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theme/theme2.xml" ContentType="application/vnd.openxmlformats-officedocument.theme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theme/theme3.xml" ContentType="application/vnd.openxmlformats-officedocument.theme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rawings/drawing1.xml" ContentType="application/vnd.openxmlformats-officedocument.drawingml.chartshapes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drawings/drawing2.xml" ContentType="application/vnd.openxmlformats-officedocument.drawingml.chartshapes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drawings/drawing3.xml" ContentType="application/vnd.openxmlformats-officedocument.drawingml.chartshape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drawings/drawing4.xml" ContentType="application/vnd.openxmlformats-officedocument.drawingml.chartshape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drawings/drawing5.xml" ContentType="application/vnd.openxmlformats-officedocument.drawingml.chartshapes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drawings/drawing6.xml" ContentType="application/vnd.openxmlformats-officedocument.drawingml.chartshapes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drawings/drawing7.xml" ContentType="application/vnd.openxmlformats-officedocument.drawingml.chartshapes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drawings/drawing8.xml" ContentType="application/vnd.openxmlformats-officedocument.drawingml.chartshapes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drawings/drawing9.xml" ContentType="application/vnd.openxmlformats-officedocument.drawingml.chartshapes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drawings/drawing10.xml" ContentType="application/vnd.openxmlformats-officedocument.drawingml.chartshapes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drawings/drawing11.xml" ContentType="application/vnd.openxmlformats-officedocument.drawingml.chartshapes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drawings/drawing12.xml" ContentType="application/vnd.openxmlformats-officedocument.drawingml.chartshapes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drawings/drawing13.xml" ContentType="application/vnd.openxmlformats-officedocument.drawingml.chartshapes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drawings/drawing14.xml" ContentType="application/vnd.openxmlformats-officedocument.drawingml.chartshapes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2" r:id="rId1"/>
    <p:sldMasterId id="2147486015" r:id="rId2"/>
    <p:sldMasterId id="2147486281" r:id="rId3"/>
    <p:sldMasterId id="2147486318" r:id="rId4"/>
  </p:sldMasterIdLst>
  <p:notesMasterIdLst>
    <p:notesMasterId r:id="rId23"/>
  </p:notesMasterIdLst>
  <p:sldIdLst>
    <p:sldId id="2147483039" r:id="rId5"/>
    <p:sldId id="2147474371" r:id="rId6"/>
    <p:sldId id="2147483038" r:id="rId7"/>
    <p:sldId id="2147470727" r:id="rId8"/>
    <p:sldId id="2147483041" r:id="rId9"/>
    <p:sldId id="2147483042" r:id="rId10"/>
    <p:sldId id="2147474372" r:id="rId11"/>
    <p:sldId id="2147483040" r:id="rId12"/>
    <p:sldId id="2147483044" r:id="rId13"/>
    <p:sldId id="2147483043" r:id="rId14"/>
    <p:sldId id="2146849338" r:id="rId15"/>
    <p:sldId id="2147474373" r:id="rId16"/>
    <p:sldId id="2147472232" r:id="rId17"/>
    <p:sldId id="2147474396" r:id="rId18"/>
    <p:sldId id="2147483309" r:id="rId19"/>
    <p:sldId id="2147483314" r:id="rId20"/>
    <p:sldId id="262" r:id="rId21"/>
    <p:sldId id="2147474513" r:id="rId2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0AD8078-DD16-0EC7-78F8-F9BA9ECC3A47}" v="1" dt="2025-07-30T20:27:36.052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878" autoAdjust="0"/>
    <p:restoredTop sz="88834" autoAdjust="0"/>
  </p:normalViewPr>
  <p:slideViewPr>
    <p:cSldViewPr snapToGrid="0">
      <p:cViewPr varScale="1">
        <p:scale>
          <a:sx n="85" d="100"/>
          <a:sy n="85" d="100"/>
        </p:scale>
        <p:origin x="874" y="53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presProps" Target="pres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notesMaster" Target="notesMasters/notesMaster1.xml"/><Relationship Id="rId28" Type="http://schemas.microsoft.com/office/2016/11/relationships/changesInfo" Target="changesInfos/changesInfo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Wang, Dex" userId="44f00910-21cf-4a4c-b4da-f2d03d7da836" providerId="ADAL" clId="{AACB0ED3-BE23-4D06-B33F-EA8352137B0B}"/>
    <pc:docChg chg="undo custSel addSld delSld modSld sldOrd delMainMaster delSection modSection">
      <pc:chgData name="Wang, Dex" userId="44f00910-21cf-4a4c-b4da-f2d03d7da836" providerId="ADAL" clId="{AACB0ED3-BE23-4D06-B33F-EA8352137B0B}" dt="2025-07-24T04:12:30.413" v="2429"/>
      <pc:docMkLst>
        <pc:docMk/>
      </pc:docMkLst>
      <pc:sldChg chg="del">
        <pc:chgData name="Wang, Dex" userId="44f00910-21cf-4a4c-b4da-f2d03d7da836" providerId="ADAL" clId="{AACB0ED3-BE23-4D06-B33F-EA8352137B0B}" dt="2025-07-22T20:22:02.398" v="4" actId="47"/>
        <pc:sldMkLst>
          <pc:docMk/>
          <pc:sldMk cId="1848217545" sldId="260"/>
        </pc:sldMkLst>
      </pc:sldChg>
      <pc:sldChg chg="addSp delSp modSp add mod">
        <pc:chgData name="Wang, Dex" userId="44f00910-21cf-4a4c-b4da-f2d03d7da836" providerId="ADAL" clId="{AACB0ED3-BE23-4D06-B33F-EA8352137B0B}" dt="2025-07-24T03:41:01.220" v="2348" actId="208"/>
        <pc:sldMkLst>
          <pc:docMk/>
          <pc:sldMk cId="2157674842" sldId="262"/>
        </pc:sldMkLst>
        <pc:spChg chg="mod">
          <ac:chgData name="Wang, Dex" userId="44f00910-21cf-4a4c-b4da-f2d03d7da836" providerId="ADAL" clId="{AACB0ED3-BE23-4D06-B33F-EA8352137B0B}" dt="2025-07-24T03:40:37.839" v="2347" actId="1037"/>
          <ac:spMkLst>
            <pc:docMk/>
            <pc:sldMk cId="2157674842" sldId="262"/>
            <ac:spMk id="18" creationId="{07926EC7-8066-078C-DAA3-416CA5296B14}"/>
          </ac:spMkLst>
        </pc:spChg>
        <pc:spChg chg="mod">
          <ac:chgData name="Wang, Dex" userId="44f00910-21cf-4a4c-b4da-f2d03d7da836" providerId="ADAL" clId="{AACB0ED3-BE23-4D06-B33F-EA8352137B0B}" dt="2025-07-24T03:40:31.337" v="2337" actId="1076"/>
          <ac:spMkLst>
            <pc:docMk/>
            <pc:sldMk cId="2157674842" sldId="262"/>
            <ac:spMk id="20" creationId="{4C7C3F44-3CC6-054F-5C08-8ED6BA427BF6}"/>
          </ac:spMkLst>
        </pc:spChg>
        <pc:graphicFrameChg chg="add mod">
          <ac:chgData name="Wang, Dex" userId="44f00910-21cf-4a4c-b4da-f2d03d7da836" providerId="ADAL" clId="{AACB0ED3-BE23-4D06-B33F-EA8352137B0B}" dt="2025-07-24T03:41:01.220" v="2348" actId="208"/>
          <ac:graphicFrameMkLst>
            <pc:docMk/>
            <pc:sldMk cId="2157674842" sldId="262"/>
            <ac:graphicFrameMk id="6" creationId="{DE06AFBE-B1A1-4235-AFFB-D7A4D3CD6CDB}"/>
          </ac:graphicFrameMkLst>
        </pc:graphicFrameChg>
        <pc:cxnChg chg="mod">
          <ac:chgData name="Wang, Dex" userId="44f00910-21cf-4a4c-b4da-f2d03d7da836" providerId="ADAL" clId="{AACB0ED3-BE23-4D06-B33F-EA8352137B0B}" dt="2025-07-24T03:40:37.839" v="2347" actId="1037"/>
          <ac:cxnSpMkLst>
            <pc:docMk/>
            <pc:sldMk cId="2157674842" sldId="262"/>
            <ac:cxnSpMk id="16" creationId="{72BCB509-F996-C7F8-28E4-2DE11F849A41}"/>
          </ac:cxnSpMkLst>
        </pc:cxnChg>
      </pc:sldChg>
      <pc:sldChg chg="del">
        <pc:chgData name="Wang, Dex" userId="44f00910-21cf-4a4c-b4da-f2d03d7da836" providerId="ADAL" clId="{AACB0ED3-BE23-4D06-B33F-EA8352137B0B}" dt="2025-07-22T20:21:57.721" v="0" actId="47"/>
        <pc:sldMkLst>
          <pc:docMk/>
          <pc:sldMk cId="2641627963" sldId="274"/>
        </pc:sldMkLst>
      </pc:sldChg>
      <pc:sldChg chg="del">
        <pc:chgData name="Wang, Dex" userId="44f00910-21cf-4a4c-b4da-f2d03d7da836" providerId="ADAL" clId="{AACB0ED3-BE23-4D06-B33F-EA8352137B0B}" dt="2025-07-22T22:22:57.433" v="44" actId="47"/>
        <pc:sldMkLst>
          <pc:docMk/>
          <pc:sldMk cId="3811801704" sldId="748"/>
        </pc:sldMkLst>
      </pc:sldChg>
      <pc:sldChg chg="del">
        <pc:chgData name="Wang, Dex" userId="44f00910-21cf-4a4c-b4da-f2d03d7da836" providerId="ADAL" clId="{AACB0ED3-BE23-4D06-B33F-EA8352137B0B}" dt="2025-07-22T22:22:57.983" v="45" actId="47"/>
        <pc:sldMkLst>
          <pc:docMk/>
          <pc:sldMk cId="1692523907" sldId="797"/>
        </pc:sldMkLst>
      </pc:sldChg>
      <pc:sldChg chg="del">
        <pc:chgData name="Wang, Dex" userId="44f00910-21cf-4a4c-b4da-f2d03d7da836" providerId="ADAL" clId="{AACB0ED3-BE23-4D06-B33F-EA8352137B0B}" dt="2025-07-22T22:22:56.848" v="43" actId="47"/>
        <pc:sldMkLst>
          <pc:docMk/>
          <pc:sldMk cId="4254213494" sldId="1549"/>
        </pc:sldMkLst>
      </pc:sldChg>
      <pc:sldChg chg="modSp mod ord">
        <pc:chgData name="Wang, Dex" userId="44f00910-21cf-4a4c-b4da-f2d03d7da836" providerId="ADAL" clId="{AACB0ED3-BE23-4D06-B33F-EA8352137B0B}" dt="2025-07-24T03:12:12.711" v="2312"/>
        <pc:sldMkLst>
          <pc:docMk/>
          <pc:sldMk cId="3197943023" sldId="2146849338"/>
        </pc:sldMkLst>
        <pc:spChg chg="mod">
          <ac:chgData name="Wang, Dex" userId="44f00910-21cf-4a4c-b4da-f2d03d7da836" providerId="ADAL" clId="{AACB0ED3-BE23-4D06-B33F-EA8352137B0B}" dt="2025-07-23T07:10:28.719" v="951" actId="20577"/>
          <ac:spMkLst>
            <pc:docMk/>
            <pc:sldMk cId="3197943023" sldId="2146849338"/>
            <ac:spMk id="4" creationId="{BED45BA2-7E40-47F9-A6D3-E06184A9DC25}"/>
          </ac:spMkLst>
        </pc:spChg>
        <pc:spChg chg="mod">
          <ac:chgData name="Wang, Dex" userId="44f00910-21cf-4a4c-b4da-f2d03d7da836" providerId="ADAL" clId="{AACB0ED3-BE23-4D06-B33F-EA8352137B0B}" dt="2025-07-23T07:10:42.530" v="953" actId="20577"/>
          <ac:spMkLst>
            <pc:docMk/>
            <pc:sldMk cId="3197943023" sldId="2146849338"/>
            <ac:spMk id="9" creationId="{C08EB7F1-285A-05DB-6F5A-1FAC2B2F4DCE}"/>
          </ac:spMkLst>
        </pc:spChg>
      </pc:sldChg>
      <pc:sldChg chg="del">
        <pc:chgData name="Wang, Dex" userId="44f00910-21cf-4a4c-b4da-f2d03d7da836" providerId="ADAL" clId="{AACB0ED3-BE23-4D06-B33F-EA8352137B0B}" dt="2025-07-22T22:23:00.564" v="48" actId="47"/>
        <pc:sldMkLst>
          <pc:docMk/>
          <pc:sldMk cId="8597433" sldId="2146849341"/>
        </pc:sldMkLst>
      </pc:sldChg>
      <pc:sldChg chg="add del">
        <pc:chgData name="Wang, Dex" userId="44f00910-21cf-4a4c-b4da-f2d03d7da836" providerId="ADAL" clId="{AACB0ED3-BE23-4D06-B33F-EA8352137B0B}" dt="2025-07-22T22:22:36.379" v="33" actId="47"/>
        <pc:sldMkLst>
          <pc:docMk/>
          <pc:sldMk cId="3706650347" sldId="2146849343"/>
        </pc:sldMkLst>
      </pc:sldChg>
      <pc:sldChg chg="del">
        <pc:chgData name="Wang, Dex" userId="44f00910-21cf-4a4c-b4da-f2d03d7da836" providerId="ADAL" clId="{AACB0ED3-BE23-4D06-B33F-EA8352137B0B}" dt="2025-07-23T12:52:21.206" v="1797" actId="47"/>
        <pc:sldMkLst>
          <pc:docMk/>
          <pc:sldMk cId="2131477862" sldId="2146849344"/>
        </pc:sldMkLst>
      </pc:sldChg>
      <pc:sldChg chg="del">
        <pc:chgData name="Wang, Dex" userId="44f00910-21cf-4a4c-b4da-f2d03d7da836" providerId="ADAL" clId="{AACB0ED3-BE23-4D06-B33F-EA8352137B0B}" dt="2025-07-22T20:21:59.437" v="2" actId="47"/>
        <pc:sldMkLst>
          <pc:docMk/>
          <pc:sldMk cId="1288247996" sldId="2147376783"/>
        </pc:sldMkLst>
      </pc:sldChg>
      <pc:sldChg chg="del mod modShow">
        <pc:chgData name="Wang, Dex" userId="44f00910-21cf-4a4c-b4da-f2d03d7da836" providerId="ADAL" clId="{AACB0ED3-BE23-4D06-B33F-EA8352137B0B}" dt="2025-07-23T12:52:04.077" v="1793" actId="47"/>
        <pc:sldMkLst>
          <pc:docMk/>
          <pc:sldMk cId="3079855418" sldId="2147470690"/>
        </pc:sldMkLst>
      </pc:sldChg>
      <pc:sldChg chg="del">
        <pc:chgData name="Wang, Dex" userId="44f00910-21cf-4a4c-b4da-f2d03d7da836" providerId="ADAL" clId="{AACB0ED3-BE23-4D06-B33F-EA8352137B0B}" dt="2025-07-22T22:22:51.488" v="39" actId="47"/>
        <pc:sldMkLst>
          <pc:docMk/>
          <pc:sldMk cId="2729159690" sldId="2147470717"/>
        </pc:sldMkLst>
      </pc:sldChg>
      <pc:sldChg chg="del">
        <pc:chgData name="Wang, Dex" userId="44f00910-21cf-4a4c-b4da-f2d03d7da836" providerId="ADAL" clId="{AACB0ED3-BE23-4D06-B33F-EA8352137B0B}" dt="2025-07-23T12:52:25.348" v="1799" actId="47"/>
        <pc:sldMkLst>
          <pc:docMk/>
          <pc:sldMk cId="3815887131" sldId="2147470726"/>
        </pc:sldMkLst>
      </pc:sldChg>
      <pc:sldChg chg="modSp mod">
        <pc:chgData name="Wang, Dex" userId="44f00910-21cf-4a4c-b4da-f2d03d7da836" providerId="ADAL" clId="{AACB0ED3-BE23-4D06-B33F-EA8352137B0B}" dt="2025-07-24T03:45:05.807" v="2377" actId="6549"/>
        <pc:sldMkLst>
          <pc:docMk/>
          <pc:sldMk cId="3842089275" sldId="2147470727"/>
        </pc:sldMkLst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" creationId="{CAC8AF88-F78D-0FF5-70D3-57560FB7D284}"/>
          </ac:spMkLst>
        </pc:spChg>
        <pc:spChg chg="mod">
          <ac:chgData name="Wang, Dex" userId="44f00910-21cf-4a4c-b4da-f2d03d7da836" providerId="ADAL" clId="{AACB0ED3-BE23-4D06-B33F-EA8352137B0B}" dt="2025-07-24T03:45:05.807" v="2377" actId="6549"/>
          <ac:spMkLst>
            <pc:docMk/>
            <pc:sldMk cId="3842089275" sldId="2147470727"/>
            <ac:spMk id="5" creationId="{4654B396-2DC8-C319-DE49-DA1CC54A6B9B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6" creationId="{F1FBDACE-B887-DF1B-6ABA-91DC4565809B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8" creationId="{5FB7C14B-0662-E6B5-6714-B337E412F436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9" creationId="{97EEFE4C-3C7D-3ABF-27B7-F307C47EEAFC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0" creationId="{06455E79-65BB-4DBE-1349-CF80A753A0E4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1" creationId="{B94EB82D-FF53-3CF4-0E11-9B577368D58B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2" creationId="{B43CC6EC-67B7-91BF-036D-AE136E112AD7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3" creationId="{4EEFC001-EC13-19AE-B0AE-4224CBFFAC49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4" creationId="{CA741929-A1B9-760B-9141-ADC7650BB4C6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5" creationId="{C4A9B85E-91D9-2549-F597-71AC75694528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7" creationId="{61957A03-7B1B-4F62-490B-14A447BABDC5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8" creationId="{9B755A3D-1779-6991-B3BC-A41DA30746AE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19" creationId="{AB9604EA-FD77-0155-CF38-9A58C7FBD57E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0" creationId="{C95A8641-39BF-2BDE-A362-D1881FDA8494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1" creationId="{3663DCA5-3BB7-C2B5-E32E-589EE765591E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2" creationId="{A6262B34-E38F-4BD5-1A39-04C7C8E19D6A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3" creationId="{3FDD1764-7C4E-7557-56C3-4EB5B2712253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4" creationId="{2F890763-923B-CF2E-C83E-2B794057E2A6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7" creationId="{B755AB7B-72F2-5217-ABC4-567132FA1DCF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8" creationId="{86EF8699-8A4D-957A-D287-1C04B229F92C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29" creationId="{A080A8F8-E536-141A-7530-270BCDFD2C36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0" creationId="{49C01970-1631-30D7-84C9-39D9516E2881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1" creationId="{C73AD5FC-784F-FD4B-F80B-6F7C67299B5E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2" creationId="{7C8B9929-B47B-48B2-4AFE-A044120362D3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3" creationId="{47EDA901-AF9B-5A62-BFF9-8C1D6957069D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4" creationId="{34AB78A8-2241-05F8-CEEF-1A875E088A20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5" creationId="{E162292D-6957-3E50-DFFF-91D961F436B8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6" creationId="{A29A8748-D0B6-312F-A357-8995F06BA938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7" creationId="{6ABA6C51-525B-8F01-9A50-B7E749E13492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8" creationId="{A4AED043-A77C-1337-FBF5-45DBC5A0CB85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39" creationId="{C996E2F3-3A4A-06BB-7DBA-A8A839B7D0EC}"/>
          </ac:spMkLst>
        </pc:spChg>
        <pc:spChg chg="mod">
          <ac:chgData name="Wang, Dex" userId="44f00910-21cf-4a4c-b4da-f2d03d7da836" providerId="ADAL" clId="{AACB0ED3-BE23-4D06-B33F-EA8352137B0B}" dt="2025-07-23T14:46:00.321" v="1854" actId="1035"/>
          <ac:spMkLst>
            <pc:docMk/>
            <pc:sldMk cId="3842089275" sldId="2147470727"/>
            <ac:spMk id="41" creationId="{CEF7A597-94D8-0BDB-FD95-961E0041BF1D}"/>
          </ac:spMkLst>
        </pc:spChg>
      </pc:sldChg>
      <pc:sldChg chg="del">
        <pc:chgData name="Wang, Dex" userId="44f00910-21cf-4a4c-b4da-f2d03d7da836" providerId="ADAL" clId="{AACB0ED3-BE23-4D06-B33F-EA8352137B0B}" dt="2025-07-22T22:22:32.092" v="30" actId="47"/>
        <pc:sldMkLst>
          <pc:docMk/>
          <pc:sldMk cId="4286677697" sldId="2147470732"/>
        </pc:sldMkLst>
      </pc:sldChg>
      <pc:sldChg chg="del">
        <pc:chgData name="Wang, Dex" userId="44f00910-21cf-4a4c-b4da-f2d03d7da836" providerId="ADAL" clId="{AACB0ED3-BE23-4D06-B33F-EA8352137B0B}" dt="2025-07-22T20:22:00.268" v="3" actId="47"/>
        <pc:sldMkLst>
          <pc:docMk/>
          <pc:sldMk cId="1038329151" sldId="2147470789"/>
        </pc:sldMkLst>
      </pc:sldChg>
      <pc:sldChg chg="del">
        <pc:chgData name="Wang, Dex" userId="44f00910-21cf-4a4c-b4da-f2d03d7da836" providerId="ADAL" clId="{AACB0ED3-BE23-4D06-B33F-EA8352137B0B}" dt="2025-07-23T12:52:23.554" v="1798" actId="47"/>
        <pc:sldMkLst>
          <pc:docMk/>
          <pc:sldMk cId="3669261489" sldId="2147470927"/>
        </pc:sldMkLst>
      </pc:sldChg>
      <pc:sldChg chg="del">
        <pc:chgData name="Wang, Dex" userId="44f00910-21cf-4a4c-b4da-f2d03d7da836" providerId="ADAL" clId="{AACB0ED3-BE23-4D06-B33F-EA8352137B0B}" dt="2025-07-22T20:21:57.888" v="1" actId="47"/>
        <pc:sldMkLst>
          <pc:docMk/>
          <pc:sldMk cId="3947460124" sldId="2147470954"/>
        </pc:sldMkLst>
      </pc:sldChg>
      <pc:sldChg chg="del">
        <pc:chgData name="Wang, Dex" userId="44f00910-21cf-4a4c-b4da-f2d03d7da836" providerId="ADAL" clId="{AACB0ED3-BE23-4D06-B33F-EA8352137B0B}" dt="2025-07-22T22:22:59.180" v="46" actId="47"/>
        <pc:sldMkLst>
          <pc:docMk/>
          <pc:sldMk cId="1455038878" sldId="2147471171"/>
        </pc:sldMkLst>
      </pc:sldChg>
      <pc:sldChg chg="del">
        <pc:chgData name="Wang, Dex" userId="44f00910-21cf-4a4c-b4da-f2d03d7da836" providerId="ADAL" clId="{AACB0ED3-BE23-4D06-B33F-EA8352137B0B}" dt="2025-07-22T22:22:59.958" v="47" actId="47"/>
        <pc:sldMkLst>
          <pc:docMk/>
          <pc:sldMk cId="159993589" sldId="2147471172"/>
        </pc:sldMkLst>
      </pc:sldChg>
      <pc:sldChg chg="del">
        <pc:chgData name="Wang, Dex" userId="44f00910-21cf-4a4c-b4da-f2d03d7da836" providerId="ADAL" clId="{AACB0ED3-BE23-4D06-B33F-EA8352137B0B}" dt="2025-07-22T22:22:31.213" v="29" actId="47"/>
        <pc:sldMkLst>
          <pc:docMk/>
          <pc:sldMk cId="1768712472" sldId="2147471193"/>
        </pc:sldMkLst>
      </pc:sldChg>
      <pc:sldChg chg="del">
        <pc:chgData name="Wang, Dex" userId="44f00910-21cf-4a4c-b4da-f2d03d7da836" providerId="ADAL" clId="{AACB0ED3-BE23-4D06-B33F-EA8352137B0B}" dt="2025-07-22T22:22:52.958" v="40" actId="47"/>
        <pc:sldMkLst>
          <pc:docMk/>
          <pc:sldMk cId="843436851" sldId="2147471198"/>
        </pc:sldMkLst>
      </pc:sldChg>
      <pc:sldChg chg="add del mod modShow">
        <pc:chgData name="Wang, Dex" userId="44f00910-21cf-4a4c-b4da-f2d03d7da836" providerId="ADAL" clId="{AACB0ED3-BE23-4D06-B33F-EA8352137B0B}" dt="2025-07-23T12:52:00.412" v="1792" actId="47"/>
        <pc:sldMkLst>
          <pc:docMk/>
          <pc:sldMk cId="1056547257" sldId="2147471200"/>
        </pc:sldMkLst>
      </pc:sldChg>
      <pc:sldChg chg="del">
        <pc:chgData name="Wang, Dex" userId="44f00910-21cf-4a4c-b4da-f2d03d7da836" providerId="ADAL" clId="{AACB0ED3-BE23-4D06-B33F-EA8352137B0B}" dt="2025-07-22T22:22:56.208" v="42" actId="47"/>
        <pc:sldMkLst>
          <pc:docMk/>
          <pc:sldMk cId="2994595906" sldId="2147471202"/>
        </pc:sldMkLst>
      </pc:sldChg>
      <pc:sldChg chg="add del">
        <pc:chgData name="Wang, Dex" userId="44f00910-21cf-4a4c-b4da-f2d03d7da836" providerId="ADAL" clId="{AACB0ED3-BE23-4D06-B33F-EA8352137B0B}" dt="2025-07-23T12:51:59.658" v="1791" actId="47"/>
        <pc:sldMkLst>
          <pc:docMk/>
          <pc:sldMk cId="3912753368" sldId="2147472155"/>
        </pc:sldMkLst>
      </pc:sldChg>
      <pc:sldChg chg="del">
        <pc:chgData name="Wang, Dex" userId="44f00910-21cf-4a4c-b4da-f2d03d7da836" providerId="ADAL" clId="{AACB0ED3-BE23-4D06-B33F-EA8352137B0B}" dt="2025-07-22T22:22:46.822" v="34" actId="47"/>
        <pc:sldMkLst>
          <pc:docMk/>
          <pc:sldMk cId="1438493028" sldId="2147472212"/>
        </pc:sldMkLst>
      </pc:sldChg>
      <pc:sldChg chg="del">
        <pc:chgData name="Wang, Dex" userId="44f00910-21cf-4a4c-b4da-f2d03d7da836" providerId="ADAL" clId="{AACB0ED3-BE23-4D06-B33F-EA8352137B0B}" dt="2025-07-22T22:22:54.577" v="41" actId="47"/>
        <pc:sldMkLst>
          <pc:docMk/>
          <pc:sldMk cId="2048826479" sldId="2147472214"/>
        </pc:sldMkLst>
      </pc:sldChg>
      <pc:sldChg chg="del">
        <pc:chgData name="Wang, Dex" userId="44f00910-21cf-4a4c-b4da-f2d03d7da836" providerId="ADAL" clId="{AACB0ED3-BE23-4D06-B33F-EA8352137B0B}" dt="2025-07-22T22:22:48.973" v="36" actId="47"/>
        <pc:sldMkLst>
          <pc:docMk/>
          <pc:sldMk cId="436900938" sldId="2147472219"/>
        </pc:sldMkLst>
      </pc:sldChg>
      <pc:sldChg chg="del">
        <pc:chgData name="Wang, Dex" userId="44f00910-21cf-4a4c-b4da-f2d03d7da836" providerId="ADAL" clId="{AACB0ED3-BE23-4D06-B33F-EA8352137B0B}" dt="2025-07-23T12:52:11.717" v="1794" actId="47"/>
        <pc:sldMkLst>
          <pc:docMk/>
          <pc:sldMk cId="72528865" sldId="2147472231"/>
        </pc:sldMkLst>
      </pc:sldChg>
      <pc:sldChg chg="ord">
        <pc:chgData name="Wang, Dex" userId="44f00910-21cf-4a4c-b4da-f2d03d7da836" providerId="ADAL" clId="{AACB0ED3-BE23-4D06-B33F-EA8352137B0B}" dt="2025-07-23T21:07:49.432" v="2307"/>
        <pc:sldMkLst>
          <pc:docMk/>
          <pc:sldMk cId="3570609524" sldId="2147472232"/>
        </pc:sldMkLst>
      </pc:sldChg>
      <pc:sldChg chg="del">
        <pc:chgData name="Wang, Dex" userId="44f00910-21cf-4a4c-b4da-f2d03d7da836" providerId="ADAL" clId="{AACB0ED3-BE23-4D06-B33F-EA8352137B0B}" dt="2025-07-22T22:22:48.208" v="35" actId="47"/>
        <pc:sldMkLst>
          <pc:docMk/>
          <pc:sldMk cId="2521108059" sldId="2147474338"/>
        </pc:sldMkLst>
      </pc:sldChg>
      <pc:sldChg chg="del">
        <pc:chgData name="Wang, Dex" userId="44f00910-21cf-4a4c-b4da-f2d03d7da836" providerId="ADAL" clId="{AACB0ED3-BE23-4D06-B33F-EA8352137B0B}" dt="2025-07-23T12:52:14.021" v="1795" actId="47"/>
        <pc:sldMkLst>
          <pc:docMk/>
          <pc:sldMk cId="5696829" sldId="2147474339"/>
        </pc:sldMkLst>
      </pc:sldChg>
      <pc:sldChg chg="del">
        <pc:chgData name="Wang, Dex" userId="44f00910-21cf-4a4c-b4da-f2d03d7da836" providerId="ADAL" clId="{AACB0ED3-BE23-4D06-B33F-EA8352137B0B}" dt="2025-07-22T22:22:29.727" v="27" actId="47"/>
        <pc:sldMkLst>
          <pc:docMk/>
          <pc:sldMk cId="791434971" sldId="2147474340"/>
        </pc:sldMkLst>
      </pc:sldChg>
      <pc:sldChg chg="del">
        <pc:chgData name="Wang, Dex" userId="44f00910-21cf-4a4c-b4da-f2d03d7da836" providerId="ADAL" clId="{AACB0ED3-BE23-4D06-B33F-EA8352137B0B}" dt="2025-07-22T22:22:30.485" v="28" actId="47"/>
        <pc:sldMkLst>
          <pc:docMk/>
          <pc:sldMk cId="1118976081" sldId="2147474344"/>
        </pc:sldMkLst>
      </pc:sldChg>
      <pc:sldChg chg="del">
        <pc:chgData name="Wang, Dex" userId="44f00910-21cf-4a4c-b4da-f2d03d7da836" providerId="ADAL" clId="{AACB0ED3-BE23-4D06-B33F-EA8352137B0B}" dt="2025-07-22T22:22:49.557" v="37" actId="47"/>
        <pc:sldMkLst>
          <pc:docMk/>
          <pc:sldMk cId="921603900" sldId="2147474347"/>
        </pc:sldMkLst>
      </pc:sldChg>
      <pc:sldChg chg="del">
        <pc:chgData name="Wang, Dex" userId="44f00910-21cf-4a4c-b4da-f2d03d7da836" providerId="ADAL" clId="{AACB0ED3-BE23-4D06-B33F-EA8352137B0B}" dt="2025-07-22T22:22:50.501" v="38" actId="47"/>
        <pc:sldMkLst>
          <pc:docMk/>
          <pc:sldMk cId="1061207017" sldId="2147474359"/>
        </pc:sldMkLst>
      </pc:sldChg>
      <pc:sldChg chg="delSp del mod modShow">
        <pc:chgData name="Wang, Dex" userId="44f00910-21cf-4a4c-b4da-f2d03d7da836" providerId="ADAL" clId="{AACB0ED3-BE23-4D06-B33F-EA8352137B0B}" dt="2025-07-23T15:01:12.177" v="1976" actId="47"/>
        <pc:sldMkLst>
          <pc:docMk/>
          <pc:sldMk cId="2059758604" sldId="2147474360"/>
        </pc:sldMkLst>
      </pc:sldChg>
      <pc:sldChg chg="del">
        <pc:chgData name="Wang, Dex" userId="44f00910-21cf-4a4c-b4da-f2d03d7da836" providerId="ADAL" clId="{AACB0ED3-BE23-4D06-B33F-EA8352137B0B}" dt="2025-07-23T12:52:15.837" v="1796" actId="47"/>
        <pc:sldMkLst>
          <pc:docMk/>
          <pc:sldMk cId="328612324" sldId="2147474369"/>
        </pc:sldMkLst>
      </pc:sldChg>
      <pc:sldChg chg="del">
        <pc:chgData name="Wang, Dex" userId="44f00910-21cf-4a4c-b4da-f2d03d7da836" providerId="ADAL" clId="{AACB0ED3-BE23-4D06-B33F-EA8352137B0B}" dt="2025-07-22T20:22:40.027" v="6" actId="47"/>
        <pc:sldMkLst>
          <pc:docMk/>
          <pc:sldMk cId="2484517488" sldId="2147474370"/>
        </pc:sldMkLst>
      </pc:sldChg>
      <pc:sldChg chg="addSp delSp modSp mod ord modAnim">
        <pc:chgData name="Wang, Dex" userId="44f00910-21cf-4a4c-b4da-f2d03d7da836" providerId="ADAL" clId="{AACB0ED3-BE23-4D06-B33F-EA8352137B0B}" dt="2025-07-23T17:02:49.224" v="2069"/>
        <pc:sldMkLst>
          <pc:docMk/>
          <pc:sldMk cId="291547866" sldId="2147474371"/>
        </pc:sldMkLst>
        <pc:spChg chg="add mod">
          <ac:chgData name="Wang, Dex" userId="44f00910-21cf-4a4c-b4da-f2d03d7da836" providerId="ADAL" clId="{AACB0ED3-BE23-4D06-B33F-EA8352137B0B}" dt="2025-07-23T05:40:10.419" v="447" actId="1076"/>
          <ac:spMkLst>
            <pc:docMk/>
            <pc:sldMk cId="291547866" sldId="2147474371"/>
            <ac:spMk id="2" creationId="{E1EA6B7B-6D99-0100-5957-85F196BD9A9E}"/>
          </ac:spMkLst>
        </pc:spChg>
        <pc:spChg chg="mod">
          <ac:chgData name="Wang, Dex" userId="44f00910-21cf-4a4c-b4da-f2d03d7da836" providerId="ADAL" clId="{AACB0ED3-BE23-4D06-B33F-EA8352137B0B}" dt="2025-07-23T10:29:51.231" v="1345" actId="20577"/>
          <ac:spMkLst>
            <pc:docMk/>
            <pc:sldMk cId="291547866" sldId="2147474371"/>
            <ac:spMk id="4" creationId="{AE85CC9A-A103-5955-830C-5CF1F63D9724}"/>
          </ac:spMkLst>
        </pc:spChg>
        <pc:spChg chg="mod">
          <ac:chgData name="Wang, Dex" userId="44f00910-21cf-4a4c-b4da-f2d03d7da836" providerId="ADAL" clId="{AACB0ED3-BE23-4D06-B33F-EA8352137B0B}" dt="2025-07-23T10:30:11.089" v="1347" actId="208"/>
          <ac:spMkLst>
            <pc:docMk/>
            <pc:sldMk cId="291547866" sldId="2147474371"/>
            <ac:spMk id="176" creationId="{FD0CBA65-F2F3-17A0-7DF1-7606A99DA5D9}"/>
          </ac:spMkLst>
        </pc:spChg>
        <pc:spChg chg="mod">
          <ac:chgData name="Wang, Dex" userId="44f00910-21cf-4a4c-b4da-f2d03d7da836" providerId="ADAL" clId="{AACB0ED3-BE23-4D06-B33F-EA8352137B0B}" dt="2025-07-23T05:40:10.419" v="447" actId="1076"/>
          <ac:spMkLst>
            <pc:docMk/>
            <pc:sldMk cId="291547866" sldId="2147474371"/>
            <ac:spMk id="177" creationId="{4836B818-8204-C0EA-BEB3-44C9B9812D1F}"/>
          </ac:spMkLst>
        </pc:spChg>
        <pc:spChg chg="mod">
          <ac:chgData name="Wang, Dex" userId="44f00910-21cf-4a4c-b4da-f2d03d7da836" providerId="ADAL" clId="{AACB0ED3-BE23-4D06-B33F-EA8352137B0B}" dt="2025-07-23T05:40:10.419" v="447" actId="1076"/>
          <ac:spMkLst>
            <pc:docMk/>
            <pc:sldMk cId="291547866" sldId="2147474371"/>
            <ac:spMk id="178" creationId="{4612707E-A7FF-4448-A225-D37655811D46}"/>
          </ac:spMkLst>
        </pc:spChg>
        <pc:spChg chg="mod">
          <ac:chgData name="Wang, Dex" userId="44f00910-21cf-4a4c-b4da-f2d03d7da836" providerId="ADAL" clId="{AACB0ED3-BE23-4D06-B33F-EA8352137B0B}" dt="2025-07-23T05:41:07.631" v="450" actId="14100"/>
          <ac:spMkLst>
            <pc:docMk/>
            <pc:sldMk cId="291547866" sldId="2147474371"/>
            <ac:spMk id="179" creationId="{2C9F89CE-83C4-CD69-818C-58525F379F4B}"/>
          </ac:spMkLst>
        </pc:spChg>
        <pc:spChg chg="add mod">
          <ac:chgData name="Wang, Dex" userId="44f00910-21cf-4a4c-b4da-f2d03d7da836" providerId="ADAL" clId="{AACB0ED3-BE23-4D06-B33F-EA8352137B0B}" dt="2025-07-23T17:02:36.392" v="2068" actId="1076"/>
          <ac:spMkLst>
            <pc:docMk/>
            <pc:sldMk cId="291547866" sldId="2147474371"/>
            <ac:spMk id="180" creationId="{3C9E2C7D-BC44-2844-773E-0494952D46A0}"/>
          </ac:spMkLst>
        </pc:spChg>
        <pc:spChg chg="mod">
          <ac:chgData name="Wang, Dex" userId="44f00910-21cf-4a4c-b4da-f2d03d7da836" providerId="ADAL" clId="{AACB0ED3-BE23-4D06-B33F-EA8352137B0B}" dt="2025-07-23T05:40:10.419" v="447" actId="1076"/>
          <ac:spMkLst>
            <pc:docMk/>
            <pc:sldMk cId="291547866" sldId="2147474371"/>
            <ac:spMk id="186" creationId="{300996E3-54BC-4F0C-66C8-8166DEEC210C}"/>
          </ac:spMkLst>
        </pc:spChg>
        <pc:spChg chg="mod">
          <ac:chgData name="Wang, Dex" userId="44f00910-21cf-4a4c-b4da-f2d03d7da836" providerId="ADAL" clId="{AACB0ED3-BE23-4D06-B33F-EA8352137B0B}" dt="2025-07-23T05:40:10.419" v="447" actId="1076"/>
          <ac:spMkLst>
            <pc:docMk/>
            <pc:sldMk cId="291547866" sldId="2147474371"/>
            <ac:spMk id="187" creationId="{65DADE2B-A08C-508C-0EC6-F2243F754B78}"/>
          </ac:spMkLst>
        </pc:spChg>
        <pc:grpChg chg="mod">
          <ac:chgData name="Wang, Dex" userId="44f00910-21cf-4a4c-b4da-f2d03d7da836" providerId="ADAL" clId="{AACB0ED3-BE23-4D06-B33F-EA8352137B0B}" dt="2025-07-23T05:40:10.419" v="447" actId="1076"/>
          <ac:grpSpMkLst>
            <pc:docMk/>
            <pc:sldMk cId="291547866" sldId="2147474371"/>
            <ac:grpSpMk id="6" creationId="{32C13FAD-6CD3-E462-82B8-C4DBFCABBE32}"/>
          </ac:grpSpMkLst>
        </pc:grpChg>
        <pc:graphicFrameChg chg="add mod">
          <ac:chgData name="Wang, Dex" userId="44f00910-21cf-4a4c-b4da-f2d03d7da836" providerId="ADAL" clId="{AACB0ED3-BE23-4D06-B33F-EA8352137B0B}" dt="2025-07-23T17:01:13.794" v="2054" actId="113"/>
          <ac:graphicFrameMkLst>
            <pc:docMk/>
            <pc:sldMk cId="291547866" sldId="2147474371"/>
            <ac:graphicFrameMk id="5" creationId="{D50A2AA3-D5AD-F45D-EAB1-886D0E895313}"/>
          </ac:graphicFrameMkLst>
        </pc:graphicFrameChg>
        <pc:graphicFrameChg chg="add mod">
          <ac:chgData name="Wang, Dex" userId="44f00910-21cf-4a4c-b4da-f2d03d7da836" providerId="ADAL" clId="{AACB0ED3-BE23-4D06-B33F-EA8352137B0B}" dt="2025-07-23T17:02:27.978" v="2067"/>
          <ac:graphicFrameMkLst>
            <pc:docMk/>
            <pc:sldMk cId="291547866" sldId="2147474371"/>
            <ac:graphicFrameMk id="181" creationId="{CEAC2B1E-E7B0-7941-5070-8FFB1E8291B5}"/>
          </ac:graphicFrameMkLst>
        </pc:graphicFrameChg>
      </pc:sldChg>
      <pc:sldChg chg="modSp mod">
        <pc:chgData name="Wang, Dex" userId="44f00910-21cf-4a4c-b4da-f2d03d7da836" providerId="ADAL" clId="{AACB0ED3-BE23-4D06-B33F-EA8352137B0B}" dt="2025-07-23T05:46:14.896" v="539" actId="20577"/>
        <pc:sldMkLst>
          <pc:docMk/>
          <pc:sldMk cId="1092109217" sldId="2147474372"/>
        </pc:sldMkLst>
        <pc:spChg chg="mod">
          <ac:chgData name="Wang, Dex" userId="44f00910-21cf-4a4c-b4da-f2d03d7da836" providerId="ADAL" clId="{AACB0ED3-BE23-4D06-B33F-EA8352137B0B}" dt="2025-07-23T05:46:14.896" v="539" actId="20577"/>
          <ac:spMkLst>
            <pc:docMk/>
            <pc:sldMk cId="1092109217" sldId="2147474372"/>
            <ac:spMk id="5" creationId="{4654B396-2DC8-C319-DE49-DA1CC54A6B9B}"/>
          </ac:spMkLst>
        </pc:spChg>
        <pc:spChg chg="mod">
          <ac:chgData name="Wang, Dex" userId="44f00910-21cf-4a4c-b4da-f2d03d7da836" providerId="ADAL" clId="{AACB0ED3-BE23-4D06-B33F-EA8352137B0B}" dt="2025-07-23T05:46:10.074" v="537" actId="20577"/>
          <ac:spMkLst>
            <pc:docMk/>
            <pc:sldMk cId="1092109217" sldId="2147474372"/>
            <ac:spMk id="14" creationId="{CA741929-A1B9-760B-9141-ADC7650BB4C6}"/>
          </ac:spMkLst>
        </pc:spChg>
        <pc:spChg chg="mod">
          <ac:chgData name="Wang, Dex" userId="44f00910-21cf-4a4c-b4da-f2d03d7da836" providerId="ADAL" clId="{AACB0ED3-BE23-4D06-B33F-EA8352137B0B}" dt="2025-07-22T22:24:39.390" v="82" actId="113"/>
          <ac:spMkLst>
            <pc:docMk/>
            <pc:sldMk cId="1092109217" sldId="2147474372"/>
            <ac:spMk id="55" creationId="{2ADFD4F1-1281-1BF5-28B7-79A9EB66511A}"/>
          </ac:spMkLst>
        </pc:spChg>
        <pc:spChg chg="mod">
          <ac:chgData name="Wang, Dex" userId="44f00910-21cf-4a4c-b4da-f2d03d7da836" providerId="ADAL" clId="{AACB0ED3-BE23-4D06-B33F-EA8352137B0B}" dt="2025-07-22T22:24:36.878" v="81" actId="113"/>
          <ac:spMkLst>
            <pc:docMk/>
            <pc:sldMk cId="1092109217" sldId="2147474372"/>
            <ac:spMk id="58" creationId="{8C469D83-F7A5-1FEA-E71B-C0F5C25ED2F9}"/>
          </ac:spMkLst>
        </pc:spChg>
      </pc:sldChg>
      <pc:sldChg chg="addSp delSp modSp add del mod ord">
        <pc:chgData name="Wang, Dex" userId="44f00910-21cf-4a4c-b4da-f2d03d7da836" providerId="ADAL" clId="{AACB0ED3-BE23-4D06-B33F-EA8352137B0B}" dt="2025-07-24T04:12:30.413" v="2429"/>
        <pc:sldMkLst>
          <pc:docMk/>
          <pc:sldMk cId="3594113989" sldId="2147474373"/>
        </pc:sldMkLst>
        <pc:graphicFrameChg chg="add mod">
          <ac:chgData name="Wang, Dex" userId="44f00910-21cf-4a4c-b4da-f2d03d7da836" providerId="ADAL" clId="{AACB0ED3-BE23-4D06-B33F-EA8352137B0B}" dt="2025-07-24T04:12:30.413" v="2429"/>
          <ac:graphicFrameMkLst>
            <pc:docMk/>
            <pc:sldMk cId="3594113989" sldId="2147474373"/>
            <ac:graphicFrameMk id="2" creationId="{C99F576C-7841-AC5F-3036-8054C60C6530}"/>
          </ac:graphicFrameMkLst>
        </pc:graphicFrameChg>
      </pc:sldChg>
      <pc:sldChg chg="addSp delSp modSp add mod ord">
        <pc:chgData name="Wang, Dex" userId="44f00910-21cf-4a4c-b4da-f2d03d7da836" providerId="ADAL" clId="{AACB0ED3-BE23-4D06-B33F-EA8352137B0B}" dt="2025-07-24T03:54:56.276" v="2404"/>
        <pc:sldMkLst>
          <pc:docMk/>
          <pc:sldMk cId="2942030802" sldId="2147474396"/>
        </pc:sldMkLst>
        <pc:graphicFrameChg chg="add mod">
          <ac:chgData name="Wang, Dex" userId="44f00910-21cf-4a4c-b4da-f2d03d7da836" providerId="ADAL" clId="{AACB0ED3-BE23-4D06-B33F-EA8352137B0B}" dt="2025-07-24T03:54:56.276" v="2404"/>
          <ac:graphicFrameMkLst>
            <pc:docMk/>
            <pc:sldMk cId="2942030802" sldId="2147474396"/>
            <ac:graphicFrameMk id="2" creationId="{C5F93B8D-B281-4813-B4CD-05CC2B260A86}"/>
          </ac:graphicFrameMkLst>
        </pc:graphicFrameChg>
        <pc:graphicFrameChg chg="add mod">
          <ac:chgData name="Wang, Dex" userId="44f00910-21cf-4a4c-b4da-f2d03d7da836" providerId="ADAL" clId="{AACB0ED3-BE23-4D06-B33F-EA8352137B0B}" dt="2025-07-24T03:54:44.062" v="2403" actId="208"/>
          <ac:graphicFrameMkLst>
            <pc:docMk/>
            <pc:sldMk cId="2942030802" sldId="2147474396"/>
            <ac:graphicFrameMk id="6" creationId="{0609B3D7-E895-4542-BD60-372398364FD4}"/>
          </ac:graphicFrameMkLst>
        </pc:graphicFrameChg>
      </pc:sldChg>
      <pc:sldChg chg="modSp add mod modShow">
        <pc:chgData name="Wang, Dex" userId="44f00910-21cf-4a4c-b4da-f2d03d7da836" providerId="ADAL" clId="{AACB0ED3-BE23-4D06-B33F-EA8352137B0B}" dt="2025-07-24T03:43:25.668" v="2376" actId="729"/>
        <pc:sldMkLst>
          <pc:docMk/>
          <pc:sldMk cId="806988638" sldId="2147474513"/>
        </pc:sldMkLst>
        <pc:spChg chg="mod">
          <ac:chgData name="Wang, Dex" userId="44f00910-21cf-4a4c-b4da-f2d03d7da836" providerId="ADAL" clId="{AACB0ED3-BE23-4D06-B33F-EA8352137B0B}" dt="2025-07-24T03:43:20.588" v="2375" actId="20577"/>
          <ac:spMkLst>
            <pc:docMk/>
            <pc:sldMk cId="806988638" sldId="2147474513"/>
            <ac:spMk id="20" creationId="{DA878340-FC5A-190D-03BC-CA333A6B728B}"/>
          </ac:spMkLst>
        </pc:spChg>
      </pc:sldChg>
      <pc:sldChg chg="addSp delSp modSp add mod ord">
        <pc:chgData name="Wang, Dex" userId="44f00910-21cf-4a4c-b4da-f2d03d7da836" providerId="ADAL" clId="{AACB0ED3-BE23-4D06-B33F-EA8352137B0B}" dt="2025-07-23T06:04:12.145" v="869" actId="20577"/>
        <pc:sldMkLst>
          <pc:docMk/>
          <pc:sldMk cId="928254953" sldId="2147483038"/>
        </pc:sldMkLst>
        <pc:spChg chg="mod">
          <ac:chgData name="Wang, Dex" userId="44f00910-21cf-4a4c-b4da-f2d03d7da836" providerId="ADAL" clId="{AACB0ED3-BE23-4D06-B33F-EA8352137B0B}" dt="2025-07-23T06:04:12.145" v="869" actId="20577"/>
          <ac:spMkLst>
            <pc:docMk/>
            <pc:sldMk cId="928254953" sldId="2147483038"/>
            <ac:spMk id="8" creationId="{A87147B9-CF1B-400E-B8E1-56A2D3B55C43}"/>
          </ac:spMkLst>
        </pc:spChg>
        <pc:spChg chg="add mod">
          <ac:chgData name="Wang, Dex" userId="44f00910-21cf-4a4c-b4da-f2d03d7da836" providerId="ADAL" clId="{AACB0ED3-BE23-4D06-B33F-EA8352137B0B}" dt="2025-07-22T20:23:41.440" v="25" actId="14100"/>
          <ac:spMkLst>
            <pc:docMk/>
            <pc:sldMk cId="928254953" sldId="2147483038"/>
            <ac:spMk id="9" creationId="{243DB3B7-3127-CE19-9C39-CDE0764118FF}"/>
          </ac:spMkLst>
        </pc:spChg>
        <pc:spChg chg="add mod">
          <ac:chgData name="Wang, Dex" userId="44f00910-21cf-4a4c-b4da-f2d03d7da836" providerId="ADAL" clId="{AACB0ED3-BE23-4D06-B33F-EA8352137B0B}" dt="2025-07-23T05:21:23.434" v="411" actId="1076"/>
          <ac:spMkLst>
            <pc:docMk/>
            <pc:sldMk cId="928254953" sldId="2147483038"/>
            <ac:spMk id="12" creationId="{7EA33D8D-A8E9-8E09-B5E9-67FE9C93C43D}"/>
          </ac:spMkLst>
        </pc:spChg>
        <pc:spChg chg="add mod">
          <ac:chgData name="Wang, Dex" userId="44f00910-21cf-4a4c-b4da-f2d03d7da836" providerId="ADAL" clId="{AACB0ED3-BE23-4D06-B33F-EA8352137B0B}" dt="2025-07-23T05:20:46.523" v="400" actId="14100"/>
          <ac:spMkLst>
            <pc:docMk/>
            <pc:sldMk cId="928254953" sldId="2147483038"/>
            <ac:spMk id="13" creationId="{E6CB8CB1-7FE0-8263-95B8-C960A4512BCB}"/>
          </ac:spMkLst>
        </pc:spChg>
        <pc:spChg chg="add mod">
          <ac:chgData name="Wang, Dex" userId="44f00910-21cf-4a4c-b4da-f2d03d7da836" providerId="ADAL" clId="{AACB0ED3-BE23-4D06-B33F-EA8352137B0B}" dt="2025-07-23T05:21:59.952" v="439" actId="1076"/>
          <ac:spMkLst>
            <pc:docMk/>
            <pc:sldMk cId="928254953" sldId="2147483038"/>
            <ac:spMk id="16" creationId="{BCD7DF85-8B23-EF29-6AAB-23488E015822}"/>
          </ac:spMkLst>
        </pc:spChg>
        <pc:spChg chg="mod">
          <ac:chgData name="Wang, Dex" userId="44f00910-21cf-4a4c-b4da-f2d03d7da836" providerId="ADAL" clId="{AACB0ED3-BE23-4D06-B33F-EA8352137B0B}" dt="2025-07-23T05:21:40.083" v="418" actId="20577"/>
          <ac:spMkLst>
            <pc:docMk/>
            <pc:sldMk cId="928254953" sldId="2147483038"/>
            <ac:spMk id="156" creationId="{4AFA51C2-1963-4FB1-818B-B0C4EEEFE458}"/>
          </ac:spMkLst>
        </pc:spChg>
        <pc:spChg chg="mod">
          <ac:chgData name="Wang, Dex" userId="44f00910-21cf-4a4c-b4da-f2d03d7da836" providerId="ADAL" clId="{AACB0ED3-BE23-4D06-B33F-EA8352137B0B}" dt="2025-07-23T05:18:53.017" v="370" actId="14100"/>
          <ac:spMkLst>
            <pc:docMk/>
            <pc:sldMk cId="928254953" sldId="2147483038"/>
            <ac:spMk id="157" creationId="{76D54D3A-5543-45E0-907E-D46F817F8D75}"/>
          </ac:spMkLst>
        </pc:spChg>
        <pc:cxnChg chg="add mod">
          <ac:chgData name="Wang, Dex" userId="44f00910-21cf-4a4c-b4da-f2d03d7da836" providerId="ADAL" clId="{AACB0ED3-BE23-4D06-B33F-EA8352137B0B}" dt="2025-07-23T05:21:30.301" v="414" actId="14100"/>
          <ac:cxnSpMkLst>
            <pc:docMk/>
            <pc:sldMk cId="928254953" sldId="2147483038"/>
            <ac:cxnSpMk id="14" creationId="{C62A00E4-3732-3A5E-6E55-AB43923A5E1D}"/>
          </ac:cxnSpMkLst>
        </pc:cxnChg>
      </pc:sldChg>
      <pc:sldChg chg="modSp new mod">
        <pc:chgData name="Wang, Dex" userId="44f00910-21cf-4a4c-b4da-f2d03d7da836" providerId="ADAL" clId="{AACB0ED3-BE23-4D06-B33F-EA8352137B0B}" dt="2025-07-23T11:36:51.457" v="1402" actId="14100"/>
        <pc:sldMkLst>
          <pc:docMk/>
          <pc:sldMk cId="2385386022" sldId="2147483039"/>
        </pc:sldMkLst>
        <pc:spChg chg="mod">
          <ac:chgData name="Wang, Dex" userId="44f00910-21cf-4a4c-b4da-f2d03d7da836" providerId="ADAL" clId="{AACB0ED3-BE23-4D06-B33F-EA8352137B0B}" dt="2025-07-23T05:16:52.168" v="333" actId="404"/>
          <ac:spMkLst>
            <pc:docMk/>
            <pc:sldMk cId="2385386022" sldId="2147483039"/>
            <ac:spMk id="2" creationId="{8BF1D9F1-732B-340F-6BFF-BE6EEE12A711}"/>
          </ac:spMkLst>
        </pc:spChg>
        <pc:spChg chg="mod">
          <ac:chgData name="Wang, Dex" userId="44f00910-21cf-4a4c-b4da-f2d03d7da836" providerId="ADAL" clId="{AACB0ED3-BE23-4D06-B33F-EA8352137B0B}" dt="2025-07-23T11:36:51.457" v="1402" actId="14100"/>
          <ac:spMkLst>
            <pc:docMk/>
            <pc:sldMk cId="2385386022" sldId="2147483039"/>
            <ac:spMk id="3" creationId="{82801CF3-C18E-500C-2376-41B0FEE2D31D}"/>
          </ac:spMkLst>
        </pc:spChg>
        <pc:spChg chg="mod">
          <ac:chgData name="Wang, Dex" userId="44f00910-21cf-4a4c-b4da-f2d03d7da836" providerId="ADAL" clId="{AACB0ED3-BE23-4D06-B33F-EA8352137B0B}" dt="2025-07-23T05:16:01.914" v="275" actId="14100"/>
          <ac:spMkLst>
            <pc:docMk/>
            <pc:sldMk cId="2385386022" sldId="2147483039"/>
            <ac:spMk id="4" creationId="{CDF2906C-663A-645F-A811-93CE89B377DF}"/>
          </ac:spMkLst>
        </pc:spChg>
        <pc:spChg chg="mod">
          <ac:chgData name="Wang, Dex" userId="44f00910-21cf-4a4c-b4da-f2d03d7da836" providerId="ADAL" clId="{AACB0ED3-BE23-4D06-B33F-EA8352137B0B}" dt="2025-07-23T05:16:10.019" v="292" actId="20577"/>
          <ac:spMkLst>
            <pc:docMk/>
            <pc:sldMk cId="2385386022" sldId="2147483039"/>
            <ac:spMk id="5" creationId="{18243F80-ED74-D2A8-EEEF-8F7F182C95EB}"/>
          </ac:spMkLst>
        </pc:spChg>
      </pc:sldChg>
      <pc:sldChg chg="addSp delSp modSp new mod">
        <pc:chgData name="Wang, Dex" userId="44f00910-21cf-4a4c-b4da-f2d03d7da836" providerId="ADAL" clId="{AACB0ED3-BE23-4D06-B33F-EA8352137B0B}" dt="2025-07-23T20:48:31.507" v="2290" actId="1035"/>
        <pc:sldMkLst>
          <pc:docMk/>
          <pc:sldMk cId="817615231" sldId="2147483040"/>
        </pc:sldMkLst>
        <pc:spChg chg="add mod">
          <ac:chgData name="Wang, Dex" userId="44f00910-21cf-4a4c-b4da-f2d03d7da836" providerId="ADAL" clId="{AACB0ED3-BE23-4D06-B33F-EA8352137B0B}" dt="2025-07-23T20:48:31.507" v="2290" actId="1035"/>
          <ac:spMkLst>
            <pc:docMk/>
            <pc:sldMk cId="817615231" sldId="2147483040"/>
            <ac:spMk id="2" creationId="{00D901FF-6BF2-B16E-ABC2-58663FFC309E}"/>
          </ac:spMkLst>
        </pc:spChg>
        <pc:spChg chg="mod">
          <ac:chgData name="Wang, Dex" userId="44f00910-21cf-4a4c-b4da-f2d03d7da836" providerId="ADAL" clId="{AACB0ED3-BE23-4D06-B33F-EA8352137B0B}" dt="2025-07-23T05:57:35.292" v="722" actId="20577"/>
          <ac:spMkLst>
            <pc:docMk/>
            <pc:sldMk cId="817615231" sldId="2147483040"/>
            <ac:spMk id="4" creationId="{2A62A4F1-0C72-C3B0-DCB4-257559277B1E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6" creationId="{15785910-9EDA-5752-18CE-FEF87F89121B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7" creationId="{16F10042-8596-275E-712A-EE0BBAECBD63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8" creationId="{152D7CDD-FA67-01C4-55EA-781991F4EB97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9" creationId="{41475799-4DD1-EFDE-509A-20CDFFC5CC87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0" creationId="{2640ECA4-11D5-7E81-5422-0991F1C690C7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1" creationId="{B9FDAF72-E599-D871-A067-12A82C5CF0A4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2" creationId="{F8D26C39-93E6-8402-46F4-50FE1868A8E9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3" creationId="{95FD8667-A5FB-8B89-678C-A777F2ACF4E7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4" creationId="{7156F500-EE09-5541-ACA7-DB34D9E9E444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5" creationId="{B8778D87-8EB3-B5D5-20D1-2734D50633E1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6" creationId="{23BC1A6C-84D0-1B52-C814-C01079C27B05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7" creationId="{05789C3C-D57E-33C2-083C-F0FD5239FC7C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8" creationId="{3C4CA2C2-4155-5409-A233-59B84AAB5745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19" creationId="{88181A42-324F-7EA8-C359-66DAC7C808B5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0" creationId="{9E12313B-0EE7-F71E-277F-19EE0B130BCC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1" creationId="{DFAB8275-F869-9ED5-14CD-769E74D6A3B5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2" creationId="{91972D35-583A-91B4-2A11-1D92B04B4968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3" creationId="{A6A21FD5-F588-8C50-9074-E13897E44988}"/>
          </ac:spMkLst>
        </pc:spChg>
        <pc:spChg chg="add mod">
          <ac:chgData name="Wang, Dex" userId="44f00910-21cf-4a4c-b4da-f2d03d7da836" providerId="ADAL" clId="{AACB0ED3-BE23-4D06-B33F-EA8352137B0B}" dt="2025-07-23T05:49:41.784" v="571" actId="207"/>
          <ac:spMkLst>
            <pc:docMk/>
            <pc:sldMk cId="817615231" sldId="2147483040"/>
            <ac:spMk id="24" creationId="{F510ADFF-52BA-C59E-CF29-BF1C03E7BE8A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5" creationId="{B6E79836-63AB-3585-1AE3-931489DA0F40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6" creationId="{F58BB06D-0A24-2A72-FD32-644B7070BAF3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7" creationId="{2F6BE57D-006B-11A8-C7B1-F7F68D538E72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8" creationId="{25CD5E6A-837D-4096-016D-9ED8B6323209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29" creationId="{AE1027D1-FED6-F4DF-72FC-FD1F70D240CE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0" creationId="{BFB4A947-FDD7-8382-2912-1E1BB68CE5A7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1" creationId="{15183E16-50B8-F068-2284-C38473A6B77E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2" creationId="{0076F8DE-24BD-5826-6437-01F2EE4F9636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3" creationId="{1543CB25-B54C-BEE2-C936-9239402A0D0C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4" creationId="{54810EAF-092B-CDC3-599B-5A4017847FCC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5" creationId="{83C2C68A-A237-76CC-0FFC-2E4418E58FDA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6" creationId="{057A9FE0-4186-1239-7B08-1B7089E5BF19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7" creationId="{64C13770-94AB-8D7F-A0F6-03A475B3A994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8" creationId="{1D1A4491-8562-CEAD-1F17-24EF8930DB07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39" creationId="{75A69DA6-1464-2349-2390-95FE8D766745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40" creationId="{D463FB4F-2201-EE51-9BD7-4857C627E3B0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41" creationId="{7E8A6D14-BC2B-826D-12DF-D6B477376C56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42" creationId="{A5CA612D-FC74-C669-3BC7-02C42CCA970D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43" creationId="{28993FE4-AF8E-B133-7D02-B1D0B009B533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44" creationId="{5AE6BCE6-08A5-B9A5-A79B-E9C921EBD492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45" creationId="{D0864400-4938-6C29-7990-F02900B24540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46" creationId="{CF64EF36-01DA-2FE2-D7A2-15B2198002D1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67" creationId="{7F351B47-77C7-967B-C7A1-262A2DDF32AF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68" creationId="{04F44FF4-E590-2BE3-7DED-D79BD61ED22A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69" creationId="{56C9FDE6-32E0-9CCA-0CA3-62C472530642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73" creationId="{85719352-8E82-32AB-A745-A62CF83D1C46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74" creationId="{D967AF66-B597-0319-D1BB-4D7B9F19DD51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75" creationId="{ECCA5C40-D63F-BC2D-21C0-16E51645227D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76" creationId="{3C6A7ABD-A37B-DE6E-AD5A-2AC3CA323AC5}"/>
          </ac:spMkLst>
        </pc:spChg>
        <pc:spChg chg="add mod">
          <ac:chgData name="Wang, Dex" userId="44f00910-21cf-4a4c-b4da-f2d03d7da836" providerId="ADAL" clId="{AACB0ED3-BE23-4D06-B33F-EA8352137B0B}" dt="2025-07-23T05:47:56.870" v="555" actId="164"/>
          <ac:spMkLst>
            <pc:docMk/>
            <pc:sldMk cId="817615231" sldId="2147483040"/>
            <ac:spMk id="77" creationId="{0DC372D3-5EFB-0ED4-5401-79757FE0F277}"/>
          </ac:spMkLst>
        </pc:spChg>
        <pc:spChg chg="add mod">
          <ac:chgData name="Wang, Dex" userId="44f00910-21cf-4a4c-b4da-f2d03d7da836" providerId="ADAL" clId="{AACB0ED3-BE23-4D06-B33F-EA8352137B0B}" dt="2025-07-23T06:02:18.837" v="744" actId="1076"/>
          <ac:spMkLst>
            <pc:docMk/>
            <pc:sldMk cId="817615231" sldId="2147483040"/>
            <ac:spMk id="82" creationId="{32D19004-B1CC-F1BA-6F76-435B03051C15}"/>
          </ac:spMkLst>
        </pc:spChg>
        <pc:spChg chg="add mod">
          <ac:chgData name="Wang, Dex" userId="44f00910-21cf-4a4c-b4da-f2d03d7da836" providerId="ADAL" clId="{AACB0ED3-BE23-4D06-B33F-EA8352137B0B}" dt="2025-07-23T06:02:18.837" v="744" actId="1076"/>
          <ac:spMkLst>
            <pc:docMk/>
            <pc:sldMk cId="817615231" sldId="2147483040"/>
            <ac:spMk id="97" creationId="{04AA486C-2285-945C-5E9F-246D9D4F953A}"/>
          </ac:spMkLst>
        </pc:spChg>
        <pc:grpChg chg="add mod">
          <ac:chgData name="Wang, Dex" userId="44f00910-21cf-4a4c-b4da-f2d03d7da836" providerId="ADAL" clId="{AACB0ED3-BE23-4D06-B33F-EA8352137B0B}" dt="2025-07-23T06:02:18.837" v="744" actId="1076"/>
          <ac:grpSpMkLst>
            <pc:docMk/>
            <pc:sldMk cId="817615231" sldId="2147483040"/>
            <ac:grpSpMk id="81" creationId="{15BBBD65-7EFA-2694-0F0F-16DCE5B46480}"/>
          </ac:grpSpMkLst>
        </pc:grpChg>
        <pc:graphicFrameChg chg="add mod">
          <ac:chgData name="Wang, Dex" userId="44f00910-21cf-4a4c-b4da-f2d03d7da836" providerId="ADAL" clId="{AACB0ED3-BE23-4D06-B33F-EA8352137B0B}" dt="2025-07-23T06:26:26.539" v="910" actId="208"/>
          <ac:graphicFrameMkLst>
            <pc:docMk/>
            <pc:sldMk cId="817615231" sldId="2147483040"/>
            <ac:graphicFrameMk id="98" creationId="{500F1945-AC48-5719-8B07-CC112DD83FB1}"/>
          </ac:graphicFrameMkLst>
        </pc:graphicFrameChg>
        <pc:cxnChg chg="add mod">
          <ac:chgData name="Wang, Dex" userId="44f00910-21cf-4a4c-b4da-f2d03d7da836" providerId="ADAL" clId="{AACB0ED3-BE23-4D06-B33F-EA8352137B0B}" dt="2025-07-23T06:02:18.837" v="744" actId="1076"/>
          <ac:cxnSpMkLst>
            <pc:docMk/>
            <pc:sldMk cId="817615231" sldId="2147483040"/>
            <ac:cxnSpMk id="89" creationId="{A5768D83-1ED1-B219-9DEF-6A2A4A57DA5C}"/>
          </ac:cxnSpMkLst>
        </pc:cxnChg>
        <pc:cxnChg chg="add mod">
          <ac:chgData name="Wang, Dex" userId="44f00910-21cf-4a4c-b4da-f2d03d7da836" providerId="ADAL" clId="{AACB0ED3-BE23-4D06-B33F-EA8352137B0B}" dt="2025-07-23T06:02:18.837" v="744" actId="1076"/>
          <ac:cxnSpMkLst>
            <pc:docMk/>
            <pc:sldMk cId="817615231" sldId="2147483040"/>
            <ac:cxnSpMk id="91" creationId="{65AF3B5E-39DC-7BA6-8CC4-CF2549C98C53}"/>
          </ac:cxnSpMkLst>
        </pc:cxnChg>
        <pc:cxnChg chg="add mod">
          <ac:chgData name="Wang, Dex" userId="44f00910-21cf-4a4c-b4da-f2d03d7da836" providerId="ADAL" clId="{AACB0ED3-BE23-4D06-B33F-EA8352137B0B}" dt="2025-07-23T06:02:18.837" v="744" actId="1076"/>
          <ac:cxnSpMkLst>
            <pc:docMk/>
            <pc:sldMk cId="817615231" sldId="2147483040"/>
            <ac:cxnSpMk id="93" creationId="{DC182F22-5D75-133D-BD4A-D1F20E96E05E}"/>
          </ac:cxnSpMkLst>
        </pc:cxnChg>
      </pc:sldChg>
      <pc:sldChg chg="addSp delSp modSp new mod">
        <pc:chgData name="Wang, Dex" userId="44f00910-21cf-4a4c-b4da-f2d03d7da836" providerId="ADAL" clId="{AACB0ED3-BE23-4D06-B33F-EA8352137B0B}" dt="2025-07-23T11:36:00.548" v="1399"/>
        <pc:sldMkLst>
          <pc:docMk/>
          <pc:sldMk cId="2603455125" sldId="2147483041"/>
        </pc:sldMkLst>
        <pc:spChg chg="mod">
          <ac:chgData name="Wang, Dex" userId="44f00910-21cf-4a4c-b4da-f2d03d7da836" providerId="ADAL" clId="{AACB0ED3-BE23-4D06-B33F-EA8352137B0B}" dt="2025-07-23T07:40:03.059" v="1220" actId="20577"/>
          <ac:spMkLst>
            <pc:docMk/>
            <pc:sldMk cId="2603455125" sldId="2147483041"/>
            <ac:spMk id="4" creationId="{D35FA83A-BAD8-EC93-5D2F-B02DA8F5CF60}"/>
          </ac:spMkLst>
        </pc:spChg>
        <pc:spChg chg="add mod">
          <ac:chgData name="Wang, Dex" userId="44f00910-21cf-4a4c-b4da-f2d03d7da836" providerId="ADAL" clId="{AACB0ED3-BE23-4D06-B33F-EA8352137B0B}" dt="2025-07-23T11:36:00.548" v="1399"/>
          <ac:spMkLst>
            <pc:docMk/>
            <pc:sldMk cId="2603455125" sldId="2147483041"/>
            <ac:spMk id="8" creationId="{356CD3BF-83A0-FBA8-A5A5-83F697B0924E}"/>
          </ac:spMkLst>
        </pc:spChg>
        <pc:graphicFrameChg chg="add mod">
          <ac:chgData name="Wang, Dex" userId="44f00910-21cf-4a4c-b4da-f2d03d7da836" providerId="ADAL" clId="{AACB0ED3-BE23-4D06-B33F-EA8352137B0B}" dt="2025-07-23T07:33:03.354" v="1017"/>
          <ac:graphicFrameMkLst>
            <pc:docMk/>
            <pc:sldMk cId="2603455125" sldId="2147483041"/>
            <ac:graphicFrameMk id="6" creationId="{736FD65E-355B-0F20-4159-2C55E95F24A4}"/>
          </ac:graphicFrameMkLst>
        </pc:graphicFrameChg>
        <pc:graphicFrameChg chg="add mod">
          <ac:chgData name="Wang, Dex" userId="44f00910-21cf-4a4c-b4da-f2d03d7da836" providerId="ADAL" clId="{AACB0ED3-BE23-4D06-B33F-EA8352137B0B}" dt="2025-07-23T07:38:03.591" v="1028"/>
          <ac:graphicFrameMkLst>
            <pc:docMk/>
            <pc:sldMk cId="2603455125" sldId="2147483041"/>
            <ac:graphicFrameMk id="7" creationId="{C11B971D-EECD-417B-F579-82E59EEE5526}"/>
          </ac:graphicFrameMkLst>
        </pc:graphicFrameChg>
      </pc:sldChg>
      <pc:sldChg chg="addSp delSp modSp new mod">
        <pc:chgData name="Wang, Dex" userId="44f00910-21cf-4a4c-b4da-f2d03d7da836" providerId="ADAL" clId="{AACB0ED3-BE23-4D06-B33F-EA8352137B0B}" dt="2025-07-23T15:02:26.345" v="1977" actId="313"/>
        <pc:sldMkLst>
          <pc:docMk/>
          <pc:sldMk cId="3584357710" sldId="2147483042"/>
        </pc:sldMkLst>
        <pc:spChg chg="mod">
          <ac:chgData name="Wang, Dex" userId="44f00910-21cf-4a4c-b4da-f2d03d7da836" providerId="ADAL" clId="{AACB0ED3-BE23-4D06-B33F-EA8352137B0B}" dt="2025-07-23T15:02:26.345" v="1977" actId="313"/>
          <ac:spMkLst>
            <pc:docMk/>
            <pc:sldMk cId="3584357710" sldId="2147483042"/>
            <ac:spMk id="4" creationId="{E27FC8DA-4B99-14E8-E9CA-1CDDA073DCDB}"/>
          </ac:spMkLst>
        </pc:spChg>
        <pc:spChg chg="add mod">
          <ac:chgData name="Wang, Dex" userId="44f00910-21cf-4a4c-b4da-f2d03d7da836" providerId="ADAL" clId="{AACB0ED3-BE23-4D06-B33F-EA8352137B0B}" dt="2025-07-23T11:36:01.979" v="1400"/>
          <ac:spMkLst>
            <pc:docMk/>
            <pc:sldMk cId="3584357710" sldId="2147483042"/>
            <ac:spMk id="8" creationId="{70AECFDF-9834-F3FC-3AB5-5EA034CE673E}"/>
          </ac:spMkLst>
        </pc:spChg>
        <pc:graphicFrameChg chg="add mod">
          <ac:chgData name="Wang, Dex" userId="44f00910-21cf-4a4c-b4da-f2d03d7da836" providerId="ADAL" clId="{AACB0ED3-BE23-4D06-B33F-EA8352137B0B}" dt="2025-07-23T11:26:34.597" v="1367" actId="207"/>
          <ac:graphicFrameMkLst>
            <pc:docMk/>
            <pc:sldMk cId="3584357710" sldId="2147483042"/>
            <ac:graphicFrameMk id="6" creationId="{2E5C6B58-FF0B-149E-7E08-E174FD812465}"/>
          </ac:graphicFrameMkLst>
        </pc:graphicFrameChg>
        <pc:graphicFrameChg chg="add mod">
          <ac:chgData name="Wang, Dex" userId="44f00910-21cf-4a4c-b4da-f2d03d7da836" providerId="ADAL" clId="{AACB0ED3-BE23-4D06-B33F-EA8352137B0B}" dt="2025-07-23T11:35:51.635" v="1398"/>
          <ac:graphicFrameMkLst>
            <pc:docMk/>
            <pc:sldMk cId="3584357710" sldId="2147483042"/>
            <ac:graphicFrameMk id="7" creationId="{6619F8ED-D847-4DF2-A110-B38C5A9748E5}"/>
          </ac:graphicFrameMkLst>
        </pc:graphicFrameChg>
      </pc:sldChg>
      <pc:sldChg chg="addSp delSp modSp new mod modAnim">
        <pc:chgData name="Wang, Dex" userId="44f00910-21cf-4a4c-b4da-f2d03d7da836" providerId="ADAL" clId="{AACB0ED3-BE23-4D06-B33F-EA8352137B0B}" dt="2025-07-23T20:48:36.233" v="2292"/>
        <pc:sldMkLst>
          <pc:docMk/>
          <pc:sldMk cId="3212499966" sldId="2147483043"/>
        </pc:sldMkLst>
        <pc:spChg chg="add mod">
          <ac:chgData name="Wang, Dex" userId="44f00910-21cf-4a4c-b4da-f2d03d7da836" providerId="ADAL" clId="{AACB0ED3-BE23-4D06-B33F-EA8352137B0B}" dt="2025-07-23T20:48:36.233" v="2292"/>
          <ac:spMkLst>
            <pc:docMk/>
            <pc:sldMk cId="3212499966" sldId="2147483043"/>
            <ac:spMk id="2" creationId="{B6266919-2E8B-F99C-8C6B-4B4F07EE6206}"/>
          </ac:spMkLst>
        </pc:spChg>
        <pc:spChg chg="mod">
          <ac:chgData name="Wang, Dex" userId="44f00910-21cf-4a4c-b4da-f2d03d7da836" providerId="ADAL" clId="{AACB0ED3-BE23-4D06-B33F-EA8352137B0B}" dt="2025-07-23T11:46:59.576" v="1745" actId="20577"/>
          <ac:spMkLst>
            <pc:docMk/>
            <pc:sldMk cId="3212499966" sldId="2147483043"/>
            <ac:spMk id="4" creationId="{504F0C4F-5286-F286-4F61-6B10CB3820B2}"/>
          </ac:spMkLst>
        </pc:spChg>
        <pc:graphicFrameChg chg="add mod">
          <ac:chgData name="Wang, Dex" userId="44f00910-21cf-4a4c-b4da-f2d03d7da836" providerId="ADAL" clId="{AACB0ED3-BE23-4D06-B33F-EA8352137B0B}" dt="2025-07-23T12:22:21.717" v="1766"/>
          <ac:graphicFrameMkLst>
            <pc:docMk/>
            <pc:sldMk cId="3212499966" sldId="2147483043"/>
            <ac:graphicFrameMk id="6" creationId="{A7163F20-0152-46F6-8BA5-D59960C824D9}"/>
          </ac:graphicFrameMkLst>
        </pc:graphicFrameChg>
        <pc:graphicFrameChg chg="add mod">
          <ac:chgData name="Wang, Dex" userId="44f00910-21cf-4a4c-b4da-f2d03d7da836" providerId="ADAL" clId="{AACB0ED3-BE23-4D06-B33F-EA8352137B0B}" dt="2025-07-23T12:50:30.840" v="1790"/>
          <ac:graphicFrameMkLst>
            <pc:docMk/>
            <pc:sldMk cId="3212499966" sldId="2147483043"/>
            <ac:graphicFrameMk id="7" creationId="{B796D2C9-488A-44D7-9E75-1186A728D43A}"/>
          </ac:graphicFrameMkLst>
        </pc:graphicFrameChg>
      </pc:sldChg>
      <pc:sldChg chg="addSp delSp modSp new mod ord modAnim modNotesTx">
        <pc:chgData name="Wang, Dex" userId="44f00910-21cf-4a4c-b4da-f2d03d7da836" providerId="ADAL" clId="{AACB0ED3-BE23-4D06-B33F-EA8352137B0B}" dt="2025-07-23T20:48:34.626" v="2291"/>
        <pc:sldMkLst>
          <pc:docMk/>
          <pc:sldMk cId="2210073333" sldId="2147483044"/>
        </pc:sldMkLst>
        <pc:spChg chg="mod">
          <ac:chgData name="Wang, Dex" userId="44f00910-21cf-4a4c-b4da-f2d03d7da836" providerId="ADAL" clId="{AACB0ED3-BE23-4D06-B33F-EA8352137B0B}" dt="2025-07-23T19:59:43.969" v="2284" actId="20577"/>
          <ac:spMkLst>
            <pc:docMk/>
            <pc:sldMk cId="2210073333" sldId="2147483044"/>
            <ac:spMk id="4" creationId="{29498556-3D93-E6C9-27FE-C0127453EC7A}"/>
          </ac:spMkLst>
        </pc:spChg>
        <pc:spChg chg="add mod">
          <ac:chgData name="Wang, Dex" userId="44f00910-21cf-4a4c-b4da-f2d03d7da836" providerId="ADAL" clId="{AACB0ED3-BE23-4D06-B33F-EA8352137B0B}" dt="2025-07-23T14:52:12.246" v="1963" actId="14100"/>
          <ac:spMkLst>
            <pc:docMk/>
            <pc:sldMk cId="2210073333" sldId="2147483044"/>
            <ac:spMk id="5" creationId="{04F342D4-71C6-72F8-FE0B-814AD46FD13E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7" creationId="{3743743A-042C-E60C-CD05-BF579512BC91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8" creationId="{037606A0-F59F-C00A-418E-72436AFBD473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9" creationId="{B4DD7D3F-0132-9418-70A2-71E43B8BB057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0" creationId="{6B2132EF-19E1-C82F-EFA9-52F20DF395B1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1" creationId="{6D46ED90-02EA-06AA-2511-88F3938F3233}"/>
          </ac:spMkLst>
        </pc:spChg>
        <pc:spChg chg="mod">
          <ac:chgData name="Wang, Dex" userId="44f00910-21cf-4a4c-b4da-f2d03d7da836" providerId="ADAL" clId="{AACB0ED3-BE23-4D06-B33F-EA8352137B0B}" dt="2025-07-23T12:54:00.779" v="1807" actId="207"/>
          <ac:spMkLst>
            <pc:docMk/>
            <pc:sldMk cId="2210073333" sldId="2147483044"/>
            <ac:spMk id="12" creationId="{721AF9E6-0C9D-6A70-6F7B-163A4754E1F5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3" creationId="{8F099EB9-DB68-561D-06A1-9F6BC366C190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4" creationId="{05EE6B4F-2434-D468-DB4E-9E74F019E13F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5" creationId="{95B648B5-C876-8B0B-0AF3-23A740EC8E43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6" creationId="{5437A1DF-4711-C80A-7D8F-B5B3E69E5909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7" creationId="{4D4A15B3-3210-7689-F255-8065C5706047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8" creationId="{9AC40A2E-D59B-AE7F-90CF-0E2D4FF79DBE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19" creationId="{1409B3A5-CF53-37B2-7EB5-37A4E0FE98B5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0" creationId="{54517530-A96B-EB1D-AFA0-E51A2736DBE3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1" creationId="{7D65D5D5-C8B2-999D-E5E4-A340BD43DD6C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2" creationId="{B8DEC521-4538-D1EF-D48F-2D07ECD45937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3" creationId="{3FE4A025-5615-098B-98CF-2B6F660BEF4C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4" creationId="{BC5289A4-4258-1CE7-05C6-34E99FD4456E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5" creationId="{6CE34456-4CE2-3977-CDF2-5698D134E52F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6" creationId="{525A3991-CA86-CCED-AB40-86A6342B7AA7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7" creationId="{FC8D1F90-4334-ABDF-BD2B-60F9E1B602B5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8" creationId="{E77F433D-FBBB-8C46-3091-FF5A727A6C88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29" creationId="{0088CF14-1744-4BC2-5BAD-BFAE7344004F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0" creationId="{037EA595-9549-EBDE-ED2E-14BF25F1357A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1" creationId="{EE688932-84D6-D204-16CF-49B2D9BD3E8B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2" creationId="{C446B6D3-C6E4-ED43-8DF4-15439CF1E83A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3" creationId="{133C9142-4A7C-9A86-79EE-207AF5C7190D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4" creationId="{BD4E586C-1F17-1DA8-08D0-13EA0816DCDA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5" creationId="{884DB139-8ED7-106E-6F98-AE42D104C290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6" creationId="{5CB8FA01-5803-63E2-765A-24D17E41E520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7" creationId="{1CF81473-C46C-CCBB-8920-25703C0C2845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8" creationId="{262257DA-4170-0F92-0448-A30987ED4CDC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39" creationId="{33D02EE8-DA18-60C1-235A-2754C959C3B2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0" creationId="{E2A5D70E-61FE-B752-AAC2-42A6CCD84F49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1" creationId="{120535C8-7C0B-C9C6-CA5D-3BDB3C5692AA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2" creationId="{F9A927BA-0CBF-D386-CF59-EEB7C081A002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3" creationId="{FDC885DD-2920-0A07-88ED-4DC7E8BA2697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4" creationId="{967AE29D-3B4C-5754-2785-B4945040B4C6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5" creationId="{FFDFBE96-C435-2115-FD6C-3D0A782FA186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6" creationId="{1239BD5F-13B5-0B9D-1564-D819BBE76ACC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7" creationId="{EB7E30D5-A9D6-59C9-15A2-81610E1633C2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8" creationId="{C85E6DA4-E37D-9F1D-17B9-63A001021C6B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49" creationId="{6DE03366-F2EB-3C4B-4D85-582492DE0E69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50" creationId="{2995BE82-B84F-6269-DF6E-B24ECA135AAB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51" creationId="{4A9C407B-0699-C197-D1BB-8D4A60E37E50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52" creationId="{DB567794-EBD6-F86E-8E51-CE0F97AE67CF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53" creationId="{56B29FDE-5BB2-E7D0-56FC-910A91D226E5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54" creationId="{B3145D7D-A425-CAA2-2B96-D3EE91C4C32B}"/>
          </ac:spMkLst>
        </pc:spChg>
        <pc:spChg chg="mod">
          <ac:chgData name="Wang, Dex" userId="44f00910-21cf-4a4c-b4da-f2d03d7da836" providerId="ADAL" clId="{AACB0ED3-BE23-4D06-B33F-EA8352137B0B}" dt="2025-07-23T12:53:48.715" v="1806"/>
          <ac:spMkLst>
            <pc:docMk/>
            <pc:sldMk cId="2210073333" sldId="2147483044"/>
            <ac:spMk id="55" creationId="{B80775B0-C31E-360E-7B32-A484318A68D0}"/>
          </ac:spMkLst>
        </pc:spChg>
        <pc:spChg chg="add mod">
          <ac:chgData name="Wang, Dex" userId="44f00910-21cf-4a4c-b4da-f2d03d7da836" providerId="ADAL" clId="{AACB0ED3-BE23-4D06-B33F-EA8352137B0B}" dt="2025-07-23T14:52:46.523" v="1975" actId="1076"/>
          <ac:spMkLst>
            <pc:docMk/>
            <pc:sldMk cId="2210073333" sldId="2147483044"/>
            <ac:spMk id="56" creationId="{89317C78-2AD4-A68E-447C-B635B81C8960}"/>
          </ac:spMkLst>
        </pc:spChg>
        <pc:spChg chg="mod">
          <ac:chgData name="Wang, Dex" userId="44f00910-21cf-4a4c-b4da-f2d03d7da836" providerId="ADAL" clId="{AACB0ED3-BE23-4D06-B33F-EA8352137B0B}" dt="2025-07-23T19:51:50.684" v="2212" actId="14100"/>
          <ac:spMkLst>
            <pc:docMk/>
            <pc:sldMk cId="2210073333" sldId="2147483044"/>
            <ac:spMk id="60" creationId="{9A98558B-261B-AB74-0925-9F8244AB91AE}"/>
          </ac:spMkLst>
        </pc:spChg>
        <pc:spChg chg="mod">
          <ac:chgData name="Wang, Dex" userId="44f00910-21cf-4a4c-b4da-f2d03d7da836" providerId="ADAL" clId="{AACB0ED3-BE23-4D06-B33F-EA8352137B0B}" dt="2025-07-23T19:51:42.441" v="2211" actId="404"/>
          <ac:spMkLst>
            <pc:docMk/>
            <pc:sldMk cId="2210073333" sldId="2147483044"/>
            <ac:spMk id="64" creationId="{EA6BE135-C7A3-C000-0DF9-CD80D34D5936}"/>
          </ac:spMkLst>
        </pc:spChg>
        <pc:spChg chg="mod">
          <ac:chgData name="Wang, Dex" userId="44f00910-21cf-4a4c-b4da-f2d03d7da836" providerId="ADAL" clId="{AACB0ED3-BE23-4D06-B33F-EA8352137B0B}" dt="2025-07-23T19:52:02.288" v="2214" actId="14100"/>
          <ac:spMkLst>
            <pc:docMk/>
            <pc:sldMk cId="2210073333" sldId="2147483044"/>
            <ac:spMk id="66" creationId="{6DF48318-34C3-343A-BF36-53D3D77572EF}"/>
          </ac:spMkLst>
        </pc:spChg>
        <pc:spChg chg="mod">
          <ac:chgData name="Wang, Dex" userId="44f00910-21cf-4a4c-b4da-f2d03d7da836" providerId="ADAL" clId="{AACB0ED3-BE23-4D06-B33F-EA8352137B0B}" dt="2025-07-23T19:51:42.441" v="2211" actId="404"/>
          <ac:spMkLst>
            <pc:docMk/>
            <pc:sldMk cId="2210073333" sldId="2147483044"/>
            <ac:spMk id="67" creationId="{4166A08D-942E-F90E-FB1C-73C071795D58}"/>
          </ac:spMkLst>
        </pc:spChg>
        <pc:spChg chg="add mod">
          <ac:chgData name="Wang, Dex" userId="44f00910-21cf-4a4c-b4da-f2d03d7da836" providerId="ADAL" clId="{AACB0ED3-BE23-4D06-B33F-EA8352137B0B}" dt="2025-07-23T20:48:34.626" v="2291"/>
          <ac:spMkLst>
            <pc:docMk/>
            <pc:sldMk cId="2210073333" sldId="2147483044"/>
            <ac:spMk id="72" creationId="{A06071B0-7D8F-0573-A44B-ACE90AFDCE3F}"/>
          </ac:spMkLst>
        </pc:spChg>
        <pc:grpChg chg="add mod">
          <ac:chgData name="Wang, Dex" userId="44f00910-21cf-4a4c-b4da-f2d03d7da836" providerId="ADAL" clId="{AACB0ED3-BE23-4D06-B33F-EA8352137B0B}" dt="2025-07-23T12:54:15.452" v="1809" actId="1076"/>
          <ac:grpSpMkLst>
            <pc:docMk/>
            <pc:sldMk cId="2210073333" sldId="2147483044"/>
            <ac:grpSpMk id="6" creationId="{89EC24C8-4D91-6971-CCD1-6C52722DB019}"/>
          </ac:grpSpMkLst>
        </pc:grpChg>
        <pc:grpChg chg="add mod">
          <ac:chgData name="Wang, Dex" userId="44f00910-21cf-4a4c-b4da-f2d03d7da836" providerId="ADAL" clId="{AACB0ED3-BE23-4D06-B33F-EA8352137B0B}" dt="2025-07-23T19:52:35.216" v="2217" actId="14100"/>
          <ac:grpSpMkLst>
            <pc:docMk/>
            <pc:sldMk cId="2210073333" sldId="2147483044"/>
            <ac:grpSpMk id="58" creationId="{DB3C53C6-F533-B4B2-7944-52EC3FB29F63}"/>
          </ac:grpSpMkLst>
        </pc:grpChg>
        <pc:graphicFrameChg chg="mod">
          <ac:chgData name="Wang, Dex" userId="44f00910-21cf-4a4c-b4da-f2d03d7da836" providerId="ADAL" clId="{AACB0ED3-BE23-4D06-B33F-EA8352137B0B}" dt="2025-07-23T19:51:33.558" v="2208"/>
          <ac:graphicFrameMkLst>
            <pc:docMk/>
            <pc:sldMk cId="2210073333" sldId="2147483044"/>
            <ac:graphicFrameMk id="59" creationId="{3AAEE5A7-6510-9290-45D0-3CAF49CFF01C}"/>
          </ac:graphicFrameMkLst>
        </pc:graphicFrameChg>
        <pc:graphicFrameChg chg="add mod modGraphic">
          <ac:chgData name="Wang, Dex" userId="44f00910-21cf-4a4c-b4da-f2d03d7da836" providerId="ADAL" clId="{AACB0ED3-BE23-4D06-B33F-EA8352137B0B}" dt="2025-07-23T19:53:35.254" v="2221" actId="1076"/>
          <ac:graphicFrameMkLst>
            <pc:docMk/>
            <pc:sldMk cId="2210073333" sldId="2147483044"/>
            <ac:graphicFrameMk id="71" creationId="{EEBB82DC-2D34-8220-5FB2-D297EAF41150}"/>
          </ac:graphicFrameMkLst>
        </pc:graphicFrameChg>
        <pc:cxnChg chg="add mod">
          <ac:chgData name="Wang, Dex" userId="44f00910-21cf-4a4c-b4da-f2d03d7da836" providerId="ADAL" clId="{AACB0ED3-BE23-4D06-B33F-EA8352137B0B}" dt="2025-07-23T14:47:46.246" v="1943" actId="1076"/>
          <ac:cxnSpMkLst>
            <pc:docMk/>
            <pc:sldMk cId="2210073333" sldId="2147483044"/>
            <ac:cxnSpMk id="57" creationId="{934F5AD9-0D6F-1E7A-93CD-783B59FFFD7E}"/>
          </ac:cxnSpMkLst>
        </pc:cxnChg>
        <pc:cxnChg chg="add mod">
          <ac:chgData name="Wang, Dex" userId="44f00910-21cf-4a4c-b4da-f2d03d7da836" providerId="ADAL" clId="{AACB0ED3-BE23-4D06-B33F-EA8352137B0B}" dt="2025-07-23T19:57:37.628" v="2227" actId="1582"/>
          <ac:cxnSpMkLst>
            <pc:docMk/>
            <pc:sldMk cId="2210073333" sldId="2147483044"/>
            <ac:cxnSpMk id="61" creationId="{A01A5B82-8298-4084-15BA-A2476867A158}"/>
          </ac:cxnSpMkLst>
        </pc:cxnChg>
        <pc:cxnChg chg="add mod">
          <ac:chgData name="Wang, Dex" userId="44f00910-21cf-4a4c-b4da-f2d03d7da836" providerId="ADAL" clId="{AACB0ED3-BE23-4D06-B33F-EA8352137B0B}" dt="2025-07-23T19:57:37.628" v="2227" actId="1582"/>
          <ac:cxnSpMkLst>
            <pc:docMk/>
            <pc:sldMk cId="2210073333" sldId="2147483044"/>
            <ac:cxnSpMk id="62" creationId="{95C016CB-5F90-8B4A-BEE7-F27384D042AD}"/>
          </ac:cxnSpMkLst>
        </pc:cxnChg>
        <pc:cxnChg chg="mod">
          <ac:chgData name="Wang, Dex" userId="44f00910-21cf-4a4c-b4da-f2d03d7da836" providerId="ADAL" clId="{AACB0ED3-BE23-4D06-B33F-EA8352137B0B}" dt="2025-07-23T19:52:22.828" v="2215" actId="14100"/>
          <ac:cxnSpMkLst>
            <pc:docMk/>
            <pc:sldMk cId="2210073333" sldId="2147483044"/>
            <ac:cxnSpMk id="63" creationId="{B4848026-4F3E-0F25-FF01-626431404868}"/>
          </ac:cxnSpMkLst>
        </pc:cxnChg>
        <pc:cxnChg chg="mod">
          <ac:chgData name="Wang, Dex" userId="44f00910-21cf-4a4c-b4da-f2d03d7da836" providerId="ADAL" clId="{AACB0ED3-BE23-4D06-B33F-EA8352137B0B}" dt="2025-07-23T19:51:33.558" v="2208"/>
          <ac:cxnSpMkLst>
            <pc:docMk/>
            <pc:sldMk cId="2210073333" sldId="2147483044"/>
            <ac:cxnSpMk id="65" creationId="{736B604C-4DD5-55A3-6162-C97F63FB9618}"/>
          </ac:cxnSpMkLst>
        </pc:cxnChg>
      </pc:sldChg>
      <pc:sldChg chg="new del mod modShow">
        <pc:chgData name="Wang, Dex" userId="44f00910-21cf-4a4c-b4da-f2d03d7da836" providerId="ADAL" clId="{AACB0ED3-BE23-4D06-B33F-EA8352137B0B}" dt="2025-07-23T21:07:29.196" v="2305" actId="2696"/>
        <pc:sldMkLst>
          <pc:docMk/>
          <pc:sldMk cId="4004302379" sldId="2147483045"/>
        </pc:sldMkLst>
      </pc:sldChg>
      <pc:sldChg chg="add">
        <pc:chgData name="Wang, Dex" userId="44f00910-21cf-4a4c-b4da-f2d03d7da836" providerId="ADAL" clId="{AACB0ED3-BE23-4D06-B33F-EA8352137B0B}" dt="2025-07-23T21:02:58.565" v="2293"/>
        <pc:sldMkLst>
          <pc:docMk/>
          <pc:sldMk cId="4022544469" sldId="2147483309"/>
        </pc:sldMkLst>
      </pc:sldChg>
      <pc:sldChg chg="addSp delSp modSp add mod">
        <pc:chgData name="Wang, Dex" userId="44f00910-21cf-4a4c-b4da-f2d03d7da836" providerId="ADAL" clId="{AACB0ED3-BE23-4D06-B33F-EA8352137B0B}" dt="2025-07-24T03:37:48.663" v="2327" actId="208"/>
        <pc:sldMkLst>
          <pc:docMk/>
          <pc:sldMk cId="3413067320" sldId="2147483314"/>
        </pc:sldMkLst>
        <pc:graphicFrameChg chg="add mod">
          <ac:chgData name="Wang, Dex" userId="44f00910-21cf-4a4c-b4da-f2d03d7da836" providerId="ADAL" clId="{AACB0ED3-BE23-4D06-B33F-EA8352137B0B}" dt="2025-07-24T03:37:48.663" v="2327" actId="208"/>
          <ac:graphicFrameMkLst>
            <pc:docMk/>
            <pc:sldMk cId="3413067320" sldId="2147483314"/>
            <ac:graphicFrameMk id="2" creationId="{F48DA462-217B-4BDD-B518-CA78D45B7FF9}"/>
          </ac:graphicFrameMkLst>
        </pc:graphicFrameChg>
      </pc:sldChg>
      <pc:sldMasterChg chg="del delSldLayout">
        <pc:chgData name="Wang, Dex" userId="44f00910-21cf-4a4c-b4da-f2d03d7da836" providerId="ADAL" clId="{AACB0ED3-BE23-4D06-B33F-EA8352137B0B}" dt="2025-07-22T22:22:52.958" v="40" actId="47"/>
        <pc:sldMasterMkLst>
          <pc:docMk/>
          <pc:sldMasterMk cId="1150945924" sldId="2147486215"/>
        </pc:sldMasterMkLst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90640635" sldId="2147486216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806367321" sldId="2147486217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968739256" sldId="2147486218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402022311" sldId="2147486219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418662689" sldId="2147486220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96885252" sldId="2147486221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820075423" sldId="2147486222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507145654" sldId="2147486223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723004153" sldId="2147486224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276138270" sldId="2147486225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438670048" sldId="2147486226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796459436" sldId="2147486227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501162527" sldId="2147486228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588209049" sldId="2147486229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308764209" sldId="2147486230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434713887" sldId="2147486231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009090931" sldId="2147486232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497335409" sldId="2147486233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704429194" sldId="2147486234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178525419" sldId="2147486235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798825185" sldId="2147486236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787477854" sldId="2147486237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013700772" sldId="2147486238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753581674" sldId="2147486239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533397660" sldId="2147486240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964791770" sldId="2147486241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605299953" sldId="2147486242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841314642" sldId="2147486243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096445192" sldId="2147486244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756272794" sldId="2147486245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11438479" sldId="2147486246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036891818" sldId="2147486247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747149070" sldId="2147486248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688248567" sldId="2147486249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951263703" sldId="2147486250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185956366" sldId="2147486251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44997234" sldId="2147486252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358051920" sldId="2147486253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160682294" sldId="2147486254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957038967" sldId="2147486255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633512835" sldId="2147486256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769792449" sldId="2147486257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756576400" sldId="2147486258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673779517" sldId="2147486259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768997008" sldId="2147486260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219032951" sldId="2147486261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669464136" sldId="2147486262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01379455" sldId="2147486263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834448266" sldId="2147486264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867417316" sldId="2147486265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784986960" sldId="2147486266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746910226" sldId="2147486267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95362211" sldId="2147486268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529765912" sldId="2147486269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670568134" sldId="2147486270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626068978" sldId="2147486271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276737490" sldId="2147486272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1361407843" sldId="2147486273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826085267" sldId="2147486274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7408540" sldId="2147486275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049559183" sldId="2147486276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846403578" sldId="2147486277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2117381621" sldId="2147486278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4016679300" sldId="2147486279"/>
          </pc:sldLayoutMkLst>
        </pc:sldLayoutChg>
        <pc:sldLayoutChg chg="del">
          <pc:chgData name="Wang, Dex" userId="44f00910-21cf-4a4c-b4da-f2d03d7da836" providerId="ADAL" clId="{AACB0ED3-BE23-4D06-B33F-EA8352137B0B}" dt="2025-07-22T22:22:52.958" v="40" actId="47"/>
          <pc:sldLayoutMkLst>
            <pc:docMk/>
            <pc:sldMasterMk cId="1150945924" sldId="2147486215"/>
            <pc:sldLayoutMk cId="3474665486" sldId="2147486280"/>
          </pc:sldLayoutMkLst>
        </pc:sldLayoutChg>
      </pc:sldMasterChg>
      <pc:sldMasterChg chg="del delSldLayout">
        <pc:chgData name="Wang, Dex" userId="44f00910-21cf-4a4c-b4da-f2d03d7da836" providerId="ADAL" clId="{AACB0ED3-BE23-4D06-B33F-EA8352137B0B}" dt="2025-07-22T22:22:49.557" v="37" actId="47"/>
        <pc:sldMasterMkLst>
          <pc:docMk/>
          <pc:sldMasterMk cId="3092133276" sldId="2147486415"/>
        </pc:sldMasterMkLst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076723659" sldId="2147486416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29740232" sldId="2147486417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027388789" sldId="2147486418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192344631" sldId="2147486419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909580274" sldId="2147486420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988671843" sldId="2147486421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059323751" sldId="2147486422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986500112" sldId="2147486423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467406818" sldId="2147486424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477308146" sldId="2147486425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92573616" sldId="2147486426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564024330" sldId="2147486427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82600054" sldId="2147486428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040843027" sldId="2147486429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749132607" sldId="2147486430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668585795" sldId="2147486431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105091795" sldId="2147486432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432438394" sldId="2147486433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576070258" sldId="2147486434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452289329" sldId="2147486435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5559984" sldId="2147486436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684748371" sldId="2147486437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363404013" sldId="2147486438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433365371" sldId="2147486439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233386746" sldId="2147486440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475140869" sldId="2147486441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149836670" sldId="2147486442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157168164" sldId="2147486443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776153966" sldId="2147486444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831216305" sldId="2147486445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4253782342" sldId="2147486446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638805037" sldId="2147486447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490558351" sldId="2147486448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620083426" sldId="2147486449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513047861" sldId="2147486450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037255607" sldId="2147486451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965558643" sldId="2147486452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824505767" sldId="2147486453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344414410" sldId="2147486454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434567369" sldId="2147486455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493037986" sldId="2147486456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906290127" sldId="2147486457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90518692" sldId="2147486458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165651028" sldId="2147486459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221989627" sldId="2147486460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074855226" sldId="2147486461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801630812" sldId="2147486462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277929242" sldId="2147486463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94779225" sldId="2147486464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852056183" sldId="2147486465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2391310501" sldId="2147486466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820167739" sldId="2147486467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909878969" sldId="2147486468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4241273589" sldId="2147486469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848477318" sldId="2147486470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331061955" sldId="2147486471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149760149" sldId="2147486472"/>
          </pc:sldLayoutMkLst>
        </pc:sldLayoutChg>
        <pc:sldLayoutChg chg="del">
          <pc:chgData name="Wang, Dex" userId="44f00910-21cf-4a4c-b4da-f2d03d7da836" providerId="ADAL" clId="{AACB0ED3-BE23-4D06-B33F-EA8352137B0B}" dt="2025-07-22T22:22:49.557" v="37" actId="47"/>
          <pc:sldLayoutMkLst>
            <pc:docMk/>
            <pc:sldMasterMk cId="3092133276" sldId="2147486415"/>
            <pc:sldLayoutMk cId="1000235566" sldId="2147486473"/>
          </pc:sldLayoutMkLst>
        </pc:sldLayoutChg>
      </pc:sldMasterChg>
      <pc:sldMasterChg chg="del delSldLayout">
        <pc:chgData name="Wang, Dex" userId="44f00910-21cf-4a4c-b4da-f2d03d7da836" providerId="ADAL" clId="{AACB0ED3-BE23-4D06-B33F-EA8352137B0B}" dt="2025-07-23T12:52:23.554" v="1798" actId="47"/>
        <pc:sldMasterMkLst>
          <pc:docMk/>
          <pc:sldMasterMk cId="3430933571" sldId="2147486474"/>
        </pc:sldMasterMkLst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285111294" sldId="2147486475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715165542" sldId="2147486476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942089419" sldId="2147486477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4008739279" sldId="2147486478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711478780" sldId="2147486479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713368971" sldId="2147486480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138547591" sldId="2147486481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140024322" sldId="2147486482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262395762" sldId="2147486483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156913018" sldId="2147486484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851432433" sldId="2147486485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62971633" sldId="2147486486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4072831626" sldId="2147486487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590072009" sldId="2147486488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677713932" sldId="2147486489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36522454" sldId="2147486490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291984844" sldId="2147486491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804312525" sldId="2147486492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819023666" sldId="2147486493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101112628" sldId="2147486494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305546834" sldId="2147486495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687670023" sldId="2147486496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528091631" sldId="2147486497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567504547" sldId="2147486498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1522913" sldId="2147486499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412319480" sldId="2147486500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304907232" sldId="2147486501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731838454" sldId="2147486502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7432755" sldId="2147486503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0064147" sldId="2147486504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912192546" sldId="2147486505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644335047" sldId="2147486506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085040165" sldId="2147486507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087932651" sldId="2147486508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025865691" sldId="2147486509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378072568" sldId="2147486510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070552614" sldId="2147486511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955617203" sldId="2147486512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774559039" sldId="2147486513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112352217" sldId="2147486514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607470936" sldId="2147486515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90704524" sldId="2147486516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158184605" sldId="2147486517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757929058" sldId="2147486518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4175924202" sldId="2147486519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490050547" sldId="2147486520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417367355" sldId="2147486521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821779541" sldId="2147486522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680316198" sldId="2147486523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95177192" sldId="2147486524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986724930" sldId="2147486525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853674876" sldId="2147486526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133490072" sldId="2147486527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094731323" sldId="2147486528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95873710" sldId="2147486529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663460401" sldId="2147486530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505397122" sldId="2147486531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971278898" sldId="2147486532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578597683" sldId="2147486533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433869487" sldId="2147486534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1286502714" sldId="2147486535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720826551" sldId="2147486536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3231642267" sldId="2147486537"/>
          </pc:sldLayoutMkLst>
        </pc:sldLayoutChg>
        <pc:sldLayoutChg chg="del">
          <pc:chgData name="Wang, Dex" userId="44f00910-21cf-4a4c-b4da-f2d03d7da836" providerId="ADAL" clId="{AACB0ED3-BE23-4D06-B33F-EA8352137B0B}" dt="2025-07-23T12:52:23.554" v="1798" actId="47"/>
          <pc:sldLayoutMkLst>
            <pc:docMk/>
            <pc:sldMasterMk cId="3430933571" sldId="2147486474"/>
            <pc:sldLayoutMk cId="234359063" sldId="2147486538"/>
          </pc:sldLayoutMkLst>
        </pc:sldLayoutChg>
      </pc:sldMasterChg>
      <pc:sldMasterChg chg="del delSldLayout">
        <pc:chgData name="Wang, Dex" userId="44f00910-21cf-4a4c-b4da-f2d03d7da836" providerId="ADAL" clId="{AACB0ED3-BE23-4D06-B33F-EA8352137B0B}" dt="2025-07-23T15:01:12.177" v="1976" actId="47"/>
        <pc:sldMasterMkLst>
          <pc:docMk/>
          <pc:sldMasterMk cId="3281137829" sldId="2147486539"/>
        </pc:sldMasterMkLst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005594841" sldId="2147486540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4089422558" sldId="2147486541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937226641" sldId="2147486542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115995765" sldId="2147486543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241424897" sldId="2147486544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087012374" sldId="2147486545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728352310" sldId="2147486546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237340954" sldId="2147486547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385901736" sldId="2147486548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510226092" sldId="2147486549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418411594" sldId="2147486550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116900797" sldId="2147486551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547621754" sldId="2147486552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749083918" sldId="2147486553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299093296" sldId="2147486554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000513410" sldId="2147486555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310329904" sldId="2147486556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852029276" sldId="2147486557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294165716" sldId="2147486558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860122010" sldId="2147486559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208996866" sldId="2147486560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035069876" sldId="2147486561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4230428053" sldId="2147486562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563777304" sldId="2147486563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348037999" sldId="2147486564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548081579" sldId="2147486565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218696287" sldId="2147486566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173825163" sldId="2147486567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370493206" sldId="2147486568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794875868" sldId="2147486569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619582165" sldId="2147486570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715274661" sldId="2147486571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354029997" sldId="2147486572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849415635" sldId="2147486573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44766376" sldId="2147486574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844020800" sldId="2147486575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979487375" sldId="2147486576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945266829" sldId="2147486577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789938504" sldId="2147486578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798914110" sldId="2147486579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4280444037" sldId="2147486580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717064898" sldId="2147486581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650185054" sldId="2147486582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891714474" sldId="2147486583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800437129" sldId="2147486584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643410361" sldId="2147486585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402218179" sldId="2147486586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613025401" sldId="2147486587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222716941" sldId="2147486588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550476205" sldId="2147486589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71383890" sldId="2147486590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821804217" sldId="2147486591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098081087" sldId="2147486592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4183738552" sldId="2147486593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462313192" sldId="2147486594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213695907" sldId="2147486595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362635443" sldId="2147486596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1972705217" sldId="2147486597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483165333" sldId="2147486598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926304665" sldId="2147486599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3568798636" sldId="2147486600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2685042878" sldId="2147486601"/>
          </pc:sldLayoutMkLst>
        </pc:sldLayoutChg>
        <pc:sldLayoutChg chg="del">
          <pc:chgData name="Wang, Dex" userId="44f00910-21cf-4a4c-b4da-f2d03d7da836" providerId="ADAL" clId="{AACB0ED3-BE23-4D06-B33F-EA8352137B0B}" dt="2025-07-22T20:21:57.888" v="1" actId="47"/>
          <pc:sldLayoutMkLst>
            <pc:docMk/>
            <pc:sldMasterMk cId="3281137829" sldId="2147486539"/>
            <pc:sldLayoutMk cId="3881768936" sldId="2147486602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53961809" sldId="2147486603"/>
          </pc:sldLayoutMkLst>
        </pc:sldLayoutChg>
        <pc:sldLayoutChg chg="del">
          <pc:chgData name="Wang, Dex" userId="44f00910-21cf-4a4c-b4da-f2d03d7da836" providerId="ADAL" clId="{AACB0ED3-BE23-4D06-B33F-EA8352137B0B}" dt="2025-07-23T15:01:12.177" v="1976" actId="47"/>
          <pc:sldLayoutMkLst>
            <pc:docMk/>
            <pc:sldMasterMk cId="3281137829" sldId="2147486539"/>
            <pc:sldLayoutMk cId="48873521" sldId="2147486604"/>
          </pc:sldLayoutMkLst>
        </pc:sldLayoutChg>
      </pc:sldMasterChg>
      <pc:sldMasterChg chg="del delSldLayout">
        <pc:chgData name="Wang, Dex" userId="44f00910-21cf-4a4c-b4da-f2d03d7da836" providerId="ADAL" clId="{AACB0ED3-BE23-4D06-B33F-EA8352137B0B}" dt="2025-07-22T20:21:59.437" v="2" actId="47"/>
        <pc:sldMasterMkLst>
          <pc:docMk/>
          <pc:sldMasterMk cId="1604547222" sldId="2147486605"/>
        </pc:sldMasterMkLst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92874568" sldId="2147486606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923501351" sldId="2147486607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745804464" sldId="2147486608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500116242" sldId="2147486609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189083892" sldId="2147486610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323969629" sldId="2147486611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52640326" sldId="2147486612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946202289" sldId="2147486613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477017376" sldId="2147486614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865263964" sldId="2147486615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034783384" sldId="2147486616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581409404" sldId="2147486617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760150262" sldId="2147486618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965724608" sldId="2147486619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853711873" sldId="2147486620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624507569" sldId="2147486621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916970905" sldId="2147486622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326945416" sldId="2147486623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577770092" sldId="2147486624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495499372" sldId="2147486625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783176115" sldId="2147486626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623982158" sldId="2147486627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285304887" sldId="2147486628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423834787" sldId="2147486629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42662328" sldId="2147486630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597343048" sldId="2147486631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4030184625" sldId="2147486632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751550452" sldId="2147486633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48301507" sldId="2147486634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579545986" sldId="2147486635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00515056" sldId="2147486636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426415094" sldId="2147486637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789276067" sldId="2147486638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064740658" sldId="2147486639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938694478" sldId="2147486640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44824181" sldId="2147486641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060473150" sldId="2147486642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564241047" sldId="2147486643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023053094" sldId="2147486644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834707923" sldId="2147486645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098911238" sldId="2147486646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9216706" sldId="2147486647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60165888" sldId="2147486648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817932131" sldId="2147486649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441413837" sldId="2147486650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226195420" sldId="2147486651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378132695" sldId="2147486652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832983222" sldId="2147486653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576154686" sldId="2147486654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549547734" sldId="2147486655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912023148" sldId="2147486656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695545069" sldId="2147486657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4149009085" sldId="2147486658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980952993" sldId="2147486659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597401001" sldId="2147486660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4250461232" sldId="2147486661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817476204" sldId="2147486662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014904558" sldId="2147486663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890593121" sldId="2147486664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2474141026" sldId="2147486665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1037289283" sldId="2147486666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552348793" sldId="2147486667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567913473" sldId="2147486668"/>
          </pc:sldLayoutMkLst>
        </pc:sldLayoutChg>
        <pc:sldLayoutChg chg="del">
          <pc:chgData name="Wang, Dex" userId="44f00910-21cf-4a4c-b4da-f2d03d7da836" providerId="ADAL" clId="{AACB0ED3-BE23-4D06-B33F-EA8352137B0B}" dt="2025-07-22T20:21:59.437" v="2" actId="47"/>
          <pc:sldLayoutMkLst>
            <pc:docMk/>
            <pc:sldMasterMk cId="1604547222" sldId="2147486605"/>
            <pc:sldLayoutMk cId="3246793676" sldId="2147486669"/>
          </pc:sldLayoutMkLst>
        </pc:sldLayoutChg>
      </pc:sldMasterChg>
    </pc:docChg>
  </pc:docChgLst>
  <pc:docChgLst>
    <pc:chgData name="Guest User" userId="S::urn:spo:tenantanon#6a63c93a-9ae3-4316-b494-6371dab2e98e::" providerId="AD" clId="Web-{60AD8078-DD16-0EC7-78F8-F9BA9ECC3A47}"/>
    <pc:docChg chg="modSld">
      <pc:chgData name="Guest User" userId="S::urn:spo:tenantanon#6a63c93a-9ae3-4316-b494-6371dab2e98e::" providerId="AD" clId="Web-{60AD8078-DD16-0EC7-78F8-F9BA9ECC3A47}" dt="2025-07-30T20:27:36.052" v="0" actId="1076"/>
      <pc:docMkLst>
        <pc:docMk/>
      </pc:docMkLst>
      <pc:sldChg chg="modSp">
        <pc:chgData name="Guest User" userId="S::urn:spo:tenantanon#6a63c93a-9ae3-4316-b494-6371dab2e98e::" providerId="AD" clId="Web-{60AD8078-DD16-0EC7-78F8-F9BA9ECC3A47}" dt="2025-07-30T20:27:36.052" v="0" actId="1076"/>
        <pc:sldMkLst>
          <pc:docMk/>
          <pc:sldMk cId="928254953" sldId="2147483038"/>
        </pc:sldMkLst>
        <pc:spChg chg="mod">
          <ac:chgData name="Guest User" userId="S::urn:spo:tenantanon#6a63c93a-9ae3-4316-b494-6371dab2e98e::" providerId="AD" clId="Web-{60AD8078-DD16-0EC7-78F8-F9BA9ECC3A47}" dt="2025-07-30T20:27:36.052" v="0" actId="1076"/>
          <ac:spMkLst>
            <pc:docMk/>
            <pc:sldMk cId="928254953" sldId="2147483038"/>
            <ac:spMk id="3" creationId="{44448711-A895-4EAE-8498-B48336FC4F5B}"/>
          </ac:spMkLst>
        </pc:sp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chenyu_wang\Downloads\LiquidBulkCargoMovements%20-%202025-07-22T223112.311.xlsx" TargetMode="Externa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chartUserShapes" Target="../drawings/drawing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chenyu_wang\Downloads\LiquidBulkCargoMovements%20-%202025-07-22T223112.311.xlsx" TargetMode="Externa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chartUserShapes" Target="../drawings/drawing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MEGasoilGasoline.xlsx" TargetMode="Externa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chartUserShapes" Target="../drawings/drawing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MEGasoilGasoline.xlsx" TargetMode="Externa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chartUserShapes" Target="../drawings/drawing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MEGasoilGasoline.xlsx" TargetMode="Externa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chartUserShapes" Target="../drawings/drawing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DataforOilSlides.xlsx" TargetMode="Externa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chartUserShapes" Target="../drawings/drawing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chenyu_wang\Downloads\2025NigeriaCleanExports.xlsx" TargetMode="Externa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chartUserShapes" Target="../drawings/drawing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DataforOilSlides.xlsx" TargetMode="Externa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chartUserShapes" Target="../drawings/drawing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DataforOilSlides.xlsx" TargetMode="Externa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chartUserShapes" Target="../drawings/drawing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chenyu_wang\Downloads\LiquidBulkCargoMovements%20-%202025-07-24T060346.595.xlsx" TargetMode="Externa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chartUserShapes" Target="../drawings/drawing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DataforOilSlides.xlsx" TargetMode="Externa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chartUserShapes" Target="../drawings/drawing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DataforOilSlides.xlsx" TargetMode="Externa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chartUserShapes" Target="../drawings/drawing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DataforOilSlides.xlsx" TargetMode="External"/><Relationship Id="rId2" Type="http://schemas.microsoft.com/office/2011/relationships/chartColorStyle" Target="colors13.xml"/><Relationship Id="rId1" Type="http://schemas.microsoft.com/office/2011/relationships/chartStyle" Target="style13.xml"/><Relationship Id="rId4" Type="http://schemas.openxmlformats.org/officeDocument/2006/relationships/chartUserShapes" Target="../drawings/drawing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oleObject" Target="https://spgl-my.sharepoint.com/personal/dex_wang_spglobal_com/Documents/Desktop/Strategy-Advocacy/Oil/DataforOilSlides.xlsx" TargetMode="External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chartUserShapes" Target="../drawings/drawing1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SG" sz="1200" b="1"/>
              <a:t>Clean</a:t>
            </a:r>
            <a:r>
              <a:rPr lang="en-SG" sz="1200" b="1" baseline="0"/>
              <a:t> Refined Product Import by African Region</a:t>
            </a:r>
            <a:endParaRPr lang="en-SG" sz="1200" b="1"/>
          </a:p>
        </c:rich>
      </c:tx>
      <c:layout>
        <c:manualLayout>
          <c:xMode val="edge"/>
          <c:yMode val="edge"/>
          <c:x val="0.17906957390924638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G"/>
        </a:p>
      </c:txPr>
    </c:title>
    <c:autoTitleDeleted val="0"/>
    <c:plotArea>
      <c:layout>
        <c:manualLayout>
          <c:layoutTarget val="inner"/>
          <c:xMode val="edge"/>
          <c:yMode val="edge"/>
          <c:x val="0.18597735498085111"/>
          <c:y val="0.13920730774714124"/>
          <c:w val="0.78489004371975568"/>
          <c:h val="0.55734096810459821"/>
        </c:manualLayout>
      </c:layout>
      <c:lineChart>
        <c:grouping val="standard"/>
        <c:varyColors val="0"/>
        <c:ser>
          <c:idx val="0"/>
          <c:order val="0"/>
          <c:tx>
            <c:strRef>
              <c:f>Sheet2!$B$1</c:f>
              <c:strCache>
                <c:ptCount val="1"/>
                <c:pt idx="0">
                  <c:v>East Africa</c:v>
                </c:pt>
              </c:strCache>
            </c:strRef>
          </c:tx>
          <c:spPr>
            <a:ln w="28575" cap="rnd">
              <a:solidFill>
                <a:srgbClr val="54BAA0"/>
              </a:solidFill>
              <a:round/>
            </a:ln>
            <a:effectLst/>
          </c:spPr>
          <c:marker>
            <c:symbol val="none"/>
          </c:marker>
          <c:cat>
            <c:numRef>
              <c:f>Sheet2!$A$2:$A$31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Sheet2!$B$2:$B$31</c:f>
              <c:numCache>
                <c:formatCode>General</c:formatCode>
                <c:ptCount val="30"/>
                <c:pt idx="0">
                  <c:v>1853630</c:v>
                </c:pt>
                <c:pt idx="1">
                  <c:v>1964682</c:v>
                </c:pt>
                <c:pt idx="2">
                  <c:v>2003698</c:v>
                </c:pt>
                <c:pt idx="3">
                  <c:v>1850902</c:v>
                </c:pt>
                <c:pt idx="4">
                  <c:v>2000382</c:v>
                </c:pt>
                <c:pt idx="5">
                  <c:v>1938306</c:v>
                </c:pt>
                <c:pt idx="6">
                  <c:v>2180415</c:v>
                </c:pt>
                <c:pt idx="7">
                  <c:v>2085255</c:v>
                </c:pt>
                <c:pt idx="8">
                  <c:v>1849703</c:v>
                </c:pt>
                <c:pt idx="9">
                  <c:v>2231143</c:v>
                </c:pt>
                <c:pt idx="10">
                  <c:v>2024974</c:v>
                </c:pt>
                <c:pt idx="11">
                  <c:v>2177212</c:v>
                </c:pt>
                <c:pt idx="12">
                  <c:v>1643351</c:v>
                </c:pt>
                <c:pt idx="13">
                  <c:v>1932378</c:v>
                </c:pt>
                <c:pt idx="14">
                  <c:v>1987685</c:v>
                </c:pt>
                <c:pt idx="15">
                  <c:v>2096723</c:v>
                </c:pt>
                <c:pt idx="16">
                  <c:v>1967497</c:v>
                </c:pt>
                <c:pt idx="17">
                  <c:v>2005792</c:v>
                </c:pt>
                <c:pt idx="18">
                  <c:v>2202556</c:v>
                </c:pt>
                <c:pt idx="19">
                  <c:v>2301606</c:v>
                </c:pt>
                <c:pt idx="20">
                  <c:v>2183294</c:v>
                </c:pt>
                <c:pt idx="21">
                  <c:v>2477606</c:v>
                </c:pt>
                <c:pt idx="22">
                  <c:v>2240457</c:v>
                </c:pt>
                <c:pt idx="23">
                  <c:v>2256702</c:v>
                </c:pt>
                <c:pt idx="24">
                  <c:v>2703075</c:v>
                </c:pt>
                <c:pt idx="25">
                  <c:v>1858709</c:v>
                </c:pt>
                <c:pt idx="26">
                  <c:v>2167613</c:v>
                </c:pt>
                <c:pt idx="27">
                  <c:v>1858967</c:v>
                </c:pt>
                <c:pt idx="28">
                  <c:v>2240701</c:v>
                </c:pt>
                <c:pt idx="29">
                  <c:v>2117213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73A-4043-BA5E-AA2B79CAB721}"/>
            </c:ext>
          </c:extLst>
        </c:ser>
        <c:ser>
          <c:idx val="1"/>
          <c:order val="1"/>
          <c:tx>
            <c:strRef>
              <c:f>Sheet2!$C$1</c:f>
              <c:strCache>
                <c:ptCount val="1"/>
                <c:pt idx="0">
                  <c:v>Southern Africa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Sheet2!$A$2:$A$31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Sheet2!$C$2:$C$31</c:f>
              <c:numCache>
                <c:formatCode>General</c:formatCode>
                <c:ptCount val="30"/>
                <c:pt idx="0">
                  <c:v>1510380</c:v>
                </c:pt>
                <c:pt idx="1">
                  <c:v>1545997</c:v>
                </c:pt>
                <c:pt idx="2">
                  <c:v>1658890</c:v>
                </c:pt>
                <c:pt idx="3">
                  <c:v>1382745</c:v>
                </c:pt>
                <c:pt idx="4">
                  <c:v>1281992</c:v>
                </c:pt>
                <c:pt idx="5">
                  <c:v>1336312</c:v>
                </c:pt>
                <c:pt idx="6">
                  <c:v>1339759</c:v>
                </c:pt>
                <c:pt idx="7">
                  <c:v>1505586</c:v>
                </c:pt>
                <c:pt idx="8">
                  <c:v>1646182</c:v>
                </c:pt>
                <c:pt idx="9">
                  <c:v>1542597</c:v>
                </c:pt>
                <c:pt idx="10">
                  <c:v>1567635</c:v>
                </c:pt>
                <c:pt idx="11">
                  <c:v>1134658</c:v>
                </c:pt>
                <c:pt idx="12">
                  <c:v>1252320</c:v>
                </c:pt>
                <c:pt idx="13">
                  <c:v>1243422</c:v>
                </c:pt>
                <c:pt idx="14">
                  <c:v>1408409</c:v>
                </c:pt>
                <c:pt idx="15">
                  <c:v>1300513</c:v>
                </c:pt>
                <c:pt idx="16">
                  <c:v>1391749</c:v>
                </c:pt>
                <c:pt idx="17">
                  <c:v>1289207</c:v>
                </c:pt>
                <c:pt idx="18">
                  <c:v>1022021</c:v>
                </c:pt>
                <c:pt idx="19">
                  <c:v>1326980</c:v>
                </c:pt>
                <c:pt idx="20">
                  <c:v>1122223</c:v>
                </c:pt>
                <c:pt idx="21">
                  <c:v>1447155</c:v>
                </c:pt>
                <c:pt idx="22">
                  <c:v>1362433</c:v>
                </c:pt>
                <c:pt idx="23">
                  <c:v>1398337</c:v>
                </c:pt>
                <c:pt idx="24">
                  <c:v>1448102</c:v>
                </c:pt>
                <c:pt idx="25">
                  <c:v>1591401</c:v>
                </c:pt>
                <c:pt idx="26">
                  <c:v>1590273</c:v>
                </c:pt>
                <c:pt idx="27">
                  <c:v>1615588</c:v>
                </c:pt>
                <c:pt idx="28">
                  <c:v>1382491</c:v>
                </c:pt>
                <c:pt idx="29">
                  <c:v>1256975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73A-4043-BA5E-AA2B79CAB721}"/>
            </c:ext>
          </c:extLst>
        </c:ser>
        <c:ser>
          <c:idx val="2"/>
          <c:order val="2"/>
          <c:tx>
            <c:strRef>
              <c:f>Sheet2!$D$1</c:f>
              <c:strCache>
                <c:ptCount val="1"/>
                <c:pt idx="0">
                  <c:v>West Africa</c:v>
                </c:pt>
              </c:strCache>
            </c:strRef>
          </c:tx>
          <c:spPr>
            <a:ln w="28575" cap="rnd">
              <a:solidFill>
                <a:srgbClr val="1D3BAA"/>
              </a:solidFill>
              <a:round/>
            </a:ln>
            <a:effectLst/>
          </c:spPr>
          <c:marker>
            <c:symbol val="none"/>
          </c:marker>
          <c:cat>
            <c:numRef>
              <c:f>Sheet2!$A$2:$A$31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Sheet2!$D$2:$D$31</c:f>
              <c:numCache>
                <c:formatCode>General</c:formatCode>
                <c:ptCount val="30"/>
                <c:pt idx="0">
                  <c:v>4631005</c:v>
                </c:pt>
                <c:pt idx="1">
                  <c:v>4641989</c:v>
                </c:pt>
                <c:pt idx="2">
                  <c:v>5546046</c:v>
                </c:pt>
                <c:pt idx="3">
                  <c:v>4232919</c:v>
                </c:pt>
                <c:pt idx="4">
                  <c:v>4421787</c:v>
                </c:pt>
                <c:pt idx="5">
                  <c:v>3690696</c:v>
                </c:pt>
                <c:pt idx="6">
                  <c:v>3494415</c:v>
                </c:pt>
                <c:pt idx="7">
                  <c:v>3221671</c:v>
                </c:pt>
                <c:pt idx="8">
                  <c:v>3691181</c:v>
                </c:pt>
                <c:pt idx="9">
                  <c:v>3276681</c:v>
                </c:pt>
                <c:pt idx="10">
                  <c:v>3638288</c:v>
                </c:pt>
                <c:pt idx="11">
                  <c:v>4323831</c:v>
                </c:pt>
                <c:pt idx="12">
                  <c:v>3783945</c:v>
                </c:pt>
                <c:pt idx="13">
                  <c:v>3838396</c:v>
                </c:pt>
                <c:pt idx="14">
                  <c:v>3985648</c:v>
                </c:pt>
                <c:pt idx="15">
                  <c:v>3669549</c:v>
                </c:pt>
                <c:pt idx="16">
                  <c:v>3634373</c:v>
                </c:pt>
                <c:pt idx="17">
                  <c:v>3930723</c:v>
                </c:pt>
                <c:pt idx="18">
                  <c:v>3602426</c:v>
                </c:pt>
                <c:pt idx="19">
                  <c:v>3753261</c:v>
                </c:pt>
                <c:pt idx="20">
                  <c:v>3814762</c:v>
                </c:pt>
                <c:pt idx="21">
                  <c:v>3285025</c:v>
                </c:pt>
                <c:pt idx="22">
                  <c:v>4009063</c:v>
                </c:pt>
                <c:pt idx="23">
                  <c:v>3649177</c:v>
                </c:pt>
                <c:pt idx="24">
                  <c:v>3399091</c:v>
                </c:pt>
                <c:pt idx="25">
                  <c:v>3953350</c:v>
                </c:pt>
                <c:pt idx="26">
                  <c:v>4227016</c:v>
                </c:pt>
                <c:pt idx="27">
                  <c:v>4217511</c:v>
                </c:pt>
                <c:pt idx="28">
                  <c:v>4524922</c:v>
                </c:pt>
                <c:pt idx="29">
                  <c:v>3294113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73A-4043-BA5E-AA2B79CAB72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080847"/>
        <c:axId val="20081807"/>
      </c:lineChart>
      <c:dateAx>
        <c:axId val="20080847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081807"/>
        <c:crosses val="autoZero"/>
        <c:auto val="1"/>
        <c:lblOffset val="100"/>
        <c:baseTimeUnit val="months"/>
      </c:dateAx>
      <c:valAx>
        <c:axId val="2008180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080847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786210082132248"/>
          <c:y val="0.11349412428755487"/>
          <c:w val="0.81755338283303602"/>
          <c:h val="7.0435245311842212E-2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chemeClr val="bg1"/>
    </a:solidFill>
    <a:ln>
      <a:solidFill>
        <a:schemeClr val="tx1"/>
      </a:solidFill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SG" sz="1200" b="1" dirty="0"/>
              <a:t>South Africa Clean Refined</a:t>
            </a:r>
            <a:r>
              <a:rPr lang="en-SG" sz="1200" b="1" baseline="0" dirty="0"/>
              <a:t> Products Import</a:t>
            </a:r>
            <a:endParaRPr lang="en-SG" sz="1200" b="1" dirty="0"/>
          </a:p>
        </c:rich>
      </c:tx>
      <c:layout>
        <c:manualLayout>
          <c:xMode val="edge"/>
          <c:yMode val="edge"/>
          <c:x val="0.196690519809439"/>
          <c:y val="1.465252179129963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G"/>
        </a:p>
      </c:txPr>
    </c:title>
    <c:autoTitleDeleted val="0"/>
    <c:plotArea>
      <c:layout>
        <c:manualLayout>
          <c:layoutTarget val="inner"/>
          <c:xMode val="edge"/>
          <c:yMode val="edge"/>
          <c:x val="0.1546765091863517"/>
          <c:y val="0.12668963254593174"/>
          <c:w val="0.81476793525809277"/>
          <c:h val="0.488340259550889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Sheet5!$B$1</c:f>
              <c:strCache>
                <c:ptCount val="1"/>
                <c:pt idx="0">
                  <c:v>Oman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Sheet5!$B$2:$B$31</c:f>
              <c:numCache>
                <c:formatCode>General</c:formatCode>
                <c:ptCount val="30"/>
                <c:pt idx="0">
                  <c:v>175995</c:v>
                </c:pt>
                <c:pt idx="1">
                  <c:v>255868</c:v>
                </c:pt>
                <c:pt idx="2">
                  <c:v>226018</c:v>
                </c:pt>
                <c:pt idx="3">
                  <c:v>325320</c:v>
                </c:pt>
                <c:pt idx="4">
                  <c:v>129378</c:v>
                </c:pt>
                <c:pt idx="5">
                  <c:v>45267</c:v>
                </c:pt>
                <c:pt idx="6">
                  <c:v>240081</c:v>
                </c:pt>
                <c:pt idx="7">
                  <c:v>318466</c:v>
                </c:pt>
                <c:pt idx="8">
                  <c:v>249862</c:v>
                </c:pt>
                <c:pt idx="9">
                  <c:v>222707</c:v>
                </c:pt>
                <c:pt idx="10">
                  <c:v>169734</c:v>
                </c:pt>
                <c:pt idx="11">
                  <c:v>207230</c:v>
                </c:pt>
                <c:pt idx="12">
                  <c:v>130135</c:v>
                </c:pt>
                <c:pt idx="13">
                  <c:v>311765</c:v>
                </c:pt>
                <c:pt idx="14">
                  <c:v>402376</c:v>
                </c:pt>
                <c:pt idx="15">
                  <c:v>161683</c:v>
                </c:pt>
                <c:pt idx="16">
                  <c:v>287162</c:v>
                </c:pt>
                <c:pt idx="17">
                  <c:v>310702</c:v>
                </c:pt>
                <c:pt idx="18">
                  <c:v>204845</c:v>
                </c:pt>
                <c:pt idx="19">
                  <c:v>335943</c:v>
                </c:pt>
                <c:pt idx="20">
                  <c:v>159456</c:v>
                </c:pt>
                <c:pt idx="21">
                  <c:v>291986</c:v>
                </c:pt>
                <c:pt idx="22">
                  <c:v>334386</c:v>
                </c:pt>
                <c:pt idx="23">
                  <c:v>385764</c:v>
                </c:pt>
                <c:pt idx="24">
                  <c:v>307620</c:v>
                </c:pt>
                <c:pt idx="25">
                  <c:v>224162</c:v>
                </c:pt>
                <c:pt idx="26">
                  <c:v>416710</c:v>
                </c:pt>
                <c:pt idx="27">
                  <c:v>349914</c:v>
                </c:pt>
                <c:pt idx="28">
                  <c:v>351681</c:v>
                </c:pt>
                <c:pt idx="29">
                  <c:v>421803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C21-4CBE-8519-D30A19584E06}"/>
            </c:ext>
          </c:extLst>
        </c:ser>
        <c:ser>
          <c:idx val="1"/>
          <c:order val="1"/>
          <c:tx>
            <c:strRef>
              <c:f>Sheet5!$C$1</c:f>
              <c:strCache>
                <c:ptCount val="1"/>
                <c:pt idx="0">
                  <c:v>India</c:v>
                </c:pt>
              </c:strCache>
            </c:strRef>
          </c:tx>
          <c:spPr>
            <a:solidFill>
              <a:srgbClr val="54BAA0"/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Sheet5!$C$2:$C$31</c:f>
              <c:numCache>
                <c:formatCode>General</c:formatCode>
                <c:ptCount val="30"/>
                <c:pt idx="0">
                  <c:v>138767</c:v>
                </c:pt>
                <c:pt idx="1">
                  <c:v>188993</c:v>
                </c:pt>
                <c:pt idx="2">
                  <c:v>300447</c:v>
                </c:pt>
                <c:pt idx="3">
                  <c:v>228611</c:v>
                </c:pt>
                <c:pt idx="4">
                  <c:v>225710</c:v>
                </c:pt>
                <c:pt idx="5">
                  <c:v>213602</c:v>
                </c:pt>
                <c:pt idx="6">
                  <c:v>286541</c:v>
                </c:pt>
                <c:pt idx="7">
                  <c:v>416502</c:v>
                </c:pt>
                <c:pt idx="8">
                  <c:v>244020</c:v>
                </c:pt>
                <c:pt idx="9">
                  <c:v>213202</c:v>
                </c:pt>
                <c:pt idx="10">
                  <c:v>388186</c:v>
                </c:pt>
                <c:pt idx="11">
                  <c:v>274933</c:v>
                </c:pt>
                <c:pt idx="12">
                  <c:v>336161</c:v>
                </c:pt>
                <c:pt idx="13">
                  <c:v>104550</c:v>
                </c:pt>
                <c:pt idx="14">
                  <c:v>125561</c:v>
                </c:pt>
                <c:pt idx="15">
                  <c:v>216104</c:v>
                </c:pt>
                <c:pt idx="16">
                  <c:v>282237</c:v>
                </c:pt>
                <c:pt idx="17">
                  <c:v>288942</c:v>
                </c:pt>
                <c:pt idx="18">
                  <c:v>206201</c:v>
                </c:pt>
                <c:pt idx="19">
                  <c:v>324575</c:v>
                </c:pt>
                <c:pt idx="20">
                  <c:v>167581</c:v>
                </c:pt>
                <c:pt idx="21">
                  <c:v>364678</c:v>
                </c:pt>
                <c:pt idx="22">
                  <c:v>277735</c:v>
                </c:pt>
                <c:pt idx="23">
                  <c:v>247822</c:v>
                </c:pt>
                <c:pt idx="24">
                  <c:v>366779</c:v>
                </c:pt>
                <c:pt idx="25">
                  <c:v>282639</c:v>
                </c:pt>
                <c:pt idx="26">
                  <c:v>213604</c:v>
                </c:pt>
                <c:pt idx="27">
                  <c:v>276434</c:v>
                </c:pt>
                <c:pt idx="28">
                  <c:v>196094</c:v>
                </c:pt>
                <c:pt idx="29">
                  <c:v>41920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C21-4CBE-8519-D30A19584E06}"/>
            </c:ext>
          </c:extLst>
        </c:ser>
        <c:ser>
          <c:idx val="2"/>
          <c:order val="2"/>
          <c:tx>
            <c:strRef>
              <c:f>Sheet5!$D$1</c:f>
              <c:strCache>
                <c:ptCount val="1"/>
                <c:pt idx="0">
                  <c:v>Saudi Arabia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Sheet5!$D$2:$D$31</c:f>
              <c:numCache>
                <c:formatCode>General</c:formatCode>
                <c:ptCount val="30"/>
                <c:pt idx="0">
                  <c:v>131463</c:v>
                </c:pt>
                <c:pt idx="1">
                  <c:v>106655</c:v>
                </c:pt>
                <c:pt idx="2">
                  <c:v>137421</c:v>
                </c:pt>
                <c:pt idx="3">
                  <c:v>74848</c:v>
                </c:pt>
                <c:pt idx="4">
                  <c:v>162556</c:v>
                </c:pt>
                <c:pt idx="5">
                  <c:v>182661</c:v>
                </c:pt>
                <c:pt idx="6">
                  <c:v>161447</c:v>
                </c:pt>
                <c:pt idx="7">
                  <c:v>106222</c:v>
                </c:pt>
                <c:pt idx="8">
                  <c:v>208483</c:v>
                </c:pt>
                <c:pt idx="9">
                  <c:v>228660</c:v>
                </c:pt>
                <c:pt idx="10">
                  <c:v>131199</c:v>
                </c:pt>
                <c:pt idx="12">
                  <c:v>101252</c:v>
                </c:pt>
                <c:pt idx="13">
                  <c:v>93263</c:v>
                </c:pt>
                <c:pt idx="14">
                  <c:v>119766</c:v>
                </c:pt>
                <c:pt idx="15">
                  <c:v>207847</c:v>
                </c:pt>
                <c:pt idx="16">
                  <c:v>128263</c:v>
                </c:pt>
                <c:pt idx="17">
                  <c:v>40113</c:v>
                </c:pt>
                <c:pt idx="18">
                  <c:v>53245</c:v>
                </c:pt>
                <c:pt idx="19">
                  <c:v>42960</c:v>
                </c:pt>
                <c:pt idx="20">
                  <c:v>177522</c:v>
                </c:pt>
                <c:pt idx="21">
                  <c:v>155556</c:v>
                </c:pt>
                <c:pt idx="22">
                  <c:v>143463</c:v>
                </c:pt>
                <c:pt idx="23">
                  <c:v>265076</c:v>
                </c:pt>
                <c:pt idx="24">
                  <c:v>186457</c:v>
                </c:pt>
                <c:pt idx="25">
                  <c:v>187256</c:v>
                </c:pt>
                <c:pt idx="26">
                  <c:v>147848</c:v>
                </c:pt>
                <c:pt idx="27">
                  <c:v>501265</c:v>
                </c:pt>
                <c:pt idx="28">
                  <c:v>435413</c:v>
                </c:pt>
                <c:pt idx="29">
                  <c:v>129480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C21-4CBE-8519-D30A19584E06}"/>
            </c:ext>
          </c:extLst>
        </c:ser>
        <c:ser>
          <c:idx val="3"/>
          <c:order val="3"/>
          <c:tx>
            <c:strRef>
              <c:f>Sheet5!$E$1</c:f>
              <c:strCache>
                <c:ptCount val="1"/>
                <c:pt idx="0">
                  <c:v>UAE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Sheet5!$E$2:$E$31</c:f>
              <c:numCache>
                <c:formatCode>General</c:formatCode>
                <c:ptCount val="30"/>
                <c:pt idx="0">
                  <c:v>273785</c:v>
                </c:pt>
                <c:pt idx="1">
                  <c:v>432679</c:v>
                </c:pt>
                <c:pt idx="2">
                  <c:v>287489</c:v>
                </c:pt>
                <c:pt idx="3">
                  <c:v>182473</c:v>
                </c:pt>
                <c:pt idx="4">
                  <c:v>276290</c:v>
                </c:pt>
                <c:pt idx="5">
                  <c:v>335283</c:v>
                </c:pt>
                <c:pt idx="6">
                  <c:v>206220</c:v>
                </c:pt>
                <c:pt idx="7">
                  <c:v>217188</c:v>
                </c:pt>
                <c:pt idx="8">
                  <c:v>495449</c:v>
                </c:pt>
                <c:pt idx="9">
                  <c:v>127619</c:v>
                </c:pt>
                <c:pt idx="10">
                  <c:v>101904</c:v>
                </c:pt>
                <c:pt idx="11">
                  <c:v>159246</c:v>
                </c:pt>
                <c:pt idx="12">
                  <c:v>257341</c:v>
                </c:pt>
                <c:pt idx="13">
                  <c:v>82355</c:v>
                </c:pt>
                <c:pt idx="14">
                  <c:v>57143</c:v>
                </c:pt>
                <c:pt idx="15">
                  <c:v>133393</c:v>
                </c:pt>
                <c:pt idx="16">
                  <c:v>159807</c:v>
                </c:pt>
                <c:pt idx="17">
                  <c:v>307686</c:v>
                </c:pt>
                <c:pt idx="18">
                  <c:v>178068</c:v>
                </c:pt>
                <c:pt idx="19">
                  <c:v>116765</c:v>
                </c:pt>
                <c:pt idx="20">
                  <c:v>251141</c:v>
                </c:pt>
                <c:pt idx="21">
                  <c:v>232882</c:v>
                </c:pt>
                <c:pt idx="22">
                  <c:v>128760</c:v>
                </c:pt>
                <c:pt idx="23">
                  <c:v>131813</c:v>
                </c:pt>
                <c:pt idx="24">
                  <c:v>127117</c:v>
                </c:pt>
                <c:pt idx="25">
                  <c:v>212374</c:v>
                </c:pt>
                <c:pt idx="26">
                  <c:v>94925</c:v>
                </c:pt>
                <c:pt idx="27">
                  <c:v>113357</c:v>
                </c:pt>
                <c:pt idx="28">
                  <c:v>85017</c:v>
                </c:pt>
                <c:pt idx="29">
                  <c:v>146786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C21-4CBE-8519-D30A19584E06}"/>
            </c:ext>
          </c:extLst>
        </c:ser>
        <c:ser>
          <c:idx val="4"/>
          <c:order val="4"/>
          <c:tx>
            <c:strRef>
              <c:f>Sheet5!$F$1</c:f>
              <c:strCache>
                <c:ptCount val="1"/>
                <c:pt idx="0">
                  <c:v>Bahrain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Sheet5!$F$2:$F$31</c:f>
              <c:numCache>
                <c:formatCode>General</c:formatCode>
                <c:ptCount val="30"/>
                <c:pt idx="0">
                  <c:v>45031</c:v>
                </c:pt>
                <c:pt idx="1">
                  <c:v>88405</c:v>
                </c:pt>
                <c:pt idx="2">
                  <c:v>174044</c:v>
                </c:pt>
                <c:pt idx="3">
                  <c:v>151536</c:v>
                </c:pt>
                <c:pt idx="4">
                  <c:v>62105</c:v>
                </c:pt>
                <c:pt idx="5">
                  <c:v>134262</c:v>
                </c:pt>
                <c:pt idx="6">
                  <c:v>226684</c:v>
                </c:pt>
                <c:pt idx="7">
                  <c:v>37841</c:v>
                </c:pt>
                <c:pt idx="8">
                  <c:v>126459</c:v>
                </c:pt>
                <c:pt idx="9">
                  <c:v>156514</c:v>
                </c:pt>
                <c:pt idx="10">
                  <c:v>227883</c:v>
                </c:pt>
                <c:pt idx="11">
                  <c:v>125933</c:v>
                </c:pt>
                <c:pt idx="12">
                  <c:v>142365</c:v>
                </c:pt>
                <c:pt idx="13">
                  <c:v>141350</c:v>
                </c:pt>
                <c:pt idx="14">
                  <c:v>102965</c:v>
                </c:pt>
                <c:pt idx="15">
                  <c:v>118719</c:v>
                </c:pt>
                <c:pt idx="17">
                  <c:v>44784</c:v>
                </c:pt>
                <c:pt idx="18">
                  <c:v>63366</c:v>
                </c:pt>
                <c:pt idx="19">
                  <c:v>133237</c:v>
                </c:pt>
                <c:pt idx="20">
                  <c:v>40668</c:v>
                </c:pt>
                <c:pt idx="21">
                  <c:v>131679</c:v>
                </c:pt>
                <c:pt idx="22">
                  <c:v>146705</c:v>
                </c:pt>
                <c:pt idx="23">
                  <c:v>17728</c:v>
                </c:pt>
                <c:pt idx="24">
                  <c:v>43981</c:v>
                </c:pt>
                <c:pt idx="25">
                  <c:v>175333</c:v>
                </c:pt>
                <c:pt idx="26">
                  <c:v>250212</c:v>
                </c:pt>
                <c:pt idx="27">
                  <c:v>20142</c:v>
                </c:pt>
                <c:pt idx="28">
                  <c:v>96822</c:v>
                </c:pt>
                <c:pt idx="29">
                  <c:v>116911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C21-4CBE-8519-D30A19584E06}"/>
            </c:ext>
          </c:extLst>
        </c:ser>
        <c:ser>
          <c:idx val="5"/>
          <c:order val="5"/>
          <c:tx>
            <c:strRef>
              <c:f>Sheet5!$G$1</c:f>
              <c:strCache>
                <c:ptCount val="1"/>
                <c:pt idx="0">
                  <c:v>Kuwait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Sheet5!$G$2:$G$31</c:f>
              <c:numCache>
                <c:formatCode>General</c:formatCode>
                <c:ptCount val="30"/>
                <c:pt idx="2">
                  <c:v>47599</c:v>
                </c:pt>
                <c:pt idx="3">
                  <c:v>33894</c:v>
                </c:pt>
                <c:pt idx="5">
                  <c:v>14000</c:v>
                </c:pt>
                <c:pt idx="8">
                  <c:v>43594</c:v>
                </c:pt>
                <c:pt idx="9">
                  <c:v>88962</c:v>
                </c:pt>
                <c:pt idx="12">
                  <c:v>32925</c:v>
                </c:pt>
                <c:pt idx="13">
                  <c:v>87324</c:v>
                </c:pt>
                <c:pt idx="14">
                  <c:v>280083</c:v>
                </c:pt>
                <c:pt idx="15">
                  <c:v>89734</c:v>
                </c:pt>
                <c:pt idx="16">
                  <c:v>88767</c:v>
                </c:pt>
                <c:pt idx="17">
                  <c:v>55036</c:v>
                </c:pt>
                <c:pt idx="18">
                  <c:v>134443</c:v>
                </c:pt>
                <c:pt idx="19">
                  <c:v>44449</c:v>
                </c:pt>
                <c:pt idx="20">
                  <c:v>68754</c:v>
                </c:pt>
                <c:pt idx="21">
                  <c:v>87365</c:v>
                </c:pt>
                <c:pt idx="24">
                  <c:v>88312</c:v>
                </c:pt>
                <c:pt idx="25">
                  <c:v>43488</c:v>
                </c:pt>
                <c:pt idx="26">
                  <c:v>198031</c:v>
                </c:pt>
                <c:pt idx="27">
                  <c:v>46146</c:v>
                </c:pt>
                <c:pt idx="29">
                  <c:v>45399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9C21-4CBE-8519-D30A19584E06}"/>
            </c:ext>
          </c:extLst>
        </c:ser>
        <c:ser>
          <c:idx val="6"/>
          <c:order val="6"/>
          <c:tx>
            <c:strRef>
              <c:f>Sheet5!$H$1</c:f>
              <c:strCache>
                <c:ptCount val="1"/>
                <c:pt idx="0">
                  <c:v>Italy</c:v>
                </c:pt>
              </c:strCache>
            </c:strRef>
          </c:tx>
          <c:spPr>
            <a:solidFill>
              <a:schemeClr val="accent1">
                <a:lumMod val="6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Sheet5!$H$2:$H$31</c:f>
              <c:numCache>
                <c:formatCode>General</c:formatCode>
                <c:ptCount val="30"/>
                <c:pt idx="1">
                  <c:v>68168</c:v>
                </c:pt>
                <c:pt idx="2">
                  <c:v>41797</c:v>
                </c:pt>
                <c:pt idx="3">
                  <c:v>40305</c:v>
                </c:pt>
                <c:pt idx="5">
                  <c:v>84815</c:v>
                </c:pt>
                <c:pt idx="6">
                  <c:v>41784</c:v>
                </c:pt>
                <c:pt idx="10">
                  <c:v>40578</c:v>
                </c:pt>
                <c:pt idx="13">
                  <c:v>123277</c:v>
                </c:pt>
                <c:pt idx="14">
                  <c:v>40920</c:v>
                </c:pt>
                <c:pt idx="15">
                  <c:v>41672</c:v>
                </c:pt>
                <c:pt idx="16">
                  <c:v>54406</c:v>
                </c:pt>
                <c:pt idx="17">
                  <c:v>35903</c:v>
                </c:pt>
                <c:pt idx="19">
                  <c:v>28632</c:v>
                </c:pt>
                <c:pt idx="22">
                  <c:v>36671</c:v>
                </c:pt>
                <c:pt idx="23">
                  <c:v>75458</c:v>
                </c:pt>
                <c:pt idx="24">
                  <c:v>54182</c:v>
                </c:pt>
                <c:pt idx="27">
                  <c:v>35035</c:v>
                </c:pt>
                <c:pt idx="28">
                  <c:v>17980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C21-4CBE-8519-D30A19584E06}"/>
            </c:ext>
          </c:extLst>
        </c:ser>
        <c:ser>
          <c:idx val="7"/>
          <c:order val="7"/>
          <c:tx>
            <c:strRef>
              <c:f>Sheet5!$I$1</c:f>
              <c:strCache>
                <c:ptCount val="1"/>
                <c:pt idx="0">
                  <c:v>Qatar</c:v>
                </c:pt>
              </c:strCache>
            </c:strRef>
          </c:tx>
          <c:spPr>
            <a:solidFill>
              <a:schemeClr val="accent2">
                <a:lumMod val="6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Sheet5!$I$2:$I$31</c:f>
              <c:numCache>
                <c:formatCode>General</c:formatCode>
                <c:ptCount val="30"/>
                <c:pt idx="3">
                  <c:v>86662</c:v>
                </c:pt>
                <c:pt idx="4">
                  <c:v>69679</c:v>
                </c:pt>
                <c:pt idx="5">
                  <c:v>121761</c:v>
                </c:pt>
                <c:pt idx="7">
                  <c:v>87439</c:v>
                </c:pt>
                <c:pt idx="8">
                  <c:v>43605</c:v>
                </c:pt>
                <c:pt idx="10">
                  <c:v>17338</c:v>
                </c:pt>
                <c:pt idx="16">
                  <c:v>47905</c:v>
                </c:pt>
                <c:pt idx="17">
                  <c:v>40543</c:v>
                </c:pt>
                <c:pt idx="21">
                  <c:v>46972</c:v>
                </c:pt>
                <c:pt idx="22">
                  <c:v>30828</c:v>
                </c:pt>
                <c:pt idx="24">
                  <c:v>26627</c:v>
                </c:pt>
                <c:pt idx="25">
                  <c:v>22355</c:v>
                </c:pt>
                <c:pt idx="28">
                  <c:v>47852</c:v>
                </c:pt>
                <c:pt idx="29">
                  <c:v>45767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9C21-4CBE-8519-D30A19584E06}"/>
            </c:ext>
          </c:extLst>
        </c:ser>
        <c:ser>
          <c:idx val="8"/>
          <c:order val="8"/>
          <c:tx>
            <c:strRef>
              <c:f>Sheet5!$J$1</c:f>
              <c:strCache>
                <c:ptCount val="1"/>
                <c:pt idx="0">
                  <c:v>Belgium</c:v>
                </c:pt>
              </c:strCache>
            </c:strRef>
          </c:tx>
          <c:spPr>
            <a:solidFill>
              <a:schemeClr val="accent3">
                <a:lumMod val="6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Sheet5!$J$2:$J$31</c:f>
              <c:numCache>
                <c:formatCode>General</c:formatCode>
                <c:ptCount val="30"/>
                <c:pt idx="0">
                  <c:v>7247</c:v>
                </c:pt>
                <c:pt idx="10">
                  <c:v>77164</c:v>
                </c:pt>
                <c:pt idx="11">
                  <c:v>41807</c:v>
                </c:pt>
                <c:pt idx="14">
                  <c:v>78306</c:v>
                </c:pt>
                <c:pt idx="18">
                  <c:v>40429</c:v>
                </c:pt>
                <c:pt idx="21">
                  <c:v>41188</c:v>
                </c:pt>
                <c:pt idx="22">
                  <c:v>38277</c:v>
                </c:pt>
                <c:pt idx="24">
                  <c:v>21875</c:v>
                </c:pt>
                <c:pt idx="29">
                  <c:v>36907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C21-4CBE-8519-D30A19584E06}"/>
            </c:ext>
          </c:extLst>
        </c:ser>
        <c:ser>
          <c:idx val="9"/>
          <c:order val="9"/>
          <c:tx>
            <c:strRef>
              <c:f>Sheet5!$K$1</c:f>
              <c:strCache>
                <c:ptCount val="1"/>
                <c:pt idx="0">
                  <c:v>Others</c:v>
                </c:pt>
              </c:strCache>
            </c:strRef>
          </c:tx>
          <c:spPr>
            <a:solidFill>
              <a:schemeClr val="accent4">
                <a:lumMod val="6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Sheet5!$A$2:$A$31</c:f>
              <c:numCache>
                <c:formatCode>mmm\-yy</c:formatCode>
                <c:ptCount val="30"/>
                <c:pt idx="0">
                  <c:v>44927</c:v>
                </c:pt>
                <c:pt idx="1">
                  <c:v>44958</c:v>
                </c:pt>
                <c:pt idx="2">
                  <c:v>44986</c:v>
                </c:pt>
                <c:pt idx="3">
                  <c:v>45017</c:v>
                </c:pt>
                <c:pt idx="4">
                  <c:v>45047</c:v>
                </c:pt>
                <c:pt idx="5">
                  <c:v>45078</c:v>
                </c:pt>
                <c:pt idx="6">
                  <c:v>45108</c:v>
                </c:pt>
                <c:pt idx="7">
                  <c:v>45139</c:v>
                </c:pt>
                <c:pt idx="8">
                  <c:v>45170</c:v>
                </c:pt>
                <c:pt idx="9">
                  <c:v>45200</c:v>
                </c:pt>
                <c:pt idx="10">
                  <c:v>45231</c:v>
                </c:pt>
                <c:pt idx="11">
                  <c:v>45261</c:v>
                </c:pt>
                <c:pt idx="12">
                  <c:v>45292</c:v>
                </c:pt>
                <c:pt idx="13">
                  <c:v>45323</c:v>
                </c:pt>
                <c:pt idx="14">
                  <c:v>45352</c:v>
                </c:pt>
                <c:pt idx="15">
                  <c:v>45383</c:v>
                </c:pt>
                <c:pt idx="16">
                  <c:v>45413</c:v>
                </c:pt>
                <c:pt idx="17">
                  <c:v>45444</c:v>
                </c:pt>
                <c:pt idx="18">
                  <c:v>45474</c:v>
                </c:pt>
                <c:pt idx="19">
                  <c:v>45505</c:v>
                </c:pt>
                <c:pt idx="20">
                  <c:v>45536</c:v>
                </c:pt>
                <c:pt idx="21">
                  <c:v>45566</c:v>
                </c:pt>
                <c:pt idx="22">
                  <c:v>45597</c:v>
                </c:pt>
                <c:pt idx="23">
                  <c:v>45627</c:v>
                </c:pt>
                <c:pt idx="24">
                  <c:v>45658</c:v>
                </c:pt>
                <c:pt idx="25">
                  <c:v>45689</c:v>
                </c:pt>
                <c:pt idx="26">
                  <c:v>45717</c:v>
                </c:pt>
                <c:pt idx="27">
                  <c:v>45748</c:v>
                </c:pt>
                <c:pt idx="28">
                  <c:v>45778</c:v>
                </c:pt>
                <c:pt idx="29">
                  <c:v>45809</c:v>
                </c:pt>
              </c:numCache>
            </c:numRef>
          </c:cat>
          <c:val>
            <c:numRef>
              <c:f>Sheet5!$K$2:$K$31</c:f>
              <c:numCache>
                <c:formatCode>General</c:formatCode>
                <c:ptCount val="30"/>
                <c:pt idx="0">
                  <c:v>541089</c:v>
                </c:pt>
                <c:pt idx="1">
                  <c:v>375209</c:v>
                </c:pt>
                <c:pt idx="2">
                  <c:v>297810</c:v>
                </c:pt>
                <c:pt idx="3">
                  <c:v>164227</c:v>
                </c:pt>
                <c:pt idx="4">
                  <c:v>198052</c:v>
                </c:pt>
                <c:pt idx="5">
                  <c:v>107090</c:v>
                </c:pt>
                <c:pt idx="6">
                  <c:v>98894</c:v>
                </c:pt>
                <c:pt idx="7">
                  <c:v>142387</c:v>
                </c:pt>
                <c:pt idx="8">
                  <c:v>137013</c:v>
                </c:pt>
                <c:pt idx="9">
                  <c:v>347775</c:v>
                </c:pt>
                <c:pt idx="10">
                  <c:v>190395</c:v>
                </c:pt>
                <c:pt idx="11">
                  <c:v>202392</c:v>
                </c:pt>
                <c:pt idx="12">
                  <c:v>51430</c:v>
                </c:pt>
                <c:pt idx="13">
                  <c:v>151970</c:v>
                </c:pt>
                <c:pt idx="14">
                  <c:v>79591</c:v>
                </c:pt>
                <c:pt idx="15">
                  <c:v>181519</c:v>
                </c:pt>
                <c:pt idx="16">
                  <c:v>113018</c:v>
                </c:pt>
                <c:pt idx="17">
                  <c:v>3343</c:v>
                </c:pt>
                <c:pt idx="18">
                  <c:v>61129</c:v>
                </c:pt>
                <c:pt idx="19">
                  <c:v>146290</c:v>
                </c:pt>
                <c:pt idx="20">
                  <c:v>100128</c:v>
                </c:pt>
                <c:pt idx="21">
                  <c:v>27018</c:v>
                </c:pt>
                <c:pt idx="22">
                  <c:v>131701</c:v>
                </c:pt>
                <c:pt idx="23">
                  <c:v>85040</c:v>
                </c:pt>
                <c:pt idx="24">
                  <c:v>43034</c:v>
                </c:pt>
                <c:pt idx="25">
                  <c:v>193863</c:v>
                </c:pt>
                <c:pt idx="26">
                  <c:v>113081</c:v>
                </c:pt>
                <c:pt idx="27">
                  <c:v>19768</c:v>
                </c:pt>
                <c:pt idx="28">
                  <c:v>34850</c:v>
                </c:pt>
                <c:pt idx="29">
                  <c:v>37734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9C21-4CBE-8519-D30A19584E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991711488"/>
        <c:axId val="1991714368"/>
      </c:barChart>
      <c:dateAx>
        <c:axId val="1991711488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91714368"/>
        <c:crosses val="autoZero"/>
        <c:auto val="1"/>
        <c:lblOffset val="100"/>
        <c:baseTimeUnit val="months"/>
      </c:dateAx>
      <c:valAx>
        <c:axId val="1991714368"/>
        <c:scaling>
          <c:orientation val="minMax"/>
          <c:max val="1600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91711488"/>
        <c:crosses val="autoZero"/>
        <c:crossBetween val="between"/>
        <c:majorUnit val="40000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3241553652278426"/>
          <c:y val="0.83756814287939363"/>
          <c:w val="0.86127319838261196"/>
          <c:h val="0.1493066491688538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chemeClr val="bg1"/>
    </a:solidFill>
    <a:ln>
      <a:solidFill>
        <a:schemeClr val="tx1"/>
      </a:solidFill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SG" dirty="0"/>
              <a:t>10</a:t>
            </a:r>
            <a:r>
              <a:rPr lang="en-SG" baseline="0" dirty="0"/>
              <a:t> PPM GO - </a:t>
            </a:r>
            <a:r>
              <a:rPr lang="en-SG" dirty="0"/>
              <a:t>SA Delivered</a:t>
            </a:r>
          </a:p>
        </c:rich>
      </c:tx>
      <c:layout>
        <c:manualLayout>
          <c:xMode val="edge"/>
          <c:yMode val="edge"/>
          <c:x val="0.29919659393448322"/>
          <c:y val="2.6763210910960692E-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8.4648469151522174E-2"/>
          <c:y val="7.4415213304898295E-2"/>
          <c:w val="0.8688279531774511"/>
          <c:h val="0.7842843053787732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Sheet3!$B$2</c:f>
              <c:strCache>
                <c:ptCount val="1"/>
                <c:pt idx="0">
                  <c:v>AG 10 PPM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Sheet3!$A$3:$A$641</c:f>
              <c:numCache>
                <c:formatCode>m/d/yyyy</c:formatCode>
                <c:ptCount val="639"/>
                <c:pt idx="0">
                  <c:v>44929</c:v>
                </c:pt>
                <c:pt idx="1">
                  <c:v>44930</c:v>
                </c:pt>
                <c:pt idx="2">
                  <c:v>44931</c:v>
                </c:pt>
                <c:pt idx="3">
                  <c:v>44932</c:v>
                </c:pt>
                <c:pt idx="4">
                  <c:v>44935</c:v>
                </c:pt>
                <c:pt idx="5">
                  <c:v>44936</c:v>
                </c:pt>
                <c:pt idx="6">
                  <c:v>44937</c:v>
                </c:pt>
                <c:pt idx="7">
                  <c:v>44938</c:v>
                </c:pt>
                <c:pt idx="8">
                  <c:v>44939</c:v>
                </c:pt>
                <c:pt idx="9">
                  <c:v>44942</c:v>
                </c:pt>
                <c:pt idx="10">
                  <c:v>44943</c:v>
                </c:pt>
                <c:pt idx="11">
                  <c:v>44944</c:v>
                </c:pt>
                <c:pt idx="12">
                  <c:v>44945</c:v>
                </c:pt>
                <c:pt idx="13">
                  <c:v>44946</c:v>
                </c:pt>
                <c:pt idx="14">
                  <c:v>44951</c:v>
                </c:pt>
                <c:pt idx="15">
                  <c:v>44952</c:v>
                </c:pt>
                <c:pt idx="16">
                  <c:v>44953</c:v>
                </c:pt>
                <c:pt idx="17">
                  <c:v>44956</c:v>
                </c:pt>
                <c:pt idx="18">
                  <c:v>44957</c:v>
                </c:pt>
                <c:pt idx="19">
                  <c:v>44958</c:v>
                </c:pt>
                <c:pt idx="20">
                  <c:v>44959</c:v>
                </c:pt>
                <c:pt idx="21">
                  <c:v>44960</c:v>
                </c:pt>
                <c:pt idx="22">
                  <c:v>44963</c:v>
                </c:pt>
                <c:pt idx="23">
                  <c:v>44964</c:v>
                </c:pt>
                <c:pt idx="24">
                  <c:v>44965</c:v>
                </c:pt>
                <c:pt idx="25">
                  <c:v>44966</c:v>
                </c:pt>
                <c:pt idx="26">
                  <c:v>44967</c:v>
                </c:pt>
                <c:pt idx="27">
                  <c:v>44970</c:v>
                </c:pt>
                <c:pt idx="28">
                  <c:v>44971</c:v>
                </c:pt>
                <c:pt idx="29">
                  <c:v>44972</c:v>
                </c:pt>
                <c:pt idx="30">
                  <c:v>44973</c:v>
                </c:pt>
                <c:pt idx="31">
                  <c:v>44974</c:v>
                </c:pt>
                <c:pt idx="32">
                  <c:v>44977</c:v>
                </c:pt>
                <c:pt idx="33">
                  <c:v>44978</c:v>
                </c:pt>
                <c:pt idx="34">
                  <c:v>44979</c:v>
                </c:pt>
                <c:pt idx="35">
                  <c:v>44980</c:v>
                </c:pt>
                <c:pt idx="36">
                  <c:v>44981</c:v>
                </c:pt>
                <c:pt idx="37">
                  <c:v>44984</c:v>
                </c:pt>
                <c:pt idx="38">
                  <c:v>44985</c:v>
                </c:pt>
                <c:pt idx="39">
                  <c:v>44986</c:v>
                </c:pt>
                <c:pt idx="40">
                  <c:v>44987</c:v>
                </c:pt>
                <c:pt idx="41">
                  <c:v>44988</c:v>
                </c:pt>
                <c:pt idx="42">
                  <c:v>44991</c:v>
                </c:pt>
                <c:pt idx="43">
                  <c:v>44992</c:v>
                </c:pt>
                <c:pt idx="44">
                  <c:v>44993</c:v>
                </c:pt>
                <c:pt idx="45">
                  <c:v>44994</c:v>
                </c:pt>
                <c:pt idx="46">
                  <c:v>44995</c:v>
                </c:pt>
                <c:pt idx="47">
                  <c:v>44998</c:v>
                </c:pt>
                <c:pt idx="48">
                  <c:v>44999</c:v>
                </c:pt>
                <c:pt idx="49">
                  <c:v>45000</c:v>
                </c:pt>
                <c:pt idx="50">
                  <c:v>45001</c:v>
                </c:pt>
                <c:pt idx="51">
                  <c:v>45002</c:v>
                </c:pt>
                <c:pt idx="52">
                  <c:v>45005</c:v>
                </c:pt>
                <c:pt idx="53">
                  <c:v>45006</c:v>
                </c:pt>
                <c:pt idx="54">
                  <c:v>45007</c:v>
                </c:pt>
                <c:pt idx="55">
                  <c:v>45008</c:v>
                </c:pt>
                <c:pt idx="56">
                  <c:v>45009</c:v>
                </c:pt>
                <c:pt idx="57">
                  <c:v>45012</c:v>
                </c:pt>
                <c:pt idx="58">
                  <c:v>45013</c:v>
                </c:pt>
                <c:pt idx="59">
                  <c:v>45014</c:v>
                </c:pt>
                <c:pt idx="60">
                  <c:v>45015</c:v>
                </c:pt>
                <c:pt idx="61">
                  <c:v>45016</c:v>
                </c:pt>
                <c:pt idx="62">
                  <c:v>45019</c:v>
                </c:pt>
                <c:pt idx="63">
                  <c:v>45020</c:v>
                </c:pt>
                <c:pt idx="64">
                  <c:v>45021</c:v>
                </c:pt>
                <c:pt idx="65">
                  <c:v>45022</c:v>
                </c:pt>
                <c:pt idx="66">
                  <c:v>45026</c:v>
                </c:pt>
                <c:pt idx="67">
                  <c:v>45027</c:v>
                </c:pt>
                <c:pt idx="68">
                  <c:v>45028</c:v>
                </c:pt>
                <c:pt idx="69">
                  <c:v>45029</c:v>
                </c:pt>
                <c:pt idx="70">
                  <c:v>45030</c:v>
                </c:pt>
                <c:pt idx="71">
                  <c:v>45033</c:v>
                </c:pt>
                <c:pt idx="72">
                  <c:v>45034</c:v>
                </c:pt>
                <c:pt idx="73">
                  <c:v>45035</c:v>
                </c:pt>
                <c:pt idx="74">
                  <c:v>45036</c:v>
                </c:pt>
                <c:pt idx="75">
                  <c:v>45037</c:v>
                </c:pt>
                <c:pt idx="76">
                  <c:v>45040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45044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45051</c:v>
                </c:pt>
                <c:pt idx="85">
                  <c:v>45054</c:v>
                </c:pt>
                <c:pt idx="86">
                  <c:v>45055</c:v>
                </c:pt>
                <c:pt idx="87">
                  <c:v>45056</c:v>
                </c:pt>
                <c:pt idx="88">
                  <c:v>45057</c:v>
                </c:pt>
                <c:pt idx="89">
                  <c:v>45058</c:v>
                </c:pt>
                <c:pt idx="90">
                  <c:v>45061</c:v>
                </c:pt>
                <c:pt idx="91">
                  <c:v>45062</c:v>
                </c:pt>
                <c:pt idx="92">
                  <c:v>45063</c:v>
                </c:pt>
                <c:pt idx="93">
                  <c:v>45064</c:v>
                </c:pt>
                <c:pt idx="94">
                  <c:v>45065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45072</c:v>
                </c:pt>
                <c:pt idx="100">
                  <c:v>45075</c:v>
                </c:pt>
                <c:pt idx="101">
                  <c:v>45076</c:v>
                </c:pt>
                <c:pt idx="102">
                  <c:v>45077</c:v>
                </c:pt>
                <c:pt idx="103">
                  <c:v>45078</c:v>
                </c:pt>
                <c:pt idx="104">
                  <c:v>45082</c:v>
                </c:pt>
                <c:pt idx="105">
                  <c:v>45083</c:v>
                </c:pt>
                <c:pt idx="106">
                  <c:v>45084</c:v>
                </c:pt>
                <c:pt idx="107">
                  <c:v>45085</c:v>
                </c:pt>
                <c:pt idx="108">
                  <c:v>45086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45093</c:v>
                </c:pt>
                <c:pt idx="114">
                  <c:v>45096</c:v>
                </c:pt>
                <c:pt idx="115">
                  <c:v>45097</c:v>
                </c:pt>
                <c:pt idx="116">
                  <c:v>45098</c:v>
                </c:pt>
                <c:pt idx="117">
                  <c:v>45099</c:v>
                </c:pt>
                <c:pt idx="118">
                  <c:v>45100</c:v>
                </c:pt>
                <c:pt idx="119">
                  <c:v>45103</c:v>
                </c:pt>
                <c:pt idx="120">
                  <c:v>45104</c:v>
                </c:pt>
                <c:pt idx="121">
                  <c:v>45105</c:v>
                </c:pt>
                <c:pt idx="122">
                  <c:v>45107</c:v>
                </c:pt>
                <c:pt idx="123">
                  <c:v>45110</c:v>
                </c:pt>
                <c:pt idx="124">
                  <c:v>45111</c:v>
                </c:pt>
                <c:pt idx="125">
                  <c:v>45112</c:v>
                </c:pt>
                <c:pt idx="126">
                  <c:v>45113</c:v>
                </c:pt>
                <c:pt idx="127">
                  <c:v>45114</c:v>
                </c:pt>
                <c:pt idx="128">
                  <c:v>45117</c:v>
                </c:pt>
                <c:pt idx="129">
                  <c:v>45118</c:v>
                </c:pt>
                <c:pt idx="130">
                  <c:v>45119</c:v>
                </c:pt>
                <c:pt idx="131">
                  <c:v>45120</c:v>
                </c:pt>
                <c:pt idx="132">
                  <c:v>45121</c:v>
                </c:pt>
                <c:pt idx="133">
                  <c:v>45124</c:v>
                </c:pt>
                <c:pt idx="134">
                  <c:v>45125</c:v>
                </c:pt>
                <c:pt idx="135">
                  <c:v>45126</c:v>
                </c:pt>
                <c:pt idx="136">
                  <c:v>45127</c:v>
                </c:pt>
                <c:pt idx="137">
                  <c:v>45128</c:v>
                </c:pt>
                <c:pt idx="138">
                  <c:v>45131</c:v>
                </c:pt>
                <c:pt idx="139">
                  <c:v>45132</c:v>
                </c:pt>
                <c:pt idx="140">
                  <c:v>45133</c:v>
                </c:pt>
                <c:pt idx="141">
                  <c:v>45134</c:v>
                </c:pt>
                <c:pt idx="142">
                  <c:v>45135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45142</c:v>
                </c:pt>
                <c:pt idx="148">
                  <c:v>45145</c:v>
                </c:pt>
                <c:pt idx="149">
                  <c:v>45146</c:v>
                </c:pt>
                <c:pt idx="150">
                  <c:v>45148</c:v>
                </c:pt>
                <c:pt idx="151">
                  <c:v>45149</c:v>
                </c:pt>
                <c:pt idx="152">
                  <c:v>45152</c:v>
                </c:pt>
                <c:pt idx="153">
                  <c:v>45153</c:v>
                </c:pt>
                <c:pt idx="154">
                  <c:v>45154</c:v>
                </c:pt>
                <c:pt idx="155">
                  <c:v>45155</c:v>
                </c:pt>
                <c:pt idx="156">
                  <c:v>45156</c:v>
                </c:pt>
                <c:pt idx="157">
                  <c:v>45159</c:v>
                </c:pt>
                <c:pt idx="158">
                  <c:v>45160</c:v>
                </c:pt>
                <c:pt idx="159">
                  <c:v>45161</c:v>
                </c:pt>
                <c:pt idx="160">
                  <c:v>45162</c:v>
                </c:pt>
                <c:pt idx="161">
                  <c:v>45163</c:v>
                </c:pt>
                <c:pt idx="162">
                  <c:v>45166</c:v>
                </c:pt>
                <c:pt idx="163">
                  <c:v>45167</c:v>
                </c:pt>
                <c:pt idx="164">
                  <c:v>45168</c:v>
                </c:pt>
                <c:pt idx="165">
                  <c:v>45169</c:v>
                </c:pt>
                <c:pt idx="166">
                  <c:v>45173</c:v>
                </c:pt>
                <c:pt idx="167">
                  <c:v>45174</c:v>
                </c:pt>
                <c:pt idx="168">
                  <c:v>45175</c:v>
                </c:pt>
                <c:pt idx="169">
                  <c:v>45176</c:v>
                </c:pt>
                <c:pt idx="170">
                  <c:v>45177</c:v>
                </c:pt>
                <c:pt idx="171">
                  <c:v>45180</c:v>
                </c:pt>
                <c:pt idx="172">
                  <c:v>45181</c:v>
                </c:pt>
                <c:pt idx="173">
                  <c:v>45182</c:v>
                </c:pt>
                <c:pt idx="174">
                  <c:v>45183</c:v>
                </c:pt>
                <c:pt idx="175">
                  <c:v>45184</c:v>
                </c:pt>
                <c:pt idx="176">
                  <c:v>45187</c:v>
                </c:pt>
                <c:pt idx="177">
                  <c:v>45188</c:v>
                </c:pt>
                <c:pt idx="178">
                  <c:v>45189</c:v>
                </c:pt>
                <c:pt idx="179">
                  <c:v>45190</c:v>
                </c:pt>
                <c:pt idx="180">
                  <c:v>45191</c:v>
                </c:pt>
                <c:pt idx="181">
                  <c:v>45194</c:v>
                </c:pt>
                <c:pt idx="182">
                  <c:v>45195</c:v>
                </c:pt>
                <c:pt idx="183">
                  <c:v>45196</c:v>
                </c:pt>
                <c:pt idx="184">
                  <c:v>45197</c:v>
                </c:pt>
                <c:pt idx="185">
                  <c:v>45198</c:v>
                </c:pt>
                <c:pt idx="186">
                  <c:v>45201</c:v>
                </c:pt>
                <c:pt idx="187">
                  <c:v>45202</c:v>
                </c:pt>
                <c:pt idx="188">
                  <c:v>45203</c:v>
                </c:pt>
                <c:pt idx="189">
                  <c:v>45204</c:v>
                </c:pt>
                <c:pt idx="190">
                  <c:v>45205</c:v>
                </c:pt>
                <c:pt idx="191">
                  <c:v>45208</c:v>
                </c:pt>
                <c:pt idx="192">
                  <c:v>45209</c:v>
                </c:pt>
                <c:pt idx="193">
                  <c:v>45210</c:v>
                </c:pt>
                <c:pt idx="194">
                  <c:v>45211</c:v>
                </c:pt>
                <c:pt idx="195">
                  <c:v>45212</c:v>
                </c:pt>
                <c:pt idx="196">
                  <c:v>45215</c:v>
                </c:pt>
                <c:pt idx="197">
                  <c:v>45216</c:v>
                </c:pt>
                <c:pt idx="198">
                  <c:v>45217</c:v>
                </c:pt>
                <c:pt idx="199">
                  <c:v>45218</c:v>
                </c:pt>
                <c:pt idx="200">
                  <c:v>45219</c:v>
                </c:pt>
                <c:pt idx="201">
                  <c:v>45222</c:v>
                </c:pt>
                <c:pt idx="202">
                  <c:v>45223</c:v>
                </c:pt>
                <c:pt idx="203">
                  <c:v>45224</c:v>
                </c:pt>
                <c:pt idx="204">
                  <c:v>45225</c:v>
                </c:pt>
                <c:pt idx="205">
                  <c:v>45226</c:v>
                </c:pt>
                <c:pt idx="206">
                  <c:v>45229</c:v>
                </c:pt>
                <c:pt idx="207">
                  <c:v>45230</c:v>
                </c:pt>
                <c:pt idx="208">
                  <c:v>45231</c:v>
                </c:pt>
                <c:pt idx="209">
                  <c:v>45232</c:v>
                </c:pt>
                <c:pt idx="210">
                  <c:v>45233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45240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45247</c:v>
                </c:pt>
                <c:pt idx="220">
                  <c:v>45250</c:v>
                </c:pt>
                <c:pt idx="221">
                  <c:v>45251</c:v>
                </c:pt>
                <c:pt idx="222">
                  <c:v>45252</c:v>
                </c:pt>
                <c:pt idx="223">
                  <c:v>45253</c:v>
                </c:pt>
                <c:pt idx="224">
                  <c:v>45254</c:v>
                </c:pt>
                <c:pt idx="225">
                  <c:v>45257</c:v>
                </c:pt>
                <c:pt idx="226">
                  <c:v>45258</c:v>
                </c:pt>
                <c:pt idx="227">
                  <c:v>45259</c:v>
                </c:pt>
                <c:pt idx="228">
                  <c:v>45260</c:v>
                </c:pt>
                <c:pt idx="229">
                  <c:v>45261</c:v>
                </c:pt>
                <c:pt idx="230">
                  <c:v>45264</c:v>
                </c:pt>
                <c:pt idx="231">
                  <c:v>45265</c:v>
                </c:pt>
                <c:pt idx="232">
                  <c:v>45266</c:v>
                </c:pt>
                <c:pt idx="233">
                  <c:v>45267</c:v>
                </c:pt>
                <c:pt idx="234">
                  <c:v>45268</c:v>
                </c:pt>
                <c:pt idx="235">
                  <c:v>45271</c:v>
                </c:pt>
                <c:pt idx="236">
                  <c:v>45272</c:v>
                </c:pt>
                <c:pt idx="237">
                  <c:v>45273</c:v>
                </c:pt>
                <c:pt idx="238">
                  <c:v>45274</c:v>
                </c:pt>
                <c:pt idx="239">
                  <c:v>45275</c:v>
                </c:pt>
                <c:pt idx="240">
                  <c:v>45278</c:v>
                </c:pt>
                <c:pt idx="241">
                  <c:v>45279</c:v>
                </c:pt>
                <c:pt idx="242">
                  <c:v>45280</c:v>
                </c:pt>
                <c:pt idx="243">
                  <c:v>45281</c:v>
                </c:pt>
                <c:pt idx="244">
                  <c:v>45282</c:v>
                </c:pt>
                <c:pt idx="245">
                  <c:v>45286</c:v>
                </c:pt>
                <c:pt idx="246">
                  <c:v>45287</c:v>
                </c:pt>
                <c:pt idx="247">
                  <c:v>45288</c:v>
                </c:pt>
                <c:pt idx="248">
                  <c:v>45289</c:v>
                </c:pt>
                <c:pt idx="249">
                  <c:v>45293</c:v>
                </c:pt>
                <c:pt idx="250">
                  <c:v>45294</c:v>
                </c:pt>
                <c:pt idx="251">
                  <c:v>45295</c:v>
                </c:pt>
                <c:pt idx="252">
                  <c:v>45296</c:v>
                </c:pt>
                <c:pt idx="253">
                  <c:v>45299</c:v>
                </c:pt>
                <c:pt idx="254">
                  <c:v>45300</c:v>
                </c:pt>
                <c:pt idx="255">
                  <c:v>45301</c:v>
                </c:pt>
                <c:pt idx="256">
                  <c:v>45302</c:v>
                </c:pt>
                <c:pt idx="257">
                  <c:v>45303</c:v>
                </c:pt>
                <c:pt idx="258">
                  <c:v>45306</c:v>
                </c:pt>
                <c:pt idx="259">
                  <c:v>45307</c:v>
                </c:pt>
                <c:pt idx="260">
                  <c:v>45308</c:v>
                </c:pt>
                <c:pt idx="261">
                  <c:v>45309</c:v>
                </c:pt>
                <c:pt idx="262">
                  <c:v>45310</c:v>
                </c:pt>
                <c:pt idx="263">
                  <c:v>45313</c:v>
                </c:pt>
                <c:pt idx="264">
                  <c:v>45314</c:v>
                </c:pt>
                <c:pt idx="265">
                  <c:v>45315</c:v>
                </c:pt>
                <c:pt idx="266">
                  <c:v>45316</c:v>
                </c:pt>
                <c:pt idx="267">
                  <c:v>45317</c:v>
                </c:pt>
                <c:pt idx="268">
                  <c:v>45320</c:v>
                </c:pt>
                <c:pt idx="269">
                  <c:v>45321</c:v>
                </c:pt>
                <c:pt idx="270">
                  <c:v>45322</c:v>
                </c:pt>
                <c:pt idx="271">
                  <c:v>45323</c:v>
                </c:pt>
                <c:pt idx="272">
                  <c:v>45324</c:v>
                </c:pt>
                <c:pt idx="273">
                  <c:v>45327</c:v>
                </c:pt>
                <c:pt idx="274">
                  <c:v>45328</c:v>
                </c:pt>
                <c:pt idx="275">
                  <c:v>45329</c:v>
                </c:pt>
                <c:pt idx="276">
                  <c:v>45330</c:v>
                </c:pt>
                <c:pt idx="277">
                  <c:v>45331</c:v>
                </c:pt>
                <c:pt idx="278">
                  <c:v>45335</c:v>
                </c:pt>
                <c:pt idx="279">
                  <c:v>45336</c:v>
                </c:pt>
                <c:pt idx="280">
                  <c:v>45337</c:v>
                </c:pt>
                <c:pt idx="281">
                  <c:v>45338</c:v>
                </c:pt>
                <c:pt idx="282">
                  <c:v>45341</c:v>
                </c:pt>
                <c:pt idx="283">
                  <c:v>45342</c:v>
                </c:pt>
                <c:pt idx="284">
                  <c:v>45343</c:v>
                </c:pt>
                <c:pt idx="285">
                  <c:v>45344</c:v>
                </c:pt>
                <c:pt idx="286">
                  <c:v>45345</c:v>
                </c:pt>
                <c:pt idx="287">
                  <c:v>45348</c:v>
                </c:pt>
                <c:pt idx="288">
                  <c:v>45349</c:v>
                </c:pt>
                <c:pt idx="289">
                  <c:v>45350</c:v>
                </c:pt>
                <c:pt idx="290">
                  <c:v>45351</c:v>
                </c:pt>
                <c:pt idx="291">
                  <c:v>45352</c:v>
                </c:pt>
                <c:pt idx="292">
                  <c:v>45355</c:v>
                </c:pt>
                <c:pt idx="293">
                  <c:v>45356</c:v>
                </c:pt>
                <c:pt idx="294">
                  <c:v>45357</c:v>
                </c:pt>
                <c:pt idx="295">
                  <c:v>45358</c:v>
                </c:pt>
                <c:pt idx="296">
                  <c:v>45359</c:v>
                </c:pt>
                <c:pt idx="297">
                  <c:v>45362</c:v>
                </c:pt>
                <c:pt idx="298">
                  <c:v>45363</c:v>
                </c:pt>
                <c:pt idx="299">
                  <c:v>45364</c:v>
                </c:pt>
                <c:pt idx="300">
                  <c:v>45365</c:v>
                </c:pt>
                <c:pt idx="301">
                  <c:v>45366</c:v>
                </c:pt>
                <c:pt idx="302">
                  <c:v>45369</c:v>
                </c:pt>
                <c:pt idx="303">
                  <c:v>45370</c:v>
                </c:pt>
                <c:pt idx="304">
                  <c:v>45371</c:v>
                </c:pt>
                <c:pt idx="305">
                  <c:v>45372</c:v>
                </c:pt>
                <c:pt idx="306">
                  <c:v>45373</c:v>
                </c:pt>
                <c:pt idx="307">
                  <c:v>45376</c:v>
                </c:pt>
                <c:pt idx="308">
                  <c:v>45377</c:v>
                </c:pt>
                <c:pt idx="309">
                  <c:v>45378</c:v>
                </c:pt>
                <c:pt idx="310">
                  <c:v>45379</c:v>
                </c:pt>
                <c:pt idx="311">
                  <c:v>45383</c:v>
                </c:pt>
                <c:pt idx="312">
                  <c:v>45384</c:v>
                </c:pt>
                <c:pt idx="313">
                  <c:v>45385</c:v>
                </c:pt>
                <c:pt idx="314">
                  <c:v>45386</c:v>
                </c:pt>
                <c:pt idx="315">
                  <c:v>45387</c:v>
                </c:pt>
                <c:pt idx="316">
                  <c:v>45390</c:v>
                </c:pt>
                <c:pt idx="317">
                  <c:v>45391</c:v>
                </c:pt>
                <c:pt idx="318">
                  <c:v>45393</c:v>
                </c:pt>
                <c:pt idx="319">
                  <c:v>45394</c:v>
                </c:pt>
                <c:pt idx="320">
                  <c:v>45397</c:v>
                </c:pt>
                <c:pt idx="321">
                  <c:v>45398</c:v>
                </c:pt>
                <c:pt idx="322">
                  <c:v>45399</c:v>
                </c:pt>
                <c:pt idx="323">
                  <c:v>45400</c:v>
                </c:pt>
                <c:pt idx="324">
                  <c:v>45401</c:v>
                </c:pt>
                <c:pt idx="325">
                  <c:v>45404</c:v>
                </c:pt>
                <c:pt idx="326">
                  <c:v>45405</c:v>
                </c:pt>
                <c:pt idx="327">
                  <c:v>45406</c:v>
                </c:pt>
                <c:pt idx="328">
                  <c:v>45407</c:v>
                </c:pt>
                <c:pt idx="329">
                  <c:v>45408</c:v>
                </c:pt>
                <c:pt idx="330">
                  <c:v>45411</c:v>
                </c:pt>
                <c:pt idx="331">
                  <c:v>45412</c:v>
                </c:pt>
                <c:pt idx="332">
                  <c:v>45414</c:v>
                </c:pt>
                <c:pt idx="333">
                  <c:v>45415</c:v>
                </c:pt>
                <c:pt idx="334">
                  <c:v>45418</c:v>
                </c:pt>
                <c:pt idx="335">
                  <c:v>45419</c:v>
                </c:pt>
                <c:pt idx="336">
                  <c:v>45420</c:v>
                </c:pt>
                <c:pt idx="337">
                  <c:v>45421</c:v>
                </c:pt>
                <c:pt idx="338">
                  <c:v>45422</c:v>
                </c:pt>
                <c:pt idx="339">
                  <c:v>45425</c:v>
                </c:pt>
                <c:pt idx="340">
                  <c:v>45426</c:v>
                </c:pt>
                <c:pt idx="341">
                  <c:v>45427</c:v>
                </c:pt>
                <c:pt idx="342">
                  <c:v>45428</c:v>
                </c:pt>
                <c:pt idx="343">
                  <c:v>45429</c:v>
                </c:pt>
                <c:pt idx="344">
                  <c:v>45432</c:v>
                </c:pt>
                <c:pt idx="345">
                  <c:v>45433</c:v>
                </c:pt>
                <c:pt idx="346">
                  <c:v>45435</c:v>
                </c:pt>
                <c:pt idx="347">
                  <c:v>45436</c:v>
                </c:pt>
                <c:pt idx="348">
                  <c:v>45439</c:v>
                </c:pt>
                <c:pt idx="349">
                  <c:v>45440</c:v>
                </c:pt>
                <c:pt idx="350">
                  <c:v>45441</c:v>
                </c:pt>
                <c:pt idx="351">
                  <c:v>45442</c:v>
                </c:pt>
                <c:pt idx="352">
                  <c:v>45443</c:v>
                </c:pt>
                <c:pt idx="353">
                  <c:v>45446</c:v>
                </c:pt>
                <c:pt idx="354">
                  <c:v>45447</c:v>
                </c:pt>
                <c:pt idx="355">
                  <c:v>45448</c:v>
                </c:pt>
                <c:pt idx="356">
                  <c:v>45449</c:v>
                </c:pt>
                <c:pt idx="357">
                  <c:v>45450</c:v>
                </c:pt>
                <c:pt idx="358">
                  <c:v>45453</c:v>
                </c:pt>
                <c:pt idx="359">
                  <c:v>45454</c:v>
                </c:pt>
                <c:pt idx="360">
                  <c:v>45455</c:v>
                </c:pt>
                <c:pt idx="361">
                  <c:v>45456</c:v>
                </c:pt>
                <c:pt idx="362">
                  <c:v>45457</c:v>
                </c:pt>
                <c:pt idx="363">
                  <c:v>45461</c:v>
                </c:pt>
                <c:pt idx="364">
                  <c:v>45462</c:v>
                </c:pt>
                <c:pt idx="365">
                  <c:v>45463</c:v>
                </c:pt>
                <c:pt idx="366">
                  <c:v>45464</c:v>
                </c:pt>
                <c:pt idx="367">
                  <c:v>45467</c:v>
                </c:pt>
                <c:pt idx="368">
                  <c:v>45468</c:v>
                </c:pt>
                <c:pt idx="369">
                  <c:v>45469</c:v>
                </c:pt>
                <c:pt idx="370">
                  <c:v>45470</c:v>
                </c:pt>
                <c:pt idx="371">
                  <c:v>45471</c:v>
                </c:pt>
                <c:pt idx="372">
                  <c:v>45474</c:v>
                </c:pt>
                <c:pt idx="373">
                  <c:v>45475</c:v>
                </c:pt>
                <c:pt idx="374">
                  <c:v>45476</c:v>
                </c:pt>
                <c:pt idx="375">
                  <c:v>45477</c:v>
                </c:pt>
                <c:pt idx="376">
                  <c:v>45478</c:v>
                </c:pt>
                <c:pt idx="377">
                  <c:v>45481</c:v>
                </c:pt>
                <c:pt idx="378">
                  <c:v>45482</c:v>
                </c:pt>
                <c:pt idx="379">
                  <c:v>45483</c:v>
                </c:pt>
                <c:pt idx="380">
                  <c:v>45484</c:v>
                </c:pt>
                <c:pt idx="381">
                  <c:v>45485</c:v>
                </c:pt>
                <c:pt idx="382">
                  <c:v>45488</c:v>
                </c:pt>
                <c:pt idx="383">
                  <c:v>45489</c:v>
                </c:pt>
                <c:pt idx="384">
                  <c:v>45490</c:v>
                </c:pt>
                <c:pt idx="385">
                  <c:v>45491</c:v>
                </c:pt>
                <c:pt idx="386">
                  <c:v>45492</c:v>
                </c:pt>
                <c:pt idx="387">
                  <c:v>45495</c:v>
                </c:pt>
                <c:pt idx="388">
                  <c:v>45496</c:v>
                </c:pt>
                <c:pt idx="389">
                  <c:v>45497</c:v>
                </c:pt>
                <c:pt idx="390">
                  <c:v>45498</c:v>
                </c:pt>
                <c:pt idx="391">
                  <c:v>45499</c:v>
                </c:pt>
                <c:pt idx="392">
                  <c:v>45502</c:v>
                </c:pt>
                <c:pt idx="393">
                  <c:v>45503</c:v>
                </c:pt>
                <c:pt idx="394">
                  <c:v>45504</c:v>
                </c:pt>
                <c:pt idx="395">
                  <c:v>45505</c:v>
                </c:pt>
                <c:pt idx="396">
                  <c:v>45506</c:v>
                </c:pt>
                <c:pt idx="397">
                  <c:v>45509</c:v>
                </c:pt>
                <c:pt idx="398">
                  <c:v>45510</c:v>
                </c:pt>
                <c:pt idx="399">
                  <c:v>45511</c:v>
                </c:pt>
                <c:pt idx="400">
                  <c:v>45512</c:v>
                </c:pt>
                <c:pt idx="401">
                  <c:v>45516</c:v>
                </c:pt>
                <c:pt idx="402">
                  <c:v>45517</c:v>
                </c:pt>
                <c:pt idx="403">
                  <c:v>45518</c:v>
                </c:pt>
                <c:pt idx="404">
                  <c:v>45519</c:v>
                </c:pt>
                <c:pt idx="405">
                  <c:v>45520</c:v>
                </c:pt>
                <c:pt idx="406">
                  <c:v>45523</c:v>
                </c:pt>
                <c:pt idx="407">
                  <c:v>45524</c:v>
                </c:pt>
                <c:pt idx="408">
                  <c:v>45525</c:v>
                </c:pt>
                <c:pt idx="409">
                  <c:v>45526</c:v>
                </c:pt>
                <c:pt idx="410">
                  <c:v>45527</c:v>
                </c:pt>
                <c:pt idx="411">
                  <c:v>45530</c:v>
                </c:pt>
                <c:pt idx="412">
                  <c:v>45531</c:v>
                </c:pt>
                <c:pt idx="413">
                  <c:v>45532</c:v>
                </c:pt>
                <c:pt idx="414">
                  <c:v>45533</c:v>
                </c:pt>
                <c:pt idx="415">
                  <c:v>45534</c:v>
                </c:pt>
                <c:pt idx="416">
                  <c:v>45537</c:v>
                </c:pt>
                <c:pt idx="417">
                  <c:v>45538</c:v>
                </c:pt>
                <c:pt idx="418">
                  <c:v>45539</c:v>
                </c:pt>
                <c:pt idx="419">
                  <c:v>45540</c:v>
                </c:pt>
                <c:pt idx="420">
                  <c:v>45541</c:v>
                </c:pt>
                <c:pt idx="421">
                  <c:v>45544</c:v>
                </c:pt>
                <c:pt idx="422">
                  <c:v>45545</c:v>
                </c:pt>
                <c:pt idx="423">
                  <c:v>45546</c:v>
                </c:pt>
                <c:pt idx="424">
                  <c:v>45547</c:v>
                </c:pt>
                <c:pt idx="425">
                  <c:v>45548</c:v>
                </c:pt>
                <c:pt idx="426">
                  <c:v>45551</c:v>
                </c:pt>
                <c:pt idx="427">
                  <c:v>45552</c:v>
                </c:pt>
                <c:pt idx="428">
                  <c:v>45553</c:v>
                </c:pt>
                <c:pt idx="429">
                  <c:v>45554</c:v>
                </c:pt>
                <c:pt idx="430">
                  <c:v>45555</c:v>
                </c:pt>
                <c:pt idx="431">
                  <c:v>45558</c:v>
                </c:pt>
                <c:pt idx="432">
                  <c:v>45559</c:v>
                </c:pt>
                <c:pt idx="433">
                  <c:v>45560</c:v>
                </c:pt>
                <c:pt idx="434">
                  <c:v>45561</c:v>
                </c:pt>
                <c:pt idx="435">
                  <c:v>45562</c:v>
                </c:pt>
                <c:pt idx="436">
                  <c:v>45565</c:v>
                </c:pt>
                <c:pt idx="437">
                  <c:v>45566</c:v>
                </c:pt>
                <c:pt idx="438">
                  <c:v>45567</c:v>
                </c:pt>
                <c:pt idx="439">
                  <c:v>45568</c:v>
                </c:pt>
                <c:pt idx="440">
                  <c:v>45569</c:v>
                </c:pt>
                <c:pt idx="441">
                  <c:v>45572</c:v>
                </c:pt>
                <c:pt idx="442">
                  <c:v>45573</c:v>
                </c:pt>
                <c:pt idx="443">
                  <c:v>45574</c:v>
                </c:pt>
                <c:pt idx="444">
                  <c:v>45575</c:v>
                </c:pt>
                <c:pt idx="445">
                  <c:v>45576</c:v>
                </c:pt>
                <c:pt idx="446">
                  <c:v>45579</c:v>
                </c:pt>
                <c:pt idx="447">
                  <c:v>45580</c:v>
                </c:pt>
                <c:pt idx="448">
                  <c:v>45581</c:v>
                </c:pt>
                <c:pt idx="449">
                  <c:v>45582</c:v>
                </c:pt>
                <c:pt idx="450">
                  <c:v>45583</c:v>
                </c:pt>
                <c:pt idx="451">
                  <c:v>45586</c:v>
                </c:pt>
                <c:pt idx="452">
                  <c:v>45587</c:v>
                </c:pt>
                <c:pt idx="453">
                  <c:v>45588</c:v>
                </c:pt>
                <c:pt idx="454">
                  <c:v>45589</c:v>
                </c:pt>
                <c:pt idx="455">
                  <c:v>45590</c:v>
                </c:pt>
                <c:pt idx="456">
                  <c:v>45593</c:v>
                </c:pt>
                <c:pt idx="457">
                  <c:v>45594</c:v>
                </c:pt>
                <c:pt idx="458">
                  <c:v>45595</c:v>
                </c:pt>
                <c:pt idx="459">
                  <c:v>45597</c:v>
                </c:pt>
                <c:pt idx="460">
                  <c:v>45600</c:v>
                </c:pt>
                <c:pt idx="461">
                  <c:v>45601</c:v>
                </c:pt>
                <c:pt idx="462">
                  <c:v>45602</c:v>
                </c:pt>
                <c:pt idx="463">
                  <c:v>45603</c:v>
                </c:pt>
                <c:pt idx="464">
                  <c:v>45604</c:v>
                </c:pt>
                <c:pt idx="465">
                  <c:v>45607</c:v>
                </c:pt>
                <c:pt idx="466">
                  <c:v>45608</c:v>
                </c:pt>
                <c:pt idx="467">
                  <c:v>45609</c:v>
                </c:pt>
                <c:pt idx="468">
                  <c:v>45610</c:v>
                </c:pt>
                <c:pt idx="469">
                  <c:v>45611</c:v>
                </c:pt>
                <c:pt idx="470">
                  <c:v>45614</c:v>
                </c:pt>
                <c:pt idx="471">
                  <c:v>45615</c:v>
                </c:pt>
                <c:pt idx="472">
                  <c:v>45616</c:v>
                </c:pt>
                <c:pt idx="473">
                  <c:v>45617</c:v>
                </c:pt>
                <c:pt idx="474">
                  <c:v>45618</c:v>
                </c:pt>
                <c:pt idx="475">
                  <c:v>45621</c:v>
                </c:pt>
                <c:pt idx="476">
                  <c:v>45622</c:v>
                </c:pt>
                <c:pt idx="477">
                  <c:v>45623</c:v>
                </c:pt>
                <c:pt idx="478">
                  <c:v>45624</c:v>
                </c:pt>
                <c:pt idx="479">
                  <c:v>45625</c:v>
                </c:pt>
                <c:pt idx="480">
                  <c:v>45628</c:v>
                </c:pt>
                <c:pt idx="481">
                  <c:v>45629</c:v>
                </c:pt>
                <c:pt idx="482">
                  <c:v>45630</c:v>
                </c:pt>
                <c:pt idx="483">
                  <c:v>45631</c:v>
                </c:pt>
                <c:pt idx="484">
                  <c:v>45632</c:v>
                </c:pt>
                <c:pt idx="485">
                  <c:v>45635</c:v>
                </c:pt>
                <c:pt idx="486">
                  <c:v>45636</c:v>
                </c:pt>
                <c:pt idx="487">
                  <c:v>45637</c:v>
                </c:pt>
                <c:pt idx="488">
                  <c:v>45638</c:v>
                </c:pt>
                <c:pt idx="489">
                  <c:v>45639</c:v>
                </c:pt>
                <c:pt idx="490">
                  <c:v>45642</c:v>
                </c:pt>
                <c:pt idx="491">
                  <c:v>45643</c:v>
                </c:pt>
                <c:pt idx="492">
                  <c:v>45644</c:v>
                </c:pt>
                <c:pt idx="493">
                  <c:v>45645</c:v>
                </c:pt>
                <c:pt idx="494">
                  <c:v>45646</c:v>
                </c:pt>
                <c:pt idx="495">
                  <c:v>45649</c:v>
                </c:pt>
                <c:pt idx="496">
                  <c:v>45650</c:v>
                </c:pt>
                <c:pt idx="497">
                  <c:v>45652</c:v>
                </c:pt>
                <c:pt idx="498">
                  <c:v>45653</c:v>
                </c:pt>
                <c:pt idx="499">
                  <c:v>45656</c:v>
                </c:pt>
                <c:pt idx="500">
                  <c:v>45657</c:v>
                </c:pt>
                <c:pt idx="501">
                  <c:v>45659</c:v>
                </c:pt>
                <c:pt idx="502">
                  <c:v>45660</c:v>
                </c:pt>
                <c:pt idx="503">
                  <c:v>45663</c:v>
                </c:pt>
                <c:pt idx="504">
                  <c:v>45664</c:v>
                </c:pt>
                <c:pt idx="505">
                  <c:v>45665</c:v>
                </c:pt>
                <c:pt idx="506">
                  <c:v>45666</c:v>
                </c:pt>
                <c:pt idx="507">
                  <c:v>45667</c:v>
                </c:pt>
                <c:pt idx="508">
                  <c:v>45670</c:v>
                </c:pt>
                <c:pt idx="509">
                  <c:v>45671</c:v>
                </c:pt>
                <c:pt idx="510">
                  <c:v>45672</c:v>
                </c:pt>
                <c:pt idx="511">
                  <c:v>45673</c:v>
                </c:pt>
                <c:pt idx="512">
                  <c:v>45674</c:v>
                </c:pt>
                <c:pt idx="513">
                  <c:v>45677</c:v>
                </c:pt>
                <c:pt idx="514">
                  <c:v>45678</c:v>
                </c:pt>
                <c:pt idx="515">
                  <c:v>45679</c:v>
                </c:pt>
                <c:pt idx="516">
                  <c:v>45680</c:v>
                </c:pt>
                <c:pt idx="517">
                  <c:v>45681</c:v>
                </c:pt>
                <c:pt idx="518">
                  <c:v>45684</c:v>
                </c:pt>
                <c:pt idx="519">
                  <c:v>45685</c:v>
                </c:pt>
                <c:pt idx="520">
                  <c:v>45688</c:v>
                </c:pt>
                <c:pt idx="521">
                  <c:v>45691</c:v>
                </c:pt>
                <c:pt idx="522">
                  <c:v>45692</c:v>
                </c:pt>
                <c:pt idx="523">
                  <c:v>45693</c:v>
                </c:pt>
                <c:pt idx="524">
                  <c:v>45694</c:v>
                </c:pt>
                <c:pt idx="525">
                  <c:v>45695</c:v>
                </c:pt>
                <c:pt idx="526">
                  <c:v>45698</c:v>
                </c:pt>
                <c:pt idx="527">
                  <c:v>45699</c:v>
                </c:pt>
                <c:pt idx="528">
                  <c:v>45700</c:v>
                </c:pt>
                <c:pt idx="529">
                  <c:v>45701</c:v>
                </c:pt>
                <c:pt idx="530">
                  <c:v>45702</c:v>
                </c:pt>
                <c:pt idx="531">
                  <c:v>45705</c:v>
                </c:pt>
                <c:pt idx="532">
                  <c:v>45706</c:v>
                </c:pt>
                <c:pt idx="533">
                  <c:v>45707</c:v>
                </c:pt>
                <c:pt idx="534">
                  <c:v>45708</c:v>
                </c:pt>
                <c:pt idx="535">
                  <c:v>45709</c:v>
                </c:pt>
                <c:pt idx="536">
                  <c:v>45712</c:v>
                </c:pt>
                <c:pt idx="537">
                  <c:v>45713</c:v>
                </c:pt>
                <c:pt idx="538">
                  <c:v>45714</c:v>
                </c:pt>
                <c:pt idx="539">
                  <c:v>45715</c:v>
                </c:pt>
                <c:pt idx="540">
                  <c:v>45716</c:v>
                </c:pt>
                <c:pt idx="541">
                  <c:v>45719</c:v>
                </c:pt>
                <c:pt idx="542">
                  <c:v>45720</c:v>
                </c:pt>
                <c:pt idx="543">
                  <c:v>45721</c:v>
                </c:pt>
                <c:pt idx="544">
                  <c:v>45722</c:v>
                </c:pt>
                <c:pt idx="545">
                  <c:v>45723</c:v>
                </c:pt>
                <c:pt idx="546">
                  <c:v>45726</c:v>
                </c:pt>
                <c:pt idx="547">
                  <c:v>45727</c:v>
                </c:pt>
                <c:pt idx="548">
                  <c:v>45728</c:v>
                </c:pt>
                <c:pt idx="549">
                  <c:v>45729</c:v>
                </c:pt>
                <c:pt idx="550">
                  <c:v>45730</c:v>
                </c:pt>
                <c:pt idx="551">
                  <c:v>45733</c:v>
                </c:pt>
                <c:pt idx="552">
                  <c:v>45734</c:v>
                </c:pt>
                <c:pt idx="553">
                  <c:v>45735</c:v>
                </c:pt>
                <c:pt idx="554">
                  <c:v>45736</c:v>
                </c:pt>
                <c:pt idx="555">
                  <c:v>45737</c:v>
                </c:pt>
                <c:pt idx="556">
                  <c:v>45740</c:v>
                </c:pt>
                <c:pt idx="557">
                  <c:v>45741</c:v>
                </c:pt>
                <c:pt idx="558">
                  <c:v>45742</c:v>
                </c:pt>
                <c:pt idx="559">
                  <c:v>45743</c:v>
                </c:pt>
                <c:pt idx="560">
                  <c:v>45744</c:v>
                </c:pt>
                <c:pt idx="561">
                  <c:v>45748</c:v>
                </c:pt>
                <c:pt idx="562">
                  <c:v>45749</c:v>
                </c:pt>
                <c:pt idx="563">
                  <c:v>45750</c:v>
                </c:pt>
                <c:pt idx="564">
                  <c:v>45751</c:v>
                </c:pt>
                <c:pt idx="565">
                  <c:v>45754</c:v>
                </c:pt>
                <c:pt idx="566">
                  <c:v>45755</c:v>
                </c:pt>
                <c:pt idx="567">
                  <c:v>45756</c:v>
                </c:pt>
                <c:pt idx="568">
                  <c:v>45757</c:v>
                </c:pt>
                <c:pt idx="569">
                  <c:v>45758</c:v>
                </c:pt>
                <c:pt idx="570">
                  <c:v>45761</c:v>
                </c:pt>
                <c:pt idx="571">
                  <c:v>45762</c:v>
                </c:pt>
                <c:pt idx="572">
                  <c:v>45763</c:v>
                </c:pt>
                <c:pt idx="573">
                  <c:v>45764</c:v>
                </c:pt>
                <c:pt idx="574">
                  <c:v>45768</c:v>
                </c:pt>
                <c:pt idx="575">
                  <c:v>45769</c:v>
                </c:pt>
                <c:pt idx="576">
                  <c:v>45770</c:v>
                </c:pt>
                <c:pt idx="577">
                  <c:v>45771</c:v>
                </c:pt>
                <c:pt idx="578">
                  <c:v>45772</c:v>
                </c:pt>
                <c:pt idx="579">
                  <c:v>45775</c:v>
                </c:pt>
                <c:pt idx="580">
                  <c:v>45776</c:v>
                </c:pt>
                <c:pt idx="581">
                  <c:v>45777</c:v>
                </c:pt>
                <c:pt idx="582">
                  <c:v>45779</c:v>
                </c:pt>
                <c:pt idx="583">
                  <c:v>45782</c:v>
                </c:pt>
                <c:pt idx="584">
                  <c:v>45783</c:v>
                </c:pt>
                <c:pt idx="585">
                  <c:v>45784</c:v>
                </c:pt>
                <c:pt idx="586">
                  <c:v>45785</c:v>
                </c:pt>
                <c:pt idx="587">
                  <c:v>45786</c:v>
                </c:pt>
                <c:pt idx="588">
                  <c:v>45790</c:v>
                </c:pt>
                <c:pt idx="589">
                  <c:v>45791</c:v>
                </c:pt>
                <c:pt idx="590">
                  <c:v>45792</c:v>
                </c:pt>
                <c:pt idx="591">
                  <c:v>45793</c:v>
                </c:pt>
                <c:pt idx="592">
                  <c:v>45796</c:v>
                </c:pt>
                <c:pt idx="593">
                  <c:v>45797</c:v>
                </c:pt>
                <c:pt idx="594">
                  <c:v>45798</c:v>
                </c:pt>
                <c:pt idx="595">
                  <c:v>45799</c:v>
                </c:pt>
                <c:pt idx="596">
                  <c:v>45800</c:v>
                </c:pt>
                <c:pt idx="597">
                  <c:v>45803</c:v>
                </c:pt>
                <c:pt idx="598">
                  <c:v>45804</c:v>
                </c:pt>
                <c:pt idx="599">
                  <c:v>45805</c:v>
                </c:pt>
                <c:pt idx="600">
                  <c:v>45806</c:v>
                </c:pt>
                <c:pt idx="601">
                  <c:v>45807</c:v>
                </c:pt>
                <c:pt idx="602">
                  <c:v>45810</c:v>
                </c:pt>
                <c:pt idx="603">
                  <c:v>45811</c:v>
                </c:pt>
                <c:pt idx="604">
                  <c:v>45812</c:v>
                </c:pt>
                <c:pt idx="605">
                  <c:v>45813</c:v>
                </c:pt>
                <c:pt idx="606">
                  <c:v>45814</c:v>
                </c:pt>
                <c:pt idx="607">
                  <c:v>45817</c:v>
                </c:pt>
                <c:pt idx="608">
                  <c:v>45818</c:v>
                </c:pt>
                <c:pt idx="609">
                  <c:v>45819</c:v>
                </c:pt>
                <c:pt idx="610">
                  <c:v>45820</c:v>
                </c:pt>
                <c:pt idx="611">
                  <c:v>45821</c:v>
                </c:pt>
                <c:pt idx="612">
                  <c:v>45824</c:v>
                </c:pt>
                <c:pt idx="613">
                  <c:v>45825</c:v>
                </c:pt>
                <c:pt idx="614">
                  <c:v>45826</c:v>
                </c:pt>
                <c:pt idx="615">
                  <c:v>45827</c:v>
                </c:pt>
                <c:pt idx="616">
                  <c:v>45828</c:v>
                </c:pt>
                <c:pt idx="617">
                  <c:v>45831</c:v>
                </c:pt>
                <c:pt idx="618">
                  <c:v>45832</c:v>
                </c:pt>
                <c:pt idx="619">
                  <c:v>45833</c:v>
                </c:pt>
                <c:pt idx="620">
                  <c:v>45834</c:v>
                </c:pt>
                <c:pt idx="621">
                  <c:v>45835</c:v>
                </c:pt>
                <c:pt idx="622">
                  <c:v>45838</c:v>
                </c:pt>
                <c:pt idx="623">
                  <c:v>45839</c:v>
                </c:pt>
                <c:pt idx="624">
                  <c:v>45840</c:v>
                </c:pt>
                <c:pt idx="625">
                  <c:v>45841</c:v>
                </c:pt>
                <c:pt idx="626">
                  <c:v>45842</c:v>
                </c:pt>
                <c:pt idx="627">
                  <c:v>45845</c:v>
                </c:pt>
                <c:pt idx="628">
                  <c:v>45846</c:v>
                </c:pt>
                <c:pt idx="629">
                  <c:v>45847</c:v>
                </c:pt>
                <c:pt idx="630">
                  <c:v>45848</c:v>
                </c:pt>
                <c:pt idx="631">
                  <c:v>45849</c:v>
                </c:pt>
                <c:pt idx="632">
                  <c:v>45852</c:v>
                </c:pt>
                <c:pt idx="633">
                  <c:v>45853</c:v>
                </c:pt>
                <c:pt idx="634">
                  <c:v>45854</c:v>
                </c:pt>
                <c:pt idx="635">
                  <c:v>45855</c:v>
                </c:pt>
                <c:pt idx="636">
                  <c:v>45856</c:v>
                </c:pt>
                <c:pt idx="637">
                  <c:v>45859</c:v>
                </c:pt>
                <c:pt idx="638">
                  <c:v>45860</c:v>
                </c:pt>
              </c:numCache>
            </c:numRef>
          </c:cat>
          <c:val>
            <c:numRef>
              <c:f>Sheet3!$B$3:$B$641</c:f>
              <c:numCache>
                <c:formatCode>General</c:formatCode>
                <c:ptCount val="639"/>
                <c:pt idx="0">
                  <c:v>109.13</c:v>
                </c:pt>
                <c:pt idx="1">
                  <c:v>101.77</c:v>
                </c:pt>
                <c:pt idx="2">
                  <c:v>102.03</c:v>
                </c:pt>
                <c:pt idx="3">
                  <c:v>100.84</c:v>
                </c:pt>
                <c:pt idx="4">
                  <c:v>104.09</c:v>
                </c:pt>
                <c:pt idx="5">
                  <c:v>103.38</c:v>
                </c:pt>
                <c:pt idx="6">
                  <c:v>106.73</c:v>
                </c:pt>
                <c:pt idx="7">
                  <c:v>110.35</c:v>
                </c:pt>
                <c:pt idx="8">
                  <c:v>113.36</c:v>
                </c:pt>
                <c:pt idx="9">
                  <c:v>114.45</c:v>
                </c:pt>
                <c:pt idx="10">
                  <c:v>115.33</c:v>
                </c:pt>
                <c:pt idx="11">
                  <c:v>114.79</c:v>
                </c:pt>
                <c:pt idx="12">
                  <c:v>115.23</c:v>
                </c:pt>
                <c:pt idx="13">
                  <c:v>118.37</c:v>
                </c:pt>
                <c:pt idx="14">
                  <c:v>121.08</c:v>
                </c:pt>
                <c:pt idx="15">
                  <c:v>116.87</c:v>
                </c:pt>
                <c:pt idx="16">
                  <c:v>119.41</c:v>
                </c:pt>
                <c:pt idx="17">
                  <c:v>114.72</c:v>
                </c:pt>
                <c:pt idx="18">
                  <c:v>111.33</c:v>
                </c:pt>
                <c:pt idx="19">
                  <c:v>115.24</c:v>
                </c:pt>
                <c:pt idx="20">
                  <c:v>108.59</c:v>
                </c:pt>
                <c:pt idx="21">
                  <c:v>107.28</c:v>
                </c:pt>
                <c:pt idx="22">
                  <c:v>102.58</c:v>
                </c:pt>
                <c:pt idx="23">
                  <c:v>101.98</c:v>
                </c:pt>
                <c:pt idx="24">
                  <c:v>106.16</c:v>
                </c:pt>
                <c:pt idx="25">
                  <c:v>106.4</c:v>
                </c:pt>
                <c:pt idx="26">
                  <c:v>103.78</c:v>
                </c:pt>
                <c:pt idx="27">
                  <c:v>103.94</c:v>
                </c:pt>
                <c:pt idx="28">
                  <c:v>107.08</c:v>
                </c:pt>
                <c:pt idx="29">
                  <c:v>106.65</c:v>
                </c:pt>
                <c:pt idx="30">
                  <c:v>104.35</c:v>
                </c:pt>
                <c:pt idx="31">
                  <c:v>99.39</c:v>
                </c:pt>
                <c:pt idx="32">
                  <c:v>99.54</c:v>
                </c:pt>
                <c:pt idx="33">
                  <c:v>98.68</c:v>
                </c:pt>
                <c:pt idx="34">
                  <c:v>100.2</c:v>
                </c:pt>
                <c:pt idx="35">
                  <c:v>97.68</c:v>
                </c:pt>
                <c:pt idx="36">
                  <c:v>100.07</c:v>
                </c:pt>
                <c:pt idx="37">
                  <c:v>101.85</c:v>
                </c:pt>
                <c:pt idx="38">
                  <c:v>101.19</c:v>
                </c:pt>
                <c:pt idx="39">
                  <c:v>103.53</c:v>
                </c:pt>
                <c:pt idx="40">
                  <c:v>103.71</c:v>
                </c:pt>
                <c:pt idx="41">
                  <c:v>104.95</c:v>
                </c:pt>
                <c:pt idx="42">
                  <c:v>106.29</c:v>
                </c:pt>
                <c:pt idx="43">
                  <c:v>105.76</c:v>
                </c:pt>
                <c:pt idx="44">
                  <c:v>102.58</c:v>
                </c:pt>
                <c:pt idx="45">
                  <c:v>100.75</c:v>
                </c:pt>
                <c:pt idx="46">
                  <c:v>97.15</c:v>
                </c:pt>
                <c:pt idx="47">
                  <c:v>101.48</c:v>
                </c:pt>
                <c:pt idx="48">
                  <c:v>98.49</c:v>
                </c:pt>
                <c:pt idx="49">
                  <c:v>98.44</c:v>
                </c:pt>
                <c:pt idx="50">
                  <c:v>92.15</c:v>
                </c:pt>
                <c:pt idx="51">
                  <c:v>96.19</c:v>
                </c:pt>
                <c:pt idx="52">
                  <c:v>91.19</c:v>
                </c:pt>
                <c:pt idx="53">
                  <c:v>94.61</c:v>
                </c:pt>
                <c:pt idx="54">
                  <c:v>95.12</c:v>
                </c:pt>
                <c:pt idx="55">
                  <c:v>96.93</c:v>
                </c:pt>
                <c:pt idx="56">
                  <c:v>95.5</c:v>
                </c:pt>
                <c:pt idx="57">
                  <c:v>94.32</c:v>
                </c:pt>
                <c:pt idx="58">
                  <c:v>97.35</c:v>
                </c:pt>
                <c:pt idx="59">
                  <c:v>96.18</c:v>
                </c:pt>
                <c:pt idx="60">
                  <c:v>94.61</c:v>
                </c:pt>
                <c:pt idx="61">
                  <c:v>94.31</c:v>
                </c:pt>
                <c:pt idx="62">
                  <c:v>99.74</c:v>
                </c:pt>
                <c:pt idx="63">
                  <c:v>99.47</c:v>
                </c:pt>
                <c:pt idx="64">
                  <c:v>97.75</c:v>
                </c:pt>
                <c:pt idx="65">
                  <c:v>98.82</c:v>
                </c:pt>
                <c:pt idx="66">
                  <c:v>97.44</c:v>
                </c:pt>
                <c:pt idx="67">
                  <c:v>95.88</c:v>
                </c:pt>
                <c:pt idx="68">
                  <c:v>95.28</c:v>
                </c:pt>
                <c:pt idx="69">
                  <c:v>97.22</c:v>
                </c:pt>
                <c:pt idx="70">
                  <c:v>96.04</c:v>
                </c:pt>
                <c:pt idx="71">
                  <c:v>94.81</c:v>
                </c:pt>
                <c:pt idx="72">
                  <c:v>94.22</c:v>
                </c:pt>
                <c:pt idx="73">
                  <c:v>92.78</c:v>
                </c:pt>
                <c:pt idx="74">
                  <c:v>90.73</c:v>
                </c:pt>
                <c:pt idx="75">
                  <c:v>89.5</c:v>
                </c:pt>
                <c:pt idx="76">
                  <c:v>90.11</c:v>
                </c:pt>
                <c:pt idx="77">
                  <c:v>92.9</c:v>
                </c:pt>
                <c:pt idx="78">
                  <c:v>89.99</c:v>
                </c:pt>
                <c:pt idx="79">
                  <c:v>86.47</c:v>
                </c:pt>
                <c:pt idx="80">
                  <c:v>85.54</c:v>
                </c:pt>
                <c:pt idx="81">
                  <c:v>86.18</c:v>
                </c:pt>
                <c:pt idx="82">
                  <c:v>79.69</c:v>
                </c:pt>
                <c:pt idx="83">
                  <c:v>80.27</c:v>
                </c:pt>
                <c:pt idx="84">
                  <c:v>82.11</c:v>
                </c:pt>
                <c:pt idx="85">
                  <c:v>85.01</c:v>
                </c:pt>
                <c:pt idx="86">
                  <c:v>84.9</c:v>
                </c:pt>
                <c:pt idx="87">
                  <c:v>85.16</c:v>
                </c:pt>
                <c:pt idx="88">
                  <c:v>86.57</c:v>
                </c:pt>
                <c:pt idx="89">
                  <c:v>83.84</c:v>
                </c:pt>
                <c:pt idx="90">
                  <c:v>83.11</c:v>
                </c:pt>
                <c:pt idx="91">
                  <c:v>85.97</c:v>
                </c:pt>
                <c:pt idx="92">
                  <c:v>85.55</c:v>
                </c:pt>
                <c:pt idx="93">
                  <c:v>87.76</c:v>
                </c:pt>
                <c:pt idx="94">
                  <c:v>87.73</c:v>
                </c:pt>
                <c:pt idx="95">
                  <c:v>85.48</c:v>
                </c:pt>
                <c:pt idx="96">
                  <c:v>85.91</c:v>
                </c:pt>
                <c:pt idx="97">
                  <c:v>86.7</c:v>
                </c:pt>
                <c:pt idx="98">
                  <c:v>87.35</c:v>
                </c:pt>
                <c:pt idx="99">
                  <c:v>85.9</c:v>
                </c:pt>
                <c:pt idx="100">
                  <c:v>86.96</c:v>
                </c:pt>
                <c:pt idx="101">
                  <c:v>85.82</c:v>
                </c:pt>
                <c:pt idx="102">
                  <c:v>83.03</c:v>
                </c:pt>
                <c:pt idx="103">
                  <c:v>83.28</c:v>
                </c:pt>
                <c:pt idx="104">
                  <c:v>89.16</c:v>
                </c:pt>
                <c:pt idx="105">
                  <c:v>86.54</c:v>
                </c:pt>
                <c:pt idx="106">
                  <c:v>88</c:v>
                </c:pt>
                <c:pt idx="107">
                  <c:v>89.7</c:v>
                </c:pt>
                <c:pt idx="108">
                  <c:v>89.23</c:v>
                </c:pt>
                <c:pt idx="109">
                  <c:v>86.4</c:v>
                </c:pt>
                <c:pt idx="110">
                  <c:v>86.31</c:v>
                </c:pt>
                <c:pt idx="111">
                  <c:v>89.26</c:v>
                </c:pt>
                <c:pt idx="112">
                  <c:v>87.47</c:v>
                </c:pt>
                <c:pt idx="113">
                  <c:v>91.69</c:v>
                </c:pt>
                <c:pt idx="114">
                  <c:v>92.62</c:v>
                </c:pt>
                <c:pt idx="115">
                  <c:v>91.17</c:v>
                </c:pt>
                <c:pt idx="116">
                  <c:v>89.97</c:v>
                </c:pt>
                <c:pt idx="117">
                  <c:v>92.05</c:v>
                </c:pt>
                <c:pt idx="118">
                  <c:v>87.58</c:v>
                </c:pt>
                <c:pt idx="119">
                  <c:v>87.95</c:v>
                </c:pt>
                <c:pt idx="120">
                  <c:v>89.72</c:v>
                </c:pt>
                <c:pt idx="121">
                  <c:v>88.01</c:v>
                </c:pt>
                <c:pt idx="122">
                  <c:v>89.34</c:v>
                </c:pt>
                <c:pt idx="123">
                  <c:v>88.8</c:v>
                </c:pt>
                <c:pt idx="124">
                  <c:v>88.73</c:v>
                </c:pt>
                <c:pt idx="125">
                  <c:v>90.5</c:v>
                </c:pt>
                <c:pt idx="126">
                  <c:v>92.69</c:v>
                </c:pt>
                <c:pt idx="127">
                  <c:v>93.42</c:v>
                </c:pt>
                <c:pt idx="128">
                  <c:v>94.69</c:v>
                </c:pt>
                <c:pt idx="129">
                  <c:v>95.35</c:v>
                </c:pt>
                <c:pt idx="130">
                  <c:v>96.99</c:v>
                </c:pt>
                <c:pt idx="131">
                  <c:v>98.25</c:v>
                </c:pt>
                <c:pt idx="132">
                  <c:v>97.95</c:v>
                </c:pt>
                <c:pt idx="133">
                  <c:v>96.26</c:v>
                </c:pt>
                <c:pt idx="134">
                  <c:v>96.47</c:v>
                </c:pt>
                <c:pt idx="135">
                  <c:v>98.39</c:v>
                </c:pt>
                <c:pt idx="136">
                  <c:v>100.33</c:v>
                </c:pt>
                <c:pt idx="137">
                  <c:v>101.75</c:v>
                </c:pt>
                <c:pt idx="138">
                  <c:v>103.92</c:v>
                </c:pt>
                <c:pt idx="139">
                  <c:v>105.32</c:v>
                </c:pt>
                <c:pt idx="140">
                  <c:v>105.6</c:v>
                </c:pt>
                <c:pt idx="141">
                  <c:v>108.06</c:v>
                </c:pt>
                <c:pt idx="142">
                  <c:v>109.01</c:v>
                </c:pt>
                <c:pt idx="143">
                  <c:v>111.46</c:v>
                </c:pt>
                <c:pt idx="144">
                  <c:v>113.82</c:v>
                </c:pt>
                <c:pt idx="145">
                  <c:v>115.8</c:v>
                </c:pt>
                <c:pt idx="146">
                  <c:v>113.45</c:v>
                </c:pt>
                <c:pt idx="147">
                  <c:v>115.94</c:v>
                </c:pt>
                <c:pt idx="148">
                  <c:v>113.74</c:v>
                </c:pt>
                <c:pt idx="149">
                  <c:v>111.69</c:v>
                </c:pt>
                <c:pt idx="150">
                  <c:v>119.41</c:v>
                </c:pt>
                <c:pt idx="151">
                  <c:v>117.56</c:v>
                </c:pt>
                <c:pt idx="152">
                  <c:v>116.48</c:v>
                </c:pt>
                <c:pt idx="153">
                  <c:v>114.99</c:v>
                </c:pt>
                <c:pt idx="154">
                  <c:v>113.06</c:v>
                </c:pt>
                <c:pt idx="155">
                  <c:v>113.15</c:v>
                </c:pt>
                <c:pt idx="156">
                  <c:v>115.41</c:v>
                </c:pt>
                <c:pt idx="157">
                  <c:v>117.19</c:v>
                </c:pt>
                <c:pt idx="158">
                  <c:v>114.08</c:v>
                </c:pt>
                <c:pt idx="159">
                  <c:v>115.43</c:v>
                </c:pt>
                <c:pt idx="160">
                  <c:v>114.94</c:v>
                </c:pt>
                <c:pt idx="161">
                  <c:v>117.23</c:v>
                </c:pt>
                <c:pt idx="162">
                  <c:v>120.56</c:v>
                </c:pt>
                <c:pt idx="163">
                  <c:v>117.83</c:v>
                </c:pt>
                <c:pt idx="164">
                  <c:v>118.21</c:v>
                </c:pt>
                <c:pt idx="165">
                  <c:v>114.75</c:v>
                </c:pt>
                <c:pt idx="166">
                  <c:v>116.1</c:v>
                </c:pt>
                <c:pt idx="167">
                  <c:v>116.94</c:v>
                </c:pt>
                <c:pt idx="168">
                  <c:v>119.3</c:v>
                </c:pt>
                <c:pt idx="169">
                  <c:v>118.57</c:v>
                </c:pt>
                <c:pt idx="170">
                  <c:v>120.45</c:v>
                </c:pt>
                <c:pt idx="171">
                  <c:v>121.54</c:v>
                </c:pt>
                <c:pt idx="172">
                  <c:v>122.55</c:v>
                </c:pt>
                <c:pt idx="173">
                  <c:v>122.35</c:v>
                </c:pt>
                <c:pt idx="174">
                  <c:v>124.37</c:v>
                </c:pt>
                <c:pt idx="175">
                  <c:v>127.32</c:v>
                </c:pt>
                <c:pt idx="176">
                  <c:v>123.25</c:v>
                </c:pt>
                <c:pt idx="177">
                  <c:v>120.49</c:v>
                </c:pt>
                <c:pt idx="178">
                  <c:v>120.9</c:v>
                </c:pt>
                <c:pt idx="179">
                  <c:v>121.94</c:v>
                </c:pt>
                <c:pt idx="180">
                  <c:v>123.96</c:v>
                </c:pt>
                <c:pt idx="181">
                  <c:v>123.31</c:v>
                </c:pt>
                <c:pt idx="182">
                  <c:v>118.78</c:v>
                </c:pt>
                <c:pt idx="183">
                  <c:v>121.79</c:v>
                </c:pt>
                <c:pt idx="184">
                  <c:v>124.56</c:v>
                </c:pt>
                <c:pt idx="185">
                  <c:v>124.46</c:v>
                </c:pt>
                <c:pt idx="186">
                  <c:v>124.99</c:v>
                </c:pt>
                <c:pt idx="187">
                  <c:v>120.76</c:v>
                </c:pt>
                <c:pt idx="188">
                  <c:v>117.04</c:v>
                </c:pt>
                <c:pt idx="189">
                  <c:v>110.56</c:v>
                </c:pt>
                <c:pt idx="190">
                  <c:v>107.11</c:v>
                </c:pt>
                <c:pt idx="191">
                  <c:v>112</c:v>
                </c:pt>
                <c:pt idx="192">
                  <c:v>111.13</c:v>
                </c:pt>
                <c:pt idx="193">
                  <c:v>113.65</c:v>
                </c:pt>
                <c:pt idx="194">
                  <c:v>112.17</c:v>
                </c:pt>
                <c:pt idx="195">
                  <c:v>114.52</c:v>
                </c:pt>
                <c:pt idx="196">
                  <c:v>117.22</c:v>
                </c:pt>
                <c:pt idx="197">
                  <c:v>115.36</c:v>
                </c:pt>
                <c:pt idx="198">
                  <c:v>115.62</c:v>
                </c:pt>
                <c:pt idx="199">
                  <c:v>113.23</c:v>
                </c:pt>
                <c:pt idx="200">
                  <c:v>116.08</c:v>
                </c:pt>
                <c:pt idx="201">
                  <c:v>115.6</c:v>
                </c:pt>
                <c:pt idx="202">
                  <c:v>112.18</c:v>
                </c:pt>
                <c:pt idx="203">
                  <c:v>109.01</c:v>
                </c:pt>
                <c:pt idx="204">
                  <c:v>110.91</c:v>
                </c:pt>
                <c:pt idx="205">
                  <c:v>111.9</c:v>
                </c:pt>
                <c:pt idx="206">
                  <c:v>109.31</c:v>
                </c:pt>
                <c:pt idx="207">
                  <c:v>108.46</c:v>
                </c:pt>
                <c:pt idx="208">
                  <c:v>108.85</c:v>
                </c:pt>
                <c:pt idx="209">
                  <c:v>109.72</c:v>
                </c:pt>
                <c:pt idx="210">
                  <c:v>111.68</c:v>
                </c:pt>
                <c:pt idx="211">
                  <c:v>108.59</c:v>
                </c:pt>
                <c:pt idx="212">
                  <c:v>105.96</c:v>
                </c:pt>
                <c:pt idx="213">
                  <c:v>102.45</c:v>
                </c:pt>
                <c:pt idx="214">
                  <c:v>98.66</c:v>
                </c:pt>
                <c:pt idx="215">
                  <c:v>97.81</c:v>
                </c:pt>
                <c:pt idx="216">
                  <c:v>102.31</c:v>
                </c:pt>
                <c:pt idx="217">
                  <c:v>101.87</c:v>
                </c:pt>
                <c:pt idx="218">
                  <c:v>102.46</c:v>
                </c:pt>
                <c:pt idx="219">
                  <c:v>97.8</c:v>
                </c:pt>
                <c:pt idx="220">
                  <c:v>100.97</c:v>
                </c:pt>
                <c:pt idx="221">
                  <c:v>102.51</c:v>
                </c:pt>
                <c:pt idx="222">
                  <c:v>104.47</c:v>
                </c:pt>
                <c:pt idx="223">
                  <c:v>102.05</c:v>
                </c:pt>
                <c:pt idx="224">
                  <c:v>102.32</c:v>
                </c:pt>
                <c:pt idx="225">
                  <c:v>100.55</c:v>
                </c:pt>
                <c:pt idx="226">
                  <c:v>100.79</c:v>
                </c:pt>
                <c:pt idx="227">
                  <c:v>102.31</c:v>
                </c:pt>
                <c:pt idx="228">
                  <c:v>103.38</c:v>
                </c:pt>
                <c:pt idx="229">
                  <c:v>99.45</c:v>
                </c:pt>
                <c:pt idx="230">
                  <c:v>96.76</c:v>
                </c:pt>
                <c:pt idx="231">
                  <c:v>97.45</c:v>
                </c:pt>
                <c:pt idx="232">
                  <c:v>96.43</c:v>
                </c:pt>
                <c:pt idx="233">
                  <c:v>94.36</c:v>
                </c:pt>
                <c:pt idx="234">
                  <c:v>94.99</c:v>
                </c:pt>
                <c:pt idx="235">
                  <c:v>94.87</c:v>
                </c:pt>
                <c:pt idx="236">
                  <c:v>95.43</c:v>
                </c:pt>
                <c:pt idx="237">
                  <c:v>91.11</c:v>
                </c:pt>
                <c:pt idx="238">
                  <c:v>94.79</c:v>
                </c:pt>
                <c:pt idx="239">
                  <c:v>96.04</c:v>
                </c:pt>
                <c:pt idx="240">
                  <c:v>95.95</c:v>
                </c:pt>
                <c:pt idx="241">
                  <c:v>96.62</c:v>
                </c:pt>
                <c:pt idx="242">
                  <c:v>98.98</c:v>
                </c:pt>
                <c:pt idx="243">
                  <c:v>97.04</c:v>
                </c:pt>
                <c:pt idx="244">
                  <c:v>97.07</c:v>
                </c:pt>
                <c:pt idx="245">
                  <c:v>96.11</c:v>
                </c:pt>
                <c:pt idx="246">
                  <c:v>96.78</c:v>
                </c:pt>
                <c:pt idx="247">
                  <c:v>95.87</c:v>
                </c:pt>
                <c:pt idx="248">
                  <c:v>93.79</c:v>
                </c:pt>
                <c:pt idx="249">
                  <c:v>96.29</c:v>
                </c:pt>
                <c:pt idx="250">
                  <c:v>92.98</c:v>
                </c:pt>
                <c:pt idx="251">
                  <c:v>96.87</c:v>
                </c:pt>
                <c:pt idx="252">
                  <c:v>96.08</c:v>
                </c:pt>
                <c:pt idx="253">
                  <c:v>96.28</c:v>
                </c:pt>
                <c:pt idx="254">
                  <c:v>95.13</c:v>
                </c:pt>
                <c:pt idx="255">
                  <c:v>96.69</c:v>
                </c:pt>
                <c:pt idx="256">
                  <c:v>96.1</c:v>
                </c:pt>
                <c:pt idx="257">
                  <c:v>100.36</c:v>
                </c:pt>
                <c:pt idx="258">
                  <c:v>98.04</c:v>
                </c:pt>
                <c:pt idx="259">
                  <c:v>98.92</c:v>
                </c:pt>
                <c:pt idx="260">
                  <c:v>97.09</c:v>
                </c:pt>
                <c:pt idx="261">
                  <c:v>97.59</c:v>
                </c:pt>
                <c:pt idx="262">
                  <c:v>98.31</c:v>
                </c:pt>
                <c:pt idx="263">
                  <c:v>96.08</c:v>
                </c:pt>
                <c:pt idx="264">
                  <c:v>98.38</c:v>
                </c:pt>
                <c:pt idx="265">
                  <c:v>97.03</c:v>
                </c:pt>
                <c:pt idx="266">
                  <c:v>96.7</c:v>
                </c:pt>
                <c:pt idx="267">
                  <c:v>99.32</c:v>
                </c:pt>
                <c:pt idx="268">
                  <c:v>100.99</c:v>
                </c:pt>
                <c:pt idx="269">
                  <c:v>100.6</c:v>
                </c:pt>
                <c:pt idx="270">
                  <c:v>100.19</c:v>
                </c:pt>
                <c:pt idx="271">
                  <c:v>100.68</c:v>
                </c:pt>
                <c:pt idx="272">
                  <c:v>98.37</c:v>
                </c:pt>
                <c:pt idx="273">
                  <c:v>96.95</c:v>
                </c:pt>
                <c:pt idx="274">
                  <c:v>99.63</c:v>
                </c:pt>
                <c:pt idx="275">
                  <c:v>100.55</c:v>
                </c:pt>
                <c:pt idx="276">
                  <c:v>101.73</c:v>
                </c:pt>
                <c:pt idx="277">
                  <c:v>103.26</c:v>
                </c:pt>
                <c:pt idx="278">
                  <c:v>105.67</c:v>
                </c:pt>
                <c:pt idx="279">
                  <c:v>105.28</c:v>
                </c:pt>
                <c:pt idx="280">
                  <c:v>102.06</c:v>
                </c:pt>
                <c:pt idx="281">
                  <c:v>102.14</c:v>
                </c:pt>
                <c:pt idx="282">
                  <c:v>101.47</c:v>
                </c:pt>
                <c:pt idx="283">
                  <c:v>102.29</c:v>
                </c:pt>
                <c:pt idx="284">
                  <c:v>100.16</c:v>
                </c:pt>
                <c:pt idx="285">
                  <c:v>100.9</c:v>
                </c:pt>
                <c:pt idx="286">
                  <c:v>101.34</c:v>
                </c:pt>
                <c:pt idx="287">
                  <c:v>99.54</c:v>
                </c:pt>
                <c:pt idx="288">
                  <c:v>101.9</c:v>
                </c:pt>
                <c:pt idx="289">
                  <c:v>100.46</c:v>
                </c:pt>
                <c:pt idx="290">
                  <c:v>98.97</c:v>
                </c:pt>
                <c:pt idx="291">
                  <c:v>100.05</c:v>
                </c:pt>
                <c:pt idx="292">
                  <c:v>101.24</c:v>
                </c:pt>
                <c:pt idx="293">
                  <c:v>98.8</c:v>
                </c:pt>
                <c:pt idx="294">
                  <c:v>98.15</c:v>
                </c:pt>
                <c:pt idx="295">
                  <c:v>99.21</c:v>
                </c:pt>
                <c:pt idx="296">
                  <c:v>101.11</c:v>
                </c:pt>
                <c:pt idx="297">
                  <c:v>98.59</c:v>
                </c:pt>
                <c:pt idx="298">
                  <c:v>99.25</c:v>
                </c:pt>
                <c:pt idx="299">
                  <c:v>96.42</c:v>
                </c:pt>
                <c:pt idx="300">
                  <c:v>98.49</c:v>
                </c:pt>
                <c:pt idx="301">
                  <c:v>98.34</c:v>
                </c:pt>
                <c:pt idx="302">
                  <c:v>100.33</c:v>
                </c:pt>
                <c:pt idx="303">
                  <c:v>100.97</c:v>
                </c:pt>
                <c:pt idx="304">
                  <c:v>98.94</c:v>
                </c:pt>
                <c:pt idx="305">
                  <c:v>97.97</c:v>
                </c:pt>
                <c:pt idx="306">
                  <c:v>97.9</c:v>
                </c:pt>
                <c:pt idx="307">
                  <c:v>97.13</c:v>
                </c:pt>
                <c:pt idx="308">
                  <c:v>97.89</c:v>
                </c:pt>
                <c:pt idx="309">
                  <c:v>96.16</c:v>
                </c:pt>
                <c:pt idx="310">
                  <c:v>97.12</c:v>
                </c:pt>
                <c:pt idx="311">
                  <c:v>98.72</c:v>
                </c:pt>
                <c:pt idx="312">
                  <c:v>99.55</c:v>
                </c:pt>
                <c:pt idx="313">
                  <c:v>102.35</c:v>
                </c:pt>
                <c:pt idx="314">
                  <c:v>102.64</c:v>
                </c:pt>
                <c:pt idx="315">
                  <c:v>104.31</c:v>
                </c:pt>
                <c:pt idx="316">
                  <c:v>104.13</c:v>
                </c:pt>
                <c:pt idx="317">
                  <c:v>104.15</c:v>
                </c:pt>
                <c:pt idx="318">
                  <c:v>104.1</c:v>
                </c:pt>
                <c:pt idx="319">
                  <c:v>103.59</c:v>
                </c:pt>
                <c:pt idx="320">
                  <c:v>102.1</c:v>
                </c:pt>
                <c:pt idx="321">
                  <c:v>101.87</c:v>
                </c:pt>
                <c:pt idx="322">
                  <c:v>101.11</c:v>
                </c:pt>
                <c:pt idx="323">
                  <c:v>96.99</c:v>
                </c:pt>
                <c:pt idx="324">
                  <c:v>95.76</c:v>
                </c:pt>
                <c:pt idx="325">
                  <c:v>95.56</c:v>
                </c:pt>
                <c:pt idx="326">
                  <c:v>97.65</c:v>
                </c:pt>
                <c:pt idx="327">
                  <c:v>97.16</c:v>
                </c:pt>
                <c:pt idx="328">
                  <c:v>97.27</c:v>
                </c:pt>
                <c:pt idx="329">
                  <c:v>96.86</c:v>
                </c:pt>
                <c:pt idx="330">
                  <c:v>96.3</c:v>
                </c:pt>
                <c:pt idx="331">
                  <c:v>96.49</c:v>
                </c:pt>
                <c:pt idx="332">
                  <c:v>93.07</c:v>
                </c:pt>
                <c:pt idx="333">
                  <c:v>92.4</c:v>
                </c:pt>
                <c:pt idx="334">
                  <c:v>92.54</c:v>
                </c:pt>
                <c:pt idx="335">
                  <c:v>93.17</c:v>
                </c:pt>
                <c:pt idx="336">
                  <c:v>91.88</c:v>
                </c:pt>
                <c:pt idx="337">
                  <c:v>94.16</c:v>
                </c:pt>
                <c:pt idx="338">
                  <c:v>93.8</c:v>
                </c:pt>
                <c:pt idx="339">
                  <c:v>92.17</c:v>
                </c:pt>
                <c:pt idx="340">
                  <c:v>92.35</c:v>
                </c:pt>
                <c:pt idx="341">
                  <c:v>91.71</c:v>
                </c:pt>
                <c:pt idx="342">
                  <c:v>91.19</c:v>
                </c:pt>
                <c:pt idx="343">
                  <c:v>92.31</c:v>
                </c:pt>
                <c:pt idx="344">
                  <c:v>92.87</c:v>
                </c:pt>
                <c:pt idx="345">
                  <c:v>91.81</c:v>
                </c:pt>
                <c:pt idx="346">
                  <c:v>90.12</c:v>
                </c:pt>
                <c:pt idx="347">
                  <c:v>89.08</c:v>
                </c:pt>
                <c:pt idx="348">
                  <c:v>89.83</c:v>
                </c:pt>
                <c:pt idx="349">
                  <c:v>91.98</c:v>
                </c:pt>
                <c:pt idx="350">
                  <c:v>93.55</c:v>
                </c:pt>
                <c:pt idx="351">
                  <c:v>91.69</c:v>
                </c:pt>
                <c:pt idx="352">
                  <c:v>90.51</c:v>
                </c:pt>
                <c:pt idx="353">
                  <c:v>89.9</c:v>
                </c:pt>
                <c:pt idx="354">
                  <c:v>86.3</c:v>
                </c:pt>
                <c:pt idx="355">
                  <c:v>87.2</c:v>
                </c:pt>
                <c:pt idx="356">
                  <c:v>87.52</c:v>
                </c:pt>
                <c:pt idx="357">
                  <c:v>89.2</c:v>
                </c:pt>
                <c:pt idx="358">
                  <c:v>89.38</c:v>
                </c:pt>
                <c:pt idx="359">
                  <c:v>91.79</c:v>
                </c:pt>
                <c:pt idx="360">
                  <c:v>93.55</c:v>
                </c:pt>
                <c:pt idx="361">
                  <c:v>92.89</c:v>
                </c:pt>
                <c:pt idx="362">
                  <c:v>93.63</c:v>
                </c:pt>
                <c:pt idx="363">
                  <c:v>94.12</c:v>
                </c:pt>
                <c:pt idx="364">
                  <c:v>96.04</c:v>
                </c:pt>
                <c:pt idx="365">
                  <c:v>96.79</c:v>
                </c:pt>
                <c:pt idx="366">
                  <c:v>95.92</c:v>
                </c:pt>
                <c:pt idx="367">
                  <c:v>95.55</c:v>
                </c:pt>
                <c:pt idx="368">
                  <c:v>96.19</c:v>
                </c:pt>
                <c:pt idx="369">
                  <c:v>96.35</c:v>
                </c:pt>
                <c:pt idx="370">
                  <c:v>97.79</c:v>
                </c:pt>
                <c:pt idx="371">
                  <c:v>98.4</c:v>
                </c:pt>
                <c:pt idx="372">
                  <c:v>96.96</c:v>
                </c:pt>
                <c:pt idx="373">
                  <c:v>99.08</c:v>
                </c:pt>
                <c:pt idx="374">
                  <c:v>98.4</c:v>
                </c:pt>
                <c:pt idx="375">
                  <c:v>97.77</c:v>
                </c:pt>
                <c:pt idx="376">
                  <c:v>98.87</c:v>
                </c:pt>
                <c:pt idx="377">
                  <c:v>96.96</c:v>
                </c:pt>
                <c:pt idx="378">
                  <c:v>96.16</c:v>
                </c:pt>
                <c:pt idx="379">
                  <c:v>94.91</c:v>
                </c:pt>
                <c:pt idx="380">
                  <c:v>95.94</c:v>
                </c:pt>
                <c:pt idx="381">
                  <c:v>96.29</c:v>
                </c:pt>
                <c:pt idx="382">
                  <c:v>95.28</c:v>
                </c:pt>
                <c:pt idx="383">
                  <c:v>94.85</c:v>
                </c:pt>
                <c:pt idx="384">
                  <c:v>94.01</c:v>
                </c:pt>
                <c:pt idx="385">
                  <c:v>95.72</c:v>
                </c:pt>
                <c:pt idx="386">
                  <c:v>94.95</c:v>
                </c:pt>
                <c:pt idx="387">
                  <c:v>93.07</c:v>
                </c:pt>
                <c:pt idx="388">
                  <c:v>93.39</c:v>
                </c:pt>
                <c:pt idx="389">
                  <c:v>92.81</c:v>
                </c:pt>
                <c:pt idx="390">
                  <c:v>93.17</c:v>
                </c:pt>
                <c:pt idx="391">
                  <c:v>94.4</c:v>
                </c:pt>
                <c:pt idx="392">
                  <c:v>93.14</c:v>
                </c:pt>
                <c:pt idx="393">
                  <c:v>91.2</c:v>
                </c:pt>
                <c:pt idx="394">
                  <c:v>91.77</c:v>
                </c:pt>
                <c:pt idx="395">
                  <c:v>93.37</c:v>
                </c:pt>
                <c:pt idx="396">
                  <c:v>91.9</c:v>
                </c:pt>
                <c:pt idx="397">
                  <c:v>87.61</c:v>
                </c:pt>
                <c:pt idx="398">
                  <c:v>88</c:v>
                </c:pt>
                <c:pt idx="399">
                  <c:v>88.17</c:v>
                </c:pt>
                <c:pt idx="400">
                  <c:v>89.71</c:v>
                </c:pt>
                <c:pt idx="401">
                  <c:v>90.64</c:v>
                </c:pt>
                <c:pt idx="402">
                  <c:v>92.98</c:v>
                </c:pt>
                <c:pt idx="403">
                  <c:v>92.45</c:v>
                </c:pt>
                <c:pt idx="404">
                  <c:v>91.57</c:v>
                </c:pt>
                <c:pt idx="405">
                  <c:v>91.58</c:v>
                </c:pt>
                <c:pt idx="406">
                  <c:v>89.49</c:v>
                </c:pt>
                <c:pt idx="407">
                  <c:v>86.65</c:v>
                </c:pt>
                <c:pt idx="408">
                  <c:v>87.67</c:v>
                </c:pt>
                <c:pt idx="409">
                  <c:v>85.87</c:v>
                </c:pt>
                <c:pt idx="410">
                  <c:v>87.09</c:v>
                </c:pt>
                <c:pt idx="411">
                  <c:v>89.09</c:v>
                </c:pt>
                <c:pt idx="412">
                  <c:v>89.73</c:v>
                </c:pt>
                <c:pt idx="413">
                  <c:v>85.95</c:v>
                </c:pt>
                <c:pt idx="414">
                  <c:v>85.23</c:v>
                </c:pt>
                <c:pt idx="415">
                  <c:v>87.93</c:v>
                </c:pt>
                <c:pt idx="416">
                  <c:v>85.3</c:v>
                </c:pt>
                <c:pt idx="417">
                  <c:v>86</c:v>
                </c:pt>
                <c:pt idx="418">
                  <c:v>82.46</c:v>
                </c:pt>
                <c:pt idx="419">
                  <c:v>82.1</c:v>
                </c:pt>
                <c:pt idx="420">
                  <c:v>81.709999999999994</c:v>
                </c:pt>
                <c:pt idx="421">
                  <c:v>80.92</c:v>
                </c:pt>
                <c:pt idx="422">
                  <c:v>79.680000000000007</c:v>
                </c:pt>
                <c:pt idx="423">
                  <c:v>78.02</c:v>
                </c:pt>
                <c:pt idx="424">
                  <c:v>79.45</c:v>
                </c:pt>
                <c:pt idx="425">
                  <c:v>79.53</c:v>
                </c:pt>
                <c:pt idx="426">
                  <c:v>78.44</c:v>
                </c:pt>
                <c:pt idx="427">
                  <c:v>78.709999999999994</c:v>
                </c:pt>
                <c:pt idx="428">
                  <c:v>80.02</c:v>
                </c:pt>
                <c:pt idx="429">
                  <c:v>81.459999999999994</c:v>
                </c:pt>
                <c:pt idx="430">
                  <c:v>80.8</c:v>
                </c:pt>
                <c:pt idx="431">
                  <c:v>80.87</c:v>
                </c:pt>
                <c:pt idx="432">
                  <c:v>81.41</c:v>
                </c:pt>
                <c:pt idx="433">
                  <c:v>82.61</c:v>
                </c:pt>
                <c:pt idx="434">
                  <c:v>79.62</c:v>
                </c:pt>
                <c:pt idx="435">
                  <c:v>80.61</c:v>
                </c:pt>
                <c:pt idx="436">
                  <c:v>81.11</c:v>
                </c:pt>
                <c:pt idx="437">
                  <c:v>79.56</c:v>
                </c:pt>
                <c:pt idx="438">
                  <c:v>84.05</c:v>
                </c:pt>
                <c:pt idx="439">
                  <c:v>83.2</c:v>
                </c:pt>
                <c:pt idx="440">
                  <c:v>87.92</c:v>
                </c:pt>
                <c:pt idx="441">
                  <c:v>88.95</c:v>
                </c:pt>
                <c:pt idx="442">
                  <c:v>89.62</c:v>
                </c:pt>
                <c:pt idx="443">
                  <c:v>88.11</c:v>
                </c:pt>
                <c:pt idx="444">
                  <c:v>87.62</c:v>
                </c:pt>
                <c:pt idx="445">
                  <c:v>89.1</c:v>
                </c:pt>
                <c:pt idx="446">
                  <c:v>88.21</c:v>
                </c:pt>
                <c:pt idx="447">
                  <c:v>84.04</c:v>
                </c:pt>
                <c:pt idx="448">
                  <c:v>83.09</c:v>
                </c:pt>
                <c:pt idx="449">
                  <c:v>83.13</c:v>
                </c:pt>
                <c:pt idx="450">
                  <c:v>83.38</c:v>
                </c:pt>
                <c:pt idx="451">
                  <c:v>82.73</c:v>
                </c:pt>
                <c:pt idx="452">
                  <c:v>82.8</c:v>
                </c:pt>
                <c:pt idx="453">
                  <c:v>85.26</c:v>
                </c:pt>
                <c:pt idx="454">
                  <c:v>85.82</c:v>
                </c:pt>
                <c:pt idx="455">
                  <c:v>84.24</c:v>
                </c:pt>
                <c:pt idx="456">
                  <c:v>82.93</c:v>
                </c:pt>
                <c:pt idx="457">
                  <c:v>82.57</c:v>
                </c:pt>
                <c:pt idx="458">
                  <c:v>83.6</c:v>
                </c:pt>
                <c:pt idx="459">
                  <c:v>88.21</c:v>
                </c:pt>
                <c:pt idx="460">
                  <c:v>88.37</c:v>
                </c:pt>
                <c:pt idx="461">
                  <c:v>88.9</c:v>
                </c:pt>
                <c:pt idx="462">
                  <c:v>88.05</c:v>
                </c:pt>
                <c:pt idx="463">
                  <c:v>87.74</c:v>
                </c:pt>
                <c:pt idx="464">
                  <c:v>87.84</c:v>
                </c:pt>
                <c:pt idx="465">
                  <c:v>86.81</c:v>
                </c:pt>
                <c:pt idx="466">
                  <c:v>84.88</c:v>
                </c:pt>
                <c:pt idx="467">
                  <c:v>85.09</c:v>
                </c:pt>
                <c:pt idx="468">
                  <c:v>85.48</c:v>
                </c:pt>
                <c:pt idx="469">
                  <c:v>84.08</c:v>
                </c:pt>
                <c:pt idx="470">
                  <c:v>84.82</c:v>
                </c:pt>
                <c:pt idx="471">
                  <c:v>87.54</c:v>
                </c:pt>
                <c:pt idx="472">
                  <c:v>87.32</c:v>
                </c:pt>
                <c:pt idx="473">
                  <c:v>87.53</c:v>
                </c:pt>
                <c:pt idx="474">
                  <c:v>88.81</c:v>
                </c:pt>
                <c:pt idx="475">
                  <c:v>87.54</c:v>
                </c:pt>
                <c:pt idx="476">
                  <c:v>86.94</c:v>
                </c:pt>
                <c:pt idx="477">
                  <c:v>85.93</c:v>
                </c:pt>
                <c:pt idx="478">
                  <c:v>85.11</c:v>
                </c:pt>
                <c:pt idx="479">
                  <c:v>85.63</c:v>
                </c:pt>
                <c:pt idx="480">
                  <c:v>85.19</c:v>
                </c:pt>
                <c:pt idx="481">
                  <c:v>84.7</c:v>
                </c:pt>
                <c:pt idx="482">
                  <c:v>85.68</c:v>
                </c:pt>
                <c:pt idx="483">
                  <c:v>84.34</c:v>
                </c:pt>
                <c:pt idx="484">
                  <c:v>83.97</c:v>
                </c:pt>
                <c:pt idx="485">
                  <c:v>84.51</c:v>
                </c:pt>
                <c:pt idx="486">
                  <c:v>84.69</c:v>
                </c:pt>
                <c:pt idx="487">
                  <c:v>85.04</c:v>
                </c:pt>
                <c:pt idx="488">
                  <c:v>87.22</c:v>
                </c:pt>
                <c:pt idx="489">
                  <c:v>87.56</c:v>
                </c:pt>
                <c:pt idx="490">
                  <c:v>88.28</c:v>
                </c:pt>
                <c:pt idx="491">
                  <c:v>87.52</c:v>
                </c:pt>
                <c:pt idx="492">
                  <c:v>87.34</c:v>
                </c:pt>
                <c:pt idx="493">
                  <c:v>87.42</c:v>
                </c:pt>
                <c:pt idx="494">
                  <c:v>86.63</c:v>
                </c:pt>
                <c:pt idx="495">
                  <c:v>87.5</c:v>
                </c:pt>
                <c:pt idx="496">
                  <c:v>86.54</c:v>
                </c:pt>
                <c:pt idx="497">
                  <c:v>86.73</c:v>
                </c:pt>
                <c:pt idx="498">
                  <c:v>86.55</c:v>
                </c:pt>
                <c:pt idx="499">
                  <c:v>88.19</c:v>
                </c:pt>
                <c:pt idx="500">
                  <c:v>89.19</c:v>
                </c:pt>
                <c:pt idx="501">
                  <c:v>89.62</c:v>
                </c:pt>
                <c:pt idx="502">
                  <c:v>90.73</c:v>
                </c:pt>
                <c:pt idx="503">
                  <c:v>89.99</c:v>
                </c:pt>
                <c:pt idx="504">
                  <c:v>89.65</c:v>
                </c:pt>
                <c:pt idx="505">
                  <c:v>90.49</c:v>
                </c:pt>
                <c:pt idx="506">
                  <c:v>89.08</c:v>
                </c:pt>
                <c:pt idx="507">
                  <c:v>90.71</c:v>
                </c:pt>
                <c:pt idx="508">
                  <c:v>95.75</c:v>
                </c:pt>
                <c:pt idx="509">
                  <c:v>93.12</c:v>
                </c:pt>
                <c:pt idx="510">
                  <c:v>93.89</c:v>
                </c:pt>
                <c:pt idx="511">
                  <c:v>95.84</c:v>
                </c:pt>
                <c:pt idx="512">
                  <c:v>96.57</c:v>
                </c:pt>
                <c:pt idx="513">
                  <c:v>96.25</c:v>
                </c:pt>
                <c:pt idx="514">
                  <c:v>94.52</c:v>
                </c:pt>
                <c:pt idx="515">
                  <c:v>93.72</c:v>
                </c:pt>
                <c:pt idx="516">
                  <c:v>92.57</c:v>
                </c:pt>
                <c:pt idx="517">
                  <c:v>92.03</c:v>
                </c:pt>
                <c:pt idx="518">
                  <c:v>90.5</c:v>
                </c:pt>
                <c:pt idx="519">
                  <c:v>90.18</c:v>
                </c:pt>
                <c:pt idx="520">
                  <c:v>90.19</c:v>
                </c:pt>
                <c:pt idx="521">
                  <c:v>90.7</c:v>
                </c:pt>
                <c:pt idx="522">
                  <c:v>88.72</c:v>
                </c:pt>
                <c:pt idx="523">
                  <c:v>89.47</c:v>
                </c:pt>
                <c:pt idx="524">
                  <c:v>88</c:v>
                </c:pt>
                <c:pt idx="525">
                  <c:v>88.82</c:v>
                </c:pt>
                <c:pt idx="526">
                  <c:v>89.13</c:v>
                </c:pt>
                <c:pt idx="527">
                  <c:v>90.58</c:v>
                </c:pt>
                <c:pt idx="528">
                  <c:v>91.14</c:v>
                </c:pt>
                <c:pt idx="529">
                  <c:v>89.19</c:v>
                </c:pt>
                <c:pt idx="530">
                  <c:v>89.6</c:v>
                </c:pt>
                <c:pt idx="531">
                  <c:v>89.12</c:v>
                </c:pt>
                <c:pt idx="532">
                  <c:v>89.25</c:v>
                </c:pt>
                <c:pt idx="533">
                  <c:v>89.76</c:v>
                </c:pt>
                <c:pt idx="534">
                  <c:v>90.21</c:v>
                </c:pt>
                <c:pt idx="535">
                  <c:v>90.23</c:v>
                </c:pt>
                <c:pt idx="536">
                  <c:v>87.8</c:v>
                </c:pt>
                <c:pt idx="537">
                  <c:v>88.16</c:v>
                </c:pt>
                <c:pt idx="538">
                  <c:v>86.12</c:v>
                </c:pt>
                <c:pt idx="539">
                  <c:v>85.16</c:v>
                </c:pt>
                <c:pt idx="540">
                  <c:v>86.08</c:v>
                </c:pt>
                <c:pt idx="541">
                  <c:v>85.69</c:v>
                </c:pt>
                <c:pt idx="542">
                  <c:v>83.94</c:v>
                </c:pt>
                <c:pt idx="543">
                  <c:v>83.93</c:v>
                </c:pt>
                <c:pt idx="544">
                  <c:v>83.07</c:v>
                </c:pt>
                <c:pt idx="545">
                  <c:v>83.19</c:v>
                </c:pt>
                <c:pt idx="546">
                  <c:v>83.38</c:v>
                </c:pt>
                <c:pt idx="547">
                  <c:v>82.15</c:v>
                </c:pt>
                <c:pt idx="548">
                  <c:v>82.35</c:v>
                </c:pt>
                <c:pt idx="549">
                  <c:v>82.38</c:v>
                </c:pt>
                <c:pt idx="550">
                  <c:v>81.260000000000005</c:v>
                </c:pt>
                <c:pt idx="551">
                  <c:v>81.73</c:v>
                </c:pt>
                <c:pt idx="552">
                  <c:v>82.19</c:v>
                </c:pt>
                <c:pt idx="553">
                  <c:v>81.010000000000005</c:v>
                </c:pt>
                <c:pt idx="554">
                  <c:v>82.36</c:v>
                </c:pt>
                <c:pt idx="555">
                  <c:v>82.91</c:v>
                </c:pt>
                <c:pt idx="556">
                  <c:v>82.95</c:v>
                </c:pt>
                <c:pt idx="557">
                  <c:v>83.29</c:v>
                </c:pt>
                <c:pt idx="558">
                  <c:v>84.28</c:v>
                </c:pt>
                <c:pt idx="559">
                  <c:v>84.44</c:v>
                </c:pt>
                <c:pt idx="560">
                  <c:v>84.76</c:v>
                </c:pt>
                <c:pt idx="561">
                  <c:v>85.93</c:v>
                </c:pt>
                <c:pt idx="562">
                  <c:v>85.57</c:v>
                </c:pt>
                <c:pt idx="563">
                  <c:v>83.97</c:v>
                </c:pt>
                <c:pt idx="564">
                  <c:v>79.48</c:v>
                </c:pt>
                <c:pt idx="565">
                  <c:v>75.09</c:v>
                </c:pt>
                <c:pt idx="566">
                  <c:v>76.459999999999994</c:v>
                </c:pt>
                <c:pt idx="567">
                  <c:v>72.81</c:v>
                </c:pt>
                <c:pt idx="568">
                  <c:v>75.94</c:v>
                </c:pt>
                <c:pt idx="569">
                  <c:v>75.53</c:v>
                </c:pt>
                <c:pt idx="570">
                  <c:v>76.98</c:v>
                </c:pt>
                <c:pt idx="571">
                  <c:v>77.78</c:v>
                </c:pt>
                <c:pt idx="572">
                  <c:v>77.989999999999995</c:v>
                </c:pt>
                <c:pt idx="573">
                  <c:v>79.09</c:v>
                </c:pt>
                <c:pt idx="574">
                  <c:v>79.05</c:v>
                </c:pt>
                <c:pt idx="575">
                  <c:v>79.2</c:v>
                </c:pt>
                <c:pt idx="576">
                  <c:v>80.39</c:v>
                </c:pt>
                <c:pt idx="577">
                  <c:v>78.66</c:v>
                </c:pt>
                <c:pt idx="578">
                  <c:v>79.45</c:v>
                </c:pt>
                <c:pt idx="579">
                  <c:v>79.47</c:v>
                </c:pt>
                <c:pt idx="580">
                  <c:v>78.22</c:v>
                </c:pt>
                <c:pt idx="581">
                  <c:v>76.08</c:v>
                </c:pt>
                <c:pt idx="582">
                  <c:v>75.41</c:v>
                </c:pt>
                <c:pt idx="583">
                  <c:v>73.56</c:v>
                </c:pt>
                <c:pt idx="584">
                  <c:v>74.81</c:v>
                </c:pt>
                <c:pt idx="585">
                  <c:v>75.650000000000006</c:v>
                </c:pt>
                <c:pt idx="586">
                  <c:v>74.239999999999995</c:v>
                </c:pt>
                <c:pt idx="587">
                  <c:v>76.010000000000005</c:v>
                </c:pt>
                <c:pt idx="588">
                  <c:v>77.81</c:v>
                </c:pt>
                <c:pt idx="589">
                  <c:v>79.31</c:v>
                </c:pt>
                <c:pt idx="590">
                  <c:v>77.42</c:v>
                </c:pt>
                <c:pt idx="591">
                  <c:v>77.05</c:v>
                </c:pt>
                <c:pt idx="592">
                  <c:v>76.849999999999994</c:v>
                </c:pt>
                <c:pt idx="593">
                  <c:v>76.83</c:v>
                </c:pt>
                <c:pt idx="594">
                  <c:v>77.319999999999993</c:v>
                </c:pt>
                <c:pt idx="595">
                  <c:v>75.290000000000006</c:v>
                </c:pt>
                <c:pt idx="596">
                  <c:v>74.72</c:v>
                </c:pt>
                <c:pt idx="597">
                  <c:v>75.62</c:v>
                </c:pt>
                <c:pt idx="598">
                  <c:v>75.599999999999994</c:v>
                </c:pt>
                <c:pt idx="599">
                  <c:v>75.510000000000005</c:v>
                </c:pt>
                <c:pt idx="600">
                  <c:v>77.290000000000006</c:v>
                </c:pt>
                <c:pt idx="601">
                  <c:v>75.489999999999995</c:v>
                </c:pt>
                <c:pt idx="602">
                  <c:v>76.59</c:v>
                </c:pt>
                <c:pt idx="603">
                  <c:v>76.86</c:v>
                </c:pt>
                <c:pt idx="604">
                  <c:v>77.739999999999995</c:v>
                </c:pt>
                <c:pt idx="605">
                  <c:v>77</c:v>
                </c:pt>
                <c:pt idx="606">
                  <c:v>77.709999999999994</c:v>
                </c:pt>
                <c:pt idx="607">
                  <c:v>79.040000000000006</c:v>
                </c:pt>
                <c:pt idx="608">
                  <c:v>79.5</c:v>
                </c:pt>
                <c:pt idx="609">
                  <c:v>79.38</c:v>
                </c:pt>
                <c:pt idx="610">
                  <c:v>81.510000000000005</c:v>
                </c:pt>
                <c:pt idx="611">
                  <c:v>85.14</c:v>
                </c:pt>
                <c:pt idx="612">
                  <c:v>86.94</c:v>
                </c:pt>
                <c:pt idx="613">
                  <c:v>86.95</c:v>
                </c:pt>
                <c:pt idx="614">
                  <c:v>89.92</c:v>
                </c:pt>
                <c:pt idx="615">
                  <c:v>93.57</c:v>
                </c:pt>
                <c:pt idx="616">
                  <c:v>93.32</c:v>
                </c:pt>
                <c:pt idx="617">
                  <c:v>90.04</c:v>
                </c:pt>
                <c:pt idx="618">
                  <c:v>82.27</c:v>
                </c:pt>
                <c:pt idx="619">
                  <c:v>83.43</c:v>
                </c:pt>
                <c:pt idx="620">
                  <c:v>83.22</c:v>
                </c:pt>
                <c:pt idx="621">
                  <c:v>84.65</c:v>
                </c:pt>
                <c:pt idx="622">
                  <c:v>83.98</c:v>
                </c:pt>
                <c:pt idx="623">
                  <c:v>83.97</c:v>
                </c:pt>
                <c:pt idx="624">
                  <c:v>85.51</c:v>
                </c:pt>
                <c:pt idx="625">
                  <c:v>86.6</c:v>
                </c:pt>
                <c:pt idx="626">
                  <c:v>86.08</c:v>
                </c:pt>
                <c:pt idx="627">
                  <c:v>87.26</c:v>
                </c:pt>
                <c:pt idx="628">
                  <c:v>86.86</c:v>
                </c:pt>
                <c:pt idx="629">
                  <c:v>88.89</c:v>
                </c:pt>
                <c:pt idx="630">
                  <c:v>87.35</c:v>
                </c:pt>
                <c:pt idx="631">
                  <c:v>86.58</c:v>
                </c:pt>
                <c:pt idx="632">
                  <c:v>89.43</c:v>
                </c:pt>
                <c:pt idx="633">
                  <c:v>86.67</c:v>
                </c:pt>
                <c:pt idx="634">
                  <c:v>86.93</c:v>
                </c:pt>
                <c:pt idx="635">
                  <c:v>87.35</c:v>
                </c:pt>
                <c:pt idx="636">
                  <c:v>90.69</c:v>
                </c:pt>
                <c:pt idx="637">
                  <c:v>88.75</c:v>
                </c:pt>
                <c:pt idx="638">
                  <c:v>89.33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A8D-4599-8E00-8AE4B7ECE9BE}"/>
            </c:ext>
          </c:extLst>
        </c:ser>
        <c:ser>
          <c:idx val="1"/>
          <c:order val="1"/>
          <c:tx>
            <c:strRef>
              <c:f>Sheet3!$C$2</c:f>
              <c:strCache>
                <c:ptCount val="1"/>
                <c:pt idx="0">
                  <c:v>10 PPM Diff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Sheet3!$A$3:$A$641</c:f>
              <c:numCache>
                <c:formatCode>m/d/yyyy</c:formatCode>
                <c:ptCount val="639"/>
                <c:pt idx="0">
                  <c:v>44929</c:v>
                </c:pt>
                <c:pt idx="1">
                  <c:v>44930</c:v>
                </c:pt>
                <c:pt idx="2">
                  <c:v>44931</c:v>
                </c:pt>
                <c:pt idx="3">
                  <c:v>44932</c:v>
                </c:pt>
                <c:pt idx="4">
                  <c:v>44935</c:v>
                </c:pt>
                <c:pt idx="5">
                  <c:v>44936</c:v>
                </c:pt>
                <c:pt idx="6">
                  <c:v>44937</c:v>
                </c:pt>
                <c:pt idx="7">
                  <c:v>44938</c:v>
                </c:pt>
                <c:pt idx="8">
                  <c:v>44939</c:v>
                </c:pt>
                <c:pt idx="9">
                  <c:v>44942</c:v>
                </c:pt>
                <c:pt idx="10">
                  <c:v>44943</c:v>
                </c:pt>
                <c:pt idx="11">
                  <c:v>44944</c:v>
                </c:pt>
                <c:pt idx="12">
                  <c:v>44945</c:v>
                </c:pt>
                <c:pt idx="13">
                  <c:v>44946</c:v>
                </c:pt>
                <c:pt idx="14">
                  <c:v>44951</c:v>
                </c:pt>
                <c:pt idx="15">
                  <c:v>44952</c:v>
                </c:pt>
                <c:pt idx="16">
                  <c:v>44953</c:v>
                </c:pt>
                <c:pt idx="17">
                  <c:v>44956</c:v>
                </c:pt>
                <c:pt idx="18">
                  <c:v>44957</c:v>
                </c:pt>
                <c:pt idx="19">
                  <c:v>44958</c:v>
                </c:pt>
                <c:pt idx="20">
                  <c:v>44959</c:v>
                </c:pt>
                <c:pt idx="21">
                  <c:v>44960</c:v>
                </c:pt>
                <c:pt idx="22">
                  <c:v>44963</c:v>
                </c:pt>
                <c:pt idx="23">
                  <c:v>44964</c:v>
                </c:pt>
                <c:pt idx="24">
                  <c:v>44965</c:v>
                </c:pt>
                <c:pt idx="25">
                  <c:v>44966</c:v>
                </c:pt>
                <c:pt idx="26">
                  <c:v>44967</c:v>
                </c:pt>
                <c:pt idx="27">
                  <c:v>44970</c:v>
                </c:pt>
                <c:pt idx="28">
                  <c:v>44971</c:v>
                </c:pt>
                <c:pt idx="29">
                  <c:v>44972</c:v>
                </c:pt>
                <c:pt idx="30">
                  <c:v>44973</c:v>
                </c:pt>
                <c:pt idx="31">
                  <c:v>44974</c:v>
                </c:pt>
                <c:pt idx="32">
                  <c:v>44977</c:v>
                </c:pt>
                <c:pt idx="33">
                  <c:v>44978</c:v>
                </c:pt>
                <c:pt idx="34">
                  <c:v>44979</c:v>
                </c:pt>
                <c:pt idx="35">
                  <c:v>44980</c:v>
                </c:pt>
                <c:pt idx="36">
                  <c:v>44981</c:v>
                </c:pt>
                <c:pt idx="37">
                  <c:v>44984</c:v>
                </c:pt>
                <c:pt idx="38">
                  <c:v>44985</c:v>
                </c:pt>
                <c:pt idx="39">
                  <c:v>44986</c:v>
                </c:pt>
                <c:pt idx="40">
                  <c:v>44987</c:v>
                </c:pt>
                <c:pt idx="41">
                  <c:v>44988</c:v>
                </c:pt>
                <c:pt idx="42">
                  <c:v>44991</c:v>
                </c:pt>
                <c:pt idx="43">
                  <c:v>44992</c:v>
                </c:pt>
                <c:pt idx="44">
                  <c:v>44993</c:v>
                </c:pt>
                <c:pt idx="45">
                  <c:v>44994</c:v>
                </c:pt>
                <c:pt idx="46">
                  <c:v>44995</c:v>
                </c:pt>
                <c:pt idx="47">
                  <c:v>44998</c:v>
                </c:pt>
                <c:pt idx="48">
                  <c:v>44999</c:v>
                </c:pt>
                <c:pt idx="49">
                  <c:v>45000</c:v>
                </c:pt>
                <c:pt idx="50">
                  <c:v>45001</c:v>
                </c:pt>
                <c:pt idx="51">
                  <c:v>45002</c:v>
                </c:pt>
                <c:pt idx="52">
                  <c:v>45005</c:v>
                </c:pt>
                <c:pt idx="53">
                  <c:v>45006</c:v>
                </c:pt>
                <c:pt idx="54">
                  <c:v>45007</c:v>
                </c:pt>
                <c:pt idx="55">
                  <c:v>45008</c:v>
                </c:pt>
                <c:pt idx="56">
                  <c:v>45009</c:v>
                </c:pt>
                <c:pt idx="57">
                  <c:v>45012</c:v>
                </c:pt>
                <c:pt idx="58">
                  <c:v>45013</c:v>
                </c:pt>
                <c:pt idx="59">
                  <c:v>45014</c:v>
                </c:pt>
                <c:pt idx="60">
                  <c:v>45015</c:v>
                </c:pt>
                <c:pt idx="61">
                  <c:v>45016</c:v>
                </c:pt>
                <c:pt idx="62">
                  <c:v>45019</c:v>
                </c:pt>
                <c:pt idx="63">
                  <c:v>45020</c:v>
                </c:pt>
                <c:pt idx="64">
                  <c:v>45021</c:v>
                </c:pt>
                <c:pt idx="65">
                  <c:v>45022</c:v>
                </c:pt>
                <c:pt idx="66">
                  <c:v>45026</c:v>
                </c:pt>
                <c:pt idx="67">
                  <c:v>45027</c:v>
                </c:pt>
                <c:pt idx="68">
                  <c:v>45028</c:v>
                </c:pt>
                <c:pt idx="69">
                  <c:v>45029</c:v>
                </c:pt>
                <c:pt idx="70">
                  <c:v>45030</c:v>
                </c:pt>
                <c:pt idx="71">
                  <c:v>45033</c:v>
                </c:pt>
                <c:pt idx="72">
                  <c:v>45034</c:v>
                </c:pt>
                <c:pt idx="73">
                  <c:v>45035</c:v>
                </c:pt>
                <c:pt idx="74">
                  <c:v>45036</c:v>
                </c:pt>
                <c:pt idx="75">
                  <c:v>45037</c:v>
                </c:pt>
                <c:pt idx="76">
                  <c:v>45040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45044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45051</c:v>
                </c:pt>
                <c:pt idx="85">
                  <c:v>45054</c:v>
                </c:pt>
                <c:pt idx="86">
                  <c:v>45055</c:v>
                </c:pt>
                <c:pt idx="87">
                  <c:v>45056</c:v>
                </c:pt>
                <c:pt idx="88">
                  <c:v>45057</c:v>
                </c:pt>
                <c:pt idx="89">
                  <c:v>45058</c:v>
                </c:pt>
                <c:pt idx="90">
                  <c:v>45061</c:v>
                </c:pt>
                <c:pt idx="91">
                  <c:v>45062</c:v>
                </c:pt>
                <c:pt idx="92">
                  <c:v>45063</c:v>
                </c:pt>
                <c:pt idx="93">
                  <c:v>45064</c:v>
                </c:pt>
                <c:pt idx="94">
                  <c:v>45065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45072</c:v>
                </c:pt>
                <c:pt idx="100">
                  <c:v>45075</c:v>
                </c:pt>
                <c:pt idx="101">
                  <c:v>45076</c:v>
                </c:pt>
                <c:pt idx="102">
                  <c:v>45077</c:v>
                </c:pt>
                <c:pt idx="103">
                  <c:v>45078</c:v>
                </c:pt>
                <c:pt idx="104">
                  <c:v>45082</c:v>
                </c:pt>
                <c:pt idx="105">
                  <c:v>45083</c:v>
                </c:pt>
                <c:pt idx="106">
                  <c:v>45084</c:v>
                </c:pt>
                <c:pt idx="107">
                  <c:v>45085</c:v>
                </c:pt>
                <c:pt idx="108">
                  <c:v>45086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45093</c:v>
                </c:pt>
                <c:pt idx="114">
                  <c:v>45096</c:v>
                </c:pt>
                <c:pt idx="115">
                  <c:v>45097</c:v>
                </c:pt>
                <c:pt idx="116">
                  <c:v>45098</c:v>
                </c:pt>
                <c:pt idx="117">
                  <c:v>45099</c:v>
                </c:pt>
                <c:pt idx="118">
                  <c:v>45100</c:v>
                </c:pt>
                <c:pt idx="119">
                  <c:v>45103</c:v>
                </c:pt>
                <c:pt idx="120">
                  <c:v>45104</c:v>
                </c:pt>
                <c:pt idx="121">
                  <c:v>45105</c:v>
                </c:pt>
                <c:pt idx="122">
                  <c:v>45107</c:v>
                </c:pt>
                <c:pt idx="123">
                  <c:v>45110</c:v>
                </c:pt>
                <c:pt idx="124">
                  <c:v>45111</c:v>
                </c:pt>
                <c:pt idx="125">
                  <c:v>45112</c:v>
                </c:pt>
                <c:pt idx="126">
                  <c:v>45113</c:v>
                </c:pt>
                <c:pt idx="127">
                  <c:v>45114</c:v>
                </c:pt>
                <c:pt idx="128">
                  <c:v>45117</c:v>
                </c:pt>
                <c:pt idx="129">
                  <c:v>45118</c:v>
                </c:pt>
                <c:pt idx="130">
                  <c:v>45119</c:v>
                </c:pt>
                <c:pt idx="131">
                  <c:v>45120</c:v>
                </c:pt>
                <c:pt idx="132">
                  <c:v>45121</c:v>
                </c:pt>
                <c:pt idx="133">
                  <c:v>45124</c:v>
                </c:pt>
                <c:pt idx="134">
                  <c:v>45125</c:v>
                </c:pt>
                <c:pt idx="135">
                  <c:v>45126</c:v>
                </c:pt>
                <c:pt idx="136">
                  <c:v>45127</c:v>
                </c:pt>
                <c:pt idx="137">
                  <c:v>45128</c:v>
                </c:pt>
                <c:pt idx="138">
                  <c:v>45131</c:v>
                </c:pt>
                <c:pt idx="139">
                  <c:v>45132</c:v>
                </c:pt>
                <c:pt idx="140">
                  <c:v>45133</c:v>
                </c:pt>
                <c:pt idx="141">
                  <c:v>45134</c:v>
                </c:pt>
                <c:pt idx="142">
                  <c:v>45135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45142</c:v>
                </c:pt>
                <c:pt idx="148">
                  <c:v>45145</c:v>
                </c:pt>
                <c:pt idx="149">
                  <c:v>45146</c:v>
                </c:pt>
                <c:pt idx="150">
                  <c:v>45148</c:v>
                </c:pt>
                <c:pt idx="151">
                  <c:v>45149</c:v>
                </c:pt>
                <c:pt idx="152">
                  <c:v>45152</c:v>
                </c:pt>
                <c:pt idx="153">
                  <c:v>45153</c:v>
                </c:pt>
                <c:pt idx="154">
                  <c:v>45154</c:v>
                </c:pt>
                <c:pt idx="155">
                  <c:v>45155</c:v>
                </c:pt>
                <c:pt idx="156">
                  <c:v>45156</c:v>
                </c:pt>
                <c:pt idx="157">
                  <c:v>45159</c:v>
                </c:pt>
                <c:pt idx="158">
                  <c:v>45160</c:v>
                </c:pt>
                <c:pt idx="159">
                  <c:v>45161</c:v>
                </c:pt>
                <c:pt idx="160">
                  <c:v>45162</c:v>
                </c:pt>
                <c:pt idx="161">
                  <c:v>45163</c:v>
                </c:pt>
                <c:pt idx="162">
                  <c:v>45166</c:v>
                </c:pt>
                <c:pt idx="163">
                  <c:v>45167</c:v>
                </c:pt>
                <c:pt idx="164">
                  <c:v>45168</c:v>
                </c:pt>
                <c:pt idx="165">
                  <c:v>45169</c:v>
                </c:pt>
                <c:pt idx="166">
                  <c:v>45173</c:v>
                </c:pt>
                <c:pt idx="167">
                  <c:v>45174</c:v>
                </c:pt>
                <c:pt idx="168">
                  <c:v>45175</c:v>
                </c:pt>
                <c:pt idx="169">
                  <c:v>45176</c:v>
                </c:pt>
                <c:pt idx="170">
                  <c:v>45177</c:v>
                </c:pt>
                <c:pt idx="171">
                  <c:v>45180</c:v>
                </c:pt>
                <c:pt idx="172">
                  <c:v>45181</c:v>
                </c:pt>
                <c:pt idx="173">
                  <c:v>45182</c:v>
                </c:pt>
                <c:pt idx="174">
                  <c:v>45183</c:v>
                </c:pt>
                <c:pt idx="175">
                  <c:v>45184</c:v>
                </c:pt>
                <c:pt idx="176">
                  <c:v>45187</c:v>
                </c:pt>
                <c:pt idx="177">
                  <c:v>45188</c:v>
                </c:pt>
                <c:pt idx="178">
                  <c:v>45189</c:v>
                </c:pt>
                <c:pt idx="179">
                  <c:v>45190</c:v>
                </c:pt>
                <c:pt idx="180">
                  <c:v>45191</c:v>
                </c:pt>
                <c:pt idx="181">
                  <c:v>45194</c:v>
                </c:pt>
                <c:pt idx="182">
                  <c:v>45195</c:v>
                </c:pt>
                <c:pt idx="183">
                  <c:v>45196</c:v>
                </c:pt>
                <c:pt idx="184">
                  <c:v>45197</c:v>
                </c:pt>
                <c:pt idx="185">
                  <c:v>45198</c:v>
                </c:pt>
                <c:pt idx="186">
                  <c:v>45201</c:v>
                </c:pt>
                <c:pt idx="187">
                  <c:v>45202</c:v>
                </c:pt>
                <c:pt idx="188">
                  <c:v>45203</c:v>
                </c:pt>
                <c:pt idx="189">
                  <c:v>45204</c:v>
                </c:pt>
                <c:pt idx="190">
                  <c:v>45205</c:v>
                </c:pt>
                <c:pt idx="191">
                  <c:v>45208</c:v>
                </c:pt>
                <c:pt idx="192">
                  <c:v>45209</c:v>
                </c:pt>
                <c:pt idx="193">
                  <c:v>45210</c:v>
                </c:pt>
                <c:pt idx="194">
                  <c:v>45211</c:v>
                </c:pt>
                <c:pt idx="195">
                  <c:v>45212</c:v>
                </c:pt>
                <c:pt idx="196">
                  <c:v>45215</c:v>
                </c:pt>
                <c:pt idx="197">
                  <c:v>45216</c:v>
                </c:pt>
                <c:pt idx="198">
                  <c:v>45217</c:v>
                </c:pt>
                <c:pt idx="199">
                  <c:v>45218</c:v>
                </c:pt>
                <c:pt idx="200">
                  <c:v>45219</c:v>
                </c:pt>
                <c:pt idx="201">
                  <c:v>45222</c:v>
                </c:pt>
                <c:pt idx="202">
                  <c:v>45223</c:v>
                </c:pt>
                <c:pt idx="203">
                  <c:v>45224</c:v>
                </c:pt>
                <c:pt idx="204">
                  <c:v>45225</c:v>
                </c:pt>
                <c:pt idx="205">
                  <c:v>45226</c:v>
                </c:pt>
                <c:pt idx="206">
                  <c:v>45229</c:v>
                </c:pt>
                <c:pt idx="207">
                  <c:v>45230</c:v>
                </c:pt>
                <c:pt idx="208">
                  <c:v>45231</c:v>
                </c:pt>
                <c:pt idx="209">
                  <c:v>45232</c:v>
                </c:pt>
                <c:pt idx="210">
                  <c:v>45233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45240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45247</c:v>
                </c:pt>
                <c:pt idx="220">
                  <c:v>45250</c:v>
                </c:pt>
                <c:pt idx="221">
                  <c:v>45251</c:v>
                </c:pt>
                <c:pt idx="222">
                  <c:v>45252</c:v>
                </c:pt>
                <c:pt idx="223">
                  <c:v>45253</c:v>
                </c:pt>
                <c:pt idx="224">
                  <c:v>45254</c:v>
                </c:pt>
                <c:pt idx="225">
                  <c:v>45257</c:v>
                </c:pt>
                <c:pt idx="226">
                  <c:v>45258</c:v>
                </c:pt>
                <c:pt idx="227">
                  <c:v>45259</c:v>
                </c:pt>
                <c:pt idx="228">
                  <c:v>45260</c:v>
                </c:pt>
                <c:pt idx="229">
                  <c:v>45261</c:v>
                </c:pt>
                <c:pt idx="230">
                  <c:v>45264</c:v>
                </c:pt>
                <c:pt idx="231">
                  <c:v>45265</c:v>
                </c:pt>
                <c:pt idx="232">
                  <c:v>45266</c:v>
                </c:pt>
                <c:pt idx="233">
                  <c:v>45267</c:v>
                </c:pt>
                <c:pt idx="234">
                  <c:v>45268</c:v>
                </c:pt>
                <c:pt idx="235">
                  <c:v>45271</c:v>
                </c:pt>
                <c:pt idx="236">
                  <c:v>45272</c:v>
                </c:pt>
                <c:pt idx="237">
                  <c:v>45273</c:v>
                </c:pt>
                <c:pt idx="238">
                  <c:v>45274</c:v>
                </c:pt>
                <c:pt idx="239">
                  <c:v>45275</c:v>
                </c:pt>
                <c:pt idx="240">
                  <c:v>45278</c:v>
                </c:pt>
                <c:pt idx="241">
                  <c:v>45279</c:v>
                </c:pt>
                <c:pt idx="242">
                  <c:v>45280</c:v>
                </c:pt>
                <c:pt idx="243">
                  <c:v>45281</c:v>
                </c:pt>
                <c:pt idx="244">
                  <c:v>45282</c:v>
                </c:pt>
                <c:pt idx="245">
                  <c:v>45286</c:v>
                </c:pt>
                <c:pt idx="246">
                  <c:v>45287</c:v>
                </c:pt>
                <c:pt idx="247">
                  <c:v>45288</c:v>
                </c:pt>
                <c:pt idx="248">
                  <c:v>45289</c:v>
                </c:pt>
                <c:pt idx="249">
                  <c:v>45293</c:v>
                </c:pt>
                <c:pt idx="250">
                  <c:v>45294</c:v>
                </c:pt>
                <c:pt idx="251">
                  <c:v>45295</c:v>
                </c:pt>
                <c:pt idx="252">
                  <c:v>45296</c:v>
                </c:pt>
                <c:pt idx="253">
                  <c:v>45299</c:v>
                </c:pt>
                <c:pt idx="254">
                  <c:v>45300</c:v>
                </c:pt>
                <c:pt idx="255">
                  <c:v>45301</c:v>
                </c:pt>
                <c:pt idx="256">
                  <c:v>45302</c:v>
                </c:pt>
                <c:pt idx="257">
                  <c:v>45303</c:v>
                </c:pt>
                <c:pt idx="258">
                  <c:v>45306</c:v>
                </c:pt>
                <c:pt idx="259">
                  <c:v>45307</c:v>
                </c:pt>
                <c:pt idx="260">
                  <c:v>45308</c:v>
                </c:pt>
                <c:pt idx="261">
                  <c:v>45309</c:v>
                </c:pt>
                <c:pt idx="262">
                  <c:v>45310</c:v>
                </c:pt>
                <c:pt idx="263">
                  <c:v>45313</c:v>
                </c:pt>
                <c:pt idx="264">
                  <c:v>45314</c:v>
                </c:pt>
                <c:pt idx="265">
                  <c:v>45315</c:v>
                </c:pt>
                <c:pt idx="266">
                  <c:v>45316</c:v>
                </c:pt>
                <c:pt idx="267">
                  <c:v>45317</c:v>
                </c:pt>
                <c:pt idx="268">
                  <c:v>45320</c:v>
                </c:pt>
                <c:pt idx="269">
                  <c:v>45321</c:v>
                </c:pt>
                <c:pt idx="270">
                  <c:v>45322</c:v>
                </c:pt>
                <c:pt idx="271">
                  <c:v>45323</c:v>
                </c:pt>
                <c:pt idx="272">
                  <c:v>45324</c:v>
                </c:pt>
                <c:pt idx="273">
                  <c:v>45327</c:v>
                </c:pt>
                <c:pt idx="274">
                  <c:v>45328</c:v>
                </c:pt>
                <c:pt idx="275">
                  <c:v>45329</c:v>
                </c:pt>
                <c:pt idx="276">
                  <c:v>45330</c:v>
                </c:pt>
                <c:pt idx="277">
                  <c:v>45331</c:v>
                </c:pt>
                <c:pt idx="278">
                  <c:v>45335</c:v>
                </c:pt>
                <c:pt idx="279">
                  <c:v>45336</c:v>
                </c:pt>
                <c:pt idx="280">
                  <c:v>45337</c:v>
                </c:pt>
                <c:pt idx="281">
                  <c:v>45338</c:v>
                </c:pt>
                <c:pt idx="282">
                  <c:v>45341</c:v>
                </c:pt>
                <c:pt idx="283">
                  <c:v>45342</c:v>
                </c:pt>
                <c:pt idx="284">
                  <c:v>45343</c:v>
                </c:pt>
                <c:pt idx="285">
                  <c:v>45344</c:v>
                </c:pt>
                <c:pt idx="286">
                  <c:v>45345</c:v>
                </c:pt>
                <c:pt idx="287">
                  <c:v>45348</c:v>
                </c:pt>
                <c:pt idx="288">
                  <c:v>45349</c:v>
                </c:pt>
                <c:pt idx="289">
                  <c:v>45350</c:v>
                </c:pt>
                <c:pt idx="290">
                  <c:v>45351</c:v>
                </c:pt>
                <c:pt idx="291">
                  <c:v>45352</c:v>
                </c:pt>
                <c:pt idx="292">
                  <c:v>45355</c:v>
                </c:pt>
                <c:pt idx="293">
                  <c:v>45356</c:v>
                </c:pt>
                <c:pt idx="294">
                  <c:v>45357</c:v>
                </c:pt>
                <c:pt idx="295">
                  <c:v>45358</c:v>
                </c:pt>
                <c:pt idx="296">
                  <c:v>45359</c:v>
                </c:pt>
                <c:pt idx="297">
                  <c:v>45362</c:v>
                </c:pt>
                <c:pt idx="298">
                  <c:v>45363</c:v>
                </c:pt>
                <c:pt idx="299">
                  <c:v>45364</c:v>
                </c:pt>
                <c:pt idx="300">
                  <c:v>45365</c:v>
                </c:pt>
                <c:pt idx="301">
                  <c:v>45366</c:v>
                </c:pt>
                <c:pt idx="302">
                  <c:v>45369</c:v>
                </c:pt>
                <c:pt idx="303">
                  <c:v>45370</c:v>
                </c:pt>
                <c:pt idx="304">
                  <c:v>45371</c:v>
                </c:pt>
                <c:pt idx="305">
                  <c:v>45372</c:v>
                </c:pt>
                <c:pt idx="306">
                  <c:v>45373</c:v>
                </c:pt>
                <c:pt idx="307">
                  <c:v>45376</c:v>
                </c:pt>
                <c:pt idx="308">
                  <c:v>45377</c:v>
                </c:pt>
                <c:pt idx="309">
                  <c:v>45378</c:v>
                </c:pt>
                <c:pt idx="310">
                  <c:v>45379</c:v>
                </c:pt>
                <c:pt idx="311">
                  <c:v>45383</c:v>
                </c:pt>
                <c:pt idx="312">
                  <c:v>45384</c:v>
                </c:pt>
                <c:pt idx="313">
                  <c:v>45385</c:v>
                </c:pt>
                <c:pt idx="314">
                  <c:v>45386</c:v>
                </c:pt>
                <c:pt idx="315">
                  <c:v>45387</c:v>
                </c:pt>
                <c:pt idx="316">
                  <c:v>45390</c:v>
                </c:pt>
                <c:pt idx="317">
                  <c:v>45391</c:v>
                </c:pt>
                <c:pt idx="318">
                  <c:v>45393</c:v>
                </c:pt>
                <c:pt idx="319">
                  <c:v>45394</c:v>
                </c:pt>
                <c:pt idx="320">
                  <c:v>45397</c:v>
                </c:pt>
                <c:pt idx="321">
                  <c:v>45398</c:v>
                </c:pt>
                <c:pt idx="322">
                  <c:v>45399</c:v>
                </c:pt>
                <c:pt idx="323">
                  <c:v>45400</c:v>
                </c:pt>
                <c:pt idx="324">
                  <c:v>45401</c:v>
                </c:pt>
                <c:pt idx="325">
                  <c:v>45404</c:v>
                </c:pt>
                <c:pt idx="326">
                  <c:v>45405</c:v>
                </c:pt>
                <c:pt idx="327">
                  <c:v>45406</c:v>
                </c:pt>
                <c:pt idx="328">
                  <c:v>45407</c:v>
                </c:pt>
                <c:pt idx="329">
                  <c:v>45408</c:v>
                </c:pt>
                <c:pt idx="330">
                  <c:v>45411</c:v>
                </c:pt>
                <c:pt idx="331">
                  <c:v>45412</c:v>
                </c:pt>
                <c:pt idx="332">
                  <c:v>45414</c:v>
                </c:pt>
                <c:pt idx="333">
                  <c:v>45415</c:v>
                </c:pt>
                <c:pt idx="334">
                  <c:v>45418</c:v>
                </c:pt>
                <c:pt idx="335">
                  <c:v>45419</c:v>
                </c:pt>
                <c:pt idx="336">
                  <c:v>45420</c:v>
                </c:pt>
                <c:pt idx="337">
                  <c:v>45421</c:v>
                </c:pt>
                <c:pt idx="338">
                  <c:v>45422</c:v>
                </c:pt>
                <c:pt idx="339">
                  <c:v>45425</c:v>
                </c:pt>
                <c:pt idx="340">
                  <c:v>45426</c:v>
                </c:pt>
                <c:pt idx="341">
                  <c:v>45427</c:v>
                </c:pt>
                <c:pt idx="342">
                  <c:v>45428</c:v>
                </c:pt>
                <c:pt idx="343">
                  <c:v>45429</c:v>
                </c:pt>
                <c:pt idx="344">
                  <c:v>45432</c:v>
                </c:pt>
                <c:pt idx="345">
                  <c:v>45433</c:v>
                </c:pt>
                <c:pt idx="346">
                  <c:v>45435</c:v>
                </c:pt>
                <c:pt idx="347">
                  <c:v>45436</c:v>
                </c:pt>
                <c:pt idx="348">
                  <c:v>45439</c:v>
                </c:pt>
                <c:pt idx="349">
                  <c:v>45440</c:v>
                </c:pt>
                <c:pt idx="350">
                  <c:v>45441</c:v>
                </c:pt>
                <c:pt idx="351">
                  <c:v>45442</c:v>
                </c:pt>
                <c:pt idx="352">
                  <c:v>45443</c:v>
                </c:pt>
                <c:pt idx="353">
                  <c:v>45446</c:v>
                </c:pt>
                <c:pt idx="354">
                  <c:v>45447</c:v>
                </c:pt>
                <c:pt idx="355">
                  <c:v>45448</c:v>
                </c:pt>
                <c:pt idx="356">
                  <c:v>45449</c:v>
                </c:pt>
                <c:pt idx="357">
                  <c:v>45450</c:v>
                </c:pt>
                <c:pt idx="358">
                  <c:v>45453</c:v>
                </c:pt>
                <c:pt idx="359">
                  <c:v>45454</c:v>
                </c:pt>
                <c:pt idx="360">
                  <c:v>45455</c:v>
                </c:pt>
                <c:pt idx="361">
                  <c:v>45456</c:v>
                </c:pt>
                <c:pt idx="362">
                  <c:v>45457</c:v>
                </c:pt>
                <c:pt idx="363">
                  <c:v>45461</c:v>
                </c:pt>
                <c:pt idx="364">
                  <c:v>45462</c:v>
                </c:pt>
                <c:pt idx="365">
                  <c:v>45463</c:v>
                </c:pt>
                <c:pt idx="366">
                  <c:v>45464</c:v>
                </c:pt>
                <c:pt idx="367">
                  <c:v>45467</c:v>
                </c:pt>
                <c:pt idx="368">
                  <c:v>45468</c:v>
                </c:pt>
                <c:pt idx="369">
                  <c:v>45469</c:v>
                </c:pt>
                <c:pt idx="370">
                  <c:v>45470</c:v>
                </c:pt>
                <c:pt idx="371">
                  <c:v>45471</c:v>
                </c:pt>
                <c:pt idx="372">
                  <c:v>45474</c:v>
                </c:pt>
                <c:pt idx="373">
                  <c:v>45475</c:v>
                </c:pt>
                <c:pt idx="374">
                  <c:v>45476</c:v>
                </c:pt>
                <c:pt idx="375">
                  <c:v>45477</c:v>
                </c:pt>
                <c:pt idx="376">
                  <c:v>45478</c:v>
                </c:pt>
                <c:pt idx="377">
                  <c:v>45481</c:v>
                </c:pt>
                <c:pt idx="378">
                  <c:v>45482</c:v>
                </c:pt>
                <c:pt idx="379">
                  <c:v>45483</c:v>
                </c:pt>
                <c:pt idx="380">
                  <c:v>45484</c:v>
                </c:pt>
                <c:pt idx="381">
                  <c:v>45485</c:v>
                </c:pt>
                <c:pt idx="382">
                  <c:v>45488</c:v>
                </c:pt>
                <c:pt idx="383">
                  <c:v>45489</c:v>
                </c:pt>
                <c:pt idx="384">
                  <c:v>45490</c:v>
                </c:pt>
                <c:pt idx="385">
                  <c:v>45491</c:v>
                </c:pt>
                <c:pt idx="386">
                  <c:v>45492</c:v>
                </c:pt>
                <c:pt idx="387">
                  <c:v>45495</c:v>
                </c:pt>
                <c:pt idx="388">
                  <c:v>45496</c:v>
                </c:pt>
                <c:pt idx="389">
                  <c:v>45497</c:v>
                </c:pt>
                <c:pt idx="390">
                  <c:v>45498</c:v>
                </c:pt>
                <c:pt idx="391">
                  <c:v>45499</c:v>
                </c:pt>
                <c:pt idx="392">
                  <c:v>45502</c:v>
                </c:pt>
                <c:pt idx="393">
                  <c:v>45503</c:v>
                </c:pt>
                <c:pt idx="394">
                  <c:v>45504</c:v>
                </c:pt>
                <c:pt idx="395">
                  <c:v>45505</c:v>
                </c:pt>
                <c:pt idx="396">
                  <c:v>45506</c:v>
                </c:pt>
                <c:pt idx="397">
                  <c:v>45509</c:v>
                </c:pt>
                <c:pt idx="398">
                  <c:v>45510</c:v>
                </c:pt>
                <c:pt idx="399">
                  <c:v>45511</c:v>
                </c:pt>
                <c:pt idx="400">
                  <c:v>45512</c:v>
                </c:pt>
                <c:pt idx="401">
                  <c:v>45516</c:v>
                </c:pt>
                <c:pt idx="402">
                  <c:v>45517</c:v>
                </c:pt>
                <c:pt idx="403">
                  <c:v>45518</c:v>
                </c:pt>
                <c:pt idx="404">
                  <c:v>45519</c:v>
                </c:pt>
                <c:pt idx="405">
                  <c:v>45520</c:v>
                </c:pt>
                <c:pt idx="406">
                  <c:v>45523</c:v>
                </c:pt>
                <c:pt idx="407">
                  <c:v>45524</c:v>
                </c:pt>
                <c:pt idx="408">
                  <c:v>45525</c:v>
                </c:pt>
                <c:pt idx="409">
                  <c:v>45526</c:v>
                </c:pt>
                <c:pt idx="410">
                  <c:v>45527</c:v>
                </c:pt>
                <c:pt idx="411">
                  <c:v>45530</c:v>
                </c:pt>
                <c:pt idx="412">
                  <c:v>45531</c:v>
                </c:pt>
                <c:pt idx="413">
                  <c:v>45532</c:v>
                </c:pt>
                <c:pt idx="414">
                  <c:v>45533</c:v>
                </c:pt>
                <c:pt idx="415">
                  <c:v>45534</c:v>
                </c:pt>
                <c:pt idx="416">
                  <c:v>45537</c:v>
                </c:pt>
                <c:pt idx="417">
                  <c:v>45538</c:v>
                </c:pt>
                <c:pt idx="418">
                  <c:v>45539</c:v>
                </c:pt>
                <c:pt idx="419">
                  <c:v>45540</c:v>
                </c:pt>
                <c:pt idx="420">
                  <c:v>45541</c:v>
                </c:pt>
                <c:pt idx="421">
                  <c:v>45544</c:v>
                </c:pt>
                <c:pt idx="422">
                  <c:v>45545</c:v>
                </c:pt>
                <c:pt idx="423">
                  <c:v>45546</c:v>
                </c:pt>
                <c:pt idx="424">
                  <c:v>45547</c:v>
                </c:pt>
                <c:pt idx="425">
                  <c:v>45548</c:v>
                </c:pt>
                <c:pt idx="426">
                  <c:v>45551</c:v>
                </c:pt>
                <c:pt idx="427">
                  <c:v>45552</c:v>
                </c:pt>
                <c:pt idx="428">
                  <c:v>45553</c:v>
                </c:pt>
                <c:pt idx="429">
                  <c:v>45554</c:v>
                </c:pt>
                <c:pt idx="430">
                  <c:v>45555</c:v>
                </c:pt>
                <c:pt idx="431">
                  <c:v>45558</c:v>
                </c:pt>
                <c:pt idx="432">
                  <c:v>45559</c:v>
                </c:pt>
                <c:pt idx="433">
                  <c:v>45560</c:v>
                </c:pt>
                <c:pt idx="434">
                  <c:v>45561</c:v>
                </c:pt>
                <c:pt idx="435">
                  <c:v>45562</c:v>
                </c:pt>
                <c:pt idx="436">
                  <c:v>45565</c:v>
                </c:pt>
                <c:pt idx="437">
                  <c:v>45566</c:v>
                </c:pt>
                <c:pt idx="438">
                  <c:v>45567</c:v>
                </c:pt>
                <c:pt idx="439">
                  <c:v>45568</c:v>
                </c:pt>
                <c:pt idx="440">
                  <c:v>45569</c:v>
                </c:pt>
                <c:pt idx="441">
                  <c:v>45572</c:v>
                </c:pt>
                <c:pt idx="442">
                  <c:v>45573</c:v>
                </c:pt>
                <c:pt idx="443">
                  <c:v>45574</c:v>
                </c:pt>
                <c:pt idx="444">
                  <c:v>45575</c:v>
                </c:pt>
                <c:pt idx="445">
                  <c:v>45576</c:v>
                </c:pt>
                <c:pt idx="446">
                  <c:v>45579</c:v>
                </c:pt>
                <c:pt idx="447">
                  <c:v>45580</c:v>
                </c:pt>
                <c:pt idx="448">
                  <c:v>45581</c:v>
                </c:pt>
                <c:pt idx="449">
                  <c:v>45582</c:v>
                </c:pt>
                <c:pt idx="450">
                  <c:v>45583</c:v>
                </c:pt>
                <c:pt idx="451">
                  <c:v>45586</c:v>
                </c:pt>
                <c:pt idx="452">
                  <c:v>45587</c:v>
                </c:pt>
                <c:pt idx="453">
                  <c:v>45588</c:v>
                </c:pt>
                <c:pt idx="454">
                  <c:v>45589</c:v>
                </c:pt>
                <c:pt idx="455">
                  <c:v>45590</c:v>
                </c:pt>
                <c:pt idx="456">
                  <c:v>45593</c:v>
                </c:pt>
                <c:pt idx="457">
                  <c:v>45594</c:v>
                </c:pt>
                <c:pt idx="458">
                  <c:v>45595</c:v>
                </c:pt>
                <c:pt idx="459">
                  <c:v>45597</c:v>
                </c:pt>
                <c:pt idx="460">
                  <c:v>45600</c:v>
                </c:pt>
                <c:pt idx="461">
                  <c:v>45601</c:v>
                </c:pt>
                <c:pt idx="462">
                  <c:v>45602</c:v>
                </c:pt>
                <c:pt idx="463">
                  <c:v>45603</c:v>
                </c:pt>
                <c:pt idx="464">
                  <c:v>45604</c:v>
                </c:pt>
                <c:pt idx="465">
                  <c:v>45607</c:v>
                </c:pt>
                <c:pt idx="466">
                  <c:v>45608</c:v>
                </c:pt>
                <c:pt idx="467">
                  <c:v>45609</c:v>
                </c:pt>
                <c:pt idx="468">
                  <c:v>45610</c:v>
                </c:pt>
                <c:pt idx="469">
                  <c:v>45611</c:v>
                </c:pt>
                <c:pt idx="470">
                  <c:v>45614</c:v>
                </c:pt>
                <c:pt idx="471">
                  <c:v>45615</c:v>
                </c:pt>
                <c:pt idx="472">
                  <c:v>45616</c:v>
                </c:pt>
                <c:pt idx="473">
                  <c:v>45617</c:v>
                </c:pt>
                <c:pt idx="474">
                  <c:v>45618</c:v>
                </c:pt>
                <c:pt idx="475">
                  <c:v>45621</c:v>
                </c:pt>
                <c:pt idx="476">
                  <c:v>45622</c:v>
                </c:pt>
                <c:pt idx="477">
                  <c:v>45623</c:v>
                </c:pt>
                <c:pt idx="478">
                  <c:v>45624</c:v>
                </c:pt>
                <c:pt idx="479">
                  <c:v>45625</c:v>
                </c:pt>
                <c:pt idx="480">
                  <c:v>45628</c:v>
                </c:pt>
                <c:pt idx="481">
                  <c:v>45629</c:v>
                </c:pt>
                <c:pt idx="482">
                  <c:v>45630</c:v>
                </c:pt>
                <c:pt idx="483">
                  <c:v>45631</c:v>
                </c:pt>
                <c:pt idx="484">
                  <c:v>45632</c:v>
                </c:pt>
                <c:pt idx="485">
                  <c:v>45635</c:v>
                </c:pt>
                <c:pt idx="486">
                  <c:v>45636</c:v>
                </c:pt>
                <c:pt idx="487">
                  <c:v>45637</c:v>
                </c:pt>
                <c:pt idx="488">
                  <c:v>45638</c:v>
                </c:pt>
                <c:pt idx="489">
                  <c:v>45639</c:v>
                </c:pt>
                <c:pt idx="490">
                  <c:v>45642</c:v>
                </c:pt>
                <c:pt idx="491">
                  <c:v>45643</c:v>
                </c:pt>
                <c:pt idx="492">
                  <c:v>45644</c:v>
                </c:pt>
                <c:pt idx="493">
                  <c:v>45645</c:v>
                </c:pt>
                <c:pt idx="494">
                  <c:v>45646</c:v>
                </c:pt>
                <c:pt idx="495">
                  <c:v>45649</c:v>
                </c:pt>
                <c:pt idx="496">
                  <c:v>45650</c:v>
                </c:pt>
                <c:pt idx="497">
                  <c:v>45652</c:v>
                </c:pt>
                <c:pt idx="498">
                  <c:v>45653</c:v>
                </c:pt>
                <c:pt idx="499">
                  <c:v>45656</c:v>
                </c:pt>
                <c:pt idx="500">
                  <c:v>45657</c:v>
                </c:pt>
                <c:pt idx="501">
                  <c:v>45659</c:v>
                </c:pt>
                <c:pt idx="502">
                  <c:v>45660</c:v>
                </c:pt>
                <c:pt idx="503">
                  <c:v>45663</c:v>
                </c:pt>
                <c:pt idx="504">
                  <c:v>45664</c:v>
                </c:pt>
                <c:pt idx="505">
                  <c:v>45665</c:v>
                </c:pt>
                <c:pt idx="506">
                  <c:v>45666</c:v>
                </c:pt>
                <c:pt idx="507">
                  <c:v>45667</c:v>
                </c:pt>
                <c:pt idx="508">
                  <c:v>45670</c:v>
                </c:pt>
                <c:pt idx="509">
                  <c:v>45671</c:v>
                </c:pt>
                <c:pt idx="510">
                  <c:v>45672</c:v>
                </c:pt>
                <c:pt idx="511">
                  <c:v>45673</c:v>
                </c:pt>
                <c:pt idx="512">
                  <c:v>45674</c:v>
                </c:pt>
                <c:pt idx="513">
                  <c:v>45677</c:v>
                </c:pt>
                <c:pt idx="514">
                  <c:v>45678</c:v>
                </c:pt>
                <c:pt idx="515">
                  <c:v>45679</c:v>
                </c:pt>
                <c:pt idx="516">
                  <c:v>45680</c:v>
                </c:pt>
                <c:pt idx="517">
                  <c:v>45681</c:v>
                </c:pt>
                <c:pt idx="518">
                  <c:v>45684</c:v>
                </c:pt>
                <c:pt idx="519">
                  <c:v>45685</c:v>
                </c:pt>
                <c:pt idx="520">
                  <c:v>45688</c:v>
                </c:pt>
                <c:pt idx="521">
                  <c:v>45691</c:v>
                </c:pt>
                <c:pt idx="522">
                  <c:v>45692</c:v>
                </c:pt>
                <c:pt idx="523">
                  <c:v>45693</c:v>
                </c:pt>
                <c:pt idx="524">
                  <c:v>45694</c:v>
                </c:pt>
                <c:pt idx="525">
                  <c:v>45695</c:v>
                </c:pt>
                <c:pt idx="526">
                  <c:v>45698</c:v>
                </c:pt>
                <c:pt idx="527">
                  <c:v>45699</c:v>
                </c:pt>
                <c:pt idx="528">
                  <c:v>45700</c:v>
                </c:pt>
                <c:pt idx="529">
                  <c:v>45701</c:v>
                </c:pt>
                <c:pt idx="530">
                  <c:v>45702</c:v>
                </c:pt>
                <c:pt idx="531">
                  <c:v>45705</c:v>
                </c:pt>
                <c:pt idx="532">
                  <c:v>45706</c:v>
                </c:pt>
                <c:pt idx="533">
                  <c:v>45707</c:v>
                </c:pt>
                <c:pt idx="534">
                  <c:v>45708</c:v>
                </c:pt>
                <c:pt idx="535">
                  <c:v>45709</c:v>
                </c:pt>
                <c:pt idx="536">
                  <c:v>45712</c:v>
                </c:pt>
                <c:pt idx="537">
                  <c:v>45713</c:v>
                </c:pt>
                <c:pt idx="538">
                  <c:v>45714</c:v>
                </c:pt>
                <c:pt idx="539">
                  <c:v>45715</c:v>
                </c:pt>
                <c:pt idx="540">
                  <c:v>45716</c:v>
                </c:pt>
                <c:pt idx="541">
                  <c:v>45719</c:v>
                </c:pt>
                <c:pt idx="542">
                  <c:v>45720</c:v>
                </c:pt>
                <c:pt idx="543">
                  <c:v>45721</c:v>
                </c:pt>
                <c:pt idx="544">
                  <c:v>45722</c:v>
                </c:pt>
                <c:pt idx="545">
                  <c:v>45723</c:v>
                </c:pt>
                <c:pt idx="546">
                  <c:v>45726</c:v>
                </c:pt>
                <c:pt idx="547">
                  <c:v>45727</c:v>
                </c:pt>
                <c:pt idx="548">
                  <c:v>45728</c:v>
                </c:pt>
                <c:pt idx="549">
                  <c:v>45729</c:v>
                </c:pt>
                <c:pt idx="550">
                  <c:v>45730</c:v>
                </c:pt>
                <c:pt idx="551">
                  <c:v>45733</c:v>
                </c:pt>
                <c:pt idx="552">
                  <c:v>45734</c:v>
                </c:pt>
                <c:pt idx="553">
                  <c:v>45735</c:v>
                </c:pt>
                <c:pt idx="554">
                  <c:v>45736</c:v>
                </c:pt>
                <c:pt idx="555">
                  <c:v>45737</c:v>
                </c:pt>
                <c:pt idx="556">
                  <c:v>45740</c:v>
                </c:pt>
                <c:pt idx="557">
                  <c:v>45741</c:v>
                </c:pt>
                <c:pt idx="558">
                  <c:v>45742</c:v>
                </c:pt>
                <c:pt idx="559">
                  <c:v>45743</c:v>
                </c:pt>
                <c:pt idx="560">
                  <c:v>45744</c:v>
                </c:pt>
                <c:pt idx="561">
                  <c:v>45748</c:v>
                </c:pt>
                <c:pt idx="562">
                  <c:v>45749</c:v>
                </c:pt>
                <c:pt idx="563">
                  <c:v>45750</c:v>
                </c:pt>
                <c:pt idx="564">
                  <c:v>45751</c:v>
                </c:pt>
                <c:pt idx="565">
                  <c:v>45754</c:v>
                </c:pt>
                <c:pt idx="566">
                  <c:v>45755</c:v>
                </c:pt>
                <c:pt idx="567">
                  <c:v>45756</c:v>
                </c:pt>
                <c:pt idx="568">
                  <c:v>45757</c:v>
                </c:pt>
                <c:pt idx="569">
                  <c:v>45758</c:v>
                </c:pt>
                <c:pt idx="570">
                  <c:v>45761</c:v>
                </c:pt>
                <c:pt idx="571">
                  <c:v>45762</c:v>
                </c:pt>
                <c:pt idx="572">
                  <c:v>45763</c:v>
                </c:pt>
                <c:pt idx="573">
                  <c:v>45764</c:v>
                </c:pt>
                <c:pt idx="574">
                  <c:v>45768</c:v>
                </c:pt>
                <c:pt idx="575">
                  <c:v>45769</c:v>
                </c:pt>
                <c:pt idx="576">
                  <c:v>45770</c:v>
                </c:pt>
                <c:pt idx="577">
                  <c:v>45771</c:v>
                </c:pt>
                <c:pt idx="578">
                  <c:v>45772</c:v>
                </c:pt>
                <c:pt idx="579">
                  <c:v>45775</c:v>
                </c:pt>
                <c:pt idx="580">
                  <c:v>45776</c:v>
                </c:pt>
                <c:pt idx="581">
                  <c:v>45777</c:v>
                </c:pt>
                <c:pt idx="582">
                  <c:v>45779</c:v>
                </c:pt>
                <c:pt idx="583">
                  <c:v>45782</c:v>
                </c:pt>
                <c:pt idx="584">
                  <c:v>45783</c:v>
                </c:pt>
                <c:pt idx="585">
                  <c:v>45784</c:v>
                </c:pt>
                <c:pt idx="586">
                  <c:v>45785</c:v>
                </c:pt>
                <c:pt idx="587">
                  <c:v>45786</c:v>
                </c:pt>
                <c:pt idx="588">
                  <c:v>45790</c:v>
                </c:pt>
                <c:pt idx="589">
                  <c:v>45791</c:v>
                </c:pt>
                <c:pt idx="590">
                  <c:v>45792</c:v>
                </c:pt>
                <c:pt idx="591">
                  <c:v>45793</c:v>
                </c:pt>
                <c:pt idx="592">
                  <c:v>45796</c:v>
                </c:pt>
                <c:pt idx="593">
                  <c:v>45797</c:v>
                </c:pt>
                <c:pt idx="594">
                  <c:v>45798</c:v>
                </c:pt>
                <c:pt idx="595">
                  <c:v>45799</c:v>
                </c:pt>
                <c:pt idx="596">
                  <c:v>45800</c:v>
                </c:pt>
                <c:pt idx="597">
                  <c:v>45803</c:v>
                </c:pt>
                <c:pt idx="598">
                  <c:v>45804</c:v>
                </c:pt>
                <c:pt idx="599">
                  <c:v>45805</c:v>
                </c:pt>
                <c:pt idx="600">
                  <c:v>45806</c:v>
                </c:pt>
                <c:pt idx="601">
                  <c:v>45807</c:v>
                </c:pt>
                <c:pt idx="602">
                  <c:v>45810</c:v>
                </c:pt>
                <c:pt idx="603">
                  <c:v>45811</c:v>
                </c:pt>
                <c:pt idx="604">
                  <c:v>45812</c:v>
                </c:pt>
                <c:pt idx="605">
                  <c:v>45813</c:v>
                </c:pt>
                <c:pt idx="606">
                  <c:v>45814</c:v>
                </c:pt>
                <c:pt idx="607">
                  <c:v>45817</c:v>
                </c:pt>
                <c:pt idx="608">
                  <c:v>45818</c:v>
                </c:pt>
                <c:pt idx="609">
                  <c:v>45819</c:v>
                </c:pt>
                <c:pt idx="610">
                  <c:v>45820</c:v>
                </c:pt>
                <c:pt idx="611">
                  <c:v>45821</c:v>
                </c:pt>
                <c:pt idx="612">
                  <c:v>45824</c:v>
                </c:pt>
                <c:pt idx="613">
                  <c:v>45825</c:v>
                </c:pt>
                <c:pt idx="614">
                  <c:v>45826</c:v>
                </c:pt>
                <c:pt idx="615">
                  <c:v>45827</c:v>
                </c:pt>
                <c:pt idx="616">
                  <c:v>45828</c:v>
                </c:pt>
                <c:pt idx="617">
                  <c:v>45831</c:v>
                </c:pt>
                <c:pt idx="618">
                  <c:v>45832</c:v>
                </c:pt>
                <c:pt idx="619">
                  <c:v>45833</c:v>
                </c:pt>
                <c:pt idx="620">
                  <c:v>45834</c:v>
                </c:pt>
                <c:pt idx="621">
                  <c:v>45835</c:v>
                </c:pt>
                <c:pt idx="622">
                  <c:v>45838</c:v>
                </c:pt>
                <c:pt idx="623">
                  <c:v>45839</c:v>
                </c:pt>
                <c:pt idx="624">
                  <c:v>45840</c:v>
                </c:pt>
                <c:pt idx="625">
                  <c:v>45841</c:v>
                </c:pt>
                <c:pt idx="626">
                  <c:v>45842</c:v>
                </c:pt>
                <c:pt idx="627">
                  <c:v>45845</c:v>
                </c:pt>
                <c:pt idx="628">
                  <c:v>45846</c:v>
                </c:pt>
                <c:pt idx="629">
                  <c:v>45847</c:v>
                </c:pt>
                <c:pt idx="630">
                  <c:v>45848</c:v>
                </c:pt>
                <c:pt idx="631">
                  <c:v>45849</c:v>
                </c:pt>
                <c:pt idx="632">
                  <c:v>45852</c:v>
                </c:pt>
                <c:pt idx="633">
                  <c:v>45853</c:v>
                </c:pt>
                <c:pt idx="634">
                  <c:v>45854</c:v>
                </c:pt>
                <c:pt idx="635">
                  <c:v>45855</c:v>
                </c:pt>
                <c:pt idx="636">
                  <c:v>45856</c:v>
                </c:pt>
                <c:pt idx="637">
                  <c:v>45859</c:v>
                </c:pt>
                <c:pt idx="638">
                  <c:v>45860</c:v>
                </c:pt>
              </c:numCache>
            </c:numRef>
          </c:cat>
          <c:val>
            <c:numRef>
              <c:f>Sheet3!$C$3:$C$641</c:f>
              <c:numCache>
                <c:formatCode>General</c:formatCode>
                <c:ptCount val="639"/>
                <c:pt idx="0">
                  <c:v>7.9</c:v>
                </c:pt>
                <c:pt idx="1">
                  <c:v>7.9</c:v>
                </c:pt>
                <c:pt idx="2">
                  <c:v>7.43</c:v>
                </c:pt>
                <c:pt idx="3">
                  <c:v>7.43</c:v>
                </c:pt>
                <c:pt idx="4">
                  <c:v>7.33</c:v>
                </c:pt>
                <c:pt idx="5">
                  <c:v>7.2</c:v>
                </c:pt>
                <c:pt idx="6">
                  <c:v>7.2</c:v>
                </c:pt>
                <c:pt idx="7">
                  <c:v>7.15</c:v>
                </c:pt>
                <c:pt idx="8">
                  <c:v>7.15</c:v>
                </c:pt>
                <c:pt idx="9">
                  <c:v>7.15</c:v>
                </c:pt>
                <c:pt idx="10">
                  <c:v>7.1</c:v>
                </c:pt>
                <c:pt idx="11">
                  <c:v>6.85</c:v>
                </c:pt>
                <c:pt idx="12">
                  <c:v>6.85</c:v>
                </c:pt>
                <c:pt idx="13">
                  <c:v>6.85</c:v>
                </c:pt>
                <c:pt idx="14">
                  <c:v>6.9</c:v>
                </c:pt>
                <c:pt idx="15">
                  <c:v>6.8</c:v>
                </c:pt>
                <c:pt idx="16">
                  <c:v>6.7</c:v>
                </c:pt>
                <c:pt idx="17">
                  <c:v>6.49</c:v>
                </c:pt>
                <c:pt idx="18">
                  <c:v>6.4</c:v>
                </c:pt>
                <c:pt idx="19">
                  <c:v>6.2</c:v>
                </c:pt>
                <c:pt idx="20">
                  <c:v>6</c:v>
                </c:pt>
                <c:pt idx="21">
                  <c:v>6</c:v>
                </c:pt>
                <c:pt idx="22">
                  <c:v>6</c:v>
                </c:pt>
                <c:pt idx="23">
                  <c:v>5.8</c:v>
                </c:pt>
                <c:pt idx="24">
                  <c:v>5.7</c:v>
                </c:pt>
                <c:pt idx="25">
                  <c:v>5.9</c:v>
                </c:pt>
                <c:pt idx="26">
                  <c:v>5.34</c:v>
                </c:pt>
                <c:pt idx="27">
                  <c:v>5.35</c:v>
                </c:pt>
                <c:pt idx="28">
                  <c:v>5.05</c:v>
                </c:pt>
                <c:pt idx="29">
                  <c:v>5.05</c:v>
                </c:pt>
                <c:pt idx="30">
                  <c:v>5</c:v>
                </c:pt>
                <c:pt idx="31">
                  <c:v>5</c:v>
                </c:pt>
                <c:pt idx="32">
                  <c:v>5</c:v>
                </c:pt>
                <c:pt idx="33">
                  <c:v>4.8</c:v>
                </c:pt>
                <c:pt idx="34">
                  <c:v>4.18</c:v>
                </c:pt>
                <c:pt idx="35">
                  <c:v>4.18</c:v>
                </c:pt>
                <c:pt idx="36">
                  <c:v>3.9</c:v>
                </c:pt>
                <c:pt idx="37">
                  <c:v>3.9</c:v>
                </c:pt>
                <c:pt idx="38">
                  <c:v>3.59</c:v>
                </c:pt>
                <c:pt idx="39">
                  <c:v>3.59</c:v>
                </c:pt>
                <c:pt idx="40">
                  <c:v>3.59</c:v>
                </c:pt>
                <c:pt idx="41">
                  <c:v>3.79</c:v>
                </c:pt>
                <c:pt idx="42">
                  <c:v>4</c:v>
                </c:pt>
                <c:pt idx="43">
                  <c:v>3.31</c:v>
                </c:pt>
                <c:pt idx="44">
                  <c:v>3.31</c:v>
                </c:pt>
                <c:pt idx="45">
                  <c:v>3.3</c:v>
                </c:pt>
                <c:pt idx="46">
                  <c:v>3.3</c:v>
                </c:pt>
                <c:pt idx="47">
                  <c:v>3.3</c:v>
                </c:pt>
                <c:pt idx="48">
                  <c:v>3.4</c:v>
                </c:pt>
                <c:pt idx="49">
                  <c:v>3.05</c:v>
                </c:pt>
                <c:pt idx="50">
                  <c:v>3.05</c:v>
                </c:pt>
                <c:pt idx="51">
                  <c:v>3.05</c:v>
                </c:pt>
                <c:pt idx="52">
                  <c:v>3.15</c:v>
                </c:pt>
                <c:pt idx="53">
                  <c:v>3.25</c:v>
                </c:pt>
                <c:pt idx="54">
                  <c:v>3.03</c:v>
                </c:pt>
                <c:pt idx="55">
                  <c:v>3.03</c:v>
                </c:pt>
                <c:pt idx="56">
                  <c:v>3.03</c:v>
                </c:pt>
                <c:pt idx="57">
                  <c:v>3</c:v>
                </c:pt>
                <c:pt idx="58">
                  <c:v>2.95</c:v>
                </c:pt>
                <c:pt idx="59">
                  <c:v>2.95</c:v>
                </c:pt>
                <c:pt idx="60">
                  <c:v>2.9</c:v>
                </c:pt>
                <c:pt idx="61">
                  <c:v>2.9</c:v>
                </c:pt>
                <c:pt idx="62">
                  <c:v>2.85</c:v>
                </c:pt>
                <c:pt idx="63">
                  <c:v>2.85</c:v>
                </c:pt>
                <c:pt idx="64">
                  <c:v>2.85</c:v>
                </c:pt>
                <c:pt idx="65">
                  <c:v>2.75</c:v>
                </c:pt>
                <c:pt idx="66">
                  <c:v>2.7</c:v>
                </c:pt>
                <c:pt idx="67">
                  <c:v>2.38</c:v>
                </c:pt>
                <c:pt idx="68">
                  <c:v>2.4500000000000002</c:v>
                </c:pt>
                <c:pt idx="69">
                  <c:v>2.5499999999999998</c:v>
                </c:pt>
                <c:pt idx="70">
                  <c:v>2.23</c:v>
                </c:pt>
                <c:pt idx="71">
                  <c:v>2.23</c:v>
                </c:pt>
                <c:pt idx="72">
                  <c:v>2.23</c:v>
                </c:pt>
                <c:pt idx="73">
                  <c:v>2.2000000000000002</c:v>
                </c:pt>
                <c:pt idx="74">
                  <c:v>2.2000000000000002</c:v>
                </c:pt>
                <c:pt idx="75">
                  <c:v>2.2000000000000002</c:v>
                </c:pt>
                <c:pt idx="76">
                  <c:v>2.2000000000000002</c:v>
                </c:pt>
                <c:pt idx="77">
                  <c:v>2.2000000000000002</c:v>
                </c:pt>
                <c:pt idx="78">
                  <c:v>2.25</c:v>
                </c:pt>
                <c:pt idx="79">
                  <c:v>2.2999999999999998</c:v>
                </c:pt>
                <c:pt idx="80">
                  <c:v>1.76</c:v>
                </c:pt>
                <c:pt idx="81">
                  <c:v>1.76</c:v>
                </c:pt>
                <c:pt idx="82">
                  <c:v>1.46</c:v>
                </c:pt>
                <c:pt idx="83">
                  <c:v>1.31</c:v>
                </c:pt>
                <c:pt idx="84">
                  <c:v>1.31</c:v>
                </c:pt>
                <c:pt idx="85">
                  <c:v>1.25</c:v>
                </c:pt>
                <c:pt idx="86">
                  <c:v>1.25</c:v>
                </c:pt>
                <c:pt idx="87">
                  <c:v>1.2</c:v>
                </c:pt>
                <c:pt idx="88">
                  <c:v>1.2</c:v>
                </c:pt>
                <c:pt idx="89">
                  <c:v>1.2</c:v>
                </c:pt>
                <c:pt idx="90">
                  <c:v>1.3</c:v>
                </c:pt>
                <c:pt idx="91">
                  <c:v>1.4</c:v>
                </c:pt>
                <c:pt idx="92">
                  <c:v>1.5</c:v>
                </c:pt>
                <c:pt idx="93">
                  <c:v>1.6</c:v>
                </c:pt>
                <c:pt idx="94">
                  <c:v>1.6</c:v>
                </c:pt>
                <c:pt idx="95">
                  <c:v>1.7</c:v>
                </c:pt>
                <c:pt idx="96">
                  <c:v>1.7</c:v>
                </c:pt>
                <c:pt idx="97">
                  <c:v>1.8</c:v>
                </c:pt>
                <c:pt idx="98">
                  <c:v>1.8</c:v>
                </c:pt>
                <c:pt idx="99">
                  <c:v>1.8</c:v>
                </c:pt>
                <c:pt idx="100">
                  <c:v>1.8</c:v>
                </c:pt>
                <c:pt idx="101">
                  <c:v>1.8</c:v>
                </c:pt>
                <c:pt idx="102">
                  <c:v>1.75</c:v>
                </c:pt>
                <c:pt idx="103">
                  <c:v>1.7</c:v>
                </c:pt>
                <c:pt idx="104">
                  <c:v>1.7</c:v>
                </c:pt>
                <c:pt idx="105">
                  <c:v>1.52</c:v>
                </c:pt>
                <c:pt idx="106">
                  <c:v>1.52</c:v>
                </c:pt>
                <c:pt idx="107">
                  <c:v>1.45</c:v>
                </c:pt>
                <c:pt idx="108">
                  <c:v>1.4</c:v>
                </c:pt>
                <c:pt idx="109">
                  <c:v>1.4</c:v>
                </c:pt>
                <c:pt idx="110">
                  <c:v>1.5</c:v>
                </c:pt>
                <c:pt idx="111">
                  <c:v>1.6</c:v>
                </c:pt>
                <c:pt idx="112">
                  <c:v>1.8</c:v>
                </c:pt>
                <c:pt idx="113">
                  <c:v>1.9</c:v>
                </c:pt>
                <c:pt idx="114">
                  <c:v>2.1</c:v>
                </c:pt>
                <c:pt idx="115">
                  <c:v>2.2000000000000002</c:v>
                </c:pt>
                <c:pt idx="116">
                  <c:v>2.25</c:v>
                </c:pt>
                <c:pt idx="117">
                  <c:v>2.2999999999999998</c:v>
                </c:pt>
                <c:pt idx="118">
                  <c:v>2.11</c:v>
                </c:pt>
                <c:pt idx="119">
                  <c:v>2.11</c:v>
                </c:pt>
                <c:pt idx="120">
                  <c:v>2.15</c:v>
                </c:pt>
                <c:pt idx="121">
                  <c:v>2.2000000000000002</c:v>
                </c:pt>
                <c:pt idx="122">
                  <c:v>2.2000000000000002</c:v>
                </c:pt>
                <c:pt idx="123">
                  <c:v>2.25</c:v>
                </c:pt>
                <c:pt idx="124">
                  <c:v>2.4500000000000002</c:v>
                </c:pt>
                <c:pt idx="125">
                  <c:v>2.5499999999999998</c:v>
                </c:pt>
                <c:pt idx="126">
                  <c:v>2.65</c:v>
                </c:pt>
                <c:pt idx="127">
                  <c:v>2.65</c:v>
                </c:pt>
                <c:pt idx="128">
                  <c:v>2.65</c:v>
                </c:pt>
                <c:pt idx="129">
                  <c:v>2.5</c:v>
                </c:pt>
                <c:pt idx="130">
                  <c:v>2.5</c:v>
                </c:pt>
                <c:pt idx="131">
                  <c:v>2.2599999999999998</c:v>
                </c:pt>
                <c:pt idx="132">
                  <c:v>2.15</c:v>
                </c:pt>
                <c:pt idx="133">
                  <c:v>2.15</c:v>
                </c:pt>
                <c:pt idx="134">
                  <c:v>2.25</c:v>
                </c:pt>
                <c:pt idx="135">
                  <c:v>2.2999999999999998</c:v>
                </c:pt>
                <c:pt idx="136">
                  <c:v>2.2999999999999998</c:v>
                </c:pt>
                <c:pt idx="137">
                  <c:v>2.2999999999999998</c:v>
                </c:pt>
                <c:pt idx="138">
                  <c:v>2.2999999999999998</c:v>
                </c:pt>
                <c:pt idx="139">
                  <c:v>2.35</c:v>
                </c:pt>
                <c:pt idx="140">
                  <c:v>2.4</c:v>
                </c:pt>
                <c:pt idx="141">
                  <c:v>2.4500000000000002</c:v>
                </c:pt>
                <c:pt idx="142">
                  <c:v>2.5499999999999998</c:v>
                </c:pt>
                <c:pt idx="143">
                  <c:v>2.6</c:v>
                </c:pt>
                <c:pt idx="144">
                  <c:v>2.65</c:v>
                </c:pt>
                <c:pt idx="145">
                  <c:v>2.75</c:v>
                </c:pt>
                <c:pt idx="146">
                  <c:v>2.75</c:v>
                </c:pt>
                <c:pt idx="147">
                  <c:v>2.75</c:v>
                </c:pt>
                <c:pt idx="148">
                  <c:v>2.7</c:v>
                </c:pt>
                <c:pt idx="149">
                  <c:v>2.7</c:v>
                </c:pt>
                <c:pt idx="150">
                  <c:v>2.65</c:v>
                </c:pt>
                <c:pt idx="151">
                  <c:v>2.65</c:v>
                </c:pt>
                <c:pt idx="152">
                  <c:v>2.7</c:v>
                </c:pt>
                <c:pt idx="153">
                  <c:v>2.75</c:v>
                </c:pt>
                <c:pt idx="154">
                  <c:v>2.8</c:v>
                </c:pt>
                <c:pt idx="155">
                  <c:v>2.85</c:v>
                </c:pt>
                <c:pt idx="156">
                  <c:v>2.95</c:v>
                </c:pt>
                <c:pt idx="157">
                  <c:v>3.15</c:v>
                </c:pt>
                <c:pt idx="158">
                  <c:v>3.25</c:v>
                </c:pt>
                <c:pt idx="159">
                  <c:v>3.45</c:v>
                </c:pt>
                <c:pt idx="160">
                  <c:v>3.5</c:v>
                </c:pt>
                <c:pt idx="161">
                  <c:v>3.5</c:v>
                </c:pt>
                <c:pt idx="162">
                  <c:v>3.6</c:v>
                </c:pt>
                <c:pt idx="163">
                  <c:v>3.65</c:v>
                </c:pt>
                <c:pt idx="164">
                  <c:v>3.7</c:v>
                </c:pt>
                <c:pt idx="165">
                  <c:v>3.75</c:v>
                </c:pt>
                <c:pt idx="166">
                  <c:v>3.65</c:v>
                </c:pt>
                <c:pt idx="167">
                  <c:v>3.6</c:v>
                </c:pt>
                <c:pt idx="168">
                  <c:v>3.6</c:v>
                </c:pt>
                <c:pt idx="169">
                  <c:v>3.6</c:v>
                </c:pt>
                <c:pt idx="170">
                  <c:v>3.6</c:v>
                </c:pt>
                <c:pt idx="171">
                  <c:v>3.6</c:v>
                </c:pt>
                <c:pt idx="172">
                  <c:v>3.9</c:v>
                </c:pt>
                <c:pt idx="173">
                  <c:v>4.2</c:v>
                </c:pt>
                <c:pt idx="174">
                  <c:v>4.5</c:v>
                </c:pt>
                <c:pt idx="175">
                  <c:v>4.5</c:v>
                </c:pt>
                <c:pt idx="176">
                  <c:v>4.5999999999999996</c:v>
                </c:pt>
                <c:pt idx="177">
                  <c:v>4.6500000000000004</c:v>
                </c:pt>
                <c:pt idx="178">
                  <c:v>4.8499999999999996</c:v>
                </c:pt>
                <c:pt idx="179">
                  <c:v>5</c:v>
                </c:pt>
                <c:pt idx="180">
                  <c:v>5.0999999999999996</c:v>
                </c:pt>
                <c:pt idx="181">
                  <c:v>5.3</c:v>
                </c:pt>
                <c:pt idx="182">
                  <c:v>5.5</c:v>
                </c:pt>
                <c:pt idx="183">
                  <c:v>5.45</c:v>
                </c:pt>
                <c:pt idx="184">
                  <c:v>5.55</c:v>
                </c:pt>
                <c:pt idx="185">
                  <c:v>5.55</c:v>
                </c:pt>
                <c:pt idx="186">
                  <c:v>5.75</c:v>
                </c:pt>
                <c:pt idx="187">
                  <c:v>5.75</c:v>
                </c:pt>
                <c:pt idx="188">
                  <c:v>5.05</c:v>
                </c:pt>
                <c:pt idx="189">
                  <c:v>4.47</c:v>
                </c:pt>
                <c:pt idx="190">
                  <c:v>4.45</c:v>
                </c:pt>
                <c:pt idx="191">
                  <c:v>4.22</c:v>
                </c:pt>
                <c:pt idx="192">
                  <c:v>4.0199999999999996</c:v>
                </c:pt>
                <c:pt idx="193">
                  <c:v>4.0199999999999996</c:v>
                </c:pt>
                <c:pt idx="194">
                  <c:v>4</c:v>
                </c:pt>
                <c:pt idx="195">
                  <c:v>4</c:v>
                </c:pt>
                <c:pt idx="196">
                  <c:v>4.05</c:v>
                </c:pt>
                <c:pt idx="197">
                  <c:v>4.05</c:v>
                </c:pt>
                <c:pt idx="198">
                  <c:v>3.75</c:v>
                </c:pt>
                <c:pt idx="199">
                  <c:v>3.75</c:v>
                </c:pt>
                <c:pt idx="200">
                  <c:v>3.75</c:v>
                </c:pt>
                <c:pt idx="201">
                  <c:v>3.33</c:v>
                </c:pt>
                <c:pt idx="202">
                  <c:v>3.33</c:v>
                </c:pt>
                <c:pt idx="203">
                  <c:v>3.2</c:v>
                </c:pt>
                <c:pt idx="204">
                  <c:v>3.15</c:v>
                </c:pt>
                <c:pt idx="205">
                  <c:v>3.15</c:v>
                </c:pt>
                <c:pt idx="206">
                  <c:v>3.1</c:v>
                </c:pt>
                <c:pt idx="207">
                  <c:v>3.1</c:v>
                </c:pt>
                <c:pt idx="208">
                  <c:v>3</c:v>
                </c:pt>
                <c:pt idx="209">
                  <c:v>2.9</c:v>
                </c:pt>
                <c:pt idx="210">
                  <c:v>2.9</c:v>
                </c:pt>
                <c:pt idx="211">
                  <c:v>2.85</c:v>
                </c:pt>
                <c:pt idx="212">
                  <c:v>2.8</c:v>
                </c:pt>
                <c:pt idx="213">
                  <c:v>2.8</c:v>
                </c:pt>
                <c:pt idx="214">
                  <c:v>2.6</c:v>
                </c:pt>
                <c:pt idx="215">
                  <c:v>2.4</c:v>
                </c:pt>
                <c:pt idx="216">
                  <c:v>2.5</c:v>
                </c:pt>
                <c:pt idx="217">
                  <c:v>2.4</c:v>
                </c:pt>
                <c:pt idx="218">
                  <c:v>2.2999999999999998</c:v>
                </c:pt>
                <c:pt idx="219">
                  <c:v>2.2999999999999998</c:v>
                </c:pt>
                <c:pt idx="220">
                  <c:v>2.2000000000000002</c:v>
                </c:pt>
                <c:pt idx="221">
                  <c:v>2.2000000000000002</c:v>
                </c:pt>
                <c:pt idx="222">
                  <c:v>2.2000000000000002</c:v>
                </c:pt>
                <c:pt idx="223">
                  <c:v>2.1</c:v>
                </c:pt>
                <c:pt idx="224">
                  <c:v>2.1</c:v>
                </c:pt>
                <c:pt idx="225">
                  <c:v>2.1</c:v>
                </c:pt>
                <c:pt idx="226">
                  <c:v>2</c:v>
                </c:pt>
                <c:pt idx="227">
                  <c:v>2</c:v>
                </c:pt>
                <c:pt idx="228">
                  <c:v>2</c:v>
                </c:pt>
                <c:pt idx="229">
                  <c:v>2</c:v>
                </c:pt>
                <c:pt idx="230">
                  <c:v>2</c:v>
                </c:pt>
                <c:pt idx="231">
                  <c:v>2</c:v>
                </c:pt>
                <c:pt idx="232">
                  <c:v>1.95</c:v>
                </c:pt>
                <c:pt idx="233">
                  <c:v>2.15</c:v>
                </c:pt>
                <c:pt idx="234">
                  <c:v>2.15</c:v>
                </c:pt>
                <c:pt idx="235">
                  <c:v>2.2999999999999998</c:v>
                </c:pt>
                <c:pt idx="236">
                  <c:v>2.25</c:v>
                </c:pt>
                <c:pt idx="237">
                  <c:v>2.25</c:v>
                </c:pt>
                <c:pt idx="238">
                  <c:v>2.25</c:v>
                </c:pt>
                <c:pt idx="239">
                  <c:v>2.25</c:v>
                </c:pt>
                <c:pt idx="240">
                  <c:v>2.25</c:v>
                </c:pt>
                <c:pt idx="241">
                  <c:v>2.25</c:v>
                </c:pt>
                <c:pt idx="242">
                  <c:v>2.2200000000000002</c:v>
                </c:pt>
                <c:pt idx="243">
                  <c:v>2.2000000000000002</c:v>
                </c:pt>
                <c:pt idx="244">
                  <c:v>2.2000000000000002</c:v>
                </c:pt>
                <c:pt idx="245">
                  <c:v>2.2000000000000002</c:v>
                </c:pt>
                <c:pt idx="246">
                  <c:v>2.2000000000000002</c:v>
                </c:pt>
                <c:pt idx="247">
                  <c:v>2.2000000000000002</c:v>
                </c:pt>
                <c:pt idx="248">
                  <c:v>2.2000000000000002</c:v>
                </c:pt>
                <c:pt idx="249">
                  <c:v>2.2999999999999998</c:v>
                </c:pt>
                <c:pt idx="250">
                  <c:v>2.35</c:v>
                </c:pt>
                <c:pt idx="251">
                  <c:v>2.4500000000000002</c:v>
                </c:pt>
                <c:pt idx="252">
                  <c:v>2.4500000000000002</c:v>
                </c:pt>
                <c:pt idx="253">
                  <c:v>2.4500000000000002</c:v>
                </c:pt>
                <c:pt idx="254">
                  <c:v>2.1800000000000002</c:v>
                </c:pt>
                <c:pt idx="255">
                  <c:v>2.1</c:v>
                </c:pt>
                <c:pt idx="256">
                  <c:v>1.9</c:v>
                </c:pt>
                <c:pt idx="257">
                  <c:v>1.95</c:v>
                </c:pt>
                <c:pt idx="258">
                  <c:v>2</c:v>
                </c:pt>
                <c:pt idx="259">
                  <c:v>2.1</c:v>
                </c:pt>
                <c:pt idx="260">
                  <c:v>2.2000000000000002</c:v>
                </c:pt>
                <c:pt idx="261">
                  <c:v>2.4</c:v>
                </c:pt>
                <c:pt idx="262">
                  <c:v>2.2999999999999998</c:v>
                </c:pt>
                <c:pt idx="263">
                  <c:v>2.2000000000000002</c:v>
                </c:pt>
                <c:pt idx="264">
                  <c:v>2.1</c:v>
                </c:pt>
                <c:pt idx="265">
                  <c:v>2.1</c:v>
                </c:pt>
                <c:pt idx="266">
                  <c:v>2</c:v>
                </c:pt>
                <c:pt idx="267">
                  <c:v>2</c:v>
                </c:pt>
                <c:pt idx="268">
                  <c:v>1.9</c:v>
                </c:pt>
                <c:pt idx="269">
                  <c:v>1.85</c:v>
                </c:pt>
                <c:pt idx="270">
                  <c:v>1.85</c:v>
                </c:pt>
                <c:pt idx="271">
                  <c:v>1.75</c:v>
                </c:pt>
                <c:pt idx="272">
                  <c:v>1.75</c:v>
                </c:pt>
                <c:pt idx="273">
                  <c:v>1.75</c:v>
                </c:pt>
                <c:pt idx="274">
                  <c:v>1.75</c:v>
                </c:pt>
                <c:pt idx="275">
                  <c:v>1.75</c:v>
                </c:pt>
                <c:pt idx="276">
                  <c:v>1.8</c:v>
                </c:pt>
                <c:pt idx="277">
                  <c:v>1.8</c:v>
                </c:pt>
                <c:pt idx="278">
                  <c:v>1.8</c:v>
                </c:pt>
                <c:pt idx="279">
                  <c:v>1.85</c:v>
                </c:pt>
                <c:pt idx="280">
                  <c:v>1.9</c:v>
                </c:pt>
                <c:pt idx="281">
                  <c:v>1.9</c:v>
                </c:pt>
                <c:pt idx="282">
                  <c:v>2.1</c:v>
                </c:pt>
                <c:pt idx="283">
                  <c:v>2.2000000000000002</c:v>
                </c:pt>
                <c:pt idx="284">
                  <c:v>2.2999999999999998</c:v>
                </c:pt>
                <c:pt idx="285">
                  <c:v>2.2999999999999998</c:v>
                </c:pt>
                <c:pt idx="286">
                  <c:v>2.2999999999999998</c:v>
                </c:pt>
                <c:pt idx="287">
                  <c:v>2.2999999999999998</c:v>
                </c:pt>
                <c:pt idx="288">
                  <c:v>2.4</c:v>
                </c:pt>
                <c:pt idx="289">
                  <c:v>2.4</c:v>
                </c:pt>
                <c:pt idx="290">
                  <c:v>2.5</c:v>
                </c:pt>
                <c:pt idx="291">
                  <c:v>2.5</c:v>
                </c:pt>
                <c:pt idx="292">
                  <c:v>2.5</c:v>
                </c:pt>
                <c:pt idx="293">
                  <c:v>2.2999999999999998</c:v>
                </c:pt>
                <c:pt idx="294">
                  <c:v>2.2000000000000002</c:v>
                </c:pt>
                <c:pt idx="295">
                  <c:v>2.2000000000000002</c:v>
                </c:pt>
                <c:pt idx="296">
                  <c:v>2.2000000000000002</c:v>
                </c:pt>
                <c:pt idx="297">
                  <c:v>2.2000000000000002</c:v>
                </c:pt>
                <c:pt idx="298">
                  <c:v>2.2999999999999998</c:v>
                </c:pt>
                <c:pt idx="299">
                  <c:v>2.35</c:v>
                </c:pt>
                <c:pt idx="300">
                  <c:v>2.35</c:v>
                </c:pt>
                <c:pt idx="301">
                  <c:v>2.35</c:v>
                </c:pt>
                <c:pt idx="302">
                  <c:v>2.35</c:v>
                </c:pt>
                <c:pt idx="303">
                  <c:v>2.25</c:v>
                </c:pt>
                <c:pt idx="304">
                  <c:v>2.2000000000000002</c:v>
                </c:pt>
                <c:pt idx="305">
                  <c:v>2.2000000000000002</c:v>
                </c:pt>
                <c:pt idx="306">
                  <c:v>2.2000000000000002</c:v>
                </c:pt>
                <c:pt idx="307">
                  <c:v>2.25</c:v>
                </c:pt>
                <c:pt idx="308">
                  <c:v>2.25</c:v>
                </c:pt>
                <c:pt idx="309">
                  <c:v>2.25</c:v>
                </c:pt>
                <c:pt idx="310">
                  <c:v>2.25</c:v>
                </c:pt>
                <c:pt idx="311">
                  <c:v>2.25</c:v>
                </c:pt>
                <c:pt idx="312">
                  <c:v>2.25</c:v>
                </c:pt>
                <c:pt idx="313">
                  <c:v>2.71</c:v>
                </c:pt>
                <c:pt idx="314">
                  <c:v>2.71</c:v>
                </c:pt>
                <c:pt idx="315">
                  <c:v>2.52</c:v>
                </c:pt>
                <c:pt idx="316">
                  <c:v>2.57</c:v>
                </c:pt>
                <c:pt idx="317">
                  <c:v>2.4900000000000002</c:v>
                </c:pt>
                <c:pt idx="318">
                  <c:v>2.59</c:v>
                </c:pt>
                <c:pt idx="319">
                  <c:v>2.59</c:v>
                </c:pt>
                <c:pt idx="320">
                  <c:v>2.59</c:v>
                </c:pt>
                <c:pt idx="321">
                  <c:v>2.59</c:v>
                </c:pt>
                <c:pt idx="322">
                  <c:v>2.59</c:v>
                </c:pt>
                <c:pt idx="323">
                  <c:v>2.59</c:v>
                </c:pt>
                <c:pt idx="324">
                  <c:v>2.59</c:v>
                </c:pt>
                <c:pt idx="325">
                  <c:v>2.59</c:v>
                </c:pt>
                <c:pt idx="326">
                  <c:v>2.54</c:v>
                </c:pt>
                <c:pt idx="327">
                  <c:v>2.54</c:v>
                </c:pt>
                <c:pt idx="328">
                  <c:v>2.54</c:v>
                </c:pt>
                <c:pt idx="329">
                  <c:v>2.54</c:v>
                </c:pt>
                <c:pt idx="330">
                  <c:v>2.54</c:v>
                </c:pt>
                <c:pt idx="331">
                  <c:v>2.54</c:v>
                </c:pt>
                <c:pt idx="332">
                  <c:v>2.54</c:v>
                </c:pt>
                <c:pt idx="333">
                  <c:v>2.5</c:v>
                </c:pt>
                <c:pt idx="334">
                  <c:v>2.5</c:v>
                </c:pt>
                <c:pt idx="335">
                  <c:v>2.5</c:v>
                </c:pt>
                <c:pt idx="336">
                  <c:v>2.5</c:v>
                </c:pt>
                <c:pt idx="337">
                  <c:v>2.4</c:v>
                </c:pt>
                <c:pt idx="338">
                  <c:v>2.4</c:v>
                </c:pt>
                <c:pt idx="339">
                  <c:v>2.35</c:v>
                </c:pt>
                <c:pt idx="340">
                  <c:v>2.0499999999999998</c:v>
                </c:pt>
                <c:pt idx="341">
                  <c:v>2.0499999999999998</c:v>
                </c:pt>
                <c:pt idx="342">
                  <c:v>1.84</c:v>
                </c:pt>
                <c:pt idx="343">
                  <c:v>1.84</c:v>
                </c:pt>
                <c:pt idx="344">
                  <c:v>1.84</c:v>
                </c:pt>
                <c:pt idx="345">
                  <c:v>1.8</c:v>
                </c:pt>
                <c:pt idx="346">
                  <c:v>1.75</c:v>
                </c:pt>
                <c:pt idx="347">
                  <c:v>1.7</c:v>
                </c:pt>
                <c:pt idx="348">
                  <c:v>1.6</c:v>
                </c:pt>
                <c:pt idx="349">
                  <c:v>1.5</c:v>
                </c:pt>
                <c:pt idx="350">
                  <c:v>1.5</c:v>
                </c:pt>
                <c:pt idx="351">
                  <c:v>1.5</c:v>
                </c:pt>
                <c:pt idx="352">
                  <c:v>1.7</c:v>
                </c:pt>
                <c:pt idx="353">
                  <c:v>1.7</c:v>
                </c:pt>
                <c:pt idx="354">
                  <c:v>1.65</c:v>
                </c:pt>
                <c:pt idx="355">
                  <c:v>1.65</c:v>
                </c:pt>
                <c:pt idx="356">
                  <c:v>1.6</c:v>
                </c:pt>
                <c:pt idx="357">
                  <c:v>1.6</c:v>
                </c:pt>
                <c:pt idx="358">
                  <c:v>1.45</c:v>
                </c:pt>
                <c:pt idx="359">
                  <c:v>1.4</c:v>
                </c:pt>
                <c:pt idx="360">
                  <c:v>1.4</c:v>
                </c:pt>
                <c:pt idx="361">
                  <c:v>1.4</c:v>
                </c:pt>
                <c:pt idx="362">
                  <c:v>1.4</c:v>
                </c:pt>
                <c:pt idx="363">
                  <c:v>1.4</c:v>
                </c:pt>
                <c:pt idx="364">
                  <c:v>1.5</c:v>
                </c:pt>
                <c:pt idx="365">
                  <c:v>1.5</c:v>
                </c:pt>
                <c:pt idx="366">
                  <c:v>1.51</c:v>
                </c:pt>
                <c:pt idx="367">
                  <c:v>1.51</c:v>
                </c:pt>
                <c:pt idx="368">
                  <c:v>1.51</c:v>
                </c:pt>
                <c:pt idx="369">
                  <c:v>1.6</c:v>
                </c:pt>
                <c:pt idx="370">
                  <c:v>1.95</c:v>
                </c:pt>
                <c:pt idx="371">
                  <c:v>1.95</c:v>
                </c:pt>
                <c:pt idx="372">
                  <c:v>2.16</c:v>
                </c:pt>
                <c:pt idx="373">
                  <c:v>2.16</c:v>
                </c:pt>
                <c:pt idx="374">
                  <c:v>2.16</c:v>
                </c:pt>
                <c:pt idx="375">
                  <c:v>2.2000000000000002</c:v>
                </c:pt>
                <c:pt idx="376">
                  <c:v>2.2000000000000002</c:v>
                </c:pt>
                <c:pt idx="377">
                  <c:v>2.2000000000000002</c:v>
                </c:pt>
                <c:pt idx="378">
                  <c:v>2.2000000000000002</c:v>
                </c:pt>
                <c:pt idx="379">
                  <c:v>2.25</c:v>
                </c:pt>
                <c:pt idx="380">
                  <c:v>2.25</c:v>
                </c:pt>
                <c:pt idx="381">
                  <c:v>2.2000000000000002</c:v>
                </c:pt>
                <c:pt idx="382">
                  <c:v>2.2200000000000002</c:v>
                </c:pt>
                <c:pt idx="383">
                  <c:v>2.2200000000000002</c:v>
                </c:pt>
                <c:pt idx="384">
                  <c:v>2.2200000000000002</c:v>
                </c:pt>
                <c:pt idx="385">
                  <c:v>2.2000000000000002</c:v>
                </c:pt>
                <c:pt idx="386">
                  <c:v>2.2000000000000002</c:v>
                </c:pt>
                <c:pt idx="387">
                  <c:v>2.2000000000000002</c:v>
                </c:pt>
                <c:pt idx="388">
                  <c:v>2.2000000000000002</c:v>
                </c:pt>
                <c:pt idx="389">
                  <c:v>2.15</c:v>
                </c:pt>
                <c:pt idx="390">
                  <c:v>2.15</c:v>
                </c:pt>
                <c:pt idx="391">
                  <c:v>2.15</c:v>
                </c:pt>
                <c:pt idx="392">
                  <c:v>2.15</c:v>
                </c:pt>
                <c:pt idx="393">
                  <c:v>2.15</c:v>
                </c:pt>
                <c:pt idx="394">
                  <c:v>2.25</c:v>
                </c:pt>
                <c:pt idx="395">
                  <c:v>2.25</c:v>
                </c:pt>
                <c:pt idx="396">
                  <c:v>2.35</c:v>
                </c:pt>
                <c:pt idx="397">
                  <c:v>2.25</c:v>
                </c:pt>
                <c:pt idx="398">
                  <c:v>2.2000000000000002</c:v>
                </c:pt>
                <c:pt idx="399">
                  <c:v>2.2000000000000002</c:v>
                </c:pt>
                <c:pt idx="400">
                  <c:v>2.19</c:v>
                </c:pt>
                <c:pt idx="401">
                  <c:v>2.0299999999999998</c:v>
                </c:pt>
                <c:pt idx="402">
                  <c:v>1.93</c:v>
                </c:pt>
                <c:pt idx="403">
                  <c:v>1.76</c:v>
                </c:pt>
                <c:pt idx="404">
                  <c:v>1.76</c:v>
                </c:pt>
                <c:pt idx="405">
                  <c:v>1.76</c:v>
                </c:pt>
                <c:pt idx="406">
                  <c:v>1.6</c:v>
                </c:pt>
                <c:pt idx="407">
                  <c:v>1.54</c:v>
                </c:pt>
                <c:pt idx="408">
                  <c:v>1.47</c:v>
                </c:pt>
                <c:pt idx="409">
                  <c:v>1.43</c:v>
                </c:pt>
                <c:pt idx="410">
                  <c:v>1.43</c:v>
                </c:pt>
                <c:pt idx="411">
                  <c:v>1.23</c:v>
                </c:pt>
                <c:pt idx="412">
                  <c:v>1.2</c:v>
                </c:pt>
                <c:pt idx="413">
                  <c:v>1.1000000000000001</c:v>
                </c:pt>
                <c:pt idx="414">
                  <c:v>1.29</c:v>
                </c:pt>
                <c:pt idx="415">
                  <c:v>1.24</c:v>
                </c:pt>
                <c:pt idx="416">
                  <c:v>1.55</c:v>
                </c:pt>
                <c:pt idx="417">
                  <c:v>1.55</c:v>
                </c:pt>
                <c:pt idx="418">
                  <c:v>1.55</c:v>
                </c:pt>
                <c:pt idx="419">
                  <c:v>1.55</c:v>
                </c:pt>
                <c:pt idx="420">
                  <c:v>1.55</c:v>
                </c:pt>
                <c:pt idx="421">
                  <c:v>1.55</c:v>
                </c:pt>
                <c:pt idx="422">
                  <c:v>1.55</c:v>
                </c:pt>
                <c:pt idx="423">
                  <c:v>1.55</c:v>
                </c:pt>
                <c:pt idx="424">
                  <c:v>1.55</c:v>
                </c:pt>
                <c:pt idx="425">
                  <c:v>1.55</c:v>
                </c:pt>
                <c:pt idx="426">
                  <c:v>1.5</c:v>
                </c:pt>
                <c:pt idx="427">
                  <c:v>1.5</c:v>
                </c:pt>
                <c:pt idx="428">
                  <c:v>1.62</c:v>
                </c:pt>
                <c:pt idx="429">
                  <c:v>1.62</c:v>
                </c:pt>
                <c:pt idx="430">
                  <c:v>1.65</c:v>
                </c:pt>
                <c:pt idx="431">
                  <c:v>1.75</c:v>
                </c:pt>
                <c:pt idx="432">
                  <c:v>1.75</c:v>
                </c:pt>
                <c:pt idx="433">
                  <c:v>1.75</c:v>
                </c:pt>
                <c:pt idx="434">
                  <c:v>1.62</c:v>
                </c:pt>
                <c:pt idx="435">
                  <c:v>1.62</c:v>
                </c:pt>
                <c:pt idx="436">
                  <c:v>1.62</c:v>
                </c:pt>
                <c:pt idx="437">
                  <c:v>1.62</c:v>
                </c:pt>
                <c:pt idx="438">
                  <c:v>1.6</c:v>
                </c:pt>
                <c:pt idx="439">
                  <c:v>1.6</c:v>
                </c:pt>
                <c:pt idx="440">
                  <c:v>1.6</c:v>
                </c:pt>
                <c:pt idx="441">
                  <c:v>1.6</c:v>
                </c:pt>
                <c:pt idx="442">
                  <c:v>1.6</c:v>
                </c:pt>
                <c:pt idx="443">
                  <c:v>1.6</c:v>
                </c:pt>
                <c:pt idx="444">
                  <c:v>1.6</c:v>
                </c:pt>
                <c:pt idx="445">
                  <c:v>1.6</c:v>
                </c:pt>
                <c:pt idx="446">
                  <c:v>1.6</c:v>
                </c:pt>
                <c:pt idx="447">
                  <c:v>1.6</c:v>
                </c:pt>
                <c:pt idx="448">
                  <c:v>1.6</c:v>
                </c:pt>
                <c:pt idx="449">
                  <c:v>1.7</c:v>
                </c:pt>
                <c:pt idx="450">
                  <c:v>1.7</c:v>
                </c:pt>
                <c:pt idx="451">
                  <c:v>1.77</c:v>
                </c:pt>
                <c:pt idx="452">
                  <c:v>1.77</c:v>
                </c:pt>
                <c:pt idx="453">
                  <c:v>1.72</c:v>
                </c:pt>
                <c:pt idx="454">
                  <c:v>1.67</c:v>
                </c:pt>
                <c:pt idx="455">
                  <c:v>1.62</c:v>
                </c:pt>
                <c:pt idx="456">
                  <c:v>1.62</c:v>
                </c:pt>
                <c:pt idx="457">
                  <c:v>1.57</c:v>
                </c:pt>
                <c:pt idx="458">
                  <c:v>1.79</c:v>
                </c:pt>
                <c:pt idx="459">
                  <c:v>1.93</c:v>
                </c:pt>
                <c:pt idx="460">
                  <c:v>1.93</c:v>
                </c:pt>
                <c:pt idx="461">
                  <c:v>1.88</c:v>
                </c:pt>
                <c:pt idx="462">
                  <c:v>1.78</c:v>
                </c:pt>
                <c:pt idx="463">
                  <c:v>1.73</c:v>
                </c:pt>
                <c:pt idx="464">
                  <c:v>1.63</c:v>
                </c:pt>
                <c:pt idx="465">
                  <c:v>1.63</c:v>
                </c:pt>
                <c:pt idx="466">
                  <c:v>1.53</c:v>
                </c:pt>
                <c:pt idx="467">
                  <c:v>1.53</c:v>
                </c:pt>
                <c:pt idx="468">
                  <c:v>1.48</c:v>
                </c:pt>
                <c:pt idx="469">
                  <c:v>1.38</c:v>
                </c:pt>
                <c:pt idx="470">
                  <c:v>1.28</c:v>
                </c:pt>
                <c:pt idx="471">
                  <c:v>1.18</c:v>
                </c:pt>
                <c:pt idx="472">
                  <c:v>2.0499999999999998</c:v>
                </c:pt>
                <c:pt idx="473">
                  <c:v>2.0499999999999998</c:v>
                </c:pt>
                <c:pt idx="474">
                  <c:v>2.0499999999999998</c:v>
                </c:pt>
                <c:pt idx="475">
                  <c:v>2.0499999999999998</c:v>
                </c:pt>
                <c:pt idx="476">
                  <c:v>2.1</c:v>
                </c:pt>
                <c:pt idx="477">
                  <c:v>2.1</c:v>
                </c:pt>
                <c:pt idx="478">
                  <c:v>2.1</c:v>
                </c:pt>
                <c:pt idx="479">
                  <c:v>2.1</c:v>
                </c:pt>
                <c:pt idx="480">
                  <c:v>2.0499999999999998</c:v>
                </c:pt>
                <c:pt idx="481">
                  <c:v>1.95</c:v>
                </c:pt>
                <c:pt idx="482">
                  <c:v>1.86</c:v>
                </c:pt>
                <c:pt idx="483">
                  <c:v>1.86</c:v>
                </c:pt>
                <c:pt idx="484">
                  <c:v>1.86</c:v>
                </c:pt>
                <c:pt idx="485">
                  <c:v>1.86</c:v>
                </c:pt>
                <c:pt idx="486">
                  <c:v>1.78</c:v>
                </c:pt>
                <c:pt idx="487">
                  <c:v>1.78</c:v>
                </c:pt>
                <c:pt idx="488">
                  <c:v>1.78</c:v>
                </c:pt>
                <c:pt idx="489">
                  <c:v>1.78</c:v>
                </c:pt>
                <c:pt idx="490">
                  <c:v>1.78</c:v>
                </c:pt>
                <c:pt idx="491">
                  <c:v>1.78</c:v>
                </c:pt>
                <c:pt idx="492">
                  <c:v>1.73</c:v>
                </c:pt>
                <c:pt idx="493">
                  <c:v>1.73</c:v>
                </c:pt>
                <c:pt idx="494">
                  <c:v>1.73</c:v>
                </c:pt>
                <c:pt idx="495">
                  <c:v>1.73</c:v>
                </c:pt>
                <c:pt idx="496">
                  <c:v>1.83</c:v>
                </c:pt>
                <c:pt idx="497">
                  <c:v>1.98</c:v>
                </c:pt>
                <c:pt idx="498">
                  <c:v>2.0299999999999998</c:v>
                </c:pt>
                <c:pt idx="499">
                  <c:v>2.0299999999999998</c:v>
                </c:pt>
                <c:pt idx="500">
                  <c:v>2.0299999999999998</c:v>
                </c:pt>
                <c:pt idx="501">
                  <c:v>1.84</c:v>
                </c:pt>
                <c:pt idx="502">
                  <c:v>1.84</c:v>
                </c:pt>
                <c:pt idx="503">
                  <c:v>1.84</c:v>
                </c:pt>
                <c:pt idx="504">
                  <c:v>1.58</c:v>
                </c:pt>
                <c:pt idx="505">
                  <c:v>1.58</c:v>
                </c:pt>
                <c:pt idx="506">
                  <c:v>1.58</c:v>
                </c:pt>
                <c:pt idx="507">
                  <c:v>1.55</c:v>
                </c:pt>
                <c:pt idx="508">
                  <c:v>1.52</c:v>
                </c:pt>
                <c:pt idx="509">
                  <c:v>2.21</c:v>
                </c:pt>
                <c:pt idx="510">
                  <c:v>1.89</c:v>
                </c:pt>
                <c:pt idx="511">
                  <c:v>1.89</c:v>
                </c:pt>
                <c:pt idx="512">
                  <c:v>1.89</c:v>
                </c:pt>
                <c:pt idx="513">
                  <c:v>1.89</c:v>
                </c:pt>
                <c:pt idx="514">
                  <c:v>2</c:v>
                </c:pt>
                <c:pt idx="515">
                  <c:v>1.9</c:v>
                </c:pt>
                <c:pt idx="516">
                  <c:v>1.9</c:v>
                </c:pt>
                <c:pt idx="517">
                  <c:v>1.8</c:v>
                </c:pt>
                <c:pt idx="518">
                  <c:v>1.8</c:v>
                </c:pt>
                <c:pt idx="519">
                  <c:v>1.7</c:v>
                </c:pt>
                <c:pt idx="520">
                  <c:v>1.7</c:v>
                </c:pt>
                <c:pt idx="521">
                  <c:v>1.7</c:v>
                </c:pt>
                <c:pt idx="522">
                  <c:v>1.7</c:v>
                </c:pt>
                <c:pt idx="523">
                  <c:v>1.8</c:v>
                </c:pt>
                <c:pt idx="524">
                  <c:v>1.59</c:v>
                </c:pt>
                <c:pt idx="525">
                  <c:v>1.5</c:v>
                </c:pt>
                <c:pt idx="526">
                  <c:v>1.5</c:v>
                </c:pt>
                <c:pt idx="527">
                  <c:v>1.5</c:v>
                </c:pt>
                <c:pt idx="528">
                  <c:v>1.5</c:v>
                </c:pt>
                <c:pt idx="529">
                  <c:v>1.5</c:v>
                </c:pt>
                <c:pt idx="530">
                  <c:v>1.5</c:v>
                </c:pt>
                <c:pt idx="531">
                  <c:v>1.5</c:v>
                </c:pt>
                <c:pt idx="532">
                  <c:v>1.6</c:v>
                </c:pt>
                <c:pt idx="533">
                  <c:v>1.6</c:v>
                </c:pt>
                <c:pt idx="534">
                  <c:v>1.7</c:v>
                </c:pt>
                <c:pt idx="535">
                  <c:v>1.7</c:v>
                </c:pt>
                <c:pt idx="536">
                  <c:v>1.65</c:v>
                </c:pt>
                <c:pt idx="537">
                  <c:v>1.6</c:v>
                </c:pt>
                <c:pt idx="538">
                  <c:v>1.55</c:v>
                </c:pt>
                <c:pt idx="539">
                  <c:v>1.5</c:v>
                </c:pt>
                <c:pt idx="540">
                  <c:v>1.45</c:v>
                </c:pt>
                <c:pt idx="541">
                  <c:v>1.45</c:v>
                </c:pt>
                <c:pt idx="542">
                  <c:v>1.35</c:v>
                </c:pt>
                <c:pt idx="543">
                  <c:v>1.43</c:v>
                </c:pt>
                <c:pt idx="544">
                  <c:v>1.43</c:v>
                </c:pt>
                <c:pt idx="545">
                  <c:v>1.43</c:v>
                </c:pt>
                <c:pt idx="546">
                  <c:v>1.43</c:v>
                </c:pt>
                <c:pt idx="547">
                  <c:v>1.43</c:v>
                </c:pt>
                <c:pt idx="548">
                  <c:v>1.43</c:v>
                </c:pt>
                <c:pt idx="549">
                  <c:v>1.35</c:v>
                </c:pt>
                <c:pt idx="550">
                  <c:v>1.34</c:v>
                </c:pt>
                <c:pt idx="551">
                  <c:v>1.34</c:v>
                </c:pt>
                <c:pt idx="552">
                  <c:v>1.34</c:v>
                </c:pt>
                <c:pt idx="553">
                  <c:v>1.29</c:v>
                </c:pt>
                <c:pt idx="554">
                  <c:v>1.29</c:v>
                </c:pt>
                <c:pt idx="555">
                  <c:v>1.45</c:v>
                </c:pt>
                <c:pt idx="556">
                  <c:v>1.75</c:v>
                </c:pt>
                <c:pt idx="557">
                  <c:v>1.61</c:v>
                </c:pt>
                <c:pt idx="558">
                  <c:v>1.61</c:v>
                </c:pt>
                <c:pt idx="559">
                  <c:v>1.61</c:v>
                </c:pt>
                <c:pt idx="560">
                  <c:v>1.61</c:v>
                </c:pt>
                <c:pt idx="561">
                  <c:v>1.61</c:v>
                </c:pt>
                <c:pt idx="562">
                  <c:v>1.46</c:v>
                </c:pt>
                <c:pt idx="563">
                  <c:v>1.46</c:v>
                </c:pt>
                <c:pt idx="564">
                  <c:v>1.46</c:v>
                </c:pt>
                <c:pt idx="565">
                  <c:v>1.46</c:v>
                </c:pt>
                <c:pt idx="566">
                  <c:v>1.46</c:v>
                </c:pt>
                <c:pt idx="567">
                  <c:v>1.46</c:v>
                </c:pt>
                <c:pt idx="568">
                  <c:v>1.5</c:v>
                </c:pt>
                <c:pt idx="569">
                  <c:v>1.5</c:v>
                </c:pt>
                <c:pt idx="570">
                  <c:v>1.5</c:v>
                </c:pt>
                <c:pt idx="571">
                  <c:v>1.5</c:v>
                </c:pt>
                <c:pt idx="572">
                  <c:v>1.5</c:v>
                </c:pt>
                <c:pt idx="573">
                  <c:v>1.5</c:v>
                </c:pt>
                <c:pt idx="574">
                  <c:v>1.5</c:v>
                </c:pt>
                <c:pt idx="575">
                  <c:v>1.5</c:v>
                </c:pt>
                <c:pt idx="576">
                  <c:v>1.45</c:v>
                </c:pt>
                <c:pt idx="577">
                  <c:v>1.45</c:v>
                </c:pt>
                <c:pt idx="578">
                  <c:v>1.45</c:v>
                </c:pt>
                <c:pt idx="579">
                  <c:v>1.45</c:v>
                </c:pt>
                <c:pt idx="580">
                  <c:v>1.45</c:v>
                </c:pt>
                <c:pt idx="581">
                  <c:v>1.49</c:v>
                </c:pt>
                <c:pt idx="582">
                  <c:v>1.49</c:v>
                </c:pt>
                <c:pt idx="583">
                  <c:v>1.62</c:v>
                </c:pt>
                <c:pt idx="584">
                  <c:v>1.62</c:v>
                </c:pt>
                <c:pt idx="585">
                  <c:v>1.62</c:v>
                </c:pt>
                <c:pt idx="586">
                  <c:v>1.48</c:v>
                </c:pt>
                <c:pt idx="587">
                  <c:v>1.48</c:v>
                </c:pt>
                <c:pt idx="588">
                  <c:v>1.48</c:v>
                </c:pt>
                <c:pt idx="589">
                  <c:v>1.42</c:v>
                </c:pt>
                <c:pt idx="590">
                  <c:v>1.42</c:v>
                </c:pt>
                <c:pt idx="591">
                  <c:v>1.42</c:v>
                </c:pt>
                <c:pt idx="592">
                  <c:v>1.42</c:v>
                </c:pt>
                <c:pt idx="593">
                  <c:v>1.42</c:v>
                </c:pt>
                <c:pt idx="594">
                  <c:v>1.42</c:v>
                </c:pt>
                <c:pt idx="595">
                  <c:v>1.42</c:v>
                </c:pt>
                <c:pt idx="596">
                  <c:v>1.42</c:v>
                </c:pt>
                <c:pt idx="597">
                  <c:v>1.42</c:v>
                </c:pt>
                <c:pt idx="598">
                  <c:v>1.4</c:v>
                </c:pt>
                <c:pt idx="599">
                  <c:v>1.4</c:v>
                </c:pt>
                <c:pt idx="600">
                  <c:v>1.4</c:v>
                </c:pt>
                <c:pt idx="601">
                  <c:v>1.53</c:v>
                </c:pt>
                <c:pt idx="602">
                  <c:v>1.7</c:v>
                </c:pt>
                <c:pt idx="603">
                  <c:v>1.78</c:v>
                </c:pt>
                <c:pt idx="604">
                  <c:v>1.78</c:v>
                </c:pt>
                <c:pt idx="605">
                  <c:v>1.78</c:v>
                </c:pt>
                <c:pt idx="606">
                  <c:v>1.78</c:v>
                </c:pt>
                <c:pt idx="607">
                  <c:v>1.78</c:v>
                </c:pt>
                <c:pt idx="608">
                  <c:v>1.83</c:v>
                </c:pt>
                <c:pt idx="609">
                  <c:v>1.83</c:v>
                </c:pt>
                <c:pt idx="610">
                  <c:v>1.83</c:v>
                </c:pt>
                <c:pt idx="611">
                  <c:v>1.83</c:v>
                </c:pt>
                <c:pt idx="612">
                  <c:v>1.93</c:v>
                </c:pt>
                <c:pt idx="613">
                  <c:v>1.95</c:v>
                </c:pt>
                <c:pt idx="614">
                  <c:v>2</c:v>
                </c:pt>
                <c:pt idx="615">
                  <c:v>2</c:v>
                </c:pt>
                <c:pt idx="616">
                  <c:v>2.1</c:v>
                </c:pt>
                <c:pt idx="617">
                  <c:v>2.15</c:v>
                </c:pt>
                <c:pt idx="618">
                  <c:v>2.2000000000000002</c:v>
                </c:pt>
                <c:pt idx="619">
                  <c:v>2.2000000000000002</c:v>
                </c:pt>
                <c:pt idx="620">
                  <c:v>2.1</c:v>
                </c:pt>
                <c:pt idx="621">
                  <c:v>2.0499999999999998</c:v>
                </c:pt>
                <c:pt idx="622">
                  <c:v>1.86</c:v>
                </c:pt>
                <c:pt idx="623">
                  <c:v>1.71</c:v>
                </c:pt>
                <c:pt idx="624">
                  <c:v>1.71</c:v>
                </c:pt>
                <c:pt idx="625">
                  <c:v>1.71</c:v>
                </c:pt>
                <c:pt idx="626">
                  <c:v>1.71</c:v>
                </c:pt>
                <c:pt idx="627">
                  <c:v>1.71</c:v>
                </c:pt>
                <c:pt idx="628">
                  <c:v>1.71</c:v>
                </c:pt>
                <c:pt idx="629">
                  <c:v>1.81</c:v>
                </c:pt>
                <c:pt idx="630">
                  <c:v>1.91</c:v>
                </c:pt>
                <c:pt idx="631">
                  <c:v>1.95</c:v>
                </c:pt>
                <c:pt idx="632">
                  <c:v>2</c:v>
                </c:pt>
                <c:pt idx="633">
                  <c:v>2.1800000000000002</c:v>
                </c:pt>
                <c:pt idx="634">
                  <c:v>2.36</c:v>
                </c:pt>
                <c:pt idx="635">
                  <c:v>2.96</c:v>
                </c:pt>
                <c:pt idx="636">
                  <c:v>2.96</c:v>
                </c:pt>
                <c:pt idx="637">
                  <c:v>2.96</c:v>
                </c:pt>
                <c:pt idx="638">
                  <c:v>2.96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A8D-4599-8E00-8AE4B7ECE9BE}"/>
            </c:ext>
          </c:extLst>
        </c:ser>
        <c:ser>
          <c:idx val="2"/>
          <c:order val="2"/>
          <c:tx>
            <c:strRef>
              <c:f>Sheet3!$I$2</c:f>
              <c:strCache>
                <c:ptCount val="1"/>
                <c:pt idx="0">
                  <c:v>AG-SA Freight</c:v>
                </c:pt>
              </c:strCache>
            </c:strRef>
          </c:tx>
          <c:spPr>
            <a:solidFill>
              <a:srgbClr val="54BAA0"/>
            </a:solidFill>
            <a:ln>
              <a:noFill/>
            </a:ln>
            <a:effectLst/>
          </c:spPr>
          <c:invertIfNegative val="0"/>
          <c:cat>
            <c:numRef>
              <c:f>Sheet3!$A$3:$A$641</c:f>
              <c:numCache>
                <c:formatCode>m/d/yyyy</c:formatCode>
                <c:ptCount val="639"/>
                <c:pt idx="0">
                  <c:v>44929</c:v>
                </c:pt>
                <c:pt idx="1">
                  <c:v>44930</c:v>
                </c:pt>
                <c:pt idx="2">
                  <c:v>44931</c:v>
                </c:pt>
                <c:pt idx="3">
                  <c:v>44932</c:v>
                </c:pt>
                <c:pt idx="4">
                  <c:v>44935</c:v>
                </c:pt>
                <c:pt idx="5">
                  <c:v>44936</c:v>
                </c:pt>
                <c:pt idx="6">
                  <c:v>44937</c:v>
                </c:pt>
                <c:pt idx="7">
                  <c:v>44938</c:v>
                </c:pt>
                <c:pt idx="8">
                  <c:v>44939</c:v>
                </c:pt>
                <c:pt idx="9">
                  <c:v>44942</c:v>
                </c:pt>
                <c:pt idx="10">
                  <c:v>44943</c:v>
                </c:pt>
                <c:pt idx="11">
                  <c:v>44944</c:v>
                </c:pt>
                <c:pt idx="12">
                  <c:v>44945</c:v>
                </c:pt>
                <c:pt idx="13">
                  <c:v>44946</c:v>
                </c:pt>
                <c:pt idx="14">
                  <c:v>44951</c:v>
                </c:pt>
                <c:pt idx="15">
                  <c:v>44952</c:v>
                </c:pt>
                <c:pt idx="16">
                  <c:v>44953</c:v>
                </c:pt>
                <c:pt idx="17">
                  <c:v>44956</c:v>
                </c:pt>
                <c:pt idx="18">
                  <c:v>44957</c:v>
                </c:pt>
                <c:pt idx="19">
                  <c:v>44958</c:v>
                </c:pt>
                <c:pt idx="20">
                  <c:v>44959</c:v>
                </c:pt>
                <c:pt idx="21">
                  <c:v>44960</c:v>
                </c:pt>
                <c:pt idx="22">
                  <c:v>44963</c:v>
                </c:pt>
                <c:pt idx="23">
                  <c:v>44964</c:v>
                </c:pt>
                <c:pt idx="24">
                  <c:v>44965</c:v>
                </c:pt>
                <c:pt idx="25">
                  <c:v>44966</c:v>
                </c:pt>
                <c:pt idx="26">
                  <c:v>44967</c:v>
                </c:pt>
                <c:pt idx="27">
                  <c:v>44970</c:v>
                </c:pt>
                <c:pt idx="28">
                  <c:v>44971</c:v>
                </c:pt>
                <c:pt idx="29">
                  <c:v>44972</c:v>
                </c:pt>
                <c:pt idx="30">
                  <c:v>44973</c:v>
                </c:pt>
                <c:pt idx="31">
                  <c:v>44974</c:v>
                </c:pt>
                <c:pt idx="32">
                  <c:v>44977</c:v>
                </c:pt>
                <c:pt idx="33">
                  <c:v>44978</c:v>
                </c:pt>
                <c:pt idx="34">
                  <c:v>44979</c:v>
                </c:pt>
                <c:pt idx="35">
                  <c:v>44980</c:v>
                </c:pt>
                <c:pt idx="36">
                  <c:v>44981</c:v>
                </c:pt>
                <c:pt idx="37">
                  <c:v>44984</c:v>
                </c:pt>
                <c:pt idx="38">
                  <c:v>44985</c:v>
                </c:pt>
                <c:pt idx="39">
                  <c:v>44986</c:v>
                </c:pt>
                <c:pt idx="40">
                  <c:v>44987</c:v>
                </c:pt>
                <c:pt idx="41">
                  <c:v>44988</c:v>
                </c:pt>
                <c:pt idx="42">
                  <c:v>44991</c:v>
                </c:pt>
                <c:pt idx="43">
                  <c:v>44992</c:v>
                </c:pt>
                <c:pt idx="44">
                  <c:v>44993</c:v>
                </c:pt>
                <c:pt idx="45">
                  <c:v>44994</c:v>
                </c:pt>
                <c:pt idx="46">
                  <c:v>44995</c:v>
                </c:pt>
                <c:pt idx="47">
                  <c:v>44998</c:v>
                </c:pt>
                <c:pt idx="48">
                  <c:v>44999</c:v>
                </c:pt>
                <c:pt idx="49">
                  <c:v>45000</c:v>
                </c:pt>
                <c:pt idx="50">
                  <c:v>45001</c:v>
                </c:pt>
                <c:pt idx="51">
                  <c:v>45002</c:v>
                </c:pt>
                <c:pt idx="52">
                  <c:v>45005</c:v>
                </c:pt>
                <c:pt idx="53">
                  <c:v>45006</c:v>
                </c:pt>
                <c:pt idx="54">
                  <c:v>45007</c:v>
                </c:pt>
                <c:pt idx="55">
                  <c:v>45008</c:v>
                </c:pt>
                <c:pt idx="56">
                  <c:v>45009</c:v>
                </c:pt>
                <c:pt idx="57">
                  <c:v>45012</c:v>
                </c:pt>
                <c:pt idx="58">
                  <c:v>45013</c:v>
                </c:pt>
                <c:pt idx="59">
                  <c:v>45014</c:v>
                </c:pt>
                <c:pt idx="60">
                  <c:v>45015</c:v>
                </c:pt>
                <c:pt idx="61">
                  <c:v>45016</c:v>
                </c:pt>
                <c:pt idx="62">
                  <c:v>45019</c:v>
                </c:pt>
                <c:pt idx="63">
                  <c:v>45020</c:v>
                </c:pt>
                <c:pt idx="64">
                  <c:v>45021</c:v>
                </c:pt>
                <c:pt idx="65">
                  <c:v>45022</c:v>
                </c:pt>
                <c:pt idx="66">
                  <c:v>45026</c:v>
                </c:pt>
                <c:pt idx="67">
                  <c:v>45027</c:v>
                </c:pt>
                <c:pt idx="68">
                  <c:v>45028</c:v>
                </c:pt>
                <c:pt idx="69">
                  <c:v>45029</c:v>
                </c:pt>
                <c:pt idx="70">
                  <c:v>45030</c:v>
                </c:pt>
                <c:pt idx="71">
                  <c:v>45033</c:v>
                </c:pt>
                <c:pt idx="72">
                  <c:v>45034</c:v>
                </c:pt>
                <c:pt idx="73">
                  <c:v>45035</c:v>
                </c:pt>
                <c:pt idx="74">
                  <c:v>45036</c:v>
                </c:pt>
                <c:pt idx="75">
                  <c:v>45037</c:v>
                </c:pt>
                <c:pt idx="76">
                  <c:v>45040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45044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45051</c:v>
                </c:pt>
                <c:pt idx="85">
                  <c:v>45054</c:v>
                </c:pt>
                <c:pt idx="86">
                  <c:v>45055</c:v>
                </c:pt>
                <c:pt idx="87">
                  <c:v>45056</c:v>
                </c:pt>
                <c:pt idx="88">
                  <c:v>45057</c:v>
                </c:pt>
                <c:pt idx="89">
                  <c:v>45058</c:v>
                </c:pt>
                <c:pt idx="90">
                  <c:v>45061</c:v>
                </c:pt>
                <c:pt idx="91">
                  <c:v>45062</c:v>
                </c:pt>
                <c:pt idx="92">
                  <c:v>45063</c:v>
                </c:pt>
                <c:pt idx="93">
                  <c:v>45064</c:v>
                </c:pt>
                <c:pt idx="94">
                  <c:v>45065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45072</c:v>
                </c:pt>
                <c:pt idx="100">
                  <c:v>45075</c:v>
                </c:pt>
                <c:pt idx="101">
                  <c:v>45076</c:v>
                </c:pt>
                <c:pt idx="102">
                  <c:v>45077</c:v>
                </c:pt>
                <c:pt idx="103">
                  <c:v>45078</c:v>
                </c:pt>
                <c:pt idx="104">
                  <c:v>45082</c:v>
                </c:pt>
                <c:pt idx="105">
                  <c:v>45083</c:v>
                </c:pt>
                <c:pt idx="106">
                  <c:v>45084</c:v>
                </c:pt>
                <c:pt idx="107">
                  <c:v>45085</c:v>
                </c:pt>
                <c:pt idx="108">
                  <c:v>45086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45093</c:v>
                </c:pt>
                <c:pt idx="114">
                  <c:v>45096</c:v>
                </c:pt>
                <c:pt idx="115">
                  <c:v>45097</c:v>
                </c:pt>
                <c:pt idx="116">
                  <c:v>45098</c:v>
                </c:pt>
                <c:pt idx="117">
                  <c:v>45099</c:v>
                </c:pt>
                <c:pt idx="118">
                  <c:v>45100</c:v>
                </c:pt>
                <c:pt idx="119">
                  <c:v>45103</c:v>
                </c:pt>
                <c:pt idx="120">
                  <c:v>45104</c:v>
                </c:pt>
                <c:pt idx="121">
                  <c:v>45105</c:v>
                </c:pt>
                <c:pt idx="122">
                  <c:v>45107</c:v>
                </c:pt>
                <c:pt idx="123">
                  <c:v>45110</c:v>
                </c:pt>
                <c:pt idx="124">
                  <c:v>45111</c:v>
                </c:pt>
                <c:pt idx="125">
                  <c:v>45112</c:v>
                </c:pt>
                <c:pt idx="126">
                  <c:v>45113</c:v>
                </c:pt>
                <c:pt idx="127">
                  <c:v>45114</c:v>
                </c:pt>
                <c:pt idx="128">
                  <c:v>45117</c:v>
                </c:pt>
                <c:pt idx="129">
                  <c:v>45118</c:v>
                </c:pt>
                <c:pt idx="130">
                  <c:v>45119</c:v>
                </c:pt>
                <c:pt idx="131">
                  <c:v>45120</c:v>
                </c:pt>
                <c:pt idx="132">
                  <c:v>45121</c:v>
                </c:pt>
                <c:pt idx="133">
                  <c:v>45124</c:v>
                </c:pt>
                <c:pt idx="134">
                  <c:v>45125</c:v>
                </c:pt>
                <c:pt idx="135">
                  <c:v>45126</c:v>
                </c:pt>
                <c:pt idx="136">
                  <c:v>45127</c:v>
                </c:pt>
                <c:pt idx="137">
                  <c:v>45128</c:v>
                </c:pt>
                <c:pt idx="138">
                  <c:v>45131</c:v>
                </c:pt>
                <c:pt idx="139">
                  <c:v>45132</c:v>
                </c:pt>
                <c:pt idx="140">
                  <c:v>45133</c:v>
                </c:pt>
                <c:pt idx="141">
                  <c:v>45134</c:v>
                </c:pt>
                <c:pt idx="142">
                  <c:v>45135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45142</c:v>
                </c:pt>
                <c:pt idx="148">
                  <c:v>45145</c:v>
                </c:pt>
                <c:pt idx="149">
                  <c:v>45146</c:v>
                </c:pt>
                <c:pt idx="150">
                  <c:v>45148</c:v>
                </c:pt>
                <c:pt idx="151">
                  <c:v>45149</c:v>
                </c:pt>
                <c:pt idx="152">
                  <c:v>45152</c:v>
                </c:pt>
                <c:pt idx="153">
                  <c:v>45153</c:v>
                </c:pt>
                <c:pt idx="154">
                  <c:v>45154</c:v>
                </c:pt>
                <c:pt idx="155">
                  <c:v>45155</c:v>
                </c:pt>
                <c:pt idx="156">
                  <c:v>45156</c:v>
                </c:pt>
                <c:pt idx="157">
                  <c:v>45159</c:v>
                </c:pt>
                <c:pt idx="158">
                  <c:v>45160</c:v>
                </c:pt>
                <c:pt idx="159">
                  <c:v>45161</c:v>
                </c:pt>
                <c:pt idx="160">
                  <c:v>45162</c:v>
                </c:pt>
                <c:pt idx="161">
                  <c:v>45163</c:v>
                </c:pt>
                <c:pt idx="162">
                  <c:v>45166</c:v>
                </c:pt>
                <c:pt idx="163">
                  <c:v>45167</c:v>
                </c:pt>
                <c:pt idx="164">
                  <c:v>45168</c:v>
                </c:pt>
                <c:pt idx="165">
                  <c:v>45169</c:v>
                </c:pt>
                <c:pt idx="166">
                  <c:v>45173</c:v>
                </c:pt>
                <c:pt idx="167">
                  <c:v>45174</c:v>
                </c:pt>
                <c:pt idx="168">
                  <c:v>45175</c:v>
                </c:pt>
                <c:pt idx="169">
                  <c:v>45176</c:v>
                </c:pt>
                <c:pt idx="170">
                  <c:v>45177</c:v>
                </c:pt>
                <c:pt idx="171">
                  <c:v>45180</c:v>
                </c:pt>
                <c:pt idx="172">
                  <c:v>45181</c:v>
                </c:pt>
                <c:pt idx="173">
                  <c:v>45182</c:v>
                </c:pt>
                <c:pt idx="174">
                  <c:v>45183</c:v>
                </c:pt>
                <c:pt idx="175">
                  <c:v>45184</c:v>
                </c:pt>
                <c:pt idx="176">
                  <c:v>45187</c:v>
                </c:pt>
                <c:pt idx="177">
                  <c:v>45188</c:v>
                </c:pt>
                <c:pt idx="178">
                  <c:v>45189</c:v>
                </c:pt>
                <c:pt idx="179">
                  <c:v>45190</c:v>
                </c:pt>
                <c:pt idx="180">
                  <c:v>45191</c:v>
                </c:pt>
                <c:pt idx="181">
                  <c:v>45194</c:v>
                </c:pt>
                <c:pt idx="182">
                  <c:v>45195</c:v>
                </c:pt>
                <c:pt idx="183">
                  <c:v>45196</c:v>
                </c:pt>
                <c:pt idx="184">
                  <c:v>45197</c:v>
                </c:pt>
                <c:pt idx="185">
                  <c:v>45198</c:v>
                </c:pt>
                <c:pt idx="186">
                  <c:v>45201</c:v>
                </c:pt>
                <c:pt idx="187">
                  <c:v>45202</c:v>
                </c:pt>
                <c:pt idx="188">
                  <c:v>45203</c:v>
                </c:pt>
                <c:pt idx="189">
                  <c:v>45204</c:v>
                </c:pt>
                <c:pt idx="190">
                  <c:v>45205</c:v>
                </c:pt>
                <c:pt idx="191">
                  <c:v>45208</c:v>
                </c:pt>
                <c:pt idx="192">
                  <c:v>45209</c:v>
                </c:pt>
                <c:pt idx="193">
                  <c:v>45210</c:v>
                </c:pt>
                <c:pt idx="194">
                  <c:v>45211</c:v>
                </c:pt>
                <c:pt idx="195">
                  <c:v>45212</c:v>
                </c:pt>
                <c:pt idx="196">
                  <c:v>45215</c:v>
                </c:pt>
                <c:pt idx="197">
                  <c:v>45216</c:v>
                </c:pt>
                <c:pt idx="198">
                  <c:v>45217</c:v>
                </c:pt>
                <c:pt idx="199">
                  <c:v>45218</c:v>
                </c:pt>
                <c:pt idx="200">
                  <c:v>45219</c:v>
                </c:pt>
                <c:pt idx="201">
                  <c:v>45222</c:v>
                </c:pt>
                <c:pt idx="202">
                  <c:v>45223</c:v>
                </c:pt>
                <c:pt idx="203">
                  <c:v>45224</c:v>
                </c:pt>
                <c:pt idx="204">
                  <c:v>45225</c:v>
                </c:pt>
                <c:pt idx="205">
                  <c:v>45226</c:v>
                </c:pt>
                <c:pt idx="206">
                  <c:v>45229</c:v>
                </c:pt>
                <c:pt idx="207">
                  <c:v>45230</c:v>
                </c:pt>
                <c:pt idx="208">
                  <c:v>45231</c:v>
                </c:pt>
                <c:pt idx="209">
                  <c:v>45232</c:v>
                </c:pt>
                <c:pt idx="210">
                  <c:v>45233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45240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45247</c:v>
                </c:pt>
                <c:pt idx="220">
                  <c:v>45250</c:v>
                </c:pt>
                <c:pt idx="221">
                  <c:v>45251</c:v>
                </c:pt>
                <c:pt idx="222">
                  <c:v>45252</c:v>
                </c:pt>
                <c:pt idx="223">
                  <c:v>45253</c:v>
                </c:pt>
                <c:pt idx="224">
                  <c:v>45254</c:v>
                </c:pt>
                <c:pt idx="225">
                  <c:v>45257</c:v>
                </c:pt>
                <c:pt idx="226">
                  <c:v>45258</c:v>
                </c:pt>
                <c:pt idx="227">
                  <c:v>45259</c:v>
                </c:pt>
                <c:pt idx="228">
                  <c:v>45260</c:v>
                </c:pt>
                <c:pt idx="229">
                  <c:v>45261</c:v>
                </c:pt>
                <c:pt idx="230">
                  <c:v>45264</c:v>
                </c:pt>
                <c:pt idx="231">
                  <c:v>45265</c:v>
                </c:pt>
                <c:pt idx="232">
                  <c:v>45266</c:v>
                </c:pt>
                <c:pt idx="233">
                  <c:v>45267</c:v>
                </c:pt>
                <c:pt idx="234">
                  <c:v>45268</c:v>
                </c:pt>
                <c:pt idx="235">
                  <c:v>45271</c:v>
                </c:pt>
                <c:pt idx="236">
                  <c:v>45272</c:v>
                </c:pt>
                <c:pt idx="237">
                  <c:v>45273</c:v>
                </c:pt>
                <c:pt idx="238">
                  <c:v>45274</c:v>
                </c:pt>
                <c:pt idx="239">
                  <c:v>45275</c:v>
                </c:pt>
                <c:pt idx="240">
                  <c:v>45278</c:v>
                </c:pt>
                <c:pt idx="241">
                  <c:v>45279</c:v>
                </c:pt>
                <c:pt idx="242">
                  <c:v>45280</c:v>
                </c:pt>
                <c:pt idx="243">
                  <c:v>45281</c:v>
                </c:pt>
                <c:pt idx="244">
                  <c:v>45282</c:v>
                </c:pt>
                <c:pt idx="245">
                  <c:v>45286</c:v>
                </c:pt>
                <c:pt idx="246">
                  <c:v>45287</c:v>
                </c:pt>
                <c:pt idx="247">
                  <c:v>45288</c:v>
                </c:pt>
                <c:pt idx="248">
                  <c:v>45289</c:v>
                </c:pt>
                <c:pt idx="249">
                  <c:v>45293</c:v>
                </c:pt>
                <c:pt idx="250">
                  <c:v>45294</c:v>
                </c:pt>
                <c:pt idx="251">
                  <c:v>45295</c:v>
                </c:pt>
                <c:pt idx="252">
                  <c:v>45296</c:v>
                </c:pt>
                <c:pt idx="253">
                  <c:v>45299</c:v>
                </c:pt>
                <c:pt idx="254">
                  <c:v>45300</c:v>
                </c:pt>
                <c:pt idx="255">
                  <c:v>45301</c:v>
                </c:pt>
                <c:pt idx="256">
                  <c:v>45302</c:v>
                </c:pt>
                <c:pt idx="257">
                  <c:v>45303</c:v>
                </c:pt>
                <c:pt idx="258">
                  <c:v>45306</c:v>
                </c:pt>
                <c:pt idx="259">
                  <c:v>45307</c:v>
                </c:pt>
                <c:pt idx="260">
                  <c:v>45308</c:v>
                </c:pt>
                <c:pt idx="261">
                  <c:v>45309</c:v>
                </c:pt>
                <c:pt idx="262">
                  <c:v>45310</c:v>
                </c:pt>
                <c:pt idx="263">
                  <c:v>45313</c:v>
                </c:pt>
                <c:pt idx="264">
                  <c:v>45314</c:v>
                </c:pt>
                <c:pt idx="265">
                  <c:v>45315</c:v>
                </c:pt>
                <c:pt idx="266">
                  <c:v>45316</c:v>
                </c:pt>
                <c:pt idx="267">
                  <c:v>45317</c:v>
                </c:pt>
                <c:pt idx="268">
                  <c:v>45320</c:v>
                </c:pt>
                <c:pt idx="269">
                  <c:v>45321</c:v>
                </c:pt>
                <c:pt idx="270">
                  <c:v>45322</c:v>
                </c:pt>
                <c:pt idx="271">
                  <c:v>45323</c:v>
                </c:pt>
                <c:pt idx="272">
                  <c:v>45324</c:v>
                </c:pt>
                <c:pt idx="273">
                  <c:v>45327</c:v>
                </c:pt>
                <c:pt idx="274">
                  <c:v>45328</c:v>
                </c:pt>
                <c:pt idx="275">
                  <c:v>45329</c:v>
                </c:pt>
                <c:pt idx="276">
                  <c:v>45330</c:v>
                </c:pt>
                <c:pt idx="277">
                  <c:v>45331</c:v>
                </c:pt>
                <c:pt idx="278">
                  <c:v>45335</c:v>
                </c:pt>
                <c:pt idx="279">
                  <c:v>45336</c:v>
                </c:pt>
                <c:pt idx="280">
                  <c:v>45337</c:v>
                </c:pt>
                <c:pt idx="281">
                  <c:v>45338</c:v>
                </c:pt>
                <c:pt idx="282">
                  <c:v>45341</c:v>
                </c:pt>
                <c:pt idx="283">
                  <c:v>45342</c:v>
                </c:pt>
                <c:pt idx="284">
                  <c:v>45343</c:v>
                </c:pt>
                <c:pt idx="285">
                  <c:v>45344</c:v>
                </c:pt>
                <c:pt idx="286">
                  <c:v>45345</c:v>
                </c:pt>
                <c:pt idx="287">
                  <c:v>45348</c:v>
                </c:pt>
                <c:pt idx="288">
                  <c:v>45349</c:v>
                </c:pt>
                <c:pt idx="289">
                  <c:v>45350</c:v>
                </c:pt>
                <c:pt idx="290">
                  <c:v>45351</c:v>
                </c:pt>
                <c:pt idx="291">
                  <c:v>45352</c:v>
                </c:pt>
                <c:pt idx="292">
                  <c:v>45355</c:v>
                </c:pt>
                <c:pt idx="293">
                  <c:v>45356</c:v>
                </c:pt>
                <c:pt idx="294">
                  <c:v>45357</c:v>
                </c:pt>
                <c:pt idx="295">
                  <c:v>45358</c:v>
                </c:pt>
                <c:pt idx="296">
                  <c:v>45359</c:v>
                </c:pt>
                <c:pt idx="297">
                  <c:v>45362</c:v>
                </c:pt>
                <c:pt idx="298">
                  <c:v>45363</c:v>
                </c:pt>
                <c:pt idx="299">
                  <c:v>45364</c:v>
                </c:pt>
                <c:pt idx="300">
                  <c:v>45365</c:v>
                </c:pt>
                <c:pt idx="301">
                  <c:v>45366</c:v>
                </c:pt>
                <c:pt idx="302">
                  <c:v>45369</c:v>
                </c:pt>
                <c:pt idx="303">
                  <c:v>45370</c:v>
                </c:pt>
                <c:pt idx="304">
                  <c:v>45371</c:v>
                </c:pt>
                <c:pt idx="305">
                  <c:v>45372</c:v>
                </c:pt>
                <c:pt idx="306">
                  <c:v>45373</c:v>
                </c:pt>
                <c:pt idx="307">
                  <c:v>45376</c:v>
                </c:pt>
                <c:pt idx="308">
                  <c:v>45377</c:v>
                </c:pt>
                <c:pt idx="309">
                  <c:v>45378</c:v>
                </c:pt>
                <c:pt idx="310">
                  <c:v>45379</c:v>
                </c:pt>
                <c:pt idx="311">
                  <c:v>45383</c:v>
                </c:pt>
                <c:pt idx="312">
                  <c:v>45384</c:v>
                </c:pt>
                <c:pt idx="313">
                  <c:v>45385</c:v>
                </c:pt>
                <c:pt idx="314">
                  <c:v>45386</c:v>
                </c:pt>
                <c:pt idx="315">
                  <c:v>45387</c:v>
                </c:pt>
                <c:pt idx="316">
                  <c:v>45390</c:v>
                </c:pt>
                <c:pt idx="317">
                  <c:v>45391</c:v>
                </c:pt>
                <c:pt idx="318">
                  <c:v>45393</c:v>
                </c:pt>
                <c:pt idx="319">
                  <c:v>45394</c:v>
                </c:pt>
                <c:pt idx="320">
                  <c:v>45397</c:v>
                </c:pt>
                <c:pt idx="321">
                  <c:v>45398</c:v>
                </c:pt>
                <c:pt idx="322">
                  <c:v>45399</c:v>
                </c:pt>
                <c:pt idx="323">
                  <c:v>45400</c:v>
                </c:pt>
                <c:pt idx="324">
                  <c:v>45401</c:v>
                </c:pt>
                <c:pt idx="325">
                  <c:v>45404</c:v>
                </c:pt>
                <c:pt idx="326">
                  <c:v>45405</c:v>
                </c:pt>
                <c:pt idx="327">
                  <c:v>45406</c:v>
                </c:pt>
                <c:pt idx="328">
                  <c:v>45407</c:v>
                </c:pt>
                <c:pt idx="329">
                  <c:v>45408</c:v>
                </c:pt>
                <c:pt idx="330">
                  <c:v>45411</c:v>
                </c:pt>
                <c:pt idx="331">
                  <c:v>45412</c:v>
                </c:pt>
                <c:pt idx="332">
                  <c:v>45414</c:v>
                </c:pt>
                <c:pt idx="333">
                  <c:v>45415</c:v>
                </c:pt>
                <c:pt idx="334">
                  <c:v>45418</c:v>
                </c:pt>
                <c:pt idx="335">
                  <c:v>45419</c:v>
                </c:pt>
                <c:pt idx="336">
                  <c:v>45420</c:v>
                </c:pt>
                <c:pt idx="337">
                  <c:v>45421</c:v>
                </c:pt>
                <c:pt idx="338">
                  <c:v>45422</c:v>
                </c:pt>
                <c:pt idx="339">
                  <c:v>45425</c:v>
                </c:pt>
                <c:pt idx="340">
                  <c:v>45426</c:v>
                </c:pt>
                <c:pt idx="341">
                  <c:v>45427</c:v>
                </c:pt>
                <c:pt idx="342">
                  <c:v>45428</c:v>
                </c:pt>
                <c:pt idx="343">
                  <c:v>45429</c:v>
                </c:pt>
                <c:pt idx="344">
                  <c:v>45432</c:v>
                </c:pt>
                <c:pt idx="345">
                  <c:v>45433</c:v>
                </c:pt>
                <c:pt idx="346">
                  <c:v>45435</c:v>
                </c:pt>
                <c:pt idx="347">
                  <c:v>45436</c:v>
                </c:pt>
                <c:pt idx="348">
                  <c:v>45439</c:v>
                </c:pt>
                <c:pt idx="349">
                  <c:v>45440</c:v>
                </c:pt>
                <c:pt idx="350">
                  <c:v>45441</c:v>
                </c:pt>
                <c:pt idx="351">
                  <c:v>45442</c:v>
                </c:pt>
                <c:pt idx="352">
                  <c:v>45443</c:v>
                </c:pt>
                <c:pt idx="353">
                  <c:v>45446</c:v>
                </c:pt>
                <c:pt idx="354">
                  <c:v>45447</c:v>
                </c:pt>
                <c:pt idx="355">
                  <c:v>45448</c:v>
                </c:pt>
                <c:pt idx="356">
                  <c:v>45449</c:v>
                </c:pt>
                <c:pt idx="357">
                  <c:v>45450</c:v>
                </c:pt>
                <c:pt idx="358">
                  <c:v>45453</c:v>
                </c:pt>
                <c:pt idx="359">
                  <c:v>45454</c:v>
                </c:pt>
                <c:pt idx="360">
                  <c:v>45455</c:v>
                </c:pt>
                <c:pt idx="361">
                  <c:v>45456</c:v>
                </c:pt>
                <c:pt idx="362">
                  <c:v>45457</c:v>
                </c:pt>
                <c:pt idx="363">
                  <c:v>45461</c:v>
                </c:pt>
                <c:pt idx="364">
                  <c:v>45462</c:v>
                </c:pt>
                <c:pt idx="365">
                  <c:v>45463</c:v>
                </c:pt>
                <c:pt idx="366">
                  <c:v>45464</c:v>
                </c:pt>
                <c:pt idx="367">
                  <c:v>45467</c:v>
                </c:pt>
                <c:pt idx="368">
                  <c:v>45468</c:v>
                </c:pt>
                <c:pt idx="369">
                  <c:v>45469</c:v>
                </c:pt>
                <c:pt idx="370">
                  <c:v>45470</c:v>
                </c:pt>
                <c:pt idx="371">
                  <c:v>45471</c:v>
                </c:pt>
                <c:pt idx="372">
                  <c:v>45474</c:v>
                </c:pt>
                <c:pt idx="373">
                  <c:v>45475</c:v>
                </c:pt>
                <c:pt idx="374">
                  <c:v>45476</c:v>
                </c:pt>
                <c:pt idx="375">
                  <c:v>45477</c:v>
                </c:pt>
                <c:pt idx="376">
                  <c:v>45478</c:v>
                </c:pt>
                <c:pt idx="377">
                  <c:v>45481</c:v>
                </c:pt>
                <c:pt idx="378">
                  <c:v>45482</c:v>
                </c:pt>
                <c:pt idx="379">
                  <c:v>45483</c:v>
                </c:pt>
                <c:pt idx="380">
                  <c:v>45484</c:v>
                </c:pt>
                <c:pt idx="381">
                  <c:v>45485</c:v>
                </c:pt>
                <c:pt idx="382">
                  <c:v>45488</c:v>
                </c:pt>
                <c:pt idx="383">
                  <c:v>45489</c:v>
                </c:pt>
                <c:pt idx="384">
                  <c:v>45490</c:v>
                </c:pt>
                <c:pt idx="385">
                  <c:v>45491</c:v>
                </c:pt>
                <c:pt idx="386">
                  <c:v>45492</c:v>
                </c:pt>
                <c:pt idx="387">
                  <c:v>45495</c:v>
                </c:pt>
                <c:pt idx="388">
                  <c:v>45496</c:v>
                </c:pt>
                <c:pt idx="389">
                  <c:v>45497</c:v>
                </c:pt>
                <c:pt idx="390">
                  <c:v>45498</c:v>
                </c:pt>
                <c:pt idx="391">
                  <c:v>45499</c:v>
                </c:pt>
                <c:pt idx="392">
                  <c:v>45502</c:v>
                </c:pt>
                <c:pt idx="393">
                  <c:v>45503</c:v>
                </c:pt>
                <c:pt idx="394">
                  <c:v>45504</c:v>
                </c:pt>
                <c:pt idx="395">
                  <c:v>45505</c:v>
                </c:pt>
                <c:pt idx="396">
                  <c:v>45506</c:v>
                </c:pt>
                <c:pt idx="397">
                  <c:v>45509</c:v>
                </c:pt>
                <c:pt idx="398">
                  <c:v>45510</c:v>
                </c:pt>
                <c:pt idx="399">
                  <c:v>45511</c:v>
                </c:pt>
                <c:pt idx="400">
                  <c:v>45512</c:v>
                </c:pt>
                <c:pt idx="401">
                  <c:v>45516</c:v>
                </c:pt>
                <c:pt idx="402">
                  <c:v>45517</c:v>
                </c:pt>
                <c:pt idx="403">
                  <c:v>45518</c:v>
                </c:pt>
                <c:pt idx="404">
                  <c:v>45519</c:v>
                </c:pt>
                <c:pt idx="405">
                  <c:v>45520</c:v>
                </c:pt>
                <c:pt idx="406">
                  <c:v>45523</c:v>
                </c:pt>
                <c:pt idx="407">
                  <c:v>45524</c:v>
                </c:pt>
                <c:pt idx="408">
                  <c:v>45525</c:v>
                </c:pt>
                <c:pt idx="409">
                  <c:v>45526</c:v>
                </c:pt>
                <c:pt idx="410">
                  <c:v>45527</c:v>
                </c:pt>
                <c:pt idx="411">
                  <c:v>45530</c:v>
                </c:pt>
                <c:pt idx="412">
                  <c:v>45531</c:v>
                </c:pt>
                <c:pt idx="413">
                  <c:v>45532</c:v>
                </c:pt>
                <c:pt idx="414">
                  <c:v>45533</c:v>
                </c:pt>
                <c:pt idx="415">
                  <c:v>45534</c:v>
                </c:pt>
                <c:pt idx="416">
                  <c:v>45537</c:v>
                </c:pt>
                <c:pt idx="417">
                  <c:v>45538</c:v>
                </c:pt>
                <c:pt idx="418">
                  <c:v>45539</c:v>
                </c:pt>
                <c:pt idx="419">
                  <c:v>45540</c:v>
                </c:pt>
                <c:pt idx="420">
                  <c:v>45541</c:v>
                </c:pt>
                <c:pt idx="421">
                  <c:v>45544</c:v>
                </c:pt>
                <c:pt idx="422">
                  <c:v>45545</c:v>
                </c:pt>
                <c:pt idx="423">
                  <c:v>45546</c:v>
                </c:pt>
                <c:pt idx="424">
                  <c:v>45547</c:v>
                </c:pt>
                <c:pt idx="425">
                  <c:v>45548</c:v>
                </c:pt>
                <c:pt idx="426">
                  <c:v>45551</c:v>
                </c:pt>
                <c:pt idx="427">
                  <c:v>45552</c:v>
                </c:pt>
                <c:pt idx="428">
                  <c:v>45553</c:v>
                </c:pt>
                <c:pt idx="429">
                  <c:v>45554</c:v>
                </c:pt>
                <c:pt idx="430">
                  <c:v>45555</c:v>
                </c:pt>
                <c:pt idx="431">
                  <c:v>45558</c:v>
                </c:pt>
                <c:pt idx="432">
                  <c:v>45559</c:v>
                </c:pt>
                <c:pt idx="433">
                  <c:v>45560</c:v>
                </c:pt>
                <c:pt idx="434">
                  <c:v>45561</c:v>
                </c:pt>
                <c:pt idx="435">
                  <c:v>45562</c:v>
                </c:pt>
                <c:pt idx="436">
                  <c:v>45565</c:v>
                </c:pt>
                <c:pt idx="437">
                  <c:v>45566</c:v>
                </c:pt>
                <c:pt idx="438">
                  <c:v>45567</c:v>
                </c:pt>
                <c:pt idx="439">
                  <c:v>45568</c:v>
                </c:pt>
                <c:pt idx="440">
                  <c:v>45569</c:v>
                </c:pt>
                <c:pt idx="441">
                  <c:v>45572</c:v>
                </c:pt>
                <c:pt idx="442">
                  <c:v>45573</c:v>
                </c:pt>
                <c:pt idx="443">
                  <c:v>45574</c:v>
                </c:pt>
                <c:pt idx="444">
                  <c:v>45575</c:v>
                </c:pt>
                <c:pt idx="445">
                  <c:v>45576</c:v>
                </c:pt>
                <c:pt idx="446">
                  <c:v>45579</c:v>
                </c:pt>
                <c:pt idx="447">
                  <c:v>45580</c:v>
                </c:pt>
                <c:pt idx="448">
                  <c:v>45581</c:v>
                </c:pt>
                <c:pt idx="449">
                  <c:v>45582</c:v>
                </c:pt>
                <c:pt idx="450">
                  <c:v>45583</c:v>
                </c:pt>
                <c:pt idx="451">
                  <c:v>45586</c:v>
                </c:pt>
                <c:pt idx="452">
                  <c:v>45587</c:v>
                </c:pt>
                <c:pt idx="453">
                  <c:v>45588</c:v>
                </c:pt>
                <c:pt idx="454">
                  <c:v>45589</c:v>
                </c:pt>
                <c:pt idx="455">
                  <c:v>45590</c:v>
                </c:pt>
                <c:pt idx="456">
                  <c:v>45593</c:v>
                </c:pt>
                <c:pt idx="457">
                  <c:v>45594</c:v>
                </c:pt>
                <c:pt idx="458">
                  <c:v>45595</c:v>
                </c:pt>
                <c:pt idx="459">
                  <c:v>45597</c:v>
                </c:pt>
                <c:pt idx="460">
                  <c:v>45600</c:v>
                </c:pt>
                <c:pt idx="461">
                  <c:v>45601</c:v>
                </c:pt>
                <c:pt idx="462">
                  <c:v>45602</c:v>
                </c:pt>
                <c:pt idx="463">
                  <c:v>45603</c:v>
                </c:pt>
                <c:pt idx="464">
                  <c:v>45604</c:v>
                </c:pt>
                <c:pt idx="465">
                  <c:v>45607</c:v>
                </c:pt>
                <c:pt idx="466">
                  <c:v>45608</c:v>
                </c:pt>
                <c:pt idx="467">
                  <c:v>45609</c:v>
                </c:pt>
                <c:pt idx="468">
                  <c:v>45610</c:v>
                </c:pt>
                <c:pt idx="469">
                  <c:v>45611</c:v>
                </c:pt>
                <c:pt idx="470">
                  <c:v>45614</c:v>
                </c:pt>
                <c:pt idx="471">
                  <c:v>45615</c:v>
                </c:pt>
                <c:pt idx="472">
                  <c:v>45616</c:v>
                </c:pt>
                <c:pt idx="473">
                  <c:v>45617</c:v>
                </c:pt>
                <c:pt idx="474">
                  <c:v>45618</c:v>
                </c:pt>
                <c:pt idx="475">
                  <c:v>45621</c:v>
                </c:pt>
                <c:pt idx="476">
                  <c:v>45622</c:v>
                </c:pt>
                <c:pt idx="477">
                  <c:v>45623</c:v>
                </c:pt>
                <c:pt idx="478">
                  <c:v>45624</c:v>
                </c:pt>
                <c:pt idx="479">
                  <c:v>45625</c:v>
                </c:pt>
                <c:pt idx="480">
                  <c:v>45628</c:v>
                </c:pt>
                <c:pt idx="481">
                  <c:v>45629</c:v>
                </c:pt>
                <c:pt idx="482">
                  <c:v>45630</c:v>
                </c:pt>
                <c:pt idx="483">
                  <c:v>45631</c:v>
                </c:pt>
                <c:pt idx="484">
                  <c:v>45632</c:v>
                </c:pt>
                <c:pt idx="485">
                  <c:v>45635</c:v>
                </c:pt>
                <c:pt idx="486">
                  <c:v>45636</c:v>
                </c:pt>
                <c:pt idx="487">
                  <c:v>45637</c:v>
                </c:pt>
                <c:pt idx="488">
                  <c:v>45638</c:v>
                </c:pt>
                <c:pt idx="489">
                  <c:v>45639</c:v>
                </c:pt>
                <c:pt idx="490">
                  <c:v>45642</c:v>
                </c:pt>
                <c:pt idx="491">
                  <c:v>45643</c:v>
                </c:pt>
                <c:pt idx="492">
                  <c:v>45644</c:v>
                </c:pt>
                <c:pt idx="493">
                  <c:v>45645</c:v>
                </c:pt>
                <c:pt idx="494">
                  <c:v>45646</c:v>
                </c:pt>
                <c:pt idx="495">
                  <c:v>45649</c:v>
                </c:pt>
                <c:pt idx="496">
                  <c:v>45650</c:v>
                </c:pt>
                <c:pt idx="497">
                  <c:v>45652</c:v>
                </c:pt>
                <c:pt idx="498">
                  <c:v>45653</c:v>
                </c:pt>
                <c:pt idx="499">
                  <c:v>45656</c:v>
                </c:pt>
                <c:pt idx="500">
                  <c:v>45657</c:v>
                </c:pt>
                <c:pt idx="501">
                  <c:v>45659</c:v>
                </c:pt>
                <c:pt idx="502">
                  <c:v>45660</c:v>
                </c:pt>
                <c:pt idx="503">
                  <c:v>45663</c:v>
                </c:pt>
                <c:pt idx="504">
                  <c:v>45664</c:v>
                </c:pt>
                <c:pt idx="505">
                  <c:v>45665</c:v>
                </c:pt>
                <c:pt idx="506">
                  <c:v>45666</c:v>
                </c:pt>
                <c:pt idx="507">
                  <c:v>45667</c:v>
                </c:pt>
                <c:pt idx="508">
                  <c:v>45670</c:v>
                </c:pt>
                <c:pt idx="509">
                  <c:v>45671</c:v>
                </c:pt>
                <c:pt idx="510">
                  <c:v>45672</c:v>
                </c:pt>
                <c:pt idx="511">
                  <c:v>45673</c:v>
                </c:pt>
                <c:pt idx="512">
                  <c:v>45674</c:v>
                </c:pt>
                <c:pt idx="513">
                  <c:v>45677</c:v>
                </c:pt>
                <c:pt idx="514">
                  <c:v>45678</c:v>
                </c:pt>
                <c:pt idx="515">
                  <c:v>45679</c:v>
                </c:pt>
                <c:pt idx="516">
                  <c:v>45680</c:v>
                </c:pt>
                <c:pt idx="517">
                  <c:v>45681</c:v>
                </c:pt>
                <c:pt idx="518">
                  <c:v>45684</c:v>
                </c:pt>
                <c:pt idx="519">
                  <c:v>45685</c:v>
                </c:pt>
                <c:pt idx="520">
                  <c:v>45688</c:v>
                </c:pt>
                <c:pt idx="521">
                  <c:v>45691</c:v>
                </c:pt>
                <c:pt idx="522">
                  <c:v>45692</c:v>
                </c:pt>
                <c:pt idx="523">
                  <c:v>45693</c:v>
                </c:pt>
                <c:pt idx="524">
                  <c:v>45694</c:v>
                </c:pt>
                <c:pt idx="525">
                  <c:v>45695</c:v>
                </c:pt>
                <c:pt idx="526">
                  <c:v>45698</c:v>
                </c:pt>
                <c:pt idx="527">
                  <c:v>45699</c:v>
                </c:pt>
                <c:pt idx="528">
                  <c:v>45700</c:v>
                </c:pt>
                <c:pt idx="529">
                  <c:v>45701</c:v>
                </c:pt>
                <c:pt idx="530">
                  <c:v>45702</c:v>
                </c:pt>
                <c:pt idx="531">
                  <c:v>45705</c:v>
                </c:pt>
                <c:pt idx="532">
                  <c:v>45706</c:v>
                </c:pt>
                <c:pt idx="533">
                  <c:v>45707</c:v>
                </c:pt>
                <c:pt idx="534">
                  <c:v>45708</c:v>
                </c:pt>
                <c:pt idx="535">
                  <c:v>45709</c:v>
                </c:pt>
                <c:pt idx="536">
                  <c:v>45712</c:v>
                </c:pt>
                <c:pt idx="537">
                  <c:v>45713</c:v>
                </c:pt>
                <c:pt idx="538">
                  <c:v>45714</c:v>
                </c:pt>
                <c:pt idx="539">
                  <c:v>45715</c:v>
                </c:pt>
                <c:pt idx="540">
                  <c:v>45716</c:v>
                </c:pt>
                <c:pt idx="541">
                  <c:v>45719</c:v>
                </c:pt>
                <c:pt idx="542">
                  <c:v>45720</c:v>
                </c:pt>
                <c:pt idx="543">
                  <c:v>45721</c:v>
                </c:pt>
                <c:pt idx="544">
                  <c:v>45722</c:v>
                </c:pt>
                <c:pt idx="545">
                  <c:v>45723</c:v>
                </c:pt>
                <c:pt idx="546">
                  <c:v>45726</c:v>
                </c:pt>
                <c:pt idx="547">
                  <c:v>45727</c:v>
                </c:pt>
                <c:pt idx="548">
                  <c:v>45728</c:v>
                </c:pt>
                <c:pt idx="549">
                  <c:v>45729</c:v>
                </c:pt>
                <c:pt idx="550">
                  <c:v>45730</c:v>
                </c:pt>
                <c:pt idx="551">
                  <c:v>45733</c:v>
                </c:pt>
                <c:pt idx="552">
                  <c:v>45734</c:v>
                </c:pt>
                <c:pt idx="553">
                  <c:v>45735</c:v>
                </c:pt>
                <c:pt idx="554">
                  <c:v>45736</c:v>
                </c:pt>
                <c:pt idx="555">
                  <c:v>45737</c:v>
                </c:pt>
                <c:pt idx="556">
                  <c:v>45740</c:v>
                </c:pt>
                <c:pt idx="557">
                  <c:v>45741</c:v>
                </c:pt>
                <c:pt idx="558">
                  <c:v>45742</c:v>
                </c:pt>
                <c:pt idx="559">
                  <c:v>45743</c:v>
                </c:pt>
                <c:pt idx="560">
                  <c:v>45744</c:v>
                </c:pt>
                <c:pt idx="561">
                  <c:v>45748</c:v>
                </c:pt>
                <c:pt idx="562">
                  <c:v>45749</c:v>
                </c:pt>
                <c:pt idx="563">
                  <c:v>45750</c:v>
                </c:pt>
                <c:pt idx="564">
                  <c:v>45751</c:v>
                </c:pt>
                <c:pt idx="565">
                  <c:v>45754</c:v>
                </c:pt>
                <c:pt idx="566">
                  <c:v>45755</c:v>
                </c:pt>
                <c:pt idx="567">
                  <c:v>45756</c:v>
                </c:pt>
                <c:pt idx="568">
                  <c:v>45757</c:v>
                </c:pt>
                <c:pt idx="569">
                  <c:v>45758</c:v>
                </c:pt>
                <c:pt idx="570">
                  <c:v>45761</c:v>
                </c:pt>
                <c:pt idx="571">
                  <c:v>45762</c:v>
                </c:pt>
                <c:pt idx="572">
                  <c:v>45763</c:v>
                </c:pt>
                <c:pt idx="573">
                  <c:v>45764</c:v>
                </c:pt>
                <c:pt idx="574">
                  <c:v>45768</c:v>
                </c:pt>
                <c:pt idx="575">
                  <c:v>45769</c:v>
                </c:pt>
                <c:pt idx="576">
                  <c:v>45770</c:v>
                </c:pt>
                <c:pt idx="577">
                  <c:v>45771</c:v>
                </c:pt>
                <c:pt idx="578">
                  <c:v>45772</c:v>
                </c:pt>
                <c:pt idx="579">
                  <c:v>45775</c:v>
                </c:pt>
                <c:pt idx="580">
                  <c:v>45776</c:v>
                </c:pt>
                <c:pt idx="581">
                  <c:v>45777</c:v>
                </c:pt>
                <c:pt idx="582">
                  <c:v>45779</c:v>
                </c:pt>
                <c:pt idx="583">
                  <c:v>45782</c:v>
                </c:pt>
                <c:pt idx="584">
                  <c:v>45783</c:v>
                </c:pt>
                <c:pt idx="585">
                  <c:v>45784</c:v>
                </c:pt>
                <c:pt idx="586">
                  <c:v>45785</c:v>
                </c:pt>
                <c:pt idx="587">
                  <c:v>45786</c:v>
                </c:pt>
                <c:pt idx="588">
                  <c:v>45790</c:v>
                </c:pt>
                <c:pt idx="589">
                  <c:v>45791</c:v>
                </c:pt>
                <c:pt idx="590">
                  <c:v>45792</c:v>
                </c:pt>
                <c:pt idx="591">
                  <c:v>45793</c:v>
                </c:pt>
                <c:pt idx="592">
                  <c:v>45796</c:v>
                </c:pt>
                <c:pt idx="593">
                  <c:v>45797</c:v>
                </c:pt>
                <c:pt idx="594">
                  <c:v>45798</c:v>
                </c:pt>
                <c:pt idx="595">
                  <c:v>45799</c:v>
                </c:pt>
                <c:pt idx="596">
                  <c:v>45800</c:v>
                </c:pt>
                <c:pt idx="597">
                  <c:v>45803</c:v>
                </c:pt>
                <c:pt idx="598">
                  <c:v>45804</c:v>
                </c:pt>
                <c:pt idx="599">
                  <c:v>45805</c:v>
                </c:pt>
                <c:pt idx="600">
                  <c:v>45806</c:v>
                </c:pt>
                <c:pt idx="601">
                  <c:v>45807</c:v>
                </c:pt>
                <c:pt idx="602">
                  <c:v>45810</c:v>
                </c:pt>
                <c:pt idx="603">
                  <c:v>45811</c:v>
                </c:pt>
                <c:pt idx="604">
                  <c:v>45812</c:v>
                </c:pt>
                <c:pt idx="605">
                  <c:v>45813</c:v>
                </c:pt>
                <c:pt idx="606">
                  <c:v>45814</c:v>
                </c:pt>
                <c:pt idx="607">
                  <c:v>45817</c:v>
                </c:pt>
                <c:pt idx="608">
                  <c:v>45818</c:v>
                </c:pt>
                <c:pt idx="609">
                  <c:v>45819</c:v>
                </c:pt>
                <c:pt idx="610">
                  <c:v>45820</c:v>
                </c:pt>
                <c:pt idx="611">
                  <c:v>45821</c:v>
                </c:pt>
                <c:pt idx="612">
                  <c:v>45824</c:v>
                </c:pt>
                <c:pt idx="613">
                  <c:v>45825</c:v>
                </c:pt>
                <c:pt idx="614">
                  <c:v>45826</c:v>
                </c:pt>
                <c:pt idx="615">
                  <c:v>45827</c:v>
                </c:pt>
                <c:pt idx="616">
                  <c:v>45828</c:v>
                </c:pt>
                <c:pt idx="617">
                  <c:v>45831</c:v>
                </c:pt>
                <c:pt idx="618">
                  <c:v>45832</c:v>
                </c:pt>
                <c:pt idx="619">
                  <c:v>45833</c:v>
                </c:pt>
                <c:pt idx="620">
                  <c:v>45834</c:v>
                </c:pt>
                <c:pt idx="621">
                  <c:v>45835</c:v>
                </c:pt>
                <c:pt idx="622">
                  <c:v>45838</c:v>
                </c:pt>
                <c:pt idx="623">
                  <c:v>45839</c:v>
                </c:pt>
                <c:pt idx="624">
                  <c:v>45840</c:v>
                </c:pt>
                <c:pt idx="625">
                  <c:v>45841</c:v>
                </c:pt>
                <c:pt idx="626">
                  <c:v>45842</c:v>
                </c:pt>
                <c:pt idx="627">
                  <c:v>45845</c:v>
                </c:pt>
                <c:pt idx="628">
                  <c:v>45846</c:v>
                </c:pt>
                <c:pt idx="629">
                  <c:v>45847</c:v>
                </c:pt>
                <c:pt idx="630">
                  <c:v>45848</c:v>
                </c:pt>
                <c:pt idx="631">
                  <c:v>45849</c:v>
                </c:pt>
                <c:pt idx="632">
                  <c:v>45852</c:v>
                </c:pt>
                <c:pt idx="633">
                  <c:v>45853</c:v>
                </c:pt>
                <c:pt idx="634">
                  <c:v>45854</c:v>
                </c:pt>
                <c:pt idx="635">
                  <c:v>45855</c:v>
                </c:pt>
                <c:pt idx="636">
                  <c:v>45856</c:v>
                </c:pt>
                <c:pt idx="637">
                  <c:v>45859</c:v>
                </c:pt>
                <c:pt idx="638">
                  <c:v>45860</c:v>
                </c:pt>
              </c:numCache>
            </c:numRef>
          </c:cat>
          <c:val>
            <c:numRef>
              <c:f>Sheet3!$I$3:$I$641</c:f>
              <c:numCache>
                <c:formatCode>0.00</c:formatCode>
                <c:ptCount val="639"/>
                <c:pt idx="0">
                  <c:v>9.1785234899328856</c:v>
                </c:pt>
                <c:pt idx="1">
                  <c:v>9.1785234899328856</c:v>
                </c:pt>
                <c:pt idx="2">
                  <c:v>8.9463087248322157</c:v>
                </c:pt>
                <c:pt idx="3">
                  <c:v>8.7409395973154371</c:v>
                </c:pt>
                <c:pt idx="4">
                  <c:v>6.2832214765100671</c:v>
                </c:pt>
                <c:pt idx="5">
                  <c:v>5.8724832214765099</c:v>
                </c:pt>
                <c:pt idx="6">
                  <c:v>6.0093959731543629</c:v>
                </c:pt>
                <c:pt idx="7">
                  <c:v>6.1463087248322141</c:v>
                </c:pt>
                <c:pt idx="8">
                  <c:v>6.4187919463087244</c:v>
                </c:pt>
                <c:pt idx="9">
                  <c:v>6.624161073825503</c:v>
                </c:pt>
                <c:pt idx="10">
                  <c:v>6.6926174496644295</c:v>
                </c:pt>
                <c:pt idx="11">
                  <c:v>6.6926174496644295</c:v>
                </c:pt>
                <c:pt idx="12">
                  <c:v>6.6926174496644295</c:v>
                </c:pt>
                <c:pt idx="13">
                  <c:v>6.6926174496644295</c:v>
                </c:pt>
                <c:pt idx="14">
                  <c:v>5.8724832214765099</c:v>
                </c:pt>
                <c:pt idx="15">
                  <c:v>5.4630872483221475</c:v>
                </c:pt>
                <c:pt idx="16">
                  <c:v>5.0536912751677852</c:v>
                </c:pt>
                <c:pt idx="17">
                  <c:v>4.9167785234899331</c:v>
                </c:pt>
                <c:pt idx="18">
                  <c:v>4.9167785234899331</c:v>
                </c:pt>
                <c:pt idx="19">
                  <c:v>5.1906040268456373</c:v>
                </c:pt>
                <c:pt idx="20">
                  <c:v>6.1463087248322141</c:v>
                </c:pt>
                <c:pt idx="21">
                  <c:v>6.2147651006711406</c:v>
                </c:pt>
                <c:pt idx="22">
                  <c:v>6.2147651006711406</c:v>
                </c:pt>
                <c:pt idx="23">
                  <c:v>7.102013422818791</c:v>
                </c:pt>
                <c:pt idx="24">
                  <c:v>8.468456375838926</c:v>
                </c:pt>
                <c:pt idx="25">
                  <c:v>8.6040268456375824</c:v>
                </c:pt>
                <c:pt idx="26">
                  <c:v>8.7409395973154371</c:v>
                </c:pt>
                <c:pt idx="27">
                  <c:v>9.2872483221476507</c:v>
                </c:pt>
                <c:pt idx="28">
                  <c:v>10.10738255033557</c:v>
                </c:pt>
                <c:pt idx="29">
                  <c:v>10.37986577181208</c:v>
                </c:pt>
                <c:pt idx="30">
                  <c:v>10.448322147651007</c:v>
                </c:pt>
                <c:pt idx="31">
                  <c:v>10.448322147651007</c:v>
                </c:pt>
                <c:pt idx="32">
                  <c:v>10.242953020134228</c:v>
                </c:pt>
                <c:pt idx="33">
                  <c:v>9.9704697986577173</c:v>
                </c:pt>
                <c:pt idx="34">
                  <c:v>9.5610738255033567</c:v>
                </c:pt>
                <c:pt idx="35">
                  <c:v>8.468456375838926</c:v>
                </c:pt>
                <c:pt idx="36">
                  <c:v>8.331543624161073</c:v>
                </c:pt>
                <c:pt idx="37">
                  <c:v>8.1946308724832218</c:v>
                </c:pt>
                <c:pt idx="38">
                  <c:v>7.5114093959731543</c:v>
                </c:pt>
                <c:pt idx="39">
                  <c:v>7.238926174496644</c:v>
                </c:pt>
                <c:pt idx="40">
                  <c:v>5.7369127516778526</c:v>
                </c:pt>
                <c:pt idx="41">
                  <c:v>5.1906040268456373</c:v>
                </c:pt>
                <c:pt idx="42">
                  <c:v>4.9852348993288587</c:v>
                </c:pt>
                <c:pt idx="43">
                  <c:v>4.9167785234899331</c:v>
                </c:pt>
                <c:pt idx="44">
                  <c:v>5.3261744966442954</c:v>
                </c:pt>
                <c:pt idx="45">
                  <c:v>5.4630872483221475</c:v>
                </c:pt>
                <c:pt idx="46">
                  <c:v>5.6</c:v>
                </c:pt>
                <c:pt idx="47">
                  <c:v>5.6</c:v>
                </c:pt>
                <c:pt idx="48">
                  <c:v>6.0093959731543629</c:v>
                </c:pt>
                <c:pt idx="49">
                  <c:v>5.8724832214765099</c:v>
                </c:pt>
                <c:pt idx="50">
                  <c:v>5.8724832214765099</c:v>
                </c:pt>
                <c:pt idx="51">
                  <c:v>5.8724832214765099</c:v>
                </c:pt>
                <c:pt idx="52">
                  <c:v>6.1463087248322141</c:v>
                </c:pt>
                <c:pt idx="53">
                  <c:v>6.1463087248322141</c:v>
                </c:pt>
                <c:pt idx="54">
                  <c:v>6.8295302013422825</c:v>
                </c:pt>
                <c:pt idx="55">
                  <c:v>6.9651006711409398</c:v>
                </c:pt>
                <c:pt idx="56">
                  <c:v>6.9651006711409398</c:v>
                </c:pt>
                <c:pt idx="57">
                  <c:v>6.9651006711409398</c:v>
                </c:pt>
                <c:pt idx="58">
                  <c:v>6.6926174496644295</c:v>
                </c:pt>
                <c:pt idx="59">
                  <c:v>6.4187919463087244</c:v>
                </c:pt>
                <c:pt idx="60">
                  <c:v>6.1463087248322141</c:v>
                </c:pt>
                <c:pt idx="61">
                  <c:v>6.1463087248322141</c:v>
                </c:pt>
                <c:pt idx="62">
                  <c:v>6.1463087248322141</c:v>
                </c:pt>
                <c:pt idx="63">
                  <c:v>6.7610738255033551</c:v>
                </c:pt>
                <c:pt idx="64">
                  <c:v>6.9651006711409398</c:v>
                </c:pt>
                <c:pt idx="65">
                  <c:v>7.7167785234899329</c:v>
                </c:pt>
                <c:pt idx="66">
                  <c:v>7.6483221476510064</c:v>
                </c:pt>
                <c:pt idx="67">
                  <c:v>7.5114093959731543</c:v>
                </c:pt>
                <c:pt idx="68">
                  <c:v>7.853691275167785</c:v>
                </c:pt>
                <c:pt idx="69">
                  <c:v>7.853691275167785</c:v>
                </c:pt>
                <c:pt idx="70">
                  <c:v>7.6483221476510064</c:v>
                </c:pt>
                <c:pt idx="71">
                  <c:v>7.853691275167785</c:v>
                </c:pt>
                <c:pt idx="72">
                  <c:v>7.9221476510067115</c:v>
                </c:pt>
                <c:pt idx="73">
                  <c:v>8.0577181208053688</c:v>
                </c:pt>
                <c:pt idx="74">
                  <c:v>8.0577181208053688</c:v>
                </c:pt>
                <c:pt idx="75">
                  <c:v>8.0577181208053688</c:v>
                </c:pt>
                <c:pt idx="76">
                  <c:v>7.238926174496644</c:v>
                </c:pt>
                <c:pt idx="77">
                  <c:v>6.8295302013422825</c:v>
                </c:pt>
                <c:pt idx="78">
                  <c:v>6.6926174496644295</c:v>
                </c:pt>
                <c:pt idx="79">
                  <c:v>6.1463087248322141</c:v>
                </c:pt>
                <c:pt idx="80">
                  <c:v>6.0093959731543629</c:v>
                </c:pt>
                <c:pt idx="81">
                  <c:v>5.0536912751677852</c:v>
                </c:pt>
                <c:pt idx="82">
                  <c:v>4.9167785234899331</c:v>
                </c:pt>
                <c:pt idx="83">
                  <c:v>4.9167785234899331</c:v>
                </c:pt>
                <c:pt idx="84">
                  <c:v>4.7114093959731544</c:v>
                </c:pt>
                <c:pt idx="85">
                  <c:v>4.7114093959731544</c:v>
                </c:pt>
                <c:pt idx="86">
                  <c:v>4.9852348993288587</c:v>
                </c:pt>
                <c:pt idx="87">
                  <c:v>5.8724832214765099</c:v>
                </c:pt>
                <c:pt idx="88">
                  <c:v>7.102013422818791</c:v>
                </c:pt>
                <c:pt idx="89">
                  <c:v>8.331543624161073</c:v>
                </c:pt>
                <c:pt idx="90">
                  <c:v>8.4</c:v>
                </c:pt>
                <c:pt idx="91">
                  <c:v>8.1946308724832218</c:v>
                </c:pt>
                <c:pt idx="92">
                  <c:v>7.102013422818791</c:v>
                </c:pt>
                <c:pt idx="93">
                  <c:v>7.0335570469798654</c:v>
                </c:pt>
                <c:pt idx="94">
                  <c:v>7.0335570469798654</c:v>
                </c:pt>
                <c:pt idx="95">
                  <c:v>6.9651006711409398</c:v>
                </c:pt>
                <c:pt idx="96">
                  <c:v>6.8966442953020133</c:v>
                </c:pt>
                <c:pt idx="97">
                  <c:v>7.0335570469798654</c:v>
                </c:pt>
                <c:pt idx="98">
                  <c:v>7.102013422818791</c:v>
                </c:pt>
                <c:pt idx="99">
                  <c:v>7.6483221476510064</c:v>
                </c:pt>
                <c:pt idx="100">
                  <c:v>7.7852348993288585</c:v>
                </c:pt>
                <c:pt idx="101">
                  <c:v>7.7852348993288585</c:v>
                </c:pt>
                <c:pt idx="102">
                  <c:v>7.7852348993288585</c:v>
                </c:pt>
                <c:pt idx="103">
                  <c:v>7.375838926174497</c:v>
                </c:pt>
                <c:pt idx="104">
                  <c:v>6.2832214765100671</c:v>
                </c:pt>
                <c:pt idx="105">
                  <c:v>6.0093959731543629</c:v>
                </c:pt>
                <c:pt idx="106">
                  <c:v>6.1463087248322141</c:v>
                </c:pt>
                <c:pt idx="107">
                  <c:v>6.0093959731543629</c:v>
                </c:pt>
                <c:pt idx="108">
                  <c:v>6.1463087248322141</c:v>
                </c:pt>
                <c:pt idx="109">
                  <c:v>6.1463087248322141</c:v>
                </c:pt>
                <c:pt idx="110">
                  <c:v>6.0778523489932885</c:v>
                </c:pt>
                <c:pt idx="111">
                  <c:v>6.0093959731543629</c:v>
                </c:pt>
                <c:pt idx="112">
                  <c:v>6.0093959731543629</c:v>
                </c:pt>
                <c:pt idx="113">
                  <c:v>6.0093959731543629</c:v>
                </c:pt>
                <c:pt idx="114">
                  <c:v>6.0093959731543629</c:v>
                </c:pt>
                <c:pt idx="115">
                  <c:v>6.2832214765100671</c:v>
                </c:pt>
                <c:pt idx="116">
                  <c:v>6.2832214765100671</c:v>
                </c:pt>
                <c:pt idx="117">
                  <c:v>6.2832214765100671</c:v>
                </c:pt>
                <c:pt idx="118">
                  <c:v>6.0093959731543629</c:v>
                </c:pt>
                <c:pt idx="119">
                  <c:v>6.064429530201342</c:v>
                </c:pt>
                <c:pt idx="120">
                  <c:v>5.3261744966442954</c:v>
                </c:pt>
                <c:pt idx="121">
                  <c:v>5.1906040268456373</c:v>
                </c:pt>
                <c:pt idx="122">
                  <c:v>5.0536912751677852</c:v>
                </c:pt>
                <c:pt idx="123">
                  <c:v>4.7798657718120801</c:v>
                </c:pt>
                <c:pt idx="124">
                  <c:v>4.3704697986577186</c:v>
                </c:pt>
                <c:pt idx="125">
                  <c:v>3.9610738255033557</c:v>
                </c:pt>
                <c:pt idx="126">
                  <c:v>3.8241610738255032</c:v>
                </c:pt>
                <c:pt idx="127">
                  <c:v>4.5073825503355698</c:v>
                </c:pt>
                <c:pt idx="128">
                  <c:v>5.1906040268456373</c:v>
                </c:pt>
                <c:pt idx="129">
                  <c:v>5.2577181208053689</c:v>
                </c:pt>
                <c:pt idx="130">
                  <c:v>5.1906040268456373</c:v>
                </c:pt>
                <c:pt idx="131">
                  <c:v>5.1906040268456373</c:v>
                </c:pt>
                <c:pt idx="132">
                  <c:v>5.1906040268456373</c:v>
                </c:pt>
                <c:pt idx="133">
                  <c:v>5.0536912751677852</c:v>
                </c:pt>
                <c:pt idx="134">
                  <c:v>5.0536912751677852</c:v>
                </c:pt>
                <c:pt idx="135">
                  <c:v>5.1221476510067108</c:v>
                </c:pt>
                <c:pt idx="136">
                  <c:v>5.2577181208053689</c:v>
                </c:pt>
                <c:pt idx="137">
                  <c:v>5.3261744966442954</c:v>
                </c:pt>
                <c:pt idx="138">
                  <c:v>5.4630872483221475</c:v>
                </c:pt>
                <c:pt idx="139">
                  <c:v>6.0093959731543629</c:v>
                </c:pt>
                <c:pt idx="140">
                  <c:v>6.5557046979865774</c:v>
                </c:pt>
                <c:pt idx="141">
                  <c:v>6.5557046979865774</c:v>
                </c:pt>
                <c:pt idx="142">
                  <c:v>6.6926174496644295</c:v>
                </c:pt>
                <c:pt idx="143">
                  <c:v>6.7610738255033551</c:v>
                </c:pt>
                <c:pt idx="144">
                  <c:v>6.6926174496644295</c:v>
                </c:pt>
                <c:pt idx="145">
                  <c:v>6.4187919463087244</c:v>
                </c:pt>
                <c:pt idx="146">
                  <c:v>6.2832214765100671</c:v>
                </c:pt>
                <c:pt idx="147">
                  <c:v>6.4187919463087244</c:v>
                </c:pt>
                <c:pt idx="148">
                  <c:v>6.3503355704697988</c:v>
                </c:pt>
                <c:pt idx="149">
                  <c:v>6.2550335570469802</c:v>
                </c:pt>
                <c:pt idx="150">
                  <c:v>5.7369127516778526</c:v>
                </c:pt>
                <c:pt idx="151">
                  <c:v>5.4630872483221475</c:v>
                </c:pt>
                <c:pt idx="152">
                  <c:v>5.7369127516778526</c:v>
                </c:pt>
                <c:pt idx="153">
                  <c:v>5.9409395973154355</c:v>
                </c:pt>
                <c:pt idx="154">
                  <c:v>6.2832214765100671</c:v>
                </c:pt>
                <c:pt idx="155">
                  <c:v>6.5557046979865774</c:v>
                </c:pt>
                <c:pt idx="156">
                  <c:v>7.102013422818791</c:v>
                </c:pt>
                <c:pt idx="157">
                  <c:v>7.102013422818791</c:v>
                </c:pt>
                <c:pt idx="158">
                  <c:v>7.102013422818791</c:v>
                </c:pt>
                <c:pt idx="159">
                  <c:v>7.375838926174497</c:v>
                </c:pt>
                <c:pt idx="160">
                  <c:v>7.238926174496644</c:v>
                </c:pt>
                <c:pt idx="161">
                  <c:v>7.102013422818791</c:v>
                </c:pt>
                <c:pt idx="162">
                  <c:v>7.238926174496644</c:v>
                </c:pt>
                <c:pt idx="163">
                  <c:v>7.238926174496644</c:v>
                </c:pt>
                <c:pt idx="164">
                  <c:v>6.2832214765100671</c:v>
                </c:pt>
                <c:pt idx="165">
                  <c:v>6.4187919463087244</c:v>
                </c:pt>
                <c:pt idx="166">
                  <c:v>7.7852348993288585</c:v>
                </c:pt>
                <c:pt idx="167">
                  <c:v>7.7852348993288585</c:v>
                </c:pt>
                <c:pt idx="168">
                  <c:v>7.6483221476510064</c:v>
                </c:pt>
                <c:pt idx="169">
                  <c:v>7.5114093959731543</c:v>
                </c:pt>
                <c:pt idx="170">
                  <c:v>7.5798657718120799</c:v>
                </c:pt>
                <c:pt idx="171">
                  <c:v>7.5114093959731543</c:v>
                </c:pt>
                <c:pt idx="172">
                  <c:v>7.6483221476510064</c:v>
                </c:pt>
                <c:pt idx="173">
                  <c:v>7.7167785234899329</c:v>
                </c:pt>
                <c:pt idx="174">
                  <c:v>7.6483221476510064</c:v>
                </c:pt>
                <c:pt idx="175">
                  <c:v>7.6483221476510064</c:v>
                </c:pt>
                <c:pt idx="176">
                  <c:v>7.7852348993288585</c:v>
                </c:pt>
                <c:pt idx="177">
                  <c:v>7.6483221476510064</c:v>
                </c:pt>
                <c:pt idx="178">
                  <c:v>7.5114093959731543</c:v>
                </c:pt>
                <c:pt idx="179">
                  <c:v>6.8295302013422825</c:v>
                </c:pt>
                <c:pt idx="180">
                  <c:v>6.8295302013422825</c:v>
                </c:pt>
                <c:pt idx="181">
                  <c:v>6.8295302013422825</c:v>
                </c:pt>
                <c:pt idx="182">
                  <c:v>6.8013422818791947</c:v>
                </c:pt>
                <c:pt idx="183">
                  <c:v>6.4187919463087244</c:v>
                </c:pt>
                <c:pt idx="184">
                  <c:v>5.4630872483221475</c:v>
                </c:pt>
                <c:pt idx="185">
                  <c:v>5.4630872483221475</c:v>
                </c:pt>
                <c:pt idx="186">
                  <c:v>5.4630872483221475</c:v>
                </c:pt>
                <c:pt idx="187">
                  <c:v>6.624161073825503</c:v>
                </c:pt>
                <c:pt idx="188">
                  <c:v>7.375838926174497</c:v>
                </c:pt>
                <c:pt idx="189">
                  <c:v>7.375838926174497</c:v>
                </c:pt>
                <c:pt idx="190">
                  <c:v>7.375838926174497</c:v>
                </c:pt>
                <c:pt idx="191">
                  <c:v>7.375838926174497</c:v>
                </c:pt>
                <c:pt idx="192">
                  <c:v>7.238926174496644</c:v>
                </c:pt>
                <c:pt idx="193">
                  <c:v>6.8295302013422825</c:v>
                </c:pt>
                <c:pt idx="194">
                  <c:v>6.2832214765100671</c:v>
                </c:pt>
                <c:pt idx="195">
                  <c:v>6.4187919463087244</c:v>
                </c:pt>
                <c:pt idx="196">
                  <c:v>6.3503355704697988</c:v>
                </c:pt>
                <c:pt idx="197">
                  <c:v>6.3503355704697988</c:v>
                </c:pt>
                <c:pt idx="198">
                  <c:v>6.1463087248322141</c:v>
                </c:pt>
                <c:pt idx="199">
                  <c:v>6.1463087248322141</c:v>
                </c:pt>
                <c:pt idx="200">
                  <c:v>6.1463087248322141</c:v>
                </c:pt>
                <c:pt idx="201">
                  <c:v>6.2832214765100671</c:v>
                </c:pt>
                <c:pt idx="202">
                  <c:v>6.2832214765100671</c:v>
                </c:pt>
                <c:pt idx="203">
                  <c:v>6.0093959731543629</c:v>
                </c:pt>
                <c:pt idx="204">
                  <c:v>5.9825503355704699</c:v>
                </c:pt>
                <c:pt idx="205">
                  <c:v>5.9825503355704699</c:v>
                </c:pt>
                <c:pt idx="206">
                  <c:v>5.9825503355704699</c:v>
                </c:pt>
                <c:pt idx="207">
                  <c:v>6.0093959731543629</c:v>
                </c:pt>
                <c:pt idx="208">
                  <c:v>5.6684563758389253</c:v>
                </c:pt>
                <c:pt idx="209">
                  <c:v>5.6</c:v>
                </c:pt>
                <c:pt idx="210">
                  <c:v>5.4630872483221475</c:v>
                </c:pt>
                <c:pt idx="211">
                  <c:v>5.4630872483221475</c:v>
                </c:pt>
                <c:pt idx="212">
                  <c:v>5.3261744966442954</c:v>
                </c:pt>
                <c:pt idx="213">
                  <c:v>5.1906040268456373</c:v>
                </c:pt>
                <c:pt idx="214">
                  <c:v>5.1906040268456373</c:v>
                </c:pt>
                <c:pt idx="215">
                  <c:v>5.3261744966442954</c:v>
                </c:pt>
                <c:pt idx="216">
                  <c:v>5.2577181208053689</c:v>
                </c:pt>
                <c:pt idx="217">
                  <c:v>5.394630872483221</c:v>
                </c:pt>
                <c:pt idx="218">
                  <c:v>5.394630872483221</c:v>
                </c:pt>
                <c:pt idx="219">
                  <c:v>5.4630872483221475</c:v>
                </c:pt>
                <c:pt idx="220">
                  <c:v>5.4630872483221475</c:v>
                </c:pt>
                <c:pt idx="221">
                  <c:v>5.8040268456375843</c:v>
                </c:pt>
                <c:pt idx="222">
                  <c:v>5.6684563758389253</c:v>
                </c:pt>
                <c:pt idx="223">
                  <c:v>5.531543624161074</c:v>
                </c:pt>
                <c:pt idx="224">
                  <c:v>5.1906040268456373</c:v>
                </c:pt>
                <c:pt idx="225">
                  <c:v>5.0536912751677852</c:v>
                </c:pt>
                <c:pt idx="226">
                  <c:v>4.7798657718120801</c:v>
                </c:pt>
                <c:pt idx="227">
                  <c:v>4.3704697986577186</c:v>
                </c:pt>
                <c:pt idx="228">
                  <c:v>4.4389261744966442</c:v>
                </c:pt>
                <c:pt idx="229">
                  <c:v>4.3704697986577186</c:v>
                </c:pt>
                <c:pt idx="230">
                  <c:v>4.3704697986577186</c:v>
                </c:pt>
                <c:pt idx="231">
                  <c:v>5.1221476510067108</c:v>
                </c:pt>
                <c:pt idx="232">
                  <c:v>6.3503355704697988</c:v>
                </c:pt>
                <c:pt idx="233">
                  <c:v>6.3503355704697988</c:v>
                </c:pt>
                <c:pt idx="234">
                  <c:v>6.3503355704697988</c:v>
                </c:pt>
                <c:pt idx="235">
                  <c:v>6.2832214765100671</c:v>
                </c:pt>
                <c:pt idx="236">
                  <c:v>6.2832214765100671</c:v>
                </c:pt>
                <c:pt idx="237">
                  <c:v>6.1463087248322141</c:v>
                </c:pt>
                <c:pt idx="238">
                  <c:v>6.1463087248322141</c:v>
                </c:pt>
                <c:pt idx="239">
                  <c:v>6.1463087248322141</c:v>
                </c:pt>
                <c:pt idx="240">
                  <c:v>6.4187919463087244</c:v>
                </c:pt>
                <c:pt idx="241">
                  <c:v>6.5557046979865774</c:v>
                </c:pt>
                <c:pt idx="242">
                  <c:v>6.5557046979865774</c:v>
                </c:pt>
                <c:pt idx="243">
                  <c:v>6.6926174496644295</c:v>
                </c:pt>
                <c:pt idx="244">
                  <c:v>6.6926174496644295</c:v>
                </c:pt>
                <c:pt idx="245">
                  <c:v>6.5557046979865774</c:v>
                </c:pt>
                <c:pt idx="246">
                  <c:v>6.4738255033557044</c:v>
                </c:pt>
                <c:pt idx="247">
                  <c:v>6.4738255033557044</c:v>
                </c:pt>
                <c:pt idx="248">
                  <c:v>6.4187919463087244</c:v>
                </c:pt>
                <c:pt idx="249">
                  <c:v>6.3986577181208055</c:v>
                </c:pt>
                <c:pt idx="250">
                  <c:v>6.1302013422818789</c:v>
                </c:pt>
                <c:pt idx="251">
                  <c:v>5.5825503355704704</c:v>
                </c:pt>
                <c:pt idx="252">
                  <c:v>5.5825503355704704</c:v>
                </c:pt>
                <c:pt idx="253">
                  <c:v>5.4604026845637579</c:v>
                </c:pt>
                <c:pt idx="254">
                  <c:v>6.3382550335570471</c:v>
                </c:pt>
                <c:pt idx="255">
                  <c:v>6.3624161073825496</c:v>
                </c:pt>
                <c:pt idx="256">
                  <c:v>6.5812080536912756</c:v>
                </c:pt>
                <c:pt idx="257">
                  <c:v>6.5812080536912756</c:v>
                </c:pt>
                <c:pt idx="258">
                  <c:v>6.5812080536912756</c:v>
                </c:pt>
                <c:pt idx="259">
                  <c:v>6.5812080536912756</c:v>
                </c:pt>
                <c:pt idx="260">
                  <c:v>6.5812080536912756</c:v>
                </c:pt>
                <c:pt idx="261">
                  <c:v>7.0684563758389256</c:v>
                </c:pt>
                <c:pt idx="262">
                  <c:v>7.5570469798657713</c:v>
                </c:pt>
                <c:pt idx="263">
                  <c:v>7.6778523489932891</c:v>
                </c:pt>
                <c:pt idx="264">
                  <c:v>7.9221476510067115</c:v>
                </c:pt>
                <c:pt idx="265">
                  <c:v>9.2630872483221474</c:v>
                </c:pt>
                <c:pt idx="266">
                  <c:v>9.9946308724832207</c:v>
                </c:pt>
                <c:pt idx="267">
                  <c:v>9.9946308724832207</c:v>
                </c:pt>
                <c:pt idx="268">
                  <c:v>9.9946308724832207</c:v>
                </c:pt>
                <c:pt idx="269">
                  <c:v>10.115436241610738</c:v>
                </c:pt>
                <c:pt idx="270">
                  <c:v>11.334228187919463</c:v>
                </c:pt>
                <c:pt idx="271">
                  <c:v>10.969127516778522</c:v>
                </c:pt>
                <c:pt idx="272">
                  <c:v>10.604026845637584</c:v>
                </c:pt>
                <c:pt idx="273">
                  <c:v>10.115436241610738</c:v>
                </c:pt>
                <c:pt idx="274">
                  <c:v>9.7503355704697992</c:v>
                </c:pt>
                <c:pt idx="275">
                  <c:v>9.689932885906039</c:v>
                </c:pt>
                <c:pt idx="276">
                  <c:v>9.689932885906039</c:v>
                </c:pt>
                <c:pt idx="277">
                  <c:v>9.2013422818791941</c:v>
                </c:pt>
                <c:pt idx="278">
                  <c:v>8.1664429530201339</c:v>
                </c:pt>
                <c:pt idx="279">
                  <c:v>7.4348993288590606</c:v>
                </c:pt>
                <c:pt idx="280">
                  <c:v>6.825503355704698</c:v>
                </c:pt>
                <c:pt idx="281">
                  <c:v>6.7033557046979864</c:v>
                </c:pt>
                <c:pt idx="282">
                  <c:v>6.4590604026845631</c:v>
                </c:pt>
                <c:pt idx="283">
                  <c:v>6.5208053691275163</c:v>
                </c:pt>
                <c:pt idx="284">
                  <c:v>6.6429530201342279</c:v>
                </c:pt>
                <c:pt idx="285">
                  <c:v>6.7033557046979864</c:v>
                </c:pt>
                <c:pt idx="286">
                  <c:v>7.312751677852348</c:v>
                </c:pt>
                <c:pt idx="287">
                  <c:v>7.6778523489932891</c:v>
                </c:pt>
                <c:pt idx="288">
                  <c:v>7.8</c:v>
                </c:pt>
                <c:pt idx="289">
                  <c:v>7.5570469798657713</c:v>
                </c:pt>
                <c:pt idx="290">
                  <c:v>7.495302013422819</c:v>
                </c:pt>
                <c:pt idx="291">
                  <c:v>7.312751677852348</c:v>
                </c:pt>
                <c:pt idx="292">
                  <c:v>7.312751677852348</c:v>
                </c:pt>
                <c:pt idx="293">
                  <c:v>7.312751677852348</c:v>
                </c:pt>
                <c:pt idx="294">
                  <c:v>7.7395973154362414</c:v>
                </c:pt>
                <c:pt idx="295">
                  <c:v>7.7395973154362414</c:v>
                </c:pt>
                <c:pt idx="296">
                  <c:v>7.7395973154362414</c:v>
                </c:pt>
                <c:pt idx="297">
                  <c:v>7.7395973154362414</c:v>
                </c:pt>
                <c:pt idx="298">
                  <c:v>7.6778523489932891</c:v>
                </c:pt>
                <c:pt idx="299">
                  <c:v>7.6778523489932891</c:v>
                </c:pt>
                <c:pt idx="300">
                  <c:v>7.9221476510067115</c:v>
                </c:pt>
                <c:pt idx="301">
                  <c:v>8.4093959731543624</c:v>
                </c:pt>
                <c:pt idx="302">
                  <c:v>9.385234899328859</c:v>
                </c:pt>
                <c:pt idx="303">
                  <c:v>9.385234899328859</c:v>
                </c:pt>
                <c:pt idx="304">
                  <c:v>9.872483221476509</c:v>
                </c:pt>
                <c:pt idx="305">
                  <c:v>9.872483221476509</c:v>
                </c:pt>
                <c:pt idx="306">
                  <c:v>9.7503355704697992</c:v>
                </c:pt>
                <c:pt idx="307">
                  <c:v>9.5060402684563741</c:v>
                </c:pt>
                <c:pt idx="308">
                  <c:v>9.5060402684563741</c:v>
                </c:pt>
                <c:pt idx="309">
                  <c:v>8.0442953020134222</c:v>
                </c:pt>
                <c:pt idx="310">
                  <c:v>7.312751677852348</c:v>
                </c:pt>
                <c:pt idx="311">
                  <c:v>7.495302013422819</c:v>
                </c:pt>
                <c:pt idx="312">
                  <c:v>7.3731543624161073</c:v>
                </c:pt>
                <c:pt idx="313">
                  <c:v>7.312751677852348</c:v>
                </c:pt>
                <c:pt idx="314">
                  <c:v>7.0684563758389256</c:v>
                </c:pt>
                <c:pt idx="315">
                  <c:v>7.0684563758389256</c:v>
                </c:pt>
                <c:pt idx="316">
                  <c:v>7.0684563758389256</c:v>
                </c:pt>
                <c:pt idx="317">
                  <c:v>7.0684563758389256</c:v>
                </c:pt>
                <c:pt idx="318">
                  <c:v>6.4590604026845631</c:v>
                </c:pt>
                <c:pt idx="319">
                  <c:v>6.4590604026845631</c:v>
                </c:pt>
                <c:pt idx="320">
                  <c:v>6.5812080536912756</c:v>
                </c:pt>
                <c:pt idx="321">
                  <c:v>6.7033557046979864</c:v>
                </c:pt>
                <c:pt idx="322">
                  <c:v>7.0684563758389256</c:v>
                </c:pt>
                <c:pt idx="323">
                  <c:v>7.1906040268456373</c:v>
                </c:pt>
                <c:pt idx="324">
                  <c:v>7.1906040268456373</c:v>
                </c:pt>
                <c:pt idx="325">
                  <c:v>7.312751677852348</c:v>
                </c:pt>
                <c:pt idx="326">
                  <c:v>7.312751677852348</c:v>
                </c:pt>
                <c:pt idx="327">
                  <c:v>8.4093959731543624</c:v>
                </c:pt>
                <c:pt idx="328">
                  <c:v>9.5060402684563741</c:v>
                </c:pt>
                <c:pt idx="329">
                  <c:v>9.7503355704697992</c:v>
                </c:pt>
                <c:pt idx="330">
                  <c:v>9.7503355704697992</c:v>
                </c:pt>
                <c:pt idx="331">
                  <c:v>8.531543624161074</c:v>
                </c:pt>
                <c:pt idx="332">
                  <c:v>8.2872483221476507</c:v>
                </c:pt>
                <c:pt idx="333">
                  <c:v>8.6536912751677857</c:v>
                </c:pt>
                <c:pt idx="334">
                  <c:v>8.7140939597315441</c:v>
                </c:pt>
                <c:pt idx="335">
                  <c:v>8.8966442953020142</c:v>
                </c:pt>
                <c:pt idx="336">
                  <c:v>9.2630872483221474</c:v>
                </c:pt>
                <c:pt idx="337">
                  <c:v>9.1409395973154357</c:v>
                </c:pt>
                <c:pt idx="338">
                  <c:v>9.0187919463087241</c:v>
                </c:pt>
                <c:pt idx="339">
                  <c:v>8.7758389261744956</c:v>
                </c:pt>
                <c:pt idx="340">
                  <c:v>8.7140939597315441</c:v>
                </c:pt>
                <c:pt idx="341">
                  <c:v>8.836241610738254</c:v>
                </c:pt>
                <c:pt idx="342">
                  <c:v>9.385234899328859</c:v>
                </c:pt>
                <c:pt idx="343">
                  <c:v>9.385234899328859</c:v>
                </c:pt>
                <c:pt idx="344">
                  <c:v>9.385234899328859</c:v>
                </c:pt>
                <c:pt idx="345">
                  <c:v>9.5060402684563741</c:v>
                </c:pt>
                <c:pt idx="346">
                  <c:v>9.6281879194630875</c:v>
                </c:pt>
                <c:pt idx="347">
                  <c:v>9.9328859060402674</c:v>
                </c:pt>
                <c:pt idx="348">
                  <c:v>9.7503355704697992</c:v>
                </c:pt>
                <c:pt idx="349">
                  <c:v>9.9328859060402674</c:v>
                </c:pt>
                <c:pt idx="350">
                  <c:v>9.872483221476509</c:v>
                </c:pt>
                <c:pt idx="351">
                  <c:v>9.5060402684563741</c:v>
                </c:pt>
                <c:pt idx="352">
                  <c:v>9.0187919463087241</c:v>
                </c:pt>
                <c:pt idx="353">
                  <c:v>8.8966442953020142</c:v>
                </c:pt>
                <c:pt idx="354">
                  <c:v>8.836241610738254</c:v>
                </c:pt>
                <c:pt idx="355">
                  <c:v>8.531543624161074</c:v>
                </c:pt>
                <c:pt idx="356">
                  <c:v>8.4093959731543624</c:v>
                </c:pt>
                <c:pt idx="357">
                  <c:v>8.531543624161074</c:v>
                </c:pt>
                <c:pt idx="358">
                  <c:v>8.531543624161074</c:v>
                </c:pt>
                <c:pt idx="359">
                  <c:v>8.531543624161074</c:v>
                </c:pt>
                <c:pt idx="360">
                  <c:v>8.4711409395973156</c:v>
                </c:pt>
                <c:pt idx="361">
                  <c:v>8.1664429530201339</c:v>
                </c:pt>
                <c:pt idx="362">
                  <c:v>7.9825503355704699</c:v>
                </c:pt>
                <c:pt idx="363">
                  <c:v>8.0442953020134222</c:v>
                </c:pt>
                <c:pt idx="364">
                  <c:v>7.9825503355704699</c:v>
                </c:pt>
                <c:pt idx="365">
                  <c:v>8.0442953020134222</c:v>
                </c:pt>
                <c:pt idx="366">
                  <c:v>7.9221476510067115</c:v>
                </c:pt>
                <c:pt idx="367">
                  <c:v>7.8738255033557039</c:v>
                </c:pt>
                <c:pt idx="368">
                  <c:v>8.0442953020134222</c:v>
                </c:pt>
                <c:pt idx="369">
                  <c:v>8.0442953020134222</c:v>
                </c:pt>
                <c:pt idx="370">
                  <c:v>7.5570469798657713</c:v>
                </c:pt>
                <c:pt idx="371">
                  <c:v>7.0684563758389256</c:v>
                </c:pt>
                <c:pt idx="372">
                  <c:v>7.0684563758389256</c:v>
                </c:pt>
                <c:pt idx="373">
                  <c:v>6.825503355704698</c:v>
                </c:pt>
                <c:pt idx="374">
                  <c:v>6.2161073825503355</c:v>
                </c:pt>
                <c:pt idx="375">
                  <c:v>5.6067114093959738</c:v>
                </c:pt>
                <c:pt idx="376">
                  <c:v>5.7288590604026846</c:v>
                </c:pt>
                <c:pt idx="377">
                  <c:v>5.8496644295302014</c:v>
                </c:pt>
                <c:pt idx="378">
                  <c:v>5.5449664429530205</c:v>
                </c:pt>
                <c:pt idx="379">
                  <c:v>5.7288590604026846</c:v>
                </c:pt>
                <c:pt idx="380">
                  <c:v>5.7288590604026846</c:v>
                </c:pt>
                <c:pt idx="381">
                  <c:v>5.7288590604026846</c:v>
                </c:pt>
                <c:pt idx="382">
                  <c:v>5.8496644295302014</c:v>
                </c:pt>
                <c:pt idx="383">
                  <c:v>5.8496644295302014</c:v>
                </c:pt>
                <c:pt idx="384">
                  <c:v>5.7288590604026846</c:v>
                </c:pt>
                <c:pt idx="385">
                  <c:v>5.7288590604026846</c:v>
                </c:pt>
                <c:pt idx="386">
                  <c:v>5.3624161073825505</c:v>
                </c:pt>
                <c:pt idx="387">
                  <c:v>5.2402684563758388</c:v>
                </c:pt>
                <c:pt idx="388">
                  <c:v>5.1798657718120813</c:v>
                </c:pt>
                <c:pt idx="389">
                  <c:v>4.6308724832214763</c:v>
                </c:pt>
                <c:pt idx="390">
                  <c:v>4.6308724832214763</c:v>
                </c:pt>
                <c:pt idx="391">
                  <c:v>4.6926174496644295</c:v>
                </c:pt>
                <c:pt idx="392">
                  <c:v>4.6926174496644295</c:v>
                </c:pt>
                <c:pt idx="393">
                  <c:v>4.6308724832214763</c:v>
                </c:pt>
                <c:pt idx="394">
                  <c:v>4.6308724832214763</c:v>
                </c:pt>
                <c:pt idx="395">
                  <c:v>4.5704697986577179</c:v>
                </c:pt>
                <c:pt idx="396">
                  <c:v>4.5100671140939594</c:v>
                </c:pt>
                <c:pt idx="397">
                  <c:v>4.5100671140939594</c:v>
                </c:pt>
                <c:pt idx="398">
                  <c:v>4.753020134228187</c:v>
                </c:pt>
                <c:pt idx="399">
                  <c:v>4.753020134228187</c:v>
                </c:pt>
                <c:pt idx="400">
                  <c:v>4.753020134228187</c:v>
                </c:pt>
                <c:pt idx="401">
                  <c:v>4.5100671140939594</c:v>
                </c:pt>
                <c:pt idx="402">
                  <c:v>4.5100671140939594</c:v>
                </c:pt>
                <c:pt idx="403">
                  <c:v>4.6308724832214763</c:v>
                </c:pt>
                <c:pt idx="404">
                  <c:v>4.6308724832214763</c:v>
                </c:pt>
                <c:pt idx="405">
                  <c:v>4.6308724832214763</c:v>
                </c:pt>
                <c:pt idx="406">
                  <c:v>4.6308724832214763</c:v>
                </c:pt>
                <c:pt idx="407">
                  <c:v>4.6308724832214763</c:v>
                </c:pt>
                <c:pt idx="408">
                  <c:v>4.6308724832214763</c:v>
                </c:pt>
                <c:pt idx="409">
                  <c:v>4.753020134228187</c:v>
                </c:pt>
                <c:pt idx="410">
                  <c:v>4.753020134228187</c:v>
                </c:pt>
                <c:pt idx="411">
                  <c:v>4.753020134228187</c:v>
                </c:pt>
                <c:pt idx="412">
                  <c:v>4.753020134228187</c:v>
                </c:pt>
                <c:pt idx="413">
                  <c:v>4.753020134228187</c:v>
                </c:pt>
                <c:pt idx="414">
                  <c:v>4.753020134228187</c:v>
                </c:pt>
                <c:pt idx="415">
                  <c:v>4.753020134228187</c:v>
                </c:pt>
                <c:pt idx="416">
                  <c:v>4.6926174496644295</c:v>
                </c:pt>
                <c:pt idx="417">
                  <c:v>4.6308724832214763</c:v>
                </c:pt>
                <c:pt idx="418">
                  <c:v>4.5100671140939594</c:v>
                </c:pt>
                <c:pt idx="419">
                  <c:v>4.5100671140939594</c:v>
                </c:pt>
                <c:pt idx="420">
                  <c:v>4.5100671140939594</c:v>
                </c:pt>
                <c:pt idx="421">
                  <c:v>4.6308724832214763</c:v>
                </c:pt>
                <c:pt idx="422">
                  <c:v>4.5100671140939594</c:v>
                </c:pt>
                <c:pt idx="423">
                  <c:v>4.5100671140939594</c:v>
                </c:pt>
                <c:pt idx="424">
                  <c:v>4.5100671140939594</c:v>
                </c:pt>
                <c:pt idx="425">
                  <c:v>5.3624161073825505</c:v>
                </c:pt>
                <c:pt idx="426">
                  <c:v>5.4845637583892612</c:v>
                </c:pt>
                <c:pt idx="427">
                  <c:v>4.9973154362416103</c:v>
                </c:pt>
                <c:pt idx="428">
                  <c:v>4.8751677852348996</c:v>
                </c:pt>
                <c:pt idx="429">
                  <c:v>4.8751677852348996</c:v>
                </c:pt>
                <c:pt idx="430">
                  <c:v>4.8751677852348996</c:v>
                </c:pt>
                <c:pt idx="431">
                  <c:v>4.8751677852348996</c:v>
                </c:pt>
                <c:pt idx="432">
                  <c:v>4.6308724832214763</c:v>
                </c:pt>
                <c:pt idx="433">
                  <c:v>4.6308724832214763</c:v>
                </c:pt>
                <c:pt idx="434">
                  <c:v>4.3879194630872478</c:v>
                </c:pt>
                <c:pt idx="435">
                  <c:v>4.3879194630872478</c:v>
                </c:pt>
                <c:pt idx="436">
                  <c:v>4.2053691275167786</c:v>
                </c:pt>
                <c:pt idx="437">
                  <c:v>4.0214765100671137</c:v>
                </c:pt>
                <c:pt idx="438">
                  <c:v>4.0214765100671137</c:v>
                </c:pt>
                <c:pt idx="439">
                  <c:v>4.1436241610738254</c:v>
                </c:pt>
                <c:pt idx="440">
                  <c:v>4.1436241610738254</c:v>
                </c:pt>
                <c:pt idx="441">
                  <c:v>4.1436241610738254</c:v>
                </c:pt>
                <c:pt idx="442">
                  <c:v>4.5100671140939594</c:v>
                </c:pt>
                <c:pt idx="443">
                  <c:v>4.8751677852348996</c:v>
                </c:pt>
                <c:pt idx="444">
                  <c:v>5.3020134228187921</c:v>
                </c:pt>
                <c:pt idx="445">
                  <c:v>5.6067114093959738</c:v>
                </c:pt>
                <c:pt idx="446">
                  <c:v>5.6067114093959738</c:v>
                </c:pt>
                <c:pt idx="447">
                  <c:v>5.6067114093959738</c:v>
                </c:pt>
                <c:pt idx="448">
                  <c:v>5.4845637583892612</c:v>
                </c:pt>
                <c:pt idx="449">
                  <c:v>5.4241610738255028</c:v>
                </c:pt>
                <c:pt idx="450">
                  <c:v>5.4845637583892612</c:v>
                </c:pt>
                <c:pt idx="451">
                  <c:v>5.4845637583892612</c:v>
                </c:pt>
                <c:pt idx="452">
                  <c:v>5.3624161073825505</c:v>
                </c:pt>
                <c:pt idx="453">
                  <c:v>5.3020134228187921</c:v>
                </c:pt>
                <c:pt idx="454">
                  <c:v>4.753020134228187</c:v>
                </c:pt>
                <c:pt idx="455">
                  <c:v>4.5100671140939594</c:v>
                </c:pt>
                <c:pt idx="456">
                  <c:v>4.5100671140939594</c:v>
                </c:pt>
                <c:pt idx="457">
                  <c:v>4.3261744966442945</c:v>
                </c:pt>
                <c:pt idx="458">
                  <c:v>4.2053691275167786</c:v>
                </c:pt>
                <c:pt idx="459">
                  <c:v>3.9006711409395969</c:v>
                </c:pt>
                <c:pt idx="460">
                  <c:v>3.8389261744966445</c:v>
                </c:pt>
                <c:pt idx="461">
                  <c:v>3.9006711409395969</c:v>
                </c:pt>
                <c:pt idx="462">
                  <c:v>3.9006711409395969</c:v>
                </c:pt>
                <c:pt idx="463">
                  <c:v>3.9006711409395969</c:v>
                </c:pt>
                <c:pt idx="464">
                  <c:v>3.9006711409395969</c:v>
                </c:pt>
                <c:pt idx="465">
                  <c:v>3.8268456375838928</c:v>
                </c:pt>
                <c:pt idx="466">
                  <c:v>3.9006711409395969</c:v>
                </c:pt>
                <c:pt idx="467">
                  <c:v>3.9006711409395969</c:v>
                </c:pt>
                <c:pt idx="468">
                  <c:v>3.9006711409395969</c:v>
                </c:pt>
                <c:pt idx="469">
                  <c:v>3.9006711409395969</c:v>
                </c:pt>
                <c:pt idx="470">
                  <c:v>3.7785234899328857</c:v>
                </c:pt>
                <c:pt idx="471">
                  <c:v>3.9610738255033557</c:v>
                </c:pt>
                <c:pt idx="472">
                  <c:v>3.9006711409395969</c:v>
                </c:pt>
                <c:pt idx="473">
                  <c:v>3.9006711409395969</c:v>
                </c:pt>
                <c:pt idx="474">
                  <c:v>3.9006711409395969</c:v>
                </c:pt>
                <c:pt idx="475">
                  <c:v>4.1436241610738254</c:v>
                </c:pt>
                <c:pt idx="476">
                  <c:v>3.9006711409395969</c:v>
                </c:pt>
                <c:pt idx="477">
                  <c:v>3.9006711409395969</c:v>
                </c:pt>
                <c:pt idx="478">
                  <c:v>3.9006711409395969</c:v>
                </c:pt>
                <c:pt idx="479">
                  <c:v>4.1436241610738254</c:v>
                </c:pt>
                <c:pt idx="480">
                  <c:v>4.1436241610738254</c:v>
                </c:pt>
                <c:pt idx="481">
                  <c:v>4.1436241610738254</c:v>
                </c:pt>
                <c:pt idx="482">
                  <c:v>4.265771812080537</c:v>
                </c:pt>
                <c:pt idx="483">
                  <c:v>4.753020134228187</c:v>
                </c:pt>
                <c:pt idx="484">
                  <c:v>4.5100671140939594</c:v>
                </c:pt>
                <c:pt idx="485">
                  <c:v>4.5100671140939594</c:v>
                </c:pt>
                <c:pt idx="486">
                  <c:v>4.6308724832214763</c:v>
                </c:pt>
                <c:pt idx="487">
                  <c:v>4.6308724832214763</c:v>
                </c:pt>
                <c:pt idx="488">
                  <c:v>4.6308724832214763</c:v>
                </c:pt>
                <c:pt idx="489">
                  <c:v>4.6308724832214763</c:v>
                </c:pt>
                <c:pt idx="490">
                  <c:v>4.6308724832214763</c:v>
                </c:pt>
                <c:pt idx="491">
                  <c:v>4.6308724832214763</c:v>
                </c:pt>
                <c:pt idx="492">
                  <c:v>4.8147651006711403</c:v>
                </c:pt>
                <c:pt idx="493">
                  <c:v>4.8147651006711403</c:v>
                </c:pt>
                <c:pt idx="494">
                  <c:v>4.8751677852348996</c:v>
                </c:pt>
                <c:pt idx="495">
                  <c:v>4.8751677852348996</c:v>
                </c:pt>
                <c:pt idx="496">
                  <c:v>4.8751677852348996</c:v>
                </c:pt>
                <c:pt idx="497">
                  <c:v>4.8751677852348996</c:v>
                </c:pt>
                <c:pt idx="498">
                  <c:v>4.8751677852348996</c:v>
                </c:pt>
                <c:pt idx="499">
                  <c:v>4.8751677852348996</c:v>
                </c:pt>
                <c:pt idx="500">
                  <c:v>4.8751677852348996</c:v>
                </c:pt>
                <c:pt idx="501">
                  <c:v>4.8818791946308719</c:v>
                </c:pt>
                <c:pt idx="502">
                  <c:v>4.5302013422818792</c:v>
                </c:pt>
                <c:pt idx="503">
                  <c:v>4.4818791946308725</c:v>
                </c:pt>
                <c:pt idx="504">
                  <c:v>4.4818791946308725</c:v>
                </c:pt>
                <c:pt idx="505">
                  <c:v>4.4818791946308725</c:v>
                </c:pt>
                <c:pt idx="506">
                  <c:v>4.5302013422818792</c:v>
                </c:pt>
                <c:pt idx="507">
                  <c:v>4.8456375838926178</c:v>
                </c:pt>
                <c:pt idx="508">
                  <c:v>4.8456375838926178</c:v>
                </c:pt>
                <c:pt idx="509">
                  <c:v>5.8147651006711412</c:v>
                </c:pt>
                <c:pt idx="510">
                  <c:v>5.8147651006711412</c:v>
                </c:pt>
                <c:pt idx="511">
                  <c:v>5.330201342281879</c:v>
                </c:pt>
                <c:pt idx="512">
                  <c:v>5.330201342281879</c:v>
                </c:pt>
                <c:pt idx="513">
                  <c:v>5.0885906040268454</c:v>
                </c:pt>
                <c:pt idx="514">
                  <c:v>4.3610738255033556</c:v>
                </c:pt>
                <c:pt idx="515">
                  <c:v>4.3610738255033556</c:v>
                </c:pt>
                <c:pt idx="516">
                  <c:v>4.2402684563758388</c:v>
                </c:pt>
                <c:pt idx="517">
                  <c:v>4.2402684563758388</c:v>
                </c:pt>
                <c:pt idx="518">
                  <c:v>4.2402684563758388</c:v>
                </c:pt>
                <c:pt idx="519">
                  <c:v>4.2402684563758388</c:v>
                </c:pt>
                <c:pt idx="520">
                  <c:v>4.119463087248322</c:v>
                </c:pt>
                <c:pt idx="521">
                  <c:v>4.119463087248322</c:v>
                </c:pt>
                <c:pt idx="522">
                  <c:v>4.119463087248322</c:v>
                </c:pt>
                <c:pt idx="523">
                  <c:v>4.2402684563758388</c:v>
                </c:pt>
                <c:pt idx="524">
                  <c:v>4.3610738255033556</c:v>
                </c:pt>
                <c:pt idx="525">
                  <c:v>4.3610738255033556</c:v>
                </c:pt>
                <c:pt idx="526">
                  <c:v>4.3610738255033556</c:v>
                </c:pt>
                <c:pt idx="527">
                  <c:v>4.3610738255033556</c:v>
                </c:pt>
                <c:pt idx="528">
                  <c:v>4.4214765100671141</c:v>
                </c:pt>
                <c:pt idx="529">
                  <c:v>4.4818791946308725</c:v>
                </c:pt>
                <c:pt idx="530">
                  <c:v>4.4214765100671141</c:v>
                </c:pt>
                <c:pt idx="531">
                  <c:v>4.4818791946308725</c:v>
                </c:pt>
                <c:pt idx="532">
                  <c:v>4.4818791946308725</c:v>
                </c:pt>
                <c:pt idx="533">
                  <c:v>4.6040268456375832</c:v>
                </c:pt>
                <c:pt idx="534">
                  <c:v>4.7852348993288585</c:v>
                </c:pt>
                <c:pt idx="535">
                  <c:v>4.7852348993288585</c:v>
                </c:pt>
                <c:pt idx="536">
                  <c:v>4.7852348993288585</c:v>
                </c:pt>
                <c:pt idx="537">
                  <c:v>4.9060402684563753</c:v>
                </c:pt>
                <c:pt idx="538">
                  <c:v>5.0885906040268454</c:v>
                </c:pt>
                <c:pt idx="539">
                  <c:v>5.1489932885906038</c:v>
                </c:pt>
                <c:pt idx="540">
                  <c:v>5.1489932885906038</c:v>
                </c:pt>
                <c:pt idx="541">
                  <c:v>5.0885906040268454</c:v>
                </c:pt>
                <c:pt idx="542">
                  <c:v>5.0885906040268454</c:v>
                </c:pt>
                <c:pt idx="543">
                  <c:v>5.1489932885906038</c:v>
                </c:pt>
                <c:pt idx="544">
                  <c:v>5.1489932885906038</c:v>
                </c:pt>
                <c:pt idx="545">
                  <c:v>4.8456375838926178</c:v>
                </c:pt>
                <c:pt idx="546">
                  <c:v>4.8456375838926178</c:v>
                </c:pt>
                <c:pt idx="547">
                  <c:v>4.724832214765101</c:v>
                </c:pt>
                <c:pt idx="548">
                  <c:v>4.7852348993288585</c:v>
                </c:pt>
                <c:pt idx="549">
                  <c:v>4.9060402684563753</c:v>
                </c:pt>
                <c:pt idx="550">
                  <c:v>5.0885906040268454</c:v>
                </c:pt>
                <c:pt idx="551">
                  <c:v>5.330201342281879</c:v>
                </c:pt>
                <c:pt idx="552">
                  <c:v>5.6939597315436243</c:v>
                </c:pt>
                <c:pt idx="553">
                  <c:v>5.9355704697986571</c:v>
                </c:pt>
                <c:pt idx="554">
                  <c:v>5.9355704697986571</c:v>
                </c:pt>
                <c:pt idx="555">
                  <c:v>6.238926174496644</c:v>
                </c:pt>
                <c:pt idx="556">
                  <c:v>6.1785234899328856</c:v>
                </c:pt>
                <c:pt idx="557">
                  <c:v>6.1785234899328856</c:v>
                </c:pt>
                <c:pt idx="558">
                  <c:v>5.5731543624161075</c:v>
                </c:pt>
                <c:pt idx="559">
                  <c:v>5.5731543624161075</c:v>
                </c:pt>
                <c:pt idx="560">
                  <c:v>5.5731543624161075</c:v>
                </c:pt>
                <c:pt idx="561">
                  <c:v>5.330201342281879</c:v>
                </c:pt>
                <c:pt idx="562">
                  <c:v>5.026845637583893</c:v>
                </c:pt>
                <c:pt idx="563">
                  <c:v>4.8456375838926178</c:v>
                </c:pt>
                <c:pt idx="564">
                  <c:v>4.4818791946308725</c:v>
                </c:pt>
                <c:pt idx="565">
                  <c:v>4.119463087248322</c:v>
                </c:pt>
                <c:pt idx="566">
                  <c:v>4.5543624161073826</c:v>
                </c:pt>
                <c:pt idx="567">
                  <c:v>4.3610738255033556</c:v>
                </c:pt>
                <c:pt idx="568">
                  <c:v>4.3610738255033556</c:v>
                </c:pt>
                <c:pt idx="569">
                  <c:v>4.7852348993288585</c:v>
                </c:pt>
                <c:pt idx="570">
                  <c:v>4.7852348993288585</c:v>
                </c:pt>
                <c:pt idx="571">
                  <c:v>4.6644295302013425</c:v>
                </c:pt>
                <c:pt idx="572">
                  <c:v>4.6644295302013425</c:v>
                </c:pt>
                <c:pt idx="573">
                  <c:v>4.6644295302013425</c:v>
                </c:pt>
                <c:pt idx="574">
                  <c:v>4.6040268456375832</c:v>
                </c:pt>
                <c:pt idx="575">
                  <c:v>4.5422818791946309</c:v>
                </c:pt>
                <c:pt idx="576">
                  <c:v>4.8456375838926178</c:v>
                </c:pt>
                <c:pt idx="577">
                  <c:v>4.9060402684563753</c:v>
                </c:pt>
                <c:pt idx="578">
                  <c:v>4.9060402684563753</c:v>
                </c:pt>
                <c:pt idx="579">
                  <c:v>4.8456375838926178</c:v>
                </c:pt>
                <c:pt idx="580">
                  <c:v>4.8456375838926178</c:v>
                </c:pt>
                <c:pt idx="581">
                  <c:v>4.8456375838926178</c:v>
                </c:pt>
                <c:pt idx="582">
                  <c:v>4.9060402684563753</c:v>
                </c:pt>
                <c:pt idx="583">
                  <c:v>4.9060402684563753</c:v>
                </c:pt>
                <c:pt idx="584">
                  <c:v>4.8456375838926178</c:v>
                </c:pt>
                <c:pt idx="585">
                  <c:v>4.8456375838926178</c:v>
                </c:pt>
                <c:pt idx="586">
                  <c:v>4.8456375838926178</c:v>
                </c:pt>
                <c:pt idx="587">
                  <c:v>5.0885906040268454</c:v>
                </c:pt>
                <c:pt idx="588">
                  <c:v>5.0885906040268454</c:v>
                </c:pt>
                <c:pt idx="589">
                  <c:v>5.330201342281879</c:v>
                </c:pt>
                <c:pt idx="590">
                  <c:v>5.330201342281879</c:v>
                </c:pt>
                <c:pt idx="591">
                  <c:v>5.9355704697986571</c:v>
                </c:pt>
                <c:pt idx="592">
                  <c:v>6.0577181208053696</c:v>
                </c:pt>
                <c:pt idx="593">
                  <c:v>6.3597315436241617</c:v>
                </c:pt>
                <c:pt idx="594">
                  <c:v>6.4805369127516776</c:v>
                </c:pt>
                <c:pt idx="595">
                  <c:v>6.4805369127516776</c:v>
                </c:pt>
                <c:pt idx="596">
                  <c:v>5.6939597315436243</c:v>
                </c:pt>
                <c:pt idx="597">
                  <c:v>5.5731543624161075</c:v>
                </c:pt>
                <c:pt idx="598">
                  <c:v>5.5731543624161075</c:v>
                </c:pt>
                <c:pt idx="599">
                  <c:v>5.026845637583893</c:v>
                </c:pt>
                <c:pt idx="600">
                  <c:v>4.6040268456375832</c:v>
                </c:pt>
                <c:pt idx="601">
                  <c:v>4.6040268456375832</c:v>
                </c:pt>
                <c:pt idx="602">
                  <c:v>4.4818791946308725</c:v>
                </c:pt>
                <c:pt idx="603">
                  <c:v>4.4214765100671141</c:v>
                </c:pt>
                <c:pt idx="604">
                  <c:v>4.119463087248322</c:v>
                </c:pt>
                <c:pt idx="605">
                  <c:v>4.1919463087248321</c:v>
                </c:pt>
                <c:pt idx="606">
                  <c:v>4.2402684563758388</c:v>
                </c:pt>
                <c:pt idx="607">
                  <c:v>4.6040268456375832</c:v>
                </c:pt>
                <c:pt idx="608">
                  <c:v>4.724832214765101</c:v>
                </c:pt>
                <c:pt idx="609">
                  <c:v>4.724832214765101</c:v>
                </c:pt>
                <c:pt idx="610">
                  <c:v>4.724832214765101</c:v>
                </c:pt>
                <c:pt idx="611">
                  <c:v>5.4510067114093959</c:v>
                </c:pt>
                <c:pt idx="612">
                  <c:v>5.9355704697986571</c:v>
                </c:pt>
                <c:pt idx="613">
                  <c:v>7.8738255033557039</c:v>
                </c:pt>
                <c:pt idx="614">
                  <c:v>8.2375838926174492</c:v>
                </c:pt>
                <c:pt idx="615">
                  <c:v>7.8738255033557039</c:v>
                </c:pt>
                <c:pt idx="616">
                  <c:v>7.8738255033557039</c:v>
                </c:pt>
                <c:pt idx="617">
                  <c:v>8.358389261744966</c:v>
                </c:pt>
                <c:pt idx="618">
                  <c:v>7.8738255033557039</c:v>
                </c:pt>
                <c:pt idx="619">
                  <c:v>6.5422818791946309</c:v>
                </c:pt>
                <c:pt idx="620">
                  <c:v>5.2093959731543622</c:v>
                </c:pt>
                <c:pt idx="621">
                  <c:v>4.9664429530201337</c:v>
                </c:pt>
                <c:pt idx="622">
                  <c:v>4.8456375838926178</c:v>
                </c:pt>
                <c:pt idx="623">
                  <c:v>4.7973154362416111</c:v>
                </c:pt>
                <c:pt idx="624">
                  <c:v>4.3610738255033556</c:v>
                </c:pt>
                <c:pt idx="625">
                  <c:v>4.3610738255033556</c:v>
                </c:pt>
                <c:pt idx="626">
                  <c:v>4.3610738255033556</c:v>
                </c:pt>
                <c:pt idx="627">
                  <c:v>4.3006711409395972</c:v>
                </c:pt>
                <c:pt idx="628">
                  <c:v>4.3610738255033556</c:v>
                </c:pt>
                <c:pt idx="629">
                  <c:v>4.9060402684563753</c:v>
                </c:pt>
                <c:pt idx="630">
                  <c:v>5.026845637583893</c:v>
                </c:pt>
                <c:pt idx="631">
                  <c:v>5.026845637583893</c:v>
                </c:pt>
                <c:pt idx="632">
                  <c:v>4.9664429530201337</c:v>
                </c:pt>
                <c:pt idx="633">
                  <c:v>4.724832214765101</c:v>
                </c:pt>
                <c:pt idx="634">
                  <c:v>4.724832214765101</c:v>
                </c:pt>
                <c:pt idx="635">
                  <c:v>4.8456375838926178</c:v>
                </c:pt>
                <c:pt idx="636">
                  <c:v>5.1489932885906038</c:v>
                </c:pt>
                <c:pt idx="637">
                  <c:v>5.2093959731543622</c:v>
                </c:pt>
                <c:pt idx="638">
                  <c:v>5.2697986577181206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A8D-4599-8E00-8AE4B7ECE9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"/>
        <c:overlap val="100"/>
        <c:axId val="1274200736"/>
        <c:axId val="1274179136"/>
      </c:barChart>
      <c:dateAx>
        <c:axId val="1274200736"/>
        <c:scaling>
          <c:orientation val="minMax"/>
        </c:scaling>
        <c:delete val="0"/>
        <c:axPos val="b"/>
        <c:numFmt formatCode="mmm\-yy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74179136"/>
        <c:crosses val="autoZero"/>
        <c:auto val="1"/>
        <c:lblOffset val="100"/>
        <c:baseTimeUnit val="days"/>
      </c:dateAx>
      <c:valAx>
        <c:axId val="127417913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7420073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8536415528417641"/>
          <c:y val="0.11607562819788761"/>
          <c:w val="0.66602344744762121"/>
          <c:h val="5.158851247123481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SG"/>
              <a:t>AG GO Sulfur Spreads</a:t>
            </a:r>
          </a:p>
        </c:rich>
      </c:tx>
      <c:layout>
        <c:manualLayout>
          <c:xMode val="edge"/>
          <c:yMode val="edge"/>
          <c:x val="0.33937489063867016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6.5870516185476818E-2"/>
          <c:y val="7.5348343209730856E-2"/>
          <c:w val="0.90357392825896765"/>
          <c:h val="0.77892470897642296"/>
        </c:manualLayout>
      </c:layout>
      <c:lineChart>
        <c:grouping val="standard"/>
        <c:varyColors val="0"/>
        <c:ser>
          <c:idx val="0"/>
          <c:order val="0"/>
          <c:tx>
            <c:strRef>
              <c:f>Sheet3!$L$2</c:f>
              <c:strCache>
                <c:ptCount val="1"/>
                <c:pt idx="0">
                  <c:v>AG 10 PPM - 50 PPM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Sheet3!$A$3:$A$641</c:f>
              <c:numCache>
                <c:formatCode>m/d/yyyy</c:formatCode>
                <c:ptCount val="639"/>
                <c:pt idx="0">
                  <c:v>44929</c:v>
                </c:pt>
                <c:pt idx="1">
                  <c:v>44930</c:v>
                </c:pt>
                <c:pt idx="2">
                  <c:v>44931</c:v>
                </c:pt>
                <c:pt idx="3">
                  <c:v>44932</c:v>
                </c:pt>
                <c:pt idx="4">
                  <c:v>44935</c:v>
                </c:pt>
                <c:pt idx="5">
                  <c:v>44936</c:v>
                </c:pt>
                <c:pt idx="6">
                  <c:v>44937</c:v>
                </c:pt>
                <c:pt idx="7">
                  <c:v>44938</c:v>
                </c:pt>
                <c:pt idx="8">
                  <c:v>44939</c:v>
                </c:pt>
                <c:pt idx="9">
                  <c:v>44942</c:v>
                </c:pt>
                <c:pt idx="10">
                  <c:v>44943</c:v>
                </c:pt>
                <c:pt idx="11">
                  <c:v>44944</c:v>
                </c:pt>
                <c:pt idx="12">
                  <c:v>44945</c:v>
                </c:pt>
                <c:pt idx="13">
                  <c:v>44946</c:v>
                </c:pt>
                <c:pt idx="14">
                  <c:v>44951</c:v>
                </c:pt>
                <c:pt idx="15">
                  <c:v>44952</c:v>
                </c:pt>
                <c:pt idx="16">
                  <c:v>44953</c:v>
                </c:pt>
                <c:pt idx="17">
                  <c:v>44956</c:v>
                </c:pt>
                <c:pt idx="18">
                  <c:v>44957</c:v>
                </c:pt>
                <c:pt idx="19">
                  <c:v>44958</c:v>
                </c:pt>
                <c:pt idx="20">
                  <c:v>44959</c:v>
                </c:pt>
                <c:pt idx="21">
                  <c:v>44960</c:v>
                </c:pt>
                <c:pt idx="22">
                  <c:v>44963</c:v>
                </c:pt>
                <c:pt idx="23">
                  <c:v>44964</c:v>
                </c:pt>
                <c:pt idx="24">
                  <c:v>44965</c:v>
                </c:pt>
                <c:pt idx="25">
                  <c:v>44966</c:v>
                </c:pt>
                <c:pt idx="26">
                  <c:v>44967</c:v>
                </c:pt>
                <c:pt idx="27">
                  <c:v>44970</c:v>
                </c:pt>
                <c:pt idx="28">
                  <c:v>44971</c:v>
                </c:pt>
                <c:pt idx="29">
                  <c:v>44972</c:v>
                </c:pt>
                <c:pt idx="30">
                  <c:v>44973</c:v>
                </c:pt>
                <c:pt idx="31">
                  <c:v>44974</c:v>
                </c:pt>
                <c:pt idx="32">
                  <c:v>44977</c:v>
                </c:pt>
                <c:pt idx="33">
                  <c:v>44978</c:v>
                </c:pt>
                <c:pt idx="34">
                  <c:v>44979</c:v>
                </c:pt>
                <c:pt idx="35">
                  <c:v>44980</c:v>
                </c:pt>
                <c:pt idx="36">
                  <c:v>44981</c:v>
                </c:pt>
                <c:pt idx="37">
                  <c:v>44984</c:v>
                </c:pt>
                <c:pt idx="38">
                  <c:v>44985</c:v>
                </c:pt>
                <c:pt idx="39">
                  <c:v>44986</c:v>
                </c:pt>
                <c:pt idx="40">
                  <c:v>44987</c:v>
                </c:pt>
                <c:pt idx="41">
                  <c:v>44988</c:v>
                </c:pt>
                <c:pt idx="42">
                  <c:v>44991</c:v>
                </c:pt>
                <c:pt idx="43">
                  <c:v>44992</c:v>
                </c:pt>
                <c:pt idx="44">
                  <c:v>44993</c:v>
                </c:pt>
                <c:pt idx="45">
                  <c:v>44994</c:v>
                </c:pt>
                <c:pt idx="46">
                  <c:v>44995</c:v>
                </c:pt>
                <c:pt idx="47">
                  <c:v>44998</c:v>
                </c:pt>
                <c:pt idx="48">
                  <c:v>44999</c:v>
                </c:pt>
                <c:pt idx="49">
                  <c:v>45000</c:v>
                </c:pt>
                <c:pt idx="50">
                  <c:v>45001</c:v>
                </c:pt>
                <c:pt idx="51">
                  <c:v>45002</c:v>
                </c:pt>
                <c:pt idx="52">
                  <c:v>45005</c:v>
                </c:pt>
                <c:pt idx="53">
                  <c:v>45006</c:v>
                </c:pt>
                <c:pt idx="54">
                  <c:v>45007</c:v>
                </c:pt>
                <c:pt idx="55">
                  <c:v>45008</c:v>
                </c:pt>
                <c:pt idx="56">
                  <c:v>45009</c:v>
                </c:pt>
                <c:pt idx="57">
                  <c:v>45012</c:v>
                </c:pt>
                <c:pt idx="58">
                  <c:v>45013</c:v>
                </c:pt>
                <c:pt idx="59">
                  <c:v>45014</c:v>
                </c:pt>
                <c:pt idx="60">
                  <c:v>45015</c:v>
                </c:pt>
                <c:pt idx="61">
                  <c:v>45016</c:v>
                </c:pt>
                <c:pt idx="62">
                  <c:v>45019</c:v>
                </c:pt>
                <c:pt idx="63">
                  <c:v>45020</c:v>
                </c:pt>
                <c:pt idx="64">
                  <c:v>45021</c:v>
                </c:pt>
                <c:pt idx="65">
                  <c:v>45022</c:v>
                </c:pt>
                <c:pt idx="66">
                  <c:v>45026</c:v>
                </c:pt>
                <c:pt idx="67">
                  <c:v>45027</c:v>
                </c:pt>
                <c:pt idx="68">
                  <c:v>45028</c:v>
                </c:pt>
                <c:pt idx="69">
                  <c:v>45029</c:v>
                </c:pt>
                <c:pt idx="70">
                  <c:v>45030</c:v>
                </c:pt>
                <c:pt idx="71">
                  <c:v>45033</c:v>
                </c:pt>
                <c:pt idx="72">
                  <c:v>45034</c:v>
                </c:pt>
                <c:pt idx="73">
                  <c:v>45035</c:v>
                </c:pt>
                <c:pt idx="74">
                  <c:v>45036</c:v>
                </c:pt>
                <c:pt idx="75">
                  <c:v>45037</c:v>
                </c:pt>
                <c:pt idx="76">
                  <c:v>45040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45044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45051</c:v>
                </c:pt>
                <c:pt idx="85">
                  <c:v>45054</c:v>
                </c:pt>
                <c:pt idx="86">
                  <c:v>45055</c:v>
                </c:pt>
                <c:pt idx="87">
                  <c:v>45056</c:v>
                </c:pt>
                <c:pt idx="88">
                  <c:v>45057</c:v>
                </c:pt>
                <c:pt idx="89">
                  <c:v>45058</c:v>
                </c:pt>
                <c:pt idx="90">
                  <c:v>45061</c:v>
                </c:pt>
                <c:pt idx="91">
                  <c:v>45062</c:v>
                </c:pt>
                <c:pt idx="92">
                  <c:v>45063</c:v>
                </c:pt>
                <c:pt idx="93">
                  <c:v>45064</c:v>
                </c:pt>
                <c:pt idx="94">
                  <c:v>45065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45072</c:v>
                </c:pt>
                <c:pt idx="100">
                  <c:v>45075</c:v>
                </c:pt>
                <c:pt idx="101">
                  <c:v>45076</c:v>
                </c:pt>
                <c:pt idx="102">
                  <c:v>45077</c:v>
                </c:pt>
                <c:pt idx="103">
                  <c:v>45078</c:v>
                </c:pt>
                <c:pt idx="104">
                  <c:v>45082</c:v>
                </c:pt>
                <c:pt idx="105">
                  <c:v>45083</c:v>
                </c:pt>
                <c:pt idx="106">
                  <c:v>45084</c:v>
                </c:pt>
                <c:pt idx="107">
                  <c:v>45085</c:v>
                </c:pt>
                <c:pt idx="108">
                  <c:v>45086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45093</c:v>
                </c:pt>
                <c:pt idx="114">
                  <c:v>45096</c:v>
                </c:pt>
                <c:pt idx="115">
                  <c:v>45097</c:v>
                </c:pt>
                <c:pt idx="116">
                  <c:v>45098</c:v>
                </c:pt>
                <c:pt idx="117">
                  <c:v>45099</c:v>
                </c:pt>
                <c:pt idx="118">
                  <c:v>45100</c:v>
                </c:pt>
                <c:pt idx="119">
                  <c:v>45103</c:v>
                </c:pt>
                <c:pt idx="120">
                  <c:v>45104</c:v>
                </c:pt>
                <c:pt idx="121">
                  <c:v>45105</c:v>
                </c:pt>
                <c:pt idx="122">
                  <c:v>45107</c:v>
                </c:pt>
                <c:pt idx="123">
                  <c:v>45110</c:v>
                </c:pt>
                <c:pt idx="124">
                  <c:v>45111</c:v>
                </c:pt>
                <c:pt idx="125">
                  <c:v>45112</c:v>
                </c:pt>
                <c:pt idx="126">
                  <c:v>45113</c:v>
                </c:pt>
                <c:pt idx="127">
                  <c:v>45114</c:v>
                </c:pt>
                <c:pt idx="128">
                  <c:v>45117</c:v>
                </c:pt>
                <c:pt idx="129">
                  <c:v>45118</c:v>
                </c:pt>
                <c:pt idx="130">
                  <c:v>45119</c:v>
                </c:pt>
                <c:pt idx="131">
                  <c:v>45120</c:v>
                </c:pt>
                <c:pt idx="132">
                  <c:v>45121</c:v>
                </c:pt>
                <c:pt idx="133">
                  <c:v>45124</c:v>
                </c:pt>
                <c:pt idx="134">
                  <c:v>45125</c:v>
                </c:pt>
                <c:pt idx="135">
                  <c:v>45126</c:v>
                </c:pt>
                <c:pt idx="136">
                  <c:v>45127</c:v>
                </c:pt>
                <c:pt idx="137">
                  <c:v>45128</c:v>
                </c:pt>
                <c:pt idx="138">
                  <c:v>45131</c:v>
                </c:pt>
                <c:pt idx="139">
                  <c:v>45132</c:v>
                </c:pt>
                <c:pt idx="140">
                  <c:v>45133</c:v>
                </c:pt>
                <c:pt idx="141">
                  <c:v>45134</c:v>
                </c:pt>
                <c:pt idx="142">
                  <c:v>45135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45142</c:v>
                </c:pt>
                <c:pt idx="148">
                  <c:v>45145</c:v>
                </c:pt>
                <c:pt idx="149">
                  <c:v>45146</c:v>
                </c:pt>
                <c:pt idx="150">
                  <c:v>45148</c:v>
                </c:pt>
                <c:pt idx="151">
                  <c:v>45149</c:v>
                </c:pt>
                <c:pt idx="152">
                  <c:v>45152</c:v>
                </c:pt>
                <c:pt idx="153">
                  <c:v>45153</c:v>
                </c:pt>
                <c:pt idx="154">
                  <c:v>45154</c:v>
                </c:pt>
                <c:pt idx="155">
                  <c:v>45155</c:v>
                </c:pt>
                <c:pt idx="156">
                  <c:v>45156</c:v>
                </c:pt>
                <c:pt idx="157">
                  <c:v>45159</c:v>
                </c:pt>
                <c:pt idx="158">
                  <c:v>45160</c:v>
                </c:pt>
                <c:pt idx="159">
                  <c:v>45161</c:v>
                </c:pt>
                <c:pt idx="160">
                  <c:v>45162</c:v>
                </c:pt>
                <c:pt idx="161">
                  <c:v>45163</c:v>
                </c:pt>
                <c:pt idx="162">
                  <c:v>45166</c:v>
                </c:pt>
                <c:pt idx="163">
                  <c:v>45167</c:v>
                </c:pt>
                <c:pt idx="164">
                  <c:v>45168</c:v>
                </c:pt>
                <c:pt idx="165">
                  <c:v>45169</c:v>
                </c:pt>
                <c:pt idx="166">
                  <c:v>45173</c:v>
                </c:pt>
                <c:pt idx="167">
                  <c:v>45174</c:v>
                </c:pt>
                <c:pt idx="168">
                  <c:v>45175</c:v>
                </c:pt>
                <c:pt idx="169">
                  <c:v>45176</c:v>
                </c:pt>
                <c:pt idx="170">
                  <c:v>45177</c:v>
                </c:pt>
                <c:pt idx="171">
                  <c:v>45180</c:v>
                </c:pt>
                <c:pt idx="172">
                  <c:v>45181</c:v>
                </c:pt>
                <c:pt idx="173">
                  <c:v>45182</c:v>
                </c:pt>
                <c:pt idx="174">
                  <c:v>45183</c:v>
                </c:pt>
                <c:pt idx="175">
                  <c:v>45184</c:v>
                </c:pt>
                <c:pt idx="176">
                  <c:v>45187</c:v>
                </c:pt>
                <c:pt idx="177">
                  <c:v>45188</c:v>
                </c:pt>
                <c:pt idx="178">
                  <c:v>45189</c:v>
                </c:pt>
                <c:pt idx="179">
                  <c:v>45190</c:v>
                </c:pt>
                <c:pt idx="180">
                  <c:v>45191</c:v>
                </c:pt>
                <c:pt idx="181">
                  <c:v>45194</c:v>
                </c:pt>
                <c:pt idx="182">
                  <c:v>45195</c:v>
                </c:pt>
                <c:pt idx="183">
                  <c:v>45196</c:v>
                </c:pt>
                <c:pt idx="184">
                  <c:v>45197</c:v>
                </c:pt>
                <c:pt idx="185">
                  <c:v>45198</c:v>
                </c:pt>
                <c:pt idx="186">
                  <c:v>45201</c:v>
                </c:pt>
                <c:pt idx="187">
                  <c:v>45202</c:v>
                </c:pt>
                <c:pt idx="188">
                  <c:v>45203</c:v>
                </c:pt>
                <c:pt idx="189">
                  <c:v>45204</c:v>
                </c:pt>
                <c:pt idx="190">
                  <c:v>45205</c:v>
                </c:pt>
                <c:pt idx="191">
                  <c:v>45208</c:v>
                </c:pt>
                <c:pt idx="192">
                  <c:v>45209</c:v>
                </c:pt>
                <c:pt idx="193">
                  <c:v>45210</c:v>
                </c:pt>
                <c:pt idx="194">
                  <c:v>45211</c:v>
                </c:pt>
                <c:pt idx="195">
                  <c:v>45212</c:v>
                </c:pt>
                <c:pt idx="196">
                  <c:v>45215</c:v>
                </c:pt>
                <c:pt idx="197">
                  <c:v>45216</c:v>
                </c:pt>
                <c:pt idx="198">
                  <c:v>45217</c:v>
                </c:pt>
                <c:pt idx="199">
                  <c:v>45218</c:v>
                </c:pt>
                <c:pt idx="200">
                  <c:v>45219</c:v>
                </c:pt>
                <c:pt idx="201">
                  <c:v>45222</c:v>
                </c:pt>
                <c:pt idx="202">
                  <c:v>45223</c:v>
                </c:pt>
                <c:pt idx="203">
                  <c:v>45224</c:v>
                </c:pt>
                <c:pt idx="204">
                  <c:v>45225</c:v>
                </c:pt>
                <c:pt idx="205">
                  <c:v>45226</c:v>
                </c:pt>
                <c:pt idx="206">
                  <c:v>45229</c:v>
                </c:pt>
                <c:pt idx="207">
                  <c:v>45230</c:v>
                </c:pt>
                <c:pt idx="208">
                  <c:v>45231</c:v>
                </c:pt>
                <c:pt idx="209">
                  <c:v>45232</c:v>
                </c:pt>
                <c:pt idx="210">
                  <c:v>45233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45240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45247</c:v>
                </c:pt>
                <c:pt idx="220">
                  <c:v>45250</c:v>
                </c:pt>
                <c:pt idx="221">
                  <c:v>45251</c:v>
                </c:pt>
                <c:pt idx="222">
                  <c:v>45252</c:v>
                </c:pt>
                <c:pt idx="223">
                  <c:v>45253</c:v>
                </c:pt>
                <c:pt idx="224">
                  <c:v>45254</c:v>
                </c:pt>
                <c:pt idx="225">
                  <c:v>45257</c:v>
                </c:pt>
                <c:pt idx="226">
                  <c:v>45258</c:v>
                </c:pt>
                <c:pt idx="227">
                  <c:v>45259</c:v>
                </c:pt>
                <c:pt idx="228">
                  <c:v>45260</c:v>
                </c:pt>
                <c:pt idx="229">
                  <c:v>45261</c:v>
                </c:pt>
                <c:pt idx="230">
                  <c:v>45264</c:v>
                </c:pt>
                <c:pt idx="231">
                  <c:v>45265</c:v>
                </c:pt>
                <c:pt idx="232">
                  <c:v>45266</c:v>
                </c:pt>
                <c:pt idx="233">
                  <c:v>45267</c:v>
                </c:pt>
                <c:pt idx="234">
                  <c:v>45268</c:v>
                </c:pt>
                <c:pt idx="235">
                  <c:v>45271</c:v>
                </c:pt>
                <c:pt idx="236">
                  <c:v>45272</c:v>
                </c:pt>
                <c:pt idx="237">
                  <c:v>45273</c:v>
                </c:pt>
                <c:pt idx="238">
                  <c:v>45274</c:v>
                </c:pt>
                <c:pt idx="239">
                  <c:v>45275</c:v>
                </c:pt>
                <c:pt idx="240">
                  <c:v>45278</c:v>
                </c:pt>
                <c:pt idx="241">
                  <c:v>45279</c:v>
                </c:pt>
                <c:pt idx="242">
                  <c:v>45280</c:v>
                </c:pt>
                <c:pt idx="243">
                  <c:v>45281</c:v>
                </c:pt>
                <c:pt idx="244">
                  <c:v>45282</c:v>
                </c:pt>
                <c:pt idx="245">
                  <c:v>45286</c:v>
                </c:pt>
                <c:pt idx="246">
                  <c:v>45287</c:v>
                </c:pt>
                <c:pt idx="247">
                  <c:v>45288</c:v>
                </c:pt>
                <c:pt idx="248">
                  <c:v>45289</c:v>
                </c:pt>
                <c:pt idx="249">
                  <c:v>45293</c:v>
                </c:pt>
                <c:pt idx="250">
                  <c:v>45294</c:v>
                </c:pt>
                <c:pt idx="251">
                  <c:v>45295</c:v>
                </c:pt>
                <c:pt idx="252">
                  <c:v>45296</c:v>
                </c:pt>
                <c:pt idx="253">
                  <c:v>45299</c:v>
                </c:pt>
                <c:pt idx="254">
                  <c:v>45300</c:v>
                </c:pt>
                <c:pt idx="255">
                  <c:v>45301</c:v>
                </c:pt>
                <c:pt idx="256">
                  <c:v>45302</c:v>
                </c:pt>
                <c:pt idx="257">
                  <c:v>45303</c:v>
                </c:pt>
                <c:pt idx="258">
                  <c:v>45306</c:v>
                </c:pt>
                <c:pt idx="259">
                  <c:v>45307</c:v>
                </c:pt>
                <c:pt idx="260">
                  <c:v>45308</c:v>
                </c:pt>
                <c:pt idx="261">
                  <c:v>45309</c:v>
                </c:pt>
                <c:pt idx="262">
                  <c:v>45310</c:v>
                </c:pt>
                <c:pt idx="263">
                  <c:v>45313</c:v>
                </c:pt>
                <c:pt idx="264">
                  <c:v>45314</c:v>
                </c:pt>
                <c:pt idx="265">
                  <c:v>45315</c:v>
                </c:pt>
                <c:pt idx="266">
                  <c:v>45316</c:v>
                </c:pt>
                <c:pt idx="267">
                  <c:v>45317</c:v>
                </c:pt>
                <c:pt idx="268">
                  <c:v>45320</c:v>
                </c:pt>
                <c:pt idx="269">
                  <c:v>45321</c:v>
                </c:pt>
                <c:pt idx="270">
                  <c:v>45322</c:v>
                </c:pt>
                <c:pt idx="271">
                  <c:v>45323</c:v>
                </c:pt>
                <c:pt idx="272">
                  <c:v>45324</c:v>
                </c:pt>
                <c:pt idx="273">
                  <c:v>45327</c:v>
                </c:pt>
                <c:pt idx="274">
                  <c:v>45328</c:v>
                </c:pt>
                <c:pt idx="275">
                  <c:v>45329</c:v>
                </c:pt>
                <c:pt idx="276">
                  <c:v>45330</c:v>
                </c:pt>
                <c:pt idx="277">
                  <c:v>45331</c:v>
                </c:pt>
                <c:pt idx="278">
                  <c:v>45335</c:v>
                </c:pt>
                <c:pt idx="279">
                  <c:v>45336</c:v>
                </c:pt>
                <c:pt idx="280">
                  <c:v>45337</c:v>
                </c:pt>
                <c:pt idx="281">
                  <c:v>45338</c:v>
                </c:pt>
                <c:pt idx="282">
                  <c:v>45341</c:v>
                </c:pt>
                <c:pt idx="283">
                  <c:v>45342</c:v>
                </c:pt>
                <c:pt idx="284">
                  <c:v>45343</c:v>
                </c:pt>
                <c:pt idx="285">
                  <c:v>45344</c:v>
                </c:pt>
                <c:pt idx="286">
                  <c:v>45345</c:v>
                </c:pt>
                <c:pt idx="287">
                  <c:v>45348</c:v>
                </c:pt>
                <c:pt idx="288">
                  <c:v>45349</c:v>
                </c:pt>
                <c:pt idx="289">
                  <c:v>45350</c:v>
                </c:pt>
                <c:pt idx="290">
                  <c:v>45351</c:v>
                </c:pt>
                <c:pt idx="291">
                  <c:v>45352</c:v>
                </c:pt>
                <c:pt idx="292">
                  <c:v>45355</c:v>
                </c:pt>
                <c:pt idx="293">
                  <c:v>45356</c:v>
                </c:pt>
                <c:pt idx="294">
                  <c:v>45357</c:v>
                </c:pt>
                <c:pt idx="295">
                  <c:v>45358</c:v>
                </c:pt>
                <c:pt idx="296">
                  <c:v>45359</c:v>
                </c:pt>
                <c:pt idx="297">
                  <c:v>45362</c:v>
                </c:pt>
                <c:pt idx="298">
                  <c:v>45363</c:v>
                </c:pt>
                <c:pt idx="299">
                  <c:v>45364</c:v>
                </c:pt>
                <c:pt idx="300">
                  <c:v>45365</c:v>
                </c:pt>
                <c:pt idx="301">
                  <c:v>45366</c:v>
                </c:pt>
                <c:pt idx="302">
                  <c:v>45369</c:v>
                </c:pt>
                <c:pt idx="303">
                  <c:v>45370</c:v>
                </c:pt>
                <c:pt idx="304">
                  <c:v>45371</c:v>
                </c:pt>
                <c:pt idx="305">
                  <c:v>45372</c:v>
                </c:pt>
                <c:pt idx="306">
                  <c:v>45373</c:v>
                </c:pt>
                <c:pt idx="307">
                  <c:v>45376</c:v>
                </c:pt>
                <c:pt idx="308">
                  <c:v>45377</c:v>
                </c:pt>
                <c:pt idx="309">
                  <c:v>45378</c:v>
                </c:pt>
                <c:pt idx="310">
                  <c:v>45379</c:v>
                </c:pt>
                <c:pt idx="311">
                  <c:v>45383</c:v>
                </c:pt>
                <c:pt idx="312">
                  <c:v>45384</c:v>
                </c:pt>
                <c:pt idx="313">
                  <c:v>45385</c:v>
                </c:pt>
                <c:pt idx="314">
                  <c:v>45386</c:v>
                </c:pt>
                <c:pt idx="315">
                  <c:v>45387</c:v>
                </c:pt>
                <c:pt idx="316">
                  <c:v>45390</c:v>
                </c:pt>
                <c:pt idx="317">
                  <c:v>45391</c:v>
                </c:pt>
                <c:pt idx="318">
                  <c:v>45393</c:v>
                </c:pt>
                <c:pt idx="319">
                  <c:v>45394</c:v>
                </c:pt>
                <c:pt idx="320">
                  <c:v>45397</c:v>
                </c:pt>
                <c:pt idx="321">
                  <c:v>45398</c:v>
                </c:pt>
                <c:pt idx="322">
                  <c:v>45399</c:v>
                </c:pt>
                <c:pt idx="323">
                  <c:v>45400</c:v>
                </c:pt>
                <c:pt idx="324">
                  <c:v>45401</c:v>
                </c:pt>
                <c:pt idx="325">
                  <c:v>45404</c:v>
                </c:pt>
                <c:pt idx="326">
                  <c:v>45405</c:v>
                </c:pt>
                <c:pt idx="327">
                  <c:v>45406</c:v>
                </c:pt>
                <c:pt idx="328">
                  <c:v>45407</c:v>
                </c:pt>
                <c:pt idx="329">
                  <c:v>45408</c:v>
                </c:pt>
                <c:pt idx="330">
                  <c:v>45411</c:v>
                </c:pt>
                <c:pt idx="331">
                  <c:v>45412</c:v>
                </c:pt>
                <c:pt idx="332">
                  <c:v>45414</c:v>
                </c:pt>
                <c:pt idx="333">
                  <c:v>45415</c:v>
                </c:pt>
                <c:pt idx="334">
                  <c:v>45418</c:v>
                </c:pt>
                <c:pt idx="335">
                  <c:v>45419</c:v>
                </c:pt>
                <c:pt idx="336">
                  <c:v>45420</c:v>
                </c:pt>
                <c:pt idx="337">
                  <c:v>45421</c:v>
                </c:pt>
                <c:pt idx="338">
                  <c:v>45422</c:v>
                </c:pt>
                <c:pt idx="339">
                  <c:v>45425</c:v>
                </c:pt>
                <c:pt idx="340">
                  <c:v>45426</c:v>
                </c:pt>
                <c:pt idx="341">
                  <c:v>45427</c:v>
                </c:pt>
                <c:pt idx="342">
                  <c:v>45428</c:v>
                </c:pt>
                <c:pt idx="343">
                  <c:v>45429</c:v>
                </c:pt>
                <c:pt idx="344">
                  <c:v>45432</c:v>
                </c:pt>
                <c:pt idx="345">
                  <c:v>45433</c:v>
                </c:pt>
                <c:pt idx="346">
                  <c:v>45435</c:v>
                </c:pt>
                <c:pt idx="347">
                  <c:v>45436</c:v>
                </c:pt>
                <c:pt idx="348">
                  <c:v>45439</c:v>
                </c:pt>
                <c:pt idx="349">
                  <c:v>45440</c:v>
                </c:pt>
                <c:pt idx="350">
                  <c:v>45441</c:v>
                </c:pt>
                <c:pt idx="351">
                  <c:v>45442</c:v>
                </c:pt>
                <c:pt idx="352">
                  <c:v>45443</c:v>
                </c:pt>
                <c:pt idx="353">
                  <c:v>45446</c:v>
                </c:pt>
                <c:pt idx="354">
                  <c:v>45447</c:v>
                </c:pt>
                <c:pt idx="355">
                  <c:v>45448</c:v>
                </c:pt>
                <c:pt idx="356">
                  <c:v>45449</c:v>
                </c:pt>
                <c:pt idx="357">
                  <c:v>45450</c:v>
                </c:pt>
                <c:pt idx="358">
                  <c:v>45453</c:v>
                </c:pt>
                <c:pt idx="359">
                  <c:v>45454</c:v>
                </c:pt>
                <c:pt idx="360">
                  <c:v>45455</c:v>
                </c:pt>
                <c:pt idx="361">
                  <c:v>45456</c:v>
                </c:pt>
                <c:pt idx="362">
                  <c:v>45457</c:v>
                </c:pt>
                <c:pt idx="363">
                  <c:v>45461</c:v>
                </c:pt>
                <c:pt idx="364">
                  <c:v>45462</c:v>
                </c:pt>
                <c:pt idx="365">
                  <c:v>45463</c:v>
                </c:pt>
                <c:pt idx="366">
                  <c:v>45464</c:v>
                </c:pt>
                <c:pt idx="367">
                  <c:v>45467</c:v>
                </c:pt>
                <c:pt idx="368">
                  <c:v>45468</c:v>
                </c:pt>
                <c:pt idx="369">
                  <c:v>45469</c:v>
                </c:pt>
                <c:pt idx="370">
                  <c:v>45470</c:v>
                </c:pt>
                <c:pt idx="371">
                  <c:v>45471</c:v>
                </c:pt>
                <c:pt idx="372">
                  <c:v>45474</c:v>
                </c:pt>
                <c:pt idx="373">
                  <c:v>45475</c:v>
                </c:pt>
                <c:pt idx="374">
                  <c:v>45476</c:v>
                </c:pt>
                <c:pt idx="375">
                  <c:v>45477</c:v>
                </c:pt>
                <c:pt idx="376">
                  <c:v>45478</c:v>
                </c:pt>
                <c:pt idx="377">
                  <c:v>45481</c:v>
                </c:pt>
                <c:pt idx="378">
                  <c:v>45482</c:v>
                </c:pt>
                <c:pt idx="379">
                  <c:v>45483</c:v>
                </c:pt>
                <c:pt idx="380">
                  <c:v>45484</c:v>
                </c:pt>
                <c:pt idx="381">
                  <c:v>45485</c:v>
                </c:pt>
                <c:pt idx="382">
                  <c:v>45488</c:v>
                </c:pt>
                <c:pt idx="383">
                  <c:v>45489</c:v>
                </c:pt>
                <c:pt idx="384">
                  <c:v>45490</c:v>
                </c:pt>
                <c:pt idx="385">
                  <c:v>45491</c:v>
                </c:pt>
                <c:pt idx="386">
                  <c:v>45492</c:v>
                </c:pt>
                <c:pt idx="387">
                  <c:v>45495</c:v>
                </c:pt>
                <c:pt idx="388">
                  <c:v>45496</c:v>
                </c:pt>
                <c:pt idx="389">
                  <c:v>45497</c:v>
                </c:pt>
                <c:pt idx="390">
                  <c:v>45498</c:v>
                </c:pt>
                <c:pt idx="391">
                  <c:v>45499</c:v>
                </c:pt>
                <c:pt idx="392">
                  <c:v>45502</c:v>
                </c:pt>
                <c:pt idx="393">
                  <c:v>45503</c:v>
                </c:pt>
                <c:pt idx="394">
                  <c:v>45504</c:v>
                </c:pt>
                <c:pt idx="395">
                  <c:v>45505</c:v>
                </c:pt>
                <c:pt idx="396">
                  <c:v>45506</c:v>
                </c:pt>
                <c:pt idx="397">
                  <c:v>45509</c:v>
                </c:pt>
                <c:pt idx="398">
                  <c:v>45510</c:v>
                </c:pt>
                <c:pt idx="399">
                  <c:v>45511</c:v>
                </c:pt>
                <c:pt idx="400">
                  <c:v>45512</c:v>
                </c:pt>
                <c:pt idx="401">
                  <c:v>45516</c:v>
                </c:pt>
                <c:pt idx="402">
                  <c:v>45517</c:v>
                </c:pt>
                <c:pt idx="403">
                  <c:v>45518</c:v>
                </c:pt>
                <c:pt idx="404">
                  <c:v>45519</c:v>
                </c:pt>
                <c:pt idx="405">
                  <c:v>45520</c:v>
                </c:pt>
                <c:pt idx="406">
                  <c:v>45523</c:v>
                </c:pt>
                <c:pt idx="407">
                  <c:v>45524</c:v>
                </c:pt>
                <c:pt idx="408">
                  <c:v>45525</c:v>
                </c:pt>
                <c:pt idx="409">
                  <c:v>45526</c:v>
                </c:pt>
                <c:pt idx="410">
                  <c:v>45527</c:v>
                </c:pt>
                <c:pt idx="411">
                  <c:v>45530</c:v>
                </c:pt>
                <c:pt idx="412">
                  <c:v>45531</c:v>
                </c:pt>
                <c:pt idx="413">
                  <c:v>45532</c:v>
                </c:pt>
                <c:pt idx="414">
                  <c:v>45533</c:v>
                </c:pt>
                <c:pt idx="415">
                  <c:v>45534</c:v>
                </c:pt>
                <c:pt idx="416">
                  <c:v>45537</c:v>
                </c:pt>
                <c:pt idx="417">
                  <c:v>45538</c:v>
                </c:pt>
                <c:pt idx="418">
                  <c:v>45539</c:v>
                </c:pt>
                <c:pt idx="419">
                  <c:v>45540</c:v>
                </c:pt>
                <c:pt idx="420">
                  <c:v>45541</c:v>
                </c:pt>
                <c:pt idx="421">
                  <c:v>45544</c:v>
                </c:pt>
                <c:pt idx="422">
                  <c:v>45545</c:v>
                </c:pt>
                <c:pt idx="423">
                  <c:v>45546</c:v>
                </c:pt>
                <c:pt idx="424">
                  <c:v>45547</c:v>
                </c:pt>
                <c:pt idx="425">
                  <c:v>45548</c:v>
                </c:pt>
                <c:pt idx="426">
                  <c:v>45551</c:v>
                </c:pt>
                <c:pt idx="427">
                  <c:v>45552</c:v>
                </c:pt>
                <c:pt idx="428">
                  <c:v>45553</c:v>
                </c:pt>
                <c:pt idx="429">
                  <c:v>45554</c:v>
                </c:pt>
                <c:pt idx="430">
                  <c:v>45555</c:v>
                </c:pt>
                <c:pt idx="431">
                  <c:v>45558</c:v>
                </c:pt>
                <c:pt idx="432">
                  <c:v>45559</c:v>
                </c:pt>
                <c:pt idx="433">
                  <c:v>45560</c:v>
                </c:pt>
                <c:pt idx="434">
                  <c:v>45561</c:v>
                </c:pt>
                <c:pt idx="435">
                  <c:v>45562</c:v>
                </c:pt>
                <c:pt idx="436">
                  <c:v>45565</c:v>
                </c:pt>
                <c:pt idx="437">
                  <c:v>45566</c:v>
                </c:pt>
                <c:pt idx="438">
                  <c:v>45567</c:v>
                </c:pt>
                <c:pt idx="439">
                  <c:v>45568</c:v>
                </c:pt>
                <c:pt idx="440">
                  <c:v>45569</c:v>
                </c:pt>
                <c:pt idx="441">
                  <c:v>45572</c:v>
                </c:pt>
                <c:pt idx="442">
                  <c:v>45573</c:v>
                </c:pt>
                <c:pt idx="443">
                  <c:v>45574</c:v>
                </c:pt>
                <c:pt idx="444">
                  <c:v>45575</c:v>
                </c:pt>
                <c:pt idx="445">
                  <c:v>45576</c:v>
                </c:pt>
                <c:pt idx="446">
                  <c:v>45579</c:v>
                </c:pt>
                <c:pt idx="447">
                  <c:v>45580</c:v>
                </c:pt>
                <c:pt idx="448">
                  <c:v>45581</c:v>
                </c:pt>
                <c:pt idx="449">
                  <c:v>45582</c:v>
                </c:pt>
                <c:pt idx="450">
                  <c:v>45583</c:v>
                </c:pt>
                <c:pt idx="451">
                  <c:v>45586</c:v>
                </c:pt>
                <c:pt idx="452">
                  <c:v>45587</c:v>
                </c:pt>
                <c:pt idx="453">
                  <c:v>45588</c:v>
                </c:pt>
                <c:pt idx="454">
                  <c:v>45589</c:v>
                </c:pt>
                <c:pt idx="455">
                  <c:v>45590</c:v>
                </c:pt>
                <c:pt idx="456">
                  <c:v>45593</c:v>
                </c:pt>
                <c:pt idx="457">
                  <c:v>45594</c:v>
                </c:pt>
                <c:pt idx="458">
                  <c:v>45595</c:v>
                </c:pt>
                <c:pt idx="459">
                  <c:v>45597</c:v>
                </c:pt>
                <c:pt idx="460">
                  <c:v>45600</c:v>
                </c:pt>
                <c:pt idx="461">
                  <c:v>45601</c:v>
                </c:pt>
                <c:pt idx="462">
                  <c:v>45602</c:v>
                </c:pt>
                <c:pt idx="463">
                  <c:v>45603</c:v>
                </c:pt>
                <c:pt idx="464">
                  <c:v>45604</c:v>
                </c:pt>
                <c:pt idx="465">
                  <c:v>45607</c:v>
                </c:pt>
                <c:pt idx="466">
                  <c:v>45608</c:v>
                </c:pt>
                <c:pt idx="467">
                  <c:v>45609</c:v>
                </c:pt>
                <c:pt idx="468">
                  <c:v>45610</c:v>
                </c:pt>
                <c:pt idx="469">
                  <c:v>45611</c:v>
                </c:pt>
                <c:pt idx="470">
                  <c:v>45614</c:v>
                </c:pt>
                <c:pt idx="471">
                  <c:v>45615</c:v>
                </c:pt>
                <c:pt idx="472">
                  <c:v>45616</c:v>
                </c:pt>
                <c:pt idx="473">
                  <c:v>45617</c:v>
                </c:pt>
                <c:pt idx="474">
                  <c:v>45618</c:v>
                </c:pt>
                <c:pt idx="475">
                  <c:v>45621</c:v>
                </c:pt>
                <c:pt idx="476">
                  <c:v>45622</c:v>
                </c:pt>
                <c:pt idx="477">
                  <c:v>45623</c:v>
                </c:pt>
                <c:pt idx="478">
                  <c:v>45624</c:v>
                </c:pt>
                <c:pt idx="479">
                  <c:v>45625</c:v>
                </c:pt>
                <c:pt idx="480">
                  <c:v>45628</c:v>
                </c:pt>
                <c:pt idx="481">
                  <c:v>45629</c:v>
                </c:pt>
                <c:pt idx="482">
                  <c:v>45630</c:v>
                </c:pt>
                <c:pt idx="483">
                  <c:v>45631</c:v>
                </c:pt>
                <c:pt idx="484">
                  <c:v>45632</c:v>
                </c:pt>
                <c:pt idx="485">
                  <c:v>45635</c:v>
                </c:pt>
                <c:pt idx="486">
                  <c:v>45636</c:v>
                </c:pt>
                <c:pt idx="487">
                  <c:v>45637</c:v>
                </c:pt>
                <c:pt idx="488">
                  <c:v>45638</c:v>
                </c:pt>
                <c:pt idx="489">
                  <c:v>45639</c:v>
                </c:pt>
                <c:pt idx="490">
                  <c:v>45642</c:v>
                </c:pt>
                <c:pt idx="491">
                  <c:v>45643</c:v>
                </c:pt>
                <c:pt idx="492">
                  <c:v>45644</c:v>
                </c:pt>
                <c:pt idx="493">
                  <c:v>45645</c:v>
                </c:pt>
                <c:pt idx="494">
                  <c:v>45646</c:v>
                </c:pt>
                <c:pt idx="495">
                  <c:v>45649</c:v>
                </c:pt>
                <c:pt idx="496">
                  <c:v>45650</c:v>
                </c:pt>
                <c:pt idx="497">
                  <c:v>45652</c:v>
                </c:pt>
                <c:pt idx="498">
                  <c:v>45653</c:v>
                </c:pt>
                <c:pt idx="499">
                  <c:v>45656</c:v>
                </c:pt>
                <c:pt idx="500">
                  <c:v>45657</c:v>
                </c:pt>
                <c:pt idx="501">
                  <c:v>45659</c:v>
                </c:pt>
                <c:pt idx="502">
                  <c:v>45660</c:v>
                </c:pt>
                <c:pt idx="503">
                  <c:v>45663</c:v>
                </c:pt>
                <c:pt idx="504">
                  <c:v>45664</c:v>
                </c:pt>
                <c:pt idx="505">
                  <c:v>45665</c:v>
                </c:pt>
                <c:pt idx="506">
                  <c:v>45666</c:v>
                </c:pt>
                <c:pt idx="507">
                  <c:v>45667</c:v>
                </c:pt>
                <c:pt idx="508">
                  <c:v>45670</c:v>
                </c:pt>
                <c:pt idx="509">
                  <c:v>45671</c:v>
                </c:pt>
                <c:pt idx="510">
                  <c:v>45672</c:v>
                </c:pt>
                <c:pt idx="511">
                  <c:v>45673</c:v>
                </c:pt>
                <c:pt idx="512">
                  <c:v>45674</c:v>
                </c:pt>
                <c:pt idx="513">
                  <c:v>45677</c:v>
                </c:pt>
                <c:pt idx="514">
                  <c:v>45678</c:v>
                </c:pt>
                <c:pt idx="515">
                  <c:v>45679</c:v>
                </c:pt>
                <c:pt idx="516">
                  <c:v>45680</c:v>
                </c:pt>
                <c:pt idx="517">
                  <c:v>45681</c:v>
                </c:pt>
                <c:pt idx="518">
                  <c:v>45684</c:v>
                </c:pt>
                <c:pt idx="519">
                  <c:v>45685</c:v>
                </c:pt>
                <c:pt idx="520">
                  <c:v>45688</c:v>
                </c:pt>
                <c:pt idx="521">
                  <c:v>45691</c:v>
                </c:pt>
                <c:pt idx="522">
                  <c:v>45692</c:v>
                </c:pt>
                <c:pt idx="523">
                  <c:v>45693</c:v>
                </c:pt>
                <c:pt idx="524">
                  <c:v>45694</c:v>
                </c:pt>
                <c:pt idx="525">
                  <c:v>45695</c:v>
                </c:pt>
                <c:pt idx="526">
                  <c:v>45698</c:v>
                </c:pt>
                <c:pt idx="527">
                  <c:v>45699</c:v>
                </c:pt>
                <c:pt idx="528">
                  <c:v>45700</c:v>
                </c:pt>
                <c:pt idx="529">
                  <c:v>45701</c:v>
                </c:pt>
                <c:pt idx="530">
                  <c:v>45702</c:v>
                </c:pt>
                <c:pt idx="531">
                  <c:v>45705</c:v>
                </c:pt>
                <c:pt idx="532">
                  <c:v>45706</c:v>
                </c:pt>
                <c:pt idx="533">
                  <c:v>45707</c:v>
                </c:pt>
                <c:pt idx="534">
                  <c:v>45708</c:v>
                </c:pt>
                <c:pt idx="535">
                  <c:v>45709</c:v>
                </c:pt>
                <c:pt idx="536">
                  <c:v>45712</c:v>
                </c:pt>
                <c:pt idx="537">
                  <c:v>45713</c:v>
                </c:pt>
                <c:pt idx="538">
                  <c:v>45714</c:v>
                </c:pt>
                <c:pt idx="539">
                  <c:v>45715</c:v>
                </c:pt>
                <c:pt idx="540">
                  <c:v>45716</c:v>
                </c:pt>
                <c:pt idx="541">
                  <c:v>45719</c:v>
                </c:pt>
                <c:pt idx="542">
                  <c:v>45720</c:v>
                </c:pt>
                <c:pt idx="543">
                  <c:v>45721</c:v>
                </c:pt>
                <c:pt idx="544">
                  <c:v>45722</c:v>
                </c:pt>
                <c:pt idx="545">
                  <c:v>45723</c:v>
                </c:pt>
                <c:pt idx="546">
                  <c:v>45726</c:v>
                </c:pt>
                <c:pt idx="547">
                  <c:v>45727</c:v>
                </c:pt>
                <c:pt idx="548">
                  <c:v>45728</c:v>
                </c:pt>
                <c:pt idx="549">
                  <c:v>45729</c:v>
                </c:pt>
                <c:pt idx="550">
                  <c:v>45730</c:v>
                </c:pt>
                <c:pt idx="551">
                  <c:v>45733</c:v>
                </c:pt>
                <c:pt idx="552">
                  <c:v>45734</c:v>
                </c:pt>
                <c:pt idx="553">
                  <c:v>45735</c:v>
                </c:pt>
                <c:pt idx="554">
                  <c:v>45736</c:v>
                </c:pt>
                <c:pt idx="555">
                  <c:v>45737</c:v>
                </c:pt>
                <c:pt idx="556">
                  <c:v>45740</c:v>
                </c:pt>
                <c:pt idx="557">
                  <c:v>45741</c:v>
                </c:pt>
                <c:pt idx="558">
                  <c:v>45742</c:v>
                </c:pt>
                <c:pt idx="559">
                  <c:v>45743</c:v>
                </c:pt>
                <c:pt idx="560">
                  <c:v>45744</c:v>
                </c:pt>
                <c:pt idx="561">
                  <c:v>45748</c:v>
                </c:pt>
                <c:pt idx="562">
                  <c:v>45749</c:v>
                </c:pt>
                <c:pt idx="563">
                  <c:v>45750</c:v>
                </c:pt>
                <c:pt idx="564">
                  <c:v>45751</c:v>
                </c:pt>
                <c:pt idx="565">
                  <c:v>45754</c:v>
                </c:pt>
                <c:pt idx="566">
                  <c:v>45755</c:v>
                </c:pt>
                <c:pt idx="567">
                  <c:v>45756</c:v>
                </c:pt>
                <c:pt idx="568">
                  <c:v>45757</c:v>
                </c:pt>
                <c:pt idx="569">
                  <c:v>45758</c:v>
                </c:pt>
                <c:pt idx="570">
                  <c:v>45761</c:v>
                </c:pt>
                <c:pt idx="571">
                  <c:v>45762</c:v>
                </c:pt>
                <c:pt idx="572">
                  <c:v>45763</c:v>
                </c:pt>
                <c:pt idx="573">
                  <c:v>45764</c:v>
                </c:pt>
                <c:pt idx="574">
                  <c:v>45768</c:v>
                </c:pt>
                <c:pt idx="575">
                  <c:v>45769</c:v>
                </c:pt>
                <c:pt idx="576">
                  <c:v>45770</c:v>
                </c:pt>
                <c:pt idx="577">
                  <c:v>45771</c:v>
                </c:pt>
                <c:pt idx="578">
                  <c:v>45772</c:v>
                </c:pt>
                <c:pt idx="579">
                  <c:v>45775</c:v>
                </c:pt>
                <c:pt idx="580">
                  <c:v>45776</c:v>
                </c:pt>
                <c:pt idx="581">
                  <c:v>45777</c:v>
                </c:pt>
                <c:pt idx="582">
                  <c:v>45779</c:v>
                </c:pt>
                <c:pt idx="583">
                  <c:v>45782</c:v>
                </c:pt>
                <c:pt idx="584">
                  <c:v>45783</c:v>
                </c:pt>
                <c:pt idx="585">
                  <c:v>45784</c:v>
                </c:pt>
                <c:pt idx="586">
                  <c:v>45785</c:v>
                </c:pt>
                <c:pt idx="587">
                  <c:v>45786</c:v>
                </c:pt>
                <c:pt idx="588">
                  <c:v>45790</c:v>
                </c:pt>
                <c:pt idx="589">
                  <c:v>45791</c:v>
                </c:pt>
                <c:pt idx="590">
                  <c:v>45792</c:v>
                </c:pt>
                <c:pt idx="591">
                  <c:v>45793</c:v>
                </c:pt>
                <c:pt idx="592">
                  <c:v>45796</c:v>
                </c:pt>
                <c:pt idx="593">
                  <c:v>45797</c:v>
                </c:pt>
                <c:pt idx="594">
                  <c:v>45798</c:v>
                </c:pt>
                <c:pt idx="595">
                  <c:v>45799</c:v>
                </c:pt>
                <c:pt idx="596">
                  <c:v>45800</c:v>
                </c:pt>
                <c:pt idx="597">
                  <c:v>45803</c:v>
                </c:pt>
                <c:pt idx="598">
                  <c:v>45804</c:v>
                </c:pt>
                <c:pt idx="599">
                  <c:v>45805</c:v>
                </c:pt>
                <c:pt idx="600">
                  <c:v>45806</c:v>
                </c:pt>
                <c:pt idx="601">
                  <c:v>45807</c:v>
                </c:pt>
                <c:pt idx="602">
                  <c:v>45810</c:v>
                </c:pt>
                <c:pt idx="603">
                  <c:v>45811</c:v>
                </c:pt>
                <c:pt idx="604">
                  <c:v>45812</c:v>
                </c:pt>
                <c:pt idx="605">
                  <c:v>45813</c:v>
                </c:pt>
                <c:pt idx="606">
                  <c:v>45814</c:v>
                </c:pt>
                <c:pt idx="607">
                  <c:v>45817</c:v>
                </c:pt>
                <c:pt idx="608">
                  <c:v>45818</c:v>
                </c:pt>
                <c:pt idx="609">
                  <c:v>45819</c:v>
                </c:pt>
                <c:pt idx="610">
                  <c:v>45820</c:v>
                </c:pt>
                <c:pt idx="611">
                  <c:v>45821</c:v>
                </c:pt>
                <c:pt idx="612">
                  <c:v>45824</c:v>
                </c:pt>
                <c:pt idx="613">
                  <c:v>45825</c:v>
                </c:pt>
                <c:pt idx="614">
                  <c:v>45826</c:v>
                </c:pt>
                <c:pt idx="615">
                  <c:v>45827</c:v>
                </c:pt>
                <c:pt idx="616">
                  <c:v>45828</c:v>
                </c:pt>
                <c:pt idx="617">
                  <c:v>45831</c:v>
                </c:pt>
                <c:pt idx="618">
                  <c:v>45832</c:v>
                </c:pt>
                <c:pt idx="619">
                  <c:v>45833</c:v>
                </c:pt>
                <c:pt idx="620">
                  <c:v>45834</c:v>
                </c:pt>
                <c:pt idx="621">
                  <c:v>45835</c:v>
                </c:pt>
                <c:pt idx="622">
                  <c:v>45838</c:v>
                </c:pt>
                <c:pt idx="623">
                  <c:v>45839</c:v>
                </c:pt>
                <c:pt idx="624">
                  <c:v>45840</c:v>
                </c:pt>
                <c:pt idx="625">
                  <c:v>45841</c:v>
                </c:pt>
                <c:pt idx="626">
                  <c:v>45842</c:v>
                </c:pt>
                <c:pt idx="627">
                  <c:v>45845</c:v>
                </c:pt>
                <c:pt idx="628">
                  <c:v>45846</c:v>
                </c:pt>
                <c:pt idx="629">
                  <c:v>45847</c:v>
                </c:pt>
                <c:pt idx="630">
                  <c:v>45848</c:v>
                </c:pt>
                <c:pt idx="631">
                  <c:v>45849</c:v>
                </c:pt>
                <c:pt idx="632">
                  <c:v>45852</c:v>
                </c:pt>
                <c:pt idx="633">
                  <c:v>45853</c:v>
                </c:pt>
                <c:pt idx="634">
                  <c:v>45854</c:v>
                </c:pt>
                <c:pt idx="635">
                  <c:v>45855</c:v>
                </c:pt>
                <c:pt idx="636">
                  <c:v>45856</c:v>
                </c:pt>
                <c:pt idx="637">
                  <c:v>45859</c:v>
                </c:pt>
                <c:pt idx="638">
                  <c:v>45860</c:v>
                </c:pt>
              </c:numCache>
            </c:numRef>
          </c:cat>
          <c:val>
            <c:numRef>
              <c:f>Sheet3!$L$3:$L$641</c:f>
              <c:numCache>
                <c:formatCode>General</c:formatCode>
                <c:ptCount val="639"/>
                <c:pt idx="0">
                  <c:v>0.75</c:v>
                </c:pt>
                <c:pt idx="1">
                  <c:v>0.75</c:v>
                </c:pt>
                <c:pt idx="2">
                  <c:v>0.62999999999999989</c:v>
                </c:pt>
                <c:pt idx="3">
                  <c:v>0.62999999999999989</c:v>
                </c:pt>
                <c:pt idx="4">
                  <c:v>0.62999999999999989</c:v>
                </c:pt>
                <c:pt idx="5">
                  <c:v>0.60000000000000053</c:v>
                </c:pt>
                <c:pt idx="6">
                  <c:v>0.60000000000000053</c:v>
                </c:pt>
                <c:pt idx="7">
                  <c:v>0.60000000000000053</c:v>
                </c:pt>
                <c:pt idx="8">
                  <c:v>0.60000000000000053</c:v>
                </c:pt>
                <c:pt idx="9">
                  <c:v>0.60000000000000053</c:v>
                </c:pt>
                <c:pt idx="10">
                  <c:v>0.59999999999999964</c:v>
                </c:pt>
                <c:pt idx="11">
                  <c:v>0.54</c:v>
                </c:pt>
                <c:pt idx="12">
                  <c:v>0.54</c:v>
                </c:pt>
                <c:pt idx="13">
                  <c:v>0.54</c:v>
                </c:pt>
                <c:pt idx="14">
                  <c:v>0.55000000000000071</c:v>
                </c:pt>
                <c:pt idx="15">
                  <c:v>0.54999999999999982</c:v>
                </c:pt>
                <c:pt idx="16">
                  <c:v>0.54999999999999982</c:v>
                </c:pt>
                <c:pt idx="17">
                  <c:v>0.49000000000000021</c:v>
                </c:pt>
                <c:pt idx="18">
                  <c:v>0.40000000000000036</c:v>
                </c:pt>
                <c:pt idx="19">
                  <c:v>0.20000000000000018</c:v>
                </c:pt>
                <c:pt idx="20">
                  <c:v>0.20000000000000018</c:v>
                </c:pt>
                <c:pt idx="21">
                  <c:v>0.20000000000000018</c:v>
                </c:pt>
                <c:pt idx="22">
                  <c:v>0.20000000000000018</c:v>
                </c:pt>
                <c:pt idx="23">
                  <c:v>0.20000000000000018</c:v>
                </c:pt>
                <c:pt idx="24">
                  <c:v>0.20000000000000018</c:v>
                </c:pt>
                <c:pt idx="25">
                  <c:v>0.40000000000000036</c:v>
                </c:pt>
                <c:pt idx="26">
                  <c:v>0.39999999999999947</c:v>
                </c:pt>
                <c:pt idx="27">
                  <c:v>0.39999999999999947</c:v>
                </c:pt>
                <c:pt idx="28">
                  <c:v>0.39999999999999947</c:v>
                </c:pt>
                <c:pt idx="29">
                  <c:v>0.39999999999999947</c:v>
                </c:pt>
                <c:pt idx="30">
                  <c:v>0.40000000000000036</c:v>
                </c:pt>
                <c:pt idx="31">
                  <c:v>0.40000000000000036</c:v>
                </c:pt>
                <c:pt idx="32">
                  <c:v>0.40000000000000036</c:v>
                </c:pt>
                <c:pt idx="33">
                  <c:v>0.39999999999999947</c:v>
                </c:pt>
                <c:pt idx="34">
                  <c:v>0.39999999999999991</c:v>
                </c:pt>
                <c:pt idx="35">
                  <c:v>0.39999999999999991</c:v>
                </c:pt>
                <c:pt idx="36">
                  <c:v>0.39999999999999991</c:v>
                </c:pt>
                <c:pt idx="37">
                  <c:v>0.39999999999999991</c:v>
                </c:pt>
                <c:pt idx="38">
                  <c:v>0.38999999999999968</c:v>
                </c:pt>
                <c:pt idx="39">
                  <c:v>0.38999999999999968</c:v>
                </c:pt>
                <c:pt idx="40">
                  <c:v>0.38999999999999968</c:v>
                </c:pt>
                <c:pt idx="41">
                  <c:v>0.91000000000000014</c:v>
                </c:pt>
                <c:pt idx="42">
                  <c:v>0.95000000000000018</c:v>
                </c:pt>
                <c:pt idx="43">
                  <c:v>0.56000000000000005</c:v>
                </c:pt>
                <c:pt idx="44">
                  <c:v>0.56000000000000005</c:v>
                </c:pt>
                <c:pt idx="45">
                  <c:v>0.54999999999999982</c:v>
                </c:pt>
                <c:pt idx="46">
                  <c:v>0.54999999999999982</c:v>
                </c:pt>
                <c:pt idx="47">
                  <c:v>0.54999999999999982</c:v>
                </c:pt>
                <c:pt idx="48">
                  <c:v>0.54999999999999982</c:v>
                </c:pt>
                <c:pt idx="49">
                  <c:v>0.44999999999999973</c:v>
                </c:pt>
                <c:pt idx="50">
                  <c:v>0.44999999999999973</c:v>
                </c:pt>
                <c:pt idx="51">
                  <c:v>0.44999999999999973</c:v>
                </c:pt>
                <c:pt idx="52">
                  <c:v>0.44999999999999973</c:v>
                </c:pt>
                <c:pt idx="53">
                  <c:v>0.45000000000000018</c:v>
                </c:pt>
                <c:pt idx="54">
                  <c:v>0.44999999999999973</c:v>
                </c:pt>
                <c:pt idx="55">
                  <c:v>0.44999999999999973</c:v>
                </c:pt>
                <c:pt idx="56">
                  <c:v>0.44999999999999973</c:v>
                </c:pt>
                <c:pt idx="57">
                  <c:v>0.45000000000000018</c:v>
                </c:pt>
                <c:pt idx="58">
                  <c:v>0.45000000000000018</c:v>
                </c:pt>
                <c:pt idx="59">
                  <c:v>0.45000000000000018</c:v>
                </c:pt>
                <c:pt idx="60">
                  <c:v>0.44999999999999973</c:v>
                </c:pt>
                <c:pt idx="61">
                  <c:v>0.44999999999999973</c:v>
                </c:pt>
                <c:pt idx="62">
                  <c:v>0.45000000000000018</c:v>
                </c:pt>
                <c:pt idx="63">
                  <c:v>0.45000000000000018</c:v>
                </c:pt>
                <c:pt idx="64">
                  <c:v>0.45000000000000018</c:v>
                </c:pt>
                <c:pt idx="65">
                  <c:v>0.45000000000000018</c:v>
                </c:pt>
                <c:pt idx="66">
                  <c:v>0.45000000000000018</c:v>
                </c:pt>
                <c:pt idx="67">
                  <c:v>0.37000000000000011</c:v>
                </c:pt>
                <c:pt idx="68">
                  <c:v>0.40000000000000036</c:v>
                </c:pt>
                <c:pt idx="69">
                  <c:v>0.39999999999999991</c:v>
                </c:pt>
                <c:pt idx="70">
                  <c:v>0.32000000000000006</c:v>
                </c:pt>
                <c:pt idx="71">
                  <c:v>0.32000000000000006</c:v>
                </c:pt>
                <c:pt idx="72">
                  <c:v>0.32000000000000006</c:v>
                </c:pt>
                <c:pt idx="73">
                  <c:v>0.30000000000000027</c:v>
                </c:pt>
                <c:pt idx="74">
                  <c:v>0.30000000000000027</c:v>
                </c:pt>
                <c:pt idx="75">
                  <c:v>0.63000000000000012</c:v>
                </c:pt>
                <c:pt idx="76">
                  <c:v>0.63000000000000012</c:v>
                </c:pt>
                <c:pt idx="77">
                  <c:v>0.65000000000000013</c:v>
                </c:pt>
                <c:pt idx="78">
                  <c:v>0.64999999999999991</c:v>
                </c:pt>
                <c:pt idx="79">
                  <c:v>0.64999999999999991</c:v>
                </c:pt>
                <c:pt idx="80">
                  <c:v>0.51</c:v>
                </c:pt>
                <c:pt idx="81">
                  <c:v>0.51</c:v>
                </c:pt>
                <c:pt idx="82">
                  <c:v>0.72</c:v>
                </c:pt>
                <c:pt idx="83">
                  <c:v>0.88000000000000012</c:v>
                </c:pt>
                <c:pt idx="84">
                  <c:v>0.88000000000000012</c:v>
                </c:pt>
                <c:pt idx="85">
                  <c:v>0.82000000000000006</c:v>
                </c:pt>
                <c:pt idx="86">
                  <c:v>0.82000000000000006</c:v>
                </c:pt>
                <c:pt idx="87">
                  <c:v>0.77</c:v>
                </c:pt>
                <c:pt idx="88">
                  <c:v>0.77</c:v>
                </c:pt>
                <c:pt idx="89">
                  <c:v>0.77</c:v>
                </c:pt>
                <c:pt idx="90">
                  <c:v>0.87000000000000011</c:v>
                </c:pt>
                <c:pt idx="91">
                  <c:v>0.97</c:v>
                </c:pt>
                <c:pt idx="92">
                  <c:v>1.07</c:v>
                </c:pt>
                <c:pt idx="93">
                  <c:v>1.1200000000000001</c:v>
                </c:pt>
                <c:pt idx="94">
                  <c:v>1.1200000000000001</c:v>
                </c:pt>
                <c:pt idx="95">
                  <c:v>1.22</c:v>
                </c:pt>
                <c:pt idx="96">
                  <c:v>1.22</c:v>
                </c:pt>
                <c:pt idx="97">
                  <c:v>1.2200000000000002</c:v>
                </c:pt>
                <c:pt idx="98">
                  <c:v>1.2200000000000002</c:v>
                </c:pt>
                <c:pt idx="99">
                  <c:v>1.2200000000000002</c:v>
                </c:pt>
                <c:pt idx="100">
                  <c:v>1.2200000000000002</c:v>
                </c:pt>
                <c:pt idx="101">
                  <c:v>1.2200000000000002</c:v>
                </c:pt>
                <c:pt idx="102">
                  <c:v>1.2</c:v>
                </c:pt>
                <c:pt idx="103">
                  <c:v>1.2</c:v>
                </c:pt>
                <c:pt idx="104">
                  <c:v>1.2</c:v>
                </c:pt>
                <c:pt idx="105">
                  <c:v>1.1200000000000001</c:v>
                </c:pt>
                <c:pt idx="106">
                  <c:v>1.1200000000000001</c:v>
                </c:pt>
                <c:pt idx="107">
                  <c:v>1.0499999999999998</c:v>
                </c:pt>
                <c:pt idx="108">
                  <c:v>0.99999999999999989</c:v>
                </c:pt>
                <c:pt idx="109">
                  <c:v>0.99999999999999989</c:v>
                </c:pt>
                <c:pt idx="110">
                  <c:v>1.1000000000000001</c:v>
                </c:pt>
                <c:pt idx="111">
                  <c:v>1.1000000000000001</c:v>
                </c:pt>
                <c:pt idx="112">
                  <c:v>1</c:v>
                </c:pt>
                <c:pt idx="113">
                  <c:v>0.99999999999999989</c:v>
                </c:pt>
                <c:pt idx="114">
                  <c:v>1.2000000000000002</c:v>
                </c:pt>
                <c:pt idx="115">
                  <c:v>1.3000000000000003</c:v>
                </c:pt>
                <c:pt idx="116">
                  <c:v>1.35</c:v>
                </c:pt>
                <c:pt idx="117">
                  <c:v>1.4</c:v>
                </c:pt>
                <c:pt idx="118">
                  <c:v>1.21</c:v>
                </c:pt>
                <c:pt idx="119">
                  <c:v>1.21</c:v>
                </c:pt>
                <c:pt idx="120">
                  <c:v>1.25</c:v>
                </c:pt>
                <c:pt idx="121">
                  <c:v>1.2500000000000002</c:v>
                </c:pt>
                <c:pt idx="122">
                  <c:v>1.2500000000000002</c:v>
                </c:pt>
                <c:pt idx="123">
                  <c:v>1.25</c:v>
                </c:pt>
                <c:pt idx="124">
                  <c:v>1.2500000000000002</c:v>
                </c:pt>
                <c:pt idx="125">
                  <c:v>1.1499999999999999</c:v>
                </c:pt>
                <c:pt idx="126">
                  <c:v>1.1499999999999999</c:v>
                </c:pt>
                <c:pt idx="127">
                  <c:v>1.1499999999999999</c:v>
                </c:pt>
                <c:pt idx="128">
                  <c:v>1.0999999999999999</c:v>
                </c:pt>
                <c:pt idx="129">
                  <c:v>0.95</c:v>
                </c:pt>
                <c:pt idx="130">
                  <c:v>0.8</c:v>
                </c:pt>
                <c:pt idx="131">
                  <c:v>0.60999999999999988</c:v>
                </c:pt>
                <c:pt idx="132">
                  <c:v>0.77</c:v>
                </c:pt>
                <c:pt idx="133">
                  <c:v>0.77</c:v>
                </c:pt>
                <c:pt idx="134">
                  <c:v>0.75</c:v>
                </c:pt>
                <c:pt idx="135">
                  <c:v>0.74999999999999978</c:v>
                </c:pt>
                <c:pt idx="136">
                  <c:v>0.74999999999999978</c:v>
                </c:pt>
                <c:pt idx="137">
                  <c:v>0.74999999999999978</c:v>
                </c:pt>
                <c:pt idx="138">
                  <c:v>0.74999999999999978</c:v>
                </c:pt>
                <c:pt idx="139">
                  <c:v>0.8</c:v>
                </c:pt>
                <c:pt idx="140">
                  <c:v>0.75</c:v>
                </c:pt>
                <c:pt idx="141">
                  <c:v>0.70000000000000018</c:v>
                </c:pt>
                <c:pt idx="142">
                  <c:v>0.69999999999999973</c:v>
                </c:pt>
                <c:pt idx="143">
                  <c:v>0.70000000000000018</c:v>
                </c:pt>
                <c:pt idx="144">
                  <c:v>0.7</c:v>
                </c:pt>
                <c:pt idx="145">
                  <c:v>0.70000000000000018</c:v>
                </c:pt>
                <c:pt idx="146">
                  <c:v>0.70000000000000018</c:v>
                </c:pt>
                <c:pt idx="147">
                  <c:v>0.64999999999999991</c:v>
                </c:pt>
                <c:pt idx="148">
                  <c:v>0.60000000000000009</c:v>
                </c:pt>
                <c:pt idx="149">
                  <c:v>0.60000000000000009</c:v>
                </c:pt>
                <c:pt idx="150">
                  <c:v>0.60000000000000009</c:v>
                </c:pt>
                <c:pt idx="151">
                  <c:v>0.60000000000000009</c:v>
                </c:pt>
                <c:pt idx="152">
                  <c:v>0.60000000000000009</c:v>
                </c:pt>
                <c:pt idx="153">
                  <c:v>0.60000000000000009</c:v>
                </c:pt>
                <c:pt idx="154">
                  <c:v>0.59999999999999964</c:v>
                </c:pt>
                <c:pt idx="155">
                  <c:v>0.60000000000000009</c:v>
                </c:pt>
                <c:pt idx="156">
                  <c:v>0.60000000000000009</c:v>
                </c:pt>
                <c:pt idx="157">
                  <c:v>0.60000000000000009</c:v>
                </c:pt>
                <c:pt idx="158">
                  <c:v>0.60000000000000009</c:v>
                </c:pt>
                <c:pt idx="159">
                  <c:v>0.60000000000000009</c:v>
                </c:pt>
                <c:pt idx="160">
                  <c:v>0.60000000000000009</c:v>
                </c:pt>
                <c:pt idx="161">
                  <c:v>0.5</c:v>
                </c:pt>
                <c:pt idx="162">
                  <c:v>0.5</c:v>
                </c:pt>
                <c:pt idx="163">
                  <c:v>0.5</c:v>
                </c:pt>
                <c:pt idx="164">
                  <c:v>0.5</c:v>
                </c:pt>
                <c:pt idx="165">
                  <c:v>0.5</c:v>
                </c:pt>
                <c:pt idx="166">
                  <c:v>0.5</c:v>
                </c:pt>
                <c:pt idx="167">
                  <c:v>0.5</c:v>
                </c:pt>
                <c:pt idx="168">
                  <c:v>0.45000000000000018</c:v>
                </c:pt>
                <c:pt idx="169">
                  <c:v>0.45000000000000018</c:v>
                </c:pt>
                <c:pt idx="170">
                  <c:v>0.45000000000000018</c:v>
                </c:pt>
                <c:pt idx="171">
                  <c:v>0.45000000000000018</c:v>
                </c:pt>
                <c:pt idx="172">
                  <c:v>0.44999999999999973</c:v>
                </c:pt>
                <c:pt idx="173">
                  <c:v>0.45000000000000018</c:v>
                </c:pt>
                <c:pt idx="174">
                  <c:v>0.45000000000000018</c:v>
                </c:pt>
                <c:pt idx="175">
                  <c:v>0.45000000000000018</c:v>
                </c:pt>
                <c:pt idx="176">
                  <c:v>0.44999999999999929</c:v>
                </c:pt>
                <c:pt idx="177">
                  <c:v>0.45000000000000018</c:v>
                </c:pt>
                <c:pt idx="178">
                  <c:v>0.44999999999999929</c:v>
                </c:pt>
                <c:pt idx="179">
                  <c:v>0.45000000000000018</c:v>
                </c:pt>
                <c:pt idx="180">
                  <c:v>0.44999999999999929</c:v>
                </c:pt>
                <c:pt idx="181">
                  <c:v>0.45000000000000018</c:v>
                </c:pt>
                <c:pt idx="182">
                  <c:v>0.45000000000000018</c:v>
                </c:pt>
                <c:pt idx="183">
                  <c:v>0.83000000000000007</c:v>
                </c:pt>
                <c:pt idx="184">
                  <c:v>0.92999999999999972</c:v>
                </c:pt>
                <c:pt idx="185">
                  <c:v>0.92999999999999972</c:v>
                </c:pt>
                <c:pt idx="186">
                  <c:v>1</c:v>
                </c:pt>
                <c:pt idx="187">
                  <c:v>1</c:v>
                </c:pt>
                <c:pt idx="188">
                  <c:v>0.34999999999999964</c:v>
                </c:pt>
                <c:pt idx="189">
                  <c:v>0.37000000000000011</c:v>
                </c:pt>
                <c:pt idx="190">
                  <c:v>0.35000000000000053</c:v>
                </c:pt>
                <c:pt idx="191">
                  <c:v>0.31999999999999984</c:v>
                </c:pt>
                <c:pt idx="192">
                  <c:v>0.3199999999999994</c:v>
                </c:pt>
                <c:pt idx="193">
                  <c:v>0.3199999999999994</c:v>
                </c:pt>
                <c:pt idx="194">
                  <c:v>0.29999999999999982</c:v>
                </c:pt>
                <c:pt idx="195">
                  <c:v>0.29999999999999982</c:v>
                </c:pt>
                <c:pt idx="196">
                  <c:v>0.29999999999999982</c:v>
                </c:pt>
                <c:pt idx="197">
                  <c:v>0.29999999999999982</c:v>
                </c:pt>
                <c:pt idx="198">
                  <c:v>0.45000000000000018</c:v>
                </c:pt>
                <c:pt idx="199">
                  <c:v>0.45000000000000018</c:v>
                </c:pt>
                <c:pt idx="200">
                  <c:v>0.45000000000000018</c:v>
                </c:pt>
                <c:pt idx="201">
                  <c:v>0.37999999999999989</c:v>
                </c:pt>
                <c:pt idx="202">
                  <c:v>0.37999999999999989</c:v>
                </c:pt>
                <c:pt idx="203">
                  <c:v>0.35000000000000009</c:v>
                </c:pt>
                <c:pt idx="204">
                  <c:v>0.35000000000000009</c:v>
                </c:pt>
                <c:pt idx="205">
                  <c:v>0.35000000000000009</c:v>
                </c:pt>
                <c:pt idx="206">
                  <c:v>0.35000000000000009</c:v>
                </c:pt>
                <c:pt idx="207">
                  <c:v>0.35000000000000009</c:v>
                </c:pt>
                <c:pt idx="208">
                  <c:v>0.35000000000000009</c:v>
                </c:pt>
                <c:pt idx="209">
                  <c:v>0.35000000000000009</c:v>
                </c:pt>
                <c:pt idx="210">
                  <c:v>0.35000000000000009</c:v>
                </c:pt>
                <c:pt idx="211">
                  <c:v>0.35000000000000009</c:v>
                </c:pt>
                <c:pt idx="212">
                  <c:v>0.34999999999999964</c:v>
                </c:pt>
                <c:pt idx="213">
                  <c:v>0.34999999999999964</c:v>
                </c:pt>
                <c:pt idx="214">
                  <c:v>0.35000000000000009</c:v>
                </c:pt>
                <c:pt idx="215">
                  <c:v>0.35000000000000009</c:v>
                </c:pt>
                <c:pt idx="216">
                  <c:v>0.35000000000000009</c:v>
                </c:pt>
                <c:pt idx="217">
                  <c:v>0.35000000000000009</c:v>
                </c:pt>
                <c:pt idx="218">
                  <c:v>0.34999999999999987</c:v>
                </c:pt>
                <c:pt idx="219">
                  <c:v>0.34999999999999987</c:v>
                </c:pt>
                <c:pt idx="220">
                  <c:v>0.35000000000000009</c:v>
                </c:pt>
                <c:pt idx="221">
                  <c:v>0.35000000000000009</c:v>
                </c:pt>
                <c:pt idx="222">
                  <c:v>0.35000000000000009</c:v>
                </c:pt>
                <c:pt idx="223">
                  <c:v>0.35000000000000009</c:v>
                </c:pt>
                <c:pt idx="224">
                  <c:v>0.35000000000000009</c:v>
                </c:pt>
                <c:pt idx="225">
                  <c:v>0.35000000000000009</c:v>
                </c:pt>
                <c:pt idx="226">
                  <c:v>0.35000000000000009</c:v>
                </c:pt>
                <c:pt idx="227">
                  <c:v>0.35000000000000009</c:v>
                </c:pt>
                <c:pt idx="228">
                  <c:v>0.35000000000000009</c:v>
                </c:pt>
                <c:pt idx="229">
                  <c:v>0.35000000000000009</c:v>
                </c:pt>
                <c:pt idx="230">
                  <c:v>0.35000000000000009</c:v>
                </c:pt>
                <c:pt idx="231">
                  <c:v>0.35000000000000009</c:v>
                </c:pt>
                <c:pt idx="232">
                  <c:v>0.34999999999999987</c:v>
                </c:pt>
                <c:pt idx="233">
                  <c:v>0.34999999999999987</c:v>
                </c:pt>
                <c:pt idx="234">
                  <c:v>0.34999999999999987</c:v>
                </c:pt>
                <c:pt idx="235">
                  <c:v>0.34999999999999987</c:v>
                </c:pt>
                <c:pt idx="236">
                  <c:v>0.54</c:v>
                </c:pt>
                <c:pt idx="237">
                  <c:v>0.54</c:v>
                </c:pt>
                <c:pt idx="238">
                  <c:v>0.54</c:v>
                </c:pt>
                <c:pt idx="239">
                  <c:v>0.54</c:v>
                </c:pt>
                <c:pt idx="240">
                  <c:v>0.54</c:v>
                </c:pt>
                <c:pt idx="241">
                  <c:v>0.54</c:v>
                </c:pt>
                <c:pt idx="242">
                  <c:v>0.53000000000000025</c:v>
                </c:pt>
                <c:pt idx="243">
                  <c:v>0.51000000000000023</c:v>
                </c:pt>
                <c:pt idx="244">
                  <c:v>0.51000000000000023</c:v>
                </c:pt>
                <c:pt idx="245">
                  <c:v>0.51000000000000023</c:v>
                </c:pt>
                <c:pt idx="246">
                  <c:v>0.51000000000000023</c:v>
                </c:pt>
                <c:pt idx="247">
                  <c:v>0.51000000000000023</c:v>
                </c:pt>
                <c:pt idx="248">
                  <c:v>0.51000000000000023</c:v>
                </c:pt>
                <c:pt idx="249">
                  <c:v>0.60999999999999988</c:v>
                </c:pt>
                <c:pt idx="250">
                  <c:v>0.65000000000000013</c:v>
                </c:pt>
                <c:pt idx="251">
                  <c:v>0.75000000000000022</c:v>
                </c:pt>
                <c:pt idx="252">
                  <c:v>0.75000000000000022</c:v>
                </c:pt>
                <c:pt idx="253">
                  <c:v>0.75000000000000022</c:v>
                </c:pt>
                <c:pt idx="254">
                  <c:v>0.63000000000000012</c:v>
                </c:pt>
                <c:pt idx="255">
                  <c:v>0.65000000000000013</c:v>
                </c:pt>
                <c:pt idx="256">
                  <c:v>0.44999999999999996</c:v>
                </c:pt>
                <c:pt idx="257">
                  <c:v>0.5</c:v>
                </c:pt>
                <c:pt idx="258">
                  <c:v>0.55000000000000004</c:v>
                </c:pt>
                <c:pt idx="259">
                  <c:v>0.65000000000000013</c:v>
                </c:pt>
                <c:pt idx="260">
                  <c:v>0.75000000000000022</c:v>
                </c:pt>
                <c:pt idx="261">
                  <c:v>0.95</c:v>
                </c:pt>
                <c:pt idx="262">
                  <c:v>0.84999999999999987</c:v>
                </c:pt>
                <c:pt idx="263">
                  <c:v>0.75000000000000022</c:v>
                </c:pt>
                <c:pt idx="264">
                  <c:v>0.65000000000000013</c:v>
                </c:pt>
                <c:pt idx="265">
                  <c:v>0.65000000000000013</c:v>
                </c:pt>
                <c:pt idx="266">
                  <c:v>0.55000000000000004</c:v>
                </c:pt>
                <c:pt idx="267">
                  <c:v>0.55000000000000004</c:v>
                </c:pt>
                <c:pt idx="268">
                  <c:v>0.44999999999999996</c:v>
                </c:pt>
                <c:pt idx="269">
                  <c:v>0.40000000000000013</c:v>
                </c:pt>
                <c:pt idx="270">
                  <c:v>0.40000000000000013</c:v>
                </c:pt>
                <c:pt idx="271">
                  <c:v>0.30000000000000004</c:v>
                </c:pt>
                <c:pt idx="272">
                  <c:v>0.30000000000000004</c:v>
                </c:pt>
                <c:pt idx="273">
                  <c:v>0.30000000000000004</c:v>
                </c:pt>
                <c:pt idx="274">
                  <c:v>0.30000000000000004</c:v>
                </c:pt>
                <c:pt idx="275">
                  <c:v>0.30000000000000004</c:v>
                </c:pt>
                <c:pt idx="276">
                  <c:v>0.35000000000000009</c:v>
                </c:pt>
                <c:pt idx="277">
                  <c:v>0.35000000000000009</c:v>
                </c:pt>
                <c:pt idx="278">
                  <c:v>0.35000000000000009</c:v>
                </c:pt>
                <c:pt idx="279">
                  <c:v>0.40000000000000013</c:v>
                </c:pt>
                <c:pt idx="280">
                  <c:v>0.44999999999999996</c:v>
                </c:pt>
                <c:pt idx="281">
                  <c:v>0.44999999999999996</c:v>
                </c:pt>
                <c:pt idx="282">
                  <c:v>0.65000000000000013</c:v>
                </c:pt>
                <c:pt idx="283">
                  <c:v>0.75000000000000022</c:v>
                </c:pt>
                <c:pt idx="284">
                  <c:v>0.84999999999999987</c:v>
                </c:pt>
                <c:pt idx="285">
                  <c:v>0.84999999999999987</c:v>
                </c:pt>
                <c:pt idx="286">
                  <c:v>0.84999999999999987</c:v>
                </c:pt>
                <c:pt idx="287">
                  <c:v>0.84999999999999987</c:v>
                </c:pt>
                <c:pt idx="288">
                  <c:v>0.95</c:v>
                </c:pt>
                <c:pt idx="289">
                  <c:v>0.95</c:v>
                </c:pt>
                <c:pt idx="290">
                  <c:v>1.05</c:v>
                </c:pt>
                <c:pt idx="291">
                  <c:v>1.05</c:v>
                </c:pt>
                <c:pt idx="292">
                  <c:v>1.05</c:v>
                </c:pt>
                <c:pt idx="293">
                  <c:v>0.84999999999999987</c:v>
                </c:pt>
                <c:pt idx="294">
                  <c:v>0.75000000000000022</c:v>
                </c:pt>
                <c:pt idx="295">
                  <c:v>0.75000000000000022</c:v>
                </c:pt>
                <c:pt idx="296">
                  <c:v>0.75000000000000022</c:v>
                </c:pt>
                <c:pt idx="297">
                  <c:v>0.75000000000000022</c:v>
                </c:pt>
                <c:pt idx="298">
                  <c:v>0.84999999999999987</c:v>
                </c:pt>
                <c:pt idx="299">
                  <c:v>0.90000000000000013</c:v>
                </c:pt>
                <c:pt idx="300">
                  <c:v>0.90000000000000013</c:v>
                </c:pt>
                <c:pt idx="301">
                  <c:v>0.90000000000000013</c:v>
                </c:pt>
                <c:pt idx="302">
                  <c:v>0.90000000000000013</c:v>
                </c:pt>
                <c:pt idx="303">
                  <c:v>0.8</c:v>
                </c:pt>
                <c:pt idx="304">
                  <c:v>0.55000000000000027</c:v>
                </c:pt>
                <c:pt idx="305">
                  <c:v>0.45000000000000018</c:v>
                </c:pt>
                <c:pt idx="306">
                  <c:v>0.45000000000000018</c:v>
                </c:pt>
                <c:pt idx="307">
                  <c:v>0.44999999999999996</c:v>
                </c:pt>
                <c:pt idx="308">
                  <c:v>0.44999999999999996</c:v>
                </c:pt>
                <c:pt idx="309">
                  <c:v>0.44999999999999996</c:v>
                </c:pt>
                <c:pt idx="310">
                  <c:v>0.44999999999999996</c:v>
                </c:pt>
                <c:pt idx="311">
                  <c:v>0.44999999999999996</c:v>
                </c:pt>
                <c:pt idx="312">
                  <c:v>0.44999999999999996</c:v>
                </c:pt>
                <c:pt idx="313">
                  <c:v>0.66000000000000014</c:v>
                </c:pt>
                <c:pt idx="314">
                  <c:v>0.66000000000000014</c:v>
                </c:pt>
                <c:pt idx="315">
                  <c:v>0.52</c:v>
                </c:pt>
                <c:pt idx="316">
                  <c:v>0.52</c:v>
                </c:pt>
                <c:pt idx="317">
                  <c:v>0.4700000000000002</c:v>
                </c:pt>
                <c:pt idx="318">
                  <c:v>0.46999999999999975</c:v>
                </c:pt>
                <c:pt idx="319">
                  <c:v>0.46999999999999975</c:v>
                </c:pt>
                <c:pt idx="320">
                  <c:v>0.46999999999999975</c:v>
                </c:pt>
                <c:pt idx="321">
                  <c:v>0.46999999999999975</c:v>
                </c:pt>
                <c:pt idx="322">
                  <c:v>0.46999999999999975</c:v>
                </c:pt>
                <c:pt idx="323">
                  <c:v>0.46999999999999975</c:v>
                </c:pt>
                <c:pt idx="324">
                  <c:v>0.46999999999999975</c:v>
                </c:pt>
                <c:pt idx="325">
                  <c:v>0.46999999999999975</c:v>
                </c:pt>
                <c:pt idx="326">
                  <c:v>0.4700000000000002</c:v>
                </c:pt>
                <c:pt idx="327">
                  <c:v>0.4700000000000002</c:v>
                </c:pt>
                <c:pt idx="328">
                  <c:v>0.4700000000000002</c:v>
                </c:pt>
                <c:pt idx="329">
                  <c:v>0.4700000000000002</c:v>
                </c:pt>
                <c:pt idx="330">
                  <c:v>0.4700000000000002</c:v>
                </c:pt>
                <c:pt idx="331">
                  <c:v>0.4700000000000002</c:v>
                </c:pt>
                <c:pt idx="332">
                  <c:v>0.4700000000000002</c:v>
                </c:pt>
                <c:pt idx="333">
                  <c:v>0.43000000000000016</c:v>
                </c:pt>
                <c:pt idx="334">
                  <c:v>0.43000000000000016</c:v>
                </c:pt>
                <c:pt idx="335">
                  <c:v>0.43000000000000016</c:v>
                </c:pt>
                <c:pt idx="336">
                  <c:v>0.43000000000000016</c:v>
                </c:pt>
                <c:pt idx="337">
                  <c:v>0.33000000000000007</c:v>
                </c:pt>
                <c:pt idx="338">
                  <c:v>0.33000000000000007</c:v>
                </c:pt>
                <c:pt idx="339">
                  <c:v>0.33000000000000007</c:v>
                </c:pt>
                <c:pt idx="340">
                  <c:v>0.24999999999999978</c:v>
                </c:pt>
                <c:pt idx="341">
                  <c:v>0.29999999999999982</c:v>
                </c:pt>
                <c:pt idx="342">
                  <c:v>0.25</c:v>
                </c:pt>
                <c:pt idx="343">
                  <c:v>0.25</c:v>
                </c:pt>
                <c:pt idx="344">
                  <c:v>0.25</c:v>
                </c:pt>
                <c:pt idx="345">
                  <c:v>0.25</c:v>
                </c:pt>
                <c:pt idx="346">
                  <c:v>0.25</c:v>
                </c:pt>
                <c:pt idx="347">
                  <c:v>0.19999999999999996</c:v>
                </c:pt>
                <c:pt idx="348">
                  <c:v>0.18000000000000016</c:v>
                </c:pt>
                <c:pt idx="349">
                  <c:v>0.15999999999999992</c:v>
                </c:pt>
                <c:pt idx="350">
                  <c:v>0.15999999999999992</c:v>
                </c:pt>
                <c:pt idx="351">
                  <c:v>0.15999999999999992</c:v>
                </c:pt>
                <c:pt idx="352">
                  <c:v>0.20999999999999996</c:v>
                </c:pt>
                <c:pt idx="353">
                  <c:v>0.20999999999999996</c:v>
                </c:pt>
                <c:pt idx="354">
                  <c:v>0.19999999999999996</c:v>
                </c:pt>
                <c:pt idx="355">
                  <c:v>0.19999999999999996</c:v>
                </c:pt>
                <c:pt idx="356">
                  <c:v>0.19000000000000017</c:v>
                </c:pt>
                <c:pt idx="357">
                  <c:v>0.19000000000000017</c:v>
                </c:pt>
                <c:pt idx="358">
                  <c:v>0.14999999999999991</c:v>
                </c:pt>
                <c:pt idx="359">
                  <c:v>0.1399999999999999</c:v>
                </c:pt>
                <c:pt idx="360">
                  <c:v>0.1399999999999999</c:v>
                </c:pt>
                <c:pt idx="361">
                  <c:v>0.1399999999999999</c:v>
                </c:pt>
                <c:pt idx="362">
                  <c:v>0.1399999999999999</c:v>
                </c:pt>
                <c:pt idx="363">
                  <c:v>0.1399999999999999</c:v>
                </c:pt>
                <c:pt idx="364">
                  <c:v>0.15999999999999992</c:v>
                </c:pt>
                <c:pt idx="365">
                  <c:v>0.15999999999999992</c:v>
                </c:pt>
                <c:pt idx="366">
                  <c:v>0.15999999999999992</c:v>
                </c:pt>
                <c:pt idx="367">
                  <c:v>0.15999999999999992</c:v>
                </c:pt>
                <c:pt idx="368">
                  <c:v>0.15999999999999992</c:v>
                </c:pt>
                <c:pt idx="369">
                  <c:v>0.18000000000000016</c:v>
                </c:pt>
                <c:pt idx="370">
                  <c:v>0.27</c:v>
                </c:pt>
                <c:pt idx="371">
                  <c:v>0.27</c:v>
                </c:pt>
                <c:pt idx="372">
                  <c:v>0.32000000000000006</c:v>
                </c:pt>
                <c:pt idx="373">
                  <c:v>0.19000000000000017</c:v>
                </c:pt>
                <c:pt idx="374">
                  <c:v>0.19000000000000017</c:v>
                </c:pt>
                <c:pt idx="375">
                  <c:v>0.20000000000000018</c:v>
                </c:pt>
                <c:pt idx="376">
                  <c:v>0.20000000000000018</c:v>
                </c:pt>
                <c:pt idx="377">
                  <c:v>0.20000000000000018</c:v>
                </c:pt>
                <c:pt idx="378">
                  <c:v>0.20000000000000018</c:v>
                </c:pt>
                <c:pt idx="379">
                  <c:v>0.20000000000000018</c:v>
                </c:pt>
                <c:pt idx="380">
                  <c:v>0.20000000000000018</c:v>
                </c:pt>
                <c:pt idx="381">
                  <c:v>0.20000000000000018</c:v>
                </c:pt>
                <c:pt idx="382">
                  <c:v>0.21000000000000041</c:v>
                </c:pt>
                <c:pt idx="383">
                  <c:v>0.21000000000000041</c:v>
                </c:pt>
                <c:pt idx="384">
                  <c:v>0.21000000000000041</c:v>
                </c:pt>
                <c:pt idx="385">
                  <c:v>0.20000000000000018</c:v>
                </c:pt>
                <c:pt idx="386">
                  <c:v>0.20000000000000018</c:v>
                </c:pt>
                <c:pt idx="387">
                  <c:v>0.20000000000000018</c:v>
                </c:pt>
                <c:pt idx="388">
                  <c:v>0.20000000000000018</c:v>
                </c:pt>
                <c:pt idx="389">
                  <c:v>0.19999999999999996</c:v>
                </c:pt>
                <c:pt idx="390">
                  <c:v>0.19999999999999996</c:v>
                </c:pt>
                <c:pt idx="391">
                  <c:v>0.19999999999999996</c:v>
                </c:pt>
                <c:pt idx="392">
                  <c:v>0.19999999999999996</c:v>
                </c:pt>
                <c:pt idx="393">
                  <c:v>0.19999999999999996</c:v>
                </c:pt>
                <c:pt idx="394">
                  <c:v>0.25</c:v>
                </c:pt>
                <c:pt idx="395">
                  <c:v>0.25</c:v>
                </c:pt>
                <c:pt idx="396">
                  <c:v>0.14999999999999991</c:v>
                </c:pt>
                <c:pt idx="397">
                  <c:v>0.14999999999999991</c:v>
                </c:pt>
                <c:pt idx="398">
                  <c:v>0.10000000000000009</c:v>
                </c:pt>
                <c:pt idx="399">
                  <c:v>0.10000000000000009</c:v>
                </c:pt>
                <c:pt idx="400">
                  <c:v>0.10000000000000009</c:v>
                </c:pt>
                <c:pt idx="401">
                  <c:v>7.9999999999999849E-2</c:v>
                </c:pt>
                <c:pt idx="402">
                  <c:v>7.9999999999999849E-2</c:v>
                </c:pt>
                <c:pt idx="403">
                  <c:v>0.12000000000000011</c:v>
                </c:pt>
                <c:pt idx="404">
                  <c:v>0.12000000000000011</c:v>
                </c:pt>
                <c:pt idx="405">
                  <c:v>0.12000000000000011</c:v>
                </c:pt>
                <c:pt idx="406">
                  <c:v>0.1100000000000001</c:v>
                </c:pt>
                <c:pt idx="407">
                  <c:v>0.1100000000000001</c:v>
                </c:pt>
                <c:pt idx="408">
                  <c:v>0.10999999999999988</c:v>
                </c:pt>
                <c:pt idx="409">
                  <c:v>0.10999999999999988</c:v>
                </c:pt>
                <c:pt idx="410">
                  <c:v>0.10999999999999988</c:v>
                </c:pt>
                <c:pt idx="411">
                  <c:v>0.10999999999999988</c:v>
                </c:pt>
                <c:pt idx="412">
                  <c:v>0.10999999999999988</c:v>
                </c:pt>
                <c:pt idx="413">
                  <c:v>0.1100000000000001</c:v>
                </c:pt>
                <c:pt idx="414">
                  <c:v>0.1100000000000001</c:v>
                </c:pt>
                <c:pt idx="415">
                  <c:v>0.1100000000000001</c:v>
                </c:pt>
                <c:pt idx="416">
                  <c:v>0.1100000000000001</c:v>
                </c:pt>
                <c:pt idx="417">
                  <c:v>0.1100000000000001</c:v>
                </c:pt>
                <c:pt idx="418">
                  <c:v>0.1100000000000001</c:v>
                </c:pt>
                <c:pt idx="419">
                  <c:v>0.1100000000000001</c:v>
                </c:pt>
                <c:pt idx="420">
                  <c:v>0.1100000000000001</c:v>
                </c:pt>
                <c:pt idx="421">
                  <c:v>0.1100000000000001</c:v>
                </c:pt>
                <c:pt idx="422">
                  <c:v>0.1100000000000001</c:v>
                </c:pt>
                <c:pt idx="423">
                  <c:v>0.1100000000000001</c:v>
                </c:pt>
                <c:pt idx="424">
                  <c:v>0.1100000000000001</c:v>
                </c:pt>
                <c:pt idx="425">
                  <c:v>0.1100000000000001</c:v>
                </c:pt>
                <c:pt idx="426">
                  <c:v>0.1100000000000001</c:v>
                </c:pt>
                <c:pt idx="427">
                  <c:v>0.1100000000000001</c:v>
                </c:pt>
                <c:pt idx="428">
                  <c:v>6.0000000000000053E-2</c:v>
                </c:pt>
                <c:pt idx="429">
                  <c:v>6.0000000000000053E-2</c:v>
                </c:pt>
                <c:pt idx="430">
                  <c:v>4.9999999999999822E-2</c:v>
                </c:pt>
                <c:pt idx="431">
                  <c:v>5.0000000000000044E-2</c:v>
                </c:pt>
                <c:pt idx="432">
                  <c:v>5.0000000000000044E-2</c:v>
                </c:pt>
                <c:pt idx="433">
                  <c:v>5.0000000000000044E-2</c:v>
                </c:pt>
                <c:pt idx="434">
                  <c:v>5.0000000000000044E-2</c:v>
                </c:pt>
                <c:pt idx="435">
                  <c:v>5.0000000000000044E-2</c:v>
                </c:pt>
                <c:pt idx="436">
                  <c:v>5.0000000000000044E-2</c:v>
                </c:pt>
                <c:pt idx="437">
                  <c:v>5.0000000000000044E-2</c:v>
                </c:pt>
                <c:pt idx="438">
                  <c:v>5.0000000000000044E-2</c:v>
                </c:pt>
                <c:pt idx="439">
                  <c:v>5.0000000000000044E-2</c:v>
                </c:pt>
                <c:pt idx="440">
                  <c:v>5.0000000000000044E-2</c:v>
                </c:pt>
                <c:pt idx="441">
                  <c:v>5.0000000000000044E-2</c:v>
                </c:pt>
                <c:pt idx="442">
                  <c:v>5.0000000000000044E-2</c:v>
                </c:pt>
                <c:pt idx="443">
                  <c:v>5.0000000000000044E-2</c:v>
                </c:pt>
                <c:pt idx="444">
                  <c:v>5.0000000000000044E-2</c:v>
                </c:pt>
                <c:pt idx="445">
                  <c:v>5.0000000000000044E-2</c:v>
                </c:pt>
                <c:pt idx="446">
                  <c:v>5.0000000000000044E-2</c:v>
                </c:pt>
                <c:pt idx="447">
                  <c:v>5.0000000000000044E-2</c:v>
                </c:pt>
                <c:pt idx="448">
                  <c:v>5.0000000000000044E-2</c:v>
                </c:pt>
                <c:pt idx="449">
                  <c:v>5.0000000000000044E-2</c:v>
                </c:pt>
                <c:pt idx="450">
                  <c:v>5.0000000000000044E-2</c:v>
                </c:pt>
                <c:pt idx="451">
                  <c:v>5.0000000000000044E-2</c:v>
                </c:pt>
                <c:pt idx="452">
                  <c:v>5.0000000000000044E-2</c:v>
                </c:pt>
                <c:pt idx="453">
                  <c:v>5.0000000000000044E-2</c:v>
                </c:pt>
                <c:pt idx="454">
                  <c:v>4.9999999999999822E-2</c:v>
                </c:pt>
                <c:pt idx="455">
                  <c:v>5.0000000000000044E-2</c:v>
                </c:pt>
                <c:pt idx="456">
                  <c:v>5.0000000000000044E-2</c:v>
                </c:pt>
                <c:pt idx="457">
                  <c:v>5.0000000000000044E-2</c:v>
                </c:pt>
                <c:pt idx="458">
                  <c:v>5.0000000000000044E-2</c:v>
                </c:pt>
                <c:pt idx="459">
                  <c:v>5.0000000000000044E-2</c:v>
                </c:pt>
                <c:pt idx="460">
                  <c:v>5.0000000000000044E-2</c:v>
                </c:pt>
                <c:pt idx="461">
                  <c:v>4.9999999999999822E-2</c:v>
                </c:pt>
                <c:pt idx="462">
                  <c:v>5.0000000000000044E-2</c:v>
                </c:pt>
                <c:pt idx="463">
                  <c:v>5.0000000000000044E-2</c:v>
                </c:pt>
                <c:pt idx="464">
                  <c:v>4.9999999999999822E-2</c:v>
                </c:pt>
                <c:pt idx="465">
                  <c:v>4.9999999999999822E-2</c:v>
                </c:pt>
                <c:pt idx="466">
                  <c:v>5.0000000000000044E-2</c:v>
                </c:pt>
                <c:pt idx="467">
                  <c:v>5.0000000000000044E-2</c:v>
                </c:pt>
                <c:pt idx="468">
                  <c:v>5.0000000000000044E-2</c:v>
                </c:pt>
                <c:pt idx="469">
                  <c:v>4.9999999999999822E-2</c:v>
                </c:pt>
                <c:pt idx="470">
                  <c:v>5.0000000000000044E-2</c:v>
                </c:pt>
                <c:pt idx="471">
                  <c:v>5.0000000000000044E-2</c:v>
                </c:pt>
                <c:pt idx="472">
                  <c:v>4.9999999999999822E-2</c:v>
                </c:pt>
                <c:pt idx="473">
                  <c:v>4.9999999999999822E-2</c:v>
                </c:pt>
                <c:pt idx="474">
                  <c:v>4.9999999999999822E-2</c:v>
                </c:pt>
                <c:pt idx="475">
                  <c:v>4.9999999999999822E-2</c:v>
                </c:pt>
                <c:pt idx="476">
                  <c:v>5.0000000000000266E-2</c:v>
                </c:pt>
                <c:pt idx="477">
                  <c:v>5.0000000000000266E-2</c:v>
                </c:pt>
                <c:pt idx="478">
                  <c:v>5.0000000000000266E-2</c:v>
                </c:pt>
                <c:pt idx="479">
                  <c:v>5.0000000000000266E-2</c:v>
                </c:pt>
                <c:pt idx="480">
                  <c:v>4.9999999999999822E-2</c:v>
                </c:pt>
                <c:pt idx="481">
                  <c:v>5.0000000000000044E-2</c:v>
                </c:pt>
                <c:pt idx="482">
                  <c:v>5.0000000000000044E-2</c:v>
                </c:pt>
                <c:pt idx="483">
                  <c:v>5.0000000000000044E-2</c:v>
                </c:pt>
                <c:pt idx="484">
                  <c:v>5.0000000000000044E-2</c:v>
                </c:pt>
                <c:pt idx="485">
                  <c:v>5.0000000000000044E-2</c:v>
                </c:pt>
                <c:pt idx="486">
                  <c:v>5.0000000000000044E-2</c:v>
                </c:pt>
                <c:pt idx="487">
                  <c:v>5.0000000000000044E-2</c:v>
                </c:pt>
                <c:pt idx="488">
                  <c:v>5.0000000000000044E-2</c:v>
                </c:pt>
                <c:pt idx="489">
                  <c:v>5.0000000000000044E-2</c:v>
                </c:pt>
                <c:pt idx="490">
                  <c:v>5.0000000000000044E-2</c:v>
                </c:pt>
                <c:pt idx="491">
                  <c:v>5.0000000000000044E-2</c:v>
                </c:pt>
                <c:pt idx="492">
                  <c:v>5.0000000000000044E-2</c:v>
                </c:pt>
                <c:pt idx="493">
                  <c:v>5.0000000000000044E-2</c:v>
                </c:pt>
                <c:pt idx="494">
                  <c:v>5.0000000000000044E-2</c:v>
                </c:pt>
                <c:pt idx="495">
                  <c:v>5.0000000000000044E-2</c:v>
                </c:pt>
                <c:pt idx="496">
                  <c:v>5.0000000000000044E-2</c:v>
                </c:pt>
                <c:pt idx="497">
                  <c:v>5.0000000000000044E-2</c:v>
                </c:pt>
                <c:pt idx="498">
                  <c:v>4.9999999999999822E-2</c:v>
                </c:pt>
                <c:pt idx="499">
                  <c:v>4.9999999999999822E-2</c:v>
                </c:pt>
                <c:pt idx="500">
                  <c:v>4.9999999999999822E-2</c:v>
                </c:pt>
                <c:pt idx="501">
                  <c:v>5.0000000000000044E-2</c:v>
                </c:pt>
                <c:pt idx="502">
                  <c:v>5.0000000000000044E-2</c:v>
                </c:pt>
                <c:pt idx="503">
                  <c:v>5.0000000000000044E-2</c:v>
                </c:pt>
                <c:pt idx="504">
                  <c:v>5.0000000000000044E-2</c:v>
                </c:pt>
                <c:pt idx="505">
                  <c:v>5.0000000000000044E-2</c:v>
                </c:pt>
                <c:pt idx="506">
                  <c:v>5.0000000000000044E-2</c:v>
                </c:pt>
                <c:pt idx="507">
                  <c:v>5.0000000000000044E-2</c:v>
                </c:pt>
                <c:pt idx="508">
                  <c:v>5.0000000000000044E-2</c:v>
                </c:pt>
                <c:pt idx="509">
                  <c:v>0.21999999999999997</c:v>
                </c:pt>
                <c:pt idx="510">
                  <c:v>3.9999999999999813E-2</c:v>
                </c:pt>
                <c:pt idx="511">
                  <c:v>3.9999999999999813E-2</c:v>
                </c:pt>
                <c:pt idx="512">
                  <c:v>3.9999999999999813E-2</c:v>
                </c:pt>
                <c:pt idx="513">
                  <c:v>3.9999999999999813E-2</c:v>
                </c:pt>
                <c:pt idx="514">
                  <c:v>7.0000000000000062E-2</c:v>
                </c:pt>
                <c:pt idx="515">
                  <c:v>4.9999999999999822E-2</c:v>
                </c:pt>
                <c:pt idx="516">
                  <c:v>4.9999999999999822E-2</c:v>
                </c:pt>
                <c:pt idx="517">
                  <c:v>3.0000000000000027E-2</c:v>
                </c:pt>
                <c:pt idx="518">
                  <c:v>3.0000000000000027E-2</c:v>
                </c:pt>
                <c:pt idx="519">
                  <c:v>3.0000000000000027E-2</c:v>
                </c:pt>
                <c:pt idx="520">
                  <c:v>3.0000000000000027E-2</c:v>
                </c:pt>
                <c:pt idx="521">
                  <c:v>3.0000000000000027E-2</c:v>
                </c:pt>
                <c:pt idx="522">
                  <c:v>3.0000000000000027E-2</c:v>
                </c:pt>
                <c:pt idx="523">
                  <c:v>6.0000000000000053E-2</c:v>
                </c:pt>
                <c:pt idx="524">
                  <c:v>1.0000000000000009E-2</c:v>
                </c:pt>
                <c:pt idx="525">
                  <c:v>1.0000000000000009E-2</c:v>
                </c:pt>
                <c:pt idx="526">
                  <c:v>1.0000000000000009E-2</c:v>
                </c:pt>
                <c:pt idx="527">
                  <c:v>1.0000000000000009E-2</c:v>
                </c:pt>
                <c:pt idx="528">
                  <c:v>1.0000000000000009E-2</c:v>
                </c:pt>
                <c:pt idx="529">
                  <c:v>1.0000000000000009E-2</c:v>
                </c:pt>
                <c:pt idx="530">
                  <c:v>1.0000000000000009E-2</c:v>
                </c:pt>
                <c:pt idx="531">
                  <c:v>1.0000000000000009E-2</c:v>
                </c:pt>
                <c:pt idx="532">
                  <c:v>3.0000000000000027E-2</c:v>
                </c:pt>
                <c:pt idx="533">
                  <c:v>3.0000000000000027E-2</c:v>
                </c:pt>
                <c:pt idx="534">
                  <c:v>5.0000000000000044E-2</c:v>
                </c:pt>
                <c:pt idx="535">
                  <c:v>5.0000000000000044E-2</c:v>
                </c:pt>
                <c:pt idx="536">
                  <c:v>4.9999999999999822E-2</c:v>
                </c:pt>
                <c:pt idx="537">
                  <c:v>5.0000000000000044E-2</c:v>
                </c:pt>
                <c:pt idx="538">
                  <c:v>5.0000000000000044E-2</c:v>
                </c:pt>
                <c:pt idx="539">
                  <c:v>5.0000000000000044E-2</c:v>
                </c:pt>
                <c:pt idx="540">
                  <c:v>5.0000000000000044E-2</c:v>
                </c:pt>
                <c:pt idx="541">
                  <c:v>5.0000000000000044E-2</c:v>
                </c:pt>
                <c:pt idx="542">
                  <c:v>5.0000000000000044E-2</c:v>
                </c:pt>
                <c:pt idx="543">
                  <c:v>6.999999999999984E-2</c:v>
                </c:pt>
                <c:pt idx="544">
                  <c:v>6.999999999999984E-2</c:v>
                </c:pt>
                <c:pt idx="545">
                  <c:v>6.999999999999984E-2</c:v>
                </c:pt>
                <c:pt idx="546">
                  <c:v>6.999999999999984E-2</c:v>
                </c:pt>
                <c:pt idx="547">
                  <c:v>6.999999999999984E-2</c:v>
                </c:pt>
                <c:pt idx="548">
                  <c:v>6.999999999999984E-2</c:v>
                </c:pt>
                <c:pt idx="549">
                  <c:v>5.0000000000000044E-2</c:v>
                </c:pt>
                <c:pt idx="550">
                  <c:v>4.0000000000000036E-2</c:v>
                </c:pt>
                <c:pt idx="551">
                  <c:v>4.0000000000000036E-2</c:v>
                </c:pt>
                <c:pt idx="552">
                  <c:v>4.0000000000000036E-2</c:v>
                </c:pt>
                <c:pt idx="553">
                  <c:v>4.0000000000000036E-2</c:v>
                </c:pt>
                <c:pt idx="554">
                  <c:v>4.0000000000000036E-2</c:v>
                </c:pt>
                <c:pt idx="555">
                  <c:v>7.9999999999999849E-2</c:v>
                </c:pt>
                <c:pt idx="556">
                  <c:v>0.14999999999999991</c:v>
                </c:pt>
                <c:pt idx="557">
                  <c:v>8.0000000000000071E-2</c:v>
                </c:pt>
                <c:pt idx="558">
                  <c:v>8.0000000000000071E-2</c:v>
                </c:pt>
                <c:pt idx="559">
                  <c:v>8.0000000000000071E-2</c:v>
                </c:pt>
                <c:pt idx="560">
                  <c:v>8.0000000000000071E-2</c:v>
                </c:pt>
                <c:pt idx="561">
                  <c:v>8.0000000000000071E-2</c:v>
                </c:pt>
                <c:pt idx="562">
                  <c:v>4.0000000000000036E-2</c:v>
                </c:pt>
                <c:pt idx="563">
                  <c:v>4.0000000000000036E-2</c:v>
                </c:pt>
                <c:pt idx="564">
                  <c:v>4.0000000000000036E-2</c:v>
                </c:pt>
                <c:pt idx="565">
                  <c:v>4.0000000000000036E-2</c:v>
                </c:pt>
                <c:pt idx="566">
                  <c:v>4.0000000000000036E-2</c:v>
                </c:pt>
                <c:pt idx="567">
                  <c:v>4.0000000000000036E-2</c:v>
                </c:pt>
                <c:pt idx="568">
                  <c:v>5.0000000000000044E-2</c:v>
                </c:pt>
                <c:pt idx="569">
                  <c:v>5.0000000000000044E-2</c:v>
                </c:pt>
                <c:pt idx="570">
                  <c:v>5.0000000000000044E-2</c:v>
                </c:pt>
                <c:pt idx="571">
                  <c:v>5.0000000000000044E-2</c:v>
                </c:pt>
                <c:pt idx="572">
                  <c:v>5.0000000000000044E-2</c:v>
                </c:pt>
                <c:pt idx="573">
                  <c:v>5.0000000000000044E-2</c:v>
                </c:pt>
                <c:pt idx="574">
                  <c:v>5.0000000000000044E-2</c:v>
                </c:pt>
                <c:pt idx="575">
                  <c:v>5.0000000000000044E-2</c:v>
                </c:pt>
                <c:pt idx="576">
                  <c:v>5.0000000000000044E-2</c:v>
                </c:pt>
                <c:pt idx="577">
                  <c:v>5.0000000000000044E-2</c:v>
                </c:pt>
                <c:pt idx="578">
                  <c:v>5.0000000000000044E-2</c:v>
                </c:pt>
                <c:pt idx="579">
                  <c:v>5.0000000000000044E-2</c:v>
                </c:pt>
                <c:pt idx="580">
                  <c:v>5.0000000000000044E-2</c:v>
                </c:pt>
                <c:pt idx="581">
                  <c:v>6.0000000000000053E-2</c:v>
                </c:pt>
                <c:pt idx="582">
                  <c:v>6.0000000000000053E-2</c:v>
                </c:pt>
                <c:pt idx="583">
                  <c:v>9.000000000000008E-2</c:v>
                </c:pt>
                <c:pt idx="584">
                  <c:v>9.000000000000008E-2</c:v>
                </c:pt>
                <c:pt idx="585">
                  <c:v>9.000000000000008E-2</c:v>
                </c:pt>
                <c:pt idx="586">
                  <c:v>6.0000000000000053E-2</c:v>
                </c:pt>
                <c:pt idx="587">
                  <c:v>6.0000000000000053E-2</c:v>
                </c:pt>
                <c:pt idx="588">
                  <c:v>6.0000000000000053E-2</c:v>
                </c:pt>
                <c:pt idx="589">
                  <c:v>4.9999999999999822E-2</c:v>
                </c:pt>
                <c:pt idx="590">
                  <c:v>4.9999999999999822E-2</c:v>
                </c:pt>
                <c:pt idx="591">
                  <c:v>4.9999999999999822E-2</c:v>
                </c:pt>
                <c:pt idx="592">
                  <c:v>4.9999999999999822E-2</c:v>
                </c:pt>
                <c:pt idx="593">
                  <c:v>4.9999999999999822E-2</c:v>
                </c:pt>
                <c:pt idx="594">
                  <c:v>4.9999999999999822E-2</c:v>
                </c:pt>
                <c:pt idx="595">
                  <c:v>4.9999999999999822E-2</c:v>
                </c:pt>
                <c:pt idx="596">
                  <c:v>4.9999999999999822E-2</c:v>
                </c:pt>
                <c:pt idx="597">
                  <c:v>4.9999999999999822E-2</c:v>
                </c:pt>
                <c:pt idx="598">
                  <c:v>4.9999999999999822E-2</c:v>
                </c:pt>
                <c:pt idx="599">
                  <c:v>4.9999999999999822E-2</c:v>
                </c:pt>
                <c:pt idx="600">
                  <c:v>4.9999999999999822E-2</c:v>
                </c:pt>
                <c:pt idx="601">
                  <c:v>8.0000000000000071E-2</c:v>
                </c:pt>
                <c:pt idx="602">
                  <c:v>0.11999999999999988</c:v>
                </c:pt>
                <c:pt idx="603">
                  <c:v>0.14000000000000012</c:v>
                </c:pt>
                <c:pt idx="604">
                  <c:v>0.14000000000000012</c:v>
                </c:pt>
                <c:pt idx="605">
                  <c:v>0.14000000000000012</c:v>
                </c:pt>
                <c:pt idx="606">
                  <c:v>0.14000000000000012</c:v>
                </c:pt>
                <c:pt idx="607">
                  <c:v>0.14000000000000012</c:v>
                </c:pt>
                <c:pt idx="608">
                  <c:v>0.14000000000000012</c:v>
                </c:pt>
                <c:pt idx="609">
                  <c:v>0.14000000000000012</c:v>
                </c:pt>
                <c:pt idx="610">
                  <c:v>0.14000000000000012</c:v>
                </c:pt>
                <c:pt idx="611">
                  <c:v>0.14000000000000012</c:v>
                </c:pt>
                <c:pt idx="612">
                  <c:v>0.15999999999999992</c:v>
                </c:pt>
                <c:pt idx="613">
                  <c:v>0.15999999999999992</c:v>
                </c:pt>
                <c:pt idx="614">
                  <c:v>0.15999999999999992</c:v>
                </c:pt>
                <c:pt idx="615">
                  <c:v>0.15999999999999992</c:v>
                </c:pt>
                <c:pt idx="616">
                  <c:v>0.16000000000000014</c:v>
                </c:pt>
                <c:pt idx="617">
                  <c:v>0.15999999999999992</c:v>
                </c:pt>
                <c:pt idx="618">
                  <c:v>0.16000000000000014</c:v>
                </c:pt>
                <c:pt idx="619">
                  <c:v>0.16000000000000014</c:v>
                </c:pt>
                <c:pt idx="620">
                  <c:v>0.16000000000000014</c:v>
                </c:pt>
                <c:pt idx="621">
                  <c:v>0.15999999999999992</c:v>
                </c:pt>
                <c:pt idx="622">
                  <c:v>0.12000000000000011</c:v>
                </c:pt>
                <c:pt idx="623">
                  <c:v>8.0000000000000071E-2</c:v>
                </c:pt>
                <c:pt idx="624">
                  <c:v>8.0000000000000071E-2</c:v>
                </c:pt>
                <c:pt idx="625">
                  <c:v>8.0000000000000071E-2</c:v>
                </c:pt>
                <c:pt idx="626">
                  <c:v>8.0000000000000071E-2</c:v>
                </c:pt>
                <c:pt idx="627">
                  <c:v>8.0000000000000071E-2</c:v>
                </c:pt>
                <c:pt idx="628">
                  <c:v>8.0000000000000071E-2</c:v>
                </c:pt>
                <c:pt idx="629">
                  <c:v>8.0000000000000071E-2</c:v>
                </c:pt>
                <c:pt idx="630">
                  <c:v>7.9999999999999849E-2</c:v>
                </c:pt>
                <c:pt idx="631">
                  <c:v>7.9999999999999849E-2</c:v>
                </c:pt>
                <c:pt idx="632">
                  <c:v>8.0000000000000071E-2</c:v>
                </c:pt>
                <c:pt idx="633">
                  <c:v>0.12000000000000011</c:v>
                </c:pt>
                <c:pt idx="634">
                  <c:v>0.11999999999999966</c:v>
                </c:pt>
                <c:pt idx="635">
                  <c:v>6.0000000000000053E-2</c:v>
                </c:pt>
                <c:pt idx="636">
                  <c:v>6.0000000000000053E-2</c:v>
                </c:pt>
                <c:pt idx="637">
                  <c:v>6.0000000000000053E-2</c:v>
                </c:pt>
                <c:pt idx="638">
                  <c:v>6.0000000000000053E-2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198-4157-8019-295426CFF304}"/>
            </c:ext>
          </c:extLst>
        </c:ser>
        <c:ser>
          <c:idx val="1"/>
          <c:order val="1"/>
          <c:tx>
            <c:strRef>
              <c:f>Sheet3!$M$2</c:f>
              <c:strCache>
                <c:ptCount val="1"/>
                <c:pt idx="0">
                  <c:v>AG 10 PPM - 500 PPM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Sheet3!$A$3:$A$641</c:f>
              <c:numCache>
                <c:formatCode>m/d/yyyy</c:formatCode>
                <c:ptCount val="639"/>
                <c:pt idx="0">
                  <c:v>44929</c:v>
                </c:pt>
                <c:pt idx="1">
                  <c:v>44930</c:v>
                </c:pt>
                <c:pt idx="2">
                  <c:v>44931</c:v>
                </c:pt>
                <c:pt idx="3">
                  <c:v>44932</c:v>
                </c:pt>
                <c:pt idx="4">
                  <c:v>44935</c:v>
                </c:pt>
                <c:pt idx="5">
                  <c:v>44936</c:v>
                </c:pt>
                <c:pt idx="6">
                  <c:v>44937</c:v>
                </c:pt>
                <c:pt idx="7">
                  <c:v>44938</c:v>
                </c:pt>
                <c:pt idx="8">
                  <c:v>44939</c:v>
                </c:pt>
                <c:pt idx="9">
                  <c:v>44942</c:v>
                </c:pt>
                <c:pt idx="10">
                  <c:v>44943</c:v>
                </c:pt>
                <c:pt idx="11">
                  <c:v>44944</c:v>
                </c:pt>
                <c:pt idx="12">
                  <c:v>44945</c:v>
                </c:pt>
                <c:pt idx="13">
                  <c:v>44946</c:v>
                </c:pt>
                <c:pt idx="14">
                  <c:v>44951</c:v>
                </c:pt>
                <c:pt idx="15">
                  <c:v>44952</c:v>
                </c:pt>
                <c:pt idx="16">
                  <c:v>44953</c:v>
                </c:pt>
                <c:pt idx="17">
                  <c:v>44956</c:v>
                </c:pt>
                <c:pt idx="18">
                  <c:v>44957</c:v>
                </c:pt>
                <c:pt idx="19">
                  <c:v>44958</c:v>
                </c:pt>
                <c:pt idx="20">
                  <c:v>44959</c:v>
                </c:pt>
                <c:pt idx="21">
                  <c:v>44960</c:v>
                </c:pt>
                <c:pt idx="22">
                  <c:v>44963</c:v>
                </c:pt>
                <c:pt idx="23">
                  <c:v>44964</c:v>
                </c:pt>
                <c:pt idx="24">
                  <c:v>44965</c:v>
                </c:pt>
                <c:pt idx="25">
                  <c:v>44966</c:v>
                </c:pt>
                <c:pt idx="26">
                  <c:v>44967</c:v>
                </c:pt>
                <c:pt idx="27">
                  <c:v>44970</c:v>
                </c:pt>
                <c:pt idx="28">
                  <c:v>44971</c:v>
                </c:pt>
                <c:pt idx="29">
                  <c:v>44972</c:v>
                </c:pt>
                <c:pt idx="30">
                  <c:v>44973</c:v>
                </c:pt>
                <c:pt idx="31">
                  <c:v>44974</c:v>
                </c:pt>
                <c:pt idx="32">
                  <c:v>44977</c:v>
                </c:pt>
                <c:pt idx="33">
                  <c:v>44978</c:v>
                </c:pt>
                <c:pt idx="34">
                  <c:v>44979</c:v>
                </c:pt>
                <c:pt idx="35">
                  <c:v>44980</c:v>
                </c:pt>
                <c:pt idx="36">
                  <c:v>44981</c:v>
                </c:pt>
                <c:pt idx="37">
                  <c:v>44984</c:v>
                </c:pt>
                <c:pt idx="38">
                  <c:v>44985</c:v>
                </c:pt>
                <c:pt idx="39">
                  <c:v>44986</c:v>
                </c:pt>
                <c:pt idx="40">
                  <c:v>44987</c:v>
                </c:pt>
                <c:pt idx="41">
                  <c:v>44988</c:v>
                </c:pt>
                <c:pt idx="42">
                  <c:v>44991</c:v>
                </c:pt>
                <c:pt idx="43">
                  <c:v>44992</c:v>
                </c:pt>
                <c:pt idx="44">
                  <c:v>44993</c:v>
                </c:pt>
                <c:pt idx="45">
                  <c:v>44994</c:v>
                </c:pt>
                <c:pt idx="46">
                  <c:v>44995</c:v>
                </c:pt>
                <c:pt idx="47">
                  <c:v>44998</c:v>
                </c:pt>
                <c:pt idx="48">
                  <c:v>44999</c:v>
                </c:pt>
                <c:pt idx="49">
                  <c:v>45000</c:v>
                </c:pt>
                <c:pt idx="50">
                  <c:v>45001</c:v>
                </c:pt>
                <c:pt idx="51">
                  <c:v>45002</c:v>
                </c:pt>
                <c:pt idx="52">
                  <c:v>45005</c:v>
                </c:pt>
                <c:pt idx="53">
                  <c:v>45006</c:v>
                </c:pt>
                <c:pt idx="54">
                  <c:v>45007</c:v>
                </c:pt>
                <c:pt idx="55">
                  <c:v>45008</c:v>
                </c:pt>
                <c:pt idx="56">
                  <c:v>45009</c:v>
                </c:pt>
                <c:pt idx="57">
                  <c:v>45012</c:v>
                </c:pt>
                <c:pt idx="58">
                  <c:v>45013</c:v>
                </c:pt>
                <c:pt idx="59">
                  <c:v>45014</c:v>
                </c:pt>
                <c:pt idx="60">
                  <c:v>45015</c:v>
                </c:pt>
                <c:pt idx="61">
                  <c:v>45016</c:v>
                </c:pt>
                <c:pt idx="62">
                  <c:v>45019</c:v>
                </c:pt>
                <c:pt idx="63">
                  <c:v>45020</c:v>
                </c:pt>
                <c:pt idx="64">
                  <c:v>45021</c:v>
                </c:pt>
                <c:pt idx="65">
                  <c:v>45022</c:v>
                </c:pt>
                <c:pt idx="66">
                  <c:v>45026</c:v>
                </c:pt>
                <c:pt idx="67">
                  <c:v>45027</c:v>
                </c:pt>
                <c:pt idx="68">
                  <c:v>45028</c:v>
                </c:pt>
                <c:pt idx="69">
                  <c:v>45029</c:v>
                </c:pt>
                <c:pt idx="70">
                  <c:v>45030</c:v>
                </c:pt>
                <c:pt idx="71">
                  <c:v>45033</c:v>
                </c:pt>
                <c:pt idx="72">
                  <c:v>45034</c:v>
                </c:pt>
                <c:pt idx="73">
                  <c:v>45035</c:v>
                </c:pt>
                <c:pt idx="74">
                  <c:v>45036</c:v>
                </c:pt>
                <c:pt idx="75">
                  <c:v>45037</c:v>
                </c:pt>
                <c:pt idx="76">
                  <c:v>45040</c:v>
                </c:pt>
                <c:pt idx="77">
                  <c:v>45041</c:v>
                </c:pt>
                <c:pt idx="78">
                  <c:v>45042</c:v>
                </c:pt>
                <c:pt idx="79">
                  <c:v>45043</c:v>
                </c:pt>
                <c:pt idx="80">
                  <c:v>45044</c:v>
                </c:pt>
                <c:pt idx="81">
                  <c:v>45048</c:v>
                </c:pt>
                <c:pt idx="82">
                  <c:v>45049</c:v>
                </c:pt>
                <c:pt idx="83">
                  <c:v>45050</c:v>
                </c:pt>
                <c:pt idx="84">
                  <c:v>45051</c:v>
                </c:pt>
                <c:pt idx="85">
                  <c:v>45054</c:v>
                </c:pt>
                <c:pt idx="86">
                  <c:v>45055</c:v>
                </c:pt>
                <c:pt idx="87">
                  <c:v>45056</c:v>
                </c:pt>
                <c:pt idx="88">
                  <c:v>45057</c:v>
                </c:pt>
                <c:pt idx="89">
                  <c:v>45058</c:v>
                </c:pt>
                <c:pt idx="90">
                  <c:v>45061</c:v>
                </c:pt>
                <c:pt idx="91">
                  <c:v>45062</c:v>
                </c:pt>
                <c:pt idx="92">
                  <c:v>45063</c:v>
                </c:pt>
                <c:pt idx="93">
                  <c:v>45064</c:v>
                </c:pt>
                <c:pt idx="94">
                  <c:v>45065</c:v>
                </c:pt>
                <c:pt idx="95">
                  <c:v>45068</c:v>
                </c:pt>
                <c:pt idx="96">
                  <c:v>45069</c:v>
                </c:pt>
                <c:pt idx="97">
                  <c:v>45070</c:v>
                </c:pt>
                <c:pt idx="98">
                  <c:v>45071</c:v>
                </c:pt>
                <c:pt idx="99">
                  <c:v>45072</c:v>
                </c:pt>
                <c:pt idx="100">
                  <c:v>45075</c:v>
                </c:pt>
                <c:pt idx="101">
                  <c:v>45076</c:v>
                </c:pt>
                <c:pt idx="102">
                  <c:v>45077</c:v>
                </c:pt>
                <c:pt idx="103">
                  <c:v>45078</c:v>
                </c:pt>
                <c:pt idx="104">
                  <c:v>45082</c:v>
                </c:pt>
                <c:pt idx="105">
                  <c:v>45083</c:v>
                </c:pt>
                <c:pt idx="106">
                  <c:v>45084</c:v>
                </c:pt>
                <c:pt idx="107">
                  <c:v>45085</c:v>
                </c:pt>
                <c:pt idx="108">
                  <c:v>45086</c:v>
                </c:pt>
                <c:pt idx="109">
                  <c:v>45089</c:v>
                </c:pt>
                <c:pt idx="110">
                  <c:v>45090</c:v>
                </c:pt>
                <c:pt idx="111">
                  <c:v>45091</c:v>
                </c:pt>
                <c:pt idx="112">
                  <c:v>45092</c:v>
                </c:pt>
                <c:pt idx="113">
                  <c:v>45093</c:v>
                </c:pt>
                <c:pt idx="114">
                  <c:v>45096</c:v>
                </c:pt>
                <c:pt idx="115">
                  <c:v>45097</c:v>
                </c:pt>
                <c:pt idx="116">
                  <c:v>45098</c:v>
                </c:pt>
                <c:pt idx="117">
                  <c:v>45099</c:v>
                </c:pt>
                <c:pt idx="118">
                  <c:v>45100</c:v>
                </c:pt>
                <c:pt idx="119">
                  <c:v>45103</c:v>
                </c:pt>
                <c:pt idx="120">
                  <c:v>45104</c:v>
                </c:pt>
                <c:pt idx="121">
                  <c:v>45105</c:v>
                </c:pt>
                <c:pt idx="122">
                  <c:v>45107</c:v>
                </c:pt>
                <c:pt idx="123">
                  <c:v>45110</c:v>
                </c:pt>
                <c:pt idx="124">
                  <c:v>45111</c:v>
                </c:pt>
                <c:pt idx="125">
                  <c:v>45112</c:v>
                </c:pt>
                <c:pt idx="126">
                  <c:v>45113</c:v>
                </c:pt>
                <c:pt idx="127">
                  <c:v>45114</c:v>
                </c:pt>
                <c:pt idx="128">
                  <c:v>45117</c:v>
                </c:pt>
                <c:pt idx="129">
                  <c:v>45118</c:v>
                </c:pt>
                <c:pt idx="130">
                  <c:v>45119</c:v>
                </c:pt>
                <c:pt idx="131">
                  <c:v>45120</c:v>
                </c:pt>
                <c:pt idx="132">
                  <c:v>45121</c:v>
                </c:pt>
                <c:pt idx="133">
                  <c:v>45124</c:v>
                </c:pt>
                <c:pt idx="134">
                  <c:v>45125</c:v>
                </c:pt>
                <c:pt idx="135">
                  <c:v>45126</c:v>
                </c:pt>
                <c:pt idx="136">
                  <c:v>45127</c:v>
                </c:pt>
                <c:pt idx="137">
                  <c:v>45128</c:v>
                </c:pt>
                <c:pt idx="138">
                  <c:v>45131</c:v>
                </c:pt>
                <c:pt idx="139">
                  <c:v>45132</c:v>
                </c:pt>
                <c:pt idx="140">
                  <c:v>45133</c:v>
                </c:pt>
                <c:pt idx="141">
                  <c:v>45134</c:v>
                </c:pt>
                <c:pt idx="142">
                  <c:v>45135</c:v>
                </c:pt>
                <c:pt idx="143">
                  <c:v>45138</c:v>
                </c:pt>
                <c:pt idx="144">
                  <c:v>45139</c:v>
                </c:pt>
                <c:pt idx="145">
                  <c:v>45140</c:v>
                </c:pt>
                <c:pt idx="146">
                  <c:v>45141</c:v>
                </c:pt>
                <c:pt idx="147">
                  <c:v>45142</c:v>
                </c:pt>
                <c:pt idx="148">
                  <c:v>45145</c:v>
                </c:pt>
                <c:pt idx="149">
                  <c:v>45146</c:v>
                </c:pt>
                <c:pt idx="150">
                  <c:v>45148</c:v>
                </c:pt>
                <c:pt idx="151">
                  <c:v>45149</c:v>
                </c:pt>
                <c:pt idx="152">
                  <c:v>45152</c:v>
                </c:pt>
                <c:pt idx="153">
                  <c:v>45153</c:v>
                </c:pt>
                <c:pt idx="154">
                  <c:v>45154</c:v>
                </c:pt>
                <c:pt idx="155">
                  <c:v>45155</c:v>
                </c:pt>
                <c:pt idx="156">
                  <c:v>45156</c:v>
                </c:pt>
                <c:pt idx="157">
                  <c:v>45159</c:v>
                </c:pt>
                <c:pt idx="158">
                  <c:v>45160</c:v>
                </c:pt>
                <c:pt idx="159">
                  <c:v>45161</c:v>
                </c:pt>
                <c:pt idx="160">
                  <c:v>45162</c:v>
                </c:pt>
                <c:pt idx="161">
                  <c:v>45163</c:v>
                </c:pt>
                <c:pt idx="162">
                  <c:v>45166</c:v>
                </c:pt>
                <c:pt idx="163">
                  <c:v>45167</c:v>
                </c:pt>
                <c:pt idx="164">
                  <c:v>45168</c:v>
                </c:pt>
                <c:pt idx="165">
                  <c:v>45169</c:v>
                </c:pt>
                <c:pt idx="166">
                  <c:v>45173</c:v>
                </c:pt>
                <c:pt idx="167">
                  <c:v>45174</c:v>
                </c:pt>
                <c:pt idx="168">
                  <c:v>45175</c:v>
                </c:pt>
                <c:pt idx="169">
                  <c:v>45176</c:v>
                </c:pt>
                <c:pt idx="170">
                  <c:v>45177</c:v>
                </c:pt>
                <c:pt idx="171">
                  <c:v>45180</c:v>
                </c:pt>
                <c:pt idx="172">
                  <c:v>45181</c:v>
                </c:pt>
                <c:pt idx="173">
                  <c:v>45182</c:v>
                </c:pt>
                <c:pt idx="174">
                  <c:v>45183</c:v>
                </c:pt>
                <c:pt idx="175">
                  <c:v>45184</c:v>
                </c:pt>
                <c:pt idx="176">
                  <c:v>45187</c:v>
                </c:pt>
                <c:pt idx="177">
                  <c:v>45188</c:v>
                </c:pt>
                <c:pt idx="178">
                  <c:v>45189</c:v>
                </c:pt>
                <c:pt idx="179">
                  <c:v>45190</c:v>
                </c:pt>
                <c:pt idx="180">
                  <c:v>45191</c:v>
                </c:pt>
                <c:pt idx="181">
                  <c:v>45194</c:v>
                </c:pt>
                <c:pt idx="182">
                  <c:v>45195</c:v>
                </c:pt>
                <c:pt idx="183">
                  <c:v>45196</c:v>
                </c:pt>
                <c:pt idx="184">
                  <c:v>45197</c:v>
                </c:pt>
                <c:pt idx="185">
                  <c:v>45198</c:v>
                </c:pt>
                <c:pt idx="186">
                  <c:v>45201</c:v>
                </c:pt>
                <c:pt idx="187">
                  <c:v>45202</c:v>
                </c:pt>
                <c:pt idx="188">
                  <c:v>45203</c:v>
                </c:pt>
                <c:pt idx="189">
                  <c:v>45204</c:v>
                </c:pt>
                <c:pt idx="190">
                  <c:v>45205</c:v>
                </c:pt>
                <c:pt idx="191">
                  <c:v>45208</c:v>
                </c:pt>
                <c:pt idx="192">
                  <c:v>45209</c:v>
                </c:pt>
                <c:pt idx="193">
                  <c:v>45210</c:v>
                </c:pt>
                <c:pt idx="194">
                  <c:v>45211</c:v>
                </c:pt>
                <c:pt idx="195">
                  <c:v>45212</c:v>
                </c:pt>
                <c:pt idx="196">
                  <c:v>45215</c:v>
                </c:pt>
                <c:pt idx="197">
                  <c:v>45216</c:v>
                </c:pt>
                <c:pt idx="198">
                  <c:v>45217</c:v>
                </c:pt>
                <c:pt idx="199">
                  <c:v>45218</c:v>
                </c:pt>
                <c:pt idx="200">
                  <c:v>45219</c:v>
                </c:pt>
                <c:pt idx="201">
                  <c:v>45222</c:v>
                </c:pt>
                <c:pt idx="202">
                  <c:v>45223</c:v>
                </c:pt>
                <c:pt idx="203">
                  <c:v>45224</c:v>
                </c:pt>
                <c:pt idx="204">
                  <c:v>45225</c:v>
                </c:pt>
                <c:pt idx="205">
                  <c:v>45226</c:v>
                </c:pt>
                <c:pt idx="206">
                  <c:v>45229</c:v>
                </c:pt>
                <c:pt idx="207">
                  <c:v>45230</c:v>
                </c:pt>
                <c:pt idx="208">
                  <c:v>45231</c:v>
                </c:pt>
                <c:pt idx="209">
                  <c:v>45232</c:v>
                </c:pt>
                <c:pt idx="210">
                  <c:v>45233</c:v>
                </c:pt>
                <c:pt idx="211">
                  <c:v>45236</c:v>
                </c:pt>
                <c:pt idx="212">
                  <c:v>45237</c:v>
                </c:pt>
                <c:pt idx="213">
                  <c:v>45238</c:v>
                </c:pt>
                <c:pt idx="214">
                  <c:v>45239</c:v>
                </c:pt>
                <c:pt idx="215">
                  <c:v>45240</c:v>
                </c:pt>
                <c:pt idx="216">
                  <c:v>45244</c:v>
                </c:pt>
                <c:pt idx="217">
                  <c:v>45245</c:v>
                </c:pt>
                <c:pt idx="218">
                  <c:v>45246</c:v>
                </c:pt>
                <c:pt idx="219">
                  <c:v>45247</c:v>
                </c:pt>
                <c:pt idx="220">
                  <c:v>45250</c:v>
                </c:pt>
                <c:pt idx="221">
                  <c:v>45251</c:v>
                </c:pt>
                <c:pt idx="222">
                  <c:v>45252</c:v>
                </c:pt>
                <c:pt idx="223">
                  <c:v>45253</c:v>
                </c:pt>
                <c:pt idx="224">
                  <c:v>45254</c:v>
                </c:pt>
                <c:pt idx="225">
                  <c:v>45257</c:v>
                </c:pt>
                <c:pt idx="226">
                  <c:v>45258</c:v>
                </c:pt>
                <c:pt idx="227">
                  <c:v>45259</c:v>
                </c:pt>
                <c:pt idx="228">
                  <c:v>45260</c:v>
                </c:pt>
                <c:pt idx="229">
                  <c:v>45261</c:v>
                </c:pt>
                <c:pt idx="230">
                  <c:v>45264</c:v>
                </c:pt>
                <c:pt idx="231">
                  <c:v>45265</c:v>
                </c:pt>
                <c:pt idx="232">
                  <c:v>45266</c:v>
                </c:pt>
                <c:pt idx="233">
                  <c:v>45267</c:v>
                </c:pt>
                <c:pt idx="234">
                  <c:v>45268</c:v>
                </c:pt>
                <c:pt idx="235">
                  <c:v>45271</c:v>
                </c:pt>
                <c:pt idx="236">
                  <c:v>45272</c:v>
                </c:pt>
                <c:pt idx="237">
                  <c:v>45273</c:v>
                </c:pt>
                <c:pt idx="238">
                  <c:v>45274</c:v>
                </c:pt>
                <c:pt idx="239">
                  <c:v>45275</c:v>
                </c:pt>
                <c:pt idx="240">
                  <c:v>45278</c:v>
                </c:pt>
                <c:pt idx="241">
                  <c:v>45279</c:v>
                </c:pt>
                <c:pt idx="242">
                  <c:v>45280</c:v>
                </c:pt>
                <c:pt idx="243">
                  <c:v>45281</c:v>
                </c:pt>
                <c:pt idx="244">
                  <c:v>45282</c:v>
                </c:pt>
                <c:pt idx="245">
                  <c:v>45286</c:v>
                </c:pt>
                <c:pt idx="246">
                  <c:v>45287</c:v>
                </c:pt>
                <c:pt idx="247">
                  <c:v>45288</c:v>
                </c:pt>
                <c:pt idx="248">
                  <c:v>45289</c:v>
                </c:pt>
                <c:pt idx="249">
                  <c:v>45293</c:v>
                </c:pt>
                <c:pt idx="250">
                  <c:v>45294</c:v>
                </c:pt>
                <c:pt idx="251">
                  <c:v>45295</c:v>
                </c:pt>
                <c:pt idx="252">
                  <c:v>45296</c:v>
                </c:pt>
                <c:pt idx="253">
                  <c:v>45299</c:v>
                </c:pt>
                <c:pt idx="254">
                  <c:v>45300</c:v>
                </c:pt>
                <c:pt idx="255">
                  <c:v>45301</c:v>
                </c:pt>
                <c:pt idx="256">
                  <c:v>45302</c:v>
                </c:pt>
                <c:pt idx="257">
                  <c:v>45303</c:v>
                </c:pt>
                <c:pt idx="258">
                  <c:v>45306</c:v>
                </c:pt>
                <c:pt idx="259">
                  <c:v>45307</c:v>
                </c:pt>
                <c:pt idx="260">
                  <c:v>45308</c:v>
                </c:pt>
                <c:pt idx="261">
                  <c:v>45309</c:v>
                </c:pt>
                <c:pt idx="262">
                  <c:v>45310</c:v>
                </c:pt>
                <c:pt idx="263">
                  <c:v>45313</c:v>
                </c:pt>
                <c:pt idx="264">
                  <c:v>45314</c:v>
                </c:pt>
                <c:pt idx="265">
                  <c:v>45315</c:v>
                </c:pt>
                <c:pt idx="266">
                  <c:v>45316</c:v>
                </c:pt>
                <c:pt idx="267">
                  <c:v>45317</c:v>
                </c:pt>
                <c:pt idx="268">
                  <c:v>45320</c:v>
                </c:pt>
                <c:pt idx="269">
                  <c:v>45321</c:v>
                </c:pt>
                <c:pt idx="270">
                  <c:v>45322</c:v>
                </c:pt>
                <c:pt idx="271">
                  <c:v>45323</c:v>
                </c:pt>
                <c:pt idx="272">
                  <c:v>45324</c:v>
                </c:pt>
                <c:pt idx="273">
                  <c:v>45327</c:v>
                </c:pt>
                <c:pt idx="274">
                  <c:v>45328</c:v>
                </c:pt>
                <c:pt idx="275">
                  <c:v>45329</c:v>
                </c:pt>
                <c:pt idx="276">
                  <c:v>45330</c:v>
                </c:pt>
                <c:pt idx="277">
                  <c:v>45331</c:v>
                </c:pt>
                <c:pt idx="278">
                  <c:v>45335</c:v>
                </c:pt>
                <c:pt idx="279">
                  <c:v>45336</c:v>
                </c:pt>
                <c:pt idx="280">
                  <c:v>45337</c:v>
                </c:pt>
                <c:pt idx="281">
                  <c:v>45338</c:v>
                </c:pt>
                <c:pt idx="282">
                  <c:v>45341</c:v>
                </c:pt>
                <c:pt idx="283">
                  <c:v>45342</c:v>
                </c:pt>
                <c:pt idx="284">
                  <c:v>45343</c:v>
                </c:pt>
                <c:pt idx="285">
                  <c:v>45344</c:v>
                </c:pt>
                <c:pt idx="286">
                  <c:v>45345</c:v>
                </c:pt>
                <c:pt idx="287">
                  <c:v>45348</c:v>
                </c:pt>
                <c:pt idx="288">
                  <c:v>45349</c:v>
                </c:pt>
                <c:pt idx="289">
                  <c:v>45350</c:v>
                </c:pt>
                <c:pt idx="290">
                  <c:v>45351</c:v>
                </c:pt>
                <c:pt idx="291">
                  <c:v>45352</c:v>
                </c:pt>
                <c:pt idx="292">
                  <c:v>45355</c:v>
                </c:pt>
                <c:pt idx="293">
                  <c:v>45356</c:v>
                </c:pt>
                <c:pt idx="294">
                  <c:v>45357</c:v>
                </c:pt>
                <c:pt idx="295">
                  <c:v>45358</c:v>
                </c:pt>
                <c:pt idx="296">
                  <c:v>45359</c:v>
                </c:pt>
                <c:pt idx="297">
                  <c:v>45362</c:v>
                </c:pt>
                <c:pt idx="298">
                  <c:v>45363</c:v>
                </c:pt>
                <c:pt idx="299">
                  <c:v>45364</c:v>
                </c:pt>
                <c:pt idx="300">
                  <c:v>45365</c:v>
                </c:pt>
                <c:pt idx="301">
                  <c:v>45366</c:v>
                </c:pt>
                <c:pt idx="302">
                  <c:v>45369</c:v>
                </c:pt>
                <c:pt idx="303">
                  <c:v>45370</c:v>
                </c:pt>
                <c:pt idx="304">
                  <c:v>45371</c:v>
                </c:pt>
                <c:pt idx="305">
                  <c:v>45372</c:v>
                </c:pt>
                <c:pt idx="306">
                  <c:v>45373</c:v>
                </c:pt>
                <c:pt idx="307">
                  <c:v>45376</c:v>
                </c:pt>
                <c:pt idx="308">
                  <c:v>45377</c:v>
                </c:pt>
                <c:pt idx="309">
                  <c:v>45378</c:v>
                </c:pt>
                <c:pt idx="310">
                  <c:v>45379</c:v>
                </c:pt>
                <c:pt idx="311">
                  <c:v>45383</c:v>
                </c:pt>
                <c:pt idx="312">
                  <c:v>45384</c:v>
                </c:pt>
                <c:pt idx="313">
                  <c:v>45385</c:v>
                </c:pt>
                <c:pt idx="314">
                  <c:v>45386</c:v>
                </c:pt>
                <c:pt idx="315">
                  <c:v>45387</c:v>
                </c:pt>
                <c:pt idx="316">
                  <c:v>45390</c:v>
                </c:pt>
                <c:pt idx="317">
                  <c:v>45391</c:v>
                </c:pt>
                <c:pt idx="318">
                  <c:v>45393</c:v>
                </c:pt>
                <c:pt idx="319">
                  <c:v>45394</c:v>
                </c:pt>
                <c:pt idx="320">
                  <c:v>45397</c:v>
                </c:pt>
                <c:pt idx="321">
                  <c:v>45398</c:v>
                </c:pt>
                <c:pt idx="322">
                  <c:v>45399</c:v>
                </c:pt>
                <c:pt idx="323">
                  <c:v>45400</c:v>
                </c:pt>
                <c:pt idx="324">
                  <c:v>45401</c:v>
                </c:pt>
                <c:pt idx="325">
                  <c:v>45404</c:v>
                </c:pt>
                <c:pt idx="326">
                  <c:v>45405</c:v>
                </c:pt>
                <c:pt idx="327">
                  <c:v>45406</c:v>
                </c:pt>
                <c:pt idx="328">
                  <c:v>45407</c:v>
                </c:pt>
                <c:pt idx="329">
                  <c:v>45408</c:v>
                </c:pt>
                <c:pt idx="330">
                  <c:v>45411</c:v>
                </c:pt>
                <c:pt idx="331">
                  <c:v>45412</c:v>
                </c:pt>
                <c:pt idx="332">
                  <c:v>45414</c:v>
                </c:pt>
                <c:pt idx="333">
                  <c:v>45415</c:v>
                </c:pt>
                <c:pt idx="334">
                  <c:v>45418</c:v>
                </c:pt>
                <c:pt idx="335">
                  <c:v>45419</c:v>
                </c:pt>
                <c:pt idx="336">
                  <c:v>45420</c:v>
                </c:pt>
                <c:pt idx="337">
                  <c:v>45421</c:v>
                </c:pt>
                <c:pt idx="338">
                  <c:v>45422</c:v>
                </c:pt>
                <c:pt idx="339">
                  <c:v>45425</c:v>
                </c:pt>
                <c:pt idx="340">
                  <c:v>45426</c:v>
                </c:pt>
                <c:pt idx="341">
                  <c:v>45427</c:v>
                </c:pt>
                <c:pt idx="342">
                  <c:v>45428</c:v>
                </c:pt>
                <c:pt idx="343">
                  <c:v>45429</c:v>
                </c:pt>
                <c:pt idx="344">
                  <c:v>45432</c:v>
                </c:pt>
                <c:pt idx="345">
                  <c:v>45433</c:v>
                </c:pt>
                <c:pt idx="346">
                  <c:v>45435</c:v>
                </c:pt>
                <c:pt idx="347">
                  <c:v>45436</c:v>
                </c:pt>
                <c:pt idx="348">
                  <c:v>45439</c:v>
                </c:pt>
                <c:pt idx="349">
                  <c:v>45440</c:v>
                </c:pt>
                <c:pt idx="350">
                  <c:v>45441</c:v>
                </c:pt>
                <c:pt idx="351">
                  <c:v>45442</c:v>
                </c:pt>
                <c:pt idx="352">
                  <c:v>45443</c:v>
                </c:pt>
                <c:pt idx="353">
                  <c:v>45446</c:v>
                </c:pt>
                <c:pt idx="354">
                  <c:v>45447</c:v>
                </c:pt>
                <c:pt idx="355">
                  <c:v>45448</c:v>
                </c:pt>
                <c:pt idx="356">
                  <c:v>45449</c:v>
                </c:pt>
                <c:pt idx="357">
                  <c:v>45450</c:v>
                </c:pt>
                <c:pt idx="358">
                  <c:v>45453</c:v>
                </c:pt>
                <c:pt idx="359">
                  <c:v>45454</c:v>
                </c:pt>
                <c:pt idx="360">
                  <c:v>45455</c:v>
                </c:pt>
                <c:pt idx="361">
                  <c:v>45456</c:v>
                </c:pt>
                <c:pt idx="362">
                  <c:v>45457</c:v>
                </c:pt>
                <c:pt idx="363">
                  <c:v>45461</c:v>
                </c:pt>
                <c:pt idx="364">
                  <c:v>45462</c:v>
                </c:pt>
                <c:pt idx="365">
                  <c:v>45463</c:v>
                </c:pt>
                <c:pt idx="366">
                  <c:v>45464</c:v>
                </c:pt>
                <c:pt idx="367">
                  <c:v>45467</c:v>
                </c:pt>
                <c:pt idx="368">
                  <c:v>45468</c:v>
                </c:pt>
                <c:pt idx="369">
                  <c:v>45469</c:v>
                </c:pt>
                <c:pt idx="370">
                  <c:v>45470</c:v>
                </c:pt>
                <c:pt idx="371">
                  <c:v>45471</c:v>
                </c:pt>
                <c:pt idx="372">
                  <c:v>45474</c:v>
                </c:pt>
                <c:pt idx="373">
                  <c:v>45475</c:v>
                </c:pt>
                <c:pt idx="374">
                  <c:v>45476</c:v>
                </c:pt>
                <c:pt idx="375">
                  <c:v>45477</c:v>
                </c:pt>
                <c:pt idx="376">
                  <c:v>45478</c:v>
                </c:pt>
                <c:pt idx="377">
                  <c:v>45481</c:v>
                </c:pt>
                <c:pt idx="378">
                  <c:v>45482</c:v>
                </c:pt>
                <c:pt idx="379">
                  <c:v>45483</c:v>
                </c:pt>
                <c:pt idx="380">
                  <c:v>45484</c:v>
                </c:pt>
                <c:pt idx="381">
                  <c:v>45485</c:v>
                </c:pt>
                <c:pt idx="382">
                  <c:v>45488</c:v>
                </c:pt>
                <c:pt idx="383">
                  <c:v>45489</c:v>
                </c:pt>
                <c:pt idx="384">
                  <c:v>45490</c:v>
                </c:pt>
                <c:pt idx="385">
                  <c:v>45491</c:v>
                </c:pt>
                <c:pt idx="386">
                  <c:v>45492</c:v>
                </c:pt>
                <c:pt idx="387">
                  <c:v>45495</c:v>
                </c:pt>
                <c:pt idx="388">
                  <c:v>45496</c:v>
                </c:pt>
                <c:pt idx="389">
                  <c:v>45497</c:v>
                </c:pt>
                <c:pt idx="390">
                  <c:v>45498</c:v>
                </c:pt>
                <c:pt idx="391">
                  <c:v>45499</c:v>
                </c:pt>
                <c:pt idx="392">
                  <c:v>45502</c:v>
                </c:pt>
                <c:pt idx="393">
                  <c:v>45503</c:v>
                </c:pt>
                <c:pt idx="394">
                  <c:v>45504</c:v>
                </c:pt>
                <c:pt idx="395">
                  <c:v>45505</c:v>
                </c:pt>
                <c:pt idx="396">
                  <c:v>45506</c:v>
                </c:pt>
                <c:pt idx="397">
                  <c:v>45509</c:v>
                </c:pt>
                <c:pt idx="398">
                  <c:v>45510</c:v>
                </c:pt>
                <c:pt idx="399">
                  <c:v>45511</c:v>
                </c:pt>
                <c:pt idx="400">
                  <c:v>45512</c:v>
                </c:pt>
                <c:pt idx="401">
                  <c:v>45516</c:v>
                </c:pt>
                <c:pt idx="402">
                  <c:v>45517</c:v>
                </c:pt>
                <c:pt idx="403">
                  <c:v>45518</c:v>
                </c:pt>
                <c:pt idx="404">
                  <c:v>45519</c:v>
                </c:pt>
                <c:pt idx="405">
                  <c:v>45520</c:v>
                </c:pt>
                <c:pt idx="406">
                  <c:v>45523</c:v>
                </c:pt>
                <c:pt idx="407">
                  <c:v>45524</c:v>
                </c:pt>
                <c:pt idx="408">
                  <c:v>45525</c:v>
                </c:pt>
                <c:pt idx="409">
                  <c:v>45526</c:v>
                </c:pt>
                <c:pt idx="410">
                  <c:v>45527</c:v>
                </c:pt>
                <c:pt idx="411">
                  <c:v>45530</c:v>
                </c:pt>
                <c:pt idx="412">
                  <c:v>45531</c:v>
                </c:pt>
                <c:pt idx="413">
                  <c:v>45532</c:v>
                </c:pt>
                <c:pt idx="414">
                  <c:v>45533</c:v>
                </c:pt>
                <c:pt idx="415">
                  <c:v>45534</c:v>
                </c:pt>
                <c:pt idx="416">
                  <c:v>45537</c:v>
                </c:pt>
                <c:pt idx="417">
                  <c:v>45538</c:v>
                </c:pt>
                <c:pt idx="418">
                  <c:v>45539</c:v>
                </c:pt>
                <c:pt idx="419">
                  <c:v>45540</c:v>
                </c:pt>
                <c:pt idx="420">
                  <c:v>45541</c:v>
                </c:pt>
                <c:pt idx="421">
                  <c:v>45544</c:v>
                </c:pt>
                <c:pt idx="422">
                  <c:v>45545</c:v>
                </c:pt>
                <c:pt idx="423">
                  <c:v>45546</c:v>
                </c:pt>
                <c:pt idx="424">
                  <c:v>45547</c:v>
                </c:pt>
                <c:pt idx="425">
                  <c:v>45548</c:v>
                </c:pt>
                <c:pt idx="426">
                  <c:v>45551</c:v>
                </c:pt>
                <c:pt idx="427">
                  <c:v>45552</c:v>
                </c:pt>
                <c:pt idx="428">
                  <c:v>45553</c:v>
                </c:pt>
                <c:pt idx="429">
                  <c:v>45554</c:v>
                </c:pt>
                <c:pt idx="430">
                  <c:v>45555</c:v>
                </c:pt>
                <c:pt idx="431">
                  <c:v>45558</c:v>
                </c:pt>
                <c:pt idx="432">
                  <c:v>45559</c:v>
                </c:pt>
                <c:pt idx="433">
                  <c:v>45560</c:v>
                </c:pt>
                <c:pt idx="434">
                  <c:v>45561</c:v>
                </c:pt>
                <c:pt idx="435">
                  <c:v>45562</c:v>
                </c:pt>
                <c:pt idx="436">
                  <c:v>45565</c:v>
                </c:pt>
                <c:pt idx="437">
                  <c:v>45566</c:v>
                </c:pt>
                <c:pt idx="438">
                  <c:v>45567</c:v>
                </c:pt>
                <c:pt idx="439">
                  <c:v>45568</c:v>
                </c:pt>
                <c:pt idx="440">
                  <c:v>45569</c:v>
                </c:pt>
                <c:pt idx="441">
                  <c:v>45572</c:v>
                </c:pt>
                <c:pt idx="442">
                  <c:v>45573</c:v>
                </c:pt>
                <c:pt idx="443">
                  <c:v>45574</c:v>
                </c:pt>
                <c:pt idx="444">
                  <c:v>45575</c:v>
                </c:pt>
                <c:pt idx="445">
                  <c:v>45576</c:v>
                </c:pt>
                <c:pt idx="446">
                  <c:v>45579</c:v>
                </c:pt>
                <c:pt idx="447">
                  <c:v>45580</c:v>
                </c:pt>
                <c:pt idx="448">
                  <c:v>45581</c:v>
                </c:pt>
                <c:pt idx="449">
                  <c:v>45582</c:v>
                </c:pt>
                <c:pt idx="450">
                  <c:v>45583</c:v>
                </c:pt>
                <c:pt idx="451">
                  <c:v>45586</c:v>
                </c:pt>
                <c:pt idx="452">
                  <c:v>45587</c:v>
                </c:pt>
                <c:pt idx="453">
                  <c:v>45588</c:v>
                </c:pt>
                <c:pt idx="454">
                  <c:v>45589</c:v>
                </c:pt>
                <c:pt idx="455">
                  <c:v>45590</c:v>
                </c:pt>
                <c:pt idx="456">
                  <c:v>45593</c:v>
                </c:pt>
                <c:pt idx="457">
                  <c:v>45594</c:v>
                </c:pt>
                <c:pt idx="458">
                  <c:v>45595</c:v>
                </c:pt>
                <c:pt idx="459">
                  <c:v>45597</c:v>
                </c:pt>
                <c:pt idx="460">
                  <c:v>45600</c:v>
                </c:pt>
                <c:pt idx="461">
                  <c:v>45601</c:v>
                </c:pt>
                <c:pt idx="462">
                  <c:v>45602</c:v>
                </c:pt>
                <c:pt idx="463">
                  <c:v>45603</c:v>
                </c:pt>
                <c:pt idx="464">
                  <c:v>45604</c:v>
                </c:pt>
                <c:pt idx="465">
                  <c:v>45607</c:v>
                </c:pt>
                <c:pt idx="466">
                  <c:v>45608</c:v>
                </c:pt>
                <c:pt idx="467">
                  <c:v>45609</c:v>
                </c:pt>
                <c:pt idx="468">
                  <c:v>45610</c:v>
                </c:pt>
                <c:pt idx="469">
                  <c:v>45611</c:v>
                </c:pt>
                <c:pt idx="470">
                  <c:v>45614</c:v>
                </c:pt>
                <c:pt idx="471">
                  <c:v>45615</c:v>
                </c:pt>
                <c:pt idx="472">
                  <c:v>45616</c:v>
                </c:pt>
                <c:pt idx="473">
                  <c:v>45617</c:v>
                </c:pt>
                <c:pt idx="474">
                  <c:v>45618</c:v>
                </c:pt>
                <c:pt idx="475">
                  <c:v>45621</c:v>
                </c:pt>
                <c:pt idx="476">
                  <c:v>45622</c:v>
                </c:pt>
                <c:pt idx="477">
                  <c:v>45623</c:v>
                </c:pt>
                <c:pt idx="478">
                  <c:v>45624</c:v>
                </c:pt>
                <c:pt idx="479">
                  <c:v>45625</c:v>
                </c:pt>
                <c:pt idx="480">
                  <c:v>45628</c:v>
                </c:pt>
                <c:pt idx="481">
                  <c:v>45629</c:v>
                </c:pt>
                <c:pt idx="482">
                  <c:v>45630</c:v>
                </c:pt>
                <c:pt idx="483">
                  <c:v>45631</c:v>
                </c:pt>
                <c:pt idx="484">
                  <c:v>45632</c:v>
                </c:pt>
                <c:pt idx="485">
                  <c:v>45635</c:v>
                </c:pt>
                <c:pt idx="486">
                  <c:v>45636</c:v>
                </c:pt>
                <c:pt idx="487">
                  <c:v>45637</c:v>
                </c:pt>
                <c:pt idx="488">
                  <c:v>45638</c:v>
                </c:pt>
                <c:pt idx="489">
                  <c:v>45639</c:v>
                </c:pt>
                <c:pt idx="490">
                  <c:v>45642</c:v>
                </c:pt>
                <c:pt idx="491">
                  <c:v>45643</c:v>
                </c:pt>
                <c:pt idx="492">
                  <c:v>45644</c:v>
                </c:pt>
                <c:pt idx="493">
                  <c:v>45645</c:v>
                </c:pt>
                <c:pt idx="494">
                  <c:v>45646</c:v>
                </c:pt>
                <c:pt idx="495">
                  <c:v>45649</c:v>
                </c:pt>
                <c:pt idx="496">
                  <c:v>45650</c:v>
                </c:pt>
                <c:pt idx="497">
                  <c:v>45652</c:v>
                </c:pt>
                <c:pt idx="498">
                  <c:v>45653</c:v>
                </c:pt>
                <c:pt idx="499">
                  <c:v>45656</c:v>
                </c:pt>
                <c:pt idx="500">
                  <c:v>45657</c:v>
                </c:pt>
                <c:pt idx="501">
                  <c:v>45659</c:v>
                </c:pt>
                <c:pt idx="502">
                  <c:v>45660</c:v>
                </c:pt>
                <c:pt idx="503">
                  <c:v>45663</c:v>
                </c:pt>
                <c:pt idx="504">
                  <c:v>45664</c:v>
                </c:pt>
                <c:pt idx="505">
                  <c:v>45665</c:v>
                </c:pt>
                <c:pt idx="506">
                  <c:v>45666</c:v>
                </c:pt>
                <c:pt idx="507">
                  <c:v>45667</c:v>
                </c:pt>
                <c:pt idx="508">
                  <c:v>45670</c:v>
                </c:pt>
                <c:pt idx="509">
                  <c:v>45671</c:v>
                </c:pt>
                <c:pt idx="510">
                  <c:v>45672</c:v>
                </c:pt>
                <c:pt idx="511">
                  <c:v>45673</c:v>
                </c:pt>
                <c:pt idx="512">
                  <c:v>45674</c:v>
                </c:pt>
                <c:pt idx="513">
                  <c:v>45677</c:v>
                </c:pt>
                <c:pt idx="514">
                  <c:v>45678</c:v>
                </c:pt>
                <c:pt idx="515">
                  <c:v>45679</c:v>
                </c:pt>
                <c:pt idx="516">
                  <c:v>45680</c:v>
                </c:pt>
                <c:pt idx="517">
                  <c:v>45681</c:v>
                </c:pt>
                <c:pt idx="518">
                  <c:v>45684</c:v>
                </c:pt>
                <c:pt idx="519">
                  <c:v>45685</c:v>
                </c:pt>
                <c:pt idx="520">
                  <c:v>45688</c:v>
                </c:pt>
                <c:pt idx="521">
                  <c:v>45691</c:v>
                </c:pt>
                <c:pt idx="522">
                  <c:v>45692</c:v>
                </c:pt>
                <c:pt idx="523">
                  <c:v>45693</c:v>
                </c:pt>
                <c:pt idx="524">
                  <c:v>45694</c:v>
                </c:pt>
                <c:pt idx="525">
                  <c:v>45695</c:v>
                </c:pt>
                <c:pt idx="526">
                  <c:v>45698</c:v>
                </c:pt>
                <c:pt idx="527">
                  <c:v>45699</c:v>
                </c:pt>
                <c:pt idx="528">
                  <c:v>45700</c:v>
                </c:pt>
                <c:pt idx="529">
                  <c:v>45701</c:v>
                </c:pt>
                <c:pt idx="530">
                  <c:v>45702</c:v>
                </c:pt>
                <c:pt idx="531">
                  <c:v>45705</c:v>
                </c:pt>
                <c:pt idx="532">
                  <c:v>45706</c:v>
                </c:pt>
                <c:pt idx="533">
                  <c:v>45707</c:v>
                </c:pt>
                <c:pt idx="534">
                  <c:v>45708</c:v>
                </c:pt>
                <c:pt idx="535">
                  <c:v>45709</c:v>
                </c:pt>
                <c:pt idx="536">
                  <c:v>45712</c:v>
                </c:pt>
                <c:pt idx="537">
                  <c:v>45713</c:v>
                </c:pt>
                <c:pt idx="538">
                  <c:v>45714</c:v>
                </c:pt>
                <c:pt idx="539">
                  <c:v>45715</c:v>
                </c:pt>
                <c:pt idx="540">
                  <c:v>45716</c:v>
                </c:pt>
                <c:pt idx="541">
                  <c:v>45719</c:v>
                </c:pt>
                <c:pt idx="542">
                  <c:v>45720</c:v>
                </c:pt>
                <c:pt idx="543">
                  <c:v>45721</c:v>
                </c:pt>
                <c:pt idx="544">
                  <c:v>45722</c:v>
                </c:pt>
                <c:pt idx="545">
                  <c:v>45723</c:v>
                </c:pt>
                <c:pt idx="546">
                  <c:v>45726</c:v>
                </c:pt>
                <c:pt idx="547">
                  <c:v>45727</c:v>
                </c:pt>
                <c:pt idx="548">
                  <c:v>45728</c:v>
                </c:pt>
                <c:pt idx="549">
                  <c:v>45729</c:v>
                </c:pt>
                <c:pt idx="550">
                  <c:v>45730</c:v>
                </c:pt>
                <c:pt idx="551">
                  <c:v>45733</c:v>
                </c:pt>
                <c:pt idx="552">
                  <c:v>45734</c:v>
                </c:pt>
                <c:pt idx="553">
                  <c:v>45735</c:v>
                </c:pt>
                <c:pt idx="554">
                  <c:v>45736</c:v>
                </c:pt>
                <c:pt idx="555">
                  <c:v>45737</c:v>
                </c:pt>
                <c:pt idx="556">
                  <c:v>45740</c:v>
                </c:pt>
                <c:pt idx="557">
                  <c:v>45741</c:v>
                </c:pt>
                <c:pt idx="558">
                  <c:v>45742</c:v>
                </c:pt>
                <c:pt idx="559">
                  <c:v>45743</c:v>
                </c:pt>
                <c:pt idx="560">
                  <c:v>45744</c:v>
                </c:pt>
                <c:pt idx="561">
                  <c:v>45748</c:v>
                </c:pt>
                <c:pt idx="562">
                  <c:v>45749</c:v>
                </c:pt>
                <c:pt idx="563">
                  <c:v>45750</c:v>
                </c:pt>
                <c:pt idx="564">
                  <c:v>45751</c:v>
                </c:pt>
                <c:pt idx="565">
                  <c:v>45754</c:v>
                </c:pt>
                <c:pt idx="566">
                  <c:v>45755</c:v>
                </c:pt>
                <c:pt idx="567">
                  <c:v>45756</c:v>
                </c:pt>
                <c:pt idx="568">
                  <c:v>45757</c:v>
                </c:pt>
                <c:pt idx="569">
                  <c:v>45758</c:v>
                </c:pt>
                <c:pt idx="570">
                  <c:v>45761</c:v>
                </c:pt>
                <c:pt idx="571">
                  <c:v>45762</c:v>
                </c:pt>
                <c:pt idx="572">
                  <c:v>45763</c:v>
                </c:pt>
                <c:pt idx="573">
                  <c:v>45764</c:v>
                </c:pt>
                <c:pt idx="574">
                  <c:v>45768</c:v>
                </c:pt>
                <c:pt idx="575">
                  <c:v>45769</c:v>
                </c:pt>
                <c:pt idx="576">
                  <c:v>45770</c:v>
                </c:pt>
                <c:pt idx="577">
                  <c:v>45771</c:v>
                </c:pt>
                <c:pt idx="578">
                  <c:v>45772</c:v>
                </c:pt>
                <c:pt idx="579">
                  <c:v>45775</c:v>
                </c:pt>
                <c:pt idx="580">
                  <c:v>45776</c:v>
                </c:pt>
                <c:pt idx="581">
                  <c:v>45777</c:v>
                </c:pt>
                <c:pt idx="582">
                  <c:v>45779</c:v>
                </c:pt>
                <c:pt idx="583">
                  <c:v>45782</c:v>
                </c:pt>
                <c:pt idx="584">
                  <c:v>45783</c:v>
                </c:pt>
                <c:pt idx="585">
                  <c:v>45784</c:v>
                </c:pt>
                <c:pt idx="586">
                  <c:v>45785</c:v>
                </c:pt>
                <c:pt idx="587">
                  <c:v>45786</c:v>
                </c:pt>
                <c:pt idx="588">
                  <c:v>45790</c:v>
                </c:pt>
                <c:pt idx="589">
                  <c:v>45791</c:v>
                </c:pt>
                <c:pt idx="590">
                  <c:v>45792</c:v>
                </c:pt>
                <c:pt idx="591">
                  <c:v>45793</c:v>
                </c:pt>
                <c:pt idx="592">
                  <c:v>45796</c:v>
                </c:pt>
                <c:pt idx="593">
                  <c:v>45797</c:v>
                </c:pt>
                <c:pt idx="594">
                  <c:v>45798</c:v>
                </c:pt>
                <c:pt idx="595">
                  <c:v>45799</c:v>
                </c:pt>
                <c:pt idx="596">
                  <c:v>45800</c:v>
                </c:pt>
                <c:pt idx="597">
                  <c:v>45803</c:v>
                </c:pt>
                <c:pt idx="598">
                  <c:v>45804</c:v>
                </c:pt>
                <c:pt idx="599">
                  <c:v>45805</c:v>
                </c:pt>
                <c:pt idx="600">
                  <c:v>45806</c:v>
                </c:pt>
                <c:pt idx="601">
                  <c:v>45807</c:v>
                </c:pt>
                <c:pt idx="602">
                  <c:v>45810</c:v>
                </c:pt>
                <c:pt idx="603">
                  <c:v>45811</c:v>
                </c:pt>
                <c:pt idx="604">
                  <c:v>45812</c:v>
                </c:pt>
                <c:pt idx="605">
                  <c:v>45813</c:v>
                </c:pt>
                <c:pt idx="606">
                  <c:v>45814</c:v>
                </c:pt>
                <c:pt idx="607">
                  <c:v>45817</c:v>
                </c:pt>
                <c:pt idx="608">
                  <c:v>45818</c:v>
                </c:pt>
                <c:pt idx="609">
                  <c:v>45819</c:v>
                </c:pt>
                <c:pt idx="610">
                  <c:v>45820</c:v>
                </c:pt>
                <c:pt idx="611">
                  <c:v>45821</c:v>
                </c:pt>
                <c:pt idx="612">
                  <c:v>45824</c:v>
                </c:pt>
                <c:pt idx="613">
                  <c:v>45825</c:v>
                </c:pt>
                <c:pt idx="614">
                  <c:v>45826</c:v>
                </c:pt>
                <c:pt idx="615">
                  <c:v>45827</c:v>
                </c:pt>
                <c:pt idx="616">
                  <c:v>45828</c:v>
                </c:pt>
                <c:pt idx="617">
                  <c:v>45831</c:v>
                </c:pt>
                <c:pt idx="618">
                  <c:v>45832</c:v>
                </c:pt>
                <c:pt idx="619">
                  <c:v>45833</c:v>
                </c:pt>
                <c:pt idx="620">
                  <c:v>45834</c:v>
                </c:pt>
                <c:pt idx="621">
                  <c:v>45835</c:v>
                </c:pt>
                <c:pt idx="622">
                  <c:v>45838</c:v>
                </c:pt>
                <c:pt idx="623">
                  <c:v>45839</c:v>
                </c:pt>
                <c:pt idx="624">
                  <c:v>45840</c:v>
                </c:pt>
                <c:pt idx="625">
                  <c:v>45841</c:v>
                </c:pt>
                <c:pt idx="626">
                  <c:v>45842</c:v>
                </c:pt>
                <c:pt idx="627">
                  <c:v>45845</c:v>
                </c:pt>
                <c:pt idx="628">
                  <c:v>45846</c:v>
                </c:pt>
                <c:pt idx="629">
                  <c:v>45847</c:v>
                </c:pt>
                <c:pt idx="630">
                  <c:v>45848</c:v>
                </c:pt>
                <c:pt idx="631">
                  <c:v>45849</c:v>
                </c:pt>
                <c:pt idx="632">
                  <c:v>45852</c:v>
                </c:pt>
                <c:pt idx="633">
                  <c:v>45853</c:v>
                </c:pt>
                <c:pt idx="634">
                  <c:v>45854</c:v>
                </c:pt>
                <c:pt idx="635">
                  <c:v>45855</c:v>
                </c:pt>
                <c:pt idx="636">
                  <c:v>45856</c:v>
                </c:pt>
                <c:pt idx="637">
                  <c:v>45859</c:v>
                </c:pt>
                <c:pt idx="638">
                  <c:v>45860</c:v>
                </c:pt>
              </c:numCache>
            </c:numRef>
          </c:cat>
          <c:val>
            <c:numRef>
              <c:f>Sheet3!$M$3:$M$641</c:f>
              <c:numCache>
                <c:formatCode>General</c:formatCode>
                <c:ptCount val="639"/>
                <c:pt idx="0">
                  <c:v>3.8200000000000003</c:v>
                </c:pt>
                <c:pt idx="1">
                  <c:v>3.3900000000000006</c:v>
                </c:pt>
                <c:pt idx="2">
                  <c:v>2.92</c:v>
                </c:pt>
                <c:pt idx="3">
                  <c:v>2.92</c:v>
                </c:pt>
                <c:pt idx="4">
                  <c:v>2.8200000000000003</c:v>
                </c:pt>
                <c:pt idx="5">
                  <c:v>2.7</c:v>
                </c:pt>
                <c:pt idx="6">
                  <c:v>2.7</c:v>
                </c:pt>
                <c:pt idx="7">
                  <c:v>2.6500000000000004</c:v>
                </c:pt>
                <c:pt idx="8">
                  <c:v>2.6500000000000004</c:v>
                </c:pt>
                <c:pt idx="9">
                  <c:v>2.6500000000000004</c:v>
                </c:pt>
                <c:pt idx="10">
                  <c:v>2.5999999999999996</c:v>
                </c:pt>
                <c:pt idx="11">
                  <c:v>2.3999999999999995</c:v>
                </c:pt>
                <c:pt idx="12">
                  <c:v>2.3999999999999995</c:v>
                </c:pt>
                <c:pt idx="13">
                  <c:v>2.3999999999999995</c:v>
                </c:pt>
                <c:pt idx="14">
                  <c:v>2.4500000000000002</c:v>
                </c:pt>
                <c:pt idx="15">
                  <c:v>2.3999999999999995</c:v>
                </c:pt>
                <c:pt idx="16">
                  <c:v>2.2999999999999998</c:v>
                </c:pt>
                <c:pt idx="17">
                  <c:v>2.1400000000000006</c:v>
                </c:pt>
                <c:pt idx="18">
                  <c:v>2.1000000000000005</c:v>
                </c:pt>
                <c:pt idx="19">
                  <c:v>2.1000000000000005</c:v>
                </c:pt>
                <c:pt idx="20">
                  <c:v>2</c:v>
                </c:pt>
                <c:pt idx="21">
                  <c:v>2</c:v>
                </c:pt>
                <c:pt idx="22">
                  <c:v>2</c:v>
                </c:pt>
                <c:pt idx="23">
                  <c:v>1.9</c:v>
                </c:pt>
                <c:pt idx="24">
                  <c:v>1.9000000000000004</c:v>
                </c:pt>
                <c:pt idx="25">
                  <c:v>1.9000000000000004</c:v>
                </c:pt>
                <c:pt idx="26">
                  <c:v>1.8399999999999999</c:v>
                </c:pt>
                <c:pt idx="27">
                  <c:v>1.8499999999999996</c:v>
                </c:pt>
                <c:pt idx="28">
                  <c:v>1.75</c:v>
                </c:pt>
                <c:pt idx="29">
                  <c:v>1.75</c:v>
                </c:pt>
                <c:pt idx="30">
                  <c:v>1.7000000000000002</c:v>
                </c:pt>
                <c:pt idx="31">
                  <c:v>1.7000000000000002</c:v>
                </c:pt>
                <c:pt idx="32">
                  <c:v>1.7000000000000002</c:v>
                </c:pt>
                <c:pt idx="33">
                  <c:v>1.6999999999999997</c:v>
                </c:pt>
                <c:pt idx="34">
                  <c:v>1.4799999999999995</c:v>
                </c:pt>
                <c:pt idx="35">
                  <c:v>1.4799999999999995</c:v>
                </c:pt>
                <c:pt idx="36">
                  <c:v>1.2999999999999998</c:v>
                </c:pt>
                <c:pt idx="37">
                  <c:v>1.2999999999999998</c:v>
                </c:pt>
                <c:pt idx="38">
                  <c:v>1.2399999999999998</c:v>
                </c:pt>
                <c:pt idx="39">
                  <c:v>1.2399999999999998</c:v>
                </c:pt>
                <c:pt idx="40">
                  <c:v>1.2399999999999998</c:v>
                </c:pt>
                <c:pt idx="41">
                  <c:v>1.7400000000000002</c:v>
                </c:pt>
                <c:pt idx="42">
                  <c:v>1.9500000000000002</c:v>
                </c:pt>
                <c:pt idx="43">
                  <c:v>1.31</c:v>
                </c:pt>
                <c:pt idx="44">
                  <c:v>1.36</c:v>
                </c:pt>
                <c:pt idx="45">
                  <c:v>1.3499999999999999</c:v>
                </c:pt>
                <c:pt idx="46">
                  <c:v>1.3499999999999999</c:v>
                </c:pt>
                <c:pt idx="47">
                  <c:v>1.3499999999999999</c:v>
                </c:pt>
                <c:pt idx="48">
                  <c:v>1.45</c:v>
                </c:pt>
                <c:pt idx="49">
                  <c:v>1.3499999999999999</c:v>
                </c:pt>
                <c:pt idx="50">
                  <c:v>1.3499999999999999</c:v>
                </c:pt>
                <c:pt idx="51">
                  <c:v>1.3499999999999999</c:v>
                </c:pt>
                <c:pt idx="52">
                  <c:v>1.45</c:v>
                </c:pt>
                <c:pt idx="53">
                  <c:v>1.55</c:v>
                </c:pt>
                <c:pt idx="54">
                  <c:v>1.4299999999999997</c:v>
                </c:pt>
                <c:pt idx="55">
                  <c:v>1.4299999999999997</c:v>
                </c:pt>
                <c:pt idx="56">
                  <c:v>1.4299999999999997</c:v>
                </c:pt>
                <c:pt idx="57">
                  <c:v>1.4</c:v>
                </c:pt>
                <c:pt idx="58">
                  <c:v>1.4000000000000001</c:v>
                </c:pt>
                <c:pt idx="59">
                  <c:v>1.4000000000000001</c:v>
                </c:pt>
                <c:pt idx="60">
                  <c:v>1.4</c:v>
                </c:pt>
                <c:pt idx="61">
                  <c:v>1.4</c:v>
                </c:pt>
                <c:pt idx="62">
                  <c:v>1.4000000000000001</c:v>
                </c:pt>
                <c:pt idx="63">
                  <c:v>1.4000000000000001</c:v>
                </c:pt>
                <c:pt idx="64">
                  <c:v>1.4000000000000001</c:v>
                </c:pt>
                <c:pt idx="65">
                  <c:v>1.99</c:v>
                </c:pt>
                <c:pt idx="66">
                  <c:v>2.37</c:v>
                </c:pt>
                <c:pt idx="67">
                  <c:v>2.58</c:v>
                </c:pt>
                <c:pt idx="68">
                  <c:v>3.67</c:v>
                </c:pt>
                <c:pt idx="69">
                  <c:v>3.75</c:v>
                </c:pt>
                <c:pt idx="70">
                  <c:v>3.5300000000000002</c:v>
                </c:pt>
                <c:pt idx="71">
                  <c:v>3.5300000000000002</c:v>
                </c:pt>
                <c:pt idx="72">
                  <c:v>3.5300000000000002</c:v>
                </c:pt>
                <c:pt idx="73">
                  <c:v>3.5</c:v>
                </c:pt>
                <c:pt idx="74">
                  <c:v>3.5</c:v>
                </c:pt>
                <c:pt idx="75">
                  <c:v>3.5</c:v>
                </c:pt>
                <c:pt idx="76">
                  <c:v>3.5</c:v>
                </c:pt>
                <c:pt idx="77">
                  <c:v>3.5</c:v>
                </c:pt>
                <c:pt idx="78">
                  <c:v>3.5</c:v>
                </c:pt>
                <c:pt idx="79">
                  <c:v>3.5</c:v>
                </c:pt>
                <c:pt idx="80">
                  <c:v>3.01</c:v>
                </c:pt>
                <c:pt idx="81">
                  <c:v>3.01</c:v>
                </c:pt>
                <c:pt idx="82">
                  <c:v>2.81</c:v>
                </c:pt>
                <c:pt idx="83">
                  <c:v>2.71</c:v>
                </c:pt>
                <c:pt idx="84">
                  <c:v>2.71</c:v>
                </c:pt>
                <c:pt idx="85">
                  <c:v>2.65</c:v>
                </c:pt>
                <c:pt idx="86">
                  <c:v>2.65</c:v>
                </c:pt>
                <c:pt idx="87">
                  <c:v>2.5999999999999996</c:v>
                </c:pt>
                <c:pt idx="88">
                  <c:v>2.5999999999999996</c:v>
                </c:pt>
                <c:pt idx="89">
                  <c:v>2.5999999999999996</c:v>
                </c:pt>
                <c:pt idx="90">
                  <c:v>2.7</c:v>
                </c:pt>
                <c:pt idx="91">
                  <c:v>2.8</c:v>
                </c:pt>
                <c:pt idx="92">
                  <c:v>2.9</c:v>
                </c:pt>
                <c:pt idx="93">
                  <c:v>2.95</c:v>
                </c:pt>
                <c:pt idx="94">
                  <c:v>2.95</c:v>
                </c:pt>
                <c:pt idx="95">
                  <c:v>3.05</c:v>
                </c:pt>
                <c:pt idx="96">
                  <c:v>3.05</c:v>
                </c:pt>
                <c:pt idx="97">
                  <c:v>3.1</c:v>
                </c:pt>
                <c:pt idx="98">
                  <c:v>3.1</c:v>
                </c:pt>
                <c:pt idx="99">
                  <c:v>3.1</c:v>
                </c:pt>
                <c:pt idx="100">
                  <c:v>3.1</c:v>
                </c:pt>
                <c:pt idx="101">
                  <c:v>3.1</c:v>
                </c:pt>
                <c:pt idx="102">
                  <c:v>3.1</c:v>
                </c:pt>
                <c:pt idx="103">
                  <c:v>3.05</c:v>
                </c:pt>
                <c:pt idx="104">
                  <c:v>3.05</c:v>
                </c:pt>
                <c:pt idx="105">
                  <c:v>2.87</c:v>
                </c:pt>
                <c:pt idx="106">
                  <c:v>2.87</c:v>
                </c:pt>
                <c:pt idx="107">
                  <c:v>2.8</c:v>
                </c:pt>
                <c:pt idx="108">
                  <c:v>2.4</c:v>
                </c:pt>
                <c:pt idx="109">
                  <c:v>2.4</c:v>
                </c:pt>
                <c:pt idx="110">
                  <c:v>2.5</c:v>
                </c:pt>
                <c:pt idx="111">
                  <c:v>2.6</c:v>
                </c:pt>
                <c:pt idx="112">
                  <c:v>2.8</c:v>
                </c:pt>
                <c:pt idx="113">
                  <c:v>2.9</c:v>
                </c:pt>
                <c:pt idx="114">
                  <c:v>3.1</c:v>
                </c:pt>
                <c:pt idx="115">
                  <c:v>3.2</c:v>
                </c:pt>
                <c:pt idx="116">
                  <c:v>3.25</c:v>
                </c:pt>
                <c:pt idx="117">
                  <c:v>3.25</c:v>
                </c:pt>
                <c:pt idx="118">
                  <c:v>3.01</c:v>
                </c:pt>
                <c:pt idx="119">
                  <c:v>2.84</c:v>
                </c:pt>
                <c:pt idx="120">
                  <c:v>2.7</c:v>
                </c:pt>
                <c:pt idx="121">
                  <c:v>3.37</c:v>
                </c:pt>
                <c:pt idx="122">
                  <c:v>3.37</c:v>
                </c:pt>
                <c:pt idx="123">
                  <c:v>3.3</c:v>
                </c:pt>
                <c:pt idx="124">
                  <c:v>3.45</c:v>
                </c:pt>
                <c:pt idx="125">
                  <c:v>3.5</c:v>
                </c:pt>
                <c:pt idx="126">
                  <c:v>3.4699999999999998</c:v>
                </c:pt>
                <c:pt idx="127">
                  <c:v>3.62</c:v>
                </c:pt>
                <c:pt idx="128">
                  <c:v>3.66</c:v>
                </c:pt>
                <c:pt idx="129">
                  <c:v>3.51</c:v>
                </c:pt>
                <c:pt idx="130">
                  <c:v>3.4</c:v>
                </c:pt>
                <c:pt idx="131">
                  <c:v>3.1599999999999997</c:v>
                </c:pt>
                <c:pt idx="132">
                  <c:v>3</c:v>
                </c:pt>
                <c:pt idx="133">
                  <c:v>2.9</c:v>
                </c:pt>
                <c:pt idx="134">
                  <c:v>2.95</c:v>
                </c:pt>
                <c:pt idx="135">
                  <c:v>2.9499999999999997</c:v>
                </c:pt>
                <c:pt idx="136">
                  <c:v>2.9499999999999997</c:v>
                </c:pt>
                <c:pt idx="137">
                  <c:v>2.9499999999999997</c:v>
                </c:pt>
                <c:pt idx="138">
                  <c:v>2.9499999999999997</c:v>
                </c:pt>
                <c:pt idx="139">
                  <c:v>3</c:v>
                </c:pt>
                <c:pt idx="140">
                  <c:v>3.05</c:v>
                </c:pt>
                <c:pt idx="141">
                  <c:v>3.1</c:v>
                </c:pt>
                <c:pt idx="142">
                  <c:v>3.1999999999999997</c:v>
                </c:pt>
                <c:pt idx="143">
                  <c:v>3.25</c:v>
                </c:pt>
                <c:pt idx="144">
                  <c:v>2.9499999999999997</c:v>
                </c:pt>
                <c:pt idx="145">
                  <c:v>2.83</c:v>
                </c:pt>
                <c:pt idx="146">
                  <c:v>2.83</c:v>
                </c:pt>
                <c:pt idx="147">
                  <c:v>2.83</c:v>
                </c:pt>
                <c:pt idx="148">
                  <c:v>2.7800000000000002</c:v>
                </c:pt>
                <c:pt idx="149">
                  <c:v>2.7800000000000002</c:v>
                </c:pt>
                <c:pt idx="150">
                  <c:v>2.73</c:v>
                </c:pt>
                <c:pt idx="151">
                  <c:v>2.73</c:v>
                </c:pt>
                <c:pt idx="152">
                  <c:v>2.7800000000000002</c:v>
                </c:pt>
                <c:pt idx="153">
                  <c:v>2.8</c:v>
                </c:pt>
                <c:pt idx="154">
                  <c:v>2.8</c:v>
                </c:pt>
                <c:pt idx="155">
                  <c:v>2.58</c:v>
                </c:pt>
                <c:pt idx="156">
                  <c:v>2.6500000000000004</c:v>
                </c:pt>
                <c:pt idx="157">
                  <c:v>1.5999999999999999</c:v>
                </c:pt>
                <c:pt idx="158">
                  <c:v>0.89999999999999991</c:v>
                </c:pt>
                <c:pt idx="159">
                  <c:v>0.98</c:v>
                </c:pt>
                <c:pt idx="160">
                  <c:v>1</c:v>
                </c:pt>
                <c:pt idx="161">
                  <c:v>1</c:v>
                </c:pt>
                <c:pt idx="162">
                  <c:v>1.1000000000000001</c:v>
                </c:pt>
                <c:pt idx="163">
                  <c:v>1.1499999999999999</c:v>
                </c:pt>
                <c:pt idx="164">
                  <c:v>1.2000000000000002</c:v>
                </c:pt>
                <c:pt idx="165">
                  <c:v>1.25</c:v>
                </c:pt>
                <c:pt idx="166">
                  <c:v>1.1999999999999997</c:v>
                </c:pt>
                <c:pt idx="167">
                  <c:v>1.1499999999999999</c:v>
                </c:pt>
                <c:pt idx="168">
                  <c:v>1.1499999999999999</c:v>
                </c:pt>
                <c:pt idx="169">
                  <c:v>1.1499999999999999</c:v>
                </c:pt>
                <c:pt idx="170">
                  <c:v>1.1499999999999999</c:v>
                </c:pt>
                <c:pt idx="171">
                  <c:v>1.1499999999999999</c:v>
                </c:pt>
                <c:pt idx="172">
                  <c:v>1.4499999999999997</c:v>
                </c:pt>
                <c:pt idx="173">
                  <c:v>1.7000000000000002</c:v>
                </c:pt>
                <c:pt idx="174">
                  <c:v>1.9500000000000002</c:v>
                </c:pt>
                <c:pt idx="175">
                  <c:v>1.9500000000000002</c:v>
                </c:pt>
                <c:pt idx="176">
                  <c:v>2.1499999999999995</c:v>
                </c:pt>
                <c:pt idx="177">
                  <c:v>2.2000000000000002</c:v>
                </c:pt>
                <c:pt idx="178">
                  <c:v>2.3999999999999995</c:v>
                </c:pt>
                <c:pt idx="179">
                  <c:v>2.5</c:v>
                </c:pt>
                <c:pt idx="180">
                  <c:v>2.4999999999999996</c:v>
                </c:pt>
                <c:pt idx="181">
                  <c:v>2.5999999999999996</c:v>
                </c:pt>
                <c:pt idx="182">
                  <c:v>2.8</c:v>
                </c:pt>
                <c:pt idx="183">
                  <c:v>2.75</c:v>
                </c:pt>
                <c:pt idx="184">
                  <c:v>2.8499999999999996</c:v>
                </c:pt>
                <c:pt idx="185">
                  <c:v>2.8499999999999996</c:v>
                </c:pt>
                <c:pt idx="186">
                  <c:v>3.05</c:v>
                </c:pt>
                <c:pt idx="187">
                  <c:v>3</c:v>
                </c:pt>
                <c:pt idx="188">
                  <c:v>2.2999999999999998</c:v>
                </c:pt>
                <c:pt idx="189">
                  <c:v>1.8199999999999998</c:v>
                </c:pt>
                <c:pt idx="190">
                  <c:v>1.9000000000000004</c:v>
                </c:pt>
                <c:pt idx="191">
                  <c:v>1.67</c:v>
                </c:pt>
                <c:pt idx="192">
                  <c:v>1.5199999999999996</c:v>
                </c:pt>
                <c:pt idx="193">
                  <c:v>1.5199999999999996</c:v>
                </c:pt>
                <c:pt idx="194">
                  <c:v>1.5</c:v>
                </c:pt>
                <c:pt idx="195">
                  <c:v>1.5</c:v>
                </c:pt>
                <c:pt idx="196">
                  <c:v>1.5</c:v>
                </c:pt>
                <c:pt idx="197">
                  <c:v>1.5</c:v>
                </c:pt>
                <c:pt idx="198">
                  <c:v>1.6</c:v>
                </c:pt>
                <c:pt idx="199">
                  <c:v>1.6</c:v>
                </c:pt>
                <c:pt idx="200">
                  <c:v>1.6</c:v>
                </c:pt>
                <c:pt idx="201">
                  <c:v>1.3800000000000001</c:v>
                </c:pt>
                <c:pt idx="202">
                  <c:v>1.3800000000000001</c:v>
                </c:pt>
                <c:pt idx="203">
                  <c:v>1.35</c:v>
                </c:pt>
                <c:pt idx="204">
                  <c:v>1.3499999999999999</c:v>
                </c:pt>
                <c:pt idx="205">
                  <c:v>1.3499999999999999</c:v>
                </c:pt>
                <c:pt idx="206">
                  <c:v>1.35</c:v>
                </c:pt>
                <c:pt idx="207">
                  <c:v>1.35</c:v>
                </c:pt>
                <c:pt idx="208">
                  <c:v>1.25</c:v>
                </c:pt>
                <c:pt idx="209">
                  <c:v>1.25</c:v>
                </c:pt>
                <c:pt idx="210">
                  <c:v>1.3499999999999999</c:v>
                </c:pt>
                <c:pt idx="211">
                  <c:v>1.3</c:v>
                </c:pt>
                <c:pt idx="212">
                  <c:v>1.2999999999999998</c:v>
                </c:pt>
                <c:pt idx="213">
                  <c:v>1.2999999999999998</c:v>
                </c:pt>
                <c:pt idx="214">
                  <c:v>1.3</c:v>
                </c:pt>
                <c:pt idx="215">
                  <c:v>1.2999999999999998</c:v>
                </c:pt>
                <c:pt idx="216">
                  <c:v>1.3</c:v>
                </c:pt>
                <c:pt idx="217">
                  <c:v>1.2999999999999998</c:v>
                </c:pt>
                <c:pt idx="218">
                  <c:v>1.2499999999999998</c:v>
                </c:pt>
                <c:pt idx="219">
                  <c:v>1.2499999999999998</c:v>
                </c:pt>
                <c:pt idx="220">
                  <c:v>1.2000000000000002</c:v>
                </c:pt>
                <c:pt idx="221">
                  <c:v>1.2000000000000002</c:v>
                </c:pt>
                <c:pt idx="222">
                  <c:v>1.2000000000000002</c:v>
                </c:pt>
                <c:pt idx="223">
                  <c:v>1.2000000000000002</c:v>
                </c:pt>
                <c:pt idx="224">
                  <c:v>1.2000000000000002</c:v>
                </c:pt>
                <c:pt idx="225">
                  <c:v>1.2000000000000002</c:v>
                </c:pt>
                <c:pt idx="226">
                  <c:v>1.2</c:v>
                </c:pt>
                <c:pt idx="227">
                  <c:v>1.3</c:v>
                </c:pt>
                <c:pt idx="228">
                  <c:v>1.3</c:v>
                </c:pt>
                <c:pt idx="229">
                  <c:v>1.3</c:v>
                </c:pt>
                <c:pt idx="230">
                  <c:v>1.3</c:v>
                </c:pt>
                <c:pt idx="231">
                  <c:v>1.3</c:v>
                </c:pt>
                <c:pt idx="232">
                  <c:v>1.2999999999999998</c:v>
                </c:pt>
                <c:pt idx="233">
                  <c:v>1.0299999999999998</c:v>
                </c:pt>
                <c:pt idx="234">
                  <c:v>1.0299999999999998</c:v>
                </c:pt>
                <c:pt idx="235">
                  <c:v>0.82999999999999985</c:v>
                </c:pt>
                <c:pt idx="236">
                  <c:v>0.78</c:v>
                </c:pt>
                <c:pt idx="237">
                  <c:v>0.78</c:v>
                </c:pt>
                <c:pt idx="238">
                  <c:v>0.78</c:v>
                </c:pt>
                <c:pt idx="239">
                  <c:v>0.78</c:v>
                </c:pt>
                <c:pt idx="240">
                  <c:v>0.78</c:v>
                </c:pt>
                <c:pt idx="241">
                  <c:v>0.78</c:v>
                </c:pt>
                <c:pt idx="242">
                  <c:v>0.77000000000000024</c:v>
                </c:pt>
                <c:pt idx="243">
                  <c:v>0.75000000000000022</c:v>
                </c:pt>
                <c:pt idx="244">
                  <c:v>0.75000000000000022</c:v>
                </c:pt>
                <c:pt idx="245">
                  <c:v>0.75000000000000022</c:v>
                </c:pt>
                <c:pt idx="246">
                  <c:v>0.75000000000000022</c:v>
                </c:pt>
                <c:pt idx="247">
                  <c:v>0.75000000000000022</c:v>
                </c:pt>
                <c:pt idx="248">
                  <c:v>0.75000000000000022</c:v>
                </c:pt>
                <c:pt idx="249">
                  <c:v>0.84999999999999987</c:v>
                </c:pt>
                <c:pt idx="250">
                  <c:v>1</c:v>
                </c:pt>
                <c:pt idx="251">
                  <c:v>1.1000000000000001</c:v>
                </c:pt>
                <c:pt idx="252">
                  <c:v>1.1000000000000001</c:v>
                </c:pt>
                <c:pt idx="253">
                  <c:v>1.1000000000000001</c:v>
                </c:pt>
                <c:pt idx="254">
                  <c:v>0.9800000000000002</c:v>
                </c:pt>
                <c:pt idx="255">
                  <c:v>0.90000000000000013</c:v>
                </c:pt>
                <c:pt idx="256">
                  <c:v>0.7</c:v>
                </c:pt>
                <c:pt idx="257">
                  <c:v>0.75</c:v>
                </c:pt>
                <c:pt idx="258">
                  <c:v>0.8</c:v>
                </c:pt>
                <c:pt idx="259">
                  <c:v>0.90000000000000013</c:v>
                </c:pt>
                <c:pt idx="260">
                  <c:v>1.0000000000000002</c:v>
                </c:pt>
                <c:pt idx="261">
                  <c:v>1.2</c:v>
                </c:pt>
                <c:pt idx="262">
                  <c:v>1.0999999999999999</c:v>
                </c:pt>
                <c:pt idx="263">
                  <c:v>1.0000000000000002</c:v>
                </c:pt>
                <c:pt idx="264">
                  <c:v>0.90000000000000013</c:v>
                </c:pt>
                <c:pt idx="265">
                  <c:v>0.90000000000000013</c:v>
                </c:pt>
                <c:pt idx="266">
                  <c:v>0.8</c:v>
                </c:pt>
                <c:pt idx="267">
                  <c:v>0.8</c:v>
                </c:pt>
                <c:pt idx="268">
                  <c:v>0.7</c:v>
                </c:pt>
                <c:pt idx="269">
                  <c:v>0.65000000000000013</c:v>
                </c:pt>
                <c:pt idx="270">
                  <c:v>0.65000000000000013</c:v>
                </c:pt>
                <c:pt idx="271">
                  <c:v>0.55000000000000004</c:v>
                </c:pt>
                <c:pt idx="272">
                  <c:v>0.55000000000000004</c:v>
                </c:pt>
                <c:pt idx="273">
                  <c:v>0.55000000000000004</c:v>
                </c:pt>
                <c:pt idx="274">
                  <c:v>0.55000000000000004</c:v>
                </c:pt>
                <c:pt idx="275">
                  <c:v>0.55000000000000004</c:v>
                </c:pt>
                <c:pt idx="276">
                  <c:v>0.60000000000000009</c:v>
                </c:pt>
                <c:pt idx="277">
                  <c:v>0.60000000000000009</c:v>
                </c:pt>
                <c:pt idx="278">
                  <c:v>0.60000000000000009</c:v>
                </c:pt>
                <c:pt idx="279">
                  <c:v>0.65000000000000013</c:v>
                </c:pt>
                <c:pt idx="280">
                  <c:v>0.7</c:v>
                </c:pt>
                <c:pt idx="281">
                  <c:v>0.7</c:v>
                </c:pt>
                <c:pt idx="282">
                  <c:v>0.90000000000000013</c:v>
                </c:pt>
                <c:pt idx="283">
                  <c:v>1.0000000000000002</c:v>
                </c:pt>
                <c:pt idx="284">
                  <c:v>1.0999999999999999</c:v>
                </c:pt>
                <c:pt idx="285">
                  <c:v>1.0999999999999999</c:v>
                </c:pt>
                <c:pt idx="286">
                  <c:v>1.0999999999999999</c:v>
                </c:pt>
                <c:pt idx="287">
                  <c:v>1.0999999999999999</c:v>
                </c:pt>
                <c:pt idx="288">
                  <c:v>1.2</c:v>
                </c:pt>
                <c:pt idx="289">
                  <c:v>1.2</c:v>
                </c:pt>
                <c:pt idx="290">
                  <c:v>1.3</c:v>
                </c:pt>
                <c:pt idx="291">
                  <c:v>1.3</c:v>
                </c:pt>
                <c:pt idx="292">
                  <c:v>1.3</c:v>
                </c:pt>
                <c:pt idx="293">
                  <c:v>1.0999999999999999</c:v>
                </c:pt>
                <c:pt idx="294">
                  <c:v>1.0000000000000002</c:v>
                </c:pt>
                <c:pt idx="295">
                  <c:v>1.0000000000000002</c:v>
                </c:pt>
                <c:pt idx="296">
                  <c:v>1.0000000000000002</c:v>
                </c:pt>
                <c:pt idx="297">
                  <c:v>1.0000000000000002</c:v>
                </c:pt>
                <c:pt idx="298">
                  <c:v>1.0999999999999999</c:v>
                </c:pt>
                <c:pt idx="299">
                  <c:v>1.1500000000000001</c:v>
                </c:pt>
                <c:pt idx="300">
                  <c:v>1.1500000000000001</c:v>
                </c:pt>
                <c:pt idx="301">
                  <c:v>1.1500000000000001</c:v>
                </c:pt>
                <c:pt idx="302">
                  <c:v>1.1500000000000001</c:v>
                </c:pt>
                <c:pt idx="303">
                  <c:v>1.05</c:v>
                </c:pt>
                <c:pt idx="304">
                  <c:v>1.0000000000000002</c:v>
                </c:pt>
                <c:pt idx="305">
                  <c:v>1.0000000000000002</c:v>
                </c:pt>
                <c:pt idx="306">
                  <c:v>1.0000000000000002</c:v>
                </c:pt>
                <c:pt idx="307">
                  <c:v>1</c:v>
                </c:pt>
                <c:pt idx="308">
                  <c:v>1</c:v>
                </c:pt>
                <c:pt idx="309">
                  <c:v>1</c:v>
                </c:pt>
                <c:pt idx="310">
                  <c:v>1</c:v>
                </c:pt>
                <c:pt idx="311">
                  <c:v>1</c:v>
                </c:pt>
                <c:pt idx="312">
                  <c:v>1</c:v>
                </c:pt>
                <c:pt idx="313">
                  <c:v>1.3599999999999999</c:v>
                </c:pt>
                <c:pt idx="314">
                  <c:v>1.3599999999999999</c:v>
                </c:pt>
                <c:pt idx="315">
                  <c:v>1.17</c:v>
                </c:pt>
                <c:pt idx="316">
                  <c:v>1.0899999999999999</c:v>
                </c:pt>
                <c:pt idx="317">
                  <c:v>1.0100000000000002</c:v>
                </c:pt>
                <c:pt idx="318">
                  <c:v>0.79999999999999982</c:v>
                </c:pt>
                <c:pt idx="319">
                  <c:v>0.79999999999999982</c:v>
                </c:pt>
                <c:pt idx="320">
                  <c:v>0.79999999999999982</c:v>
                </c:pt>
                <c:pt idx="321">
                  <c:v>0.79999999999999982</c:v>
                </c:pt>
                <c:pt idx="322">
                  <c:v>0.79999999999999982</c:v>
                </c:pt>
                <c:pt idx="323">
                  <c:v>0.79999999999999982</c:v>
                </c:pt>
                <c:pt idx="324">
                  <c:v>0.79999999999999982</c:v>
                </c:pt>
                <c:pt idx="325">
                  <c:v>0.79999999999999982</c:v>
                </c:pt>
                <c:pt idx="326">
                  <c:v>0.8</c:v>
                </c:pt>
                <c:pt idx="327">
                  <c:v>0.8</c:v>
                </c:pt>
                <c:pt idx="328">
                  <c:v>0.8</c:v>
                </c:pt>
                <c:pt idx="329">
                  <c:v>0.8</c:v>
                </c:pt>
                <c:pt idx="330">
                  <c:v>0.8</c:v>
                </c:pt>
                <c:pt idx="331">
                  <c:v>0.8</c:v>
                </c:pt>
                <c:pt idx="332">
                  <c:v>0.8</c:v>
                </c:pt>
                <c:pt idx="333">
                  <c:v>0.76</c:v>
                </c:pt>
                <c:pt idx="334">
                  <c:v>0.76</c:v>
                </c:pt>
                <c:pt idx="335">
                  <c:v>0.76</c:v>
                </c:pt>
                <c:pt idx="336">
                  <c:v>0.76</c:v>
                </c:pt>
                <c:pt idx="337">
                  <c:v>0.65999999999999992</c:v>
                </c:pt>
                <c:pt idx="338">
                  <c:v>0.65999999999999992</c:v>
                </c:pt>
                <c:pt idx="339">
                  <c:v>1.1700000000000002</c:v>
                </c:pt>
                <c:pt idx="340">
                  <c:v>1.63</c:v>
                </c:pt>
                <c:pt idx="341">
                  <c:v>2.5</c:v>
                </c:pt>
                <c:pt idx="342">
                  <c:v>2.31</c:v>
                </c:pt>
                <c:pt idx="343">
                  <c:v>2.75</c:v>
                </c:pt>
                <c:pt idx="344">
                  <c:v>2.75</c:v>
                </c:pt>
                <c:pt idx="345">
                  <c:v>2.94</c:v>
                </c:pt>
                <c:pt idx="346">
                  <c:v>3.17</c:v>
                </c:pt>
                <c:pt idx="347">
                  <c:v>3.12</c:v>
                </c:pt>
                <c:pt idx="348">
                  <c:v>3.1</c:v>
                </c:pt>
                <c:pt idx="349">
                  <c:v>2.0300000000000002</c:v>
                </c:pt>
                <c:pt idx="350">
                  <c:v>1.49</c:v>
                </c:pt>
                <c:pt idx="351">
                  <c:v>1.49</c:v>
                </c:pt>
                <c:pt idx="352">
                  <c:v>1.65</c:v>
                </c:pt>
                <c:pt idx="353">
                  <c:v>1.53</c:v>
                </c:pt>
                <c:pt idx="354">
                  <c:v>1.48</c:v>
                </c:pt>
                <c:pt idx="355">
                  <c:v>1.48</c:v>
                </c:pt>
                <c:pt idx="356">
                  <c:v>1.4300000000000002</c:v>
                </c:pt>
                <c:pt idx="357">
                  <c:v>1.4000000000000001</c:v>
                </c:pt>
                <c:pt idx="358">
                  <c:v>1.25</c:v>
                </c:pt>
                <c:pt idx="359">
                  <c:v>1.25</c:v>
                </c:pt>
                <c:pt idx="360">
                  <c:v>1.25</c:v>
                </c:pt>
                <c:pt idx="361">
                  <c:v>1.25</c:v>
                </c:pt>
                <c:pt idx="362">
                  <c:v>1.3499999999999999</c:v>
                </c:pt>
                <c:pt idx="363">
                  <c:v>1.3499999999999999</c:v>
                </c:pt>
                <c:pt idx="364">
                  <c:v>1.5</c:v>
                </c:pt>
                <c:pt idx="365">
                  <c:v>1.5</c:v>
                </c:pt>
                <c:pt idx="366">
                  <c:v>1.51</c:v>
                </c:pt>
                <c:pt idx="367">
                  <c:v>1.51</c:v>
                </c:pt>
                <c:pt idx="368">
                  <c:v>1.51</c:v>
                </c:pt>
                <c:pt idx="369">
                  <c:v>1.8</c:v>
                </c:pt>
                <c:pt idx="370">
                  <c:v>2.15</c:v>
                </c:pt>
                <c:pt idx="371">
                  <c:v>2.15</c:v>
                </c:pt>
                <c:pt idx="372">
                  <c:v>2.3600000000000003</c:v>
                </c:pt>
                <c:pt idx="373">
                  <c:v>2.3600000000000003</c:v>
                </c:pt>
                <c:pt idx="374">
                  <c:v>2.3600000000000003</c:v>
                </c:pt>
                <c:pt idx="375">
                  <c:v>2.4000000000000004</c:v>
                </c:pt>
                <c:pt idx="376">
                  <c:v>2.4000000000000004</c:v>
                </c:pt>
                <c:pt idx="377">
                  <c:v>2.4000000000000004</c:v>
                </c:pt>
                <c:pt idx="378">
                  <c:v>2.4000000000000004</c:v>
                </c:pt>
                <c:pt idx="379">
                  <c:v>2.4</c:v>
                </c:pt>
                <c:pt idx="380">
                  <c:v>2.4</c:v>
                </c:pt>
                <c:pt idx="381">
                  <c:v>2.4000000000000004</c:v>
                </c:pt>
                <c:pt idx="382">
                  <c:v>2.4200000000000004</c:v>
                </c:pt>
                <c:pt idx="383">
                  <c:v>2.4200000000000004</c:v>
                </c:pt>
                <c:pt idx="384">
                  <c:v>2.4200000000000004</c:v>
                </c:pt>
                <c:pt idx="385">
                  <c:v>2.4000000000000004</c:v>
                </c:pt>
                <c:pt idx="386">
                  <c:v>2.4000000000000004</c:v>
                </c:pt>
                <c:pt idx="387">
                  <c:v>2.4000000000000004</c:v>
                </c:pt>
                <c:pt idx="388">
                  <c:v>2.4000000000000004</c:v>
                </c:pt>
                <c:pt idx="389">
                  <c:v>2.35</c:v>
                </c:pt>
                <c:pt idx="390">
                  <c:v>2.35</c:v>
                </c:pt>
                <c:pt idx="391">
                  <c:v>2.35</c:v>
                </c:pt>
                <c:pt idx="392">
                  <c:v>2.35</c:v>
                </c:pt>
                <c:pt idx="393">
                  <c:v>2.35</c:v>
                </c:pt>
                <c:pt idx="394">
                  <c:v>1.1000000000000001</c:v>
                </c:pt>
                <c:pt idx="395">
                  <c:v>1.1000000000000001</c:v>
                </c:pt>
                <c:pt idx="396">
                  <c:v>0.53</c:v>
                </c:pt>
                <c:pt idx="397">
                  <c:v>0.42999999999999994</c:v>
                </c:pt>
                <c:pt idx="398">
                  <c:v>0.38000000000000012</c:v>
                </c:pt>
                <c:pt idx="399">
                  <c:v>0.38000000000000012</c:v>
                </c:pt>
                <c:pt idx="400">
                  <c:v>0.36999999999999988</c:v>
                </c:pt>
                <c:pt idx="401">
                  <c:v>0.2799999999999998</c:v>
                </c:pt>
                <c:pt idx="402">
                  <c:v>0.28000000000000003</c:v>
                </c:pt>
                <c:pt idx="403">
                  <c:v>0.20999999999999996</c:v>
                </c:pt>
                <c:pt idx="404">
                  <c:v>0.31000000000000005</c:v>
                </c:pt>
                <c:pt idx="405">
                  <c:v>0.31000000000000005</c:v>
                </c:pt>
                <c:pt idx="406">
                  <c:v>0.30000000000000004</c:v>
                </c:pt>
                <c:pt idx="407">
                  <c:v>0.34000000000000008</c:v>
                </c:pt>
                <c:pt idx="408">
                  <c:v>0.36999999999999988</c:v>
                </c:pt>
                <c:pt idx="409">
                  <c:v>0.37999999999999989</c:v>
                </c:pt>
                <c:pt idx="410">
                  <c:v>0.37999999999999989</c:v>
                </c:pt>
                <c:pt idx="411">
                  <c:v>0.28000000000000003</c:v>
                </c:pt>
                <c:pt idx="412">
                  <c:v>0.29999999999999993</c:v>
                </c:pt>
                <c:pt idx="413">
                  <c:v>0.30000000000000004</c:v>
                </c:pt>
                <c:pt idx="414">
                  <c:v>0.49</c:v>
                </c:pt>
                <c:pt idx="415">
                  <c:v>0.49</c:v>
                </c:pt>
                <c:pt idx="416">
                  <c:v>0.8</c:v>
                </c:pt>
                <c:pt idx="417">
                  <c:v>0.8</c:v>
                </c:pt>
                <c:pt idx="418">
                  <c:v>0.8</c:v>
                </c:pt>
                <c:pt idx="419">
                  <c:v>0.8</c:v>
                </c:pt>
                <c:pt idx="420">
                  <c:v>0.8</c:v>
                </c:pt>
                <c:pt idx="421">
                  <c:v>0.8</c:v>
                </c:pt>
                <c:pt idx="422">
                  <c:v>0.8</c:v>
                </c:pt>
                <c:pt idx="423">
                  <c:v>0.8</c:v>
                </c:pt>
                <c:pt idx="424">
                  <c:v>0.8</c:v>
                </c:pt>
                <c:pt idx="425">
                  <c:v>0.8</c:v>
                </c:pt>
                <c:pt idx="426">
                  <c:v>0.8</c:v>
                </c:pt>
                <c:pt idx="427">
                  <c:v>0.8</c:v>
                </c:pt>
                <c:pt idx="428">
                  <c:v>0.87000000000000011</c:v>
                </c:pt>
                <c:pt idx="429">
                  <c:v>0.87000000000000011</c:v>
                </c:pt>
                <c:pt idx="430">
                  <c:v>0.84999999999999987</c:v>
                </c:pt>
                <c:pt idx="431">
                  <c:v>0.85</c:v>
                </c:pt>
                <c:pt idx="432">
                  <c:v>0.85</c:v>
                </c:pt>
                <c:pt idx="433">
                  <c:v>0.85</c:v>
                </c:pt>
                <c:pt idx="434">
                  <c:v>0.77000000000000013</c:v>
                </c:pt>
                <c:pt idx="435">
                  <c:v>0.77000000000000013</c:v>
                </c:pt>
                <c:pt idx="436">
                  <c:v>0.77000000000000013</c:v>
                </c:pt>
                <c:pt idx="437">
                  <c:v>0.77000000000000013</c:v>
                </c:pt>
                <c:pt idx="438">
                  <c:v>0.75000000000000011</c:v>
                </c:pt>
                <c:pt idx="439">
                  <c:v>0.75000000000000011</c:v>
                </c:pt>
                <c:pt idx="440">
                  <c:v>0.75000000000000011</c:v>
                </c:pt>
                <c:pt idx="441">
                  <c:v>0.75000000000000011</c:v>
                </c:pt>
                <c:pt idx="442">
                  <c:v>0.75000000000000011</c:v>
                </c:pt>
                <c:pt idx="443">
                  <c:v>0.75000000000000011</c:v>
                </c:pt>
                <c:pt idx="444">
                  <c:v>0.75000000000000011</c:v>
                </c:pt>
                <c:pt idx="445">
                  <c:v>0.75000000000000011</c:v>
                </c:pt>
                <c:pt idx="446">
                  <c:v>0.75000000000000011</c:v>
                </c:pt>
                <c:pt idx="447">
                  <c:v>0.75000000000000011</c:v>
                </c:pt>
                <c:pt idx="448">
                  <c:v>0.75000000000000011</c:v>
                </c:pt>
                <c:pt idx="449">
                  <c:v>0.64999999999999991</c:v>
                </c:pt>
                <c:pt idx="450">
                  <c:v>0.64999999999999991</c:v>
                </c:pt>
                <c:pt idx="451">
                  <c:v>0.72</c:v>
                </c:pt>
                <c:pt idx="452">
                  <c:v>0.72</c:v>
                </c:pt>
                <c:pt idx="453">
                  <c:v>0.56000000000000005</c:v>
                </c:pt>
                <c:pt idx="454">
                  <c:v>0.51</c:v>
                </c:pt>
                <c:pt idx="455">
                  <c:v>0.46000000000000019</c:v>
                </c:pt>
                <c:pt idx="456">
                  <c:v>0.46000000000000019</c:v>
                </c:pt>
                <c:pt idx="457">
                  <c:v>0.41000000000000014</c:v>
                </c:pt>
                <c:pt idx="458">
                  <c:v>0.63000000000000012</c:v>
                </c:pt>
                <c:pt idx="459">
                  <c:v>0.54</c:v>
                </c:pt>
                <c:pt idx="460">
                  <c:v>0.54</c:v>
                </c:pt>
                <c:pt idx="461">
                  <c:v>0.49</c:v>
                </c:pt>
                <c:pt idx="462">
                  <c:v>0.49</c:v>
                </c:pt>
                <c:pt idx="463">
                  <c:v>0.43999999999999995</c:v>
                </c:pt>
                <c:pt idx="464">
                  <c:v>0.33999999999999986</c:v>
                </c:pt>
                <c:pt idx="465">
                  <c:v>0.33999999999999986</c:v>
                </c:pt>
                <c:pt idx="466">
                  <c:v>0.34000000000000008</c:v>
                </c:pt>
                <c:pt idx="467">
                  <c:v>0.34000000000000008</c:v>
                </c:pt>
                <c:pt idx="468">
                  <c:v>0.34000000000000008</c:v>
                </c:pt>
                <c:pt idx="469">
                  <c:v>0.33999999999999986</c:v>
                </c:pt>
                <c:pt idx="470">
                  <c:v>0.28000000000000003</c:v>
                </c:pt>
                <c:pt idx="471">
                  <c:v>0.27999999999999992</c:v>
                </c:pt>
                <c:pt idx="472">
                  <c:v>0.70999999999999974</c:v>
                </c:pt>
                <c:pt idx="473">
                  <c:v>0.70999999999999974</c:v>
                </c:pt>
                <c:pt idx="474">
                  <c:v>0.70999999999999974</c:v>
                </c:pt>
                <c:pt idx="475">
                  <c:v>0.70999999999999974</c:v>
                </c:pt>
                <c:pt idx="476">
                  <c:v>0.76</c:v>
                </c:pt>
                <c:pt idx="477">
                  <c:v>0.76</c:v>
                </c:pt>
                <c:pt idx="478">
                  <c:v>0.76</c:v>
                </c:pt>
                <c:pt idx="479">
                  <c:v>0.76</c:v>
                </c:pt>
                <c:pt idx="480">
                  <c:v>0.80999999999999983</c:v>
                </c:pt>
                <c:pt idx="481">
                  <c:v>0.81</c:v>
                </c:pt>
                <c:pt idx="482">
                  <c:v>0.81</c:v>
                </c:pt>
                <c:pt idx="483">
                  <c:v>0.81</c:v>
                </c:pt>
                <c:pt idx="484">
                  <c:v>0.81</c:v>
                </c:pt>
                <c:pt idx="485">
                  <c:v>0.81</c:v>
                </c:pt>
                <c:pt idx="486">
                  <c:v>0.81</c:v>
                </c:pt>
                <c:pt idx="487">
                  <c:v>0.81</c:v>
                </c:pt>
                <c:pt idx="488">
                  <c:v>0.81</c:v>
                </c:pt>
                <c:pt idx="489">
                  <c:v>0.81</c:v>
                </c:pt>
                <c:pt idx="490">
                  <c:v>0.91</c:v>
                </c:pt>
                <c:pt idx="491">
                  <c:v>0.91</c:v>
                </c:pt>
                <c:pt idx="492">
                  <c:v>0.91</c:v>
                </c:pt>
                <c:pt idx="493">
                  <c:v>0.91</c:v>
                </c:pt>
                <c:pt idx="494">
                  <c:v>0.91</c:v>
                </c:pt>
                <c:pt idx="495">
                  <c:v>0.91</c:v>
                </c:pt>
                <c:pt idx="496">
                  <c:v>1.0100000000000002</c:v>
                </c:pt>
                <c:pt idx="497">
                  <c:v>1.1600000000000001</c:v>
                </c:pt>
                <c:pt idx="498">
                  <c:v>1.21</c:v>
                </c:pt>
                <c:pt idx="499">
                  <c:v>1.21</c:v>
                </c:pt>
                <c:pt idx="500">
                  <c:v>1.21</c:v>
                </c:pt>
                <c:pt idx="501">
                  <c:v>1.02</c:v>
                </c:pt>
                <c:pt idx="502">
                  <c:v>1.02</c:v>
                </c:pt>
                <c:pt idx="503">
                  <c:v>1.02</c:v>
                </c:pt>
                <c:pt idx="504">
                  <c:v>0.22999999999999998</c:v>
                </c:pt>
                <c:pt idx="505">
                  <c:v>7.0000000000000062E-2</c:v>
                </c:pt>
                <c:pt idx="506">
                  <c:v>7.0000000000000062E-2</c:v>
                </c:pt>
                <c:pt idx="507">
                  <c:v>8.0000000000000071E-2</c:v>
                </c:pt>
                <c:pt idx="508">
                  <c:v>0.10000000000000009</c:v>
                </c:pt>
                <c:pt idx="509">
                  <c:v>0.69</c:v>
                </c:pt>
                <c:pt idx="510">
                  <c:v>0.17999999999999994</c:v>
                </c:pt>
                <c:pt idx="511">
                  <c:v>0.17999999999999994</c:v>
                </c:pt>
                <c:pt idx="512">
                  <c:v>0.17999999999999994</c:v>
                </c:pt>
                <c:pt idx="513">
                  <c:v>0.17999999999999994</c:v>
                </c:pt>
                <c:pt idx="514">
                  <c:v>0.29000000000000004</c:v>
                </c:pt>
                <c:pt idx="515">
                  <c:v>0.18999999999999995</c:v>
                </c:pt>
                <c:pt idx="516">
                  <c:v>0.18999999999999995</c:v>
                </c:pt>
                <c:pt idx="517">
                  <c:v>9.000000000000008E-2</c:v>
                </c:pt>
                <c:pt idx="518">
                  <c:v>9.000000000000008E-2</c:v>
                </c:pt>
                <c:pt idx="519">
                  <c:v>8.9999999999999858E-2</c:v>
                </c:pt>
                <c:pt idx="520">
                  <c:v>8.9999999999999858E-2</c:v>
                </c:pt>
                <c:pt idx="521">
                  <c:v>8.9999999999999858E-2</c:v>
                </c:pt>
                <c:pt idx="522">
                  <c:v>8.9999999999999858E-2</c:v>
                </c:pt>
                <c:pt idx="523">
                  <c:v>0.18999999999999995</c:v>
                </c:pt>
                <c:pt idx="524">
                  <c:v>0.12000000000000011</c:v>
                </c:pt>
                <c:pt idx="525">
                  <c:v>0.1399999999999999</c:v>
                </c:pt>
                <c:pt idx="526">
                  <c:v>0.1399999999999999</c:v>
                </c:pt>
                <c:pt idx="527">
                  <c:v>0.1399999999999999</c:v>
                </c:pt>
                <c:pt idx="528">
                  <c:v>0.1399999999999999</c:v>
                </c:pt>
                <c:pt idx="529">
                  <c:v>0.1399999999999999</c:v>
                </c:pt>
                <c:pt idx="530">
                  <c:v>0.1399999999999999</c:v>
                </c:pt>
                <c:pt idx="531">
                  <c:v>0.1399999999999999</c:v>
                </c:pt>
                <c:pt idx="532">
                  <c:v>0.3600000000000001</c:v>
                </c:pt>
                <c:pt idx="533">
                  <c:v>0.46000000000000019</c:v>
                </c:pt>
                <c:pt idx="534">
                  <c:v>0.57000000000000006</c:v>
                </c:pt>
                <c:pt idx="535">
                  <c:v>0.57000000000000006</c:v>
                </c:pt>
                <c:pt idx="536">
                  <c:v>0.53999999999999981</c:v>
                </c:pt>
                <c:pt idx="537">
                  <c:v>0.55000000000000004</c:v>
                </c:pt>
                <c:pt idx="538">
                  <c:v>0.51</c:v>
                </c:pt>
                <c:pt idx="539">
                  <c:v>0.54</c:v>
                </c:pt>
                <c:pt idx="540">
                  <c:v>0.49</c:v>
                </c:pt>
                <c:pt idx="541">
                  <c:v>0.49</c:v>
                </c:pt>
                <c:pt idx="542">
                  <c:v>0.29000000000000004</c:v>
                </c:pt>
                <c:pt idx="543">
                  <c:v>0.26</c:v>
                </c:pt>
                <c:pt idx="544">
                  <c:v>0.26</c:v>
                </c:pt>
                <c:pt idx="545">
                  <c:v>0.17999999999999994</c:v>
                </c:pt>
                <c:pt idx="546">
                  <c:v>0.17999999999999994</c:v>
                </c:pt>
                <c:pt idx="547">
                  <c:v>0.17999999999999994</c:v>
                </c:pt>
                <c:pt idx="548">
                  <c:v>0.17999999999999994</c:v>
                </c:pt>
                <c:pt idx="549">
                  <c:v>0.10000000000000009</c:v>
                </c:pt>
                <c:pt idx="550">
                  <c:v>9.000000000000008E-2</c:v>
                </c:pt>
                <c:pt idx="551">
                  <c:v>9.000000000000008E-2</c:v>
                </c:pt>
                <c:pt idx="552">
                  <c:v>9.000000000000008E-2</c:v>
                </c:pt>
                <c:pt idx="553">
                  <c:v>9.000000000000008E-2</c:v>
                </c:pt>
                <c:pt idx="554">
                  <c:v>9.000000000000008E-2</c:v>
                </c:pt>
                <c:pt idx="555">
                  <c:v>0.25</c:v>
                </c:pt>
                <c:pt idx="556">
                  <c:v>0.55000000000000004</c:v>
                </c:pt>
                <c:pt idx="557">
                  <c:v>0.32000000000000006</c:v>
                </c:pt>
                <c:pt idx="558">
                  <c:v>0.32000000000000006</c:v>
                </c:pt>
                <c:pt idx="559">
                  <c:v>0.32000000000000006</c:v>
                </c:pt>
                <c:pt idx="560">
                  <c:v>0.25</c:v>
                </c:pt>
                <c:pt idx="561">
                  <c:v>0.25</c:v>
                </c:pt>
                <c:pt idx="562">
                  <c:v>0.19999999999999996</c:v>
                </c:pt>
                <c:pt idx="563">
                  <c:v>0.19999999999999996</c:v>
                </c:pt>
                <c:pt idx="564">
                  <c:v>0.19999999999999996</c:v>
                </c:pt>
                <c:pt idx="565">
                  <c:v>0.19999999999999996</c:v>
                </c:pt>
                <c:pt idx="566">
                  <c:v>0.19999999999999996</c:v>
                </c:pt>
                <c:pt idx="567">
                  <c:v>0.19999999999999996</c:v>
                </c:pt>
                <c:pt idx="568">
                  <c:v>0.24</c:v>
                </c:pt>
                <c:pt idx="569">
                  <c:v>0.24</c:v>
                </c:pt>
                <c:pt idx="570">
                  <c:v>0.24</c:v>
                </c:pt>
                <c:pt idx="571">
                  <c:v>0.24</c:v>
                </c:pt>
                <c:pt idx="572">
                  <c:v>0.24</c:v>
                </c:pt>
                <c:pt idx="573">
                  <c:v>0.24</c:v>
                </c:pt>
                <c:pt idx="574">
                  <c:v>0.24</c:v>
                </c:pt>
                <c:pt idx="575">
                  <c:v>0.24</c:v>
                </c:pt>
                <c:pt idx="576">
                  <c:v>0.29000000000000004</c:v>
                </c:pt>
                <c:pt idx="577">
                  <c:v>0.21999999999999997</c:v>
                </c:pt>
                <c:pt idx="578">
                  <c:v>0.21999999999999997</c:v>
                </c:pt>
                <c:pt idx="579">
                  <c:v>0.22999999999999998</c:v>
                </c:pt>
                <c:pt idx="580">
                  <c:v>0.22999999999999998</c:v>
                </c:pt>
                <c:pt idx="581">
                  <c:v>0.27</c:v>
                </c:pt>
                <c:pt idx="582">
                  <c:v>0.27</c:v>
                </c:pt>
                <c:pt idx="583">
                  <c:v>0.40000000000000013</c:v>
                </c:pt>
                <c:pt idx="584">
                  <c:v>0.37000000000000011</c:v>
                </c:pt>
                <c:pt idx="585">
                  <c:v>0.37000000000000011</c:v>
                </c:pt>
                <c:pt idx="586">
                  <c:v>0.22999999999999998</c:v>
                </c:pt>
                <c:pt idx="587">
                  <c:v>0.22999999999999998</c:v>
                </c:pt>
                <c:pt idx="588">
                  <c:v>0.22999999999999998</c:v>
                </c:pt>
                <c:pt idx="589">
                  <c:v>0.16999999999999993</c:v>
                </c:pt>
                <c:pt idx="590">
                  <c:v>0.16999999999999993</c:v>
                </c:pt>
                <c:pt idx="591">
                  <c:v>0.16999999999999993</c:v>
                </c:pt>
                <c:pt idx="592">
                  <c:v>0.16999999999999993</c:v>
                </c:pt>
                <c:pt idx="593">
                  <c:v>0.21999999999999997</c:v>
                </c:pt>
                <c:pt idx="594">
                  <c:v>0.21999999999999997</c:v>
                </c:pt>
                <c:pt idx="595">
                  <c:v>0.21999999999999997</c:v>
                </c:pt>
                <c:pt idx="596">
                  <c:v>0.21999999999999997</c:v>
                </c:pt>
                <c:pt idx="597">
                  <c:v>0.21999999999999997</c:v>
                </c:pt>
                <c:pt idx="598">
                  <c:v>0.19999999999999996</c:v>
                </c:pt>
                <c:pt idx="599">
                  <c:v>0.19999999999999996</c:v>
                </c:pt>
                <c:pt idx="600">
                  <c:v>0.19999999999999996</c:v>
                </c:pt>
                <c:pt idx="601">
                  <c:v>0.33000000000000007</c:v>
                </c:pt>
                <c:pt idx="602">
                  <c:v>0.5</c:v>
                </c:pt>
                <c:pt idx="603">
                  <c:v>0.58000000000000007</c:v>
                </c:pt>
                <c:pt idx="604">
                  <c:v>0.58000000000000007</c:v>
                </c:pt>
                <c:pt idx="605">
                  <c:v>0.58000000000000007</c:v>
                </c:pt>
                <c:pt idx="606">
                  <c:v>0.58000000000000007</c:v>
                </c:pt>
                <c:pt idx="607">
                  <c:v>0.58000000000000007</c:v>
                </c:pt>
                <c:pt idx="608">
                  <c:v>0.40000000000000013</c:v>
                </c:pt>
                <c:pt idx="609">
                  <c:v>0.40000000000000013</c:v>
                </c:pt>
                <c:pt idx="610">
                  <c:v>0.40000000000000013</c:v>
                </c:pt>
                <c:pt idx="611">
                  <c:v>0.40000000000000013</c:v>
                </c:pt>
                <c:pt idx="612">
                  <c:v>0.34999999999999987</c:v>
                </c:pt>
                <c:pt idx="613">
                  <c:v>0.34999999999999987</c:v>
                </c:pt>
                <c:pt idx="614">
                  <c:v>0.35000000000000009</c:v>
                </c:pt>
                <c:pt idx="615">
                  <c:v>0.35000000000000009</c:v>
                </c:pt>
                <c:pt idx="616">
                  <c:v>0.35000000000000009</c:v>
                </c:pt>
                <c:pt idx="617">
                  <c:v>0.34999999999999987</c:v>
                </c:pt>
                <c:pt idx="618">
                  <c:v>0.35000000000000009</c:v>
                </c:pt>
                <c:pt idx="619">
                  <c:v>0.35000000000000009</c:v>
                </c:pt>
                <c:pt idx="620">
                  <c:v>0.35000000000000009</c:v>
                </c:pt>
                <c:pt idx="621">
                  <c:v>0.34999999999999987</c:v>
                </c:pt>
                <c:pt idx="622">
                  <c:v>0.26</c:v>
                </c:pt>
                <c:pt idx="623">
                  <c:v>0.20999999999999996</c:v>
                </c:pt>
                <c:pt idx="624">
                  <c:v>0.20999999999999996</c:v>
                </c:pt>
                <c:pt idx="625">
                  <c:v>0.20999999999999996</c:v>
                </c:pt>
                <c:pt idx="626">
                  <c:v>0.20999999999999996</c:v>
                </c:pt>
                <c:pt idx="627">
                  <c:v>0.20999999999999996</c:v>
                </c:pt>
                <c:pt idx="628">
                  <c:v>0.20999999999999996</c:v>
                </c:pt>
                <c:pt idx="629">
                  <c:v>0.26</c:v>
                </c:pt>
                <c:pt idx="630">
                  <c:v>0.30999999999999983</c:v>
                </c:pt>
                <c:pt idx="631">
                  <c:v>0.31000000000000005</c:v>
                </c:pt>
                <c:pt idx="632">
                  <c:v>0.31000000000000005</c:v>
                </c:pt>
                <c:pt idx="633">
                  <c:v>0.49000000000000021</c:v>
                </c:pt>
                <c:pt idx="634">
                  <c:v>0.5299999999999998</c:v>
                </c:pt>
                <c:pt idx="635">
                  <c:v>0.10999999999999988</c:v>
                </c:pt>
                <c:pt idx="636">
                  <c:v>0.10999999999999988</c:v>
                </c:pt>
                <c:pt idx="637">
                  <c:v>0.10999999999999988</c:v>
                </c:pt>
                <c:pt idx="638">
                  <c:v>0.10999999999999988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198-4157-8019-295426CFF3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93655808"/>
        <c:axId val="293660128"/>
      </c:lineChart>
      <c:dateAx>
        <c:axId val="293655808"/>
        <c:scaling>
          <c:orientation val="minMax"/>
        </c:scaling>
        <c:delete val="0"/>
        <c:axPos val="b"/>
        <c:numFmt formatCode="mmm\-yy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93660128"/>
        <c:crosses val="autoZero"/>
        <c:auto val="1"/>
        <c:lblOffset val="100"/>
        <c:baseTimeUnit val="days"/>
      </c:dateAx>
      <c:valAx>
        <c:axId val="2936601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9365580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3048256263699454"/>
          <c:y val="0.10001770165131112"/>
          <c:w val="0.79416259221217156"/>
          <c:h val="5.158851247123481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281930547167897E-2"/>
          <c:y val="9.7763354554045043E-2"/>
          <c:w val="0.82074498264683005"/>
          <c:h val="0.76825941222016836"/>
        </c:manualLayout>
      </c:layout>
      <c:areaChart>
        <c:grouping val="standard"/>
        <c:varyColors val="0"/>
        <c:ser>
          <c:idx val="2"/>
          <c:order val="2"/>
          <c:tx>
            <c:strRef>
              <c:f>GasolineMedAG!$J$2</c:f>
              <c:strCache>
                <c:ptCount val="1"/>
                <c:pt idx="0">
                  <c:v>Med-SG 95R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val>
            <c:numRef>
              <c:f>GasolineMedAG!$J$3:$J$661</c:f>
              <c:numCache>
                <c:formatCode>0.00</c:formatCode>
                <c:ptCount val="659"/>
                <c:pt idx="0">
                  <c:v>-1.1714405762304807</c:v>
                </c:pt>
                <c:pt idx="1">
                  <c:v>-1.6941296518607487</c:v>
                </c:pt>
                <c:pt idx="2">
                  <c:v>1.1062424969988029</c:v>
                </c:pt>
                <c:pt idx="3">
                  <c:v>0.43615846338535391</c:v>
                </c:pt>
                <c:pt idx="4">
                  <c:v>-0.80354141656663103</c:v>
                </c:pt>
                <c:pt idx="5">
                  <c:v>0.44689075630252262</c:v>
                </c:pt>
                <c:pt idx="6">
                  <c:v>3.8787034813925629</c:v>
                </c:pt>
                <c:pt idx="7">
                  <c:v>2.8997358943577467</c:v>
                </c:pt>
                <c:pt idx="8">
                  <c:v>2.8605402160864344</c:v>
                </c:pt>
                <c:pt idx="9">
                  <c:v>0.83042016806722074</c:v>
                </c:pt>
                <c:pt idx="10">
                  <c:v>3.3811644657863127</c:v>
                </c:pt>
                <c:pt idx="11">
                  <c:v>0.32189675870347401</c:v>
                </c:pt>
                <c:pt idx="12">
                  <c:v>2.1519327731092375</c:v>
                </c:pt>
                <c:pt idx="13">
                  <c:v>-0.72692677070827472</c:v>
                </c:pt>
                <c:pt idx="16">
                  <c:v>-3.0278151260504131</c:v>
                </c:pt>
                <c:pt idx="17">
                  <c:v>-7.7454981992801208E-2</c:v>
                </c:pt>
                <c:pt idx="18">
                  <c:v>-1.9780072028811446</c:v>
                </c:pt>
                <c:pt idx="19">
                  <c:v>0.97159663865546975</c:v>
                </c:pt>
                <c:pt idx="20">
                  <c:v>3.0215366146458678</c:v>
                </c:pt>
                <c:pt idx="21">
                  <c:v>1.0111884753901563</c:v>
                </c:pt>
                <c:pt idx="22">
                  <c:v>2.3906002400960347</c:v>
                </c:pt>
                <c:pt idx="23">
                  <c:v>0.69963985594236533</c:v>
                </c:pt>
                <c:pt idx="24">
                  <c:v>0.67841536614645293</c:v>
                </c:pt>
                <c:pt idx="25">
                  <c:v>0.36007202881152978</c:v>
                </c:pt>
                <c:pt idx="26">
                  <c:v>-1.2499159663865527</c:v>
                </c:pt>
                <c:pt idx="27">
                  <c:v>-1.7900480192076884</c:v>
                </c:pt>
                <c:pt idx="28">
                  <c:v>2.1311524609843957</c:v>
                </c:pt>
                <c:pt idx="29">
                  <c:v>1.3711044417767084</c:v>
                </c:pt>
                <c:pt idx="30">
                  <c:v>-0.49929171668667038</c:v>
                </c:pt>
                <c:pt idx="31">
                  <c:v>8.0132052821127786E-2</c:v>
                </c:pt>
                <c:pt idx="32">
                  <c:v>-1.4798679471788745</c:v>
                </c:pt>
                <c:pt idx="33">
                  <c:v>0.42906362545016918</c:v>
                </c:pt>
                <c:pt idx="34">
                  <c:v>0.74978391356543739</c:v>
                </c:pt>
                <c:pt idx="35">
                  <c:v>-0.36019207683072807</c:v>
                </c:pt>
                <c:pt idx="36">
                  <c:v>-1.411224489795913</c:v>
                </c:pt>
                <c:pt idx="37">
                  <c:v>2.1190996398559463</c:v>
                </c:pt>
                <c:pt idx="38">
                  <c:v>-0.54086434573828512</c:v>
                </c:pt>
                <c:pt idx="39">
                  <c:v>-0.35096038415366593</c:v>
                </c:pt>
                <c:pt idx="40">
                  <c:v>2.8300840336134456</c:v>
                </c:pt>
                <c:pt idx="41">
                  <c:v>0.75013205282112949</c:v>
                </c:pt>
                <c:pt idx="42">
                  <c:v>3.6007683073229373</c:v>
                </c:pt>
                <c:pt idx="43">
                  <c:v>2.9109723889555852</c:v>
                </c:pt>
                <c:pt idx="44">
                  <c:v>1.2314765906362624</c:v>
                </c:pt>
                <c:pt idx="45">
                  <c:v>-0.2287635054021564</c:v>
                </c:pt>
                <c:pt idx="46">
                  <c:v>1.1905762304921979</c:v>
                </c:pt>
                <c:pt idx="47">
                  <c:v>1.3206962785114058</c:v>
                </c:pt>
                <c:pt idx="48">
                  <c:v>2.8403961584633777</c:v>
                </c:pt>
                <c:pt idx="49">
                  <c:v>-1.3302040816326439</c:v>
                </c:pt>
                <c:pt idx="50">
                  <c:v>-0.37034813925569665</c:v>
                </c:pt>
                <c:pt idx="51">
                  <c:v>-7.5727971188475323</c:v>
                </c:pt>
                <c:pt idx="52">
                  <c:v>2.6982953181272507</c:v>
                </c:pt>
                <c:pt idx="53">
                  <c:v>3.839339735894356</c:v>
                </c:pt>
                <c:pt idx="54">
                  <c:v>7.7293397358943565</c:v>
                </c:pt>
                <c:pt idx="55">
                  <c:v>4.7498319327731053</c:v>
                </c:pt>
                <c:pt idx="56">
                  <c:v>6.7108283313325359</c:v>
                </c:pt>
                <c:pt idx="57">
                  <c:v>5.2414405762304881</c:v>
                </c:pt>
                <c:pt idx="58">
                  <c:v>2.5107923169267679</c:v>
                </c:pt>
                <c:pt idx="59">
                  <c:v>4.7512725090035985</c:v>
                </c:pt>
                <c:pt idx="60">
                  <c:v>4.4921008403361355</c:v>
                </c:pt>
                <c:pt idx="61">
                  <c:v>2.2312484993997543</c:v>
                </c:pt>
                <c:pt idx="62">
                  <c:v>4.2711884753901472</c:v>
                </c:pt>
                <c:pt idx="63">
                  <c:v>5.8414765906362618</c:v>
                </c:pt>
                <c:pt idx="64">
                  <c:v>4.2634813925570256</c:v>
                </c:pt>
                <c:pt idx="65">
                  <c:v>1.8027130852340889</c:v>
                </c:pt>
                <c:pt idx="66">
                  <c:v>4.0733493397358984</c:v>
                </c:pt>
                <c:pt idx="67">
                  <c:v>5.1439975990396221</c:v>
                </c:pt>
                <c:pt idx="69">
                  <c:v>5.8141656662665184</c:v>
                </c:pt>
                <c:pt idx="70">
                  <c:v>8.244741896758697</c:v>
                </c:pt>
                <c:pt idx="71">
                  <c:v>4.7033733493397278</c:v>
                </c:pt>
                <c:pt idx="72">
                  <c:v>3.3629651860744332</c:v>
                </c:pt>
                <c:pt idx="73">
                  <c:v>2.8120288115245984</c:v>
                </c:pt>
                <c:pt idx="74">
                  <c:v>3.2215726290516216</c:v>
                </c:pt>
                <c:pt idx="75">
                  <c:v>1.0502761104441731</c:v>
                </c:pt>
                <c:pt idx="76">
                  <c:v>0.49876350540216663</c:v>
                </c:pt>
                <c:pt idx="77">
                  <c:v>3.9098679471788671</c:v>
                </c:pt>
                <c:pt idx="78">
                  <c:v>4.7100480192076901</c:v>
                </c:pt>
                <c:pt idx="79">
                  <c:v>0.70931572629051232</c:v>
                </c:pt>
                <c:pt idx="80">
                  <c:v>4.8694957983193206</c:v>
                </c:pt>
                <c:pt idx="81">
                  <c:v>4.2585474189675807</c:v>
                </c:pt>
                <c:pt idx="82">
                  <c:v>6.5493637454981979</c:v>
                </c:pt>
                <c:pt idx="83">
                  <c:v>0.39722689075630058</c:v>
                </c:pt>
                <c:pt idx="84">
                  <c:v>1.34551020408162</c:v>
                </c:pt>
                <c:pt idx="85">
                  <c:v>3.9456542617046892</c:v>
                </c:pt>
                <c:pt idx="86">
                  <c:v>5.6567587034814011</c:v>
                </c:pt>
                <c:pt idx="88">
                  <c:v>4.9770588235294042</c:v>
                </c:pt>
                <c:pt idx="89">
                  <c:v>6.1780912364945948</c:v>
                </c:pt>
                <c:pt idx="90">
                  <c:v>2.8572749099639907</c:v>
                </c:pt>
                <c:pt idx="91">
                  <c:v>3.8267346938775404</c:v>
                </c:pt>
                <c:pt idx="92">
                  <c:v>4.2666146458583398</c:v>
                </c:pt>
                <c:pt idx="93">
                  <c:v>3.9769267707082747</c:v>
                </c:pt>
                <c:pt idx="94">
                  <c:v>6.7279591836734625</c:v>
                </c:pt>
                <c:pt idx="95">
                  <c:v>3.8383913565426155</c:v>
                </c:pt>
                <c:pt idx="96">
                  <c:v>2.388223289315718</c:v>
                </c:pt>
                <c:pt idx="97">
                  <c:v>4.4185594237695085</c:v>
                </c:pt>
                <c:pt idx="98">
                  <c:v>6.249471788715482</c:v>
                </c:pt>
                <c:pt idx="99">
                  <c:v>5.769987995198079</c:v>
                </c:pt>
                <c:pt idx="100">
                  <c:v>3.7290876350540287</c:v>
                </c:pt>
                <c:pt idx="101">
                  <c:v>6.6195798319327679</c:v>
                </c:pt>
                <c:pt idx="103">
                  <c:v>3.0980432172869143</c:v>
                </c:pt>
                <c:pt idx="104">
                  <c:v>4.4376710684273775</c:v>
                </c:pt>
                <c:pt idx="105">
                  <c:v>5.4580792316926789</c:v>
                </c:pt>
                <c:pt idx="107">
                  <c:v>4.1393877551020353</c:v>
                </c:pt>
                <c:pt idx="108">
                  <c:v>6.3893997599039665</c:v>
                </c:pt>
                <c:pt idx="109">
                  <c:v>7.9402040816326576</c:v>
                </c:pt>
                <c:pt idx="110">
                  <c:v>5.180060024009606</c:v>
                </c:pt>
                <c:pt idx="111">
                  <c:v>5.4001920768307343</c:v>
                </c:pt>
                <c:pt idx="112">
                  <c:v>2.2781392557022855</c:v>
                </c:pt>
                <c:pt idx="113">
                  <c:v>6.468919567827129</c:v>
                </c:pt>
                <c:pt idx="114">
                  <c:v>4.648943577430984</c:v>
                </c:pt>
                <c:pt idx="115">
                  <c:v>6.7797599039615761</c:v>
                </c:pt>
                <c:pt idx="116">
                  <c:v>5.8405642256902865</c:v>
                </c:pt>
                <c:pt idx="117">
                  <c:v>6.7906242496998885</c:v>
                </c:pt>
                <c:pt idx="118">
                  <c:v>5.1295078031212427</c:v>
                </c:pt>
                <c:pt idx="119">
                  <c:v>6.4899279711884788</c:v>
                </c:pt>
                <c:pt idx="120">
                  <c:v>3.76884753901561</c:v>
                </c:pt>
                <c:pt idx="121">
                  <c:v>5.1483313325330045</c:v>
                </c:pt>
                <c:pt idx="122">
                  <c:v>5.5783073229291773</c:v>
                </c:pt>
                <c:pt idx="123">
                  <c:v>5.0684513805522187</c:v>
                </c:pt>
                <c:pt idx="124">
                  <c:v>7.0187995198079136</c:v>
                </c:pt>
                <c:pt idx="126">
                  <c:v>7.0298439375750377</c:v>
                </c:pt>
                <c:pt idx="127">
                  <c:v>6.4993277310924498</c:v>
                </c:pt>
                <c:pt idx="128">
                  <c:v>7.0890756302521112</c:v>
                </c:pt>
                <c:pt idx="129">
                  <c:v>8.2292917166866744</c:v>
                </c:pt>
                <c:pt idx="130">
                  <c:v>5.8886554621848717</c:v>
                </c:pt>
                <c:pt idx="131">
                  <c:v>6.0898799519807909</c:v>
                </c:pt>
                <c:pt idx="132">
                  <c:v>6.9100960384153609</c:v>
                </c:pt>
                <c:pt idx="133">
                  <c:v>5.9604801920768296</c:v>
                </c:pt>
                <c:pt idx="134">
                  <c:v>6.8114645858343437</c:v>
                </c:pt>
                <c:pt idx="135">
                  <c:v>6.07187274909964</c:v>
                </c:pt>
                <c:pt idx="136">
                  <c:v>4.661740696278514</c:v>
                </c:pt>
                <c:pt idx="137">
                  <c:v>4.9112965186074433</c:v>
                </c:pt>
                <c:pt idx="138">
                  <c:v>5.1421248499399752</c:v>
                </c:pt>
                <c:pt idx="139">
                  <c:v>8.0033013205282089</c:v>
                </c:pt>
                <c:pt idx="140">
                  <c:v>5.4330612244897907</c:v>
                </c:pt>
                <c:pt idx="141">
                  <c:v>7.3443697478991652</c:v>
                </c:pt>
                <c:pt idx="142">
                  <c:v>8.2453901560624132</c:v>
                </c:pt>
                <c:pt idx="143">
                  <c:v>6.3945378151260428</c:v>
                </c:pt>
                <c:pt idx="144">
                  <c:v>9.005294117647054</c:v>
                </c:pt>
                <c:pt idx="145">
                  <c:v>7.3954021608643501</c:v>
                </c:pt>
                <c:pt idx="146">
                  <c:v>8.596014405762304</c:v>
                </c:pt>
                <c:pt idx="147">
                  <c:v>6.6453901560624189</c:v>
                </c:pt>
                <c:pt idx="148">
                  <c:v>5.3752220888355282</c:v>
                </c:pt>
                <c:pt idx="149">
                  <c:v>4.4538775510204118</c:v>
                </c:pt>
                <c:pt idx="150">
                  <c:v>7.5533373349339712</c:v>
                </c:pt>
                <c:pt idx="151">
                  <c:v>4.7632533013205176</c:v>
                </c:pt>
                <c:pt idx="152">
                  <c:v>3.9534213685474242</c:v>
                </c:pt>
                <c:pt idx="153">
                  <c:v>4.7537094837935143</c:v>
                </c:pt>
                <c:pt idx="155">
                  <c:v>6.93701080432173</c:v>
                </c:pt>
                <c:pt idx="156">
                  <c:v>10.607923169267707</c:v>
                </c:pt>
                <c:pt idx="157">
                  <c:v>7.6771428571428544</c:v>
                </c:pt>
                <c:pt idx="158">
                  <c:v>7.7267346938775461</c:v>
                </c:pt>
                <c:pt idx="159">
                  <c:v>9.1568667466986682</c:v>
                </c:pt>
                <c:pt idx="160">
                  <c:v>9.8268427370948359</c:v>
                </c:pt>
                <c:pt idx="161">
                  <c:v>8.5160144057623057</c:v>
                </c:pt>
                <c:pt idx="162">
                  <c:v>5.565198079231692</c:v>
                </c:pt>
                <c:pt idx="163">
                  <c:v>5.7853781512605025</c:v>
                </c:pt>
                <c:pt idx="164">
                  <c:v>4.1953781512604991</c:v>
                </c:pt>
                <c:pt idx="165">
                  <c:v>5.0257262905162037</c:v>
                </c:pt>
                <c:pt idx="166">
                  <c:v>3.2558943577430881</c:v>
                </c:pt>
                <c:pt idx="168">
                  <c:v>4.6855822328931538</c:v>
                </c:pt>
                <c:pt idx="169">
                  <c:v>5.3255702280912374</c:v>
                </c:pt>
                <c:pt idx="170">
                  <c:v>6.2856542617046927</c:v>
                </c:pt>
                <c:pt idx="172">
                  <c:v>4.6757503001200433</c:v>
                </c:pt>
                <c:pt idx="173">
                  <c:v>6.5761584633853545</c:v>
                </c:pt>
                <c:pt idx="174">
                  <c:v>6.7356422569027501</c:v>
                </c:pt>
                <c:pt idx="175">
                  <c:v>6.9064825930372109</c:v>
                </c:pt>
                <c:pt idx="176">
                  <c:v>8.2774309723889559</c:v>
                </c:pt>
                <c:pt idx="177">
                  <c:v>7.647382953181264</c:v>
                </c:pt>
                <c:pt idx="178">
                  <c:v>9.218379351740694</c:v>
                </c:pt>
                <c:pt idx="179">
                  <c:v>7.0582593037214849</c:v>
                </c:pt>
                <c:pt idx="180">
                  <c:v>7.17900360144057</c:v>
                </c:pt>
                <c:pt idx="181">
                  <c:v>1.6579711884753863</c:v>
                </c:pt>
                <c:pt idx="182">
                  <c:v>2.6278271308523387</c:v>
                </c:pt>
                <c:pt idx="183">
                  <c:v>3.8171908763505371</c:v>
                </c:pt>
                <c:pt idx="184">
                  <c:v>4.8464945978391398</c:v>
                </c:pt>
                <c:pt idx="185">
                  <c:v>7.1164465786314537</c:v>
                </c:pt>
                <c:pt idx="186">
                  <c:v>4.0853301320528317</c:v>
                </c:pt>
                <c:pt idx="187">
                  <c:v>2.2939375750300144</c:v>
                </c:pt>
                <c:pt idx="188">
                  <c:v>3.7536974789915973</c:v>
                </c:pt>
                <c:pt idx="189">
                  <c:v>5.6248259303721539</c:v>
                </c:pt>
                <c:pt idx="190">
                  <c:v>2.2436854741896752</c:v>
                </c:pt>
                <c:pt idx="191">
                  <c:v>1.2417527010804292</c:v>
                </c:pt>
                <c:pt idx="192">
                  <c:v>2.4210684273709404</c:v>
                </c:pt>
                <c:pt idx="193">
                  <c:v>0.99003601440576006</c:v>
                </c:pt>
                <c:pt idx="194">
                  <c:v>-1.7121848739495817</c:v>
                </c:pt>
                <c:pt idx="195">
                  <c:v>-1.7730972388955593</c:v>
                </c:pt>
                <c:pt idx="196">
                  <c:v>-0.82271308523409914</c:v>
                </c:pt>
                <c:pt idx="197">
                  <c:v>-1.8515846338535482</c:v>
                </c:pt>
                <c:pt idx="198">
                  <c:v>-1.731656662665074</c:v>
                </c:pt>
                <c:pt idx="199">
                  <c:v>-3.792196878751497</c:v>
                </c:pt>
                <c:pt idx="200">
                  <c:v>-3.6225810324129668</c:v>
                </c:pt>
                <c:pt idx="201">
                  <c:v>-2.3518487394958072</c:v>
                </c:pt>
                <c:pt idx="202">
                  <c:v>-3.0017887154861995</c:v>
                </c:pt>
                <c:pt idx="203">
                  <c:v>-2.4516566626650729</c:v>
                </c:pt>
                <c:pt idx="204">
                  <c:v>-2.0006122448979653</c:v>
                </c:pt>
                <c:pt idx="205">
                  <c:v>-0.38015606242495892</c:v>
                </c:pt>
                <c:pt idx="206">
                  <c:v>0.21051620648259473</c:v>
                </c:pt>
                <c:pt idx="207">
                  <c:v>-2.250264105642259</c:v>
                </c:pt>
                <c:pt idx="208">
                  <c:v>-4.9917286914765953</c:v>
                </c:pt>
                <c:pt idx="209">
                  <c:v>-4.4216446578631547</c:v>
                </c:pt>
                <c:pt idx="210">
                  <c:v>-5.4715726290516216</c:v>
                </c:pt>
                <c:pt idx="211">
                  <c:v>-6.1214405762304835</c:v>
                </c:pt>
                <c:pt idx="212">
                  <c:v>-4.9017166866746749</c:v>
                </c:pt>
                <c:pt idx="213">
                  <c:v>-2.5116446578631582</c:v>
                </c:pt>
                <c:pt idx="214">
                  <c:v>-2.0612605042016838</c:v>
                </c:pt>
                <c:pt idx="215">
                  <c:v>-2.7313325330132159</c:v>
                </c:pt>
                <c:pt idx="216">
                  <c:v>-5.3616926770708204</c:v>
                </c:pt>
                <c:pt idx="217">
                  <c:v>-3.7412845138055246</c:v>
                </c:pt>
                <c:pt idx="218">
                  <c:v>-3.9020888355342151</c:v>
                </c:pt>
                <c:pt idx="219">
                  <c:v>-4.9126170468187382</c:v>
                </c:pt>
                <c:pt idx="220">
                  <c:v>-2.9723409363745503</c:v>
                </c:pt>
                <c:pt idx="221">
                  <c:v>-4.6820768307322851</c:v>
                </c:pt>
                <c:pt idx="223">
                  <c:v>-3.7511284513805663</c:v>
                </c:pt>
                <c:pt idx="224">
                  <c:v>-3.2416686674669819</c:v>
                </c:pt>
                <c:pt idx="225">
                  <c:v>-5.6332893157262873</c:v>
                </c:pt>
                <c:pt idx="226">
                  <c:v>1.207551020408161</c:v>
                </c:pt>
                <c:pt idx="227">
                  <c:v>0.82870348139255157</c:v>
                </c:pt>
                <c:pt idx="228">
                  <c:v>-1.4117527010804309</c:v>
                </c:pt>
                <c:pt idx="229">
                  <c:v>-5.0028811524609864</c:v>
                </c:pt>
                <c:pt idx="230">
                  <c:v>-2.3219447779111562</c:v>
                </c:pt>
                <c:pt idx="231">
                  <c:v>-0.81140456182473031</c:v>
                </c:pt>
                <c:pt idx="232">
                  <c:v>-1.9924489795918419</c:v>
                </c:pt>
                <c:pt idx="233">
                  <c:v>-1.9718487394957975</c:v>
                </c:pt>
                <c:pt idx="234">
                  <c:v>-2.852112845138052</c:v>
                </c:pt>
                <c:pt idx="235">
                  <c:v>-7.0731812725090037</c:v>
                </c:pt>
                <c:pt idx="236">
                  <c:v>-1.1027010804321691</c:v>
                </c:pt>
                <c:pt idx="237">
                  <c:v>-1.8141176470588221</c:v>
                </c:pt>
                <c:pt idx="238">
                  <c:v>-0.85380552220888717</c:v>
                </c:pt>
                <c:pt idx="239">
                  <c:v>-4.3454021608643529</c:v>
                </c:pt>
                <c:pt idx="240">
                  <c:v>-2.9857503001200456</c:v>
                </c:pt>
                <c:pt idx="241">
                  <c:v>-1.5550540216086404</c:v>
                </c:pt>
                <c:pt idx="242">
                  <c:v>-2.4452340936374526</c:v>
                </c:pt>
                <c:pt idx="243">
                  <c:v>-4.4960024009603785</c:v>
                </c:pt>
                <c:pt idx="244">
                  <c:v>-0.44564225690277226</c:v>
                </c:pt>
                <c:pt idx="245">
                  <c:v>-0.14421368547418467</c:v>
                </c:pt>
                <c:pt idx="246">
                  <c:v>-2.5140456182473088</c:v>
                </c:pt>
                <c:pt idx="247">
                  <c:v>-0.45333733493397688</c:v>
                </c:pt>
                <c:pt idx="248">
                  <c:v>-1.2333013205282128</c:v>
                </c:pt>
                <c:pt idx="249">
                  <c:v>-1.8828931572629131</c:v>
                </c:pt>
                <c:pt idx="250">
                  <c:v>-1.1635894357743126</c:v>
                </c:pt>
                <c:pt idx="251">
                  <c:v>-0.47336134453780687</c:v>
                </c:pt>
                <c:pt idx="253">
                  <c:v>-0.61278511404562153</c:v>
                </c:pt>
                <c:pt idx="254">
                  <c:v>-1.0433133253301321</c:v>
                </c:pt>
                <c:pt idx="255">
                  <c:v>-1.1738175270107973</c:v>
                </c:pt>
                <c:pt idx="256">
                  <c:v>-1.3441296518607402</c:v>
                </c:pt>
                <c:pt idx="257">
                  <c:v>2.4367827130852362</c:v>
                </c:pt>
                <c:pt idx="258">
                  <c:v>-3.6240816326530592</c:v>
                </c:pt>
                <c:pt idx="259">
                  <c:v>-1.1438775510204096</c:v>
                </c:pt>
                <c:pt idx="260">
                  <c:v>-4.4754261704681824</c:v>
                </c:pt>
                <c:pt idx="261">
                  <c:v>-0.84460984393757599</c:v>
                </c:pt>
                <c:pt idx="262">
                  <c:v>-2.8444657863145295</c:v>
                </c:pt>
                <c:pt idx="263">
                  <c:v>-0.39356542617046841</c:v>
                </c:pt>
                <c:pt idx="264">
                  <c:v>-4.3635654261704673</c:v>
                </c:pt>
                <c:pt idx="265">
                  <c:v>-3.2336734693877531</c:v>
                </c:pt>
                <c:pt idx="266">
                  <c:v>-3.1232893157262964</c:v>
                </c:pt>
                <c:pt idx="267">
                  <c:v>-2.4237334933973642</c:v>
                </c:pt>
                <c:pt idx="268">
                  <c:v>-3.393133253301329</c:v>
                </c:pt>
                <c:pt idx="269">
                  <c:v>-5.0629291716686566</c:v>
                </c:pt>
                <c:pt idx="270">
                  <c:v>-2.5321488595438097</c:v>
                </c:pt>
                <c:pt idx="271">
                  <c:v>-6.5021728691476568</c:v>
                </c:pt>
                <c:pt idx="272">
                  <c:v>-5.521920768307325</c:v>
                </c:pt>
                <c:pt idx="273">
                  <c:v>-5.9215846338535414</c:v>
                </c:pt>
                <c:pt idx="274">
                  <c:v>-5.7711884753901472</c:v>
                </c:pt>
                <c:pt idx="275">
                  <c:v>-7.2108163265306189</c:v>
                </c:pt>
                <c:pt idx="276">
                  <c:v>-3.9308763505402169</c:v>
                </c:pt>
                <c:pt idx="277">
                  <c:v>-4.9914765906362533</c:v>
                </c:pt>
                <c:pt idx="278">
                  <c:v>-3.0412124849940056</c:v>
                </c:pt>
                <c:pt idx="279">
                  <c:v>-3.9722088835534208</c:v>
                </c:pt>
                <c:pt idx="280">
                  <c:v>-2.4021608643457455</c:v>
                </c:pt>
                <c:pt idx="281">
                  <c:v>-1.8414525810324136</c:v>
                </c:pt>
                <c:pt idx="282">
                  <c:v>-0.22085234093637496</c:v>
                </c:pt>
                <c:pt idx="283">
                  <c:v>1.1102881152460924</c:v>
                </c:pt>
                <c:pt idx="284">
                  <c:v>0.24051620648259586</c:v>
                </c:pt>
                <c:pt idx="286">
                  <c:v>0.93153661464586435</c:v>
                </c:pt>
                <c:pt idx="287">
                  <c:v>-0.83887154861945135</c:v>
                </c:pt>
                <c:pt idx="288">
                  <c:v>2.8711164465786254</c:v>
                </c:pt>
                <c:pt idx="289">
                  <c:v>1.7610084033613447</c:v>
                </c:pt>
                <c:pt idx="290">
                  <c:v>1.8308283313325404</c:v>
                </c:pt>
                <c:pt idx="291">
                  <c:v>1.7603121248499463</c:v>
                </c:pt>
                <c:pt idx="292">
                  <c:v>2.9006002400960398</c:v>
                </c:pt>
                <c:pt idx="293">
                  <c:v>-8.9723889555827441E-2</c:v>
                </c:pt>
                <c:pt idx="294">
                  <c:v>0.18056422569027575</c:v>
                </c:pt>
                <c:pt idx="295">
                  <c:v>2.5306842737094826</c:v>
                </c:pt>
                <c:pt idx="296">
                  <c:v>1.5912965186074359</c:v>
                </c:pt>
                <c:pt idx="297">
                  <c:v>-5.9207683073239536E-2</c:v>
                </c:pt>
                <c:pt idx="298">
                  <c:v>2.2912364945978396</c:v>
                </c:pt>
                <c:pt idx="299">
                  <c:v>6.7923289315726265</c:v>
                </c:pt>
                <c:pt idx="300">
                  <c:v>5.431476590636251</c:v>
                </c:pt>
                <c:pt idx="301">
                  <c:v>3.040792316926769</c:v>
                </c:pt>
                <c:pt idx="302">
                  <c:v>5.4109963985594192</c:v>
                </c:pt>
                <c:pt idx="303">
                  <c:v>1.9200240096038357</c:v>
                </c:pt>
                <c:pt idx="304">
                  <c:v>0.60015606242495778</c:v>
                </c:pt>
                <c:pt idx="305">
                  <c:v>4.6611404561824799</c:v>
                </c:pt>
                <c:pt idx="306">
                  <c:v>4.3214045618247354</c:v>
                </c:pt>
                <c:pt idx="307">
                  <c:v>6.471992797118844</c:v>
                </c:pt>
                <c:pt idx="308">
                  <c:v>5.6921968787515027</c:v>
                </c:pt>
                <c:pt idx="309">
                  <c:v>5.5425930372148855</c:v>
                </c:pt>
                <c:pt idx="310">
                  <c:v>6.1038655462184863</c:v>
                </c:pt>
                <c:pt idx="311">
                  <c:v>5.9737094837935132</c:v>
                </c:pt>
                <c:pt idx="312">
                  <c:v>4.0333733493397261</c:v>
                </c:pt>
                <c:pt idx="313">
                  <c:v>3.3232412965186029</c:v>
                </c:pt>
                <c:pt idx="314">
                  <c:v>2.9133853541416528</c:v>
                </c:pt>
                <c:pt idx="315">
                  <c:v>3.633721488595441</c:v>
                </c:pt>
                <c:pt idx="316">
                  <c:v>3.1233253301320474</c:v>
                </c:pt>
                <c:pt idx="317">
                  <c:v>3.3929171668667379</c:v>
                </c:pt>
                <c:pt idx="318">
                  <c:v>4.3335654261704661</c:v>
                </c:pt>
                <c:pt idx="320">
                  <c:v>3.324093637454979</c:v>
                </c:pt>
                <c:pt idx="321">
                  <c:v>4.7047178871548567</c:v>
                </c:pt>
                <c:pt idx="322">
                  <c:v>4.3842977190876411</c:v>
                </c:pt>
                <c:pt idx="323">
                  <c:v>5.8851620648259342</c:v>
                </c:pt>
                <c:pt idx="324">
                  <c:v>4.3842617046818759</c:v>
                </c:pt>
                <c:pt idx="325">
                  <c:v>3.8941296518607373</c:v>
                </c:pt>
                <c:pt idx="327">
                  <c:v>3.7646218487394947</c:v>
                </c:pt>
                <c:pt idx="328">
                  <c:v>6.0258583433373332</c:v>
                </c:pt>
                <c:pt idx="329">
                  <c:v>4.4449339735894284</c:v>
                </c:pt>
                <c:pt idx="330">
                  <c:v>5.8857382953181343</c:v>
                </c:pt>
                <c:pt idx="331">
                  <c:v>4.6152100840336203</c:v>
                </c:pt>
                <c:pt idx="332">
                  <c:v>5.574357743097238</c:v>
                </c:pt>
                <c:pt idx="333">
                  <c:v>4.9441416566626657</c:v>
                </c:pt>
                <c:pt idx="334">
                  <c:v>4.9137094837935109</c:v>
                </c:pt>
                <c:pt idx="335">
                  <c:v>4.5437935174069679</c:v>
                </c:pt>
                <c:pt idx="336">
                  <c:v>5.45420168067227</c:v>
                </c:pt>
                <c:pt idx="337">
                  <c:v>4.5540456182473008</c:v>
                </c:pt>
                <c:pt idx="338">
                  <c:v>6.0548619447779117</c:v>
                </c:pt>
                <c:pt idx="339">
                  <c:v>5.56464585834334</c:v>
                </c:pt>
                <c:pt idx="340">
                  <c:v>4.3338535414165733</c:v>
                </c:pt>
                <c:pt idx="342">
                  <c:v>4.862148859543808</c:v>
                </c:pt>
                <c:pt idx="343">
                  <c:v>6.1720048019207638</c:v>
                </c:pt>
                <c:pt idx="345">
                  <c:v>5.4215726290516102</c:v>
                </c:pt>
                <c:pt idx="346">
                  <c:v>7.1011764705882285</c:v>
                </c:pt>
                <c:pt idx="347">
                  <c:v>6.8915006002400929</c:v>
                </c:pt>
                <c:pt idx="348">
                  <c:v>6.481404561824732</c:v>
                </c:pt>
                <c:pt idx="349">
                  <c:v>6.3010804321728671</c:v>
                </c:pt>
                <c:pt idx="350">
                  <c:v>4.7200840336134462</c:v>
                </c:pt>
                <c:pt idx="351">
                  <c:v>6.3605162064825862</c:v>
                </c:pt>
                <c:pt idx="352">
                  <c:v>6.3811044417767135</c:v>
                </c:pt>
                <c:pt idx="353">
                  <c:v>6.5215486194477847</c:v>
                </c:pt>
                <c:pt idx="354">
                  <c:v>5.7512725090035985</c:v>
                </c:pt>
                <c:pt idx="355">
                  <c:v>6.190636254501797</c:v>
                </c:pt>
                <c:pt idx="357">
                  <c:v>5.5897358943577444</c:v>
                </c:pt>
                <c:pt idx="358">
                  <c:v>6.7196758703481407</c:v>
                </c:pt>
                <c:pt idx="360">
                  <c:v>8.3303121248499394</c:v>
                </c:pt>
                <c:pt idx="361">
                  <c:v>6.870156062424968</c:v>
                </c:pt>
                <c:pt idx="362">
                  <c:v>7.1592076830732339</c:v>
                </c:pt>
                <c:pt idx="363">
                  <c:v>6.6689795918367309</c:v>
                </c:pt>
                <c:pt idx="364">
                  <c:v>2.7976710684273769</c:v>
                </c:pt>
                <c:pt idx="365">
                  <c:v>5.4173829531812601</c:v>
                </c:pt>
                <c:pt idx="366">
                  <c:v>3.9973709483793414</c:v>
                </c:pt>
                <c:pt idx="367">
                  <c:v>5.6281992797118789</c:v>
                </c:pt>
                <c:pt idx="368">
                  <c:v>4.5582713085234019</c:v>
                </c:pt>
                <c:pt idx="369">
                  <c:v>4.9986674669867881</c:v>
                </c:pt>
                <c:pt idx="370">
                  <c:v>3.988643457382949</c:v>
                </c:pt>
                <c:pt idx="371">
                  <c:v>3.8383913565426155</c:v>
                </c:pt>
                <c:pt idx="372">
                  <c:v>5.3686074429771793</c:v>
                </c:pt>
                <c:pt idx="373">
                  <c:v>5.4588955582232899</c:v>
                </c:pt>
                <c:pt idx="375">
                  <c:v>5.8996638655462164</c:v>
                </c:pt>
                <c:pt idx="376">
                  <c:v>5.9902040816326547</c:v>
                </c:pt>
                <c:pt idx="377">
                  <c:v>5.029951980792319</c:v>
                </c:pt>
                <c:pt idx="378">
                  <c:v>4.9803721488595443</c:v>
                </c:pt>
                <c:pt idx="379">
                  <c:v>5.0202160864345728</c:v>
                </c:pt>
                <c:pt idx="380">
                  <c:v>4.8201560624249709</c:v>
                </c:pt>
                <c:pt idx="381">
                  <c:v>4.2899759903961581</c:v>
                </c:pt>
                <c:pt idx="382">
                  <c:v>4.9605882352941109</c:v>
                </c:pt>
                <c:pt idx="383">
                  <c:v>2.519987995198079</c:v>
                </c:pt>
                <c:pt idx="384">
                  <c:v>3.3604921968787522</c:v>
                </c:pt>
                <c:pt idx="385">
                  <c:v>2.9710564225690206</c:v>
                </c:pt>
                <c:pt idx="386">
                  <c:v>2.9809123649459792</c:v>
                </c:pt>
                <c:pt idx="387">
                  <c:v>5.4617887154861933</c:v>
                </c:pt>
                <c:pt idx="388">
                  <c:v>5.9419807923169259</c:v>
                </c:pt>
                <c:pt idx="389">
                  <c:v>3.9608523409363698</c:v>
                </c:pt>
                <c:pt idx="390">
                  <c:v>3.7503121248499411</c:v>
                </c:pt>
                <c:pt idx="391">
                  <c:v>5.5104441776710757</c:v>
                </c:pt>
                <c:pt idx="392">
                  <c:v>4.4803841536614613</c:v>
                </c:pt>
                <c:pt idx="393">
                  <c:v>2.7004801920768244</c:v>
                </c:pt>
                <c:pt idx="394">
                  <c:v>1.9699279711884827</c:v>
                </c:pt>
                <c:pt idx="395">
                  <c:v>1.9193877551020364</c:v>
                </c:pt>
                <c:pt idx="396">
                  <c:v>2.2794597839135662</c:v>
                </c:pt>
                <c:pt idx="397">
                  <c:v>1.9098199279711849</c:v>
                </c:pt>
                <c:pt idx="398">
                  <c:v>2.1395918367346951</c:v>
                </c:pt>
                <c:pt idx="399">
                  <c:v>2.6790876350540174</c:v>
                </c:pt>
                <c:pt idx="400">
                  <c:v>2.038811524609855</c:v>
                </c:pt>
                <c:pt idx="401">
                  <c:v>4.9293757503001103</c:v>
                </c:pt>
                <c:pt idx="402">
                  <c:v>3.8391956782712953</c:v>
                </c:pt>
                <c:pt idx="403">
                  <c:v>2.0289555822328964</c:v>
                </c:pt>
                <c:pt idx="404">
                  <c:v>2.1589075630252097</c:v>
                </c:pt>
                <c:pt idx="405">
                  <c:v>2.2481032412965192</c:v>
                </c:pt>
                <c:pt idx="406">
                  <c:v>4.4491356542617098</c:v>
                </c:pt>
                <c:pt idx="407">
                  <c:v>4.1790756302521004</c:v>
                </c:pt>
                <c:pt idx="408">
                  <c:v>0.47733493397359439</c:v>
                </c:pt>
                <c:pt idx="409">
                  <c:v>4.2867346938775484</c:v>
                </c:pt>
                <c:pt idx="410">
                  <c:v>5.1469507803121246</c:v>
                </c:pt>
                <c:pt idx="411">
                  <c:v>6.8476590636254571</c:v>
                </c:pt>
                <c:pt idx="412">
                  <c:v>5.4280192076830645</c:v>
                </c:pt>
                <c:pt idx="414">
                  <c:v>5.0885834333733442</c:v>
                </c:pt>
                <c:pt idx="415">
                  <c:v>3.6082352941176481</c:v>
                </c:pt>
                <c:pt idx="416">
                  <c:v>3.577671068427378</c:v>
                </c:pt>
                <c:pt idx="417">
                  <c:v>6.478055222088841</c:v>
                </c:pt>
                <c:pt idx="418">
                  <c:v>2.9772509003601328</c:v>
                </c:pt>
                <c:pt idx="419">
                  <c:v>3.3468547418967489</c:v>
                </c:pt>
                <c:pt idx="420">
                  <c:v>2.6558703481392598</c:v>
                </c:pt>
                <c:pt idx="421">
                  <c:v>0.93543817527010731</c:v>
                </c:pt>
                <c:pt idx="422">
                  <c:v>3.3556302521008377</c:v>
                </c:pt>
                <c:pt idx="423">
                  <c:v>3.5163145258103299</c:v>
                </c:pt>
                <c:pt idx="425">
                  <c:v>0.60607442977190829</c:v>
                </c:pt>
                <c:pt idx="426">
                  <c:v>2.3756182472989167</c:v>
                </c:pt>
                <c:pt idx="427">
                  <c:v>2.735522208883566</c:v>
                </c:pt>
                <c:pt idx="428">
                  <c:v>-1.5750180072028854</c:v>
                </c:pt>
                <c:pt idx="429">
                  <c:v>-0.66563025210083993</c:v>
                </c:pt>
                <c:pt idx="430">
                  <c:v>-4.2865546218487509</c:v>
                </c:pt>
                <c:pt idx="431">
                  <c:v>0.13284513805521669</c:v>
                </c:pt>
                <c:pt idx="432">
                  <c:v>0.89272509003600931</c:v>
                </c:pt>
                <c:pt idx="433">
                  <c:v>7.234093637454464E-2</c:v>
                </c:pt>
                <c:pt idx="434">
                  <c:v>-0.73765906362545763</c:v>
                </c:pt>
                <c:pt idx="435">
                  <c:v>-0.25801920768306275</c:v>
                </c:pt>
                <c:pt idx="436">
                  <c:v>0.4519687875149998</c:v>
                </c:pt>
                <c:pt idx="437">
                  <c:v>2.1830132052821227</c:v>
                </c:pt>
                <c:pt idx="438">
                  <c:v>2.1329771908763462</c:v>
                </c:pt>
                <c:pt idx="439">
                  <c:v>1.9529651860744366</c:v>
                </c:pt>
                <c:pt idx="440">
                  <c:v>1.1034573829531809</c:v>
                </c:pt>
                <c:pt idx="441">
                  <c:v>0.98393757503001211</c:v>
                </c:pt>
                <c:pt idx="442">
                  <c:v>1.034945978391363</c:v>
                </c:pt>
                <c:pt idx="443">
                  <c:v>0.60458583433373292</c:v>
                </c:pt>
                <c:pt idx="444">
                  <c:v>-1.1861464585834227</c:v>
                </c:pt>
                <c:pt idx="445">
                  <c:v>0.12410564225690734</c:v>
                </c:pt>
                <c:pt idx="446">
                  <c:v>0.54412965186074302</c:v>
                </c:pt>
                <c:pt idx="447">
                  <c:v>2.5037454981992795</c:v>
                </c:pt>
                <c:pt idx="448">
                  <c:v>2.0334813925570216</c:v>
                </c:pt>
                <c:pt idx="449">
                  <c:v>2.5836734693877617</c:v>
                </c:pt>
                <c:pt idx="450">
                  <c:v>5.6141296518607504</c:v>
                </c:pt>
                <c:pt idx="451">
                  <c:v>0.30380552220889001</c:v>
                </c:pt>
                <c:pt idx="452">
                  <c:v>3.1351980792316994</c:v>
                </c:pt>
                <c:pt idx="453">
                  <c:v>1.559423769508328E-2</c:v>
                </c:pt>
                <c:pt idx="454">
                  <c:v>2.8366866746698776</c:v>
                </c:pt>
                <c:pt idx="455">
                  <c:v>-1.7046218487395066</c:v>
                </c:pt>
                <c:pt idx="456">
                  <c:v>-0.11464585834333718</c:v>
                </c:pt>
                <c:pt idx="457">
                  <c:v>3.5567707082833095</c:v>
                </c:pt>
                <c:pt idx="458">
                  <c:v>3.9975510204081672</c:v>
                </c:pt>
                <c:pt idx="459">
                  <c:v>2.6067106842737076</c:v>
                </c:pt>
                <c:pt idx="460">
                  <c:v>3.0251620648259347</c:v>
                </c:pt>
                <c:pt idx="461">
                  <c:v>3.255282112845137</c:v>
                </c:pt>
                <c:pt idx="462">
                  <c:v>1.8951500600240081</c:v>
                </c:pt>
                <c:pt idx="463">
                  <c:v>-2.746110444177674</c:v>
                </c:pt>
                <c:pt idx="464">
                  <c:v>-0.26578631452581192</c:v>
                </c:pt>
                <c:pt idx="465">
                  <c:v>3.505294117647054</c:v>
                </c:pt>
                <c:pt idx="466">
                  <c:v>0.5345138055222094</c:v>
                </c:pt>
                <c:pt idx="467">
                  <c:v>1.439375750300087E-2</c:v>
                </c:pt>
                <c:pt idx="468">
                  <c:v>2.8249819927971203</c:v>
                </c:pt>
                <c:pt idx="469">
                  <c:v>0.23316926770708335</c:v>
                </c:pt>
                <c:pt idx="470">
                  <c:v>-0.28725090036013512</c:v>
                </c:pt>
                <c:pt idx="471">
                  <c:v>0.67338535414164369</c:v>
                </c:pt>
                <c:pt idx="473">
                  <c:v>-1.6566986794717877</c:v>
                </c:pt>
                <c:pt idx="474">
                  <c:v>-1.926434573829539</c:v>
                </c:pt>
                <c:pt idx="475">
                  <c:v>-1.2257983193277369</c:v>
                </c:pt>
                <c:pt idx="476">
                  <c:v>0.2939255702280974</c:v>
                </c:pt>
                <c:pt idx="477">
                  <c:v>-0.43609843937575477</c:v>
                </c:pt>
                <c:pt idx="478">
                  <c:v>-2.1965546218487475</c:v>
                </c:pt>
                <c:pt idx="479">
                  <c:v>-2.4572028811524689</c:v>
                </c:pt>
                <c:pt idx="480">
                  <c:v>-0.72714285714286575</c:v>
                </c:pt>
                <c:pt idx="481">
                  <c:v>-0.44725090036013171</c:v>
                </c:pt>
                <c:pt idx="482">
                  <c:v>-7.0108043217373961E-3</c:v>
                </c:pt>
                <c:pt idx="483">
                  <c:v>0.43304921968787369</c:v>
                </c:pt>
                <c:pt idx="484">
                  <c:v>0.20345738295318938</c:v>
                </c:pt>
                <c:pt idx="485">
                  <c:v>-0.89648259303722</c:v>
                </c:pt>
                <c:pt idx="486">
                  <c:v>-0.88618247298920494</c:v>
                </c:pt>
                <c:pt idx="487">
                  <c:v>-0.76625450180071653</c:v>
                </c:pt>
                <c:pt idx="488">
                  <c:v>-1.0760024009603768</c:v>
                </c:pt>
                <c:pt idx="489">
                  <c:v>-3.4969507803121331</c:v>
                </c:pt>
                <c:pt idx="490">
                  <c:v>-1.7067707082833152</c:v>
                </c:pt>
                <c:pt idx="491">
                  <c:v>-3.4975150060024021</c:v>
                </c:pt>
                <c:pt idx="492">
                  <c:v>-2.3977070828331364</c:v>
                </c:pt>
                <c:pt idx="493">
                  <c:v>-2.7475510204081672</c:v>
                </c:pt>
                <c:pt idx="494">
                  <c:v>-3.2578631452580993</c:v>
                </c:pt>
                <c:pt idx="495">
                  <c:v>-1.3070468187274855</c:v>
                </c:pt>
                <c:pt idx="496">
                  <c:v>-2.9470228091236521</c:v>
                </c:pt>
                <c:pt idx="497">
                  <c:v>-2.9475150060024049</c:v>
                </c:pt>
                <c:pt idx="498">
                  <c:v>-2.7778031212484962</c:v>
                </c:pt>
                <c:pt idx="499">
                  <c:v>-1.0570588235294025</c:v>
                </c:pt>
                <c:pt idx="500">
                  <c:v>-1.0266866746698753</c:v>
                </c:pt>
                <c:pt idx="501">
                  <c:v>-1.6564945978391421</c:v>
                </c:pt>
                <c:pt idx="502">
                  <c:v>-3.4766746698679611</c:v>
                </c:pt>
                <c:pt idx="503">
                  <c:v>-1.8760024009603882</c:v>
                </c:pt>
                <c:pt idx="504">
                  <c:v>-2.6264585834333758</c:v>
                </c:pt>
                <c:pt idx="505">
                  <c:v>-3.7272749099639952</c:v>
                </c:pt>
                <c:pt idx="506">
                  <c:v>-1.4864345738295413</c:v>
                </c:pt>
                <c:pt idx="507">
                  <c:v>-1.9771908763505479</c:v>
                </c:pt>
                <c:pt idx="508">
                  <c:v>-0.46696278511404898</c:v>
                </c:pt>
                <c:pt idx="509">
                  <c:v>-1.7171428571428606</c:v>
                </c:pt>
                <c:pt idx="510">
                  <c:v>-0.87684273709483307</c:v>
                </c:pt>
                <c:pt idx="512">
                  <c:v>-0.67666266506601858</c:v>
                </c:pt>
                <c:pt idx="513">
                  <c:v>-0.62643457382954182</c:v>
                </c:pt>
                <c:pt idx="514">
                  <c:v>-1.1262905162064953</c:v>
                </c:pt>
                <c:pt idx="515">
                  <c:v>0.7246578631452536</c:v>
                </c:pt>
                <c:pt idx="516">
                  <c:v>0.69476590636254798</c:v>
                </c:pt>
                <c:pt idx="517">
                  <c:v>1.1849099639855893</c:v>
                </c:pt>
                <c:pt idx="518">
                  <c:v>1.2248259303721483</c:v>
                </c:pt>
                <c:pt idx="519">
                  <c:v>0.244453781512604</c:v>
                </c:pt>
                <c:pt idx="520">
                  <c:v>2.8248139255702398</c:v>
                </c:pt>
                <c:pt idx="521">
                  <c:v>2.3152701080432223</c:v>
                </c:pt>
                <c:pt idx="522">
                  <c:v>1.2161224489795899</c:v>
                </c:pt>
                <c:pt idx="523">
                  <c:v>1.5059783913565497</c:v>
                </c:pt>
                <c:pt idx="524">
                  <c:v>3.2865546218487509</c:v>
                </c:pt>
                <c:pt idx="525">
                  <c:v>0.90593037214885896</c:v>
                </c:pt>
                <c:pt idx="526">
                  <c:v>2.8262184873949536</c:v>
                </c:pt>
                <c:pt idx="527">
                  <c:v>3.0159783913565406</c:v>
                </c:pt>
                <c:pt idx="528">
                  <c:v>4.0059303721488675</c:v>
                </c:pt>
                <c:pt idx="529">
                  <c:v>3.2055822328931498</c:v>
                </c:pt>
                <c:pt idx="530">
                  <c:v>2.4354981992797065</c:v>
                </c:pt>
                <c:pt idx="531">
                  <c:v>2.1653901560624149</c:v>
                </c:pt>
                <c:pt idx="532">
                  <c:v>0.20507803121249424</c:v>
                </c:pt>
                <c:pt idx="533">
                  <c:v>0.52501800720288827</c:v>
                </c:pt>
                <c:pt idx="536">
                  <c:v>0.6951020408163231</c:v>
                </c:pt>
                <c:pt idx="537">
                  <c:v>0.57536614645857753</c:v>
                </c:pt>
                <c:pt idx="538">
                  <c:v>3.8754981992797042</c:v>
                </c:pt>
                <c:pt idx="539">
                  <c:v>0.9747779111644661</c:v>
                </c:pt>
                <c:pt idx="540">
                  <c:v>2.9250780312124931</c:v>
                </c:pt>
                <c:pt idx="541">
                  <c:v>2.8953541416566679</c:v>
                </c:pt>
                <c:pt idx="542">
                  <c:v>3.0157983193277289</c:v>
                </c:pt>
                <c:pt idx="543">
                  <c:v>3.1362304921968871</c:v>
                </c:pt>
                <c:pt idx="544">
                  <c:v>0.78539015606241946</c:v>
                </c:pt>
                <c:pt idx="545">
                  <c:v>1.5750420168067194</c:v>
                </c:pt>
                <c:pt idx="546">
                  <c:v>1.3153061224489733</c:v>
                </c:pt>
                <c:pt idx="547">
                  <c:v>0.91543817527009708</c:v>
                </c:pt>
                <c:pt idx="548">
                  <c:v>-0.14486194477790093</c:v>
                </c:pt>
                <c:pt idx="549">
                  <c:v>-0.31475390156063554</c:v>
                </c:pt>
                <c:pt idx="550">
                  <c:v>-0.17482593037215111</c:v>
                </c:pt>
                <c:pt idx="551">
                  <c:v>-0.56546218487395095</c:v>
                </c:pt>
                <c:pt idx="552">
                  <c:v>-1.56782713085164E-2</c:v>
                </c:pt>
                <c:pt idx="553">
                  <c:v>-2.0364105642256902</c:v>
                </c:pt>
                <c:pt idx="554">
                  <c:v>-0.34662665066026932</c:v>
                </c:pt>
                <c:pt idx="555">
                  <c:v>0.80368547418967751</c:v>
                </c:pt>
                <c:pt idx="556">
                  <c:v>-0.78657863145258489</c:v>
                </c:pt>
                <c:pt idx="557">
                  <c:v>-0.80680672268908893</c:v>
                </c:pt>
                <c:pt idx="558">
                  <c:v>-0.82831932773109429</c:v>
                </c:pt>
                <c:pt idx="559">
                  <c:v>-3.5594477791116361</c:v>
                </c:pt>
                <c:pt idx="560">
                  <c:v>-2.5395798319327838</c:v>
                </c:pt>
                <c:pt idx="561">
                  <c:v>-0.83885954381752015</c:v>
                </c:pt>
                <c:pt idx="562">
                  <c:v>-0.30870348139255555</c:v>
                </c:pt>
                <c:pt idx="563">
                  <c:v>1.1316446578631343</c:v>
                </c:pt>
                <c:pt idx="564">
                  <c:v>2.8728091236494464</c:v>
                </c:pt>
                <c:pt idx="565">
                  <c:v>1.2026650660264124</c:v>
                </c:pt>
                <c:pt idx="566">
                  <c:v>1.5526410564225728</c:v>
                </c:pt>
                <c:pt idx="567">
                  <c:v>2.1532773109243664</c:v>
                </c:pt>
                <c:pt idx="568">
                  <c:v>0.28289315726290454</c:v>
                </c:pt>
                <c:pt idx="569">
                  <c:v>1.9328811524609932</c:v>
                </c:pt>
                <c:pt idx="570">
                  <c:v>1.7730972388955593</c:v>
                </c:pt>
                <c:pt idx="571">
                  <c:v>1.3232893157262851</c:v>
                </c:pt>
                <c:pt idx="572">
                  <c:v>2.5938655462184954</c:v>
                </c:pt>
                <c:pt idx="573">
                  <c:v>1.8139855942376926</c:v>
                </c:pt>
                <c:pt idx="574">
                  <c:v>2.744477791116438</c:v>
                </c:pt>
                <c:pt idx="575">
                  <c:v>2.1043937575030043</c:v>
                </c:pt>
                <c:pt idx="576">
                  <c:v>1.6743097238895643</c:v>
                </c:pt>
                <c:pt idx="578">
                  <c:v>2.6953061224489829</c:v>
                </c:pt>
                <c:pt idx="579">
                  <c:v>1.9651500600240155</c:v>
                </c:pt>
                <c:pt idx="580">
                  <c:v>-0.7970708283313428</c:v>
                </c:pt>
                <c:pt idx="581">
                  <c:v>0.66127250900360934</c:v>
                </c:pt>
                <c:pt idx="582">
                  <c:v>4.760816326530616</c:v>
                </c:pt>
                <c:pt idx="583">
                  <c:v>3.2706722689075605</c:v>
                </c:pt>
                <c:pt idx="584">
                  <c:v>1.7788475390156009</c:v>
                </c:pt>
                <c:pt idx="585">
                  <c:v>2.4099399759903974</c:v>
                </c:pt>
                <c:pt idx="586">
                  <c:v>3.220060024009598</c:v>
                </c:pt>
                <c:pt idx="587">
                  <c:v>3.140972388955575</c:v>
                </c:pt>
                <c:pt idx="588">
                  <c:v>2.7209483793517393</c:v>
                </c:pt>
                <c:pt idx="589">
                  <c:v>3.2313085234093535</c:v>
                </c:pt>
                <c:pt idx="590">
                  <c:v>2.1015366146458661</c:v>
                </c:pt>
                <c:pt idx="592">
                  <c:v>3.3421968787514942</c:v>
                </c:pt>
                <c:pt idx="593">
                  <c:v>-3.8511404561830886E-2</c:v>
                </c:pt>
                <c:pt idx="594">
                  <c:v>1.6116926770708204</c:v>
                </c:pt>
                <c:pt idx="595">
                  <c:v>1.7120648259303692</c:v>
                </c:pt>
                <c:pt idx="596">
                  <c:v>1.1517286914765918</c:v>
                </c:pt>
                <c:pt idx="597">
                  <c:v>1.53134453781513</c:v>
                </c:pt>
                <c:pt idx="598">
                  <c:v>3.1011524609843946</c:v>
                </c:pt>
                <c:pt idx="600">
                  <c:v>1.5006962785114126</c:v>
                </c:pt>
                <c:pt idx="602">
                  <c:v>3.9915846338535488</c:v>
                </c:pt>
                <c:pt idx="603">
                  <c:v>0.97099639855942144</c:v>
                </c:pt>
                <c:pt idx="604">
                  <c:v>4.41171668667468</c:v>
                </c:pt>
                <c:pt idx="605">
                  <c:v>3.6521488595438143</c:v>
                </c:pt>
                <c:pt idx="607">
                  <c:v>5.3532172869147701</c:v>
                </c:pt>
                <c:pt idx="608">
                  <c:v>4.2731812725089924</c:v>
                </c:pt>
                <c:pt idx="609">
                  <c:v>5.0326410564225768</c:v>
                </c:pt>
                <c:pt idx="610">
                  <c:v>5.2427370948379348</c:v>
                </c:pt>
                <c:pt idx="611">
                  <c:v>4.6825090036014387</c:v>
                </c:pt>
                <c:pt idx="612">
                  <c:v>5.3326650660264079</c:v>
                </c:pt>
                <c:pt idx="613">
                  <c:v>4.8129411764705878</c:v>
                </c:pt>
                <c:pt idx="614">
                  <c:v>4.8127731092436932</c:v>
                </c:pt>
                <c:pt idx="615">
                  <c:v>5.4528811524609893</c:v>
                </c:pt>
                <c:pt idx="617">
                  <c:v>3.8722929171668596</c:v>
                </c:pt>
                <c:pt idx="618">
                  <c:v>4.8025210084033603</c:v>
                </c:pt>
                <c:pt idx="619">
                  <c:v>3.242256902761099</c:v>
                </c:pt>
                <c:pt idx="620">
                  <c:v>3.5118127250900386</c:v>
                </c:pt>
                <c:pt idx="621">
                  <c:v>4.7128091236494498</c:v>
                </c:pt>
                <c:pt idx="622">
                  <c:v>5.4032412965186012</c:v>
                </c:pt>
                <c:pt idx="623">
                  <c:v>3.3525810324129708</c:v>
                </c:pt>
                <c:pt idx="624">
                  <c:v>5.1728931572629051</c:v>
                </c:pt>
                <c:pt idx="625">
                  <c:v>5.5732052821128519</c:v>
                </c:pt>
                <c:pt idx="626">
                  <c:v>5.0735054021608619</c:v>
                </c:pt>
                <c:pt idx="627">
                  <c:v>4.7539255702280911</c:v>
                </c:pt>
                <c:pt idx="628">
                  <c:v>5.4041896758703558</c:v>
                </c:pt>
                <c:pt idx="629">
                  <c:v>4.114345738295313</c:v>
                </c:pt>
                <c:pt idx="630">
                  <c:v>3.305498199279711</c:v>
                </c:pt>
                <c:pt idx="631">
                  <c:v>2.1349099639855922</c:v>
                </c:pt>
                <c:pt idx="632">
                  <c:v>4.2460264105642267</c:v>
                </c:pt>
                <c:pt idx="633">
                  <c:v>3.3863505402160854</c:v>
                </c:pt>
                <c:pt idx="634">
                  <c:v>5.7977911164465752</c:v>
                </c:pt>
                <c:pt idx="635">
                  <c:v>2.6569867947178807</c:v>
                </c:pt>
                <c:pt idx="636">
                  <c:v>3.1369627851140507</c:v>
                </c:pt>
                <c:pt idx="637">
                  <c:v>2.5640456182473059</c:v>
                </c:pt>
                <c:pt idx="638">
                  <c:v>3.173709483793516</c:v>
                </c:pt>
                <c:pt idx="639">
                  <c:v>4.5937815126050481</c:v>
                </c:pt>
                <c:pt idx="640">
                  <c:v>3.5132412965186006</c:v>
                </c:pt>
                <c:pt idx="641">
                  <c:v>3.2129651860744275</c:v>
                </c:pt>
                <c:pt idx="642">
                  <c:v>3.5631692677070816</c:v>
                </c:pt>
                <c:pt idx="643">
                  <c:v>3.6935174069627834</c:v>
                </c:pt>
                <c:pt idx="644">
                  <c:v>4.1437334933973631</c:v>
                </c:pt>
                <c:pt idx="645">
                  <c:v>4.4640576230492144</c:v>
                </c:pt>
                <c:pt idx="646">
                  <c:v>5.8743937575030003</c:v>
                </c:pt>
                <c:pt idx="647">
                  <c:v>7.4949939975990389</c:v>
                </c:pt>
                <c:pt idx="648">
                  <c:v>6.1550180072028837</c:v>
                </c:pt>
                <c:pt idx="649">
                  <c:v>5.2642256902761062</c:v>
                </c:pt>
                <c:pt idx="650">
                  <c:v>7.2646218487394947</c:v>
                </c:pt>
                <c:pt idx="651">
                  <c:v>4.544153661464577</c:v>
                </c:pt>
                <c:pt idx="652">
                  <c:v>7.0543697478991589</c:v>
                </c:pt>
                <c:pt idx="653">
                  <c:v>5.133733493397358</c:v>
                </c:pt>
                <c:pt idx="654">
                  <c:v>6.2441296518607459</c:v>
                </c:pt>
                <c:pt idx="655">
                  <c:v>5.994165666266511</c:v>
                </c:pt>
                <c:pt idx="656">
                  <c:v>5.4936734693877582</c:v>
                </c:pt>
                <c:pt idx="657">
                  <c:v>4.5730612244897912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04-41BB-8C37-228063DD2B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11440480"/>
        <c:axId val="1711438560"/>
      </c:areaChart>
      <c:lineChart>
        <c:grouping val="standard"/>
        <c:varyColors val="0"/>
        <c:ser>
          <c:idx val="0"/>
          <c:order val="0"/>
          <c:tx>
            <c:strRef>
              <c:f>GasolineMedAG!$I$2</c:f>
              <c:strCache>
                <c:ptCount val="1"/>
                <c:pt idx="0">
                  <c:v>SG 95R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GasolineMedAG!$A$3:$A$661</c:f>
              <c:numCache>
                <c:formatCode>m/d/yyyy</c:formatCode>
                <c:ptCount val="659"/>
                <c:pt idx="0">
                  <c:v>44929</c:v>
                </c:pt>
                <c:pt idx="1">
                  <c:v>44930</c:v>
                </c:pt>
                <c:pt idx="2">
                  <c:v>44931</c:v>
                </c:pt>
                <c:pt idx="3">
                  <c:v>44932</c:v>
                </c:pt>
                <c:pt idx="4">
                  <c:v>44935</c:v>
                </c:pt>
                <c:pt idx="5">
                  <c:v>44936</c:v>
                </c:pt>
                <c:pt idx="6">
                  <c:v>44937</c:v>
                </c:pt>
                <c:pt idx="7">
                  <c:v>44938</c:v>
                </c:pt>
                <c:pt idx="8">
                  <c:v>44939</c:v>
                </c:pt>
                <c:pt idx="9">
                  <c:v>44942</c:v>
                </c:pt>
                <c:pt idx="10">
                  <c:v>44943</c:v>
                </c:pt>
                <c:pt idx="11">
                  <c:v>44944</c:v>
                </c:pt>
                <c:pt idx="12">
                  <c:v>44945</c:v>
                </c:pt>
                <c:pt idx="13">
                  <c:v>44946</c:v>
                </c:pt>
                <c:pt idx="14">
                  <c:v>44949</c:v>
                </c:pt>
                <c:pt idx="15">
                  <c:v>44950</c:v>
                </c:pt>
                <c:pt idx="16">
                  <c:v>44951</c:v>
                </c:pt>
                <c:pt idx="17">
                  <c:v>44952</c:v>
                </c:pt>
                <c:pt idx="18">
                  <c:v>44953</c:v>
                </c:pt>
                <c:pt idx="19">
                  <c:v>44956</c:v>
                </c:pt>
                <c:pt idx="20">
                  <c:v>44957</c:v>
                </c:pt>
                <c:pt idx="21">
                  <c:v>44958</c:v>
                </c:pt>
                <c:pt idx="22">
                  <c:v>44959</c:v>
                </c:pt>
                <c:pt idx="23">
                  <c:v>44960</c:v>
                </c:pt>
                <c:pt idx="24">
                  <c:v>44963</c:v>
                </c:pt>
                <c:pt idx="25">
                  <c:v>44964</c:v>
                </c:pt>
                <c:pt idx="26">
                  <c:v>44965</c:v>
                </c:pt>
                <c:pt idx="27">
                  <c:v>44966</c:v>
                </c:pt>
                <c:pt idx="28">
                  <c:v>44967</c:v>
                </c:pt>
                <c:pt idx="29">
                  <c:v>44970</c:v>
                </c:pt>
                <c:pt idx="30">
                  <c:v>44971</c:v>
                </c:pt>
                <c:pt idx="31">
                  <c:v>44972</c:v>
                </c:pt>
                <c:pt idx="32">
                  <c:v>44973</c:v>
                </c:pt>
                <c:pt idx="33">
                  <c:v>44974</c:v>
                </c:pt>
                <c:pt idx="34">
                  <c:v>44977</c:v>
                </c:pt>
                <c:pt idx="35">
                  <c:v>44978</c:v>
                </c:pt>
                <c:pt idx="36">
                  <c:v>44979</c:v>
                </c:pt>
                <c:pt idx="37">
                  <c:v>44980</c:v>
                </c:pt>
                <c:pt idx="38">
                  <c:v>44981</c:v>
                </c:pt>
                <c:pt idx="39">
                  <c:v>44984</c:v>
                </c:pt>
                <c:pt idx="40">
                  <c:v>44985</c:v>
                </c:pt>
                <c:pt idx="41">
                  <c:v>44986</c:v>
                </c:pt>
                <c:pt idx="42">
                  <c:v>44987</c:v>
                </c:pt>
                <c:pt idx="43">
                  <c:v>44988</c:v>
                </c:pt>
                <c:pt idx="44">
                  <c:v>44991</c:v>
                </c:pt>
                <c:pt idx="45">
                  <c:v>44992</c:v>
                </c:pt>
                <c:pt idx="46">
                  <c:v>44993</c:v>
                </c:pt>
                <c:pt idx="47">
                  <c:v>44994</c:v>
                </c:pt>
                <c:pt idx="48">
                  <c:v>44995</c:v>
                </c:pt>
                <c:pt idx="49">
                  <c:v>44998</c:v>
                </c:pt>
                <c:pt idx="50">
                  <c:v>44999</c:v>
                </c:pt>
                <c:pt idx="51">
                  <c:v>45000</c:v>
                </c:pt>
                <c:pt idx="52">
                  <c:v>45001</c:v>
                </c:pt>
                <c:pt idx="53">
                  <c:v>45002</c:v>
                </c:pt>
                <c:pt idx="54">
                  <c:v>45005</c:v>
                </c:pt>
                <c:pt idx="55">
                  <c:v>45006</c:v>
                </c:pt>
                <c:pt idx="56">
                  <c:v>45007</c:v>
                </c:pt>
                <c:pt idx="57">
                  <c:v>45008</c:v>
                </c:pt>
                <c:pt idx="58">
                  <c:v>45009</c:v>
                </c:pt>
                <c:pt idx="59">
                  <c:v>45012</c:v>
                </c:pt>
                <c:pt idx="60">
                  <c:v>45013</c:v>
                </c:pt>
                <c:pt idx="61">
                  <c:v>45014</c:v>
                </c:pt>
                <c:pt idx="62">
                  <c:v>45015</c:v>
                </c:pt>
                <c:pt idx="63">
                  <c:v>45016</c:v>
                </c:pt>
                <c:pt idx="64">
                  <c:v>45019</c:v>
                </c:pt>
                <c:pt idx="65">
                  <c:v>45020</c:v>
                </c:pt>
                <c:pt idx="66">
                  <c:v>45021</c:v>
                </c:pt>
                <c:pt idx="67">
                  <c:v>45022</c:v>
                </c:pt>
                <c:pt idx="68">
                  <c:v>45026</c:v>
                </c:pt>
                <c:pt idx="69">
                  <c:v>45027</c:v>
                </c:pt>
                <c:pt idx="70">
                  <c:v>45028</c:v>
                </c:pt>
                <c:pt idx="71">
                  <c:v>45029</c:v>
                </c:pt>
                <c:pt idx="72">
                  <c:v>45030</c:v>
                </c:pt>
                <c:pt idx="73">
                  <c:v>45033</c:v>
                </c:pt>
                <c:pt idx="74">
                  <c:v>45034</c:v>
                </c:pt>
                <c:pt idx="75">
                  <c:v>45035</c:v>
                </c:pt>
                <c:pt idx="76">
                  <c:v>45036</c:v>
                </c:pt>
                <c:pt idx="77">
                  <c:v>45037</c:v>
                </c:pt>
                <c:pt idx="78">
                  <c:v>45040</c:v>
                </c:pt>
                <c:pt idx="79">
                  <c:v>45041</c:v>
                </c:pt>
                <c:pt idx="80">
                  <c:v>45042</c:v>
                </c:pt>
                <c:pt idx="81">
                  <c:v>45043</c:v>
                </c:pt>
                <c:pt idx="82">
                  <c:v>45044</c:v>
                </c:pt>
                <c:pt idx="83">
                  <c:v>45048</c:v>
                </c:pt>
                <c:pt idx="84">
                  <c:v>45049</c:v>
                </c:pt>
                <c:pt idx="85">
                  <c:v>45050</c:v>
                </c:pt>
                <c:pt idx="86">
                  <c:v>45051</c:v>
                </c:pt>
                <c:pt idx="87">
                  <c:v>45054</c:v>
                </c:pt>
                <c:pt idx="88">
                  <c:v>45055</c:v>
                </c:pt>
                <c:pt idx="89">
                  <c:v>45056</c:v>
                </c:pt>
                <c:pt idx="90">
                  <c:v>45057</c:v>
                </c:pt>
                <c:pt idx="91">
                  <c:v>45058</c:v>
                </c:pt>
                <c:pt idx="92">
                  <c:v>45061</c:v>
                </c:pt>
                <c:pt idx="93">
                  <c:v>45062</c:v>
                </c:pt>
                <c:pt idx="94">
                  <c:v>45063</c:v>
                </c:pt>
                <c:pt idx="95">
                  <c:v>45064</c:v>
                </c:pt>
                <c:pt idx="96">
                  <c:v>45065</c:v>
                </c:pt>
                <c:pt idx="97">
                  <c:v>45068</c:v>
                </c:pt>
                <c:pt idx="98">
                  <c:v>45069</c:v>
                </c:pt>
                <c:pt idx="99">
                  <c:v>45070</c:v>
                </c:pt>
                <c:pt idx="100">
                  <c:v>45071</c:v>
                </c:pt>
                <c:pt idx="101">
                  <c:v>45072</c:v>
                </c:pt>
                <c:pt idx="102">
                  <c:v>45075</c:v>
                </c:pt>
                <c:pt idx="103">
                  <c:v>45076</c:v>
                </c:pt>
                <c:pt idx="104">
                  <c:v>45077</c:v>
                </c:pt>
                <c:pt idx="105">
                  <c:v>45078</c:v>
                </c:pt>
                <c:pt idx="106">
                  <c:v>45079</c:v>
                </c:pt>
                <c:pt idx="107">
                  <c:v>45082</c:v>
                </c:pt>
                <c:pt idx="108">
                  <c:v>45083</c:v>
                </c:pt>
                <c:pt idx="109">
                  <c:v>45084</c:v>
                </c:pt>
                <c:pt idx="110">
                  <c:v>45085</c:v>
                </c:pt>
                <c:pt idx="111">
                  <c:v>45086</c:v>
                </c:pt>
                <c:pt idx="112">
                  <c:v>45089</c:v>
                </c:pt>
                <c:pt idx="113">
                  <c:v>45090</c:v>
                </c:pt>
                <c:pt idx="114">
                  <c:v>45091</c:v>
                </c:pt>
                <c:pt idx="115">
                  <c:v>45092</c:v>
                </c:pt>
                <c:pt idx="116">
                  <c:v>45093</c:v>
                </c:pt>
                <c:pt idx="117">
                  <c:v>45096</c:v>
                </c:pt>
                <c:pt idx="118">
                  <c:v>45097</c:v>
                </c:pt>
                <c:pt idx="119">
                  <c:v>45098</c:v>
                </c:pt>
                <c:pt idx="120">
                  <c:v>45099</c:v>
                </c:pt>
                <c:pt idx="121">
                  <c:v>45100</c:v>
                </c:pt>
                <c:pt idx="122">
                  <c:v>45103</c:v>
                </c:pt>
                <c:pt idx="123">
                  <c:v>45104</c:v>
                </c:pt>
                <c:pt idx="124">
                  <c:v>45105</c:v>
                </c:pt>
                <c:pt idx="125">
                  <c:v>45106</c:v>
                </c:pt>
                <c:pt idx="126">
                  <c:v>45107</c:v>
                </c:pt>
                <c:pt idx="127">
                  <c:v>45110</c:v>
                </c:pt>
                <c:pt idx="128">
                  <c:v>45111</c:v>
                </c:pt>
                <c:pt idx="129">
                  <c:v>45112</c:v>
                </c:pt>
                <c:pt idx="130">
                  <c:v>45113</c:v>
                </c:pt>
                <c:pt idx="131">
                  <c:v>45114</c:v>
                </c:pt>
                <c:pt idx="132">
                  <c:v>45117</c:v>
                </c:pt>
                <c:pt idx="133">
                  <c:v>45118</c:v>
                </c:pt>
                <c:pt idx="134">
                  <c:v>45119</c:v>
                </c:pt>
                <c:pt idx="135">
                  <c:v>45120</c:v>
                </c:pt>
                <c:pt idx="136">
                  <c:v>45121</c:v>
                </c:pt>
                <c:pt idx="137">
                  <c:v>45124</c:v>
                </c:pt>
                <c:pt idx="138">
                  <c:v>45125</c:v>
                </c:pt>
                <c:pt idx="139">
                  <c:v>45126</c:v>
                </c:pt>
                <c:pt idx="140">
                  <c:v>45127</c:v>
                </c:pt>
                <c:pt idx="141">
                  <c:v>45128</c:v>
                </c:pt>
                <c:pt idx="142">
                  <c:v>45131</c:v>
                </c:pt>
                <c:pt idx="143">
                  <c:v>45132</c:v>
                </c:pt>
                <c:pt idx="144">
                  <c:v>45133</c:v>
                </c:pt>
                <c:pt idx="145">
                  <c:v>45134</c:v>
                </c:pt>
                <c:pt idx="146">
                  <c:v>45135</c:v>
                </c:pt>
                <c:pt idx="147">
                  <c:v>45138</c:v>
                </c:pt>
                <c:pt idx="148">
                  <c:v>45139</c:v>
                </c:pt>
                <c:pt idx="149">
                  <c:v>45140</c:v>
                </c:pt>
                <c:pt idx="150">
                  <c:v>45141</c:v>
                </c:pt>
                <c:pt idx="151">
                  <c:v>45142</c:v>
                </c:pt>
                <c:pt idx="152">
                  <c:v>45145</c:v>
                </c:pt>
                <c:pt idx="153">
                  <c:v>45146</c:v>
                </c:pt>
                <c:pt idx="154">
                  <c:v>45147</c:v>
                </c:pt>
                <c:pt idx="155">
                  <c:v>45148</c:v>
                </c:pt>
                <c:pt idx="156">
                  <c:v>45149</c:v>
                </c:pt>
                <c:pt idx="157">
                  <c:v>45152</c:v>
                </c:pt>
                <c:pt idx="158">
                  <c:v>45153</c:v>
                </c:pt>
                <c:pt idx="159">
                  <c:v>45154</c:v>
                </c:pt>
                <c:pt idx="160">
                  <c:v>45155</c:v>
                </c:pt>
                <c:pt idx="161">
                  <c:v>45156</c:v>
                </c:pt>
                <c:pt idx="162">
                  <c:v>45159</c:v>
                </c:pt>
                <c:pt idx="163">
                  <c:v>45160</c:v>
                </c:pt>
                <c:pt idx="164">
                  <c:v>45161</c:v>
                </c:pt>
                <c:pt idx="165">
                  <c:v>45162</c:v>
                </c:pt>
                <c:pt idx="166">
                  <c:v>45163</c:v>
                </c:pt>
                <c:pt idx="167">
                  <c:v>45166</c:v>
                </c:pt>
                <c:pt idx="168">
                  <c:v>45167</c:v>
                </c:pt>
                <c:pt idx="169">
                  <c:v>45168</c:v>
                </c:pt>
                <c:pt idx="170">
                  <c:v>45169</c:v>
                </c:pt>
                <c:pt idx="171">
                  <c:v>45170</c:v>
                </c:pt>
                <c:pt idx="172">
                  <c:v>45173</c:v>
                </c:pt>
                <c:pt idx="173">
                  <c:v>45174</c:v>
                </c:pt>
                <c:pt idx="174">
                  <c:v>45175</c:v>
                </c:pt>
                <c:pt idx="175">
                  <c:v>45176</c:v>
                </c:pt>
                <c:pt idx="176">
                  <c:v>45177</c:v>
                </c:pt>
                <c:pt idx="177">
                  <c:v>45180</c:v>
                </c:pt>
                <c:pt idx="178">
                  <c:v>45181</c:v>
                </c:pt>
                <c:pt idx="179">
                  <c:v>45182</c:v>
                </c:pt>
                <c:pt idx="180">
                  <c:v>45183</c:v>
                </c:pt>
                <c:pt idx="181">
                  <c:v>45184</c:v>
                </c:pt>
                <c:pt idx="182">
                  <c:v>45187</c:v>
                </c:pt>
                <c:pt idx="183">
                  <c:v>45188</c:v>
                </c:pt>
                <c:pt idx="184">
                  <c:v>45189</c:v>
                </c:pt>
                <c:pt idx="185">
                  <c:v>45190</c:v>
                </c:pt>
                <c:pt idx="186">
                  <c:v>45191</c:v>
                </c:pt>
                <c:pt idx="187">
                  <c:v>45194</c:v>
                </c:pt>
                <c:pt idx="188">
                  <c:v>45195</c:v>
                </c:pt>
                <c:pt idx="189">
                  <c:v>45196</c:v>
                </c:pt>
                <c:pt idx="190">
                  <c:v>45197</c:v>
                </c:pt>
                <c:pt idx="191">
                  <c:v>45198</c:v>
                </c:pt>
                <c:pt idx="192">
                  <c:v>45201</c:v>
                </c:pt>
                <c:pt idx="193">
                  <c:v>45202</c:v>
                </c:pt>
                <c:pt idx="194">
                  <c:v>45203</c:v>
                </c:pt>
                <c:pt idx="195">
                  <c:v>45204</c:v>
                </c:pt>
                <c:pt idx="196">
                  <c:v>45205</c:v>
                </c:pt>
                <c:pt idx="197">
                  <c:v>45208</c:v>
                </c:pt>
                <c:pt idx="198">
                  <c:v>45209</c:v>
                </c:pt>
                <c:pt idx="199">
                  <c:v>45210</c:v>
                </c:pt>
                <c:pt idx="200">
                  <c:v>45211</c:v>
                </c:pt>
                <c:pt idx="201">
                  <c:v>45212</c:v>
                </c:pt>
                <c:pt idx="202">
                  <c:v>45215</c:v>
                </c:pt>
                <c:pt idx="203">
                  <c:v>45216</c:v>
                </c:pt>
                <c:pt idx="204">
                  <c:v>45217</c:v>
                </c:pt>
                <c:pt idx="205">
                  <c:v>45218</c:v>
                </c:pt>
                <c:pt idx="206">
                  <c:v>45219</c:v>
                </c:pt>
                <c:pt idx="207">
                  <c:v>45222</c:v>
                </c:pt>
                <c:pt idx="208">
                  <c:v>45223</c:v>
                </c:pt>
                <c:pt idx="209">
                  <c:v>45224</c:v>
                </c:pt>
                <c:pt idx="210">
                  <c:v>45225</c:v>
                </c:pt>
                <c:pt idx="211">
                  <c:v>45226</c:v>
                </c:pt>
                <c:pt idx="212">
                  <c:v>45229</c:v>
                </c:pt>
                <c:pt idx="213">
                  <c:v>45230</c:v>
                </c:pt>
                <c:pt idx="214">
                  <c:v>45231</c:v>
                </c:pt>
                <c:pt idx="215">
                  <c:v>45232</c:v>
                </c:pt>
                <c:pt idx="216">
                  <c:v>45233</c:v>
                </c:pt>
                <c:pt idx="217">
                  <c:v>45236</c:v>
                </c:pt>
                <c:pt idx="218">
                  <c:v>45237</c:v>
                </c:pt>
                <c:pt idx="219">
                  <c:v>45238</c:v>
                </c:pt>
                <c:pt idx="220">
                  <c:v>45239</c:v>
                </c:pt>
                <c:pt idx="221">
                  <c:v>45240</c:v>
                </c:pt>
                <c:pt idx="222">
                  <c:v>45243</c:v>
                </c:pt>
                <c:pt idx="223">
                  <c:v>45244</c:v>
                </c:pt>
                <c:pt idx="224">
                  <c:v>45245</c:v>
                </c:pt>
                <c:pt idx="225">
                  <c:v>45246</c:v>
                </c:pt>
                <c:pt idx="226">
                  <c:v>45247</c:v>
                </c:pt>
                <c:pt idx="227">
                  <c:v>45250</c:v>
                </c:pt>
                <c:pt idx="228">
                  <c:v>45251</c:v>
                </c:pt>
                <c:pt idx="229">
                  <c:v>45252</c:v>
                </c:pt>
                <c:pt idx="230">
                  <c:v>45253</c:v>
                </c:pt>
                <c:pt idx="231">
                  <c:v>45254</c:v>
                </c:pt>
                <c:pt idx="232">
                  <c:v>45257</c:v>
                </c:pt>
                <c:pt idx="233">
                  <c:v>45258</c:v>
                </c:pt>
                <c:pt idx="234">
                  <c:v>45259</c:v>
                </c:pt>
                <c:pt idx="235">
                  <c:v>45260</c:v>
                </c:pt>
                <c:pt idx="236">
                  <c:v>45261</c:v>
                </c:pt>
                <c:pt idx="237">
                  <c:v>45264</c:v>
                </c:pt>
                <c:pt idx="238">
                  <c:v>45265</c:v>
                </c:pt>
                <c:pt idx="239">
                  <c:v>45266</c:v>
                </c:pt>
                <c:pt idx="240">
                  <c:v>45267</c:v>
                </c:pt>
                <c:pt idx="241">
                  <c:v>45268</c:v>
                </c:pt>
                <c:pt idx="242">
                  <c:v>45271</c:v>
                </c:pt>
                <c:pt idx="243">
                  <c:v>45272</c:v>
                </c:pt>
                <c:pt idx="244">
                  <c:v>45273</c:v>
                </c:pt>
                <c:pt idx="245">
                  <c:v>45274</c:v>
                </c:pt>
                <c:pt idx="246">
                  <c:v>45275</c:v>
                </c:pt>
                <c:pt idx="247">
                  <c:v>45278</c:v>
                </c:pt>
                <c:pt idx="248">
                  <c:v>45279</c:v>
                </c:pt>
                <c:pt idx="249">
                  <c:v>45280</c:v>
                </c:pt>
                <c:pt idx="250">
                  <c:v>45281</c:v>
                </c:pt>
                <c:pt idx="251">
                  <c:v>45282</c:v>
                </c:pt>
                <c:pt idx="252">
                  <c:v>45286</c:v>
                </c:pt>
                <c:pt idx="253">
                  <c:v>45287</c:v>
                </c:pt>
                <c:pt idx="254">
                  <c:v>45288</c:v>
                </c:pt>
                <c:pt idx="255">
                  <c:v>45289</c:v>
                </c:pt>
                <c:pt idx="256">
                  <c:v>45293</c:v>
                </c:pt>
                <c:pt idx="257">
                  <c:v>45294</c:v>
                </c:pt>
                <c:pt idx="258">
                  <c:v>45295</c:v>
                </c:pt>
                <c:pt idx="259">
                  <c:v>45296</c:v>
                </c:pt>
                <c:pt idx="260">
                  <c:v>45299</c:v>
                </c:pt>
                <c:pt idx="261">
                  <c:v>45300</c:v>
                </c:pt>
                <c:pt idx="262">
                  <c:v>45301</c:v>
                </c:pt>
                <c:pt idx="263">
                  <c:v>45302</c:v>
                </c:pt>
                <c:pt idx="264">
                  <c:v>45303</c:v>
                </c:pt>
                <c:pt idx="265">
                  <c:v>45306</c:v>
                </c:pt>
                <c:pt idx="266">
                  <c:v>45307</c:v>
                </c:pt>
                <c:pt idx="267">
                  <c:v>45308</c:v>
                </c:pt>
                <c:pt idx="268">
                  <c:v>45309</c:v>
                </c:pt>
                <c:pt idx="269">
                  <c:v>45310</c:v>
                </c:pt>
                <c:pt idx="270">
                  <c:v>45313</c:v>
                </c:pt>
                <c:pt idx="271">
                  <c:v>45314</c:v>
                </c:pt>
                <c:pt idx="272">
                  <c:v>45315</c:v>
                </c:pt>
                <c:pt idx="273">
                  <c:v>45316</c:v>
                </c:pt>
                <c:pt idx="274">
                  <c:v>45317</c:v>
                </c:pt>
                <c:pt idx="275">
                  <c:v>45320</c:v>
                </c:pt>
                <c:pt idx="276">
                  <c:v>45321</c:v>
                </c:pt>
                <c:pt idx="277">
                  <c:v>45322</c:v>
                </c:pt>
                <c:pt idx="278">
                  <c:v>45323</c:v>
                </c:pt>
                <c:pt idx="279">
                  <c:v>45324</c:v>
                </c:pt>
                <c:pt idx="280">
                  <c:v>45327</c:v>
                </c:pt>
                <c:pt idx="281">
                  <c:v>45328</c:v>
                </c:pt>
                <c:pt idx="282">
                  <c:v>45329</c:v>
                </c:pt>
                <c:pt idx="283">
                  <c:v>45330</c:v>
                </c:pt>
                <c:pt idx="284">
                  <c:v>45331</c:v>
                </c:pt>
                <c:pt idx="285">
                  <c:v>45334</c:v>
                </c:pt>
                <c:pt idx="286">
                  <c:v>45335</c:v>
                </c:pt>
                <c:pt idx="287">
                  <c:v>45336</c:v>
                </c:pt>
                <c:pt idx="288">
                  <c:v>45337</c:v>
                </c:pt>
                <c:pt idx="289">
                  <c:v>45338</c:v>
                </c:pt>
                <c:pt idx="290">
                  <c:v>45341</c:v>
                </c:pt>
                <c:pt idx="291">
                  <c:v>45342</c:v>
                </c:pt>
                <c:pt idx="292">
                  <c:v>45343</c:v>
                </c:pt>
                <c:pt idx="293">
                  <c:v>45344</c:v>
                </c:pt>
                <c:pt idx="294">
                  <c:v>45345</c:v>
                </c:pt>
                <c:pt idx="295">
                  <c:v>45348</c:v>
                </c:pt>
                <c:pt idx="296">
                  <c:v>45349</c:v>
                </c:pt>
                <c:pt idx="297">
                  <c:v>45350</c:v>
                </c:pt>
                <c:pt idx="298">
                  <c:v>45351</c:v>
                </c:pt>
                <c:pt idx="299">
                  <c:v>45352</c:v>
                </c:pt>
                <c:pt idx="300">
                  <c:v>45355</c:v>
                </c:pt>
                <c:pt idx="301">
                  <c:v>45356</c:v>
                </c:pt>
                <c:pt idx="302">
                  <c:v>45357</c:v>
                </c:pt>
                <c:pt idx="303">
                  <c:v>45358</c:v>
                </c:pt>
                <c:pt idx="304">
                  <c:v>45359</c:v>
                </c:pt>
                <c:pt idx="305">
                  <c:v>45362</c:v>
                </c:pt>
                <c:pt idx="306">
                  <c:v>45363</c:v>
                </c:pt>
                <c:pt idx="307">
                  <c:v>45364</c:v>
                </c:pt>
                <c:pt idx="308">
                  <c:v>45365</c:v>
                </c:pt>
                <c:pt idx="309">
                  <c:v>45366</c:v>
                </c:pt>
                <c:pt idx="310">
                  <c:v>45369</c:v>
                </c:pt>
                <c:pt idx="311">
                  <c:v>45370</c:v>
                </c:pt>
                <c:pt idx="312">
                  <c:v>45371</c:v>
                </c:pt>
                <c:pt idx="313">
                  <c:v>45372</c:v>
                </c:pt>
                <c:pt idx="314">
                  <c:v>45373</c:v>
                </c:pt>
                <c:pt idx="315">
                  <c:v>45376</c:v>
                </c:pt>
                <c:pt idx="316">
                  <c:v>45377</c:v>
                </c:pt>
                <c:pt idx="317">
                  <c:v>45378</c:v>
                </c:pt>
                <c:pt idx="318">
                  <c:v>45379</c:v>
                </c:pt>
                <c:pt idx="319">
                  <c:v>45383</c:v>
                </c:pt>
                <c:pt idx="320">
                  <c:v>45384</c:v>
                </c:pt>
                <c:pt idx="321">
                  <c:v>45385</c:v>
                </c:pt>
                <c:pt idx="322">
                  <c:v>45386</c:v>
                </c:pt>
                <c:pt idx="323">
                  <c:v>45387</c:v>
                </c:pt>
                <c:pt idx="324">
                  <c:v>45390</c:v>
                </c:pt>
                <c:pt idx="325">
                  <c:v>45391</c:v>
                </c:pt>
                <c:pt idx="326">
                  <c:v>45392</c:v>
                </c:pt>
                <c:pt idx="327">
                  <c:v>45393</c:v>
                </c:pt>
                <c:pt idx="328">
                  <c:v>45394</c:v>
                </c:pt>
                <c:pt idx="329">
                  <c:v>45397</c:v>
                </c:pt>
                <c:pt idx="330">
                  <c:v>45398</c:v>
                </c:pt>
                <c:pt idx="331">
                  <c:v>45399</c:v>
                </c:pt>
                <c:pt idx="332">
                  <c:v>45400</c:v>
                </c:pt>
                <c:pt idx="333">
                  <c:v>45401</c:v>
                </c:pt>
                <c:pt idx="334">
                  <c:v>45404</c:v>
                </c:pt>
                <c:pt idx="335">
                  <c:v>45405</c:v>
                </c:pt>
                <c:pt idx="336">
                  <c:v>45406</c:v>
                </c:pt>
                <c:pt idx="337">
                  <c:v>45407</c:v>
                </c:pt>
                <c:pt idx="338">
                  <c:v>45408</c:v>
                </c:pt>
                <c:pt idx="339">
                  <c:v>45411</c:v>
                </c:pt>
                <c:pt idx="340">
                  <c:v>45412</c:v>
                </c:pt>
                <c:pt idx="341">
                  <c:v>45413</c:v>
                </c:pt>
                <c:pt idx="342">
                  <c:v>45414</c:v>
                </c:pt>
                <c:pt idx="343">
                  <c:v>45415</c:v>
                </c:pt>
                <c:pt idx="344">
                  <c:v>45418</c:v>
                </c:pt>
                <c:pt idx="345">
                  <c:v>45419</c:v>
                </c:pt>
                <c:pt idx="346">
                  <c:v>45420</c:v>
                </c:pt>
                <c:pt idx="347">
                  <c:v>45421</c:v>
                </c:pt>
                <c:pt idx="348">
                  <c:v>45422</c:v>
                </c:pt>
                <c:pt idx="349">
                  <c:v>45425</c:v>
                </c:pt>
                <c:pt idx="350">
                  <c:v>45426</c:v>
                </c:pt>
                <c:pt idx="351">
                  <c:v>45427</c:v>
                </c:pt>
                <c:pt idx="352">
                  <c:v>45428</c:v>
                </c:pt>
                <c:pt idx="353">
                  <c:v>45429</c:v>
                </c:pt>
                <c:pt idx="354">
                  <c:v>45432</c:v>
                </c:pt>
                <c:pt idx="355">
                  <c:v>45433</c:v>
                </c:pt>
                <c:pt idx="356">
                  <c:v>45434</c:v>
                </c:pt>
                <c:pt idx="357">
                  <c:v>45435</c:v>
                </c:pt>
                <c:pt idx="358">
                  <c:v>45436</c:v>
                </c:pt>
                <c:pt idx="359">
                  <c:v>45439</c:v>
                </c:pt>
                <c:pt idx="360">
                  <c:v>45440</c:v>
                </c:pt>
                <c:pt idx="361">
                  <c:v>45441</c:v>
                </c:pt>
                <c:pt idx="362">
                  <c:v>45442</c:v>
                </c:pt>
                <c:pt idx="363">
                  <c:v>45443</c:v>
                </c:pt>
                <c:pt idx="364">
                  <c:v>45446</c:v>
                </c:pt>
                <c:pt idx="365">
                  <c:v>45447</c:v>
                </c:pt>
                <c:pt idx="366">
                  <c:v>45448</c:v>
                </c:pt>
                <c:pt idx="367">
                  <c:v>45449</c:v>
                </c:pt>
                <c:pt idx="368">
                  <c:v>45450</c:v>
                </c:pt>
                <c:pt idx="369">
                  <c:v>45453</c:v>
                </c:pt>
                <c:pt idx="370">
                  <c:v>45454</c:v>
                </c:pt>
                <c:pt idx="371">
                  <c:v>45455</c:v>
                </c:pt>
                <c:pt idx="372">
                  <c:v>45456</c:v>
                </c:pt>
                <c:pt idx="373">
                  <c:v>45457</c:v>
                </c:pt>
                <c:pt idx="374">
                  <c:v>45460</c:v>
                </c:pt>
                <c:pt idx="375">
                  <c:v>45461</c:v>
                </c:pt>
                <c:pt idx="376">
                  <c:v>45462</c:v>
                </c:pt>
                <c:pt idx="377">
                  <c:v>45463</c:v>
                </c:pt>
                <c:pt idx="378">
                  <c:v>45464</c:v>
                </c:pt>
                <c:pt idx="379">
                  <c:v>45467</c:v>
                </c:pt>
                <c:pt idx="380">
                  <c:v>45468</c:v>
                </c:pt>
                <c:pt idx="381">
                  <c:v>45469</c:v>
                </c:pt>
                <c:pt idx="382">
                  <c:v>45470</c:v>
                </c:pt>
                <c:pt idx="383">
                  <c:v>45471</c:v>
                </c:pt>
                <c:pt idx="384">
                  <c:v>45474</c:v>
                </c:pt>
                <c:pt idx="385">
                  <c:v>45475</c:v>
                </c:pt>
                <c:pt idx="386">
                  <c:v>45476</c:v>
                </c:pt>
                <c:pt idx="387">
                  <c:v>45477</c:v>
                </c:pt>
                <c:pt idx="388">
                  <c:v>45478</c:v>
                </c:pt>
                <c:pt idx="389">
                  <c:v>45481</c:v>
                </c:pt>
                <c:pt idx="390">
                  <c:v>45482</c:v>
                </c:pt>
                <c:pt idx="391">
                  <c:v>45483</c:v>
                </c:pt>
                <c:pt idx="392">
                  <c:v>45484</c:v>
                </c:pt>
                <c:pt idx="393">
                  <c:v>45485</c:v>
                </c:pt>
                <c:pt idx="394">
                  <c:v>45488</c:v>
                </c:pt>
                <c:pt idx="395">
                  <c:v>45489</c:v>
                </c:pt>
                <c:pt idx="396">
                  <c:v>45490</c:v>
                </c:pt>
                <c:pt idx="397">
                  <c:v>45491</c:v>
                </c:pt>
                <c:pt idx="398">
                  <c:v>45492</c:v>
                </c:pt>
                <c:pt idx="399">
                  <c:v>45495</c:v>
                </c:pt>
                <c:pt idx="400">
                  <c:v>45496</c:v>
                </c:pt>
                <c:pt idx="401">
                  <c:v>45497</c:v>
                </c:pt>
                <c:pt idx="402">
                  <c:v>45498</c:v>
                </c:pt>
                <c:pt idx="403">
                  <c:v>45499</c:v>
                </c:pt>
                <c:pt idx="404">
                  <c:v>45502</c:v>
                </c:pt>
                <c:pt idx="405">
                  <c:v>45503</c:v>
                </c:pt>
                <c:pt idx="406">
                  <c:v>45504</c:v>
                </c:pt>
                <c:pt idx="407">
                  <c:v>45505</c:v>
                </c:pt>
                <c:pt idx="408">
                  <c:v>45506</c:v>
                </c:pt>
                <c:pt idx="409">
                  <c:v>45509</c:v>
                </c:pt>
                <c:pt idx="410">
                  <c:v>45510</c:v>
                </c:pt>
                <c:pt idx="411">
                  <c:v>45511</c:v>
                </c:pt>
                <c:pt idx="412">
                  <c:v>45512</c:v>
                </c:pt>
                <c:pt idx="413">
                  <c:v>45513</c:v>
                </c:pt>
                <c:pt idx="414">
                  <c:v>45516</c:v>
                </c:pt>
                <c:pt idx="415">
                  <c:v>45517</c:v>
                </c:pt>
                <c:pt idx="416">
                  <c:v>45518</c:v>
                </c:pt>
                <c:pt idx="417">
                  <c:v>45519</c:v>
                </c:pt>
                <c:pt idx="418">
                  <c:v>45520</c:v>
                </c:pt>
                <c:pt idx="419">
                  <c:v>45523</c:v>
                </c:pt>
                <c:pt idx="420">
                  <c:v>45524</c:v>
                </c:pt>
                <c:pt idx="421">
                  <c:v>45525</c:v>
                </c:pt>
                <c:pt idx="422">
                  <c:v>45526</c:v>
                </c:pt>
                <c:pt idx="423">
                  <c:v>45527</c:v>
                </c:pt>
                <c:pt idx="424">
                  <c:v>45530</c:v>
                </c:pt>
                <c:pt idx="425">
                  <c:v>45531</c:v>
                </c:pt>
                <c:pt idx="426">
                  <c:v>45532</c:v>
                </c:pt>
                <c:pt idx="427">
                  <c:v>45533</c:v>
                </c:pt>
                <c:pt idx="428">
                  <c:v>45534</c:v>
                </c:pt>
                <c:pt idx="429">
                  <c:v>45537</c:v>
                </c:pt>
                <c:pt idx="430">
                  <c:v>45538</c:v>
                </c:pt>
                <c:pt idx="431">
                  <c:v>45539</c:v>
                </c:pt>
                <c:pt idx="432">
                  <c:v>45540</c:v>
                </c:pt>
                <c:pt idx="433">
                  <c:v>45541</c:v>
                </c:pt>
                <c:pt idx="434">
                  <c:v>45544</c:v>
                </c:pt>
                <c:pt idx="435">
                  <c:v>45545</c:v>
                </c:pt>
                <c:pt idx="436">
                  <c:v>45546</c:v>
                </c:pt>
                <c:pt idx="437">
                  <c:v>45547</c:v>
                </c:pt>
                <c:pt idx="438">
                  <c:v>45548</c:v>
                </c:pt>
                <c:pt idx="439">
                  <c:v>45551</c:v>
                </c:pt>
                <c:pt idx="440">
                  <c:v>45552</c:v>
                </c:pt>
                <c:pt idx="441">
                  <c:v>45553</c:v>
                </c:pt>
                <c:pt idx="442">
                  <c:v>45554</c:v>
                </c:pt>
                <c:pt idx="443">
                  <c:v>45555</c:v>
                </c:pt>
                <c:pt idx="444">
                  <c:v>45558</c:v>
                </c:pt>
                <c:pt idx="445">
                  <c:v>45559</c:v>
                </c:pt>
                <c:pt idx="446">
                  <c:v>45560</c:v>
                </c:pt>
                <c:pt idx="447">
                  <c:v>45561</c:v>
                </c:pt>
                <c:pt idx="448">
                  <c:v>45562</c:v>
                </c:pt>
                <c:pt idx="449">
                  <c:v>45565</c:v>
                </c:pt>
                <c:pt idx="450">
                  <c:v>45566</c:v>
                </c:pt>
                <c:pt idx="451">
                  <c:v>45567</c:v>
                </c:pt>
                <c:pt idx="452">
                  <c:v>45568</c:v>
                </c:pt>
                <c:pt idx="453">
                  <c:v>45569</c:v>
                </c:pt>
                <c:pt idx="454">
                  <c:v>45572</c:v>
                </c:pt>
                <c:pt idx="455">
                  <c:v>45573</c:v>
                </c:pt>
                <c:pt idx="456">
                  <c:v>45574</c:v>
                </c:pt>
                <c:pt idx="457">
                  <c:v>45575</c:v>
                </c:pt>
                <c:pt idx="458">
                  <c:v>45576</c:v>
                </c:pt>
                <c:pt idx="459">
                  <c:v>45579</c:v>
                </c:pt>
                <c:pt idx="460">
                  <c:v>45580</c:v>
                </c:pt>
                <c:pt idx="461">
                  <c:v>45581</c:v>
                </c:pt>
                <c:pt idx="462">
                  <c:v>45582</c:v>
                </c:pt>
                <c:pt idx="463">
                  <c:v>45583</c:v>
                </c:pt>
                <c:pt idx="464">
                  <c:v>45586</c:v>
                </c:pt>
                <c:pt idx="465">
                  <c:v>45587</c:v>
                </c:pt>
                <c:pt idx="466">
                  <c:v>45588</c:v>
                </c:pt>
                <c:pt idx="467">
                  <c:v>45589</c:v>
                </c:pt>
                <c:pt idx="468">
                  <c:v>45590</c:v>
                </c:pt>
                <c:pt idx="469">
                  <c:v>45593</c:v>
                </c:pt>
                <c:pt idx="470">
                  <c:v>45594</c:v>
                </c:pt>
                <c:pt idx="471">
                  <c:v>45595</c:v>
                </c:pt>
                <c:pt idx="472">
                  <c:v>45596</c:v>
                </c:pt>
                <c:pt idx="473">
                  <c:v>45597</c:v>
                </c:pt>
                <c:pt idx="474">
                  <c:v>45600</c:v>
                </c:pt>
                <c:pt idx="475">
                  <c:v>45601</c:v>
                </c:pt>
                <c:pt idx="476">
                  <c:v>45602</c:v>
                </c:pt>
                <c:pt idx="477">
                  <c:v>45603</c:v>
                </c:pt>
                <c:pt idx="478">
                  <c:v>45604</c:v>
                </c:pt>
                <c:pt idx="479">
                  <c:v>45607</c:v>
                </c:pt>
                <c:pt idx="480">
                  <c:v>45608</c:v>
                </c:pt>
                <c:pt idx="481">
                  <c:v>45609</c:v>
                </c:pt>
                <c:pt idx="482">
                  <c:v>45610</c:v>
                </c:pt>
                <c:pt idx="483">
                  <c:v>45611</c:v>
                </c:pt>
                <c:pt idx="484">
                  <c:v>45614</c:v>
                </c:pt>
                <c:pt idx="485">
                  <c:v>45615</c:v>
                </c:pt>
                <c:pt idx="486">
                  <c:v>45616</c:v>
                </c:pt>
                <c:pt idx="487">
                  <c:v>45617</c:v>
                </c:pt>
                <c:pt idx="488">
                  <c:v>45618</c:v>
                </c:pt>
                <c:pt idx="489">
                  <c:v>45621</c:v>
                </c:pt>
                <c:pt idx="490">
                  <c:v>45622</c:v>
                </c:pt>
                <c:pt idx="491">
                  <c:v>45623</c:v>
                </c:pt>
                <c:pt idx="492">
                  <c:v>45624</c:v>
                </c:pt>
                <c:pt idx="493">
                  <c:v>45625</c:v>
                </c:pt>
                <c:pt idx="494">
                  <c:v>45628</c:v>
                </c:pt>
                <c:pt idx="495">
                  <c:v>45629</c:v>
                </c:pt>
                <c:pt idx="496">
                  <c:v>45630</c:v>
                </c:pt>
                <c:pt idx="497">
                  <c:v>45631</c:v>
                </c:pt>
                <c:pt idx="498">
                  <c:v>45632</c:v>
                </c:pt>
                <c:pt idx="499">
                  <c:v>45635</c:v>
                </c:pt>
                <c:pt idx="500">
                  <c:v>45636</c:v>
                </c:pt>
                <c:pt idx="501">
                  <c:v>45637</c:v>
                </c:pt>
                <c:pt idx="502">
                  <c:v>45638</c:v>
                </c:pt>
                <c:pt idx="503">
                  <c:v>45639</c:v>
                </c:pt>
                <c:pt idx="504">
                  <c:v>45642</c:v>
                </c:pt>
                <c:pt idx="505">
                  <c:v>45643</c:v>
                </c:pt>
                <c:pt idx="506">
                  <c:v>45644</c:v>
                </c:pt>
                <c:pt idx="507">
                  <c:v>45645</c:v>
                </c:pt>
                <c:pt idx="508">
                  <c:v>45646</c:v>
                </c:pt>
                <c:pt idx="509">
                  <c:v>45649</c:v>
                </c:pt>
                <c:pt idx="510">
                  <c:v>45650</c:v>
                </c:pt>
                <c:pt idx="511">
                  <c:v>45652</c:v>
                </c:pt>
                <c:pt idx="512">
                  <c:v>45653</c:v>
                </c:pt>
                <c:pt idx="513">
                  <c:v>45656</c:v>
                </c:pt>
                <c:pt idx="514">
                  <c:v>45657</c:v>
                </c:pt>
                <c:pt idx="515">
                  <c:v>45659</c:v>
                </c:pt>
                <c:pt idx="516">
                  <c:v>45660</c:v>
                </c:pt>
                <c:pt idx="517">
                  <c:v>45663</c:v>
                </c:pt>
                <c:pt idx="518">
                  <c:v>45664</c:v>
                </c:pt>
                <c:pt idx="519">
                  <c:v>45665</c:v>
                </c:pt>
                <c:pt idx="520">
                  <c:v>45666</c:v>
                </c:pt>
                <c:pt idx="521">
                  <c:v>45667</c:v>
                </c:pt>
                <c:pt idx="522">
                  <c:v>45670</c:v>
                </c:pt>
                <c:pt idx="523">
                  <c:v>45671</c:v>
                </c:pt>
                <c:pt idx="524">
                  <c:v>45672</c:v>
                </c:pt>
                <c:pt idx="525">
                  <c:v>45673</c:v>
                </c:pt>
                <c:pt idx="526">
                  <c:v>45674</c:v>
                </c:pt>
                <c:pt idx="527">
                  <c:v>45677</c:v>
                </c:pt>
                <c:pt idx="528">
                  <c:v>45678</c:v>
                </c:pt>
                <c:pt idx="529">
                  <c:v>45679</c:v>
                </c:pt>
                <c:pt idx="530">
                  <c:v>45680</c:v>
                </c:pt>
                <c:pt idx="531">
                  <c:v>45681</c:v>
                </c:pt>
                <c:pt idx="532">
                  <c:v>45684</c:v>
                </c:pt>
                <c:pt idx="533">
                  <c:v>45685</c:v>
                </c:pt>
                <c:pt idx="534">
                  <c:v>45686</c:v>
                </c:pt>
                <c:pt idx="535">
                  <c:v>45687</c:v>
                </c:pt>
                <c:pt idx="536">
                  <c:v>45688</c:v>
                </c:pt>
                <c:pt idx="537">
                  <c:v>45691</c:v>
                </c:pt>
                <c:pt idx="538">
                  <c:v>45692</c:v>
                </c:pt>
                <c:pt idx="539">
                  <c:v>45693</c:v>
                </c:pt>
                <c:pt idx="540">
                  <c:v>45694</c:v>
                </c:pt>
                <c:pt idx="541">
                  <c:v>45695</c:v>
                </c:pt>
                <c:pt idx="542">
                  <c:v>45698</c:v>
                </c:pt>
                <c:pt idx="543">
                  <c:v>45699</c:v>
                </c:pt>
                <c:pt idx="544">
                  <c:v>45700</c:v>
                </c:pt>
                <c:pt idx="545">
                  <c:v>45701</c:v>
                </c:pt>
                <c:pt idx="546">
                  <c:v>45702</c:v>
                </c:pt>
                <c:pt idx="547">
                  <c:v>45705</c:v>
                </c:pt>
                <c:pt idx="548">
                  <c:v>45706</c:v>
                </c:pt>
                <c:pt idx="549">
                  <c:v>45707</c:v>
                </c:pt>
                <c:pt idx="550">
                  <c:v>45708</c:v>
                </c:pt>
                <c:pt idx="551">
                  <c:v>45709</c:v>
                </c:pt>
                <c:pt idx="552">
                  <c:v>45712</c:v>
                </c:pt>
                <c:pt idx="553">
                  <c:v>45713</c:v>
                </c:pt>
                <c:pt idx="554">
                  <c:v>45714</c:v>
                </c:pt>
                <c:pt idx="555">
                  <c:v>45715</c:v>
                </c:pt>
                <c:pt idx="556">
                  <c:v>45716</c:v>
                </c:pt>
                <c:pt idx="557">
                  <c:v>45719</c:v>
                </c:pt>
                <c:pt idx="558">
                  <c:v>45720</c:v>
                </c:pt>
                <c:pt idx="559">
                  <c:v>45721</c:v>
                </c:pt>
                <c:pt idx="560">
                  <c:v>45722</c:v>
                </c:pt>
                <c:pt idx="561">
                  <c:v>45723</c:v>
                </c:pt>
                <c:pt idx="562">
                  <c:v>45726</c:v>
                </c:pt>
                <c:pt idx="563">
                  <c:v>45727</c:v>
                </c:pt>
                <c:pt idx="564">
                  <c:v>45728</c:v>
                </c:pt>
                <c:pt idx="565">
                  <c:v>45729</c:v>
                </c:pt>
                <c:pt idx="566">
                  <c:v>45730</c:v>
                </c:pt>
                <c:pt idx="567">
                  <c:v>45733</c:v>
                </c:pt>
                <c:pt idx="568">
                  <c:v>45734</c:v>
                </c:pt>
                <c:pt idx="569">
                  <c:v>45735</c:v>
                </c:pt>
                <c:pt idx="570">
                  <c:v>45736</c:v>
                </c:pt>
                <c:pt idx="571">
                  <c:v>45737</c:v>
                </c:pt>
                <c:pt idx="572">
                  <c:v>45740</c:v>
                </c:pt>
                <c:pt idx="573">
                  <c:v>45741</c:v>
                </c:pt>
                <c:pt idx="574">
                  <c:v>45742</c:v>
                </c:pt>
                <c:pt idx="575">
                  <c:v>45743</c:v>
                </c:pt>
                <c:pt idx="576">
                  <c:v>45744</c:v>
                </c:pt>
                <c:pt idx="577">
                  <c:v>45747</c:v>
                </c:pt>
                <c:pt idx="578">
                  <c:v>45748</c:v>
                </c:pt>
                <c:pt idx="579">
                  <c:v>45749</c:v>
                </c:pt>
                <c:pt idx="580">
                  <c:v>45750</c:v>
                </c:pt>
                <c:pt idx="581">
                  <c:v>45751</c:v>
                </c:pt>
                <c:pt idx="582">
                  <c:v>45754</c:v>
                </c:pt>
                <c:pt idx="583">
                  <c:v>45755</c:v>
                </c:pt>
                <c:pt idx="584">
                  <c:v>45756</c:v>
                </c:pt>
                <c:pt idx="585">
                  <c:v>45757</c:v>
                </c:pt>
                <c:pt idx="586">
                  <c:v>45758</c:v>
                </c:pt>
                <c:pt idx="587">
                  <c:v>45761</c:v>
                </c:pt>
                <c:pt idx="588">
                  <c:v>45762</c:v>
                </c:pt>
                <c:pt idx="589">
                  <c:v>45763</c:v>
                </c:pt>
                <c:pt idx="590">
                  <c:v>45764</c:v>
                </c:pt>
                <c:pt idx="591">
                  <c:v>45768</c:v>
                </c:pt>
                <c:pt idx="592">
                  <c:v>45769</c:v>
                </c:pt>
                <c:pt idx="593">
                  <c:v>45770</c:v>
                </c:pt>
                <c:pt idx="594">
                  <c:v>45771</c:v>
                </c:pt>
                <c:pt idx="595">
                  <c:v>45772</c:v>
                </c:pt>
                <c:pt idx="596">
                  <c:v>45775</c:v>
                </c:pt>
                <c:pt idx="597">
                  <c:v>45776</c:v>
                </c:pt>
                <c:pt idx="598">
                  <c:v>45777</c:v>
                </c:pt>
                <c:pt idx="599">
                  <c:v>45778</c:v>
                </c:pt>
                <c:pt idx="600">
                  <c:v>45779</c:v>
                </c:pt>
                <c:pt idx="601">
                  <c:v>45782</c:v>
                </c:pt>
                <c:pt idx="602">
                  <c:v>45783</c:v>
                </c:pt>
                <c:pt idx="603">
                  <c:v>45784</c:v>
                </c:pt>
                <c:pt idx="604">
                  <c:v>45785</c:v>
                </c:pt>
                <c:pt idx="605">
                  <c:v>45786</c:v>
                </c:pt>
                <c:pt idx="606">
                  <c:v>45789</c:v>
                </c:pt>
                <c:pt idx="607">
                  <c:v>45790</c:v>
                </c:pt>
                <c:pt idx="608">
                  <c:v>45791</c:v>
                </c:pt>
                <c:pt idx="609">
                  <c:v>45792</c:v>
                </c:pt>
                <c:pt idx="610">
                  <c:v>45793</c:v>
                </c:pt>
                <c:pt idx="611">
                  <c:v>45796</c:v>
                </c:pt>
                <c:pt idx="612">
                  <c:v>45797</c:v>
                </c:pt>
                <c:pt idx="613">
                  <c:v>45798</c:v>
                </c:pt>
                <c:pt idx="614">
                  <c:v>45799</c:v>
                </c:pt>
                <c:pt idx="615">
                  <c:v>45800</c:v>
                </c:pt>
                <c:pt idx="616">
                  <c:v>45803</c:v>
                </c:pt>
                <c:pt idx="617">
                  <c:v>45804</c:v>
                </c:pt>
                <c:pt idx="618">
                  <c:v>45805</c:v>
                </c:pt>
                <c:pt idx="619">
                  <c:v>45806</c:v>
                </c:pt>
                <c:pt idx="620">
                  <c:v>45807</c:v>
                </c:pt>
                <c:pt idx="621">
                  <c:v>45810</c:v>
                </c:pt>
                <c:pt idx="622">
                  <c:v>45811</c:v>
                </c:pt>
                <c:pt idx="623">
                  <c:v>45812</c:v>
                </c:pt>
                <c:pt idx="624">
                  <c:v>45813</c:v>
                </c:pt>
                <c:pt idx="625">
                  <c:v>45814</c:v>
                </c:pt>
                <c:pt idx="626">
                  <c:v>45817</c:v>
                </c:pt>
                <c:pt idx="627">
                  <c:v>45818</c:v>
                </c:pt>
                <c:pt idx="628">
                  <c:v>45819</c:v>
                </c:pt>
                <c:pt idx="629">
                  <c:v>45820</c:v>
                </c:pt>
                <c:pt idx="630">
                  <c:v>45821</c:v>
                </c:pt>
                <c:pt idx="631">
                  <c:v>45824</c:v>
                </c:pt>
                <c:pt idx="632">
                  <c:v>45825</c:v>
                </c:pt>
                <c:pt idx="633">
                  <c:v>45826</c:v>
                </c:pt>
                <c:pt idx="634">
                  <c:v>45827</c:v>
                </c:pt>
                <c:pt idx="635">
                  <c:v>45828</c:v>
                </c:pt>
                <c:pt idx="636">
                  <c:v>45831</c:v>
                </c:pt>
                <c:pt idx="637">
                  <c:v>45832</c:v>
                </c:pt>
                <c:pt idx="638">
                  <c:v>45833</c:v>
                </c:pt>
                <c:pt idx="639">
                  <c:v>45834</c:v>
                </c:pt>
                <c:pt idx="640">
                  <c:v>45835</c:v>
                </c:pt>
                <c:pt idx="641">
                  <c:v>45838</c:v>
                </c:pt>
                <c:pt idx="642">
                  <c:v>45839</c:v>
                </c:pt>
                <c:pt idx="643">
                  <c:v>45840</c:v>
                </c:pt>
                <c:pt idx="644">
                  <c:v>45841</c:v>
                </c:pt>
                <c:pt idx="645">
                  <c:v>45842</c:v>
                </c:pt>
                <c:pt idx="646">
                  <c:v>45845</c:v>
                </c:pt>
                <c:pt idx="647">
                  <c:v>45846</c:v>
                </c:pt>
                <c:pt idx="648">
                  <c:v>45847</c:v>
                </c:pt>
                <c:pt idx="649">
                  <c:v>45848</c:v>
                </c:pt>
                <c:pt idx="650">
                  <c:v>45849</c:v>
                </c:pt>
                <c:pt idx="651">
                  <c:v>45852</c:v>
                </c:pt>
                <c:pt idx="652">
                  <c:v>45853</c:v>
                </c:pt>
                <c:pt idx="653">
                  <c:v>45854</c:v>
                </c:pt>
                <c:pt idx="654">
                  <c:v>45855</c:v>
                </c:pt>
                <c:pt idx="655">
                  <c:v>45856</c:v>
                </c:pt>
                <c:pt idx="656">
                  <c:v>45859</c:v>
                </c:pt>
                <c:pt idx="657">
                  <c:v>45860</c:v>
                </c:pt>
                <c:pt idx="658">
                  <c:v>45861</c:v>
                </c:pt>
              </c:numCache>
            </c:numRef>
          </c:cat>
          <c:val>
            <c:numRef>
              <c:f>GasolineMedAG!$I$3:$I$661</c:f>
              <c:numCache>
                <c:formatCode>General</c:formatCode>
                <c:ptCount val="659"/>
                <c:pt idx="0">
                  <c:v>97.57</c:v>
                </c:pt>
                <c:pt idx="1">
                  <c:v>91.37</c:v>
                </c:pt>
                <c:pt idx="2">
                  <c:v>89.5</c:v>
                </c:pt>
                <c:pt idx="3">
                  <c:v>89.96</c:v>
                </c:pt>
                <c:pt idx="4">
                  <c:v>91.95</c:v>
                </c:pt>
                <c:pt idx="5">
                  <c:v>91.78</c:v>
                </c:pt>
                <c:pt idx="6">
                  <c:v>92.88</c:v>
                </c:pt>
                <c:pt idx="7">
                  <c:v>96.44</c:v>
                </c:pt>
                <c:pt idx="8">
                  <c:v>98.49</c:v>
                </c:pt>
                <c:pt idx="9">
                  <c:v>100.22</c:v>
                </c:pt>
                <c:pt idx="10">
                  <c:v>99.53</c:v>
                </c:pt>
                <c:pt idx="11">
                  <c:v>104.42</c:v>
                </c:pt>
                <c:pt idx="12">
                  <c:v>102.68</c:v>
                </c:pt>
                <c:pt idx="13">
                  <c:v>108.41</c:v>
                </c:pt>
                <c:pt idx="16">
                  <c:v>108.49</c:v>
                </c:pt>
                <c:pt idx="17">
                  <c:v>106.44</c:v>
                </c:pt>
                <c:pt idx="18">
                  <c:v>106.96</c:v>
                </c:pt>
                <c:pt idx="19">
                  <c:v>103.02</c:v>
                </c:pt>
                <c:pt idx="20">
                  <c:v>100.82</c:v>
                </c:pt>
                <c:pt idx="21">
                  <c:v>101.96</c:v>
                </c:pt>
                <c:pt idx="22">
                  <c:v>99.11</c:v>
                </c:pt>
                <c:pt idx="23">
                  <c:v>98.4</c:v>
                </c:pt>
                <c:pt idx="24">
                  <c:v>95.36</c:v>
                </c:pt>
                <c:pt idx="25">
                  <c:v>99.82</c:v>
                </c:pt>
                <c:pt idx="26">
                  <c:v>101.46</c:v>
                </c:pt>
                <c:pt idx="27">
                  <c:v>101.67</c:v>
                </c:pt>
                <c:pt idx="28">
                  <c:v>100.75</c:v>
                </c:pt>
                <c:pt idx="29">
                  <c:v>101.39</c:v>
                </c:pt>
                <c:pt idx="30">
                  <c:v>102.27</c:v>
                </c:pt>
                <c:pt idx="31">
                  <c:v>100.25</c:v>
                </c:pt>
                <c:pt idx="32">
                  <c:v>101.81</c:v>
                </c:pt>
                <c:pt idx="33">
                  <c:v>97.23</c:v>
                </c:pt>
                <c:pt idx="34">
                  <c:v>98.71</c:v>
                </c:pt>
                <c:pt idx="35">
                  <c:v>99.88</c:v>
                </c:pt>
                <c:pt idx="36">
                  <c:v>98.35</c:v>
                </c:pt>
                <c:pt idx="37">
                  <c:v>95.63</c:v>
                </c:pt>
                <c:pt idx="38">
                  <c:v>98.38</c:v>
                </c:pt>
                <c:pt idx="39">
                  <c:v>97.95</c:v>
                </c:pt>
                <c:pt idx="40">
                  <c:v>97.38</c:v>
                </c:pt>
                <c:pt idx="41">
                  <c:v>99.58</c:v>
                </c:pt>
                <c:pt idx="42">
                  <c:v>98.32</c:v>
                </c:pt>
                <c:pt idx="43">
                  <c:v>99.52</c:v>
                </c:pt>
                <c:pt idx="44">
                  <c:v>102.46</c:v>
                </c:pt>
                <c:pt idx="45">
                  <c:v>103.32</c:v>
                </c:pt>
                <c:pt idx="46">
                  <c:v>100.25</c:v>
                </c:pt>
                <c:pt idx="47">
                  <c:v>100.42</c:v>
                </c:pt>
                <c:pt idx="48">
                  <c:v>98.15</c:v>
                </c:pt>
                <c:pt idx="49">
                  <c:v>100.82</c:v>
                </c:pt>
                <c:pt idx="50">
                  <c:v>99.5</c:v>
                </c:pt>
                <c:pt idx="51">
                  <c:v>100.58</c:v>
                </c:pt>
                <c:pt idx="52">
                  <c:v>93.04</c:v>
                </c:pt>
                <c:pt idx="53">
                  <c:v>94.51</c:v>
                </c:pt>
                <c:pt idx="54">
                  <c:v>90.62</c:v>
                </c:pt>
                <c:pt idx="55">
                  <c:v>94.83</c:v>
                </c:pt>
                <c:pt idx="56">
                  <c:v>95.36</c:v>
                </c:pt>
                <c:pt idx="57">
                  <c:v>98.36</c:v>
                </c:pt>
                <c:pt idx="58">
                  <c:v>99.47</c:v>
                </c:pt>
                <c:pt idx="59">
                  <c:v>98.43</c:v>
                </c:pt>
                <c:pt idx="60">
                  <c:v>100.76</c:v>
                </c:pt>
                <c:pt idx="61">
                  <c:v>100.89</c:v>
                </c:pt>
                <c:pt idx="62">
                  <c:v>98.7</c:v>
                </c:pt>
                <c:pt idx="63">
                  <c:v>97.85</c:v>
                </c:pt>
                <c:pt idx="64">
                  <c:v>104.44</c:v>
                </c:pt>
                <c:pt idx="65">
                  <c:v>104.98</c:v>
                </c:pt>
                <c:pt idx="66">
                  <c:v>104.3</c:v>
                </c:pt>
                <c:pt idx="67">
                  <c:v>104.85</c:v>
                </c:pt>
                <c:pt idx="68">
                  <c:v>104.79</c:v>
                </c:pt>
                <c:pt idx="69">
                  <c:v>104.6</c:v>
                </c:pt>
                <c:pt idx="70">
                  <c:v>103.61</c:v>
                </c:pt>
                <c:pt idx="71">
                  <c:v>103.73</c:v>
                </c:pt>
                <c:pt idx="72">
                  <c:v>104.05</c:v>
                </c:pt>
                <c:pt idx="73">
                  <c:v>102.26</c:v>
                </c:pt>
                <c:pt idx="74">
                  <c:v>100.71</c:v>
                </c:pt>
                <c:pt idx="75">
                  <c:v>99.64</c:v>
                </c:pt>
                <c:pt idx="76">
                  <c:v>96.41</c:v>
                </c:pt>
                <c:pt idx="77">
                  <c:v>95.76</c:v>
                </c:pt>
                <c:pt idx="78">
                  <c:v>95.41</c:v>
                </c:pt>
                <c:pt idx="79">
                  <c:v>97.58</c:v>
                </c:pt>
                <c:pt idx="80">
                  <c:v>93.87</c:v>
                </c:pt>
                <c:pt idx="81">
                  <c:v>92.11</c:v>
                </c:pt>
                <c:pt idx="82">
                  <c:v>91.86</c:v>
                </c:pt>
                <c:pt idx="83">
                  <c:v>92.67</c:v>
                </c:pt>
                <c:pt idx="84">
                  <c:v>87.43</c:v>
                </c:pt>
                <c:pt idx="85">
                  <c:v>85.19</c:v>
                </c:pt>
                <c:pt idx="86">
                  <c:v>86.24</c:v>
                </c:pt>
                <c:pt idx="87">
                  <c:v>88.68</c:v>
                </c:pt>
                <c:pt idx="88">
                  <c:v>87.67</c:v>
                </c:pt>
                <c:pt idx="89">
                  <c:v>89.05</c:v>
                </c:pt>
                <c:pt idx="90">
                  <c:v>90.33</c:v>
                </c:pt>
                <c:pt idx="91">
                  <c:v>88.01</c:v>
                </c:pt>
                <c:pt idx="92">
                  <c:v>87.27</c:v>
                </c:pt>
                <c:pt idx="93">
                  <c:v>88.34</c:v>
                </c:pt>
                <c:pt idx="94">
                  <c:v>88.17</c:v>
                </c:pt>
                <c:pt idx="95">
                  <c:v>92.14</c:v>
                </c:pt>
                <c:pt idx="96">
                  <c:v>93.17</c:v>
                </c:pt>
                <c:pt idx="97">
                  <c:v>91.98</c:v>
                </c:pt>
                <c:pt idx="98">
                  <c:v>92.43</c:v>
                </c:pt>
                <c:pt idx="99">
                  <c:v>94.2</c:v>
                </c:pt>
                <c:pt idx="100">
                  <c:v>93.99</c:v>
                </c:pt>
                <c:pt idx="101">
                  <c:v>92.33</c:v>
                </c:pt>
                <c:pt idx="102">
                  <c:v>92.78</c:v>
                </c:pt>
                <c:pt idx="103">
                  <c:v>92.01</c:v>
                </c:pt>
                <c:pt idx="104">
                  <c:v>89.74</c:v>
                </c:pt>
                <c:pt idx="105">
                  <c:v>89.74</c:v>
                </c:pt>
                <c:pt idx="107">
                  <c:v>94.33</c:v>
                </c:pt>
                <c:pt idx="108">
                  <c:v>92.11</c:v>
                </c:pt>
                <c:pt idx="109">
                  <c:v>92.57</c:v>
                </c:pt>
                <c:pt idx="110">
                  <c:v>94.97</c:v>
                </c:pt>
                <c:pt idx="111">
                  <c:v>95.08</c:v>
                </c:pt>
                <c:pt idx="112">
                  <c:v>93.07</c:v>
                </c:pt>
                <c:pt idx="113">
                  <c:v>90.83</c:v>
                </c:pt>
                <c:pt idx="114">
                  <c:v>92.71</c:v>
                </c:pt>
                <c:pt idx="115">
                  <c:v>92.62</c:v>
                </c:pt>
                <c:pt idx="116">
                  <c:v>95.57</c:v>
                </c:pt>
                <c:pt idx="117">
                  <c:v>94.77</c:v>
                </c:pt>
                <c:pt idx="118">
                  <c:v>93.64</c:v>
                </c:pt>
                <c:pt idx="119">
                  <c:v>93.33</c:v>
                </c:pt>
                <c:pt idx="120">
                  <c:v>93.35</c:v>
                </c:pt>
                <c:pt idx="121">
                  <c:v>90.68</c:v>
                </c:pt>
                <c:pt idx="122">
                  <c:v>90.19</c:v>
                </c:pt>
                <c:pt idx="123">
                  <c:v>91.06</c:v>
                </c:pt>
                <c:pt idx="124">
                  <c:v>89.98</c:v>
                </c:pt>
                <c:pt idx="126">
                  <c:v>92.58</c:v>
                </c:pt>
                <c:pt idx="127">
                  <c:v>91.82</c:v>
                </c:pt>
                <c:pt idx="128">
                  <c:v>90.6</c:v>
                </c:pt>
                <c:pt idx="129">
                  <c:v>90</c:v>
                </c:pt>
                <c:pt idx="130">
                  <c:v>90.75</c:v>
                </c:pt>
                <c:pt idx="131">
                  <c:v>93.61</c:v>
                </c:pt>
                <c:pt idx="132">
                  <c:v>93.33</c:v>
                </c:pt>
                <c:pt idx="133">
                  <c:v>95.24</c:v>
                </c:pt>
                <c:pt idx="134">
                  <c:v>96.85</c:v>
                </c:pt>
                <c:pt idx="135">
                  <c:v>98.61</c:v>
                </c:pt>
                <c:pt idx="136">
                  <c:v>99.69</c:v>
                </c:pt>
                <c:pt idx="137">
                  <c:v>98.33</c:v>
                </c:pt>
                <c:pt idx="138">
                  <c:v>100.17</c:v>
                </c:pt>
                <c:pt idx="139">
                  <c:v>100.25</c:v>
                </c:pt>
                <c:pt idx="140">
                  <c:v>102.22</c:v>
                </c:pt>
                <c:pt idx="141">
                  <c:v>103.58</c:v>
                </c:pt>
                <c:pt idx="142">
                  <c:v>105.23</c:v>
                </c:pt>
                <c:pt idx="143">
                  <c:v>104.95</c:v>
                </c:pt>
                <c:pt idx="144">
                  <c:v>104.23</c:v>
                </c:pt>
                <c:pt idx="145">
                  <c:v>106.11</c:v>
                </c:pt>
                <c:pt idx="146">
                  <c:v>106.44</c:v>
                </c:pt>
                <c:pt idx="147">
                  <c:v>106.83</c:v>
                </c:pt>
                <c:pt idx="148">
                  <c:v>107.68</c:v>
                </c:pt>
                <c:pt idx="149">
                  <c:v>105.24</c:v>
                </c:pt>
                <c:pt idx="150">
                  <c:v>100.79</c:v>
                </c:pt>
                <c:pt idx="151">
                  <c:v>103.37</c:v>
                </c:pt>
                <c:pt idx="152">
                  <c:v>104.6</c:v>
                </c:pt>
                <c:pt idx="153">
                  <c:v>104.52</c:v>
                </c:pt>
                <c:pt idx="155">
                  <c:v>110.59</c:v>
                </c:pt>
                <c:pt idx="156">
                  <c:v>109.2</c:v>
                </c:pt>
                <c:pt idx="157">
                  <c:v>110.18</c:v>
                </c:pt>
                <c:pt idx="158">
                  <c:v>109.11</c:v>
                </c:pt>
                <c:pt idx="159">
                  <c:v>108.01</c:v>
                </c:pt>
                <c:pt idx="160">
                  <c:v>107.28</c:v>
                </c:pt>
                <c:pt idx="161">
                  <c:v>106.52</c:v>
                </c:pt>
                <c:pt idx="162">
                  <c:v>107.43</c:v>
                </c:pt>
                <c:pt idx="163">
                  <c:v>107.66</c:v>
                </c:pt>
                <c:pt idx="164">
                  <c:v>109.25</c:v>
                </c:pt>
                <c:pt idx="165">
                  <c:v>109.29</c:v>
                </c:pt>
                <c:pt idx="166">
                  <c:v>111.48</c:v>
                </c:pt>
                <c:pt idx="167">
                  <c:v>110.73</c:v>
                </c:pt>
                <c:pt idx="168">
                  <c:v>109.27</c:v>
                </c:pt>
                <c:pt idx="169">
                  <c:v>108.6</c:v>
                </c:pt>
                <c:pt idx="170">
                  <c:v>107.85</c:v>
                </c:pt>
                <c:pt idx="172">
                  <c:v>109.7</c:v>
                </c:pt>
                <c:pt idx="173">
                  <c:v>108.82</c:v>
                </c:pt>
                <c:pt idx="174">
                  <c:v>107.37</c:v>
                </c:pt>
                <c:pt idx="175">
                  <c:v>109.3</c:v>
                </c:pt>
                <c:pt idx="176">
                  <c:v>110.3</c:v>
                </c:pt>
                <c:pt idx="177">
                  <c:v>110.81</c:v>
                </c:pt>
                <c:pt idx="178">
                  <c:v>111.73</c:v>
                </c:pt>
                <c:pt idx="179">
                  <c:v>113.59</c:v>
                </c:pt>
                <c:pt idx="180">
                  <c:v>115.33</c:v>
                </c:pt>
                <c:pt idx="181">
                  <c:v>118.27</c:v>
                </c:pt>
                <c:pt idx="182">
                  <c:v>116.94</c:v>
                </c:pt>
                <c:pt idx="183">
                  <c:v>114.16</c:v>
                </c:pt>
                <c:pt idx="184">
                  <c:v>111.39</c:v>
                </c:pt>
                <c:pt idx="185">
                  <c:v>109</c:v>
                </c:pt>
                <c:pt idx="186">
                  <c:v>109.24</c:v>
                </c:pt>
                <c:pt idx="187">
                  <c:v>107.55</c:v>
                </c:pt>
                <c:pt idx="188">
                  <c:v>105.49</c:v>
                </c:pt>
                <c:pt idx="189">
                  <c:v>106.44</c:v>
                </c:pt>
                <c:pt idx="190">
                  <c:v>106.97</c:v>
                </c:pt>
                <c:pt idx="191">
                  <c:v>103.14</c:v>
                </c:pt>
                <c:pt idx="192">
                  <c:v>100.25</c:v>
                </c:pt>
                <c:pt idx="193">
                  <c:v>99.1</c:v>
                </c:pt>
                <c:pt idx="194">
                  <c:v>96.25</c:v>
                </c:pt>
                <c:pt idx="195">
                  <c:v>94.03</c:v>
                </c:pt>
                <c:pt idx="196">
                  <c:v>94.04</c:v>
                </c:pt>
                <c:pt idx="197">
                  <c:v>97.89</c:v>
                </c:pt>
                <c:pt idx="198">
                  <c:v>97.59</c:v>
                </c:pt>
                <c:pt idx="199">
                  <c:v>98.3</c:v>
                </c:pt>
                <c:pt idx="200">
                  <c:v>97.17</c:v>
                </c:pt>
                <c:pt idx="201">
                  <c:v>97.73</c:v>
                </c:pt>
                <c:pt idx="202">
                  <c:v>98.53</c:v>
                </c:pt>
                <c:pt idx="203">
                  <c:v>98.31</c:v>
                </c:pt>
                <c:pt idx="204">
                  <c:v>100.47</c:v>
                </c:pt>
                <c:pt idx="205">
                  <c:v>99.99</c:v>
                </c:pt>
                <c:pt idx="206">
                  <c:v>101.08</c:v>
                </c:pt>
                <c:pt idx="207">
                  <c:v>101.59</c:v>
                </c:pt>
                <c:pt idx="208">
                  <c:v>100.67</c:v>
                </c:pt>
                <c:pt idx="209">
                  <c:v>100.31</c:v>
                </c:pt>
                <c:pt idx="210">
                  <c:v>101.54</c:v>
                </c:pt>
                <c:pt idx="211">
                  <c:v>102.52</c:v>
                </c:pt>
                <c:pt idx="212">
                  <c:v>100.61</c:v>
                </c:pt>
                <c:pt idx="213">
                  <c:v>98.4</c:v>
                </c:pt>
                <c:pt idx="214">
                  <c:v>98.91</c:v>
                </c:pt>
                <c:pt idx="215">
                  <c:v>99.4</c:v>
                </c:pt>
                <c:pt idx="216">
                  <c:v>101.13</c:v>
                </c:pt>
                <c:pt idx="217">
                  <c:v>100.53</c:v>
                </c:pt>
                <c:pt idx="218">
                  <c:v>98.68</c:v>
                </c:pt>
                <c:pt idx="219">
                  <c:v>98.37</c:v>
                </c:pt>
                <c:pt idx="220">
                  <c:v>97.12</c:v>
                </c:pt>
                <c:pt idx="221">
                  <c:v>99.49</c:v>
                </c:pt>
                <c:pt idx="223">
                  <c:v>100.93</c:v>
                </c:pt>
                <c:pt idx="224">
                  <c:v>99.07</c:v>
                </c:pt>
                <c:pt idx="225">
                  <c:v>97.41</c:v>
                </c:pt>
                <c:pt idx="226">
                  <c:v>92.67</c:v>
                </c:pt>
                <c:pt idx="227">
                  <c:v>95.93</c:v>
                </c:pt>
                <c:pt idx="228">
                  <c:v>97.03</c:v>
                </c:pt>
                <c:pt idx="229">
                  <c:v>97.8</c:v>
                </c:pt>
                <c:pt idx="230">
                  <c:v>97.46</c:v>
                </c:pt>
                <c:pt idx="231">
                  <c:v>97.3</c:v>
                </c:pt>
                <c:pt idx="232">
                  <c:v>95.87</c:v>
                </c:pt>
                <c:pt idx="233">
                  <c:v>97.35</c:v>
                </c:pt>
                <c:pt idx="234">
                  <c:v>97.57</c:v>
                </c:pt>
                <c:pt idx="235">
                  <c:v>99.12</c:v>
                </c:pt>
                <c:pt idx="236">
                  <c:v>94.35</c:v>
                </c:pt>
                <c:pt idx="237">
                  <c:v>91.52</c:v>
                </c:pt>
                <c:pt idx="238">
                  <c:v>91.34</c:v>
                </c:pt>
                <c:pt idx="239">
                  <c:v>90.84</c:v>
                </c:pt>
                <c:pt idx="240">
                  <c:v>88.61</c:v>
                </c:pt>
                <c:pt idx="241">
                  <c:v>88.92</c:v>
                </c:pt>
                <c:pt idx="242">
                  <c:v>89.36</c:v>
                </c:pt>
                <c:pt idx="243">
                  <c:v>89.49</c:v>
                </c:pt>
                <c:pt idx="244">
                  <c:v>86.34</c:v>
                </c:pt>
                <c:pt idx="245">
                  <c:v>89.61</c:v>
                </c:pt>
                <c:pt idx="246">
                  <c:v>92.4</c:v>
                </c:pt>
                <c:pt idx="247">
                  <c:v>92.11</c:v>
                </c:pt>
                <c:pt idx="248">
                  <c:v>92.98</c:v>
                </c:pt>
                <c:pt idx="249">
                  <c:v>94.65</c:v>
                </c:pt>
                <c:pt idx="250">
                  <c:v>92.19</c:v>
                </c:pt>
                <c:pt idx="251">
                  <c:v>92.07</c:v>
                </c:pt>
                <c:pt idx="252">
                  <c:v>91.46</c:v>
                </c:pt>
                <c:pt idx="253">
                  <c:v>93.65</c:v>
                </c:pt>
                <c:pt idx="254">
                  <c:v>92.76</c:v>
                </c:pt>
                <c:pt idx="255">
                  <c:v>91.63</c:v>
                </c:pt>
                <c:pt idx="256">
                  <c:v>91.02</c:v>
                </c:pt>
                <c:pt idx="257">
                  <c:v>89.52</c:v>
                </c:pt>
                <c:pt idx="258">
                  <c:v>93.42</c:v>
                </c:pt>
                <c:pt idx="259">
                  <c:v>91.45</c:v>
                </c:pt>
                <c:pt idx="260">
                  <c:v>90.91</c:v>
                </c:pt>
                <c:pt idx="261">
                  <c:v>89.32</c:v>
                </c:pt>
                <c:pt idx="262">
                  <c:v>91.68</c:v>
                </c:pt>
                <c:pt idx="263">
                  <c:v>91.48</c:v>
                </c:pt>
                <c:pt idx="264">
                  <c:v>95.45</c:v>
                </c:pt>
                <c:pt idx="265">
                  <c:v>94.05</c:v>
                </c:pt>
                <c:pt idx="266">
                  <c:v>94.9</c:v>
                </c:pt>
                <c:pt idx="267">
                  <c:v>93.09</c:v>
                </c:pt>
                <c:pt idx="268">
                  <c:v>95.56</c:v>
                </c:pt>
                <c:pt idx="269">
                  <c:v>97.74</c:v>
                </c:pt>
                <c:pt idx="270">
                  <c:v>97.16</c:v>
                </c:pt>
                <c:pt idx="271">
                  <c:v>101.07</c:v>
                </c:pt>
                <c:pt idx="272">
                  <c:v>100.72</c:v>
                </c:pt>
                <c:pt idx="273">
                  <c:v>101.96</c:v>
                </c:pt>
                <c:pt idx="274">
                  <c:v>102.8</c:v>
                </c:pt>
                <c:pt idx="275">
                  <c:v>105.17</c:v>
                </c:pt>
                <c:pt idx="276">
                  <c:v>101.74</c:v>
                </c:pt>
                <c:pt idx="277">
                  <c:v>101.3</c:v>
                </c:pt>
                <c:pt idx="278">
                  <c:v>100.01</c:v>
                </c:pt>
                <c:pt idx="279">
                  <c:v>98.45</c:v>
                </c:pt>
                <c:pt idx="280">
                  <c:v>97</c:v>
                </c:pt>
                <c:pt idx="281">
                  <c:v>98.21</c:v>
                </c:pt>
                <c:pt idx="282">
                  <c:v>98.09</c:v>
                </c:pt>
                <c:pt idx="283">
                  <c:v>99.61</c:v>
                </c:pt>
                <c:pt idx="284">
                  <c:v>101.05</c:v>
                </c:pt>
                <c:pt idx="286">
                  <c:v>102.91</c:v>
                </c:pt>
                <c:pt idx="287">
                  <c:v>103.66</c:v>
                </c:pt>
                <c:pt idx="288">
                  <c:v>99.92</c:v>
                </c:pt>
                <c:pt idx="289">
                  <c:v>100.76</c:v>
                </c:pt>
                <c:pt idx="290">
                  <c:v>100.24</c:v>
                </c:pt>
                <c:pt idx="291">
                  <c:v>99.02</c:v>
                </c:pt>
                <c:pt idx="292">
                  <c:v>98.6</c:v>
                </c:pt>
                <c:pt idx="293">
                  <c:v>100.78</c:v>
                </c:pt>
                <c:pt idx="294">
                  <c:v>101.23</c:v>
                </c:pt>
                <c:pt idx="295">
                  <c:v>99.18</c:v>
                </c:pt>
                <c:pt idx="296">
                  <c:v>101.65</c:v>
                </c:pt>
                <c:pt idx="297">
                  <c:v>102.04</c:v>
                </c:pt>
                <c:pt idx="298">
                  <c:v>100.8</c:v>
                </c:pt>
                <c:pt idx="299">
                  <c:v>99.03</c:v>
                </c:pt>
                <c:pt idx="300">
                  <c:v>98.26</c:v>
                </c:pt>
                <c:pt idx="301">
                  <c:v>98.94</c:v>
                </c:pt>
                <c:pt idx="302">
                  <c:v>97.08</c:v>
                </c:pt>
                <c:pt idx="303">
                  <c:v>98.14</c:v>
                </c:pt>
                <c:pt idx="304">
                  <c:v>99.79</c:v>
                </c:pt>
                <c:pt idx="305">
                  <c:v>98.19</c:v>
                </c:pt>
                <c:pt idx="306">
                  <c:v>99.19</c:v>
                </c:pt>
                <c:pt idx="307">
                  <c:v>98.51</c:v>
                </c:pt>
                <c:pt idx="308">
                  <c:v>99.8</c:v>
                </c:pt>
                <c:pt idx="309">
                  <c:v>100.94</c:v>
                </c:pt>
                <c:pt idx="310">
                  <c:v>103.56</c:v>
                </c:pt>
                <c:pt idx="311">
                  <c:v>103.3</c:v>
                </c:pt>
                <c:pt idx="312">
                  <c:v>104.4</c:v>
                </c:pt>
                <c:pt idx="313">
                  <c:v>104.78</c:v>
                </c:pt>
                <c:pt idx="314">
                  <c:v>105.55</c:v>
                </c:pt>
                <c:pt idx="315">
                  <c:v>105.67</c:v>
                </c:pt>
                <c:pt idx="316">
                  <c:v>105.19</c:v>
                </c:pt>
                <c:pt idx="317">
                  <c:v>103.9</c:v>
                </c:pt>
                <c:pt idx="318">
                  <c:v>104.58</c:v>
                </c:pt>
                <c:pt idx="319">
                  <c:v>106.58</c:v>
                </c:pt>
                <c:pt idx="320">
                  <c:v>106.91</c:v>
                </c:pt>
                <c:pt idx="321">
                  <c:v>107.09</c:v>
                </c:pt>
                <c:pt idx="322">
                  <c:v>106.36</c:v>
                </c:pt>
                <c:pt idx="323">
                  <c:v>107.02</c:v>
                </c:pt>
                <c:pt idx="324">
                  <c:v>106.27</c:v>
                </c:pt>
                <c:pt idx="325">
                  <c:v>106.43</c:v>
                </c:pt>
                <c:pt idx="327">
                  <c:v>107.79</c:v>
                </c:pt>
                <c:pt idx="328">
                  <c:v>108.62</c:v>
                </c:pt>
                <c:pt idx="329">
                  <c:v>107.89</c:v>
                </c:pt>
                <c:pt idx="330">
                  <c:v>108.46</c:v>
                </c:pt>
                <c:pt idx="331">
                  <c:v>108.41</c:v>
                </c:pt>
                <c:pt idx="332">
                  <c:v>105.32</c:v>
                </c:pt>
                <c:pt idx="333">
                  <c:v>105.41</c:v>
                </c:pt>
                <c:pt idx="334">
                  <c:v>104.36</c:v>
                </c:pt>
                <c:pt idx="335">
                  <c:v>104.94</c:v>
                </c:pt>
                <c:pt idx="336">
                  <c:v>105.05</c:v>
                </c:pt>
                <c:pt idx="337">
                  <c:v>105.56</c:v>
                </c:pt>
                <c:pt idx="338">
                  <c:v>106.1</c:v>
                </c:pt>
                <c:pt idx="339">
                  <c:v>106.05</c:v>
                </c:pt>
                <c:pt idx="340">
                  <c:v>105.3</c:v>
                </c:pt>
                <c:pt idx="342">
                  <c:v>100.51</c:v>
                </c:pt>
                <c:pt idx="343">
                  <c:v>98.84</c:v>
                </c:pt>
                <c:pt idx="344">
                  <c:v>98.2</c:v>
                </c:pt>
                <c:pt idx="345">
                  <c:v>98.51</c:v>
                </c:pt>
                <c:pt idx="346">
                  <c:v>95.84</c:v>
                </c:pt>
                <c:pt idx="347">
                  <c:v>96.86</c:v>
                </c:pt>
                <c:pt idx="348">
                  <c:v>97.03</c:v>
                </c:pt>
                <c:pt idx="349">
                  <c:v>96.4</c:v>
                </c:pt>
                <c:pt idx="350">
                  <c:v>95.49</c:v>
                </c:pt>
                <c:pt idx="351">
                  <c:v>94.93</c:v>
                </c:pt>
                <c:pt idx="352">
                  <c:v>96.38</c:v>
                </c:pt>
                <c:pt idx="353">
                  <c:v>97.35</c:v>
                </c:pt>
                <c:pt idx="354">
                  <c:v>97.43</c:v>
                </c:pt>
                <c:pt idx="355">
                  <c:v>95.4</c:v>
                </c:pt>
                <c:pt idx="357">
                  <c:v>93.75</c:v>
                </c:pt>
                <c:pt idx="358">
                  <c:v>92.47</c:v>
                </c:pt>
                <c:pt idx="359">
                  <c:v>92.46</c:v>
                </c:pt>
                <c:pt idx="360">
                  <c:v>92.45</c:v>
                </c:pt>
                <c:pt idx="361">
                  <c:v>93.52</c:v>
                </c:pt>
                <c:pt idx="362">
                  <c:v>90.86</c:v>
                </c:pt>
                <c:pt idx="363">
                  <c:v>90.78</c:v>
                </c:pt>
                <c:pt idx="364">
                  <c:v>91.38</c:v>
                </c:pt>
                <c:pt idx="365">
                  <c:v>88.04</c:v>
                </c:pt>
                <c:pt idx="366">
                  <c:v>89.43</c:v>
                </c:pt>
                <c:pt idx="367">
                  <c:v>89.87</c:v>
                </c:pt>
                <c:pt idx="368">
                  <c:v>91.12</c:v>
                </c:pt>
                <c:pt idx="369">
                  <c:v>91.67</c:v>
                </c:pt>
                <c:pt idx="370">
                  <c:v>92.62</c:v>
                </c:pt>
                <c:pt idx="371">
                  <c:v>92.14</c:v>
                </c:pt>
                <c:pt idx="372">
                  <c:v>91.15</c:v>
                </c:pt>
                <c:pt idx="373">
                  <c:v>91.78</c:v>
                </c:pt>
                <c:pt idx="375">
                  <c:v>93.26</c:v>
                </c:pt>
                <c:pt idx="376">
                  <c:v>94.52</c:v>
                </c:pt>
                <c:pt idx="377">
                  <c:v>94.85</c:v>
                </c:pt>
                <c:pt idx="378">
                  <c:v>95.95</c:v>
                </c:pt>
                <c:pt idx="379">
                  <c:v>95.52</c:v>
                </c:pt>
                <c:pt idx="380">
                  <c:v>95.57</c:v>
                </c:pt>
                <c:pt idx="381">
                  <c:v>95.65</c:v>
                </c:pt>
                <c:pt idx="382">
                  <c:v>96.51</c:v>
                </c:pt>
                <c:pt idx="383">
                  <c:v>97.45</c:v>
                </c:pt>
                <c:pt idx="384">
                  <c:v>97.87</c:v>
                </c:pt>
                <c:pt idx="385">
                  <c:v>99.67</c:v>
                </c:pt>
                <c:pt idx="386">
                  <c:v>99.3</c:v>
                </c:pt>
                <c:pt idx="387">
                  <c:v>99.01</c:v>
                </c:pt>
                <c:pt idx="388">
                  <c:v>99.01</c:v>
                </c:pt>
                <c:pt idx="389">
                  <c:v>98.17</c:v>
                </c:pt>
                <c:pt idx="390">
                  <c:v>97.03</c:v>
                </c:pt>
                <c:pt idx="391">
                  <c:v>95.6</c:v>
                </c:pt>
                <c:pt idx="392">
                  <c:v>96.48</c:v>
                </c:pt>
                <c:pt idx="393">
                  <c:v>98.5</c:v>
                </c:pt>
                <c:pt idx="394">
                  <c:v>97.85</c:v>
                </c:pt>
                <c:pt idx="395">
                  <c:v>96.55</c:v>
                </c:pt>
                <c:pt idx="396">
                  <c:v>96.37</c:v>
                </c:pt>
                <c:pt idx="397">
                  <c:v>97.64</c:v>
                </c:pt>
                <c:pt idx="398">
                  <c:v>96.84</c:v>
                </c:pt>
                <c:pt idx="399">
                  <c:v>95.04</c:v>
                </c:pt>
                <c:pt idx="400">
                  <c:v>94.99</c:v>
                </c:pt>
                <c:pt idx="401">
                  <c:v>93.51</c:v>
                </c:pt>
                <c:pt idx="402">
                  <c:v>94.15</c:v>
                </c:pt>
                <c:pt idx="403">
                  <c:v>95.36</c:v>
                </c:pt>
                <c:pt idx="404">
                  <c:v>95.11</c:v>
                </c:pt>
                <c:pt idx="405">
                  <c:v>93.01</c:v>
                </c:pt>
                <c:pt idx="406">
                  <c:v>93.39</c:v>
                </c:pt>
                <c:pt idx="407">
                  <c:v>93.51</c:v>
                </c:pt>
                <c:pt idx="408">
                  <c:v>92.86</c:v>
                </c:pt>
                <c:pt idx="409">
                  <c:v>87.55</c:v>
                </c:pt>
                <c:pt idx="410">
                  <c:v>87.23</c:v>
                </c:pt>
                <c:pt idx="411">
                  <c:v>87.3</c:v>
                </c:pt>
                <c:pt idx="412">
                  <c:v>89.62</c:v>
                </c:pt>
                <c:pt idx="414">
                  <c:v>91.37</c:v>
                </c:pt>
                <c:pt idx="415">
                  <c:v>91.98</c:v>
                </c:pt>
                <c:pt idx="416">
                  <c:v>90.6</c:v>
                </c:pt>
                <c:pt idx="417">
                  <c:v>88.66</c:v>
                </c:pt>
                <c:pt idx="418">
                  <c:v>90.15</c:v>
                </c:pt>
                <c:pt idx="419">
                  <c:v>88.79</c:v>
                </c:pt>
                <c:pt idx="420">
                  <c:v>87.02</c:v>
                </c:pt>
                <c:pt idx="421">
                  <c:v>87.66</c:v>
                </c:pt>
                <c:pt idx="422">
                  <c:v>85.72</c:v>
                </c:pt>
                <c:pt idx="423">
                  <c:v>87.27</c:v>
                </c:pt>
                <c:pt idx="424">
                  <c:v>89.06</c:v>
                </c:pt>
                <c:pt idx="425">
                  <c:v>89.58</c:v>
                </c:pt>
                <c:pt idx="426">
                  <c:v>86.67</c:v>
                </c:pt>
                <c:pt idx="427">
                  <c:v>86.07</c:v>
                </c:pt>
                <c:pt idx="428">
                  <c:v>89.03</c:v>
                </c:pt>
                <c:pt idx="429">
                  <c:v>86.59</c:v>
                </c:pt>
                <c:pt idx="430">
                  <c:v>87.9</c:v>
                </c:pt>
                <c:pt idx="431">
                  <c:v>81.98</c:v>
                </c:pt>
                <c:pt idx="432">
                  <c:v>80.92</c:v>
                </c:pt>
                <c:pt idx="433">
                  <c:v>80.78</c:v>
                </c:pt>
                <c:pt idx="434">
                  <c:v>81.59</c:v>
                </c:pt>
                <c:pt idx="435">
                  <c:v>80.209999999999994</c:v>
                </c:pt>
                <c:pt idx="436">
                  <c:v>79.47</c:v>
                </c:pt>
                <c:pt idx="437">
                  <c:v>80.349999999999994</c:v>
                </c:pt>
                <c:pt idx="438">
                  <c:v>80.31</c:v>
                </c:pt>
                <c:pt idx="439">
                  <c:v>80.459999999999994</c:v>
                </c:pt>
                <c:pt idx="440">
                  <c:v>82.54</c:v>
                </c:pt>
                <c:pt idx="441">
                  <c:v>83.86</c:v>
                </c:pt>
                <c:pt idx="442">
                  <c:v>86.33</c:v>
                </c:pt>
                <c:pt idx="443">
                  <c:v>85.86</c:v>
                </c:pt>
                <c:pt idx="444">
                  <c:v>85.82</c:v>
                </c:pt>
                <c:pt idx="445">
                  <c:v>85.14</c:v>
                </c:pt>
                <c:pt idx="446">
                  <c:v>84.78</c:v>
                </c:pt>
                <c:pt idx="447">
                  <c:v>81.86</c:v>
                </c:pt>
                <c:pt idx="448">
                  <c:v>81.67</c:v>
                </c:pt>
                <c:pt idx="449">
                  <c:v>81.599999999999994</c:v>
                </c:pt>
                <c:pt idx="450">
                  <c:v>79.709999999999994</c:v>
                </c:pt>
                <c:pt idx="451">
                  <c:v>84.21</c:v>
                </c:pt>
                <c:pt idx="452">
                  <c:v>84.86</c:v>
                </c:pt>
                <c:pt idx="453">
                  <c:v>88.97</c:v>
                </c:pt>
                <c:pt idx="454">
                  <c:v>88.88</c:v>
                </c:pt>
                <c:pt idx="455">
                  <c:v>90.15</c:v>
                </c:pt>
                <c:pt idx="456">
                  <c:v>88.5</c:v>
                </c:pt>
                <c:pt idx="457">
                  <c:v>88.37</c:v>
                </c:pt>
                <c:pt idx="458">
                  <c:v>89.88</c:v>
                </c:pt>
                <c:pt idx="459">
                  <c:v>89.17</c:v>
                </c:pt>
                <c:pt idx="460">
                  <c:v>84.88</c:v>
                </c:pt>
                <c:pt idx="461">
                  <c:v>84.95</c:v>
                </c:pt>
                <c:pt idx="462">
                  <c:v>85.98</c:v>
                </c:pt>
                <c:pt idx="463">
                  <c:v>87.47</c:v>
                </c:pt>
                <c:pt idx="464">
                  <c:v>85.8</c:v>
                </c:pt>
                <c:pt idx="465">
                  <c:v>84.73</c:v>
                </c:pt>
                <c:pt idx="466">
                  <c:v>85.75</c:v>
                </c:pt>
                <c:pt idx="467">
                  <c:v>85.97</c:v>
                </c:pt>
                <c:pt idx="468">
                  <c:v>84.63</c:v>
                </c:pt>
                <c:pt idx="469">
                  <c:v>82.69</c:v>
                </c:pt>
                <c:pt idx="470">
                  <c:v>82.16</c:v>
                </c:pt>
                <c:pt idx="471">
                  <c:v>82.79</c:v>
                </c:pt>
                <c:pt idx="473">
                  <c:v>84.91</c:v>
                </c:pt>
                <c:pt idx="474">
                  <c:v>85.84</c:v>
                </c:pt>
                <c:pt idx="475">
                  <c:v>86.73</c:v>
                </c:pt>
                <c:pt idx="476">
                  <c:v>84.52</c:v>
                </c:pt>
                <c:pt idx="477">
                  <c:v>85.19</c:v>
                </c:pt>
                <c:pt idx="478">
                  <c:v>85.81</c:v>
                </c:pt>
                <c:pt idx="479">
                  <c:v>84.45</c:v>
                </c:pt>
                <c:pt idx="480">
                  <c:v>82.87</c:v>
                </c:pt>
                <c:pt idx="481">
                  <c:v>82.32</c:v>
                </c:pt>
                <c:pt idx="482">
                  <c:v>82.48</c:v>
                </c:pt>
                <c:pt idx="483">
                  <c:v>82.19</c:v>
                </c:pt>
                <c:pt idx="484">
                  <c:v>83.44</c:v>
                </c:pt>
                <c:pt idx="485">
                  <c:v>84.69</c:v>
                </c:pt>
                <c:pt idx="486">
                  <c:v>85.43</c:v>
                </c:pt>
                <c:pt idx="487">
                  <c:v>85.13</c:v>
                </c:pt>
                <c:pt idx="488">
                  <c:v>86.07</c:v>
                </c:pt>
                <c:pt idx="489">
                  <c:v>86.12</c:v>
                </c:pt>
                <c:pt idx="490">
                  <c:v>84.78</c:v>
                </c:pt>
                <c:pt idx="491">
                  <c:v>84.71</c:v>
                </c:pt>
                <c:pt idx="492">
                  <c:v>83.13</c:v>
                </c:pt>
                <c:pt idx="493">
                  <c:v>83.87</c:v>
                </c:pt>
                <c:pt idx="494">
                  <c:v>83.6</c:v>
                </c:pt>
                <c:pt idx="495">
                  <c:v>83.69</c:v>
                </c:pt>
                <c:pt idx="496">
                  <c:v>85.39</c:v>
                </c:pt>
                <c:pt idx="497">
                  <c:v>84.16</c:v>
                </c:pt>
                <c:pt idx="498">
                  <c:v>83.27</c:v>
                </c:pt>
                <c:pt idx="499">
                  <c:v>83.41</c:v>
                </c:pt>
                <c:pt idx="500">
                  <c:v>84.31</c:v>
                </c:pt>
                <c:pt idx="501">
                  <c:v>85.42</c:v>
                </c:pt>
                <c:pt idx="502">
                  <c:v>86.79</c:v>
                </c:pt>
                <c:pt idx="503">
                  <c:v>86.87</c:v>
                </c:pt>
                <c:pt idx="504">
                  <c:v>86.48</c:v>
                </c:pt>
                <c:pt idx="505">
                  <c:v>85.54</c:v>
                </c:pt>
                <c:pt idx="506">
                  <c:v>85.4</c:v>
                </c:pt>
                <c:pt idx="507">
                  <c:v>84</c:v>
                </c:pt>
                <c:pt idx="508">
                  <c:v>83.06</c:v>
                </c:pt>
                <c:pt idx="509">
                  <c:v>83.86</c:v>
                </c:pt>
                <c:pt idx="510">
                  <c:v>83.77</c:v>
                </c:pt>
                <c:pt idx="511">
                  <c:v>84.46</c:v>
                </c:pt>
                <c:pt idx="512">
                  <c:v>84.02</c:v>
                </c:pt>
                <c:pt idx="513">
                  <c:v>84.54</c:v>
                </c:pt>
                <c:pt idx="514">
                  <c:v>85.4</c:v>
                </c:pt>
                <c:pt idx="515">
                  <c:v>85.92</c:v>
                </c:pt>
                <c:pt idx="516">
                  <c:v>86.22</c:v>
                </c:pt>
                <c:pt idx="517">
                  <c:v>86.09</c:v>
                </c:pt>
                <c:pt idx="518">
                  <c:v>85.84</c:v>
                </c:pt>
                <c:pt idx="519">
                  <c:v>85.89</c:v>
                </c:pt>
                <c:pt idx="520">
                  <c:v>84.21</c:v>
                </c:pt>
                <c:pt idx="521">
                  <c:v>85.86</c:v>
                </c:pt>
                <c:pt idx="522">
                  <c:v>89.09</c:v>
                </c:pt>
                <c:pt idx="523">
                  <c:v>88.44</c:v>
                </c:pt>
                <c:pt idx="524">
                  <c:v>88.1</c:v>
                </c:pt>
                <c:pt idx="525">
                  <c:v>88.92</c:v>
                </c:pt>
                <c:pt idx="526">
                  <c:v>87.72</c:v>
                </c:pt>
                <c:pt idx="527">
                  <c:v>86.93</c:v>
                </c:pt>
                <c:pt idx="528">
                  <c:v>85.82</c:v>
                </c:pt>
                <c:pt idx="529">
                  <c:v>85.75</c:v>
                </c:pt>
                <c:pt idx="530">
                  <c:v>86.31</c:v>
                </c:pt>
                <c:pt idx="531">
                  <c:v>86.31</c:v>
                </c:pt>
                <c:pt idx="532">
                  <c:v>87.49</c:v>
                </c:pt>
                <c:pt idx="533">
                  <c:v>87.02</c:v>
                </c:pt>
                <c:pt idx="536">
                  <c:v>87.06</c:v>
                </c:pt>
                <c:pt idx="537">
                  <c:v>87.84</c:v>
                </c:pt>
                <c:pt idx="538">
                  <c:v>84.87</c:v>
                </c:pt>
                <c:pt idx="539">
                  <c:v>85.97</c:v>
                </c:pt>
                <c:pt idx="540">
                  <c:v>84.77</c:v>
                </c:pt>
                <c:pt idx="541">
                  <c:v>85.49</c:v>
                </c:pt>
                <c:pt idx="542">
                  <c:v>86.48</c:v>
                </c:pt>
                <c:pt idx="543">
                  <c:v>87.44</c:v>
                </c:pt>
                <c:pt idx="544">
                  <c:v>87.69</c:v>
                </c:pt>
                <c:pt idx="545">
                  <c:v>86.03</c:v>
                </c:pt>
                <c:pt idx="546">
                  <c:v>86.95</c:v>
                </c:pt>
                <c:pt idx="547">
                  <c:v>87.68</c:v>
                </c:pt>
                <c:pt idx="548">
                  <c:v>87.99</c:v>
                </c:pt>
                <c:pt idx="549">
                  <c:v>88.43</c:v>
                </c:pt>
                <c:pt idx="550">
                  <c:v>88.11</c:v>
                </c:pt>
                <c:pt idx="551">
                  <c:v>86.91</c:v>
                </c:pt>
                <c:pt idx="552">
                  <c:v>85.82</c:v>
                </c:pt>
                <c:pt idx="553">
                  <c:v>86.01</c:v>
                </c:pt>
                <c:pt idx="554">
                  <c:v>83.78</c:v>
                </c:pt>
                <c:pt idx="555">
                  <c:v>83.41</c:v>
                </c:pt>
                <c:pt idx="556">
                  <c:v>84.34</c:v>
                </c:pt>
                <c:pt idx="557">
                  <c:v>83.79</c:v>
                </c:pt>
                <c:pt idx="558">
                  <c:v>80.03</c:v>
                </c:pt>
                <c:pt idx="559">
                  <c:v>79.94</c:v>
                </c:pt>
                <c:pt idx="560">
                  <c:v>78.59</c:v>
                </c:pt>
                <c:pt idx="561">
                  <c:v>78.69</c:v>
                </c:pt>
                <c:pt idx="562">
                  <c:v>78.55</c:v>
                </c:pt>
                <c:pt idx="563">
                  <c:v>77.98</c:v>
                </c:pt>
                <c:pt idx="564">
                  <c:v>79.150000000000006</c:v>
                </c:pt>
                <c:pt idx="565">
                  <c:v>80.459999999999994</c:v>
                </c:pt>
                <c:pt idx="566">
                  <c:v>80.05</c:v>
                </c:pt>
                <c:pt idx="567">
                  <c:v>81.040000000000006</c:v>
                </c:pt>
                <c:pt idx="568">
                  <c:v>81.95</c:v>
                </c:pt>
                <c:pt idx="569">
                  <c:v>80.27</c:v>
                </c:pt>
                <c:pt idx="570">
                  <c:v>80.97</c:v>
                </c:pt>
                <c:pt idx="571">
                  <c:v>81.900000000000006</c:v>
                </c:pt>
                <c:pt idx="572">
                  <c:v>82.07</c:v>
                </c:pt>
                <c:pt idx="573">
                  <c:v>83.15</c:v>
                </c:pt>
                <c:pt idx="574">
                  <c:v>83.45</c:v>
                </c:pt>
                <c:pt idx="575">
                  <c:v>83.88</c:v>
                </c:pt>
                <c:pt idx="576">
                  <c:v>84.1</c:v>
                </c:pt>
                <c:pt idx="578">
                  <c:v>85.57</c:v>
                </c:pt>
                <c:pt idx="579">
                  <c:v>85.91</c:v>
                </c:pt>
                <c:pt idx="580">
                  <c:v>83.12</c:v>
                </c:pt>
                <c:pt idx="581">
                  <c:v>77.52</c:v>
                </c:pt>
                <c:pt idx="582">
                  <c:v>72.28</c:v>
                </c:pt>
                <c:pt idx="583">
                  <c:v>73.41</c:v>
                </c:pt>
                <c:pt idx="584">
                  <c:v>70.34</c:v>
                </c:pt>
                <c:pt idx="585">
                  <c:v>72.44</c:v>
                </c:pt>
                <c:pt idx="586">
                  <c:v>71.930000000000007</c:v>
                </c:pt>
                <c:pt idx="587">
                  <c:v>74.290000000000006</c:v>
                </c:pt>
                <c:pt idx="588">
                  <c:v>74.650000000000006</c:v>
                </c:pt>
                <c:pt idx="589">
                  <c:v>75.040000000000006</c:v>
                </c:pt>
                <c:pt idx="590">
                  <c:v>76.739999999999995</c:v>
                </c:pt>
                <c:pt idx="591">
                  <c:v>76.84</c:v>
                </c:pt>
                <c:pt idx="592">
                  <c:v>77.150000000000006</c:v>
                </c:pt>
                <c:pt idx="593">
                  <c:v>78.760000000000005</c:v>
                </c:pt>
                <c:pt idx="594">
                  <c:v>77.62</c:v>
                </c:pt>
                <c:pt idx="595">
                  <c:v>78.45</c:v>
                </c:pt>
                <c:pt idx="596">
                  <c:v>78.17</c:v>
                </c:pt>
                <c:pt idx="597">
                  <c:v>76.83</c:v>
                </c:pt>
                <c:pt idx="598">
                  <c:v>74.78</c:v>
                </c:pt>
                <c:pt idx="600">
                  <c:v>75.239999999999995</c:v>
                </c:pt>
                <c:pt idx="601">
                  <c:v>73.099999999999994</c:v>
                </c:pt>
                <c:pt idx="602">
                  <c:v>74.97</c:v>
                </c:pt>
                <c:pt idx="603">
                  <c:v>76.52</c:v>
                </c:pt>
                <c:pt idx="604">
                  <c:v>74.88</c:v>
                </c:pt>
                <c:pt idx="605">
                  <c:v>76.72</c:v>
                </c:pt>
                <c:pt idx="607">
                  <c:v>77.69</c:v>
                </c:pt>
                <c:pt idx="608">
                  <c:v>78.680000000000007</c:v>
                </c:pt>
                <c:pt idx="609">
                  <c:v>76.569999999999993</c:v>
                </c:pt>
                <c:pt idx="610">
                  <c:v>76.599999999999994</c:v>
                </c:pt>
                <c:pt idx="611">
                  <c:v>76.59</c:v>
                </c:pt>
                <c:pt idx="612">
                  <c:v>76.33</c:v>
                </c:pt>
                <c:pt idx="613">
                  <c:v>77.540000000000006</c:v>
                </c:pt>
                <c:pt idx="614">
                  <c:v>77.12</c:v>
                </c:pt>
                <c:pt idx="615">
                  <c:v>76.75</c:v>
                </c:pt>
                <c:pt idx="616">
                  <c:v>77.260000000000005</c:v>
                </c:pt>
                <c:pt idx="617">
                  <c:v>76.86</c:v>
                </c:pt>
                <c:pt idx="618">
                  <c:v>76.5</c:v>
                </c:pt>
                <c:pt idx="619">
                  <c:v>77.400000000000006</c:v>
                </c:pt>
                <c:pt idx="620">
                  <c:v>76.02</c:v>
                </c:pt>
                <c:pt idx="621">
                  <c:v>77.31</c:v>
                </c:pt>
                <c:pt idx="622">
                  <c:v>77.7</c:v>
                </c:pt>
                <c:pt idx="623">
                  <c:v>78.099999999999994</c:v>
                </c:pt>
                <c:pt idx="624">
                  <c:v>77.06</c:v>
                </c:pt>
                <c:pt idx="625">
                  <c:v>77.44</c:v>
                </c:pt>
                <c:pt idx="626">
                  <c:v>78.69</c:v>
                </c:pt>
                <c:pt idx="627">
                  <c:v>80.06</c:v>
                </c:pt>
                <c:pt idx="628">
                  <c:v>80.069999999999993</c:v>
                </c:pt>
                <c:pt idx="629">
                  <c:v>81.75</c:v>
                </c:pt>
                <c:pt idx="630">
                  <c:v>85.44</c:v>
                </c:pt>
                <c:pt idx="631">
                  <c:v>85.14</c:v>
                </c:pt>
                <c:pt idx="632">
                  <c:v>85.82</c:v>
                </c:pt>
                <c:pt idx="633">
                  <c:v>87.49</c:v>
                </c:pt>
                <c:pt idx="634">
                  <c:v>88.68</c:v>
                </c:pt>
                <c:pt idx="635">
                  <c:v>89.81</c:v>
                </c:pt>
                <c:pt idx="636">
                  <c:v>89.27</c:v>
                </c:pt>
                <c:pt idx="637">
                  <c:v>82.55</c:v>
                </c:pt>
                <c:pt idx="638">
                  <c:v>81.099999999999994</c:v>
                </c:pt>
                <c:pt idx="639">
                  <c:v>79.86</c:v>
                </c:pt>
                <c:pt idx="640">
                  <c:v>79.59</c:v>
                </c:pt>
                <c:pt idx="641">
                  <c:v>79.2</c:v>
                </c:pt>
                <c:pt idx="642">
                  <c:v>79.36</c:v>
                </c:pt>
                <c:pt idx="643">
                  <c:v>80.099999999999994</c:v>
                </c:pt>
                <c:pt idx="644">
                  <c:v>80.19</c:v>
                </c:pt>
                <c:pt idx="645">
                  <c:v>80.680000000000007</c:v>
                </c:pt>
                <c:pt idx="646">
                  <c:v>80.11</c:v>
                </c:pt>
                <c:pt idx="647">
                  <c:v>79.989999999999995</c:v>
                </c:pt>
                <c:pt idx="648">
                  <c:v>81.39</c:v>
                </c:pt>
                <c:pt idx="649">
                  <c:v>80.3</c:v>
                </c:pt>
                <c:pt idx="650">
                  <c:v>79.290000000000006</c:v>
                </c:pt>
                <c:pt idx="651">
                  <c:v>80.84</c:v>
                </c:pt>
                <c:pt idx="652">
                  <c:v>78.87</c:v>
                </c:pt>
                <c:pt idx="653">
                  <c:v>79.2</c:v>
                </c:pt>
                <c:pt idx="654">
                  <c:v>79.08</c:v>
                </c:pt>
                <c:pt idx="655">
                  <c:v>79.42</c:v>
                </c:pt>
                <c:pt idx="656">
                  <c:v>78.69</c:v>
                </c:pt>
                <c:pt idx="657">
                  <c:v>78.08</c:v>
                </c:pt>
                <c:pt idx="658">
                  <c:v>77.260000000000005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D04-41BB-8C37-228063DD2BE0}"/>
            </c:ext>
          </c:extLst>
        </c:ser>
        <c:ser>
          <c:idx val="1"/>
          <c:order val="1"/>
          <c:tx>
            <c:strRef>
              <c:f>GasolineMedAG!$C$2</c:f>
              <c:strCache>
                <c:ptCount val="1"/>
                <c:pt idx="0">
                  <c:v>FOB Med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GasolineMedAG!$C$3:$C$661</c:f>
              <c:numCache>
                <c:formatCode>General</c:formatCode>
                <c:ptCount val="659"/>
                <c:pt idx="0">
                  <c:v>96.398559423769512</c:v>
                </c:pt>
                <c:pt idx="1">
                  <c:v>89.675870348139256</c:v>
                </c:pt>
                <c:pt idx="2">
                  <c:v>90.606242496998803</c:v>
                </c:pt>
                <c:pt idx="3">
                  <c:v>90.396158463385348</c:v>
                </c:pt>
                <c:pt idx="4">
                  <c:v>91.146458583433372</c:v>
                </c:pt>
                <c:pt idx="5">
                  <c:v>92.226890756302524</c:v>
                </c:pt>
                <c:pt idx="6">
                  <c:v>96.758703481392558</c:v>
                </c:pt>
                <c:pt idx="7">
                  <c:v>99.339735894357744</c:v>
                </c:pt>
                <c:pt idx="8">
                  <c:v>101.35054021608643</c:v>
                </c:pt>
                <c:pt idx="9">
                  <c:v>101.05042016806722</c:v>
                </c:pt>
                <c:pt idx="10">
                  <c:v>102.91116446578631</c:v>
                </c:pt>
                <c:pt idx="11">
                  <c:v>104.74189675870348</c:v>
                </c:pt>
                <c:pt idx="12">
                  <c:v>104.83193277310924</c:v>
                </c:pt>
                <c:pt idx="13">
                  <c:v>107.68307322929172</c:v>
                </c:pt>
                <c:pt idx="14">
                  <c:v>109.60384153661464</c:v>
                </c:pt>
                <c:pt idx="15">
                  <c:v>107.02280912364945</c:v>
                </c:pt>
                <c:pt idx="16">
                  <c:v>105.46218487394958</c:v>
                </c:pt>
                <c:pt idx="17">
                  <c:v>106.3625450180072</c:v>
                </c:pt>
                <c:pt idx="18">
                  <c:v>104.98199279711885</c:v>
                </c:pt>
                <c:pt idx="19">
                  <c:v>103.99159663865547</c:v>
                </c:pt>
                <c:pt idx="20">
                  <c:v>103.84153661464586</c:v>
                </c:pt>
                <c:pt idx="21">
                  <c:v>102.97118847539015</c:v>
                </c:pt>
                <c:pt idx="22">
                  <c:v>101.50060024009603</c:v>
                </c:pt>
                <c:pt idx="23">
                  <c:v>99.099639855942371</c:v>
                </c:pt>
                <c:pt idx="24">
                  <c:v>96.038415366146452</c:v>
                </c:pt>
                <c:pt idx="25">
                  <c:v>100.18007202881152</c:v>
                </c:pt>
                <c:pt idx="26">
                  <c:v>100.21008403361344</c:v>
                </c:pt>
                <c:pt idx="27">
                  <c:v>99.879951980792313</c:v>
                </c:pt>
                <c:pt idx="28">
                  <c:v>102.8811524609844</c:v>
                </c:pt>
                <c:pt idx="29">
                  <c:v>102.76110444177671</c:v>
                </c:pt>
                <c:pt idx="30">
                  <c:v>101.77070828331333</c:v>
                </c:pt>
                <c:pt idx="31">
                  <c:v>100.33013205282113</c:v>
                </c:pt>
                <c:pt idx="32">
                  <c:v>100.33013205282113</c:v>
                </c:pt>
                <c:pt idx="33">
                  <c:v>97.659063625450173</c:v>
                </c:pt>
                <c:pt idx="34">
                  <c:v>99.459783913565431</c:v>
                </c:pt>
                <c:pt idx="35">
                  <c:v>99.519807923169267</c:v>
                </c:pt>
                <c:pt idx="36">
                  <c:v>96.938775510204081</c:v>
                </c:pt>
                <c:pt idx="37">
                  <c:v>97.749099639855942</c:v>
                </c:pt>
                <c:pt idx="38">
                  <c:v>97.83913565426171</c:v>
                </c:pt>
                <c:pt idx="39">
                  <c:v>97.599039615846337</c:v>
                </c:pt>
                <c:pt idx="40">
                  <c:v>100.21008403361344</c:v>
                </c:pt>
                <c:pt idx="41">
                  <c:v>100.33013205282113</c:v>
                </c:pt>
                <c:pt idx="42">
                  <c:v>101.92076830732293</c:v>
                </c:pt>
                <c:pt idx="43">
                  <c:v>102.43097238895558</c:v>
                </c:pt>
                <c:pt idx="44">
                  <c:v>103.69147659063626</c:v>
                </c:pt>
                <c:pt idx="45">
                  <c:v>103.09123649459784</c:v>
                </c:pt>
                <c:pt idx="46">
                  <c:v>101.4405762304922</c:v>
                </c:pt>
                <c:pt idx="47">
                  <c:v>101.74069627851141</c:v>
                </c:pt>
                <c:pt idx="48">
                  <c:v>100.99039615846338</c:v>
                </c:pt>
                <c:pt idx="49">
                  <c:v>99.489795918367349</c:v>
                </c:pt>
                <c:pt idx="50">
                  <c:v>99.129651860744303</c:v>
                </c:pt>
                <c:pt idx="51">
                  <c:v>93.007202881152466</c:v>
                </c:pt>
                <c:pt idx="52">
                  <c:v>95.738295318127257</c:v>
                </c:pt>
                <c:pt idx="53">
                  <c:v>98.349339735894361</c:v>
                </c:pt>
                <c:pt idx="54">
                  <c:v>98.349339735894361</c:v>
                </c:pt>
                <c:pt idx="55">
                  <c:v>99.579831932773104</c:v>
                </c:pt>
                <c:pt idx="56">
                  <c:v>102.07082833133254</c:v>
                </c:pt>
                <c:pt idx="57">
                  <c:v>103.60144057623049</c:v>
                </c:pt>
                <c:pt idx="58">
                  <c:v>101.98079231692677</c:v>
                </c:pt>
                <c:pt idx="59">
                  <c:v>103.18127250900361</c:v>
                </c:pt>
                <c:pt idx="60">
                  <c:v>105.25210084033614</c:v>
                </c:pt>
                <c:pt idx="61">
                  <c:v>103.12124849939975</c:v>
                </c:pt>
                <c:pt idx="62">
                  <c:v>102.97118847539015</c:v>
                </c:pt>
                <c:pt idx="63">
                  <c:v>103.69147659063626</c:v>
                </c:pt>
                <c:pt idx="64">
                  <c:v>108.70348139255702</c:v>
                </c:pt>
                <c:pt idx="65">
                  <c:v>106.78271308523409</c:v>
                </c:pt>
                <c:pt idx="66">
                  <c:v>108.3733493397359</c:v>
                </c:pt>
                <c:pt idx="67">
                  <c:v>109.99399759903962</c:v>
                </c:pt>
                <c:pt idx="69">
                  <c:v>110.41416566626651</c:v>
                </c:pt>
                <c:pt idx="70">
                  <c:v>111.8547418967587</c:v>
                </c:pt>
                <c:pt idx="71">
                  <c:v>108.43337334933973</c:v>
                </c:pt>
                <c:pt idx="72">
                  <c:v>107.41296518607443</c:v>
                </c:pt>
                <c:pt idx="73">
                  <c:v>105.0720288115246</c:v>
                </c:pt>
                <c:pt idx="74">
                  <c:v>103.93157262905162</c:v>
                </c:pt>
                <c:pt idx="75">
                  <c:v>100.69027611044417</c:v>
                </c:pt>
                <c:pt idx="76">
                  <c:v>96.908763505402163</c:v>
                </c:pt>
                <c:pt idx="77">
                  <c:v>99.669867947178872</c:v>
                </c:pt>
                <c:pt idx="78">
                  <c:v>100.12004801920769</c:v>
                </c:pt>
                <c:pt idx="79">
                  <c:v>98.289315726290511</c:v>
                </c:pt>
                <c:pt idx="80">
                  <c:v>98.739495798319325</c:v>
                </c:pt>
                <c:pt idx="81">
                  <c:v>96.36854741896758</c:v>
                </c:pt>
                <c:pt idx="82">
                  <c:v>98.409363745498197</c:v>
                </c:pt>
                <c:pt idx="83">
                  <c:v>93.067226890756302</c:v>
                </c:pt>
                <c:pt idx="84">
                  <c:v>88.775510204081627</c:v>
                </c:pt>
                <c:pt idx="85">
                  <c:v>89.135654261704687</c:v>
                </c:pt>
                <c:pt idx="86">
                  <c:v>91.896758703481396</c:v>
                </c:pt>
                <c:pt idx="88">
                  <c:v>92.647058823529406</c:v>
                </c:pt>
                <c:pt idx="89">
                  <c:v>95.228091236494592</c:v>
                </c:pt>
                <c:pt idx="90">
                  <c:v>93.187274909963989</c:v>
                </c:pt>
                <c:pt idx="91">
                  <c:v>91.836734693877546</c:v>
                </c:pt>
                <c:pt idx="92">
                  <c:v>91.536614645858336</c:v>
                </c:pt>
                <c:pt idx="93">
                  <c:v>92.316926770708278</c:v>
                </c:pt>
                <c:pt idx="94">
                  <c:v>94.897959183673464</c:v>
                </c:pt>
                <c:pt idx="95">
                  <c:v>95.978391356542616</c:v>
                </c:pt>
                <c:pt idx="96">
                  <c:v>95.55822328931572</c:v>
                </c:pt>
                <c:pt idx="97">
                  <c:v>96.398559423769512</c:v>
                </c:pt>
                <c:pt idx="98">
                  <c:v>98.679471788715489</c:v>
                </c:pt>
                <c:pt idx="99">
                  <c:v>99.969987995198082</c:v>
                </c:pt>
                <c:pt idx="100">
                  <c:v>97.719087635054024</c:v>
                </c:pt>
                <c:pt idx="101">
                  <c:v>98.949579831932766</c:v>
                </c:pt>
                <c:pt idx="103">
                  <c:v>95.108043217286919</c:v>
                </c:pt>
                <c:pt idx="104">
                  <c:v>94.177671068427372</c:v>
                </c:pt>
                <c:pt idx="105">
                  <c:v>95.198079231692674</c:v>
                </c:pt>
                <c:pt idx="106">
                  <c:v>96.428571428571431</c:v>
                </c:pt>
                <c:pt idx="107">
                  <c:v>98.469387755102034</c:v>
                </c:pt>
                <c:pt idx="108">
                  <c:v>98.499399759903966</c:v>
                </c:pt>
                <c:pt idx="109">
                  <c:v>100.51020408163265</c:v>
                </c:pt>
                <c:pt idx="110">
                  <c:v>100.1500600240096</c:v>
                </c:pt>
                <c:pt idx="111">
                  <c:v>100.48019207683073</c:v>
                </c:pt>
                <c:pt idx="112">
                  <c:v>95.348139255702279</c:v>
                </c:pt>
                <c:pt idx="113">
                  <c:v>97.298919567827127</c:v>
                </c:pt>
                <c:pt idx="114">
                  <c:v>97.358943577430978</c:v>
                </c:pt>
                <c:pt idx="115">
                  <c:v>99.399759903961581</c:v>
                </c:pt>
                <c:pt idx="116">
                  <c:v>101.41056422569028</c:v>
                </c:pt>
                <c:pt idx="117">
                  <c:v>101.56062424969988</c:v>
                </c:pt>
                <c:pt idx="118">
                  <c:v>98.769507803121243</c:v>
                </c:pt>
                <c:pt idx="119">
                  <c:v>99.819927971188477</c:v>
                </c:pt>
                <c:pt idx="120">
                  <c:v>97.118847539015604</c:v>
                </c:pt>
                <c:pt idx="121">
                  <c:v>95.828331332533011</c:v>
                </c:pt>
                <c:pt idx="122">
                  <c:v>95.768307322929175</c:v>
                </c:pt>
                <c:pt idx="123">
                  <c:v>96.128451380552221</c:v>
                </c:pt>
                <c:pt idx="124">
                  <c:v>96.998799519807918</c:v>
                </c:pt>
                <c:pt idx="125">
                  <c:v>98.259303721488592</c:v>
                </c:pt>
                <c:pt idx="126">
                  <c:v>99.609843937575036</c:v>
                </c:pt>
                <c:pt idx="127">
                  <c:v>98.319327731092443</c:v>
                </c:pt>
                <c:pt idx="128">
                  <c:v>97.689075630252105</c:v>
                </c:pt>
                <c:pt idx="129">
                  <c:v>98.229291716686674</c:v>
                </c:pt>
                <c:pt idx="130">
                  <c:v>96.638655462184872</c:v>
                </c:pt>
                <c:pt idx="131">
                  <c:v>99.69987995198079</c:v>
                </c:pt>
                <c:pt idx="132">
                  <c:v>100.24009603841536</c:v>
                </c:pt>
                <c:pt idx="133">
                  <c:v>101.20048019207682</c:v>
                </c:pt>
                <c:pt idx="134">
                  <c:v>103.66146458583434</c:v>
                </c:pt>
                <c:pt idx="135">
                  <c:v>104.68187274909964</c:v>
                </c:pt>
                <c:pt idx="136">
                  <c:v>104.35174069627851</c:v>
                </c:pt>
                <c:pt idx="137">
                  <c:v>103.24129651860744</c:v>
                </c:pt>
                <c:pt idx="138">
                  <c:v>105.31212484993998</c:v>
                </c:pt>
                <c:pt idx="139">
                  <c:v>108.25330132052821</c:v>
                </c:pt>
                <c:pt idx="140">
                  <c:v>107.65306122448979</c:v>
                </c:pt>
                <c:pt idx="141">
                  <c:v>110.92436974789916</c:v>
                </c:pt>
                <c:pt idx="142">
                  <c:v>113.47539015606242</c:v>
                </c:pt>
                <c:pt idx="143">
                  <c:v>111.34453781512605</c:v>
                </c:pt>
                <c:pt idx="144">
                  <c:v>113.23529411764706</c:v>
                </c:pt>
                <c:pt idx="145">
                  <c:v>113.50540216086435</c:v>
                </c:pt>
                <c:pt idx="146">
                  <c:v>115.0360144057623</c:v>
                </c:pt>
                <c:pt idx="147">
                  <c:v>113.47539015606242</c:v>
                </c:pt>
                <c:pt idx="148">
                  <c:v>113.05522208883554</c:v>
                </c:pt>
                <c:pt idx="149">
                  <c:v>109.69387755102041</c:v>
                </c:pt>
                <c:pt idx="150">
                  <c:v>108.34333733493398</c:v>
                </c:pt>
                <c:pt idx="151">
                  <c:v>108.13325330132052</c:v>
                </c:pt>
                <c:pt idx="152">
                  <c:v>108.55342136854742</c:v>
                </c:pt>
                <c:pt idx="153">
                  <c:v>109.27370948379351</c:v>
                </c:pt>
                <c:pt idx="154">
                  <c:v>114.28571428571429</c:v>
                </c:pt>
                <c:pt idx="155">
                  <c:v>117.52701080432173</c:v>
                </c:pt>
                <c:pt idx="156">
                  <c:v>119.80792316926771</c:v>
                </c:pt>
                <c:pt idx="157">
                  <c:v>117.85714285714286</c:v>
                </c:pt>
                <c:pt idx="158">
                  <c:v>116.83673469387755</c:v>
                </c:pt>
                <c:pt idx="159">
                  <c:v>117.16686674669867</c:v>
                </c:pt>
                <c:pt idx="160">
                  <c:v>117.10684273709484</c:v>
                </c:pt>
                <c:pt idx="161">
                  <c:v>115.0360144057623</c:v>
                </c:pt>
                <c:pt idx="162">
                  <c:v>112.9951980792317</c:v>
                </c:pt>
                <c:pt idx="163">
                  <c:v>113.4453781512605</c:v>
                </c:pt>
                <c:pt idx="164">
                  <c:v>113.4453781512605</c:v>
                </c:pt>
                <c:pt idx="165">
                  <c:v>114.31572629051621</c:v>
                </c:pt>
                <c:pt idx="166">
                  <c:v>114.73589435774309</c:v>
                </c:pt>
                <c:pt idx="168">
                  <c:v>113.95558223289315</c:v>
                </c:pt>
                <c:pt idx="169">
                  <c:v>113.92557022809123</c:v>
                </c:pt>
                <c:pt idx="170">
                  <c:v>114.13565426170469</c:v>
                </c:pt>
                <c:pt idx="171">
                  <c:v>114.43577430972388</c:v>
                </c:pt>
                <c:pt idx="172">
                  <c:v>114.37575030012005</c:v>
                </c:pt>
                <c:pt idx="173">
                  <c:v>115.39615846338535</c:v>
                </c:pt>
                <c:pt idx="174">
                  <c:v>114.10564225690275</c:v>
                </c:pt>
                <c:pt idx="175">
                  <c:v>116.20648259303721</c:v>
                </c:pt>
                <c:pt idx="176">
                  <c:v>118.57743097238895</c:v>
                </c:pt>
                <c:pt idx="177">
                  <c:v>118.45738295318127</c:v>
                </c:pt>
                <c:pt idx="178">
                  <c:v>120.9483793517407</c:v>
                </c:pt>
                <c:pt idx="179">
                  <c:v>120.64825930372149</c:v>
                </c:pt>
                <c:pt idx="180">
                  <c:v>122.50900360144057</c:v>
                </c:pt>
                <c:pt idx="181">
                  <c:v>119.92797118847538</c:v>
                </c:pt>
                <c:pt idx="182">
                  <c:v>119.56782713085234</c:v>
                </c:pt>
                <c:pt idx="183">
                  <c:v>117.97719087635053</c:v>
                </c:pt>
                <c:pt idx="184">
                  <c:v>116.23649459783914</c:v>
                </c:pt>
                <c:pt idx="185">
                  <c:v>116.11644657863145</c:v>
                </c:pt>
                <c:pt idx="186">
                  <c:v>113.32533013205283</c:v>
                </c:pt>
                <c:pt idx="187">
                  <c:v>109.84393757503001</c:v>
                </c:pt>
                <c:pt idx="188">
                  <c:v>109.24369747899159</c:v>
                </c:pt>
                <c:pt idx="189">
                  <c:v>112.06482593037215</c:v>
                </c:pt>
                <c:pt idx="190">
                  <c:v>109.21368547418967</c:v>
                </c:pt>
                <c:pt idx="191">
                  <c:v>104.38175270108043</c:v>
                </c:pt>
                <c:pt idx="192">
                  <c:v>102.67106842737094</c:v>
                </c:pt>
                <c:pt idx="193">
                  <c:v>100.09003601440575</c:v>
                </c:pt>
                <c:pt idx="194">
                  <c:v>94.537815126050418</c:v>
                </c:pt>
                <c:pt idx="195">
                  <c:v>92.256902761104442</c:v>
                </c:pt>
                <c:pt idx="196">
                  <c:v>93.217286914765907</c:v>
                </c:pt>
                <c:pt idx="197">
                  <c:v>96.038415366146452</c:v>
                </c:pt>
                <c:pt idx="198">
                  <c:v>95.858343337334929</c:v>
                </c:pt>
                <c:pt idx="199">
                  <c:v>94.5078031212485</c:v>
                </c:pt>
                <c:pt idx="200">
                  <c:v>93.547418967587035</c:v>
                </c:pt>
                <c:pt idx="201">
                  <c:v>95.378151260504197</c:v>
                </c:pt>
                <c:pt idx="202">
                  <c:v>95.528211284513802</c:v>
                </c:pt>
                <c:pt idx="203">
                  <c:v>95.858343337334929</c:v>
                </c:pt>
                <c:pt idx="204">
                  <c:v>98.469387755102034</c:v>
                </c:pt>
                <c:pt idx="205">
                  <c:v>99.609843937575036</c:v>
                </c:pt>
                <c:pt idx="206">
                  <c:v>101.29051620648259</c:v>
                </c:pt>
                <c:pt idx="207">
                  <c:v>99.339735894357744</c:v>
                </c:pt>
                <c:pt idx="208">
                  <c:v>95.678271308523406</c:v>
                </c:pt>
                <c:pt idx="209">
                  <c:v>95.888355342136848</c:v>
                </c:pt>
                <c:pt idx="210">
                  <c:v>96.068427370948385</c:v>
                </c:pt>
                <c:pt idx="211">
                  <c:v>96.398559423769512</c:v>
                </c:pt>
                <c:pt idx="212">
                  <c:v>95.708283313325325</c:v>
                </c:pt>
                <c:pt idx="213">
                  <c:v>95.888355342136848</c:v>
                </c:pt>
                <c:pt idx="214">
                  <c:v>96.848739495798313</c:v>
                </c:pt>
                <c:pt idx="215">
                  <c:v>96.66866746698679</c:v>
                </c:pt>
                <c:pt idx="216">
                  <c:v>95.768307322929175</c:v>
                </c:pt>
                <c:pt idx="217">
                  <c:v>96.788715486194477</c:v>
                </c:pt>
                <c:pt idx="218">
                  <c:v>94.777911164465792</c:v>
                </c:pt>
                <c:pt idx="219">
                  <c:v>93.457382953181266</c:v>
                </c:pt>
                <c:pt idx="220">
                  <c:v>94.147659063625454</c:v>
                </c:pt>
                <c:pt idx="221">
                  <c:v>94.80792316926771</c:v>
                </c:pt>
                <c:pt idx="222">
                  <c:v>96.068427370948385</c:v>
                </c:pt>
                <c:pt idx="223">
                  <c:v>97.178871548619441</c:v>
                </c:pt>
                <c:pt idx="224">
                  <c:v>95.828331332533011</c:v>
                </c:pt>
                <c:pt idx="225">
                  <c:v>91.776710684273709</c:v>
                </c:pt>
                <c:pt idx="226">
                  <c:v>93.877551020408163</c:v>
                </c:pt>
                <c:pt idx="227">
                  <c:v>96.758703481392558</c:v>
                </c:pt>
                <c:pt idx="228">
                  <c:v>95.61824729891957</c:v>
                </c:pt>
                <c:pt idx="229">
                  <c:v>92.797118847539011</c:v>
                </c:pt>
                <c:pt idx="230">
                  <c:v>95.138055222088838</c:v>
                </c:pt>
                <c:pt idx="231">
                  <c:v>96.488595438175267</c:v>
                </c:pt>
                <c:pt idx="232">
                  <c:v>93.877551020408163</c:v>
                </c:pt>
                <c:pt idx="233">
                  <c:v>95.378151260504197</c:v>
                </c:pt>
                <c:pt idx="234">
                  <c:v>94.717887154861941</c:v>
                </c:pt>
                <c:pt idx="235">
                  <c:v>92.046818727491001</c:v>
                </c:pt>
                <c:pt idx="236">
                  <c:v>93.247298919567825</c:v>
                </c:pt>
                <c:pt idx="237">
                  <c:v>89.705882352941174</c:v>
                </c:pt>
                <c:pt idx="238">
                  <c:v>90.486194477791116</c:v>
                </c:pt>
                <c:pt idx="239">
                  <c:v>86.49459783913565</c:v>
                </c:pt>
                <c:pt idx="240">
                  <c:v>85.624249699879954</c:v>
                </c:pt>
                <c:pt idx="241">
                  <c:v>87.364945978391361</c:v>
                </c:pt>
                <c:pt idx="242">
                  <c:v>86.914765906362547</c:v>
                </c:pt>
                <c:pt idx="243">
                  <c:v>84.993997599039616</c:v>
                </c:pt>
                <c:pt idx="244">
                  <c:v>85.894357743097231</c:v>
                </c:pt>
                <c:pt idx="245">
                  <c:v>89.465786314525815</c:v>
                </c:pt>
                <c:pt idx="246">
                  <c:v>89.885954381752697</c:v>
                </c:pt>
                <c:pt idx="247">
                  <c:v>91.656662665066023</c:v>
                </c:pt>
                <c:pt idx="248">
                  <c:v>91.746698679471791</c:v>
                </c:pt>
                <c:pt idx="249">
                  <c:v>92.767106842737093</c:v>
                </c:pt>
                <c:pt idx="250">
                  <c:v>91.026410564225685</c:v>
                </c:pt>
                <c:pt idx="251">
                  <c:v>91.596638655462186</c:v>
                </c:pt>
                <c:pt idx="253">
                  <c:v>93.037214885954384</c:v>
                </c:pt>
                <c:pt idx="254">
                  <c:v>91.716686674669873</c:v>
                </c:pt>
                <c:pt idx="255">
                  <c:v>90.456182472989198</c:v>
                </c:pt>
                <c:pt idx="256">
                  <c:v>89.675870348139256</c:v>
                </c:pt>
                <c:pt idx="257">
                  <c:v>91.956782713085232</c:v>
                </c:pt>
                <c:pt idx="258">
                  <c:v>89.795918367346943</c:v>
                </c:pt>
                <c:pt idx="259">
                  <c:v>90.306122448979593</c:v>
                </c:pt>
                <c:pt idx="260">
                  <c:v>86.434573829531814</c:v>
                </c:pt>
                <c:pt idx="261">
                  <c:v>88.475390156062417</c:v>
                </c:pt>
                <c:pt idx="262">
                  <c:v>88.835534213685477</c:v>
                </c:pt>
                <c:pt idx="263">
                  <c:v>91.086434573829536</c:v>
                </c:pt>
                <c:pt idx="264">
                  <c:v>91.086434573829536</c:v>
                </c:pt>
                <c:pt idx="265">
                  <c:v>90.816326530612244</c:v>
                </c:pt>
                <c:pt idx="266">
                  <c:v>91.776710684273709</c:v>
                </c:pt>
                <c:pt idx="267">
                  <c:v>90.666266506602639</c:v>
                </c:pt>
                <c:pt idx="268">
                  <c:v>92.166866746698673</c:v>
                </c:pt>
                <c:pt idx="269">
                  <c:v>92.677070828331338</c:v>
                </c:pt>
                <c:pt idx="270">
                  <c:v>94.627851140456187</c:v>
                </c:pt>
                <c:pt idx="271">
                  <c:v>94.567827130852336</c:v>
                </c:pt>
                <c:pt idx="272">
                  <c:v>95.198079231692674</c:v>
                </c:pt>
                <c:pt idx="273">
                  <c:v>96.038415366146452</c:v>
                </c:pt>
                <c:pt idx="274">
                  <c:v>97.02881152460985</c:v>
                </c:pt>
                <c:pt idx="275">
                  <c:v>97.959183673469383</c:v>
                </c:pt>
                <c:pt idx="276">
                  <c:v>97.809123649459778</c:v>
                </c:pt>
                <c:pt idx="277">
                  <c:v>96.308523409363744</c:v>
                </c:pt>
                <c:pt idx="278">
                  <c:v>96.968787515005999</c:v>
                </c:pt>
                <c:pt idx="279">
                  <c:v>94.477791116446582</c:v>
                </c:pt>
                <c:pt idx="280">
                  <c:v>94.597839135654255</c:v>
                </c:pt>
                <c:pt idx="281">
                  <c:v>96.36854741896758</c:v>
                </c:pt>
                <c:pt idx="282">
                  <c:v>97.869147659063628</c:v>
                </c:pt>
                <c:pt idx="283">
                  <c:v>100.72028811524609</c:v>
                </c:pt>
                <c:pt idx="284">
                  <c:v>101.29051620648259</c:v>
                </c:pt>
                <c:pt idx="285">
                  <c:v>101.95078031212485</c:v>
                </c:pt>
                <c:pt idx="286">
                  <c:v>103.84153661464586</c:v>
                </c:pt>
                <c:pt idx="287">
                  <c:v>102.82112845138055</c:v>
                </c:pt>
                <c:pt idx="288">
                  <c:v>102.79111644657863</c:v>
                </c:pt>
                <c:pt idx="289">
                  <c:v>102.52100840336135</c:v>
                </c:pt>
                <c:pt idx="290">
                  <c:v>102.07082833133254</c:v>
                </c:pt>
                <c:pt idx="291">
                  <c:v>100.78031212484994</c:v>
                </c:pt>
                <c:pt idx="292">
                  <c:v>101.50060024009603</c:v>
                </c:pt>
                <c:pt idx="293">
                  <c:v>100.69027611044417</c:v>
                </c:pt>
                <c:pt idx="294">
                  <c:v>101.41056422569028</c:v>
                </c:pt>
                <c:pt idx="295">
                  <c:v>101.71068427370949</c:v>
                </c:pt>
                <c:pt idx="296">
                  <c:v>103.24129651860744</c:v>
                </c:pt>
                <c:pt idx="297">
                  <c:v>101.98079231692677</c:v>
                </c:pt>
                <c:pt idx="298">
                  <c:v>103.09123649459784</c:v>
                </c:pt>
                <c:pt idx="299">
                  <c:v>105.82232893157263</c:v>
                </c:pt>
                <c:pt idx="300">
                  <c:v>103.69147659063626</c:v>
                </c:pt>
                <c:pt idx="301">
                  <c:v>101.98079231692677</c:v>
                </c:pt>
                <c:pt idx="302">
                  <c:v>102.49099639855942</c:v>
                </c:pt>
                <c:pt idx="303">
                  <c:v>100.06002400960384</c:v>
                </c:pt>
                <c:pt idx="304">
                  <c:v>100.39015606242496</c:v>
                </c:pt>
                <c:pt idx="305">
                  <c:v>102.85114045618248</c:v>
                </c:pt>
                <c:pt idx="306">
                  <c:v>103.51140456182473</c:v>
                </c:pt>
                <c:pt idx="307">
                  <c:v>104.98199279711885</c:v>
                </c:pt>
                <c:pt idx="308">
                  <c:v>105.4921968787515</c:v>
                </c:pt>
                <c:pt idx="309">
                  <c:v>106.48259303721488</c:v>
                </c:pt>
                <c:pt idx="310">
                  <c:v>109.66386554621849</c:v>
                </c:pt>
                <c:pt idx="311">
                  <c:v>109.27370948379351</c:v>
                </c:pt>
                <c:pt idx="312">
                  <c:v>108.43337334933973</c:v>
                </c:pt>
                <c:pt idx="313">
                  <c:v>108.1032412965186</c:v>
                </c:pt>
                <c:pt idx="314">
                  <c:v>108.46338535414165</c:v>
                </c:pt>
                <c:pt idx="315">
                  <c:v>109.30372148859544</c:v>
                </c:pt>
                <c:pt idx="316">
                  <c:v>108.31332533013205</c:v>
                </c:pt>
                <c:pt idx="317">
                  <c:v>107.29291716686674</c:v>
                </c:pt>
                <c:pt idx="318">
                  <c:v>108.91356542617046</c:v>
                </c:pt>
                <c:pt idx="320">
                  <c:v>110.23409363745498</c:v>
                </c:pt>
                <c:pt idx="321">
                  <c:v>111.79471788715486</c:v>
                </c:pt>
                <c:pt idx="322">
                  <c:v>110.74429771908764</c:v>
                </c:pt>
                <c:pt idx="323">
                  <c:v>112.90516206482593</c:v>
                </c:pt>
                <c:pt idx="324">
                  <c:v>110.65426170468187</c:v>
                </c:pt>
                <c:pt idx="325">
                  <c:v>110.32412965186074</c:v>
                </c:pt>
                <c:pt idx="326">
                  <c:v>110.38415366146458</c:v>
                </c:pt>
                <c:pt idx="327">
                  <c:v>111.5546218487395</c:v>
                </c:pt>
                <c:pt idx="328">
                  <c:v>114.64585834333734</c:v>
                </c:pt>
                <c:pt idx="329">
                  <c:v>112.33493397358943</c:v>
                </c:pt>
                <c:pt idx="330">
                  <c:v>114.34573829531813</c:v>
                </c:pt>
                <c:pt idx="331">
                  <c:v>113.02521008403362</c:v>
                </c:pt>
                <c:pt idx="332">
                  <c:v>110.89435774309723</c:v>
                </c:pt>
                <c:pt idx="333">
                  <c:v>110.35414165666266</c:v>
                </c:pt>
                <c:pt idx="334">
                  <c:v>109.27370948379351</c:v>
                </c:pt>
                <c:pt idx="335">
                  <c:v>109.48379351740697</c:v>
                </c:pt>
                <c:pt idx="336">
                  <c:v>110.50420168067227</c:v>
                </c:pt>
                <c:pt idx="337">
                  <c:v>110.1140456182473</c:v>
                </c:pt>
                <c:pt idx="338">
                  <c:v>112.15486194477791</c:v>
                </c:pt>
                <c:pt idx="339">
                  <c:v>111.61464585834334</c:v>
                </c:pt>
                <c:pt idx="340">
                  <c:v>109.63385354141657</c:v>
                </c:pt>
                <c:pt idx="341">
                  <c:v>106.45258103241297</c:v>
                </c:pt>
                <c:pt idx="342">
                  <c:v>105.37214885954381</c:v>
                </c:pt>
                <c:pt idx="343">
                  <c:v>105.01200480192077</c:v>
                </c:pt>
                <c:pt idx="345">
                  <c:v>103.93157262905162</c:v>
                </c:pt>
                <c:pt idx="346">
                  <c:v>102.94117647058823</c:v>
                </c:pt>
                <c:pt idx="347">
                  <c:v>103.75150060024009</c:v>
                </c:pt>
                <c:pt idx="348">
                  <c:v>103.51140456182473</c:v>
                </c:pt>
                <c:pt idx="349">
                  <c:v>102.70108043217287</c:v>
                </c:pt>
                <c:pt idx="350">
                  <c:v>100.21008403361344</c:v>
                </c:pt>
                <c:pt idx="351">
                  <c:v>101.29051620648259</c:v>
                </c:pt>
                <c:pt idx="352">
                  <c:v>102.76110444177671</c:v>
                </c:pt>
                <c:pt idx="353">
                  <c:v>103.87154861944778</c:v>
                </c:pt>
                <c:pt idx="354">
                  <c:v>103.18127250900361</c:v>
                </c:pt>
                <c:pt idx="355">
                  <c:v>101.5906362545018</c:v>
                </c:pt>
                <c:pt idx="356">
                  <c:v>99.909963985594231</c:v>
                </c:pt>
                <c:pt idx="357">
                  <c:v>99.339735894357744</c:v>
                </c:pt>
                <c:pt idx="358">
                  <c:v>99.18967587034814</c:v>
                </c:pt>
                <c:pt idx="360">
                  <c:v>100.78031212484994</c:v>
                </c:pt>
                <c:pt idx="361">
                  <c:v>100.39015606242496</c:v>
                </c:pt>
                <c:pt idx="362">
                  <c:v>98.019207683073233</c:v>
                </c:pt>
                <c:pt idx="363">
                  <c:v>97.448979591836732</c:v>
                </c:pt>
                <c:pt idx="364">
                  <c:v>94.177671068427372</c:v>
                </c:pt>
                <c:pt idx="365">
                  <c:v>93.457382953181266</c:v>
                </c:pt>
                <c:pt idx="366">
                  <c:v>93.427370948379348</c:v>
                </c:pt>
                <c:pt idx="367">
                  <c:v>95.498199279711883</c:v>
                </c:pt>
                <c:pt idx="368">
                  <c:v>95.678271308523406</c:v>
                </c:pt>
                <c:pt idx="369">
                  <c:v>96.66866746698679</c:v>
                </c:pt>
                <c:pt idx="370">
                  <c:v>96.608643457382954</c:v>
                </c:pt>
                <c:pt idx="371">
                  <c:v>95.978391356542616</c:v>
                </c:pt>
                <c:pt idx="372">
                  <c:v>96.518607442977185</c:v>
                </c:pt>
                <c:pt idx="373">
                  <c:v>97.238895558223291</c:v>
                </c:pt>
                <c:pt idx="374">
                  <c:v>97.509003601440568</c:v>
                </c:pt>
                <c:pt idx="375">
                  <c:v>99.159663865546221</c:v>
                </c:pt>
                <c:pt idx="376">
                  <c:v>100.51020408163265</c:v>
                </c:pt>
                <c:pt idx="377">
                  <c:v>99.879951980792313</c:v>
                </c:pt>
                <c:pt idx="378">
                  <c:v>100.93037214885955</c:v>
                </c:pt>
                <c:pt idx="379">
                  <c:v>100.54021608643457</c:v>
                </c:pt>
                <c:pt idx="380">
                  <c:v>100.39015606242496</c:v>
                </c:pt>
                <c:pt idx="381">
                  <c:v>99.939975990396164</c:v>
                </c:pt>
                <c:pt idx="382">
                  <c:v>101.47058823529412</c:v>
                </c:pt>
                <c:pt idx="383">
                  <c:v>99.969987995198082</c:v>
                </c:pt>
                <c:pt idx="384">
                  <c:v>101.23049219687876</c:v>
                </c:pt>
                <c:pt idx="385">
                  <c:v>102.64105642256902</c:v>
                </c:pt>
                <c:pt idx="386">
                  <c:v>102.28091236494598</c:v>
                </c:pt>
                <c:pt idx="387">
                  <c:v>104.4717887154862</c:v>
                </c:pt>
                <c:pt idx="388">
                  <c:v>104.95198079231693</c:v>
                </c:pt>
                <c:pt idx="389">
                  <c:v>102.13085234093637</c:v>
                </c:pt>
                <c:pt idx="390">
                  <c:v>100.78031212484994</c:v>
                </c:pt>
                <c:pt idx="391">
                  <c:v>101.11044417767107</c:v>
                </c:pt>
                <c:pt idx="392">
                  <c:v>100.96038415366147</c:v>
                </c:pt>
                <c:pt idx="393">
                  <c:v>101.20048019207682</c:v>
                </c:pt>
                <c:pt idx="394">
                  <c:v>99.819927971188477</c:v>
                </c:pt>
                <c:pt idx="395">
                  <c:v>98.469387755102034</c:v>
                </c:pt>
                <c:pt idx="396">
                  <c:v>98.649459783913571</c:v>
                </c:pt>
                <c:pt idx="397">
                  <c:v>99.549819927971186</c:v>
                </c:pt>
                <c:pt idx="398">
                  <c:v>98.979591836734699</c:v>
                </c:pt>
                <c:pt idx="399">
                  <c:v>97.719087635054024</c:v>
                </c:pt>
                <c:pt idx="400">
                  <c:v>97.02881152460985</c:v>
                </c:pt>
                <c:pt idx="401">
                  <c:v>98.439375750300115</c:v>
                </c:pt>
                <c:pt idx="402">
                  <c:v>97.989195678271301</c:v>
                </c:pt>
                <c:pt idx="403">
                  <c:v>97.388955582232896</c:v>
                </c:pt>
                <c:pt idx="404">
                  <c:v>97.268907563025209</c:v>
                </c:pt>
                <c:pt idx="405">
                  <c:v>95.258103241296524</c:v>
                </c:pt>
                <c:pt idx="406">
                  <c:v>97.83913565426171</c:v>
                </c:pt>
                <c:pt idx="407">
                  <c:v>97.689075630252105</c:v>
                </c:pt>
                <c:pt idx="408">
                  <c:v>93.337334933973594</c:v>
                </c:pt>
                <c:pt idx="409">
                  <c:v>91.836734693877546</c:v>
                </c:pt>
                <c:pt idx="410">
                  <c:v>92.376950780312129</c:v>
                </c:pt>
                <c:pt idx="411">
                  <c:v>94.147659063625454</c:v>
                </c:pt>
                <c:pt idx="412">
                  <c:v>95.048019207683069</c:v>
                </c:pt>
                <c:pt idx="413">
                  <c:v>95.798319327731093</c:v>
                </c:pt>
                <c:pt idx="414">
                  <c:v>96.458583433373349</c:v>
                </c:pt>
                <c:pt idx="415">
                  <c:v>95.588235294117652</c:v>
                </c:pt>
                <c:pt idx="416">
                  <c:v>94.177671068427372</c:v>
                </c:pt>
                <c:pt idx="417">
                  <c:v>95.138055222088838</c:v>
                </c:pt>
                <c:pt idx="418">
                  <c:v>93.127250900360139</c:v>
                </c:pt>
                <c:pt idx="419">
                  <c:v>92.136854741896755</c:v>
                </c:pt>
                <c:pt idx="420">
                  <c:v>89.675870348139256</c:v>
                </c:pt>
                <c:pt idx="421">
                  <c:v>88.595438175270104</c:v>
                </c:pt>
                <c:pt idx="422">
                  <c:v>89.075630252100837</c:v>
                </c:pt>
                <c:pt idx="423">
                  <c:v>90.786314525810326</c:v>
                </c:pt>
                <c:pt idx="425">
                  <c:v>90.186074429771907</c:v>
                </c:pt>
                <c:pt idx="426">
                  <c:v>89.045618247298918</c:v>
                </c:pt>
                <c:pt idx="427">
                  <c:v>88.805522208883559</c:v>
                </c:pt>
                <c:pt idx="428">
                  <c:v>87.454981992797116</c:v>
                </c:pt>
                <c:pt idx="429">
                  <c:v>85.924369747899163</c:v>
                </c:pt>
                <c:pt idx="430">
                  <c:v>83.613445378151255</c:v>
                </c:pt>
                <c:pt idx="431">
                  <c:v>82.112845138055221</c:v>
                </c:pt>
                <c:pt idx="432">
                  <c:v>81.812725090036011</c:v>
                </c:pt>
                <c:pt idx="433">
                  <c:v>80.852340936374546</c:v>
                </c:pt>
                <c:pt idx="434">
                  <c:v>80.852340936374546</c:v>
                </c:pt>
                <c:pt idx="435">
                  <c:v>79.951980792316931</c:v>
                </c:pt>
                <c:pt idx="436">
                  <c:v>79.921968787514999</c:v>
                </c:pt>
                <c:pt idx="437">
                  <c:v>82.533013205282117</c:v>
                </c:pt>
                <c:pt idx="438">
                  <c:v>82.442977190876348</c:v>
                </c:pt>
                <c:pt idx="439">
                  <c:v>82.41296518607443</c:v>
                </c:pt>
                <c:pt idx="440">
                  <c:v>83.643457382953187</c:v>
                </c:pt>
                <c:pt idx="441">
                  <c:v>84.843937575030012</c:v>
                </c:pt>
                <c:pt idx="442">
                  <c:v>87.364945978391361</c:v>
                </c:pt>
                <c:pt idx="443">
                  <c:v>86.464585834333732</c:v>
                </c:pt>
                <c:pt idx="444">
                  <c:v>84.63385354141657</c:v>
                </c:pt>
                <c:pt idx="445">
                  <c:v>85.264105642256908</c:v>
                </c:pt>
                <c:pt idx="446">
                  <c:v>85.324129651860744</c:v>
                </c:pt>
                <c:pt idx="447">
                  <c:v>84.363745498199279</c:v>
                </c:pt>
                <c:pt idx="448">
                  <c:v>83.703481392557023</c:v>
                </c:pt>
                <c:pt idx="449">
                  <c:v>84.183673469387756</c:v>
                </c:pt>
                <c:pt idx="450">
                  <c:v>85.324129651860744</c:v>
                </c:pt>
                <c:pt idx="451">
                  <c:v>84.513805522208884</c:v>
                </c:pt>
                <c:pt idx="452">
                  <c:v>87.995198079231699</c:v>
                </c:pt>
                <c:pt idx="453">
                  <c:v>88.985594237695082</c:v>
                </c:pt>
                <c:pt idx="454">
                  <c:v>91.716686674669873</c:v>
                </c:pt>
                <c:pt idx="455">
                  <c:v>88.445378151260499</c:v>
                </c:pt>
                <c:pt idx="456">
                  <c:v>88.385354141656663</c:v>
                </c:pt>
                <c:pt idx="457">
                  <c:v>91.926770708283314</c:v>
                </c:pt>
                <c:pt idx="458">
                  <c:v>93.877551020408163</c:v>
                </c:pt>
                <c:pt idx="459">
                  <c:v>91.776710684273709</c:v>
                </c:pt>
                <c:pt idx="460">
                  <c:v>87.90516206482593</c:v>
                </c:pt>
                <c:pt idx="461">
                  <c:v>88.20528211284514</c:v>
                </c:pt>
                <c:pt idx="462">
                  <c:v>87.875150060024012</c:v>
                </c:pt>
                <c:pt idx="463">
                  <c:v>84.723889555822325</c:v>
                </c:pt>
                <c:pt idx="464">
                  <c:v>85.534213685474185</c:v>
                </c:pt>
                <c:pt idx="465">
                  <c:v>88.235294117647058</c:v>
                </c:pt>
                <c:pt idx="466">
                  <c:v>86.284513805522209</c:v>
                </c:pt>
                <c:pt idx="467">
                  <c:v>85.984393757503</c:v>
                </c:pt>
                <c:pt idx="468">
                  <c:v>87.454981992797116</c:v>
                </c:pt>
                <c:pt idx="469">
                  <c:v>82.923169267707081</c:v>
                </c:pt>
                <c:pt idx="470">
                  <c:v>81.872749099639861</c:v>
                </c:pt>
                <c:pt idx="471">
                  <c:v>83.46338535414165</c:v>
                </c:pt>
                <c:pt idx="472">
                  <c:v>84.12364945978392</c:v>
                </c:pt>
                <c:pt idx="473">
                  <c:v>83.253301320528209</c:v>
                </c:pt>
                <c:pt idx="474">
                  <c:v>83.913565426170464</c:v>
                </c:pt>
                <c:pt idx="475">
                  <c:v>85.504201680672267</c:v>
                </c:pt>
                <c:pt idx="476">
                  <c:v>84.813925570228093</c:v>
                </c:pt>
                <c:pt idx="477">
                  <c:v>84.753901560624243</c:v>
                </c:pt>
                <c:pt idx="478">
                  <c:v>83.613445378151255</c:v>
                </c:pt>
                <c:pt idx="479">
                  <c:v>81.992797118847534</c:v>
                </c:pt>
                <c:pt idx="480">
                  <c:v>82.142857142857139</c:v>
                </c:pt>
                <c:pt idx="481">
                  <c:v>81.872749099639861</c:v>
                </c:pt>
                <c:pt idx="482">
                  <c:v>82.472989195678267</c:v>
                </c:pt>
                <c:pt idx="483">
                  <c:v>82.623049219687871</c:v>
                </c:pt>
                <c:pt idx="484">
                  <c:v>83.643457382953187</c:v>
                </c:pt>
                <c:pt idx="485">
                  <c:v>83.793517406962778</c:v>
                </c:pt>
                <c:pt idx="486">
                  <c:v>84.543817527010802</c:v>
                </c:pt>
                <c:pt idx="487">
                  <c:v>84.363745498199279</c:v>
                </c:pt>
                <c:pt idx="488">
                  <c:v>84.993997599039616</c:v>
                </c:pt>
                <c:pt idx="489">
                  <c:v>82.623049219687871</c:v>
                </c:pt>
                <c:pt idx="490">
                  <c:v>83.073229291716686</c:v>
                </c:pt>
                <c:pt idx="491">
                  <c:v>81.212484993997592</c:v>
                </c:pt>
                <c:pt idx="492">
                  <c:v>80.732292917166859</c:v>
                </c:pt>
                <c:pt idx="493">
                  <c:v>81.122448979591837</c:v>
                </c:pt>
                <c:pt idx="494">
                  <c:v>80.342136854741895</c:v>
                </c:pt>
                <c:pt idx="495">
                  <c:v>82.382953181272512</c:v>
                </c:pt>
                <c:pt idx="496">
                  <c:v>82.442977190876348</c:v>
                </c:pt>
                <c:pt idx="497">
                  <c:v>81.212484993997592</c:v>
                </c:pt>
                <c:pt idx="498">
                  <c:v>80.4921968787515</c:v>
                </c:pt>
                <c:pt idx="499">
                  <c:v>82.352941176470594</c:v>
                </c:pt>
                <c:pt idx="500">
                  <c:v>83.283313325330127</c:v>
                </c:pt>
                <c:pt idx="501">
                  <c:v>83.76350540216086</c:v>
                </c:pt>
                <c:pt idx="502">
                  <c:v>83.313325330132045</c:v>
                </c:pt>
                <c:pt idx="503">
                  <c:v>84.993997599039616</c:v>
                </c:pt>
                <c:pt idx="504">
                  <c:v>83.853541416566628</c:v>
                </c:pt>
                <c:pt idx="505">
                  <c:v>81.812725090036011</c:v>
                </c:pt>
                <c:pt idx="506">
                  <c:v>83.913565426170464</c:v>
                </c:pt>
                <c:pt idx="507">
                  <c:v>82.022809123649452</c:v>
                </c:pt>
                <c:pt idx="508">
                  <c:v>82.593037214885953</c:v>
                </c:pt>
                <c:pt idx="509">
                  <c:v>82.142857142857139</c:v>
                </c:pt>
                <c:pt idx="510">
                  <c:v>82.893157262905163</c:v>
                </c:pt>
                <c:pt idx="512">
                  <c:v>83.343337334933977</c:v>
                </c:pt>
                <c:pt idx="513">
                  <c:v>83.913565426170464</c:v>
                </c:pt>
                <c:pt idx="514">
                  <c:v>84.27370948379351</c:v>
                </c:pt>
                <c:pt idx="515">
                  <c:v>86.644657863145255</c:v>
                </c:pt>
                <c:pt idx="516">
                  <c:v>86.914765906362547</c:v>
                </c:pt>
                <c:pt idx="517">
                  <c:v>87.274909963985593</c:v>
                </c:pt>
                <c:pt idx="518">
                  <c:v>87.064825930372152</c:v>
                </c:pt>
                <c:pt idx="519">
                  <c:v>86.134453781512605</c:v>
                </c:pt>
                <c:pt idx="520">
                  <c:v>87.034813925570234</c:v>
                </c:pt>
                <c:pt idx="521">
                  <c:v>88.175270108043222</c:v>
                </c:pt>
                <c:pt idx="522">
                  <c:v>90.306122448979593</c:v>
                </c:pt>
                <c:pt idx="523">
                  <c:v>89.945978391356547</c:v>
                </c:pt>
                <c:pt idx="524">
                  <c:v>91.386554621848745</c:v>
                </c:pt>
                <c:pt idx="525">
                  <c:v>89.825930372148861</c:v>
                </c:pt>
                <c:pt idx="526">
                  <c:v>90.546218487394952</c:v>
                </c:pt>
                <c:pt idx="527">
                  <c:v>89.945978391356547</c:v>
                </c:pt>
                <c:pt idx="528">
                  <c:v>89.825930372148861</c:v>
                </c:pt>
                <c:pt idx="529">
                  <c:v>88.95558223289315</c:v>
                </c:pt>
                <c:pt idx="530">
                  <c:v>88.745498199279709</c:v>
                </c:pt>
                <c:pt idx="531">
                  <c:v>88.475390156062417</c:v>
                </c:pt>
                <c:pt idx="532">
                  <c:v>87.695078031212489</c:v>
                </c:pt>
                <c:pt idx="533">
                  <c:v>87.545018007202884</c:v>
                </c:pt>
                <c:pt idx="534">
                  <c:v>87.935174069627848</c:v>
                </c:pt>
                <c:pt idx="535">
                  <c:v>88.385354141656663</c:v>
                </c:pt>
                <c:pt idx="536">
                  <c:v>87.755102040816325</c:v>
                </c:pt>
                <c:pt idx="537">
                  <c:v>88.415366146458581</c:v>
                </c:pt>
                <c:pt idx="538">
                  <c:v>88.745498199279709</c:v>
                </c:pt>
                <c:pt idx="539">
                  <c:v>86.944777911164465</c:v>
                </c:pt>
                <c:pt idx="540">
                  <c:v>87.695078031212489</c:v>
                </c:pt>
                <c:pt idx="541">
                  <c:v>88.385354141656663</c:v>
                </c:pt>
                <c:pt idx="542">
                  <c:v>89.495798319327733</c:v>
                </c:pt>
                <c:pt idx="543">
                  <c:v>90.576230492196885</c:v>
                </c:pt>
                <c:pt idx="544">
                  <c:v>88.475390156062417</c:v>
                </c:pt>
                <c:pt idx="545">
                  <c:v>87.605042016806721</c:v>
                </c:pt>
                <c:pt idx="546">
                  <c:v>88.265306122448976</c:v>
                </c:pt>
                <c:pt idx="547">
                  <c:v>88.595438175270104</c:v>
                </c:pt>
                <c:pt idx="548">
                  <c:v>87.845138055222094</c:v>
                </c:pt>
                <c:pt idx="549">
                  <c:v>88.115246098439371</c:v>
                </c:pt>
                <c:pt idx="550">
                  <c:v>87.935174069627848</c:v>
                </c:pt>
                <c:pt idx="551">
                  <c:v>86.344537815126046</c:v>
                </c:pt>
                <c:pt idx="552">
                  <c:v>85.804321728691477</c:v>
                </c:pt>
                <c:pt idx="553">
                  <c:v>83.973589435774315</c:v>
                </c:pt>
                <c:pt idx="554">
                  <c:v>83.433373349339732</c:v>
                </c:pt>
                <c:pt idx="555">
                  <c:v>84.213685474189674</c:v>
                </c:pt>
                <c:pt idx="556">
                  <c:v>83.553421368547419</c:v>
                </c:pt>
                <c:pt idx="557">
                  <c:v>82.983193277310917</c:v>
                </c:pt>
                <c:pt idx="558">
                  <c:v>79.201680672268907</c:v>
                </c:pt>
                <c:pt idx="559">
                  <c:v>76.380552220888362</c:v>
                </c:pt>
                <c:pt idx="560">
                  <c:v>76.05042016806722</c:v>
                </c:pt>
                <c:pt idx="561">
                  <c:v>77.851140456182478</c:v>
                </c:pt>
                <c:pt idx="562">
                  <c:v>78.241296518607442</c:v>
                </c:pt>
                <c:pt idx="563">
                  <c:v>79.111644657863138</c:v>
                </c:pt>
                <c:pt idx="564">
                  <c:v>82.022809123649452</c:v>
                </c:pt>
                <c:pt idx="565">
                  <c:v>81.662665066026406</c:v>
                </c:pt>
                <c:pt idx="566">
                  <c:v>81.60264105642257</c:v>
                </c:pt>
                <c:pt idx="567">
                  <c:v>83.193277310924373</c:v>
                </c:pt>
                <c:pt idx="568">
                  <c:v>82.232893157262907</c:v>
                </c:pt>
                <c:pt idx="569">
                  <c:v>82.202881152460989</c:v>
                </c:pt>
                <c:pt idx="570">
                  <c:v>82.743097238895558</c:v>
                </c:pt>
                <c:pt idx="571">
                  <c:v>83.223289315726291</c:v>
                </c:pt>
                <c:pt idx="572">
                  <c:v>84.663865546218489</c:v>
                </c:pt>
                <c:pt idx="573">
                  <c:v>84.963985594237698</c:v>
                </c:pt>
                <c:pt idx="574">
                  <c:v>86.194477791116441</c:v>
                </c:pt>
                <c:pt idx="575">
                  <c:v>85.984393757503</c:v>
                </c:pt>
                <c:pt idx="576">
                  <c:v>85.774309723889559</c:v>
                </c:pt>
                <c:pt idx="577">
                  <c:v>87.815126050420162</c:v>
                </c:pt>
                <c:pt idx="578">
                  <c:v>88.265306122448976</c:v>
                </c:pt>
                <c:pt idx="579">
                  <c:v>87.875150060024012</c:v>
                </c:pt>
                <c:pt idx="580">
                  <c:v>82.322929171668662</c:v>
                </c:pt>
                <c:pt idx="581">
                  <c:v>78.181272509003605</c:v>
                </c:pt>
                <c:pt idx="582">
                  <c:v>77.040816326530617</c:v>
                </c:pt>
                <c:pt idx="583">
                  <c:v>76.680672268907557</c:v>
                </c:pt>
                <c:pt idx="584">
                  <c:v>72.118847539015604</c:v>
                </c:pt>
                <c:pt idx="585">
                  <c:v>74.849939975990395</c:v>
                </c:pt>
                <c:pt idx="586">
                  <c:v>75.150060024009605</c:v>
                </c:pt>
                <c:pt idx="587">
                  <c:v>77.430972388955581</c:v>
                </c:pt>
                <c:pt idx="588">
                  <c:v>77.370948379351745</c:v>
                </c:pt>
                <c:pt idx="589">
                  <c:v>78.27130852340936</c:v>
                </c:pt>
                <c:pt idx="590">
                  <c:v>78.841536614645861</c:v>
                </c:pt>
                <c:pt idx="592">
                  <c:v>80.4921968787515</c:v>
                </c:pt>
                <c:pt idx="593">
                  <c:v>78.721488595438174</c:v>
                </c:pt>
                <c:pt idx="594">
                  <c:v>79.231692677070825</c:v>
                </c:pt>
                <c:pt idx="595">
                  <c:v>80.162064825930372</c:v>
                </c:pt>
                <c:pt idx="596">
                  <c:v>79.321728691476594</c:v>
                </c:pt>
                <c:pt idx="597">
                  <c:v>78.361344537815128</c:v>
                </c:pt>
                <c:pt idx="598">
                  <c:v>77.881152460984396</c:v>
                </c:pt>
                <c:pt idx="599">
                  <c:v>77.250900360144058</c:v>
                </c:pt>
                <c:pt idx="600">
                  <c:v>76.740696278511408</c:v>
                </c:pt>
                <c:pt idx="602">
                  <c:v>78.961584633853548</c:v>
                </c:pt>
                <c:pt idx="603">
                  <c:v>77.490996398559417</c:v>
                </c:pt>
                <c:pt idx="604">
                  <c:v>79.291716686674675</c:v>
                </c:pt>
                <c:pt idx="605">
                  <c:v>80.372148859543813</c:v>
                </c:pt>
                <c:pt idx="606">
                  <c:v>81.752701080432175</c:v>
                </c:pt>
                <c:pt idx="607">
                  <c:v>83.043217286914768</c:v>
                </c:pt>
                <c:pt idx="608">
                  <c:v>82.953181272508999</c:v>
                </c:pt>
                <c:pt idx="609">
                  <c:v>81.60264105642257</c:v>
                </c:pt>
                <c:pt idx="610">
                  <c:v>81.842737094837929</c:v>
                </c:pt>
                <c:pt idx="611">
                  <c:v>81.272509003601442</c:v>
                </c:pt>
                <c:pt idx="612">
                  <c:v>81.662665066026406</c:v>
                </c:pt>
                <c:pt idx="613">
                  <c:v>82.352941176470594</c:v>
                </c:pt>
                <c:pt idx="614">
                  <c:v>81.932773109243698</c:v>
                </c:pt>
                <c:pt idx="615">
                  <c:v>82.202881152460989</c:v>
                </c:pt>
                <c:pt idx="617">
                  <c:v>80.732292917166859</c:v>
                </c:pt>
                <c:pt idx="618">
                  <c:v>81.30252100840336</c:v>
                </c:pt>
                <c:pt idx="619">
                  <c:v>80.642256902761105</c:v>
                </c:pt>
                <c:pt idx="620">
                  <c:v>79.531812725090035</c:v>
                </c:pt>
                <c:pt idx="621">
                  <c:v>82.022809123649452</c:v>
                </c:pt>
                <c:pt idx="622">
                  <c:v>83.103241296518604</c:v>
                </c:pt>
                <c:pt idx="623">
                  <c:v>81.452581032412965</c:v>
                </c:pt>
                <c:pt idx="624">
                  <c:v>82.232893157262907</c:v>
                </c:pt>
                <c:pt idx="625">
                  <c:v>83.01320528211285</c:v>
                </c:pt>
                <c:pt idx="626">
                  <c:v>83.76350540216086</c:v>
                </c:pt>
                <c:pt idx="627">
                  <c:v>84.813925570228093</c:v>
                </c:pt>
                <c:pt idx="628">
                  <c:v>85.474189675870349</c:v>
                </c:pt>
                <c:pt idx="629">
                  <c:v>85.864345738295313</c:v>
                </c:pt>
                <c:pt idx="630">
                  <c:v>88.745498199279709</c:v>
                </c:pt>
                <c:pt idx="631">
                  <c:v>87.274909963985593</c:v>
                </c:pt>
                <c:pt idx="632">
                  <c:v>90.06602641056422</c:v>
                </c:pt>
                <c:pt idx="633">
                  <c:v>90.87635054021608</c:v>
                </c:pt>
                <c:pt idx="634">
                  <c:v>94.477791116446582</c:v>
                </c:pt>
                <c:pt idx="635">
                  <c:v>92.466986794717883</c:v>
                </c:pt>
                <c:pt idx="636">
                  <c:v>92.406962785114047</c:v>
                </c:pt>
                <c:pt idx="637">
                  <c:v>85.114045618247303</c:v>
                </c:pt>
                <c:pt idx="638">
                  <c:v>84.27370948379351</c:v>
                </c:pt>
                <c:pt idx="639">
                  <c:v>84.453781512605048</c:v>
                </c:pt>
                <c:pt idx="640">
                  <c:v>83.103241296518604</c:v>
                </c:pt>
                <c:pt idx="641">
                  <c:v>82.41296518607443</c:v>
                </c:pt>
                <c:pt idx="642">
                  <c:v>82.923169267707081</c:v>
                </c:pt>
                <c:pt idx="643">
                  <c:v>83.793517406962778</c:v>
                </c:pt>
                <c:pt idx="644">
                  <c:v>84.333733493397361</c:v>
                </c:pt>
                <c:pt idx="645">
                  <c:v>85.144057623049221</c:v>
                </c:pt>
                <c:pt idx="646">
                  <c:v>85.984393757503</c:v>
                </c:pt>
                <c:pt idx="647">
                  <c:v>87.484993997599034</c:v>
                </c:pt>
                <c:pt idx="648">
                  <c:v>87.545018007202884</c:v>
                </c:pt>
                <c:pt idx="649">
                  <c:v>85.564225690276103</c:v>
                </c:pt>
                <c:pt idx="650">
                  <c:v>86.554621848739501</c:v>
                </c:pt>
                <c:pt idx="651">
                  <c:v>85.38415366146458</c:v>
                </c:pt>
                <c:pt idx="652">
                  <c:v>85.924369747899163</c:v>
                </c:pt>
                <c:pt idx="653">
                  <c:v>84.333733493397361</c:v>
                </c:pt>
                <c:pt idx="654">
                  <c:v>85.324129651860744</c:v>
                </c:pt>
                <c:pt idx="655">
                  <c:v>85.414165666266513</c:v>
                </c:pt>
                <c:pt idx="656">
                  <c:v>84.183673469387756</c:v>
                </c:pt>
                <c:pt idx="657">
                  <c:v>82.65306122448979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D04-41BB-8C37-228063DD2B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238426384"/>
        <c:axId val="920545504"/>
      </c:lineChart>
      <c:dateAx>
        <c:axId val="1238426384"/>
        <c:scaling>
          <c:orientation val="minMax"/>
        </c:scaling>
        <c:delete val="0"/>
        <c:axPos val="b"/>
        <c:numFmt formatCode="mmm\-yy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0545504"/>
        <c:crosses val="autoZero"/>
        <c:auto val="1"/>
        <c:lblOffset val="100"/>
        <c:baseTimeUnit val="days"/>
      </c:dateAx>
      <c:valAx>
        <c:axId val="9205455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38426384"/>
        <c:crosses val="autoZero"/>
        <c:crossBetween val="between"/>
      </c:valAx>
      <c:valAx>
        <c:axId val="1711438560"/>
        <c:scaling>
          <c:orientation val="minMax"/>
        </c:scaling>
        <c:delete val="0"/>
        <c:axPos val="r"/>
        <c:numFmt formatCode="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11440480"/>
        <c:crosses val="max"/>
        <c:crossBetween val="between"/>
      </c:valAx>
      <c:catAx>
        <c:axId val="1711440480"/>
        <c:scaling>
          <c:orientation val="minMax"/>
        </c:scaling>
        <c:delete val="1"/>
        <c:axPos val="b"/>
        <c:majorTickMark val="out"/>
        <c:minorTickMark val="none"/>
        <c:tickLblPos val="nextTo"/>
        <c:crossAx val="1711438560"/>
        <c:crosses val="autoZero"/>
        <c:auto val="1"/>
        <c:lblAlgn val="ctr"/>
        <c:lblOffset val="100"/>
        <c:noMultiLvlLbl val="0"/>
      </c:catAx>
      <c:spPr>
        <a:solidFill>
          <a:schemeClr val="bg1"/>
        </a:solidFill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2333829086513728"/>
          <c:y val="0.67166187914359177"/>
          <c:w val="0.22976939066851801"/>
          <c:h val="0.15360482291184308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span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 dirty="0"/>
              <a:t>SG Octane</a:t>
            </a:r>
            <a:r>
              <a:rPr lang="en-GB" baseline="0" dirty="0"/>
              <a:t> Spread</a:t>
            </a:r>
            <a:endParaRPr lang="en-GB" dirty="0"/>
          </a:p>
        </c:rich>
      </c:tx>
      <c:layout>
        <c:manualLayout>
          <c:xMode val="edge"/>
          <c:yMode val="edge"/>
          <c:x val="0.33038865710935561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GB"/>
        </a:p>
      </c:txPr>
    </c:title>
    <c:autoTitleDeleted val="0"/>
    <c:plotArea>
      <c:layout>
        <c:manualLayout>
          <c:layoutTarget val="inner"/>
          <c:xMode val="edge"/>
          <c:yMode val="edge"/>
          <c:x val="8.1189356630774506E-2"/>
          <c:y val="9.7000780979080894E-2"/>
          <c:w val="0.8825339878505204"/>
          <c:h val="0.75685009008240223"/>
        </c:manualLayout>
      </c:layout>
      <c:lineChart>
        <c:grouping val="standard"/>
        <c:varyColors val="0"/>
        <c:ser>
          <c:idx val="3"/>
          <c:order val="0"/>
          <c:tx>
            <c:strRef>
              <c:f>QualitySpread!$K$2</c:f>
              <c:strCache>
                <c:ptCount val="1"/>
                <c:pt idx="0">
                  <c:v>95R-92R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cat>
            <c:numRef>
              <c:f>QualitySpread!$A$507:$A$1523</c:f>
              <c:numCache>
                <c:formatCode>m/d/yyyy</c:formatCode>
                <c:ptCount val="1017"/>
                <c:pt idx="0">
                  <c:v>44564</c:v>
                </c:pt>
                <c:pt idx="1">
                  <c:v>44565</c:v>
                </c:pt>
                <c:pt idx="2">
                  <c:v>44566</c:v>
                </c:pt>
                <c:pt idx="3">
                  <c:v>44567</c:v>
                </c:pt>
                <c:pt idx="4">
                  <c:v>44568</c:v>
                </c:pt>
                <c:pt idx="5">
                  <c:v>44571</c:v>
                </c:pt>
                <c:pt idx="6">
                  <c:v>44572</c:v>
                </c:pt>
                <c:pt idx="7">
                  <c:v>44573</c:v>
                </c:pt>
                <c:pt idx="8">
                  <c:v>44574</c:v>
                </c:pt>
                <c:pt idx="9">
                  <c:v>44575</c:v>
                </c:pt>
                <c:pt idx="10">
                  <c:v>44578</c:v>
                </c:pt>
                <c:pt idx="11">
                  <c:v>44579</c:v>
                </c:pt>
                <c:pt idx="12">
                  <c:v>44580</c:v>
                </c:pt>
                <c:pt idx="13">
                  <c:v>44581</c:v>
                </c:pt>
                <c:pt idx="14">
                  <c:v>44582</c:v>
                </c:pt>
                <c:pt idx="15">
                  <c:v>44585</c:v>
                </c:pt>
                <c:pt idx="16">
                  <c:v>44586</c:v>
                </c:pt>
                <c:pt idx="17">
                  <c:v>44587</c:v>
                </c:pt>
                <c:pt idx="18">
                  <c:v>44588</c:v>
                </c:pt>
                <c:pt idx="19">
                  <c:v>44589</c:v>
                </c:pt>
                <c:pt idx="20">
                  <c:v>44592</c:v>
                </c:pt>
                <c:pt idx="21">
                  <c:v>44595</c:v>
                </c:pt>
                <c:pt idx="22">
                  <c:v>44596</c:v>
                </c:pt>
                <c:pt idx="23">
                  <c:v>44599</c:v>
                </c:pt>
                <c:pt idx="24">
                  <c:v>44600</c:v>
                </c:pt>
                <c:pt idx="25">
                  <c:v>44601</c:v>
                </c:pt>
                <c:pt idx="26">
                  <c:v>44602</c:v>
                </c:pt>
                <c:pt idx="27">
                  <c:v>44603</c:v>
                </c:pt>
                <c:pt idx="28">
                  <c:v>44606</c:v>
                </c:pt>
                <c:pt idx="29">
                  <c:v>44607</c:v>
                </c:pt>
                <c:pt idx="30">
                  <c:v>44608</c:v>
                </c:pt>
                <c:pt idx="31">
                  <c:v>44609</c:v>
                </c:pt>
                <c:pt idx="32">
                  <c:v>44610</c:v>
                </c:pt>
                <c:pt idx="33">
                  <c:v>44613</c:v>
                </c:pt>
                <c:pt idx="34">
                  <c:v>44614</c:v>
                </c:pt>
                <c:pt idx="35">
                  <c:v>44615</c:v>
                </c:pt>
                <c:pt idx="36">
                  <c:v>44616</c:v>
                </c:pt>
                <c:pt idx="37">
                  <c:v>44617</c:v>
                </c:pt>
                <c:pt idx="38">
                  <c:v>44620</c:v>
                </c:pt>
                <c:pt idx="39">
                  <c:v>44621</c:v>
                </c:pt>
                <c:pt idx="40">
                  <c:v>44622</c:v>
                </c:pt>
                <c:pt idx="41">
                  <c:v>44623</c:v>
                </c:pt>
                <c:pt idx="42">
                  <c:v>44624</c:v>
                </c:pt>
                <c:pt idx="43">
                  <c:v>44627</c:v>
                </c:pt>
                <c:pt idx="44">
                  <c:v>44628</c:v>
                </c:pt>
                <c:pt idx="45">
                  <c:v>44629</c:v>
                </c:pt>
                <c:pt idx="46">
                  <c:v>44630</c:v>
                </c:pt>
                <c:pt idx="47">
                  <c:v>44631</c:v>
                </c:pt>
                <c:pt idx="48">
                  <c:v>44634</c:v>
                </c:pt>
                <c:pt idx="49">
                  <c:v>44635</c:v>
                </c:pt>
                <c:pt idx="50">
                  <c:v>44636</c:v>
                </c:pt>
                <c:pt idx="51">
                  <c:v>44637</c:v>
                </c:pt>
                <c:pt idx="52">
                  <c:v>44638</c:v>
                </c:pt>
                <c:pt idx="53">
                  <c:v>44641</c:v>
                </c:pt>
                <c:pt idx="54">
                  <c:v>44642</c:v>
                </c:pt>
                <c:pt idx="55">
                  <c:v>44643</c:v>
                </c:pt>
                <c:pt idx="56">
                  <c:v>44644</c:v>
                </c:pt>
                <c:pt idx="57">
                  <c:v>44645</c:v>
                </c:pt>
                <c:pt idx="58">
                  <c:v>44648</c:v>
                </c:pt>
                <c:pt idx="59">
                  <c:v>44649</c:v>
                </c:pt>
                <c:pt idx="60">
                  <c:v>44650</c:v>
                </c:pt>
                <c:pt idx="61">
                  <c:v>44651</c:v>
                </c:pt>
                <c:pt idx="62">
                  <c:v>44652</c:v>
                </c:pt>
                <c:pt idx="63">
                  <c:v>44655</c:v>
                </c:pt>
                <c:pt idx="64">
                  <c:v>44656</c:v>
                </c:pt>
                <c:pt idx="65">
                  <c:v>44657</c:v>
                </c:pt>
                <c:pt idx="66">
                  <c:v>44658</c:v>
                </c:pt>
                <c:pt idx="67">
                  <c:v>44659</c:v>
                </c:pt>
                <c:pt idx="68">
                  <c:v>44662</c:v>
                </c:pt>
                <c:pt idx="69">
                  <c:v>44663</c:v>
                </c:pt>
                <c:pt idx="70">
                  <c:v>44664</c:v>
                </c:pt>
                <c:pt idx="71">
                  <c:v>44665</c:v>
                </c:pt>
                <c:pt idx="72">
                  <c:v>44669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44685</c:v>
                </c:pt>
                <c:pt idx="83">
                  <c:v>44686</c:v>
                </c:pt>
                <c:pt idx="84">
                  <c:v>44687</c:v>
                </c:pt>
                <c:pt idx="85">
                  <c:v>44690</c:v>
                </c:pt>
                <c:pt idx="86">
                  <c:v>44691</c:v>
                </c:pt>
                <c:pt idx="87">
                  <c:v>44692</c:v>
                </c:pt>
                <c:pt idx="88">
                  <c:v>44693</c:v>
                </c:pt>
                <c:pt idx="89">
                  <c:v>44694</c:v>
                </c:pt>
                <c:pt idx="90">
                  <c:v>44698</c:v>
                </c:pt>
                <c:pt idx="91">
                  <c:v>44699</c:v>
                </c:pt>
                <c:pt idx="92">
                  <c:v>44700</c:v>
                </c:pt>
                <c:pt idx="93">
                  <c:v>44701</c:v>
                </c:pt>
                <c:pt idx="94">
                  <c:v>44704</c:v>
                </c:pt>
                <c:pt idx="95">
                  <c:v>44705</c:v>
                </c:pt>
                <c:pt idx="96">
                  <c:v>44706</c:v>
                </c:pt>
                <c:pt idx="97">
                  <c:v>44707</c:v>
                </c:pt>
                <c:pt idx="98">
                  <c:v>44708</c:v>
                </c:pt>
                <c:pt idx="99">
                  <c:v>44711</c:v>
                </c:pt>
                <c:pt idx="100">
                  <c:v>44712</c:v>
                </c:pt>
                <c:pt idx="101">
                  <c:v>44713</c:v>
                </c:pt>
                <c:pt idx="102">
                  <c:v>44714</c:v>
                </c:pt>
                <c:pt idx="103">
                  <c:v>44715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44754</c:v>
                </c:pt>
                <c:pt idx="130">
                  <c:v>44755</c:v>
                </c:pt>
                <c:pt idx="131">
                  <c:v>44756</c:v>
                </c:pt>
                <c:pt idx="132">
                  <c:v>44757</c:v>
                </c:pt>
                <c:pt idx="133">
                  <c:v>44760</c:v>
                </c:pt>
                <c:pt idx="134">
                  <c:v>44761</c:v>
                </c:pt>
                <c:pt idx="135">
                  <c:v>44762</c:v>
                </c:pt>
                <c:pt idx="136">
                  <c:v>44763</c:v>
                </c:pt>
                <c:pt idx="137">
                  <c:v>44764</c:v>
                </c:pt>
                <c:pt idx="138">
                  <c:v>44767</c:v>
                </c:pt>
                <c:pt idx="139">
                  <c:v>44768</c:v>
                </c:pt>
                <c:pt idx="140">
                  <c:v>44769</c:v>
                </c:pt>
                <c:pt idx="141">
                  <c:v>44770</c:v>
                </c:pt>
                <c:pt idx="142">
                  <c:v>44771</c:v>
                </c:pt>
                <c:pt idx="143">
                  <c:v>44774</c:v>
                </c:pt>
                <c:pt idx="144">
                  <c:v>44775</c:v>
                </c:pt>
                <c:pt idx="145">
                  <c:v>44776</c:v>
                </c:pt>
                <c:pt idx="146">
                  <c:v>44777</c:v>
                </c:pt>
                <c:pt idx="147">
                  <c:v>44778</c:v>
                </c:pt>
                <c:pt idx="148">
                  <c:v>44781</c:v>
                </c:pt>
                <c:pt idx="149">
                  <c:v>44783</c:v>
                </c:pt>
                <c:pt idx="150">
                  <c:v>44784</c:v>
                </c:pt>
                <c:pt idx="151">
                  <c:v>44785</c:v>
                </c:pt>
                <c:pt idx="152">
                  <c:v>44788</c:v>
                </c:pt>
                <c:pt idx="153">
                  <c:v>44789</c:v>
                </c:pt>
                <c:pt idx="154">
                  <c:v>44790</c:v>
                </c:pt>
                <c:pt idx="155">
                  <c:v>44791</c:v>
                </c:pt>
                <c:pt idx="156">
                  <c:v>44792</c:v>
                </c:pt>
                <c:pt idx="157">
                  <c:v>44795</c:v>
                </c:pt>
                <c:pt idx="158">
                  <c:v>44796</c:v>
                </c:pt>
                <c:pt idx="159">
                  <c:v>44797</c:v>
                </c:pt>
                <c:pt idx="160">
                  <c:v>44798</c:v>
                </c:pt>
                <c:pt idx="161">
                  <c:v>44799</c:v>
                </c:pt>
                <c:pt idx="162">
                  <c:v>44802</c:v>
                </c:pt>
                <c:pt idx="163">
                  <c:v>44803</c:v>
                </c:pt>
                <c:pt idx="164">
                  <c:v>44804</c:v>
                </c:pt>
                <c:pt idx="165">
                  <c:v>44805</c:v>
                </c:pt>
                <c:pt idx="166">
                  <c:v>44806</c:v>
                </c:pt>
                <c:pt idx="167">
                  <c:v>44809</c:v>
                </c:pt>
                <c:pt idx="168">
                  <c:v>44810</c:v>
                </c:pt>
                <c:pt idx="169">
                  <c:v>44811</c:v>
                </c:pt>
                <c:pt idx="170">
                  <c:v>44812</c:v>
                </c:pt>
                <c:pt idx="171">
                  <c:v>44813</c:v>
                </c:pt>
                <c:pt idx="172">
                  <c:v>44816</c:v>
                </c:pt>
                <c:pt idx="173">
                  <c:v>44817</c:v>
                </c:pt>
                <c:pt idx="174">
                  <c:v>44818</c:v>
                </c:pt>
                <c:pt idx="175">
                  <c:v>44819</c:v>
                </c:pt>
                <c:pt idx="176">
                  <c:v>44820</c:v>
                </c:pt>
                <c:pt idx="177">
                  <c:v>44823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44859</c:v>
                </c:pt>
                <c:pt idx="203">
                  <c:v>44860</c:v>
                </c:pt>
                <c:pt idx="204">
                  <c:v>44861</c:v>
                </c:pt>
                <c:pt idx="205">
                  <c:v>44862</c:v>
                </c:pt>
                <c:pt idx="206">
                  <c:v>44865</c:v>
                </c:pt>
                <c:pt idx="207">
                  <c:v>44866</c:v>
                </c:pt>
                <c:pt idx="208">
                  <c:v>44867</c:v>
                </c:pt>
                <c:pt idx="209">
                  <c:v>44868</c:v>
                </c:pt>
                <c:pt idx="210">
                  <c:v>44869</c:v>
                </c:pt>
                <c:pt idx="211">
                  <c:v>44872</c:v>
                </c:pt>
                <c:pt idx="212">
                  <c:v>44873</c:v>
                </c:pt>
                <c:pt idx="213">
                  <c:v>44874</c:v>
                </c:pt>
                <c:pt idx="214">
                  <c:v>44875</c:v>
                </c:pt>
                <c:pt idx="215">
                  <c:v>44876</c:v>
                </c:pt>
                <c:pt idx="216">
                  <c:v>44879</c:v>
                </c:pt>
                <c:pt idx="217">
                  <c:v>44880</c:v>
                </c:pt>
                <c:pt idx="218">
                  <c:v>44881</c:v>
                </c:pt>
                <c:pt idx="219">
                  <c:v>44882</c:v>
                </c:pt>
                <c:pt idx="220">
                  <c:v>44883</c:v>
                </c:pt>
                <c:pt idx="221">
                  <c:v>44886</c:v>
                </c:pt>
                <c:pt idx="222">
                  <c:v>44887</c:v>
                </c:pt>
                <c:pt idx="223">
                  <c:v>44888</c:v>
                </c:pt>
                <c:pt idx="224">
                  <c:v>44889</c:v>
                </c:pt>
                <c:pt idx="225">
                  <c:v>44890</c:v>
                </c:pt>
                <c:pt idx="226">
                  <c:v>44893</c:v>
                </c:pt>
                <c:pt idx="227">
                  <c:v>44894</c:v>
                </c:pt>
                <c:pt idx="228">
                  <c:v>44895</c:v>
                </c:pt>
                <c:pt idx="229">
                  <c:v>44896</c:v>
                </c:pt>
                <c:pt idx="230">
                  <c:v>44897</c:v>
                </c:pt>
                <c:pt idx="231">
                  <c:v>44900</c:v>
                </c:pt>
                <c:pt idx="232">
                  <c:v>44901</c:v>
                </c:pt>
                <c:pt idx="233">
                  <c:v>44902</c:v>
                </c:pt>
                <c:pt idx="234">
                  <c:v>44903</c:v>
                </c:pt>
                <c:pt idx="235">
                  <c:v>44904</c:v>
                </c:pt>
                <c:pt idx="236">
                  <c:v>44907</c:v>
                </c:pt>
                <c:pt idx="237">
                  <c:v>44908</c:v>
                </c:pt>
                <c:pt idx="238">
                  <c:v>44909</c:v>
                </c:pt>
                <c:pt idx="239">
                  <c:v>44910</c:v>
                </c:pt>
                <c:pt idx="240">
                  <c:v>44911</c:v>
                </c:pt>
                <c:pt idx="241">
                  <c:v>44914</c:v>
                </c:pt>
                <c:pt idx="242">
                  <c:v>44915</c:v>
                </c:pt>
                <c:pt idx="243">
                  <c:v>44916</c:v>
                </c:pt>
                <c:pt idx="244">
                  <c:v>44917</c:v>
                </c:pt>
                <c:pt idx="245">
                  <c:v>44918</c:v>
                </c:pt>
                <c:pt idx="246">
                  <c:v>44922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44951</c:v>
                </c:pt>
                <c:pt idx="265">
                  <c:v>44952</c:v>
                </c:pt>
                <c:pt idx="266">
                  <c:v>44953</c:v>
                </c:pt>
                <c:pt idx="267">
                  <c:v>44956</c:v>
                </c:pt>
                <c:pt idx="268">
                  <c:v>44957</c:v>
                </c:pt>
                <c:pt idx="269">
                  <c:v>44958</c:v>
                </c:pt>
                <c:pt idx="270">
                  <c:v>44959</c:v>
                </c:pt>
                <c:pt idx="271">
                  <c:v>44960</c:v>
                </c:pt>
                <c:pt idx="272">
                  <c:v>44963</c:v>
                </c:pt>
                <c:pt idx="273">
                  <c:v>44964</c:v>
                </c:pt>
                <c:pt idx="274">
                  <c:v>44965</c:v>
                </c:pt>
                <c:pt idx="275">
                  <c:v>44966</c:v>
                </c:pt>
                <c:pt idx="276">
                  <c:v>44967</c:v>
                </c:pt>
                <c:pt idx="277">
                  <c:v>44970</c:v>
                </c:pt>
                <c:pt idx="278">
                  <c:v>44971</c:v>
                </c:pt>
                <c:pt idx="279">
                  <c:v>44972</c:v>
                </c:pt>
                <c:pt idx="280">
                  <c:v>44973</c:v>
                </c:pt>
                <c:pt idx="281">
                  <c:v>44974</c:v>
                </c:pt>
                <c:pt idx="282">
                  <c:v>44977</c:v>
                </c:pt>
                <c:pt idx="283">
                  <c:v>44978</c:v>
                </c:pt>
                <c:pt idx="284">
                  <c:v>44979</c:v>
                </c:pt>
                <c:pt idx="285">
                  <c:v>44980</c:v>
                </c:pt>
                <c:pt idx="286">
                  <c:v>44981</c:v>
                </c:pt>
                <c:pt idx="287">
                  <c:v>44984</c:v>
                </c:pt>
                <c:pt idx="288">
                  <c:v>44985</c:v>
                </c:pt>
                <c:pt idx="289">
                  <c:v>44986</c:v>
                </c:pt>
                <c:pt idx="290">
                  <c:v>44987</c:v>
                </c:pt>
                <c:pt idx="291">
                  <c:v>44988</c:v>
                </c:pt>
                <c:pt idx="292">
                  <c:v>44991</c:v>
                </c:pt>
                <c:pt idx="293">
                  <c:v>44992</c:v>
                </c:pt>
                <c:pt idx="294">
                  <c:v>44993</c:v>
                </c:pt>
                <c:pt idx="295">
                  <c:v>44994</c:v>
                </c:pt>
                <c:pt idx="296">
                  <c:v>44995</c:v>
                </c:pt>
                <c:pt idx="297">
                  <c:v>44998</c:v>
                </c:pt>
                <c:pt idx="298">
                  <c:v>44999</c:v>
                </c:pt>
                <c:pt idx="299">
                  <c:v>45000</c:v>
                </c:pt>
                <c:pt idx="300">
                  <c:v>45001</c:v>
                </c:pt>
                <c:pt idx="301">
                  <c:v>45002</c:v>
                </c:pt>
                <c:pt idx="302">
                  <c:v>45005</c:v>
                </c:pt>
                <c:pt idx="303">
                  <c:v>45006</c:v>
                </c:pt>
                <c:pt idx="304">
                  <c:v>45007</c:v>
                </c:pt>
                <c:pt idx="305">
                  <c:v>45008</c:v>
                </c:pt>
                <c:pt idx="306">
                  <c:v>45009</c:v>
                </c:pt>
                <c:pt idx="307">
                  <c:v>45012</c:v>
                </c:pt>
                <c:pt idx="308">
                  <c:v>45013</c:v>
                </c:pt>
                <c:pt idx="309">
                  <c:v>45014</c:v>
                </c:pt>
                <c:pt idx="310">
                  <c:v>45015</c:v>
                </c:pt>
                <c:pt idx="311">
                  <c:v>45016</c:v>
                </c:pt>
                <c:pt idx="312">
                  <c:v>45019</c:v>
                </c:pt>
                <c:pt idx="313">
                  <c:v>45020</c:v>
                </c:pt>
                <c:pt idx="314">
                  <c:v>45021</c:v>
                </c:pt>
                <c:pt idx="315">
                  <c:v>45022</c:v>
                </c:pt>
                <c:pt idx="316">
                  <c:v>45026</c:v>
                </c:pt>
                <c:pt idx="317">
                  <c:v>45027</c:v>
                </c:pt>
                <c:pt idx="318">
                  <c:v>45028</c:v>
                </c:pt>
                <c:pt idx="319">
                  <c:v>45029</c:v>
                </c:pt>
                <c:pt idx="320">
                  <c:v>45030</c:v>
                </c:pt>
                <c:pt idx="321">
                  <c:v>45033</c:v>
                </c:pt>
                <c:pt idx="322">
                  <c:v>45034</c:v>
                </c:pt>
                <c:pt idx="323">
                  <c:v>45035</c:v>
                </c:pt>
                <c:pt idx="324">
                  <c:v>45036</c:v>
                </c:pt>
                <c:pt idx="325">
                  <c:v>45037</c:v>
                </c:pt>
                <c:pt idx="326">
                  <c:v>45040</c:v>
                </c:pt>
                <c:pt idx="327">
                  <c:v>45041</c:v>
                </c:pt>
                <c:pt idx="328">
                  <c:v>45042</c:v>
                </c:pt>
                <c:pt idx="329">
                  <c:v>45043</c:v>
                </c:pt>
                <c:pt idx="330">
                  <c:v>45044</c:v>
                </c:pt>
                <c:pt idx="331">
                  <c:v>45048</c:v>
                </c:pt>
                <c:pt idx="332">
                  <c:v>45049</c:v>
                </c:pt>
                <c:pt idx="333">
                  <c:v>45050</c:v>
                </c:pt>
                <c:pt idx="334">
                  <c:v>45051</c:v>
                </c:pt>
                <c:pt idx="335">
                  <c:v>45054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45075</c:v>
                </c:pt>
                <c:pt idx="351">
                  <c:v>45076</c:v>
                </c:pt>
                <c:pt idx="352">
                  <c:v>45077</c:v>
                </c:pt>
                <c:pt idx="353">
                  <c:v>45078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45107</c:v>
                </c:pt>
                <c:pt idx="373">
                  <c:v>45110</c:v>
                </c:pt>
                <c:pt idx="374">
                  <c:v>45111</c:v>
                </c:pt>
                <c:pt idx="375">
                  <c:v>45112</c:v>
                </c:pt>
                <c:pt idx="376">
                  <c:v>45113</c:v>
                </c:pt>
                <c:pt idx="377">
                  <c:v>45114</c:v>
                </c:pt>
                <c:pt idx="378">
                  <c:v>45117</c:v>
                </c:pt>
                <c:pt idx="379">
                  <c:v>45118</c:v>
                </c:pt>
                <c:pt idx="380">
                  <c:v>45119</c:v>
                </c:pt>
                <c:pt idx="381">
                  <c:v>45120</c:v>
                </c:pt>
                <c:pt idx="382">
                  <c:v>45121</c:v>
                </c:pt>
                <c:pt idx="383">
                  <c:v>45124</c:v>
                </c:pt>
                <c:pt idx="384">
                  <c:v>45125</c:v>
                </c:pt>
                <c:pt idx="385">
                  <c:v>45126</c:v>
                </c:pt>
                <c:pt idx="386">
                  <c:v>45127</c:v>
                </c:pt>
                <c:pt idx="387">
                  <c:v>45128</c:v>
                </c:pt>
                <c:pt idx="388">
                  <c:v>45131</c:v>
                </c:pt>
                <c:pt idx="389">
                  <c:v>45132</c:v>
                </c:pt>
                <c:pt idx="390">
                  <c:v>45133</c:v>
                </c:pt>
                <c:pt idx="391">
                  <c:v>45134</c:v>
                </c:pt>
                <c:pt idx="392">
                  <c:v>45135</c:v>
                </c:pt>
                <c:pt idx="393">
                  <c:v>45138</c:v>
                </c:pt>
                <c:pt idx="394">
                  <c:v>45139</c:v>
                </c:pt>
                <c:pt idx="395">
                  <c:v>45140</c:v>
                </c:pt>
                <c:pt idx="396">
                  <c:v>45141</c:v>
                </c:pt>
                <c:pt idx="397">
                  <c:v>45142</c:v>
                </c:pt>
                <c:pt idx="398">
                  <c:v>45145</c:v>
                </c:pt>
                <c:pt idx="399">
                  <c:v>45146</c:v>
                </c:pt>
                <c:pt idx="400">
                  <c:v>45148</c:v>
                </c:pt>
                <c:pt idx="401">
                  <c:v>45149</c:v>
                </c:pt>
                <c:pt idx="402">
                  <c:v>45152</c:v>
                </c:pt>
                <c:pt idx="403">
                  <c:v>45153</c:v>
                </c:pt>
                <c:pt idx="404">
                  <c:v>45154</c:v>
                </c:pt>
                <c:pt idx="405">
                  <c:v>45155</c:v>
                </c:pt>
                <c:pt idx="406">
                  <c:v>45156</c:v>
                </c:pt>
                <c:pt idx="407">
                  <c:v>45159</c:v>
                </c:pt>
                <c:pt idx="408">
                  <c:v>45160</c:v>
                </c:pt>
                <c:pt idx="409">
                  <c:v>45161</c:v>
                </c:pt>
                <c:pt idx="410">
                  <c:v>45162</c:v>
                </c:pt>
                <c:pt idx="411">
                  <c:v>45163</c:v>
                </c:pt>
                <c:pt idx="412">
                  <c:v>45166</c:v>
                </c:pt>
                <c:pt idx="413">
                  <c:v>45167</c:v>
                </c:pt>
                <c:pt idx="414">
                  <c:v>45168</c:v>
                </c:pt>
                <c:pt idx="415">
                  <c:v>45169</c:v>
                </c:pt>
                <c:pt idx="416">
                  <c:v>45173</c:v>
                </c:pt>
                <c:pt idx="417">
                  <c:v>45174</c:v>
                </c:pt>
                <c:pt idx="418">
                  <c:v>45175</c:v>
                </c:pt>
                <c:pt idx="419">
                  <c:v>45176</c:v>
                </c:pt>
                <c:pt idx="420">
                  <c:v>45177</c:v>
                </c:pt>
                <c:pt idx="421">
                  <c:v>45180</c:v>
                </c:pt>
                <c:pt idx="422">
                  <c:v>45181</c:v>
                </c:pt>
                <c:pt idx="423">
                  <c:v>45182</c:v>
                </c:pt>
                <c:pt idx="424">
                  <c:v>45183</c:v>
                </c:pt>
                <c:pt idx="425">
                  <c:v>45184</c:v>
                </c:pt>
                <c:pt idx="426">
                  <c:v>45187</c:v>
                </c:pt>
                <c:pt idx="427">
                  <c:v>45188</c:v>
                </c:pt>
                <c:pt idx="428">
                  <c:v>45189</c:v>
                </c:pt>
                <c:pt idx="429">
                  <c:v>45190</c:v>
                </c:pt>
                <c:pt idx="430">
                  <c:v>45191</c:v>
                </c:pt>
                <c:pt idx="431">
                  <c:v>45194</c:v>
                </c:pt>
                <c:pt idx="432">
                  <c:v>45195</c:v>
                </c:pt>
                <c:pt idx="433">
                  <c:v>45196</c:v>
                </c:pt>
                <c:pt idx="434">
                  <c:v>45197</c:v>
                </c:pt>
                <c:pt idx="435">
                  <c:v>45198</c:v>
                </c:pt>
                <c:pt idx="436">
                  <c:v>45201</c:v>
                </c:pt>
                <c:pt idx="437">
                  <c:v>45202</c:v>
                </c:pt>
                <c:pt idx="438">
                  <c:v>45203</c:v>
                </c:pt>
                <c:pt idx="439">
                  <c:v>45204</c:v>
                </c:pt>
                <c:pt idx="440">
                  <c:v>45205</c:v>
                </c:pt>
                <c:pt idx="441">
                  <c:v>45208</c:v>
                </c:pt>
                <c:pt idx="442">
                  <c:v>45209</c:v>
                </c:pt>
                <c:pt idx="443">
                  <c:v>45210</c:v>
                </c:pt>
                <c:pt idx="444">
                  <c:v>45211</c:v>
                </c:pt>
                <c:pt idx="445">
                  <c:v>45212</c:v>
                </c:pt>
                <c:pt idx="446">
                  <c:v>45215</c:v>
                </c:pt>
                <c:pt idx="447">
                  <c:v>45216</c:v>
                </c:pt>
                <c:pt idx="448">
                  <c:v>45217</c:v>
                </c:pt>
                <c:pt idx="449">
                  <c:v>45218</c:v>
                </c:pt>
                <c:pt idx="450">
                  <c:v>45219</c:v>
                </c:pt>
                <c:pt idx="451">
                  <c:v>45222</c:v>
                </c:pt>
                <c:pt idx="452">
                  <c:v>45223</c:v>
                </c:pt>
                <c:pt idx="453">
                  <c:v>45224</c:v>
                </c:pt>
                <c:pt idx="454">
                  <c:v>45225</c:v>
                </c:pt>
                <c:pt idx="455">
                  <c:v>45226</c:v>
                </c:pt>
                <c:pt idx="456">
                  <c:v>45229</c:v>
                </c:pt>
                <c:pt idx="457">
                  <c:v>45230</c:v>
                </c:pt>
                <c:pt idx="458">
                  <c:v>45231</c:v>
                </c:pt>
                <c:pt idx="459">
                  <c:v>45232</c:v>
                </c:pt>
                <c:pt idx="460">
                  <c:v>45233</c:v>
                </c:pt>
                <c:pt idx="461">
                  <c:v>45236</c:v>
                </c:pt>
                <c:pt idx="462">
                  <c:v>45237</c:v>
                </c:pt>
                <c:pt idx="463">
                  <c:v>45238</c:v>
                </c:pt>
                <c:pt idx="464">
                  <c:v>45239</c:v>
                </c:pt>
                <c:pt idx="465">
                  <c:v>45240</c:v>
                </c:pt>
                <c:pt idx="466">
                  <c:v>45244</c:v>
                </c:pt>
                <c:pt idx="467">
                  <c:v>45245</c:v>
                </c:pt>
                <c:pt idx="468">
                  <c:v>45246</c:v>
                </c:pt>
                <c:pt idx="469">
                  <c:v>45247</c:v>
                </c:pt>
                <c:pt idx="470">
                  <c:v>45250</c:v>
                </c:pt>
                <c:pt idx="471">
                  <c:v>45251</c:v>
                </c:pt>
                <c:pt idx="472">
                  <c:v>45252</c:v>
                </c:pt>
                <c:pt idx="473">
                  <c:v>45253</c:v>
                </c:pt>
                <c:pt idx="474">
                  <c:v>45254</c:v>
                </c:pt>
                <c:pt idx="475">
                  <c:v>45257</c:v>
                </c:pt>
                <c:pt idx="476">
                  <c:v>45258</c:v>
                </c:pt>
                <c:pt idx="477">
                  <c:v>45259</c:v>
                </c:pt>
                <c:pt idx="478">
                  <c:v>45260</c:v>
                </c:pt>
                <c:pt idx="479">
                  <c:v>45261</c:v>
                </c:pt>
                <c:pt idx="480">
                  <c:v>45264</c:v>
                </c:pt>
                <c:pt idx="481">
                  <c:v>45265</c:v>
                </c:pt>
                <c:pt idx="482">
                  <c:v>45266</c:v>
                </c:pt>
                <c:pt idx="483">
                  <c:v>45267</c:v>
                </c:pt>
                <c:pt idx="484">
                  <c:v>45268</c:v>
                </c:pt>
                <c:pt idx="485">
                  <c:v>45271</c:v>
                </c:pt>
                <c:pt idx="486">
                  <c:v>45272</c:v>
                </c:pt>
                <c:pt idx="487">
                  <c:v>45273</c:v>
                </c:pt>
                <c:pt idx="488">
                  <c:v>45274</c:v>
                </c:pt>
                <c:pt idx="489">
                  <c:v>45275</c:v>
                </c:pt>
                <c:pt idx="490">
                  <c:v>45278</c:v>
                </c:pt>
                <c:pt idx="491">
                  <c:v>45279</c:v>
                </c:pt>
                <c:pt idx="492">
                  <c:v>45280</c:v>
                </c:pt>
                <c:pt idx="493">
                  <c:v>45281</c:v>
                </c:pt>
                <c:pt idx="494">
                  <c:v>45282</c:v>
                </c:pt>
                <c:pt idx="495">
                  <c:v>45286</c:v>
                </c:pt>
                <c:pt idx="496">
                  <c:v>45287</c:v>
                </c:pt>
                <c:pt idx="497">
                  <c:v>45288</c:v>
                </c:pt>
                <c:pt idx="498">
                  <c:v>45289</c:v>
                </c:pt>
                <c:pt idx="499">
                  <c:v>45293</c:v>
                </c:pt>
                <c:pt idx="500">
                  <c:v>45294</c:v>
                </c:pt>
                <c:pt idx="501">
                  <c:v>45295</c:v>
                </c:pt>
                <c:pt idx="502">
                  <c:v>45296</c:v>
                </c:pt>
                <c:pt idx="503">
                  <c:v>45299</c:v>
                </c:pt>
                <c:pt idx="504">
                  <c:v>45300</c:v>
                </c:pt>
                <c:pt idx="505">
                  <c:v>45301</c:v>
                </c:pt>
                <c:pt idx="506">
                  <c:v>45302</c:v>
                </c:pt>
                <c:pt idx="507">
                  <c:v>45303</c:v>
                </c:pt>
                <c:pt idx="508">
                  <c:v>45306</c:v>
                </c:pt>
                <c:pt idx="509">
                  <c:v>45307</c:v>
                </c:pt>
                <c:pt idx="510">
                  <c:v>45308</c:v>
                </c:pt>
                <c:pt idx="511">
                  <c:v>45309</c:v>
                </c:pt>
                <c:pt idx="512">
                  <c:v>45310</c:v>
                </c:pt>
                <c:pt idx="513">
                  <c:v>45313</c:v>
                </c:pt>
                <c:pt idx="514">
                  <c:v>45314</c:v>
                </c:pt>
                <c:pt idx="515">
                  <c:v>45315</c:v>
                </c:pt>
                <c:pt idx="516">
                  <c:v>45316</c:v>
                </c:pt>
                <c:pt idx="517">
                  <c:v>45317</c:v>
                </c:pt>
                <c:pt idx="518">
                  <c:v>45320</c:v>
                </c:pt>
                <c:pt idx="519">
                  <c:v>45321</c:v>
                </c:pt>
                <c:pt idx="520">
                  <c:v>45322</c:v>
                </c:pt>
                <c:pt idx="521">
                  <c:v>45323</c:v>
                </c:pt>
                <c:pt idx="522">
                  <c:v>45324</c:v>
                </c:pt>
                <c:pt idx="523">
                  <c:v>45327</c:v>
                </c:pt>
                <c:pt idx="524">
                  <c:v>45328</c:v>
                </c:pt>
                <c:pt idx="525">
                  <c:v>45329</c:v>
                </c:pt>
                <c:pt idx="526">
                  <c:v>45330</c:v>
                </c:pt>
                <c:pt idx="527">
                  <c:v>45331</c:v>
                </c:pt>
                <c:pt idx="528">
                  <c:v>45335</c:v>
                </c:pt>
                <c:pt idx="529">
                  <c:v>45336</c:v>
                </c:pt>
                <c:pt idx="530">
                  <c:v>45337</c:v>
                </c:pt>
                <c:pt idx="531">
                  <c:v>45338</c:v>
                </c:pt>
                <c:pt idx="532">
                  <c:v>45341</c:v>
                </c:pt>
                <c:pt idx="533">
                  <c:v>45342</c:v>
                </c:pt>
                <c:pt idx="534">
                  <c:v>45343</c:v>
                </c:pt>
                <c:pt idx="535">
                  <c:v>45344</c:v>
                </c:pt>
                <c:pt idx="536">
                  <c:v>45345</c:v>
                </c:pt>
                <c:pt idx="537">
                  <c:v>45348</c:v>
                </c:pt>
                <c:pt idx="538">
                  <c:v>45349</c:v>
                </c:pt>
                <c:pt idx="539">
                  <c:v>45350</c:v>
                </c:pt>
                <c:pt idx="540">
                  <c:v>45351</c:v>
                </c:pt>
                <c:pt idx="541">
                  <c:v>45352</c:v>
                </c:pt>
                <c:pt idx="542">
                  <c:v>45355</c:v>
                </c:pt>
                <c:pt idx="543">
                  <c:v>45356</c:v>
                </c:pt>
                <c:pt idx="544">
                  <c:v>45357</c:v>
                </c:pt>
                <c:pt idx="545">
                  <c:v>45358</c:v>
                </c:pt>
                <c:pt idx="546">
                  <c:v>45359</c:v>
                </c:pt>
                <c:pt idx="547">
                  <c:v>45362</c:v>
                </c:pt>
                <c:pt idx="548">
                  <c:v>45363</c:v>
                </c:pt>
                <c:pt idx="549">
                  <c:v>45364</c:v>
                </c:pt>
                <c:pt idx="550">
                  <c:v>45365</c:v>
                </c:pt>
                <c:pt idx="551">
                  <c:v>45366</c:v>
                </c:pt>
                <c:pt idx="552">
                  <c:v>45369</c:v>
                </c:pt>
                <c:pt idx="553">
                  <c:v>45370</c:v>
                </c:pt>
                <c:pt idx="554">
                  <c:v>45371</c:v>
                </c:pt>
                <c:pt idx="555">
                  <c:v>45372</c:v>
                </c:pt>
                <c:pt idx="556">
                  <c:v>45373</c:v>
                </c:pt>
                <c:pt idx="557">
                  <c:v>45376</c:v>
                </c:pt>
                <c:pt idx="558">
                  <c:v>45377</c:v>
                </c:pt>
                <c:pt idx="559">
                  <c:v>45378</c:v>
                </c:pt>
                <c:pt idx="560">
                  <c:v>45379</c:v>
                </c:pt>
                <c:pt idx="561">
                  <c:v>45383</c:v>
                </c:pt>
                <c:pt idx="562">
                  <c:v>45384</c:v>
                </c:pt>
                <c:pt idx="563">
                  <c:v>45385</c:v>
                </c:pt>
                <c:pt idx="564">
                  <c:v>45386</c:v>
                </c:pt>
                <c:pt idx="565">
                  <c:v>45387</c:v>
                </c:pt>
                <c:pt idx="566">
                  <c:v>45390</c:v>
                </c:pt>
                <c:pt idx="567">
                  <c:v>45391</c:v>
                </c:pt>
                <c:pt idx="568">
                  <c:v>45393</c:v>
                </c:pt>
                <c:pt idx="569">
                  <c:v>45394</c:v>
                </c:pt>
                <c:pt idx="570">
                  <c:v>45397</c:v>
                </c:pt>
                <c:pt idx="571">
                  <c:v>45398</c:v>
                </c:pt>
                <c:pt idx="572">
                  <c:v>45399</c:v>
                </c:pt>
                <c:pt idx="573">
                  <c:v>45400</c:v>
                </c:pt>
                <c:pt idx="574">
                  <c:v>45401</c:v>
                </c:pt>
                <c:pt idx="575">
                  <c:v>45404</c:v>
                </c:pt>
                <c:pt idx="576">
                  <c:v>45405</c:v>
                </c:pt>
                <c:pt idx="577">
                  <c:v>45406</c:v>
                </c:pt>
                <c:pt idx="578">
                  <c:v>45407</c:v>
                </c:pt>
                <c:pt idx="579">
                  <c:v>45408</c:v>
                </c:pt>
                <c:pt idx="580">
                  <c:v>45411</c:v>
                </c:pt>
                <c:pt idx="581">
                  <c:v>45412</c:v>
                </c:pt>
                <c:pt idx="582">
                  <c:v>45414</c:v>
                </c:pt>
                <c:pt idx="583">
                  <c:v>45415</c:v>
                </c:pt>
                <c:pt idx="584">
                  <c:v>45418</c:v>
                </c:pt>
                <c:pt idx="585">
                  <c:v>45419</c:v>
                </c:pt>
                <c:pt idx="586">
                  <c:v>45420</c:v>
                </c:pt>
                <c:pt idx="587">
                  <c:v>45421</c:v>
                </c:pt>
                <c:pt idx="588">
                  <c:v>45422</c:v>
                </c:pt>
                <c:pt idx="589">
                  <c:v>45425</c:v>
                </c:pt>
                <c:pt idx="590">
                  <c:v>45426</c:v>
                </c:pt>
                <c:pt idx="591">
                  <c:v>45427</c:v>
                </c:pt>
                <c:pt idx="592">
                  <c:v>45428</c:v>
                </c:pt>
                <c:pt idx="593">
                  <c:v>45429</c:v>
                </c:pt>
                <c:pt idx="594">
                  <c:v>45432</c:v>
                </c:pt>
                <c:pt idx="595">
                  <c:v>45433</c:v>
                </c:pt>
                <c:pt idx="596">
                  <c:v>45435</c:v>
                </c:pt>
                <c:pt idx="597">
                  <c:v>45436</c:v>
                </c:pt>
                <c:pt idx="598">
                  <c:v>45439</c:v>
                </c:pt>
                <c:pt idx="599">
                  <c:v>45440</c:v>
                </c:pt>
                <c:pt idx="600">
                  <c:v>45441</c:v>
                </c:pt>
                <c:pt idx="601">
                  <c:v>45442</c:v>
                </c:pt>
                <c:pt idx="602">
                  <c:v>45443</c:v>
                </c:pt>
                <c:pt idx="603">
                  <c:v>45446</c:v>
                </c:pt>
                <c:pt idx="604">
                  <c:v>45447</c:v>
                </c:pt>
                <c:pt idx="605">
                  <c:v>45448</c:v>
                </c:pt>
                <c:pt idx="606">
                  <c:v>45449</c:v>
                </c:pt>
                <c:pt idx="607">
                  <c:v>45450</c:v>
                </c:pt>
                <c:pt idx="608">
                  <c:v>45453</c:v>
                </c:pt>
                <c:pt idx="609">
                  <c:v>45454</c:v>
                </c:pt>
                <c:pt idx="610">
                  <c:v>45455</c:v>
                </c:pt>
                <c:pt idx="611">
                  <c:v>45456</c:v>
                </c:pt>
                <c:pt idx="612">
                  <c:v>45457</c:v>
                </c:pt>
                <c:pt idx="613">
                  <c:v>45461</c:v>
                </c:pt>
                <c:pt idx="614">
                  <c:v>45462</c:v>
                </c:pt>
                <c:pt idx="615">
                  <c:v>45463</c:v>
                </c:pt>
                <c:pt idx="616">
                  <c:v>45464</c:v>
                </c:pt>
                <c:pt idx="617">
                  <c:v>45467</c:v>
                </c:pt>
                <c:pt idx="618">
                  <c:v>45468</c:v>
                </c:pt>
                <c:pt idx="619">
                  <c:v>45469</c:v>
                </c:pt>
                <c:pt idx="620">
                  <c:v>45470</c:v>
                </c:pt>
                <c:pt idx="621">
                  <c:v>45471</c:v>
                </c:pt>
                <c:pt idx="622">
                  <c:v>45474</c:v>
                </c:pt>
                <c:pt idx="623">
                  <c:v>45475</c:v>
                </c:pt>
                <c:pt idx="624">
                  <c:v>45476</c:v>
                </c:pt>
                <c:pt idx="625">
                  <c:v>45477</c:v>
                </c:pt>
                <c:pt idx="626">
                  <c:v>45478</c:v>
                </c:pt>
                <c:pt idx="627">
                  <c:v>45481</c:v>
                </c:pt>
                <c:pt idx="628">
                  <c:v>45482</c:v>
                </c:pt>
                <c:pt idx="629">
                  <c:v>45483</c:v>
                </c:pt>
                <c:pt idx="630">
                  <c:v>45484</c:v>
                </c:pt>
                <c:pt idx="631">
                  <c:v>45485</c:v>
                </c:pt>
                <c:pt idx="632">
                  <c:v>45488</c:v>
                </c:pt>
                <c:pt idx="633">
                  <c:v>45489</c:v>
                </c:pt>
                <c:pt idx="634">
                  <c:v>45490</c:v>
                </c:pt>
                <c:pt idx="635">
                  <c:v>45491</c:v>
                </c:pt>
                <c:pt idx="636">
                  <c:v>45492</c:v>
                </c:pt>
                <c:pt idx="637">
                  <c:v>45495</c:v>
                </c:pt>
                <c:pt idx="638">
                  <c:v>45496</c:v>
                </c:pt>
                <c:pt idx="639">
                  <c:v>45497</c:v>
                </c:pt>
                <c:pt idx="640">
                  <c:v>45498</c:v>
                </c:pt>
                <c:pt idx="641">
                  <c:v>45499</c:v>
                </c:pt>
                <c:pt idx="642">
                  <c:v>45502</c:v>
                </c:pt>
                <c:pt idx="643">
                  <c:v>45503</c:v>
                </c:pt>
                <c:pt idx="644">
                  <c:v>45504</c:v>
                </c:pt>
                <c:pt idx="645">
                  <c:v>45505</c:v>
                </c:pt>
                <c:pt idx="646">
                  <c:v>45506</c:v>
                </c:pt>
                <c:pt idx="647">
                  <c:v>45509</c:v>
                </c:pt>
                <c:pt idx="648">
                  <c:v>45510</c:v>
                </c:pt>
                <c:pt idx="649">
                  <c:v>45511</c:v>
                </c:pt>
                <c:pt idx="650">
                  <c:v>45512</c:v>
                </c:pt>
                <c:pt idx="651">
                  <c:v>45516</c:v>
                </c:pt>
                <c:pt idx="652">
                  <c:v>45517</c:v>
                </c:pt>
                <c:pt idx="653">
                  <c:v>45518</c:v>
                </c:pt>
                <c:pt idx="654">
                  <c:v>45519</c:v>
                </c:pt>
                <c:pt idx="655">
                  <c:v>45520</c:v>
                </c:pt>
                <c:pt idx="656">
                  <c:v>45523</c:v>
                </c:pt>
                <c:pt idx="657">
                  <c:v>45524</c:v>
                </c:pt>
                <c:pt idx="658">
                  <c:v>45525</c:v>
                </c:pt>
                <c:pt idx="659">
                  <c:v>45526</c:v>
                </c:pt>
                <c:pt idx="660">
                  <c:v>45527</c:v>
                </c:pt>
                <c:pt idx="661">
                  <c:v>45530</c:v>
                </c:pt>
                <c:pt idx="662">
                  <c:v>45531</c:v>
                </c:pt>
                <c:pt idx="663">
                  <c:v>45532</c:v>
                </c:pt>
                <c:pt idx="664">
                  <c:v>45533</c:v>
                </c:pt>
                <c:pt idx="665">
                  <c:v>45534</c:v>
                </c:pt>
                <c:pt idx="666">
                  <c:v>45537</c:v>
                </c:pt>
                <c:pt idx="667">
                  <c:v>45538</c:v>
                </c:pt>
                <c:pt idx="668">
                  <c:v>45539</c:v>
                </c:pt>
                <c:pt idx="669">
                  <c:v>45540</c:v>
                </c:pt>
                <c:pt idx="670">
                  <c:v>45541</c:v>
                </c:pt>
                <c:pt idx="671">
                  <c:v>45544</c:v>
                </c:pt>
                <c:pt idx="672">
                  <c:v>45545</c:v>
                </c:pt>
                <c:pt idx="673">
                  <c:v>45546</c:v>
                </c:pt>
                <c:pt idx="674">
                  <c:v>45547</c:v>
                </c:pt>
                <c:pt idx="675">
                  <c:v>45548</c:v>
                </c:pt>
                <c:pt idx="676">
                  <c:v>45551</c:v>
                </c:pt>
                <c:pt idx="677">
                  <c:v>45552</c:v>
                </c:pt>
                <c:pt idx="678">
                  <c:v>45553</c:v>
                </c:pt>
                <c:pt idx="679">
                  <c:v>45554</c:v>
                </c:pt>
                <c:pt idx="680">
                  <c:v>45555</c:v>
                </c:pt>
                <c:pt idx="681">
                  <c:v>45558</c:v>
                </c:pt>
                <c:pt idx="682">
                  <c:v>45559</c:v>
                </c:pt>
                <c:pt idx="683">
                  <c:v>45560</c:v>
                </c:pt>
                <c:pt idx="684">
                  <c:v>45561</c:v>
                </c:pt>
                <c:pt idx="685">
                  <c:v>45562</c:v>
                </c:pt>
                <c:pt idx="686">
                  <c:v>45565</c:v>
                </c:pt>
                <c:pt idx="687">
                  <c:v>45566</c:v>
                </c:pt>
                <c:pt idx="688">
                  <c:v>45567</c:v>
                </c:pt>
                <c:pt idx="689">
                  <c:v>45568</c:v>
                </c:pt>
                <c:pt idx="690">
                  <c:v>45569</c:v>
                </c:pt>
                <c:pt idx="691">
                  <c:v>45572</c:v>
                </c:pt>
                <c:pt idx="692">
                  <c:v>45573</c:v>
                </c:pt>
                <c:pt idx="693">
                  <c:v>45574</c:v>
                </c:pt>
                <c:pt idx="694">
                  <c:v>45575</c:v>
                </c:pt>
                <c:pt idx="695">
                  <c:v>45576</c:v>
                </c:pt>
                <c:pt idx="696">
                  <c:v>45579</c:v>
                </c:pt>
                <c:pt idx="697">
                  <c:v>45580</c:v>
                </c:pt>
                <c:pt idx="698">
                  <c:v>45581</c:v>
                </c:pt>
                <c:pt idx="699">
                  <c:v>45582</c:v>
                </c:pt>
                <c:pt idx="700">
                  <c:v>45583</c:v>
                </c:pt>
                <c:pt idx="701">
                  <c:v>45586</c:v>
                </c:pt>
                <c:pt idx="702">
                  <c:v>45587</c:v>
                </c:pt>
                <c:pt idx="703">
                  <c:v>45588</c:v>
                </c:pt>
                <c:pt idx="704">
                  <c:v>45589</c:v>
                </c:pt>
                <c:pt idx="705">
                  <c:v>45590</c:v>
                </c:pt>
                <c:pt idx="706">
                  <c:v>45593</c:v>
                </c:pt>
                <c:pt idx="707">
                  <c:v>45594</c:v>
                </c:pt>
                <c:pt idx="708">
                  <c:v>45595</c:v>
                </c:pt>
                <c:pt idx="709">
                  <c:v>45597</c:v>
                </c:pt>
                <c:pt idx="710">
                  <c:v>45600</c:v>
                </c:pt>
                <c:pt idx="711">
                  <c:v>45601</c:v>
                </c:pt>
                <c:pt idx="712">
                  <c:v>45602</c:v>
                </c:pt>
                <c:pt idx="713">
                  <c:v>45603</c:v>
                </c:pt>
                <c:pt idx="714">
                  <c:v>45604</c:v>
                </c:pt>
                <c:pt idx="715">
                  <c:v>45607</c:v>
                </c:pt>
                <c:pt idx="716">
                  <c:v>45608</c:v>
                </c:pt>
                <c:pt idx="717">
                  <c:v>45609</c:v>
                </c:pt>
                <c:pt idx="718">
                  <c:v>45610</c:v>
                </c:pt>
                <c:pt idx="719">
                  <c:v>45611</c:v>
                </c:pt>
                <c:pt idx="720">
                  <c:v>45614</c:v>
                </c:pt>
                <c:pt idx="721">
                  <c:v>45615</c:v>
                </c:pt>
                <c:pt idx="722">
                  <c:v>45616</c:v>
                </c:pt>
                <c:pt idx="723">
                  <c:v>45617</c:v>
                </c:pt>
                <c:pt idx="724">
                  <c:v>45618</c:v>
                </c:pt>
                <c:pt idx="725">
                  <c:v>45621</c:v>
                </c:pt>
                <c:pt idx="726">
                  <c:v>45622</c:v>
                </c:pt>
                <c:pt idx="727">
                  <c:v>45623</c:v>
                </c:pt>
                <c:pt idx="728">
                  <c:v>45624</c:v>
                </c:pt>
                <c:pt idx="729">
                  <c:v>45625</c:v>
                </c:pt>
                <c:pt idx="730">
                  <c:v>45628</c:v>
                </c:pt>
                <c:pt idx="731">
                  <c:v>45629</c:v>
                </c:pt>
                <c:pt idx="732">
                  <c:v>45630</c:v>
                </c:pt>
                <c:pt idx="733">
                  <c:v>45631</c:v>
                </c:pt>
                <c:pt idx="734">
                  <c:v>45632</c:v>
                </c:pt>
                <c:pt idx="735">
                  <c:v>45635</c:v>
                </c:pt>
                <c:pt idx="736">
                  <c:v>45636</c:v>
                </c:pt>
                <c:pt idx="737">
                  <c:v>45637</c:v>
                </c:pt>
                <c:pt idx="738">
                  <c:v>45638</c:v>
                </c:pt>
                <c:pt idx="739">
                  <c:v>45639</c:v>
                </c:pt>
                <c:pt idx="740">
                  <c:v>45642</c:v>
                </c:pt>
                <c:pt idx="741">
                  <c:v>45643</c:v>
                </c:pt>
                <c:pt idx="742">
                  <c:v>45644</c:v>
                </c:pt>
                <c:pt idx="743">
                  <c:v>45645</c:v>
                </c:pt>
                <c:pt idx="744">
                  <c:v>45646</c:v>
                </c:pt>
                <c:pt idx="745">
                  <c:v>45649</c:v>
                </c:pt>
                <c:pt idx="746">
                  <c:v>45650</c:v>
                </c:pt>
                <c:pt idx="747">
                  <c:v>45652</c:v>
                </c:pt>
                <c:pt idx="748">
                  <c:v>45653</c:v>
                </c:pt>
                <c:pt idx="749">
                  <c:v>45656</c:v>
                </c:pt>
                <c:pt idx="750">
                  <c:v>45657</c:v>
                </c:pt>
                <c:pt idx="751">
                  <c:v>45659</c:v>
                </c:pt>
                <c:pt idx="752">
                  <c:v>45660</c:v>
                </c:pt>
                <c:pt idx="753">
                  <c:v>45663</c:v>
                </c:pt>
                <c:pt idx="754">
                  <c:v>45664</c:v>
                </c:pt>
                <c:pt idx="755">
                  <c:v>45665</c:v>
                </c:pt>
                <c:pt idx="756">
                  <c:v>45666</c:v>
                </c:pt>
                <c:pt idx="757">
                  <c:v>45667</c:v>
                </c:pt>
                <c:pt idx="758">
                  <c:v>45670</c:v>
                </c:pt>
                <c:pt idx="759">
                  <c:v>45671</c:v>
                </c:pt>
                <c:pt idx="760">
                  <c:v>45672</c:v>
                </c:pt>
                <c:pt idx="761">
                  <c:v>45673</c:v>
                </c:pt>
                <c:pt idx="762">
                  <c:v>45674</c:v>
                </c:pt>
                <c:pt idx="763">
                  <c:v>45677</c:v>
                </c:pt>
                <c:pt idx="764">
                  <c:v>45678</c:v>
                </c:pt>
                <c:pt idx="765">
                  <c:v>45679</c:v>
                </c:pt>
                <c:pt idx="766">
                  <c:v>45680</c:v>
                </c:pt>
                <c:pt idx="767">
                  <c:v>45681</c:v>
                </c:pt>
                <c:pt idx="768">
                  <c:v>45684</c:v>
                </c:pt>
                <c:pt idx="769">
                  <c:v>45685</c:v>
                </c:pt>
                <c:pt idx="770">
                  <c:v>45688</c:v>
                </c:pt>
                <c:pt idx="771">
                  <c:v>45691</c:v>
                </c:pt>
                <c:pt idx="772">
                  <c:v>45692</c:v>
                </c:pt>
                <c:pt idx="773">
                  <c:v>45693</c:v>
                </c:pt>
                <c:pt idx="774">
                  <c:v>45694</c:v>
                </c:pt>
                <c:pt idx="775">
                  <c:v>45695</c:v>
                </c:pt>
                <c:pt idx="776">
                  <c:v>45698</c:v>
                </c:pt>
                <c:pt idx="777">
                  <c:v>45699</c:v>
                </c:pt>
                <c:pt idx="778">
                  <c:v>45700</c:v>
                </c:pt>
                <c:pt idx="779">
                  <c:v>45701</c:v>
                </c:pt>
                <c:pt idx="780">
                  <c:v>45702</c:v>
                </c:pt>
                <c:pt idx="781">
                  <c:v>45705</c:v>
                </c:pt>
                <c:pt idx="782">
                  <c:v>45706</c:v>
                </c:pt>
                <c:pt idx="783">
                  <c:v>45707</c:v>
                </c:pt>
                <c:pt idx="784">
                  <c:v>45708</c:v>
                </c:pt>
                <c:pt idx="785">
                  <c:v>45709</c:v>
                </c:pt>
                <c:pt idx="786">
                  <c:v>45712</c:v>
                </c:pt>
                <c:pt idx="787">
                  <c:v>45713</c:v>
                </c:pt>
                <c:pt idx="788">
                  <c:v>45714</c:v>
                </c:pt>
                <c:pt idx="789">
                  <c:v>45715</c:v>
                </c:pt>
                <c:pt idx="790">
                  <c:v>45716</c:v>
                </c:pt>
                <c:pt idx="791">
                  <c:v>45533</c:v>
                </c:pt>
                <c:pt idx="792">
                  <c:v>45534</c:v>
                </c:pt>
                <c:pt idx="793">
                  <c:v>45537</c:v>
                </c:pt>
                <c:pt idx="794">
                  <c:v>45538</c:v>
                </c:pt>
                <c:pt idx="795">
                  <c:v>45539</c:v>
                </c:pt>
                <c:pt idx="796">
                  <c:v>45540</c:v>
                </c:pt>
                <c:pt idx="797">
                  <c:v>45541</c:v>
                </c:pt>
                <c:pt idx="798">
                  <c:v>45544</c:v>
                </c:pt>
                <c:pt idx="799">
                  <c:v>45545</c:v>
                </c:pt>
                <c:pt idx="800">
                  <c:v>45546</c:v>
                </c:pt>
                <c:pt idx="801">
                  <c:v>45547</c:v>
                </c:pt>
                <c:pt idx="802">
                  <c:v>45548</c:v>
                </c:pt>
                <c:pt idx="803">
                  <c:v>45551</c:v>
                </c:pt>
                <c:pt idx="804">
                  <c:v>45552</c:v>
                </c:pt>
                <c:pt idx="805">
                  <c:v>45553</c:v>
                </c:pt>
                <c:pt idx="806">
                  <c:v>45554</c:v>
                </c:pt>
                <c:pt idx="807">
                  <c:v>45555</c:v>
                </c:pt>
                <c:pt idx="808">
                  <c:v>45558</c:v>
                </c:pt>
                <c:pt idx="809">
                  <c:v>45559</c:v>
                </c:pt>
                <c:pt idx="810">
                  <c:v>45560</c:v>
                </c:pt>
                <c:pt idx="811">
                  <c:v>45561</c:v>
                </c:pt>
                <c:pt idx="812">
                  <c:v>45562</c:v>
                </c:pt>
                <c:pt idx="813">
                  <c:v>45565</c:v>
                </c:pt>
                <c:pt idx="814">
                  <c:v>45566</c:v>
                </c:pt>
                <c:pt idx="815">
                  <c:v>45567</c:v>
                </c:pt>
                <c:pt idx="816">
                  <c:v>45568</c:v>
                </c:pt>
                <c:pt idx="817">
                  <c:v>45569</c:v>
                </c:pt>
                <c:pt idx="818">
                  <c:v>45572</c:v>
                </c:pt>
                <c:pt idx="819">
                  <c:v>45573</c:v>
                </c:pt>
                <c:pt idx="820">
                  <c:v>45574</c:v>
                </c:pt>
                <c:pt idx="821">
                  <c:v>45575</c:v>
                </c:pt>
                <c:pt idx="822">
                  <c:v>45576</c:v>
                </c:pt>
                <c:pt idx="823">
                  <c:v>45579</c:v>
                </c:pt>
                <c:pt idx="824">
                  <c:v>45580</c:v>
                </c:pt>
                <c:pt idx="825">
                  <c:v>45581</c:v>
                </c:pt>
                <c:pt idx="826">
                  <c:v>45582</c:v>
                </c:pt>
                <c:pt idx="827">
                  <c:v>45583</c:v>
                </c:pt>
                <c:pt idx="828">
                  <c:v>45586</c:v>
                </c:pt>
                <c:pt idx="829">
                  <c:v>45587</c:v>
                </c:pt>
                <c:pt idx="830">
                  <c:v>45588</c:v>
                </c:pt>
                <c:pt idx="831">
                  <c:v>45589</c:v>
                </c:pt>
                <c:pt idx="832">
                  <c:v>45590</c:v>
                </c:pt>
                <c:pt idx="833">
                  <c:v>45593</c:v>
                </c:pt>
                <c:pt idx="834">
                  <c:v>45594</c:v>
                </c:pt>
                <c:pt idx="835">
                  <c:v>45595</c:v>
                </c:pt>
                <c:pt idx="836">
                  <c:v>45597</c:v>
                </c:pt>
                <c:pt idx="837">
                  <c:v>45600</c:v>
                </c:pt>
                <c:pt idx="838">
                  <c:v>45601</c:v>
                </c:pt>
                <c:pt idx="839">
                  <c:v>45602</c:v>
                </c:pt>
                <c:pt idx="840">
                  <c:v>45603</c:v>
                </c:pt>
                <c:pt idx="841">
                  <c:v>45604</c:v>
                </c:pt>
                <c:pt idx="842">
                  <c:v>45607</c:v>
                </c:pt>
                <c:pt idx="843">
                  <c:v>45608</c:v>
                </c:pt>
                <c:pt idx="844">
                  <c:v>45609</c:v>
                </c:pt>
                <c:pt idx="845">
                  <c:v>45610</c:v>
                </c:pt>
                <c:pt idx="846">
                  <c:v>45611</c:v>
                </c:pt>
                <c:pt idx="847">
                  <c:v>45614</c:v>
                </c:pt>
                <c:pt idx="848">
                  <c:v>45615</c:v>
                </c:pt>
                <c:pt idx="849">
                  <c:v>45616</c:v>
                </c:pt>
                <c:pt idx="850">
                  <c:v>45617</c:v>
                </c:pt>
                <c:pt idx="851">
                  <c:v>45618</c:v>
                </c:pt>
                <c:pt idx="852">
                  <c:v>45621</c:v>
                </c:pt>
                <c:pt idx="853">
                  <c:v>45622</c:v>
                </c:pt>
                <c:pt idx="854">
                  <c:v>45623</c:v>
                </c:pt>
                <c:pt idx="855">
                  <c:v>45624</c:v>
                </c:pt>
                <c:pt idx="856">
                  <c:v>45625</c:v>
                </c:pt>
                <c:pt idx="857">
                  <c:v>45628</c:v>
                </c:pt>
                <c:pt idx="858">
                  <c:v>45629</c:v>
                </c:pt>
                <c:pt idx="859">
                  <c:v>45630</c:v>
                </c:pt>
                <c:pt idx="860">
                  <c:v>45631</c:v>
                </c:pt>
                <c:pt idx="861">
                  <c:v>45632</c:v>
                </c:pt>
                <c:pt idx="862">
                  <c:v>45635</c:v>
                </c:pt>
                <c:pt idx="863">
                  <c:v>45636</c:v>
                </c:pt>
                <c:pt idx="864">
                  <c:v>45637</c:v>
                </c:pt>
                <c:pt idx="865">
                  <c:v>45638</c:v>
                </c:pt>
                <c:pt idx="866">
                  <c:v>45639</c:v>
                </c:pt>
                <c:pt idx="867">
                  <c:v>45642</c:v>
                </c:pt>
                <c:pt idx="868">
                  <c:v>45643</c:v>
                </c:pt>
                <c:pt idx="869">
                  <c:v>45644</c:v>
                </c:pt>
                <c:pt idx="870">
                  <c:v>45645</c:v>
                </c:pt>
                <c:pt idx="871">
                  <c:v>45646</c:v>
                </c:pt>
                <c:pt idx="872">
                  <c:v>45649</c:v>
                </c:pt>
                <c:pt idx="873">
                  <c:v>45650</c:v>
                </c:pt>
                <c:pt idx="874">
                  <c:v>45652</c:v>
                </c:pt>
                <c:pt idx="875">
                  <c:v>45653</c:v>
                </c:pt>
                <c:pt idx="876">
                  <c:v>45656</c:v>
                </c:pt>
                <c:pt idx="877">
                  <c:v>45657</c:v>
                </c:pt>
                <c:pt idx="878">
                  <c:v>45659</c:v>
                </c:pt>
                <c:pt idx="879">
                  <c:v>45660</c:v>
                </c:pt>
                <c:pt idx="880">
                  <c:v>45663</c:v>
                </c:pt>
                <c:pt idx="881">
                  <c:v>45664</c:v>
                </c:pt>
                <c:pt idx="882">
                  <c:v>45665</c:v>
                </c:pt>
                <c:pt idx="883">
                  <c:v>45666</c:v>
                </c:pt>
                <c:pt idx="884">
                  <c:v>45667</c:v>
                </c:pt>
                <c:pt idx="885">
                  <c:v>45670</c:v>
                </c:pt>
                <c:pt idx="886">
                  <c:v>45671</c:v>
                </c:pt>
                <c:pt idx="887">
                  <c:v>45672</c:v>
                </c:pt>
                <c:pt idx="888">
                  <c:v>45673</c:v>
                </c:pt>
                <c:pt idx="889">
                  <c:v>45674</c:v>
                </c:pt>
                <c:pt idx="890">
                  <c:v>45677</c:v>
                </c:pt>
                <c:pt idx="891">
                  <c:v>45678</c:v>
                </c:pt>
                <c:pt idx="892">
                  <c:v>45679</c:v>
                </c:pt>
                <c:pt idx="893">
                  <c:v>45680</c:v>
                </c:pt>
                <c:pt idx="894">
                  <c:v>45681</c:v>
                </c:pt>
                <c:pt idx="895">
                  <c:v>45684</c:v>
                </c:pt>
                <c:pt idx="896">
                  <c:v>45685</c:v>
                </c:pt>
                <c:pt idx="897">
                  <c:v>45688</c:v>
                </c:pt>
                <c:pt idx="898">
                  <c:v>45691</c:v>
                </c:pt>
                <c:pt idx="899">
                  <c:v>45692</c:v>
                </c:pt>
                <c:pt idx="900">
                  <c:v>45693</c:v>
                </c:pt>
                <c:pt idx="901">
                  <c:v>45694</c:v>
                </c:pt>
                <c:pt idx="902">
                  <c:v>45695</c:v>
                </c:pt>
                <c:pt idx="903">
                  <c:v>45698</c:v>
                </c:pt>
                <c:pt idx="904">
                  <c:v>45699</c:v>
                </c:pt>
                <c:pt idx="905">
                  <c:v>45700</c:v>
                </c:pt>
                <c:pt idx="906">
                  <c:v>45701</c:v>
                </c:pt>
                <c:pt idx="907">
                  <c:v>45702</c:v>
                </c:pt>
                <c:pt idx="908">
                  <c:v>45705</c:v>
                </c:pt>
                <c:pt idx="909">
                  <c:v>45706</c:v>
                </c:pt>
                <c:pt idx="910">
                  <c:v>45707</c:v>
                </c:pt>
                <c:pt idx="911">
                  <c:v>45708</c:v>
                </c:pt>
                <c:pt idx="912">
                  <c:v>45709</c:v>
                </c:pt>
                <c:pt idx="913">
                  <c:v>45712</c:v>
                </c:pt>
                <c:pt idx="914">
                  <c:v>45713</c:v>
                </c:pt>
                <c:pt idx="915">
                  <c:v>45714</c:v>
                </c:pt>
                <c:pt idx="916">
                  <c:v>45715</c:v>
                </c:pt>
                <c:pt idx="917">
                  <c:v>45716</c:v>
                </c:pt>
                <c:pt idx="918">
                  <c:v>45719</c:v>
                </c:pt>
                <c:pt idx="919">
                  <c:v>45720</c:v>
                </c:pt>
                <c:pt idx="920">
                  <c:v>45721</c:v>
                </c:pt>
                <c:pt idx="921">
                  <c:v>45722</c:v>
                </c:pt>
                <c:pt idx="922">
                  <c:v>45723</c:v>
                </c:pt>
                <c:pt idx="923">
                  <c:v>45726</c:v>
                </c:pt>
                <c:pt idx="924">
                  <c:v>45727</c:v>
                </c:pt>
                <c:pt idx="925">
                  <c:v>45728</c:v>
                </c:pt>
                <c:pt idx="926">
                  <c:v>45729</c:v>
                </c:pt>
                <c:pt idx="927">
                  <c:v>45730</c:v>
                </c:pt>
                <c:pt idx="928">
                  <c:v>45733</c:v>
                </c:pt>
                <c:pt idx="929">
                  <c:v>45734</c:v>
                </c:pt>
                <c:pt idx="930">
                  <c:v>45735</c:v>
                </c:pt>
                <c:pt idx="931">
                  <c:v>45736</c:v>
                </c:pt>
                <c:pt idx="932">
                  <c:v>45737</c:v>
                </c:pt>
                <c:pt idx="933">
                  <c:v>45740</c:v>
                </c:pt>
                <c:pt idx="934">
                  <c:v>45741</c:v>
                </c:pt>
                <c:pt idx="935">
                  <c:v>45742</c:v>
                </c:pt>
                <c:pt idx="936">
                  <c:v>45743</c:v>
                </c:pt>
                <c:pt idx="937">
                  <c:v>45744</c:v>
                </c:pt>
                <c:pt idx="938">
                  <c:v>45748</c:v>
                </c:pt>
                <c:pt idx="939">
                  <c:v>45749</c:v>
                </c:pt>
                <c:pt idx="940">
                  <c:v>45750</c:v>
                </c:pt>
                <c:pt idx="941">
                  <c:v>45751</c:v>
                </c:pt>
                <c:pt idx="942">
                  <c:v>45754</c:v>
                </c:pt>
                <c:pt idx="943">
                  <c:v>45755</c:v>
                </c:pt>
                <c:pt idx="944">
                  <c:v>45756</c:v>
                </c:pt>
                <c:pt idx="945">
                  <c:v>45757</c:v>
                </c:pt>
                <c:pt idx="946">
                  <c:v>45758</c:v>
                </c:pt>
                <c:pt idx="947">
                  <c:v>45761</c:v>
                </c:pt>
                <c:pt idx="948">
                  <c:v>45762</c:v>
                </c:pt>
                <c:pt idx="949">
                  <c:v>45763</c:v>
                </c:pt>
                <c:pt idx="950">
                  <c:v>45764</c:v>
                </c:pt>
                <c:pt idx="951">
                  <c:v>45768</c:v>
                </c:pt>
                <c:pt idx="952">
                  <c:v>45769</c:v>
                </c:pt>
                <c:pt idx="953">
                  <c:v>45770</c:v>
                </c:pt>
                <c:pt idx="954">
                  <c:v>45771</c:v>
                </c:pt>
                <c:pt idx="955">
                  <c:v>45772</c:v>
                </c:pt>
                <c:pt idx="956">
                  <c:v>45775</c:v>
                </c:pt>
                <c:pt idx="957">
                  <c:v>45776</c:v>
                </c:pt>
                <c:pt idx="958">
                  <c:v>45777</c:v>
                </c:pt>
                <c:pt idx="959">
                  <c:v>45779</c:v>
                </c:pt>
                <c:pt idx="960">
                  <c:v>45782</c:v>
                </c:pt>
                <c:pt idx="961">
                  <c:v>45783</c:v>
                </c:pt>
                <c:pt idx="962">
                  <c:v>45784</c:v>
                </c:pt>
                <c:pt idx="963">
                  <c:v>45785</c:v>
                </c:pt>
                <c:pt idx="964">
                  <c:v>45786</c:v>
                </c:pt>
                <c:pt idx="965">
                  <c:v>45790</c:v>
                </c:pt>
                <c:pt idx="966">
                  <c:v>45791</c:v>
                </c:pt>
                <c:pt idx="967">
                  <c:v>45792</c:v>
                </c:pt>
                <c:pt idx="968">
                  <c:v>45793</c:v>
                </c:pt>
                <c:pt idx="969">
                  <c:v>45796</c:v>
                </c:pt>
                <c:pt idx="970">
                  <c:v>45797</c:v>
                </c:pt>
                <c:pt idx="971">
                  <c:v>45798</c:v>
                </c:pt>
                <c:pt idx="972">
                  <c:v>45799</c:v>
                </c:pt>
                <c:pt idx="973">
                  <c:v>45800</c:v>
                </c:pt>
                <c:pt idx="974">
                  <c:v>45803</c:v>
                </c:pt>
                <c:pt idx="975">
                  <c:v>45804</c:v>
                </c:pt>
                <c:pt idx="976">
                  <c:v>45805</c:v>
                </c:pt>
                <c:pt idx="977">
                  <c:v>45806</c:v>
                </c:pt>
                <c:pt idx="978">
                  <c:v>45807</c:v>
                </c:pt>
                <c:pt idx="979">
                  <c:v>45810</c:v>
                </c:pt>
                <c:pt idx="980">
                  <c:v>45811</c:v>
                </c:pt>
                <c:pt idx="981">
                  <c:v>45812</c:v>
                </c:pt>
                <c:pt idx="982">
                  <c:v>45813</c:v>
                </c:pt>
                <c:pt idx="983">
                  <c:v>45814</c:v>
                </c:pt>
                <c:pt idx="984">
                  <c:v>45817</c:v>
                </c:pt>
                <c:pt idx="985">
                  <c:v>45818</c:v>
                </c:pt>
                <c:pt idx="986">
                  <c:v>45819</c:v>
                </c:pt>
                <c:pt idx="987">
                  <c:v>45820</c:v>
                </c:pt>
                <c:pt idx="988">
                  <c:v>45821</c:v>
                </c:pt>
                <c:pt idx="989">
                  <c:v>45824</c:v>
                </c:pt>
                <c:pt idx="990">
                  <c:v>45825</c:v>
                </c:pt>
                <c:pt idx="991">
                  <c:v>45826</c:v>
                </c:pt>
                <c:pt idx="992">
                  <c:v>45827</c:v>
                </c:pt>
                <c:pt idx="993">
                  <c:v>45828</c:v>
                </c:pt>
                <c:pt idx="994">
                  <c:v>45831</c:v>
                </c:pt>
                <c:pt idx="995">
                  <c:v>45832</c:v>
                </c:pt>
                <c:pt idx="996">
                  <c:v>45833</c:v>
                </c:pt>
                <c:pt idx="997">
                  <c:v>45834</c:v>
                </c:pt>
                <c:pt idx="998">
                  <c:v>45835</c:v>
                </c:pt>
                <c:pt idx="999">
                  <c:v>45838</c:v>
                </c:pt>
                <c:pt idx="1000">
                  <c:v>45839</c:v>
                </c:pt>
                <c:pt idx="1001">
                  <c:v>45840</c:v>
                </c:pt>
                <c:pt idx="1002">
                  <c:v>45841</c:v>
                </c:pt>
                <c:pt idx="1003">
                  <c:v>45842</c:v>
                </c:pt>
                <c:pt idx="1004">
                  <c:v>45845</c:v>
                </c:pt>
                <c:pt idx="1005">
                  <c:v>45846</c:v>
                </c:pt>
                <c:pt idx="1006">
                  <c:v>45847</c:v>
                </c:pt>
                <c:pt idx="1007">
                  <c:v>45848</c:v>
                </c:pt>
                <c:pt idx="1008">
                  <c:v>45849</c:v>
                </c:pt>
                <c:pt idx="1009">
                  <c:v>45852</c:v>
                </c:pt>
                <c:pt idx="1010">
                  <c:v>45853</c:v>
                </c:pt>
                <c:pt idx="1011">
                  <c:v>45854</c:v>
                </c:pt>
                <c:pt idx="1012">
                  <c:v>45855</c:v>
                </c:pt>
                <c:pt idx="1013">
                  <c:v>45856</c:v>
                </c:pt>
                <c:pt idx="1014">
                  <c:v>45859</c:v>
                </c:pt>
                <c:pt idx="1015">
                  <c:v>45860</c:v>
                </c:pt>
                <c:pt idx="1016">
                  <c:v>45861</c:v>
                </c:pt>
              </c:numCache>
            </c:numRef>
          </c:cat>
          <c:val>
            <c:numRef>
              <c:f>QualitySpread!$K$507:$K$1523</c:f>
              <c:numCache>
                <c:formatCode>General</c:formatCode>
                <c:ptCount val="1017"/>
                <c:pt idx="0">
                  <c:v>2.0100000000000051</c:v>
                </c:pt>
                <c:pt idx="1">
                  <c:v>2</c:v>
                </c:pt>
                <c:pt idx="2">
                  <c:v>2</c:v>
                </c:pt>
                <c:pt idx="3">
                  <c:v>2</c:v>
                </c:pt>
                <c:pt idx="4">
                  <c:v>1.9000000000000057</c:v>
                </c:pt>
                <c:pt idx="5">
                  <c:v>1.8999999999999915</c:v>
                </c:pt>
                <c:pt idx="6">
                  <c:v>1.9000000000000057</c:v>
                </c:pt>
                <c:pt idx="7">
                  <c:v>1.3800000000000097</c:v>
                </c:pt>
                <c:pt idx="8">
                  <c:v>1.6700000000000017</c:v>
                </c:pt>
                <c:pt idx="9">
                  <c:v>1.8100000000000023</c:v>
                </c:pt>
                <c:pt idx="10">
                  <c:v>1.4399999999999977</c:v>
                </c:pt>
                <c:pt idx="11">
                  <c:v>1.7800000000000011</c:v>
                </c:pt>
                <c:pt idx="12">
                  <c:v>1.7800000000000011</c:v>
                </c:pt>
                <c:pt idx="13">
                  <c:v>1.8000000000000114</c:v>
                </c:pt>
                <c:pt idx="14">
                  <c:v>1.7999999999999972</c:v>
                </c:pt>
                <c:pt idx="15">
                  <c:v>1.7999999999999972</c:v>
                </c:pt>
                <c:pt idx="16">
                  <c:v>1.8199999999999932</c:v>
                </c:pt>
                <c:pt idx="17">
                  <c:v>1.8199999999999932</c:v>
                </c:pt>
                <c:pt idx="18">
                  <c:v>2.0300000000000011</c:v>
                </c:pt>
                <c:pt idx="19">
                  <c:v>2.5400000000000063</c:v>
                </c:pt>
                <c:pt idx="20">
                  <c:v>3</c:v>
                </c:pt>
                <c:pt idx="21">
                  <c:v>2.9099999999999966</c:v>
                </c:pt>
                <c:pt idx="22">
                  <c:v>2.5800000000000125</c:v>
                </c:pt>
                <c:pt idx="23">
                  <c:v>2.5400000000000063</c:v>
                </c:pt>
                <c:pt idx="24">
                  <c:v>1.7800000000000011</c:v>
                </c:pt>
                <c:pt idx="25">
                  <c:v>1.7800000000000011</c:v>
                </c:pt>
                <c:pt idx="26">
                  <c:v>2.0100000000000051</c:v>
                </c:pt>
                <c:pt idx="27">
                  <c:v>2.0100000000000051</c:v>
                </c:pt>
                <c:pt idx="28">
                  <c:v>2.4299999999999926</c:v>
                </c:pt>
                <c:pt idx="29">
                  <c:v>2.4699999999999989</c:v>
                </c:pt>
                <c:pt idx="30">
                  <c:v>2.4699999999999989</c:v>
                </c:pt>
                <c:pt idx="31">
                  <c:v>2.4699999999999989</c:v>
                </c:pt>
                <c:pt idx="32">
                  <c:v>2.4699999999999989</c:v>
                </c:pt>
                <c:pt idx="33">
                  <c:v>2.4699999999999989</c:v>
                </c:pt>
                <c:pt idx="34">
                  <c:v>2.9399999999999977</c:v>
                </c:pt>
                <c:pt idx="35">
                  <c:v>2.9399999999999977</c:v>
                </c:pt>
                <c:pt idx="36">
                  <c:v>2.9399999999999977</c:v>
                </c:pt>
                <c:pt idx="37">
                  <c:v>2.9399999999999977</c:v>
                </c:pt>
                <c:pt idx="38">
                  <c:v>2.9399999999999977</c:v>
                </c:pt>
                <c:pt idx="39">
                  <c:v>2.8400000000000034</c:v>
                </c:pt>
                <c:pt idx="40">
                  <c:v>2.8400000000000034</c:v>
                </c:pt>
                <c:pt idx="41">
                  <c:v>2.8400000000000034</c:v>
                </c:pt>
                <c:pt idx="42">
                  <c:v>3.8699999999999903</c:v>
                </c:pt>
                <c:pt idx="43">
                  <c:v>3.8700000000000045</c:v>
                </c:pt>
                <c:pt idx="44">
                  <c:v>3.8700000000000045</c:v>
                </c:pt>
                <c:pt idx="45">
                  <c:v>3.9300000000000068</c:v>
                </c:pt>
                <c:pt idx="46">
                  <c:v>3.9300000000000068</c:v>
                </c:pt>
                <c:pt idx="47">
                  <c:v>3.9300000000000068</c:v>
                </c:pt>
                <c:pt idx="48">
                  <c:v>3.9300000000000068</c:v>
                </c:pt>
                <c:pt idx="49">
                  <c:v>3.9299999999999926</c:v>
                </c:pt>
                <c:pt idx="50">
                  <c:v>3.9299999999999926</c:v>
                </c:pt>
                <c:pt idx="51">
                  <c:v>3.9300000000000068</c:v>
                </c:pt>
                <c:pt idx="52">
                  <c:v>3.9299999999999926</c:v>
                </c:pt>
                <c:pt idx="53">
                  <c:v>2.910000000000025</c:v>
                </c:pt>
                <c:pt idx="54">
                  <c:v>3.9499999999999886</c:v>
                </c:pt>
                <c:pt idx="55">
                  <c:v>3.9499999999999886</c:v>
                </c:pt>
                <c:pt idx="56">
                  <c:v>3.9499999999999886</c:v>
                </c:pt>
                <c:pt idx="57">
                  <c:v>3.8800000000000097</c:v>
                </c:pt>
                <c:pt idx="58">
                  <c:v>3.4499999999999886</c:v>
                </c:pt>
                <c:pt idx="59">
                  <c:v>3.5499999999999972</c:v>
                </c:pt>
                <c:pt idx="60">
                  <c:v>3.5499999999999972</c:v>
                </c:pt>
                <c:pt idx="61">
                  <c:v>4.230000000000004</c:v>
                </c:pt>
                <c:pt idx="62">
                  <c:v>4.1299999999999955</c:v>
                </c:pt>
                <c:pt idx="63">
                  <c:v>3.4500000000000028</c:v>
                </c:pt>
                <c:pt idx="64">
                  <c:v>2.8599999999999994</c:v>
                </c:pt>
                <c:pt idx="65">
                  <c:v>2.9899999999999949</c:v>
                </c:pt>
                <c:pt idx="66">
                  <c:v>3.5300000000000011</c:v>
                </c:pt>
                <c:pt idx="67">
                  <c:v>3.1099999999999994</c:v>
                </c:pt>
                <c:pt idx="68">
                  <c:v>3.2399999999999949</c:v>
                </c:pt>
                <c:pt idx="69">
                  <c:v>2.8599999999999994</c:v>
                </c:pt>
                <c:pt idx="70">
                  <c:v>2.6700000000000017</c:v>
                </c:pt>
                <c:pt idx="71">
                  <c:v>2.4099999999999966</c:v>
                </c:pt>
                <c:pt idx="72">
                  <c:v>3.4000000000000057</c:v>
                </c:pt>
                <c:pt idx="73">
                  <c:v>3.4000000000000057</c:v>
                </c:pt>
                <c:pt idx="74">
                  <c:v>3.4000000000000057</c:v>
                </c:pt>
                <c:pt idx="75">
                  <c:v>3.7999999999999829</c:v>
                </c:pt>
                <c:pt idx="76">
                  <c:v>4.3599999999999852</c:v>
                </c:pt>
                <c:pt idx="77">
                  <c:v>2.8400000000000034</c:v>
                </c:pt>
                <c:pt idx="78">
                  <c:v>3.3900000000000006</c:v>
                </c:pt>
                <c:pt idx="79">
                  <c:v>4.1399999999999864</c:v>
                </c:pt>
                <c:pt idx="80">
                  <c:v>4.2199999999999989</c:v>
                </c:pt>
                <c:pt idx="81">
                  <c:v>4.2199999999999989</c:v>
                </c:pt>
                <c:pt idx="82">
                  <c:v>4.2599999999999909</c:v>
                </c:pt>
                <c:pt idx="83">
                  <c:v>4.3000000000000114</c:v>
                </c:pt>
                <c:pt idx="84">
                  <c:v>4.3100000000000023</c:v>
                </c:pt>
                <c:pt idx="85">
                  <c:v>4.0900000000000034</c:v>
                </c:pt>
                <c:pt idx="86">
                  <c:v>3.6900000000000261</c:v>
                </c:pt>
                <c:pt idx="87">
                  <c:v>3.6900000000000261</c:v>
                </c:pt>
                <c:pt idx="88">
                  <c:v>3.6800000000000068</c:v>
                </c:pt>
                <c:pt idx="89">
                  <c:v>4</c:v>
                </c:pt>
                <c:pt idx="90">
                  <c:v>4</c:v>
                </c:pt>
                <c:pt idx="91">
                  <c:v>5.1400000000000148</c:v>
                </c:pt>
                <c:pt idx="92">
                  <c:v>5.1400000000000148</c:v>
                </c:pt>
                <c:pt idx="93">
                  <c:v>8.1800000000000068</c:v>
                </c:pt>
                <c:pt idx="94">
                  <c:v>8.1800000000000068</c:v>
                </c:pt>
                <c:pt idx="95">
                  <c:v>8.1800000000000068</c:v>
                </c:pt>
                <c:pt idx="96">
                  <c:v>8.1800000000000068</c:v>
                </c:pt>
                <c:pt idx="97">
                  <c:v>8.1800000000000068</c:v>
                </c:pt>
                <c:pt idx="98">
                  <c:v>8.1799999999999784</c:v>
                </c:pt>
                <c:pt idx="99">
                  <c:v>8.1800000000000068</c:v>
                </c:pt>
                <c:pt idx="100">
                  <c:v>6.5100000000000193</c:v>
                </c:pt>
                <c:pt idx="101">
                  <c:v>5.710000000000008</c:v>
                </c:pt>
                <c:pt idx="102">
                  <c:v>3.710000000000008</c:v>
                </c:pt>
                <c:pt idx="103">
                  <c:v>5.9900000000000091</c:v>
                </c:pt>
                <c:pt idx="104">
                  <c:v>6.9099999999999966</c:v>
                </c:pt>
                <c:pt idx="105">
                  <c:v>6.539999999999992</c:v>
                </c:pt>
                <c:pt idx="106">
                  <c:v>6.5400000000000205</c:v>
                </c:pt>
                <c:pt idx="107">
                  <c:v>3.6899999999999977</c:v>
                </c:pt>
                <c:pt idx="108">
                  <c:v>4.6500000000000057</c:v>
                </c:pt>
                <c:pt idx="109">
                  <c:v>6.2299999999999898</c:v>
                </c:pt>
                <c:pt idx="110">
                  <c:v>6.5</c:v>
                </c:pt>
                <c:pt idx="111">
                  <c:v>6.5</c:v>
                </c:pt>
                <c:pt idx="112">
                  <c:v>6.5</c:v>
                </c:pt>
                <c:pt idx="113">
                  <c:v>6.5</c:v>
                </c:pt>
                <c:pt idx="114">
                  <c:v>7.4699999999999989</c:v>
                </c:pt>
                <c:pt idx="115">
                  <c:v>7.2700000000000102</c:v>
                </c:pt>
                <c:pt idx="116">
                  <c:v>7.2699999999999818</c:v>
                </c:pt>
                <c:pt idx="117">
                  <c:v>7.2699999999999818</c:v>
                </c:pt>
                <c:pt idx="118">
                  <c:v>6.5800000000000125</c:v>
                </c:pt>
                <c:pt idx="119">
                  <c:v>7.9499999999999886</c:v>
                </c:pt>
                <c:pt idx="120">
                  <c:v>7.2199999999999989</c:v>
                </c:pt>
                <c:pt idx="121">
                  <c:v>6.4899999999999807</c:v>
                </c:pt>
                <c:pt idx="122">
                  <c:v>6.4900000000000091</c:v>
                </c:pt>
                <c:pt idx="123">
                  <c:v>8.1500000000000057</c:v>
                </c:pt>
                <c:pt idx="124">
                  <c:v>8.7299999999999898</c:v>
                </c:pt>
                <c:pt idx="125">
                  <c:v>8.9900000000000091</c:v>
                </c:pt>
                <c:pt idx="126">
                  <c:v>8.7299999999999898</c:v>
                </c:pt>
                <c:pt idx="127">
                  <c:v>7.4000000000000057</c:v>
                </c:pt>
                <c:pt idx="128">
                  <c:v>4.9399999999999977</c:v>
                </c:pt>
                <c:pt idx="129">
                  <c:v>4.9200000000000017</c:v>
                </c:pt>
                <c:pt idx="130">
                  <c:v>5.2800000000000011</c:v>
                </c:pt>
                <c:pt idx="131">
                  <c:v>4.6400000000000006</c:v>
                </c:pt>
                <c:pt idx="132">
                  <c:v>3.2400000000000091</c:v>
                </c:pt>
                <c:pt idx="133">
                  <c:v>3.8599999999999994</c:v>
                </c:pt>
                <c:pt idx="134">
                  <c:v>4.2800000000000011</c:v>
                </c:pt>
                <c:pt idx="135">
                  <c:v>3.460000000000008</c:v>
                </c:pt>
                <c:pt idx="136">
                  <c:v>3.460000000000008</c:v>
                </c:pt>
                <c:pt idx="137">
                  <c:v>3.4599999999999937</c:v>
                </c:pt>
                <c:pt idx="138">
                  <c:v>2.6800000000000068</c:v>
                </c:pt>
                <c:pt idx="139">
                  <c:v>3.3299999999999983</c:v>
                </c:pt>
                <c:pt idx="140">
                  <c:v>4.5800000000000125</c:v>
                </c:pt>
                <c:pt idx="141">
                  <c:v>4.6299999999999955</c:v>
                </c:pt>
                <c:pt idx="142">
                  <c:v>4.6300000000000097</c:v>
                </c:pt>
                <c:pt idx="143">
                  <c:v>4.3799999999999955</c:v>
                </c:pt>
                <c:pt idx="144">
                  <c:v>4.3800000000000097</c:v>
                </c:pt>
                <c:pt idx="145">
                  <c:v>4.2800000000000011</c:v>
                </c:pt>
                <c:pt idx="146">
                  <c:v>3.9500000000000028</c:v>
                </c:pt>
                <c:pt idx="147">
                  <c:v>3.6200000000000045</c:v>
                </c:pt>
                <c:pt idx="148">
                  <c:v>3.6199999999999903</c:v>
                </c:pt>
                <c:pt idx="149">
                  <c:v>3.7599999999999909</c:v>
                </c:pt>
                <c:pt idx="150">
                  <c:v>3.2600000000000051</c:v>
                </c:pt>
                <c:pt idx="151">
                  <c:v>3.4099999999999966</c:v>
                </c:pt>
                <c:pt idx="152">
                  <c:v>3.9399999999999977</c:v>
                </c:pt>
                <c:pt idx="153">
                  <c:v>3.6200000000000045</c:v>
                </c:pt>
                <c:pt idx="154">
                  <c:v>3.9699999999999989</c:v>
                </c:pt>
                <c:pt idx="155">
                  <c:v>4.2800000000000011</c:v>
                </c:pt>
                <c:pt idx="156">
                  <c:v>4.2799999999999869</c:v>
                </c:pt>
                <c:pt idx="157">
                  <c:v>4.2799999999999869</c:v>
                </c:pt>
                <c:pt idx="158">
                  <c:v>4.0699999999999932</c:v>
                </c:pt>
                <c:pt idx="159">
                  <c:v>3.769999999999996</c:v>
                </c:pt>
                <c:pt idx="160">
                  <c:v>3.3999999999999915</c:v>
                </c:pt>
                <c:pt idx="161">
                  <c:v>2.8699999999999903</c:v>
                </c:pt>
                <c:pt idx="162">
                  <c:v>2.8299999999999983</c:v>
                </c:pt>
                <c:pt idx="163">
                  <c:v>2.8299999999999983</c:v>
                </c:pt>
                <c:pt idx="164">
                  <c:v>2.8299999999999983</c:v>
                </c:pt>
                <c:pt idx="165">
                  <c:v>2.8299999999999983</c:v>
                </c:pt>
                <c:pt idx="166">
                  <c:v>4.6400000000000006</c:v>
                </c:pt>
                <c:pt idx="167">
                  <c:v>5.0499999999999972</c:v>
                </c:pt>
                <c:pt idx="168">
                  <c:v>5.0999999999999943</c:v>
                </c:pt>
                <c:pt idx="169">
                  <c:v>4.7199999999999989</c:v>
                </c:pt>
                <c:pt idx="170">
                  <c:v>4.7199999999999989</c:v>
                </c:pt>
                <c:pt idx="171">
                  <c:v>4.7199999999999989</c:v>
                </c:pt>
                <c:pt idx="172">
                  <c:v>4.4200000000000017</c:v>
                </c:pt>
                <c:pt idx="173">
                  <c:v>4.1899999999999977</c:v>
                </c:pt>
                <c:pt idx="174">
                  <c:v>4.1900000000000119</c:v>
                </c:pt>
                <c:pt idx="175">
                  <c:v>4.019999999999996</c:v>
                </c:pt>
                <c:pt idx="176">
                  <c:v>4.019999999999996</c:v>
                </c:pt>
                <c:pt idx="177">
                  <c:v>4.019999999999996</c:v>
                </c:pt>
                <c:pt idx="178">
                  <c:v>3.7000000000000028</c:v>
                </c:pt>
                <c:pt idx="179">
                  <c:v>3.6000000000000085</c:v>
                </c:pt>
                <c:pt idx="180">
                  <c:v>3.6000000000000085</c:v>
                </c:pt>
                <c:pt idx="181">
                  <c:v>3.5</c:v>
                </c:pt>
                <c:pt idx="182">
                  <c:v>3.4000000000000057</c:v>
                </c:pt>
                <c:pt idx="183">
                  <c:v>3.4000000000000057</c:v>
                </c:pt>
                <c:pt idx="184">
                  <c:v>3.4000000000000057</c:v>
                </c:pt>
                <c:pt idx="185">
                  <c:v>3.4000000000000057</c:v>
                </c:pt>
                <c:pt idx="186">
                  <c:v>3.4000000000000057</c:v>
                </c:pt>
                <c:pt idx="187">
                  <c:v>3.4000000000000057</c:v>
                </c:pt>
                <c:pt idx="188">
                  <c:v>3.4000000000000057</c:v>
                </c:pt>
                <c:pt idx="189">
                  <c:v>3.269999999999996</c:v>
                </c:pt>
                <c:pt idx="190">
                  <c:v>2.3799999999999955</c:v>
                </c:pt>
                <c:pt idx="191">
                  <c:v>2.3799999999999955</c:v>
                </c:pt>
                <c:pt idx="192">
                  <c:v>2.730000000000004</c:v>
                </c:pt>
                <c:pt idx="193">
                  <c:v>3.4899999999999949</c:v>
                </c:pt>
                <c:pt idx="194">
                  <c:v>3.4900000000000091</c:v>
                </c:pt>
                <c:pt idx="195">
                  <c:v>3.4899999999999949</c:v>
                </c:pt>
                <c:pt idx="196">
                  <c:v>3.4899999999999949</c:v>
                </c:pt>
                <c:pt idx="197">
                  <c:v>3.4900000000000091</c:v>
                </c:pt>
                <c:pt idx="198">
                  <c:v>3.4900000000000091</c:v>
                </c:pt>
                <c:pt idx="199">
                  <c:v>3.4899999999999949</c:v>
                </c:pt>
                <c:pt idx="200">
                  <c:v>3.8200000000000074</c:v>
                </c:pt>
                <c:pt idx="201">
                  <c:v>4.8100000000000023</c:v>
                </c:pt>
                <c:pt idx="202">
                  <c:v>4.8100000000000023</c:v>
                </c:pt>
                <c:pt idx="203">
                  <c:v>4.8099999999999881</c:v>
                </c:pt>
                <c:pt idx="204">
                  <c:v>4.6099999999999994</c:v>
                </c:pt>
                <c:pt idx="205">
                  <c:v>4.5799999999999983</c:v>
                </c:pt>
                <c:pt idx="206">
                  <c:v>4.519999999999996</c:v>
                </c:pt>
                <c:pt idx="207">
                  <c:v>4.6200000000000045</c:v>
                </c:pt>
                <c:pt idx="208">
                  <c:v>4.6200000000000045</c:v>
                </c:pt>
                <c:pt idx="209">
                  <c:v>5.1000000000000085</c:v>
                </c:pt>
                <c:pt idx="210">
                  <c:v>6.0900000000000034</c:v>
                </c:pt>
                <c:pt idx="211">
                  <c:v>6.0900000000000034</c:v>
                </c:pt>
                <c:pt idx="212">
                  <c:v>6.0900000000000034</c:v>
                </c:pt>
                <c:pt idx="213">
                  <c:v>6.3299999999999983</c:v>
                </c:pt>
                <c:pt idx="214">
                  <c:v>6.3299999999999983</c:v>
                </c:pt>
                <c:pt idx="215">
                  <c:v>6.0699999999999932</c:v>
                </c:pt>
                <c:pt idx="216">
                  <c:v>6.4299999999999926</c:v>
                </c:pt>
                <c:pt idx="217">
                  <c:v>6.4299999999999926</c:v>
                </c:pt>
                <c:pt idx="218">
                  <c:v>5.5</c:v>
                </c:pt>
                <c:pt idx="219">
                  <c:v>5.1700000000000017</c:v>
                </c:pt>
                <c:pt idx="220">
                  <c:v>5.1700000000000017</c:v>
                </c:pt>
                <c:pt idx="221">
                  <c:v>5</c:v>
                </c:pt>
                <c:pt idx="222">
                  <c:v>4.8999999999999915</c:v>
                </c:pt>
                <c:pt idx="223">
                  <c:v>4.7999999999999972</c:v>
                </c:pt>
                <c:pt idx="224">
                  <c:v>4.7999999999999972</c:v>
                </c:pt>
                <c:pt idx="225">
                  <c:v>5.3100000000000023</c:v>
                </c:pt>
                <c:pt idx="226">
                  <c:v>5.2200000000000131</c:v>
                </c:pt>
                <c:pt idx="227">
                  <c:v>3.2999999999999972</c:v>
                </c:pt>
                <c:pt idx="228">
                  <c:v>3.8000000000000114</c:v>
                </c:pt>
                <c:pt idx="229">
                  <c:v>3.7999999999999972</c:v>
                </c:pt>
                <c:pt idx="230">
                  <c:v>3.8000000000000114</c:v>
                </c:pt>
                <c:pt idx="231">
                  <c:v>4.039999999999992</c:v>
                </c:pt>
                <c:pt idx="232">
                  <c:v>4.8299999999999983</c:v>
                </c:pt>
                <c:pt idx="233">
                  <c:v>4.8799999999999955</c:v>
                </c:pt>
                <c:pt idx="234">
                  <c:v>4.8800000000000097</c:v>
                </c:pt>
                <c:pt idx="235">
                  <c:v>4.5699999999999932</c:v>
                </c:pt>
                <c:pt idx="236">
                  <c:v>4.4699999999999989</c:v>
                </c:pt>
                <c:pt idx="237">
                  <c:v>4.4699999999999989</c:v>
                </c:pt>
                <c:pt idx="238">
                  <c:v>4.2400000000000091</c:v>
                </c:pt>
                <c:pt idx="239">
                  <c:v>4.0900000000000034</c:v>
                </c:pt>
                <c:pt idx="240">
                  <c:v>4.0799999999999983</c:v>
                </c:pt>
                <c:pt idx="241">
                  <c:v>3.4699999999999989</c:v>
                </c:pt>
                <c:pt idx="242">
                  <c:v>3.3799999999999955</c:v>
                </c:pt>
                <c:pt idx="243">
                  <c:v>3.3799999999999955</c:v>
                </c:pt>
                <c:pt idx="244">
                  <c:v>3.3799999999999955</c:v>
                </c:pt>
                <c:pt idx="245">
                  <c:v>3.5</c:v>
                </c:pt>
                <c:pt idx="246">
                  <c:v>3.539999999999992</c:v>
                </c:pt>
                <c:pt idx="247">
                  <c:v>3.539999999999992</c:v>
                </c:pt>
                <c:pt idx="248">
                  <c:v>3.519999999999996</c:v>
                </c:pt>
                <c:pt idx="249">
                  <c:v>2.9599999999999937</c:v>
                </c:pt>
                <c:pt idx="250">
                  <c:v>3.3899999999999864</c:v>
                </c:pt>
                <c:pt idx="251">
                  <c:v>3.5600000000000023</c:v>
                </c:pt>
                <c:pt idx="252">
                  <c:v>3.3299999999999983</c:v>
                </c:pt>
                <c:pt idx="253">
                  <c:v>3.5099999999999909</c:v>
                </c:pt>
                <c:pt idx="254">
                  <c:v>3.0400000000000063</c:v>
                </c:pt>
                <c:pt idx="255">
                  <c:v>3.5799999999999983</c:v>
                </c:pt>
                <c:pt idx="256">
                  <c:v>2.6400000000000006</c:v>
                </c:pt>
                <c:pt idx="257">
                  <c:v>3.0300000000000011</c:v>
                </c:pt>
                <c:pt idx="258">
                  <c:v>2.9299999999999926</c:v>
                </c:pt>
                <c:pt idx="259">
                  <c:v>2.8799999999999955</c:v>
                </c:pt>
                <c:pt idx="260">
                  <c:v>2.9300000000000068</c:v>
                </c:pt>
                <c:pt idx="261">
                  <c:v>3.769999999999996</c:v>
                </c:pt>
                <c:pt idx="262">
                  <c:v>3.7700000000000102</c:v>
                </c:pt>
                <c:pt idx="263">
                  <c:v>3.8900000000000006</c:v>
                </c:pt>
                <c:pt idx="264">
                  <c:v>3.8900000000000006</c:v>
                </c:pt>
                <c:pt idx="265">
                  <c:v>3.8900000000000006</c:v>
                </c:pt>
                <c:pt idx="266">
                  <c:v>3.8900000000000006</c:v>
                </c:pt>
                <c:pt idx="267">
                  <c:v>3.4200000000000017</c:v>
                </c:pt>
                <c:pt idx="268">
                  <c:v>3.4199999999999875</c:v>
                </c:pt>
                <c:pt idx="269">
                  <c:v>3.0099999999999909</c:v>
                </c:pt>
                <c:pt idx="270">
                  <c:v>3.3499999999999943</c:v>
                </c:pt>
                <c:pt idx="271">
                  <c:v>3.1800000000000068</c:v>
                </c:pt>
                <c:pt idx="272">
                  <c:v>3.1799999999999926</c:v>
                </c:pt>
                <c:pt idx="273">
                  <c:v>3.1799999999999926</c:v>
                </c:pt>
                <c:pt idx="274">
                  <c:v>2.7999999999999972</c:v>
                </c:pt>
                <c:pt idx="275">
                  <c:v>3.3599999999999994</c:v>
                </c:pt>
                <c:pt idx="276">
                  <c:v>3.3599999999999994</c:v>
                </c:pt>
                <c:pt idx="277">
                  <c:v>3.3599999999999994</c:v>
                </c:pt>
                <c:pt idx="278">
                  <c:v>3.4500000000000028</c:v>
                </c:pt>
                <c:pt idx="279">
                  <c:v>3.0499999999999972</c:v>
                </c:pt>
                <c:pt idx="280">
                  <c:v>3.5600000000000023</c:v>
                </c:pt>
                <c:pt idx="281">
                  <c:v>3.5600000000000023</c:v>
                </c:pt>
                <c:pt idx="282">
                  <c:v>3.5599999999999881</c:v>
                </c:pt>
                <c:pt idx="283">
                  <c:v>3.8599999999999994</c:v>
                </c:pt>
                <c:pt idx="284">
                  <c:v>3.8599999999999994</c:v>
                </c:pt>
                <c:pt idx="285">
                  <c:v>3.4200000000000017</c:v>
                </c:pt>
                <c:pt idx="286">
                  <c:v>3.7800000000000011</c:v>
                </c:pt>
                <c:pt idx="287">
                  <c:v>3.7800000000000011</c:v>
                </c:pt>
                <c:pt idx="288">
                  <c:v>3.7800000000000011</c:v>
                </c:pt>
                <c:pt idx="289">
                  <c:v>4.0999999999999943</c:v>
                </c:pt>
                <c:pt idx="290">
                  <c:v>3.5299999999999869</c:v>
                </c:pt>
                <c:pt idx="291">
                  <c:v>3.5799999999999983</c:v>
                </c:pt>
                <c:pt idx="292">
                  <c:v>3.7399999999999949</c:v>
                </c:pt>
                <c:pt idx="293">
                  <c:v>3.6399999999999864</c:v>
                </c:pt>
                <c:pt idx="294">
                  <c:v>4.1700000000000017</c:v>
                </c:pt>
                <c:pt idx="295">
                  <c:v>4.1800000000000068</c:v>
                </c:pt>
                <c:pt idx="296">
                  <c:v>4.1900000000000119</c:v>
                </c:pt>
                <c:pt idx="297">
                  <c:v>4.269999999999996</c:v>
                </c:pt>
                <c:pt idx="298">
                  <c:v>4.269999999999996</c:v>
                </c:pt>
                <c:pt idx="299">
                  <c:v>4.269999999999996</c:v>
                </c:pt>
                <c:pt idx="300">
                  <c:v>4.2700000000000102</c:v>
                </c:pt>
                <c:pt idx="301">
                  <c:v>4.2700000000000102</c:v>
                </c:pt>
                <c:pt idx="302">
                  <c:v>4.2700000000000102</c:v>
                </c:pt>
                <c:pt idx="303">
                  <c:v>4.269999999999996</c:v>
                </c:pt>
                <c:pt idx="304">
                  <c:v>4.269999999999996</c:v>
                </c:pt>
                <c:pt idx="305">
                  <c:v>4.6400000000000006</c:v>
                </c:pt>
                <c:pt idx="306">
                  <c:v>4.6400000000000006</c:v>
                </c:pt>
                <c:pt idx="307">
                  <c:v>4.6400000000000006</c:v>
                </c:pt>
                <c:pt idx="308">
                  <c:v>4.6400000000000006</c:v>
                </c:pt>
                <c:pt idx="309">
                  <c:v>4.6400000000000006</c:v>
                </c:pt>
                <c:pt idx="310">
                  <c:v>4.5400000000000063</c:v>
                </c:pt>
                <c:pt idx="311">
                  <c:v>3.9699999999999989</c:v>
                </c:pt>
                <c:pt idx="312">
                  <c:v>2.789999999999992</c:v>
                </c:pt>
                <c:pt idx="313">
                  <c:v>2.7199999999999989</c:v>
                </c:pt>
                <c:pt idx="314">
                  <c:v>2.4099999999999966</c:v>
                </c:pt>
                <c:pt idx="315">
                  <c:v>3.2299999999999898</c:v>
                </c:pt>
                <c:pt idx="316">
                  <c:v>4.0100000000000051</c:v>
                </c:pt>
                <c:pt idx="317">
                  <c:v>3.2199999999999989</c:v>
                </c:pt>
                <c:pt idx="318">
                  <c:v>3.2199999999999989</c:v>
                </c:pt>
                <c:pt idx="319">
                  <c:v>3.2199999999999989</c:v>
                </c:pt>
                <c:pt idx="320">
                  <c:v>3.25</c:v>
                </c:pt>
                <c:pt idx="321">
                  <c:v>4.6099999999999994</c:v>
                </c:pt>
                <c:pt idx="322">
                  <c:v>4.6099999999999994</c:v>
                </c:pt>
                <c:pt idx="323">
                  <c:v>4.6099999999999994</c:v>
                </c:pt>
                <c:pt idx="324">
                  <c:v>4.6099999999999994</c:v>
                </c:pt>
                <c:pt idx="325">
                  <c:v>4.6099999999999994</c:v>
                </c:pt>
                <c:pt idx="326">
                  <c:v>4.6099999999999994</c:v>
                </c:pt>
                <c:pt idx="327">
                  <c:v>4.6099999999999994</c:v>
                </c:pt>
                <c:pt idx="328">
                  <c:v>3.230000000000004</c:v>
                </c:pt>
                <c:pt idx="329">
                  <c:v>3.230000000000004</c:v>
                </c:pt>
                <c:pt idx="330">
                  <c:v>3.8199999999999932</c:v>
                </c:pt>
                <c:pt idx="331">
                  <c:v>3.7199999999999989</c:v>
                </c:pt>
                <c:pt idx="332">
                  <c:v>3.7200000000000131</c:v>
                </c:pt>
                <c:pt idx="333">
                  <c:v>3.4899999999999949</c:v>
                </c:pt>
                <c:pt idx="334">
                  <c:v>4.3199999999999932</c:v>
                </c:pt>
                <c:pt idx="335">
                  <c:v>4.6800000000000068</c:v>
                </c:pt>
                <c:pt idx="336">
                  <c:v>4.6800000000000068</c:v>
                </c:pt>
                <c:pt idx="337">
                  <c:v>4.5799999999999983</c:v>
                </c:pt>
                <c:pt idx="338">
                  <c:v>4.5100000000000051</c:v>
                </c:pt>
                <c:pt idx="339">
                  <c:v>4.4100000000000108</c:v>
                </c:pt>
                <c:pt idx="340">
                  <c:v>4.4099999999999966</c:v>
                </c:pt>
                <c:pt idx="341">
                  <c:v>4.4099999999999966</c:v>
                </c:pt>
                <c:pt idx="342">
                  <c:v>4.4099999999999966</c:v>
                </c:pt>
                <c:pt idx="343">
                  <c:v>4.6200000000000045</c:v>
                </c:pt>
                <c:pt idx="344">
                  <c:v>4.6400000000000006</c:v>
                </c:pt>
                <c:pt idx="345">
                  <c:v>4.6400000000000006</c:v>
                </c:pt>
                <c:pt idx="346">
                  <c:v>4.6400000000000006</c:v>
                </c:pt>
                <c:pt idx="347">
                  <c:v>4.6400000000000006</c:v>
                </c:pt>
                <c:pt idx="348">
                  <c:v>4.6400000000000006</c:v>
                </c:pt>
                <c:pt idx="349">
                  <c:v>5.3499999999999943</c:v>
                </c:pt>
                <c:pt idx="350">
                  <c:v>5.3499999999999943</c:v>
                </c:pt>
                <c:pt idx="351">
                  <c:v>5.3500000000000085</c:v>
                </c:pt>
                <c:pt idx="352">
                  <c:v>5.3499999999999943</c:v>
                </c:pt>
                <c:pt idx="353">
                  <c:v>5.4499999999999886</c:v>
                </c:pt>
                <c:pt idx="354">
                  <c:v>5.4500000000000028</c:v>
                </c:pt>
                <c:pt idx="355">
                  <c:v>5.7800000000000011</c:v>
                </c:pt>
                <c:pt idx="356">
                  <c:v>4.8999999999999915</c:v>
                </c:pt>
                <c:pt idx="357">
                  <c:v>4.9000000000000057</c:v>
                </c:pt>
                <c:pt idx="358">
                  <c:v>4.8999999999999915</c:v>
                </c:pt>
                <c:pt idx="359">
                  <c:v>4.8999999999999915</c:v>
                </c:pt>
                <c:pt idx="360">
                  <c:v>4.8999999999999915</c:v>
                </c:pt>
                <c:pt idx="361">
                  <c:v>4.8999999999999915</c:v>
                </c:pt>
                <c:pt idx="362">
                  <c:v>5.8200000000000074</c:v>
                </c:pt>
                <c:pt idx="363">
                  <c:v>6.4299999999999926</c:v>
                </c:pt>
                <c:pt idx="364">
                  <c:v>5.1400000000000006</c:v>
                </c:pt>
                <c:pt idx="365">
                  <c:v>4.480000000000004</c:v>
                </c:pt>
                <c:pt idx="366">
                  <c:v>4.8499999999999943</c:v>
                </c:pt>
                <c:pt idx="367">
                  <c:v>4.75</c:v>
                </c:pt>
                <c:pt idx="368">
                  <c:v>5.0800000000000125</c:v>
                </c:pt>
                <c:pt idx="369">
                  <c:v>4.7399999999999949</c:v>
                </c:pt>
                <c:pt idx="370">
                  <c:v>4.6599999999999966</c:v>
                </c:pt>
                <c:pt idx="371">
                  <c:v>4.5799999999999983</c:v>
                </c:pt>
                <c:pt idx="372">
                  <c:v>5.039999999999992</c:v>
                </c:pt>
                <c:pt idx="373">
                  <c:v>5.6799999999999926</c:v>
                </c:pt>
                <c:pt idx="374">
                  <c:v>6.3399999999999892</c:v>
                </c:pt>
                <c:pt idx="375">
                  <c:v>6.2399999999999949</c:v>
                </c:pt>
                <c:pt idx="376">
                  <c:v>5.4899999999999949</c:v>
                </c:pt>
                <c:pt idx="377">
                  <c:v>6.0400000000000063</c:v>
                </c:pt>
                <c:pt idx="378">
                  <c:v>5.9399999999999977</c:v>
                </c:pt>
                <c:pt idx="379">
                  <c:v>5.8399999999999892</c:v>
                </c:pt>
                <c:pt idx="380">
                  <c:v>5.8399999999999892</c:v>
                </c:pt>
                <c:pt idx="381">
                  <c:v>5.8400000000000034</c:v>
                </c:pt>
                <c:pt idx="382">
                  <c:v>5.8400000000000034</c:v>
                </c:pt>
                <c:pt idx="383">
                  <c:v>5.730000000000004</c:v>
                </c:pt>
                <c:pt idx="384">
                  <c:v>5.769999999999996</c:v>
                </c:pt>
                <c:pt idx="385">
                  <c:v>5.769999999999996</c:v>
                </c:pt>
                <c:pt idx="386">
                  <c:v>5.769999999999996</c:v>
                </c:pt>
                <c:pt idx="387">
                  <c:v>5.769999999999996</c:v>
                </c:pt>
                <c:pt idx="388">
                  <c:v>5.7700000000000102</c:v>
                </c:pt>
                <c:pt idx="389">
                  <c:v>5.769999999999996</c:v>
                </c:pt>
                <c:pt idx="390">
                  <c:v>5.5</c:v>
                </c:pt>
                <c:pt idx="391">
                  <c:v>5.5</c:v>
                </c:pt>
                <c:pt idx="392">
                  <c:v>5.6200000000000045</c:v>
                </c:pt>
                <c:pt idx="393">
                  <c:v>5.6200000000000045</c:v>
                </c:pt>
                <c:pt idx="394">
                  <c:v>5.6200000000000045</c:v>
                </c:pt>
                <c:pt idx="395">
                  <c:v>5.6199999999999903</c:v>
                </c:pt>
                <c:pt idx="396">
                  <c:v>5.6200000000000045</c:v>
                </c:pt>
                <c:pt idx="397">
                  <c:v>5.6200000000000045</c:v>
                </c:pt>
                <c:pt idx="398">
                  <c:v>5.6199999999999903</c:v>
                </c:pt>
                <c:pt idx="399">
                  <c:v>5.6199999999999903</c:v>
                </c:pt>
                <c:pt idx="400">
                  <c:v>5.6200000000000045</c:v>
                </c:pt>
                <c:pt idx="401">
                  <c:v>5.6200000000000045</c:v>
                </c:pt>
                <c:pt idx="402">
                  <c:v>5.6200000000000045</c:v>
                </c:pt>
                <c:pt idx="403">
                  <c:v>5.6200000000000045</c:v>
                </c:pt>
                <c:pt idx="404">
                  <c:v>5.6200000000000045</c:v>
                </c:pt>
                <c:pt idx="405">
                  <c:v>5.6200000000000045</c:v>
                </c:pt>
                <c:pt idx="406">
                  <c:v>5.6199999999999903</c:v>
                </c:pt>
                <c:pt idx="407">
                  <c:v>5.6200000000000045</c:v>
                </c:pt>
                <c:pt idx="408">
                  <c:v>6.0600000000000023</c:v>
                </c:pt>
                <c:pt idx="409">
                  <c:v>5.9599999999999937</c:v>
                </c:pt>
                <c:pt idx="410">
                  <c:v>5.960000000000008</c:v>
                </c:pt>
                <c:pt idx="411">
                  <c:v>6.5</c:v>
                </c:pt>
                <c:pt idx="412">
                  <c:v>5.960000000000008</c:v>
                </c:pt>
                <c:pt idx="413">
                  <c:v>5.9599999999999937</c:v>
                </c:pt>
                <c:pt idx="414">
                  <c:v>5.6599999999999966</c:v>
                </c:pt>
                <c:pt idx="415">
                  <c:v>5.5599999999999881</c:v>
                </c:pt>
                <c:pt idx="416">
                  <c:v>5.5600000000000023</c:v>
                </c:pt>
                <c:pt idx="417">
                  <c:v>5.4599999999999937</c:v>
                </c:pt>
                <c:pt idx="418">
                  <c:v>5.460000000000008</c:v>
                </c:pt>
                <c:pt idx="419">
                  <c:v>6.1400000000000006</c:v>
                </c:pt>
                <c:pt idx="420">
                  <c:v>6.1400000000000006</c:v>
                </c:pt>
                <c:pt idx="421">
                  <c:v>6.1400000000000006</c:v>
                </c:pt>
                <c:pt idx="422">
                  <c:v>5.5700000000000074</c:v>
                </c:pt>
                <c:pt idx="423">
                  <c:v>6.3900000000000006</c:v>
                </c:pt>
                <c:pt idx="424">
                  <c:v>6.519999999999996</c:v>
                </c:pt>
                <c:pt idx="425">
                  <c:v>6.519999999999996</c:v>
                </c:pt>
                <c:pt idx="426">
                  <c:v>6.519999999999996</c:v>
                </c:pt>
                <c:pt idx="427">
                  <c:v>5.4799999999999898</c:v>
                </c:pt>
                <c:pt idx="428">
                  <c:v>5.480000000000004</c:v>
                </c:pt>
                <c:pt idx="429">
                  <c:v>5.2600000000000051</c:v>
                </c:pt>
                <c:pt idx="430">
                  <c:v>5.4599999999999937</c:v>
                </c:pt>
                <c:pt idx="431">
                  <c:v>5.4599999999999937</c:v>
                </c:pt>
                <c:pt idx="432">
                  <c:v>5.4599999999999937</c:v>
                </c:pt>
                <c:pt idx="433">
                  <c:v>5.4599999999999937</c:v>
                </c:pt>
                <c:pt idx="434">
                  <c:v>5.4599999999999937</c:v>
                </c:pt>
                <c:pt idx="435">
                  <c:v>4.8100000000000023</c:v>
                </c:pt>
                <c:pt idx="436">
                  <c:v>4.8100000000000023</c:v>
                </c:pt>
                <c:pt idx="437">
                  <c:v>4.8099999999999881</c:v>
                </c:pt>
                <c:pt idx="438">
                  <c:v>4.8100000000000023</c:v>
                </c:pt>
                <c:pt idx="439">
                  <c:v>5.1099999999999994</c:v>
                </c:pt>
                <c:pt idx="440">
                  <c:v>5.1099999999999994</c:v>
                </c:pt>
                <c:pt idx="441">
                  <c:v>5.1099999999999994</c:v>
                </c:pt>
                <c:pt idx="442">
                  <c:v>5.1099999999999994</c:v>
                </c:pt>
                <c:pt idx="443">
                  <c:v>5.1099999999999994</c:v>
                </c:pt>
                <c:pt idx="444">
                  <c:v>5.1099999999999994</c:v>
                </c:pt>
                <c:pt idx="445">
                  <c:v>5.1099999999999994</c:v>
                </c:pt>
                <c:pt idx="446">
                  <c:v>5.0100000000000051</c:v>
                </c:pt>
                <c:pt idx="447">
                  <c:v>5.0100000000000051</c:v>
                </c:pt>
                <c:pt idx="448">
                  <c:v>4.6899999999999977</c:v>
                </c:pt>
                <c:pt idx="449">
                  <c:v>4.6899999999999977</c:v>
                </c:pt>
                <c:pt idx="450">
                  <c:v>4.6899999999999977</c:v>
                </c:pt>
                <c:pt idx="451">
                  <c:v>4.6899999999999977</c:v>
                </c:pt>
                <c:pt idx="452">
                  <c:v>5.8299999999999983</c:v>
                </c:pt>
                <c:pt idx="453">
                  <c:v>5.8299999999999983</c:v>
                </c:pt>
                <c:pt idx="454">
                  <c:v>5.8300000000000125</c:v>
                </c:pt>
                <c:pt idx="455">
                  <c:v>5.8299999999999983</c:v>
                </c:pt>
                <c:pt idx="456">
                  <c:v>5.8299999999999983</c:v>
                </c:pt>
                <c:pt idx="457">
                  <c:v>5.0800000000000125</c:v>
                </c:pt>
                <c:pt idx="458">
                  <c:v>5.0799999999999983</c:v>
                </c:pt>
                <c:pt idx="459">
                  <c:v>5.0800000000000125</c:v>
                </c:pt>
                <c:pt idx="460">
                  <c:v>5.0300000000000011</c:v>
                </c:pt>
                <c:pt idx="461">
                  <c:v>5.0300000000000011</c:v>
                </c:pt>
                <c:pt idx="462">
                  <c:v>5.0300000000000011</c:v>
                </c:pt>
                <c:pt idx="463">
                  <c:v>5.8000000000000114</c:v>
                </c:pt>
                <c:pt idx="464">
                  <c:v>5.8000000000000114</c:v>
                </c:pt>
                <c:pt idx="465">
                  <c:v>6.4899999999999949</c:v>
                </c:pt>
                <c:pt idx="466">
                  <c:v>6.4900000000000091</c:v>
                </c:pt>
                <c:pt idx="467">
                  <c:v>6.4899999999999949</c:v>
                </c:pt>
                <c:pt idx="468">
                  <c:v>6.4899999999999949</c:v>
                </c:pt>
                <c:pt idx="469">
                  <c:v>6.4899999999999949</c:v>
                </c:pt>
                <c:pt idx="470">
                  <c:v>5.730000000000004</c:v>
                </c:pt>
                <c:pt idx="471">
                  <c:v>5.730000000000004</c:v>
                </c:pt>
                <c:pt idx="472">
                  <c:v>5.730000000000004</c:v>
                </c:pt>
                <c:pt idx="473">
                  <c:v>5.7299999999999898</c:v>
                </c:pt>
                <c:pt idx="474">
                  <c:v>5.2599999999999909</c:v>
                </c:pt>
                <c:pt idx="475">
                  <c:v>5.2600000000000051</c:v>
                </c:pt>
                <c:pt idx="476">
                  <c:v>5.2599999999999909</c:v>
                </c:pt>
                <c:pt idx="477">
                  <c:v>5.2599999999999909</c:v>
                </c:pt>
                <c:pt idx="478">
                  <c:v>5.2600000000000051</c:v>
                </c:pt>
                <c:pt idx="479">
                  <c:v>4.9299999999999926</c:v>
                </c:pt>
                <c:pt idx="480">
                  <c:v>4.9299999999999926</c:v>
                </c:pt>
                <c:pt idx="481">
                  <c:v>3.1000000000000085</c:v>
                </c:pt>
                <c:pt idx="482">
                  <c:v>3.7000000000000028</c:v>
                </c:pt>
                <c:pt idx="483">
                  <c:v>4.0100000000000051</c:v>
                </c:pt>
                <c:pt idx="484">
                  <c:v>3.7600000000000051</c:v>
                </c:pt>
                <c:pt idx="485">
                  <c:v>4.1099999999999994</c:v>
                </c:pt>
                <c:pt idx="486">
                  <c:v>4.1099999999999994</c:v>
                </c:pt>
                <c:pt idx="487">
                  <c:v>4.0100000000000051</c:v>
                </c:pt>
                <c:pt idx="488">
                  <c:v>3.8900000000000006</c:v>
                </c:pt>
                <c:pt idx="489">
                  <c:v>3.8900000000000006</c:v>
                </c:pt>
                <c:pt idx="490">
                  <c:v>3.8900000000000006</c:v>
                </c:pt>
                <c:pt idx="491">
                  <c:v>4.0600000000000023</c:v>
                </c:pt>
                <c:pt idx="492">
                  <c:v>4.0600000000000023</c:v>
                </c:pt>
                <c:pt idx="493">
                  <c:v>4.0600000000000023</c:v>
                </c:pt>
                <c:pt idx="494">
                  <c:v>4.0599999999999881</c:v>
                </c:pt>
                <c:pt idx="495">
                  <c:v>4.0599999999999881</c:v>
                </c:pt>
                <c:pt idx="496">
                  <c:v>4.0100000000000051</c:v>
                </c:pt>
                <c:pt idx="497">
                  <c:v>4.0100000000000051</c:v>
                </c:pt>
                <c:pt idx="498">
                  <c:v>4.0099999999999909</c:v>
                </c:pt>
                <c:pt idx="499">
                  <c:v>3.2599999999999909</c:v>
                </c:pt>
                <c:pt idx="500">
                  <c:v>3.8100000000000023</c:v>
                </c:pt>
                <c:pt idx="501">
                  <c:v>4.1400000000000006</c:v>
                </c:pt>
                <c:pt idx="502">
                  <c:v>4.2000000000000028</c:v>
                </c:pt>
                <c:pt idx="503">
                  <c:v>4.2199999999999989</c:v>
                </c:pt>
                <c:pt idx="504">
                  <c:v>4.2199999999999989</c:v>
                </c:pt>
                <c:pt idx="505">
                  <c:v>4.3200000000000074</c:v>
                </c:pt>
                <c:pt idx="506">
                  <c:v>4.3200000000000074</c:v>
                </c:pt>
                <c:pt idx="507">
                  <c:v>5.0900000000000034</c:v>
                </c:pt>
                <c:pt idx="508">
                  <c:v>5.0900000000000034</c:v>
                </c:pt>
                <c:pt idx="509">
                  <c:v>5.0900000000000034</c:v>
                </c:pt>
                <c:pt idx="510">
                  <c:v>5.0900000000000034</c:v>
                </c:pt>
                <c:pt idx="511">
                  <c:v>5.3900000000000006</c:v>
                </c:pt>
                <c:pt idx="512">
                  <c:v>5.5</c:v>
                </c:pt>
                <c:pt idx="513">
                  <c:v>5.25</c:v>
                </c:pt>
                <c:pt idx="514">
                  <c:v>5.6799999999999926</c:v>
                </c:pt>
                <c:pt idx="515">
                  <c:v>5.6700000000000017</c:v>
                </c:pt>
                <c:pt idx="516">
                  <c:v>5.4699999999999989</c:v>
                </c:pt>
                <c:pt idx="517">
                  <c:v>5.25</c:v>
                </c:pt>
                <c:pt idx="518">
                  <c:v>4.8700000000000045</c:v>
                </c:pt>
                <c:pt idx="519">
                  <c:v>4.6400000000000006</c:v>
                </c:pt>
                <c:pt idx="520">
                  <c:v>4.6400000000000006</c:v>
                </c:pt>
                <c:pt idx="521">
                  <c:v>4.6400000000000006</c:v>
                </c:pt>
                <c:pt idx="522">
                  <c:v>4.8299999999999983</c:v>
                </c:pt>
                <c:pt idx="523">
                  <c:v>4.8299999999999983</c:v>
                </c:pt>
                <c:pt idx="524">
                  <c:v>4.8299999999999983</c:v>
                </c:pt>
                <c:pt idx="525">
                  <c:v>4.8299999999999983</c:v>
                </c:pt>
                <c:pt idx="526">
                  <c:v>4.1599999999999966</c:v>
                </c:pt>
                <c:pt idx="527">
                  <c:v>4.1599999999999966</c:v>
                </c:pt>
                <c:pt idx="528">
                  <c:v>4.2199999999999989</c:v>
                </c:pt>
                <c:pt idx="529">
                  <c:v>4.2199999999999989</c:v>
                </c:pt>
                <c:pt idx="530">
                  <c:v>4.3599999999999994</c:v>
                </c:pt>
                <c:pt idx="531">
                  <c:v>4.3599999999999994</c:v>
                </c:pt>
                <c:pt idx="532">
                  <c:v>4.5899999999999892</c:v>
                </c:pt>
                <c:pt idx="533">
                  <c:v>4.6700000000000017</c:v>
                </c:pt>
                <c:pt idx="534">
                  <c:v>4.6699999999999875</c:v>
                </c:pt>
                <c:pt idx="535">
                  <c:v>4.6700000000000017</c:v>
                </c:pt>
                <c:pt idx="536">
                  <c:v>4.6700000000000017</c:v>
                </c:pt>
                <c:pt idx="537">
                  <c:v>4.6700000000000017</c:v>
                </c:pt>
                <c:pt idx="538">
                  <c:v>4.6700000000000017</c:v>
                </c:pt>
                <c:pt idx="539">
                  <c:v>4.6700000000000017</c:v>
                </c:pt>
                <c:pt idx="540">
                  <c:v>4.6700000000000017</c:v>
                </c:pt>
                <c:pt idx="541">
                  <c:v>4.4399999999999977</c:v>
                </c:pt>
                <c:pt idx="542">
                  <c:v>4.4400000000000119</c:v>
                </c:pt>
                <c:pt idx="543">
                  <c:v>4.4399999999999977</c:v>
                </c:pt>
                <c:pt idx="544">
                  <c:v>3.4399999999999977</c:v>
                </c:pt>
                <c:pt idx="545">
                  <c:v>3.9399999999999977</c:v>
                </c:pt>
                <c:pt idx="546">
                  <c:v>4.3800000000000097</c:v>
                </c:pt>
                <c:pt idx="547">
                  <c:v>4.4099999999999966</c:v>
                </c:pt>
                <c:pt idx="548">
                  <c:v>4.5099999999999909</c:v>
                </c:pt>
                <c:pt idx="549">
                  <c:v>4.3800000000000097</c:v>
                </c:pt>
                <c:pt idx="550">
                  <c:v>3.8699999999999903</c:v>
                </c:pt>
                <c:pt idx="551">
                  <c:v>3.8700000000000045</c:v>
                </c:pt>
                <c:pt idx="552">
                  <c:v>4.3500000000000085</c:v>
                </c:pt>
                <c:pt idx="553">
                  <c:v>4.0099999999999909</c:v>
                </c:pt>
                <c:pt idx="554">
                  <c:v>4.2000000000000028</c:v>
                </c:pt>
                <c:pt idx="555">
                  <c:v>4.230000000000004</c:v>
                </c:pt>
                <c:pt idx="556">
                  <c:v>4.6099999999999994</c:v>
                </c:pt>
                <c:pt idx="557">
                  <c:v>4.6099999999999994</c:v>
                </c:pt>
                <c:pt idx="558">
                  <c:v>4.6099999999999994</c:v>
                </c:pt>
                <c:pt idx="559">
                  <c:v>4.6099999999999994</c:v>
                </c:pt>
                <c:pt idx="560">
                  <c:v>4.6099999999999994</c:v>
                </c:pt>
                <c:pt idx="561">
                  <c:v>3.3299999999999983</c:v>
                </c:pt>
                <c:pt idx="562">
                  <c:v>4.3499999999999943</c:v>
                </c:pt>
                <c:pt idx="563">
                  <c:v>4.3500000000000085</c:v>
                </c:pt>
                <c:pt idx="564">
                  <c:v>4.3499999999999943</c:v>
                </c:pt>
                <c:pt idx="565">
                  <c:v>4.3499999999999943</c:v>
                </c:pt>
                <c:pt idx="566">
                  <c:v>4.3499999999999943</c:v>
                </c:pt>
                <c:pt idx="567">
                  <c:v>4.460000000000008</c:v>
                </c:pt>
                <c:pt idx="568">
                  <c:v>4.4100000000000108</c:v>
                </c:pt>
                <c:pt idx="569">
                  <c:v>4.4100000000000108</c:v>
                </c:pt>
                <c:pt idx="570">
                  <c:v>4.4099999999999966</c:v>
                </c:pt>
                <c:pt idx="571">
                  <c:v>4.4099999999999966</c:v>
                </c:pt>
                <c:pt idx="572">
                  <c:v>4.4099999999999966</c:v>
                </c:pt>
                <c:pt idx="573">
                  <c:v>4.4099999999999966</c:v>
                </c:pt>
                <c:pt idx="574">
                  <c:v>4.4099999999999966</c:v>
                </c:pt>
                <c:pt idx="575">
                  <c:v>4.4099999999999966</c:v>
                </c:pt>
                <c:pt idx="576">
                  <c:v>4.4099999999999966</c:v>
                </c:pt>
                <c:pt idx="577">
                  <c:v>4.4099999999999966</c:v>
                </c:pt>
                <c:pt idx="578">
                  <c:v>4.4099999999999966</c:v>
                </c:pt>
                <c:pt idx="579">
                  <c:v>4.4099999999999966</c:v>
                </c:pt>
                <c:pt idx="580">
                  <c:v>4.4099999999999966</c:v>
                </c:pt>
                <c:pt idx="581">
                  <c:v>4.4099999999999966</c:v>
                </c:pt>
                <c:pt idx="582">
                  <c:v>4.4100000000000108</c:v>
                </c:pt>
                <c:pt idx="583">
                  <c:v>3.4699999999999989</c:v>
                </c:pt>
                <c:pt idx="584">
                  <c:v>3.9000000000000057</c:v>
                </c:pt>
                <c:pt idx="585">
                  <c:v>4.5300000000000011</c:v>
                </c:pt>
                <c:pt idx="586">
                  <c:v>4.960000000000008</c:v>
                </c:pt>
                <c:pt idx="587">
                  <c:v>4.9599999999999937</c:v>
                </c:pt>
                <c:pt idx="588">
                  <c:v>4.960000000000008</c:v>
                </c:pt>
                <c:pt idx="589">
                  <c:v>4.960000000000008</c:v>
                </c:pt>
                <c:pt idx="590">
                  <c:v>4.9599999999999937</c:v>
                </c:pt>
                <c:pt idx="591">
                  <c:v>4.960000000000008</c:v>
                </c:pt>
                <c:pt idx="592">
                  <c:v>4.9599999999999937</c:v>
                </c:pt>
                <c:pt idx="593">
                  <c:v>4.9599999999999937</c:v>
                </c:pt>
                <c:pt idx="594">
                  <c:v>3.9700000000000131</c:v>
                </c:pt>
                <c:pt idx="595">
                  <c:v>3.980000000000004</c:v>
                </c:pt>
                <c:pt idx="596">
                  <c:v>3.5300000000000011</c:v>
                </c:pt>
                <c:pt idx="597">
                  <c:v>3.6599999999999966</c:v>
                </c:pt>
                <c:pt idx="598">
                  <c:v>3.6599999999999966</c:v>
                </c:pt>
                <c:pt idx="599">
                  <c:v>3.5300000000000011</c:v>
                </c:pt>
                <c:pt idx="600">
                  <c:v>4.289999999999992</c:v>
                </c:pt>
                <c:pt idx="601">
                  <c:v>4.2900000000000063</c:v>
                </c:pt>
                <c:pt idx="602">
                  <c:v>4.8200000000000074</c:v>
                </c:pt>
                <c:pt idx="603">
                  <c:v>4.9499999999999886</c:v>
                </c:pt>
                <c:pt idx="604">
                  <c:v>4.8000000000000114</c:v>
                </c:pt>
                <c:pt idx="605">
                  <c:v>4.8000000000000114</c:v>
                </c:pt>
                <c:pt idx="606">
                  <c:v>4.730000000000004</c:v>
                </c:pt>
                <c:pt idx="607">
                  <c:v>5.2400000000000091</c:v>
                </c:pt>
                <c:pt idx="608">
                  <c:v>5.2399999999999949</c:v>
                </c:pt>
                <c:pt idx="609">
                  <c:v>5.2400000000000091</c:v>
                </c:pt>
                <c:pt idx="610">
                  <c:v>5.2399999999999949</c:v>
                </c:pt>
                <c:pt idx="611">
                  <c:v>5.2400000000000091</c:v>
                </c:pt>
                <c:pt idx="612">
                  <c:v>5.2399999999999949</c:v>
                </c:pt>
                <c:pt idx="613">
                  <c:v>5.2400000000000091</c:v>
                </c:pt>
                <c:pt idx="614">
                  <c:v>5.2399999999999949</c:v>
                </c:pt>
                <c:pt idx="615">
                  <c:v>5.2399999999999949</c:v>
                </c:pt>
                <c:pt idx="616">
                  <c:v>5.2400000000000091</c:v>
                </c:pt>
                <c:pt idx="617">
                  <c:v>5.2399999999999949</c:v>
                </c:pt>
                <c:pt idx="618">
                  <c:v>5.2399999999999949</c:v>
                </c:pt>
                <c:pt idx="619">
                  <c:v>5.2400000000000091</c:v>
                </c:pt>
                <c:pt idx="620">
                  <c:v>5.2400000000000091</c:v>
                </c:pt>
                <c:pt idx="621">
                  <c:v>5.0799999999999983</c:v>
                </c:pt>
                <c:pt idx="622">
                  <c:v>4.730000000000004</c:v>
                </c:pt>
                <c:pt idx="623">
                  <c:v>4.4399999999999977</c:v>
                </c:pt>
                <c:pt idx="624">
                  <c:v>4.4200000000000017</c:v>
                </c:pt>
                <c:pt idx="625">
                  <c:v>4.4200000000000017</c:v>
                </c:pt>
                <c:pt idx="626">
                  <c:v>4.4200000000000017</c:v>
                </c:pt>
                <c:pt idx="627">
                  <c:v>4.4200000000000017</c:v>
                </c:pt>
                <c:pt idx="628">
                  <c:v>4.4200000000000017</c:v>
                </c:pt>
                <c:pt idx="629">
                  <c:v>4.4199999999999875</c:v>
                </c:pt>
                <c:pt idx="630">
                  <c:v>4.4200000000000017</c:v>
                </c:pt>
                <c:pt idx="631">
                  <c:v>4.4200000000000017</c:v>
                </c:pt>
                <c:pt idx="632">
                  <c:v>4.4199999999999875</c:v>
                </c:pt>
                <c:pt idx="633">
                  <c:v>4.4200000000000017</c:v>
                </c:pt>
                <c:pt idx="634">
                  <c:v>4.4200000000000017</c:v>
                </c:pt>
                <c:pt idx="635">
                  <c:v>4.4200000000000017</c:v>
                </c:pt>
                <c:pt idx="636">
                  <c:v>4.4200000000000017</c:v>
                </c:pt>
                <c:pt idx="637">
                  <c:v>4.4200000000000017</c:v>
                </c:pt>
                <c:pt idx="638">
                  <c:v>4.4200000000000017</c:v>
                </c:pt>
                <c:pt idx="639">
                  <c:v>4.4200000000000017</c:v>
                </c:pt>
                <c:pt idx="640">
                  <c:v>4.4200000000000017</c:v>
                </c:pt>
                <c:pt idx="641">
                  <c:v>4.4200000000000017</c:v>
                </c:pt>
                <c:pt idx="642">
                  <c:v>4.4200000000000017</c:v>
                </c:pt>
                <c:pt idx="643">
                  <c:v>4.1000000000000085</c:v>
                </c:pt>
                <c:pt idx="644">
                  <c:v>4.1099999999999994</c:v>
                </c:pt>
                <c:pt idx="645">
                  <c:v>4.1099999999999994</c:v>
                </c:pt>
                <c:pt idx="646">
                  <c:v>5.1599999999999966</c:v>
                </c:pt>
                <c:pt idx="647">
                  <c:v>4.7000000000000028</c:v>
                </c:pt>
                <c:pt idx="648">
                  <c:v>3.960000000000008</c:v>
                </c:pt>
                <c:pt idx="649">
                  <c:v>4.539999999999992</c:v>
                </c:pt>
                <c:pt idx="650">
                  <c:v>4.5900000000000034</c:v>
                </c:pt>
                <c:pt idx="651">
                  <c:v>4.480000000000004</c:v>
                </c:pt>
                <c:pt idx="652">
                  <c:v>4.480000000000004</c:v>
                </c:pt>
                <c:pt idx="653">
                  <c:v>4.4799999999999898</c:v>
                </c:pt>
                <c:pt idx="654">
                  <c:v>4.8199999999999932</c:v>
                </c:pt>
                <c:pt idx="655">
                  <c:v>4.1600000000000108</c:v>
                </c:pt>
                <c:pt idx="656">
                  <c:v>4.1600000000000108</c:v>
                </c:pt>
                <c:pt idx="657">
                  <c:v>4.1599999999999966</c:v>
                </c:pt>
                <c:pt idx="658">
                  <c:v>4.1599999999999966</c:v>
                </c:pt>
                <c:pt idx="659">
                  <c:v>3.9000000000000057</c:v>
                </c:pt>
                <c:pt idx="660">
                  <c:v>4.2299999999999898</c:v>
                </c:pt>
                <c:pt idx="661">
                  <c:v>3.480000000000004</c:v>
                </c:pt>
                <c:pt idx="662">
                  <c:v>3.480000000000004</c:v>
                </c:pt>
                <c:pt idx="663">
                  <c:v>3.5300000000000011</c:v>
                </c:pt>
                <c:pt idx="664">
                  <c:v>4.1899999999999977</c:v>
                </c:pt>
                <c:pt idx="665">
                  <c:v>4.1899999999999977</c:v>
                </c:pt>
                <c:pt idx="666">
                  <c:v>4.1899999999999977</c:v>
                </c:pt>
                <c:pt idx="667">
                  <c:v>4.1900000000000119</c:v>
                </c:pt>
                <c:pt idx="668">
                  <c:v>4.1899999999999977</c:v>
                </c:pt>
                <c:pt idx="669">
                  <c:v>3.8400000000000034</c:v>
                </c:pt>
                <c:pt idx="670">
                  <c:v>4.4300000000000068</c:v>
                </c:pt>
                <c:pt idx="671">
                  <c:v>4.4300000000000068</c:v>
                </c:pt>
                <c:pt idx="672">
                  <c:v>3.8599999999999994</c:v>
                </c:pt>
                <c:pt idx="673">
                  <c:v>3.8599999999999994</c:v>
                </c:pt>
                <c:pt idx="674">
                  <c:v>3.8599999999999994</c:v>
                </c:pt>
                <c:pt idx="675">
                  <c:v>4.4200000000000017</c:v>
                </c:pt>
                <c:pt idx="676">
                  <c:v>4.4199999999999875</c:v>
                </c:pt>
                <c:pt idx="677">
                  <c:v>5.1099999999999994</c:v>
                </c:pt>
                <c:pt idx="678">
                  <c:v>4.6200000000000045</c:v>
                </c:pt>
                <c:pt idx="679">
                  <c:v>4.6200000000000045</c:v>
                </c:pt>
                <c:pt idx="680">
                  <c:v>4.6200000000000045</c:v>
                </c:pt>
                <c:pt idx="681">
                  <c:v>4.6599999999999966</c:v>
                </c:pt>
                <c:pt idx="682">
                  <c:v>4.6599999999999966</c:v>
                </c:pt>
                <c:pt idx="683">
                  <c:v>4.6599999999999966</c:v>
                </c:pt>
                <c:pt idx="684">
                  <c:v>4.6599999999999966</c:v>
                </c:pt>
                <c:pt idx="685">
                  <c:v>4.6599999999999966</c:v>
                </c:pt>
                <c:pt idx="686">
                  <c:v>4.6599999999999966</c:v>
                </c:pt>
                <c:pt idx="687">
                  <c:v>6.1099999999999994</c:v>
                </c:pt>
                <c:pt idx="688">
                  <c:v>6.0099999999999909</c:v>
                </c:pt>
                <c:pt idx="689">
                  <c:v>6.0100000000000051</c:v>
                </c:pt>
                <c:pt idx="690">
                  <c:v>6.4200000000000017</c:v>
                </c:pt>
                <c:pt idx="691">
                  <c:v>6.4200000000000017</c:v>
                </c:pt>
                <c:pt idx="692">
                  <c:v>6.4200000000000017</c:v>
                </c:pt>
                <c:pt idx="693">
                  <c:v>6.4200000000000017</c:v>
                </c:pt>
                <c:pt idx="694">
                  <c:v>6.4200000000000017</c:v>
                </c:pt>
                <c:pt idx="695">
                  <c:v>6.4200000000000017</c:v>
                </c:pt>
                <c:pt idx="696">
                  <c:v>6.4200000000000017</c:v>
                </c:pt>
                <c:pt idx="697">
                  <c:v>6.4899999999999949</c:v>
                </c:pt>
                <c:pt idx="698">
                  <c:v>6.4900000000000091</c:v>
                </c:pt>
                <c:pt idx="699">
                  <c:v>6.4900000000000091</c:v>
                </c:pt>
                <c:pt idx="700">
                  <c:v>6.4899999999999949</c:v>
                </c:pt>
                <c:pt idx="701">
                  <c:v>6.4899999999999949</c:v>
                </c:pt>
                <c:pt idx="702">
                  <c:v>5.6700000000000017</c:v>
                </c:pt>
                <c:pt idx="703">
                  <c:v>6</c:v>
                </c:pt>
                <c:pt idx="704">
                  <c:v>5.9899999999999949</c:v>
                </c:pt>
                <c:pt idx="705">
                  <c:v>5.7299999999999898</c:v>
                </c:pt>
                <c:pt idx="706">
                  <c:v>5.730000000000004</c:v>
                </c:pt>
                <c:pt idx="707">
                  <c:v>5.7299999999999898</c:v>
                </c:pt>
                <c:pt idx="708">
                  <c:v>5.5300000000000011</c:v>
                </c:pt>
                <c:pt idx="709">
                  <c:v>5.5300000000000011</c:v>
                </c:pt>
                <c:pt idx="710">
                  <c:v>5.5300000000000011</c:v>
                </c:pt>
                <c:pt idx="711">
                  <c:v>5.5300000000000011</c:v>
                </c:pt>
                <c:pt idx="712">
                  <c:v>5.5300000000000011</c:v>
                </c:pt>
                <c:pt idx="713">
                  <c:v>5.5300000000000011</c:v>
                </c:pt>
                <c:pt idx="714">
                  <c:v>5.960000000000008</c:v>
                </c:pt>
                <c:pt idx="715">
                  <c:v>5.960000000000008</c:v>
                </c:pt>
                <c:pt idx="716">
                  <c:v>5.960000000000008</c:v>
                </c:pt>
                <c:pt idx="717">
                  <c:v>5.9599999999999937</c:v>
                </c:pt>
                <c:pt idx="718">
                  <c:v>5.960000000000008</c:v>
                </c:pt>
                <c:pt idx="719">
                  <c:v>5.9599999999999937</c:v>
                </c:pt>
                <c:pt idx="720">
                  <c:v>6.1599999999999966</c:v>
                </c:pt>
                <c:pt idx="721">
                  <c:v>6.1299999999999955</c:v>
                </c:pt>
                <c:pt idx="722">
                  <c:v>6.1300000000000097</c:v>
                </c:pt>
                <c:pt idx="723">
                  <c:v>5.75</c:v>
                </c:pt>
                <c:pt idx="724">
                  <c:v>5.75</c:v>
                </c:pt>
                <c:pt idx="725">
                  <c:v>4.5700000000000074</c:v>
                </c:pt>
                <c:pt idx="726">
                  <c:v>4.4699999999999989</c:v>
                </c:pt>
                <c:pt idx="727">
                  <c:v>4.4699999999999989</c:v>
                </c:pt>
                <c:pt idx="728">
                  <c:v>3.3999999999999915</c:v>
                </c:pt>
                <c:pt idx="729">
                  <c:v>3.6000000000000085</c:v>
                </c:pt>
                <c:pt idx="730">
                  <c:v>3.1599999999999966</c:v>
                </c:pt>
                <c:pt idx="731">
                  <c:v>2.8599999999999994</c:v>
                </c:pt>
                <c:pt idx="732">
                  <c:v>2.8599999999999994</c:v>
                </c:pt>
                <c:pt idx="733">
                  <c:v>3.3499999999999943</c:v>
                </c:pt>
                <c:pt idx="734">
                  <c:v>3.4200000000000017</c:v>
                </c:pt>
                <c:pt idx="735">
                  <c:v>3.3499999999999943</c:v>
                </c:pt>
                <c:pt idx="736">
                  <c:v>3.3500000000000085</c:v>
                </c:pt>
                <c:pt idx="737">
                  <c:v>3.3500000000000085</c:v>
                </c:pt>
                <c:pt idx="738">
                  <c:v>3.3500000000000085</c:v>
                </c:pt>
                <c:pt idx="739">
                  <c:v>3.3500000000000085</c:v>
                </c:pt>
                <c:pt idx="740">
                  <c:v>3.3500000000000085</c:v>
                </c:pt>
                <c:pt idx="741">
                  <c:v>3.3500000000000085</c:v>
                </c:pt>
                <c:pt idx="742">
                  <c:v>3.3500000000000085</c:v>
                </c:pt>
                <c:pt idx="743">
                  <c:v>3.3499999999999943</c:v>
                </c:pt>
                <c:pt idx="744">
                  <c:v>3.3500000000000085</c:v>
                </c:pt>
                <c:pt idx="745">
                  <c:v>3.3499999999999943</c:v>
                </c:pt>
                <c:pt idx="746">
                  <c:v>3.3499999999999943</c:v>
                </c:pt>
                <c:pt idx="747">
                  <c:v>3.3499999999999943</c:v>
                </c:pt>
                <c:pt idx="748">
                  <c:v>3.3499999999999943</c:v>
                </c:pt>
                <c:pt idx="749">
                  <c:v>3.25</c:v>
                </c:pt>
                <c:pt idx="750">
                  <c:v>3.25</c:v>
                </c:pt>
                <c:pt idx="751">
                  <c:v>2.9699999999999989</c:v>
                </c:pt>
                <c:pt idx="752">
                  <c:v>2.480000000000004</c:v>
                </c:pt>
                <c:pt idx="753">
                  <c:v>2.480000000000004</c:v>
                </c:pt>
                <c:pt idx="754">
                  <c:v>2.6899999999999977</c:v>
                </c:pt>
                <c:pt idx="755">
                  <c:v>2.5400000000000063</c:v>
                </c:pt>
                <c:pt idx="756">
                  <c:v>1.4299999999999926</c:v>
                </c:pt>
                <c:pt idx="757">
                  <c:v>1.8499999999999943</c:v>
                </c:pt>
                <c:pt idx="758">
                  <c:v>1.9500000000000028</c:v>
                </c:pt>
                <c:pt idx="759">
                  <c:v>2.1400000000000006</c:v>
                </c:pt>
                <c:pt idx="760">
                  <c:v>1.7599999999999909</c:v>
                </c:pt>
                <c:pt idx="761">
                  <c:v>2.1400000000000006</c:v>
                </c:pt>
                <c:pt idx="762">
                  <c:v>2.1400000000000006</c:v>
                </c:pt>
                <c:pt idx="763">
                  <c:v>2.3900000000000006</c:v>
                </c:pt>
                <c:pt idx="764">
                  <c:v>2.3899999999999864</c:v>
                </c:pt>
                <c:pt idx="765">
                  <c:v>2.4899999999999949</c:v>
                </c:pt>
                <c:pt idx="766">
                  <c:v>2.4099999999999966</c:v>
                </c:pt>
                <c:pt idx="767">
                  <c:v>2.4099999999999966</c:v>
                </c:pt>
                <c:pt idx="768">
                  <c:v>2.4099999999999966</c:v>
                </c:pt>
                <c:pt idx="769">
                  <c:v>2.1099999999999994</c:v>
                </c:pt>
                <c:pt idx="770">
                  <c:v>2.1800000000000068</c:v>
                </c:pt>
                <c:pt idx="771">
                  <c:v>1.4300000000000068</c:v>
                </c:pt>
                <c:pt idx="772">
                  <c:v>1.5700000000000074</c:v>
                </c:pt>
                <c:pt idx="773">
                  <c:v>1.9099999999999966</c:v>
                </c:pt>
                <c:pt idx="774">
                  <c:v>1.5600000000000023</c:v>
                </c:pt>
                <c:pt idx="775">
                  <c:v>1.6299999999999955</c:v>
                </c:pt>
                <c:pt idx="776">
                  <c:v>1.4399999999999977</c:v>
                </c:pt>
                <c:pt idx="777">
                  <c:v>1.4399999999999977</c:v>
                </c:pt>
                <c:pt idx="778">
                  <c:v>1.519999999999996</c:v>
                </c:pt>
                <c:pt idx="779">
                  <c:v>1.4399999999999977</c:v>
                </c:pt>
                <c:pt idx="780">
                  <c:v>1.4000000000000057</c:v>
                </c:pt>
                <c:pt idx="781">
                  <c:v>1.3900000000000006</c:v>
                </c:pt>
                <c:pt idx="782">
                  <c:v>1.3900000000000006</c:v>
                </c:pt>
                <c:pt idx="783">
                  <c:v>1.3900000000000006</c:v>
                </c:pt>
                <c:pt idx="784">
                  <c:v>1.3900000000000006</c:v>
                </c:pt>
                <c:pt idx="785">
                  <c:v>1.3900000000000006</c:v>
                </c:pt>
                <c:pt idx="786">
                  <c:v>1.3899999999999864</c:v>
                </c:pt>
                <c:pt idx="787">
                  <c:v>1.3900000000000006</c:v>
                </c:pt>
                <c:pt idx="788">
                  <c:v>1.230000000000004</c:v>
                </c:pt>
                <c:pt idx="789">
                  <c:v>1.4699999999999989</c:v>
                </c:pt>
                <c:pt idx="790">
                  <c:v>1.5900000000000034</c:v>
                </c:pt>
                <c:pt idx="791">
                  <c:v>4.1899999999999977</c:v>
                </c:pt>
                <c:pt idx="792">
                  <c:v>4.1899999999999977</c:v>
                </c:pt>
                <c:pt idx="793">
                  <c:v>4.1899999999999977</c:v>
                </c:pt>
                <c:pt idx="794">
                  <c:v>4.1900000000000119</c:v>
                </c:pt>
                <c:pt idx="795">
                  <c:v>4.1899999999999977</c:v>
                </c:pt>
                <c:pt idx="796">
                  <c:v>3.8400000000000034</c:v>
                </c:pt>
                <c:pt idx="797">
                  <c:v>4.4300000000000068</c:v>
                </c:pt>
                <c:pt idx="798">
                  <c:v>4.4300000000000068</c:v>
                </c:pt>
                <c:pt idx="799">
                  <c:v>3.8599999999999994</c:v>
                </c:pt>
                <c:pt idx="800">
                  <c:v>3.8599999999999994</c:v>
                </c:pt>
                <c:pt idx="801">
                  <c:v>3.8599999999999994</c:v>
                </c:pt>
                <c:pt idx="802">
                  <c:v>4.4200000000000017</c:v>
                </c:pt>
                <c:pt idx="803">
                  <c:v>4.4199999999999875</c:v>
                </c:pt>
                <c:pt idx="804">
                  <c:v>5.1099999999999994</c:v>
                </c:pt>
                <c:pt idx="805">
                  <c:v>4.6200000000000045</c:v>
                </c:pt>
                <c:pt idx="806">
                  <c:v>4.6200000000000045</c:v>
                </c:pt>
                <c:pt idx="807">
                  <c:v>4.6200000000000045</c:v>
                </c:pt>
                <c:pt idx="808">
                  <c:v>4.6599999999999966</c:v>
                </c:pt>
                <c:pt idx="809">
                  <c:v>4.6599999999999966</c:v>
                </c:pt>
                <c:pt idx="810">
                  <c:v>4.6599999999999966</c:v>
                </c:pt>
                <c:pt idx="811">
                  <c:v>4.6599999999999966</c:v>
                </c:pt>
                <c:pt idx="812">
                  <c:v>4.6599999999999966</c:v>
                </c:pt>
                <c:pt idx="813">
                  <c:v>4.6599999999999966</c:v>
                </c:pt>
                <c:pt idx="814">
                  <c:v>6.1099999999999994</c:v>
                </c:pt>
                <c:pt idx="815">
                  <c:v>6.0099999999999909</c:v>
                </c:pt>
                <c:pt idx="816">
                  <c:v>6.0100000000000051</c:v>
                </c:pt>
                <c:pt idx="817">
                  <c:v>6.4200000000000017</c:v>
                </c:pt>
                <c:pt idx="818">
                  <c:v>6.4200000000000017</c:v>
                </c:pt>
                <c:pt idx="819">
                  <c:v>6.4200000000000017</c:v>
                </c:pt>
                <c:pt idx="820">
                  <c:v>6.4200000000000017</c:v>
                </c:pt>
                <c:pt idx="821">
                  <c:v>6.4200000000000017</c:v>
                </c:pt>
                <c:pt idx="822">
                  <c:v>6.4200000000000017</c:v>
                </c:pt>
                <c:pt idx="823">
                  <c:v>6.4200000000000017</c:v>
                </c:pt>
                <c:pt idx="824">
                  <c:v>6.4899999999999949</c:v>
                </c:pt>
                <c:pt idx="825">
                  <c:v>6.4900000000000091</c:v>
                </c:pt>
                <c:pt idx="826">
                  <c:v>6.4900000000000091</c:v>
                </c:pt>
                <c:pt idx="827">
                  <c:v>6.4899999999999949</c:v>
                </c:pt>
                <c:pt idx="828">
                  <c:v>6.4899999999999949</c:v>
                </c:pt>
                <c:pt idx="829">
                  <c:v>5.6700000000000017</c:v>
                </c:pt>
                <c:pt idx="830">
                  <c:v>6</c:v>
                </c:pt>
                <c:pt idx="831">
                  <c:v>5.9899999999999949</c:v>
                </c:pt>
                <c:pt idx="832">
                  <c:v>5.7299999999999898</c:v>
                </c:pt>
                <c:pt idx="833">
                  <c:v>5.730000000000004</c:v>
                </c:pt>
                <c:pt idx="834">
                  <c:v>5.7299999999999898</c:v>
                </c:pt>
                <c:pt idx="835">
                  <c:v>5.5300000000000011</c:v>
                </c:pt>
                <c:pt idx="836">
                  <c:v>5.5300000000000011</c:v>
                </c:pt>
                <c:pt idx="837">
                  <c:v>5.5300000000000011</c:v>
                </c:pt>
                <c:pt idx="838">
                  <c:v>5.5300000000000011</c:v>
                </c:pt>
                <c:pt idx="839">
                  <c:v>5.5300000000000011</c:v>
                </c:pt>
                <c:pt idx="840">
                  <c:v>5.5300000000000011</c:v>
                </c:pt>
                <c:pt idx="841">
                  <c:v>5.960000000000008</c:v>
                </c:pt>
                <c:pt idx="842">
                  <c:v>5.960000000000008</c:v>
                </c:pt>
                <c:pt idx="843">
                  <c:v>5.960000000000008</c:v>
                </c:pt>
                <c:pt idx="844">
                  <c:v>5.9599999999999937</c:v>
                </c:pt>
                <c:pt idx="845">
                  <c:v>5.960000000000008</c:v>
                </c:pt>
                <c:pt idx="846">
                  <c:v>5.9599999999999937</c:v>
                </c:pt>
                <c:pt idx="847">
                  <c:v>6.1599999999999966</c:v>
                </c:pt>
                <c:pt idx="848">
                  <c:v>6.1299999999999955</c:v>
                </c:pt>
                <c:pt idx="849">
                  <c:v>6.1300000000000097</c:v>
                </c:pt>
                <c:pt idx="850">
                  <c:v>5.75</c:v>
                </c:pt>
                <c:pt idx="851">
                  <c:v>5.75</c:v>
                </c:pt>
                <c:pt idx="852">
                  <c:v>4.5700000000000074</c:v>
                </c:pt>
                <c:pt idx="853">
                  <c:v>4.4699999999999989</c:v>
                </c:pt>
                <c:pt idx="854">
                  <c:v>4.4699999999999989</c:v>
                </c:pt>
                <c:pt idx="855">
                  <c:v>3.3999999999999915</c:v>
                </c:pt>
                <c:pt idx="856">
                  <c:v>3.6000000000000085</c:v>
                </c:pt>
                <c:pt idx="857">
                  <c:v>3.1599999999999966</c:v>
                </c:pt>
                <c:pt idx="858">
                  <c:v>2.8599999999999994</c:v>
                </c:pt>
                <c:pt idx="859">
                  <c:v>2.8599999999999994</c:v>
                </c:pt>
                <c:pt idx="860">
                  <c:v>3.3499999999999943</c:v>
                </c:pt>
                <c:pt idx="861">
                  <c:v>3.4200000000000017</c:v>
                </c:pt>
                <c:pt idx="862">
                  <c:v>3.3499999999999943</c:v>
                </c:pt>
                <c:pt idx="863">
                  <c:v>3.3500000000000085</c:v>
                </c:pt>
                <c:pt idx="864">
                  <c:v>3.3500000000000085</c:v>
                </c:pt>
                <c:pt idx="865">
                  <c:v>3.3500000000000085</c:v>
                </c:pt>
                <c:pt idx="866">
                  <c:v>3.3500000000000085</c:v>
                </c:pt>
                <c:pt idx="867">
                  <c:v>3.3500000000000085</c:v>
                </c:pt>
                <c:pt idx="868">
                  <c:v>3.3500000000000085</c:v>
                </c:pt>
                <c:pt idx="869">
                  <c:v>3.3500000000000085</c:v>
                </c:pt>
                <c:pt idx="870">
                  <c:v>3.3499999999999943</c:v>
                </c:pt>
                <c:pt idx="871">
                  <c:v>3.3500000000000085</c:v>
                </c:pt>
                <c:pt idx="872">
                  <c:v>3.3499999999999943</c:v>
                </c:pt>
                <c:pt idx="873">
                  <c:v>3.3499999999999943</c:v>
                </c:pt>
                <c:pt idx="874">
                  <c:v>3.3499999999999943</c:v>
                </c:pt>
                <c:pt idx="875">
                  <c:v>3.3499999999999943</c:v>
                </c:pt>
                <c:pt idx="876">
                  <c:v>3.25</c:v>
                </c:pt>
                <c:pt idx="877">
                  <c:v>3.25</c:v>
                </c:pt>
                <c:pt idx="878">
                  <c:v>2.9699999999999989</c:v>
                </c:pt>
                <c:pt idx="879">
                  <c:v>2.480000000000004</c:v>
                </c:pt>
                <c:pt idx="880">
                  <c:v>2.480000000000004</c:v>
                </c:pt>
                <c:pt idx="881">
                  <c:v>2.6899999999999977</c:v>
                </c:pt>
                <c:pt idx="882">
                  <c:v>2.5400000000000063</c:v>
                </c:pt>
                <c:pt idx="883">
                  <c:v>1.4299999999999926</c:v>
                </c:pt>
                <c:pt idx="884">
                  <c:v>1.8499999999999943</c:v>
                </c:pt>
                <c:pt idx="885">
                  <c:v>1.9500000000000028</c:v>
                </c:pt>
                <c:pt idx="886">
                  <c:v>2.1400000000000006</c:v>
                </c:pt>
                <c:pt idx="887">
                  <c:v>1.7599999999999909</c:v>
                </c:pt>
                <c:pt idx="888">
                  <c:v>2.1400000000000006</c:v>
                </c:pt>
                <c:pt idx="889">
                  <c:v>2.1400000000000006</c:v>
                </c:pt>
                <c:pt idx="890">
                  <c:v>2.3900000000000006</c:v>
                </c:pt>
                <c:pt idx="891">
                  <c:v>2.3899999999999864</c:v>
                </c:pt>
                <c:pt idx="892">
                  <c:v>2.4899999999999949</c:v>
                </c:pt>
                <c:pt idx="893">
                  <c:v>2.4099999999999966</c:v>
                </c:pt>
                <c:pt idx="894">
                  <c:v>2.4099999999999966</c:v>
                </c:pt>
                <c:pt idx="895">
                  <c:v>2.4099999999999966</c:v>
                </c:pt>
                <c:pt idx="896">
                  <c:v>2.1099999999999994</c:v>
                </c:pt>
                <c:pt idx="897">
                  <c:v>2.1800000000000068</c:v>
                </c:pt>
                <c:pt idx="898">
                  <c:v>1.4300000000000068</c:v>
                </c:pt>
                <c:pt idx="899">
                  <c:v>1.5700000000000074</c:v>
                </c:pt>
                <c:pt idx="900">
                  <c:v>1.9099999999999966</c:v>
                </c:pt>
                <c:pt idx="901">
                  <c:v>1.5600000000000023</c:v>
                </c:pt>
                <c:pt idx="902">
                  <c:v>1.6299999999999955</c:v>
                </c:pt>
                <c:pt idx="903">
                  <c:v>1.4399999999999977</c:v>
                </c:pt>
                <c:pt idx="904">
                  <c:v>1.4399999999999977</c:v>
                </c:pt>
                <c:pt idx="905">
                  <c:v>1.519999999999996</c:v>
                </c:pt>
                <c:pt idx="906">
                  <c:v>1.4399999999999977</c:v>
                </c:pt>
                <c:pt idx="907">
                  <c:v>1.4000000000000057</c:v>
                </c:pt>
                <c:pt idx="908">
                  <c:v>1.3900000000000006</c:v>
                </c:pt>
                <c:pt idx="909">
                  <c:v>1.3900000000000006</c:v>
                </c:pt>
                <c:pt idx="910">
                  <c:v>1.3900000000000006</c:v>
                </c:pt>
                <c:pt idx="911">
                  <c:v>1.3900000000000006</c:v>
                </c:pt>
                <c:pt idx="912">
                  <c:v>1.3900000000000006</c:v>
                </c:pt>
                <c:pt idx="913">
                  <c:v>1.3899999999999864</c:v>
                </c:pt>
                <c:pt idx="914">
                  <c:v>1.3900000000000006</c:v>
                </c:pt>
                <c:pt idx="915">
                  <c:v>1.230000000000004</c:v>
                </c:pt>
                <c:pt idx="916">
                  <c:v>1.4699999999999989</c:v>
                </c:pt>
                <c:pt idx="917">
                  <c:v>1.5900000000000034</c:v>
                </c:pt>
                <c:pt idx="918">
                  <c:v>1.5900000000000034</c:v>
                </c:pt>
                <c:pt idx="919">
                  <c:v>1.5900000000000034</c:v>
                </c:pt>
                <c:pt idx="920">
                  <c:v>1.6400000000000006</c:v>
                </c:pt>
                <c:pt idx="921">
                  <c:v>1.5600000000000023</c:v>
                </c:pt>
                <c:pt idx="922">
                  <c:v>1.7099999999999937</c:v>
                </c:pt>
                <c:pt idx="923">
                  <c:v>1.2399999999999949</c:v>
                </c:pt>
                <c:pt idx="924">
                  <c:v>1.3400000000000034</c:v>
                </c:pt>
                <c:pt idx="925">
                  <c:v>1.4100000000000108</c:v>
                </c:pt>
                <c:pt idx="926">
                  <c:v>1.3799999999999955</c:v>
                </c:pt>
                <c:pt idx="927">
                  <c:v>1.4299999999999926</c:v>
                </c:pt>
                <c:pt idx="928">
                  <c:v>1.4300000000000068</c:v>
                </c:pt>
                <c:pt idx="929">
                  <c:v>1.4300000000000068</c:v>
                </c:pt>
                <c:pt idx="930">
                  <c:v>1.4299999999999926</c:v>
                </c:pt>
                <c:pt idx="931">
                  <c:v>1.4299999999999926</c:v>
                </c:pt>
                <c:pt idx="932">
                  <c:v>1.3400000000000034</c:v>
                </c:pt>
                <c:pt idx="933">
                  <c:v>1.3399999999999892</c:v>
                </c:pt>
                <c:pt idx="934">
                  <c:v>1.2400000000000091</c:v>
                </c:pt>
                <c:pt idx="935">
                  <c:v>1.1099999999999994</c:v>
                </c:pt>
                <c:pt idx="936">
                  <c:v>1.519999999999996</c:v>
                </c:pt>
                <c:pt idx="937">
                  <c:v>1.6899999999999977</c:v>
                </c:pt>
                <c:pt idx="938">
                  <c:v>1.8799999999999955</c:v>
                </c:pt>
                <c:pt idx="939">
                  <c:v>1.8799999999999955</c:v>
                </c:pt>
                <c:pt idx="940">
                  <c:v>1.5100000000000051</c:v>
                </c:pt>
                <c:pt idx="941">
                  <c:v>1.1799999999999926</c:v>
                </c:pt>
                <c:pt idx="942">
                  <c:v>0.89000000000000057</c:v>
                </c:pt>
                <c:pt idx="943">
                  <c:v>0.68999999999999773</c:v>
                </c:pt>
                <c:pt idx="944">
                  <c:v>1.480000000000004</c:v>
                </c:pt>
                <c:pt idx="945">
                  <c:v>1.480000000000004</c:v>
                </c:pt>
                <c:pt idx="946">
                  <c:v>1.5600000000000023</c:v>
                </c:pt>
                <c:pt idx="947">
                  <c:v>1.4900000000000091</c:v>
                </c:pt>
                <c:pt idx="948">
                  <c:v>1.4900000000000091</c:v>
                </c:pt>
                <c:pt idx="949">
                  <c:v>1.25</c:v>
                </c:pt>
                <c:pt idx="950">
                  <c:v>1.7800000000000011</c:v>
                </c:pt>
                <c:pt idx="951">
                  <c:v>1.2999999999999972</c:v>
                </c:pt>
                <c:pt idx="952">
                  <c:v>1.3000000000000114</c:v>
                </c:pt>
                <c:pt idx="953">
                  <c:v>1.210000000000008</c:v>
                </c:pt>
                <c:pt idx="954">
                  <c:v>1.4300000000000068</c:v>
                </c:pt>
                <c:pt idx="955">
                  <c:v>1.8299999999999983</c:v>
                </c:pt>
                <c:pt idx="956">
                  <c:v>1.8799999999999955</c:v>
                </c:pt>
                <c:pt idx="957">
                  <c:v>1.5300000000000011</c:v>
                </c:pt>
                <c:pt idx="958">
                  <c:v>1.4399999999999977</c:v>
                </c:pt>
                <c:pt idx="959">
                  <c:v>1.5099999999999909</c:v>
                </c:pt>
                <c:pt idx="960">
                  <c:v>1.5099999999999909</c:v>
                </c:pt>
                <c:pt idx="961">
                  <c:v>1.5100000000000051</c:v>
                </c:pt>
                <c:pt idx="962">
                  <c:v>1.7299999999999898</c:v>
                </c:pt>
                <c:pt idx="963">
                  <c:v>1.5</c:v>
                </c:pt>
                <c:pt idx="964">
                  <c:v>1.5</c:v>
                </c:pt>
                <c:pt idx="965">
                  <c:v>1.5</c:v>
                </c:pt>
                <c:pt idx="966">
                  <c:v>1.5</c:v>
                </c:pt>
                <c:pt idx="967">
                  <c:v>1.5</c:v>
                </c:pt>
                <c:pt idx="968">
                  <c:v>1.5</c:v>
                </c:pt>
                <c:pt idx="969">
                  <c:v>1.5</c:v>
                </c:pt>
                <c:pt idx="970">
                  <c:v>1.5300000000000011</c:v>
                </c:pt>
                <c:pt idx="971">
                  <c:v>1.4900000000000091</c:v>
                </c:pt>
                <c:pt idx="972">
                  <c:v>1.25</c:v>
                </c:pt>
                <c:pt idx="973">
                  <c:v>1.25</c:v>
                </c:pt>
                <c:pt idx="974">
                  <c:v>1.25</c:v>
                </c:pt>
                <c:pt idx="975">
                  <c:v>1.25</c:v>
                </c:pt>
                <c:pt idx="976">
                  <c:v>1.3299999999999983</c:v>
                </c:pt>
                <c:pt idx="977">
                  <c:v>1.3300000000000125</c:v>
                </c:pt>
                <c:pt idx="978">
                  <c:v>1.3299999999999983</c:v>
                </c:pt>
                <c:pt idx="979">
                  <c:v>1.8400000000000034</c:v>
                </c:pt>
                <c:pt idx="980">
                  <c:v>1.8400000000000034</c:v>
                </c:pt>
                <c:pt idx="981">
                  <c:v>1.8399999999999892</c:v>
                </c:pt>
                <c:pt idx="982">
                  <c:v>1.8400000000000034</c:v>
                </c:pt>
                <c:pt idx="983">
                  <c:v>1.8400000000000034</c:v>
                </c:pt>
                <c:pt idx="984">
                  <c:v>1.8400000000000034</c:v>
                </c:pt>
                <c:pt idx="985">
                  <c:v>1.8799999999999955</c:v>
                </c:pt>
                <c:pt idx="986">
                  <c:v>2.1799999999999926</c:v>
                </c:pt>
                <c:pt idx="987">
                  <c:v>2.1299999999999955</c:v>
                </c:pt>
                <c:pt idx="988">
                  <c:v>2.1299999999999955</c:v>
                </c:pt>
                <c:pt idx="989">
                  <c:v>2.1299999999999955</c:v>
                </c:pt>
                <c:pt idx="990">
                  <c:v>1.9099999999999966</c:v>
                </c:pt>
                <c:pt idx="991">
                  <c:v>1.8999999999999915</c:v>
                </c:pt>
                <c:pt idx="992">
                  <c:v>1.9900000000000091</c:v>
                </c:pt>
                <c:pt idx="993">
                  <c:v>1.8100000000000023</c:v>
                </c:pt>
                <c:pt idx="994">
                  <c:v>1.8100000000000023</c:v>
                </c:pt>
                <c:pt idx="995">
                  <c:v>1.8100000000000023</c:v>
                </c:pt>
                <c:pt idx="996">
                  <c:v>1.8099999999999881</c:v>
                </c:pt>
                <c:pt idx="997">
                  <c:v>1.8100000000000023</c:v>
                </c:pt>
                <c:pt idx="998">
                  <c:v>1.8100000000000023</c:v>
                </c:pt>
                <c:pt idx="999">
                  <c:v>1.8100000000000023</c:v>
                </c:pt>
                <c:pt idx="1000">
                  <c:v>1.7099999999999937</c:v>
                </c:pt>
                <c:pt idx="1001">
                  <c:v>1.8399999999999892</c:v>
                </c:pt>
                <c:pt idx="1002">
                  <c:v>1.3599999999999994</c:v>
                </c:pt>
                <c:pt idx="1003">
                  <c:v>1.3600000000000136</c:v>
                </c:pt>
                <c:pt idx="1004">
                  <c:v>1.6899999999999977</c:v>
                </c:pt>
                <c:pt idx="1005">
                  <c:v>1.6899999999999977</c:v>
                </c:pt>
                <c:pt idx="1006">
                  <c:v>1.6899999999999977</c:v>
                </c:pt>
                <c:pt idx="1007">
                  <c:v>1.6899999999999977</c:v>
                </c:pt>
                <c:pt idx="1008">
                  <c:v>1.6900000000000119</c:v>
                </c:pt>
                <c:pt idx="1009">
                  <c:v>1.6899999999999977</c:v>
                </c:pt>
                <c:pt idx="1010">
                  <c:v>1.6899999999999977</c:v>
                </c:pt>
                <c:pt idx="1011">
                  <c:v>1.6899999999999977</c:v>
                </c:pt>
                <c:pt idx="1012">
                  <c:v>1.6899999999999977</c:v>
                </c:pt>
                <c:pt idx="1013">
                  <c:v>1.6899999999999977</c:v>
                </c:pt>
                <c:pt idx="1014">
                  <c:v>1.6899999999999977</c:v>
                </c:pt>
                <c:pt idx="1015">
                  <c:v>1.6899999999999977</c:v>
                </c:pt>
                <c:pt idx="1016">
                  <c:v>1.6900000000000119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0CF-4F3D-9000-DEA93708A2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937942656"/>
        <c:axId val="1937953056"/>
      </c:lineChart>
      <c:dateAx>
        <c:axId val="1937942656"/>
        <c:scaling>
          <c:orientation val="minMax"/>
        </c:scaling>
        <c:delete val="0"/>
        <c:axPos val="b"/>
        <c:numFmt formatCode="mmm\-yy" sourceLinked="0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7953056"/>
        <c:crosses val="autoZero"/>
        <c:auto val="1"/>
        <c:lblOffset val="100"/>
        <c:baseTimeUnit val="days"/>
      </c:dateAx>
      <c:valAx>
        <c:axId val="19379530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3794265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59375152040320056"/>
          <c:y val="0.16382573499668909"/>
          <c:w val="0.25409620360859847"/>
          <c:h val="0.11698790549107356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SG"/>
              <a:t>Nigerian</a:t>
            </a:r>
            <a:r>
              <a:rPr lang="en-SG" baseline="0"/>
              <a:t> Clean Refined Products Export by Destination</a:t>
            </a:r>
            <a:endParaRPr lang="en-SG"/>
          </a:p>
        </c:rich>
      </c:tx>
      <c:layout>
        <c:manualLayout>
          <c:xMode val="edge"/>
          <c:yMode val="edge"/>
          <c:x val="0.18610590342873806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G"/>
        </a:p>
      </c:txPr>
    </c:title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Sheet3!$C$1</c:f>
              <c:strCache>
                <c:ptCount val="1"/>
                <c:pt idx="0">
                  <c:v>Nigeria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Sheet3!$C$2:$C$19</c:f>
              <c:numCache>
                <c:formatCode>General</c:formatCode>
                <c:ptCount val="18"/>
                <c:pt idx="0">
                  <c:v>154416</c:v>
                </c:pt>
                <c:pt idx="1">
                  <c:v>81858</c:v>
                </c:pt>
                <c:pt idx="2">
                  <c:v>146236</c:v>
                </c:pt>
                <c:pt idx="3">
                  <c:v>108900</c:v>
                </c:pt>
                <c:pt idx="4">
                  <c:v>226775</c:v>
                </c:pt>
                <c:pt idx="5">
                  <c:v>29570</c:v>
                </c:pt>
                <c:pt idx="6">
                  <c:v>52105</c:v>
                </c:pt>
                <c:pt idx="7">
                  <c:v>120720</c:v>
                </c:pt>
                <c:pt idx="8">
                  <c:v>135796</c:v>
                </c:pt>
                <c:pt idx="9">
                  <c:v>30502</c:v>
                </c:pt>
                <c:pt idx="10">
                  <c:v>149023</c:v>
                </c:pt>
                <c:pt idx="11">
                  <c:v>205770</c:v>
                </c:pt>
                <c:pt idx="12">
                  <c:v>419688</c:v>
                </c:pt>
                <c:pt idx="13">
                  <c:v>500382</c:v>
                </c:pt>
                <c:pt idx="14">
                  <c:v>286409</c:v>
                </c:pt>
                <c:pt idx="15">
                  <c:v>97289</c:v>
                </c:pt>
                <c:pt idx="16">
                  <c:v>75625</c:v>
                </c:pt>
                <c:pt idx="17">
                  <c:v>260467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D2-44C2-A40F-B2BD36AB63AF}"/>
            </c:ext>
          </c:extLst>
        </c:ser>
        <c:ser>
          <c:idx val="1"/>
          <c:order val="1"/>
          <c:tx>
            <c:strRef>
              <c:f>Sheet3!$D$1</c:f>
              <c:strCache>
                <c:ptCount val="1"/>
                <c:pt idx="0">
                  <c:v>Togo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Sheet3!$D$2:$D$19</c:f>
              <c:numCache>
                <c:formatCode>General</c:formatCode>
                <c:ptCount val="18"/>
                <c:pt idx="3">
                  <c:v>87158</c:v>
                </c:pt>
                <c:pt idx="4">
                  <c:v>173853</c:v>
                </c:pt>
                <c:pt idx="5">
                  <c:v>56562</c:v>
                </c:pt>
                <c:pt idx="6">
                  <c:v>114636</c:v>
                </c:pt>
                <c:pt idx="7">
                  <c:v>168710</c:v>
                </c:pt>
                <c:pt idx="8">
                  <c:v>153089</c:v>
                </c:pt>
                <c:pt idx="9">
                  <c:v>34477</c:v>
                </c:pt>
                <c:pt idx="10">
                  <c:v>176272</c:v>
                </c:pt>
                <c:pt idx="11">
                  <c:v>195481</c:v>
                </c:pt>
                <c:pt idx="12">
                  <c:v>168953</c:v>
                </c:pt>
                <c:pt idx="13">
                  <c:v>229173</c:v>
                </c:pt>
                <c:pt idx="14">
                  <c:v>182195</c:v>
                </c:pt>
                <c:pt idx="15">
                  <c:v>290402</c:v>
                </c:pt>
                <c:pt idx="16">
                  <c:v>45256</c:v>
                </c:pt>
                <c:pt idx="17">
                  <c:v>174979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DD2-44C2-A40F-B2BD36AB63AF}"/>
            </c:ext>
          </c:extLst>
        </c:ser>
        <c:ser>
          <c:idx val="2"/>
          <c:order val="2"/>
          <c:tx>
            <c:strRef>
              <c:f>Sheet3!$E$1</c:f>
              <c:strCache>
                <c:ptCount val="1"/>
                <c:pt idx="0">
                  <c:v>South Korea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Sheet3!$E$2:$E$19</c:f>
              <c:numCache>
                <c:formatCode>General</c:formatCode>
                <c:ptCount val="18"/>
                <c:pt idx="4">
                  <c:v>94872</c:v>
                </c:pt>
                <c:pt idx="5">
                  <c:v>82952</c:v>
                </c:pt>
                <c:pt idx="6">
                  <c:v>270916</c:v>
                </c:pt>
                <c:pt idx="7">
                  <c:v>224800</c:v>
                </c:pt>
                <c:pt idx="8">
                  <c:v>190272</c:v>
                </c:pt>
                <c:pt idx="9">
                  <c:v>91888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DD2-44C2-A40F-B2BD36AB63AF}"/>
            </c:ext>
          </c:extLst>
        </c:ser>
        <c:ser>
          <c:idx val="3"/>
          <c:order val="3"/>
          <c:tx>
            <c:strRef>
              <c:f>Sheet3!$F$1</c:f>
              <c:strCache>
                <c:ptCount val="1"/>
                <c:pt idx="0">
                  <c:v>Ghana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Sheet3!$F$2:$F$19</c:f>
              <c:numCache>
                <c:formatCode>General</c:formatCode>
                <c:ptCount val="18"/>
                <c:pt idx="3">
                  <c:v>24280</c:v>
                </c:pt>
                <c:pt idx="7">
                  <c:v>17785</c:v>
                </c:pt>
                <c:pt idx="9">
                  <c:v>199437</c:v>
                </c:pt>
                <c:pt idx="11">
                  <c:v>46083</c:v>
                </c:pt>
                <c:pt idx="12">
                  <c:v>71431</c:v>
                </c:pt>
                <c:pt idx="15">
                  <c:v>30839</c:v>
                </c:pt>
                <c:pt idx="16">
                  <c:v>17367</c:v>
                </c:pt>
                <c:pt idx="17">
                  <c:v>99748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DD2-44C2-A40F-B2BD36AB63AF}"/>
            </c:ext>
          </c:extLst>
        </c:ser>
        <c:ser>
          <c:idx val="4"/>
          <c:order val="4"/>
          <c:tx>
            <c:strRef>
              <c:f>Sheet3!$G$1</c:f>
              <c:strCache>
                <c:ptCount val="1"/>
                <c:pt idx="0">
                  <c:v>USA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Sheet3!$G$2:$G$19</c:f>
              <c:numCache>
                <c:formatCode>General</c:formatCode>
                <c:ptCount val="18"/>
                <c:pt idx="10">
                  <c:v>42103</c:v>
                </c:pt>
                <c:pt idx="14">
                  <c:v>268656</c:v>
                </c:pt>
                <c:pt idx="15">
                  <c:v>103750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DD2-44C2-A40F-B2BD36AB63AF}"/>
            </c:ext>
          </c:extLst>
        </c:ser>
        <c:ser>
          <c:idx val="5"/>
          <c:order val="5"/>
          <c:tx>
            <c:strRef>
              <c:f>Sheet3!$H$1</c:f>
              <c:strCache>
                <c:ptCount val="1"/>
                <c:pt idx="0">
                  <c:v>Brazil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Sheet3!$H$2:$H$19</c:f>
              <c:numCache>
                <c:formatCode>General</c:formatCode>
                <c:ptCount val="18"/>
                <c:pt idx="3">
                  <c:v>35660</c:v>
                </c:pt>
                <c:pt idx="4">
                  <c:v>42219</c:v>
                </c:pt>
                <c:pt idx="6">
                  <c:v>42471</c:v>
                </c:pt>
                <c:pt idx="7">
                  <c:v>44282</c:v>
                </c:pt>
                <c:pt idx="12">
                  <c:v>88871</c:v>
                </c:pt>
                <c:pt idx="14">
                  <c:v>47198</c:v>
                </c:pt>
                <c:pt idx="15">
                  <c:v>28262</c:v>
                </c:pt>
                <c:pt idx="16">
                  <c:v>100107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DD2-44C2-A40F-B2BD36AB63AF}"/>
            </c:ext>
          </c:extLst>
        </c:ser>
        <c:ser>
          <c:idx val="6"/>
          <c:order val="6"/>
          <c:tx>
            <c:strRef>
              <c:f>Sheet3!$I$1</c:f>
              <c:strCache>
                <c:ptCount val="1"/>
                <c:pt idx="0">
                  <c:v>Angola</c:v>
                </c:pt>
              </c:strCache>
            </c:strRef>
          </c:tx>
          <c:spPr>
            <a:solidFill>
              <a:schemeClr val="accent1">
                <a:lumMod val="6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Sheet3!$I$2:$I$19</c:f>
              <c:numCache>
                <c:formatCode>General</c:formatCode>
                <c:ptCount val="18"/>
                <c:pt idx="5">
                  <c:v>112707</c:v>
                </c:pt>
                <c:pt idx="7">
                  <c:v>107335</c:v>
                </c:pt>
                <c:pt idx="10">
                  <c:v>95463</c:v>
                </c:pt>
                <c:pt idx="11">
                  <c:v>35182</c:v>
                </c:pt>
                <c:pt idx="15">
                  <c:v>101486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DD2-44C2-A40F-B2BD36AB63AF}"/>
            </c:ext>
          </c:extLst>
        </c:ser>
        <c:ser>
          <c:idx val="7"/>
          <c:order val="7"/>
          <c:tx>
            <c:strRef>
              <c:f>Sheet3!$J$1</c:f>
              <c:strCache>
                <c:ptCount val="1"/>
                <c:pt idx="0">
                  <c:v>Puerto Rico</c:v>
                </c:pt>
              </c:strCache>
            </c:strRef>
          </c:tx>
          <c:spPr>
            <a:solidFill>
              <a:schemeClr val="accent2">
                <a:lumMod val="6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Sheet3!$J$2:$J$19</c:f>
              <c:numCache>
                <c:formatCode>General</c:formatCode>
                <c:ptCount val="18"/>
                <c:pt idx="5">
                  <c:v>41954</c:v>
                </c:pt>
                <c:pt idx="6">
                  <c:v>38378</c:v>
                </c:pt>
                <c:pt idx="7">
                  <c:v>40607</c:v>
                </c:pt>
                <c:pt idx="8">
                  <c:v>40812</c:v>
                </c:pt>
                <c:pt idx="11">
                  <c:v>41232</c:v>
                </c:pt>
                <c:pt idx="12">
                  <c:v>42775</c:v>
                </c:pt>
                <c:pt idx="15">
                  <c:v>72581</c:v>
                </c:pt>
                <c:pt idx="17">
                  <c:v>46431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FDD2-44C2-A40F-B2BD36AB63AF}"/>
            </c:ext>
          </c:extLst>
        </c:ser>
        <c:ser>
          <c:idx val="8"/>
          <c:order val="8"/>
          <c:tx>
            <c:strRef>
              <c:f>Sheet3!$K$1</c:f>
              <c:strCache>
                <c:ptCount val="1"/>
                <c:pt idx="0">
                  <c:v>Spain</c:v>
                </c:pt>
              </c:strCache>
            </c:strRef>
          </c:tx>
          <c:spPr>
            <a:solidFill>
              <a:schemeClr val="accent3">
                <a:lumMod val="6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Sheet3!$K$2:$K$19</c:f>
              <c:numCache>
                <c:formatCode>General</c:formatCode>
                <c:ptCount val="18"/>
                <c:pt idx="4">
                  <c:v>76120</c:v>
                </c:pt>
                <c:pt idx="8">
                  <c:v>41598</c:v>
                </c:pt>
                <c:pt idx="10">
                  <c:v>20261</c:v>
                </c:pt>
                <c:pt idx="11">
                  <c:v>43964</c:v>
                </c:pt>
                <c:pt idx="14">
                  <c:v>92939</c:v>
                </c:pt>
                <c:pt idx="16">
                  <c:v>38017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FDD2-44C2-A40F-B2BD36AB63AF}"/>
            </c:ext>
          </c:extLst>
        </c:ser>
        <c:ser>
          <c:idx val="9"/>
          <c:order val="9"/>
          <c:tx>
            <c:strRef>
              <c:f>Sheet3!$L$1</c:f>
              <c:strCache>
                <c:ptCount val="1"/>
                <c:pt idx="0">
                  <c:v>Others</c:v>
                </c:pt>
              </c:strCache>
            </c:strRef>
          </c:tx>
          <c:spPr>
            <a:solidFill>
              <a:schemeClr val="accent4">
                <a:lumMod val="6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Sheet3!$L$2:$L$19</c:f>
              <c:numCache>
                <c:formatCode>General</c:formatCode>
                <c:ptCount val="18"/>
                <c:pt idx="0">
                  <c:v>0</c:v>
                </c:pt>
                <c:pt idx="1">
                  <c:v>0</c:v>
                </c:pt>
                <c:pt idx="2">
                  <c:v>12371</c:v>
                </c:pt>
                <c:pt idx="3">
                  <c:v>63888</c:v>
                </c:pt>
                <c:pt idx="4">
                  <c:v>393610</c:v>
                </c:pt>
                <c:pt idx="5">
                  <c:v>338076</c:v>
                </c:pt>
                <c:pt idx="6">
                  <c:v>144171</c:v>
                </c:pt>
                <c:pt idx="7">
                  <c:v>86910</c:v>
                </c:pt>
                <c:pt idx="8">
                  <c:v>85433</c:v>
                </c:pt>
                <c:pt idx="9">
                  <c:v>8185</c:v>
                </c:pt>
                <c:pt idx="10">
                  <c:v>142838</c:v>
                </c:pt>
                <c:pt idx="11">
                  <c:v>49802</c:v>
                </c:pt>
                <c:pt idx="12">
                  <c:v>45164</c:v>
                </c:pt>
                <c:pt idx="13">
                  <c:v>121323</c:v>
                </c:pt>
                <c:pt idx="14">
                  <c:v>29139</c:v>
                </c:pt>
                <c:pt idx="15">
                  <c:v>68538</c:v>
                </c:pt>
                <c:pt idx="16">
                  <c:v>224330</c:v>
                </c:pt>
                <c:pt idx="17">
                  <c:v>206123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FDD2-44C2-A40F-B2BD36AB63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212049839"/>
        <c:axId val="1212055119"/>
      </c:barChart>
      <c:lineChart>
        <c:grouping val="standard"/>
        <c:varyColors val="0"/>
        <c:ser>
          <c:idx val="10"/>
          <c:order val="10"/>
          <c:tx>
            <c:v>Export %</c:v>
          </c:tx>
          <c:spPr>
            <a:ln w="28575" cap="rnd">
              <a:solidFill>
                <a:srgbClr val="54BAA0"/>
              </a:solidFill>
              <a:round/>
            </a:ln>
            <a:effectLst/>
          </c:spPr>
          <c:marker>
            <c:symbol val="none"/>
          </c:marker>
          <c:cat>
            <c:numRef>
              <c:f>Sheet3!$B$2:$B$19</c:f>
              <c:numCache>
                <c:formatCode>mmm\-yy</c:formatCode>
                <c:ptCount val="18"/>
                <c:pt idx="0">
                  <c:v>45292</c:v>
                </c:pt>
                <c:pt idx="1">
                  <c:v>45323</c:v>
                </c:pt>
                <c:pt idx="2">
                  <c:v>45352</c:v>
                </c:pt>
                <c:pt idx="3">
                  <c:v>45383</c:v>
                </c:pt>
                <c:pt idx="4">
                  <c:v>45413</c:v>
                </c:pt>
                <c:pt idx="5">
                  <c:v>45444</c:v>
                </c:pt>
                <c:pt idx="6">
                  <c:v>45474</c:v>
                </c:pt>
                <c:pt idx="7">
                  <c:v>45505</c:v>
                </c:pt>
                <c:pt idx="8">
                  <c:v>45536</c:v>
                </c:pt>
                <c:pt idx="9">
                  <c:v>45566</c:v>
                </c:pt>
                <c:pt idx="10">
                  <c:v>45597</c:v>
                </c:pt>
                <c:pt idx="11">
                  <c:v>45627</c:v>
                </c:pt>
                <c:pt idx="12">
                  <c:v>45658</c:v>
                </c:pt>
                <c:pt idx="13">
                  <c:v>45689</c:v>
                </c:pt>
                <c:pt idx="14">
                  <c:v>45717</c:v>
                </c:pt>
                <c:pt idx="15">
                  <c:v>45748</c:v>
                </c:pt>
                <c:pt idx="16">
                  <c:v>45778</c:v>
                </c:pt>
                <c:pt idx="17">
                  <c:v>45809</c:v>
                </c:pt>
              </c:numCache>
            </c:numRef>
          </c:cat>
          <c:val>
            <c:numRef>
              <c:f>Sheet3!$A$2:$A$19</c:f>
              <c:numCache>
                <c:formatCode>0%</c:formatCode>
                <c:ptCount val="18"/>
                <c:pt idx="0">
                  <c:v>0</c:v>
                </c:pt>
                <c:pt idx="1">
                  <c:v>0</c:v>
                </c:pt>
                <c:pt idx="2">
                  <c:v>0.14470867597000781</c:v>
                </c:pt>
                <c:pt idx="3">
                  <c:v>0.7162392449723014</c:v>
                </c:pt>
                <c:pt idx="4">
                  <c:v>0.83814029245021082</c:v>
                </c:pt>
                <c:pt idx="5">
                  <c:v>0.97042695397625955</c:v>
                </c:pt>
                <c:pt idx="6">
                  <c:v>0.93542154160387092</c:v>
                </c:pt>
                <c:pt idx="7">
                  <c:v>0.8655767605469129</c:v>
                </c:pt>
                <c:pt idx="8">
                  <c:v>0.81459601082965949</c:v>
                </c:pt>
                <c:pt idx="9">
                  <c:v>0.91815366781691232</c:v>
                </c:pt>
                <c:pt idx="10">
                  <c:v>0.80616104620459472</c:v>
                </c:pt>
                <c:pt idx="11">
                  <c:v>0.69164533744133216</c:v>
                </c:pt>
                <c:pt idx="12">
                  <c:v>0.52418808089374025</c:v>
                </c:pt>
                <c:pt idx="13">
                  <c:v>0.48531013648412213</c:v>
                </c:pt>
                <c:pt idx="14">
                  <c:v>0.69390119432495256</c:v>
                </c:pt>
                <c:pt idx="15">
                  <c:v>0.88709447187777435</c:v>
                </c:pt>
                <c:pt idx="16">
                  <c:v>0.89569425901201605</c:v>
                </c:pt>
                <c:pt idx="17">
                  <c:v>0.73792675306956335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FDD2-44C2-A40F-B2BD36AB63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2131087"/>
        <c:axId val="492133967"/>
      </c:lineChart>
      <c:dateAx>
        <c:axId val="1212049839"/>
        <c:scaling>
          <c:orientation val="minMax"/>
        </c:scaling>
        <c:delete val="0"/>
        <c:axPos val="b"/>
        <c:numFmt formatCode="mmm\-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2055119"/>
        <c:crosses val="autoZero"/>
        <c:auto val="1"/>
        <c:lblOffset val="100"/>
        <c:baseTimeUnit val="months"/>
      </c:dateAx>
      <c:valAx>
        <c:axId val="121205511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2049839"/>
        <c:crosses val="autoZero"/>
        <c:crossBetween val="between"/>
      </c:valAx>
      <c:valAx>
        <c:axId val="492133967"/>
        <c:scaling>
          <c:orientation val="minMax"/>
        </c:scaling>
        <c:delete val="0"/>
        <c:axPos val="r"/>
        <c:numFmt formatCode="0%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2131087"/>
        <c:crosses val="max"/>
        <c:crossBetween val="between"/>
      </c:valAx>
      <c:dateAx>
        <c:axId val="492131087"/>
        <c:scaling>
          <c:orientation val="minMax"/>
        </c:scaling>
        <c:delete val="1"/>
        <c:axPos val="b"/>
        <c:numFmt formatCode="mmm\-yy" sourceLinked="1"/>
        <c:majorTickMark val="out"/>
        <c:minorTickMark val="none"/>
        <c:tickLblPos val="nextTo"/>
        <c:crossAx val="492133967"/>
        <c:crosses val="autoZero"/>
        <c:auto val="1"/>
        <c:lblOffset val="100"/>
        <c:baseTimeUnit val="months"/>
      </c:date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929352580927383"/>
          <c:y val="0.84085715957917007"/>
          <c:w val="0.84141294838145231"/>
          <c:h val="0.1441804894883319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184434109772161"/>
          <c:y val="0.12479381195482325"/>
          <c:w val="0.85656039172640208"/>
          <c:h val="0.68562634453920002"/>
        </c:manualLayout>
      </c:layout>
      <c:lineChart>
        <c:grouping val="standard"/>
        <c:varyColors val="0"/>
        <c:ser>
          <c:idx val="0"/>
          <c:order val="0"/>
          <c:tx>
            <c:strRef>
              <c:f>'WAF-Refined'!$T$2</c:f>
              <c:strCache>
                <c:ptCount val="1"/>
                <c:pt idx="0">
                  <c:v>Lome Gasoline Diff to NWE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'WAF-Refined'!$O$3:$O$75</c:f>
              <c:numCache>
                <c:formatCode>m/d/yyyy</c:formatCode>
                <c:ptCount val="73"/>
                <c:pt idx="0">
                  <c:v>45754</c:v>
                </c:pt>
                <c:pt idx="1">
                  <c:v>45755</c:v>
                </c:pt>
                <c:pt idx="2">
                  <c:v>45756</c:v>
                </c:pt>
                <c:pt idx="3">
                  <c:v>45757</c:v>
                </c:pt>
                <c:pt idx="4">
                  <c:v>45758</c:v>
                </c:pt>
                <c:pt idx="5">
                  <c:v>45761</c:v>
                </c:pt>
                <c:pt idx="6">
                  <c:v>45762</c:v>
                </c:pt>
                <c:pt idx="7">
                  <c:v>45763</c:v>
                </c:pt>
                <c:pt idx="8">
                  <c:v>45764</c:v>
                </c:pt>
                <c:pt idx="9">
                  <c:v>45769</c:v>
                </c:pt>
                <c:pt idx="10">
                  <c:v>45770</c:v>
                </c:pt>
                <c:pt idx="11">
                  <c:v>45771</c:v>
                </c:pt>
                <c:pt idx="12">
                  <c:v>45772</c:v>
                </c:pt>
                <c:pt idx="13">
                  <c:v>45775</c:v>
                </c:pt>
                <c:pt idx="14">
                  <c:v>45776</c:v>
                </c:pt>
                <c:pt idx="15">
                  <c:v>45777</c:v>
                </c:pt>
                <c:pt idx="16">
                  <c:v>45778</c:v>
                </c:pt>
                <c:pt idx="17">
                  <c:v>45779</c:v>
                </c:pt>
                <c:pt idx="18">
                  <c:v>45783</c:v>
                </c:pt>
                <c:pt idx="19">
                  <c:v>45784</c:v>
                </c:pt>
                <c:pt idx="20">
                  <c:v>45785</c:v>
                </c:pt>
                <c:pt idx="21">
                  <c:v>45786</c:v>
                </c:pt>
                <c:pt idx="22">
                  <c:v>45789</c:v>
                </c:pt>
                <c:pt idx="23">
                  <c:v>45790</c:v>
                </c:pt>
                <c:pt idx="24">
                  <c:v>45791</c:v>
                </c:pt>
                <c:pt idx="25">
                  <c:v>45792</c:v>
                </c:pt>
                <c:pt idx="26">
                  <c:v>45793</c:v>
                </c:pt>
                <c:pt idx="27">
                  <c:v>45796</c:v>
                </c:pt>
                <c:pt idx="28">
                  <c:v>45797</c:v>
                </c:pt>
                <c:pt idx="29">
                  <c:v>45798</c:v>
                </c:pt>
                <c:pt idx="30">
                  <c:v>45799</c:v>
                </c:pt>
                <c:pt idx="31">
                  <c:v>45800</c:v>
                </c:pt>
                <c:pt idx="32">
                  <c:v>45804</c:v>
                </c:pt>
                <c:pt idx="33">
                  <c:v>45805</c:v>
                </c:pt>
                <c:pt idx="34">
                  <c:v>45806</c:v>
                </c:pt>
                <c:pt idx="35">
                  <c:v>45807</c:v>
                </c:pt>
                <c:pt idx="36">
                  <c:v>45810</c:v>
                </c:pt>
                <c:pt idx="37">
                  <c:v>45811</c:v>
                </c:pt>
                <c:pt idx="38">
                  <c:v>45812</c:v>
                </c:pt>
                <c:pt idx="39">
                  <c:v>45813</c:v>
                </c:pt>
                <c:pt idx="40">
                  <c:v>45814</c:v>
                </c:pt>
                <c:pt idx="41">
                  <c:v>45817</c:v>
                </c:pt>
                <c:pt idx="42">
                  <c:v>45818</c:v>
                </c:pt>
                <c:pt idx="43">
                  <c:v>45819</c:v>
                </c:pt>
                <c:pt idx="44">
                  <c:v>45820</c:v>
                </c:pt>
                <c:pt idx="45">
                  <c:v>45821</c:v>
                </c:pt>
                <c:pt idx="46">
                  <c:v>45824</c:v>
                </c:pt>
                <c:pt idx="47">
                  <c:v>45825</c:v>
                </c:pt>
                <c:pt idx="48">
                  <c:v>45826</c:v>
                </c:pt>
                <c:pt idx="49">
                  <c:v>45827</c:v>
                </c:pt>
                <c:pt idx="50">
                  <c:v>45828</c:v>
                </c:pt>
                <c:pt idx="51">
                  <c:v>45831</c:v>
                </c:pt>
                <c:pt idx="52">
                  <c:v>45832</c:v>
                </c:pt>
                <c:pt idx="53">
                  <c:v>45833</c:v>
                </c:pt>
                <c:pt idx="54">
                  <c:v>45834</c:v>
                </c:pt>
                <c:pt idx="55">
                  <c:v>45835</c:v>
                </c:pt>
                <c:pt idx="56">
                  <c:v>45838</c:v>
                </c:pt>
                <c:pt idx="57">
                  <c:v>45839</c:v>
                </c:pt>
                <c:pt idx="58">
                  <c:v>45840</c:v>
                </c:pt>
                <c:pt idx="59">
                  <c:v>45841</c:v>
                </c:pt>
                <c:pt idx="60">
                  <c:v>45842</c:v>
                </c:pt>
                <c:pt idx="61">
                  <c:v>45845</c:v>
                </c:pt>
                <c:pt idx="62">
                  <c:v>45846</c:v>
                </c:pt>
                <c:pt idx="63">
                  <c:v>45847</c:v>
                </c:pt>
                <c:pt idx="64">
                  <c:v>45848</c:v>
                </c:pt>
                <c:pt idx="65">
                  <c:v>45849</c:v>
                </c:pt>
                <c:pt idx="66">
                  <c:v>45852</c:v>
                </c:pt>
                <c:pt idx="67">
                  <c:v>45853</c:v>
                </c:pt>
                <c:pt idx="68">
                  <c:v>45854</c:v>
                </c:pt>
                <c:pt idx="69">
                  <c:v>45855</c:v>
                </c:pt>
                <c:pt idx="70">
                  <c:v>45856</c:v>
                </c:pt>
                <c:pt idx="71">
                  <c:v>45859</c:v>
                </c:pt>
                <c:pt idx="72">
                  <c:v>45860</c:v>
                </c:pt>
              </c:numCache>
            </c:numRef>
          </c:cat>
          <c:val>
            <c:numRef>
              <c:f>'WAF-Refined'!$T$3:$T$75</c:f>
              <c:numCache>
                <c:formatCode>General</c:formatCode>
                <c:ptCount val="73"/>
                <c:pt idx="0">
                  <c:v>9.34</c:v>
                </c:pt>
                <c:pt idx="1">
                  <c:v>8.83</c:v>
                </c:pt>
                <c:pt idx="2">
                  <c:v>8.33</c:v>
                </c:pt>
                <c:pt idx="3">
                  <c:v>7.82</c:v>
                </c:pt>
                <c:pt idx="4">
                  <c:v>6.75</c:v>
                </c:pt>
                <c:pt idx="5">
                  <c:v>0.14000000000000001</c:v>
                </c:pt>
                <c:pt idx="6">
                  <c:v>4.67</c:v>
                </c:pt>
                <c:pt idx="7">
                  <c:v>2.64</c:v>
                </c:pt>
                <c:pt idx="8">
                  <c:v>2.21</c:v>
                </c:pt>
                <c:pt idx="9">
                  <c:v>1.79</c:v>
                </c:pt>
                <c:pt idx="10">
                  <c:v>2.25</c:v>
                </c:pt>
                <c:pt idx="11">
                  <c:v>2.68</c:v>
                </c:pt>
                <c:pt idx="12">
                  <c:v>2.69</c:v>
                </c:pt>
                <c:pt idx="13">
                  <c:v>-6.98</c:v>
                </c:pt>
                <c:pt idx="14">
                  <c:v>-6.91</c:v>
                </c:pt>
                <c:pt idx="15">
                  <c:v>-7.19</c:v>
                </c:pt>
                <c:pt idx="16">
                  <c:v>-6.97</c:v>
                </c:pt>
                <c:pt idx="17">
                  <c:v>-12.28</c:v>
                </c:pt>
                <c:pt idx="18">
                  <c:v>-12.65</c:v>
                </c:pt>
                <c:pt idx="19">
                  <c:v>-14.05</c:v>
                </c:pt>
                <c:pt idx="20">
                  <c:v>-9.9700000000000006</c:v>
                </c:pt>
                <c:pt idx="21">
                  <c:v>-9.9</c:v>
                </c:pt>
                <c:pt idx="22">
                  <c:v>-9.9</c:v>
                </c:pt>
                <c:pt idx="23">
                  <c:v>-12.9</c:v>
                </c:pt>
                <c:pt idx="24">
                  <c:v>-12.98</c:v>
                </c:pt>
                <c:pt idx="25">
                  <c:v>-12.86</c:v>
                </c:pt>
                <c:pt idx="26">
                  <c:v>-13.06</c:v>
                </c:pt>
                <c:pt idx="27">
                  <c:v>-13.01</c:v>
                </c:pt>
                <c:pt idx="28">
                  <c:v>-5.25</c:v>
                </c:pt>
                <c:pt idx="29">
                  <c:v>-4.0199999999999996</c:v>
                </c:pt>
                <c:pt idx="30">
                  <c:v>-3.89</c:v>
                </c:pt>
                <c:pt idx="31">
                  <c:v>-3.84</c:v>
                </c:pt>
                <c:pt idx="32">
                  <c:v>-2.2200000000000002</c:v>
                </c:pt>
                <c:pt idx="33">
                  <c:v>-2.11</c:v>
                </c:pt>
                <c:pt idx="34">
                  <c:v>-2.3199999999999998</c:v>
                </c:pt>
                <c:pt idx="35">
                  <c:v>-9.11</c:v>
                </c:pt>
                <c:pt idx="36">
                  <c:v>-8.7799999999999994</c:v>
                </c:pt>
                <c:pt idx="37">
                  <c:v>-8.34</c:v>
                </c:pt>
                <c:pt idx="38">
                  <c:v>-8.2100000000000009</c:v>
                </c:pt>
                <c:pt idx="39">
                  <c:v>-11.14</c:v>
                </c:pt>
                <c:pt idx="40">
                  <c:v>-10.85</c:v>
                </c:pt>
                <c:pt idx="41">
                  <c:v>-10.45</c:v>
                </c:pt>
                <c:pt idx="42">
                  <c:v>-12.34</c:v>
                </c:pt>
                <c:pt idx="43">
                  <c:v>-12.15</c:v>
                </c:pt>
                <c:pt idx="44">
                  <c:v>-11.91</c:v>
                </c:pt>
                <c:pt idx="45">
                  <c:v>-11.74</c:v>
                </c:pt>
                <c:pt idx="46">
                  <c:v>-15.31</c:v>
                </c:pt>
                <c:pt idx="47">
                  <c:v>-17.100000000000001</c:v>
                </c:pt>
                <c:pt idx="48">
                  <c:v>-25.9</c:v>
                </c:pt>
                <c:pt idx="49">
                  <c:v>-26.65</c:v>
                </c:pt>
                <c:pt idx="50">
                  <c:v>-37.47</c:v>
                </c:pt>
                <c:pt idx="51">
                  <c:v>-34.94</c:v>
                </c:pt>
                <c:pt idx="52">
                  <c:v>-34.08</c:v>
                </c:pt>
                <c:pt idx="53">
                  <c:v>-28.41</c:v>
                </c:pt>
                <c:pt idx="54">
                  <c:v>-32.880000000000003</c:v>
                </c:pt>
                <c:pt idx="55">
                  <c:v>-31.88</c:v>
                </c:pt>
                <c:pt idx="56">
                  <c:v>-31.05</c:v>
                </c:pt>
                <c:pt idx="57">
                  <c:v>-26.12</c:v>
                </c:pt>
                <c:pt idx="58">
                  <c:v>-26.1</c:v>
                </c:pt>
                <c:pt idx="59">
                  <c:v>-26.01</c:v>
                </c:pt>
                <c:pt idx="60">
                  <c:v>-26.27</c:v>
                </c:pt>
                <c:pt idx="61">
                  <c:v>-25.95</c:v>
                </c:pt>
                <c:pt idx="62">
                  <c:v>-25.91</c:v>
                </c:pt>
                <c:pt idx="63">
                  <c:v>-25.85</c:v>
                </c:pt>
                <c:pt idx="64">
                  <c:v>-25.61</c:v>
                </c:pt>
                <c:pt idx="65">
                  <c:v>-25.01</c:v>
                </c:pt>
                <c:pt idx="66">
                  <c:v>-24.51</c:v>
                </c:pt>
                <c:pt idx="67">
                  <c:v>-24.4</c:v>
                </c:pt>
                <c:pt idx="68">
                  <c:v>-24.27</c:v>
                </c:pt>
                <c:pt idx="69">
                  <c:v>-29.18</c:v>
                </c:pt>
                <c:pt idx="70">
                  <c:v>-29.07</c:v>
                </c:pt>
                <c:pt idx="71">
                  <c:v>-41.85</c:v>
                </c:pt>
                <c:pt idx="72">
                  <c:v>-31.63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666-48E5-BAB2-4512AA1D1CEE}"/>
            </c:ext>
          </c:extLst>
        </c:ser>
        <c:ser>
          <c:idx val="1"/>
          <c:order val="1"/>
          <c:tx>
            <c:strRef>
              <c:f>'WAF-Refined'!$V$2</c:f>
              <c:strCache>
                <c:ptCount val="1"/>
                <c:pt idx="0">
                  <c:v>FOB WAF Gasoline Diff to NWE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'WAF-Refined'!$O$3:$O$75</c:f>
              <c:numCache>
                <c:formatCode>m/d/yyyy</c:formatCode>
                <c:ptCount val="73"/>
                <c:pt idx="0">
                  <c:v>45754</c:v>
                </c:pt>
                <c:pt idx="1">
                  <c:v>45755</c:v>
                </c:pt>
                <c:pt idx="2">
                  <c:v>45756</c:v>
                </c:pt>
                <c:pt idx="3">
                  <c:v>45757</c:v>
                </c:pt>
                <c:pt idx="4">
                  <c:v>45758</c:v>
                </c:pt>
                <c:pt idx="5">
                  <c:v>45761</c:v>
                </c:pt>
                <c:pt idx="6">
                  <c:v>45762</c:v>
                </c:pt>
                <c:pt idx="7">
                  <c:v>45763</c:v>
                </c:pt>
                <c:pt idx="8">
                  <c:v>45764</c:v>
                </c:pt>
                <c:pt idx="9">
                  <c:v>45769</c:v>
                </c:pt>
                <c:pt idx="10">
                  <c:v>45770</c:v>
                </c:pt>
                <c:pt idx="11">
                  <c:v>45771</c:v>
                </c:pt>
                <c:pt idx="12">
                  <c:v>45772</c:v>
                </c:pt>
                <c:pt idx="13">
                  <c:v>45775</c:v>
                </c:pt>
                <c:pt idx="14">
                  <c:v>45776</c:v>
                </c:pt>
                <c:pt idx="15">
                  <c:v>45777</c:v>
                </c:pt>
                <c:pt idx="16">
                  <c:v>45778</c:v>
                </c:pt>
                <c:pt idx="17">
                  <c:v>45779</c:v>
                </c:pt>
                <c:pt idx="18">
                  <c:v>45783</c:v>
                </c:pt>
                <c:pt idx="19">
                  <c:v>45784</c:v>
                </c:pt>
                <c:pt idx="20">
                  <c:v>45785</c:v>
                </c:pt>
                <c:pt idx="21">
                  <c:v>45786</c:v>
                </c:pt>
                <c:pt idx="22">
                  <c:v>45789</c:v>
                </c:pt>
                <c:pt idx="23">
                  <c:v>45790</c:v>
                </c:pt>
                <c:pt idx="24">
                  <c:v>45791</c:v>
                </c:pt>
                <c:pt idx="25">
                  <c:v>45792</c:v>
                </c:pt>
                <c:pt idx="26">
                  <c:v>45793</c:v>
                </c:pt>
                <c:pt idx="27">
                  <c:v>45796</c:v>
                </c:pt>
                <c:pt idx="28">
                  <c:v>45797</c:v>
                </c:pt>
                <c:pt idx="29">
                  <c:v>45798</c:v>
                </c:pt>
                <c:pt idx="30">
                  <c:v>45799</c:v>
                </c:pt>
                <c:pt idx="31">
                  <c:v>45800</c:v>
                </c:pt>
                <c:pt idx="32">
                  <c:v>45804</c:v>
                </c:pt>
                <c:pt idx="33">
                  <c:v>45805</c:v>
                </c:pt>
                <c:pt idx="34">
                  <c:v>45806</c:v>
                </c:pt>
                <c:pt idx="35">
                  <c:v>45807</c:v>
                </c:pt>
                <c:pt idx="36">
                  <c:v>45810</c:v>
                </c:pt>
                <c:pt idx="37">
                  <c:v>45811</c:v>
                </c:pt>
                <c:pt idx="38">
                  <c:v>45812</c:v>
                </c:pt>
                <c:pt idx="39">
                  <c:v>45813</c:v>
                </c:pt>
                <c:pt idx="40">
                  <c:v>45814</c:v>
                </c:pt>
                <c:pt idx="41">
                  <c:v>45817</c:v>
                </c:pt>
                <c:pt idx="42">
                  <c:v>45818</c:v>
                </c:pt>
                <c:pt idx="43">
                  <c:v>45819</c:v>
                </c:pt>
                <c:pt idx="44">
                  <c:v>45820</c:v>
                </c:pt>
                <c:pt idx="45">
                  <c:v>45821</c:v>
                </c:pt>
                <c:pt idx="46">
                  <c:v>45824</c:v>
                </c:pt>
                <c:pt idx="47">
                  <c:v>45825</c:v>
                </c:pt>
                <c:pt idx="48">
                  <c:v>45826</c:v>
                </c:pt>
                <c:pt idx="49">
                  <c:v>45827</c:v>
                </c:pt>
                <c:pt idx="50">
                  <c:v>45828</c:v>
                </c:pt>
                <c:pt idx="51">
                  <c:v>45831</c:v>
                </c:pt>
                <c:pt idx="52">
                  <c:v>45832</c:v>
                </c:pt>
                <c:pt idx="53">
                  <c:v>45833</c:v>
                </c:pt>
                <c:pt idx="54">
                  <c:v>45834</c:v>
                </c:pt>
                <c:pt idx="55">
                  <c:v>45835</c:v>
                </c:pt>
                <c:pt idx="56">
                  <c:v>45838</c:v>
                </c:pt>
                <c:pt idx="57">
                  <c:v>45839</c:v>
                </c:pt>
                <c:pt idx="58">
                  <c:v>45840</c:v>
                </c:pt>
                <c:pt idx="59">
                  <c:v>45841</c:v>
                </c:pt>
                <c:pt idx="60">
                  <c:v>45842</c:v>
                </c:pt>
                <c:pt idx="61">
                  <c:v>45845</c:v>
                </c:pt>
                <c:pt idx="62">
                  <c:v>45846</c:v>
                </c:pt>
                <c:pt idx="63">
                  <c:v>45847</c:v>
                </c:pt>
                <c:pt idx="64">
                  <c:v>45848</c:v>
                </c:pt>
                <c:pt idx="65">
                  <c:v>45849</c:v>
                </c:pt>
                <c:pt idx="66">
                  <c:v>45852</c:v>
                </c:pt>
                <c:pt idx="67">
                  <c:v>45853</c:v>
                </c:pt>
                <c:pt idx="68">
                  <c:v>45854</c:v>
                </c:pt>
                <c:pt idx="69">
                  <c:v>45855</c:v>
                </c:pt>
                <c:pt idx="70">
                  <c:v>45856</c:v>
                </c:pt>
                <c:pt idx="71">
                  <c:v>45859</c:v>
                </c:pt>
                <c:pt idx="72">
                  <c:v>45860</c:v>
                </c:pt>
              </c:numCache>
            </c:numRef>
          </c:cat>
          <c:val>
            <c:numRef>
              <c:f>'WAF-Refined'!$V$3:$V$75</c:f>
              <c:numCache>
                <c:formatCode>General</c:formatCode>
                <c:ptCount val="73"/>
                <c:pt idx="0">
                  <c:v>-17.16</c:v>
                </c:pt>
                <c:pt idx="1">
                  <c:v>-7.67</c:v>
                </c:pt>
                <c:pt idx="2">
                  <c:v>-8.17</c:v>
                </c:pt>
                <c:pt idx="3">
                  <c:v>-8.68</c:v>
                </c:pt>
                <c:pt idx="4">
                  <c:v>-9.75</c:v>
                </c:pt>
                <c:pt idx="5">
                  <c:v>-11.61</c:v>
                </c:pt>
                <c:pt idx="6">
                  <c:v>-12.08</c:v>
                </c:pt>
                <c:pt idx="7">
                  <c:v>-14.11</c:v>
                </c:pt>
                <c:pt idx="8">
                  <c:v>-14.54</c:v>
                </c:pt>
                <c:pt idx="9">
                  <c:v>-14.71</c:v>
                </c:pt>
                <c:pt idx="10">
                  <c:v>-14.5</c:v>
                </c:pt>
                <c:pt idx="11">
                  <c:v>-17.32</c:v>
                </c:pt>
                <c:pt idx="12">
                  <c:v>-17.309999999999999</c:v>
                </c:pt>
                <c:pt idx="13">
                  <c:v>-18.98</c:v>
                </c:pt>
                <c:pt idx="14">
                  <c:v>-18.91</c:v>
                </c:pt>
                <c:pt idx="15">
                  <c:v>-19.190000000000001</c:v>
                </c:pt>
                <c:pt idx="16">
                  <c:v>-18.97</c:v>
                </c:pt>
                <c:pt idx="17">
                  <c:v>-22.28</c:v>
                </c:pt>
                <c:pt idx="18">
                  <c:v>-22.65</c:v>
                </c:pt>
                <c:pt idx="19">
                  <c:v>-24.05</c:v>
                </c:pt>
                <c:pt idx="20">
                  <c:v>-14.97</c:v>
                </c:pt>
                <c:pt idx="21">
                  <c:v>-14.9</c:v>
                </c:pt>
                <c:pt idx="22">
                  <c:v>-14.9</c:v>
                </c:pt>
                <c:pt idx="23">
                  <c:v>-17.899999999999999</c:v>
                </c:pt>
                <c:pt idx="24">
                  <c:v>-17.98</c:v>
                </c:pt>
                <c:pt idx="25">
                  <c:v>-17.86</c:v>
                </c:pt>
                <c:pt idx="26">
                  <c:v>-18.059999999999999</c:v>
                </c:pt>
                <c:pt idx="27">
                  <c:v>-18.010000000000002</c:v>
                </c:pt>
                <c:pt idx="28">
                  <c:v>-18.25</c:v>
                </c:pt>
                <c:pt idx="29">
                  <c:v>-24.02</c:v>
                </c:pt>
                <c:pt idx="30">
                  <c:v>-28.89</c:v>
                </c:pt>
                <c:pt idx="31">
                  <c:v>-23.84</c:v>
                </c:pt>
                <c:pt idx="32">
                  <c:v>-22.22</c:v>
                </c:pt>
                <c:pt idx="33">
                  <c:v>-23.11</c:v>
                </c:pt>
                <c:pt idx="34">
                  <c:v>-23.32</c:v>
                </c:pt>
                <c:pt idx="35">
                  <c:v>-23.11</c:v>
                </c:pt>
                <c:pt idx="36">
                  <c:v>-22.78</c:v>
                </c:pt>
                <c:pt idx="37">
                  <c:v>-22.34</c:v>
                </c:pt>
                <c:pt idx="38">
                  <c:v>-22.21</c:v>
                </c:pt>
                <c:pt idx="39">
                  <c:v>-24.14</c:v>
                </c:pt>
                <c:pt idx="40">
                  <c:v>-23.85</c:v>
                </c:pt>
                <c:pt idx="41">
                  <c:v>-19.45</c:v>
                </c:pt>
                <c:pt idx="42">
                  <c:v>-21.34</c:v>
                </c:pt>
                <c:pt idx="43">
                  <c:v>-21.15</c:v>
                </c:pt>
                <c:pt idx="44">
                  <c:v>-20.91</c:v>
                </c:pt>
                <c:pt idx="45">
                  <c:v>-20.74</c:v>
                </c:pt>
                <c:pt idx="46">
                  <c:v>-20.309999999999999</c:v>
                </c:pt>
                <c:pt idx="47">
                  <c:v>-20.100000000000001</c:v>
                </c:pt>
                <c:pt idx="48">
                  <c:v>-28.9</c:v>
                </c:pt>
                <c:pt idx="49">
                  <c:v>-29.65</c:v>
                </c:pt>
                <c:pt idx="50">
                  <c:v>-37.47</c:v>
                </c:pt>
                <c:pt idx="51">
                  <c:v>-34.94</c:v>
                </c:pt>
                <c:pt idx="52">
                  <c:v>-34.08</c:v>
                </c:pt>
                <c:pt idx="53">
                  <c:v>-33.409999999999997</c:v>
                </c:pt>
                <c:pt idx="54">
                  <c:v>-35.380000000000003</c:v>
                </c:pt>
                <c:pt idx="55">
                  <c:v>-34.380000000000003</c:v>
                </c:pt>
                <c:pt idx="56">
                  <c:v>-33.549999999999997</c:v>
                </c:pt>
                <c:pt idx="57">
                  <c:v>-31.12</c:v>
                </c:pt>
                <c:pt idx="58">
                  <c:v>-31.1</c:v>
                </c:pt>
                <c:pt idx="59">
                  <c:v>-31.01</c:v>
                </c:pt>
                <c:pt idx="60">
                  <c:v>-31.27</c:v>
                </c:pt>
                <c:pt idx="61">
                  <c:v>-30.95</c:v>
                </c:pt>
                <c:pt idx="62">
                  <c:v>-30.91</c:v>
                </c:pt>
                <c:pt idx="63">
                  <c:v>-30.85</c:v>
                </c:pt>
                <c:pt idx="64">
                  <c:v>-30.61</c:v>
                </c:pt>
                <c:pt idx="65">
                  <c:v>-30.01</c:v>
                </c:pt>
                <c:pt idx="66">
                  <c:v>-29.51</c:v>
                </c:pt>
                <c:pt idx="67">
                  <c:v>-29.4</c:v>
                </c:pt>
                <c:pt idx="68">
                  <c:v>-29.27</c:v>
                </c:pt>
                <c:pt idx="69">
                  <c:v>-29.18</c:v>
                </c:pt>
                <c:pt idx="70">
                  <c:v>-29.07</c:v>
                </c:pt>
                <c:pt idx="71">
                  <c:v>-41.85</c:v>
                </c:pt>
                <c:pt idx="72">
                  <c:v>-31.63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666-48E5-BAB2-4512AA1D1C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708576864"/>
        <c:axId val="1708575904"/>
      </c:lineChart>
      <c:dateAx>
        <c:axId val="1708576864"/>
        <c:scaling>
          <c:orientation val="minMax"/>
        </c:scaling>
        <c:delete val="0"/>
        <c:axPos val="b"/>
        <c:numFmt formatCode="dd\-mmm\-yy" sourceLinked="0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08575904"/>
        <c:crosses val="autoZero"/>
        <c:auto val="1"/>
        <c:lblOffset val="100"/>
        <c:baseTimeUnit val="days"/>
        <c:majorUnit val="7"/>
        <c:majorTimeUnit val="days"/>
      </c:dateAx>
      <c:valAx>
        <c:axId val="17085759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0857686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34297782169199609"/>
          <c:y val="0.11512961006237549"/>
          <c:w val="0.58811230536804282"/>
          <c:h val="0.1381065738952551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SG"/>
              <a:t>STS Lome and FOB</a:t>
            </a:r>
            <a:r>
              <a:rPr lang="en-SG" baseline="0"/>
              <a:t> WAF Diesel vs LSGO Futures</a:t>
            </a:r>
            <a:endParaRPr lang="en-SG"/>
          </a:p>
        </c:rich>
      </c:tx>
      <c:layout>
        <c:manualLayout>
          <c:xMode val="edge"/>
          <c:yMode val="edge"/>
          <c:x val="0.12093928025566208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G"/>
        </a:p>
      </c:txPr>
    </c:title>
    <c:autoTitleDeleted val="0"/>
    <c:plotArea>
      <c:layout>
        <c:manualLayout>
          <c:layoutTarget val="inner"/>
          <c:xMode val="edge"/>
          <c:yMode val="edge"/>
          <c:x val="0.10737858342643401"/>
          <c:y val="9.8131359106223323E-2"/>
          <c:w val="0.85013911293640887"/>
          <c:h val="0.71240128584528883"/>
        </c:manualLayout>
      </c:layout>
      <c:lineChart>
        <c:grouping val="standard"/>
        <c:varyColors val="0"/>
        <c:ser>
          <c:idx val="0"/>
          <c:order val="0"/>
          <c:tx>
            <c:strRef>
              <c:f>'WAF-Refined'!$Y$2</c:f>
              <c:strCache>
                <c:ptCount val="1"/>
                <c:pt idx="0">
                  <c:v>FOB WAF Diesel vs LSGO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'WAF-Refined'!$O$3:$O$75</c:f>
              <c:numCache>
                <c:formatCode>m/d/yyyy</c:formatCode>
                <c:ptCount val="73"/>
                <c:pt idx="0">
                  <c:v>45754</c:v>
                </c:pt>
                <c:pt idx="1">
                  <c:v>45755</c:v>
                </c:pt>
                <c:pt idx="2">
                  <c:v>45756</c:v>
                </c:pt>
                <c:pt idx="3">
                  <c:v>45757</c:v>
                </c:pt>
                <c:pt idx="4">
                  <c:v>45758</c:v>
                </c:pt>
                <c:pt idx="5">
                  <c:v>45761</c:v>
                </c:pt>
                <c:pt idx="6">
                  <c:v>45762</c:v>
                </c:pt>
                <c:pt idx="7">
                  <c:v>45763</c:v>
                </c:pt>
                <c:pt idx="8">
                  <c:v>45764</c:v>
                </c:pt>
                <c:pt idx="9">
                  <c:v>45769</c:v>
                </c:pt>
                <c:pt idx="10">
                  <c:v>45770</c:v>
                </c:pt>
                <c:pt idx="11">
                  <c:v>45771</c:v>
                </c:pt>
                <c:pt idx="12">
                  <c:v>45772</c:v>
                </c:pt>
                <c:pt idx="13">
                  <c:v>45775</c:v>
                </c:pt>
                <c:pt idx="14">
                  <c:v>45776</c:v>
                </c:pt>
                <c:pt idx="15">
                  <c:v>45777</c:v>
                </c:pt>
                <c:pt idx="16">
                  <c:v>45778</c:v>
                </c:pt>
                <c:pt idx="17">
                  <c:v>45779</c:v>
                </c:pt>
                <c:pt idx="18">
                  <c:v>45783</c:v>
                </c:pt>
                <c:pt idx="19">
                  <c:v>45784</c:v>
                </c:pt>
                <c:pt idx="20">
                  <c:v>45785</c:v>
                </c:pt>
                <c:pt idx="21">
                  <c:v>45786</c:v>
                </c:pt>
                <c:pt idx="22">
                  <c:v>45789</c:v>
                </c:pt>
                <c:pt idx="23">
                  <c:v>45790</c:v>
                </c:pt>
                <c:pt idx="24">
                  <c:v>45791</c:v>
                </c:pt>
                <c:pt idx="25">
                  <c:v>45792</c:v>
                </c:pt>
                <c:pt idx="26">
                  <c:v>45793</c:v>
                </c:pt>
                <c:pt idx="27">
                  <c:v>45796</c:v>
                </c:pt>
                <c:pt idx="28">
                  <c:v>45797</c:v>
                </c:pt>
                <c:pt idx="29">
                  <c:v>45798</c:v>
                </c:pt>
                <c:pt idx="30">
                  <c:v>45799</c:v>
                </c:pt>
                <c:pt idx="31">
                  <c:v>45800</c:v>
                </c:pt>
                <c:pt idx="32">
                  <c:v>45804</c:v>
                </c:pt>
                <c:pt idx="33">
                  <c:v>45805</c:v>
                </c:pt>
                <c:pt idx="34">
                  <c:v>45806</c:v>
                </c:pt>
                <c:pt idx="35">
                  <c:v>45807</c:v>
                </c:pt>
                <c:pt idx="36">
                  <c:v>45810</c:v>
                </c:pt>
                <c:pt idx="37">
                  <c:v>45811</c:v>
                </c:pt>
                <c:pt idx="38">
                  <c:v>45812</c:v>
                </c:pt>
                <c:pt idx="39">
                  <c:v>45813</c:v>
                </c:pt>
                <c:pt idx="40">
                  <c:v>45814</c:v>
                </c:pt>
                <c:pt idx="41">
                  <c:v>45817</c:v>
                </c:pt>
                <c:pt idx="42">
                  <c:v>45818</c:v>
                </c:pt>
                <c:pt idx="43">
                  <c:v>45819</c:v>
                </c:pt>
                <c:pt idx="44">
                  <c:v>45820</c:v>
                </c:pt>
                <c:pt idx="45">
                  <c:v>45821</c:v>
                </c:pt>
                <c:pt idx="46">
                  <c:v>45824</c:v>
                </c:pt>
                <c:pt idx="47">
                  <c:v>45825</c:v>
                </c:pt>
                <c:pt idx="48">
                  <c:v>45826</c:v>
                </c:pt>
                <c:pt idx="49">
                  <c:v>45827</c:v>
                </c:pt>
                <c:pt idx="50">
                  <c:v>45828</c:v>
                </c:pt>
                <c:pt idx="51">
                  <c:v>45831</c:v>
                </c:pt>
                <c:pt idx="52">
                  <c:v>45832</c:v>
                </c:pt>
                <c:pt idx="53">
                  <c:v>45833</c:v>
                </c:pt>
                <c:pt idx="54">
                  <c:v>45834</c:v>
                </c:pt>
                <c:pt idx="55">
                  <c:v>45835</c:v>
                </c:pt>
                <c:pt idx="56">
                  <c:v>45838</c:v>
                </c:pt>
                <c:pt idx="57">
                  <c:v>45839</c:v>
                </c:pt>
                <c:pt idx="58">
                  <c:v>45840</c:v>
                </c:pt>
                <c:pt idx="59">
                  <c:v>45841</c:v>
                </c:pt>
                <c:pt idx="60">
                  <c:v>45842</c:v>
                </c:pt>
                <c:pt idx="61">
                  <c:v>45845</c:v>
                </c:pt>
                <c:pt idx="62">
                  <c:v>45846</c:v>
                </c:pt>
                <c:pt idx="63">
                  <c:v>45847</c:v>
                </c:pt>
                <c:pt idx="64">
                  <c:v>45848</c:v>
                </c:pt>
                <c:pt idx="65">
                  <c:v>45849</c:v>
                </c:pt>
                <c:pt idx="66">
                  <c:v>45852</c:v>
                </c:pt>
                <c:pt idx="67">
                  <c:v>45853</c:v>
                </c:pt>
                <c:pt idx="68">
                  <c:v>45854</c:v>
                </c:pt>
                <c:pt idx="69">
                  <c:v>45855</c:v>
                </c:pt>
                <c:pt idx="70">
                  <c:v>45856</c:v>
                </c:pt>
                <c:pt idx="71">
                  <c:v>45859</c:v>
                </c:pt>
                <c:pt idx="72">
                  <c:v>45860</c:v>
                </c:pt>
              </c:numCache>
            </c:numRef>
          </c:cat>
          <c:val>
            <c:numRef>
              <c:f>'WAF-Refined'!$Y$3:$Y$75</c:f>
              <c:numCache>
                <c:formatCode>General</c:formatCode>
                <c:ptCount val="73"/>
                <c:pt idx="0">
                  <c:v>5</c:v>
                </c:pt>
                <c:pt idx="1">
                  <c:v>-2</c:v>
                </c:pt>
                <c:pt idx="2">
                  <c:v>-9</c:v>
                </c:pt>
                <c:pt idx="3">
                  <c:v>-9</c:v>
                </c:pt>
                <c:pt idx="4">
                  <c:v>-9</c:v>
                </c:pt>
                <c:pt idx="5">
                  <c:v>-9</c:v>
                </c:pt>
                <c:pt idx="6">
                  <c:v>-9</c:v>
                </c:pt>
                <c:pt idx="7">
                  <c:v>-9</c:v>
                </c:pt>
                <c:pt idx="8">
                  <c:v>-9</c:v>
                </c:pt>
                <c:pt idx="9">
                  <c:v>-9</c:v>
                </c:pt>
                <c:pt idx="10">
                  <c:v>-9</c:v>
                </c:pt>
                <c:pt idx="11">
                  <c:v>-9</c:v>
                </c:pt>
                <c:pt idx="12">
                  <c:v>-9</c:v>
                </c:pt>
                <c:pt idx="13">
                  <c:v>-9</c:v>
                </c:pt>
                <c:pt idx="14">
                  <c:v>-9</c:v>
                </c:pt>
                <c:pt idx="15">
                  <c:v>-4.5</c:v>
                </c:pt>
                <c:pt idx="16">
                  <c:v>-4.5</c:v>
                </c:pt>
                <c:pt idx="17">
                  <c:v>-4.5</c:v>
                </c:pt>
                <c:pt idx="18">
                  <c:v>-3</c:v>
                </c:pt>
                <c:pt idx="19">
                  <c:v>-3</c:v>
                </c:pt>
                <c:pt idx="20">
                  <c:v>-3</c:v>
                </c:pt>
                <c:pt idx="21">
                  <c:v>-3</c:v>
                </c:pt>
                <c:pt idx="22">
                  <c:v>-3</c:v>
                </c:pt>
                <c:pt idx="23">
                  <c:v>-3</c:v>
                </c:pt>
                <c:pt idx="24">
                  <c:v>-3</c:v>
                </c:pt>
                <c:pt idx="25">
                  <c:v>-3</c:v>
                </c:pt>
                <c:pt idx="26">
                  <c:v>-3</c:v>
                </c:pt>
                <c:pt idx="27">
                  <c:v>-3</c:v>
                </c:pt>
                <c:pt idx="28">
                  <c:v>-3</c:v>
                </c:pt>
                <c:pt idx="29">
                  <c:v>-3</c:v>
                </c:pt>
                <c:pt idx="30">
                  <c:v>-3</c:v>
                </c:pt>
                <c:pt idx="31">
                  <c:v>-3</c:v>
                </c:pt>
                <c:pt idx="32">
                  <c:v>-3</c:v>
                </c:pt>
                <c:pt idx="33">
                  <c:v>-3</c:v>
                </c:pt>
                <c:pt idx="34">
                  <c:v>-3</c:v>
                </c:pt>
                <c:pt idx="35">
                  <c:v>-3</c:v>
                </c:pt>
                <c:pt idx="36">
                  <c:v>-3</c:v>
                </c:pt>
                <c:pt idx="37">
                  <c:v>-3</c:v>
                </c:pt>
                <c:pt idx="38">
                  <c:v>-3</c:v>
                </c:pt>
                <c:pt idx="39">
                  <c:v>-3</c:v>
                </c:pt>
                <c:pt idx="40">
                  <c:v>-3</c:v>
                </c:pt>
                <c:pt idx="41">
                  <c:v>3</c:v>
                </c:pt>
                <c:pt idx="42">
                  <c:v>3</c:v>
                </c:pt>
                <c:pt idx="43">
                  <c:v>3</c:v>
                </c:pt>
                <c:pt idx="44">
                  <c:v>3</c:v>
                </c:pt>
                <c:pt idx="45">
                  <c:v>3</c:v>
                </c:pt>
                <c:pt idx="46">
                  <c:v>5</c:v>
                </c:pt>
                <c:pt idx="47">
                  <c:v>5</c:v>
                </c:pt>
                <c:pt idx="48">
                  <c:v>8</c:v>
                </c:pt>
                <c:pt idx="49">
                  <c:v>8</c:v>
                </c:pt>
                <c:pt idx="50">
                  <c:v>8</c:v>
                </c:pt>
                <c:pt idx="51">
                  <c:v>8</c:v>
                </c:pt>
                <c:pt idx="52">
                  <c:v>8</c:v>
                </c:pt>
                <c:pt idx="53">
                  <c:v>0</c:v>
                </c:pt>
                <c:pt idx="54">
                  <c:v>10</c:v>
                </c:pt>
                <c:pt idx="55">
                  <c:v>10</c:v>
                </c:pt>
                <c:pt idx="56">
                  <c:v>10</c:v>
                </c:pt>
                <c:pt idx="57">
                  <c:v>10</c:v>
                </c:pt>
                <c:pt idx="58">
                  <c:v>10</c:v>
                </c:pt>
                <c:pt idx="59">
                  <c:v>10</c:v>
                </c:pt>
                <c:pt idx="60">
                  <c:v>10</c:v>
                </c:pt>
                <c:pt idx="61">
                  <c:v>10</c:v>
                </c:pt>
                <c:pt idx="62">
                  <c:v>10</c:v>
                </c:pt>
                <c:pt idx="63">
                  <c:v>10</c:v>
                </c:pt>
                <c:pt idx="64">
                  <c:v>10</c:v>
                </c:pt>
                <c:pt idx="65">
                  <c:v>10</c:v>
                </c:pt>
                <c:pt idx="66">
                  <c:v>10</c:v>
                </c:pt>
                <c:pt idx="67">
                  <c:v>10</c:v>
                </c:pt>
                <c:pt idx="68">
                  <c:v>15</c:v>
                </c:pt>
                <c:pt idx="69">
                  <c:v>15</c:v>
                </c:pt>
                <c:pt idx="70">
                  <c:v>15</c:v>
                </c:pt>
                <c:pt idx="71">
                  <c:v>15</c:v>
                </c:pt>
                <c:pt idx="72">
                  <c:v>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5D8-4835-804A-7798384E7704}"/>
            </c:ext>
          </c:extLst>
        </c:ser>
        <c:ser>
          <c:idx val="1"/>
          <c:order val="1"/>
          <c:tx>
            <c:strRef>
              <c:f>'WAF-Refined'!$Z$2</c:f>
              <c:strCache>
                <c:ptCount val="1"/>
                <c:pt idx="0">
                  <c:v>FOB Lome Diesel vs LSGO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'WAF-Refined'!$O$3:$O$75</c:f>
              <c:numCache>
                <c:formatCode>m/d/yyyy</c:formatCode>
                <c:ptCount val="73"/>
                <c:pt idx="0">
                  <c:v>45754</c:v>
                </c:pt>
                <c:pt idx="1">
                  <c:v>45755</c:v>
                </c:pt>
                <c:pt idx="2">
                  <c:v>45756</c:v>
                </c:pt>
                <c:pt idx="3">
                  <c:v>45757</c:v>
                </c:pt>
                <c:pt idx="4">
                  <c:v>45758</c:v>
                </c:pt>
                <c:pt idx="5">
                  <c:v>45761</c:v>
                </c:pt>
                <c:pt idx="6">
                  <c:v>45762</c:v>
                </c:pt>
                <c:pt idx="7">
                  <c:v>45763</c:v>
                </c:pt>
                <c:pt idx="8">
                  <c:v>45764</c:v>
                </c:pt>
                <c:pt idx="9">
                  <c:v>45769</c:v>
                </c:pt>
                <c:pt idx="10">
                  <c:v>45770</c:v>
                </c:pt>
                <c:pt idx="11">
                  <c:v>45771</c:v>
                </c:pt>
                <c:pt idx="12">
                  <c:v>45772</c:v>
                </c:pt>
                <c:pt idx="13">
                  <c:v>45775</c:v>
                </c:pt>
                <c:pt idx="14">
                  <c:v>45776</c:v>
                </c:pt>
                <c:pt idx="15">
                  <c:v>45777</c:v>
                </c:pt>
                <c:pt idx="16">
                  <c:v>45778</c:v>
                </c:pt>
                <c:pt idx="17">
                  <c:v>45779</c:v>
                </c:pt>
                <c:pt idx="18">
                  <c:v>45783</c:v>
                </c:pt>
                <c:pt idx="19">
                  <c:v>45784</c:v>
                </c:pt>
                <c:pt idx="20">
                  <c:v>45785</c:v>
                </c:pt>
                <c:pt idx="21">
                  <c:v>45786</c:v>
                </c:pt>
                <c:pt idx="22">
                  <c:v>45789</c:v>
                </c:pt>
                <c:pt idx="23">
                  <c:v>45790</c:v>
                </c:pt>
                <c:pt idx="24">
                  <c:v>45791</c:v>
                </c:pt>
                <c:pt idx="25">
                  <c:v>45792</c:v>
                </c:pt>
                <c:pt idx="26">
                  <c:v>45793</c:v>
                </c:pt>
                <c:pt idx="27">
                  <c:v>45796</c:v>
                </c:pt>
                <c:pt idx="28">
                  <c:v>45797</c:v>
                </c:pt>
                <c:pt idx="29">
                  <c:v>45798</c:v>
                </c:pt>
                <c:pt idx="30">
                  <c:v>45799</c:v>
                </c:pt>
                <c:pt idx="31">
                  <c:v>45800</c:v>
                </c:pt>
                <c:pt idx="32">
                  <c:v>45804</c:v>
                </c:pt>
                <c:pt idx="33">
                  <c:v>45805</c:v>
                </c:pt>
                <c:pt idx="34">
                  <c:v>45806</c:v>
                </c:pt>
                <c:pt idx="35">
                  <c:v>45807</c:v>
                </c:pt>
                <c:pt idx="36">
                  <c:v>45810</c:v>
                </c:pt>
                <c:pt idx="37">
                  <c:v>45811</c:v>
                </c:pt>
                <c:pt idx="38">
                  <c:v>45812</c:v>
                </c:pt>
                <c:pt idx="39">
                  <c:v>45813</c:v>
                </c:pt>
                <c:pt idx="40">
                  <c:v>45814</c:v>
                </c:pt>
                <c:pt idx="41">
                  <c:v>45817</c:v>
                </c:pt>
                <c:pt idx="42">
                  <c:v>45818</c:v>
                </c:pt>
                <c:pt idx="43">
                  <c:v>45819</c:v>
                </c:pt>
                <c:pt idx="44">
                  <c:v>45820</c:v>
                </c:pt>
                <c:pt idx="45">
                  <c:v>45821</c:v>
                </c:pt>
                <c:pt idx="46">
                  <c:v>45824</c:v>
                </c:pt>
                <c:pt idx="47">
                  <c:v>45825</c:v>
                </c:pt>
                <c:pt idx="48">
                  <c:v>45826</c:v>
                </c:pt>
                <c:pt idx="49">
                  <c:v>45827</c:v>
                </c:pt>
                <c:pt idx="50">
                  <c:v>45828</c:v>
                </c:pt>
                <c:pt idx="51">
                  <c:v>45831</c:v>
                </c:pt>
                <c:pt idx="52">
                  <c:v>45832</c:v>
                </c:pt>
                <c:pt idx="53">
                  <c:v>45833</c:v>
                </c:pt>
                <c:pt idx="54">
                  <c:v>45834</c:v>
                </c:pt>
                <c:pt idx="55">
                  <c:v>45835</c:v>
                </c:pt>
                <c:pt idx="56">
                  <c:v>45838</c:v>
                </c:pt>
                <c:pt idx="57">
                  <c:v>45839</c:v>
                </c:pt>
                <c:pt idx="58">
                  <c:v>45840</c:v>
                </c:pt>
                <c:pt idx="59">
                  <c:v>45841</c:v>
                </c:pt>
                <c:pt idx="60">
                  <c:v>45842</c:v>
                </c:pt>
                <c:pt idx="61">
                  <c:v>45845</c:v>
                </c:pt>
                <c:pt idx="62">
                  <c:v>45846</c:v>
                </c:pt>
                <c:pt idx="63">
                  <c:v>45847</c:v>
                </c:pt>
                <c:pt idx="64">
                  <c:v>45848</c:v>
                </c:pt>
                <c:pt idx="65">
                  <c:v>45849</c:v>
                </c:pt>
                <c:pt idx="66">
                  <c:v>45852</c:v>
                </c:pt>
                <c:pt idx="67">
                  <c:v>45853</c:v>
                </c:pt>
                <c:pt idx="68">
                  <c:v>45854</c:v>
                </c:pt>
                <c:pt idx="69">
                  <c:v>45855</c:v>
                </c:pt>
                <c:pt idx="70">
                  <c:v>45856</c:v>
                </c:pt>
                <c:pt idx="71">
                  <c:v>45859</c:v>
                </c:pt>
                <c:pt idx="72">
                  <c:v>45860</c:v>
                </c:pt>
              </c:numCache>
            </c:numRef>
          </c:cat>
          <c:val>
            <c:numRef>
              <c:f>'WAF-Refined'!$Z$3:$Z$75</c:f>
              <c:numCache>
                <c:formatCode>General</c:formatCode>
                <c:ptCount val="73"/>
                <c:pt idx="0">
                  <c:v>20</c:v>
                </c:pt>
                <c:pt idx="1">
                  <c:v>18</c:v>
                </c:pt>
                <c:pt idx="2">
                  <c:v>18</c:v>
                </c:pt>
                <c:pt idx="3">
                  <c:v>18</c:v>
                </c:pt>
                <c:pt idx="4">
                  <c:v>18</c:v>
                </c:pt>
                <c:pt idx="5">
                  <c:v>18</c:v>
                </c:pt>
                <c:pt idx="6">
                  <c:v>18</c:v>
                </c:pt>
                <c:pt idx="7">
                  <c:v>16</c:v>
                </c:pt>
                <c:pt idx="8">
                  <c:v>16</c:v>
                </c:pt>
                <c:pt idx="9">
                  <c:v>16</c:v>
                </c:pt>
                <c:pt idx="10">
                  <c:v>17</c:v>
                </c:pt>
                <c:pt idx="11">
                  <c:v>9</c:v>
                </c:pt>
                <c:pt idx="12">
                  <c:v>9</c:v>
                </c:pt>
                <c:pt idx="13">
                  <c:v>9</c:v>
                </c:pt>
                <c:pt idx="14">
                  <c:v>9</c:v>
                </c:pt>
                <c:pt idx="15">
                  <c:v>13.5</c:v>
                </c:pt>
                <c:pt idx="16">
                  <c:v>13.5</c:v>
                </c:pt>
                <c:pt idx="17">
                  <c:v>13.5</c:v>
                </c:pt>
                <c:pt idx="18">
                  <c:v>15</c:v>
                </c:pt>
                <c:pt idx="19">
                  <c:v>15</c:v>
                </c:pt>
                <c:pt idx="20">
                  <c:v>15</c:v>
                </c:pt>
                <c:pt idx="21">
                  <c:v>15</c:v>
                </c:pt>
                <c:pt idx="22">
                  <c:v>15</c:v>
                </c:pt>
                <c:pt idx="23">
                  <c:v>15</c:v>
                </c:pt>
                <c:pt idx="24">
                  <c:v>15</c:v>
                </c:pt>
                <c:pt idx="25">
                  <c:v>15</c:v>
                </c:pt>
                <c:pt idx="26">
                  <c:v>15</c:v>
                </c:pt>
                <c:pt idx="27">
                  <c:v>15</c:v>
                </c:pt>
                <c:pt idx="28">
                  <c:v>15</c:v>
                </c:pt>
                <c:pt idx="29">
                  <c:v>15</c:v>
                </c:pt>
                <c:pt idx="30">
                  <c:v>15</c:v>
                </c:pt>
                <c:pt idx="31">
                  <c:v>15</c:v>
                </c:pt>
                <c:pt idx="32">
                  <c:v>15</c:v>
                </c:pt>
                <c:pt idx="33">
                  <c:v>15</c:v>
                </c:pt>
                <c:pt idx="34">
                  <c:v>15</c:v>
                </c:pt>
                <c:pt idx="35">
                  <c:v>15</c:v>
                </c:pt>
                <c:pt idx="36">
                  <c:v>15</c:v>
                </c:pt>
                <c:pt idx="37">
                  <c:v>15</c:v>
                </c:pt>
                <c:pt idx="38">
                  <c:v>15</c:v>
                </c:pt>
                <c:pt idx="39">
                  <c:v>15</c:v>
                </c:pt>
                <c:pt idx="40">
                  <c:v>15</c:v>
                </c:pt>
                <c:pt idx="41">
                  <c:v>15</c:v>
                </c:pt>
                <c:pt idx="42">
                  <c:v>15</c:v>
                </c:pt>
                <c:pt idx="43">
                  <c:v>15</c:v>
                </c:pt>
                <c:pt idx="44">
                  <c:v>15</c:v>
                </c:pt>
                <c:pt idx="45">
                  <c:v>15</c:v>
                </c:pt>
                <c:pt idx="46">
                  <c:v>17</c:v>
                </c:pt>
                <c:pt idx="47">
                  <c:v>17</c:v>
                </c:pt>
                <c:pt idx="48">
                  <c:v>17</c:v>
                </c:pt>
                <c:pt idx="49">
                  <c:v>17</c:v>
                </c:pt>
                <c:pt idx="50">
                  <c:v>17</c:v>
                </c:pt>
                <c:pt idx="51">
                  <c:v>17</c:v>
                </c:pt>
                <c:pt idx="52">
                  <c:v>17</c:v>
                </c:pt>
                <c:pt idx="53">
                  <c:v>16</c:v>
                </c:pt>
                <c:pt idx="54">
                  <c:v>20</c:v>
                </c:pt>
                <c:pt idx="55">
                  <c:v>20</c:v>
                </c:pt>
                <c:pt idx="56">
                  <c:v>20</c:v>
                </c:pt>
                <c:pt idx="57">
                  <c:v>20</c:v>
                </c:pt>
                <c:pt idx="58">
                  <c:v>20</c:v>
                </c:pt>
                <c:pt idx="59">
                  <c:v>20</c:v>
                </c:pt>
                <c:pt idx="60">
                  <c:v>20</c:v>
                </c:pt>
                <c:pt idx="61">
                  <c:v>20</c:v>
                </c:pt>
                <c:pt idx="62">
                  <c:v>20</c:v>
                </c:pt>
                <c:pt idx="63">
                  <c:v>20</c:v>
                </c:pt>
                <c:pt idx="64">
                  <c:v>20</c:v>
                </c:pt>
                <c:pt idx="65">
                  <c:v>20</c:v>
                </c:pt>
                <c:pt idx="66">
                  <c:v>20</c:v>
                </c:pt>
                <c:pt idx="67">
                  <c:v>25</c:v>
                </c:pt>
                <c:pt idx="68">
                  <c:v>30</c:v>
                </c:pt>
                <c:pt idx="69">
                  <c:v>30</c:v>
                </c:pt>
                <c:pt idx="70">
                  <c:v>30</c:v>
                </c:pt>
                <c:pt idx="71">
                  <c:v>30</c:v>
                </c:pt>
                <c:pt idx="72">
                  <c:v>30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5D8-4835-804A-7798384E77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22847632"/>
        <c:axId val="2022862032"/>
      </c:lineChart>
      <c:dateAx>
        <c:axId val="2022847632"/>
        <c:scaling>
          <c:orientation val="minMax"/>
        </c:scaling>
        <c:delete val="0"/>
        <c:axPos val="b"/>
        <c:numFmt formatCode="dd\-mmm\-yy" sourceLinked="0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22862032"/>
        <c:crosses val="autoZero"/>
        <c:auto val="1"/>
        <c:lblOffset val="100"/>
        <c:baseTimeUnit val="days"/>
        <c:majorUnit val="7"/>
        <c:majorTimeUnit val="days"/>
      </c:dateAx>
      <c:valAx>
        <c:axId val="20228620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228476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5213561824726205"/>
          <c:y val="0.11140381521180505"/>
          <c:w val="0.52788652334498287"/>
          <c:h val="0.13671427563712829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9731955380577429"/>
          <c:y val="0.10963774439843829"/>
          <c:w val="0.7733742344706912"/>
          <c:h val="0.7396307513781204"/>
        </c:manualLayout>
      </c:layout>
      <c:barChart>
        <c:barDir val="col"/>
        <c:grouping val="stacked"/>
        <c:varyColors val="0"/>
        <c:ser>
          <c:idx val="2"/>
          <c:order val="0"/>
          <c:tx>
            <c:strRef>
              <c:f>Sheet2!$Q$1</c:f>
              <c:strCache>
                <c:ptCount val="1"/>
                <c:pt idx="0">
                  <c:v>Asia</c:v>
                </c:pt>
              </c:strCache>
            </c:strRef>
          </c:tx>
          <c:spPr>
            <a:solidFill>
              <a:srgbClr val="AAB5DF"/>
            </a:solidFill>
            <a:ln>
              <a:noFill/>
            </a:ln>
            <a:effectLst/>
          </c:spPr>
          <c:invertIfNegative val="0"/>
          <c:val>
            <c:numRef>
              <c:f>Sheet2!$Q$2:$Q$67</c:f>
              <c:numCache>
                <c:formatCode>General</c:formatCode>
                <c:ptCount val="66"/>
                <c:pt idx="0">
                  <c:v>9775579</c:v>
                </c:pt>
                <c:pt idx="1">
                  <c:v>10187486</c:v>
                </c:pt>
                <c:pt idx="2">
                  <c:v>10551698</c:v>
                </c:pt>
                <c:pt idx="3">
                  <c:v>12120356</c:v>
                </c:pt>
                <c:pt idx="4">
                  <c:v>10347765</c:v>
                </c:pt>
                <c:pt idx="5">
                  <c:v>11691398</c:v>
                </c:pt>
                <c:pt idx="6">
                  <c:v>10222710</c:v>
                </c:pt>
                <c:pt idx="7">
                  <c:v>8894207</c:v>
                </c:pt>
                <c:pt idx="8">
                  <c:v>9202266</c:v>
                </c:pt>
                <c:pt idx="9">
                  <c:v>9337831</c:v>
                </c:pt>
                <c:pt idx="10">
                  <c:v>9362855</c:v>
                </c:pt>
                <c:pt idx="11">
                  <c:v>9683703</c:v>
                </c:pt>
                <c:pt idx="12">
                  <c:v>9364846</c:v>
                </c:pt>
                <c:pt idx="13">
                  <c:v>8232834</c:v>
                </c:pt>
                <c:pt idx="14">
                  <c:v>10083955</c:v>
                </c:pt>
                <c:pt idx="15">
                  <c:v>9162999</c:v>
                </c:pt>
                <c:pt idx="16">
                  <c:v>9558328</c:v>
                </c:pt>
                <c:pt idx="17">
                  <c:v>8664199</c:v>
                </c:pt>
                <c:pt idx="18">
                  <c:v>7902089</c:v>
                </c:pt>
                <c:pt idx="19">
                  <c:v>9311583</c:v>
                </c:pt>
                <c:pt idx="20">
                  <c:v>8551740</c:v>
                </c:pt>
                <c:pt idx="21">
                  <c:v>8152392</c:v>
                </c:pt>
                <c:pt idx="22">
                  <c:v>8025647</c:v>
                </c:pt>
                <c:pt idx="23">
                  <c:v>9939834</c:v>
                </c:pt>
                <c:pt idx="24">
                  <c:v>8879761</c:v>
                </c:pt>
                <c:pt idx="25">
                  <c:v>7538041</c:v>
                </c:pt>
                <c:pt idx="26">
                  <c:v>7979956</c:v>
                </c:pt>
                <c:pt idx="27">
                  <c:v>7301123</c:v>
                </c:pt>
                <c:pt idx="28">
                  <c:v>6740435</c:v>
                </c:pt>
                <c:pt idx="29">
                  <c:v>7503427</c:v>
                </c:pt>
                <c:pt idx="30">
                  <c:v>5889625</c:v>
                </c:pt>
                <c:pt idx="31">
                  <c:v>7761163</c:v>
                </c:pt>
                <c:pt idx="32">
                  <c:v>6578027</c:v>
                </c:pt>
                <c:pt idx="33">
                  <c:v>7383025</c:v>
                </c:pt>
                <c:pt idx="34">
                  <c:v>6205693</c:v>
                </c:pt>
                <c:pt idx="35">
                  <c:v>6483615</c:v>
                </c:pt>
                <c:pt idx="36">
                  <c:v>8096803</c:v>
                </c:pt>
                <c:pt idx="37">
                  <c:v>5635179</c:v>
                </c:pt>
                <c:pt idx="38">
                  <c:v>6686802</c:v>
                </c:pt>
                <c:pt idx="39">
                  <c:v>7129568</c:v>
                </c:pt>
                <c:pt idx="40">
                  <c:v>6726436</c:v>
                </c:pt>
                <c:pt idx="41">
                  <c:v>8563532</c:v>
                </c:pt>
                <c:pt idx="42">
                  <c:v>7894365</c:v>
                </c:pt>
                <c:pt idx="43">
                  <c:v>6908627</c:v>
                </c:pt>
                <c:pt idx="44">
                  <c:v>7961194</c:v>
                </c:pt>
                <c:pt idx="45">
                  <c:v>7026860</c:v>
                </c:pt>
                <c:pt idx="46">
                  <c:v>5914497</c:v>
                </c:pt>
                <c:pt idx="47">
                  <c:v>6955447</c:v>
                </c:pt>
                <c:pt idx="48">
                  <c:v>5362359</c:v>
                </c:pt>
                <c:pt idx="49">
                  <c:v>7501755</c:v>
                </c:pt>
                <c:pt idx="50">
                  <c:v>6761250</c:v>
                </c:pt>
                <c:pt idx="51">
                  <c:v>5972468</c:v>
                </c:pt>
                <c:pt idx="52">
                  <c:v>6886014</c:v>
                </c:pt>
                <c:pt idx="53">
                  <c:v>6229695</c:v>
                </c:pt>
                <c:pt idx="54">
                  <c:v>6351584</c:v>
                </c:pt>
                <c:pt idx="55">
                  <c:v>7458474</c:v>
                </c:pt>
                <c:pt idx="56">
                  <c:v>6599716</c:v>
                </c:pt>
                <c:pt idx="57">
                  <c:v>7217148</c:v>
                </c:pt>
                <c:pt idx="58">
                  <c:v>7864125</c:v>
                </c:pt>
                <c:pt idx="59">
                  <c:v>6349293</c:v>
                </c:pt>
                <c:pt idx="60">
                  <c:v>7601425</c:v>
                </c:pt>
                <c:pt idx="61">
                  <c:v>7573838</c:v>
                </c:pt>
                <c:pt idx="62">
                  <c:v>8414938</c:v>
                </c:pt>
                <c:pt idx="63">
                  <c:v>7008385</c:v>
                </c:pt>
                <c:pt idx="64">
                  <c:v>6813280</c:v>
                </c:pt>
                <c:pt idx="65">
                  <c:v>6203583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3F-4C40-B4AD-B4313C323DD9}"/>
            </c:ext>
          </c:extLst>
        </c:ser>
        <c:ser>
          <c:idx val="0"/>
          <c:order val="1"/>
          <c:tx>
            <c:strRef>
              <c:f>Sheet2!$B$1</c: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Sheet2!$A$2:$A$67</c:f>
              <c:numCache>
                <c:formatCode>mmm\-yy</c:formatCode>
                <c:ptCount val="66"/>
                <c:pt idx="0">
                  <c:v>43831</c:v>
                </c:pt>
                <c:pt idx="1">
                  <c:v>43862</c:v>
                </c:pt>
                <c:pt idx="2">
                  <c:v>43891</c:v>
                </c:pt>
                <c:pt idx="3">
                  <c:v>43922</c:v>
                </c:pt>
                <c:pt idx="4">
                  <c:v>43952</c:v>
                </c:pt>
                <c:pt idx="5">
                  <c:v>43983</c:v>
                </c:pt>
                <c:pt idx="6">
                  <c:v>44013</c:v>
                </c:pt>
                <c:pt idx="7">
                  <c:v>44044</c:v>
                </c:pt>
                <c:pt idx="8">
                  <c:v>44075</c:v>
                </c:pt>
                <c:pt idx="9">
                  <c:v>44105</c:v>
                </c:pt>
                <c:pt idx="10">
                  <c:v>44136</c:v>
                </c:pt>
                <c:pt idx="11">
                  <c:v>44166</c:v>
                </c:pt>
                <c:pt idx="12">
                  <c:v>44197</c:v>
                </c:pt>
                <c:pt idx="13">
                  <c:v>44228</c:v>
                </c:pt>
                <c:pt idx="14">
                  <c:v>44256</c:v>
                </c:pt>
                <c:pt idx="15">
                  <c:v>44287</c:v>
                </c:pt>
                <c:pt idx="16">
                  <c:v>44317</c:v>
                </c:pt>
                <c:pt idx="17">
                  <c:v>44348</c:v>
                </c:pt>
                <c:pt idx="18">
                  <c:v>44378</c:v>
                </c:pt>
                <c:pt idx="19">
                  <c:v>44409</c:v>
                </c:pt>
                <c:pt idx="20">
                  <c:v>44440</c:v>
                </c:pt>
                <c:pt idx="21">
                  <c:v>44470</c:v>
                </c:pt>
                <c:pt idx="22">
                  <c:v>44501</c:v>
                </c:pt>
                <c:pt idx="23">
                  <c:v>44531</c:v>
                </c:pt>
                <c:pt idx="24">
                  <c:v>44562</c:v>
                </c:pt>
                <c:pt idx="25">
                  <c:v>44593</c:v>
                </c:pt>
                <c:pt idx="26">
                  <c:v>44621</c:v>
                </c:pt>
                <c:pt idx="27">
                  <c:v>44652</c:v>
                </c:pt>
                <c:pt idx="28">
                  <c:v>44682</c:v>
                </c:pt>
                <c:pt idx="29">
                  <c:v>44713</c:v>
                </c:pt>
                <c:pt idx="30">
                  <c:v>44743</c:v>
                </c:pt>
                <c:pt idx="31">
                  <c:v>44774</c:v>
                </c:pt>
                <c:pt idx="32">
                  <c:v>44805</c:v>
                </c:pt>
                <c:pt idx="33">
                  <c:v>44835</c:v>
                </c:pt>
                <c:pt idx="34">
                  <c:v>44866</c:v>
                </c:pt>
                <c:pt idx="35">
                  <c:v>44896</c:v>
                </c:pt>
                <c:pt idx="36">
                  <c:v>44927</c:v>
                </c:pt>
                <c:pt idx="37">
                  <c:v>44958</c:v>
                </c:pt>
                <c:pt idx="38">
                  <c:v>44986</c:v>
                </c:pt>
                <c:pt idx="39">
                  <c:v>45017</c:v>
                </c:pt>
                <c:pt idx="40">
                  <c:v>45047</c:v>
                </c:pt>
                <c:pt idx="41">
                  <c:v>45078</c:v>
                </c:pt>
                <c:pt idx="42">
                  <c:v>45108</c:v>
                </c:pt>
                <c:pt idx="43">
                  <c:v>45139</c:v>
                </c:pt>
                <c:pt idx="44">
                  <c:v>45170</c:v>
                </c:pt>
                <c:pt idx="45">
                  <c:v>45200</c:v>
                </c:pt>
                <c:pt idx="46">
                  <c:v>45231</c:v>
                </c:pt>
                <c:pt idx="47">
                  <c:v>45261</c:v>
                </c:pt>
                <c:pt idx="48">
                  <c:v>45292</c:v>
                </c:pt>
                <c:pt idx="49">
                  <c:v>45323</c:v>
                </c:pt>
                <c:pt idx="50">
                  <c:v>45352</c:v>
                </c:pt>
                <c:pt idx="51">
                  <c:v>45383</c:v>
                </c:pt>
                <c:pt idx="52">
                  <c:v>45413</c:v>
                </c:pt>
                <c:pt idx="53">
                  <c:v>45444</c:v>
                </c:pt>
                <c:pt idx="54">
                  <c:v>45474</c:v>
                </c:pt>
                <c:pt idx="55">
                  <c:v>45505</c:v>
                </c:pt>
                <c:pt idx="56">
                  <c:v>45536</c:v>
                </c:pt>
                <c:pt idx="57">
                  <c:v>45566</c:v>
                </c:pt>
                <c:pt idx="58">
                  <c:v>45597</c:v>
                </c:pt>
                <c:pt idx="59">
                  <c:v>45627</c:v>
                </c:pt>
                <c:pt idx="60">
                  <c:v>45658</c:v>
                </c:pt>
                <c:pt idx="61">
                  <c:v>45689</c:v>
                </c:pt>
                <c:pt idx="62">
                  <c:v>45717</c:v>
                </c:pt>
                <c:pt idx="63">
                  <c:v>45748</c:v>
                </c:pt>
                <c:pt idx="64">
                  <c:v>45778</c:v>
                </c:pt>
                <c:pt idx="65">
                  <c:v>45809</c:v>
                </c:pt>
              </c:numCache>
            </c:numRef>
          </c:cat>
          <c:val>
            <c:numRef>
              <c:f>Sheet2!$B$2:$B$67</c:f>
              <c:numCache>
                <c:formatCode>General</c:formatCode>
                <c:ptCount val="66"/>
                <c:pt idx="0">
                  <c:v>6521131</c:v>
                </c:pt>
                <c:pt idx="1">
                  <c:v>5890752</c:v>
                </c:pt>
                <c:pt idx="2">
                  <c:v>5289702</c:v>
                </c:pt>
                <c:pt idx="3">
                  <c:v>4182270</c:v>
                </c:pt>
                <c:pt idx="4">
                  <c:v>5035501</c:v>
                </c:pt>
                <c:pt idx="5">
                  <c:v>4317320</c:v>
                </c:pt>
                <c:pt idx="6">
                  <c:v>4752478</c:v>
                </c:pt>
                <c:pt idx="7">
                  <c:v>4755855</c:v>
                </c:pt>
                <c:pt idx="8">
                  <c:v>5031074</c:v>
                </c:pt>
                <c:pt idx="9">
                  <c:v>4317558</c:v>
                </c:pt>
                <c:pt idx="10">
                  <c:v>4274165</c:v>
                </c:pt>
                <c:pt idx="11">
                  <c:v>3745824</c:v>
                </c:pt>
                <c:pt idx="12">
                  <c:v>3793333</c:v>
                </c:pt>
                <c:pt idx="13">
                  <c:v>3619475</c:v>
                </c:pt>
                <c:pt idx="14">
                  <c:v>3179504</c:v>
                </c:pt>
                <c:pt idx="15">
                  <c:v>4043499</c:v>
                </c:pt>
                <c:pt idx="16">
                  <c:v>2938221</c:v>
                </c:pt>
                <c:pt idx="17">
                  <c:v>4360553</c:v>
                </c:pt>
                <c:pt idx="18">
                  <c:v>4266233</c:v>
                </c:pt>
                <c:pt idx="19">
                  <c:v>3752054</c:v>
                </c:pt>
                <c:pt idx="20">
                  <c:v>4917209</c:v>
                </c:pt>
                <c:pt idx="21">
                  <c:v>4298126</c:v>
                </c:pt>
                <c:pt idx="22">
                  <c:v>4027832</c:v>
                </c:pt>
                <c:pt idx="23">
                  <c:v>3905943</c:v>
                </c:pt>
                <c:pt idx="24">
                  <c:v>3156364</c:v>
                </c:pt>
                <c:pt idx="25">
                  <c:v>4736140</c:v>
                </c:pt>
                <c:pt idx="26">
                  <c:v>4782766</c:v>
                </c:pt>
                <c:pt idx="27">
                  <c:v>5685638</c:v>
                </c:pt>
                <c:pt idx="28">
                  <c:v>5821563</c:v>
                </c:pt>
                <c:pt idx="29">
                  <c:v>5226837</c:v>
                </c:pt>
                <c:pt idx="30">
                  <c:v>5276313</c:v>
                </c:pt>
                <c:pt idx="31">
                  <c:v>4690323</c:v>
                </c:pt>
                <c:pt idx="32">
                  <c:v>5184768</c:v>
                </c:pt>
                <c:pt idx="33">
                  <c:v>4367661</c:v>
                </c:pt>
                <c:pt idx="34">
                  <c:v>4751048</c:v>
                </c:pt>
                <c:pt idx="35">
                  <c:v>6582658</c:v>
                </c:pt>
                <c:pt idx="36">
                  <c:v>4390973</c:v>
                </c:pt>
                <c:pt idx="37">
                  <c:v>5779459</c:v>
                </c:pt>
                <c:pt idx="38">
                  <c:v>5046493</c:v>
                </c:pt>
                <c:pt idx="39">
                  <c:v>4313838</c:v>
                </c:pt>
                <c:pt idx="40">
                  <c:v>4855104</c:v>
                </c:pt>
                <c:pt idx="41">
                  <c:v>3987069</c:v>
                </c:pt>
                <c:pt idx="42">
                  <c:v>4842201</c:v>
                </c:pt>
                <c:pt idx="43">
                  <c:v>5566057</c:v>
                </c:pt>
                <c:pt idx="44">
                  <c:v>5170263</c:v>
                </c:pt>
                <c:pt idx="45">
                  <c:v>6366201</c:v>
                </c:pt>
                <c:pt idx="46">
                  <c:v>6057696</c:v>
                </c:pt>
                <c:pt idx="47">
                  <c:v>5603875</c:v>
                </c:pt>
                <c:pt idx="48">
                  <c:v>6345835</c:v>
                </c:pt>
                <c:pt idx="49">
                  <c:v>3789174</c:v>
                </c:pt>
                <c:pt idx="50">
                  <c:v>4641596</c:v>
                </c:pt>
                <c:pt idx="51">
                  <c:v>4434093</c:v>
                </c:pt>
                <c:pt idx="52">
                  <c:v>5118782</c:v>
                </c:pt>
                <c:pt idx="53">
                  <c:v>4531445</c:v>
                </c:pt>
                <c:pt idx="54">
                  <c:v>5846900</c:v>
                </c:pt>
                <c:pt idx="55">
                  <c:v>5190685</c:v>
                </c:pt>
                <c:pt idx="56">
                  <c:v>4027995</c:v>
                </c:pt>
                <c:pt idx="57">
                  <c:v>5120031</c:v>
                </c:pt>
                <c:pt idx="58">
                  <c:v>3538591</c:v>
                </c:pt>
                <c:pt idx="59">
                  <c:v>5692808</c:v>
                </c:pt>
                <c:pt idx="60">
                  <c:v>4306912</c:v>
                </c:pt>
                <c:pt idx="61">
                  <c:v>4188741</c:v>
                </c:pt>
                <c:pt idx="62">
                  <c:v>3582350</c:v>
                </c:pt>
                <c:pt idx="63">
                  <c:v>4175508</c:v>
                </c:pt>
                <c:pt idx="64">
                  <c:v>5151694</c:v>
                </c:pt>
                <c:pt idx="65">
                  <c:v>5718219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F3F-4C40-B4AD-B4313C323DD9}"/>
            </c:ext>
          </c:extLst>
        </c:ser>
        <c:ser>
          <c:idx val="1"/>
          <c:order val="2"/>
          <c:tx>
            <c:strRef>
              <c:f>Sheet2!$G$1</c:f>
              <c:strCache>
                <c:ptCount val="1"/>
                <c:pt idx="0">
                  <c:v>Americas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val>
            <c:numRef>
              <c:f>Sheet2!$G$2:$G$67</c:f>
              <c:numCache>
                <c:formatCode>General</c:formatCode>
                <c:ptCount val="66"/>
                <c:pt idx="0">
                  <c:v>646920</c:v>
                </c:pt>
                <c:pt idx="1">
                  <c:v>1442915</c:v>
                </c:pt>
                <c:pt idx="2">
                  <c:v>1181784</c:v>
                </c:pt>
                <c:pt idx="3">
                  <c:v>379588</c:v>
                </c:pt>
                <c:pt idx="4">
                  <c:v>386388</c:v>
                </c:pt>
                <c:pt idx="5">
                  <c:v>639517</c:v>
                </c:pt>
                <c:pt idx="6">
                  <c:v>753874</c:v>
                </c:pt>
                <c:pt idx="7">
                  <c:v>1107042</c:v>
                </c:pt>
                <c:pt idx="8">
                  <c:v>692670</c:v>
                </c:pt>
                <c:pt idx="9">
                  <c:v>1159273</c:v>
                </c:pt>
                <c:pt idx="10">
                  <c:v>1315205</c:v>
                </c:pt>
                <c:pt idx="11">
                  <c:v>1993258</c:v>
                </c:pt>
                <c:pt idx="12">
                  <c:v>920251</c:v>
                </c:pt>
                <c:pt idx="13">
                  <c:v>734663</c:v>
                </c:pt>
                <c:pt idx="14">
                  <c:v>2617293</c:v>
                </c:pt>
                <c:pt idx="15">
                  <c:v>1829946</c:v>
                </c:pt>
                <c:pt idx="16">
                  <c:v>1962668</c:v>
                </c:pt>
                <c:pt idx="17">
                  <c:v>1393227</c:v>
                </c:pt>
                <c:pt idx="18">
                  <c:v>1767800</c:v>
                </c:pt>
                <c:pt idx="19">
                  <c:v>762678</c:v>
                </c:pt>
                <c:pt idx="20">
                  <c:v>1321755</c:v>
                </c:pt>
                <c:pt idx="21">
                  <c:v>852951</c:v>
                </c:pt>
                <c:pt idx="22">
                  <c:v>1118154</c:v>
                </c:pt>
                <c:pt idx="23">
                  <c:v>1102379</c:v>
                </c:pt>
                <c:pt idx="24">
                  <c:v>1398491</c:v>
                </c:pt>
                <c:pt idx="25">
                  <c:v>920456</c:v>
                </c:pt>
                <c:pt idx="26">
                  <c:v>1316240</c:v>
                </c:pt>
                <c:pt idx="27">
                  <c:v>794813</c:v>
                </c:pt>
                <c:pt idx="28">
                  <c:v>1396426</c:v>
                </c:pt>
                <c:pt idx="29">
                  <c:v>1650117</c:v>
                </c:pt>
                <c:pt idx="30">
                  <c:v>1715543</c:v>
                </c:pt>
                <c:pt idx="31">
                  <c:v>1392062</c:v>
                </c:pt>
                <c:pt idx="32">
                  <c:v>1291689</c:v>
                </c:pt>
                <c:pt idx="33">
                  <c:v>1388489</c:v>
                </c:pt>
                <c:pt idx="34">
                  <c:v>1798877</c:v>
                </c:pt>
                <c:pt idx="35">
                  <c:v>1770776</c:v>
                </c:pt>
                <c:pt idx="36">
                  <c:v>1979958</c:v>
                </c:pt>
                <c:pt idx="37">
                  <c:v>1365070</c:v>
                </c:pt>
                <c:pt idx="38">
                  <c:v>2038112</c:v>
                </c:pt>
                <c:pt idx="39">
                  <c:v>2376058</c:v>
                </c:pt>
                <c:pt idx="40">
                  <c:v>1718648</c:v>
                </c:pt>
                <c:pt idx="41">
                  <c:v>2254113</c:v>
                </c:pt>
                <c:pt idx="42">
                  <c:v>1536760</c:v>
                </c:pt>
                <c:pt idx="43">
                  <c:v>1298542</c:v>
                </c:pt>
                <c:pt idx="44">
                  <c:v>1349045</c:v>
                </c:pt>
                <c:pt idx="45">
                  <c:v>1586815</c:v>
                </c:pt>
                <c:pt idx="46">
                  <c:v>1354069</c:v>
                </c:pt>
                <c:pt idx="47">
                  <c:v>1996478</c:v>
                </c:pt>
                <c:pt idx="48">
                  <c:v>1669426</c:v>
                </c:pt>
                <c:pt idx="49">
                  <c:v>1533191</c:v>
                </c:pt>
                <c:pt idx="50">
                  <c:v>2240806</c:v>
                </c:pt>
                <c:pt idx="51">
                  <c:v>1728936</c:v>
                </c:pt>
                <c:pt idx="52">
                  <c:v>905347</c:v>
                </c:pt>
                <c:pt idx="53">
                  <c:v>2372337</c:v>
                </c:pt>
                <c:pt idx="54">
                  <c:v>1358341</c:v>
                </c:pt>
                <c:pt idx="55">
                  <c:v>2384712</c:v>
                </c:pt>
                <c:pt idx="56">
                  <c:v>1694787</c:v>
                </c:pt>
                <c:pt idx="57">
                  <c:v>1317651</c:v>
                </c:pt>
                <c:pt idx="58">
                  <c:v>2094486</c:v>
                </c:pt>
                <c:pt idx="59">
                  <c:v>1840010</c:v>
                </c:pt>
                <c:pt idx="60">
                  <c:v>670908</c:v>
                </c:pt>
                <c:pt idx="61">
                  <c:v>927187</c:v>
                </c:pt>
                <c:pt idx="62">
                  <c:v>1655879</c:v>
                </c:pt>
                <c:pt idx="63">
                  <c:v>1384215</c:v>
                </c:pt>
                <c:pt idx="64">
                  <c:v>2051645</c:v>
                </c:pt>
                <c:pt idx="65">
                  <c:v>2113913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F3F-4C40-B4AD-B4313C323DD9}"/>
            </c:ext>
          </c:extLst>
        </c:ser>
        <c:ser>
          <c:idx val="3"/>
          <c:order val="3"/>
          <c:tx>
            <c:strRef>
              <c:f>Sheet2!$X$1</c:f>
              <c:strCache>
                <c:ptCount val="1"/>
                <c:pt idx="0">
                  <c:v>Africa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val>
            <c:numRef>
              <c:f>Sheet2!$X$2:$X$67</c:f>
              <c:numCache>
                <c:formatCode>General</c:formatCode>
                <c:ptCount val="66"/>
                <c:pt idx="0">
                  <c:v>1808206</c:v>
                </c:pt>
                <c:pt idx="1">
                  <c:v>1689933</c:v>
                </c:pt>
                <c:pt idx="2">
                  <c:v>2483247</c:v>
                </c:pt>
                <c:pt idx="3">
                  <c:v>2973780</c:v>
                </c:pt>
                <c:pt idx="4">
                  <c:v>2274102</c:v>
                </c:pt>
                <c:pt idx="5">
                  <c:v>747041</c:v>
                </c:pt>
                <c:pt idx="6">
                  <c:v>1006695</c:v>
                </c:pt>
                <c:pt idx="7">
                  <c:v>1936834</c:v>
                </c:pt>
                <c:pt idx="8">
                  <c:v>1762151</c:v>
                </c:pt>
                <c:pt idx="9">
                  <c:v>2317017</c:v>
                </c:pt>
                <c:pt idx="10">
                  <c:v>1074071</c:v>
                </c:pt>
                <c:pt idx="11">
                  <c:v>872230</c:v>
                </c:pt>
                <c:pt idx="12">
                  <c:v>1030270</c:v>
                </c:pt>
                <c:pt idx="13">
                  <c:v>1336624</c:v>
                </c:pt>
                <c:pt idx="14">
                  <c:v>783833</c:v>
                </c:pt>
                <c:pt idx="15">
                  <c:v>1184049</c:v>
                </c:pt>
                <c:pt idx="16">
                  <c:v>1108014</c:v>
                </c:pt>
                <c:pt idx="17">
                  <c:v>822881</c:v>
                </c:pt>
                <c:pt idx="18">
                  <c:v>1655422</c:v>
                </c:pt>
                <c:pt idx="19">
                  <c:v>1061325</c:v>
                </c:pt>
                <c:pt idx="20">
                  <c:v>1125953</c:v>
                </c:pt>
                <c:pt idx="21">
                  <c:v>1031508</c:v>
                </c:pt>
                <c:pt idx="22">
                  <c:v>1140251</c:v>
                </c:pt>
                <c:pt idx="23">
                  <c:v>861126</c:v>
                </c:pt>
                <c:pt idx="24">
                  <c:v>1291437</c:v>
                </c:pt>
                <c:pt idx="25">
                  <c:v>885537</c:v>
                </c:pt>
                <c:pt idx="26">
                  <c:v>836014</c:v>
                </c:pt>
                <c:pt idx="27">
                  <c:v>672432</c:v>
                </c:pt>
                <c:pt idx="28">
                  <c:v>1192445</c:v>
                </c:pt>
                <c:pt idx="29">
                  <c:v>362995</c:v>
                </c:pt>
                <c:pt idx="30">
                  <c:v>1250815</c:v>
                </c:pt>
                <c:pt idx="31">
                  <c:v>758975</c:v>
                </c:pt>
                <c:pt idx="32">
                  <c:v>1117453</c:v>
                </c:pt>
                <c:pt idx="33">
                  <c:v>1302343</c:v>
                </c:pt>
                <c:pt idx="34">
                  <c:v>833600</c:v>
                </c:pt>
                <c:pt idx="35">
                  <c:v>840795</c:v>
                </c:pt>
                <c:pt idx="36">
                  <c:v>1270603</c:v>
                </c:pt>
                <c:pt idx="37">
                  <c:v>1189987</c:v>
                </c:pt>
                <c:pt idx="38">
                  <c:v>1286395</c:v>
                </c:pt>
                <c:pt idx="39">
                  <c:v>810244</c:v>
                </c:pt>
                <c:pt idx="40">
                  <c:v>1224751</c:v>
                </c:pt>
                <c:pt idx="41">
                  <c:v>889223</c:v>
                </c:pt>
                <c:pt idx="42">
                  <c:v>895105</c:v>
                </c:pt>
                <c:pt idx="43">
                  <c:v>901713</c:v>
                </c:pt>
                <c:pt idx="44">
                  <c:v>779504</c:v>
                </c:pt>
                <c:pt idx="45">
                  <c:v>1138865</c:v>
                </c:pt>
                <c:pt idx="46">
                  <c:v>1500701</c:v>
                </c:pt>
                <c:pt idx="47">
                  <c:v>1936837</c:v>
                </c:pt>
                <c:pt idx="48">
                  <c:v>1777433</c:v>
                </c:pt>
                <c:pt idx="49">
                  <c:v>1431126</c:v>
                </c:pt>
                <c:pt idx="50">
                  <c:v>1853753</c:v>
                </c:pt>
                <c:pt idx="51">
                  <c:v>1408581</c:v>
                </c:pt>
                <c:pt idx="52">
                  <c:v>2514343</c:v>
                </c:pt>
                <c:pt idx="53">
                  <c:v>2204854</c:v>
                </c:pt>
                <c:pt idx="54">
                  <c:v>2029894</c:v>
                </c:pt>
                <c:pt idx="55">
                  <c:v>1968515</c:v>
                </c:pt>
                <c:pt idx="56">
                  <c:v>2702424</c:v>
                </c:pt>
                <c:pt idx="57">
                  <c:v>2270253</c:v>
                </c:pt>
                <c:pt idx="58">
                  <c:v>2693758</c:v>
                </c:pt>
                <c:pt idx="59">
                  <c:v>2979378</c:v>
                </c:pt>
                <c:pt idx="60">
                  <c:v>2853072</c:v>
                </c:pt>
                <c:pt idx="61">
                  <c:v>3064915</c:v>
                </c:pt>
                <c:pt idx="62">
                  <c:v>2211250</c:v>
                </c:pt>
                <c:pt idx="63">
                  <c:v>2085944</c:v>
                </c:pt>
                <c:pt idx="64">
                  <c:v>2225299</c:v>
                </c:pt>
                <c:pt idx="65">
                  <c:v>2541326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F3F-4C40-B4AD-B4313C323D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5"/>
        <c:overlap val="100"/>
        <c:axId val="1637774352"/>
        <c:axId val="1637767152"/>
      </c:barChart>
      <c:catAx>
        <c:axId val="1637774352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637767152"/>
        <c:crosses val="autoZero"/>
        <c:auto val="1"/>
        <c:lblAlgn val="ctr"/>
        <c:lblOffset val="100"/>
        <c:noMultiLvlLbl val="0"/>
      </c:catAx>
      <c:valAx>
        <c:axId val="1637767152"/>
        <c:scaling>
          <c:orientation val="minMax"/>
          <c:max val="20000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6377743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28458267716535435"/>
          <c:y val="0.11175565777263728"/>
          <c:w val="0.58486176727909012"/>
          <c:h val="6.593732195903652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/>
              <a:t>Singapore Product Cracks Against Dubai</a:t>
            </a:r>
          </a:p>
        </c:rich>
      </c:tx>
      <c:layout>
        <c:manualLayout>
          <c:xMode val="edge"/>
          <c:yMode val="edge"/>
          <c:x val="0.21118360334790501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8.065893438879751E-2"/>
          <c:y val="7.588494272649364E-2"/>
          <c:w val="0.90012208574677344"/>
          <c:h val="0.78202381748203098"/>
        </c:manualLayout>
      </c:layout>
      <c:lineChart>
        <c:grouping val="standard"/>
        <c:varyColors val="0"/>
        <c:ser>
          <c:idx val="0"/>
          <c:order val="0"/>
          <c:tx>
            <c:strRef>
              <c:f>'Asia-Crack'!$U$2</c:f>
              <c:strCache>
                <c:ptCount val="1"/>
                <c:pt idx="0">
                  <c:v>380 CST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'Asia-Crack'!$T$507:$T$1397</c:f>
              <c:numCache>
                <c:formatCode>m/d/yyyy</c:formatCode>
                <c:ptCount val="891"/>
                <c:pt idx="0">
                  <c:v>44564</c:v>
                </c:pt>
                <c:pt idx="1">
                  <c:v>44565</c:v>
                </c:pt>
                <c:pt idx="2">
                  <c:v>44566</c:v>
                </c:pt>
                <c:pt idx="3">
                  <c:v>44567</c:v>
                </c:pt>
                <c:pt idx="4">
                  <c:v>44568</c:v>
                </c:pt>
                <c:pt idx="5">
                  <c:v>44571</c:v>
                </c:pt>
                <c:pt idx="6">
                  <c:v>44572</c:v>
                </c:pt>
                <c:pt idx="7">
                  <c:v>44573</c:v>
                </c:pt>
                <c:pt idx="8">
                  <c:v>44574</c:v>
                </c:pt>
                <c:pt idx="9">
                  <c:v>44575</c:v>
                </c:pt>
                <c:pt idx="10">
                  <c:v>44578</c:v>
                </c:pt>
                <c:pt idx="11">
                  <c:v>44579</c:v>
                </c:pt>
                <c:pt idx="12">
                  <c:v>44580</c:v>
                </c:pt>
                <c:pt idx="13">
                  <c:v>44581</c:v>
                </c:pt>
                <c:pt idx="14">
                  <c:v>44582</c:v>
                </c:pt>
                <c:pt idx="15">
                  <c:v>44585</c:v>
                </c:pt>
                <c:pt idx="16">
                  <c:v>44586</c:v>
                </c:pt>
                <c:pt idx="17">
                  <c:v>44587</c:v>
                </c:pt>
                <c:pt idx="18">
                  <c:v>44588</c:v>
                </c:pt>
                <c:pt idx="19">
                  <c:v>44589</c:v>
                </c:pt>
                <c:pt idx="20">
                  <c:v>44592</c:v>
                </c:pt>
                <c:pt idx="21">
                  <c:v>44595</c:v>
                </c:pt>
                <c:pt idx="22">
                  <c:v>44596</c:v>
                </c:pt>
                <c:pt idx="23">
                  <c:v>44599</c:v>
                </c:pt>
                <c:pt idx="24">
                  <c:v>44600</c:v>
                </c:pt>
                <c:pt idx="25">
                  <c:v>44601</c:v>
                </c:pt>
                <c:pt idx="26">
                  <c:v>44602</c:v>
                </c:pt>
                <c:pt idx="27">
                  <c:v>44603</c:v>
                </c:pt>
                <c:pt idx="28">
                  <c:v>44606</c:v>
                </c:pt>
                <c:pt idx="29">
                  <c:v>44607</c:v>
                </c:pt>
                <c:pt idx="30">
                  <c:v>44608</c:v>
                </c:pt>
                <c:pt idx="31">
                  <c:v>44609</c:v>
                </c:pt>
                <c:pt idx="32">
                  <c:v>44610</c:v>
                </c:pt>
                <c:pt idx="33">
                  <c:v>44613</c:v>
                </c:pt>
                <c:pt idx="34">
                  <c:v>44614</c:v>
                </c:pt>
                <c:pt idx="35">
                  <c:v>44615</c:v>
                </c:pt>
                <c:pt idx="36">
                  <c:v>44616</c:v>
                </c:pt>
                <c:pt idx="37">
                  <c:v>44617</c:v>
                </c:pt>
                <c:pt idx="38">
                  <c:v>44620</c:v>
                </c:pt>
                <c:pt idx="39">
                  <c:v>44621</c:v>
                </c:pt>
                <c:pt idx="40">
                  <c:v>44622</c:v>
                </c:pt>
                <c:pt idx="41">
                  <c:v>44623</c:v>
                </c:pt>
                <c:pt idx="42">
                  <c:v>44624</c:v>
                </c:pt>
                <c:pt idx="43">
                  <c:v>44627</c:v>
                </c:pt>
                <c:pt idx="44">
                  <c:v>44628</c:v>
                </c:pt>
                <c:pt idx="45">
                  <c:v>44629</c:v>
                </c:pt>
                <c:pt idx="46">
                  <c:v>44630</c:v>
                </c:pt>
                <c:pt idx="47">
                  <c:v>44631</c:v>
                </c:pt>
                <c:pt idx="48">
                  <c:v>44634</c:v>
                </c:pt>
                <c:pt idx="49">
                  <c:v>44635</c:v>
                </c:pt>
                <c:pt idx="50">
                  <c:v>44636</c:v>
                </c:pt>
                <c:pt idx="51">
                  <c:v>44637</c:v>
                </c:pt>
                <c:pt idx="52">
                  <c:v>44638</c:v>
                </c:pt>
                <c:pt idx="53">
                  <c:v>44641</c:v>
                </c:pt>
                <c:pt idx="54">
                  <c:v>44642</c:v>
                </c:pt>
                <c:pt idx="55">
                  <c:v>44643</c:v>
                </c:pt>
                <c:pt idx="56">
                  <c:v>44644</c:v>
                </c:pt>
                <c:pt idx="57">
                  <c:v>44645</c:v>
                </c:pt>
                <c:pt idx="58">
                  <c:v>44648</c:v>
                </c:pt>
                <c:pt idx="59">
                  <c:v>44649</c:v>
                </c:pt>
                <c:pt idx="60">
                  <c:v>44650</c:v>
                </c:pt>
                <c:pt idx="61">
                  <c:v>44651</c:v>
                </c:pt>
                <c:pt idx="62">
                  <c:v>44652</c:v>
                </c:pt>
                <c:pt idx="63">
                  <c:v>44655</c:v>
                </c:pt>
                <c:pt idx="64">
                  <c:v>44656</c:v>
                </c:pt>
                <c:pt idx="65">
                  <c:v>44657</c:v>
                </c:pt>
                <c:pt idx="66">
                  <c:v>44658</c:v>
                </c:pt>
                <c:pt idx="67">
                  <c:v>44659</c:v>
                </c:pt>
                <c:pt idx="68">
                  <c:v>44662</c:v>
                </c:pt>
                <c:pt idx="69">
                  <c:v>44663</c:v>
                </c:pt>
                <c:pt idx="70">
                  <c:v>44664</c:v>
                </c:pt>
                <c:pt idx="71">
                  <c:v>44665</c:v>
                </c:pt>
                <c:pt idx="72">
                  <c:v>44669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44685</c:v>
                </c:pt>
                <c:pt idx="83">
                  <c:v>44686</c:v>
                </c:pt>
                <c:pt idx="84">
                  <c:v>44687</c:v>
                </c:pt>
                <c:pt idx="85">
                  <c:v>44690</c:v>
                </c:pt>
                <c:pt idx="86">
                  <c:v>44691</c:v>
                </c:pt>
                <c:pt idx="87">
                  <c:v>44692</c:v>
                </c:pt>
                <c:pt idx="88">
                  <c:v>44693</c:v>
                </c:pt>
                <c:pt idx="89">
                  <c:v>44694</c:v>
                </c:pt>
                <c:pt idx="90">
                  <c:v>44698</c:v>
                </c:pt>
                <c:pt idx="91">
                  <c:v>44699</c:v>
                </c:pt>
                <c:pt idx="92">
                  <c:v>44700</c:v>
                </c:pt>
                <c:pt idx="93">
                  <c:v>44701</c:v>
                </c:pt>
                <c:pt idx="94">
                  <c:v>44704</c:v>
                </c:pt>
                <c:pt idx="95">
                  <c:v>44705</c:v>
                </c:pt>
                <c:pt idx="96">
                  <c:v>44706</c:v>
                </c:pt>
                <c:pt idx="97">
                  <c:v>44707</c:v>
                </c:pt>
                <c:pt idx="98">
                  <c:v>44708</c:v>
                </c:pt>
                <c:pt idx="99">
                  <c:v>44711</c:v>
                </c:pt>
                <c:pt idx="100">
                  <c:v>44712</c:v>
                </c:pt>
                <c:pt idx="101">
                  <c:v>44713</c:v>
                </c:pt>
                <c:pt idx="102">
                  <c:v>44714</c:v>
                </c:pt>
                <c:pt idx="103">
                  <c:v>44715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44754</c:v>
                </c:pt>
                <c:pt idx="130">
                  <c:v>44755</c:v>
                </c:pt>
                <c:pt idx="131">
                  <c:v>44756</c:v>
                </c:pt>
                <c:pt idx="132">
                  <c:v>44757</c:v>
                </c:pt>
                <c:pt idx="133">
                  <c:v>44760</c:v>
                </c:pt>
                <c:pt idx="134">
                  <c:v>44761</c:v>
                </c:pt>
                <c:pt idx="135">
                  <c:v>44762</c:v>
                </c:pt>
                <c:pt idx="136">
                  <c:v>44763</c:v>
                </c:pt>
                <c:pt idx="137">
                  <c:v>44764</c:v>
                </c:pt>
                <c:pt idx="138">
                  <c:v>44767</c:v>
                </c:pt>
                <c:pt idx="139">
                  <c:v>44768</c:v>
                </c:pt>
                <c:pt idx="140">
                  <c:v>44769</c:v>
                </c:pt>
                <c:pt idx="141">
                  <c:v>44770</c:v>
                </c:pt>
                <c:pt idx="142">
                  <c:v>44771</c:v>
                </c:pt>
                <c:pt idx="143">
                  <c:v>44774</c:v>
                </c:pt>
                <c:pt idx="144">
                  <c:v>44775</c:v>
                </c:pt>
                <c:pt idx="145">
                  <c:v>44776</c:v>
                </c:pt>
                <c:pt idx="146">
                  <c:v>44777</c:v>
                </c:pt>
                <c:pt idx="147">
                  <c:v>44778</c:v>
                </c:pt>
                <c:pt idx="148">
                  <c:v>44781</c:v>
                </c:pt>
                <c:pt idx="149">
                  <c:v>44783</c:v>
                </c:pt>
                <c:pt idx="150">
                  <c:v>44784</c:v>
                </c:pt>
                <c:pt idx="151">
                  <c:v>44785</c:v>
                </c:pt>
                <c:pt idx="152">
                  <c:v>44788</c:v>
                </c:pt>
                <c:pt idx="153">
                  <c:v>44789</c:v>
                </c:pt>
                <c:pt idx="154">
                  <c:v>44790</c:v>
                </c:pt>
                <c:pt idx="155">
                  <c:v>44791</c:v>
                </c:pt>
                <c:pt idx="156">
                  <c:v>44792</c:v>
                </c:pt>
                <c:pt idx="157">
                  <c:v>44795</c:v>
                </c:pt>
                <c:pt idx="158">
                  <c:v>44796</c:v>
                </c:pt>
                <c:pt idx="159">
                  <c:v>44797</c:v>
                </c:pt>
                <c:pt idx="160">
                  <c:v>44798</c:v>
                </c:pt>
                <c:pt idx="161">
                  <c:v>44799</c:v>
                </c:pt>
                <c:pt idx="162">
                  <c:v>44802</c:v>
                </c:pt>
                <c:pt idx="163">
                  <c:v>44803</c:v>
                </c:pt>
                <c:pt idx="164">
                  <c:v>44804</c:v>
                </c:pt>
                <c:pt idx="165">
                  <c:v>44805</c:v>
                </c:pt>
                <c:pt idx="166">
                  <c:v>44806</c:v>
                </c:pt>
                <c:pt idx="167">
                  <c:v>44809</c:v>
                </c:pt>
                <c:pt idx="168">
                  <c:v>44810</c:v>
                </c:pt>
                <c:pt idx="169">
                  <c:v>44811</c:v>
                </c:pt>
                <c:pt idx="170">
                  <c:v>44812</c:v>
                </c:pt>
                <c:pt idx="171">
                  <c:v>44813</c:v>
                </c:pt>
                <c:pt idx="172">
                  <c:v>44816</c:v>
                </c:pt>
                <c:pt idx="173">
                  <c:v>44817</c:v>
                </c:pt>
                <c:pt idx="174">
                  <c:v>44818</c:v>
                </c:pt>
                <c:pt idx="175">
                  <c:v>44819</c:v>
                </c:pt>
                <c:pt idx="176">
                  <c:v>44820</c:v>
                </c:pt>
                <c:pt idx="177">
                  <c:v>44823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44859</c:v>
                </c:pt>
                <c:pt idx="203">
                  <c:v>44860</c:v>
                </c:pt>
                <c:pt idx="204">
                  <c:v>44861</c:v>
                </c:pt>
                <c:pt idx="205">
                  <c:v>44862</c:v>
                </c:pt>
                <c:pt idx="206">
                  <c:v>44865</c:v>
                </c:pt>
                <c:pt idx="207">
                  <c:v>44866</c:v>
                </c:pt>
                <c:pt idx="208">
                  <c:v>44867</c:v>
                </c:pt>
                <c:pt idx="209">
                  <c:v>44868</c:v>
                </c:pt>
                <c:pt idx="210">
                  <c:v>44869</c:v>
                </c:pt>
                <c:pt idx="211">
                  <c:v>44872</c:v>
                </c:pt>
                <c:pt idx="212">
                  <c:v>44873</c:v>
                </c:pt>
                <c:pt idx="213">
                  <c:v>44874</c:v>
                </c:pt>
                <c:pt idx="214">
                  <c:v>44875</c:v>
                </c:pt>
                <c:pt idx="215">
                  <c:v>44876</c:v>
                </c:pt>
                <c:pt idx="216">
                  <c:v>44879</c:v>
                </c:pt>
                <c:pt idx="217">
                  <c:v>44880</c:v>
                </c:pt>
                <c:pt idx="218">
                  <c:v>44881</c:v>
                </c:pt>
                <c:pt idx="219">
                  <c:v>44882</c:v>
                </c:pt>
                <c:pt idx="220">
                  <c:v>44883</c:v>
                </c:pt>
                <c:pt idx="221">
                  <c:v>44886</c:v>
                </c:pt>
                <c:pt idx="222">
                  <c:v>44887</c:v>
                </c:pt>
                <c:pt idx="223">
                  <c:v>44888</c:v>
                </c:pt>
                <c:pt idx="224">
                  <c:v>44889</c:v>
                </c:pt>
                <c:pt idx="225">
                  <c:v>44890</c:v>
                </c:pt>
                <c:pt idx="226">
                  <c:v>44893</c:v>
                </c:pt>
                <c:pt idx="227">
                  <c:v>44894</c:v>
                </c:pt>
                <c:pt idx="228">
                  <c:v>44895</c:v>
                </c:pt>
                <c:pt idx="229">
                  <c:v>44896</c:v>
                </c:pt>
                <c:pt idx="230">
                  <c:v>44897</c:v>
                </c:pt>
                <c:pt idx="231">
                  <c:v>44900</c:v>
                </c:pt>
                <c:pt idx="232">
                  <c:v>44901</c:v>
                </c:pt>
                <c:pt idx="233">
                  <c:v>44902</c:v>
                </c:pt>
                <c:pt idx="234">
                  <c:v>44903</c:v>
                </c:pt>
                <c:pt idx="235">
                  <c:v>44904</c:v>
                </c:pt>
                <c:pt idx="236">
                  <c:v>44907</c:v>
                </c:pt>
                <c:pt idx="237">
                  <c:v>44908</c:v>
                </c:pt>
                <c:pt idx="238">
                  <c:v>44909</c:v>
                </c:pt>
                <c:pt idx="239">
                  <c:v>44910</c:v>
                </c:pt>
                <c:pt idx="240">
                  <c:v>44911</c:v>
                </c:pt>
                <c:pt idx="241">
                  <c:v>44914</c:v>
                </c:pt>
                <c:pt idx="242">
                  <c:v>44915</c:v>
                </c:pt>
                <c:pt idx="243">
                  <c:v>44916</c:v>
                </c:pt>
                <c:pt idx="244">
                  <c:v>44917</c:v>
                </c:pt>
                <c:pt idx="245">
                  <c:v>44918</c:v>
                </c:pt>
                <c:pt idx="246">
                  <c:v>44922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44951</c:v>
                </c:pt>
                <c:pt idx="265">
                  <c:v>44952</c:v>
                </c:pt>
                <c:pt idx="266">
                  <c:v>44953</c:v>
                </c:pt>
                <c:pt idx="267">
                  <c:v>44956</c:v>
                </c:pt>
                <c:pt idx="268">
                  <c:v>44957</c:v>
                </c:pt>
                <c:pt idx="269">
                  <c:v>44958</c:v>
                </c:pt>
                <c:pt idx="270">
                  <c:v>44959</c:v>
                </c:pt>
                <c:pt idx="271">
                  <c:v>44960</c:v>
                </c:pt>
                <c:pt idx="272">
                  <c:v>44963</c:v>
                </c:pt>
                <c:pt idx="273">
                  <c:v>44964</c:v>
                </c:pt>
                <c:pt idx="274">
                  <c:v>44965</c:v>
                </c:pt>
                <c:pt idx="275">
                  <c:v>44966</c:v>
                </c:pt>
                <c:pt idx="276">
                  <c:v>44967</c:v>
                </c:pt>
                <c:pt idx="277">
                  <c:v>44970</c:v>
                </c:pt>
                <c:pt idx="278">
                  <c:v>44971</c:v>
                </c:pt>
                <c:pt idx="279">
                  <c:v>44972</c:v>
                </c:pt>
                <c:pt idx="280">
                  <c:v>44973</c:v>
                </c:pt>
                <c:pt idx="281">
                  <c:v>44974</c:v>
                </c:pt>
                <c:pt idx="282">
                  <c:v>44977</c:v>
                </c:pt>
                <c:pt idx="283">
                  <c:v>44978</c:v>
                </c:pt>
                <c:pt idx="284">
                  <c:v>44979</c:v>
                </c:pt>
                <c:pt idx="285">
                  <c:v>44980</c:v>
                </c:pt>
                <c:pt idx="286">
                  <c:v>44981</c:v>
                </c:pt>
                <c:pt idx="287">
                  <c:v>44984</c:v>
                </c:pt>
                <c:pt idx="288">
                  <c:v>44985</c:v>
                </c:pt>
                <c:pt idx="289">
                  <c:v>44986</c:v>
                </c:pt>
                <c:pt idx="290">
                  <c:v>44987</c:v>
                </c:pt>
                <c:pt idx="291">
                  <c:v>44988</c:v>
                </c:pt>
                <c:pt idx="292">
                  <c:v>44991</c:v>
                </c:pt>
                <c:pt idx="293">
                  <c:v>44992</c:v>
                </c:pt>
                <c:pt idx="294">
                  <c:v>44993</c:v>
                </c:pt>
                <c:pt idx="295">
                  <c:v>44994</c:v>
                </c:pt>
                <c:pt idx="296">
                  <c:v>44995</c:v>
                </c:pt>
                <c:pt idx="297">
                  <c:v>44998</c:v>
                </c:pt>
                <c:pt idx="298">
                  <c:v>44999</c:v>
                </c:pt>
                <c:pt idx="299">
                  <c:v>45000</c:v>
                </c:pt>
                <c:pt idx="300">
                  <c:v>45001</c:v>
                </c:pt>
                <c:pt idx="301">
                  <c:v>45002</c:v>
                </c:pt>
                <c:pt idx="302">
                  <c:v>45005</c:v>
                </c:pt>
                <c:pt idx="303">
                  <c:v>45006</c:v>
                </c:pt>
                <c:pt idx="304">
                  <c:v>45007</c:v>
                </c:pt>
                <c:pt idx="305">
                  <c:v>45008</c:v>
                </c:pt>
                <c:pt idx="306">
                  <c:v>45009</c:v>
                </c:pt>
                <c:pt idx="307">
                  <c:v>45012</c:v>
                </c:pt>
                <c:pt idx="308">
                  <c:v>45013</c:v>
                </c:pt>
                <c:pt idx="309">
                  <c:v>45014</c:v>
                </c:pt>
                <c:pt idx="310">
                  <c:v>45015</c:v>
                </c:pt>
                <c:pt idx="311">
                  <c:v>45016</c:v>
                </c:pt>
                <c:pt idx="312">
                  <c:v>45019</c:v>
                </c:pt>
                <c:pt idx="313">
                  <c:v>45020</c:v>
                </c:pt>
                <c:pt idx="314">
                  <c:v>45021</c:v>
                </c:pt>
                <c:pt idx="315">
                  <c:v>45022</c:v>
                </c:pt>
                <c:pt idx="316">
                  <c:v>45026</c:v>
                </c:pt>
                <c:pt idx="317">
                  <c:v>45027</c:v>
                </c:pt>
                <c:pt idx="318">
                  <c:v>45028</c:v>
                </c:pt>
                <c:pt idx="319">
                  <c:v>45029</c:v>
                </c:pt>
                <c:pt idx="320">
                  <c:v>45030</c:v>
                </c:pt>
                <c:pt idx="321">
                  <c:v>45033</c:v>
                </c:pt>
                <c:pt idx="322">
                  <c:v>45034</c:v>
                </c:pt>
                <c:pt idx="323">
                  <c:v>45035</c:v>
                </c:pt>
                <c:pt idx="324">
                  <c:v>45036</c:v>
                </c:pt>
                <c:pt idx="325">
                  <c:v>45037</c:v>
                </c:pt>
                <c:pt idx="326">
                  <c:v>45040</c:v>
                </c:pt>
                <c:pt idx="327">
                  <c:v>45041</c:v>
                </c:pt>
                <c:pt idx="328">
                  <c:v>45042</c:v>
                </c:pt>
                <c:pt idx="329">
                  <c:v>45043</c:v>
                </c:pt>
                <c:pt idx="330">
                  <c:v>45044</c:v>
                </c:pt>
                <c:pt idx="331">
                  <c:v>45048</c:v>
                </c:pt>
                <c:pt idx="332">
                  <c:v>45049</c:v>
                </c:pt>
                <c:pt idx="333">
                  <c:v>45050</c:v>
                </c:pt>
                <c:pt idx="334">
                  <c:v>45051</c:v>
                </c:pt>
                <c:pt idx="335">
                  <c:v>45054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45075</c:v>
                </c:pt>
                <c:pt idx="351">
                  <c:v>45076</c:v>
                </c:pt>
                <c:pt idx="352">
                  <c:v>45077</c:v>
                </c:pt>
                <c:pt idx="353">
                  <c:v>45078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45107</c:v>
                </c:pt>
                <c:pt idx="373">
                  <c:v>45110</c:v>
                </c:pt>
                <c:pt idx="374">
                  <c:v>45111</c:v>
                </c:pt>
                <c:pt idx="375">
                  <c:v>45112</c:v>
                </c:pt>
                <c:pt idx="376">
                  <c:v>45113</c:v>
                </c:pt>
                <c:pt idx="377">
                  <c:v>45114</c:v>
                </c:pt>
                <c:pt idx="378">
                  <c:v>45117</c:v>
                </c:pt>
                <c:pt idx="379">
                  <c:v>45118</c:v>
                </c:pt>
                <c:pt idx="380">
                  <c:v>45119</c:v>
                </c:pt>
                <c:pt idx="381">
                  <c:v>45120</c:v>
                </c:pt>
                <c:pt idx="382">
                  <c:v>45121</c:v>
                </c:pt>
                <c:pt idx="383">
                  <c:v>45124</c:v>
                </c:pt>
                <c:pt idx="384">
                  <c:v>45125</c:v>
                </c:pt>
                <c:pt idx="385">
                  <c:v>45126</c:v>
                </c:pt>
                <c:pt idx="386">
                  <c:v>45127</c:v>
                </c:pt>
                <c:pt idx="387">
                  <c:v>45128</c:v>
                </c:pt>
                <c:pt idx="388">
                  <c:v>45131</c:v>
                </c:pt>
                <c:pt idx="389">
                  <c:v>45132</c:v>
                </c:pt>
                <c:pt idx="390">
                  <c:v>45133</c:v>
                </c:pt>
                <c:pt idx="391">
                  <c:v>45134</c:v>
                </c:pt>
                <c:pt idx="392">
                  <c:v>45135</c:v>
                </c:pt>
                <c:pt idx="393">
                  <c:v>45138</c:v>
                </c:pt>
                <c:pt idx="394">
                  <c:v>45139</c:v>
                </c:pt>
                <c:pt idx="395">
                  <c:v>45140</c:v>
                </c:pt>
                <c:pt idx="396">
                  <c:v>45141</c:v>
                </c:pt>
                <c:pt idx="397">
                  <c:v>45142</c:v>
                </c:pt>
                <c:pt idx="398">
                  <c:v>45145</c:v>
                </c:pt>
                <c:pt idx="399">
                  <c:v>45146</c:v>
                </c:pt>
                <c:pt idx="400">
                  <c:v>45148</c:v>
                </c:pt>
                <c:pt idx="401">
                  <c:v>45149</c:v>
                </c:pt>
                <c:pt idx="402">
                  <c:v>45152</c:v>
                </c:pt>
                <c:pt idx="403">
                  <c:v>45153</c:v>
                </c:pt>
                <c:pt idx="404">
                  <c:v>45154</c:v>
                </c:pt>
                <c:pt idx="405">
                  <c:v>45155</c:v>
                </c:pt>
                <c:pt idx="406">
                  <c:v>45156</c:v>
                </c:pt>
                <c:pt idx="407">
                  <c:v>45156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45163</c:v>
                </c:pt>
                <c:pt idx="413">
                  <c:v>45166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45173</c:v>
                </c:pt>
                <c:pt idx="418">
                  <c:v>45174</c:v>
                </c:pt>
                <c:pt idx="419">
                  <c:v>45175</c:v>
                </c:pt>
                <c:pt idx="420">
                  <c:v>45176</c:v>
                </c:pt>
                <c:pt idx="421">
                  <c:v>45177</c:v>
                </c:pt>
                <c:pt idx="422">
                  <c:v>45180</c:v>
                </c:pt>
                <c:pt idx="423">
                  <c:v>45181</c:v>
                </c:pt>
                <c:pt idx="424">
                  <c:v>45182</c:v>
                </c:pt>
                <c:pt idx="425">
                  <c:v>45183</c:v>
                </c:pt>
                <c:pt idx="426">
                  <c:v>45184</c:v>
                </c:pt>
                <c:pt idx="427">
                  <c:v>45187</c:v>
                </c:pt>
                <c:pt idx="428">
                  <c:v>45188</c:v>
                </c:pt>
                <c:pt idx="429">
                  <c:v>45189</c:v>
                </c:pt>
                <c:pt idx="430">
                  <c:v>45190</c:v>
                </c:pt>
                <c:pt idx="431">
                  <c:v>45191</c:v>
                </c:pt>
                <c:pt idx="432">
                  <c:v>45194</c:v>
                </c:pt>
                <c:pt idx="433">
                  <c:v>45195</c:v>
                </c:pt>
                <c:pt idx="434">
                  <c:v>45196</c:v>
                </c:pt>
                <c:pt idx="435">
                  <c:v>45197</c:v>
                </c:pt>
                <c:pt idx="436">
                  <c:v>45198</c:v>
                </c:pt>
                <c:pt idx="437">
                  <c:v>45201</c:v>
                </c:pt>
                <c:pt idx="438">
                  <c:v>45202</c:v>
                </c:pt>
                <c:pt idx="439">
                  <c:v>45203</c:v>
                </c:pt>
                <c:pt idx="440">
                  <c:v>45204</c:v>
                </c:pt>
                <c:pt idx="441">
                  <c:v>45205</c:v>
                </c:pt>
                <c:pt idx="442">
                  <c:v>45208</c:v>
                </c:pt>
                <c:pt idx="443">
                  <c:v>45209</c:v>
                </c:pt>
                <c:pt idx="444">
                  <c:v>45210</c:v>
                </c:pt>
                <c:pt idx="445">
                  <c:v>45211</c:v>
                </c:pt>
                <c:pt idx="446">
                  <c:v>45212</c:v>
                </c:pt>
                <c:pt idx="447">
                  <c:v>45215</c:v>
                </c:pt>
                <c:pt idx="448">
                  <c:v>45216</c:v>
                </c:pt>
                <c:pt idx="449">
                  <c:v>45217</c:v>
                </c:pt>
                <c:pt idx="450">
                  <c:v>45218</c:v>
                </c:pt>
                <c:pt idx="451">
                  <c:v>45219</c:v>
                </c:pt>
                <c:pt idx="452">
                  <c:v>45222</c:v>
                </c:pt>
                <c:pt idx="453">
                  <c:v>45223</c:v>
                </c:pt>
                <c:pt idx="454">
                  <c:v>45224</c:v>
                </c:pt>
                <c:pt idx="455">
                  <c:v>45225</c:v>
                </c:pt>
                <c:pt idx="456">
                  <c:v>45226</c:v>
                </c:pt>
                <c:pt idx="457">
                  <c:v>45229</c:v>
                </c:pt>
                <c:pt idx="458">
                  <c:v>45230</c:v>
                </c:pt>
                <c:pt idx="459">
                  <c:v>45231</c:v>
                </c:pt>
                <c:pt idx="460">
                  <c:v>45232</c:v>
                </c:pt>
                <c:pt idx="461">
                  <c:v>45233</c:v>
                </c:pt>
                <c:pt idx="462">
                  <c:v>45236</c:v>
                </c:pt>
                <c:pt idx="463">
                  <c:v>45237</c:v>
                </c:pt>
                <c:pt idx="464">
                  <c:v>45238</c:v>
                </c:pt>
                <c:pt idx="465">
                  <c:v>45239</c:v>
                </c:pt>
                <c:pt idx="466">
                  <c:v>45240</c:v>
                </c:pt>
                <c:pt idx="467">
                  <c:v>45244</c:v>
                </c:pt>
                <c:pt idx="468">
                  <c:v>45245</c:v>
                </c:pt>
                <c:pt idx="469">
                  <c:v>45246</c:v>
                </c:pt>
                <c:pt idx="470">
                  <c:v>45247</c:v>
                </c:pt>
                <c:pt idx="471">
                  <c:v>45250</c:v>
                </c:pt>
                <c:pt idx="472">
                  <c:v>45251</c:v>
                </c:pt>
                <c:pt idx="473">
                  <c:v>45252</c:v>
                </c:pt>
                <c:pt idx="474">
                  <c:v>45253</c:v>
                </c:pt>
                <c:pt idx="475">
                  <c:v>45254</c:v>
                </c:pt>
                <c:pt idx="476">
                  <c:v>45257</c:v>
                </c:pt>
                <c:pt idx="477">
                  <c:v>45258</c:v>
                </c:pt>
                <c:pt idx="478">
                  <c:v>45259</c:v>
                </c:pt>
                <c:pt idx="479">
                  <c:v>45260</c:v>
                </c:pt>
                <c:pt idx="480">
                  <c:v>45261</c:v>
                </c:pt>
                <c:pt idx="481">
                  <c:v>45264</c:v>
                </c:pt>
                <c:pt idx="482">
                  <c:v>45265</c:v>
                </c:pt>
                <c:pt idx="483">
                  <c:v>45266</c:v>
                </c:pt>
                <c:pt idx="484">
                  <c:v>45267</c:v>
                </c:pt>
                <c:pt idx="485">
                  <c:v>45268</c:v>
                </c:pt>
                <c:pt idx="486">
                  <c:v>45271</c:v>
                </c:pt>
                <c:pt idx="487">
                  <c:v>45272</c:v>
                </c:pt>
                <c:pt idx="488">
                  <c:v>45273</c:v>
                </c:pt>
                <c:pt idx="489">
                  <c:v>45274</c:v>
                </c:pt>
                <c:pt idx="490">
                  <c:v>45275</c:v>
                </c:pt>
                <c:pt idx="491">
                  <c:v>45278</c:v>
                </c:pt>
                <c:pt idx="492">
                  <c:v>45279</c:v>
                </c:pt>
                <c:pt idx="493">
                  <c:v>45280</c:v>
                </c:pt>
                <c:pt idx="494">
                  <c:v>45281</c:v>
                </c:pt>
                <c:pt idx="495">
                  <c:v>45282</c:v>
                </c:pt>
                <c:pt idx="496">
                  <c:v>45286</c:v>
                </c:pt>
                <c:pt idx="497">
                  <c:v>45287</c:v>
                </c:pt>
                <c:pt idx="498">
                  <c:v>45288</c:v>
                </c:pt>
                <c:pt idx="499">
                  <c:v>45289</c:v>
                </c:pt>
                <c:pt idx="500">
                  <c:v>45293</c:v>
                </c:pt>
                <c:pt idx="501">
                  <c:v>45294</c:v>
                </c:pt>
                <c:pt idx="502">
                  <c:v>45295</c:v>
                </c:pt>
                <c:pt idx="503">
                  <c:v>45296</c:v>
                </c:pt>
                <c:pt idx="504">
                  <c:v>45299</c:v>
                </c:pt>
                <c:pt idx="505">
                  <c:v>45300</c:v>
                </c:pt>
                <c:pt idx="506">
                  <c:v>45301</c:v>
                </c:pt>
                <c:pt idx="507">
                  <c:v>45302</c:v>
                </c:pt>
                <c:pt idx="508">
                  <c:v>45303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45310</c:v>
                </c:pt>
                <c:pt idx="514">
                  <c:v>45313</c:v>
                </c:pt>
                <c:pt idx="515">
                  <c:v>45314</c:v>
                </c:pt>
                <c:pt idx="516">
                  <c:v>45315</c:v>
                </c:pt>
                <c:pt idx="517">
                  <c:v>45316</c:v>
                </c:pt>
                <c:pt idx="518">
                  <c:v>45317</c:v>
                </c:pt>
                <c:pt idx="519">
                  <c:v>45320</c:v>
                </c:pt>
                <c:pt idx="520">
                  <c:v>45321</c:v>
                </c:pt>
                <c:pt idx="521">
                  <c:v>45322</c:v>
                </c:pt>
                <c:pt idx="522">
                  <c:v>45323</c:v>
                </c:pt>
                <c:pt idx="523">
                  <c:v>45324</c:v>
                </c:pt>
                <c:pt idx="524">
                  <c:v>45327</c:v>
                </c:pt>
                <c:pt idx="525">
                  <c:v>45328</c:v>
                </c:pt>
                <c:pt idx="526">
                  <c:v>45329</c:v>
                </c:pt>
                <c:pt idx="527">
                  <c:v>45330</c:v>
                </c:pt>
                <c:pt idx="528">
                  <c:v>45331</c:v>
                </c:pt>
                <c:pt idx="529">
                  <c:v>45335</c:v>
                </c:pt>
                <c:pt idx="530">
                  <c:v>45336</c:v>
                </c:pt>
                <c:pt idx="531">
                  <c:v>45337</c:v>
                </c:pt>
                <c:pt idx="532">
                  <c:v>45338</c:v>
                </c:pt>
                <c:pt idx="533">
                  <c:v>45341</c:v>
                </c:pt>
                <c:pt idx="534">
                  <c:v>45342</c:v>
                </c:pt>
                <c:pt idx="535">
                  <c:v>45343</c:v>
                </c:pt>
                <c:pt idx="536">
                  <c:v>45344</c:v>
                </c:pt>
                <c:pt idx="537">
                  <c:v>45345</c:v>
                </c:pt>
                <c:pt idx="538">
                  <c:v>45348</c:v>
                </c:pt>
                <c:pt idx="539">
                  <c:v>45349</c:v>
                </c:pt>
                <c:pt idx="540">
                  <c:v>45350</c:v>
                </c:pt>
                <c:pt idx="541">
                  <c:v>45351</c:v>
                </c:pt>
                <c:pt idx="542">
                  <c:v>45352</c:v>
                </c:pt>
                <c:pt idx="543">
                  <c:v>45355</c:v>
                </c:pt>
                <c:pt idx="544">
                  <c:v>45356</c:v>
                </c:pt>
                <c:pt idx="545">
                  <c:v>45357</c:v>
                </c:pt>
                <c:pt idx="546">
                  <c:v>45358</c:v>
                </c:pt>
                <c:pt idx="547">
                  <c:v>45359</c:v>
                </c:pt>
                <c:pt idx="548">
                  <c:v>45362</c:v>
                </c:pt>
                <c:pt idx="549">
                  <c:v>45363</c:v>
                </c:pt>
                <c:pt idx="550">
                  <c:v>45364</c:v>
                </c:pt>
                <c:pt idx="551">
                  <c:v>45365</c:v>
                </c:pt>
                <c:pt idx="552">
                  <c:v>45366</c:v>
                </c:pt>
                <c:pt idx="553">
                  <c:v>45369</c:v>
                </c:pt>
                <c:pt idx="554">
                  <c:v>45370</c:v>
                </c:pt>
                <c:pt idx="555">
                  <c:v>45371</c:v>
                </c:pt>
                <c:pt idx="556">
                  <c:v>45372</c:v>
                </c:pt>
                <c:pt idx="557">
                  <c:v>45373</c:v>
                </c:pt>
                <c:pt idx="558">
                  <c:v>45376</c:v>
                </c:pt>
                <c:pt idx="559">
                  <c:v>45377</c:v>
                </c:pt>
                <c:pt idx="560">
                  <c:v>45378</c:v>
                </c:pt>
                <c:pt idx="561">
                  <c:v>45379</c:v>
                </c:pt>
                <c:pt idx="562">
                  <c:v>45383</c:v>
                </c:pt>
                <c:pt idx="563">
                  <c:v>45384</c:v>
                </c:pt>
                <c:pt idx="564">
                  <c:v>45385</c:v>
                </c:pt>
                <c:pt idx="565">
                  <c:v>45386</c:v>
                </c:pt>
                <c:pt idx="566">
                  <c:v>45387</c:v>
                </c:pt>
                <c:pt idx="567">
                  <c:v>45390</c:v>
                </c:pt>
                <c:pt idx="568">
                  <c:v>45391</c:v>
                </c:pt>
                <c:pt idx="569">
                  <c:v>45393</c:v>
                </c:pt>
                <c:pt idx="570">
                  <c:v>45394</c:v>
                </c:pt>
                <c:pt idx="571">
                  <c:v>45397</c:v>
                </c:pt>
                <c:pt idx="572">
                  <c:v>45398</c:v>
                </c:pt>
                <c:pt idx="573">
                  <c:v>45399</c:v>
                </c:pt>
                <c:pt idx="574">
                  <c:v>45400</c:v>
                </c:pt>
                <c:pt idx="575">
                  <c:v>45401</c:v>
                </c:pt>
                <c:pt idx="576">
                  <c:v>45404</c:v>
                </c:pt>
                <c:pt idx="577">
                  <c:v>45405</c:v>
                </c:pt>
                <c:pt idx="578">
                  <c:v>45406</c:v>
                </c:pt>
                <c:pt idx="579">
                  <c:v>45407</c:v>
                </c:pt>
                <c:pt idx="580">
                  <c:v>45408</c:v>
                </c:pt>
                <c:pt idx="581">
                  <c:v>45411</c:v>
                </c:pt>
                <c:pt idx="582">
                  <c:v>45412</c:v>
                </c:pt>
                <c:pt idx="583">
                  <c:v>45414</c:v>
                </c:pt>
                <c:pt idx="584">
                  <c:v>45415</c:v>
                </c:pt>
                <c:pt idx="585">
                  <c:v>45418</c:v>
                </c:pt>
                <c:pt idx="586">
                  <c:v>45419</c:v>
                </c:pt>
                <c:pt idx="587">
                  <c:v>45420</c:v>
                </c:pt>
                <c:pt idx="588">
                  <c:v>45421</c:v>
                </c:pt>
                <c:pt idx="589">
                  <c:v>45422</c:v>
                </c:pt>
                <c:pt idx="590">
                  <c:v>45425</c:v>
                </c:pt>
                <c:pt idx="591">
                  <c:v>45426</c:v>
                </c:pt>
                <c:pt idx="592">
                  <c:v>45427</c:v>
                </c:pt>
                <c:pt idx="593">
                  <c:v>45428</c:v>
                </c:pt>
                <c:pt idx="594">
                  <c:v>45429</c:v>
                </c:pt>
                <c:pt idx="595">
                  <c:v>45432</c:v>
                </c:pt>
                <c:pt idx="596">
                  <c:v>45433</c:v>
                </c:pt>
                <c:pt idx="597">
                  <c:v>45435</c:v>
                </c:pt>
                <c:pt idx="598">
                  <c:v>45436</c:v>
                </c:pt>
                <c:pt idx="599">
                  <c:v>45439</c:v>
                </c:pt>
                <c:pt idx="600">
                  <c:v>45440</c:v>
                </c:pt>
                <c:pt idx="601">
                  <c:v>45441</c:v>
                </c:pt>
                <c:pt idx="602">
                  <c:v>45442</c:v>
                </c:pt>
                <c:pt idx="603">
                  <c:v>45443</c:v>
                </c:pt>
                <c:pt idx="604">
                  <c:v>45446</c:v>
                </c:pt>
                <c:pt idx="605">
                  <c:v>45447</c:v>
                </c:pt>
                <c:pt idx="606">
                  <c:v>45448</c:v>
                </c:pt>
                <c:pt idx="607">
                  <c:v>45449</c:v>
                </c:pt>
                <c:pt idx="608">
                  <c:v>45450</c:v>
                </c:pt>
                <c:pt idx="609">
                  <c:v>45453</c:v>
                </c:pt>
                <c:pt idx="610">
                  <c:v>45454</c:v>
                </c:pt>
                <c:pt idx="611">
                  <c:v>45455</c:v>
                </c:pt>
                <c:pt idx="612">
                  <c:v>45456</c:v>
                </c:pt>
                <c:pt idx="613">
                  <c:v>45457</c:v>
                </c:pt>
                <c:pt idx="614">
                  <c:v>45461</c:v>
                </c:pt>
                <c:pt idx="615">
                  <c:v>45462</c:v>
                </c:pt>
                <c:pt idx="616">
                  <c:v>45463</c:v>
                </c:pt>
                <c:pt idx="617">
                  <c:v>45464</c:v>
                </c:pt>
                <c:pt idx="618">
                  <c:v>45467</c:v>
                </c:pt>
                <c:pt idx="619">
                  <c:v>45468</c:v>
                </c:pt>
                <c:pt idx="620">
                  <c:v>45469</c:v>
                </c:pt>
                <c:pt idx="621">
                  <c:v>45470</c:v>
                </c:pt>
                <c:pt idx="622">
                  <c:v>45471</c:v>
                </c:pt>
                <c:pt idx="623">
                  <c:v>45474</c:v>
                </c:pt>
                <c:pt idx="624">
                  <c:v>45475</c:v>
                </c:pt>
                <c:pt idx="625">
                  <c:v>45476</c:v>
                </c:pt>
                <c:pt idx="626">
                  <c:v>45477</c:v>
                </c:pt>
                <c:pt idx="627">
                  <c:v>45478</c:v>
                </c:pt>
                <c:pt idx="628">
                  <c:v>45481</c:v>
                </c:pt>
                <c:pt idx="629">
                  <c:v>45482</c:v>
                </c:pt>
                <c:pt idx="630">
                  <c:v>45483</c:v>
                </c:pt>
                <c:pt idx="631">
                  <c:v>45484</c:v>
                </c:pt>
                <c:pt idx="632">
                  <c:v>45485</c:v>
                </c:pt>
                <c:pt idx="633">
                  <c:v>45488</c:v>
                </c:pt>
                <c:pt idx="634">
                  <c:v>45489</c:v>
                </c:pt>
                <c:pt idx="635">
                  <c:v>45490</c:v>
                </c:pt>
                <c:pt idx="636">
                  <c:v>45491</c:v>
                </c:pt>
                <c:pt idx="637">
                  <c:v>45492</c:v>
                </c:pt>
                <c:pt idx="638">
                  <c:v>45495</c:v>
                </c:pt>
                <c:pt idx="639">
                  <c:v>45496</c:v>
                </c:pt>
                <c:pt idx="640">
                  <c:v>45497</c:v>
                </c:pt>
                <c:pt idx="641">
                  <c:v>45498</c:v>
                </c:pt>
                <c:pt idx="642">
                  <c:v>45499</c:v>
                </c:pt>
                <c:pt idx="643">
                  <c:v>45502</c:v>
                </c:pt>
                <c:pt idx="644">
                  <c:v>45503</c:v>
                </c:pt>
                <c:pt idx="645">
                  <c:v>45504</c:v>
                </c:pt>
                <c:pt idx="646">
                  <c:v>45505</c:v>
                </c:pt>
                <c:pt idx="647">
                  <c:v>45506</c:v>
                </c:pt>
                <c:pt idx="648">
                  <c:v>45509</c:v>
                </c:pt>
                <c:pt idx="649">
                  <c:v>45510</c:v>
                </c:pt>
                <c:pt idx="650">
                  <c:v>45511</c:v>
                </c:pt>
                <c:pt idx="651">
                  <c:v>45512</c:v>
                </c:pt>
                <c:pt idx="652">
                  <c:v>45516</c:v>
                </c:pt>
                <c:pt idx="653">
                  <c:v>45517</c:v>
                </c:pt>
                <c:pt idx="654">
                  <c:v>45518</c:v>
                </c:pt>
                <c:pt idx="655">
                  <c:v>45519</c:v>
                </c:pt>
                <c:pt idx="656">
                  <c:v>45520</c:v>
                </c:pt>
                <c:pt idx="657">
                  <c:v>45523</c:v>
                </c:pt>
                <c:pt idx="658">
                  <c:v>45524</c:v>
                </c:pt>
                <c:pt idx="659">
                  <c:v>45525</c:v>
                </c:pt>
                <c:pt idx="660">
                  <c:v>45526</c:v>
                </c:pt>
                <c:pt idx="661">
                  <c:v>45527</c:v>
                </c:pt>
                <c:pt idx="662">
                  <c:v>45530</c:v>
                </c:pt>
                <c:pt idx="663">
                  <c:v>45531</c:v>
                </c:pt>
                <c:pt idx="664">
                  <c:v>45532</c:v>
                </c:pt>
                <c:pt idx="665">
                  <c:v>45533</c:v>
                </c:pt>
                <c:pt idx="666">
                  <c:v>45534</c:v>
                </c:pt>
                <c:pt idx="667">
                  <c:v>45537</c:v>
                </c:pt>
                <c:pt idx="668">
                  <c:v>45538</c:v>
                </c:pt>
                <c:pt idx="669">
                  <c:v>45539</c:v>
                </c:pt>
                <c:pt idx="670">
                  <c:v>45540</c:v>
                </c:pt>
                <c:pt idx="671">
                  <c:v>45541</c:v>
                </c:pt>
                <c:pt idx="672">
                  <c:v>45544</c:v>
                </c:pt>
                <c:pt idx="673">
                  <c:v>45545</c:v>
                </c:pt>
                <c:pt idx="674">
                  <c:v>45546</c:v>
                </c:pt>
                <c:pt idx="675">
                  <c:v>45547</c:v>
                </c:pt>
                <c:pt idx="676">
                  <c:v>45548</c:v>
                </c:pt>
                <c:pt idx="677">
                  <c:v>45551</c:v>
                </c:pt>
                <c:pt idx="678">
                  <c:v>45552</c:v>
                </c:pt>
                <c:pt idx="679">
                  <c:v>45553</c:v>
                </c:pt>
                <c:pt idx="680">
                  <c:v>45554</c:v>
                </c:pt>
                <c:pt idx="681">
                  <c:v>45555</c:v>
                </c:pt>
                <c:pt idx="682">
                  <c:v>45558</c:v>
                </c:pt>
                <c:pt idx="683">
                  <c:v>45559</c:v>
                </c:pt>
                <c:pt idx="684">
                  <c:v>45560</c:v>
                </c:pt>
                <c:pt idx="685">
                  <c:v>45561</c:v>
                </c:pt>
                <c:pt idx="686">
                  <c:v>45562</c:v>
                </c:pt>
                <c:pt idx="687">
                  <c:v>45565</c:v>
                </c:pt>
                <c:pt idx="688">
                  <c:v>45566</c:v>
                </c:pt>
                <c:pt idx="689">
                  <c:v>45567</c:v>
                </c:pt>
                <c:pt idx="690">
                  <c:v>45568</c:v>
                </c:pt>
                <c:pt idx="691">
                  <c:v>45569</c:v>
                </c:pt>
                <c:pt idx="692">
                  <c:v>45572</c:v>
                </c:pt>
                <c:pt idx="693">
                  <c:v>45573</c:v>
                </c:pt>
                <c:pt idx="694">
                  <c:v>45574</c:v>
                </c:pt>
                <c:pt idx="695">
                  <c:v>45575</c:v>
                </c:pt>
                <c:pt idx="696">
                  <c:v>45576</c:v>
                </c:pt>
                <c:pt idx="697">
                  <c:v>45579</c:v>
                </c:pt>
                <c:pt idx="698">
                  <c:v>45580</c:v>
                </c:pt>
                <c:pt idx="699">
                  <c:v>45581</c:v>
                </c:pt>
                <c:pt idx="700">
                  <c:v>45582</c:v>
                </c:pt>
                <c:pt idx="701">
                  <c:v>45583</c:v>
                </c:pt>
                <c:pt idx="702">
                  <c:v>45586</c:v>
                </c:pt>
                <c:pt idx="703">
                  <c:v>45587</c:v>
                </c:pt>
                <c:pt idx="704">
                  <c:v>45588</c:v>
                </c:pt>
                <c:pt idx="705">
                  <c:v>45589</c:v>
                </c:pt>
                <c:pt idx="706">
                  <c:v>45590</c:v>
                </c:pt>
                <c:pt idx="707">
                  <c:v>45593</c:v>
                </c:pt>
                <c:pt idx="708">
                  <c:v>45594</c:v>
                </c:pt>
                <c:pt idx="709">
                  <c:v>45595</c:v>
                </c:pt>
                <c:pt idx="710">
                  <c:v>45597</c:v>
                </c:pt>
                <c:pt idx="711">
                  <c:v>45600</c:v>
                </c:pt>
                <c:pt idx="712">
                  <c:v>45601</c:v>
                </c:pt>
                <c:pt idx="713">
                  <c:v>45602</c:v>
                </c:pt>
                <c:pt idx="714">
                  <c:v>45603</c:v>
                </c:pt>
                <c:pt idx="715">
                  <c:v>45604</c:v>
                </c:pt>
                <c:pt idx="716">
                  <c:v>45607</c:v>
                </c:pt>
                <c:pt idx="717">
                  <c:v>45608</c:v>
                </c:pt>
                <c:pt idx="718">
                  <c:v>45609</c:v>
                </c:pt>
                <c:pt idx="719">
                  <c:v>45610</c:v>
                </c:pt>
                <c:pt idx="720">
                  <c:v>45611</c:v>
                </c:pt>
                <c:pt idx="721">
                  <c:v>45614</c:v>
                </c:pt>
                <c:pt idx="722">
                  <c:v>45615</c:v>
                </c:pt>
                <c:pt idx="723">
                  <c:v>45616</c:v>
                </c:pt>
                <c:pt idx="724">
                  <c:v>45617</c:v>
                </c:pt>
                <c:pt idx="725">
                  <c:v>45618</c:v>
                </c:pt>
                <c:pt idx="726">
                  <c:v>45621</c:v>
                </c:pt>
                <c:pt idx="727">
                  <c:v>45622</c:v>
                </c:pt>
                <c:pt idx="728">
                  <c:v>45623</c:v>
                </c:pt>
                <c:pt idx="729">
                  <c:v>45624</c:v>
                </c:pt>
                <c:pt idx="730">
                  <c:v>45625</c:v>
                </c:pt>
                <c:pt idx="731">
                  <c:v>45628</c:v>
                </c:pt>
                <c:pt idx="732">
                  <c:v>45629</c:v>
                </c:pt>
                <c:pt idx="733">
                  <c:v>45630</c:v>
                </c:pt>
                <c:pt idx="734">
                  <c:v>45631</c:v>
                </c:pt>
                <c:pt idx="735">
                  <c:v>45632</c:v>
                </c:pt>
                <c:pt idx="736">
                  <c:v>45635</c:v>
                </c:pt>
                <c:pt idx="737">
                  <c:v>45636</c:v>
                </c:pt>
                <c:pt idx="738">
                  <c:v>45637</c:v>
                </c:pt>
                <c:pt idx="739">
                  <c:v>45638</c:v>
                </c:pt>
                <c:pt idx="740">
                  <c:v>45639</c:v>
                </c:pt>
                <c:pt idx="741">
                  <c:v>45642</c:v>
                </c:pt>
                <c:pt idx="742">
                  <c:v>45643</c:v>
                </c:pt>
                <c:pt idx="743">
                  <c:v>45644</c:v>
                </c:pt>
                <c:pt idx="744">
                  <c:v>45645</c:v>
                </c:pt>
                <c:pt idx="745">
                  <c:v>45646</c:v>
                </c:pt>
                <c:pt idx="746">
                  <c:v>45649</c:v>
                </c:pt>
                <c:pt idx="747">
                  <c:v>45650</c:v>
                </c:pt>
                <c:pt idx="748">
                  <c:v>45652</c:v>
                </c:pt>
                <c:pt idx="749">
                  <c:v>45653</c:v>
                </c:pt>
                <c:pt idx="750">
                  <c:v>45656</c:v>
                </c:pt>
                <c:pt idx="751">
                  <c:v>45657</c:v>
                </c:pt>
                <c:pt idx="752">
                  <c:v>45659</c:v>
                </c:pt>
                <c:pt idx="753">
                  <c:v>45660</c:v>
                </c:pt>
                <c:pt idx="754">
                  <c:v>45663</c:v>
                </c:pt>
                <c:pt idx="755">
                  <c:v>45664</c:v>
                </c:pt>
                <c:pt idx="756">
                  <c:v>45665</c:v>
                </c:pt>
                <c:pt idx="757">
                  <c:v>45666</c:v>
                </c:pt>
                <c:pt idx="758">
                  <c:v>45667</c:v>
                </c:pt>
                <c:pt idx="759">
                  <c:v>45670</c:v>
                </c:pt>
                <c:pt idx="760">
                  <c:v>45671</c:v>
                </c:pt>
                <c:pt idx="761">
                  <c:v>45672</c:v>
                </c:pt>
                <c:pt idx="762">
                  <c:v>45673</c:v>
                </c:pt>
                <c:pt idx="763">
                  <c:v>45674</c:v>
                </c:pt>
                <c:pt idx="764">
                  <c:v>45677</c:v>
                </c:pt>
                <c:pt idx="765">
                  <c:v>45678</c:v>
                </c:pt>
                <c:pt idx="766">
                  <c:v>45679</c:v>
                </c:pt>
                <c:pt idx="767">
                  <c:v>45680</c:v>
                </c:pt>
                <c:pt idx="768">
                  <c:v>45681</c:v>
                </c:pt>
                <c:pt idx="769">
                  <c:v>45684</c:v>
                </c:pt>
                <c:pt idx="770">
                  <c:v>45685</c:v>
                </c:pt>
                <c:pt idx="771">
                  <c:v>45688</c:v>
                </c:pt>
                <c:pt idx="772">
                  <c:v>45691</c:v>
                </c:pt>
                <c:pt idx="773">
                  <c:v>45692</c:v>
                </c:pt>
                <c:pt idx="774">
                  <c:v>45693</c:v>
                </c:pt>
                <c:pt idx="775">
                  <c:v>45694</c:v>
                </c:pt>
                <c:pt idx="776">
                  <c:v>45695</c:v>
                </c:pt>
                <c:pt idx="777">
                  <c:v>45698</c:v>
                </c:pt>
                <c:pt idx="778">
                  <c:v>45699</c:v>
                </c:pt>
                <c:pt idx="779">
                  <c:v>45700</c:v>
                </c:pt>
                <c:pt idx="780">
                  <c:v>45701</c:v>
                </c:pt>
                <c:pt idx="781">
                  <c:v>45702</c:v>
                </c:pt>
                <c:pt idx="782">
                  <c:v>45705</c:v>
                </c:pt>
                <c:pt idx="783">
                  <c:v>45706</c:v>
                </c:pt>
                <c:pt idx="784">
                  <c:v>45707</c:v>
                </c:pt>
                <c:pt idx="785">
                  <c:v>45708</c:v>
                </c:pt>
                <c:pt idx="786">
                  <c:v>45709</c:v>
                </c:pt>
                <c:pt idx="787">
                  <c:v>45712</c:v>
                </c:pt>
                <c:pt idx="788">
                  <c:v>45713</c:v>
                </c:pt>
                <c:pt idx="789">
                  <c:v>45714</c:v>
                </c:pt>
                <c:pt idx="790">
                  <c:v>45715</c:v>
                </c:pt>
                <c:pt idx="791">
                  <c:v>45716</c:v>
                </c:pt>
                <c:pt idx="792">
                  <c:v>45719</c:v>
                </c:pt>
                <c:pt idx="793">
                  <c:v>45720</c:v>
                </c:pt>
                <c:pt idx="794">
                  <c:v>45721</c:v>
                </c:pt>
                <c:pt idx="795">
                  <c:v>45722</c:v>
                </c:pt>
                <c:pt idx="796">
                  <c:v>45723</c:v>
                </c:pt>
                <c:pt idx="797">
                  <c:v>45726</c:v>
                </c:pt>
                <c:pt idx="798">
                  <c:v>45727</c:v>
                </c:pt>
                <c:pt idx="799">
                  <c:v>45728</c:v>
                </c:pt>
                <c:pt idx="800">
                  <c:v>45729</c:v>
                </c:pt>
                <c:pt idx="801">
                  <c:v>45730</c:v>
                </c:pt>
                <c:pt idx="802">
                  <c:v>45733</c:v>
                </c:pt>
                <c:pt idx="803">
                  <c:v>45734</c:v>
                </c:pt>
                <c:pt idx="804">
                  <c:v>45735</c:v>
                </c:pt>
                <c:pt idx="805">
                  <c:v>45736</c:v>
                </c:pt>
                <c:pt idx="806">
                  <c:v>45737</c:v>
                </c:pt>
                <c:pt idx="807">
                  <c:v>45740</c:v>
                </c:pt>
                <c:pt idx="808">
                  <c:v>45741</c:v>
                </c:pt>
                <c:pt idx="809">
                  <c:v>45742</c:v>
                </c:pt>
                <c:pt idx="810">
                  <c:v>45743</c:v>
                </c:pt>
                <c:pt idx="811">
                  <c:v>45744</c:v>
                </c:pt>
                <c:pt idx="812">
                  <c:v>45748</c:v>
                </c:pt>
                <c:pt idx="813">
                  <c:v>45749</c:v>
                </c:pt>
                <c:pt idx="814">
                  <c:v>45750</c:v>
                </c:pt>
                <c:pt idx="815">
                  <c:v>45751</c:v>
                </c:pt>
                <c:pt idx="816">
                  <c:v>45754</c:v>
                </c:pt>
                <c:pt idx="817">
                  <c:v>45755</c:v>
                </c:pt>
                <c:pt idx="818">
                  <c:v>45756</c:v>
                </c:pt>
                <c:pt idx="819">
                  <c:v>45757</c:v>
                </c:pt>
                <c:pt idx="820">
                  <c:v>45758</c:v>
                </c:pt>
                <c:pt idx="821">
                  <c:v>45761</c:v>
                </c:pt>
                <c:pt idx="822">
                  <c:v>45762</c:v>
                </c:pt>
                <c:pt idx="823">
                  <c:v>45763</c:v>
                </c:pt>
                <c:pt idx="824">
                  <c:v>45764</c:v>
                </c:pt>
                <c:pt idx="825">
                  <c:v>45768</c:v>
                </c:pt>
                <c:pt idx="826">
                  <c:v>45769</c:v>
                </c:pt>
                <c:pt idx="827">
                  <c:v>45770</c:v>
                </c:pt>
                <c:pt idx="828">
                  <c:v>45771</c:v>
                </c:pt>
                <c:pt idx="829">
                  <c:v>45772</c:v>
                </c:pt>
                <c:pt idx="830">
                  <c:v>45775</c:v>
                </c:pt>
                <c:pt idx="831">
                  <c:v>45776</c:v>
                </c:pt>
                <c:pt idx="832">
                  <c:v>45777</c:v>
                </c:pt>
                <c:pt idx="833">
                  <c:v>45779</c:v>
                </c:pt>
                <c:pt idx="834">
                  <c:v>45782</c:v>
                </c:pt>
                <c:pt idx="835">
                  <c:v>45783</c:v>
                </c:pt>
                <c:pt idx="836">
                  <c:v>45784</c:v>
                </c:pt>
                <c:pt idx="837">
                  <c:v>45785</c:v>
                </c:pt>
                <c:pt idx="838">
                  <c:v>45786</c:v>
                </c:pt>
                <c:pt idx="839">
                  <c:v>45790</c:v>
                </c:pt>
                <c:pt idx="840">
                  <c:v>45791</c:v>
                </c:pt>
                <c:pt idx="841">
                  <c:v>45792</c:v>
                </c:pt>
                <c:pt idx="842">
                  <c:v>45793</c:v>
                </c:pt>
                <c:pt idx="843">
                  <c:v>45796</c:v>
                </c:pt>
                <c:pt idx="844">
                  <c:v>45797</c:v>
                </c:pt>
                <c:pt idx="845">
                  <c:v>45798</c:v>
                </c:pt>
                <c:pt idx="846">
                  <c:v>45799</c:v>
                </c:pt>
                <c:pt idx="847">
                  <c:v>45800</c:v>
                </c:pt>
                <c:pt idx="848">
                  <c:v>45803</c:v>
                </c:pt>
                <c:pt idx="849">
                  <c:v>45804</c:v>
                </c:pt>
                <c:pt idx="850">
                  <c:v>45805</c:v>
                </c:pt>
                <c:pt idx="851">
                  <c:v>45806</c:v>
                </c:pt>
                <c:pt idx="852">
                  <c:v>45807</c:v>
                </c:pt>
                <c:pt idx="853">
                  <c:v>45810</c:v>
                </c:pt>
                <c:pt idx="854">
                  <c:v>45811</c:v>
                </c:pt>
                <c:pt idx="855">
                  <c:v>45812</c:v>
                </c:pt>
                <c:pt idx="856">
                  <c:v>45813</c:v>
                </c:pt>
                <c:pt idx="857">
                  <c:v>45814</c:v>
                </c:pt>
                <c:pt idx="858">
                  <c:v>45817</c:v>
                </c:pt>
                <c:pt idx="859">
                  <c:v>45818</c:v>
                </c:pt>
                <c:pt idx="860">
                  <c:v>45819</c:v>
                </c:pt>
                <c:pt idx="861">
                  <c:v>45820</c:v>
                </c:pt>
                <c:pt idx="862">
                  <c:v>45821</c:v>
                </c:pt>
                <c:pt idx="863">
                  <c:v>45824</c:v>
                </c:pt>
                <c:pt idx="864">
                  <c:v>45825</c:v>
                </c:pt>
                <c:pt idx="865">
                  <c:v>45826</c:v>
                </c:pt>
                <c:pt idx="866">
                  <c:v>45827</c:v>
                </c:pt>
                <c:pt idx="867">
                  <c:v>45828</c:v>
                </c:pt>
                <c:pt idx="868">
                  <c:v>45831</c:v>
                </c:pt>
                <c:pt idx="869">
                  <c:v>45832</c:v>
                </c:pt>
                <c:pt idx="870">
                  <c:v>45833</c:v>
                </c:pt>
                <c:pt idx="871">
                  <c:v>45834</c:v>
                </c:pt>
                <c:pt idx="872">
                  <c:v>45835</c:v>
                </c:pt>
                <c:pt idx="873">
                  <c:v>45838</c:v>
                </c:pt>
                <c:pt idx="874">
                  <c:v>45839</c:v>
                </c:pt>
                <c:pt idx="875">
                  <c:v>45840</c:v>
                </c:pt>
                <c:pt idx="876">
                  <c:v>45841</c:v>
                </c:pt>
                <c:pt idx="877">
                  <c:v>45842</c:v>
                </c:pt>
                <c:pt idx="878">
                  <c:v>45845</c:v>
                </c:pt>
                <c:pt idx="879">
                  <c:v>45846</c:v>
                </c:pt>
                <c:pt idx="880">
                  <c:v>45847</c:v>
                </c:pt>
                <c:pt idx="881">
                  <c:v>45848</c:v>
                </c:pt>
                <c:pt idx="882">
                  <c:v>45849</c:v>
                </c:pt>
                <c:pt idx="883">
                  <c:v>45852</c:v>
                </c:pt>
                <c:pt idx="884">
                  <c:v>45853</c:v>
                </c:pt>
                <c:pt idx="885">
                  <c:v>45854</c:v>
                </c:pt>
                <c:pt idx="886">
                  <c:v>45855</c:v>
                </c:pt>
                <c:pt idx="887">
                  <c:v>45856</c:v>
                </c:pt>
                <c:pt idx="888">
                  <c:v>45859</c:v>
                </c:pt>
                <c:pt idx="889">
                  <c:v>45860</c:v>
                </c:pt>
                <c:pt idx="890">
                  <c:v>45861</c:v>
                </c:pt>
              </c:numCache>
            </c:numRef>
          </c:cat>
          <c:val>
            <c:numRef>
              <c:f>'Asia-Crack'!$U$507:$U$1397</c:f>
              <c:numCache>
                <c:formatCode>General</c:formatCode>
                <c:ptCount val="891"/>
                <c:pt idx="0">
                  <c:v>-7.702</c:v>
                </c:pt>
                <c:pt idx="1">
                  <c:v>-7.84</c:v>
                </c:pt>
                <c:pt idx="2">
                  <c:v>-8.4120000000000008</c:v>
                </c:pt>
                <c:pt idx="3">
                  <c:v>-8.5589999999999993</c:v>
                </c:pt>
                <c:pt idx="4">
                  <c:v>-8.2710000000000008</c:v>
                </c:pt>
                <c:pt idx="5">
                  <c:v>-8.4060000000000006</c:v>
                </c:pt>
                <c:pt idx="6">
                  <c:v>-8.5259999999999998</c:v>
                </c:pt>
                <c:pt idx="7">
                  <c:v>-8.9480000000000004</c:v>
                </c:pt>
                <c:pt idx="8">
                  <c:v>-8.9770000000000003</c:v>
                </c:pt>
                <c:pt idx="9">
                  <c:v>-9.2569999999999997</c:v>
                </c:pt>
                <c:pt idx="10">
                  <c:v>-9.57</c:v>
                </c:pt>
                <c:pt idx="11">
                  <c:v>-9.2829999999999995</c:v>
                </c:pt>
                <c:pt idx="12">
                  <c:v>-8.6300000000000008</c:v>
                </c:pt>
                <c:pt idx="13">
                  <c:v>-7.8040000000000003</c:v>
                </c:pt>
                <c:pt idx="14">
                  <c:v>-7.3650000000000002</c:v>
                </c:pt>
                <c:pt idx="15">
                  <c:v>-8.1129999999999995</c:v>
                </c:pt>
                <c:pt idx="16">
                  <c:v>-7.7290000000000001</c:v>
                </c:pt>
                <c:pt idx="17">
                  <c:v>-7.2480000000000002</c:v>
                </c:pt>
                <c:pt idx="18">
                  <c:v>-7.5670000000000002</c:v>
                </c:pt>
                <c:pt idx="19">
                  <c:v>-8.26</c:v>
                </c:pt>
                <c:pt idx="20">
                  <c:v>-8.99</c:v>
                </c:pt>
                <c:pt idx="21">
                  <c:v>-7.9660000000000002</c:v>
                </c:pt>
                <c:pt idx="22">
                  <c:v>-8.407</c:v>
                </c:pt>
                <c:pt idx="23">
                  <c:v>-8.7070000000000007</c:v>
                </c:pt>
                <c:pt idx="24">
                  <c:v>-8.9499999999999993</c:v>
                </c:pt>
                <c:pt idx="25">
                  <c:v>-9.4540000000000006</c:v>
                </c:pt>
                <c:pt idx="26">
                  <c:v>-9.73</c:v>
                </c:pt>
                <c:pt idx="27">
                  <c:v>-9.7050000000000001</c:v>
                </c:pt>
                <c:pt idx="28">
                  <c:v>-8.9670000000000005</c:v>
                </c:pt>
                <c:pt idx="29">
                  <c:v>-8.9469999999999992</c:v>
                </c:pt>
                <c:pt idx="30">
                  <c:v>-9.8079999999999998</c:v>
                </c:pt>
                <c:pt idx="31">
                  <c:v>-9.7430000000000003</c:v>
                </c:pt>
                <c:pt idx="32">
                  <c:v>-9.3689999999999998</c:v>
                </c:pt>
                <c:pt idx="33">
                  <c:v>-9.9139999999999997</c:v>
                </c:pt>
                <c:pt idx="34">
                  <c:v>-9.6039999999999992</c:v>
                </c:pt>
                <c:pt idx="35">
                  <c:v>-10.176</c:v>
                </c:pt>
                <c:pt idx="36">
                  <c:v>-10.933999999999999</c:v>
                </c:pt>
                <c:pt idx="37">
                  <c:v>-11.976000000000001</c:v>
                </c:pt>
                <c:pt idx="38">
                  <c:v>-11.744999999999999</c:v>
                </c:pt>
                <c:pt idx="39">
                  <c:v>-9.31</c:v>
                </c:pt>
                <c:pt idx="40">
                  <c:v>-13.942</c:v>
                </c:pt>
                <c:pt idx="41">
                  <c:v>-9.8420000000000005</c:v>
                </c:pt>
                <c:pt idx="42">
                  <c:v>-8.65</c:v>
                </c:pt>
                <c:pt idx="43">
                  <c:v>-10.615</c:v>
                </c:pt>
                <c:pt idx="44">
                  <c:v>-10.24</c:v>
                </c:pt>
                <c:pt idx="45">
                  <c:v>-10.478</c:v>
                </c:pt>
                <c:pt idx="46">
                  <c:v>-7.18</c:v>
                </c:pt>
                <c:pt idx="47">
                  <c:v>-2.4060000000000001</c:v>
                </c:pt>
                <c:pt idx="48">
                  <c:v>-6.6379999999999999</c:v>
                </c:pt>
                <c:pt idx="49">
                  <c:v>-5.7270000000000003</c:v>
                </c:pt>
                <c:pt idx="50">
                  <c:v>-5.407</c:v>
                </c:pt>
                <c:pt idx="51">
                  <c:v>-6.524</c:v>
                </c:pt>
                <c:pt idx="52">
                  <c:v>-10.15</c:v>
                </c:pt>
                <c:pt idx="53">
                  <c:v>-9.8529999999999998</c:v>
                </c:pt>
                <c:pt idx="54">
                  <c:v>-9.7249999999999996</c:v>
                </c:pt>
                <c:pt idx="55">
                  <c:v>-7.8360000000000003</c:v>
                </c:pt>
                <c:pt idx="56">
                  <c:v>-6.9340000000000002</c:v>
                </c:pt>
                <c:pt idx="57">
                  <c:v>-7.1879999999999997</c:v>
                </c:pt>
                <c:pt idx="58">
                  <c:v>-5.415</c:v>
                </c:pt>
                <c:pt idx="59">
                  <c:v>-5.5439999999999996</c:v>
                </c:pt>
                <c:pt idx="60">
                  <c:v>-6.0030000000000001</c:v>
                </c:pt>
                <c:pt idx="61">
                  <c:v>-6.0309999999999997</c:v>
                </c:pt>
                <c:pt idx="62">
                  <c:v>-1.4570000000000001</c:v>
                </c:pt>
                <c:pt idx="63">
                  <c:v>-1.089</c:v>
                </c:pt>
                <c:pt idx="64">
                  <c:v>-2.8889999999999998</c:v>
                </c:pt>
                <c:pt idx="65">
                  <c:v>-1.327</c:v>
                </c:pt>
                <c:pt idx="66">
                  <c:v>-0.72499999999999998</c:v>
                </c:pt>
                <c:pt idx="67">
                  <c:v>-0.24399999999999999</c:v>
                </c:pt>
                <c:pt idx="68">
                  <c:v>-0.86499999999999999</c:v>
                </c:pt>
                <c:pt idx="69">
                  <c:v>-1.349</c:v>
                </c:pt>
                <c:pt idx="70">
                  <c:v>-1.7909999999999999</c:v>
                </c:pt>
                <c:pt idx="71">
                  <c:v>-2.9870000000000001</c:v>
                </c:pt>
                <c:pt idx="72">
                  <c:v>-3.673</c:v>
                </c:pt>
                <c:pt idx="73">
                  <c:v>-4.2350000000000003</c:v>
                </c:pt>
                <c:pt idx="74">
                  <c:v>-2.782</c:v>
                </c:pt>
                <c:pt idx="75">
                  <c:v>-3.206</c:v>
                </c:pt>
                <c:pt idx="76">
                  <c:v>-3.5720000000000001</c:v>
                </c:pt>
                <c:pt idx="77">
                  <c:v>-3.6190000000000002</c:v>
                </c:pt>
                <c:pt idx="78">
                  <c:v>-2.915</c:v>
                </c:pt>
                <c:pt idx="79">
                  <c:v>-0.34</c:v>
                </c:pt>
                <c:pt idx="80">
                  <c:v>-0.39200000000000002</c:v>
                </c:pt>
                <c:pt idx="81">
                  <c:v>-0.628</c:v>
                </c:pt>
                <c:pt idx="82">
                  <c:v>-1.216</c:v>
                </c:pt>
                <c:pt idx="83">
                  <c:v>-2.4900000000000002</c:v>
                </c:pt>
                <c:pt idx="84">
                  <c:v>-5.2809999999999997</c:v>
                </c:pt>
                <c:pt idx="85">
                  <c:v>-6.6319999999999997</c:v>
                </c:pt>
                <c:pt idx="86">
                  <c:v>-6.81</c:v>
                </c:pt>
                <c:pt idx="87">
                  <c:v>-7.7329999999999997</c:v>
                </c:pt>
                <c:pt idx="88">
                  <c:v>-7.93</c:v>
                </c:pt>
                <c:pt idx="89">
                  <c:v>-8.4220000000000006</c:v>
                </c:pt>
                <c:pt idx="90">
                  <c:v>-8.375</c:v>
                </c:pt>
                <c:pt idx="91">
                  <c:v>-8.9969999999999999</c:v>
                </c:pt>
                <c:pt idx="92">
                  <c:v>-10.419</c:v>
                </c:pt>
                <c:pt idx="93">
                  <c:v>-9.1430000000000007</c:v>
                </c:pt>
                <c:pt idx="94">
                  <c:v>-8.4369999999999994</c:v>
                </c:pt>
                <c:pt idx="95">
                  <c:v>-8.5079999999999991</c:v>
                </c:pt>
                <c:pt idx="96">
                  <c:v>-8.9629999999999992</c:v>
                </c:pt>
                <c:pt idx="97">
                  <c:v>-9.5489999999999995</c:v>
                </c:pt>
                <c:pt idx="98">
                  <c:v>-13.057</c:v>
                </c:pt>
                <c:pt idx="99">
                  <c:v>-19.097000000000001</c:v>
                </c:pt>
                <c:pt idx="100">
                  <c:v>-15.346</c:v>
                </c:pt>
                <c:pt idx="101">
                  <c:v>-11.465999999999999</c:v>
                </c:pt>
                <c:pt idx="102">
                  <c:v>-11.954000000000001</c:v>
                </c:pt>
                <c:pt idx="103">
                  <c:v>-11.715999999999999</c:v>
                </c:pt>
                <c:pt idx="104">
                  <c:v>-14.629</c:v>
                </c:pt>
                <c:pt idx="105">
                  <c:v>-18.427</c:v>
                </c:pt>
                <c:pt idx="106">
                  <c:v>-20.667000000000002</c:v>
                </c:pt>
                <c:pt idx="107">
                  <c:v>-23.145</c:v>
                </c:pt>
                <c:pt idx="108">
                  <c:v>-21.178999999999998</c:v>
                </c:pt>
                <c:pt idx="109" formatCode="0.0000">
                  <c:v>-17.532</c:v>
                </c:pt>
                <c:pt idx="110" formatCode="0.0000">
                  <c:v>-15.19</c:v>
                </c:pt>
                <c:pt idx="111" formatCode="0.0000">
                  <c:v>-17.605</c:v>
                </c:pt>
                <c:pt idx="112" formatCode="0.0000">
                  <c:v>-17.780999999999999</c:v>
                </c:pt>
                <c:pt idx="113" formatCode="0.0000">
                  <c:v>-17.41</c:v>
                </c:pt>
                <c:pt idx="114">
                  <c:v>-16.681000000000001</c:v>
                </c:pt>
                <c:pt idx="115">
                  <c:v>-16.940000000000001</c:v>
                </c:pt>
                <c:pt idx="116">
                  <c:v>-16.006</c:v>
                </c:pt>
                <c:pt idx="117">
                  <c:v>-13.862</c:v>
                </c:pt>
                <c:pt idx="118">
                  <c:v>-13.789</c:v>
                </c:pt>
                <c:pt idx="119">
                  <c:v>-14.666</c:v>
                </c:pt>
                <c:pt idx="120">
                  <c:v>-16.628</c:v>
                </c:pt>
                <c:pt idx="121">
                  <c:v>-16.744</c:v>
                </c:pt>
                <c:pt idx="122">
                  <c:v>-18.452999999999999</c:v>
                </c:pt>
                <c:pt idx="123">
                  <c:v>-16.032</c:v>
                </c:pt>
                <c:pt idx="124">
                  <c:v>-20.850999999999999</c:v>
                </c:pt>
                <c:pt idx="125">
                  <c:v>-23.763999999999999</c:v>
                </c:pt>
                <c:pt idx="126">
                  <c:v>-19.968</c:v>
                </c:pt>
                <c:pt idx="127">
                  <c:v>-18.718</c:v>
                </c:pt>
                <c:pt idx="128">
                  <c:v>-21.100999999999999</c:v>
                </c:pt>
                <c:pt idx="129">
                  <c:v>-22.207999999999998</c:v>
                </c:pt>
                <c:pt idx="130">
                  <c:v>-24.172000000000001</c:v>
                </c:pt>
                <c:pt idx="131">
                  <c:v>-23.443999999999999</c:v>
                </c:pt>
                <c:pt idx="132">
                  <c:v>-24.866</c:v>
                </c:pt>
                <c:pt idx="133">
                  <c:v>-23.425000000000001</c:v>
                </c:pt>
                <c:pt idx="134">
                  <c:v>-25.571999999999999</c:v>
                </c:pt>
                <c:pt idx="135">
                  <c:v>-25.849</c:v>
                </c:pt>
                <c:pt idx="136">
                  <c:v>-25.623999999999999</c:v>
                </c:pt>
                <c:pt idx="137">
                  <c:v>-26.696000000000002</c:v>
                </c:pt>
                <c:pt idx="138">
                  <c:v>-24.838000000000001</c:v>
                </c:pt>
                <c:pt idx="139">
                  <c:v>-25.920999999999999</c:v>
                </c:pt>
                <c:pt idx="140">
                  <c:v>-26.8</c:v>
                </c:pt>
                <c:pt idx="141">
                  <c:v>-26.416</c:v>
                </c:pt>
                <c:pt idx="142">
                  <c:v>-26.196000000000002</c:v>
                </c:pt>
                <c:pt idx="143">
                  <c:v>-22.303999999999998</c:v>
                </c:pt>
                <c:pt idx="144">
                  <c:v>-21.152000000000001</c:v>
                </c:pt>
                <c:pt idx="145">
                  <c:v>-21.954999999999998</c:v>
                </c:pt>
                <c:pt idx="146">
                  <c:v>-20.202999999999999</c:v>
                </c:pt>
                <c:pt idx="147">
                  <c:v>-18.956</c:v>
                </c:pt>
                <c:pt idx="148">
                  <c:v>-19.629000000000001</c:v>
                </c:pt>
                <c:pt idx="149">
                  <c:v>-18.763000000000002</c:v>
                </c:pt>
                <c:pt idx="150">
                  <c:v>-17.082000000000001</c:v>
                </c:pt>
                <c:pt idx="151">
                  <c:v>-15.332000000000001</c:v>
                </c:pt>
                <c:pt idx="152">
                  <c:v>-15.116</c:v>
                </c:pt>
                <c:pt idx="153">
                  <c:v>-16.766999999999999</c:v>
                </c:pt>
                <c:pt idx="154">
                  <c:v>-16.271000000000001</c:v>
                </c:pt>
                <c:pt idx="155">
                  <c:v>-18.693999999999999</c:v>
                </c:pt>
                <c:pt idx="156">
                  <c:v>-20.445</c:v>
                </c:pt>
                <c:pt idx="157">
                  <c:v>-20.184999999999999</c:v>
                </c:pt>
                <c:pt idx="158">
                  <c:v>-21.731999999999999</c:v>
                </c:pt>
                <c:pt idx="159">
                  <c:v>-22.931999999999999</c:v>
                </c:pt>
                <c:pt idx="160">
                  <c:v>-23.562999999999999</c:v>
                </c:pt>
                <c:pt idx="161">
                  <c:v>-23.736999999999998</c:v>
                </c:pt>
                <c:pt idx="162">
                  <c:v>-24.599</c:v>
                </c:pt>
                <c:pt idx="163">
                  <c:v>-27.62</c:v>
                </c:pt>
                <c:pt idx="164">
                  <c:v>-27.850999999999999</c:v>
                </c:pt>
                <c:pt idx="165">
                  <c:v>-26.207999999999998</c:v>
                </c:pt>
                <c:pt idx="166">
                  <c:v>-25.195</c:v>
                </c:pt>
                <c:pt idx="167">
                  <c:v>-25.285</c:v>
                </c:pt>
                <c:pt idx="168">
                  <c:v>-26.48</c:v>
                </c:pt>
                <c:pt idx="169">
                  <c:v>-27.78</c:v>
                </c:pt>
                <c:pt idx="170">
                  <c:v>-27.986999999999998</c:v>
                </c:pt>
                <c:pt idx="171">
                  <c:v>-28.391999999999999</c:v>
                </c:pt>
                <c:pt idx="172">
                  <c:v>-28.190999999999999</c:v>
                </c:pt>
                <c:pt idx="173">
                  <c:v>-28.193999999999999</c:v>
                </c:pt>
                <c:pt idx="174">
                  <c:v>-27.824000000000002</c:v>
                </c:pt>
                <c:pt idx="175">
                  <c:v>-29.439</c:v>
                </c:pt>
                <c:pt idx="176">
                  <c:v>-27.457999999999998</c:v>
                </c:pt>
                <c:pt idx="177">
                  <c:v>-28.404</c:v>
                </c:pt>
                <c:pt idx="178">
                  <c:v>-29.763999999999999</c:v>
                </c:pt>
                <c:pt idx="179">
                  <c:v>-29.878</c:v>
                </c:pt>
                <c:pt idx="180">
                  <c:v>-28.567</c:v>
                </c:pt>
                <c:pt idx="181">
                  <c:v>-28.167999999999999</c:v>
                </c:pt>
                <c:pt idx="182">
                  <c:v>-26.100999999999999</c:v>
                </c:pt>
                <c:pt idx="183">
                  <c:v>-27.103999999999999</c:v>
                </c:pt>
                <c:pt idx="184">
                  <c:v>-27.341000000000001</c:v>
                </c:pt>
                <c:pt idx="185">
                  <c:v>-28.823</c:v>
                </c:pt>
                <c:pt idx="186">
                  <c:v>-29.731999999999999</c:v>
                </c:pt>
                <c:pt idx="187">
                  <c:v>-28.143999999999998</c:v>
                </c:pt>
                <c:pt idx="188">
                  <c:v>-28.361000000000001</c:v>
                </c:pt>
                <c:pt idx="189">
                  <c:v>-27.606000000000002</c:v>
                </c:pt>
                <c:pt idx="190">
                  <c:v>-29.260999999999999</c:v>
                </c:pt>
                <c:pt idx="191">
                  <c:v>-30.443999999999999</c:v>
                </c:pt>
                <c:pt idx="192">
                  <c:v>-31.350999999999999</c:v>
                </c:pt>
                <c:pt idx="193">
                  <c:v>-31.454000000000001</c:v>
                </c:pt>
                <c:pt idx="194">
                  <c:v>-31.736000000000001</c:v>
                </c:pt>
                <c:pt idx="195">
                  <c:v>-32.521000000000001</c:v>
                </c:pt>
                <c:pt idx="196">
                  <c:v>-33.106999999999999</c:v>
                </c:pt>
                <c:pt idx="197">
                  <c:v>-33.091999999999999</c:v>
                </c:pt>
                <c:pt idx="198">
                  <c:v>-31.329000000000001</c:v>
                </c:pt>
                <c:pt idx="199">
                  <c:v>-29.305</c:v>
                </c:pt>
                <c:pt idx="200">
                  <c:v>-30</c:v>
                </c:pt>
                <c:pt idx="201">
                  <c:v>-33.021000000000001</c:v>
                </c:pt>
                <c:pt idx="202">
                  <c:v>-33.926000000000002</c:v>
                </c:pt>
                <c:pt idx="203">
                  <c:v>-33.783999999999999</c:v>
                </c:pt>
                <c:pt idx="204">
                  <c:v>-33.744999999999997</c:v>
                </c:pt>
                <c:pt idx="205">
                  <c:v>-31.696000000000002</c:v>
                </c:pt>
                <c:pt idx="206">
                  <c:v>-31.733000000000001</c:v>
                </c:pt>
                <c:pt idx="207">
                  <c:v>-28.45</c:v>
                </c:pt>
                <c:pt idx="208">
                  <c:v>-27.779</c:v>
                </c:pt>
                <c:pt idx="209">
                  <c:v>-27.411999999999999</c:v>
                </c:pt>
                <c:pt idx="210">
                  <c:v>-28.42</c:v>
                </c:pt>
                <c:pt idx="211">
                  <c:v>-27.206</c:v>
                </c:pt>
                <c:pt idx="212">
                  <c:v>-26.137</c:v>
                </c:pt>
                <c:pt idx="213">
                  <c:v>-26.49</c:v>
                </c:pt>
                <c:pt idx="214">
                  <c:v>-24.765000000000001</c:v>
                </c:pt>
                <c:pt idx="215">
                  <c:v>-25.43</c:v>
                </c:pt>
                <c:pt idx="216">
                  <c:v>-25.334</c:v>
                </c:pt>
                <c:pt idx="217">
                  <c:v>-22.367000000000001</c:v>
                </c:pt>
                <c:pt idx="218">
                  <c:v>-22.733000000000001</c:v>
                </c:pt>
                <c:pt idx="219">
                  <c:v>-23.475999999999999</c:v>
                </c:pt>
                <c:pt idx="220">
                  <c:v>-21.689</c:v>
                </c:pt>
                <c:pt idx="221">
                  <c:v>-21.111999999999998</c:v>
                </c:pt>
                <c:pt idx="222">
                  <c:v>-21.207000000000001</c:v>
                </c:pt>
                <c:pt idx="223">
                  <c:v>-19.864000000000001</c:v>
                </c:pt>
                <c:pt idx="224">
                  <c:v>-18.902999999999999</c:v>
                </c:pt>
                <c:pt idx="225">
                  <c:v>-21.062999999999999</c:v>
                </c:pt>
                <c:pt idx="226">
                  <c:v>-20.283999999999999</c:v>
                </c:pt>
                <c:pt idx="227">
                  <c:v>-20.582000000000001</c:v>
                </c:pt>
                <c:pt idx="228">
                  <c:v>-24.529</c:v>
                </c:pt>
                <c:pt idx="229">
                  <c:v>-25.411000000000001</c:v>
                </c:pt>
                <c:pt idx="230">
                  <c:v>-25.417000000000002</c:v>
                </c:pt>
                <c:pt idx="231">
                  <c:v>-24.157</c:v>
                </c:pt>
                <c:pt idx="232">
                  <c:v>-22.033999999999999</c:v>
                </c:pt>
                <c:pt idx="233">
                  <c:v>-19.349</c:v>
                </c:pt>
                <c:pt idx="234">
                  <c:v>-18.712</c:v>
                </c:pt>
                <c:pt idx="235">
                  <c:v>-16.113</c:v>
                </c:pt>
                <c:pt idx="236">
                  <c:v>-18.177</c:v>
                </c:pt>
                <c:pt idx="237">
                  <c:v>-19.414000000000001</c:v>
                </c:pt>
                <c:pt idx="238">
                  <c:v>-20.692</c:v>
                </c:pt>
                <c:pt idx="239">
                  <c:v>-21.62</c:v>
                </c:pt>
                <c:pt idx="240">
                  <c:v>-22.324000000000002</c:v>
                </c:pt>
                <c:pt idx="241">
                  <c:v>-21.143999999999998</c:v>
                </c:pt>
                <c:pt idx="242">
                  <c:v>-20.925999999999998</c:v>
                </c:pt>
                <c:pt idx="243">
                  <c:v>-19.021000000000001</c:v>
                </c:pt>
                <c:pt idx="244">
                  <c:v>-19.048999999999999</c:v>
                </c:pt>
                <c:pt idx="245">
                  <c:v>-18.09</c:v>
                </c:pt>
                <c:pt idx="246">
                  <c:v>-21.2</c:v>
                </c:pt>
                <c:pt idx="247">
                  <c:v>-20.689</c:v>
                </c:pt>
                <c:pt idx="248">
                  <c:v>-20.026</c:v>
                </c:pt>
                <c:pt idx="249">
                  <c:v>-19.844999999999999</c:v>
                </c:pt>
                <c:pt idx="250">
                  <c:v>-21.765999999999998</c:v>
                </c:pt>
                <c:pt idx="251">
                  <c:v>-21.654</c:v>
                </c:pt>
                <c:pt idx="252">
                  <c:v>-20.422000000000001</c:v>
                </c:pt>
                <c:pt idx="253">
                  <c:v>-20.236999999999998</c:v>
                </c:pt>
                <c:pt idx="254">
                  <c:v>-20.504000000000001</c:v>
                </c:pt>
                <c:pt idx="255">
                  <c:v>-20.274999999999999</c:v>
                </c:pt>
                <c:pt idx="256">
                  <c:v>-21.184000000000001</c:v>
                </c:pt>
                <c:pt idx="257">
                  <c:v>-22.256</c:v>
                </c:pt>
                <c:pt idx="258">
                  <c:v>-22.672999999999998</c:v>
                </c:pt>
                <c:pt idx="259">
                  <c:v>-23.14</c:v>
                </c:pt>
                <c:pt idx="260">
                  <c:v>-22.501000000000001</c:v>
                </c:pt>
                <c:pt idx="261">
                  <c:v>-21.428000000000001</c:v>
                </c:pt>
                <c:pt idx="262">
                  <c:v>-19.984000000000002</c:v>
                </c:pt>
                <c:pt idx="263">
                  <c:v>-21.995000000000001</c:v>
                </c:pt>
                <c:pt idx="264">
                  <c:v>-20.815999999999999</c:v>
                </c:pt>
                <c:pt idx="265">
                  <c:v>-21.137</c:v>
                </c:pt>
                <c:pt idx="266">
                  <c:v>-21.035</c:v>
                </c:pt>
                <c:pt idx="267">
                  <c:v>-21.145</c:v>
                </c:pt>
                <c:pt idx="268">
                  <c:v>-20.878</c:v>
                </c:pt>
                <c:pt idx="269">
                  <c:v>-21.654</c:v>
                </c:pt>
                <c:pt idx="270">
                  <c:v>-21.556999999999999</c:v>
                </c:pt>
                <c:pt idx="271">
                  <c:v>-22.422999999999998</c:v>
                </c:pt>
                <c:pt idx="272">
                  <c:v>-21.184999999999999</c:v>
                </c:pt>
                <c:pt idx="273">
                  <c:v>-21.585999999999999</c:v>
                </c:pt>
                <c:pt idx="274">
                  <c:v>-20.847999999999999</c:v>
                </c:pt>
                <c:pt idx="275">
                  <c:v>-20.103000000000002</c:v>
                </c:pt>
                <c:pt idx="276">
                  <c:v>-20.286999999999999</c:v>
                </c:pt>
                <c:pt idx="277">
                  <c:v>-20.501000000000001</c:v>
                </c:pt>
                <c:pt idx="278">
                  <c:v>-19.899999999999999</c:v>
                </c:pt>
                <c:pt idx="279">
                  <c:v>-18.995999999999999</c:v>
                </c:pt>
                <c:pt idx="280">
                  <c:v>-18.044</c:v>
                </c:pt>
                <c:pt idx="281">
                  <c:v>-17.693000000000001</c:v>
                </c:pt>
                <c:pt idx="282">
                  <c:v>-17.538</c:v>
                </c:pt>
                <c:pt idx="283">
                  <c:v>-17.181000000000001</c:v>
                </c:pt>
                <c:pt idx="284">
                  <c:v>-15.541</c:v>
                </c:pt>
                <c:pt idx="285">
                  <c:v>-15.851000000000001</c:v>
                </c:pt>
                <c:pt idx="286">
                  <c:v>-18.239999999999998</c:v>
                </c:pt>
                <c:pt idx="287">
                  <c:v>-17.538</c:v>
                </c:pt>
                <c:pt idx="288">
                  <c:v>-16.866</c:v>
                </c:pt>
                <c:pt idx="289">
                  <c:v>-14.797000000000001</c:v>
                </c:pt>
                <c:pt idx="290">
                  <c:v>-14.163</c:v>
                </c:pt>
                <c:pt idx="291">
                  <c:v>-14.186999999999999</c:v>
                </c:pt>
                <c:pt idx="292">
                  <c:v>-14.71</c:v>
                </c:pt>
                <c:pt idx="293">
                  <c:v>-14.464</c:v>
                </c:pt>
                <c:pt idx="294">
                  <c:v>-14.324999999999999</c:v>
                </c:pt>
                <c:pt idx="295">
                  <c:v>-15.013999999999999</c:v>
                </c:pt>
                <c:pt idx="296">
                  <c:v>-14.574</c:v>
                </c:pt>
                <c:pt idx="297">
                  <c:v>-14.013999999999999</c:v>
                </c:pt>
                <c:pt idx="298">
                  <c:v>-14.073</c:v>
                </c:pt>
                <c:pt idx="299">
                  <c:v>-13.977</c:v>
                </c:pt>
                <c:pt idx="300">
                  <c:v>-13.266</c:v>
                </c:pt>
                <c:pt idx="301">
                  <c:v>-14.670999999999999</c:v>
                </c:pt>
                <c:pt idx="302">
                  <c:v>-13.183</c:v>
                </c:pt>
                <c:pt idx="303">
                  <c:v>-13.834</c:v>
                </c:pt>
                <c:pt idx="304">
                  <c:v>-14.416</c:v>
                </c:pt>
                <c:pt idx="305">
                  <c:v>-14.785</c:v>
                </c:pt>
                <c:pt idx="306">
                  <c:v>-13.351000000000001</c:v>
                </c:pt>
                <c:pt idx="307">
                  <c:v>-13.052</c:v>
                </c:pt>
                <c:pt idx="308">
                  <c:v>-12.635999999999999</c:v>
                </c:pt>
                <c:pt idx="309">
                  <c:v>-13.113</c:v>
                </c:pt>
                <c:pt idx="310">
                  <c:v>-12.574999999999999</c:v>
                </c:pt>
                <c:pt idx="311">
                  <c:v>-11.949</c:v>
                </c:pt>
                <c:pt idx="312">
                  <c:v>-13.603999999999999</c:v>
                </c:pt>
                <c:pt idx="313">
                  <c:v>-14.083</c:v>
                </c:pt>
                <c:pt idx="314">
                  <c:v>-13.08</c:v>
                </c:pt>
                <c:pt idx="315">
                  <c:v>-12.965999999999999</c:v>
                </c:pt>
                <c:pt idx="316">
                  <c:v>-11.385</c:v>
                </c:pt>
                <c:pt idx="317">
                  <c:v>-10.525</c:v>
                </c:pt>
                <c:pt idx="318">
                  <c:v>-11.236000000000001</c:v>
                </c:pt>
                <c:pt idx="319">
                  <c:v>-11.756</c:v>
                </c:pt>
                <c:pt idx="320">
                  <c:v>-11.725</c:v>
                </c:pt>
                <c:pt idx="321">
                  <c:v>-11.597</c:v>
                </c:pt>
                <c:pt idx="322">
                  <c:v>-11.116</c:v>
                </c:pt>
                <c:pt idx="323">
                  <c:v>-11.226000000000001</c:v>
                </c:pt>
                <c:pt idx="324">
                  <c:v>-10.476000000000001</c:v>
                </c:pt>
                <c:pt idx="325">
                  <c:v>-10.855</c:v>
                </c:pt>
                <c:pt idx="326">
                  <c:v>-9.9169999999999998</c:v>
                </c:pt>
                <c:pt idx="327">
                  <c:v>-10.337999999999999</c:v>
                </c:pt>
                <c:pt idx="328">
                  <c:v>-9.5459999999999994</c:v>
                </c:pt>
                <c:pt idx="329">
                  <c:v>-9.9320000000000004</c:v>
                </c:pt>
                <c:pt idx="330">
                  <c:v>-11.016</c:v>
                </c:pt>
                <c:pt idx="331">
                  <c:v>-9.2360000000000007</c:v>
                </c:pt>
                <c:pt idx="332">
                  <c:v>-7.6130000000000004</c:v>
                </c:pt>
                <c:pt idx="333">
                  <c:v>-9.0879999999999992</c:v>
                </c:pt>
                <c:pt idx="334">
                  <c:v>-10.696</c:v>
                </c:pt>
                <c:pt idx="335">
                  <c:v>-9.1080000000000005</c:v>
                </c:pt>
                <c:pt idx="336">
                  <c:v>-8.6110000000000007</c:v>
                </c:pt>
                <c:pt idx="337">
                  <c:v>-8.6530000000000005</c:v>
                </c:pt>
                <c:pt idx="338">
                  <c:v>-8.8989999999999991</c:v>
                </c:pt>
                <c:pt idx="339">
                  <c:v>-8.2460000000000004</c:v>
                </c:pt>
                <c:pt idx="340">
                  <c:v>-8.0470000000000006</c:v>
                </c:pt>
                <c:pt idx="341">
                  <c:v>-8.141</c:v>
                </c:pt>
                <c:pt idx="342">
                  <c:v>-7.8369999999999997</c:v>
                </c:pt>
                <c:pt idx="343">
                  <c:v>-7.4909999999999997</c:v>
                </c:pt>
                <c:pt idx="344">
                  <c:v>-6.8520000000000003</c:v>
                </c:pt>
                <c:pt idx="345">
                  <c:v>-7.57</c:v>
                </c:pt>
                <c:pt idx="346">
                  <c:v>-8.6010000000000009</c:v>
                </c:pt>
                <c:pt idx="347">
                  <c:v>-9.3710000000000004</c:v>
                </c:pt>
                <c:pt idx="348">
                  <c:v>-8.8109999999999999</c:v>
                </c:pt>
                <c:pt idx="349">
                  <c:v>-9.5259999999999998</c:v>
                </c:pt>
                <c:pt idx="350">
                  <c:v>-9.3049999999999997</c:v>
                </c:pt>
                <c:pt idx="351">
                  <c:v>-8.7910000000000004</c:v>
                </c:pt>
                <c:pt idx="352">
                  <c:v>-8.5660000000000007</c:v>
                </c:pt>
                <c:pt idx="353">
                  <c:v>-8.32</c:v>
                </c:pt>
                <c:pt idx="354">
                  <c:v>-9.484</c:v>
                </c:pt>
                <c:pt idx="355">
                  <c:v>-9.3970000000000002</c:v>
                </c:pt>
                <c:pt idx="356">
                  <c:v>-9.1509999999999998</c:v>
                </c:pt>
                <c:pt idx="357">
                  <c:v>-10.211</c:v>
                </c:pt>
                <c:pt idx="358">
                  <c:v>-9.6950000000000003</c:v>
                </c:pt>
                <c:pt idx="359">
                  <c:v>-8.8379999999999992</c:v>
                </c:pt>
                <c:pt idx="360">
                  <c:v>-8.59</c:v>
                </c:pt>
                <c:pt idx="361">
                  <c:v>-9.1609999999999996</c:v>
                </c:pt>
                <c:pt idx="362">
                  <c:v>-8.33</c:v>
                </c:pt>
                <c:pt idx="363">
                  <c:v>-8.7940000000000005</c:v>
                </c:pt>
                <c:pt idx="364">
                  <c:v>-9.1340000000000003</c:v>
                </c:pt>
                <c:pt idx="365">
                  <c:v>-9.1530000000000005</c:v>
                </c:pt>
                <c:pt idx="366">
                  <c:v>-8.4649999999999999</c:v>
                </c:pt>
                <c:pt idx="367">
                  <c:v>-7.7080000000000002</c:v>
                </c:pt>
                <c:pt idx="368">
                  <c:v>-6.1189999999999998</c:v>
                </c:pt>
                <c:pt idx="369">
                  <c:v>-6.9249999999999998</c:v>
                </c:pt>
                <c:pt idx="370">
                  <c:v>-8.32</c:v>
                </c:pt>
                <c:pt idx="371">
                  <c:v>-8.2739999999999991</c:v>
                </c:pt>
                <c:pt idx="372">
                  <c:v>-7.327</c:v>
                </c:pt>
                <c:pt idx="373">
                  <c:v>-6.9930000000000003</c:v>
                </c:pt>
                <c:pt idx="374">
                  <c:v>-6.5010000000000003</c:v>
                </c:pt>
                <c:pt idx="375">
                  <c:v>-6.14</c:v>
                </c:pt>
                <c:pt idx="376">
                  <c:v>-7.7430000000000003</c:v>
                </c:pt>
                <c:pt idx="377">
                  <c:v>-7.4219999999999997</c:v>
                </c:pt>
                <c:pt idx="378">
                  <c:v>-7.2439999999999998</c:v>
                </c:pt>
                <c:pt idx="379">
                  <c:v>-6.7720000000000002</c:v>
                </c:pt>
                <c:pt idx="380">
                  <c:v>-7.6139999999999999</c:v>
                </c:pt>
                <c:pt idx="381">
                  <c:v>-8.4879999999999995</c:v>
                </c:pt>
                <c:pt idx="382">
                  <c:v>-7.9669999999999996</c:v>
                </c:pt>
                <c:pt idx="383">
                  <c:v>-8.3539999999999992</c:v>
                </c:pt>
                <c:pt idx="384">
                  <c:v>-8.3089999999999993</c:v>
                </c:pt>
                <c:pt idx="385">
                  <c:v>-8.0549999999999997</c:v>
                </c:pt>
                <c:pt idx="386">
                  <c:v>-7.423</c:v>
                </c:pt>
                <c:pt idx="387">
                  <c:v>-6.891</c:v>
                </c:pt>
                <c:pt idx="388">
                  <c:v>-6.5389999999999997</c:v>
                </c:pt>
                <c:pt idx="389">
                  <c:v>-7.6210000000000004</c:v>
                </c:pt>
                <c:pt idx="390">
                  <c:v>-6.7880000000000003</c:v>
                </c:pt>
                <c:pt idx="391">
                  <c:v>-6.5129999999999999</c:v>
                </c:pt>
                <c:pt idx="392">
                  <c:v>-6.149</c:v>
                </c:pt>
                <c:pt idx="393">
                  <c:v>-5.423</c:v>
                </c:pt>
                <c:pt idx="394">
                  <c:v>-6.6890000000000001</c:v>
                </c:pt>
                <c:pt idx="395">
                  <c:v>-5.6050000000000004</c:v>
                </c:pt>
                <c:pt idx="396">
                  <c:v>-6.2469999999999999</c:v>
                </c:pt>
                <c:pt idx="397">
                  <c:v>-5.9189999999999996</c:v>
                </c:pt>
                <c:pt idx="398">
                  <c:v>-7.2969999999999997</c:v>
                </c:pt>
                <c:pt idx="399">
                  <c:v>-7.6040000000000001</c:v>
                </c:pt>
                <c:pt idx="400">
                  <c:v>-6.8559999999999999</c:v>
                </c:pt>
                <c:pt idx="401">
                  <c:v>-6.5529999999999999</c:v>
                </c:pt>
                <c:pt idx="402">
                  <c:v>-6.6870000000000003</c:v>
                </c:pt>
                <c:pt idx="403">
                  <c:v>-6.2850000000000001</c:v>
                </c:pt>
                <c:pt idx="404">
                  <c:v>-5.9550000000000001</c:v>
                </c:pt>
                <c:pt idx="405">
                  <c:v>-5.0090000000000003</c:v>
                </c:pt>
                <c:pt idx="406">
                  <c:v>-3.9860000000000002</c:v>
                </c:pt>
                <c:pt idx="407">
                  <c:v>-3.9860000000000002</c:v>
                </c:pt>
                <c:pt idx="408">
                  <c:v>-3.76</c:v>
                </c:pt>
                <c:pt idx="409">
                  <c:v>-3.0350000000000001</c:v>
                </c:pt>
                <c:pt idx="410">
                  <c:v>-4.1230000000000002</c:v>
                </c:pt>
                <c:pt idx="411">
                  <c:v>-6.4219999999999997</c:v>
                </c:pt>
                <c:pt idx="412">
                  <c:v>-6.7590000000000003</c:v>
                </c:pt>
                <c:pt idx="413">
                  <c:v>-6.3520000000000003</c:v>
                </c:pt>
                <c:pt idx="414">
                  <c:v>-6.26</c:v>
                </c:pt>
                <c:pt idx="415">
                  <c:v>-6.492</c:v>
                </c:pt>
                <c:pt idx="416" formatCode="0.0000">
                  <c:v>-7.1340000000000003</c:v>
                </c:pt>
                <c:pt idx="417" formatCode="0.0000">
                  <c:v>-10.194000000000001</c:v>
                </c:pt>
                <c:pt idx="418" formatCode="0.0000">
                  <c:v>-10.257</c:v>
                </c:pt>
                <c:pt idx="419" formatCode="0.0000">
                  <c:v>-9.3339999999999996</c:v>
                </c:pt>
                <c:pt idx="420" formatCode="0.0000">
                  <c:v>-8.8149999999999995</c:v>
                </c:pt>
                <c:pt idx="421" formatCode="0.0000">
                  <c:v>-8.9339999999999993</c:v>
                </c:pt>
                <c:pt idx="422" formatCode="0.0000">
                  <c:v>-9.5150000000000006</c:v>
                </c:pt>
                <c:pt idx="423" formatCode="0.0000">
                  <c:v>-9.5830000000000002</c:v>
                </c:pt>
                <c:pt idx="424" formatCode="0.0000">
                  <c:v>-9.8249999999999993</c:v>
                </c:pt>
                <c:pt idx="425" formatCode="0.0000">
                  <c:v>-10.086</c:v>
                </c:pt>
                <c:pt idx="426" formatCode="0.0000">
                  <c:v>-10.965</c:v>
                </c:pt>
                <c:pt idx="427" formatCode="0.0000">
                  <c:v>-12.535</c:v>
                </c:pt>
                <c:pt idx="428" formatCode="0.0000">
                  <c:v>-14.254</c:v>
                </c:pt>
                <c:pt idx="429">
                  <c:v>-13.183</c:v>
                </c:pt>
                <c:pt idx="430">
                  <c:v>-13.134</c:v>
                </c:pt>
                <c:pt idx="431">
                  <c:v>-12.561999999999999</c:v>
                </c:pt>
                <c:pt idx="432">
                  <c:v>-11.766</c:v>
                </c:pt>
                <c:pt idx="433">
                  <c:v>-11.901999999999999</c:v>
                </c:pt>
                <c:pt idx="434">
                  <c:v>-10.749000000000001</c:v>
                </c:pt>
                <c:pt idx="435">
                  <c:v>-10.516</c:v>
                </c:pt>
                <c:pt idx="436">
                  <c:v>-12.433999999999999</c:v>
                </c:pt>
                <c:pt idx="437">
                  <c:v>-14.503</c:v>
                </c:pt>
                <c:pt idx="438">
                  <c:v>-15.411</c:v>
                </c:pt>
                <c:pt idx="439">
                  <c:v>-15.304</c:v>
                </c:pt>
                <c:pt idx="440">
                  <c:v>-15.02</c:v>
                </c:pt>
                <c:pt idx="441">
                  <c:v>-13.727</c:v>
                </c:pt>
                <c:pt idx="442">
                  <c:v>-12.683999999999999</c:v>
                </c:pt>
                <c:pt idx="443">
                  <c:v>-14.458</c:v>
                </c:pt>
                <c:pt idx="444">
                  <c:v>-13.988</c:v>
                </c:pt>
                <c:pt idx="445">
                  <c:v>-13.958</c:v>
                </c:pt>
                <c:pt idx="446">
                  <c:v>-14.808999999999999</c:v>
                </c:pt>
                <c:pt idx="447">
                  <c:v>-15.122999999999999</c:v>
                </c:pt>
                <c:pt idx="448">
                  <c:v>-14.936999999999999</c:v>
                </c:pt>
                <c:pt idx="449">
                  <c:v>-15.067</c:v>
                </c:pt>
                <c:pt idx="450">
                  <c:v>-15.013</c:v>
                </c:pt>
                <c:pt idx="451">
                  <c:v>-16.25</c:v>
                </c:pt>
                <c:pt idx="452">
                  <c:v>-17.625</c:v>
                </c:pt>
                <c:pt idx="453">
                  <c:v>-16.614000000000001</c:v>
                </c:pt>
                <c:pt idx="454">
                  <c:v>-16.556000000000001</c:v>
                </c:pt>
                <c:pt idx="455">
                  <c:v>-16.786000000000001</c:v>
                </c:pt>
                <c:pt idx="456">
                  <c:v>-16.872</c:v>
                </c:pt>
                <c:pt idx="457">
                  <c:v>-17.895</c:v>
                </c:pt>
                <c:pt idx="458">
                  <c:v>-17.876000000000001</c:v>
                </c:pt>
                <c:pt idx="459">
                  <c:v>-15.622999999999999</c:v>
                </c:pt>
                <c:pt idx="460">
                  <c:v>-14.819000000000001</c:v>
                </c:pt>
                <c:pt idx="461">
                  <c:v>-14.519</c:v>
                </c:pt>
                <c:pt idx="462">
                  <c:v>-14.582000000000001</c:v>
                </c:pt>
                <c:pt idx="463">
                  <c:v>-14.551</c:v>
                </c:pt>
                <c:pt idx="464">
                  <c:v>-13.993</c:v>
                </c:pt>
                <c:pt idx="465">
                  <c:v>-12.395</c:v>
                </c:pt>
                <c:pt idx="466">
                  <c:v>-11.971</c:v>
                </c:pt>
                <c:pt idx="467">
                  <c:v>-12.913</c:v>
                </c:pt>
                <c:pt idx="468">
                  <c:v>-11.821</c:v>
                </c:pt>
                <c:pt idx="469">
                  <c:v>-11.022</c:v>
                </c:pt>
                <c:pt idx="470">
                  <c:v>-10.356</c:v>
                </c:pt>
                <c:pt idx="471">
                  <c:v>-10.997999999999999</c:v>
                </c:pt>
                <c:pt idx="472">
                  <c:v>-12.034000000000001</c:v>
                </c:pt>
                <c:pt idx="473">
                  <c:v>-11.691000000000001</c:v>
                </c:pt>
                <c:pt idx="474">
                  <c:v>-11.805999999999999</c:v>
                </c:pt>
                <c:pt idx="475">
                  <c:v>-12.05</c:v>
                </c:pt>
                <c:pt idx="476">
                  <c:v>-11.85</c:v>
                </c:pt>
                <c:pt idx="477">
                  <c:v>-11.146000000000001</c:v>
                </c:pt>
                <c:pt idx="478">
                  <c:v>-10.209</c:v>
                </c:pt>
                <c:pt idx="479">
                  <c:v>-10.946999999999999</c:v>
                </c:pt>
                <c:pt idx="480">
                  <c:v>-11.494999999999999</c:v>
                </c:pt>
                <c:pt idx="481">
                  <c:v>-10.544</c:v>
                </c:pt>
                <c:pt idx="482">
                  <c:v>-9.7070000000000007</c:v>
                </c:pt>
                <c:pt idx="483">
                  <c:v>-10.609</c:v>
                </c:pt>
                <c:pt idx="484">
                  <c:v>-11.098000000000001</c:v>
                </c:pt>
                <c:pt idx="485">
                  <c:v>-11.023999999999999</c:v>
                </c:pt>
                <c:pt idx="486">
                  <c:v>-10.394</c:v>
                </c:pt>
                <c:pt idx="487">
                  <c:v>-9.7799999999999994</c:v>
                </c:pt>
                <c:pt idx="488">
                  <c:v>-7.7519999999999998</c:v>
                </c:pt>
                <c:pt idx="489">
                  <c:v>-9.1280000000000001</c:v>
                </c:pt>
                <c:pt idx="490">
                  <c:v>-10.179</c:v>
                </c:pt>
                <c:pt idx="491">
                  <c:v>-10.09</c:v>
                </c:pt>
                <c:pt idx="492">
                  <c:v>-10.077999999999999</c:v>
                </c:pt>
                <c:pt idx="493">
                  <c:v>-10.323</c:v>
                </c:pt>
                <c:pt idx="494">
                  <c:v>-10.175000000000001</c:v>
                </c:pt>
                <c:pt idx="495">
                  <c:v>-9.9060000000000006</c:v>
                </c:pt>
                <c:pt idx="496">
                  <c:v>-9.5579999999999998</c:v>
                </c:pt>
                <c:pt idx="497">
                  <c:v>-10.263999999999999</c:v>
                </c:pt>
                <c:pt idx="498">
                  <c:v>-10.364000000000001</c:v>
                </c:pt>
                <c:pt idx="499">
                  <c:v>-11.071999999999999</c:v>
                </c:pt>
                <c:pt idx="500">
                  <c:v>-11.039</c:v>
                </c:pt>
                <c:pt idx="501">
                  <c:v>-8.5449999999999999</c:v>
                </c:pt>
                <c:pt idx="502">
                  <c:v>-8.577</c:v>
                </c:pt>
                <c:pt idx="503">
                  <c:v>-8.9250000000000007</c:v>
                </c:pt>
                <c:pt idx="504">
                  <c:v>-10.361000000000001</c:v>
                </c:pt>
                <c:pt idx="505">
                  <c:v>-9.9849999999999994</c:v>
                </c:pt>
                <c:pt idx="506">
                  <c:v>-10.98</c:v>
                </c:pt>
                <c:pt idx="507">
                  <c:v>-10.781000000000001</c:v>
                </c:pt>
                <c:pt idx="508">
                  <c:v>-12.452</c:v>
                </c:pt>
                <c:pt idx="509">
                  <c:v>-11.256</c:v>
                </c:pt>
                <c:pt idx="510">
                  <c:v>-10.965999999999999</c:v>
                </c:pt>
                <c:pt idx="511">
                  <c:v>-9.6869999999999994</c:v>
                </c:pt>
                <c:pt idx="512">
                  <c:v>-11.153</c:v>
                </c:pt>
                <c:pt idx="513">
                  <c:v>-11.606</c:v>
                </c:pt>
                <c:pt idx="514">
                  <c:v>-11.972</c:v>
                </c:pt>
                <c:pt idx="515">
                  <c:v>-12.289</c:v>
                </c:pt>
                <c:pt idx="516">
                  <c:v>-13.391</c:v>
                </c:pt>
                <c:pt idx="517">
                  <c:v>-13.143000000000001</c:v>
                </c:pt>
                <c:pt idx="518">
                  <c:v>-12.766</c:v>
                </c:pt>
                <c:pt idx="519">
                  <c:v>-12.538</c:v>
                </c:pt>
                <c:pt idx="520">
                  <c:v>-11.489000000000001</c:v>
                </c:pt>
                <c:pt idx="521">
                  <c:v>-12.455</c:v>
                </c:pt>
                <c:pt idx="522">
                  <c:v>-12.672000000000001</c:v>
                </c:pt>
                <c:pt idx="523">
                  <c:v>-12.068</c:v>
                </c:pt>
                <c:pt idx="524">
                  <c:v>-10.553000000000001</c:v>
                </c:pt>
                <c:pt idx="525">
                  <c:v>-10.315</c:v>
                </c:pt>
                <c:pt idx="526">
                  <c:v>-10.797000000000001</c:v>
                </c:pt>
                <c:pt idx="527">
                  <c:v>-11.253</c:v>
                </c:pt>
                <c:pt idx="528">
                  <c:v>-11.335000000000001</c:v>
                </c:pt>
                <c:pt idx="529">
                  <c:v>-12.304</c:v>
                </c:pt>
                <c:pt idx="530">
                  <c:v>-12.664999999999999</c:v>
                </c:pt>
                <c:pt idx="531">
                  <c:v>-13.385999999999999</c:v>
                </c:pt>
                <c:pt idx="532">
                  <c:v>-13.08</c:v>
                </c:pt>
                <c:pt idx="533">
                  <c:v>-13.678000000000001</c:v>
                </c:pt>
                <c:pt idx="534">
                  <c:v>-13.981999999999999</c:v>
                </c:pt>
                <c:pt idx="535">
                  <c:v>-13.035</c:v>
                </c:pt>
                <c:pt idx="536">
                  <c:v>-13.249000000000001</c:v>
                </c:pt>
                <c:pt idx="537">
                  <c:v>-14.121</c:v>
                </c:pt>
                <c:pt idx="538">
                  <c:v>-13.07</c:v>
                </c:pt>
                <c:pt idx="539">
                  <c:v>-13.484999999999999</c:v>
                </c:pt>
                <c:pt idx="540">
                  <c:v>-14.537000000000001</c:v>
                </c:pt>
                <c:pt idx="541">
                  <c:v>-14.481</c:v>
                </c:pt>
                <c:pt idx="542">
                  <c:v>-12.603999999999999</c:v>
                </c:pt>
                <c:pt idx="543">
                  <c:v>-12.25</c:v>
                </c:pt>
                <c:pt idx="544">
                  <c:v>-11.693</c:v>
                </c:pt>
                <c:pt idx="545">
                  <c:v>-10.925000000000001</c:v>
                </c:pt>
                <c:pt idx="546">
                  <c:v>-10.5</c:v>
                </c:pt>
                <c:pt idx="547">
                  <c:v>-10.154</c:v>
                </c:pt>
                <c:pt idx="548">
                  <c:v>-10.981</c:v>
                </c:pt>
                <c:pt idx="549">
                  <c:v>-10.795999999999999</c:v>
                </c:pt>
                <c:pt idx="550">
                  <c:v>-10.148999999999999</c:v>
                </c:pt>
                <c:pt idx="551">
                  <c:v>-10.099</c:v>
                </c:pt>
                <c:pt idx="552">
                  <c:v>-10.413</c:v>
                </c:pt>
                <c:pt idx="553">
                  <c:v>-10.045999999999999</c:v>
                </c:pt>
                <c:pt idx="554">
                  <c:v>-10.874000000000001</c:v>
                </c:pt>
                <c:pt idx="555">
                  <c:v>-10.756</c:v>
                </c:pt>
                <c:pt idx="556">
                  <c:v>-11.005000000000001</c:v>
                </c:pt>
                <c:pt idx="557">
                  <c:v>-10.462</c:v>
                </c:pt>
                <c:pt idx="558">
                  <c:v>-10.327</c:v>
                </c:pt>
                <c:pt idx="559">
                  <c:v>-10.647</c:v>
                </c:pt>
                <c:pt idx="560">
                  <c:v>-10.762</c:v>
                </c:pt>
                <c:pt idx="561">
                  <c:v>-11.414</c:v>
                </c:pt>
                <c:pt idx="562">
                  <c:v>-10.911</c:v>
                </c:pt>
                <c:pt idx="563">
                  <c:v>-11.401</c:v>
                </c:pt>
                <c:pt idx="564">
                  <c:v>-11.632999999999999</c:v>
                </c:pt>
                <c:pt idx="565">
                  <c:v>-11.794</c:v>
                </c:pt>
                <c:pt idx="566">
                  <c:v>-11.629</c:v>
                </c:pt>
                <c:pt idx="567">
                  <c:v>-11.35</c:v>
                </c:pt>
                <c:pt idx="568">
                  <c:v>-11.657999999999999</c:v>
                </c:pt>
                <c:pt idx="569">
                  <c:v>-12.114000000000001</c:v>
                </c:pt>
                <c:pt idx="570">
                  <c:v>-11.515000000000001</c:v>
                </c:pt>
                <c:pt idx="571">
                  <c:v>-10.912000000000001</c:v>
                </c:pt>
                <c:pt idx="572">
                  <c:v>-10.311</c:v>
                </c:pt>
                <c:pt idx="573">
                  <c:v>-10.071999999999999</c:v>
                </c:pt>
                <c:pt idx="574">
                  <c:v>-8.4960000000000004</c:v>
                </c:pt>
                <c:pt idx="575">
                  <c:v>-7.9260000000000002</c:v>
                </c:pt>
                <c:pt idx="576">
                  <c:v>-8.2119999999999997</c:v>
                </c:pt>
                <c:pt idx="577">
                  <c:v>-8.8640000000000008</c:v>
                </c:pt>
                <c:pt idx="578">
                  <c:v>-9.2080000000000002</c:v>
                </c:pt>
                <c:pt idx="579">
                  <c:v>-7.8010000000000002</c:v>
                </c:pt>
                <c:pt idx="580">
                  <c:v>-7.74</c:v>
                </c:pt>
                <c:pt idx="581">
                  <c:v>-7.8650000000000002</c:v>
                </c:pt>
                <c:pt idx="582">
                  <c:v>-6.61</c:v>
                </c:pt>
                <c:pt idx="583">
                  <c:v>-5.508</c:v>
                </c:pt>
                <c:pt idx="584">
                  <c:v>-6.4969999999999999</c:v>
                </c:pt>
                <c:pt idx="585">
                  <c:v>-5.9710000000000001</c:v>
                </c:pt>
                <c:pt idx="586">
                  <c:v>-5.36</c:v>
                </c:pt>
                <c:pt idx="587">
                  <c:v>-5.66</c:v>
                </c:pt>
                <c:pt idx="588">
                  <c:v>-6.0220000000000002</c:v>
                </c:pt>
                <c:pt idx="589">
                  <c:v>-5.9729999999999999</c:v>
                </c:pt>
                <c:pt idx="590">
                  <c:v>-6.9359999999999999</c:v>
                </c:pt>
                <c:pt idx="591">
                  <c:v>-7.4189999999999996</c:v>
                </c:pt>
                <c:pt idx="592">
                  <c:v>-6.5540000000000003</c:v>
                </c:pt>
                <c:pt idx="593">
                  <c:v>-6.7750000000000004</c:v>
                </c:pt>
                <c:pt idx="594">
                  <c:v>-6.8659999999999997</c:v>
                </c:pt>
                <c:pt idx="595">
                  <c:v>-5.9210000000000003</c:v>
                </c:pt>
                <c:pt idx="596">
                  <c:v>-4.3529999999999998</c:v>
                </c:pt>
                <c:pt idx="597">
                  <c:v>-5.8639999999999999</c:v>
                </c:pt>
                <c:pt idx="598">
                  <c:v>-5.5179999999999998</c:v>
                </c:pt>
                <c:pt idx="599">
                  <c:v>-5.0979999999999999</c:v>
                </c:pt>
                <c:pt idx="600">
                  <c:v>-4.4370000000000003</c:v>
                </c:pt>
                <c:pt idx="601">
                  <c:v>-4.3639999999999999</c:v>
                </c:pt>
                <c:pt idx="602">
                  <c:v>-4.5049999999999999</c:v>
                </c:pt>
                <c:pt idx="603">
                  <c:v>-3.8330000000000002</c:v>
                </c:pt>
                <c:pt idx="604">
                  <c:v>-5.2670000000000003</c:v>
                </c:pt>
                <c:pt idx="605">
                  <c:v>-3.9089999999999998</c:v>
                </c:pt>
                <c:pt idx="606">
                  <c:v>-5.2190000000000003</c:v>
                </c:pt>
                <c:pt idx="607">
                  <c:v>-6.4290000000000003</c:v>
                </c:pt>
                <c:pt idx="608">
                  <c:v>-6.5069999999999997</c:v>
                </c:pt>
                <c:pt idx="609">
                  <c:v>-6.3140000000000001</c:v>
                </c:pt>
                <c:pt idx="610">
                  <c:v>-5.8890000000000002</c:v>
                </c:pt>
                <c:pt idx="611">
                  <c:v>-5.9690000000000003</c:v>
                </c:pt>
                <c:pt idx="612">
                  <c:v>-6.1719999999999997</c:v>
                </c:pt>
                <c:pt idx="613">
                  <c:v>-6.1210000000000004</c:v>
                </c:pt>
                <c:pt idx="614">
                  <c:v>-6.0110000000000001</c:v>
                </c:pt>
                <c:pt idx="615">
                  <c:v>-5.0140000000000002</c:v>
                </c:pt>
                <c:pt idx="616">
                  <c:v>-4.891</c:v>
                </c:pt>
                <c:pt idx="617">
                  <c:v>-5.8789999999999996</c:v>
                </c:pt>
                <c:pt idx="618">
                  <c:v>-5.7009999999999996</c:v>
                </c:pt>
                <c:pt idx="619">
                  <c:v>-6.1740000000000004</c:v>
                </c:pt>
                <c:pt idx="620">
                  <c:v>-5.9390000000000001</c:v>
                </c:pt>
                <c:pt idx="621">
                  <c:v>-5.657</c:v>
                </c:pt>
                <c:pt idx="622">
                  <c:v>-6.0570000000000004</c:v>
                </c:pt>
                <c:pt idx="623">
                  <c:v>-6.6829999999999998</c:v>
                </c:pt>
                <c:pt idx="624">
                  <c:v>-6.6779999999999999</c:v>
                </c:pt>
                <c:pt idx="625">
                  <c:v>-6.5570000000000004</c:v>
                </c:pt>
                <c:pt idx="626">
                  <c:v>-6.1349999999999998</c:v>
                </c:pt>
                <c:pt idx="627">
                  <c:v>-5.9610000000000003</c:v>
                </c:pt>
                <c:pt idx="628">
                  <c:v>-5.6230000000000002</c:v>
                </c:pt>
                <c:pt idx="629">
                  <c:v>-5.3689999999999998</c:v>
                </c:pt>
                <c:pt idx="630">
                  <c:v>-4.8730000000000002</c:v>
                </c:pt>
                <c:pt idx="631">
                  <c:v>-5.2080000000000002</c:v>
                </c:pt>
                <c:pt idx="632">
                  <c:v>-5.16</c:v>
                </c:pt>
                <c:pt idx="633">
                  <c:v>-4.9589999999999996</c:v>
                </c:pt>
                <c:pt idx="634">
                  <c:v>-4.8780000000000001</c:v>
                </c:pt>
                <c:pt idx="635">
                  <c:v>-4.915</c:v>
                </c:pt>
                <c:pt idx="636">
                  <c:v>-5.7990000000000004</c:v>
                </c:pt>
                <c:pt idx="637">
                  <c:v>-5.4459999999999997</c:v>
                </c:pt>
                <c:pt idx="638">
                  <c:v>-6.2320000000000002</c:v>
                </c:pt>
                <c:pt idx="639">
                  <c:v>-5.19</c:v>
                </c:pt>
                <c:pt idx="640">
                  <c:v>-4.42</c:v>
                </c:pt>
                <c:pt idx="641">
                  <c:v>-4.8860000000000001</c:v>
                </c:pt>
                <c:pt idx="642">
                  <c:v>-4.6790000000000003</c:v>
                </c:pt>
                <c:pt idx="643">
                  <c:v>-4.1790000000000003</c:v>
                </c:pt>
                <c:pt idx="644">
                  <c:v>-4.1520000000000001</c:v>
                </c:pt>
                <c:pt idx="645">
                  <c:v>-4.9720000000000004</c:v>
                </c:pt>
                <c:pt idx="646">
                  <c:v>-7.14</c:v>
                </c:pt>
                <c:pt idx="647">
                  <c:v>-7.0789999999999997</c:v>
                </c:pt>
                <c:pt idx="648">
                  <c:v>-5.9450000000000003</c:v>
                </c:pt>
                <c:pt idx="649">
                  <c:v>-6.29</c:v>
                </c:pt>
                <c:pt idx="650">
                  <c:v>-6.2969999999999997</c:v>
                </c:pt>
                <c:pt idx="651">
                  <c:v>-5.923</c:v>
                </c:pt>
                <c:pt idx="652">
                  <c:v>-6.67</c:v>
                </c:pt>
                <c:pt idx="653">
                  <c:v>-7.6269999999999998</c:v>
                </c:pt>
                <c:pt idx="654">
                  <c:v>-7.9710000000000001</c:v>
                </c:pt>
                <c:pt idx="655">
                  <c:v>-8.06</c:v>
                </c:pt>
                <c:pt idx="656">
                  <c:v>-8.0760000000000005</c:v>
                </c:pt>
                <c:pt idx="657">
                  <c:v>-8.1449999999999996</c:v>
                </c:pt>
                <c:pt idx="658">
                  <c:v>-7.9530000000000003</c:v>
                </c:pt>
                <c:pt idx="659">
                  <c:v>-7.8620000000000001</c:v>
                </c:pt>
                <c:pt idx="660">
                  <c:v>-7.6909999999999998</c:v>
                </c:pt>
                <c:pt idx="661">
                  <c:v>-7.8369999999999997</c:v>
                </c:pt>
                <c:pt idx="662">
                  <c:v>-8.1159999999999997</c:v>
                </c:pt>
                <c:pt idx="663">
                  <c:v>-8.0280000000000005</c:v>
                </c:pt>
                <c:pt idx="664">
                  <c:v>-8.2119999999999997</c:v>
                </c:pt>
                <c:pt idx="665">
                  <c:v>-8.1859999999999999</c:v>
                </c:pt>
                <c:pt idx="666">
                  <c:v>-8.7910000000000004</c:v>
                </c:pt>
                <c:pt idx="667">
                  <c:v>-10.064</c:v>
                </c:pt>
                <c:pt idx="668">
                  <c:v>-11.106999999999999</c:v>
                </c:pt>
                <c:pt idx="669">
                  <c:v>-10.273999999999999</c:v>
                </c:pt>
                <c:pt idx="670">
                  <c:v>-10.986000000000001</c:v>
                </c:pt>
                <c:pt idx="671">
                  <c:v>-11.076000000000001</c:v>
                </c:pt>
                <c:pt idx="672">
                  <c:v>-10.082000000000001</c:v>
                </c:pt>
                <c:pt idx="673">
                  <c:v>-9.82</c:v>
                </c:pt>
                <c:pt idx="674">
                  <c:v>-8.5180000000000007</c:v>
                </c:pt>
                <c:pt idx="675">
                  <c:v>-8.6880000000000006</c:v>
                </c:pt>
                <c:pt idx="676">
                  <c:v>-9.02</c:v>
                </c:pt>
                <c:pt idx="677">
                  <c:v>-8.7560000000000002</c:v>
                </c:pt>
                <c:pt idx="678">
                  <c:v>-8.4640000000000004</c:v>
                </c:pt>
                <c:pt idx="679">
                  <c:v>-8.3049999999999997</c:v>
                </c:pt>
                <c:pt idx="680">
                  <c:v>-8.5649999999999995</c:v>
                </c:pt>
                <c:pt idx="681">
                  <c:v>-7.2640000000000002</c:v>
                </c:pt>
                <c:pt idx="682">
                  <c:v>-7.4589999999999996</c:v>
                </c:pt>
                <c:pt idx="683">
                  <c:v>-9.1270000000000007</c:v>
                </c:pt>
                <c:pt idx="684">
                  <c:v>-9.5760000000000005</c:v>
                </c:pt>
                <c:pt idx="685">
                  <c:v>-8.9670000000000005</c:v>
                </c:pt>
                <c:pt idx="686">
                  <c:v>-9.0009999999999994</c:v>
                </c:pt>
                <c:pt idx="687">
                  <c:v>-9.0609999999999999</c:v>
                </c:pt>
                <c:pt idx="688">
                  <c:v>-10.044</c:v>
                </c:pt>
                <c:pt idx="689">
                  <c:v>-8.82</c:v>
                </c:pt>
                <c:pt idx="690">
                  <c:v>-9.1389999999999993</c:v>
                </c:pt>
                <c:pt idx="691">
                  <c:v>-7.6719999999999997</c:v>
                </c:pt>
                <c:pt idx="692">
                  <c:v>-8.0530000000000008</c:v>
                </c:pt>
                <c:pt idx="693">
                  <c:v>-8.4309999999999992</c:v>
                </c:pt>
                <c:pt idx="694">
                  <c:v>-7.5890000000000004</c:v>
                </c:pt>
                <c:pt idx="695">
                  <c:v>-7</c:v>
                </c:pt>
                <c:pt idx="696">
                  <c:v>-7.2670000000000003</c:v>
                </c:pt>
                <c:pt idx="697">
                  <c:v>-6.4859999999999998</c:v>
                </c:pt>
                <c:pt idx="698">
                  <c:v>-6.3250000000000002</c:v>
                </c:pt>
                <c:pt idx="699">
                  <c:v>-6.01</c:v>
                </c:pt>
                <c:pt idx="700">
                  <c:v>-5.6769999999999996</c:v>
                </c:pt>
                <c:pt idx="701">
                  <c:v>-4.9770000000000003</c:v>
                </c:pt>
                <c:pt idx="702">
                  <c:v>-5.1180000000000003</c:v>
                </c:pt>
                <c:pt idx="703">
                  <c:v>-4.0129999999999999</c:v>
                </c:pt>
                <c:pt idx="704">
                  <c:v>-2.9830000000000001</c:v>
                </c:pt>
                <c:pt idx="705">
                  <c:v>-3.0670000000000002</c:v>
                </c:pt>
                <c:pt idx="706">
                  <c:v>-2.6890000000000001</c:v>
                </c:pt>
                <c:pt idx="707">
                  <c:v>-2.4750000000000001</c:v>
                </c:pt>
                <c:pt idx="708">
                  <c:v>-2.129</c:v>
                </c:pt>
                <c:pt idx="709">
                  <c:v>-1.9319999999999999</c:v>
                </c:pt>
                <c:pt idx="710">
                  <c:v>-6.3520000000000003</c:v>
                </c:pt>
                <c:pt idx="711">
                  <c:v>-7.633</c:v>
                </c:pt>
                <c:pt idx="712">
                  <c:v>-7.0410000000000004</c:v>
                </c:pt>
                <c:pt idx="713">
                  <c:v>-6.5170000000000003</c:v>
                </c:pt>
                <c:pt idx="714">
                  <c:v>-7.0590000000000002</c:v>
                </c:pt>
                <c:pt idx="715">
                  <c:v>-6.16</c:v>
                </c:pt>
                <c:pt idx="716">
                  <c:v>-5.1189999999999998</c:v>
                </c:pt>
                <c:pt idx="717">
                  <c:v>-4.7690000000000001</c:v>
                </c:pt>
                <c:pt idx="718">
                  <c:v>-4.274</c:v>
                </c:pt>
                <c:pt idx="719">
                  <c:v>-3.8439999999999999</c:v>
                </c:pt>
                <c:pt idx="720">
                  <c:v>-4.6829999999999998</c:v>
                </c:pt>
                <c:pt idx="721">
                  <c:v>-4.9640000000000004</c:v>
                </c:pt>
                <c:pt idx="722">
                  <c:v>-5.6219999999999999</c:v>
                </c:pt>
                <c:pt idx="723">
                  <c:v>-5.0389999999999997</c:v>
                </c:pt>
                <c:pt idx="724">
                  <c:v>-5.4720000000000004</c:v>
                </c:pt>
                <c:pt idx="725">
                  <c:v>-4.5549999999999997</c:v>
                </c:pt>
                <c:pt idx="726">
                  <c:v>-4.9109999999999996</c:v>
                </c:pt>
                <c:pt idx="727">
                  <c:v>-3.9529999999999998</c:v>
                </c:pt>
                <c:pt idx="728">
                  <c:v>-3.427</c:v>
                </c:pt>
                <c:pt idx="729">
                  <c:v>-2.6659999999999999</c:v>
                </c:pt>
                <c:pt idx="730">
                  <c:v>-2.802</c:v>
                </c:pt>
                <c:pt idx="731">
                  <c:v>-3.5089999999999999</c:v>
                </c:pt>
                <c:pt idx="732">
                  <c:v>-4.601</c:v>
                </c:pt>
                <c:pt idx="733">
                  <c:v>-5.601</c:v>
                </c:pt>
                <c:pt idx="734">
                  <c:v>-5.7350000000000003</c:v>
                </c:pt>
                <c:pt idx="735">
                  <c:v>-5.5739999999999998</c:v>
                </c:pt>
                <c:pt idx="736">
                  <c:v>-5.6420000000000003</c:v>
                </c:pt>
                <c:pt idx="737">
                  <c:v>-5.4619999999999997</c:v>
                </c:pt>
                <c:pt idx="738">
                  <c:v>-5.8070000000000004</c:v>
                </c:pt>
                <c:pt idx="739">
                  <c:v>-5.4530000000000003</c:v>
                </c:pt>
                <c:pt idx="740">
                  <c:v>-5.36</c:v>
                </c:pt>
                <c:pt idx="741">
                  <c:v>-4.6959999999999997</c:v>
                </c:pt>
                <c:pt idx="742">
                  <c:v>-5.0389999999999997</c:v>
                </c:pt>
                <c:pt idx="743">
                  <c:v>-4.2519999999999998</c:v>
                </c:pt>
                <c:pt idx="744">
                  <c:v>-3.786</c:v>
                </c:pt>
                <c:pt idx="745">
                  <c:v>-3.8140000000000001</c:v>
                </c:pt>
                <c:pt idx="746">
                  <c:v>-4.0919999999999996</c:v>
                </c:pt>
                <c:pt idx="747">
                  <c:v>-4.0279999999999996</c:v>
                </c:pt>
                <c:pt idx="748">
                  <c:v>-4.4349999999999996</c:v>
                </c:pt>
                <c:pt idx="749">
                  <c:v>-3.944</c:v>
                </c:pt>
                <c:pt idx="750">
                  <c:v>-4.3920000000000003</c:v>
                </c:pt>
                <c:pt idx="751">
                  <c:v>-4.4720000000000004</c:v>
                </c:pt>
                <c:pt idx="752">
                  <c:v>-5.3739999999999997</c:v>
                </c:pt>
                <c:pt idx="753">
                  <c:v>-5.6479999999999997</c:v>
                </c:pt>
                <c:pt idx="754">
                  <c:v>-6.1349999999999998</c:v>
                </c:pt>
                <c:pt idx="755">
                  <c:v>-6.782</c:v>
                </c:pt>
                <c:pt idx="756">
                  <c:v>-6.7110000000000003</c:v>
                </c:pt>
                <c:pt idx="757">
                  <c:v>-5.4550000000000001</c:v>
                </c:pt>
                <c:pt idx="758">
                  <c:v>-5.78</c:v>
                </c:pt>
                <c:pt idx="759">
                  <c:v>-5.0209999999999999</c:v>
                </c:pt>
                <c:pt idx="760">
                  <c:v>-5.9859999999999998</c:v>
                </c:pt>
                <c:pt idx="761">
                  <c:v>-6.2110000000000003</c:v>
                </c:pt>
                <c:pt idx="762">
                  <c:v>-5.6449999999999996</c:v>
                </c:pt>
                <c:pt idx="763">
                  <c:v>-5.26</c:v>
                </c:pt>
                <c:pt idx="764">
                  <c:v>-4.4909999999999997</c:v>
                </c:pt>
                <c:pt idx="765">
                  <c:v>-4.32</c:v>
                </c:pt>
                <c:pt idx="766">
                  <c:v>-4.4560000000000004</c:v>
                </c:pt>
                <c:pt idx="767">
                  <c:v>-4.5430000000000001</c:v>
                </c:pt>
                <c:pt idx="768">
                  <c:v>-4.0410000000000004</c:v>
                </c:pt>
                <c:pt idx="769">
                  <c:v>-4.8360000000000003</c:v>
                </c:pt>
                <c:pt idx="770">
                  <c:v>-4.5110000000000001</c:v>
                </c:pt>
                <c:pt idx="771">
                  <c:v>-2.8719999999999999</c:v>
                </c:pt>
                <c:pt idx="772">
                  <c:v>-2.5630000000000002</c:v>
                </c:pt>
                <c:pt idx="773">
                  <c:v>-2.4390000000000001</c:v>
                </c:pt>
                <c:pt idx="774">
                  <c:v>-1.222</c:v>
                </c:pt>
                <c:pt idx="775">
                  <c:v>-0.91800000000000004</c:v>
                </c:pt>
                <c:pt idx="776">
                  <c:v>-0.18099999999999999</c:v>
                </c:pt>
                <c:pt idx="777">
                  <c:v>0.24099999999999999</c:v>
                </c:pt>
                <c:pt idx="778">
                  <c:v>0.38900000000000001</c:v>
                </c:pt>
                <c:pt idx="779">
                  <c:v>1.6E-2</c:v>
                </c:pt>
                <c:pt idx="780">
                  <c:v>-0.13</c:v>
                </c:pt>
                <c:pt idx="781">
                  <c:v>-0.68500000000000005</c:v>
                </c:pt>
                <c:pt idx="782">
                  <c:v>-1.36</c:v>
                </c:pt>
                <c:pt idx="783">
                  <c:v>-1.0820000000000001</c:v>
                </c:pt>
                <c:pt idx="784">
                  <c:v>-1.2709999999999999</c:v>
                </c:pt>
                <c:pt idx="785">
                  <c:v>-0.54</c:v>
                </c:pt>
                <c:pt idx="786">
                  <c:v>-0.436</c:v>
                </c:pt>
                <c:pt idx="787">
                  <c:v>-0.626</c:v>
                </c:pt>
                <c:pt idx="788">
                  <c:v>-1.087</c:v>
                </c:pt>
                <c:pt idx="789">
                  <c:v>-1.27</c:v>
                </c:pt>
                <c:pt idx="790">
                  <c:v>0.499</c:v>
                </c:pt>
                <c:pt idx="791">
                  <c:v>-0.79200000000000004</c:v>
                </c:pt>
                <c:pt idx="792">
                  <c:v>-2.738</c:v>
                </c:pt>
                <c:pt idx="793">
                  <c:v>-4.2249999999999996</c:v>
                </c:pt>
                <c:pt idx="794">
                  <c:v>-5.3339999999999996</c:v>
                </c:pt>
                <c:pt idx="795">
                  <c:v>-3.39</c:v>
                </c:pt>
                <c:pt idx="796">
                  <c:v>-3.0659999999999998</c:v>
                </c:pt>
                <c:pt idx="797">
                  <c:v>-2.887</c:v>
                </c:pt>
                <c:pt idx="798">
                  <c:v>-3.419</c:v>
                </c:pt>
                <c:pt idx="799">
                  <c:v>-3.6469999999999998</c:v>
                </c:pt>
                <c:pt idx="800">
                  <c:v>-3.9620000000000002</c:v>
                </c:pt>
                <c:pt idx="801">
                  <c:v>-3.7050000000000001</c:v>
                </c:pt>
                <c:pt idx="802">
                  <c:v>-3.3450000000000002</c:v>
                </c:pt>
                <c:pt idx="803">
                  <c:v>-3.56</c:v>
                </c:pt>
                <c:pt idx="804">
                  <c:v>-3.7469999999999999</c:v>
                </c:pt>
                <c:pt idx="805">
                  <c:v>-3.8450000000000002</c:v>
                </c:pt>
                <c:pt idx="806">
                  <c:v>-4.1020000000000003</c:v>
                </c:pt>
                <c:pt idx="807">
                  <c:v>-3.9460000000000002</c:v>
                </c:pt>
                <c:pt idx="808">
                  <c:v>-4.0339999999999998</c:v>
                </c:pt>
                <c:pt idx="809">
                  <c:v>-3.6909999999999998</c:v>
                </c:pt>
                <c:pt idx="810">
                  <c:v>-4.0490000000000004</c:v>
                </c:pt>
                <c:pt idx="811">
                  <c:v>-4.3529999999999998</c:v>
                </c:pt>
                <c:pt idx="812">
                  <c:v>-4.3479999999999999</c:v>
                </c:pt>
                <c:pt idx="813">
                  <c:v>-3.7690000000000001</c:v>
                </c:pt>
                <c:pt idx="814">
                  <c:v>-3.3420000000000001</c:v>
                </c:pt>
                <c:pt idx="815">
                  <c:v>-3.343</c:v>
                </c:pt>
                <c:pt idx="816">
                  <c:v>-1.6339999999999999</c:v>
                </c:pt>
                <c:pt idx="817">
                  <c:v>-1.5069999999999999</c:v>
                </c:pt>
                <c:pt idx="818">
                  <c:v>-1.325</c:v>
                </c:pt>
                <c:pt idx="819">
                  <c:v>-1.96</c:v>
                </c:pt>
                <c:pt idx="820">
                  <c:v>-0.85</c:v>
                </c:pt>
                <c:pt idx="821">
                  <c:v>-0.22600000000000001</c:v>
                </c:pt>
                <c:pt idx="822">
                  <c:v>0.28100000000000003</c:v>
                </c:pt>
                <c:pt idx="823">
                  <c:v>-1.7999999999999999E-2</c:v>
                </c:pt>
                <c:pt idx="824">
                  <c:v>-0.90400000000000003</c:v>
                </c:pt>
                <c:pt idx="825">
                  <c:v>-1.4370000000000001</c:v>
                </c:pt>
                <c:pt idx="826">
                  <c:v>-1.0569999999999999</c:v>
                </c:pt>
                <c:pt idx="827">
                  <c:v>-0.39500000000000002</c:v>
                </c:pt>
                <c:pt idx="828">
                  <c:v>-0.376</c:v>
                </c:pt>
                <c:pt idx="829">
                  <c:v>0.15</c:v>
                </c:pt>
                <c:pt idx="830">
                  <c:v>2.5000000000000001E-2</c:v>
                </c:pt>
                <c:pt idx="831">
                  <c:v>0.72199999999999998</c:v>
                </c:pt>
                <c:pt idx="832">
                  <c:v>1.915</c:v>
                </c:pt>
                <c:pt idx="833">
                  <c:v>1.8680000000000001</c:v>
                </c:pt>
                <c:pt idx="834">
                  <c:v>2.3010000000000002</c:v>
                </c:pt>
                <c:pt idx="835">
                  <c:v>1.571</c:v>
                </c:pt>
                <c:pt idx="836">
                  <c:v>1.091</c:v>
                </c:pt>
                <c:pt idx="837">
                  <c:v>2.1739999999999999</c:v>
                </c:pt>
                <c:pt idx="838">
                  <c:v>1.754</c:v>
                </c:pt>
                <c:pt idx="839">
                  <c:v>2.6280000000000001</c:v>
                </c:pt>
                <c:pt idx="840">
                  <c:v>2.78</c:v>
                </c:pt>
                <c:pt idx="841">
                  <c:v>4.1989999999999998</c:v>
                </c:pt>
                <c:pt idx="842">
                  <c:v>4.2530000000000001</c:v>
                </c:pt>
                <c:pt idx="843">
                  <c:v>3.9790000000000001</c:v>
                </c:pt>
                <c:pt idx="844">
                  <c:v>3.9390000000000001</c:v>
                </c:pt>
                <c:pt idx="845">
                  <c:v>4.5750000000000002</c:v>
                </c:pt>
                <c:pt idx="846">
                  <c:v>4.5590000000000002</c:v>
                </c:pt>
                <c:pt idx="847">
                  <c:v>4.8339999999999996</c:v>
                </c:pt>
                <c:pt idx="848">
                  <c:v>3.581</c:v>
                </c:pt>
                <c:pt idx="849">
                  <c:v>2.4980000000000002</c:v>
                </c:pt>
                <c:pt idx="850">
                  <c:v>4.234</c:v>
                </c:pt>
                <c:pt idx="851">
                  <c:v>3.7839999999999998</c:v>
                </c:pt>
                <c:pt idx="852">
                  <c:v>3.109</c:v>
                </c:pt>
                <c:pt idx="853">
                  <c:v>0.312</c:v>
                </c:pt>
                <c:pt idx="854">
                  <c:v>0.437</c:v>
                </c:pt>
                <c:pt idx="855">
                  <c:v>0.433</c:v>
                </c:pt>
                <c:pt idx="856">
                  <c:v>1.1000000000000001</c:v>
                </c:pt>
                <c:pt idx="857">
                  <c:v>0.32900000000000001</c:v>
                </c:pt>
                <c:pt idx="858">
                  <c:v>-4.2000000000000003E-2</c:v>
                </c:pt>
                <c:pt idx="859">
                  <c:v>-7.9000000000000001E-2</c:v>
                </c:pt>
                <c:pt idx="860">
                  <c:v>-0.95299999999999996</c:v>
                </c:pt>
                <c:pt idx="861">
                  <c:v>-2.4E-2</c:v>
                </c:pt>
                <c:pt idx="862">
                  <c:v>0.154</c:v>
                </c:pt>
                <c:pt idx="863">
                  <c:v>2.3029999999999999</c:v>
                </c:pt>
                <c:pt idx="864">
                  <c:v>2.3340000000000001</c:v>
                </c:pt>
                <c:pt idx="865">
                  <c:v>1.0660000000000001</c:v>
                </c:pt>
                <c:pt idx="866">
                  <c:v>0.33800000000000002</c:v>
                </c:pt>
                <c:pt idx="867">
                  <c:v>-0.317</c:v>
                </c:pt>
                <c:pt idx="868">
                  <c:v>-0.28999999999999998</c:v>
                </c:pt>
                <c:pt idx="869">
                  <c:v>-0.36899999999999999</c:v>
                </c:pt>
                <c:pt idx="870">
                  <c:v>-0.755</c:v>
                </c:pt>
                <c:pt idx="871">
                  <c:v>-0.128</c:v>
                </c:pt>
                <c:pt idx="872">
                  <c:v>-2.1379999999999999</c:v>
                </c:pt>
                <c:pt idx="873">
                  <c:v>-1.907</c:v>
                </c:pt>
                <c:pt idx="874">
                  <c:v>-1.5309999999999999</c:v>
                </c:pt>
                <c:pt idx="875">
                  <c:v>-1.218</c:v>
                </c:pt>
                <c:pt idx="876">
                  <c:v>-1.966</c:v>
                </c:pt>
                <c:pt idx="877">
                  <c:v>-1.9890000000000001</c:v>
                </c:pt>
                <c:pt idx="878">
                  <c:v>-2.1829999999999998</c:v>
                </c:pt>
                <c:pt idx="879">
                  <c:v>-1.89</c:v>
                </c:pt>
                <c:pt idx="880">
                  <c:v>-2.444</c:v>
                </c:pt>
                <c:pt idx="881">
                  <c:v>-2.3439999999999999</c:v>
                </c:pt>
                <c:pt idx="882">
                  <c:v>-3.2290000000000001</c:v>
                </c:pt>
                <c:pt idx="883">
                  <c:v>-5.1280000000000001</c:v>
                </c:pt>
                <c:pt idx="884">
                  <c:v>-4.0629999999999997</c:v>
                </c:pt>
                <c:pt idx="885">
                  <c:v>-3.9620000000000002</c:v>
                </c:pt>
                <c:pt idx="886">
                  <c:v>-3.976</c:v>
                </c:pt>
                <c:pt idx="887">
                  <c:v>-3.9950000000000001</c:v>
                </c:pt>
                <c:pt idx="888">
                  <c:v>-3.8540000000000001</c:v>
                </c:pt>
                <c:pt idx="889">
                  <c:v>-4.1260000000000003</c:v>
                </c:pt>
                <c:pt idx="890">
                  <c:v>-4.6890000000000001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B33-4CFA-A282-5CAFF369AC3F}"/>
            </c:ext>
          </c:extLst>
        </c:ser>
        <c:ser>
          <c:idx val="1"/>
          <c:order val="1"/>
          <c:tx>
            <c:strRef>
              <c:f>'Asia-Crack'!$V$2</c:f>
              <c:strCache>
                <c:ptCount val="1"/>
                <c:pt idx="0">
                  <c:v>10 PPM GO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'Asia-Crack'!$T$507:$T$1397</c:f>
              <c:numCache>
                <c:formatCode>m/d/yyyy</c:formatCode>
                <c:ptCount val="891"/>
                <c:pt idx="0">
                  <c:v>44564</c:v>
                </c:pt>
                <c:pt idx="1">
                  <c:v>44565</c:v>
                </c:pt>
                <c:pt idx="2">
                  <c:v>44566</c:v>
                </c:pt>
                <c:pt idx="3">
                  <c:v>44567</c:v>
                </c:pt>
                <c:pt idx="4">
                  <c:v>44568</c:v>
                </c:pt>
                <c:pt idx="5">
                  <c:v>44571</c:v>
                </c:pt>
                <c:pt idx="6">
                  <c:v>44572</c:v>
                </c:pt>
                <c:pt idx="7">
                  <c:v>44573</c:v>
                </c:pt>
                <c:pt idx="8">
                  <c:v>44574</c:v>
                </c:pt>
                <c:pt idx="9">
                  <c:v>44575</c:v>
                </c:pt>
                <c:pt idx="10">
                  <c:v>44578</c:v>
                </c:pt>
                <c:pt idx="11">
                  <c:v>44579</c:v>
                </c:pt>
                <c:pt idx="12">
                  <c:v>44580</c:v>
                </c:pt>
                <c:pt idx="13">
                  <c:v>44581</c:v>
                </c:pt>
                <c:pt idx="14">
                  <c:v>44582</c:v>
                </c:pt>
                <c:pt idx="15">
                  <c:v>44585</c:v>
                </c:pt>
                <c:pt idx="16">
                  <c:v>44586</c:v>
                </c:pt>
                <c:pt idx="17">
                  <c:v>44587</c:v>
                </c:pt>
                <c:pt idx="18">
                  <c:v>44588</c:v>
                </c:pt>
                <c:pt idx="19">
                  <c:v>44589</c:v>
                </c:pt>
                <c:pt idx="20">
                  <c:v>44592</c:v>
                </c:pt>
                <c:pt idx="21">
                  <c:v>44595</c:v>
                </c:pt>
                <c:pt idx="22">
                  <c:v>44596</c:v>
                </c:pt>
                <c:pt idx="23">
                  <c:v>44599</c:v>
                </c:pt>
                <c:pt idx="24">
                  <c:v>44600</c:v>
                </c:pt>
                <c:pt idx="25">
                  <c:v>44601</c:v>
                </c:pt>
                <c:pt idx="26">
                  <c:v>44602</c:v>
                </c:pt>
                <c:pt idx="27">
                  <c:v>44603</c:v>
                </c:pt>
                <c:pt idx="28">
                  <c:v>44606</c:v>
                </c:pt>
                <c:pt idx="29">
                  <c:v>44607</c:v>
                </c:pt>
                <c:pt idx="30">
                  <c:v>44608</c:v>
                </c:pt>
                <c:pt idx="31">
                  <c:v>44609</c:v>
                </c:pt>
                <c:pt idx="32">
                  <c:v>44610</c:v>
                </c:pt>
                <c:pt idx="33">
                  <c:v>44613</c:v>
                </c:pt>
                <c:pt idx="34">
                  <c:v>44614</c:v>
                </c:pt>
                <c:pt idx="35">
                  <c:v>44615</c:v>
                </c:pt>
                <c:pt idx="36">
                  <c:v>44616</c:v>
                </c:pt>
                <c:pt idx="37">
                  <c:v>44617</c:v>
                </c:pt>
                <c:pt idx="38">
                  <c:v>44620</c:v>
                </c:pt>
                <c:pt idx="39">
                  <c:v>44621</c:v>
                </c:pt>
                <c:pt idx="40">
                  <c:v>44622</c:v>
                </c:pt>
                <c:pt idx="41">
                  <c:v>44623</c:v>
                </c:pt>
                <c:pt idx="42">
                  <c:v>44624</c:v>
                </c:pt>
                <c:pt idx="43">
                  <c:v>44627</c:v>
                </c:pt>
                <c:pt idx="44">
                  <c:v>44628</c:v>
                </c:pt>
                <c:pt idx="45">
                  <c:v>44629</c:v>
                </c:pt>
                <c:pt idx="46">
                  <c:v>44630</c:v>
                </c:pt>
                <c:pt idx="47">
                  <c:v>44631</c:v>
                </c:pt>
                <c:pt idx="48">
                  <c:v>44634</c:v>
                </c:pt>
                <c:pt idx="49">
                  <c:v>44635</c:v>
                </c:pt>
                <c:pt idx="50">
                  <c:v>44636</c:v>
                </c:pt>
                <c:pt idx="51">
                  <c:v>44637</c:v>
                </c:pt>
                <c:pt idx="52">
                  <c:v>44638</c:v>
                </c:pt>
                <c:pt idx="53">
                  <c:v>44641</c:v>
                </c:pt>
                <c:pt idx="54">
                  <c:v>44642</c:v>
                </c:pt>
                <c:pt idx="55">
                  <c:v>44643</c:v>
                </c:pt>
                <c:pt idx="56">
                  <c:v>44644</c:v>
                </c:pt>
                <c:pt idx="57">
                  <c:v>44645</c:v>
                </c:pt>
                <c:pt idx="58">
                  <c:v>44648</c:v>
                </c:pt>
                <c:pt idx="59">
                  <c:v>44649</c:v>
                </c:pt>
                <c:pt idx="60">
                  <c:v>44650</c:v>
                </c:pt>
                <c:pt idx="61">
                  <c:v>44651</c:v>
                </c:pt>
                <c:pt idx="62">
                  <c:v>44652</c:v>
                </c:pt>
                <c:pt idx="63">
                  <c:v>44655</c:v>
                </c:pt>
                <c:pt idx="64">
                  <c:v>44656</c:v>
                </c:pt>
                <c:pt idx="65">
                  <c:v>44657</c:v>
                </c:pt>
                <c:pt idx="66">
                  <c:v>44658</c:v>
                </c:pt>
                <c:pt idx="67">
                  <c:v>44659</c:v>
                </c:pt>
                <c:pt idx="68">
                  <c:v>44662</c:v>
                </c:pt>
                <c:pt idx="69">
                  <c:v>44663</c:v>
                </c:pt>
                <c:pt idx="70">
                  <c:v>44664</c:v>
                </c:pt>
                <c:pt idx="71">
                  <c:v>44665</c:v>
                </c:pt>
                <c:pt idx="72">
                  <c:v>44669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44685</c:v>
                </c:pt>
                <c:pt idx="83">
                  <c:v>44686</c:v>
                </c:pt>
                <c:pt idx="84">
                  <c:v>44687</c:v>
                </c:pt>
                <c:pt idx="85">
                  <c:v>44690</c:v>
                </c:pt>
                <c:pt idx="86">
                  <c:v>44691</c:v>
                </c:pt>
                <c:pt idx="87">
                  <c:v>44692</c:v>
                </c:pt>
                <c:pt idx="88">
                  <c:v>44693</c:v>
                </c:pt>
                <c:pt idx="89">
                  <c:v>44694</c:v>
                </c:pt>
                <c:pt idx="90">
                  <c:v>44698</c:v>
                </c:pt>
                <c:pt idx="91">
                  <c:v>44699</c:v>
                </c:pt>
                <c:pt idx="92">
                  <c:v>44700</c:v>
                </c:pt>
                <c:pt idx="93">
                  <c:v>44701</c:v>
                </c:pt>
                <c:pt idx="94">
                  <c:v>44704</c:v>
                </c:pt>
                <c:pt idx="95">
                  <c:v>44705</c:v>
                </c:pt>
                <c:pt idx="96">
                  <c:v>44706</c:v>
                </c:pt>
                <c:pt idx="97">
                  <c:v>44707</c:v>
                </c:pt>
                <c:pt idx="98">
                  <c:v>44708</c:v>
                </c:pt>
                <c:pt idx="99">
                  <c:v>44711</c:v>
                </c:pt>
                <c:pt idx="100">
                  <c:v>44712</c:v>
                </c:pt>
                <c:pt idx="101">
                  <c:v>44713</c:v>
                </c:pt>
                <c:pt idx="102">
                  <c:v>44714</c:v>
                </c:pt>
                <c:pt idx="103">
                  <c:v>44715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44754</c:v>
                </c:pt>
                <c:pt idx="130">
                  <c:v>44755</c:v>
                </c:pt>
                <c:pt idx="131">
                  <c:v>44756</c:v>
                </c:pt>
                <c:pt idx="132">
                  <c:v>44757</c:v>
                </c:pt>
                <c:pt idx="133">
                  <c:v>44760</c:v>
                </c:pt>
                <c:pt idx="134">
                  <c:v>44761</c:v>
                </c:pt>
                <c:pt idx="135">
                  <c:v>44762</c:v>
                </c:pt>
                <c:pt idx="136">
                  <c:v>44763</c:v>
                </c:pt>
                <c:pt idx="137">
                  <c:v>44764</c:v>
                </c:pt>
                <c:pt idx="138">
                  <c:v>44767</c:v>
                </c:pt>
                <c:pt idx="139">
                  <c:v>44768</c:v>
                </c:pt>
                <c:pt idx="140">
                  <c:v>44769</c:v>
                </c:pt>
                <c:pt idx="141">
                  <c:v>44770</c:v>
                </c:pt>
                <c:pt idx="142">
                  <c:v>44771</c:v>
                </c:pt>
                <c:pt idx="143">
                  <c:v>44774</c:v>
                </c:pt>
                <c:pt idx="144">
                  <c:v>44775</c:v>
                </c:pt>
                <c:pt idx="145">
                  <c:v>44776</c:v>
                </c:pt>
                <c:pt idx="146">
                  <c:v>44777</c:v>
                </c:pt>
                <c:pt idx="147">
                  <c:v>44778</c:v>
                </c:pt>
                <c:pt idx="148">
                  <c:v>44781</c:v>
                </c:pt>
                <c:pt idx="149">
                  <c:v>44783</c:v>
                </c:pt>
                <c:pt idx="150">
                  <c:v>44784</c:v>
                </c:pt>
                <c:pt idx="151">
                  <c:v>44785</c:v>
                </c:pt>
                <c:pt idx="152">
                  <c:v>44788</c:v>
                </c:pt>
                <c:pt idx="153">
                  <c:v>44789</c:v>
                </c:pt>
                <c:pt idx="154">
                  <c:v>44790</c:v>
                </c:pt>
                <c:pt idx="155">
                  <c:v>44791</c:v>
                </c:pt>
                <c:pt idx="156">
                  <c:v>44792</c:v>
                </c:pt>
                <c:pt idx="157">
                  <c:v>44795</c:v>
                </c:pt>
                <c:pt idx="158">
                  <c:v>44796</c:v>
                </c:pt>
                <c:pt idx="159">
                  <c:v>44797</c:v>
                </c:pt>
                <c:pt idx="160">
                  <c:v>44798</c:v>
                </c:pt>
                <c:pt idx="161">
                  <c:v>44799</c:v>
                </c:pt>
                <c:pt idx="162">
                  <c:v>44802</c:v>
                </c:pt>
                <c:pt idx="163">
                  <c:v>44803</c:v>
                </c:pt>
                <c:pt idx="164">
                  <c:v>44804</c:v>
                </c:pt>
                <c:pt idx="165">
                  <c:v>44805</c:v>
                </c:pt>
                <c:pt idx="166">
                  <c:v>44806</c:v>
                </c:pt>
                <c:pt idx="167">
                  <c:v>44809</c:v>
                </c:pt>
                <c:pt idx="168">
                  <c:v>44810</c:v>
                </c:pt>
                <c:pt idx="169">
                  <c:v>44811</c:v>
                </c:pt>
                <c:pt idx="170">
                  <c:v>44812</c:v>
                </c:pt>
                <c:pt idx="171">
                  <c:v>44813</c:v>
                </c:pt>
                <c:pt idx="172">
                  <c:v>44816</c:v>
                </c:pt>
                <c:pt idx="173">
                  <c:v>44817</c:v>
                </c:pt>
                <c:pt idx="174">
                  <c:v>44818</c:v>
                </c:pt>
                <c:pt idx="175">
                  <c:v>44819</c:v>
                </c:pt>
                <c:pt idx="176">
                  <c:v>44820</c:v>
                </c:pt>
                <c:pt idx="177">
                  <c:v>44823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44859</c:v>
                </c:pt>
                <c:pt idx="203">
                  <c:v>44860</c:v>
                </c:pt>
                <c:pt idx="204">
                  <c:v>44861</c:v>
                </c:pt>
                <c:pt idx="205">
                  <c:v>44862</c:v>
                </c:pt>
                <c:pt idx="206">
                  <c:v>44865</c:v>
                </c:pt>
                <c:pt idx="207">
                  <c:v>44866</c:v>
                </c:pt>
                <c:pt idx="208">
                  <c:v>44867</c:v>
                </c:pt>
                <c:pt idx="209">
                  <c:v>44868</c:v>
                </c:pt>
                <c:pt idx="210">
                  <c:v>44869</c:v>
                </c:pt>
                <c:pt idx="211">
                  <c:v>44872</c:v>
                </c:pt>
                <c:pt idx="212">
                  <c:v>44873</c:v>
                </c:pt>
                <c:pt idx="213">
                  <c:v>44874</c:v>
                </c:pt>
                <c:pt idx="214">
                  <c:v>44875</c:v>
                </c:pt>
                <c:pt idx="215">
                  <c:v>44876</c:v>
                </c:pt>
                <c:pt idx="216">
                  <c:v>44879</c:v>
                </c:pt>
                <c:pt idx="217">
                  <c:v>44880</c:v>
                </c:pt>
                <c:pt idx="218">
                  <c:v>44881</c:v>
                </c:pt>
                <c:pt idx="219">
                  <c:v>44882</c:v>
                </c:pt>
                <c:pt idx="220">
                  <c:v>44883</c:v>
                </c:pt>
                <c:pt idx="221">
                  <c:v>44886</c:v>
                </c:pt>
                <c:pt idx="222">
                  <c:v>44887</c:v>
                </c:pt>
                <c:pt idx="223">
                  <c:v>44888</c:v>
                </c:pt>
                <c:pt idx="224">
                  <c:v>44889</c:v>
                </c:pt>
                <c:pt idx="225">
                  <c:v>44890</c:v>
                </c:pt>
                <c:pt idx="226">
                  <c:v>44893</c:v>
                </c:pt>
                <c:pt idx="227">
                  <c:v>44894</c:v>
                </c:pt>
                <c:pt idx="228">
                  <c:v>44895</c:v>
                </c:pt>
                <c:pt idx="229">
                  <c:v>44896</c:v>
                </c:pt>
                <c:pt idx="230">
                  <c:v>44897</c:v>
                </c:pt>
                <c:pt idx="231">
                  <c:v>44900</c:v>
                </c:pt>
                <c:pt idx="232">
                  <c:v>44901</c:v>
                </c:pt>
                <c:pt idx="233">
                  <c:v>44902</c:v>
                </c:pt>
                <c:pt idx="234">
                  <c:v>44903</c:v>
                </c:pt>
                <c:pt idx="235">
                  <c:v>44904</c:v>
                </c:pt>
                <c:pt idx="236">
                  <c:v>44907</c:v>
                </c:pt>
                <c:pt idx="237">
                  <c:v>44908</c:v>
                </c:pt>
                <c:pt idx="238">
                  <c:v>44909</c:v>
                </c:pt>
                <c:pt idx="239">
                  <c:v>44910</c:v>
                </c:pt>
                <c:pt idx="240">
                  <c:v>44911</c:v>
                </c:pt>
                <c:pt idx="241">
                  <c:v>44914</c:v>
                </c:pt>
                <c:pt idx="242">
                  <c:v>44915</c:v>
                </c:pt>
                <c:pt idx="243">
                  <c:v>44916</c:v>
                </c:pt>
                <c:pt idx="244">
                  <c:v>44917</c:v>
                </c:pt>
                <c:pt idx="245">
                  <c:v>44918</c:v>
                </c:pt>
                <c:pt idx="246">
                  <c:v>44922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44951</c:v>
                </c:pt>
                <c:pt idx="265">
                  <c:v>44952</c:v>
                </c:pt>
                <c:pt idx="266">
                  <c:v>44953</c:v>
                </c:pt>
                <c:pt idx="267">
                  <c:v>44956</c:v>
                </c:pt>
                <c:pt idx="268">
                  <c:v>44957</c:v>
                </c:pt>
                <c:pt idx="269">
                  <c:v>44958</c:v>
                </c:pt>
                <c:pt idx="270">
                  <c:v>44959</c:v>
                </c:pt>
                <c:pt idx="271">
                  <c:v>44960</c:v>
                </c:pt>
                <c:pt idx="272">
                  <c:v>44963</c:v>
                </c:pt>
                <c:pt idx="273">
                  <c:v>44964</c:v>
                </c:pt>
                <c:pt idx="274">
                  <c:v>44965</c:v>
                </c:pt>
                <c:pt idx="275">
                  <c:v>44966</c:v>
                </c:pt>
                <c:pt idx="276">
                  <c:v>44967</c:v>
                </c:pt>
                <c:pt idx="277">
                  <c:v>44970</c:v>
                </c:pt>
                <c:pt idx="278">
                  <c:v>44971</c:v>
                </c:pt>
                <c:pt idx="279">
                  <c:v>44972</c:v>
                </c:pt>
                <c:pt idx="280">
                  <c:v>44973</c:v>
                </c:pt>
                <c:pt idx="281">
                  <c:v>44974</c:v>
                </c:pt>
                <c:pt idx="282">
                  <c:v>44977</c:v>
                </c:pt>
                <c:pt idx="283">
                  <c:v>44978</c:v>
                </c:pt>
                <c:pt idx="284">
                  <c:v>44979</c:v>
                </c:pt>
                <c:pt idx="285">
                  <c:v>44980</c:v>
                </c:pt>
                <c:pt idx="286">
                  <c:v>44981</c:v>
                </c:pt>
                <c:pt idx="287">
                  <c:v>44984</c:v>
                </c:pt>
                <c:pt idx="288">
                  <c:v>44985</c:v>
                </c:pt>
                <c:pt idx="289">
                  <c:v>44986</c:v>
                </c:pt>
                <c:pt idx="290">
                  <c:v>44987</c:v>
                </c:pt>
                <c:pt idx="291">
                  <c:v>44988</c:v>
                </c:pt>
                <c:pt idx="292">
                  <c:v>44991</c:v>
                </c:pt>
                <c:pt idx="293">
                  <c:v>44992</c:v>
                </c:pt>
                <c:pt idx="294">
                  <c:v>44993</c:v>
                </c:pt>
                <c:pt idx="295">
                  <c:v>44994</c:v>
                </c:pt>
                <c:pt idx="296">
                  <c:v>44995</c:v>
                </c:pt>
                <c:pt idx="297">
                  <c:v>44998</c:v>
                </c:pt>
                <c:pt idx="298">
                  <c:v>44999</c:v>
                </c:pt>
                <c:pt idx="299">
                  <c:v>45000</c:v>
                </c:pt>
                <c:pt idx="300">
                  <c:v>45001</c:v>
                </c:pt>
                <c:pt idx="301">
                  <c:v>45002</c:v>
                </c:pt>
                <c:pt idx="302">
                  <c:v>45005</c:v>
                </c:pt>
                <c:pt idx="303">
                  <c:v>45006</c:v>
                </c:pt>
                <c:pt idx="304">
                  <c:v>45007</c:v>
                </c:pt>
                <c:pt idx="305">
                  <c:v>45008</c:v>
                </c:pt>
                <c:pt idx="306">
                  <c:v>45009</c:v>
                </c:pt>
                <c:pt idx="307">
                  <c:v>45012</c:v>
                </c:pt>
                <c:pt idx="308">
                  <c:v>45013</c:v>
                </c:pt>
                <c:pt idx="309">
                  <c:v>45014</c:v>
                </c:pt>
                <c:pt idx="310">
                  <c:v>45015</c:v>
                </c:pt>
                <c:pt idx="311">
                  <c:v>45016</c:v>
                </c:pt>
                <c:pt idx="312">
                  <c:v>45019</c:v>
                </c:pt>
                <c:pt idx="313">
                  <c:v>45020</c:v>
                </c:pt>
                <c:pt idx="314">
                  <c:v>45021</c:v>
                </c:pt>
                <c:pt idx="315">
                  <c:v>45022</c:v>
                </c:pt>
                <c:pt idx="316">
                  <c:v>45026</c:v>
                </c:pt>
                <c:pt idx="317">
                  <c:v>45027</c:v>
                </c:pt>
                <c:pt idx="318">
                  <c:v>45028</c:v>
                </c:pt>
                <c:pt idx="319">
                  <c:v>45029</c:v>
                </c:pt>
                <c:pt idx="320">
                  <c:v>45030</c:v>
                </c:pt>
                <c:pt idx="321">
                  <c:v>45033</c:v>
                </c:pt>
                <c:pt idx="322">
                  <c:v>45034</c:v>
                </c:pt>
                <c:pt idx="323">
                  <c:v>45035</c:v>
                </c:pt>
                <c:pt idx="324">
                  <c:v>45036</c:v>
                </c:pt>
                <c:pt idx="325">
                  <c:v>45037</c:v>
                </c:pt>
                <c:pt idx="326">
                  <c:v>45040</c:v>
                </c:pt>
                <c:pt idx="327">
                  <c:v>45041</c:v>
                </c:pt>
                <c:pt idx="328">
                  <c:v>45042</c:v>
                </c:pt>
                <c:pt idx="329">
                  <c:v>45043</c:v>
                </c:pt>
                <c:pt idx="330">
                  <c:v>45044</c:v>
                </c:pt>
                <c:pt idx="331">
                  <c:v>45048</c:v>
                </c:pt>
                <c:pt idx="332">
                  <c:v>45049</c:v>
                </c:pt>
                <c:pt idx="333">
                  <c:v>45050</c:v>
                </c:pt>
                <c:pt idx="334">
                  <c:v>45051</c:v>
                </c:pt>
                <c:pt idx="335">
                  <c:v>45054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45075</c:v>
                </c:pt>
                <c:pt idx="351">
                  <c:v>45076</c:v>
                </c:pt>
                <c:pt idx="352">
                  <c:v>45077</c:v>
                </c:pt>
                <c:pt idx="353">
                  <c:v>45078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45107</c:v>
                </c:pt>
                <c:pt idx="373">
                  <c:v>45110</c:v>
                </c:pt>
                <c:pt idx="374">
                  <c:v>45111</c:v>
                </c:pt>
                <c:pt idx="375">
                  <c:v>45112</c:v>
                </c:pt>
                <c:pt idx="376">
                  <c:v>45113</c:v>
                </c:pt>
                <c:pt idx="377">
                  <c:v>45114</c:v>
                </c:pt>
                <c:pt idx="378">
                  <c:v>45117</c:v>
                </c:pt>
                <c:pt idx="379">
                  <c:v>45118</c:v>
                </c:pt>
                <c:pt idx="380">
                  <c:v>45119</c:v>
                </c:pt>
                <c:pt idx="381">
                  <c:v>45120</c:v>
                </c:pt>
                <c:pt idx="382">
                  <c:v>45121</c:v>
                </c:pt>
                <c:pt idx="383">
                  <c:v>45124</c:v>
                </c:pt>
                <c:pt idx="384">
                  <c:v>45125</c:v>
                </c:pt>
                <c:pt idx="385">
                  <c:v>45126</c:v>
                </c:pt>
                <c:pt idx="386">
                  <c:v>45127</c:v>
                </c:pt>
                <c:pt idx="387">
                  <c:v>45128</c:v>
                </c:pt>
                <c:pt idx="388">
                  <c:v>45131</c:v>
                </c:pt>
                <c:pt idx="389">
                  <c:v>45132</c:v>
                </c:pt>
                <c:pt idx="390">
                  <c:v>45133</c:v>
                </c:pt>
                <c:pt idx="391">
                  <c:v>45134</c:v>
                </c:pt>
                <c:pt idx="392">
                  <c:v>45135</c:v>
                </c:pt>
                <c:pt idx="393">
                  <c:v>45138</c:v>
                </c:pt>
                <c:pt idx="394">
                  <c:v>45139</c:v>
                </c:pt>
                <c:pt idx="395">
                  <c:v>45140</c:v>
                </c:pt>
                <c:pt idx="396">
                  <c:v>45141</c:v>
                </c:pt>
                <c:pt idx="397">
                  <c:v>45142</c:v>
                </c:pt>
                <c:pt idx="398">
                  <c:v>45145</c:v>
                </c:pt>
                <c:pt idx="399">
                  <c:v>45146</c:v>
                </c:pt>
                <c:pt idx="400">
                  <c:v>45148</c:v>
                </c:pt>
                <c:pt idx="401">
                  <c:v>45149</c:v>
                </c:pt>
                <c:pt idx="402">
                  <c:v>45152</c:v>
                </c:pt>
                <c:pt idx="403">
                  <c:v>45153</c:v>
                </c:pt>
                <c:pt idx="404">
                  <c:v>45154</c:v>
                </c:pt>
                <c:pt idx="405">
                  <c:v>45155</c:v>
                </c:pt>
                <c:pt idx="406">
                  <c:v>45156</c:v>
                </c:pt>
                <c:pt idx="407">
                  <c:v>45156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45163</c:v>
                </c:pt>
                <c:pt idx="413">
                  <c:v>45166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45173</c:v>
                </c:pt>
                <c:pt idx="418">
                  <c:v>45174</c:v>
                </c:pt>
                <c:pt idx="419">
                  <c:v>45175</c:v>
                </c:pt>
                <c:pt idx="420">
                  <c:v>45176</c:v>
                </c:pt>
                <c:pt idx="421">
                  <c:v>45177</c:v>
                </c:pt>
                <c:pt idx="422">
                  <c:v>45180</c:v>
                </c:pt>
                <c:pt idx="423">
                  <c:v>45181</c:v>
                </c:pt>
                <c:pt idx="424">
                  <c:v>45182</c:v>
                </c:pt>
                <c:pt idx="425">
                  <c:v>45183</c:v>
                </c:pt>
                <c:pt idx="426">
                  <c:v>45184</c:v>
                </c:pt>
                <c:pt idx="427">
                  <c:v>45187</c:v>
                </c:pt>
                <c:pt idx="428">
                  <c:v>45188</c:v>
                </c:pt>
                <c:pt idx="429">
                  <c:v>45189</c:v>
                </c:pt>
                <c:pt idx="430">
                  <c:v>45190</c:v>
                </c:pt>
                <c:pt idx="431">
                  <c:v>45191</c:v>
                </c:pt>
                <c:pt idx="432">
                  <c:v>45194</c:v>
                </c:pt>
                <c:pt idx="433">
                  <c:v>45195</c:v>
                </c:pt>
                <c:pt idx="434">
                  <c:v>45196</c:v>
                </c:pt>
                <c:pt idx="435">
                  <c:v>45197</c:v>
                </c:pt>
                <c:pt idx="436">
                  <c:v>45198</c:v>
                </c:pt>
                <c:pt idx="437">
                  <c:v>45201</c:v>
                </c:pt>
                <c:pt idx="438">
                  <c:v>45202</c:v>
                </c:pt>
                <c:pt idx="439">
                  <c:v>45203</c:v>
                </c:pt>
                <c:pt idx="440">
                  <c:v>45204</c:v>
                </c:pt>
                <c:pt idx="441">
                  <c:v>45205</c:v>
                </c:pt>
                <c:pt idx="442">
                  <c:v>45208</c:v>
                </c:pt>
                <c:pt idx="443">
                  <c:v>45209</c:v>
                </c:pt>
                <c:pt idx="444">
                  <c:v>45210</c:v>
                </c:pt>
                <c:pt idx="445">
                  <c:v>45211</c:v>
                </c:pt>
                <c:pt idx="446">
                  <c:v>45212</c:v>
                </c:pt>
                <c:pt idx="447">
                  <c:v>45215</c:v>
                </c:pt>
                <c:pt idx="448">
                  <c:v>45216</c:v>
                </c:pt>
                <c:pt idx="449">
                  <c:v>45217</c:v>
                </c:pt>
                <c:pt idx="450">
                  <c:v>45218</c:v>
                </c:pt>
                <c:pt idx="451">
                  <c:v>45219</c:v>
                </c:pt>
                <c:pt idx="452">
                  <c:v>45222</c:v>
                </c:pt>
                <c:pt idx="453">
                  <c:v>45223</c:v>
                </c:pt>
                <c:pt idx="454">
                  <c:v>45224</c:v>
                </c:pt>
                <c:pt idx="455">
                  <c:v>45225</c:v>
                </c:pt>
                <c:pt idx="456">
                  <c:v>45226</c:v>
                </c:pt>
                <c:pt idx="457">
                  <c:v>45229</c:v>
                </c:pt>
                <c:pt idx="458">
                  <c:v>45230</c:v>
                </c:pt>
                <c:pt idx="459">
                  <c:v>45231</c:v>
                </c:pt>
                <c:pt idx="460">
                  <c:v>45232</c:v>
                </c:pt>
                <c:pt idx="461">
                  <c:v>45233</c:v>
                </c:pt>
                <c:pt idx="462">
                  <c:v>45236</c:v>
                </c:pt>
                <c:pt idx="463">
                  <c:v>45237</c:v>
                </c:pt>
                <c:pt idx="464">
                  <c:v>45238</c:v>
                </c:pt>
                <c:pt idx="465">
                  <c:v>45239</c:v>
                </c:pt>
                <c:pt idx="466">
                  <c:v>45240</c:v>
                </c:pt>
                <c:pt idx="467">
                  <c:v>45244</c:v>
                </c:pt>
                <c:pt idx="468">
                  <c:v>45245</c:v>
                </c:pt>
                <c:pt idx="469">
                  <c:v>45246</c:v>
                </c:pt>
                <c:pt idx="470">
                  <c:v>45247</c:v>
                </c:pt>
                <c:pt idx="471">
                  <c:v>45250</c:v>
                </c:pt>
                <c:pt idx="472">
                  <c:v>45251</c:v>
                </c:pt>
                <c:pt idx="473">
                  <c:v>45252</c:v>
                </c:pt>
                <c:pt idx="474">
                  <c:v>45253</c:v>
                </c:pt>
                <c:pt idx="475">
                  <c:v>45254</c:v>
                </c:pt>
                <c:pt idx="476">
                  <c:v>45257</c:v>
                </c:pt>
                <c:pt idx="477">
                  <c:v>45258</c:v>
                </c:pt>
                <c:pt idx="478">
                  <c:v>45259</c:v>
                </c:pt>
                <c:pt idx="479">
                  <c:v>45260</c:v>
                </c:pt>
                <c:pt idx="480">
                  <c:v>45261</c:v>
                </c:pt>
                <c:pt idx="481">
                  <c:v>45264</c:v>
                </c:pt>
                <c:pt idx="482">
                  <c:v>45265</c:v>
                </c:pt>
                <c:pt idx="483">
                  <c:v>45266</c:v>
                </c:pt>
                <c:pt idx="484">
                  <c:v>45267</c:v>
                </c:pt>
                <c:pt idx="485">
                  <c:v>45268</c:v>
                </c:pt>
                <c:pt idx="486">
                  <c:v>45271</c:v>
                </c:pt>
                <c:pt idx="487">
                  <c:v>45272</c:v>
                </c:pt>
                <c:pt idx="488">
                  <c:v>45273</c:v>
                </c:pt>
                <c:pt idx="489">
                  <c:v>45274</c:v>
                </c:pt>
                <c:pt idx="490">
                  <c:v>45275</c:v>
                </c:pt>
                <c:pt idx="491">
                  <c:v>45278</c:v>
                </c:pt>
                <c:pt idx="492">
                  <c:v>45279</c:v>
                </c:pt>
                <c:pt idx="493">
                  <c:v>45280</c:v>
                </c:pt>
                <c:pt idx="494">
                  <c:v>45281</c:v>
                </c:pt>
                <c:pt idx="495">
                  <c:v>45282</c:v>
                </c:pt>
                <c:pt idx="496">
                  <c:v>45286</c:v>
                </c:pt>
                <c:pt idx="497">
                  <c:v>45287</c:v>
                </c:pt>
                <c:pt idx="498">
                  <c:v>45288</c:v>
                </c:pt>
                <c:pt idx="499">
                  <c:v>45289</c:v>
                </c:pt>
                <c:pt idx="500">
                  <c:v>45293</c:v>
                </c:pt>
                <c:pt idx="501">
                  <c:v>45294</c:v>
                </c:pt>
                <c:pt idx="502">
                  <c:v>45295</c:v>
                </c:pt>
                <c:pt idx="503">
                  <c:v>45296</c:v>
                </c:pt>
                <c:pt idx="504">
                  <c:v>45299</c:v>
                </c:pt>
                <c:pt idx="505">
                  <c:v>45300</c:v>
                </c:pt>
                <c:pt idx="506">
                  <c:v>45301</c:v>
                </c:pt>
                <c:pt idx="507">
                  <c:v>45302</c:v>
                </c:pt>
                <c:pt idx="508">
                  <c:v>45303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45310</c:v>
                </c:pt>
                <c:pt idx="514">
                  <c:v>45313</c:v>
                </c:pt>
                <c:pt idx="515">
                  <c:v>45314</c:v>
                </c:pt>
                <c:pt idx="516">
                  <c:v>45315</c:v>
                </c:pt>
                <c:pt idx="517">
                  <c:v>45316</c:v>
                </c:pt>
                <c:pt idx="518">
                  <c:v>45317</c:v>
                </c:pt>
                <c:pt idx="519">
                  <c:v>45320</c:v>
                </c:pt>
                <c:pt idx="520">
                  <c:v>45321</c:v>
                </c:pt>
                <c:pt idx="521">
                  <c:v>45322</c:v>
                </c:pt>
                <c:pt idx="522">
                  <c:v>45323</c:v>
                </c:pt>
                <c:pt idx="523">
                  <c:v>45324</c:v>
                </c:pt>
                <c:pt idx="524">
                  <c:v>45327</c:v>
                </c:pt>
                <c:pt idx="525">
                  <c:v>45328</c:v>
                </c:pt>
                <c:pt idx="526">
                  <c:v>45329</c:v>
                </c:pt>
                <c:pt idx="527">
                  <c:v>45330</c:v>
                </c:pt>
                <c:pt idx="528">
                  <c:v>45331</c:v>
                </c:pt>
                <c:pt idx="529">
                  <c:v>45335</c:v>
                </c:pt>
                <c:pt idx="530">
                  <c:v>45336</c:v>
                </c:pt>
                <c:pt idx="531">
                  <c:v>45337</c:v>
                </c:pt>
                <c:pt idx="532">
                  <c:v>45338</c:v>
                </c:pt>
                <c:pt idx="533">
                  <c:v>45341</c:v>
                </c:pt>
                <c:pt idx="534">
                  <c:v>45342</c:v>
                </c:pt>
                <c:pt idx="535">
                  <c:v>45343</c:v>
                </c:pt>
                <c:pt idx="536">
                  <c:v>45344</c:v>
                </c:pt>
                <c:pt idx="537">
                  <c:v>45345</c:v>
                </c:pt>
                <c:pt idx="538">
                  <c:v>45348</c:v>
                </c:pt>
                <c:pt idx="539">
                  <c:v>45349</c:v>
                </c:pt>
                <c:pt idx="540">
                  <c:v>45350</c:v>
                </c:pt>
                <c:pt idx="541">
                  <c:v>45351</c:v>
                </c:pt>
                <c:pt idx="542">
                  <c:v>45352</c:v>
                </c:pt>
                <c:pt idx="543">
                  <c:v>45355</c:v>
                </c:pt>
                <c:pt idx="544">
                  <c:v>45356</c:v>
                </c:pt>
                <c:pt idx="545">
                  <c:v>45357</c:v>
                </c:pt>
                <c:pt idx="546">
                  <c:v>45358</c:v>
                </c:pt>
                <c:pt idx="547">
                  <c:v>45359</c:v>
                </c:pt>
                <c:pt idx="548">
                  <c:v>45362</c:v>
                </c:pt>
                <c:pt idx="549">
                  <c:v>45363</c:v>
                </c:pt>
                <c:pt idx="550">
                  <c:v>45364</c:v>
                </c:pt>
                <c:pt idx="551">
                  <c:v>45365</c:v>
                </c:pt>
                <c:pt idx="552">
                  <c:v>45366</c:v>
                </c:pt>
                <c:pt idx="553">
                  <c:v>45369</c:v>
                </c:pt>
                <c:pt idx="554">
                  <c:v>45370</c:v>
                </c:pt>
                <c:pt idx="555">
                  <c:v>45371</c:v>
                </c:pt>
                <c:pt idx="556">
                  <c:v>45372</c:v>
                </c:pt>
                <c:pt idx="557">
                  <c:v>45373</c:v>
                </c:pt>
                <c:pt idx="558">
                  <c:v>45376</c:v>
                </c:pt>
                <c:pt idx="559">
                  <c:v>45377</c:v>
                </c:pt>
                <c:pt idx="560">
                  <c:v>45378</c:v>
                </c:pt>
                <c:pt idx="561">
                  <c:v>45379</c:v>
                </c:pt>
                <c:pt idx="562">
                  <c:v>45383</c:v>
                </c:pt>
                <c:pt idx="563">
                  <c:v>45384</c:v>
                </c:pt>
                <c:pt idx="564">
                  <c:v>45385</c:v>
                </c:pt>
                <c:pt idx="565">
                  <c:v>45386</c:v>
                </c:pt>
                <c:pt idx="566">
                  <c:v>45387</c:v>
                </c:pt>
                <c:pt idx="567">
                  <c:v>45390</c:v>
                </c:pt>
                <c:pt idx="568">
                  <c:v>45391</c:v>
                </c:pt>
                <c:pt idx="569">
                  <c:v>45393</c:v>
                </c:pt>
                <c:pt idx="570">
                  <c:v>45394</c:v>
                </c:pt>
                <c:pt idx="571">
                  <c:v>45397</c:v>
                </c:pt>
                <c:pt idx="572">
                  <c:v>45398</c:v>
                </c:pt>
                <c:pt idx="573">
                  <c:v>45399</c:v>
                </c:pt>
                <c:pt idx="574">
                  <c:v>45400</c:v>
                </c:pt>
                <c:pt idx="575">
                  <c:v>45401</c:v>
                </c:pt>
                <c:pt idx="576">
                  <c:v>45404</c:v>
                </c:pt>
                <c:pt idx="577">
                  <c:v>45405</c:v>
                </c:pt>
                <c:pt idx="578">
                  <c:v>45406</c:v>
                </c:pt>
                <c:pt idx="579">
                  <c:v>45407</c:v>
                </c:pt>
                <c:pt idx="580">
                  <c:v>45408</c:v>
                </c:pt>
                <c:pt idx="581">
                  <c:v>45411</c:v>
                </c:pt>
                <c:pt idx="582">
                  <c:v>45412</c:v>
                </c:pt>
                <c:pt idx="583">
                  <c:v>45414</c:v>
                </c:pt>
                <c:pt idx="584">
                  <c:v>45415</c:v>
                </c:pt>
                <c:pt idx="585">
                  <c:v>45418</c:v>
                </c:pt>
                <c:pt idx="586">
                  <c:v>45419</c:v>
                </c:pt>
                <c:pt idx="587">
                  <c:v>45420</c:v>
                </c:pt>
                <c:pt idx="588">
                  <c:v>45421</c:v>
                </c:pt>
                <c:pt idx="589">
                  <c:v>45422</c:v>
                </c:pt>
                <c:pt idx="590">
                  <c:v>45425</c:v>
                </c:pt>
                <c:pt idx="591">
                  <c:v>45426</c:v>
                </c:pt>
                <c:pt idx="592">
                  <c:v>45427</c:v>
                </c:pt>
                <c:pt idx="593">
                  <c:v>45428</c:v>
                </c:pt>
                <c:pt idx="594">
                  <c:v>45429</c:v>
                </c:pt>
                <c:pt idx="595">
                  <c:v>45432</c:v>
                </c:pt>
                <c:pt idx="596">
                  <c:v>45433</c:v>
                </c:pt>
                <c:pt idx="597">
                  <c:v>45435</c:v>
                </c:pt>
                <c:pt idx="598">
                  <c:v>45436</c:v>
                </c:pt>
                <c:pt idx="599">
                  <c:v>45439</c:v>
                </c:pt>
                <c:pt idx="600">
                  <c:v>45440</c:v>
                </c:pt>
                <c:pt idx="601">
                  <c:v>45441</c:v>
                </c:pt>
                <c:pt idx="602">
                  <c:v>45442</c:v>
                </c:pt>
                <c:pt idx="603">
                  <c:v>45443</c:v>
                </c:pt>
                <c:pt idx="604">
                  <c:v>45446</c:v>
                </c:pt>
                <c:pt idx="605">
                  <c:v>45447</c:v>
                </c:pt>
                <c:pt idx="606">
                  <c:v>45448</c:v>
                </c:pt>
                <c:pt idx="607">
                  <c:v>45449</c:v>
                </c:pt>
                <c:pt idx="608">
                  <c:v>45450</c:v>
                </c:pt>
                <c:pt idx="609">
                  <c:v>45453</c:v>
                </c:pt>
                <c:pt idx="610">
                  <c:v>45454</c:v>
                </c:pt>
                <c:pt idx="611">
                  <c:v>45455</c:v>
                </c:pt>
                <c:pt idx="612">
                  <c:v>45456</c:v>
                </c:pt>
                <c:pt idx="613">
                  <c:v>45457</c:v>
                </c:pt>
                <c:pt idx="614">
                  <c:v>45461</c:v>
                </c:pt>
                <c:pt idx="615">
                  <c:v>45462</c:v>
                </c:pt>
                <c:pt idx="616">
                  <c:v>45463</c:v>
                </c:pt>
                <c:pt idx="617">
                  <c:v>45464</c:v>
                </c:pt>
                <c:pt idx="618">
                  <c:v>45467</c:v>
                </c:pt>
                <c:pt idx="619">
                  <c:v>45468</c:v>
                </c:pt>
                <c:pt idx="620">
                  <c:v>45469</c:v>
                </c:pt>
                <c:pt idx="621">
                  <c:v>45470</c:v>
                </c:pt>
                <c:pt idx="622">
                  <c:v>45471</c:v>
                </c:pt>
                <c:pt idx="623">
                  <c:v>45474</c:v>
                </c:pt>
                <c:pt idx="624">
                  <c:v>45475</c:v>
                </c:pt>
                <c:pt idx="625">
                  <c:v>45476</c:v>
                </c:pt>
                <c:pt idx="626">
                  <c:v>45477</c:v>
                </c:pt>
                <c:pt idx="627">
                  <c:v>45478</c:v>
                </c:pt>
                <c:pt idx="628">
                  <c:v>45481</c:v>
                </c:pt>
                <c:pt idx="629">
                  <c:v>45482</c:v>
                </c:pt>
                <c:pt idx="630">
                  <c:v>45483</c:v>
                </c:pt>
                <c:pt idx="631">
                  <c:v>45484</c:v>
                </c:pt>
                <c:pt idx="632">
                  <c:v>45485</c:v>
                </c:pt>
                <c:pt idx="633">
                  <c:v>45488</c:v>
                </c:pt>
                <c:pt idx="634">
                  <c:v>45489</c:v>
                </c:pt>
                <c:pt idx="635">
                  <c:v>45490</c:v>
                </c:pt>
                <c:pt idx="636">
                  <c:v>45491</c:v>
                </c:pt>
                <c:pt idx="637">
                  <c:v>45492</c:v>
                </c:pt>
                <c:pt idx="638">
                  <c:v>45495</c:v>
                </c:pt>
                <c:pt idx="639">
                  <c:v>45496</c:v>
                </c:pt>
                <c:pt idx="640">
                  <c:v>45497</c:v>
                </c:pt>
                <c:pt idx="641">
                  <c:v>45498</c:v>
                </c:pt>
                <c:pt idx="642">
                  <c:v>45499</c:v>
                </c:pt>
                <c:pt idx="643">
                  <c:v>45502</c:v>
                </c:pt>
                <c:pt idx="644">
                  <c:v>45503</c:v>
                </c:pt>
                <c:pt idx="645">
                  <c:v>45504</c:v>
                </c:pt>
                <c:pt idx="646">
                  <c:v>45505</c:v>
                </c:pt>
                <c:pt idx="647">
                  <c:v>45506</c:v>
                </c:pt>
                <c:pt idx="648">
                  <c:v>45509</c:v>
                </c:pt>
                <c:pt idx="649">
                  <c:v>45510</c:v>
                </c:pt>
                <c:pt idx="650">
                  <c:v>45511</c:v>
                </c:pt>
                <c:pt idx="651">
                  <c:v>45512</c:v>
                </c:pt>
                <c:pt idx="652">
                  <c:v>45516</c:v>
                </c:pt>
                <c:pt idx="653">
                  <c:v>45517</c:v>
                </c:pt>
                <c:pt idx="654">
                  <c:v>45518</c:v>
                </c:pt>
                <c:pt idx="655">
                  <c:v>45519</c:v>
                </c:pt>
                <c:pt idx="656">
                  <c:v>45520</c:v>
                </c:pt>
                <c:pt idx="657">
                  <c:v>45523</c:v>
                </c:pt>
                <c:pt idx="658">
                  <c:v>45524</c:v>
                </c:pt>
                <c:pt idx="659">
                  <c:v>45525</c:v>
                </c:pt>
                <c:pt idx="660">
                  <c:v>45526</c:v>
                </c:pt>
                <c:pt idx="661">
                  <c:v>45527</c:v>
                </c:pt>
                <c:pt idx="662">
                  <c:v>45530</c:v>
                </c:pt>
                <c:pt idx="663">
                  <c:v>45531</c:v>
                </c:pt>
                <c:pt idx="664">
                  <c:v>45532</c:v>
                </c:pt>
                <c:pt idx="665">
                  <c:v>45533</c:v>
                </c:pt>
                <c:pt idx="666">
                  <c:v>45534</c:v>
                </c:pt>
                <c:pt idx="667">
                  <c:v>45537</c:v>
                </c:pt>
                <c:pt idx="668">
                  <c:v>45538</c:v>
                </c:pt>
                <c:pt idx="669">
                  <c:v>45539</c:v>
                </c:pt>
                <c:pt idx="670">
                  <c:v>45540</c:v>
                </c:pt>
                <c:pt idx="671">
                  <c:v>45541</c:v>
                </c:pt>
                <c:pt idx="672">
                  <c:v>45544</c:v>
                </c:pt>
                <c:pt idx="673">
                  <c:v>45545</c:v>
                </c:pt>
                <c:pt idx="674">
                  <c:v>45546</c:v>
                </c:pt>
                <c:pt idx="675">
                  <c:v>45547</c:v>
                </c:pt>
                <c:pt idx="676">
                  <c:v>45548</c:v>
                </c:pt>
                <c:pt idx="677">
                  <c:v>45551</c:v>
                </c:pt>
                <c:pt idx="678">
                  <c:v>45552</c:v>
                </c:pt>
                <c:pt idx="679">
                  <c:v>45553</c:v>
                </c:pt>
                <c:pt idx="680">
                  <c:v>45554</c:v>
                </c:pt>
                <c:pt idx="681">
                  <c:v>45555</c:v>
                </c:pt>
                <c:pt idx="682">
                  <c:v>45558</c:v>
                </c:pt>
                <c:pt idx="683">
                  <c:v>45559</c:v>
                </c:pt>
                <c:pt idx="684">
                  <c:v>45560</c:v>
                </c:pt>
                <c:pt idx="685">
                  <c:v>45561</c:v>
                </c:pt>
                <c:pt idx="686">
                  <c:v>45562</c:v>
                </c:pt>
                <c:pt idx="687">
                  <c:v>45565</c:v>
                </c:pt>
                <c:pt idx="688">
                  <c:v>45566</c:v>
                </c:pt>
                <c:pt idx="689">
                  <c:v>45567</c:v>
                </c:pt>
                <c:pt idx="690">
                  <c:v>45568</c:v>
                </c:pt>
                <c:pt idx="691">
                  <c:v>45569</c:v>
                </c:pt>
                <c:pt idx="692">
                  <c:v>45572</c:v>
                </c:pt>
                <c:pt idx="693">
                  <c:v>45573</c:v>
                </c:pt>
                <c:pt idx="694">
                  <c:v>45574</c:v>
                </c:pt>
                <c:pt idx="695">
                  <c:v>45575</c:v>
                </c:pt>
                <c:pt idx="696">
                  <c:v>45576</c:v>
                </c:pt>
                <c:pt idx="697">
                  <c:v>45579</c:v>
                </c:pt>
                <c:pt idx="698">
                  <c:v>45580</c:v>
                </c:pt>
                <c:pt idx="699">
                  <c:v>45581</c:v>
                </c:pt>
                <c:pt idx="700">
                  <c:v>45582</c:v>
                </c:pt>
                <c:pt idx="701">
                  <c:v>45583</c:v>
                </c:pt>
                <c:pt idx="702">
                  <c:v>45586</c:v>
                </c:pt>
                <c:pt idx="703">
                  <c:v>45587</c:v>
                </c:pt>
                <c:pt idx="704">
                  <c:v>45588</c:v>
                </c:pt>
                <c:pt idx="705">
                  <c:v>45589</c:v>
                </c:pt>
                <c:pt idx="706">
                  <c:v>45590</c:v>
                </c:pt>
                <c:pt idx="707">
                  <c:v>45593</c:v>
                </c:pt>
                <c:pt idx="708">
                  <c:v>45594</c:v>
                </c:pt>
                <c:pt idx="709">
                  <c:v>45595</c:v>
                </c:pt>
                <c:pt idx="710">
                  <c:v>45597</c:v>
                </c:pt>
                <c:pt idx="711">
                  <c:v>45600</c:v>
                </c:pt>
                <c:pt idx="712">
                  <c:v>45601</c:v>
                </c:pt>
                <c:pt idx="713">
                  <c:v>45602</c:v>
                </c:pt>
                <c:pt idx="714">
                  <c:v>45603</c:v>
                </c:pt>
                <c:pt idx="715">
                  <c:v>45604</c:v>
                </c:pt>
                <c:pt idx="716">
                  <c:v>45607</c:v>
                </c:pt>
                <c:pt idx="717">
                  <c:v>45608</c:v>
                </c:pt>
                <c:pt idx="718">
                  <c:v>45609</c:v>
                </c:pt>
                <c:pt idx="719">
                  <c:v>45610</c:v>
                </c:pt>
                <c:pt idx="720">
                  <c:v>45611</c:v>
                </c:pt>
                <c:pt idx="721">
                  <c:v>45614</c:v>
                </c:pt>
                <c:pt idx="722">
                  <c:v>45615</c:v>
                </c:pt>
                <c:pt idx="723">
                  <c:v>45616</c:v>
                </c:pt>
                <c:pt idx="724">
                  <c:v>45617</c:v>
                </c:pt>
                <c:pt idx="725">
                  <c:v>45618</c:v>
                </c:pt>
                <c:pt idx="726">
                  <c:v>45621</c:v>
                </c:pt>
                <c:pt idx="727">
                  <c:v>45622</c:v>
                </c:pt>
                <c:pt idx="728">
                  <c:v>45623</c:v>
                </c:pt>
                <c:pt idx="729">
                  <c:v>45624</c:v>
                </c:pt>
                <c:pt idx="730">
                  <c:v>45625</c:v>
                </c:pt>
                <c:pt idx="731">
                  <c:v>45628</c:v>
                </c:pt>
                <c:pt idx="732">
                  <c:v>45629</c:v>
                </c:pt>
                <c:pt idx="733">
                  <c:v>45630</c:v>
                </c:pt>
                <c:pt idx="734">
                  <c:v>45631</c:v>
                </c:pt>
                <c:pt idx="735">
                  <c:v>45632</c:v>
                </c:pt>
                <c:pt idx="736">
                  <c:v>45635</c:v>
                </c:pt>
                <c:pt idx="737">
                  <c:v>45636</c:v>
                </c:pt>
                <c:pt idx="738">
                  <c:v>45637</c:v>
                </c:pt>
                <c:pt idx="739">
                  <c:v>45638</c:v>
                </c:pt>
                <c:pt idx="740">
                  <c:v>45639</c:v>
                </c:pt>
                <c:pt idx="741">
                  <c:v>45642</c:v>
                </c:pt>
                <c:pt idx="742">
                  <c:v>45643</c:v>
                </c:pt>
                <c:pt idx="743">
                  <c:v>45644</c:v>
                </c:pt>
                <c:pt idx="744">
                  <c:v>45645</c:v>
                </c:pt>
                <c:pt idx="745">
                  <c:v>45646</c:v>
                </c:pt>
                <c:pt idx="746">
                  <c:v>45649</c:v>
                </c:pt>
                <c:pt idx="747">
                  <c:v>45650</c:v>
                </c:pt>
                <c:pt idx="748">
                  <c:v>45652</c:v>
                </c:pt>
                <c:pt idx="749">
                  <c:v>45653</c:v>
                </c:pt>
                <c:pt idx="750">
                  <c:v>45656</c:v>
                </c:pt>
                <c:pt idx="751">
                  <c:v>45657</c:v>
                </c:pt>
                <c:pt idx="752">
                  <c:v>45659</c:v>
                </c:pt>
                <c:pt idx="753">
                  <c:v>45660</c:v>
                </c:pt>
                <c:pt idx="754">
                  <c:v>45663</c:v>
                </c:pt>
                <c:pt idx="755">
                  <c:v>45664</c:v>
                </c:pt>
                <c:pt idx="756">
                  <c:v>45665</c:v>
                </c:pt>
                <c:pt idx="757">
                  <c:v>45666</c:v>
                </c:pt>
                <c:pt idx="758">
                  <c:v>45667</c:v>
                </c:pt>
                <c:pt idx="759">
                  <c:v>45670</c:v>
                </c:pt>
                <c:pt idx="760">
                  <c:v>45671</c:v>
                </c:pt>
                <c:pt idx="761">
                  <c:v>45672</c:v>
                </c:pt>
                <c:pt idx="762">
                  <c:v>45673</c:v>
                </c:pt>
                <c:pt idx="763">
                  <c:v>45674</c:v>
                </c:pt>
                <c:pt idx="764">
                  <c:v>45677</c:v>
                </c:pt>
                <c:pt idx="765">
                  <c:v>45678</c:v>
                </c:pt>
                <c:pt idx="766">
                  <c:v>45679</c:v>
                </c:pt>
                <c:pt idx="767">
                  <c:v>45680</c:v>
                </c:pt>
                <c:pt idx="768">
                  <c:v>45681</c:v>
                </c:pt>
                <c:pt idx="769">
                  <c:v>45684</c:v>
                </c:pt>
                <c:pt idx="770">
                  <c:v>45685</c:v>
                </c:pt>
                <c:pt idx="771">
                  <c:v>45688</c:v>
                </c:pt>
                <c:pt idx="772">
                  <c:v>45691</c:v>
                </c:pt>
                <c:pt idx="773">
                  <c:v>45692</c:v>
                </c:pt>
                <c:pt idx="774">
                  <c:v>45693</c:v>
                </c:pt>
                <c:pt idx="775">
                  <c:v>45694</c:v>
                </c:pt>
                <c:pt idx="776">
                  <c:v>45695</c:v>
                </c:pt>
                <c:pt idx="777">
                  <c:v>45698</c:v>
                </c:pt>
                <c:pt idx="778">
                  <c:v>45699</c:v>
                </c:pt>
                <c:pt idx="779">
                  <c:v>45700</c:v>
                </c:pt>
                <c:pt idx="780">
                  <c:v>45701</c:v>
                </c:pt>
                <c:pt idx="781">
                  <c:v>45702</c:v>
                </c:pt>
                <c:pt idx="782">
                  <c:v>45705</c:v>
                </c:pt>
                <c:pt idx="783">
                  <c:v>45706</c:v>
                </c:pt>
                <c:pt idx="784">
                  <c:v>45707</c:v>
                </c:pt>
                <c:pt idx="785">
                  <c:v>45708</c:v>
                </c:pt>
                <c:pt idx="786">
                  <c:v>45709</c:v>
                </c:pt>
                <c:pt idx="787">
                  <c:v>45712</c:v>
                </c:pt>
                <c:pt idx="788">
                  <c:v>45713</c:v>
                </c:pt>
                <c:pt idx="789">
                  <c:v>45714</c:v>
                </c:pt>
                <c:pt idx="790">
                  <c:v>45715</c:v>
                </c:pt>
                <c:pt idx="791">
                  <c:v>45716</c:v>
                </c:pt>
                <c:pt idx="792">
                  <c:v>45719</c:v>
                </c:pt>
                <c:pt idx="793">
                  <c:v>45720</c:v>
                </c:pt>
                <c:pt idx="794">
                  <c:v>45721</c:v>
                </c:pt>
                <c:pt idx="795">
                  <c:v>45722</c:v>
                </c:pt>
                <c:pt idx="796">
                  <c:v>45723</c:v>
                </c:pt>
                <c:pt idx="797">
                  <c:v>45726</c:v>
                </c:pt>
                <c:pt idx="798">
                  <c:v>45727</c:v>
                </c:pt>
                <c:pt idx="799">
                  <c:v>45728</c:v>
                </c:pt>
                <c:pt idx="800">
                  <c:v>45729</c:v>
                </c:pt>
                <c:pt idx="801">
                  <c:v>45730</c:v>
                </c:pt>
                <c:pt idx="802">
                  <c:v>45733</c:v>
                </c:pt>
                <c:pt idx="803">
                  <c:v>45734</c:v>
                </c:pt>
                <c:pt idx="804">
                  <c:v>45735</c:v>
                </c:pt>
                <c:pt idx="805">
                  <c:v>45736</c:v>
                </c:pt>
                <c:pt idx="806">
                  <c:v>45737</c:v>
                </c:pt>
                <c:pt idx="807">
                  <c:v>45740</c:v>
                </c:pt>
                <c:pt idx="808">
                  <c:v>45741</c:v>
                </c:pt>
                <c:pt idx="809">
                  <c:v>45742</c:v>
                </c:pt>
                <c:pt idx="810">
                  <c:v>45743</c:v>
                </c:pt>
                <c:pt idx="811">
                  <c:v>45744</c:v>
                </c:pt>
                <c:pt idx="812">
                  <c:v>45748</c:v>
                </c:pt>
                <c:pt idx="813">
                  <c:v>45749</c:v>
                </c:pt>
                <c:pt idx="814">
                  <c:v>45750</c:v>
                </c:pt>
                <c:pt idx="815">
                  <c:v>45751</c:v>
                </c:pt>
                <c:pt idx="816">
                  <c:v>45754</c:v>
                </c:pt>
                <c:pt idx="817">
                  <c:v>45755</c:v>
                </c:pt>
                <c:pt idx="818">
                  <c:v>45756</c:v>
                </c:pt>
                <c:pt idx="819">
                  <c:v>45757</c:v>
                </c:pt>
                <c:pt idx="820">
                  <c:v>45758</c:v>
                </c:pt>
                <c:pt idx="821">
                  <c:v>45761</c:v>
                </c:pt>
                <c:pt idx="822">
                  <c:v>45762</c:v>
                </c:pt>
                <c:pt idx="823">
                  <c:v>45763</c:v>
                </c:pt>
                <c:pt idx="824">
                  <c:v>45764</c:v>
                </c:pt>
                <c:pt idx="825">
                  <c:v>45768</c:v>
                </c:pt>
                <c:pt idx="826">
                  <c:v>45769</c:v>
                </c:pt>
                <c:pt idx="827">
                  <c:v>45770</c:v>
                </c:pt>
                <c:pt idx="828">
                  <c:v>45771</c:v>
                </c:pt>
                <c:pt idx="829">
                  <c:v>45772</c:v>
                </c:pt>
                <c:pt idx="830">
                  <c:v>45775</c:v>
                </c:pt>
                <c:pt idx="831">
                  <c:v>45776</c:v>
                </c:pt>
                <c:pt idx="832">
                  <c:v>45777</c:v>
                </c:pt>
                <c:pt idx="833">
                  <c:v>45779</c:v>
                </c:pt>
                <c:pt idx="834">
                  <c:v>45782</c:v>
                </c:pt>
                <c:pt idx="835">
                  <c:v>45783</c:v>
                </c:pt>
                <c:pt idx="836">
                  <c:v>45784</c:v>
                </c:pt>
                <c:pt idx="837">
                  <c:v>45785</c:v>
                </c:pt>
                <c:pt idx="838">
                  <c:v>45786</c:v>
                </c:pt>
                <c:pt idx="839">
                  <c:v>45790</c:v>
                </c:pt>
                <c:pt idx="840">
                  <c:v>45791</c:v>
                </c:pt>
                <c:pt idx="841">
                  <c:v>45792</c:v>
                </c:pt>
                <c:pt idx="842">
                  <c:v>45793</c:v>
                </c:pt>
                <c:pt idx="843">
                  <c:v>45796</c:v>
                </c:pt>
                <c:pt idx="844">
                  <c:v>45797</c:v>
                </c:pt>
                <c:pt idx="845">
                  <c:v>45798</c:v>
                </c:pt>
                <c:pt idx="846">
                  <c:v>45799</c:v>
                </c:pt>
                <c:pt idx="847">
                  <c:v>45800</c:v>
                </c:pt>
                <c:pt idx="848">
                  <c:v>45803</c:v>
                </c:pt>
                <c:pt idx="849">
                  <c:v>45804</c:v>
                </c:pt>
                <c:pt idx="850">
                  <c:v>45805</c:v>
                </c:pt>
                <c:pt idx="851">
                  <c:v>45806</c:v>
                </c:pt>
                <c:pt idx="852">
                  <c:v>45807</c:v>
                </c:pt>
                <c:pt idx="853">
                  <c:v>45810</c:v>
                </c:pt>
                <c:pt idx="854">
                  <c:v>45811</c:v>
                </c:pt>
                <c:pt idx="855">
                  <c:v>45812</c:v>
                </c:pt>
                <c:pt idx="856">
                  <c:v>45813</c:v>
                </c:pt>
                <c:pt idx="857">
                  <c:v>45814</c:v>
                </c:pt>
                <c:pt idx="858">
                  <c:v>45817</c:v>
                </c:pt>
                <c:pt idx="859">
                  <c:v>45818</c:v>
                </c:pt>
                <c:pt idx="860">
                  <c:v>45819</c:v>
                </c:pt>
                <c:pt idx="861">
                  <c:v>45820</c:v>
                </c:pt>
                <c:pt idx="862">
                  <c:v>45821</c:v>
                </c:pt>
                <c:pt idx="863">
                  <c:v>45824</c:v>
                </c:pt>
                <c:pt idx="864">
                  <c:v>45825</c:v>
                </c:pt>
                <c:pt idx="865">
                  <c:v>45826</c:v>
                </c:pt>
                <c:pt idx="866">
                  <c:v>45827</c:v>
                </c:pt>
                <c:pt idx="867">
                  <c:v>45828</c:v>
                </c:pt>
                <c:pt idx="868">
                  <c:v>45831</c:v>
                </c:pt>
                <c:pt idx="869">
                  <c:v>45832</c:v>
                </c:pt>
                <c:pt idx="870">
                  <c:v>45833</c:v>
                </c:pt>
                <c:pt idx="871">
                  <c:v>45834</c:v>
                </c:pt>
                <c:pt idx="872">
                  <c:v>45835</c:v>
                </c:pt>
                <c:pt idx="873">
                  <c:v>45838</c:v>
                </c:pt>
                <c:pt idx="874">
                  <c:v>45839</c:v>
                </c:pt>
                <c:pt idx="875">
                  <c:v>45840</c:v>
                </c:pt>
                <c:pt idx="876">
                  <c:v>45841</c:v>
                </c:pt>
                <c:pt idx="877">
                  <c:v>45842</c:v>
                </c:pt>
                <c:pt idx="878">
                  <c:v>45845</c:v>
                </c:pt>
                <c:pt idx="879">
                  <c:v>45846</c:v>
                </c:pt>
                <c:pt idx="880">
                  <c:v>45847</c:v>
                </c:pt>
                <c:pt idx="881">
                  <c:v>45848</c:v>
                </c:pt>
                <c:pt idx="882">
                  <c:v>45849</c:v>
                </c:pt>
                <c:pt idx="883">
                  <c:v>45852</c:v>
                </c:pt>
                <c:pt idx="884">
                  <c:v>45853</c:v>
                </c:pt>
                <c:pt idx="885">
                  <c:v>45854</c:v>
                </c:pt>
                <c:pt idx="886">
                  <c:v>45855</c:v>
                </c:pt>
                <c:pt idx="887">
                  <c:v>45856</c:v>
                </c:pt>
                <c:pt idx="888">
                  <c:v>45859</c:v>
                </c:pt>
                <c:pt idx="889">
                  <c:v>45860</c:v>
                </c:pt>
                <c:pt idx="890">
                  <c:v>45861</c:v>
                </c:pt>
              </c:numCache>
            </c:numRef>
          </c:cat>
          <c:val>
            <c:numRef>
              <c:f>'Asia-Crack'!$V$507:$V$1397</c:f>
              <c:numCache>
                <c:formatCode>General</c:formatCode>
                <c:ptCount val="891"/>
                <c:pt idx="0">
                  <c:v>12.85</c:v>
                </c:pt>
                <c:pt idx="1">
                  <c:v>13.34</c:v>
                </c:pt>
                <c:pt idx="2">
                  <c:v>13.82</c:v>
                </c:pt>
                <c:pt idx="3">
                  <c:v>13.91</c:v>
                </c:pt>
                <c:pt idx="4">
                  <c:v>14.05</c:v>
                </c:pt>
                <c:pt idx="5">
                  <c:v>14.59</c:v>
                </c:pt>
                <c:pt idx="6">
                  <c:v>14.73</c:v>
                </c:pt>
                <c:pt idx="7">
                  <c:v>15.32</c:v>
                </c:pt>
                <c:pt idx="8">
                  <c:v>15.58</c:v>
                </c:pt>
                <c:pt idx="9">
                  <c:v>16.239999999999998</c:v>
                </c:pt>
                <c:pt idx="10">
                  <c:v>16.59</c:v>
                </c:pt>
                <c:pt idx="11">
                  <c:v>16.600000000000001</c:v>
                </c:pt>
                <c:pt idx="12">
                  <c:v>15.76</c:v>
                </c:pt>
                <c:pt idx="13">
                  <c:v>15.63</c:v>
                </c:pt>
                <c:pt idx="14">
                  <c:v>15.33</c:v>
                </c:pt>
                <c:pt idx="15">
                  <c:v>16.37</c:v>
                </c:pt>
                <c:pt idx="16">
                  <c:v>16.48</c:v>
                </c:pt>
                <c:pt idx="17">
                  <c:v>16.18</c:v>
                </c:pt>
                <c:pt idx="18">
                  <c:v>16.82</c:v>
                </c:pt>
                <c:pt idx="19">
                  <c:v>17.89</c:v>
                </c:pt>
                <c:pt idx="20">
                  <c:v>17.95</c:v>
                </c:pt>
                <c:pt idx="21">
                  <c:v>17.260000000000002</c:v>
                </c:pt>
                <c:pt idx="22">
                  <c:v>17.690000000000001</c:v>
                </c:pt>
                <c:pt idx="23">
                  <c:v>18.309999999999999</c:v>
                </c:pt>
                <c:pt idx="24">
                  <c:v>17.97</c:v>
                </c:pt>
                <c:pt idx="25">
                  <c:v>17.53</c:v>
                </c:pt>
                <c:pt idx="26">
                  <c:v>18.05</c:v>
                </c:pt>
                <c:pt idx="27">
                  <c:v>17.78</c:v>
                </c:pt>
                <c:pt idx="28">
                  <c:v>18.739999999999998</c:v>
                </c:pt>
                <c:pt idx="29">
                  <c:v>18.2</c:v>
                </c:pt>
                <c:pt idx="30">
                  <c:v>18.34</c:v>
                </c:pt>
                <c:pt idx="31">
                  <c:v>17.61</c:v>
                </c:pt>
                <c:pt idx="32">
                  <c:v>17.43</c:v>
                </c:pt>
                <c:pt idx="33">
                  <c:v>16.93</c:v>
                </c:pt>
                <c:pt idx="34">
                  <c:v>17.64</c:v>
                </c:pt>
                <c:pt idx="35">
                  <c:v>16.920000000000002</c:v>
                </c:pt>
                <c:pt idx="36">
                  <c:v>17.07</c:v>
                </c:pt>
                <c:pt idx="37">
                  <c:v>18.36</c:v>
                </c:pt>
                <c:pt idx="38">
                  <c:v>18.29</c:v>
                </c:pt>
                <c:pt idx="39">
                  <c:v>19.260000000000002</c:v>
                </c:pt>
                <c:pt idx="40">
                  <c:v>21.51</c:v>
                </c:pt>
                <c:pt idx="41">
                  <c:v>23.01</c:v>
                </c:pt>
                <c:pt idx="42">
                  <c:v>26.41</c:v>
                </c:pt>
                <c:pt idx="43">
                  <c:v>33.54</c:v>
                </c:pt>
                <c:pt idx="44">
                  <c:v>32.729999999999997</c:v>
                </c:pt>
                <c:pt idx="45">
                  <c:v>44.2</c:v>
                </c:pt>
                <c:pt idx="46">
                  <c:v>34.94</c:v>
                </c:pt>
                <c:pt idx="47">
                  <c:v>21.67</c:v>
                </c:pt>
                <c:pt idx="48">
                  <c:v>20.85</c:v>
                </c:pt>
                <c:pt idx="49">
                  <c:v>17.73</c:v>
                </c:pt>
                <c:pt idx="50">
                  <c:v>20.21</c:v>
                </c:pt>
                <c:pt idx="51">
                  <c:v>26.13</c:v>
                </c:pt>
                <c:pt idx="52">
                  <c:v>27.05</c:v>
                </c:pt>
                <c:pt idx="53">
                  <c:v>32.79</c:v>
                </c:pt>
                <c:pt idx="54">
                  <c:v>30.64</c:v>
                </c:pt>
                <c:pt idx="55">
                  <c:v>32.83</c:v>
                </c:pt>
                <c:pt idx="56">
                  <c:v>34.590000000000003</c:v>
                </c:pt>
                <c:pt idx="57">
                  <c:v>34.1</c:v>
                </c:pt>
                <c:pt idx="58">
                  <c:v>33.72</c:v>
                </c:pt>
                <c:pt idx="59">
                  <c:v>32.29</c:v>
                </c:pt>
                <c:pt idx="60">
                  <c:v>31.54</c:v>
                </c:pt>
                <c:pt idx="61">
                  <c:v>30.48</c:v>
                </c:pt>
                <c:pt idx="62">
                  <c:v>26.4</c:v>
                </c:pt>
                <c:pt idx="63">
                  <c:v>31.19</c:v>
                </c:pt>
                <c:pt idx="64">
                  <c:v>29.83</c:v>
                </c:pt>
                <c:pt idx="65">
                  <c:v>31.97</c:v>
                </c:pt>
                <c:pt idx="66">
                  <c:v>31.2</c:v>
                </c:pt>
                <c:pt idx="67">
                  <c:v>29.99</c:v>
                </c:pt>
                <c:pt idx="68">
                  <c:v>30.35</c:v>
                </c:pt>
                <c:pt idx="69">
                  <c:v>33.53</c:v>
                </c:pt>
                <c:pt idx="70">
                  <c:v>35.79</c:v>
                </c:pt>
                <c:pt idx="71">
                  <c:v>41.58</c:v>
                </c:pt>
                <c:pt idx="72">
                  <c:v>42.51</c:v>
                </c:pt>
                <c:pt idx="73">
                  <c:v>40.799999999999997</c:v>
                </c:pt>
                <c:pt idx="74">
                  <c:v>42.08</c:v>
                </c:pt>
                <c:pt idx="75">
                  <c:v>42.48</c:v>
                </c:pt>
                <c:pt idx="76">
                  <c:v>40.15</c:v>
                </c:pt>
                <c:pt idx="77">
                  <c:v>40.590000000000003</c:v>
                </c:pt>
                <c:pt idx="78">
                  <c:v>42.27</c:v>
                </c:pt>
                <c:pt idx="79">
                  <c:v>46.59</c:v>
                </c:pt>
                <c:pt idx="80">
                  <c:v>47.3</c:v>
                </c:pt>
                <c:pt idx="81">
                  <c:v>48.45</c:v>
                </c:pt>
                <c:pt idx="82">
                  <c:v>44.24</c:v>
                </c:pt>
                <c:pt idx="83">
                  <c:v>45.33</c:v>
                </c:pt>
                <c:pt idx="84">
                  <c:v>42.09</c:v>
                </c:pt>
                <c:pt idx="85">
                  <c:v>38.950000000000003</c:v>
                </c:pt>
                <c:pt idx="86">
                  <c:v>38.69</c:v>
                </c:pt>
                <c:pt idx="87">
                  <c:v>43.31</c:v>
                </c:pt>
                <c:pt idx="88">
                  <c:v>39.840000000000003</c:v>
                </c:pt>
                <c:pt idx="89">
                  <c:v>40.78</c:v>
                </c:pt>
                <c:pt idx="90">
                  <c:v>34.36</c:v>
                </c:pt>
                <c:pt idx="91">
                  <c:v>36.25</c:v>
                </c:pt>
                <c:pt idx="92">
                  <c:v>31.99</c:v>
                </c:pt>
                <c:pt idx="93">
                  <c:v>34.99</c:v>
                </c:pt>
                <c:pt idx="94">
                  <c:v>34.6</c:v>
                </c:pt>
                <c:pt idx="95">
                  <c:v>35.229999999999997</c:v>
                </c:pt>
                <c:pt idx="96">
                  <c:v>37.94</c:v>
                </c:pt>
                <c:pt idx="97">
                  <c:v>40.39</c:v>
                </c:pt>
                <c:pt idx="98">
                  <c:v>42.46</c:v>
                </c:pt>
                <c:pt idx="99">
                  <c:v>44.38</c:v>
                </c:pt>
                <c:pt idx="100">
                  <c:v>49.85</c:v>
                </c:pt>
                <c:pt idx="101">
                  <c:v>47.4</c:v>
                </c:pt>
                <c:pt idx="102">
                  <c:v>49.56</c:v>
                </c:pt>
                <c:pt idx="103">
                  <c:v>53.34</c:v>
                </c:pt>
                <c:pt idx="104">
                  <c:v>55.81</c:v>
                </c:pt>
                <c:pt idx="105">
                  <c:v>56.86</c:v>
                </c:pt>
                <c:pt idx="106">
                  <c:v>52.67</c:v>
                </c:pt>
                <c:pt idx="107">
                  <c:v>51.68</c:v>
                </c:pt>
                <c:pt idx="108">
                  <c:v>56.1</c:v>
                </c:pt>
                <c:pt idx="109" formatCode="0.0000">
                  <c:v>56.2</c:v>
                </c:pt>
                <c:pt idx="110" formatCode="0.0000">
                  <c:v>56.24</c:v>
                </c:pt>
                <c:pt idx="111" formatCode="0.0000">
                  <c:v>60.61</c:v>
                </c:pt>
                <c:pt idx="112" formatCode="0.0000">
                  <c:v>64.45</c:v>
                </c:pt>
                <c:pt idx="113" formatCode="0.0000">
                  <c:v>65.39</c:v>
                </c:pt>
                <c:pt idx="114">
                  <c:v>66.73</c:v>
                </c:pt>
                <c:pt idx="115">
                  <c:v>70.66</c:v>
                </c:pt>
                <c:pt idx="116">
                  <c:v>69.239999999999995</c:v>
                </c:pt>
                <c:pt idx="117">
                  <c:v>70.81</c:v>
                </c:pt>
                <c:pt idx="118">
                  <c:v>71.72</c:v>
                </c:pt>
                <c:pt idx="119">
                  <c:v>68.14</c:v>
                </c:pt>
                <c:pt idx="120">
                  <c:v>62.4</c:v>
                </c:pt>
                <c:pt idx="121">
                  <c:v>52.71</c:v>
                </c:pt>
                <c:pt idx="122">
                  <c:v>51.71</c:v>
                </c:pt>
                <c:pt idx="123">
                  <c:v>54.95</c:v>
                </c:pt>
                <c:pt idx="124">
                  <c:v>51.72</c:v>
                </c:pt>
                <c:pt idx="125">
                  <c:v>49.82</c:v>
                </c:pt>
                <c:pt idx="126">
                  <c:v>46.41</c:v>
                </c:pt>
                <c:pt idx="127">
                  <c:v>38.979999999999997</c:v>
                </c:pt>
                <c:pt idx="128">
                  <c:v>47.23</c:v>
                </c:pt>
                <c:pt idx="129">
                  <c:v>46.92</c:v>
                </c:pt>
                <c:pt idx="130">
                  <c:v>50.57</c:v>
                </c:pt>
                <c:pt idx="131">
                  <c:v>47.49</c:v>
                </c:pt>
                <c:pt idx="132">
                  <c:v>46.89</c:v>
                </c:pt>
                <c:pt idx="133">
                  <c:v>44.75</c:v>
                </c:pt>
                <c:pt idx="134">
                  <c:v>41.15</c:v>
                </c:pt>
                <c:pt idx="135">
                  <c:v>38.01</c:v>
                </c:pt>
                <c:pt idx="136">
                  <c:v>37.81</c:v>
                </c:pt>
                <c:pt idx="137">
                  <c:v>37.4</c:v>
                </c:pt>
                <c:pt idx="138">
                  <c:v>34.950000000000003</c:v>
                </c:pt>
                <c:pt idx="139">
                  <c:v>37.26</c:v>
                </c:pt>
                <c:pt idx="140">
                  <c:v>39.26</c:v>
                </c:pt>
                <c:pt idx="141">
                  <c:v>42.46</c:v>
                </c:pt>
                <c:pt idx="142">
                  <c:v>40.69</c:v>
                </c:pt>
                <c:pt idx="143">
                  <c:v>38.090000000000003</c:v>
                </c:pt>
                <c:pt idx="144">
                  <c:v>35.82</c:v>
                </c:pt>
                <c:pt idx="145">
                  <c:v>34.869999999999997</c:v>
                </c:pt>
                <c:pt idx="146">
                  <c:v>40.020000000000003</c:v>
                </c:pt>
                <c:pt idx="147">
                  <c:v>38.32</c:v>
                </c:pt>
                <c:pt idx="148">
                  <c:v>31.47</c:v>
                </c:pt>
                <c:pt idx="149">
                  <c:v>35.520000000000003</c:v>
                </c:pt>
                <c:pt idx="150">
                  <c:v>38.69</c:v>
                </c:pt>
                <c:pt idx="151">
                  <c:v>39.74</c:v>
                </c:pt>
                <c:pt idx="152">
                  <c:v>40.44</c:v>
                </c:pt>
                <c:pt idx="153">
                  <c:v>43.37</c:v>
                </c:pt>
                <c:pt idx="154">
                  <c:v>44.69</c:v>
                </c:pt>
                <c:pt idx="155">
                  <c:v>46.18</c:v>
                </c:pt>
                <c:pt idx="156">
                  <c:v>45.39</c:v>
                </c:pt>
                <c:pt idx="157">
                  <c:v>48.66</c:v>
                </c:pt>
                <c:pt idx="158">
                  <c:v>52.58</c:v>
                </c:pt>
                <c:pt idx="159">
                  <c:v>51.4</c:v>
                </c:pt>
                <c:pt idx="160">
                  <c:v>56.94</c:v>
                </c:pt>
                <c:pt idx="161">
                  <c:v>54.12</c:v>
                </c:pt>
                <c:pt idx="162">
                  <c:v>52.11</c:v>
                </c:pt>
                <c:pt idx="163">
                  <c:v>47.85</c:v>
                </c:pt>
                <c:pt idx="164">
                  <c:v>48.59</c:v>
                </c:pt>
                <c:pt idx="165">
                  <c:v>43.11</c:v>
                </c:pt>
                <c:pt idx="166">
                  <c:v>44.66</c:v>
                </c:pt>
                <c:pt idx="167">
                  <c:v>47.8</c:v>
                </c:pt>
                <c:pt idx="168">
                  <c:v>46.44</c:v>
                </c:pt>
                <c:pt idx="169">
                  <c:v>44.8</c:v>
                </c:pt>
                <c:pt idx="170">
                  <c:v>48.99</c:v>
                </c:pt>
                <c:pt idx="171">
                  <c:v>45.95</c:v>
                </c:pt>
                <c:pt idx="172">
                  <c:v>45.54</c:v>
                </c:pt>
                <c:pt idx="173">
                  <c:v>46.46</c:v>
                </c:pt>
                <c:pt idx="174">
                  <c:v>37.08</c:v>
                </c:pt>
                <c:pt idx="175">
                  <c:v>25.93</c:v>
                </c:pt>
                <c:pt idx="176">
                  <c:v>27.03</c:v>
                </c:pt>
                <c:pt idx="177">
                  <c:v>27.72</c:v>
                </c:pt>
                <c:pt idx="178">
                  <c:v>33.119999999999997</c:v>
                </c:pt>
                <c:pt idx="179">
                  <c:v>35.97</c:v>
                </c:pt>
                <c:pt idx="180">
                  <c:v>34.72</c:v>
                </c:pt>
                <c:pt idx="181">
                  <c:v>32.94</c:v>
                </c:pt>
                <c:pt idx="182">
                  <c:v>32.83</c:v>
                </c:pt>
                <c:pt idx="183">
                  <c:v>32.880000000000003</c:v>
                </c:pt>
                <c:pt idx="184">
                  <c:v>34.409999999999997</c:v>
                </c:pt>
                <c:pt idx="185">
                  <c:v>36.89</c:v>
                </c:pt>
                <c:pt idx="186">
                  <c:v>31.94</c:v>
                </c:pt>
                <c:pt idx="187">
                  <c:v>33.64</c:v>
                </c:pt>
                <c:pt idx="188">
                  <c:v>34.28</c:v>
                </c:pt>
                <c:pt idx="189">
                  <c:v>36.54</c:v>
                </c:pt>
                <c:pt idx="190">
                  <c:v>41.27</c:v>
                </c:pt>
                <c:pt idx="191">
                  <c:v>45.15</c:v>
                </c:pt>
                <c:pt idx="192">
                  <c:v>43.3</c:v>
                </c:pt>
                <c:pt idx="193">
                  <c:v>37.85</c:v>
                </c:pt>
                <c:pt idx="194">
                  <c:v>40.03</c:v>
                </c:pt>
                <c:pt idx="195">
                  <c:v>44.86</c:v>
                </c:pt>
                <c:pt idx="196">
                  <c:v>44.3</c:v>
                </c:pt>
                <c:pt idx="197">
                  <c:v>45.05</c:v>
                </c:pt>
                <c:pt idx="198">
                  <c:v>47.34</c:v>
                </c:pt>
                <c:pt idx="199">
                  <c:v>43.4</c:v>
                </c:pt>
                <c:pt idx="200">
                  <c:v>44.29</c:v>
                </c:pt>
                <c:pt idx="201">
                  <c:v>37.85</c:v>
                </c:pt>
                <c:pt idx="202">
                  <c:v>40.68</c:v>
                </c:pt>
                <c:pt idx="203">
                  <c:v>41.01</c:v>
                </c:pt>
                <c:pt idx="204">
                  <c:v>41.49</c:v>
                </c:pt>
                <c:pt idx="205">
                  <c:v>43.45</c:v>
                </c:pt>
                <c:pt idx="206">
                  <c:v>44.42</c:v>
                </c:pt>
                <c:pt idx="207">
                  <c:v>37.54</c:v>
                </c:pt>
                <c:pt idx="208">
                  <c:v>34.659999999999997</c:v>
                </c:pt>
                <c:pt idx="209">
                  <c:v>37.479999999999997</c:v>
                </c:pt>
                <c:pt idx="210">
                  <c:v>39.5</c:v>
                </c:pt>
                <c:pt idx="211">
                  <c:v>39.31</c:v>
                </c:pt>
                <c:pt idx="212">
                  <c:v>39.69</c:v>
                </c:pt>
                <c:pt idx="213">
                  <c:v>41</c:v>
                </c:pt>
                <c:pt idx="214">
                  <c:v>39.54</c:v>
                </c:pt>
                <c:pt idx="215">
                  <c:v>38.99</c:v>
                </c:pt>
                <c:pt idx="216">
                  <c:v>38.61</c:v>
                </c:pt>
                <c:pt idx="217">
                  <c:v>39.479999999999997</c:v>
                </c:pt>
                <c:pt idx="218">
                  <c:v>40.130000000000003</c:v>
                </c:pt>
                <c:pt idx="219">
                  <c:v>39.78</c:v>
                </c:pt>
                <c:pt idx="220">
                  <c:v>37.950000000000003</c:v>
                </c:pt>
                <c:pt idx="221">
                  <c:v>37.82</c:v>
                </c:pt>
                <c:pt idx="222">
                  <c:v>38.25</c:v>
                </c:pt>
                <c:pt idx="223">
                  <c:v>38.17</c:v>
                </c:pt>
                <c:pt idx="224">
                  <c:v>38.43</c:v>
                </c:pt>
                <c:pt idx="225">
                  <c:v>35.42</c:v>
                </c:pt>
                <c:pt idx="226">
                  <c:v>35.79</c:v>
                </c:pt>
                <c:pt idx="227">
                  <c:v>34.69</c:v>
                </c:pt>
                <c:pt idx="228">
                  <c:v>37.340000000000003</c:v>
                </c:pt>
                <c:pt idx="229">
                  <c:v>36.44</c:v>
                </c:pt>
                <c:pt idx="230">
                  <c:v>35.39</c:v>
                </c:pt>
                <c:pt idx="231">
                  <c:v>34.14</c:v>
                </c:pt>
                <c:pt idx="232">
                  <c:v>32.36</c:v>
                </c:pt>
                <c:pt idx="233">
                  <c:v>31.24</c:v>
                </c:pt>
                <c:pt idx="234">
                  <c:v>29.4</c:v>
                </c:pt>
                <c:pt idx="235">
                  <c:v>33.11</c:v>
                </c:pt>
                <c:pt idx="236">
                  <c:v>30.41</c:v>
                </c:pt>
                <c:pt idx="237">
                  <c:v>34.06</c:v>
                </c:pt>
                <c:pt idx="238">
                  <c:v>37.58</c:v>
                </c:pt>
                <c:pt idx="239">
                  <c:v>41.23</c:v>
                </c:pt>
                <c:pt idx="240">
                  <c:v>41.5</c:v>
                </c:pt>
                <c:pt idx="241">
                  <c:v>37.950000000000003</c:v>
                </c:pt>
                <c:pt idx="242">
                  <c:v>34.479999999999997</c:v>
                </c:pt>
                <c:pt idx="243">
                  <c:v>35.65</c:v>
                </c:pt>
                <c:pt idx="244">
                  <c:v>35.24</c:v>
                </c:pt>
                <c:pt idx="245">
                  <c:v>33.840000000000003</c:v>
                </c:pt>
                <c:pt idx="246">
                  <c:v>38.17</c:v>
                </c:pt>
                <c:pt idx="247">
                  <c:v>38.31</c:v>
                </c:pt>
                <c:pt idx="248">
                  <c:v>37.450000000000003</c:v>
                </c:pt>
                <c:pt idx="249">
                  <c:v>35.92</c:v>
                </c:pt>
                <c:pt idx="250">
                  <c:v>32.49</c:v>
                </c:pt>
                <c:pt idx="251">
                  <c:v>29.9</c:v>
                </c:pt>
                <c:pt idx="252">
                  <c:v>31.69</c:v>
                </c:pt>
                <c:pt idx="253">
                  <c:v>30.05</c:v>
                </c:pt>
                <c:pt idx="254">
                  <c:v>31.29</c:v>
                </c:pt>
                <c:pt idx="255">
                  <c:v>31.13</c:v>
                </c:pt>
                <c:pt idx="256">
                  <c:v>33.04</c:v>
                </c:pt>
                <c:pt idx="257">
                  <c:v>33.729999999999997</c:v>
                </c:pt>
                <c:pt idx="258">
                  <c:v>34.83</c:v>
                </c:pt>
                <c:pt idx="259">
                  <c:v>35.36</c:v>
                </c:pt>
                <c:pt idx="260">
                  <c:v>35.07</c:v>
                </c:pt>
                <c:pt idx="261">
                  <c:v>33.340000000000003</c:v>
                </c:pt>
                <c:pt idx="262">
                  <c:v>35.71</c:v>
                </c:pt>
                <c:pt idx="263">
                  <c:v>35.729999999999997</c:v>
                </c:pt>
                <c:pt idx="264">
                  <c:v>39.24</c:v>
                </c:pt>
                <c:pt idx="265">
                  <c:v>35.17</c:v>
                </c:pt>
                <c:pt idx="266">
                  <c:v>35.9</c:v>
                </c:pt>
                <c:pt idx="267">
                  <c:v>33.47</c:v>
                </c:pt>
                <c:pt idx="268">
                  <c:v>31.75</c:v>
                </c:pt>
                <c:pt idx="269">
                  <c:v>30.86</c:v>
                </c:pt>
                <c:pt idx="270">
                  <c:v>27.62</c:v>
                </c:pt>
                <c:pt idx="271">
                  <c:v>28.43</c:v>
                </c:pt>
                <c:pt idx="272">
                  <c:v>25.66</c:v>
                </c:pt>
                <c:pt idx="273">
                  <c:v>23.54</c:v>
                </c:pt>
                <c:pt idx="274">
                  <c:v>26.77</c:v>
                </c:pt>
                <c:pt idx="275">
                  <c:v>25.75</c:v>
                </c:pt>
                <c:pt idx="276">
                  <c:v>23.33</c:v>
                </c:pt>
                <c:pt idx="277">
                  <c:v>22.54</c:v>
                </c:pt>
                <c:pt idx="278">
                  <c:v>25.26</c:v>
                </c:pt>
                <c:pt idx="279">
                  <c:v>27.05</c:v>
                </c:pt>
                <c:pt idx="280">
                  <c:v>24.73</c:v>
                </c:pt>
                <c:pt idx="281">
                  <c:v>22</c:v>
                </c:pt>
                <c:pt idx="282">
                  <c:v>22.29</c:v>
                </c:pt>
                <c:pt idx="283">
                  <c:v>21.45</c:v>
                </c:pt>
                <c:pt idx="284">
                  <c:v>23.98</c:v>
                </c:pt>
                <c:pt idx="285">
                  <c:v>22.36</c:v>
                </c:pt>
                <c:pt idx="286">
                  <c:v>22.57</c:v>
                </c:pt>
                <c:pt idx="287">
                  <c:v>24.34</c:v>
                </c:pt>
                <c:pt idx="288">
                  <c:v>24.91</c:v>
                </c:pt>
                <c:pt idx="289">
                  <c:v>25.64</c:v>
                </c:pt>
                <c:pt idx="290">
                  <c:v>25.51</c:v>
                </c:pt>
                <c:pt idx="291">
                  <c:v>25.81</c:v>
                </c:pt>
                <c:pt idx="292">
                  <c:v>26.26</c:v>
                </c:pt>
                <c:pt idx="293">
                  <c:v>24.99</c:v>
                </c:pt>
                <c:pt idx="294">
                  <c:v>24.47</c:v>
                </c:pt>
                <c:pt idx="295">
                  <c:v>23.12</c:v>
                </c:pt>
                <c:pt idx="296">
                  <c:v>21.36</c:v>
                </c:pt>
                <c:pt idx="297">
                  <c:v>23.88</c:v>
                </c:pt>
                <c:pt idx="298">
                  <c:v>23.99</c:v>
                </c:pt>
                <c:pt idx="299">
                  <c:v>24.95</c:v>
                </c:pt>
                <c:pt idx="300">
                  <c:v>22.37</c:v>
                </c:pt>
                <c:pt idx="301">
                  <c:v>24.98</c:v>
                </c:pt>
                <c:pt idx="302">
                  <c:v>24.88</c:v>
                </c:pt>
                <c:pt idx="303">
                  <c:v>24.29</c:v>
                </c:pt>
                <c:pt idx="304">
                  <c:v>23.92</c:v>
                </c:pt>
                <c:pt idx="305">
                  <c:v>24.04</c:v>
                </c:pt>
                <c:pt idx="306">
                  <c:v>23.76</c:v>
                </c:pt>
                <c:pt idx="307">
                  <c:v>22.92</c:v>
                </c:pt>
                <c:pt idx="308">
                  <c:v>23.37</c:v>
                </c:pt>
                <c:pt idx="309">
                  <c:v>22.24</c:v>
                </c:pt>
                <c:pt idx="310">
                  <c:v>21.24</c:v>
                </c:pt>
                <c:pt idx="311">
                  <c:v>20.6</c:v>
                </c:pt>
                <c:pt idx="312">
                  <c:v>18.690000000000001</c:v>
                </c:pt>
                <c:pt idx="313">
                  <c:v>18.02</c:v>
                </c:pt>
                <c:pt idx="314">
                  <c:v>17.170000000000002</c:v>
                </c:pt>
                <c:pt idx="315">
                  <c:v>18.309999999999999</c:v>
                </c:pt>
                <c:pt idx="316">
                  <c:v>17.63</c:v>
                </c:pt>
                <c:pt idx="317">
                  <c:v>16.440000000000001</c:v>
                </c:pt>
                <c:pt idx="318">
                  <c:v>15.1</c:v>
                </c:pt>
                <c:pt idx="319">
                  <c:v>15.12</c:v>
                </c:pt>
                <c:pt idx="320">
                  <c:v>15.23</c:v>
                </c:pt>
                <c:pt idx="321">
                  <c:v>14.24</c:v>
                </c:pt>
                <c:pt idx="322">
                  <c:v>14.84</c:v>
                </c:pt>
                <c:pt idx="323">
                  <c:v>14.38</c:v>
                </c:pt>
                <c:pt idx="324">
                  <c:v>14.4</c:v>
                </c:pt>
                <c:pt idx="325">
                  <c:v>13.92</c:v>
                </c:pt>
                <c:pt idx="326">
                  <c:v>14.26</c:v>
                </c:pt>
                <c:pt idx="327">
                  <c:v>15.08</c:v>
                </c:pt>
                <c:pt idx="328">
                  <c:v>14.4</c:v>
                </c:pt>
                <c:pt idx="329">
                  <c:v>13.42</c:v>
                </c:pt>
                <c:pt idx="330">
                  <c:v>11.33</c:v>
                </c:pt>
                <c:pt idx="331">
                  <c:v>13.31</c:v>
                </c:pt>
                <c:pt idx="332">
                  <c:v>12.34</c:v>
                </c:pt>
                <c:pt idx="333">
                  <c:v>13.45</c:v>
                </c:pt>
                <c:pt idx="334">
                  <c:v>14.48</c:v>
                </c:pt>
                <c:pt idx="335">
                  <c:v>14.55</c:v>
                </c:pt>
                <c:pt idx="336">
                  <c:v>14.79</c:v>
                </c:pt>
                <c:pt idx="337">
                  <c:v>14.98</c:v>
                </c:pt>
                <c:pt idx="338">
                  <c:v>15.59</c:v>
                </c:pt>
                <c:pt idx="339">
                  <c:v>15.42</c:v>
                </c:pt>
                <c:pt idx="340">
                  <c:v>14.93</c:v>
                </c:pt>
                <c:pt idx="341">
                  <c:v>16.23</c:v>
                </c:pt>
                <c:pt idx="342">
                  <c:v>16.82</c:v>
                </c:pt>
                <c:pt idx="343">
                  <c:v>16.45</c:v>
                </c:pt>
                <c:pt idx="344">
                  <c:v>16.91</c:v>
                </c:pt>
                <c:pt idx="345">
                  <c:v>15.27</c:v>
                </c:pt>
                <c:pt idx="346">
                  <c:v>15.2</c:v>
                </c:pt>
                <c:pt idx="347">
                  <c:v>14.39</c:v>
                </c:pt>
                <c:pt idx="348">
                  <c:v>14.79</c:v>
                </c:pt>
                <c:pt idx="349">
                  <c:v>14.63</c:v>
                </c:pt>
                <c:pt idx="350">
                  <c:v>14.76</c:v>
                </c:pt>
                <c:pt idx="351">
                  <c:v>14.9</c:v>
                </c:pt>
                <c:pt idx="352">
                  <c:v>14.64</c:v>
                </c:pt>
                <c:pt idx="353">
                  <c:v>14.66</c:v>
                </c:pt>
                <c:pt idx="354">
                  <c:v>15.4</c:v>
                </c:pt>
                <c:pt idx="355">
                  <c:v>14.81</c:v>
                </c:pt>
                <c:pt idx="356">
                  <c:v>15.36</c:v>
                </c:pt>
                <c:pt idx="357">
                  <c:v>15.97</c:v>
                </c:pt>
                <c:pt idx="358">
                  <c:v>16.29</c:v>
                </c:pt>
                <c:pt idx="359">
                  <c:v>16.21</c:v>
                </c:pt>
                <c:pt idx="360">
                  <c:v>16.760000000000002</c:v>
                </c:pt>
                <c:pt idx="361">
                  <c:v>17.05</c:v>
                </c:pt>
                <c:pt idx="362">
                  <c:v>16.71</c:v>
                </c:pt>
                <c:pt idx="363">
                  <c:v>18.82</c:v>
                </c:pt>
                <c:pt idx="364">
                  <c:v>19.260000000000002</c:v>
                </c:pt>
                <c:pt idx="365">
                  <c:v>17.38</c:v>
                </c:pt>
                <c:pt idx="366">
                  <c:v>17.02</c:v>
                </c:pt>
                <c:pt idx="367">
                  <c:v>18.52</c:v>
                </c:pt>
                <c:pt idx="368">
                  <c:v>17.57</c:v>
                </c:pt>
                <c:pt idx="369">
                  <c:v>17.489999999999998</c:v>
                </c:pt>
                <c:pt idx="370">
                  <c:v>18.32</c:v>
                </c:pt>
                <c:pt idx="371">
                  <c:v>17.61</c:v>
                </c:pt>
                <c:pt idx="372">
                  <c:v>17.32</c:v>
                </c:pt>
                <c:pt idx="373">
                  <c:v>16.690000000000001</c:v>
                </c:pt>
                <c:pt idx="374">
                  <c:v>16.22</c:v>
                </c:pt>
                <c:pt idx="375">
                  <c:v>17.28</c:v>
                </c:pt>
                <c:pt idx="376">
                  <c:v>17.75</c:v>
                </c:pt>
                <c:pt idx="377">
                  <c:v>17.850000000000001</c:v>
                </c:pt>
                <c:pt idx="378">
                  <c:v>18.600000000000001</c:v>
                </c:pt>
                <c:pt idx="379">
                  <c:v>18.8</c:v>
                </c:pt>
                <c:pt idx="380">
                  <c:v>18.95</c:v>
                </c:pt>
                <c:pt idx="381">
                  <c:v>19.510000000000002</c:v>
                </c:pt>
                <c:pt idx="382">
                  <c:v>18.28</c:v>
                </c:pt>
                <c:pt idx="383">
                  <c:v>19.04</c:v>
                </c:pt>
                <c:pt idx="384">
                  <c:v>19.239999999999998</c:v>
                </c:pt>
                <c:pt idx="385">
                  <c:v>19.68</c:v>
                </c:pt>
                <c:pt idx="386">
                  <c:v>21.39</c:v>
                </c:pt>
                <c:pt idx="387">
                  <c:v>22.24</c:v>
                </c:pt>
                <c:pt idx="388">
                  <c:v>23.63</c:v>
                </c:pt>
                <c:pt idx="389">
                  <c:v>23.31</c:v>
                </c:pt>
                <c:pt idx="390">
                  <c:v>23.59</c:v>
                </c:pt>
                <c:pt idx="391">
                  <c:v>26.22</c:v>
                </c:pt>
                <c:pt idx="392">
                  <c:v>26.81</c:v>
                </c:pt>
                <c:pt idx="393">
                  <c:v>28.86</c:v>
                </c:pt>
                <c:pt idx="394">
                  <c:v>28.59</c:v>
                </c:pt>
                <c:pt idx="395">
                  <c:v>30.05</c:v>
                </c:pt>
                <c:pt idx="396">
                  <c:v>30.11</c:v>
                </c:pt>
                <c:pt idx="397">
                  <c:v>30.26</c:v>
                </c:pt>
                <c:pt idx="398">
                  <c:v>27.89</c:v>
                </c:pt>
                <c:pt idx="399">
                  <c:v>26.4</c:v>
                </c:pt>
                <c:pt idx="400">
                  <c:v>31.81</c:v>
                </c:pt>
                <c:pt idx="401">
                  <c:v>31.29</c:v>
                </c:pt>
                <c:pt idx="402">
                  <c:v>30.71</c:v>
                </c:pt>
                <c:pt idx="403">
                  <c:v>30.51</c:v>
                </c:pt>
                <c:pt idx="404">
                  <c:v>29.61</c:v>
                </c:pt>
                <c:pt idx="405">
                  <c:v>30.76</c:v>
                </c:pt>
                <c:pt idx="406">
                  <c:v>32.409999999999997</c:v>
                </c:pt>
                <c:pt idx="407">
                  <c:v>32.409999999999997</c:v>
                </c:pt>
                <c:pt idx="408">
                  <c:v>32.840000000000003</c:v>
                </c:pt>
                <c:pt idx="409">
                  <c:v>30.99</c:v>
                </c:pt>
                <c:pt idx="410">
                  <c:v>32.450000000000003</c:v>
                </c:pt>
                <c:pt idx="411">
                  <c:v>32.270000000000003</c:v>
                </c:pt>
                <c:pt idx="412">
                  <c:v>33.14</c:v>
                </c:pt>
                <c:pt idx="413">
                  <c:v>36.18</c:v>
                </c:pt>
                <c:pt idx="414">
                  <c:v>33.86</c:v>
                </c:pt>
                <c:pt idx="415">
                  <c:v>33.42</c:v>
                </c:pt>
                <c:pt idx="416" formatCode="0.0000">
                  <c:v>29.57</c:v>
                </c:pt>
                <c:pt idx="417" formatCode="0.0000">
                  <c:v>26.36</c:v>
                </c:pt>
                <c:pt idx="418" formatCode="0.0000">
                  <c:v>27.46</c:v>
                </c:pt>
                <c:pt idx="419" formatCode="0.0000">
                  <c:v>28.73</c:v>
                </c:pt>
                <c:pt idx="420" formatCode="0.0000">
                  <c:v>27.75</c:v>
                </c:pt>
                <c:pt idx="421" formatCode="0.0000">
                  <c:v>30.15</c:v>
                </c:pt>
                <c:pt idx="422" formatCode="0.0000">
                  <c:v>31.24</c:v>
                </c:pt>
                <c:pt idx="423" formatCode="0.0000">
                  <c:v>31.67</c:v>
                </c:pt>
                <c:pt idx="424" formatCode="0.0000">
                  <c:v>30.44</c:v>
                </c:pt>
                <c:pt idx="425" formatCode="0.0000">
                  <c:v>31.95</c:v>
                </c:pt>
                <c:pt idx="426" formatCode="0.0000">
                  <c:v>33.28</c:v>
                </c:pt>
                <c:pt idx="427" formatCode="0.0000">
                  <c:v>29.93</c:v>
                </c:pt>
                <c:pt idx="428" formatCode="0.0000">
                  <c:v>27.5</c:v>
                </c:pt>
                <c:pt idx="429">
                  <c:v>29.3</c:v>
                </c:pt>
                <c:pt idx="430">
                  <c:v>30.77</c:v>
                </c:pt>
                <c:pt idx="431">
                  <c:v>31.54</c:v>
                </c:pt>
                <c:pt idx="432">
                  <c:v>31.49</c:v>
                </c:pt>
                <c:pt idx="433">
                  <c:v>28.56</c:v>
                </c:pt>
                <c:pt idx="434">
                  <c:v>29.48</c:v>
                </c:pt>
                <c:pt idx="435">
                  <c:v>31.7</c:v>
                </c:pt>
                <c:pt idx="436">
                  <c:v>32.86</c:v>
                </c:pt>
                <c:pt idx="437">
                  <c:v>31.37</c:v>
                </c:pt>
                <c:pt idx="438">
                  <c:v>29.87</c:v>
                </c:pt>
                <c:pt idx="439">
                  <c:v>27.29</c:v>
                </c:pt>
                <c:pt idx="440">
                  <c:v>25.93</c:v>
                </c:pt>
                <c:pt idx="441">
                  <c:v>24.11</c:v>
                </c:pt>
                <c:pt idx="442">
                  <c:v>26.46</c:v>
                </c:pt>
                <c:pt idx="443">
                  <c:v>24.88</c:v>
                </c:pt>
                <c:pt idx="444">
                  <c:v>27.48</c:v>
                </c:pt>
                <c:pt idx="445">
                  <c:v>27.51</c:v>
                </c:pt>
                <c:pt idx="446">
                  <c:v>28.37</c:v>
                </c:pt>
                <c:pt idx="447">
                  <c:v>29.01</c:v>
                </c:pt>
                <c:pt idx="448">
                  <c:v>27.98</c:v>
                </c:pt>
                <c:pt idx="449">
                  <c:v>26.47</c:v>
                </c:pt>
                <c:pt idx="450">
                  <c:v>25.22</c:v>
                </c:pt>
                <c:pt idx="451">
                  <c:v>25.69</c:v>
                </c:pt>
                <c:pt idx="452">
                  <c:v>26.33</c:v>
                </c:pt>
                <c:pt idx="453">
                  <c:v>25.33</c:v>
                </c:pt>
                <c:pt idx="454">
                  <c:v>23.77</c:v>
                </c:pt>
                <c:pt idx="455">
                  <c:v>24.47</c:v>
                </c:pt>
                <c:pt idx="456">
                  <c:v>25.67</c:v>
                </c:pt>
                <c:pt idx="457">
                  <c:v>23.97</c:v>
                </c:pt>
                <c:pt idx="458">
                  <c:v>23.81</c:v>
                </c:pt>
                <c:pt idx="459">
                  <c:v>24.71</c:v>
                </c:pt>
                <c:pt idx="460">
                  <c:v>24.7</c:v>
                </c:pt>
                <c:pt idx="461">
                  <c:v>25.94</c:v>
                </c:pt>
                <c:pt idx="462">
                  <c:v>24.53</c:v>
                </c:pt>
                <c:pt idx="463">
                  <c:v>24.74</c:v>
                </c:pt>
                <c:pt idx="464">
                  <c:v>23.68</c:v>
                </c:pt>
                <c:pt idx="465">
                  <c:v>21.87</c:v>
                </c:pt>
                <c:pt idx="466">
                  <c:v>20.58</c:v>
                </c:pt>
                <c:pt idx="467">
                  <c:v>23.33</c:v>
                </c:pt>
                <c:pt idx="468">
                  <c:v>22.97</c:v>
                </c:pt>
                <c:pt idx="469">
                  <c:v>25.14</c:v>
                </c:pt>
                <c:pt idx="470">
                  <c:v>23.02</c:v>
                </c:pt>
                <c:pt idx="471">
                  <c:v>22.83</c:v>
                </c:pt>
                <c:pt idx="472">
                  <c:v>23.73</c:v>
                </c:pt>
                <c:pt idx="473">
                  <c:v>24.78</c:v>
                </c:pt>
                <c:pt idx="474">
                  <c:v>23.94</c:v>
                </c:pt>
                <c:pt idx="475">
                  <c:v>23.85</c:v>
                </c:pt>
                <c:pt idx="476">
                  <c:v>23.36</c:v>
                </c:pt>
                <c:pt idx="477">
                  <c:v>23.29</c:v>
                </c:pt>
                <c:pt idx="478">
                  <c:v>23.82</c:v>
                </c:pt>
                <c:pt idx="479">
                  <c:v>22.9</c:v>
                </c:pt>
                <c:pt idx="480">
                  <c:v>22.07</c:v>
                </c:pt>
                <c:pt idx="481">
                  <c:v>22.32</c:v>
                </c:pt>
                <c:pt idx="482">
                  <c:v>22.35</c:v>
                </c:pt>
                <c:pt idx="483">
                  <c:v>22.64</c:v>
                </c:pt>
                <c:pt idx="484">
                  <c:v>22.48</c:v>
                </c:pt>
                <c:pt idx="485">
                  <c:v>22.34</c:v>
                </c:pt>
                <c:pt idx="486">
                  <c:v>21.83</c:v>
                </c:pt>
                <c:pt idx="487">
                  <c:v>22.61</c:v>
                </c:pt>
                <c:pt idx="488">
                  <c:v>22.69</c:v>
                </c:pt>
                <c:pt idx="489">
                  <c:v>22.97</c:v>
                </c:pt>
                <c:pt idx="490">
                  <c:v>22.59</c:v>
                </c:pt>
                <c:pt idx="491">
                  <c:v>22.89</c:v>
                </c:pt>
                <c:pt idx="492">
                  <c:v>23.56</c:v>
                </c:pt>
                <c:pt idx="493">
                  <c:v>23.54</c:v>
                </c:pt>
                <c:pt idx="494">
                  <c:v>22.07</c:v>
                </c:pt>
                <c:pt idx="495">
                  <c:v>21.72</c:v>
                </c:pt>
                <c:pt idx="496">
                  <c:v>22.1</c:v>
                </c:pt>
                <c:pt idx="497">
                  <c:v>20.399999999999999</c:v>
                </c:pt>
                <c:pt idx="498">
                  <c:v>21.09</c:v>
                </c:pt>
                <c:pt idx="499">
                  <c:v>20.170000000000002</c:v>
                </c:pt>
                <c:pt idx="500">
                  <c:v>20.79</c:v>
                </c:pt>
                <c:pt idx="501">
                  <c:v>20.52</c:v>
                </c:pt>
                <c:pt idx="502">
                  <c:v>21.07</c:v>
                </c:pt>
                <c:pt idx="503">
                  <c:v>21.18</c:v>
                </c:pt>
                <c:pt idx="504">
                  <c:v>21.49</c:v>
                </c:pt>
                <c:pt idx="505">
                  <c:v>21.83</c:v>
                </c:pt>
                <c:pt idx="506">
                  <c:v>22.32</c:v>
                </c:pt>
                <c:pt idx="507">
                  <c:v>22.08</c:v>
                </c:pt>
                <c:pt idx="508">
                  <c:v>24.1</c:v>
                </c:pt>
                <c:pt idx="509">
                  <c:v>22.8</c:v>
                </c:pt>
                <c:pt idx="510">
                  <c:v>23.91</c:v>
                </c:pt>
                <c:pt idx="511">
                  <c:v>23.34</c:v>
                </c:pt>
                <c:pt idx="512">
                  <c:v>23.12</c:v>
                </c:pt>
                <c:pt idx="513">
                  <c:v>23.23</c:v>
                </c:pt>
                <c:pt idx="514">
                  <c:v>22.72</c:v>
                </c:pt>
                <c:pt idx="515">
                  <c:v>23.3</c:v>
                </c:pt>
                <c:pt idx="516">
                  <c:v>23.1</c:v>
                </c:pt>
                <c:pt idx="517">
                  <c:v>23.06</c:v>
                </c:pt>
                <c:pt idx="518">
                  <c:v>24.56</c:v>
                </c:pt>
                <c:pt idx="519">
                  <c:v>24.79</c:v>
                </c:pt>
                <c:pt idx="520">
                  <c:v>25.79</c:v>
                </c:pt>
                <c:pt idx="521">
                  <c:v>24.34</c:v>
                </c:pt>
                <c:pt idx="522">
                  <c:v>25.22</c:v>
                </c:pt>
                <c:pt idx="523">
                  <c:v>24.22</c:v>
                </c:pt>
                <c:pt idx="524">
                  <c:v>24.69</c:v>
                </c:pt>
                <c:pt idx="525">
                  <c:v>26.19</c:v>
                </c:pt>
                <c:pt idx="526">
                  <c:v>26.31</c:v>
                </c:pt>
                <c:pt idx="527">
                  <c:v>26.9</c:v>
                </c:pt>
                <c:pt idx="528">
                  <c:v>26.69</c:v>
                </c:pt>
                <c:pt idx="529">
                  <c:v>28.37</c:v>
                </c:pt>
                <c:pt idx="530">
                  <c:v>27.04</c:v>
                </c:pt>
                <c:pt idx="531">
                  <c:v>25.7</c:v>
                </c:pt>
                <c:pt idx="532">
                  <c:v>24.29</c:v>
                </c:pt>
                <c:pt idx="533">
                  <c:v>23.62</c:v>
                </c:pt>
                <c:pt idx="534">
                  <c:v>23.9</c:v>
                </c:pt>
                <c:pt idx="535">
                  <c:v>23.09</c:v>
                </c:pt>
                <c:pt idx="536">
                  <c:v>22.75</c:v>
                </c:pt>
                <c:pt idx="537">
                  <c:v>23.59</c:v>
                </c:pt>
                <c:pt idx="538">
                  <c:v>23.27</c:v>
                </c:pt>
                <c:pt idx="539">
                  <c:v>24.18</c:v>
                </c:pt>
                <c:pt idx="540">
                  <c:v>22.43</c:v>
                </c:pt>
                <c:pt idx="541">
                  <c:v>21.09</c:v>
                </c:pt>
                <c:pt idx="542">
                  <c:v>21.99</c:v>
                </c:pt>
                <c:pt idx="543">
                  <c:v>22.15</c:v>
                </c:pt>
                <c:pt idx="544">
                  <c:v>20.68</c:v>
                </c:pt>
                <c:pt idx="545">
                  <c:v>20.12</c:v>
                </c:pt>
                <c:pt idx="546">
                  <c:v>21.09</c:v>
                </c:pt>
                <c:pt idx="547">
                  <c:v>22.09</c:v>
                </c:pt>
                <c:pt idx="548">
                  <c:v>20.85</c:v>
                </c:pt>
                <c:pt idx="549">
                  <c:v>21.12</c:v>
                </c:pt>
                <c:pt idx="550">
                  <c:v>19.940000000000001</c:v>
                </c:pt>
                <c:pt idx="551">
                  <c:v>20.81</c:v>
                </c:pt>
                <c:pt idx="552">
                  <c:v>20.36</c:v>
                </c:pt>
                <c:pt idx="553">
                  <c:v>21.41</c:v>
                </c:pt>
                <c:pt idx="554">
                  <c:v>21.68</c:v>
                </c:pt>
                <c:pt idx="555">
                  <c:v>19.75</c:v>
                </c:pt>
                <c:pt idx="556">
                  <c:v>18.989999999999998</c:v>
                </c:pt>
                <c:pt idx="557">
                  <c:v>19.54</c:v>
                </c:pt>
                <c:pt idx="558">
                  <c:v>18.53</c:v>
                </c:pt>
                <c:pt idx="559">
                  <c:v>18.170000000000002</c:v>
                </c:pt>
                <c:pt idx="560">
                  <c:v>17.100000000000001</c:v>
                </c:pt>
                <c:pt idx="561">
                  <c:v>16.940000000000001</c:v>
                </c:pt>
                <c:pt idx="562">
                  <c:v>17.96</c:v>
                </c:pt>
                <c:pt idx="563">
                  <c:v>17.760000000000002</c:v>
                </c:pt>
                <c:pt idx="564">
                  <c:v>19.75</c:v>
                </c:pt>
                <c:pt idx="565">
                  <c:v>19.62</c:v>
                </c:pt>
                <c:pt idx="566">
                  <c:v>19.399999999999999</c:v>
                </c:pt>
                <c:pt idx="567">
                  <c:v>19.809999999999999</c:v>
                </c:pt>
                <c:pt idx="568">
                  <c:v>18.850000000000001</c:v>
                </c:pt>
                <c:pt idx="569">
                  <c:v>18.43</c:v>
                </c:pt>
                <c:pt idx="570">
                  <c:v>18.350000000000001</c:v>
                </c:pt>
                <c:pt idx="571">
                  <c:v>17.89</c:v>
                </c:pt>
                <c:pt idx="572">
                  <c:v>17.100000000000001</c:v>
                </c:pt>
                <c:pt idx="573">
                  <c:v>16.93</c:v>
                </c:pt>
                <c:pt idx="574">
                  <c:v>15.48</c:v>
                </c:pt>
                <c:pt idx="575">
                  <c:v>14.04</c:v>
                </c:pt>
                <c:pt idx="576">
                  <c:v>15.24</c:v>
                </c:pt>
                <c:pt idx="577">
                  <c:v>15.47</c:v>
                </c:pt>
                <c:pt idx="578">
                  <c:v>14.86</c:v>
                </c:pt>
                <c:pt idx="579">
                  <c:v>14.9</c:v>
                </c:pt>
                <c:pt idx="580">
                  <c:v>14.04</c:v>
                </c:pt>
                <c:pt idx="581">
                  <c:v>13.65</c:v>
                </c:pt>
                <c:pt idx="582">
                  <c:v>13.9</c:v>
                </c:pt>
                <c:pt idx="583">
                  <c:v>14.27</c:v>
                </c:pt>
                <c:pt idx="584">
                  <c:v>14.12</c:v>
                </c:pt>
                <c:pt idx="585">
                  <c:v>14.3</c:v>
                </c:pt>
                <c:pt idx="586">
                  <c:v>14.96</c:v>
                </c:pt>
                <c:pt idx="587">
                  <c:v>14.77</c:v>
                </c:pt>
                <c:pt idx="588">
                  <c:v>15.51</c:v>
                </c:pt>
                <c:pt idx="589">
                  <c:v>15</c:v>
                </c:pt>
                <c:pt idx="590">
                  <c:v>14.21</c:v>
                </c:pt>
                <c:pt idx="591">
                  <c:v>14.1</c:v>
                </c:pt>
                <c:pt idx="592">
                  <c:v>14.49</c:v>
                </c:pt>
                <c:pt idx="593">
                  <c:v>14.19</c:v>
                </c:pt>
                <c:pt idx="594">
                  <c:v>14.6</c:v>
                </c:pt>
                <c:pt idx="595">
                  <c:v>14.49</c:v>
                </c:pt>
                <c:pt idx="596">
                  <c:v>14.5</c:v>
                </c:pt>
                <c:pt idx="597">
                  <c:v>13.84</c:v>
                </c:pt>
                <c:pt idx="598">
                  <c:v>13.82</c:v>
                </c:pt>
                <c:pt idx="599">
                  <c:v>13.74</c:v>
                </c:pt>
                <c:pt idx="600">
                  <c:v>14.49</c:v>
                </c:pt>
                <c:pt idx="601">
                  <c:v>14.9</c:v>
                </c:pt>
                <c:pt idx="602">
                  <c:v>13.88</c:v>
                </c:pt>
                <c:pt idx="603">
                  <c:v>13.96</c:v>
                </c:pt>
                <c:pt idx="604">
                  <c:v>14.28</c:v>
                </c:pt>
                <c:pt idx="605">
                  <c:v>14.4</c:v>
                </c:pt>
                <c:pt idx="606">
                  <c:v>15</c:v>
                </c:pt>
                <c:pt idx="607">
                  <c:v>14.14</c:v>
                </c:pt>
                <c:pt idx="608">
                  <c:v>14.8</c:v>
                </c:pt>
                <c:pt idx="609">
                  <c:v>14.93</c:v>
                </c:pt>
                <c:pt idx="610">
                  <c:v>15.44</c:v>
                </c:pt>
                <c:pt idx="611">
                  <c:v>16.170000000000002</c:v>
                </c:pt>
                <c:pt idx="612">
                  <c:v>15.71</c:v>
                </c:pt>
                <c:pt idx="613">
                  <c:v>16.760000000000002</c:v>
                </c:pt>
                <c:pt idx="614">
                  <c:v>16.21</c:v>
                </c:pt>
                <c:pt idx="615">
                  <c:v>16.88</c:v>
                </c:pt>
                <c:pt idx="616">
                  <c:v>17.46</c:v>
                </c:pt>
                <c:pt idx="617">
                  <c:v>16.309999999999999</c:v>
                </c:pt>
                <c:pt idx="618">
                  <c:v>15.94</c:v>
                </c:pt>
                <c:pt idx="619">
                  <c:v>16.149999999999999</c:v>
                </c:pt>
                <c:pt idx="620">
                  <c:v>16.8</c:v>
                </c:pt>
                <c:pt idx="621">
                  <c:v>17.77</c:v>
                </c:pt>
                <c:pt idx="622">
                  <c:v>17.48</c:v>
                </c:pt>
                <c:pt idx="623">
                  <c:v>17.21</c:v>
                </c:pt>
                <c:pt idx="624">
                  <c:v>18.43</c:v>
                </c:pt>
                <c:pt idx="625">
                  <c:v>18</c:v>
                </c:pt>
                <c:pt idx="626">
                  <c:v>17.12</c:v>
                </c:pt>
                <c:pt idx="627">
                  <c:v>17.329999999999998</c:v>
                </c:pt>
                <c:pt idx="628">
                  <c:v>16.71</c:v>
                </c:pt>
                <c:pt idx="629">
                  <c:v>16.510000000000002</c:v>
                </c:pt>
                <c:pt idx="630">
                  <c:v>16.079999999999998</c:v>
                </c:pt>
                <c:pt idx="631">
                  <c:v>16.18</c:v>
                </c:pt>
                <c:pt idx="632">
                  <c:v>16.32</c:v>
                </c:pt>
                <c:pt idx="633">
                  <c:v>16.25</c:v>
                </c:pt>
                <c:pt idx="634">
                  <c:v>16.43</c:v>
                </c:pt>
                <c:pt idx="635">
                  <c:v>15.69</c:v>
                </c:pt>
                <c:pt idx="636">
                  <c:v>16.29</c:v>
                </c:pt>
                <c:pt idx="637">
                  <c:v>15.67</c:v>
                </c:pt>
                <c:pt idx="638">
                  <c:v>15.66</c:v>
                </c:pt>
                <c:pt idx="639">
                  <c:v>16.53</c:v>
                </c:pt>
                <c:pt idx="640">
                  <c:v>17.09</c:v>
                </c:pt>
                <c:pt idx="641">
                  <c:v>17.29</c:v>
                </c:pt>
                <c:pt idx="642">
                  <c:v>17.62</c:v>
                </c:pt>
                <c:pt idx="643">
                  <c:v>17.61</c:v>
                </c:pt>
                <c:pt idx="644">
                  <c:v>16.690000000000001</c:v>
                </c:pt>
                <c:pt idx="645">
                  <c:v>16.59</c:v>
                </c:pt>
                <c:pt idx="646">
                  <c:v>17.22</c:v>
                </c:pt>
                <c:pt idx="647">
                  <c:v>16.899999999999999</c:v>
                </c:pt>
                <c:pt idx="648">
                  <c:v>17.170000000000002</c:v>
                </c:pt>
                <c:pt idx="649">
                  <c:v>16.89</c:v>
                </c:pt>
                <c:pt idx="650">
                  <c:v>16.37</c:v>
                </c:pt>
                <c:pt idx="651">
                  <c:v>16.54</c:v>
                </c:pt>
                <c:pt idx="652">
                  <c:v>15.42</c:v>
                </c:pt>
                <c:pt idx="653">
                  <c:v>16.100000000000001</c:v>
                </c:pt>
                <c:pt idx="654">
                  <c:v>16.28</c:v>
                </c:pt>
                <c:pt idx="655">
                  <c:v>16.010000000000002</c:v>
                </c:pt>
                <c:pt idx="656">
                  <c:v>15.59</c:v>
                </c:pt>
                <c:pt idx="657">
                  <c:v>14.68</c:v>
                </c:pt>
                <c:pt idx="658">
                  <c:v>13.95</c:v>
                </c:pt>
                <c:pt idx="659">
                  <c:v>14.56</c:v>
                </c:pt>
                <c:pt idx="660">
                  <c:v>13.95</c:v>
                </c:pt>
                <c:pt idx="661">
                  <c:v>14.04</c:v>
                </c:pt>
                <c:pt idx="662">
                  <c:v>13.99</c:v>
                </c:pt>
                <c:pt idx="663">
                  <c:v>14.1</c:v>
                </c:pt>
                <c:pt idx="664">
                  <c:v>12.39</c:v>
                </c:pt>
                <c:pt idx="665">
                  <c:v>12.17</c:v>
                </c:pt>
                <c:pt idx="666">
                  <c:v>13.21</c:v>
                </c:pt>
                <c:pt idx="667">
                  <c:v>14.32</c:v>
                </c:pt>
                <c:pt idx="668">
                  <c:v>14.69</c:v>
                </c:pt>
                <c:pt idx="669">
                  <c:v>14.67</c:v>
                </c:pt>
                <c:pt idx="670">
                  <c:v>13.98</c:v>
                </c:pt>
                <c:pt idx="671">
                  <c:v>13.59</c:v>
                </c:pt>
                <c:pt idx="672">
                  <c:v>13.86</c:v>
                </c:pt>
                <c:pt idx="673">
                  <c:v>13.1</c:v>
                </c:pt>
                <c:pt idx="674">
                  <c:v>12.37</c:v>
                </c:pt>
                <c:pt idx="675">
                  <c:v>12.83</c:v>
                </c:pt>
                <c:pt idx="676">
                  <c:v>12.11</c:v>
                </c:pt>
                <c:pt idx="677">
                  <c:v>11.34</c:v>
                </c:pt>
                <c:pt idx="678">
                  <c:v>10.85</c:v>
                </c:pt>
                <c:pt idx="679">
                  <c:v>12.1</c:v>
                </c:pt>
                <c:pt idx="680">
                  <c:v>12</c:v>
                </c:pt>
                <c:pt idx="681">
                  <c:v>11.66</c:v>
                </c:pt>
                <c:pt idx="682">
                  <c:v>11.85</c:v>
                </c:pt>
                <c:pt idx="683">
                  <c:v>11.74</c:v>
                </c:pt>
                <c:pt idx="684">
                  <c:v>12.86</c:v>
                </c:pt>
                <c:pt idx="685">
                  <c:v>12.83</c:v>
                </c:pt>
                <c:pt idx="686">
                  <c:v>13.36</c:v>
                </c:pt>
                <c:pt idx="687">
                  <c:v>12.6</c:v>
                </c:pt>
                <c:pt idx="688">
                  <c:v>12.86</c:v>
                </c:pt>
                <c:pt idx="689">
                  <c:v>12.98</c:v>
                </c:pt>
                <c:pt idx="690">
                  <c:v>12.64</c:v>
                </c:pt>
                <c:pt idx="691">
                  <c:v>14.03</c:v>
                </c:pt>
                <c:pt idx="692">
                  <c:v>14.27</c:v>
                </c:pt>
                <c:pt idx="693">
                  <c:v>14.25</c:v>
                </c:pt>
                <c:pt idx="694">
                  <c:v>14.12</c:v>
                </c:pt>
                <c:pt idx="695">
                  <c:v>13.86</c:v>
                </c:pt>
                <c:pt idx="696">
                  <c:v>13.89</c:v>
                </c:pt>
                <c:pt idx="697">
                  <c:v>13.76</c:v>
                </c:pt>
                <c:pt idx="698">
                  <c:v>12.98</c:v>
                </c:pt>
                <c:pt idx="699">
                  <c:v>12.59</c:v>
                </c:pt>
                <c:pt idx="700">
                  <c:v>12.36</c:v>
                </c:pt>
                <c:pt idx="701">
                  <c:v>12.73</c:v>
                </c:pt>
                <c:pt idx="702">
                  <c:v>12.74</c:v>
                </c:pt>
                <c:pt idx="703">
                  <c:v>12.98</c:v>
                </c:pt>
                <c:pt idx="704">
                  <c:v>13.74</c:v>
                </c:pt>
                <c:pt idx="705">
                  <c:v>13.93</c:v>
                </c:pt>
                <c:pt idx="706">
                  <c:v>13.75</c:v>
                </c:pt>
                <c:pt idx="707">
                  <c:v>14.11</c:v>
                </c:pt>
                <c:pt idx="708">
                  <c:v>14.41</c:v>
                </c:pt>
                <c:pt idx="709">
                  <c:v>15.08</c:v>
                </c:pt>
                <c:pt idx="710">
                  <c:v>15.7</c:v>
                </c:pt>
                <c:pt idx="711">
                  <c:v>15.49</c:v>
                </c:pt>
                <c:pt idx="712">
                  <c:v>15.54</c:v>
                </c:pt>
                <c:pt idx="713">
                  <c:v>15.77</c:v>
                </c:pt>
                <c:pt idx="714">
                  <c:v>14.75</c:v>
                </c:pt>
                <c:pt idx="715">
                  <c:v>15.1</c:v>
                </c:pt>
                <c:pt idx="716">
                  <c:v>15.1</c:v>
                </c:pt>
                <c:pt idx="717">
                  <c:v>15.15</c:v>
                </c:pt>
                <c:pt idx="718">
                  <c:v>15.52</c:v>
                </c:pt>
                <c:pt idx="719">
                  <c:v>15.78</c:v>
                </c:pt>
                <c:pt idx="720">
                  <c:v>15.29</c:v>
                </c:pt>
                <c:pt idx="721">
                  <c:v>16.38</c:v>
                </c:pt>
                <c:pt idx="722">
                  <c:v>17.29</c:v>
                </c:pt>
                <c:pt idx="723">
                  <c:v>16.809999999999999</c:v>
                </c:pt>
                <c:pt idx="724">
                  <c:v>16.87</c:v>
                </c:pt>
                <c:pt idx="725">
                  <c:v>17.149999999999999</c:v>
                </c:pt>
                <c:pt idx="726">
                  <c:v>16.43</c:v>
                </c:pt>
                <c:pt idx="727">
                  <c:v>16.7</c:v>
                </c:pt>
                <c:pt idx="728">
                  <c:v>15.9</c:v>
                </c:pt>
                <c:pt idx="729">
                  <c:v>15.73</c:v>
                </c:pt>
                <c:pt idx="730">
                  <c:v>15.28</c:v>
                </c:pt>
                <c:pt idx="731">
                  <c:v>15.42</c:v>
                </c:pt>
                <c:pt idx="732">
                  <c:v>15.03</c:v>
                </c:pt>
                <c:pt idx="733">
                  <c:v>14.49</c:v>
                </c:pt>
                <c:pt idx="734">
                  <c:v>14.42</c:v>
                </c:pt>
                <c:pt idx="735">
                  <c:v>14.48</c:v>
                </c:pt>
                <c:pt idx="736">
                  <c:v>15.06</c:v>
                </c:pt>
                <c:pt idx="737">
                  <c:v>15.48</c:v>
                </c:pt>
                <c:pt idx="738">
                  <c:v>15.18</c:v>
                </c:pt>
                <c:pt idx="739">
                  <c:v>15.83</c:v>
                </c:pt>
                <c:pt idx="740">
                  <c:v>16.16</c:v>
                </c:pt>
                <c:pt idx="741">
                  <c:v>16.22</c:v>
                </c:pt>
                <c:pt idx="742">
                  <c:v>16.03</c:v>
                </c:pt>
                <c:pt idx="743">
                  <c:v>15.79</c:v>
                </c:pt>
                <c:pt idx="744">
                  <c:v>16.55</c:v>
                </c:pt>
                <c:pt idx="745">
                  <c:v>16.09</c:v>
                </c:pt>
                <c:pt idx="746">
                  <c:v>16.41</c:v>
                </c:pt>
                <c:pt idx="747">
                  <c:v>15.55</c:v>
                </c:pt>
                <c:pt idx="748">
                  <c:v>14.91</c:v>
                </c:pt>
                <c:pt idx="749">
                  <c:v>15.27</c:v>
                </c:pt>
                <c:pt idx="750">
                  <c:v>16.09</c:v>
                </c:pt>
                <c:pt idx="751">
                  <c:v>16.309999999999999</c:v>
                </c:pt>
                <c:pt idx="752">
                  <c:v>16.420000000000002</c:v>
                </c:pt>
                <c:pt idx="753">
                  <c:v>16.38</c:v>
                </c:pt>
                <c:pt idx="754">
                  <c:v>15.65</c:v>
                </c:pt>
                <c:pt idx="755">
                  <c:v>15.52</c:v>
                </c:pt>
                <c:pt idx="756">
                  <c:v>15.41</c:v>
                </c:pt>
                <c:pt idx="757">
                  <c:v>15.59</c:v>
                </c:pt>
                <c:pt idx="758">
                  <c:v>15.85</c:v>
                </c:pt>
                <c:pt idx="759">
                  <c:v>17.07</c:v>
                </c:pt>
                <c:pt idx="760">
                  <c:v>15.53</c:v>
                </c:pt>
                <c:pt idx="761">
                  <c:v>16.55</c:v>
                </c:pt>
                <c:pt idx="762">
                  <c:v>16.649999999999999</c:v>
                </c:pt>
                <c:pt idx="763">
                  <c:v>17.34</c:v>
                </c:pt>
                <c:pt idx="764">
                  <c:v>17.63</c:v>
                </c:pt>
                <c:pt idx="765">
                  <c:v>16.02</c:v>
                </c:pt>
                <c:pt idx="766">
                  <c:v>16.02</c:v>
                </c:pt>
                <c:pt idx="767">
                  <c:v>14.62</c:v>
                </c:pt>
                <c:pt idx="768">
                  <c:v>14.45</c:v>
                </c:pt>
                <c:pt idx="769">
                  <c:v>13.07</c:v>
                </c:pt>
                <c:pt idx="770">
                  <c:v>13.38</c:v>
                </c:pt>
                <c:pt idx="771">
                  <c:v>14.23</c:v>
                </c:pt>
                <c:pt idx="772">
                  <c:v>16.54</c:v>
                </c:pt>
                <c:pt idx="773">
                  <c:v>16.170000000000002</c:v>
                </c:pt>
                <c:pt idx="774">
                  <c:v>16.100000000000001</c:v>
                </c:pt>
                <c:pt idx="775">
                  <c:v>15.74</c:v>
                </c:pt>
                <c:pt idx="776">
                  <c:v>16.13</c:v>
                </c:pt>
                <c:pt idx="777">
                  <c:v>16.420000000000002</c:v>
                </c:pt>
                <c:pt idx="778">
                  <c:v>16.45</c:v>
                </c:pt>
                <c:pt idx="779">
                  <c:v>17.149999999999999</c:v>
                </c:pt>
                <c:pt idx="780">
                  <c:v>17.239999999999998</c:v>
                </c:pt>
                <c:pt idx="781">
                  <c:v>16.739999999999998</c:v>
                </c:pt>
                <c:pt idx="782">
                  <c:v>16.41</c:v>
                </c:pt>
                <c:pt idx="783">
                  <c:v>16.149999999999999</c:v>
                </c:pt>
                <c:pt idx="784">
                  <c:v>15.69</c:v>
                </c:pt>
                <c:pt idx="785">
                  <c:v>16.190000000000001</c:v>
                </c:pt>
                <c:pt idx="786">
                  <c:v>16.43</c:v>
                </c:pt>
                <c:pt idx="787">
                  <c:v>15.85</c:v>
                </c:pt>
                <c:pt idx="788">
                  <c:v>15.83</c:v>
                </c:pt>
                <c:pt idx="789">
                  <c:v>15.21</c:v>
                </c:pt>
                <c:pt idx="790">
                  <c:v>14.68</c:v>
                </c:pt>
                <c:pt idx="791">
                  <c:v>14.83</c:v>
                </c:pt>
                <c:pt idx="792">
                  <c:v>15.03</c:v>
                </c:pt>
                <c:pt idx="793">
                  <c:v>15.83</c:v>
                </c:pt>
                <c:pt idx="794">
                  <c:v>14.98</c:v>
                </c:pt>
                <c:pt idx="795">
                  <c:v>15.26</c:v>
                </c:pt>
                <c:pt idx="796">
                  <c:v>14.78</c:v>
                </c:pt>
                <c:pt idx="797">
                  <c:v>14.42</c:v>
                </c:pt>
                <c:pt idx="798">
                  <c:v>14.15</c:v>
                </c:pt>
                <c:pt idx="799">
                  <c:v>14.61</c:v>
                </c:pt>
                <c:pt idx="800">
                  <c:v>13.84</c:v>
                </c:pt>
                <c:pt idx="801">
                  <c:v>13.57</c:v>
                </c:pt>
                <c:pt idx="802">
                  <c:v>13.51</c:v>
                </c:pt>
                <c:pt idx="803">
                  <c:v>13.4</c:v>
                </c:pt>
                <c:pt idx="804">
                  <c:v>13.49</c:v>
                </c:pt>
                <c:pt idx="805">
                  <c:v>13.64</c:v>
                </c:pt>
                <c:pt idx="806">
                  <c:v>13.49</c:v>
                </c:pt>
                <c:pt idx="807">
                  <c:v>13.63</c:v>
                </c:pt>
                <c:pt idx="808">
                  <c:v>13.12</c:v>
                </c:pt>
                <c:pt idx="809">
                  <c:v>14.12</c:v>
                </c:pt>
                <c:pt idx="810">
                  <c:v>13.74</c:v>
                </c:pt>
                <c:pt idx="811">
                  <c:v>13.56</c:v>
                </c:pt>
                <c:pt idx="812">
                  <c:v>13.62</c:v>
                </c:pt>
                <c:pt idx="813">
                  <c:v>13.55</c:v>
                </c:pt>
                <c:pt idx="814">
                  <c:v>13.28</c:v>
                </c:pt>
                <c:pt idx="815">
                  <c:v>13.24</c:v>
                </c:pt>
                <c:pt idx="816">
                  <c:v>14.18</c:v>
                </c:pt>
                <c:pt idx="817">
                  <c:v>14.72</c:v>
                </c:pt>
                <c:pt idx="818">
                  <c:v>14.39</c:v>
                </c:pt>
                <c:pt idx="819">
                  <c:v>14.07</c:v>
                </c:pt>
                <c:pt idx="820">
                  <c:v>13.83</c:v>
                </c:pt>
                <c:pt idx="821">
                  <c:v>13.97</c:v>
                </c:pt>
                <c:pt idx="822">
                  <c:v>14.61</c:v>
                </c:pt>
                <c:pt idx="823">
                  <c:v>14.63</c:v>
                </c:pt>
                <c:pt idx="824">
                  <c:v>13.8</c:v>
                </c:pt>
                <c:pt idx="825">
                  <c:v>13.55</c:v>
                </c:pt>
                <c:pt idx="826">
                  <c:v>13.66</c:v>
                </c:pt>
                <c:pt idx="827">
                  <c:v>13.9</c:v>
                </c:pt>
                <c:pt idx="828">
                  <c:v>14.38</c:v>
                </c:pt>
                <c:pt idx="829">
                  <c:v>15.08</c:v>
                </c:pt>
                <c:pt idx="830">
                  <c:v>15.29</c:v>
                </c:pt>
                <c:pt idx="831">
                  <c:v>15.85</c:v>
                </c:pt>
                <c:pt idx="832">
                  <c:v>15.99</c:v>
                </c:pt>
                <c:pt idx="833">
                  <c:v>15.51</c:v>
                </c:pt>
                <c:pt idx="834">
                  <c:v>16.239999999999998</c:v>
                </c:pt>
                <c:pt idx="835">
                  <c:v>15.58</c:v>
                </c:pt>
                <c:pt idx="836">
                  <c:v>14.87</c:v>
                </c:pt>
                <c:pt idx="837">
                  <c:v>14.86</c:v>
                </c:pt>
                <c:pt idx="838">
                  <c:v>14.79</c:v>
                </c:pt>
                <c:pt idx="839">
                  <c:v>15.4</c:v>
                </c:pt>
                <c:pt idx="840">
                  <c:v>16.09</c:v>
                </c:pt>
                <c:pt idx="841">
                  <c:v>17.25</c:v>
                </c:pt>
                <c:pt idx="842">
                  <c:v>16.739999999999998</c:v>
                </c:pt>
                <c:pt idx="843">
                  <c:v>16.27</c:v>
                </c:pt>
                <c:pt idx="844">
                  <c:v>15.66</c:v>
                </c:pt>
                <c:pt idx="845">
                  <c:v>15.49</c:v>
                </c:pt>
                <c:pt idx="846">
                  <c:v>15.65</c:v>
                </c:pt>
                <c:pt idx="847">
                  <c:v>15.75</c:v>
                </c:pt>
                <c:pt idx="848">
                  <c:v>15.77</c:v>
                </c:pt>
                <c:pt idx="849">
                  <c:v>15.82</c:v>
                </c:pt>
                <c:pt idx="850">
                  <c:v>16.170000000000002</c:v>
                </c:pt>
                <c:pt idx="851">
                  <c:v>16.39</c:v>
                </c:pt>
                <c:pt idx="852">
                  <c:v>15.96</c:v>
                </c:pt>
                <c:pt idx="853">
                  <c:v>16.190000000000001</c:v>
                </c:pt>
                <c:pt idx="854">
                  <c:v>15.9</c:v>
                </c:pt>
                <c:pt idx="855">
                  <c:v>16.18</c:v>
                </c:pt>
                <c:pt idx="856">
                  <c:v>15.88</c:v>
                </c:pt>
                <c:pt idx="857">
                  <c:v>16.079999999999998</c:v>
                </c:pt>
                <c:pt idx="858">
                  <c:v>16.23</c:v>
                </c:pt>
                <c:pt idx="859">
                  <c:v>15.64</c:v>
                </c:pt>
                <c:pt idx="860">
                  <c:v>15.37</c:v>
                </c:pt>
                <c:pt idx="861">
                  <c:v>15.98</c:v>
                </c:pt>
                <c:pt idx="862">
                  <c:v>15.47</c:v>
                </c:pt>
                <c:pt idx="863">
                  <c:v>17.88</c:v>
                </c:pt>
                <c:pt idx="864">
                  <c:v>18.27</c:v>
                </c:pt>
                <c:pt idx="865">
                  <c:v>19.13</c:v>
                </c:pt>
                <c:pt idx="866">
                  <c:v>21.34</c:v>
                </c:pt>
                <c:pt idx="867">
                  <c:v>21.13</c:v>
                </c:pt>
                <c:pt idx="868">
                  <c:v>18.84</c:v>
                </c:pt>
                <c:pt idx="869">
                  <c:v>17.88</c:v>
                </c:pt>
                <c:pt idx="870">
                  <c:v>19.38</c:v>
                </c:pt>
                <c:pt idx="871">
                  <c:v>19.05</c:v>
                </c:pt>
                <c:pt idx="872">
                  <c:v>19.34</c:v>
                </c:pt>
                <c:pt idx="873">
                  <c:v>18.45</c:v>
                </c:pt>
                <c:pt idx="874">
                  <c:v>18.93</c:v>
                </c:pt>
                <c:pt idx="875">
                  <c:v>19.989999999999998</c:v>
                </c:pt>
                <c:pt idx="876">
                  <c:v>19.97</c:v>
                </c:pt>
                <c:pt idx="877">
                  <c:v>19.55</c:v>
                </c:pt>
                <c:pt idx="878">
                  <c:v>20.73</c:v>
                </c:pt>
                <c:pt idx="879">
                  <c:v>19.48</c:v>
                </c:pt>
                <c:pt idx="880">
                  <c:v>20.32</c:v>
                </c:pt>
                <c:pt idx="881">
                  <c:v>19.489999999999998</c:v>
                </c:pt>
                <c:pt idx="882">
                  <c:v>19.71</c:v>
                </c:pt>
                <c:pt idx="883">
                  <c:v>20.69</c:v>
                </c:pt>
                <c:pt idx="884">
                  <c:v>19.64</c:v>
                </c:pt>
                <c:pt idx="885">
                  <c:v>20.239999999999998</c:v>
                </c:pt>
                <c:pt idx="886">
                  <c:v>20.97</c:v>
                </c:pt>
                <c:pt idx="887">
                  <c:v>22.87</c:v>
                </c:pt>
                <c:pt idx="888">
                  <c:v>21.53</c:v>
                </c:pt>
                <c:pt idx="889">
                  <c:v>22.44</c:v>
                </c:pt>
                <c:pt idx="890">
                  <c:v>21.01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8B33-4CFA-A282-5CAFF369AC3F}"/>
            </c:ext>
          </c:extLst>
        </c:ser>
        <c:ser>
          <c:idx val="2"/>
          <c:order val="2"/>
          <c:tx>
            <c:strRef>
              <c:f>'Asia-Crack'!$W$2</c:f>
              <c:strCache>
                <c:ptCount val="1"/>
                <c:pt idx="0">
                  <c:v>Jet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numRef>
              <c:f>'Asia-Crack'!$T$507:$T$1397</c:f>
              <c:numCache>
                <c:formatCode>m/d/yyyy</c:formatCode>
                <c:ptCount val="891"/>
                <c:pt idx="0">
                  <c:v>44564</c:v>
                </c:pt>
                <c:pt idx="1">
                  <c:v>44565</c:v>
                </c:pt>
                <c:pt idx="2">
                  <c:v>44566</c:v>
                </c:pt>
                <c:pt idx="3">
                  <c:v>44567</c:v>
                </c:pt>
                <c:pt idx="4">
                  <c:v>44568</c:v>
                </c:pt>
                <c:pt idx="5">
                  <c:v>44571</c:v>
                </c:pt>
                <c:pt idx="6">
                  <c:v>44572</c:v>
                </c:pt>
                <c:pt idx="7">
                  <c:v>44573</c:v>
                </c:pt>
                <c:pt idx="8">
                  <c:v>44574</c:v>
                </c:pt>
                <c:pt idx="9">
                  <c:v>44575</c:v>
                </c:pt>
                <c:pt idx="10">
                  <c:v>44578</c:v>
                </c:pt>
                <c:pt idx="11">
                  <c:v>44579</c:v>
                </c:pt>
                <c:pt idx="12">
                  <c:v>44580</c:v>
                </c:pt>
                <c:pt idx="13">
                  <c:v>44581</c:v>
                </c:pt>
                <c:pt idx="14">
                  <c:v>44582</c:v>
                </c:pt>
                <c:pt idx="15">
                  <c:v>44585</c:v>
                </c:pt>
                <c:pt idx="16">
                  <c:v>44586</c:v>
                </c:pt>
                <c:pt idx="17">
                  <c:v>44587</c:v>
                </c:pt>
                <c:pt idx="18">
                  <c:v>44588</c:v>
                </c:pt>
                <c:pt idx="19">
                  <c:v>44589</c:v>
                </c:pt>
                <c:pt idx="20">
                  <c:v>44592</c:v>
                </c:pt>
                <c:pt idx="21">
                  <c:v>44595</c:v>
                </c:pt>
                <c:pt idx="22">
                  <c:v>44596</c:v>
                </c:pt>
                <c:pt idx="23">
                  <c:v>44599</c:v>
                </c:pt>
                <c:pt idx="24">
                  <c:v>44600</c:v>
                </c:pt>
                <c:pt idx="25">
                  <c:v>44601</c:v>
                </c:pt>
                <c:pt idx="26">
                  <c:v>44602</c:v>
                </c:pt>
                <c:pt idx="27">
                  <c:v>44603</c:v>
                </c:pt>
                <c:pt idx="28">
                  <c:v>44606</c:v>
                </c:pt>
                <c:pt idx="29">
                  <c:v>44607</c:v>
                </c:pt>
                <c:pt idx="30">
                  <c:v>44608</c:v>
                </c:pt>
                <c:pt idx="31">
                  <c:v>44609</c:v>
                </c:pt>
                <c:pt idx="32">
                  <c:v>44610</c:v>
                </c:pt>
                <c:pt idx="33">
                  <c:v>44613</c:v>
                </c:pt>
                <c:pt idx="34">
                  <c:v>44614</c:v>
                </c:pt>
                <c:pt idx="35">
                  <c:v>44615</c:v>
                </c:pt>
                <c:pt idx="36">
                  <c:v>44616</c:v>
                </c:pt>
                <c:pt idx="37">
                  <c:v>44617</c:v>
                </c:pt>
                <c:pt idx="38">
                  <c:v>44620</c:v>
                </c:pt>
                <c:pt idx="39">
                  <c:v>44621</c:v>
                </c:pt>
                <c:pt idx="40">
                  <c:v>44622</c:v>
                </c:pt>
                <c:pt idx="41">
                  <c:v>44623</c:v>
                </c:pt>
                <c:pt idx="42">
                  <c:v>44624</c:v>
                </c:pt>
                <c:pt idx="43">
                  <c:v>44627</c:v>
                </c:pt>
                <c:pt idx="44">
                  <c:v>44628</c:v>
                </c:pt>
                <c:pt idx="45">
                  <c:v>44629</c:v>
                </c:pt>
                <c:pt idx="46">
                  <c:v>44630</c:v>
                </c:pt>
                <c:pt idx="47">
                  <c:v>44631</c:v>
                </c:pt>
                <c:pt idx="48">
                  <c:v>44634</c:v>
                </c:pt>
                <c:pt idx="49">
                  <c:v>44635</c:v>
                </c:pt>
                <c:pt idx="50">
                  <c:v>44636</c:v>
                </c:pt>
                <c:pt idx="51">
                  <c:v>44637</c:v>
                </c:pt>
                <c:pt idx="52">
                  <c:v>44638</c:v>
                </c:pt>
                <c:pt idx="53">
                  <c:v>44641</c:v>
                </c:pt>
                <c:pt idx="54">
                  <c:v>44642</c:v>
                </c:pt>
                <c:pt idx="55">
                  <c:v>44643</c:v>
                </c:pt>
                <c:pt idx="56">
                  <c:v>44644</c:v>
                </c:pt>
                <c:pt idx="57">
                  <c:v>44645</c:v>
                </c:pt>
                <c:pt idx="58">
                  <c:v>44648</c:v>
                </c:pt>
                <c:pt idx="59">
                  <c:v>44649</c:v>
                </c:pt>
                <c:pt idx="60">
                  <c:v>44650</c:v>
                </c:pt>
                <c:pt idx="61">
                  <c:v>44651</c:v>
                </c:pt>
                <c:pt idx="62">
                  <c:v>44652</c:v>
                </c:pt>
                <c:pt idx="63">
                  <c:v>44655</c:v>
                </c:pt>
                <c:pt idx="64">
                  <c:v>44656</c:v>
                </c:pt>
                <c:pt idx="65">
                  <c:v>44657</c:v>
                </c:pt>
                <c:pt idx="66">
                  <c:v>44658</c:v>
                </c:pt>
                <c:pt idx="67">
                  <c:v>44659</c:v>
                </c:pt>
                <c:pt idx="68">
                  <c:v>44662</c:v>
                </c:pt>
                <c:pt idx="69">
                  <c:v>44663</c:v>
                </c:pt>
                <c:pt idx="70">
                  <c:v>44664</c:v>
                </c:pt>
                <c:pt idx="71">
                  <c:v>44665</c:v>
                </c:pt>
                <c:pt idx="72">
                  <c:v>44669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44685</c:v>
                </c:pt>
                <c:pt idx="83">
                  <c:v>44686</c:v>
                </c:pt>
                <c:pt idx="84">
                  <c:v>44687</c:v>
                </c:pt>
                <c:pt idx="85">
                  <c:v>44690</c:v>
                </c:pt>
                <c:pt idx="86">
                  <c:v>44691</c:v>
                </c:pt>
                <c:pt idx="87">
                  <c:v>44692</c:v>
                </c:pt>
                <c:pt idx="88">
                  <c:v>44693</c:v>
                </c:pt>
                <c:pt idx="89">
                  <c:v>44694</c:v>
                </c:pt>
                <c:pt idx="90">
                  <c:v>44698</c:v>
                </c:pt>
                <c:pt idx="91">
                  <c:v>44699</c:v>
                </c:pt>
                <c:pt idx="92">
                  <c:v>44700</c:v>
                </c:pt>
                <c:pt idx="93">
                  <c:v>44701</c:v>
                </c:pt>
                <c:pt idx="94">
                  <c:v>44704</c:v>
                </c:pt>
                <c:pt idx="95">
                  <c:v>44705</c:v>
                </c:pt>
                <c:pt idx="96">
                  <c:v>44706</c:v>
                </c:pt>
                <c:pt idx="97">
                  <c:v>44707</c:v>
                </c:pt>
                <c:pt idx="98">
                  <c:v>44708</c:v>
                </c:pt>
                <c:pt idx="99">
                  <c:v>44711</c:v>
                </c:pt>
                <c:pt idx="100">
                  <c:v>44712</c:v>
                </c:pt>
                <c:pt idx="101">
                  <c:v>44713</c:v>
                </c:pt>
                <c:pt idx="102">
                  <c:v>44714</c:v>
                </c:pt>
                <c:pt idx="103">
                  <c:v>44715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44754</c:v>
                </c:pt>
                <c:pt idx="130">
                  <c:v>44755</c:v>
                </c:pt>
                <c:pt idx="131">
                  <c:v>44756</c:v>
                </c:pt>
                <c:pt idx="132">
                  <c:v>44757</c:v>
                </c:pt>
                <c:pt idx="133">
                  <c:v>44760</c:v>
                </c:pt>
                <c:pt idx="134">
                  <c:v>44761</c:v>
                </c:pt>
                <c:pt idx="135">
                  <c:v>44762</c:v>
                </c:pt>
                <c:pt idx="136">
                  <c:v>44763</c:v>
                </c:pt>
                <c:pt idx="137">
                  <c:v>44764</c:v>
                </c:pt>
                <c:pt idx="138">
                  <c:v>44767</c:v>
                </c:pt>
                <c:pt idx="139">
                  <c:v>44768</c:v>
                </c:pt>
                <c:pt idx="140">
                  <c:v>44769</c:v>
                </c:pt>
                <c:pt idx="141">
                  <c:v>44770</c:v>
                </c:pt>
                <c:pt idx="142">
                  <c:v>44771</c:v>
                </c:pt>
                <c:pt idx="143">
                  <c:v>44774</c:v>
                </c:pt>
                <c:pt idx="144">
                  <c:v>44775</c:v>
                </c:pt>
                <c:pt idx="145">
                  <c:v>44776</c:v>
                </c:pt>
                <c:pt idx="146">
                  <c:v>44777</c:v>
                </c:pt>
                <c:pt idx="147">
                  <c:v>44778</c:v>
                </c:pt>
                <c:pt idx="148">
                  <c:v>44781</c:v>
                </c:pt>
                <c:pt idx="149">
                  <c:v>44783</c:v>
                </c:pt>
                <c:pt idx="150">
                  <c:v>44784</c:v>
                </c:pt>
                <c:pt idx="151">
                  <c:v>44785</c:v>
                </c:pt>
                <c:pt idx="152">
                  <c:v>44788</c:v>
                </c:pt>
                <c:pt idx="153">
                  <c:v>44789</c:v>
                </c:pt>
                <c:pt idx="154">
                  <c:v>44790</c:v>
                </c:pt>
                <c:pt idx="155">
                  <c:v>44791</c:v>
                </c:pt>
                <c:pt idx="156">
                  <c:v>44792</c:v>
                </c:pt>
                <c:pt idx="157">
                  <c:v>44795</c:v>
                </c:pt>
                <c:pt idx="158">
                  <c:v>44796</c:v>
                </c:pt>
                <c:pt idx="159">
                  <c:v>44797</c:v>
                </c:pt>
                <c:pt idx="160">
                  <c:v>44798</c:v>
                </c:pt>
                <c:pt idx="161">
                  <c:v>44799</c:v>
                </c:pt>
                <c:pt idx="162">
                  <c:v>44802</c:v>
                </c:pt>
                <c:pt idx="163">
                  <c:v>44803</c:v>
                </c:pt>
                <c:pt idx="164">
                  <c:v>44804</c:v>
                </c:pt>
                <c:pt idx="165">
                  <c:v>44805</c:v>
                </c:pt>
                <c:pt idx="166">
                  <c:v>44806</c:v>
                </c:pt>
                <c:pt idx="167">
                  <c:v>44809</c:v>
                </c:pt>
                <c:pt idx="168">
                  <c:v>44810</c:v>
                </c:pt>
                <c:pt idx="169">
                  <c:v>44811</c:v>
                </c:pt>
                <c:pt idx="170">
                  <c:v>44812</c:v>
                </c:pt>
                <c:pt idx="171">
                  <c:v>44813</c:v>
                </c:pt>
                <c:pt idx="172">
                  <c:v>44816</c:v>
                </c:pt>
                <c:pt idx="173">
                  <c:v>44817</c:v>
                </c:pt>
                <c:pt idx="174">
                  <c:v>44818</c:v>
                </c:pt>
                <c:pt idx="175">
                  <c:v>44819</c:v>
                </c:pt>
                <c:pt idx="176">
                  <c:v>44820</c:v>
                </c:pt>
                <c:pt idx="177">
                  <c:v>44823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44859</c:v>
                </c:pt>
                <c:pt idx="203">
                  <c:v>44860</c:v>
                </c:pt>
                <c:pt idx="204">
                  <c:v>44861</c:v>
                </c:pt>
                <c:pt idx="205">
                  <c:v>44862</c:v>
                </c:pt>
                <c:pt idx="206">
                  <c:v>44865</c:v>
                </c:pt>
                <c:pt idx="207">
                  <c:v>44866</c:v>
                </c:pt>
                <c:pt idx="208">
                  <c:v>44867</c:v>
                </c:pt>
                <c:pt idx="209">
                  <c:v>44868</c:v>
                </c:pt>
                <c:pt idx="210">
                  <c:v>44869</c:v>
                </c:pt>
                <c:pt idx="211">
                  <c:v>44872</c:v>
                </c:pt>
                <c:pt idx="212">
                  <c:v>44873</c:v>
                </c:pt>
                <c:pt idx="213">
                  <c:v>44874</c:v>
                </c:pt>
                <c:pt idx="214">
                  <c:v>44875</c:v>
                </c:pt>
                <c:pt idx="215">
                  <c:v>44876</c:v>
                </c:pt>
                <c:pt idx="216">
                  <c:v>44879</c:v>
                </c:pt>
                <c:pt idx="217">
                  <c:v>44880</c:v>
                </c:pt>
                <c:pt idx="218">
                  <c:v>44881</c:v>
                </c:pt>
                <c:pt idx="219">
                  <c:v>44882</c:v>
                </c:pt>
                <c:pt idx="220">
                  <c:v>44883</c:v>
                </c:pt>
                <c:pt idx="221">
                  <c:v>44886</c:v>
                </c:pt>
                <c:pt idx="222">
                  <c:v>44887</c:v>
                </c:pt>
                <c:pt idx="223">
                  <c:v>44888</c:v>
                </c:pt>
                <c:pt idx="224">
                  <c:v>44889</c:v>
                </c:pt>
                <c:pt idx="225">
                  <c:v>44890</c:v>
                </c:pt>
                <c:pt idx="226">
                  <c:v>44893</c:v>
                </c:pt>
                <c:pt idx="227">
                  <c:v>44894</c:v>
                </c:pt>
                <c:pt idx="228">
                  <c:v>44895</c:v>
                </c:pt>
                <c:pt idx="229">
                  <c:v>44896</c:v>
                </c:pt>
                <c:pt idx="230">
                  <c:v>44897</c:v>
                </c:pt>
                <c:pt idx="231">
                  <c:v>44900</c:v>
                </c:pt>
                <c:pt idx="232">
                  <c:v>44901</c:v>
                </c:pt>
                <c:pt idx="233">
                  <c:v>44902</c:v>
                </c:pt>
                <c:pt idx="234">
                  <c:v>44903</c:v>
                </c:pt>
                <c:pt idx="235">
                  <c:v>44904</c:v>
                </c:pt>
                <c:pt idx="236">
                  <c:v>44907</c:v>
                </c:pt>
                <c:pt idx="237">
                  <c:v>44908</c:v>
                </c:pt>
                <c:pt idx="238">
                  <c:v>44909</c:v>
                </c:pt>
                <c:pt idx="239">
                  <c:v>44910</c:v>
                </c:pt>
                <c:pt idx="240">
                  <c:v>44911</c:v>
                </c:pt>
                <c:pt idx="241">
                  <c:v>44914</c:v>
                </c:pt>
                <c:pt idx="242">
                  <c:v>44915</c:v>
                </c:pt>
                <c:pt idx="243">
                  <c:v>44916</c:v>
                </c:pt>
                <c:pt idx="244">
                  <c:v>44917</c:v>
                </c:pt>
                <c:pt idx="245">
                  <c:v>44918</c:v>
                </c:pt>
                <c:pt idx="246">
                  <c:v>44922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44951</c:v>
                </c:pt>
                <c:pt idx="265">
                  <c:v>44952</c:v>
                </c:pt>
                <c:pt idx="266">
                  <c:v>44953</c:v>
                </c:pt>
                <c:pt idx="267">
                  <c:v>44956</c:v>
                </c:pt>
                <c:pt idx="268">
                  <c:v>44957</c:v>
                </c:pt>
                <c:pt idx="269">
                  <c:v>44958</c:v>
                </c:pt>
                <c:pt idx="270">
                  <c:v>44959</c:v>
                </c:pt>
                <c:pt idx="271">
                  <c:v>44960</c:v>
                </c:pt>
                <c:pt idx="272">
                  <c:v>44963</c:v>
                </c:pt>
                <c:pt idx="273">
                  <c:v>44964</c:v>
                </c:pt>
                <c:pt idx="274">
                  <c:v>44965</c:v>
                </c:pt>
                <c:pt idx="275">
                  <c:v>44966</c:v>
                </c:pt>
                <c:pt idx="276">
                  <c:v>44967</c:v>
                </c:pt>
                <c:pt idx="277">
                  <c:v>44970</c:v>
                </c:pt>
                <c:pt idx="278">
                  <c:v>44971</c:v>
                </c:pt>
                <c:pt idx="279">
                  <c:v>44972</c:v>
                </c:pt>
                <c:pt idx="280">
                  <c:v>44973</c:v>
                </c:pt>
                <c:pt idx="281">
                  <c:v>44974</c:v>
                </c:pt>
                <c:pt idx="282">
                  <c:v>44977</c:v>
                </c:pt>
                <c:pt idx="283">
                  <c:v>44978</c:v>
                </c:pt>
                <c:pt idx="284">
                  <c:v>44979</c:v>
                </c:pt>
                <c:pt idx="285">
                  <c:v>44980</c:v>
                </c:pt>
                <c:pt idx="286">
                  <c:v>44981</c:v>
                </c:pt>
                <c:pt idx="287">
                  <c:v>44984</c:v>
                </c:pt>
                <c:pt idx="288">
                  <c:v>44985</c:v>
                </c:pt>
                <c:pt idx="289">
                  <c:v>44986</c:v>
                </c:pt>
                <c:pt idx="290">
                  <c:v>44987</c:v>
                </c:pt>
                <c:pt idx="291">
                  <c:v>44988</c:v>
                </c:pt>
                <c:pt idx="292">
                  <c:v>44991</c:v>
                </c:pt>
                <c:pt idx="293">
                  <c:v>44992</c:v>
                </c:pt>
                <c:pt idx="294">
                  <c:v>44993</c:v>
                </c:pt>
                <c:pt idx="295">
                  <c:v>44994</c:v>
                </c:pt>
                <c:pt idx="296">
                  <c:v>44995</c:v>
                </c:pt>
                <c:pt idx="297">
                  <c:v>44998</c:v>
                </c:pt>
                <c:pt idx="298">
                  <c:v>44999</c:v>
                </c:pt>
                <c:pt idx="299">
                  <c:v>45000</c:v>
                </c:pt>
                <c:pt idx="300">
                  <c:v>45001</c:v>
                </c:pt>
                <c:pt idx="301">
                  <c:v>45002</c:v>
                </c:pt>
                <c:pt idx="302">
                  <c:v>45005</c:v>
                </c:pt>
                <c:pt idx="303">
                  <c:v>45006</c:v>
                </c:pt>
                <c:pt idx="304">
                  <c:v>45007</c:v>
                </c:pt>
                <c:pt idx="305">
                  <c:v>45008</c:v>
                </c:pt>
                <c:pt idx="306">
                  <c:v>45009</c:v>
                </c:pt>
                <c:pt idx="307">
                  <c:v>45012</c:v>
                </c:pt>
                <c:pt idx="308">
                  <c:v>45013</c:v>
                </c:pt>
                <c:pt idx="309">
                  <c:v>45014</c:v>
                </c:pt>
                <c:pt idx="310">
                  <c:v>45015</c:v>
                </c:pt>
                <c:pt idx="311">
                  <c:v>45016</c:v>
                </c:pt>
                <c:pt idx="312">
                  <c:v>45019</c:v>
                </c:pt>
                <c:pt idx="313">
                  <c:v>45020</c:v>
                </c:pt>
                <c:pt idx="314">
                  <c:v>45021</c:v>
                </c:pt>
                <c:pt idx="315">
                  <c:v>45022</c:v>
                </c:pt>
                <c:pt idx="316">
                  <c:v>45026</c:v>
                </c:pt>
                <c:pt idx="317">
                  <c:v>45027</c:v>
                </c:pt>
                <c:pt idx="318">
                  <c:v>45028</c:v>
                </c:pt>
                <c:pt idx="319">
                  <c:v>45029</c:v>
                </c:pt>
                <c:pt idx="320">
                  <c:v>45030</c:v>
                </c:pt>
                <c:pt idx="321">
                  <c:v>45033</c:v>
                </c:pt>
                <c:pt idx="322">
                  <c:v>45034</c:v>
                </c:pt>
                <c:pt idx="323">
                  <c:v>45035</c:v>
                </c:pt>
                <c:pt idx="324">
                  <c:v>45036</c:v>
                </c:pt>
                <c:pt idx="325">
                  <c:v>45037</c:v>
                </c:pt>
                <c:pt idx="326">
                  <c:v>45040</c:v>
                </c:pt>
                <c:pt idx="327">
                  <c:v>45041</c:v>
                </c:pt>
                <c:pt idx="328">
                  <c:v>45042</c:v>
                </c:pt>
                <c:pt idx="329">
                  <c:v>45043</c:v>
                </c:pt>
                <c:pt idx="330">
                  <c:v>45044</c:v>
                </c:pt>
                <c:pt idx="331">
                  <c:v>45048</c:v>
                </c:pt>
                <c:pt idx="332">
                  <c:v>45049</c:v>
                </c:pt>
                <c:pt idx="333">
                  <c:v>45050</c:v>
                </c:pt>
                <c:pt idx="334">
                  <c:v>45051</c:v>
                </c:pt>
                <c:pt idx="335">
                  <c:v>45054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45075</c:v>
                </c:pt>
                <c:pt idx="351">
                  <c:v>45076</c:v>
                </c:pt>
                <c:pt idx="352">
                  <c:v>45077</c:v>
                </c:pt>
                <c:pt idx="353">
                  <c:v>45078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45107</c:v>
                </c:pt>
                <c:pt idx="373">
                  <c:v>45110</c:v>
                </c:pt>
                <c:pt idx="374">
                  <c:v>45111</c:v>
                </c:pt>
                <c:pt idx="375">
                  <c:v>45112</c:v>
                </c:pt>
                <c:pt idx="376">
                  <c:v>45113</c:v>
                </c:pt>
                <c:pt idx="377">
                  <c:v>45114</c:v>
                </c:pt>
                <c:pt idx="378">
                  <c:v>45117</c:v>
                </c:pt>
                <c:pt idx="379">
                  <c:v>45118</c:v>
                </c:pt>
                <c:pt idx="380">
                  <c:v>45119</c:v>
                </c:pt>
                <c:pt idx="381">
                  <c:v>45120</c:v>
                </c:pt>
                <c:pt idx="382">
                  <c:v>45121</c:v>
                </c:pt>
                <c:pt idx="383">
                  <c:v>45124</c:v>
                </c:pt>
                <c:pt idx="384">
                  <c:v>45125</c:v>
                </c:pt>
                <c:pt idx="385">
                  <c:v>45126</c:v>
                </c:pt>
                <c:pt idx="386">
                  <c:v>45127</c:v>
                </c:pt>
                <c:pt idx="387">
                  <c:v>45128</c:v>
                </c:pt>
                <c:pt idx="388">
                  <c:v>45131</c:v>
                </c:pt>
                <c:pt idx="389">
                  <c:v>45132</c:v>
                </c:pt>
                <c:pt idx="390">
                  <c:v>45133</c:v>
                </c:pt>
                <c:pt idx="391">
                  <c:v>45134</c:v>
                </c:pt>
                <c:pt idx="392">
                  <c:v>45135</c:v>
                </c:pt>
                <c:pt idx="393">
                  <c:v>45138</c:v>
                </c:pt>
                <c:pt idx="394">
                  <c:v>45139</c:v>
                </c:pt>
                <c:pt idx="395">
                  <c:v>45140</c:v>
                </c:pt>
                <c:pt idx="396">
                  <c:v>45141</c:v>
                </c:pt>
                <c:pt idx="397">
                  <c:v>45142</c:v>
                </c:pt>
                <c:pt idx="398">
                  <c:v>45145</c:v>
                </c:pt>
                <c:pt idx="399">
                  <c:v>45146</c:v>
                </c:pt>
                <c:pt idx="400">
                  <c:v>45148</c:v>
                </c:pt>
                <c:pt idx="401">
                  <c:v>45149</c:v>
                </c:pt>
                <c:pt idx="402">
                  <c:v>45152</c:v>
                </c:pt>
                <c:pt idx="403">
                  <c:v>45153</c:v>
                </c:pt>
                <c:pt idx="404">
                  <c:v>45154</c:v>
                </c:pt>
                <c:pt idx="405">
                  <c:v>45155</c:v>
                </c:pt>
                <c:pt idx="406">
                  <c:v>45156</c:v>
                </c:pt>
                <c:pt idx="407">
                  <c:v>45156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45163</c:v>
                </c:pt>
                <c:pt idx="413">
                  <c:v>45166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45173</c:v>
                </c:pt>
                <c:pt idx="418">
                  <c:v>45174</c:v>
                </c:pt>
                <c:pt idx="419">
                  <c:v>45175</c:v>
                </c:pt>
                <c:pt idx="420">
                  <c:v>45176</c:v>
                </c:pt>
                <c:pt idx="421">
                  <c:v>45177</c:v>
                </c:pt>
                <c:pt idx="422">
                  <c:v>45180</c:v>
                </c:pt>
                <c:pt idx="423">
                  <c:v>45181</c:v>
                </c:pt>
                <c:pt idx="424">
                  <c:v>45182</c:v>
                </c:pt>
                <c:pt idx="425">
                  <c:v>45183</c:v>
                </c:pt>
                <c:pt idx="426">
                  <c:v>45184</c:v>
                </c:pt>
                <c:pt idx="427">
                  <c:v>45187</c:v>
                </c:pt>
                <c:pt idx="428">
                  <c:v>45188</c:v>
                </c:pt>
                <c:pt idx="429">
                  <c:v>45189</c:v>
                </c:pt>
                <c:pt idx="430">
                  <c:v>45190</c:v>
                </c:pt>
                <c:pt idx="431">
                  <c:v>45191</c:v>
                </c:pt>
                <c:pt idx="432">
                  <c:v>45194</c:v>
                </c:pt>
                <c:pt idx="433">
                  <c:v>45195</c:v>
                </c:pt>
                <c:pt idx="434">
                  <c:v>45196</c:v>
                </c:pt>
                <c:pt idx="435">
                  <c:v>45197</c:v>
                </c:pt>
                <c:pt idx="436">
                  <c:v>45198</c:v>
                </c:pt>
                <c:pt idx="437">
                  <c:v>45201</c:v>
                </c:pt>
                <c:pt idx="438">
                  <c:v>45202</c:v>
                </c:pt>
                <c:pt idx="439">
                  <c:v>45203</c:v>
                </c:pt>
                <c:pt idx="440">
                  <c:v>45204</c:v>
                </c:pt>
                <c:pt idx="441">
                  <c:v>45205</c:v>
                </c:pt>
                <c:pt idx="442">
                  <c:v>45208</c:v>
                </c:pt>
                <c:pt idx="443">
                  <c:v>45209</c:v>
                </c:pt>
                <c:pt idx="444">
                  <c:v>45210</c:v>
                </c:pt>
                <c:pt idx="445">
                  <c:v>45211</c:v>
                </c:pt>
                <c:pt idx="446">
                  <c:v>45212</c:v>
                </c:pt>
                <c:pt idx="447">
                  <c:v>45215</c:v>
                </c:pt>
                <c:pt idx="448">
                  <c:v>45216</c:v>
                </c:pt>
                <c:pt idx="449">
                  <c:v>45217</c:v>
                </c:pt>
                <c:pt idx="450">
                  <c:v>45218</c:v>
                </c:pt>
                <c:pt idx="451">
                  <c:v>45219</c:v>
                </c:pt>
                <c:pt idx="452">
                  <c:v>45222</c:v>
                </c:pt>
                <c:pt idx="453">
                  <c:v>45223</c:v>
                </c:pt>
                <c:pt idx="454">
                  <c:v>45224</c:v>
                </c:pt>
                <c:pt idx="455">
                  <c:v>45225</c:v>
                </c:pt>
                <c:pt idx="456">
                  <c:v>45226</c:v>
                </c:pt>
                <c:pt idx="457">
                  <c:v>45229</c:v>
                </c:pt>
                <c:pt idx="458">
                  <c:v>45230</c:v>
                </c:pt>
                <c:pt idx="459">
                  <c:v>45231</c:v>
                </c:pt>
                <c:pt idx="460">
                  <c:v>45232</c:v>
                </c:pt>
                <c:pt idx="461">
                  <c:v>45233</c:v>
                </c:pt>
                <c:pt idx="462">
                  <c:v>45236</c:v>
                </c:pt>
                <c:pt idx="463">
                  <c:v>45237</c:v>
                </c:pt>
                <c:pt idx="464">
                  <c:v>45238</c:v>
                </c:pt>
                <c:pt idx="465">
                  <c:v>45239</c:v>
                </c:pt>
                <c:pt idx="466">
                  <c:v>45240</c:v>
                </c:pt>
                <c:pt idx="467">
                  <c:v>45244</c:v>
                </c:pt>
                <c:pt idx="468">
                  <c:v>45245</c:v>
                </c:pt>
                <c:pt idx="469">
                  <c:v>45246</c:v>
                </c:pt>
                <c:pt idx="470">
                  <c:v>45247</c:v>
                </c:pt>
                <c:pt idx="471">
                  <c:v>45250</c:v>
                </c:pt>
                <c:pt idx="472">
                  <c:v>45251</c:v>
                </c:pt>
                <c:pt idx="473">
                  <c:v>45252</c:v>
                </c:pt>
                <c:pt idx="474">
                  <c:v>45253</c:v>
                </c:pt>
                <c:pt idx="475">
                  <c:v>45254</c:v>
                </c:pt>
                <c:pt idx="476">
                  <c:v>45257</c:v>
                </c:pt>
                <c:pt idx="477">
                  <c:v>45258</c:v>
                </c:pt>
                <c:pt idx="478">
                  <c:v>45259</c:v>
                </c:pt>
                <c:pt idx="479">
                  <c:v>45260</c:v>
                </c:pt>
                <c:pt idx="480">
                  <c:v>45261</c:v>
                </c:pt>
                <c:pt idx="481">
                  <c:v>45264</c:v>
                </c:pt>
                <c:pt idx="482">
                  <c:v>45265</c:v>
                </c:pt>
                <c:pt idx="483">
                  <c:v>45266</c:v>
                </c:pt>
                <c:pt idx="484">
                  <c:v>45267</c:v>
                </c:pt>
                <c:pt idx="485">
                  <c:v>45268</c:v>
                </c:pt>
                <c:pt idx="486">
                  <c:v>45271</c:v>
                </c:pt>
                <c:pt idx="487">
                  <c:v>45272</c:v>
                </c:pt>
                <c:pt idx="488">
                  <c:v>45273</c:v>
                </c:pt>
                <c:pt idx="489">
                  <c:v>45274</c:v>
                </c:pt>
                <c:pt idx="490">
                  <c:v>45275</c:v>
                </c:pt>
                <c:pt idx="491">
                  <c:v>45278</c:v>
                </c:pt>
                <c:pt idx="492">
                  <c:v>45279</c:v>
                </c:pt>
                <c:pt idx="493">
                  <c:v>45280</c:v>
                </c:pt>
                <c:pt idx="494">
                  <c:v>45281</c:v>
                </c:pt>
                <c:pt idx="495">
                  <c:v>45282</c:v>
                </c:pt>
                <c:pt idx="496">
                  <c:v>45286</c:v>
                </c:pt>
                <c:pt idx="497">
                  <c:v>45287</c:v>
                </c:pt>
                <c:pt idx="498">
                  <c:v>45288</c:v>
                </c:pt>
                <c:pt idx="499">
                  <c:v>45289</c:v>
                </c:pt>
                <c:pt idx="500">
                  <c:v>45293</c:v>
                </c:pt>
                <c:pt idx="501">
                  <c:v>45294</c:v>
                </c:pt>
                <c:pt idx="502">
                  <c:v>45295</c:v>
                </c:pt>
                <c:pt idx="503">
                  <c:v>45296</c:v>
                </c:pt>
                <c:pt idx="504">
                  <c:v>45299</c:v>
                </c:pt>
                <c:pt idx="505">
                  <c:v>45300</c:v>
                </c:pt>
                <c:pt idx="506">
                  <c:v>45301</c:v>
                </c:pt>
                <c:pt idx="507">
                  <c:v>45302</c:v>
                </c:pt>
                <c:pt idx="508">
                  <c:v>45303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45310</c:v>
                </c:pt>
                <c:pt idx="514">
                  <c:v>45313</c:v>
                </c:pt>
                <c:pt idx="515">
                  <c:v>45314</c:v>
                </c:pt>
                <c:pt idx="516">
                  <c:v>45315</c:v>
                </c:pt>
                <c:pt idx="517">
                  <c:v>45316</c:v>
                </c:pt>
                <c:pt idx="518">
                  <c:v>45317</c:v>
                </c:pt>
                <c:pt idx="519">
                  <c:v>45320</c:v>
                </c:pt>
                <c:pt idx="520">
                  <c:v>45321</c:v>
                </c:pt>
                <c:pt idx="521">
                  <c:v>45322</c:v>
                </c:pt>
                <c:pt idx="522">
                  <c:v>45323</c:v>
                </c:pt>
                <c:pt idx="523">
                  <c:v>45324</c:v>
                </c:pt>
                <c:pt idx="524">
                  <c:v>45327</c:v>
                </c:pt>
                <c:pt idx="525">
                  <c:v>45328</c:v>
                </c:pt>
                <c:pt idx="526">
                  <c:v>45329</c:v>
                </c:pt>
                <c:pt idx="527">
                  <c:v>45330</c:v>
                </c:pt>
                <c:pt idx="528">
                  <c:v>45331</c:v>
                </c:pt>
                <c:pt idx="529">
                  <c:v>45335</c:v>
                </c:pt>
                <c:pt idx="530">
                  <c:v>45336</c:v>
                </c:pt>
                <c:pt idx="531">
                  <c:v>45337</c:v>
                </c:pt>
                <c:pt idx="532">
                  <c:v>45338</c:v>
                </c:pt>
                <c:pt idx="533">
                  <c:v>45341</c:v>
                </c:pt>
                <c:pt idx="534">
                  <c:v>45342</c:v>
                </c:pt>
                <c:pt idx="535">
                  <c:v>45343</c:v>
                </c:pt>
                <c:pt idx="536">
                  <c:v>45344</c:v>
                </c:pt>
                <c:pt idx="537">
                  <c:v>45345</c:v>
                </c:pt>
                <c:pt idx="538">
                  <c:v>45348</c:v>
                </c:pt>
                <c:pt idx="539">
                  <c:v>45349</c:v>
                </c:pt>
                <c:pt idx="540">
                  <c:v>45350</c:v>
                </c:pt>
                <c:pt idx="541">
                  <c:v>45351</c:v>
                </c:pt>
                <c:pt idx="542">
                  <c:v>45352</c:v>
                </c:pt>
                <c:pt idx="543">
                  <c:v>45355</c:v>
                </c:pt>
                <c:pt idx="544">
                  <c:v>45356</c:v>
                </c:pt>
                <c:pt idx="545">
                  <c:v>45357</c:v>
                </c:pt>
                <c:pt idx="546">
                  <c:v>45358</c:v>
                </c:pt>
                <c:pt idx="547">
                  <c:v>45359</c:v>
                </c:pt>
                <c:pt idx="548">
                  <c:v>45362</c:v>
                </c:pt>
                <c:pt idx="549">
                  <c:v>45363</c:v>
                </c:pt>
                <c:pt idx="550">
                  <c:v>45364</c:v>
                </c:pt>
                <c:pt idx="551">
                  <c:v>45365</c:v>
                </c:pt>
                <c:pt idx="552">
                  <c:v>45366</c:v>
                </c:pt>
                <c:pt idx="553">
                  <c:v>45369</c:v>
                </c:pt>
                <c:pt idx="554">
                  <c:v>45370</c:v>
                </c:pt>
                <c:pt idx="555">
                  <c:v>45371</c:v>
                </c:pt>
                <c:pt idx="556">
                  <c:v>45372</c:v>
                </c:pt>
                <c:pt idx="557">
                  <c:v>45373</c:v>
                </c:pt>
                <c:pt idx="558">
                  <c:v>45376</c:v>
                </c:pt>
                <c:pt idx="559">
                  <c:v>45377</c:v>
                </c:pt>
                <c:pt idx="560">
                  <c:v>45378</c:v>
                </c:pt>
                <c:pt idx="561">
                  <c:v>45379</c:v>
                </c:pt>
                <c:pt idx="562">
                  <c:v>45383</c:v>
                </c:pt>
                <c:pt idx="563">
                  <c:v>45384</c:v>
                </c:pt>
                <c:pt idx="564">
                  <c:v>45385</c:v>
                </c:pt>
                <c:pt idx="565">
                  <c:v>45386</c:v>
                </c:pt>
                <c:pt idx="566">
                  <c:v>45387</c:v>
                </c:pt>
                <c:pt idx="567">
                  <c:v>45390</c:v>
                </c:pt>
                <c:pt idx="568">
                  <c:v>45391</c:v>
                </c:pt>
                <c:pt idx="569">
                  <c:v>45393</c:v>
                </c:pt>
                <c:pt idx="570">
                  <c:v>45394</c:v>
                </c:pt>
                <c:pt idx="571">
                  <c:v>45397</c:v>
                </c:pt>
                <c:pt idx="572">
                  <c:v>45398</c:v>
                </c:pt>
                <c:pt idx="573">
                  <c:v>45399</c:v>
                </c:pt>
                <c:pt idx="574">
                  <c:v>45400</c:v>
                </c:pt>
                <c:pt idx="575">
                  <c:v>45401</c:v>
                </c:pt>
                <c:pt idx="576">
                  <c:v>45404</c:v>
                </c:pt>
                <c:pt idx="577">
                  <c:v>45405</c:v>
                </c:pt>
                <c:pt idx="578">
                  <c:v>45406</c:v>
                </c:pt>
                <c:pt idx="579">
                  <c:v>45407</c:v>
                </c:pt>
                <c:pt idx="580">
                  <c:v>45408</c:v>
                </c:pt>
                <c:pt idx="581">
                  <c:v>45411</c:v>
                </c:pt>
                <c:pt idx="582">
                  <c:v>45412</c:v>
                </c:pt>
                <c:pt idx="583">
                  <c:v>45414</c:v>
                </c:pt>
                <c:pt idx="584">
                  <c:v>45415</c:v>
                </c:pt>
                <c:pt idx="585">
                  <c:v>45418</c:v>
                </c:pt>
                <c:pt idx="586">
                  <c:v>45419</c:v>
                </c:pt>
                <c:pt idx="587">
                  <c:v>45420</c:v>
                </c:pt>
                <c:pt idx="588">
                  <c:v>45421</c:v>
                </c:pt>
                <c:pt idx="589">
                  <c:v>45422</c:v>
                </c:pt>
                <c:pt idx="590">
                  <c:v>45425</c:v>
                </c:pt>
                <c:pt idx="591">
                  <c:v>45426</c:v>
                </c:pt>
                <c:pt idx="592">
                  <c:v>45427</c:v>
                </c:pt>
                <c:pt idx="593">
                  <c:v>45428</c:v>
                </c:pt>
                <c:pt idx="594">
                  <c:v>45429</c:v>
                </c:pt>
                <c:pt idx="595">
                  <c:v>45432</c:v>
                </c:pt>
                <c:pt idx="596">
                  <c:v>45433</c:v>
                </c:pt>
                <c:pt idx="597">
                  <c:v>45435</c:v>
                </c:pt>
                <c:pt idx="598">
                  <c:v>45436</c:v>
                </c:pt>
                <c:pt idx="599">
                  <c:v>45439</c:v>
                </c:pt>
                <c:pt idx="600">
                  <c:v>45440</c:v>
                </c:pt>
                <c:pt idx="601">
                  <c:v>45441</c:v>
                </c:pt>
                <c:pt idx="602">
                  <c:v>45442</c:v>
                </c:pt>
                <c:pt idx="603">
                  <c:v>45443</c:v>
                </c:pt>
                <c:pt idx="604">
                  <c:v>45446</c:v>
                </c:pt>
                <c:pt idx="605">
                  <c:v>45447</c:v>
                </c:pt>
                <c:pt idx="606">
                  <c:v>45448</c:v>
                </c:pt>
                <c:pt idx="607">
                  <c:v>45449</c:v>
                </c:pt>
                <c:pt idx="608">
                  <c:v>45450</c:v>
                </c:pt>
                <c:pt idx="609">
                  <c:v>45453</c:v>
                </c:pt>
                <c:pt idx="610">
                  <c:v>45454</c:v>
                </c:pt>
                <c:pt idx="611">
                  <c:v>45455</c:v>
                </c:pt>
                <c:pt idx="612">
                  <c:v>45456</c:v>
                </c:pt>
                <c:pt idx="613">
                  <c:v>45457</c:v>
                </c:pt>
                <c:pt idx="614">
                  <c:v>45461</c:v>
                </c:pt>
                <c:pt idx="615">
                  <c:v>45462</c:v>
                </c:pt>
                <c:pt idx="616">
                  <c:v>45463</c:v>
                </c:pt>
                <c:pt idx="617">
                  <c:v>45464</c:v>
                </c:pt>
                <c:pt idx="618">
                  <c:v>45467</c:v>
                </c:pt>
                <c:pt idx="619">
                  <c:v>45468</c:v>
                </c:pt>
                <c:pt idx="620">
                  <c:v>45469</c:v>
                </c:pt>
                <c:pt idx="621">
                  <c:v>45470</c:v>
                </c:pt>
                <c:pt idx="622">
                  <c:v>45471</c:v>
                </c:pt>
                <c:pt idx="623">
                  <c:v>45474</c:v>
                </c:pt>
                <c:pt idx="624">
                  <c:v>45475</c:v>
                </c:pt>
                <c:pt idx="625">
                  <c:v>45476</c:v>
                </c:pt>
                <c:pt idx="626">
                  <c:v>45477</c:v>
                </c:pt>
                <c:pt idx="627">
                  <c:v>45478</c:v>
                </c:pt>
                <c:pt idx="628">
                  <c:v>45481</c:v>
                </c:pt>
                <c:pt idx="629">
                  <c:v>45482</c:v>
                </c:pt>
                <c:pt idx="630">
                  <c:v>45483</c:v>
                </c:pt>
                <c:pt idx="631">
                  <c:v>45484</c:v>
                </c:pt>
                <c:pt idx="632">
                  <c:v>45485</c:v>
                </c:pt>
                <c:pt idx="633">
                  <c:v>45488</c:v>
                </c:pt>
                <c:pt idx="634">
                  <c:v>45489</c:v>
                </c:pt>
                <c:pt idx="635">
                  <c:v>45490</c:v>
                </c:pt>
                <c:pt idx="636">
                  <c:v>45491</c:v>
                </c:pt>
                <c:pt idx="637">
                  <c:v>45492</c:v>
                </c:pt>
                <c:pt idx="638">
                  <c:v>45495</c:v>
                </c:pt>
                <c:pt idx="639">
                  <c:v>45496</c:v>
                </c:pt>
                <c:pt idx="640">
                  <c:v>45497</c:v>
                </c:pt>
                <c:pt idx="641">
                  <c:v>45498</c:v>
                </c:pt>
                <c:pt idx="642">
                  <c:v>45499</c:v>
                </c:pt>
                <c:pt idx="643">
                  <c:v>45502</c:v>
                </c:pt>
                <c:pt idx="644">
                  <c:v>45503</c:v>
                </c:pt>
                <c:pt idx="645">
                  <c:v>45504</c:v>
                </c:pt>
                <c:pt idx="646">
                  <c:v>45505</c:v>
                </c:pt>
                <c:pt idx="647">
                  <c:v>45506</c:v>
                </c:pt>
                <c:pt idx="648">
                  <c:v>45509</c:v>
                </c:pt>
                <c:pt idx="649">
                  <c:v>45510</c:v>
                </c:pt>
                <c:pt idx="650">
                  <c:v>45511</c:v>
                </c:pt>
                <c:pt idx="651">
                  <c:v>45512</c:v>
                </c:pt>
                <c:pt idx="652">
                  <c:v>45516</c:v>
                </c:pt>
                <c:pt idx="653">
                  <c:v>45517</c:v>
                </c:pt>
                <c:pt idx="654">
                  <c:v>45518</c:v>
                </c:pt>
                <c:pt idx="655">
                  <c:v>45519</c:v>
                </c:pt>
                <c:pt idx="656">
                  <c:v>45520</c:v>
                </c:pt>
                <c:pt idx="657">
                  <c:v>45523</c:v>
                </c:pt>
                <c:pt idx="658">
                  <c:v>45524</c:v>
                </c:pt>
                <c:pt idx="659">
                  <c:v>45525</c:v>
                </c:pt>
                <c:pt idx="660">
                  <c:v>45526</c:v>
                </c:pt>
                <c:pt idx="661">
                  <c:v>45527</c:v>
                </c:pt>
                <c:pt idx="662">
                  <c:v>45530</c:v>
                </c:pt>
                <c:pt idx="663">
                  <c:v>45531</c:v>
                </c:pt>
                <c:pt idx="664">
                  <c:v>45532</c:v>
                </c:pt>
                <c:pt idx="665">
                  <c:v>45533</c:v>
                </c:pt>
                <c:pt idx="666">
                  <c:v>45534</c:v>
                </c:pt>
                <c:pt idx="667">
                  <c:v>45537</c:v>
                </c:pt>
                <c:pt idx="668">
                  <c:v>45538</c:v>
                </c:pt>
                <c:pt idx="669">
                  <c:v>45539</c:v>
                </c:pt>
                <c:pt idx="670">
                  <c:v>45540</c:v>
                </c:pt>
                <c:pt idx="671">
                  <c:v>45541</c:v>
                </c:pt>
                <c:pt idx="672">
                  <c:v>45544</c:v>
                </c:pt>
                <c:pt idx="673">
                  <c:v>45545</c:v>
                </c:pt>
                <c:pt idx="674">
                  <c:v>45546</c:v>
                </c:pt>
                <c:pt idx="675">
                  <c:v>45547</c:v>
                </c:pt>
                <c:pt idx="676">
                  <c:v>45548</c:v>
                </c:pt>
                <c:pt idx="677">
                  <c:v>45551</c:v>
                </c:pt>
                <c:pt idx="678">
                  <c:v>45552</c:v>
                </c:pt>
                <c:pt idx="679">
                  <c:v>45553</c:v>
                </c:pt>
                <c:pt idx="680">
                  <c:v>45554</c:v>
                </c:pt>
                <c:pt idx="681">
                  <c:v>45555</c:v>
                </c:pt>
                <c:pt idx="682">
                  <c:v>45558</c:v>
                </c:pt>
                <c:pt idx="683">
                  <c:v>45559</c:v>
                </c:pt>
                <c:pt idx="684">
                  <c:v>45560</c:v>
                </c:pt>
                <c:pt idx="685">
                  <c:v>45561</c:v>
                </c:pt>
                <c:pt idx="686">
                  <c:v>45562</c:v>
                </c:pt>
                <c:pt idx="687">
                  <c:v>45565</c:v>
                </c:pt>
                <c:pt idx="688">
                  <c:v>45566</c:v>
                </c:pt>
                <c:pt idx="689">
                  <c:v>45567</c:v>
                </c:pt>
                <c:pt idx="690">
                  <c:v>45568</c:v>
                </c:pt>
                <c:pt idx="691">
                  <c:v>45569</c:v>
                </c:pt>
                <c:pt idx="692">
                  <c:v>45572</c:v>
                </c:pt>
                <c:pt idx="693">
                  <c:v>45573</c:v>
                </c:pt>
                <c:pt idx="694">
                  <c:v>45574</c:v>
                </c:pt>
                <c:pt idx="695">
                  <c:v>45575</c:v>
                </c:pt>
                <c:pt idx="696">
                  <c:v>45576</c:v>
                </c:pt>
                <c:pt idx="697">
                  <c:v>45579</c:v>
                </c:pt>
                <c:pt idx="698">
                  <c:v>45580</c:v>
                </c:pt>
                <c:pt idx="699">
                  <c:v>45581</c:v>
                </c:pt>
                <c:pt idx="700">
                  <c:v>45582</c:v>
                </c:pt>
                <c:pt idx="701">
                  <c:v>45583</c:v>
                </c:pt>
                <c:pt idx="702">
                  <c:v>45586</c:v>
                </c:pt>
                <c:pt idx="703">
                  <c:v>45587</c:v>
                </c:pt>
                <c:pt idx="704">
                  <c:v>45588</c:v>
                </c:pt>
                <c:pt idx="705">
                  <c:v>45589</c:v>
                </c:pt>
                <c:pt idx="706">
                  <c:v>45590</c:v>
                </c:pt>
                <c:pt idx="707">
                  <c:v>45593</c:v>
                </c:pt>
                <c:pt idx="708">
                  <c:v>45594</c:v>
                </c:pt>
                <c:pt idx="709">
                  <c:v>45595</c:v>
                </c:pt>
                <c:pt idx="710">
                  <c:v>45597</c:v>
                </c:pt>
                <c:pt idx="711">
                  <c:v>45600</c:v>
                </c:pt>
                <c:pt idx="712">
                  <c:v>45601</c:v>
                </c:pt>
                <c:pt idx="713">
                  <c:v>45602</c:v>
                </c:pt>
                <c:pt idx="714">
                  <c:v>45603</c:v>
                </c:pt>
                <c:pt idx="715">
                  <c:v>45604</c:v>
                </c:pt>
                <c:pt idx="716">
                  <c:v>45607</c:v>
                </c:pt>
                <c:pt idx="717">
                  <c:v>45608</c:v>
                </c:pt>
                <c:pt idx="718">
                  <c:v>45609</c:v>
                </c:pt>
                <c:pt idx="719">
                  <c:v>45610</c:v>
                </c:pt>
                <c:pt idx="720">
                  <c:v>45611</c:v>
                </c:pt>
                <c:pt idx="721">
                  <c:v>45614</c:v>
                </c:pt>
                <c:pt idx="722">
                  <c:v>45615</c:v>
                </c:pt>
                <c:pt idx="723">
                  <c:v>45616</c:v>
                </c:pt>
                <c:pt idx="724">
                  <c:v>45617</c:v>
                </c:pt>
                <c:pt idx="725">
                  <c:v>45618</c:v>
                </c:pt>
                <c:pt idx="726">
                  <c:v>45621</c:v>
                </c:pt>
                <c:pt idx="727">
                  <c:v>45622</c:v>
                </c:pt>
                <c:pt idx="728">
                  <c:v>45623</c:v>
                </c:pt>
                <c:pt idx="729">
                  <c:v>45624</c:v>
                </c:pt>
                <c:pt idx="730">
                  <c:v>45625</c:v>
                </c:pt>
                <c:pt idx="731">
                  <c:v>45628</c:v>
                </c:pt>
                <c:pt idx="732">
                  <c:v>45629</c:v>
                </c:pt>
                <c:pt idx="733">
                  <c:v>45630</c:v>
                </c:pt>
                <c:pt idx="734">
                  <c:v>45631</c:v>
                </c:pt>
                <c:pt idx="735">
                  <c:v>45632</c:v>
                </c:pt>
                <c:pt idx="736">
                  <c:v>45635</c:v>
                </c:pt>
                <c:pt idx="737">
                  <c:v>45636</c:v>
                </c:pt>
                <c:pt idx="738">
                  <c:v>45637</c:v>
                </c:pt>
                <c:pt idx="739">
                  <c:v>45638</c:v>
                </c:pt>
                <c:pt idx="740">
                  <c:v>45639</c:v>
                </c:pt>
                <c:pt idx="741">
                  <c:v>45642</c:v>
                </c:pt>
                <c:pt idx="742">
                  <c:v>45643</c:v>
                </c:pt>
                <c:pt idx="743">
                  <c:v>45644</c:v>
                </c:pt>
                <c:pt idx="744">
                  <c:v>45645</c:v>
                </c:pt>
                <c:pt idx="745">
                  <c:v>45646</c:v>
                </c:pt>
                <c:pt idx="746">
                  <c:v>45649</c:v>
                </c:pt>
                <c:pt idx="747">
                  <c:v>45650</c:v>
                </c:pt>
                <c:pt idx="748">
                  <c:v>45652</c:v>
                </c:pt>
                <c:pt idx="749">
                  <c:v>45653</c:v>
                </c:pt>
                <c:pt idx="750">
                  <c:v>45656</c:v>
                </c:pt>
                <c:pt idx="751">
                  <c:v>45657</c:v>
                </c:pt>
                <c:pt idx="752">
                  <c:v>45659</c:v>
                </c:pt>
                <c:pt idx="753">
                  <c:v>45660</c:v>
                </c:pt>
                <c:pt idx="754">
                  <c:v>45663</c:v>
                </c:pt>
                <c:pt idx="755">
                  <c:v>45664</c:v>
                </c:pt>
                <c:pt idx="756">
                  <c:v>45665</c:v>
                </c:pt>
                <c:pt idx="757">
                  <c:v>45666</c:v>
                </c:pt>
                <c:pt idx="758">
                  <c:v>45667</c:v>
                </c:pt>
                <c:pt idx="759">
                  <c:v>45670</c:v>
                </c:pt>
                <c:pt idx="760">
                  <c:v>45671</c:v>
                </c:pt>
                <c:pt idx="761">
                  <c:v>45672</c:v>
                </c:pt>
                <c:pt idx="762">
                  <c:v>45673</c:v>
                </c:pt>
                <c:pt idx="763">
                  <c:v>45674</c:v>
                </c:pt>
                <c:pt idx="764">
                  <c:v>45677</c:v>
                </c:pt>
                <c:pt idx="765">
                  <c:v>45678</c:v>
                </c:pt>
                <c:pt idx="766">
                  <c:v>45679</c:v>
                </c:pt>
                <c:pt idx="767">
                  <c:v>45680</c:v>
                </c:pt>
                <c:pt idx="768">
                  <c:v>45681</c:v>
                </c:pt>
                <c:pt idx="769">
                  <c:v>45684</c:v>
                </c:pt>
                <c:pt idx="770">
                  <c:v>45685</c:v>
                </c:pt>
                <c:pt idx="771">
                  <c:v>45688</c:v>
                </c:pt>
                <c:pt idx="772">
                  <c:v>45691</c:v>
                </c:pt>
                <c:pt idx="773">
                  <c:v>45692</c:v>
                </c:pt>
                <c:pt idx="774">
                  <c:v>45693</c:v>
                </c:pt>
                <c:pt idx="775">
                  <c:v>45694</c:v>
                </c:pt>
                <c:pt idx="776">
                  <c:v>45695</c:v>
                </c:pt>
                <c:pt idx="777">
                  <c:v>45698</c:v>
                </c:pt>
                <c:pt idx="778">
                  <c:v>45699</c:v>
                </c:pt>
                <c:pt idx="779">
                  <c:v>45700</c:v>
                </c:pt>
                <c:pt idx="780">
                  <c:v>45701</c:v>
                </c:pt>
                <c:pt idx="781">
                  <c:v>45702</c:v>
                </c:pt>
                <c:pt idx="782">
                  <c:v>45705</c:v>
                </c:pt>
                <c:pt idx="783">
                  <c:v>45706</c:v>
                </c:pt>
                <c:pt idx="784">
                  <c:v>45707</c:v>
                </c:pt>
                <c:pt idx="785">
                  <c:v>45708</c:v>
                </c:pt>
                <c:pt idx="786">
                  <c:v>45709</c:v>
                </c:pt>
                <c:pt idx="787">
                  <c:v>45712</c:v>
                </c:pt>
                <c:pt idx="788">
                  <c:v>45713</c:v>
                </c:pt>
                <c:pt idx="789">
                  <c:v>45714</c:v>
                </c:pt>
                <c:pt idx="790">
                  <c:v>45715</c:v>
                </c:pt>
                <c:pt idx="791">
                  <c:v>45716</c:v>
                </c:pt>
                <c:pt idx="792">
                  <c:v>45719</c:v>
                </c:pt>
                <c:pt idx="793">
                  <c:v>45720</c:v>
                </c:pt>
                <c:pt idx="794">
                  <c:v>45721</c:v>
                </c:pt>
                <c:pt idx="795">
                  <c:v>45722</c:v>
                </c:pt>
                <c:pt idx="796">
                  <c:v>45723</c:v>
                </c:pt>
                <c:pt idx="797">
                  <c:v>45726</c:v>
                </c:pt>
                <c:pt idx="798">
                  <c:v>45727</c:v>
                </c:pt>
                <c:pt idx="799">
                  <c:v>45728</c:v>
                </c:pt>
                <c:pt idx="800">
                  <c:v>45729</c:v>
                </c:pt>
                <c:pt idx="801">
                  <c:v>45730</c:v>
                </c:pt>
                <c:pt idx="802">
                  <c:v>45733</c:v>
                </c:pt>
                <c:pt idx="803">
                  <c:v>45734</c:v>
                </c:pt>
                <c:pt idx="804">
                  <c:v>45735</c:v>
                </c:pt>
                <c:pt idx="805">
                  <c:v>45736</c:v>
                </c:pt>
                <c:pt idx="806">
                  <c:v>45737</c:v>
                </c:pt>
                <c:pt idx="807">
                  <c:v>45740</c:v>
                </c:pt>
                <c:pt idx="808">
                  <c:v>45741</c:v>
                </c:pt>
                <c:pt idx="809">
                  <c:v>45742</c:v>
                </c:pt>
                <c:pt idx="810">
                  <c:v>45743</c:v>
                </c:pt>
                <c:pt idx="811">
                  <c:v>45744</c:v>
                </c:pt>
                <c:pt idx="812">
                  <c:v>45748</c:v>
                </c:pt>
                <c:pt idx="813">
                  <c:v>45749</c:v>
                </c:pt>
                <c:pt idx="814">
                  <c:v>45750</c:v>
                </c:pt>
                <c:pt idx="815">
                  <c:v>45751</c:v>
                </c:pt>
                <c:pt idx="816">
                  <c:v>45754</c:v>
                </c:pt>
                <c:pt idx="817">
                  <c:v>45755</c:v>
                </c:pt>
                <c:pt idx="818">
                  <c:v>45756</c:v>
                </c:pt>
                <c:pt idx="819">
                  <c:v>45757</c:v>
                </c:pt>
                <c:pt idx="820">
                  <c:v>45758</c:v>
                </c:pt>
                <c:pt idx="821">
                  <c:v>45761</c:v>
                </c:pt>
                <c:pt idx="822">
                  <c:v>45762</c:v>
                </c:pt>
                <c:pt idx="823">
                  <c:v>45763</c:v>
                </c:pt>
                <c:pt idx="824">
                  <c:v>45764</c:v>
                </c:pt>
                <c:pt idx="825">
                  <c:v>45768</c:v>
                </c:pt>
                <c:pt idx="826">
                  <c:v>45769</c:v>
                </c:pt>
                <c:pt idx="827">
                  <c:v>45770</c:v>
                </c:pt>
                <c:pt idx="828">
                  <c:v>45771</c:v>
                </c:pt>
                <c:pt idx="829">
                  <c:v>45772</c:v>
                </c:pt>
                <c:pt idx="830">
                  <c:v>45775</c:v>
                </c:pt>
                <c:pt idx="831">
                  <c:v>45776</c:v>
                </c:pt>
                <c:pt idx="832">
                  <c:v>45777</c:v>
                </c:pt>
                <c:pt idx="833">
                  <c:v>45779</c:v>
                </c:pt>
                <c:pt idx="834">
                  <c:v>45782</c:v>
                </c:pt>
                <c:pt idx="835">
                  <c:v>45783</c:v>
                </c:pt>
                <c:pt idx="836">
                  <c:v>45784</c:v>
                </c:pt>
                <c:pt idx="837">
                  <c:v>45785</c:v>
                </c:pt>
                <c:pt idx="838">
                  <c:v>45786</c:v>
                </c:pt>
                <c:pt idx="839">
                  <c:v>45790</c:v>
                </c:pt>
                <c:pt idx="840">
                  <c:v>45791</c:v>
                </c:pt>
                <c:pt idx="841">
                  <c:v>45792</c:v>
                </c:pt>
                <c:pt idx="842">
                  <c:v>45793</c:v>
                </c:pt>
                <c:pt idx="843">
                  <c:v>45796</c:v>
                </c:pt>
                <c:pt idx="844">
                  <c:v>45797</c:v>
                </c:pt>
                <c:pt idx="845">
                  <c:v>45798</c:v>
                </c:pt>
                <c:pt idx="846">
                  <c:v>45799</c:v>
                </c:pt>
                <c:pt idx="847">
                  <c:v>45800</c:v>
                </c:pt>
                <c:pt idx="848">
                  <c:v>45803</c:v>
                </c:pt>
                <c:pt idx="849">
                  <c:v>45804</c:v>
                </c:pt>
                <c:pt idx="850">
                  <c:v>45805</c:v>
                </c:pt>
                <c:pt idx="851">
                  <c:v>45806</c:v>
                </c:pt>
                <c:pt idx="852">
                  <c:v>45807</c:v>
                </c:pt>
                <c:pt idx="853">
                  <c:v>45810</c:v>
                </c:pt>
                <c:pt idx="854">
                  <c:v>45811</c:v>
                </c:pt>
                <c:pt idx="855">
                  <c:v>45812</c:v>
                </c:pt>
                <c:pt idx="856">
                  <c:v>45813</c:v>
                </c:pt>
                <c:pt idx="857">
                  <c:v>45814</c:v>
                </c:pt>
                <c:pt idx="858">
                  <c:v>45817</c:v>
                </c:pt>
                <c:pt idx="859">
                  <c:v>45818</c:v>
                </c:pt>
                <c:pt idx="860">
                  <c:v>45819</c:v>
                </c:pt>
                <c:pt idx="861">
                  <c:v>45820</c:v>
                </c:pt>
                <c:pt idx="862">
                  <c:v>45821</c:v>
                </c:pt>
                <c:pt idx="863">
                  <c:v>45824</c:v>
                </c:pt>
                <c:pt idx="864">
                  <c:v>45825</c:v>
                </c:pt>
                <c:pt idx="865">
                  <c:v>45826</c:v>
                </c:pt>
                <c:pt idx="866">
                  <c:v>45827</c:v>
                </c:pt>
                <c:pt idx="867">
                  <c:v>45828</c:v>
                </c:pt>
                <c:pt idx="868">
                  <c:v>45831</c:v>
                </c:pt>
                <c:pt idx="869">
                  <c:v>45832</c:v>
                </c:pt>
                <c:pt idx="870">
                  <c:v>45833</c:v>
                </c:pt>
                <c:pt idx="871">
                  <c:v>45834</c:v>
                </c:pt>
                <c:pt idx="872">
                  <c:v>45835</c:v>
                </c:pt>
                <c:pt idx="873">
                  <c:v>45838</c:v>
                </c:pt>
                <c:pt idx="874">
                  <c:v>45839</c:v>
                </c:pt>
                <c:pt idx="875">
                  <c:v>45840</c:v>
                </c:pt>
                <c:pt idx="876">
                  <c:v>45841</c:v>
                </c:pt>
                <c:pt idx="877">
                  <c:v>45842</c:v>
                </c:pt>
                <c:pt idx="878">
                  <c:v>45845</c:v>
                </c:pt>
                <c:pt idx="879">
                  <c:v>45846</c:v>
                </c:pt>
                <c:pt idx="880">
                  <c:v>45847</c:v>
                </c:pt>
                <c:pt idx="881">
                  <c:v>45848</c:v>
                </c:pt>
                <c:pt idx="882">
                  <c:v>45849</c:v>
                </c:pt>
                <c:pt idx="883">
                  <c:v>45852</c:v>
                </c:pt>
                <c:pt idx="884">
                  <c:v>45853</c:v>
                </c:pt>
                <c:pt idx="885">
                  <c:v>45854</c:v>
                </c:pt>
                <c:pt idx="886">
                  <c:v>45855</c:v>
                </c:pt>
                <c:pt idx="887">
                  <c:v>45856</c:v>
                </c:pt>
                <c:pt idx="888">
                  <c:v>45859</c:v>
                </c:pt>
                <c:pt idx="889">
                  <c:v>45860</c:v>
                </c:pt>
                <c:pt idx="890">
                  <c:v>45861</c:v>
                </c:pt>
              </c:numCache>
            </c:numRef>
          </c:cat>
          <c:val>
            <c:numRef>
              <c:f>'Asia-Crack'!$W$507:$W$1397</c:f>
              <c:numCache>
                <c:formatCode>General</c:formatCode>
                <c:ptCount val="891"/>
                <c:pt idx="0">
                  <c:v>10.35</c:v>
                </c:pt>
                <c:pt idx="1">
                  <c:v>10.35</c:v>
                </c:pt>
                <c:pt idx="2">
                  <c:v>11.15</c:v>
                </c:pt>
                <c:pt idx="3">
                  <c:v>11.41</c:v>
                </c:pt>
                <c:pt idx="4">
                  <c:v>11.8</c:v>
                </c:pt>
                <c:pt idx="5">
                  <c:v>12.69</c:v>
                </c:pt>
                <c:pt idx="6">
                  <c:v>12.68</c:v>
                </c:pt>
                <c:pt idx="7">
                  <c:v>13.01</c:v>
                </c:pt>
                <c:pt idx="8">
                  <c:v>13.21</c:v>
                </c:pt>
                <c:pt idx="9">
                  <c:v>13.55</c:v>
                </c:pt>
                <c:pt idx="10">
                  <c:v>14.04</c:v>
                </c:pt>
                <c:pt idx="11">
                  <c:v>14.04</c:v>
                </c:pt>
                <c:pt idx="12">
                  <c:v>12.61</c:v>
                </c:pt>
                <c:pt idx="13">
                  <c:v>12.43</c:v>
                </c:pt>
                <c:pt idx="14">
                  <c:v>12.18</c:v>
                </c:pt>
                <c:pt idx="15">
                  <c:v>13.08</c:v>
                </c:pt>
                <c:pt idx="16">
                  <c:v>13.07</c:v>
                </c:pt>
                <c:pt idx="17">
                  <c:v>12.86</c:v>
                </c:pt>
                <c:pt idx="18">
                  <c:v>13.67</c:v>
                </c:pt>
                <c:pt idx="19">
                  <c:v>14.23</c:v>
                </c:pt>
                <c:pt idx="20">
                  <c:v>14.13</c:v>
                </c:pt>
                <c:pt idx="21">
                  <c:v>14.18</c:v>
                </c:pt>
                <c:pt idx="22">
                  <c:v>14.69</c:v>
                </c:pt>
                <c:pt idx="23">
                  <c:v>14.82</c:v>
                </c:pt>
                <c:pt idx="24">
                  <c:v>14.47</c:v>
                </c:pt>
                <c:pt idx="25">
                  <c:v>13.75</c:v>
                </c:pt>
                <c:pt idx="26">
                  <c:v>14.75</c:v>
                </c:pt>
                <c:pt idx="27">
                  <c:v>14.5</c:v>
                </c:pt>
                <c:pt idx="28">
                  <c:v>15.11</c:v>
                </c:pt>
                <c:pt idx="29">
                  <c:v>14.8</c:v>
                </c:pt>
                <c:pt idx="30">
                  <c:v>14.57</c:v>
                </c:pt>
                <c:pt idx="31">
                  <c:v>13.74</c:v>
                </c:pt>
                <c:pt idx="32">
                  <c:v>13.53</c:v>
                </c:pt>
                <c:pt idx="33">
                  <c:v>12.98</c:v>
                </c:pt>
                <c:pt idx="34">
                  <c:v>13.59</c:v>
                </c:pt>
                <c:pt idx="35">
                  <c:v>13.05</c:v>
                </c:pt>
                <c:pt idx="36">
                  <c:v>12.7</c:v>
                </c:pt>
                <c:pt idx="37">
                  <c:v>14.01</c:v>
                </c:pt>
                <c:pt idx="38">
                  <c:v>14.04</c:v>
                </c:pt>
                <c:pt idx="39">
                  <c:v>16.03</c:v>
                </c:pt>
                <c:pt idx="40">
                  <c:v>15.21</c:v>
                </c:pt>
                <c:pt idx="41">
                  <c:v>13.21</c:v>
                </c:pt>
                <c:pt idx="42">
                  <c:v>18.71</c:v>
                </c:pt>
                <c:pt idx="43">
                  <c:v>25.79</c:v>
                </c:pt>
                <c:pt idx="44">
                  <c:v>24.93</c:v>
                </c:pt>
                <c:pt idx="45">
                  <c:v>33.299999999999997</c:v>
                </c:pt>
                <c:pt idx="46">
                  <c:v>25.82</c:v>
                </c:pt>
                <c:pt idx="47">
                  <c:v>12.97</c:v>
                </c:pt>
                <c:pt idx="48">
                  <c:v>13.17</c:v>
                </c:pt>
                <c:pt idx="49">
                  <c:v>13.23</c:v>
                </c:pt>
                <c:pt idx="50">
                  <c:v>14.6</c:v>
                </c:pt>
                <c:pt idx="51">
                  <c:v>19.63</c:v>
                </c:pt>
                <c:pt idx="52">
                  <c:v>20.37</c:v>
                </c:pt>
                <c:pt idx="53">
                  <c:v>25.79</c:v>
                </c:pt>
                <c:pt idx="54">
                  <c:v>22.82</c:v>
                </c:pt>
                <c:pt idx="55">
                  <c:v>26.43</c:v>
                </c:pt>
                <c:pt idx="56">
                  <c:v>28.69</c:v>
                </c:pt>
                <c:pt idx="57">
                  <c:v>25.9</c:v>
                </c:pt>
                <c:pt idx="58">
                  <c:v>26.47</c:v>
                </c:pt>
                <c:pt idx="59">
                  <c:v>24.81</c:v>
                </c:pt>
                <c:pt idx="60">
                  <c:v>25.77</c:v>
                </c:pt>
                <c:pt idx="61">
                  <c:v>25.98</c:v>
                </c:pt>
                <c:pt idx="62">
                  <c:v>23.43</c:v>
                </c:pt>
                <c:pt idx="63">
                  <c:v>27.67</c:v>
                </c:pt>
                <c:pt idx="64">
                  <c:v>25.75</c:v>
                </c:pt>
                <c:pt idx="65">
                  <c:v>27.57</c:v>
                </c:pt>
                <c:pt idx="66">
                  <c:v>25.8</c:v>
                </c:pt>
                <c:pt idx="67">
                  <c:v>25.37</c:v>
                </c:pt>
                <c:pt idx="68">
                  <c:v>25.23</c:v>
                </c:pt>
                <c:pt idx="69">
                  <c:v>27.63</c:v>
                </c:pt>
                <c:pt idx="70">
                  <c:v>28.45</c:v>
                </c:pt>
                <c:pt idx="71">
                  <c:v>34.159999999999997</c:v>
                </c:pt>
                <c:pt idx="72">
                  <c:v>34.03</c:v>
                </c:pt>
                <c:pt idx="73">
                  <c:v>31.73</c:v>
                </c:pt>
                <c:pt idx="74">
                  <c:v>31.86</c:v>
                </c:pt>
                <c:pt idx="75">
                  <c:v>32.36</c:v>
                </c:pt>
                <c:pt idx="76">
                  <c:v>30.42</c:v>
                </c:pt>
                <c:pt idx="77">
                  <c:v>30.39</c:v>
                </c:pt>
                <c:pt idx="78">
                  <c:v>31.55</c:v>
                </c:pt>
                <c:pt idx="79">
                  <c:v>36.299999999999997</c:v>
                </c:pt>
                <c:pt idx="80">
                  <c:v>37.15</c:v>
                </c:pt>
                <c:pt idx="81">
                  <c:v>39.15</c:v>
                </c:pt>
                <c:pt idx="82">
                  <c:v>38.270000000000003</c:v>
                </c:pt>
                <c:pt idx="83">
                  <c:v>38.26</c:v>
                </c:pt>
                <c:pt idx="84">
                  <c:v>35.81</c:v>
                </c:pt>
                <c:pt idx="85">
                  <c:v>34.200000000000003</c:v>
                </c:pt>
                <c:pt idx="86">
                  <c:v>33.64</c:v>
                </c:pt>
                <c:pt idx="87">
                  <c:v>36.93</c:v>
                </c:pt>
                <c:pt idx="88">
                  <c:v>33.32</c:v>
                </c:pt>
                <c:pt idx="89">
                  <c:v>33.08</c:v>
                </c:pt>
                <c:pt idx="90">
                  <c:v>26.86</c:v>
                </c:pt>
                <c:pt idx="91">
                  <c:v>29.55</c:v>
                </c:pt>
                <c:pt idx="92">
                  <c:v>25.37</c:v>
                </c:pt>
                <c:pt idx="93">
                  <c:v>28.44</c:v>
                </c:pt>
                <c:pt idx="94">
                  <c:v>27.82</c:v>
                </c:pt>
                <c:pt idx="95">
                  <c:v>29.03</c:v>
                </c:pt>
                <c:pt idx="96">
                  <c:v>31.79</c:v>
                </c:pt>
                <c:pt idx="97">
                  <c:v>33.44</c:v>
                </c:pt>
                <c:pt idx="98">
                  <c:v>33.96</c:v>
                </c:pt>
                <c:pt idx="99">
                  <c:v>35.200000000000003</c:v>
                </c:pt>
                <c:pt idx="100">
                  <c:v>38.549999999999997</c:v>
                </c:pt>
                <c:pt idx="101">
                  <c:v>40.03</c:v>
                </c:pt>
                <c:pt idx="102">
                  <c:v>41.58</c:v>
                </c:pt>
                <c:pt idx="103">
                  <c:v>46.29</c:v>
                </c:pt>
                <c:pt idx="104">
                  <c:v>48.76</c:v>
                </c:pt>
                <c:pt idx="105">
                  <c:v>50.76</c:v>
                </c:pt>
                <c:pt idx="106">
                  <c:v>46.4</c:v>
                </c:pt>
                <c:pt idx="107">
                  <c:v>45.13</c:v>
                </c:pt>
                <c:pt idx="108">
                  <c:v>49.35</c:v>
                </c:pt>
                <c:pt idx="109" formatCode="0.0000">
                  <c:v>49.85</c:v>
                </c:pt>
                <c:pt idx="110" formatCode="0.0000">
                  <c:v>48.99</c:v>
                </c:pt>
                <c:pt idx="111" formatCode="0.0000">
                  <c:v>53.01</c:v>
                </c:pt>
                <c:pt idx="112" formatCode="0.0000">
                  <c:v>56.05</c:v>
                </c:pt>
                <c:pt idx="113" formatCode="0.0000">
                  <c:v>57.44</c:v>
                </c:pt>
                <c:pt idx="114">
                  <c:v>58.23</c:v>
                </c:pt>
                <c:pt idx="115">
                  <c:v>62.14</c:v>
                </c:pt>
                <c:pt idx="116">
                  <c:v>59.59</c:v>
                </c:pt>
                <c:pt idx="117">
                  <c:v>59.81</c:v>
                </c:pt>
                <c:pt idx="118">
                  <c:v>58.57</c:v>
                </c:pt>
                <c:pt idx="119">
                  <c:v>55.87</c:v>
                </c:pt>
                <c:pt idx="120">
                  <c:v>51.43</c:v>
                </c:pt>
                <c:pt idx="121">
                  <c:v>42.99</c:v>
                </c:pt>
                <c:pt idx="122">
                  <c:v>40.71</c:v>
                </c:pt>
                <c:pt idx="123">
                  <c:v>47.24</c:v>
                </c:pt>
                <c:pt idx="124">
                  <c:v>43.24</c:v>
                </c:pt>
                <c:pt idx="125">
                  <c:v>40.44</c:v>
                </c:pt>
                <c:pt idx="126">
                  <c:v>36.21</c:v>
                </c:pt>
                <c:pt idx="127">
                  <c:v>31.18</c:v>
                </c:pt>
                <c:pt idx="128">
                  <c:v>37.880000000000003</c:v>
                </c:pt>
                <c:pt idx="129">
                  <c:v>40.119999999999997</c:v>
                </c:pt>
                <c:pt idx="130">
                  <c:v>43.37</c:v>
                </c:pt>
                <c:pt idx="131">
                  <c:v>40.99</c:v>
                </c:pt>
                <c:pt idx="132">
                  <c:v>40.19</c:v>
                </c:pt>
                <c:pt idx="133">
                  <c:v>37.46</c:v>
                </c:pt>
                <c:pt idx="134">
                  <c:v>34.85</c:v>
                </c:pt>
                <c:pt idx="135">
                  <c:v>32.26</c:v>
                </c:pt>
                <c:pt idx="136">
                  <c:v>32.19</c:v>
                </c:pt>
                <c:pt idx="137">
                  <c:v>31.35</c:v>
                </c:pt>
                <c:pt idx="138">
                  <c:v>28.55</c:v>
                </c:pt>
                <c:pt idx="139">
                  <c:v>30.56</c:v>
                </c:pt>
                <c:pt idx="140">
                  <c:v>32.44</c:v>
                </c:pt>
                <c:pt idx="141">
                  <c:v>35.31</c:v>
                </c:pt>
                <c:pt idx="142">
                  <c:v>33.94</c:v>
                </c:pt>
                <c:pt idx="143">
                  <c:v>31.62</c:v>
                </c:pt>
                <c:pt idx="144">
                  <c:v>27.84</c:v>
                </c:pt>
                <c:pt idx="145">
                  <c:v>27.12</c:v>
                </c:pt>
                <c:pt idx="146">
                  <c:v>32.369999999999997</c:v>
                </c:pt>
                <c:pt idx="147">
                  <c:v>31.37</c:v>
                </c:pt>
                <c:pt idx="148">
                  <c:v>24.77</c:v>
                </c:pt>
                <c:pt idx="149">
                  <c:v>29.62</c:v>
                </c:pt>
                <c:pt idx="150">
                  <c:v>33.01</c:v>
                </c:pt>
                <c:pt idx="151">
                  <c:v>34.24</c:v>
                </c:pt>
                <c:pt idx="152">
                  <c:v>34.89</c:v>
                </c:pt>
                <c:pt idx="153">
                  <c:v>37.92</c:v>
                </c:pt>
                <c:pt idx="154">
                  <c:v>39.24</c:v>
                </c:pt>
                <c:pt idx="155">
                  <c:v>40.58</c:v>
                </c:pt>
                <c:pt idx="156">
                  <c:v>39.82</c:v>
                </c:pt>
                <c:pt idx="157">
                  <c:v>43.09</c:v>
                </c:pt>
                <c:pt idx="158">
                  <c:v>46.48</c:v>
                </c:pt>
                <c:pt idx="159">
                  <c:v>45.5</c:v>
                </c:pt>
                <c:pt idx="160">
                  <c:v>50.27</c:v>
                </c:pt>
                <c:pt idx="161">
                  <c:v>47.52</c:v>
                </c:pt>
                <c:pt idx="162">
                  <c:v>45.86</c:v>
                </c:pt>
                <c:pt idx="163">
                  <c:v>41.55</c:v>
                </c:pt>
                <c:pt idx="164">
                  <c:v>41.74</c:v>
                </c:pt>
                <c:pt idx="165">
                  <c:v>37.11</c:v>
                </c:pt>
                <c:pt idx="166">
                  <c:v>38.07</c:v>
                </c:pt>
                <c:pt idx="167">
                  <c:v>41</c:v>
                </c:pt>
                <c:pt idx="168">
                  <c:v>39.770000000000003</c:v>
                </c:pt>
                <c:pt idx="169">
                  <c:v>37.549999999999997</c:v>
                </c:pt>
                <c:pt idx="170">
                  <c:v>41.27</c:v>
                </c:pt>
                <c:pt idx="171">
                  <c:v>37.5</c:v>
                </c:pt>
                <c:pt idx="172">
                  <c:v>37.119999999999997</c:v>
                </c:pt>
                <c:pt idx="173">
                  <c:v>37.630000000000003</c:v>
                </c:pt>
                <c:pt idx="174">
                  <c:v>28.68</c:v>
                </c:pt>
                <c:pt idx="175">
                  <c:v>20.48</c:v>
                </c:pt>
                <c:pt idx="176">
                  <c:v>21.43</c:v>
                </c:pt>
                <c:pt idx="177">
                  <c:v>21.67</c:v>
                </c:pt>
                <c:pt idx="178">
                  <c:v>26.52</c:v>
                </c:pt>
                <c:pt idx="179">
                  <c:v>29.27</c:v>
                </c:pt>
                <c:pt idx="180">
                  <c:v>27.87</c:v>
                </c:pt>
                <c:pt idx="181">
                  <c:v>25.52</c:v>
                </c:pt>
                <c:pt idx="182">
                  <c:v>25.11</c:v>
                </c:pt>
                <c:pt idx="183">
                  <c:v>25.23</c:v>
                </c:pt>
                <c:pt idx="184">
                  <c:v>26.17</c:v>
                </c:pt>
                <c:pt idx="185">
                  <c:v>29.54</c:v>
                </c:pt>
                <c:pt idx="186">
                  <c:v>24.79</c:v>
                </c:pt>
                <c:pt idx="187">
                  <c:v>27.49</c:v>
                </c:pt>
                <c:pt idx="188">
                  <c:v>27.28</c:v>
                </c:pt>
                <c:pt idx="189">
                  <c:v>28.34</c:v>
                </c:pt>
                <c:pt idx="190">
                  <c:v>33.270000000000003</c:v>
                </c:pt>
                <c:pt idx="191">
                  <c:v>36.97</c:v>
                </c:pt>
                <c:pt idx="192">
                  <c:v>35.5</c:v>
                </c:pt>
                <c:pt idx="193">
                  <c:v>30.35</c:v>
                </c:pt>
                <c:pt idx="194">
                  <c:v>32.03</c:v>
                </c:pt>
                <c:pt idx="195">
                  <c:v>36.47</c:v>
                </c:pt>
                <c:pt idx="196">
                  <c:v>36.15</c:v>
                </c:pt>
                <c:pt idx="197">
                  <c:v>36.9</c:v>
                </c:pt>
                <c:pt idx="198">
                  <c:v>38.64</c:v>
                </c:pt>
                <c:pt idx="199">
                  <c:v>34.770000000000003</c:v>
                </c:pt>
                <c:pt idx="200">
                  <c:v>34.340000000000003</c:v>
                </c:pt>
                <c:pt idx="201">
                  <c:v>27.85</c:v>
                </c:pt>
                <c:pt idx="202">
                  <c:v>30.73</c:v>
                </c:pt>
                <c:pt idx="203">
                  <c:v>31.56</c:v>
                </c:pt>
                <c:pt idx="204">
                  <c:v>32.409999999999997</c:v>
                </c:pt>
                <c:pt idx="205">
                  <c:v>33.15</c:v>
                </c:pt>
                <c:pt idx="206">
                  <c:v>33.42</c:v>
                </c:pt>
                <c:pt idx="207">
                  <c:v>29.67</c:v>
                </c:pt>
                <c:pt idx="208">
                  <c:v>27.16</c:v>
                </c:pt>
                <c:pt idx="209">
                  <c:v>29.6</c:v>
                </c:pt>
                <c:pt idx="210">
                  <c:v>33.1</c:v>
                </c:pt>
                <c:pt idx="211">
                  <c:v>33.53</c:v>
                </c:pt>
                <c:pt idx="212">
                  <c:v>33.869999999999997</c:v>
                </c:pt>
                <c:pt idx="213">
                  <c:v>35.5</c:v>
                </c:pt>
                <c:pt idx="214">
                  <c:v>35.090000000000003</c:v>
                </c:pt>
                <c:pt idx="215">
                  <c:v>34.64</c:v>
                </c:pt>
                <c:pt idx="216">
                  <c:v>34.159999999999997</c:v>
                </c:pt>
                <c:pt idx="217">
                  <c:v>34.159999999999997</c:v>
                </c:pt>
                <c:pt idx="218">
                  <c:v>34.33</c:v>
                </c:pt>
                <c:pt idx="219">
                  <c:v>34.03</c:v>
                </c:pt>
                <c:pt idx="220">
                  <c:v>33.299999999999997</c:v>
                </c:pt>
                <c:pt idx="221">
                  <c:v>33.69</c:v>
                </c:pt>
                <c:pt idx="222">
                  <c:v>34.83</c:v>
                </c:pt>
                <c:pt idx="223">
                  <c:v>35.79</c:v>
                </c:pt>
                <c:pt idx="224">
                  <c:v>35.51</c:v>
                </c:pt>
                <c:pt idx="225">
                  <c:v>32.770000000000003</c:v>
                </c:pt>
                <c:pt idx="226">
                  <c:v>34.01</c:v>
                </c:pt>
                <c:pt idx="227">
                  <c:v>32.590000000000003</c:v>
                </c:pt>
                <c:pt idx="228">
                  <c:v>34.64</c:v>
                </c:pt>
                <c:pt idx="229">
                  <c:v>33.56</c:v>
                </c:pt>
                <c:pt idx="230">
                  <c:v>32.14</c:v>
                </c:pt>
                <c:pt idx="231">
                  <c:v>30.08</c:v>
                </c:pt>
                <c:pt idx="232">
                  <c:v>28.89</c:v>
                </c:pt>
                <c:pt idx="233">
                  <c:v>28.35</c:v>
                </c:pt>
                <c:pt idx="234">
                  <c:v>25.7</c:v>
                </c:pt>
                <c:pt idx="235">
                  <c:v>29.86</c:v>
                </c:pt>
                <c:pt idx="236">
                  <c:v>26.76</c:v>
                </c:pt>
                <c:pt idx="237">
                  <c:v>29.68</c:v>
                </c:pt>
                <c:pt idx="238">
                  <c:v>33.58</c:v>
                </c:pt>
                <c:pt idx="239">
                  <c:v>37.03</c:v>
                </c:pt>
                <c:pt idx="240">
                  <c:v>37.700000000000003</c:v>
                </c:pt>
                <c:pt idx="241">
                  <c:v>34.950000000000003</c:v>
                </c:pt>
                <c:pt idx="242">
                  <c:v>31.8</c:v>
                </c:pt>
                <c:pt idx="243">
                  <c:v>33.9</c:v>
                </c:pt>
                <c:pt idx="244">
                  <c:v>33.54</c:v>
                </c:pt>
                <c:pt idx="245">
                  <c:v>32.54</c:v>
                </c:pt>
                <c:pt idx="246">
                  <c:v>36.869999999999997</c:v>
                </c:pt>
                <c:pt idx="247">
                  <c:v>36.840000000000003</c:v>
                </c:pt>
                <c:pt idx="248">
                  <c:v>37.35</c:v>
                </c:pt>
                <c:pt idx="249">
                  <c:v>35.369999999999997</c:v>
                </c:pt>
                <c:pt idx="250">
                  <c:v>31.11</c:v>
                </c:pt>
                <c:pt idx="251">
                  <c:v>29.4</c:v>
                </c:pt>
                <c:pt idx="252">
                  <c:v>30.78</c:v>
                </c:pt>
                <c:pt idx="253">
                  <c:v>29.25</c:v>
                </c:pt>
                <c:pt idx="254">
                  <c:v>30.46</c:v>
                </c:pt>
                <c:pt idx="255">
                  <c:v>30.23</c:v>
                </c:pt>
                <c:pt idx="256">
                  <c:v>31.29</c:v>
                </c:pt>
                <c:pt idx="257">
                  <c:v>31.33</c:v>
                </c:pt>
                <c:pt idx="258">
                  <c:v>32.83</c:v>
                </c:pt>
                <c:pt idx="259">
                  <c:v>33.26</c:v>
                </c:pt>
                <c:pt idx="260">
                  <c:v>33.47</c:v>
                </c:pt>
                <c:pt idx="261">
                  <c:v>32.14</c:v>
                </c:pt>
                <c:pt idx="262">
                  <c:v>34.880000000000003</c:v>
                </c:pt>
                <c:pt idx="263">
                  <c:v>34.93</c:v>
                </c:pt>
                <c:pt idx="264">
                  <c:v>38.39</c:v>
                </c:pt>
                <c:pt idx="265">
                  <c:v>34.57</c:v>
                </c:pt>
                <c:pt idx="266">
                  <c:v>36.200000000000003</c:v>
                </c:pt>
                <c:pt idx="267">
                  <c:v>33.17</c:v>
                </c:pt>
                <c:pt idx="268">
                  <c:v>31.55</c:v>
                </c:pt>
                <c:pt idx="269">
                  <c:v>30.37</c:v>
                </c:pt>
                <c:pt idx="270">
                  <c:v>27.26</c:v>
                </c:pt>
                <c:pt idx="271">
                  <c:v>28.08</c:v>
                </c:pt>
                <c:pt idx="272">
                  <c:v>25.36</c:v>
                </c:pt>
                <c:pt idx="273">
                  <c:v>23.34</c:v>
                </c:pt>
                <c:pt idx="274">
                  <c:v>26.42</c:v>
                </c:pt>
                <c:pt idx="275">
                  <c:v>24.8</c:v>
                </c:pt>
                <c:pt idx="276">
                  <c:v>22.05</c:v>
                </c:pt>
                <c:pt idx="277">
                  <c:v>21.54</c:v>
                </c:pt>
                <c:pt idx="278">
                  <c:v>23.41</c:v>
                </c:pt>
                <c:pt idx="279">
                  <c:v>25.15</c:v>
                </c:pt>
                <c:pt idx="280">
                  <c:v>22.42</c:v>
                </c:pt>
                <c:pt idx="281">
                  <c:v>19.75</c:v>
                </c:pt>
                <c:pt idx="282">
                  <c:v>20.32</c:v>
                </c:pt>
                <c:pt idx="283">
                  <c:v>19.3</c:v>
                </c:pt>
                <c:pt idx="284">
                  <c:v>21.7</c:v>
                </c:pt>
                <c:pt idx="285">
                  <c:v>20.51</c:v>
                </c:pt>
                <c:pt idx="286">
                  <c:v>21.12</c:v>
                </c:pt>
                <c:pt idx="287">
                  <c:v>22.34</c:v>
                </c:pt>
                <c:pt idx="288">
                  <c:v>23.21</c:v>
                </c:pt>
                <c:pt idx="289">
                  <c:v>23.94</c:v>
                </c:pt>
                <c:pt idx="290">
                  <c:v>23.49</c:v>
                </c:pt>
                <c:pt idx="291">
                  <c:v>23.71</c:v>
                </c:pt>
                <c:pt idx="292">
                  <c:v>24.06</c:v>
                </c:pt>
                <c:pt idx="293">
                  <c:v>22.54</c:v>
                </c:pt>
                <c:pt idx="294">
                  <c:v>22.22</c:v>
                </c:pt>
                <c:pt idx="295">
                  <c:v>20.69</c:v>
                </c:pt>
                <c:pt idx="296">
                  <c:v>18.96</c:v>
                </c:pt>
                <c:pt idx="297">
                  <c:v>20.88</c:v>
                </c:pt>
                <c:pt idx="298">
                  <c:v>20.89</c:v>
                </c:pt>
                <c:pt idx="299">
                  <c:v>22.28</c:v>
                </c:pt>
                <c:pt idx="300">
                  <c:v>19.350000000000001</c:v>
                </c:pt>
                <c:pt idx="301">
                  <c:v>21.43</c:v>
                </c:pt>
                <c:pt idx="302">
                  <c:v>20.81</c:v>
                </c:pt>
                <c:pt idx="303">
                  <c:v>19.84</c:v>
                </c:pt>
                <c:pt idx="304">
                  <c:v>19.97</c:v>
                </c:pt>
                <c:pt idx="305">
                  <c:v>20.190000000000001</c:v>
                </c:pt>
                <c:pt idx="306">
                  <c:v>20.76</c:v>
                </c:pt>
                <c:pt idx="307">
                  <c:v>19.350000000000001</c:v>
                </c:pt>
                <c:pt idx="308">
                  <c:v>19.47</c:v>
                </c:pt>
                <c:pt idx="309">
                  <c:v>17.91</c:v>
                </c:pt>
                <c:pt idx="310">
                  <c:v>17.39</c:v>
                </c:pt>
                <c:pt idx="311">
                  <c:v>16.559999999999999</c:v>
                </c:pt>
                <c:pt idx="312">
                  <c:v>16.14</c:v>
                </c:pt>
                <c:pt idx="313">
                  <c:v>16.07</c:v>
                </c:pt>
                <c:pt idx="314">
                  <c:v>15.37</c:v>
                </c:pt>
                <c:pt idx="315">
                  <c:v>16.170000000000002</c:v>
                </c:pt>
                <c:pt idx="316">
                  <c:v>15.46</c:v>
                </c:pt>
                <c:pt idx="317">
                  <c:v>14.92</c:v>
                </c:pt>
                <c:pt idx="318">
                  <c:v>14.15</c:v>
                </c:pt>
                <c:pt idx="319">
                  <c:v>13.72</c:v>
                </c:pt>
                <c:pt idx="320">
                  <c:v>13.93</c:v>
                </c:pt>
                <c:pt idx="321">
                  <c:v>13.53</c:v>
                </c:pt>
                <c:pt idx="322">
                  <c:v>13.97</c:v>
                </c:pt>
                <c:pt idx="323">
                  <c:v>13.13</c:v>
                </c:pt>
                <c:pt idx="324">
                  <c:v>13.57</c:v>
                </c:pt>
                <c:pt idx="325">
                  <c:v>12.72</c:v>
                </c:pt>
                <c:pt idx="326">
                  <c:v>13.1</c:v>
                </c:pt>
                <c:pt idx="327">
                  <c:v>13.91</c:v>
                </c:pt>
                <c:pt idx="328">
                  <c:v>13.55</c:v>
                </c:pt>
                <c:pt idx="329">
                  <c:v>13.04</c:v>
                </c:pt>
                <c:pt idx="330">
                  <c:v>10.91</c:v>
                </c:pt>
                <c:pt idx="331">
                  <c:v>12.57</c:v>
                </c:pt>
                <c:pt idx="332">
                  <c:v>12.06</c:v>
                </c:pt>
                <c:pt idx="333">
                  <c:v>13.33</c:v>
                </c:pt>
                <c:pt idx="334">
                  <c:v>14.27</c:v>
                </c:pt>
                <c:pt idx="335">
                  <c:v>13.96</c:v>
                </c:pt>
                <c:pt idx="336">
                  <c:v>14.66</c:v>
                </c:pt>
                <c:pt idx="337">
                  <c:v>14.48</c:v>
                </c:pt>
                <c:pt idx="338">
                  <c:v>15.12</c:v>
                </c:pt>
                <c:pt idx="339">
                  <c:v>14.77</c:v>
                </c:pt>
                <c:pt idx="340">
                  <c:v>14.3</c:v>
                </c:pt>
                <c:pt idx="341">
                  <c:v>15.4</c:v>
                </c:pt>
                <c:pt idx="342">
                  <c:v>15.57</c:v>
                </c:pt>
                <c:pt idx="343">
                  <c:v>15.38</c:v>
                </c:pt>
                <c:pt idx="344">
                  <c:v>15.6</c:v>
                </c:pt>
                <c:pt idx="345">
                  <c:v>14.25</c:v>
                </c:pt>
                <c:pt idx="346">
                  <c:v>14.13</c:v>
                </c:pt>
                <c:pt idx="347">
                  <c:v>13.27</c:v>
                </c:pt>
                <c:pt idx="348">
                  <c:v>13.7</c:v>
                </c:pt>
                <c:pt idx="349">
                  <c:v>13.49</c:v>
                </c:pt>
                <c:pt idx="350">
                  <c:v>13.42</c:v>
                </c:pt>
                <c:pt idx="351">
                  <c:v>13.58</c:v>
                </c:pt>
                <c:pt idx="352">
                  <c:v>13.06</c:v>
                </c:pt>
                <c:pt idx="353">
                  <c:v>13.82</c:v>
                </c:pt>
                <c:pt idx="354">
                  <c:v>14.82</c:v>
                </c:pt>
                <c:pt idx="355">
                  <c:v>14.34</c:v>
                </c:pt>
                <c:pt idx="356">
                  <c:v>14.99</c:v>
                </c:pt>
                <c:pt idx="357">
                  <c:v>15.24</c:v>
                </c:pt>
                <c:pt idx="358">
                  <c:v>15.36</c:v>
                </c:pt>
                <c:pt idx="359">
                  <c:v>15.22</c:v>
                </c:pt>
                <c:pt idx="360">
                  <c:v>15.81</c:v>
                </c:pt>
                <c:pt idx="361">
                  <c:v>16.2</c:v>
                </c:pt>
                <c:pt idx="362">
                  <c:v>15.65</c:v>
                </c:pt>
                <c:pt idx="363">
                  <c:v>17.64</c:v>
                </c:pt>
                <c:pt idx="364">
                  <c:v>18.16</c:v>
                </c:pt>
                <c:pt idx="365">
                  <c:v>16.18</c:v>
                </c:pt>
                <c:pt idx="366">
                  <c:v>15.87</c:v>
                </c:pt>
                <c:pt idx="367">
                  <c:v>17.02</c:v>
                </c:pt>
                <c:pt idx="368">
                  <c:v>16.07</c:v>
                </c:pt>
                <c:pt idx="369">
                  <c:v>15.7</c:v>
                </c:pt>
                <c:pt idx="370">
                  <c:v>16.21</c:v>
                </c:pt>
                <c:pt idx="371">
                  <c:v>15.69</c:v>
                </c:pt>
                <c:pt idx="372">
                  <c:v>15.86</c:v>
                </c:pt>
                <c:pt idx="373">
                  <c:v>15.46</c:v>
                </c:pt>
                <c:pt idx="374">
                  <c:v>15.11</c:v>
                </c:pt>
                <c:pt idx="375">
                  <c:v>15.92</c:v>
                </c:pt>
                <c:pt idx="376">
                  <c:v>16.21</c:v>
                </c:pt>
                <c:pt idx="377">
                  <c:v>16.38</c:v>
                </c:pt>
                <c:pt idx="378">
                  <c:v>17.12</c:v>
                </c:pt>
                <c:pt idx="379">
                  <c:v>17.61</c:v>
                </c:pt>
                <c:pt idx="380">
                  <c:v>17.87</c:v>
                </c:pt>
                <c:pt idx="381">
                  <c:v>17.87</c:v>
                </c:pt>
                <c:pt idx="382">
                  <c:v>16.77</c:v>
                </c:pt>
                <c:pt idx="383">
                  <c:v>17.45</c:v>
                </c:pt>
                <c:pt idx="384">
                  <c:v>17.64</c:v>
                </c:pt>
                <c:pt idx="385">
                  <c:v>18.03</c:v>
                </c:pt>
                <c:pt idx="386">
                  <c:v>19.57</c:v>
                </c:pt>
                <c:pt idx="387">
                  <c:v>20.239999999999998</c:v>
                </c:pt>
                <c:pt idx="388">
                  <c:v>21.54</c:v>
                </c:pt>
                <c:pt idx="389">
                  <c:v>21.13</c:v>
                </c:pt>
                <c:pt idx="390">
                  <c:v>21.36</c:v>
                </c:pt>
                <c:pt idx="391">
                  <c:v>23.65</c:v>
                </c:pt>
                <c:pt idx="392">
                  <c:v>23.82</c:v>
                </c:pt>
                <c:pt idx="393">
                  <c:v>25.09</c:v>
                </c:pt>
                <c:pt idx="394">
                  <c:v>26.12</c:v>
                </c:pt>
                <c:pt idx="395">
                  <c:v>27.16</c:v>
                </c:pt>
                <c:pt idx="396">
                  <c:v>27.41</c:v>
                </c:pt>
                <c:pt idx="397">
                  <c:v>27.89</c:v>
                </c:pt>
                <c:pt idx="398">
                  <c:v>26.19</c:v>
                </c:pt>
                <c:pt idx="399">
                  <c:v>24.99</c:v>
                </c:pt>
                <c:pt idx="400">
                  <c:v>30.14</c:v>
                </c:pt>
                <c:pt idx="401">
                  <c:v>29.57</c:v>
                </c:pt>
                <c:pt idx="402">
                  <c:v>28.87</c:v>
                </c:pt>
                <c:pt idx="403">
                  <c:v>28.17</c:v>
                </c:pt>
                <c:pt idx="404">
                  <c:v>27.46</c:v>
                </c:pt>
                <c:pt idx="405">
                  <c:v>29.16</c:v>
                </c:pt>
                <c:pt idx="406">
                  <c:v>30.83</c:v>
                </c:pt>
                <c:pt idx="407">
                  <c:v>30.83</c:v>
                </c:pt>
                <c:pt idx="408">
                  <c:v>31.18</c:v>
                </c:pt>
                <c:pt idx="409">
                  <c:v>29.06</c:v>
                </c:pt>
                <c:pt idx="410">
                  <c:v>30.56</c:v>
                </c:pt>
                <c:pt idx="411">
                  <c:v>30.9</c:v>
                </c:pt>
                <c:pt idx="412">
                  <c:v>32.32</c:v>
                </c:pt>
                <c:pt idx="413">
                  <c:v>35.54</c:v>
                </c:pt>
                <c:pt idx="414">
                  <c:v>33.01</c:v>
                </c:pt>
                <c:pt idx="415">
                  <c:v>31.96</c:v>
                </c:pt>
                <c:pt idx="416" formatCode="0.0000">
                  <c:v>28.32</c:v>
                </c:pt>
                <c:pt idx="417" formatCode="0.0000">
                  <c:v>25.4</c:v>
                </c:pt>
                <c:pt idx="418" formatCode="0.0000">
                  <c:v>26.47</c:v>
                </c:pt>
                <c:pt idx="419" formatCode="0.0000">
                  <c:v>27.6</c:v>
                </c:pt>
                <c:pt idx="420" formatCode="0.0000">
                  <c:v>26.28</c:v>
                </c:pt>
                <c:pt idx="421" formatCode="0.0000">
                  <c:v>28.55</c:v>
                </c:pt>
                <c:pt idx="422" formatCode="0.0000">
                  <c:v>29.72</c:v>
                </c:pt>
                <c:pt idx="423" formatCode="0.0000">
                  <c:v>30.12</c:v>
                </c:pt>
                <c:pt idx="424" formatCode="0.0000">
                  <c:v>28.83</c:v>
                </c:pt>
                <c:pt idx="425" formatCode="0.0000">
                  <c:v>30.29</c:v>
                </c:pt>
                <c:pt idx="426" formatCode="0.0000">
                  <c:v>30.97</c:v>
                </c:pt>
                <c:pt idx="427" formatCode="0.0000">
                  <c:v>27.4</c:v>
                </c:pt>
                <c:pt idx="428" formatCode="0.0000">
                  <c:v>25.15</c:v>
                </c:pt>
                <c:pt idx="429">
                  <c:v>27.25</c:v>
                </c:pt>
                <c:pt idx="430">
                  <c:v>28.68</c:v>
                </c:pt>
                <c:pt idx="431">
                  <c:v>28.98</c:v>
                </c:pt>
                <c:pt idx="432">
                  <c:v>28.29</c:v>
                </c:pt>
                <c:pt idx="433">
                  <c:v>25.91</c:v>
                </c:pt>
                <c:pt idx="434">
                  <c:v>26.44</c:v>
                </c:pt>
                <c:pt idx="435">
                  <c:v>28.12</c:v>
                </c:pt>
                <c:pt idx="436">
                  <c:v>28.87</c:v>
                </c:pt>
                <c:pt idx="437">
                  <c:v>28.21</c:v>
                </c:pt>
                <c:pt idx="438">
                  <c:v>26.93</c:v>
                </c:pt>
                <c:pt idx="439">
                  <c:v>24.89</c:v>
                </c:pt>
                <c:pt idx="440">
                  <c:v>24</c:v>
                </c:pt>
                <c:pt idx="441">
                  <c:v>22.11</c:v>
                </c:pt>
                <c:pt idx="442">
                  <c:v>24.2</c:v>
                </c:pt>
                <c:pt idx="443">
                  <c:v>22.64</c:v>
                </c:pt>
                <c:pt idx="444">
                  <c:v>25.23</c:v>
                </c:pt>
                <c:pt idx="445">
                  <c:v>25.01</c:v>
                </c:pt>
                <c:pt idx="446">
                  <c:v>25.56</c:v>
                </c:pt>
                <c:pt idx="447">
                  <c:v>26.34</c:v>
                </c:pt>
                <c:pt idx="448">
                  <c:v>25.5</c:v>
                </c:pt>
                <c:pt idx="449">
                  <c:v>23.99</c:v>
                </c:pt>
                <c:pt idx="450">
                  <c:v>22.5</c:v>
                </c:pt>
                <c:pt idx="451">
                  <c:v>22.94</c:v>
                </c:pt>
                <c:pt idx="452">
                  <c:v>23.33</c:v>
                </c:pt>
                <c:pt idx="453">
                  <c:v>22.38</c:v>
                </c:pt>
                <c:pt idx="454">
                  <c:v>21.42</c:v>
                </c:pt>
                <c:pt idx="455">
                  <c:v>22.41</c:v>
                </c:pt>
                <c:pt idx="456">
                  <c:v>23.52</c:v>
                </c:pt>
                <c:pt idx="457">
                  <c:v>21.82</c:v>
                </c:pt>
                <c:pt idx="458">
                  <c:v>21.61</c:v>
                </c:pt>
                <c:pt idx="459">
                  <c:v>23.03</c:v>
                </c:pt>
                <c:pt idx="460">
                  <c:v>23.39</c:v>
                </c:pt>
                <c:pt idx="461">
                  <c:v>24.25</c:v>
                </c:pt>
                <c:pt idx="462">
                  <c:v>23.29</c:v>
                </c:pt>
                <c:pt idx="463">
                  <c:v>24.13</c:v>
                </c:pt>
                <c:pt idx="464">
                  <c:v>23.28</c:v>
                </c:pt>
                <c:pt idx="465">
                  <c:v>21.25</c:v>
                </c:pt>
                <c:pt idx="466">
                  <c:v>19.73</c:v>
                </c:pt>
                <c:pt idx="467">
                  <c:v>22.24</c:v>
                </c:pt>
                <c:pt idx="468">
                  <c:v>22.32</c:v>
                </c:pt>
                <c:pt idx="469">
                  <c:v>24.79</c:v>
                </c:pt>
                <c:pt idx="470">
                  <c:v>22.54</c:v>
                </c:pt>
                <c:pt idx="471">
                  <c:v>22.28</c:v>
                </c:pt>
                <c:pt idx="472">
                  <c:v>23.23</c:v>
                </c:pt>
                <c:pt idx="473">
                  <c:v>24.38</c:v>
                </c:pt>
                <c:pt idx="474">
                  <c:v>24.09</c:v>
                </c:pt>
                <c:pt idx="475">
                  <c:v>24</c:v>
                </c:pt>
                <c:pt idx="476">
                  <c:v>24.11</c:v>
                </c:pt>
                <c:pt idx="477">
                  <c:v>24.09</c:v>
                </c:pt>
                <c:pt idx="478">
                  <c:v>25.14</c:v>
                </c:pt>
                <c:pt idx="479">
                  <c:v>23.43</c:v>
                </c:pt>
                <c:pt idx="480">
                  <c:v>21.67</c:v>
                </c:pt>
                <c:pt idx="481">
                  <c:v>21.97</c:v>
                </c:pt>
                <c:pt idx="482">
                  <c:v>22.35</c:v>
                </c:pt>
                <c:pt idx="483">
                  <c:v>22.84</c:v>
                </c:pt>
                <c:pt idx="484">
                  <c:v>23.26</c:v>
                </c:pt>
                <c:pt idx="485">
                  <c:v>22.06</c:v>
                </c:pt>
                <c:pt idx="486">
                  <c:v>21.91</c:v>
                </c:pt>
                <c:pt idx="487">
                  <c:v>22.96</c:v>
                </c:pt>
                <c:pt idx="488">
                  <c:v>23.42</c:v>
                </c:pt>
                <c:pt idx="489">
                  <c:v>24.27</c:v>
                </c:pt>
                <c:pt idx="490">
                  <c:v>23.24</c:v>
                </c:pt>
                <c:pt idx="491">
                  <c:v>23.39</c:v>
                </c:pt>
                <c:pt idx="492">
                  <c:v>25.01</c:v>
                </c:pt>
                <c:pt idx="493">
                  <c:v>24.65</c:v>
                </c:pt>
                <c:pt idx="494">
                  <c:v>22.95</c:v>
                </c:pt>
                <c:pt idx="495">
                  <c:v>22.35</c:v>
                </c:pt>
                <c:pt idx="496">
                  <c:v>21.75</c:v>
                </c:pt>
                <c:pt idx="497">
                  <c:v>20.100000000000001</c:v>
                </c:pt>
                <c:pt idx="498">
                  <c:v>20.57</c:v>
                </c:pt>
                <c:pt idx="499">
                  <c:v>19.95</c:v>
                </c:pt>
                <c:pt idx="500">
                  <c:v>20.2</c:v>
                </c:pt>
                <c:pt idx="501">
                  <c:v>20.170000000000002</c:v>
                </c:pt>
                <c:pt idx="502">
                  <c:v>20.3</c:v>
                </c:pt>
                <c:pt idx="503">
                  <c:v>20.58</c:v>
                </c:pt>
                <c:pt idx="504">
                  <c:v>20.9</c:v>
                </c:pt>
                <c:pt idx="505">
                  <c:v>21.34</c:v>
                </c:pt>
                <c:pt idx="506">
                  <c:v>21.77</c:v>
                </c:pt>
                <c:pt idx="507">
                  <c:v>21.38</c:v>
                </c:pt>
                <c:pt idx="508">
                  <c:v>22.96</c:v>
                </c:pt>
                <c:pt idx="509">
                  <c:v>21.65</c:v>
                </c:pt>
                <c:pt idx="510">
                  <c:v>23.01</c:v>
                </c:pt>
                <c:pt idx="511">
                  <c:v>22.54</c:v>
                </c:pt>
                <c:pt idx="512">
                  <c:v>22.31</c:v>
                </c:pt>
                <c:pt idx="513">
                  <c:v>22.12</c:v>
                </c:pt>
                <c:pt idx="514">
                  <c:v>21.39</c:v>
                </c:pt>
                <c:pt idx="515">
                  <c:v>21.75</c:v>
                </c:pt>
                <c:pt idx="516">
                  <c:v>20.95</c:v>
                </c:pt>
                <c:pt idx="517">
                  <c:v>20.9</c:v>
                </c:pt>
                <c:pt idx="518">
                  <c:v>21.85</c:v>
                </c:pt>
                <c:pt idx="519">
                  <c:v>21.19</c:v>
                </c:pt>
                <c:pt idx="520">
                  <c:v>22.93</c:v>
                </c:pt>
                <c:pt idx="521">
                  <c:v>21.32</c:v>
                </c:pt>
                <c:pt idx="522">
                  <c:v>22.53</c:v>
                </c:pt>
                <c:pt idx="523">
                  <c:v>21.43</c:v>
                </c:pt>
                <c:pt idx="524">
                  <c:v>22.04</c:v>
                </c:pt>
                <c:pt idx="525">
                  <c:v>23.46</c:v>
                </c:pt>
                <c:pt idx="526">
                  <c:v>23.42</c:v>
                </c:pt>
                <c:pt idx="527">
                  <c:v>23.98</c:v>
                </c:pt>
                <c:pt idx="528">
                  <c:v>23.72</c:v>
                </c:pt>
                <c:pt idx="529">
                  <c:v>25.37</c:v>
                </c:pt>
                <c:pt idx="530">
                  <c:v>24.38</c:v>
                </c:pt>
                <c:pt idx="531">
                  <c:v>23.3</c:v>
                </c:pt>
                <c:pt idx="532">
                  <c:v>21.77</c:v>
                </c:pt>
                <c:pt idx="533">
                  <c:v>21.6</c:v>
                </c:pt>
                <c:pt idx="534">
                  <c:v>21.8</c:v>
                </c:pt>
                <c:pt idx="535">
                  <c:v>20.350000000000001</c:v>
                </c:pt>
                <c:pt idx="536">
                  <c:v>20.11</c:v>
                </c:pt>
                <c:pt idx="537">
                  <c:v>20.81</c:v>
                </c:pt>
                <c:pt idx="538">
                  <c:v>20.78</c:v>
                </c:pt>
                <c:pt idx="539">
                  <c:v>21.78</c:v>
                </c:pt>
                <c:pt idx="540">
                  <c:v>20.29</c:v>
                </c:pt>
                <c:pt idx="541">
                  <c:v>19.440000000000001</c:v>
                </c:pt>
                <c:pt idx="542">
                  <c:v>20.07</c:v>
                </c:pt>
                <c:pt idx="543">
                  <c:v>19.829999999999998</c:v>
                </c:pt>
                <c:pt idx="544">
                  <c:v>19</c:v>
                </c:pt>
                <c:pt idx="545">
                  <c:v>18.36</c:v>
                </c:pt>
                <c:pt idx="546">
                  <c:v>19.09</c:v>
                </c:pt>
                <c:pt idx="547">
                  <c:v>19.98</c:v>
                </c:pt>
                <c:pt idx="548">
                  <c:v>18.739999999999998</c:v>
                </c:pt>
                <c:pt idx="549">
                  <c:v>19.43</c:v>
                </c:pt>
                <c:pt idx="550">
                  <c:v>18.57</c:v>
                </c:pt>
                <c:pt idx="551">
                  <c:v>19.22</c:v>
                </c:pt>
                <c:pt idx="552">
                  <c:v>18.53</c:v>
                </c:pt>
                <c:pt idx="553">
                  <c:v>19.39</c:v>
                </c:pt>
                <c:pt idx="554">
                  <c:v>19.52</c:v>
                </c:pt>
                <c:pt idx="555">
                  <c:v>17.8</c:v>
                </c:pt>
                <c:pt idx="556">
                  <c:v>17.48</c:v>
                </c:pt>
                <c:pt idx="557">
                  <c:v>17.91</c:v>
                </c:pt>
                <c:pt idx="558">
                  <c:v>16.7</c:v>
                </c:pt>
                <c:pt idx="559">
                  <c:v>16.420000000000002</c:v>
                </c:pt>
                <c:pt idx="560">
                  <c:v>15.39</c:v>
                </c:pt>
                <c:pt idx="561">
                  <c:v>15.24</c:v>
                </c:pt>
                <c:pt idx="562">
                  <c:v>16.3</c:v>
                </c:pt>
                <c:pt idx="563">
                  <c:v>15.96</c:v>
                </c:pt>
                <c:pt idx="564">
                  <c:v>17.8</c:v>
                </c:pt>
                <c:pt idx="565">
                  <c:v>17.87</c:v>
                </c:pt>
                <c:pt idx="566">
                  <c:v>17.73</c:v>
                </c:pt>
                <c:pt idx="567">
                  <c:v>18.260000000000002</c:v>
                </c:pt>
                <c:pt idx="568">
                  <c:v>17.100000000000001</c:v>
                </c:pt>
                <c:pt idx="569">
                  <c:v>16.579999999999998</c:v>
                </c:pt>
                <c:pt idx="570">
                  <c:v>16.75</c:v>
                </c:pt>
                <c:pt idx="571">
                  <c:v>16.28</c:v>
                </c:pt>
                <c:pt idx="572">
                  <c:v>15.72</c:v>
                </c:pt>
                <c:pt idx="573">
                  <c:v>15.52</c:v>
                </c:pt>
                <c:pt idx="574">
                  <c:v>14.26</c:v>
                </c:pt>
                <c:pt idx="575">
                  <c:v>12.67</c:v>
                </c:pt>
                <c:pt idx="576">
                  <c:v>13.54</c:v>
                </c:pt>
                <c:pt idx="577">
                  <c:v>13.34</c:v>
                </c:pt>
                <c:pt idx="578">
                  <c:v>12.83</c:v>
                </c:pt>
                <c:pt idx="579">
                  <c:v>12.94</c:v>
                </c:pt>
                <c:pt idx="580">
                  <c:v>12.35</c:v>
                </c:pt>
                <c:pt idx="581">
                  <c:v>12.09</c:v>
                </c:pt>
                <c:pt idx="582">
                  <c:v>12.09</c:v>
                </c:pt>
                <c:pt idx="583">
                  <c:v>12.71</c:v>
                </c:pt>
                <c:pt idx="584">
                  <c:v>12.48</c:v>
                </c:pt>
                <c:pt idx="585">
                  <c:v>12.65</c:v>
                </c:pt>
                <c:pt idx="586">
                  <c:v>13.36</c:v>
                </c:pt>
                <c:pt idx="587">
                  <c:v>13.42</c:v>
                </c:pt>
                <c:pt idx="588">
                  <c:v>13.96</c:v>
                </c:pt>
                <c:pt idx="589">
                  <c:v>13.58</c:v>
                </c:pt>
                <c:pt idx="590">
                  <c:v>12.71</c:v>
                </c:pt>
                <c:pt idx="591">
                  <c:v>12.57</c:v>
                </c:pt>
                <c:pt idx="592">
                  <c:v>13.06</c:v>
                </c:pt>
                <c:pt idx="593">
                  <c:v>12.69</c:v>
                </c:pt>
                <c:pt idx="594">
                  <c:v>12.97</c:v>
                </c:pt>
                <c:pt idx="595">
                  <c:v>12.69</c:v>
                </c:pt>
                <c:pt idx="596">
                  <c:v>13.31</c:v>
                </c:pt>
                <c:pt idx="597">
                  <c:v>12.23</c:v>
                </c:pt>
                <c:pt idx="598">
                  <c:v>12.32</c:v>
                </c:pt>
                <c:pt idx="599">
                  <c:v>12.26</c:v>
                </c:pt>
                <c:pt idx="600">
                  <c:v>13.15</c:v>
                </c:pt>
                <c:pt idx="601">
                  <c:v>13.7</c:v>
                </c:pt>
                <c:pt idx="602">
                  <c:v>12.54</c:v>
                </c:pt>
                <c:pt idx="603">
                  <c:v>12.46</c:v>
                </c:pt>
                <c:pt idx="604">
                  <c:v>12.74</c:v>
                </c:pt>
                <c:pt idx="605">
                  <c:v>12.87</c:v>
                </c:pt>
                <c:pt idx="606">
                  <c:v>13.59</c:v>
                </c:pt>
                <c:pt idx="607">
                  <c:v>12.93</c:v>
                </c:pt>
                <c:pt idx="608">
                  <c:v>13.61</c:v>
                </c:pt>
                <c:pt idx="609">
                  <c:v>14.17</c:v>
                </c:pt>
                <c:pt idx="610">
                  <c:v>14.83</c:v>
                </c:pt>
                <c:pt idx="611">
                  <c:v>15.22</c:v>
                </c:pt>
                <c:pt idx="612">
                  <c:v>14.77</c:v>
                </c:pt>
                <c:pt idx="613">
                  <c:v>15.35</c:v>
                </c:pt>
                <c:pt idx="614">
                  <c:v>14.79</c:v>
                </c:pt>
                <c:pt idx="615">
                  <c:v>15.49</c:v>
                </c:pt>
                <c:pt idx="616">
                  <c:v>16.05</c:v>
                </c:pt>
                <c:pt idx="617">
                  <c:v>14.89</c:v>
                </c:pt>
                <c:pt idx="618">
                  <c:v>14.31</c:v>
                </c:pt>
                <c:pt idx="619">
                  <c:v>14.67</c:v>
                </c:pt>
                <c:pt idx="620">
                  <c:v>15.29</c:v>
                </c:pt>
                <c:pt idx="621">
                  <c:v>16.27</c:v>
                </c:pt>
                <c:pt idx="622">
                  <c:v>16.07</c:v>
                </c:pt>
                <c:pt idx="623">
                  <c:v>15.9</c:v>
                </c:pt>
                <c:pt idx="624">
                  <c:v>17.04</c:v>
                </c:pt>
                <c:pt idx="625">
                  <c:v>16.78</c:v>
                </c:pt>
                <c:pt idx="626">
                  <c:v>16.239999999999998</c:v>
                </c:pt>
                <c:pt idx="627">
                  <c:v>16.309999999999999</c:v>
                </c:pt>
                <c:pt idx="628">
                  <c:v>15.5</c:v>
                </c:pt>
                <c:pt idx="629">
                  <c:v>15.48</c:v>
                </c:pt>
                <c:pt idx="630">
                  <c:v>15.22</c:v>
                </c:pt>
                <c:pt idx="631">
                  <c:v>15.2</c:v>
                </c:pt>
                <c:pt idx="632">
                  <c:v>15.38</c:v>
                </c:pt>
                <c:pt idx="633">
                  <c:v>15.29</c:v>
                </c:pt>
                <c:pt idx="634">
                  <c:v>15.34</c:v>
                </c:pt>
                <c:pt idx="635">
                  <c:v>14.6</c:v>
                </c:pt>
                <c:pt idx="636">
                  <c:v>15.09</c:v>
                </c:pt>
                <c:pt idx="637">
                  <c:v>14.67</c:v>
                </c:pt>
                <c:pt idx="638">
                  <c:v>14.52</c:v>
                </c:pt>
                <c:pt idx="639">
                  <c:v>15.49</c:v>
                </c:pt>
                <c:pt idx="640">
                  <c:v>16.09</c:v>
                </c:pt>
                <c:pt idx="641">
                  <c:v>16.3</c:v>
                </c:pt>
                <c:pt idx="642">
                  <c:v>16.72</c:v>
                </c:pt>
                <c:pt idx="643">
                  <c:v>16.690000000000001</c:v>
                </c:pt>
                <c:pt idx="644">
                  <c:v>15.76</c:v>
                </c:pt>
                <c:pt idx="645">
                  <c:v>15.7</c:v>
                </c:pt>
                <c:pt idx="646">
                  <c:v>16.420000000000002</c:v>
                </c:pt>
                <c:pt idx="647">
                  <c:v>15.98</c:v>
                </c:pt>
                <c:pt idx="648">
                  <c:v>16.25</c:v>
                </c:pt>
                <c:pt idx="649">
                  <c:v>16.05</c:v>
                </c:pt>
                <c:pt idx="650">
                  <c:v>15.54</c:v>
                </c:pt>
                <c:pt idx="651">
                  <c:v>15.74</c:v>
                </c:pt>
                <c:pt idx="652">
                  <c:v>14.59</c:v>
                </c:pt>
                <c:pt idx="653">
                  <c:v>15.27</c:v>
                </c:pt>
                <c:pt idx="654">
                  <c:v>15.38</c:v>
                </c:pt>
                <c:pt idx="655">
                  <c:v>15.08</c:v>
                </c:pt>
                <c:pt idx="656">
                  <c:v>14.83</c:v>
                </c:pt>
                <c:pt idx="657">
                  <c:v>13.93</c:v>
                </c:pt>
                <c:pt idx="658">
                  <c:v>13.38</c:v>
                </c:pt>
                <c:pt idx="659">
                  <c:v>14.06</c:v>
                </c:pt>
                <c:pt idx="660">
                  <c:v>13.59</c:v>
                </c:pt>
                <c:pt idx="661">
                  <c:v>13.67</c:v>
                </c:pt>
                <c:pt idx="662">
                  <c:v>13.59</c:v>
                </c:pt>
                <c:pt idx="663">
                  <c:v>13.69</c:v>
                </c:pt>
                <c:pt idx="664">
                  <c:v>12.24</c:v>
                </c:pt>
                <c:pt idx="665">
                  <c:v>12.27</c:v>
                </c:pt>
                <c:pt idx="666">
                  <c:v>13.2</c:v>
                </c:pt>
                <c:pt idx="667">
                  <c:v>13.92</c:v>
                </c:pt>
                <c:pt idx="668">
                  <c:v>14.38</c:v>
                </c:pt>
                <c:pt idx="669">
                  <c:v>14.33</c:v>
                </c:pt>
                <c:pt idx="670">
                  <c:v>13.94</c:v>
                </c:pt>
                <c:pt idx="671">
                  <c:v>13.55</c:v>
                </c:pt>
                <c:pt idx="672">
                  <c:v>13.83</c:v>
                </c:pt>
                <c:pt idx="673">
                  <c:v>13</c:v>
                </c:pt>
                <c:pt idx="674">
                  <c:v>12.35</c:v>
                </c:pt>
                <c:pt idx="675">
                  <c:v>12.48</c:v>
                </c:pt>
                <c:pt idx="676">
                  <c:v>11.98</c:v>
                </c:pt>
                <c:pt idx="677">
                  <c:v>11.32</c:v>
                </c:pt>
                <c:pt idx="678">
                  <c:v>11.12</c:v>
                </c:pt>
                <c:pt idx="679">
                  <c:v>12.18</c:v>
                </c:pt>
                <c:pt idx="680">
                  <c:v>11.85</c:v>
                </c:pt>
                <c:pt idx="681">
                  <c:v>11.37</c:v>
                </c:pt>
                <c:pt idx="682">
                  <c:v>11.44</c:v>
                </c:pt>
                <c:pt idx="683">
                  <c:v>11.39</c:v>
                </c:pt>
                <c:pt idx="684">
                  <c:v>12.13</c:v>
                </c:pt>
                <c:pt idx="685">
                  <c:v>12.02</c:v>
                </c:pt>
                <c:pt idx="686">
                  <c:v>12.52</c:v>
                </c:pt>
                <c:pt idx="687">
                  <c:v>11.75</c:v>
                </c:pt>
                <c:pt idx="688">
                  <c:v>12.48</c:v>
                </c:pt>
                <c:pt idx="689">
                  <c:v>12.7</c:v>
                </c:pt>
                <c:pt idx="690">
                  <c:v>12.44</c:v>
                </c:pt>
                <c:pt idx="691">
                  <c:v>14.17</c:v>
                </c:pt>
                <c:pt idx="692">
                  <c:v>14.32</c:v>
                </c:pt>
                <c:pt idx="693">
                  <c:v>14.15</c:v>
                </c:pt>
                <c:pt idx="694">
                  <c:v>13.78</c:v>
                </c:pt>
                <c:pt idx="695">
                  <c:v>13.68</c:v>
                </c:pt>
                <c:pt idx="696">
                  <c:v>13.81</c:v>
                </c:pt>
                <c:pt idx="697">
                  <c:v>13.85</c:v>
                </c:pt>
                <c:pt idx="698">
                  <c:v>13.08</c:v>
                </c:pt>
                <c:pt idx="699">
                  <c:v>12.82</c:v>
                </c:pt>
                <c:pt idx="700">
                  <c:v>12.9</c:v>
                </c:pt>
                <c:pt idx="701">
                  <c:v>13.21</c:v>
                </c:pt>
                <c:pt idx="702">
                  <c:v>13.47</c:v>
                </c:pt>
                <c:pt idx="703">
                  <c:v>13.36</c:v>
                </c:pt>
                <c:pt idx="704">
                  <c:v>14.29</c:v>
                </c:pt>
                <c:pt idx="705">
                  <c:v>14.92</c:v>
                </c:pt>
                <c:pt idx="706">
                  <c:v>15.25</c:v>
                </c:pt>
                <c:pt idx="707">
                  <c:v>16.510000000000002</c:v>
                </c:pt>
                <c:pt idx="708">
                  <c:v>15.91</c:v>
                </c:pt>
                <c:pt idx="709">
                  <c:v>15.83</c:v>
                </c:pt>
                <c:pt idx="710">
                  <c:v>16.489999999999998</c:v>
                </c:pt>
                <c:pt idx="711">
                  <c:v>16.059999999999999</c:v>
                </c:pt>
                <c:pt idx="712">
                  <c:v>16.38</c:v>
                </c:pt>
                <c:pt idx="713">
                  <c:v>16.649999999999999</c:v>
                </c:pt>
                <c:pt idx="714">
                  <c:v>15.57</c:v>
                </c:pt>
                <c:pt idx="715">
                  <c:v>16.03</c:v>
                </c:pt>
                <c:pt idx="716">
                  <c:v>16.2</c:v>
                </c:pt>
                <c:pt idx="717">
                  <c:v>16.100000000000001</c:v>
                </c:pt>
                <c:pt idx="718">
                  <c:v>16.170000000000002</c:v>
                </c:pt>
                <c:pt idx="719">
                  <c:v>16.53</c:v>
                </c:pt>
                <c:pt idx="720">
                  <c:v>16.39</c:v>
                </c:pt>
                <c:pt idx="721">
                  <c:v>17.14</c:v>
                </c:pt>
                <c:pt idx="722">
                  <c:v>17.989999999999998</c:v>
                </c:pt>
                <c:pt idx="723">
                  <c:v>17.46</c:v>
                </c:pt>
                <c:pt idx="724">
                  <c:v>17.41</c:v>
                </c:pt>
                <c:pt idx="725">
                  <c:v>17.54</c:v>
                </c:pt>
                <c:pt idx="726">
                  <c:v>16.75</c:v>
                </c:pt>
                <c:pt idx="727">
                  <c:v>17.170000000000002</c:v>
                </c:pt>
                <c:pt idx="728">
                  <c:v>16.36</c:v>
                </c:pt>
                <c:pt idx="729">
                  <c:v>16.27</c:v>
                </c:pt>
                <c:pt idx="730">
                  <c:v>15.91</c:v>
                </c:pt>
                <c:pt idx="731">
                  <c:v>15.86</c:v>
                </c:pt>
                <c:pt idx="732">
                  <c:v>15.39</c:v>
                </c:pt>
                <c:pt idx="733">
                  <c:v>14.79</c:v>
                </c:pt>
                <c:pt idx="734">
                  <c:v>14.75</c:v>
                </c:pt>
                <c:pt idx="735">
                  <c:v>14.72</c:v>
                </c:pt>
                <c:pt idx="736">
                  <c:v>14.79</c:v>
                </c:pt>
                <c:pt idx="737">
                  <c:v>15.27</c:v>
                </c:pt>
                <c:pt idx="738">
                  <c:v>15.04</c:v>
                </c:pt>
                <c:pt idx="739">
                  <c:v>15.42</c:v>
                </c:pt>
                <c:pt idx="740">
                  <c:v>15.82</c:v>
                </c:pt>
                <c:pt idx="741">
                  <c:v>15.71</c:v>
                </c:pt>
                <c:pt idx="742">
                  <c:v>15.32</c:v>
                </c:pt>
                <c:pt idx="743">
                  <c:v>15.09</c:v>
                </c:pt>
                <c:pt idx="744">
                  <c:v>15.5</c:v>
                </c:pt>
                <c:pt idx="745">
                  <c:v>14.74</c:v>
                </c:pt>
                <c:pt idx="746">
                  <c:v>14.87</c:v>
                </c:pt>
                <c:pt idx="747">
                  <c:v>13.85</c:v>
                </c:pt>
                <c:pt idx="748">
                  <c:v>13.44</c:v>
                </c:pt>
                <c:pt idx="749">
                  <c:v>13.78</c:v>
                </c:pt>
                <c:pt idx="750">
                  <c:v>14.68</c:v>
                </c:pt>
                <c:pt idx="751">
                  <c:v>14.75</c:v>
                </c:pt>
                <c:pt idx="752">
                  <c:v>14.93</c:v>
                </c:pt>
                <c:pt idx="753">
                  <c:v>14.84</c:v>
                </c:pt>
                <c:pt idx="754">
                  <c:v>14.44</c:v>
                </c:pt>
                <c:pt idx="755">
                  <c:v>14.32</c:v>
                </c:pt>
                <c:pt idx="756">
                  <c:v>14.12</c:v>
                </c:pt>
                <c:pt idx="757">
                  <c:v>14.43</c:v>
                </c:pt>
                <c:pt idx="758">
                  <c:v>14.51</c:v>
                </c:pt>
                <c:pt idx="759">
                  <c:v>14.67</c:v>
                </c:pt>
                <c:pt idx="760">
                  <c:v>13.92</c:v>
                </c:pt>
                <c:pt idx="761">
                  <c:v>14.67</c:v>
                </c:pt>
                <c:pt idx="762">
                  <c:v>14.75</c:v>
                </c:pt>
                <c:pt idx="763">
                  <c:v>15.12</c:v>
                </c:pt>
                <c:pt idx="764">
                  <c:v>15.23</c:v>
                </c:pt>
                <c:pt idx="765">
                  <c:v>14.21</c:v>
                </c:pt>
                <c:pt idx="766">
                  <c:v>14.08</c:v>
                </c:pt>
                <c:pt idx="767">
                  <c:v>12.93</c:v>
                </c:pt>
                <c:pt idx="768">
                  <c:v>13.2</c:v>
                </c:pt>
                <c:pt idx="769">
                  <c:v>12.42</c:v>
                </c:pt>
                <c:pt idx="770">
                  <c:v>12.73</c:v>
                </c:pt>
                <c:pt idx="771">
                  <c:v>13.62</c:v>
                </c:pt>
                <c:pt idx="772">
                  <c:v>15.6</c:v>
                </c:pt>
                <c:pt idx="773">
                  <c:v>15.15</c:v>
                </c:pt>
                <c:pt idx="774">
                  <c:v>14.85</c:v>
                </c:pt>
                <c:pt idx="775">
                  <c:v>14.99</c:v>
                </c:pt>
                <c:pt idx="776">
                  <c:v>15.35</c:v>
                </c:pt>
                <c:pt idx="777">
                  <c:v>15.63</c:v>
                </c:pt>
                <c:pt idx="778">
                  <c:v>15.7</c:v>
                </c:pt>
                <c:pt idx="779">
                  <c:v>16.329999999999998</c:v>
                </c:pt>
                <c:pt idx="780">
                  <c:v>16.3</c:v>
                </c:pt>
                <c:pt idx="781">
                  <c:v>15.87</c:v>
                </c:pt>
                <c:pt idx="782">
                  <c:v>15.58</c:v>
                </c:pt>
                <c:pt idx="783">
                  <c:v>15.75</c:v>
                </c:pt>
                <c:pt idx="784">
                  <c:v>15.33</c:v>
                </c:pt>
                <c:pt idx="785">
                  <c:v>15.43</c:v>
                </c:pt>
                <c:pt idx="786">
                  <c:v>15.36</c:v>
                </c:pt>
                <c:pt idx="787">
                  <c:v>14.65</c:v>
                </c:pt>
                <c:pt idx="788">
                  <c:v>14.65</c:v>
                </c:pt>
                <c:pt idx="789">
                  <c:v>14.11</c:v>
                </c:pt>
                <c:pt idx="790">
                  <c:v>13.63</c:v>
                </c:pt>
                <c:pt idx="791">
                  <c:v>13.45</c:v>
                </c:pt>
                <c:pt idx="792">
                  <c:v>13.62</c:v>
                </c:pt>
                <c:pt idx="793">
                  <c:v>14.59</c:v>
                </c:pt>
                <c:pt idx="794">
                  <c:v>13.83</c:v>
                </c:pt>
                <c:pt idx="795">
                  <c:v>14.34</c:v>
                </c:pt>
                <c:pt idx="796">
                  <c:v>13.63</c:v>
                </c:pt>
                <c:pt idx="797">
                  <c:v>13.25</c:v>
                </c:pt>
                <c:pt idx="798">
                  <c:v>13.03</c:v>
                </c:pt>
                <c:pt idx="799">
                  <c:v>13.64</c:v>
                </c:pt>
                <c:pt idx="800">
                  <c:v>12.99</c:v>
                </c:pt>
                <c:pt idx="801">
                  <c:v>12.69</c:v>
                </c:pt>
                <c:pt idx="802">
                  <c:v>12.29</c:v>
                </c:pt>
                <c:pt idx="803">
                  <c:v>12.22</c:v>
                </c:pt>
                <c:pt idx="804">
                  <c:v>12.4</c:v>
                </c:pt>
                <c:pt idx="805">
                  <c:v>12.79</c:v>
                </c:pt>
                <c:pt idx="806">
                  <c:v>12.58</c:v>
                </c:pt>
                <c:pt idx="807">
                  <c:v>12.75</c:v>
                </c:pt>
                <c:pt idx="808">
                  <c:v>12.09</c:v>
                </c:pt>
                <c:pt idx="809">
                  <c:v>13.02</c:v>
                </c:pt>
                <c:pt idx="810">
                  <c:v>12.67</c:v>
                </c:pt>
                <c:pt idx="811">
                  <c:v>12.47</c:v>
                </c:pt>
                <c:pt idx="812">
                  <c:v>12.51</c:v>
                </c:pt>
                <c:pt idx="813">
                  <c:v>12.54</c:v>
                </c:pt>
                <c:pt idx="814">
                  <c:v>12.33</c:v>
                </c:pt>
                <c:pt idx="815">
                  <c:v>12.38</c:v>
                </c:pt>
                <c:pt idx="816">
                  <c:v>13.51</c:v>
                </c:pt>
                <c:pt idx="817">
                  <c:v>13.87</c:v>
                </c:pt>
                <c:pt idx="818">
                  <c:v>13.6</c:v>
                </c:pt>
                <c:pt idx="819">
                  <c:v>13.18</c:v>
                </c:pt>
                <c:pt idx="820">
                  <c:v>12.82</c:v>
                </c:pt>
                <c:pt idx="821">
                  <c:v>12.89</c:v>
                </c:pt>
                <c:pt idx="822">
                  <c:v>13.59</c:v>
                </c:pt>
                <c:pt idx="823">
                  <c:v>13.66</c:v>
                </c:pt>
                <c:pt idx="824">
                  <c:v>12.74</c:v>
                </c:pt>
                <c:pt idx="825">
                  <c:v>12.5</c:v>
                </c:pt>
                <c:pt idx="826">
                  <c:v>12.63</c:v>
                </c:pt>
                <c:pt idx="827">
                  <c:v>13</c:v>
                </c:pt>
                <c:pt idx="828">
                  <c:v>13.63</c:v>
                </c:pt>
                <c:pt idx="829">
                  <c:v>14.26</c:v>
                </c:pt>
                <c:pt idx="830">
                  <c:v>14.46</c:v>
                </c:pt>
                <c:pt idx="831">
                  <c:v>15.03</c:v>
                </c:pt>
                <c:pt idx="832">
                  <c:v>15.26</c:v>
                </c:pt>
                <c:pt idx="833">
                  <c:v>14.71</c:v>
                </c:pt>
                <c:pt idx="834">
                  <c:v>15.43</c:v>
                </c:pt>
                <c:pt idx="835">
                  <c:v>14.97</c:v>
                </c:pt>
                <c:pt idx="836">
                  <c:v>14.23</c:v>
                </c:pt>
                <c:pt idx="837">
                  <c:v>14.2</c:v>
                </c:pt>
                <c:pt idx="838">
                  <c:v>13.99</c:v>
                </c:pt>
                <c:pt idx="839">
                  <c:v>14.57</c:v>
                </c:pt>
                <c:pt idx="840">
                  <c:v>15.38</c:v>
                </c:pt>
                <c:pt idx="841">
                  <c:v>16.600000000000001</c:v>
                </c:pt>
                <c:pt idx="842">
                  <c:v>15.89</c:v>
                </c:pt>
                <c:pt idx="843">
                  <c:v>15.32</c:v>
                </c:pt>
                <c:pt idx="844">
                  <c:v>14.7</c:v>
                </c:pt>
                <c:pt idx="845">
                  <c:v>14.4</c:v>
                </c:pt>
                <c:pt idx="846">
                  <c:v>14.66</c:v>
                </c:pt>
                <c:pt idx="847">
                  <c:v>14.85</c:v>
                </c:pt>
                <c:pt idx="848">
                  <c:v>14.81</c:v>
                </c:pt>
                <c:pt idx="849">
                  <c:v>14.77</c:v>
                </c:pt>
                <c:pt idx="850">
                  <c:v>15.12</c:v>
                </c:pt>
                <c:pt idx="851">
                  <c:v>15.25</c:v>
                </c:pt>
                <c:pt idx="852">
                  <c:v>14.68</c:v>
                </c:pt>
                <c:pt idx="853">
                  <c:v>15.05</c:v>
                </c:pt>
                <c:pt idx="854">
                  <c:v>14.8</c:v>
                </c:pt>
                <c:pt idx="855">
                  <c:v>15.06</c:v>
                </c:pt>
                <c:pt idx="856">
                  <c:v>14.67</c:v>
                </c:pt>
                <c:pt idx="857">
                  <c:v>14.87</c:v>
                </c:pt>
                <c:pt idx="858">
                  <c:v>15.05</c:v>
                </c:pt>
                <c:pt idx="859">
                  <c:v>14.48</c:v>
                </c:pt>
                <c:pt idx="860">
                  <c:v>14.09</c:v>
                </c:pt>
                <c:pt idx="861">
                  <c:v>14.72</c:v>
                </c:pt>
                <c:pt idx="862">
                  <c:v>14.13</c:v>
                </c:pt>
                <c:pt idx="863">
                  <c:v>16.420000000000002</c:v>
                </c:pt>
                <c:pt idx="864">
                  <c:v>16.86</c:v>
                </c:pt>
                <c:pt idx="865">
                  <c:v>17.649999999999999</c:v>
                </c:pt>
                <c:pt idx="866">
                  <c:v>19.59</c:v>
                </c:pt>
                <c:pt idx="867">
                  <c:v>19.41</c:v>
                </c:pt>
                <c:pt idx="868">
                  <c:v>17.34</c:v>
                </c:pt>
                <c:pt idx="869">
                  <c:v>16.14</c:v>
                </c:pt>
                <c:pt idx="870">
                  <c:v>17.41</c:v>
                </c:pt>
                <c:pt idx="871">
                  <c:v>17.39</c:v>
                </c:pt>
                <c:pt idx="872">
                  <c:v>17.600000000000001</c:v>
                </c:pt>
                <c:pt idx="873">
                  <c:v>16.600000000000001</c:v>
                </c:pt>
                <c:pt idx="874">
                  <c:v>17.53</c:v>
                </c:pt>
                <c:pt idx="875">
                  <c:v>18.27</c:v>
                </c:pt>
                <c:pt idx="876">
                  <c:v>18.22</c:v>
                </c:pt>
                <c:pt idx="877">
                  <c:v>17.91</c:v>
                </c:pt>
                <c:pt idx="878">
                  <c:v>19.23</c:v>
                </c:pt>
                <c:pt idx="879">
                  <c:v>18.079999999999998</c:v>
                </c:pt>
                <c:pt idx="880">
                  <c:v>18.62</c:v>
                </c:pt>
                <c:pt idx="881">
                  <c:v>17.829999999999998</c:v>
                </c:pt>
                <c:pt idx="882">
                  <c:v>18.079999999999998</c:v>
                </c:pt>
                <c:pt idx="883">
                  <c:v>18.77</c:v>
                </c:pt>
                <c:pt idx="884">
                  <c:v>17.850000000000001</c:v>
                </c:pt>
                <c:pt idx="885">
                  <c:v>18.32</c:v>
                </c:pt>
                <c:pt idx="886">
                  <c:v>18.7</c:v>
                </c:pt>
                <c:pt idx="887">
                  <c:v>20.22</c:v>
                </c:pt>
                <c:pt idx="888">
                  <c:v>18.87</c:v>
                </c:pt>
                <c:pt idx="889">
                  <c:v>19.84</c:v>
                </c:pt>
                <c:pt idx="890">
                  <c:v>18.7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B33-4CFA-A282-5CAFF369AC3F}"/>
            </c:ext>
          </c:extLst>
        </c:ser>
        <c:ser>
          <c:idx val="3"/>
          <c:order val="3"/>
          <c:tx>
            <c:strRef>
              <c:f>'Asia-Crack'!$X$2</c:f>
              <c:strCache>
                <c:ptCount val="1"/>
                <c:pt idx="0">
                  <c:v>92 RON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cat>
            <c:numRef>
              <c:f>'Asia-Crack'!$T$507:$T$1397</c:f>
              <c:numCache>
                <c:formatCode>m/d/yyyy</c:formatCode>
                <c:ptCount val="891"/>
                <c:pt idx="0">
                  <c:v>44564</c:v>
                </c:pt>
                <c:pt idx="1">
                  <c:v>44565</c:v>
                </c:pt>
                <c:pt idx="2">
                  <c:v>44566</c:v>
                </c:pt>
                <c:pt idx="3">
                  <c:v>44567</c:v>
                </c:pt>
                <c:pt idx="4">
                  <c:v>44568</c:v>
                </c:pt>
                <c:pt idx="5">
                  <c:v>44571</c:v>
                </c:pt>
                <c:pt idx="6">
                  <c:v>44572</c:v>
                </c:pt>
                <c:pt idx="7">
                  <c:v>44573</c:v>
                </c:pt>
                <c:pt idx="8">
                  <c:v>44574</c:v>
                </c:pt>
                <c:pt idx="9">
                  <c:v>44575</c:v>
                </c:pt>
                <c:pt idx="10">
                  <c:v>44578</c:v>
                </c:pt>
                <c:pt idx="11">
                  <c:v>44579</c:v>
                </c:pt>
                <c:pt idx="12">
                  <c:v>44580</c:v>
                </c:pt>
                <c:pt idx="13">
                  <c:v>44581</c:v>
                </c:pt>
                <c:pt idx="14">
                  <c:v>44582</c:v>
                </c:pt>
                <c:pt idx="15">
                  <c:v>44585</c:v>
                </c:pt>
                <c:pt idx="16">
                  <c:v>44586</c:v>
                </c:pt>
                <c:pt idx="17">
                  <c:v>44587</c:v>
                </c:pt>
                <c:pt idx="18">
                  <c:v>44588</c:v>
                </c:pt>
                <c:pt idx="19">
                  <c:v>44589</c:v>
                </c:pt>
                <c:pt idx="20">
                  <c:v>44592</c:v>
                </c:pt>
                <c:pt idx="21">
                  <c:v>44595</c:v>
                </c:pt>
                <c:pt idx="22">
                  <c:v>44596</c:v>
                </c:pt>
                <c:pt idx="23">
                  <c:v>44599</c:v>
                </c:pt>
                <c:pt idx="24">
                  <c:v>44600</c:v>
                </c:pt>
                <c:pt idx="25">
                  <c:v>44601</c:v>
                </c:pt>
                <c:pt idx="26">
                  <c:v>44602</c:v>
                </c:pt>
                <c:pt idx="27">
                  <c:v>44603</c:v>
                </c:pt>
                <c:pt idx="28">
                  <c:v>44606</c:v>
                </c:pt>
                <c:pt idx="29">
                  <c:v>44607</c:v>
                </c:pt>
                <c:pt idx="30">
                  <c:v>44608</c:v>
                </c:pt>
                <c:pt idx="31">
                  <c:v>44609</c:v>
                </c:pt>
                <c:pt idx="32">
                  <c:v>44610</c:v>
                </c:pt>
                <c:pt idx="33">
                  <c:v>44613</c:v>
                </c:pt>
                <c:pt idx="34">
                  <c:v>44614</c:v>
                </c:pt>
                <c:pt idx="35">
                  <c:v>44615</c:v>
                </c:pt>
                <c:pt idx="36">
                  <c:v>44616</c:v>
                </c:pt>
                <c:pt idx="37">
                  <c:v>44617</c:v>
                </c:pt>
                <c:pt idx="38">
                  <c:v>44620</c:v>
                </c:pt>
                <c:pt idx="39">
                  <c:v>44621</c:v>
                </c:pt>
                <c:pt idx="40">
                  <c:v>44622</c:v>
                </c:pt>
                <c:pt idx="41">
                  <c:v>44623</c:v>
                </c:pt>
                <c:pt idx="42">
                  <c:v>44624</c:v>
                </c:pt>
                <c:pt idx="43">
                  <c:v>44627</c:v>
                </c:pt>
                <c:pt idx="44">
                  <c:v>44628</c:v>
                </c:pt>
                <c:pt idx="45">
                  <c:v>44629</c:v>
                </c:pt>
                <c:pt idx="46">
                  <c:v>44630</c:v>
                </c:pt>
                <c:pt idx="47">
                  <c:v>44631</c:v>
                </c:pt>
                <c:pt idx="48">
                  <c:v>44634</c:v>
                </c:pt>
                <c:pt idx="49">
                  <c:v>44635</c:v>
                </c:pt>
                <c:pt idx="50">
                  <c:v>44636</c:v>
                </c:pt>
                <c:pt idx="51">
                  <c:v>44637</c:v>
                </c:pt>
                <c:pt idx="52">
                  <c:v>44638</c:v>
                </c:pt>
                <c:pt idx="53">
                  <c:v>44641</c:v>
                </c:pt>
                <c:pt idx="54">
                  <c:v>44642</c:v>
                </c:pt>
                <c:pt idx="55">
                  <c:v>44643</c:v>
                </c:pt>
                <c:pt idx="56">
                  <c:v>44644</c:v>
                </c:pt>
                <c:pt idx="57">
                  <c:v>44645</c:v>
                </c:pt>
                <c:pt idx="58">
                  <c:v>44648</c:v>
                </c:pt>
                <c:pt idx="59">
                  <c:v>44649</c:v>
                </c:pt>
                <c:pt idx="60">
                  <c:v>44650</c:v>
                </c:pt>
                <c:pt idx="61">
                  <c:v>44651</c:v>
                </c:pt>
                <c:pt idx="62">
                  <c:v>44652</c:v>
                </c:pt>
                <c:pt idx="63">
                  <c:v>44655</c:v>
                </c:pt>
                <c:pt idx="64">
                  <c:v>44656</c:v>
                </c:pt>
                <c:pt idx="65">
                  <c:v>44657</c:v>
                </c:pt>
                <c:pt idx="66">
                  <c:v>44658</c:v>
                </c:pt>
                <c:pt idx="67">
                  <c:v>44659</c:v>
                </c:pt>
                <c:pt idx="68">
                  <c:v>44662</c:v>
                </c:pt>
                <c:pt idx="69">
                  <c:v>44663</c:v>
                </c:pt>
                <c:pt idx="70">
                  <c:v>44664</c:v>
                </c:pt>
                <c:pt idx="71">
                  <c:v>44665</c:v>
                </c:pt>
                <c:pt idx="72">
                  <c:v>44669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44685</c:v>
                </c:pt>
                <c:pt idx="83">
                  <c:v>44686</c:v>
                </c:pt>
                <c:pt idx="84">
                  <c:v>44687</c:v>
                </c:pt>
                <c:pt idx="85">
                  <c:v>44690</c:v>
                </c:pt>
                <c:pt idx="86">
                  <c:v>44691</c:v>
                </c:pt>
                <c:pt idx="87">
                  <c:v>44692</c:v>
                </c:pt>
                <c:pt idx="88">
                  <c:v>44693</c:v>
                </c:pt>
                <c:pt idx="89">
                  <c:v>44694</c:v>
                </c:pt>
                <c:pt idx="90">
                  <c:v>44698</c:v>
                </c:pt>
                <c:pt idx="91">
                  <c:v>44699</c:v>
                </c:pt>
                <c:pt idx="92">
                  <c:v>44700</c:v>
                </c:pt>
                <c:pt idx="93">
                  <c:v>44701</c:v>
                </c:pt>
                <c:pt idx="94">
                  <c:v>44704</c:v>
                </c:pt>
                <c:pt idx="95">
                  <c:v>44705</c:v>
                </c:pt>
                <c:pt idx="96">
                  <c:v>44706</c:v>
                </c:pt>
                <c:pt idx="97">
                  <c:v>44707</c:v>
                </c:pt>
                <c:pt idx="98">
                  <c:v>44708</c:v>
                </c:pt>
                <c:pt idx="99">
                  <c:v>44711</c:v>
                </c:pt>
                <c:pt idx="100">
                  <c:v>44712</c:v>
                </c:pt>
                <c:pt idx="101">
                  <c:v>44713</c:v>
                </c:pt>
                <c:pt idx="102">
                  <c:v>44714</c:v>
                </c:pt>
                <c:pt idx="103">
                  <c:v>44715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44754</c:v>
                </c:pt>
                <c:pt idx="130">
                  <c:v>44755</c:v>
                </c:pt>
                <c:pt idx="131">
                  <c:v>44756</c:v>
                </c:pt>
                <c:pt idx="132">
                  <c:v>44757</c:v>
                </c:pt>
                <c:pt idx="133">
                  <c:v>44760</c:v>
                </c:pt>
                <c:pt idx="134">
                  <c:v>44761</c:v>
                </c:pt>
                <c:pt idx="135">
                  <c:v>44762</c:v>
                </c:pt>
                <c:pt idx="136">
                  <c:v>44763</c:v>
                </c:pt>
                <c:pt idx="137">
                  <c:v>44764</c:v>
                </c:pt>
                <c:pt idx="138">
                  <c:v>44767</c:v>
                </c:pt>
                <c:pt idx="139">
                  <c:v>44768</c:v>
                </c:pt>
                <c:pt idx="140">
                  <c:v>44769</c:v>
                </c:pt>
                <c:pt idx="141">
                  <c:v>44770</c:v>
                </c:pt>
                <c:pt idx="142">
                  <c:v>44771</c:v>
                </c:pt>
                <c:pt idx="143">
                  <c:v>44774</c:v>
                </c:pt>
                <c:pt idx="144">
                  <c:v>44775</c:v>
                </c:pt>
                <c:pt idx="145">
                  <c:v>44776</c:v>
                </c:pt>
                <c:pt idx="146">
                  <c:v>44777</c:v>
                </c:pt>
                <c:pt idx="147">
                  <c:v>44778</c:v>
                </c:pt>
                <c:pt idx="148">
                  <c:v>44781</c:v>
                </c:pt>
                <c:pt idx="149">
                  <c:v>44783</c:v>
                </c:pt>
                <c:pt idx="150">
                  <c:v>44784</c:v>
                </c:pt>
                <c:pt idx="151">
                  <c:v>44785</c:v>
                </c:pt>
                <c:pt idx="152">
                  <c:v>44788</c:v>
                </c:pt>
                <c:pt idx="153">
                  <c:v>44789</c:v>
                </c:pt>
                <c:pt idx="154">
                  <c:v>44790</c:v>
                </c:pt>
                <c:pt idx="155">
                  <c:v>44791</c:v>
                </c:pt>
                <c:pt idx="156">
                  <c:v>44792</c:v>
                </c:pt>
                <c:pt idx="157">
                  <c:v>44795</c:v>
                </c:pt>
                <c:pt idx="158">
                  <c:v>44796</c:v>
                </c:pt>
                <c:pt idx="159">
                  <c:v>44797</c:v>
                </c:pt>
                <c:pt idx="160">
                  <c:v>44798</c:v>
                </c:pt>
                <c:pt idx="161">
                  <c:v>44799</c:v>
                </c:pt>
                <c:pt idx="162">
                  <c:v>44802</c:v>
                </c:pt>
                <c:pt idx="163">
                  <c:v>44803</c:v>
                </c:pt>
                <c:pt idx="164">
                  <c:v>44804</c:v>
                </c:pt>
                <c:pt idx="165">
                  <c:v>44805</c:v>
                </c:pt>
                <c:pt idx="166">
                  <c:v>44806</c:v>
                </c:pt>
                <c:pt idx="167">
                  <c:v>44809</c:v>
                </c:pt>
                <c:pt idx="168">
                  <c:v>44810</c:v>
                </c:pt>
                <c:pt idx="169">
                  <c:v>44811</c:v>
                </c:pt>
                <c:pt idx="170">
                  <c:v>44812</c:v>
                </c:pt>
                <c:pt idx="171">
                  <c:v>44813</c:v>
                </c:pt>
                <c:pt idx="172">
                  <c:v>44816</c:v>
                </c:pt>
                <c:pt idx="173">
                  <c:v>44817</c:v>
                </c:pt>
                <c:pt idx="174">
                  <c:v>44818</c:v>
                </c:pt>
                <c:pt idx="175">
                  <c:v>44819</c:v>
                </c:pt>
                <c:pt idx="176">
                  <c:v>44820</c:v>
                </c:pt>
                <c:pt idx="177">
                  <c:v>44823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44859</c:v>
                </c:pt>
                <c:pt idx="203">
                  <c:v>44860</c:v>
                </c:pt>
                <c:pt idx="204">
                  <c:v>44861</c:v>
                </c:pt>
                <c:pt idx="205">
                  <c:v>44862</c:v>
                </c:pt>
                <c:pt idx="206">
                  <c:v>44865</c:v>
                </c:pt>
                <c:pt idx="207">
                  <c:v>44866</c:v>
                </c:pt>
                <c:pt idx="208">
                  <c:v>44867</c:v>
                </c:pt>
                <c:pt idx="209">
                  <c:v>44868</c:v>
                </c:pt>
                <c:pt idx="210">
                  <c:v>44869</c:v>
                </c:pt>
                <c:pt idx="211">
                  <c:v>44872</c:v>
                </c:pt>
                <c:pt idx="212">
                  <c:v>44873</c:v>
                </c:pt>
                <c:pt idx="213">
                  <c:v>44874</c:v>
                </c:pt>
                <c:pt idx="214">
                  <c:v>44875</c:v>
                </c:pt>
                <c:pt idx="215">
                  <c:v>44876</c:v>
                </c:pt>
                <c:pt idx="216">
                  <c:v>44879</c:v>
                </c:pt>
                <c:pt idx="217">
                  <c:v>44880</c:v>
                </c:pt>
                <c:pt idx="218">
                  <c:v>44881</c:v>
                </c:pt>
                <c:pt idx="219">
                  <c:v>44882</c:v>
                </c:pt>
                <c:pt idx="220">
                  <c:v>44883</c:v>
                </c:pt>
                <c:pt idx="221">
                  <c:v>44886</c:v>
                </c:pt>
                <c:pt idx="222">
                  <c:v>44887</c:v>
                </c:pt>
                <c:pt idx="223">
                  <c:v>44888</c:v>
                </c:pt>
                <c:pt idx="224">
                  <c:v>44889</c:v>
                </c:pt>
                <c:pt idx="225">
                  <c:v>44890</c:v>
                </c:pt>
                <c:pt idx="226">
                  <c:v>44893</c:v>
                </c:pt>
                <c:pt idx="227">
                  <c:v>44894</c:v>
                </c:pt>
                <c:pt idx="228">
                  <c:v>44895</c:v>
                </c:pt>
                <c:pt idx="229">
                  <c:v>44896</c:v>
                </c:pt>
                <c:pt idx="230">
                  <c:v>44897</c:v>
                </c:pt>
                <c:pt idx="231">
                  <c:v>44900</c:v>
                </c:pt>
                <c:pt idx="232">
                  <c:v>44901</c:v>
                </c:pt>
                <c:pt idx="233">
                  <c:v>44902</c:v>
                </c:pt>
                <c:pt idx="234">
                  <c:v>44903</c:v>
                </c:pt>
                <c:pt idx="235">
                  <c:v>44904</c:v>
                </c:pt>
                <c:pt idx="236">
                  <c:v>44907</c:v>
                </c:pt>
                <c:pt idx="237">
                  <c:v>44908</c:v>
                </c:pt>
                <c:pt idx="238">
                  <c:v>44909</c:v>
                </c:pt>
                <c:pt idx="239">
                  <c:v>44910</c:v>
                </c:pt>
                <c:pt idx="240">
                  <c:v>44911</c:v>
                </c:pt>
                <c:pt idx="241">
                  <c:v>44914</c:v>
                </c:pt>
                <c:pt idx="242">
                  <c:v>44915</c:v>
                </c:pt>
                <c:pt idx="243">
                  <c:v>44916</c:v>
                </c:pt>
                <c:pt idx="244">
                  <c:v>44917</c:v>
                </c:pt>
                <c:pt idx="245">
                  <c:v>44918</c:v>
                </c:pt>
                <c:pt idx="246">
                  <c:v>44922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44951</c:v>
                </c:pt>
                <c:pt idx="265">
                  <c:v>44952</c:v>
                </c:pt>
                <c:pt idx="266">
                  <c:v>44953</c:v>
                </c:pt>
                <c:pt idx="267">
                  <c:v>44956</c:v>
                </c:pt>
                <c:pt idx="268">
                  <c:v>44957</c:v>
                </c:pt>
                <c:pt idx="269">
                  <c:v>44958</c:v>
                </c:pt>
                <c:pt idx="270">
                  <c:v>44959</c:v>
                </c:pt>
                <c:pt idx="271">
                  <c:v>44960</c:v>
                </c:pt>
                <c:pt idx="272">
                  <c:v>44963</c:v>
                </c:pt>
                <c:pt idx="273">
                  <c:v>44964</c:v>
                </c:pt>
                <c:pt idx="274">
                  <c:v>44965</c:v>
                </c:pt>
                <c:pt idx="275">
                  <c:v>44966</c:v>
                </c:pt>
                <c:pt idx="276">
                  <c:v>44967</c:v>
                </c:pt>
                <c:pt idx="277">
                  <c:v>44970</c:v>
                </c:pt>
                <c:pt idx="278">
                  <c:v>44971</c:v>
                </c:pt>
                <c:pt idx="279">
                  <c:v>44972</c:v>
                </c:pt>
                <c:pt idx="280">
                  <c:v>44973</c:v>
                </c:pt>
                <c:pt idx="281">
                  <c:v>44974</c:v>
                </c:pt>
                <c:pt idx="282">
                  <c:v>44977</c:v>
                </c:pt>
                <c:pt idx="283">
                  <c:v>44978</c:v>
                </c:pt>
                <c:pt idx="284">
                  <c:v>44979</c:v>
                </c:pt>
                <c:pt idx="285">
                  <c:v>44980</c:v>
                </c:pt>
                <c:pt idx="286">
                  <c:v>44981</c:v>
                </c:pt>
                <c:pt idx="287">
                  <c:v>44984</c:v>
                </c:pt>
                <c:pt idx="288">
                  <c:v>44985</c:v>
                </c:pt>
                <c:pt idx="289">
                  <c:v>44986</c:v>
                </c:pt>
                <c:pt idx="290">
                  <c:v>44987</c:v>
                </c:pt>
                <c:pt idx="291">
                  <c:v>44988</c:v>
                </c:pt>
                <c:pt idx="292">
                  <c:v>44991</c:v>
                </c:pt>
                <c:pt idx="293">
                  <c:v>44992</c:v>
                </c:pt>
                <c:pt idx="294">
                  <c:v>44993</c:v>
                </c:pt>
                <c:pt idx="295">
                  <c:v>44994</c:v>
                </c:pt>
                <c:pt idx="296">
                  <c:v>44995</c:v>
                </c:pt>
                <c:pt idx="297">
                  <c:v>44998</c:v>
                </c:pt>
                <c:pt idx="298">
                  <c:v>44999</c:v>
                </c:pt>
                <c:pt idx="299">
                  <c:v>45000</c:v>
                </c:pt>
                <c:pt idx="300">
                  <c:v>45001</c:v>
                </c:pt>
                <c:pt idx="301">
                  <c:v>45002</c:v>
                </c:pt>
                <c:pt idx="302">
                  <c:v>45005</c:v>
                </c:pt>
                <c:pt idx="303">
                  <c:v>45006</c:v>
                </c:pt>
                <c:pt idx="304">
                  <c:v>45007</c:v>
                </c:pt>
                <c:pt idx="305">
                  <c:v>45008</c:v>
                </c:pt>
                <c:pt idx="306">
                  <c:v>45009</c:v>
                </c:pt>
                <c:pt idx="307">
                  <c:v>45012</c:v>
                </c:pt>
                <c:pt idx="308">
                  <c:v>45013</c:v>
                </c:pt>
                <c:pt idx="309">
                  <c:v>45014</c:v>
                </c:pt>
                <c:pt idx="310">
                  <c:v>45015</c:v>
                </c:pt>
                <c:pt idx="311">
                  <c:v>45016</c:v>
                </c:pt>
                <c:pt idx="312">
                  <c:v>45019</c:v>
                </c:pt>
                <c:pt idx="313">
                  <c:v>45020</c:v>
                </c:pt>
                <c:pt idx="314">
                  <c:v>45021</c:v>
                </c:pt>
                <c:pt idx="315">
                  <c:v>45022</c:v>
                </c:pt>
                <c:pt idx="316">
                  <c:v>45026</c:v>
                </c:pt>
                <c:pt idx="317">
                  <c:v>45027</c:v>
                </c:pt>
                <c:pt idx="318">
                  <c:v>45028</c:v>
                </c:pt>
                <c:pt idx="319">
                  <c:v>45029</c:v>
                </c:pt>
                <c:pt idx="320">
                  <c:v>45030</c:v>
                </c:pt>
                <c:pt idx="321">
                  <c:v>45033</c:v>
                </c:pt>
                <c:pt idx="322">
                  <c:v>45034</c:v>
                </c:pt>
                <c:pt idx="323">
                  <c:v>45035</c:v>
                </c:pt>
                <c:pt idx="324">
                  <c:v>45036</c:v>
                </c:pt>
                <c:pt idx="325">
                  <c:v>45037</c:v>
                </c:pt>
                <c:pt idx="326">
                  <c:v>45040</c:v>
                </c:pt>
                <c:pt idx="327">
                  <c:v>45041</c:v>
                </c:pt>
                <c:pt idx="328">
                  <c:v>45042</c:v>
                </c:pt>
                <c:pt idx="329">
                  <c:v>45043</c:v>
                </c:pt>
                <c:pt idx="330">
                  <c:v>45044</c:v>
                </c:pt>
                <c:pt idx="331">
                  <c:v>45048</c:v>
                </c:pt>
                <c:pt idx="332">
                  <c:v>45049</c:v>
                </c:pt>
                <c:pt idx="333">
                  <c:v>45050</c:v>
                </c:pt>
                <c:pt idx="334">
                  <c:v>45051</c:v>
                </c:pt>
                <c:pt idx="335">
                  <c:v>45054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45075</c:v>
                </c:pt>
                <c:pt idx="351">
                  <c:v>45076</c:v>
                </c:pt>
                <c:pt idx="352">
                  <c:v>45077</c:v>
                </c:pt>
                <c:pt idx="353">
                  <c:v>45078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45107</c:v>
                </c:pt>
                <c:pt idx="373">
                  <c:v>45110</c:v>
                </c:pt>
                <c:pt idx="374">
                  <c:v>45111</c:v>
                </c:pt>
                <c:pt idx="375">
                  <c:v>45112</c:v>
                </c:pt>
                <c:pt idx="376">
                  <c:v>45113</c:v>
                </c:pt>
                <c:pt idx="377">
                  <c:v>45114</c:v>
                </c:pt>
                <c:pt idx="378">
                  <c:v>45117</c:v>
                </c:pt>
                <c:pt idx="379">
                  <c:v>45118</c:v>
                </c:pt>
                <c:pt idx="380">
                  <c:v>45119</c:v>
                </c:pt>
                <c:pt idx="381">
                  <c:v>45120</c:v>
                </c:pt>
                <c:pt idx="382">
                  <c:v>45121</c:v>
                </c:pt>
                <c:pt idx="383">
                  <c:v>45124</c:v>
                </c:pt>
                <c:pt idx="384">
                  <c:v>45125</c:v>
                </c:pt>
                <c:pt idx="385">
                  <c:v>45126</c:v>
                </c:pt>
                <c:pt idx="386">
                  <c:v>45127</c:v>
                </c:pt>
                <c:pt idx="387">
                  <c:v>45128</c:v>
                </c:pt>
                <c:pt idx="388">
                  <c:v>45131</c:v>
                </c:pt>
                <c:pt idx="389">
                  <c:v>45132</c:v>
                </c:pt>
                <c:pt idx="390">
                  <c:v>45133</c:v>
                </c:pt>
                <c:pt idx="391">
                  <c:v>45134</c:v>
                </c:pt>
                <c:pt idx="392">
                  <c:v>45135</c:v>
                </c:pt>
                <c:pt idx="393">
                  <c:v>45138</c:v>
                </c:pt>
                <c:pt idx="394">
                  <c:v>45139</c:v>
                </c:pt>
                <c:pt idx="395">
                  <c:v>45140</c:v>
                </c:pt>
                <c:pt idx="396">
                  <c:v>45141</c:v>
                </c:pt>
                <c:pt idx="397">
                  <c:v>45142</c:v>
                </c:pt>
                <c:pt idx="398">
                  <c:v>45145</c:v>
                </c:pt>
                <c:pt idx="399">
                  <c:v>45146</c:v>
                </c:pt>
                <c:pt idx="400">
                  <c:v>45148</c:v>
                </c:pt>
                <c:pt idx="401">
                  <c:v>45149</c:v>
                </c:pt>
                <c:pt idx="402">
                  <c:v>45152</c:v>
                </c:pt>
                <c:pt idx="403">
                  <c:v>45153</c:v>
                </c:pt>
                <c:pt idx="404">
                  <c:v>45154</c:v>
                </c:pt>
                <c:pt idx="405">
                  <c:v>45155</c:v>
                </c:pt>
                <c:pt idx="406">
                  <c:v>45156</c:v>
                </c:pt>
                <c:pt idx="407">
                  <c:v>45156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45163</c:v>
                </c:pt>
                <c:pt idx="413">
                  <c:v>45166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45173</c:v>
                </c:pt>
                <c:pt idx="418">
                  <c:v>45174</c:v>
                </c:pt>
                <c:pt idx="419">
                  <c:v>45175</c:v>
                </c:pt>
                <c:pt idx="420">
                  <c:v>45176</c:v>
                </c:pt>
                <c:pt idx="421">
                  <c:v>45177</c:v>
                </c:pt>
                <c:pt idx="422">
                  <c:v>45180</c:v>
                </c:pt>
                <c:pt idx="423">
                  <c:v>45181</c:v>
                </c:pt>
                <c:pt idx="424">
                  <c:v>45182</c:v>
                </c:pt>
                <c:pt idx="425">
                  <c:v>45183</c:v>
                </c:pt>
                <c:pt idx="426">
                  <c:v>45184</c:v>
                </c:pt>
                <c:pt idx="427">
                  <c:v>45187</c:v>
                </c:pt>
                <c:pt idx="428">
                  <c:v>45188</c:v>
                </c:pt>
                <c:pt idx="429">
                  <c:v>45189</c:v>
                </c:pt>
                <c:pt idx="430">
                  <c:v>45190</c:v>
                </c:pt>
                <c:pt idx="431">
                  <c:v>45191</c:v>
                </c:pt>
                <c:pt idx="432">
                  <c:v>45194</c:v>
                </c:pt>
                <c:pt idx="433">
                  <c:v>45195</c:v>
                </c:pt>
                <c:pt idx="434">
                  <c:v>45196</c:v>
                </c:pt>
                <c:pt idx="435">
                  <c:v>45197</c:v>
                </c:pt>
                <c:pt idx="436">
                  <c:v>45198</c:v>
                </c:pt>
                <c:pt idx="437">
                  <c:v>45201</c:v>
                </c:pt>
                <c:pt idx="438">
                  <c:v>45202</c:v>
                </c:pt>
                <c:pt idx="439">
                  <c:v>45203</c:v>
                </c:pt>
                <c:pt idx="440">
                  <c:v>45204</c:v>
                </c:pt>
                <c:pt idx="441">
                  <c:v>45205</c:v>
                </c:pt>
                <c:pt idx="442">
                  <c:v>45208</c:v>
                </c:pt>
                <c:pt idx="443">
                  <c:v>45209</c:v>
                </c:pt>
                <c:pt idx="444">
                  <c:v>45210</c:v>
                </c:pt>
                <c:pt idx="445">
                  <c:v>45211</c:v>
                </c:pt>
                <c:pt idx="446">
                  <c:v>45212</c:v>
                </c:pt>
                <c:pt idx="447">
                  <c:v>45215</c:v>
                </c:pt>
                <c:pt idx="448">
                  <c:v>45216</c:v>
                </c:pt>
                <c:pt idx="449">
                  <c:v>45217</c:v>
                </c:pt>
                <c:pt idx="450">
                  <c:v>45218</c:v>
                </c:pt>
                <c:pt idx="451">
                  <c:v>45219</c:v>
                </c:pt>
                <c:pt idx="452">
                  <c:v>45222</c:v>
                </c:pt>
                <c:pt idx="453">
                  <c:v>45223</c:v>
                </c:pt>
                <c:pt idx="454">
                  <c:v>45224</c:v>
                </c:pt>
                <c:pt idx="455">
                  <c:v>45225</c:v>
                </c:pt>
                <c:pt idx="456">
                  <c:v>45226</c:v>
                </c:pt>
                <c:pt idx="457">
                  <c:v>45229</c:v>
                </c:pt>
                <c:pt idx="458">
                  <c:v>45230</c:v>
                </c:pt>
                <c:pt idx="459">
                  <c:v>45231</c:v>
                </c:pt>
                <c:pt idx="460">
                  <c:v>45232</c:v>
                </c:pt>
                <c:pt idx="461">
                  <c:v>45233</c:v>
                </c:pt>
                <c:pt idx="462">
                  <c:v>45236</c:v>
                </c:pt>
                <c:pt idx="463">
                  <c:v>45237</c:v>
                </c:pt>
                <c:pt idx="464">
                  <c:v>45238</c:v>
                </c:pt>
                <c:pt idx="465">
                  <c:v>45239</c:v>
                </c:pt>
                <c:pt idx="466">
                  <c:v>45240</c:v>
                </c:pt>
                <c:pt idx="467">
                  <c:v>45244</c:v>
                </c:pt>
                <c:pt idx="468">
                  <c:v>45245</c:v>
                </c:pt>
                <c:pt idx="469">
                  <c:v>45246</c:v>
                </c:pt>
                <c:pt idx="470">
                  <c:v>45247</c:v>
                </c:pt>
                <c:pt idx="471">
                  <c:v>45250</c:v>
                </c:pt>
                <c:pt idx="472">
                  <c:v>45251</c:v>
                </c:pt>
                <c:pt idx="473">
                  <c:v>45252</c:v>
                </c:pt>
                <c:pt idx="474">
                  <c:v>45253</c:v>
                </c:pt>
                <c:pt idx="475">
                  <c:v>45254</c:v>
                </c:pt>
                <c:pt idx="476">
                  <c:v>45257</c:v>
                </c:pt>
                <c:pt idx="477">
                  <c:v>45258</c:v>
                </c:pt>
                <c:pt idx="478">
                  <c:v>45259</c:v>
                </c:pt>
                <c:pt idx="479">
                  <c:v>45260</c:v>
                </c:pt>
                <c:pt idx="480">
                  <c:v>45261</c:v>
                </c:pt>
                <c:pt idx="481">
                  <c:v>45264</c:v>
                </c:pt>
                <c:pt idx="482">
                  <c:v>45265</c:v>
                </c:pt>
                <c:pt idx="483">
                  <c:v>45266</c:v>
                </c:pt>
                <c:pt idx="484">
                  <c:v>45267</c:v>
                </c:pt>
                <c:pt idx="485">
                  <c:v>45268</c:v>
                </c:pt>
                <c:pt idx="486">
                  <c:v>45271</c:v>
                </c:pt>
                <c:pt idx="487">
                  <c:v>45272</c:v>
                </c:pt>
                <c:pt idx="488">
                  <c:v>45273</c:v>
                </c:pt>
                <c:pt idx="489">
                  <c:v>45274</c:v>
                </c:pt>
                <c:pt idx="490">
                  <c:v>45275</c:v>
                </c:pt>
                <c:pt idx="491">
                  <c:v>45278</c:v>
                </c:pt>
                <c:pt idx="492">
                  <c:v>45279</c:v>
                </c:pt>
                <c:pt idx="493">
                  <c:v>45280</c:v>
                </c:pt>
                <c:pt idx="494">
                  <c:v>45281</c:v>
                </c:pt>
                <c:pt idx="495">
                  <c:v>45282</c:v>
                </c:pt>
                <c:pt idx="496">
                  <c:v>45286</c:v>
                </c:pt>
                <c:pt idx="497">
                  <c:v>45287</c:v>
                </c:pt>
                <c:pt idx="498">
                  <c:v>45288</c:v>
                </c:pt>
                <c:pt idx="499">
                  <c:v>45289</c:v>
                </c:pt>
                <c:pt idx="500">
                  <c:v>45293</c:v>
                </c:pt>
                <c:pt idx="501">
                  <c:v>45294</c:v>
                </c:pt>
                <c:pt idx="502">
                  <c:v>45295</c:v>
                </c:pt>
                <c:pt idx="503">
                  <c:v>45296</c:v>
                </c:pt>
                <c:pt idx="504">
                  <c:v>45299</c:v>
                </c:pt>
                <c:pt idx="505">
                  <c:v>45300</c:v>
                </c:pt>
                <c:pt idx="506">
                  <c:v>45301</c:v>
                </c:pt>
                <c:pt idx="507">
                  <c:v>45302</c:v>
                </c:pt>
                <c:pt idx="508">
                  <c:v>45303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45310</c:v>
                </c:pt>
                <c:pt idx="514">
                  <c:v>45313</c:v>
                </c:pt>
                <c:pt idx="515">
                  <c:v>45314</c:v>
                </c:pt>
                <c:pt idx="516">
                  <c:v>45315</c:v>
                </c:pt>
                <c:pt idx="517">
                  <c:v>45316</c:v>
                </c:pt>
                <c:pt idx="518">
                  <c:v>45317</c:v>
                </c:pt>
                <c:pt idx="519">
                  <c:v>45320</c:v>
                </c:pt>
                <c:pt idx="520">
                  <c:v>45321</c:v>
                </c:pt>
                <c:pt idx="521">
                  <c:v>45322</c:v>
                </c:pt>
                <c:pt idx="522">
                  <c:v>45323</c:v>
                </c:pt>
                <c:pt idx="523">
                  <c:v>45324</c:v>
                </c:pt>
                <c:pt idx="524">
                  <c:v>45327</c:v>
                </c:pt>
                <c:pt idx="525">
                  <c:v>45328</c:v>
                </c:pt>
                <c:pt idx="526">
                  <c:v>45329</c:v>
                </c:pt>
                <c:pt idx="527">
                  <c:v>45330</c:v>
                </c:pt>
                <c:pt idx="528">
                  <c:v>45331</c:v>
                </c:pt>
                <c:pt idx="529">
                  <c:v>45335</c:v>
                </c:pt>
                <c:pt idx="530">
                  <c:v>45336</c:v>
                </c:pt>
                <c:pt idx="531">
                  <c:v>45337</c:v>
                </c:pt>
                <c:pt idx="532">
                  <c:v>45338</c:v>
                </c:pt>
                <c:pt idx="533">
                  <c:v>45341</c:v>
                </c:pt>
                <c:pt idx="534">
                  <c:v>45342</c:v>
                </c:pt>
                <c:pt idx="535">
                  <c:v>45343</c:v>
                </c:pt>
                <c:pt idx="536">
                  <c:v>45344</c:v>
                </c:pt>
                <c:pt idx="537">
                  <c:v>45345</c:v>
                </c:pt>
                <c:pt idx="538">
                  <c:v>45348</c:v>
                </c:pt>
                <c:pt idx="539">
                  <c:v>45349</c:v>
                </c:pt>
                <c:pt idx="540">
                  <c:v>45350</c:v>
                </c:pt>
                <c:pt idx="541">
                  <c:v>45351</c:v>
                </c:pt>
                <c:pt idx="542">
                  <c:v>45352</c:v>
                </c:pt>
                <c:pt idx="543">
                  <c:v>45355</c:v>
                </c:pt>
                <c:pt idx="544">
                  <c:v>45356</c:v>
                </c:pt>
                <c:pt idx="545">
                  <c:v>45357</c:v>
                </c:pt>
                <c:pt idx="546">
                  <c:v>45358</c:v>
                </c:pt>
                <c:pt idx="547">
                  <c:v>45359</c:v>
                </c:pt>
                <c:pt idx="548">
                  <c:v>45362</c:v>
                </c:pt>
                <c:pt idx="549">
                  <c:v>45363</c:v>
                </c:pt>
                <c:pt idx="550">
                  <c:v>45364</c:v>
                </c:pt>
                <c:pt idx="551">
                  <c:v>45365</c:v>
                </c:pt>
                <c:pt idx="552">
                  <c:v>45366</c:v>
                </c:pt>
                <c:pt idx="553">
                  <c:v>45369</c:v>
                </c:pt>
                <c:pt idx="554">
                  <c:v>45370</c:v>
                </c:pt>
                <c:pt idx="555">
                  <c:v>45371</c:v>
                </c:pt>
                <c:pt idx="556">
                  <c:v>45372</c:v>
                </c:pt>
                <c:pt idx="557">
                  <c:v>45373</c:v>
                </c:pt>
                <c:pt idx="558">
                  <c:v>45376</c:v>
                </c:pt>
                <c:pt idx="559">
                  <c:v>45377</c:v>
                </c:pt>
                <c:pt idx="560">
                  <c:v>45378</c:v>
                </c:pt>
                <c:pt idx="561">
                  <c:v>45379</c:v>
                </c:pt>
                <c:pt idx="562">
                  <c:v>45383</c:v>
                </c:pt>
                <c:pt idx="563">
                  <c:v>45384</c:v>
                </c:pt>
                <c:pt idx="564">
                  <c:v>45385</c:v>
                </c:pt>
                <c:pt idx="565">
                  <c:v>45386</c:v>
                </c:pt>
                <c:pt idx="566">
                  <c:v>45387</c:v>
                </c:pt>
                <c:pt idx="567">
                  <c:v>45390</c:v>
                </c:pt>
                <c:pt idx="568">
                  <c:v>45391</c:v>
                </c:pt>
                <c:pt idx="569">
                  <c:v>45393</c:v>
                </c:pt>
                <c:pt idx="570">
                  <c:v>45394</c:v>
                </c:pt>
                <c:pt idx="571">
                  <c:v>45397</c:v>
                </c:pt>
                <c:pt idx="572">
                  <c:v>45398</c:v>
                </c:pt>
                <c:pt idx="573">
                  <c:v>45399</c:v>
                </c:pt>
                <c:pt idx="574">
                  <c:v>45400</c:v>
                </c:pt>
                <c:pt idx="575">
                  <c:v>45401</c:v>
                </c:pt>
                <c:pt idx="576">
                  <c:v>45404</c:v>
                </c:pt>
                <c:pt idx="577">
                  <c:v>45405</c:v>
                </c:pt>
                <c:pt idx="578">
                  <c:v>45406</c:v>
                </c:pt>
                <c:pt idx="579">
                  <c:v>45407</c:v>
                </c:pt>
                <c:pt idx="580">
                  <c:v>45408</c:v>
                </c:pt>
                <c:pt idx="581">
                  <c:v>45411</c:v>
                </c:pt>
                <c:pt idx="582">
                  <c:v>45412</c:v>
                </c:pt>
                <c:pt idx="583">
                  <c:v>45414</c:v>
                </c:pt>
                <c:pt idx="584">
                  <c:v>45415</c:v>
                </c:pt>
                <c:pt idx="585">
                  <c:v>45418</c:v>
                </c:pt>
                <c:pt idx="586">
                  <c:v>45419</c:v>
                </c:pt>
                <c:pt idx="587">
                  <c:v>45420</c:v>
                </c:pt>
                <c:pt idx="588">
                  <c:v>45421</c:v>
                </c:pt>
                <c:pt idx="589">
                  <c:v>45422</c:v>
                </c:pt>
                <c:pt idx="590">
                  <c:v>45425</c:v>
                </c:pt>
                <c:pt idx="591">
                  <c:v>45426</c:v>
                </c:pt>
                <c:pt idx="592">
                  <c:v>45427</c:v>
                </c:pt>
                <c:pt idx="593">
                  <c:v>45428</c:v>
                </c:pt>
                <c:pt idx="594">
                  <c:v>45429</c:v>
                </c:pt>
                <c:pt idx="595">
                  <c:v>45432</c:v>
                </c:pt>
                <c:pt idx="596">
                  <c:v>45433</c:v>
                </c:pt>
                <c:pt idx="597">
                  <c:v>45435</c:v>
                </c:pt>
                <c:pt idx="598">
                  <c:v>45436</c:v>
                </c:pt>
                <c:pt idx="599">
                  <c:v>45439</c:v>
                </c:pt>
                <c:pt idx="600">
                  <c:v>45440</c:v>
                </c:pt>
                <c:pt idx="601">
                  <c:v>45441</c:v>
                </c:pt>
                <c:pt idx="602">
                  <c:v>45442</c:v>
                </c:pt>
                <c:pt idx="603">
                  <c:v>45443</c:v>
                </c:pt>
                <c:pt idx="604">
                  <c:v>45446</c:v>
                </c:pt>
                <c:pt idx="605">
                  <c:v>45447</c:v>
                </c:pt>
                <c:pt idx="606">
                  <c:v>45448</c:v>
                </c:pt>
                <c:pt idx="607">
                  <c:v>45449</c:v>
                </c:pt>
                <c:pt idx="608">
                  <c:v>45450</c:v>
                </c:pt>
                <c:pt idx="609">
                  <c:v>45453</c:v>
                </c:pt>
                <c:pt idx="610">
                  <c:v>45454</c:v>
                </c:pt>
                <c:pt idx="611">
                  <c:v>45455</c:v>
                </c:pt>
                <c:pt idx="612">
                  <c:v>45456</c:v>
                </c:pt>
                <c:pt idx="613">
                  <c:v>45457</c:v>
                </c:pt>
                <c:pt idx="614">
                  <c:v>45461</c:v>
                </c:pt>
                <c:pt idx="615">
                  <c:v>45462</c:v>
                </c:pt>
                <c:pt idx="616">
                  <c:v>45463</c:v>
                </c:pt>
                <c:pt idx="617">
                  <c:v>45464</c:v>
                </c:pt>
                <c:pt idx="618">
                  <c:v>45467</c:v>
                </c:pt>
                <c:pt idx="619">
                  <c:v>45468</c:v>
                </c:pt>
                <c:pt idx="620">
                  <c:v>45469</c:v>
                </c:pt>
                <c:pt idx="621">
                  <c:v>45470</c:v>
                </c:pt>
                <c:pt idx="622">
                  <c:v>45471</c:v>
                </c:pt>
                <c:pt idx="623">
                  <c:v>45474</c:v>
                </c:pt>
                <c:pt idx="624">
                  <c:v>45475</c:v>
                </c:pt>
                <c:pt idx="625">
                  <c:v>45476</c:v>
                </c:pt>
                <c:pt idx="626">
                  <c:v>45477</c:v>
                </c:pt>
                <c:pt idx="627">
                  <c:v>45478</c:v>
                </c:pt>
                <c:pt idx="628">
                  <c:v>45481</c:v>
                </c:pt>
                <c:pt idx="629">
                  <c:v>45482</c:v>
                </c:pt>
                <c:pt idx="630">
                  <c:v>45483</c:v>
                </c:pt>
                <c:pt idx="631">
                  <c:v>45484</c:v>
                </c:pt>
                <c:pt idx="632">
                  <c:v>45485</c:v>
                </c:pt>
                <c:pt idx="633">
                  <c:v>45488</c:v>
                </c:pt>
                <c:pt idx="634">
                  <c:v>45489</c:v>
                </c:pt>
                <c:pt idx="635">
                  <c:v>45490</c:v>
                </c:pt>
                <c:pt idx="636">
                  <c:v>45491</c:v>
                </c:pt>
                <c:pt idx="637">
                  <c:v>45492</c:v>
                </c:pt>
                <c:pt idx="638">
                  <c:v>45495</c:v>
                </c:pt>
                <c:pt idx="639">
                  <c:v>45496</c:v>
                </c:pt>
                <c:pt idx="640">
                  <c:v>45497</c:v>
                </c:pt>
                <c:pt idx="641">
                  <c:v>45498</c:v>
                </c:pt>
                <c:pt idx="642">
                  <c:v>45499</c:v>
                </c:pt>
                <c:pt idx="643">
                  <c:v>45502</c:v>
                </c:pt>
                <c:pt idx="644">
                  <c:v>45503</c:v>
                </c:pt>
                <c:pt idx="645">
                  <c:v>45504</c:v>
                </c:pt>
                <c:pt idx="646">
                  <c:v>45505</c:v>
                </c:pt>
                <c:pt idx="647">
                  <c:v>45506</c:v>
                </c:pt>
                <c:pt idx="648">
                  <c:v>45509</c:v>
                </c:pt>
                <c:pt idx="649">
                  <c:v>45510</c:v>
                </c:pt>
                <c:pt idx="650">
                  <c:v>45511</c:v>
                </c:pt>
                <c:pt idx="651">
                  <c:v>45512</c:v>
                </c:pt>
                <c:pt idx="652">
                  <c:v>45516</c:v>
                </c:pt>
                <c:pt idx="653">
                  <c:v>45517</c:v>
                </c:pt>
                <c:pt idx="654">
                  <c:v>45518</c:v>
                </c:pt>
                <c:pt idx="655">
                  <c:v>45519</c:v>
                </c:pt>
                <c:pt idx="656">
                  <c:v>45520</c:v>
                </c:pt>
                <c:pt idx="657">
                  <c:v>45523</c:v>
                </c:pt>
                <c:pt idx="658">
                  <c:v>45524</c:v>
                </c:pt>
                <c:pt idx="659">
                  <c:v>45525</c:v>
                </c:pt>
                <c:pt idx="660">
                  <c:v>45526</c:v>
                </c:pt>
                <c:pt idx="661">
                  <c:v>45527</c:v>
                </c:pt>
                <c:pt idx="662">
                  <c:v>45530</c:v>
                </c:pt>
                <c:pt idx="663">
                  <c:v>45531</c:v>
                </c:pt>
                <c:pt idx="664">
                  <c:v>45532</c:v>
                </c:pt>
                <c:pt idx="665">
                  <c:v>45533</c:v>
                </c:pt>
                <c:pt idx="666">
                  <c:v>45534</c:v>
                </c:pt>
                <c:pt idx="667">
                  <c:v>45537</c:v>
                </c:pt>
                <c:pt idx="668">
                  <c:v>45538</c:v>
                </c:pt>
                <c:pt idx="669">
                  <c:v>45539</c:v>
                </c:pt>
                <c:pt idx="670">
                  <c:v>45540</c:v>
                </c:pt>
                <c:pt idx="671">
                  <c:v>45541</c:v>
                </c:pt>
                <c:pt idx="672">
                  <c:v>45544</c:v>
                </c:pt>
                <c:pt idx="673">
                  <c:v>45545</c:v>
                </c:pt>
                <c:pt idx="674">
                  <c:v>45546</c:v>
                </c:pt>
                <c:pt idx="675">
                  <c:v>45547</c:v>
                </c:pt>
                <c:pt idx="676">
                  <c:v>45548</c:v>
                </c:pt>
                <c:pt idx="677">
                  <c:v>45551</c:v>
                </c:pt>
                <c:pt idx="678">
                  <c:v>45552</c:v>
                </c:pt>
                <c:pt idx="679">
                  <c:v>45553</c:v>
                </c:pt>
                <c:pt idx="680">
                  <c:v>45554</c:v>
                </c:pt>
                <c:pt idx="681">
                  <c:v>45555</c:v>
                </c:pt>
                <c:pt idx="682">
                  <c:v>45558</c:v>
                </c:pt>
                <c:pt idx="683">
                  <c:v>45559</c:v>
                </c:pt>
                <c:pt idx="684">
                  <c:v>45560</c:v>
                </c:pt>
                <c:pt idx="685">
                  <c:v>45561</c:v>
                </c:pt>
                <c:pt idx="686">
                  <c:v>45562</c:v>
                </c:pt>
                <c:pt idx="687">
                  <c:v>45565</c:v>
                </c:pt>
                <c:pt idx="688">
                  <c:v>45566</c:v>
                </c:pt>
                <c:pt idx="689">
                  <c:v>45567</c:v>
                </c:pt>
                <c:pt idx="690">
                  <c:v>45568</c:v>
                </c:pt>
                <c:pt idx="691">
                  <c:v>45569</c:v>
                </c:pt>
                <c:pt idx="692">
                  <c:v>45572</c:v>
                </c:pt>
                <c:pt idx="693">
                  <c:v>45573</c:v>
                </c:pt>
                <c:pt idx="694">
                  <c:v>45574</c:v>
                </c:pt>
                <c:pt idx="695">
                  <c:v>45575</c:v>
                </c:pt>
                <c:pt idx="696">
                  <c:v>45576</c:v>
                </c:pt>
                <c:pt idx="697">
                  <c:v>45579</c:v>
                </c:pt>
                <c:pt idx="698">
                  <c:v>45580</c:v>
                </c:pt>
                <c:pt idx="699">
                  <c:v>45581</c:v>
                </c:pt>
                <c:pt idx="700">
                  <c:v>45582</c:v>
                </c:pt>
                <c:pt idx="701">
                  <c:v>45583</c:v>
                </c:pt>
                <c:pt idx="702">
                  <c:v>45586</c:v>
                </c:pt>
                <c:pt idx="703">
                  <c:v>45587</c:v>
                </c:pt>
                <c:pt idx="704">
                  <c:v>45588</c:v>
                </c:pt>
                <c:pt idx="705">
                  <c:v>45589</c:v>
                </c:pt>
                <c:pt idx="706">
                  <c:v>45590</c:v>
                </c:pt>
                <c:pt idx="707">
                  <c:v>45593</c:v>
                </c:pt>
                <c:pt idx="708">
                  <c:v>45594</c:v>
                </c:pt>
                <c:pt idx="709">
                  <c:v>45595</c:v>
                </c:pt>
                <c:pt idx="710">
                  <c:v>45597</c:v>
                </c:pt>
                <c:pt idx="711">
                  <c:v>45600</c:v>
                </c:pt>
                <c:pt idx="712">
                  <c:v>45601</c:v>
                </c:pt>
                <c:pt idx="713">
                  <c:v>45602</c:v>
                </c:pt>
                <c:pt idx="714">
                  <c:v>45603</c:v>
                </c:pt>
                <c:pt idx="715">
                  <c:v>45604</c:v>
                </c:pt>
                <c:pt idx="716">
                  <c:v>45607</c:v>
                </c:pt>
                <c:pt idx="717">
                  <c:v>45608</c:v>
                </c:pt>
                <c:pt idx="718">
                  <c:v>45609</c:v>
                </c:pt>
                <c:pt idx="719">
                  <c:v>45610</c:v>
                </c:pt>
                <c:pt idx="720">
                  <c:v>45611</c:v>
                </c:pt>
                <c:pt idx="721">
                  <c:v>45614</c:v>
                </c:pt>
                <c:pt idx="722">
                  <c:v>45615</c:v>
                </c:pt>
                <c:pt idx="723">
                  <c:v>45616</c:v>
                </c:pt>
                <c:pt idx="724">
                  <c:v>45617</c:v>
                </c:pt>
                <c:pt idx="725">
                  <c:v>45618</c:v>
                </c:pt>
                <c:pt idx="726">
                  <c:v>45621</c:v>
                </c:pt>
                <c:pt idx="727">
                  <c:v>45622</c:v>
                </c:pt>
                <c:pt idx="728">
                  <c:v>45623</c:v>
                </c:pt>
                <c:pt idx="729">
                  <c:v>45624</c:v>
                </c:pt>
                <c:pt idx="730">
                  <c:v>45625</c:v>
                </c:pt>
                <c:pt idx="731">
                  <c:v>45628</c:v>
                </c:pt>
                <c:pt idx="732">
                  <c:v>45629</c:v>
                </c:pt>
                <c:pt idx="733">
                  <c:v>45630</c:v>
                </c:pt>
                <c:pt idx="734">
                  <c:v>45631</c:v>
                </c:pt>
                <c:pt idx="735">
                  <c:v>45632</c:v>
                </c:pt>
                <c:pt idx="736">
                  <c:v>45635</c:v>
                </c:pt>
                <c:pt idx="737">
                  <c:v>45636</c:v>
                </c:pt>
                <c:pt idx="738">
                  <c:v>45637</c:v>
                </c:pt>
                <c:pt idx="739">
                  <c:v>45638</c:v>
                </c:pt>
                <c:pt idx="740">
                  <c:v>45639</c:v>
                </c:pt>
                <c:pt idx="741">
                  <c:v>45642</c:v>
                </c:pt>
                <c:pt idx="742">
                  <c:v>45643</c:v>
                </c:pt>
                <c:pt idx="743">
                  <c:v>45644</c:v>
                </c:pt>
                <c:pt idx="744">
                  <c:v>45645</c:v>
                </c:pt>
                <c:pt idx="745">
                  <c:v>45646</c:v>
                </c:pt>
                <c:pt idx="746">
                  <c:v>45649</c:v>
                </c:pt>
                <c:pt idx="747">
                  <c:v>45650</c:v>
                </c:pt>
                <c:pt idx="748">
                  <c:v>45652</c:v>
                </c:pt>
                <c:pt idx="749">
                  <c:v>45653</c:v>
                </c:pt>
                <c:pt idx="750">
                  <c:v>45656</c:v>
                </c:pt>
                <c:pt idx="751">
                  <c:v>45657</c:v>
                </c:pt>
                <c:pt idx="752">
                  <c:v>45659</c:v>
                </c:pt>
                <c:pt idx="753">
                  <c:v>45660</c:v>
                </c:pt>
                <c:pt idx="754">
                  <c:v>45663</c:v>
                </c:pt>
                <c:pt idx="755">
                  <c:v>45664</c:v>
                </c:pt>
                <c:pt idx="756">
                  <c:v>45665</c:v>
                </c:pt>
                <c:pt idx="757">
                  <c:v>45666</c:v>
                </c:pt>
                <c:pt idx="758">
                  <c:v>45667</c:v>
                </c:pt>
                <c:pt idx="759">
                  <c:v>45670</c:v>
                </c:pt>
                <c:pt idx="760">
                  <c:v>45671</c:v>
                </c:pt>
                <c:pt idx="761">
                  <c:v>45672</c:v>
                </c:pt>
                <c:pt idx="762">
                  <c:v>45673</c:v>
                </c:pt>
                <c:pt idx="763">
                  <c:v>45674</c:v>
                </c:pt>
                <c:pt idx="764">
                  <c:v>45677</c:v>
                </c:pt>
                <c:pt idx="765">
                  <c:v>45678</c:v>
                </c:pt>
                <c:pt idx="766">
                  <c:v>45679</c:v>
                </c:pt>
                <c:pt idx="767">
                  <c:v>45680</c:v>
                </c:pt>
                <c:pt idx="768">
                  <c:v>45681</c:v>
                </c:pt>
                <c:pt idx="769">
                  <c:v>45684</c:v>
                </c:pt>
                <c:pt idx="770">
                  <c:v>45685</c:v>
                </c:pt>
                <c:pt idx="771">
                  <c:v>45688</c:v>
                </c:pt>
                <c:pt idx="772">
                  <c:v>45691</c:v>
                </c:pt>
                <c:pt idx="773">
                  <c:v>45692</c:v>
                </c:pt>
                <c:pt idx="774">
                  <c:v>45693</c:v>
                </c:pt>
                <c:pt idx="775">
                  <c:v>45694</c:v>
                </c:pt>
                <c:pt idx="776">
                  <c:v>45695</c:v>
                </c:pt>
                <c:pt idx="777">
                  <c:v>45698</c:v>
                </c:pt>
                <c:pt idx="778">
                  <c:v>45699</c:v>
                </c:pt>
                <c:pt idx="779">
                  <c:v>45700</c:v>
                </c:pt>
                <c:pt idx="780">
                  <c:v>45701</c:v>
                </c:pt>
                <c:pt idx="781">
                  <c:v>45702</c:v>
                </c:pt>
                <c:pt idx="782">
                  <c:v>45705</c:v>
                </c:pt>
                <c:pt idx="783">
                  <c:v>45706</c:v>
                </c:pt>
                <c:pt idx="784">
                  <c:v>45707</c:v>
                </c:pt>
                <c:pt idx="785">
                  <c:v>45708</c:v>
                </c:pt>
                <c:pt idx="786">
                  <c:v>45709</c:v>
                </c:pt>
                <c:pt idx="787">
                  <c:v>45712</c:v>
                </c:pt>
                <c:pt idx="788">
                  <c:v>45713</c:v>
                </c:pt>
                <c:pt idx="789">
                  <c:v>45714</c:v>
                </c:pt>
                <c:pt idx="790">
                  <c:v>45715</c:v>
                </c:pt>
                <c:pt idx="791">
                  <c:v>45716</c:v>
                </c:pt>
                <c:pt idx="792">
                  <c:v>45719</c:v>
                </c:pt>
                <c:pt idx="793">
                  <c:v>45720</c:v>
                </c:pt>
                <c:pt idx="794">
                  <c:v>45721</c:v>
                </c:pt>
                <c:pt idx="795">
                  <c:v>45722</c:v>
                </c:pt>
                <c:pt idx="796">
                  <c:v>45723</c:v>
                </c:pt>
                <c:pt idx="797">
                  <c:v>45726</c:v>
                </c:pt>
                <c:pt idx="798">
                  <c:v>45727</c:v>
                </c:pt>
                <c:pt idx="799">
                  <c:v>45728</c:v>
                </c:pt>
                <c:pt idx="800">
                  <c:v>45729</c:v>
                </c:pt>
                <c:pt idx="801">
                  <c:v>45730</c:v>
                </c:pt>
                <c:pt idx="802">
                  <c:v>45733</c:v>
                </c:pt>
                <c:pt idx="803">
                  <c:v>45734</c:v>
                </c:pt>
                <c:pt idx="804">
                  <c:v>45735</c:v>
                </c:pt>
                <c:pt idx="805">
                  <c:v>45736</c:v>
                </c:pt>
                <c:pt idx="806">
                  <c:v>45737</c:v>
                </c:pt>
                <c:pt idx="807">
                  <c:v>45740</c:v>
                </c:pt>
                <c:pt idx="808">
                  <c:v>45741</c:v>
                </c:pt>
                <c:pt idx="809">
                  <c:v>45742</c:v>
                </c:pt>
                <c:pt idx="810">
                  <c:v>45743</c:v>
                </c:pt>
                <c:pt idx="811">
                  <c:v>45744</c:v>
                </c:pt>
                <c:pt idx="812">
                  <c:v>45748</c:v>
                </c:pt>
                <c:pt idx="813">
                  <c:v>45749</c:v>
                </c:pt>
                <c:pt idx="814">
                  <c:v>45750</c:v>
                </c:pt>
                <c:pt idx="815">
                  <c:v>45751</c:v>
                </c:pt>
                <c:pt idx="816">
                  <c:v>45754</c:v>
                </c:pt>
                <c:pt idx="817">
                  <c:v>45755</c:v>
                </c:pt>
                <c:pt idx="818">
                  <c:v>45756</c:v>
                </c:pt>
                <c:pt idx="819">
                  <c:v>45757</c:v>
                </c:pt>
                <c:pt idx="820">
                  <c:v>45758</c:v>
                </c:pt>
                <c:pt idx="821">
                  <c:v>45761</c:v>
                </c:pt>
                <c:pt idx="822">
                  <c:v>45762</c:v>
                </c:pt>
                <c:pt idx="823">
                  <c:v>45763</c:v>
                </c:pt>
                <c:pt idx="824">
                  <c:v>45764</c:v>
                </c:pt>
                <c:pt idx="825">
                  <c:v>45768</c:v>
                </c:pt>
                <c:pt idx="826">
                  <c:v>45769</c:v>
                </c:pt>
                <c:pt idx="827">
                  <c:v>45770</c:v>
                </c:pt>
                <c:pt idx="828">
                  <c:v>45771</c:v>
                </c:pt>
                <c:pt idx="829">
                  <c:v>45772</c:v>
                </c:pt>
                <c:pt idx="830">
                  <c:v>45775</c:v>
                </c:pt>
                <c:pt idx="831">
                  <c:v>45776</c:v>
                </c:pt>
                <c:pt idx="832">
                  <c:v>45777</c:v>
                </c:pt>
                <c:pt idx="833">
                  <c:v>45779</c:v>
                </c:pt>
                <c:pt idx="834">
                  <c:v>45782</c:v>
                </c:pt>
                <c:pt idx="835">
                  <c:v>45783</c:v>
                </c:pt>
                <c:pt idx="836">
                  <c:v>45784</c:v>
                </c:pt>
                <c:pt idx="837">
                  <c:v>45785</c:v>
                </c:pt>
                <c:pt idx="838">
                  <c:v>45786</c:v>
                </c:pt>
                <c:pt idx="839">
                  <c:v>45790</c:v>
                </c:pt>
                <c:pt idx="840">
                  <c:v>45791</c:v>
                </c:pt>
                <c:pt idx="841">
                  <c:v>45792</c:v>
                </c:pt>
                <c:pt idx="842">
                  <c:v>45793</c:v>
                </c:pt>
                <c:pt idx="843">
                  <c:v>45796</c:v>
                </c:pt>
                <c:pt idx="844">
                  <c:v>45797</c:v>
                </c:pt>
                <c:pt idx="845">
                  <c:v>45798</c:v>
                </c:pt>
                <c:pt idx="846">
                  <c:v>45799</c:v>
                </c:pt>
                <c:pt idx="847">
                  <c:v>45800</c:v>
                </c:pt>
                <c:pt idx="848">
                  <c:v>45803</c:v>
                </c:pt>
                <c:pt idx="849">
                  <c:v>45804</c:v>
                </c:pt>
                <c:pt idx="850">
                  <c:v>45805</c:v>
                </c:pt>
                <c:pt idx="851">
                  <c:v>45806</c:v>
                </c:pt>
                <c:pt idx="852">
                  <c:v>45807</c:v>
                </c:pt>
                <c:pt idx="853">
                  <c:v>45810</c:v>
                </c:pt>
                <c:pt idx="854">
                  <c:v>45811</c:v>
                </c:pt>
                <c:pt idx="855">
                  <c:v>45812</c:v>
                </c:pt>
                <c:pt idx="856">
                  <c:v>45813</c:v>
                </c:pt>
                <c:pt idx="857">
                  <c:v>45814</c:v>
                </c:pt>
                <c:pt idx="858">
                  <c:v>45817</c:v>
                </c:pt>
                <c:pt idx="859">
                  <c:v>45818</c:v>
                </c:pt>
                <c:pt idx="860">
                  <c:v>45819</c:v>
                </c:pt>
                <c:pt idx="861">
                  <c:v>45820</c:v>
                </c:pt>
                <c:pt idx="862">
                  <c:v>45821</c:v>
                </c:pt>
                <c:pt idx="863">
                  <c:v>45824</c:v>
                </c:pt>
                <c:pt idx="864">
                  <c:v>45825</c:v>
                </c:pt>
                <c:pt idx="865">
                  <c:v>45826</c:v>
                </c:pt>
                <c:pt idx="866">
                  <c:v>45827</c:v>
                </c:pt>
                <c:pt idx="867">
                  <c:v>45828</c:v>
                </c:pt>
                <c:pt idx="868">
                  <c:v>45831</c:v>
                </c:pt>
                <c:pt idx="869">
                  <c:v>45832</c:v>
                </c:pt>
                <c:pt idx="870">
                  <c:v>45833</c:v>
                </c:pt>
                <c:pt idx="871">
                  <c:v>45834</c:v>
                </c:pt>
                <c:pt idx="872">
                  <c:v>45835</c:v>
                </c:pt>
                <c:pt idx="873">
                  <c:v>45838</c:v>
                </c:pt>
                <c:pt idx="874">
                  <c:v>45839</c:v>
                </c:pt>
                <c:pt idx="875">
                  <c:v>45840</c:v>
                </c:pt>
                <c:pt idx="876">
                  <c:v>45841</c:v>
                </c:pt>
                <c:pt idx="877">
                  <c:v>45842</c:v>
                </c:pt>
                <c:pt idx="878">
                  <c:v>45845</c:v>
                </c:pt>
                <c:pt idx="879">
                  <c:v>45846</c:v>
                </c:pt>
                <c:pt idx="880">
                  <c:v>45847</c:v>
                </c:pt>
                <c:pt idx="881">
                  <c:v>45848</c:v>
                </c:pt>
                <c:pt idx="882">
                  <c:v>45849</c:v>
                </c:pt>
                <c:pt idx="883">
                  <c:v>45852</c:v>
                </c:pt>
                <c:pt idx="884">
                  <c:v>45853</c:v>
                </c:pt>
                <c:pt idx="885">
                  <c:v>45854</c:v>
                </c:pt>
                <c:pt idx="886">
                  <c:v>45855</c:v>
                </c:pt>
                <c:pt idx="887">
                  <c:v>45856</c:v>
                </c:pt>
                <c:pt idx="888">
                  <c:v>45859</c:v>
                </c:pt>
                <c:pt idx="889">
                  <c:v>45860</c:v>
                </c:pt>
                <c:pt idx="890">
                  <c:v>45861</c:v>
                </c:pt>
              </c:numCache>
            </c:numRef>
          </c:cat>
          <c:val>
            <c:numRef>
              <c:f>'Asia-Crack'!$X$507:$X$1397</c:f>
              <c:numCache>
                <c:formatCode>General</c:formatCode>
                <c:ptCount val="891"/>
                <c:pt idx="0">
                  <c:v>11.89</c:v>
                </c:pt>
                <c:pt idx="1">
                  <c:v>12.54</c:v>
                </c:pt>
                <c:pt idx="2">
                  <c:v>11.76</c:v>
                </c:pt>
                <c:pt idx="3">
                  <c:v>11.68</c:v>
                </c:pt>
                <c:pt idx="4">
                  <c:v>11.79</c:v>
                </c:pt>
                <c:pt idx="5">
                  <c:v>11.87</c:v>
                </c:pt>
                <c:pt idx="6">
                  <c:v>11.55</c:v>
                </c:pt>
                <c:pt idx="7">
                  <c:v>12.01</c:v>
                </c:pt>
                <c:pt idx="8">
                  <c:v>12.68</c:v>
                </c:pt>
                <c:pt idx="9">
                  <c:v>12.54</c:v>
                </c:pt>
                <c:pt idx="10">
                  <c:v>12.54</c:v>
                </c:pt>
                <c:pt idx="11">
                  <c:v>12.38</c:v>
                </c:pt>
                <c:pt idx="12">
                  <c:v>11.73</c:v>
                </c:pt>
                <c:pt idx="13">
                  <c:v>12.07</c:v>
                </c:pt>
                <c:pt idx="14">
                  <c:v>12.36</c:v>
                </c:pt>
                <c:pt idx="15">
                  <c:v>12.67</c:v>
                </c:pt>
                <c:pt idx="16">
                  <c:v>12.97</c:v>
                </c:pt>
                <c:pt idx="17">
                  <c:v>13.72</c:v>
                </c:pt>
                <c:pt idx="18">
                  <c:v>14.02</c:v>
                </c:pt>
                <c:pt idx="19">
                  <c:v>14.13</c:v>
                </c:pt>
                <c:pt idx="20">
                  <c:v>13.68</c:v>
                </c:pt>
                <c:pt idx="21">
                  <c:v>15.86</c:v>
                </c:pt>
                <c:pt idx="22">
                  <c:v>15.35</c:v>
                </c:pt>
                <c:pt idx="23">
                  <c:v>14.87</c:v>
                </c:pt>
                <c:pt idx="24">
                  <c:v>15.58</c:v>
                </c:pt>
                <c:pt idx="25">
                  <c:v>16.13</c:v>
                </c:pt>
                <c:pt idx="26">
                  <c:v>17.32</c:v>
                </c:pt>
                <c:pt idx="27">
                  <c:v>17.45</c:v>
                </c:pt>
                <c:pt idx="28">
                  <c:v>17.739999999999998</c:v>
                </c:pt>
                <c:pt idx="29">
                  <c:v>17.149999999999999</c:v>
                </c:pt>
                <c:pt idx="30">
                  <c:v>16.52</c:v>
                </c:pt>
                <c:pt idx="31">
                  <c:v>15.75</c:v>
                </c:pt>
                <c:pt idx="32">
                  <c:v>16.22</c:v>
                </c:pt>
                <c:pt idx="33">
                  <c:v>15.98</c:v>
                </c:pt>
                <c:pt idx="34">
                  <c:v>16.239999999999998</c:v>
                </c:pt>
                <c:pt idx="35">
                  <c:v>16.100000000000001</c:v>
                </c:pt>
                <c:pt idx="36">
                  <c:v>15.37</c:v>
                </c:pt>
                <c:pt idx="37">
                  <c:v>16.71</c:v>
                </c:pt>
                <c:pt idx="38">
                  <c:v>16.82</c:v>
                </c:pt>
                <c:pt idx="39">
                  <c:v>17.21</c:v>
                </c:pt>
                <c:pt idx="40">
                  <c:v>16.829999999999998</c:v>
                </c:pt>
                <c:pt idx="41">
                  <c:v>21.31</c:v>
                </c:pt>
                <c:pt idx="42">
                  <c:v>19.03</c:v>
                </c:pt>
                <c:pt idx="43">
                  <c:v>21.62</c:v>
                </c:pt>
                <c:pt idx="44">
                  <c:v>21.14</c:v>
                </c:pt>
                <c:pt idx="45">
                  <c:v>22.25</c:v>
                </c:pt>
                <c:pt idx="46">
                  <c:v>21.21</c:v>
                </c:pt>
                <c:pt idx="47">
                  <c:v>18.07</c:v>
                </c:pt>
                <c:pt idx="48">
                  <c:v>19.2</c:v>
                </c:pt>
                <c:pt idx="49">
                  <c:v>17.43</c:v>
                </c:pt>
                <c:pt idx="50">
                  <c:v>18.21</c:v>
                </c:pt>
                <c:pt idx="51">
                  <c:v>18.98</c:v>
                </c:pt>
                <c:pt idx="52">
                  <c:v>19.350000000000001</c:v>
                </c:pt>
                <c:pt idx="53">
                  <c:v>19.64</c:v>
                </c:pt>
                <c:pt idx="54">
                  <c:v>18.09</c:v>
                </c:pt>
                <c:pt idx="55">
                  <c:v>17.45</c:v>
                </c:pt>
                <c:pt idx="56">
                  <c:v>16.690000000000001</c:v>
                </c:pt>
                <c:pt idx="57">
                  <c:v>15.08</c:v>
                </c:pt>
                <c:pt idx="58">
                  <c:v>16</c:v>
                </c:pt>
                <c:pt idx="59">
                  <c:v>15.91</c:v>
                </c:pt>
                <c:pt idx="60">
                  <c:v>16.54</c:v>
                </c:pt>
                <c:pt idx="61">
                  <c:v>16.3</c:v>
                </c:pt>
                <c:pt idx="62">
                  <c:v>17.46</c:v>
                </c:pt>
                <c:pt idx="63">
                  <c:v>17.940000000000001</c:v>
                </c:pt>
                <c:pt idx="64">
                  <c:v>18.64</c:v>
                </c:pt>
                <c:pt idx="65">
                  <c:v>18.7</c:v>
                </c:pt>
                <c:pt idx="66">
                  <c:v>19.329999999999998</c:v>
                </c:pt>
                <c:pt idx="67">
                  <c:v>19.59</c:v>
                </c:pt>
                <c:pt idx="68">
                  <c:v>19.399999999999999</c:v>
                </c:pt>
                <c:pt idx="69">
                  <c:v>17.53</c:v>
                </c:pt>
                <c:pt idx="70">
                  <c:v>17.899999999999999</c:v>
                </c:pt>
                <c:pt idx="71">
                  <c:v>19.690000000000001</c:v>
                </c:pt>
                <c:pt idx="72">
                  <c:v>20.16</c:v>
                </c:pt>
                <c:pt idx="73">
                  <c:v>19.100000000000001</c:v>
                </c:pt>
                <c:pt idx="74">
                  <c:v>18.84</c:v>
                </c:pt>
                <c:pt idx="75">
                  <c:v>20.260000000000002</c:v>
                </c:pt>
                <c:pt idx="76">
                  <c:v>20.91</c:v>
                </c:pt>
                <c:pt idx="77">
                  <c:v>20.74</c:v>
                </c:pt>
                <c:pt idx="78">
                  <c:v>22.86</c:v>
                </c:pt>
                <c:pt idx="79">
                  <c:v>24.58</c:v>
                </c:pt>
                <c:pt idx="80">
                  <c:v>25.22</c:v>
                </c:pt>
                <c:pt idx="81">
                  <c:v>24.45</c:v>
                </c:pt>
                <c:pt idx="82">
                  <c:v>27.47</c:v>
                </c:pt>
                <c:pt idx="83">
                  <c:v>28.92</c:v>
                </c:pt>
                <c:pt idx="84">
                  <c:v>28.79</c:v>
                </c:pt>
                <c:pt idx="85">
                  <c:v>28.86</c:v>
                </c:pt>
                <c:pt idx="86">
                  <c:v>29.21</c:v>
                </c:pt>
                <c:pt idx="87">
                  <c:v>27.31</c:v>
                </c:pt>
                <c:pt idx="88">
                  <c:v>28.62</c:v>
                </c:pt>
                <c:pt idx="89">
                  <c:v>30.43</c:v>
                </c:pt>
                <c:pt idx="90">
                  <c:v>33.19</c:v>
                </c:pt>
                <c:pt idx="91">
                  <c:v>35.15</c:v>
                </c:pt>
                <c:pt idx="92">
                  <c:v>29.99</c:v>
                </c:pt>
                <c:pt idx="93">
                  <c:v>33.43</c:v>
                </c:pt>
                <c:pt idx="94">
                  <c:v>28.87</c:v>
                </c:pt>
                <c:pt idx="95">
                  <c:v>27.53</c:v>
                </c:pt>
                <c:pt idx="96">
                  <c:v>27.82</c:v>
                </c:pt>
                <c:pt idx="97">
                  <c:v>31.65</c:v>
                </c:pt>
                <c:pt idx="98">
                  <c:v>31.35</c:v>
                </c:pt>
                <c:pt idx="99">
                  <c:v>34.479999999999997</c:v>
                </c:pt>
                <c:pt idx="100">
                  <c:v>32.75</c:v>
                </c:pt>
                <c:pt idx="101">
                  <c:v>29.03</c:v>
                </c:pt>
                <c:pt idx="102">
                  <c:v>30.89</c:v>
                </c:pt>
                <c:pt idx="103">
                  <c:v>32.5</c:v>
                </c:pt>
                <c:pt idx="104">
                  <c:v>33.31</c:v>
                </c:pt>
                <c:pt idx="105">
                  <c:v>31.31</c:v>
                </c:pt>
                <c:pt idx="106">
                  <c:v>29.24</c:v>
                </c:pt>
                <c:pt idx="107">
                  <c:v>33.130000000000003</c:v>
                </c:pt>
                <c:pt idx="108">
                  <c:v>35.49</c:v>
                </c:pt>
                <c:pt idx="109" formatCode="0.0000">
                  <c:v>32.44</c:v>
                </c:pt>
                <c:pt idx="110" formatCode="0.0000">
                  <c:v>31.72</c:v>
                </c:pt>
                <c:pt idx="111" formatCode="0.0000">
                  <c:v>33.11</c:v>
                </c:pt>
                <c:pt idx="112" formatCode="0.0000">
                  <c:v>33.619999999999997</c:v>
                </c:pt>
                <c:pt idx="113" formatCode="0.0000">
                  <c:v>33.590000000000003</c:v>
                </c:pt>
                <c:pt idx="114">
                  <c:v>33.909999999999997</c:v>
                </c:pt>
                <c:pt idx="115">
                  <c:v>40.4</c:v>
                </c:pt>
                <c:pt idx="116">
                  <c:v>40.14</c:v>
                </c:pt>
                <c:pt idx="117">
                  <c:v>38.64</c:v>
                </c:pt>
                <c:pt idx="118">
                  <c:v>40.54</c:v>
                </c:pt>
                <c:pt idx="119">
                  <c:v>39.590000000000003</c:v>
                </c:pt>
                <c:pt idx="120">
                  <c:v>37.25</c:v>
                </c:pt>
                <c:pt idx="121">
                  <c:v>36.17</c:v>
                </c:pt>
                <c:pt idx="122">
                  <c:v>31.78</c:v>
                </c:pt>
                <c:pt idx="123">
                  <c:v>28.95</c:v>
                </c:pt>
                <c:pt idx="124">
                  <c:v>30.02</c:v>
                </c:pt>
                <c:pt idx="125">
                  <c:v>26.41</c:v>
                </c:pt>
                <c:pt idx="126">
                  <c:v>20.84</c:v>
                </c:pt>
                <c:pt idx="127">
                  <c:v>20.61</c:v>
                </c:pt>
                <c:pt idx="128">
                  <c:v>20.07</c:v>
                </c:pt>
                <c:pt idx="129">
                  <c:v>19.350000000000001</c:v>
                </c:pt>
                <c:pt idx="130">
                  <c:v>18.52</c:v>
                </c:pt>
                <c:pt idx="131">
                  <c:v>15.63</c:v>
                </c:pt>
                <c:pt idx="132">
                  <c:v>13.25</c:v>
                </c:pt>
                <c:pt idx="133">
                  <c:v>13.75</c:v>
                </c:pt>
                <c:pt idx="134">
                  <c:v>14.25</c:v>
                </c:pt>
                <c:pt idx="135">
                  <c:v>13.86</c:v>
                </c:pt>
                <c:pt idx="136">
                  <c:v>9.67</c:v>
                </c:pt>
                <c:pt idx="137">
                  <c:v>6.1</c:v>
                </c:pt>
                <c:pt idx="138">
                  <c:v>9.6999999999999993</c:v>
                </c:pt>
                <c:pt idx="139">
                  <c:v>12.92</c:v>
                </c:pt>
                <c:pt idx="140">
                  <c:v>13.62</c:v>
                </c:pt>
                <c:pt idx="141">
                  <c:v>12.66</c:v>
                </c:pt>
                <c:pt idx="142">
                  <c:v>13.04</c:v>
                </c:pt>
                <c:pt idx="143">
                  <c:v>12.24</c:v>
                </c:pt>
                <c:pt idx="144">
                  <c:v>10.92</c:v>
                </c:pt>
                <c:pt idx="145">
                  <c:v>12.36</c:v>
                </c:pt>
                <c:pt idx="146">
                  <c:v>10.36</c:v>
                </c:pt>
                <c:pt idx="147">
                  <c:v>8.02</c:v>
                </c:pt>
                <c:pt idx="148">
                  <c:v>9.39</c:v>
                </c:pt>
                <c:pt idx="149">
                  <c:v>10.4</c:v>
                </c:pt>
                <c:pt idx="150">
                  <c:v>13.04</c:v>
                </c:pt>
                <c:pt idx="151">
                  <c:v>12.34</c:v>
                </c:pt>
                <c:pt idx="152">
                  <c:v>12.42</c:v>
                </c:pt>
                <c:pt idx="153">
                  <c:v>12.52</c:v>
                </c:pt>
                <c:pt idx="154">
                  <c:v>14.09</c:v>
                </c:pt>
                <c:pt idx="155">
                  <c:v>14.53</c:v>
                </c:pt>
                <c:pt idx="156">
                  <c:v>13.62</c:v>
                </c:pt>
                <c:pt idx="157">
                  <c:v>13.91</c:v>
                </c:pt>
                <c:pt idx="158">
                  <c:v>13.4</c:v>
                </c:pt>
                <c:pt idx="159">
                  <c:v>11.25</c:v>
                </c:pt>
                <c:pt idx="160">
                  <c:v>8.18</c:v>
                </c:pt>
                <c:pt idx="161">
                  <c:v>7.49</c:v>
                </c:pt>
                <c:pt idx="162">
                  <c:v>7.51</c:v>
                </c:pt>
                <c:pt idx="163">
                  <c:v>5.65</c:v>
                </c:pt>
                <c:pt idx="164">
                  <c:v>0.79</c:v>
                </c:pt>
                <c:pt idx="165">
                  <c:v>-0.36</c:v>
                </c:pt>
                <c:pt idx="166">
                  <c:v>3.93</c:v>
                </c:pt>
                <c:pt idx="167">
                  <c:v>4.7300000000000004</c:v>
                </c:pt>
                <c:pt idx="168">
                  <c:v>4.74</c:v>
                </c:pt>
                <c:pt idx="169">
                  <c:v>5.64</c:v>
                </c:pt>
                <c:pt idx="170">
                  <c:v>4.5199999999999996</c:v>
                </c:pt>
                <c:pt idx="171">
                  <c:v>4.55</c:v>
                </c:pt>
                <c:pt idx="172">
                  <c:v>4.9400000000000004</c:v>
                </c:pt>
                <c:pt idx="173">
                  <c:v>6.22</c:v>
                </c:pt>
                <c:pt idx="174">
                  <c:v>5.03</c:v>
                </c:pt>
                <c:pt idx="175">
                  <c:v>2.2400000000000002</c:v>
                </c:pt>
                <c:pt idx="176">
                  <c:v>-1.67</c:v>
                </c:pt>
                <c:pt idx="177">
                  <c:v>-1.48</c:v>
                </c:pt>
                <c:pt idx="178">
                  <c:v>1.07</c:v>
                </c:pt>
                <c:pt idx="179">
                  <c:v>2.17</c:v>
                </c:pt>
                <c:pt idx="180">
                  <c:v>1.39</c:v>
                </c:pt>
                <c:pt idx="181">
                  <c:v>-0.54</c:v>
                </c:pt>
                <c:pt idx="182">
                  <c:v>0.38</c:v>
                </c:pt>
                <c:pt idx="183">
                  <c:v>2.66</c:v>
                </c:pt>
                <c:pt idx="184">
                  <c:v>3.92</c:v>
                </c:pt>
                <c:pt idx="185">
                  <c:v>2.79</c:v>
                </c:pt>
                <c:pt idx="186">
                  <c:v>1.19</c:v>
                </c:pt>
                <c:pt idx="187">
                  <c:v>1.84</c:v>
                </c:pt>
                <c:pt idx="188">
                  <c:v>-1.1200000000000001</c:v>
                </c:pt>
                <c:pt idx="189">
                  <c:v>1.29</c:v>
                </c:pt>
                <c:pt idx="190">
                  <c:v>1.42</c:v>
                </c:pt>
                <c:pt idx="191">
                  <c:v>1.45</c:v>
                </c:pt>
                <c:pt idx="192">
                  <c:v>-0.91</c:v>
                </c:pt>
                <c:pt idx="193">
                  <c:v>-0.9</c:v>
                </c:pt>
                <c:pt idx="194">
                  <c:v>0.28000000000000003</c:v>
                </c:pt>
                <c:pt idx="195">
                  <c:v>1.0900000000000001</c:v>
                </c:pt>
                <c:pt idx="196">
                  <c:v>0.77</c:v>
                </c:pt>
                <c:pt idx="197">
                  <c:v>1.58</c:v>
                </c:pt>
                <c:pt idx="198">
                  <c:v>2.5</c:v>
                </c:pt>
                <c:pt idx="199">
                  <c:v>2.4900000000000002</c:v>
                </c:pt>
                <c:pt idx="200">
                  <c:v>3.16</c:v>
                </c:pt>
                <c:pt idx="201">
                  <c:v>1.2</c:v>
                </c:pt>
                <c:pt idx="202">
                  <c:v>1.61</c:v>
                </c:pt>
                <c:pt idx="203">
                  <c:v>-0.83</c:v>
                </c:pt>
                <c:pt idx="204">
                  <c:v>-0.18</c:v>
                </c:pt>
                <c:pt idx="205">
                  <c:v>1.05</c:v>
                </c:pt>
                <c:pt idx="206">
                  <c:v>-0.85</c:v>
                </c:pt>
                <c:pt idx="207">
                  <c:v>0.36</c:v>
                </c:pt>
                <c:pt idx="208">
                  <c:v>1.67</c:v>
                </c:pt>
                <c:pt idx="209">
                  <c:v>4.32</c:v>
                </c:pt>
                <c:pt idx="210">
                  <c:v>3.85</c:v>
                </c:pt>
                <c:pt idx="211">
                  <c:v>4.8899999999999997</c:v>
                </c:pt>
                <c:pt idx="212">
                  <c:v>4.5199999999999996</c:v>
                </c:pt>
                <c:pt idx="213">
                  <c:v>4.0999999999999996</c:v>
                </c:pt>
                <c:pt idx="214">
                  <c:v>4.47</c:v>
                </c:pt>
                <c:pt idx="215">
                  <c:v>4.8899999999999997</c:v>
                </c:pt>
                <c:pt idx="216">
                  <c:v>5.28</c:v>
                </c:pt>
                <c:pt idx="217">
                  <c:v>6.63</c:v>
                </c:pt>
                <c:pt idx="218">
                  <c:v>6.32</c:v>
                </c:pt>
                <c:pt idx="219">
                  <c:v>5.73</c:v>
                </c:pt>
                <c:pt idx="220">
                  <c:v>7.6</c:v>
                </c:pt>
                <c:pt idx="221">
                  <c:v>7.57</c:v>
                </c:pt>
                <c:pt idx="222">
                  <c:v>8.66</c:v>
                </c:pt>
                <c:pt idx="223">
                  <c:v>9.17</c:v>
                </c:pt>
                <c:pt idx="224">
                  <c:v>10.28</c:v>
                </c:pt>
                <c:pt idx="225">
                  <c:v>8</c:v>
                </c:pt>
                <c:pt idx="226">
                  <c:v>8.02</c:v>
                </c:pt>
                <c:pt idx="227">
                  <c:v>7.54</c:v>
                </c:pt>
                <c:pt idx="228">
                  <c:v>7.88</c:v>
                </c:pt>
                <c:pt idx="229">
                  <c:v>7.16</c:v>
                </c:pt>
                <c:pt idx="230">
                  <c:v>6.24</c:v>
                </c:pt>
                <c:pt idx="231">
                  <c:v>6.31</c:v>
                </c:pt>
                <c:pt idx="232">
                  <c:v>6.64</c:v>
                </c:pt>
                <c:pt idx="233">
                  <c:v>7.54</c:v>
                </c:pt>
                <c:pt idx="234">
                  <c:v>7.72</c:v>
                </c:pt>
                <c:pt idx="235">
                  <c:v>6.83</c:v>
                </c:pt>
                <c:pt idx="236">
                  <c:v>5.88</c:v>
                </c:pt>
                <c:pt idx="237">
                  <c:v>6.76</c:v>
                </c:pt>
                <c:pt idx="238">
                  <c:v>7.48</c:v>
                </c:pt>
                <c:pt idx="239">
                  <c:v>7.16</c:v>
                </c:pt>
                <c:pt idx="240">
                  <c:v>6.63</c:v>
                </c:pt>
                <c:pt idx="241">
                  <c:v>7.54</c:v>
                </c:pt>
                <c:pt idx="242">
                  <c:v>7.26</c:v>
                </c:pt>
                <c:pt idx="243">
                  <c:v>8.5</c:v>
                </c:pt>
                <c:pt idx="244">
                  <c:v>7.91</c:v>
                </c:pt>
                <c:pt idx="245">
                  <c:v>8.49</c:v>
                </c:pt>
                <c:pt idx="246">
                  <c:v>9.77</c:v>
                </c:pt>
                <c:pt idx="247">
                  <c:v>10.15</c:v>
                </c:pt>
                <c:pt idx="248">
                  <c:v>11.25</c:v>
                </c:pt>
                <c:pt idx="249">
                  <c:v>12.3</c:v>
                </c:pt>
                <c:pt idx="250">
                  <c:v>11.64</c:v>
                </c:pt>
                <c:pt idx="251">
                  <c:v>10.45</c:v>
                </c:pt>
                <c:pt idx="252">
                  <c:v>10.85</c:v>
                </c:pt>
                <c:pt idx="253">
                  <c:v>11.12</c:v>
                </c:pt>
                <c:pt idx="254">
                  <c:v>11.94</c:v>
                </c:pt>
                <c:pt idx="255">
                  <c:v>11.96</c:v>
                </c:pt>
                <c:pt idx="256">
                  <c:v>12.69</c:v>
                </c:pt>
                <c:pt idx="257">
                  <c:v>13.08</c:v>
                </c:pt>
                <c:pt idx="258">
                  <c:v>13.8</c:v>
                </c:pt>
                <c:pt idx="259">
                  <c:v>14.57</c:v>
                </c:pt>
                <c:pt idx="260">
                  <c:v>13.14</c:v>
                </c:pt>
                <c:pt idx="261">
                  <c:v>15.42</c:v>
                </c:pt>
                <c:pt idx="262">
                  <c:v>15.93</c:v>
                </c:pt>
                <c:pt idx="263">
                  <c:v>18.239999999999998</c:v>
                </c:pt>
                <c:pt idx="264">
                  <c:v>18.89</c:v>
                </c:pt>
                <c:pt idx="265">
                  <c:v>17.12</c:v>
                </c:pt>
                <c:pt idx="266">
                  <c:v>17.62</c:v>
                </c:pt>
                <c:pt idx="267">
                  <c:v>16.690000000000001</c:v>
                </c:pt>
                <c:pt idx="268">
                  <c:v>16.14</c:v>
                </c:pt>
                <c:pt idx="269">
                  <c:v>15.94</c:v>
                </c:pt>
                <c:pt idx="270">
                  <c:v>15.12</c:v>
                </c:pt>
                <c:pt idx="271">
                  <c:v>15.93</c:v>
                </c:pt>
                <c:pt idx="272">
                  <c:v>15.07</c:v>
                </c:pt>
                <c:pt idx="273">
                  <c:v>16.13</c:v>
                </c:pt>
                <c:pt idx="274">
                  <c:v>16.52</c:v>
                </c:pt>
                <c:pt idx="275">
                  <c:v>14.96</c:v>
                </c:pt>
                <c:pt idx="276">
                  <c:v>14.56</c:v>
                </c:pt>
                <c:pt idx="277">
                  <c:v>14.34</c:v>
                </c:pt>
                <c:pt idx="278">
                  <c:v>14.36</c:v>
                </c:pt>
                <c:pt idx="279">
                  <c:v>14.53</c:v>
                </c:pt>
                <c:pt idx="280">
                  <c:v>14.8</c:v>
                </c:pt>
                <c:pt idx="281">
                  <c:v>12.35</c:v>
                </c:pt>
                <c:pt idx="282">
                  <c:v>13.69</c:v>
                </c:pt>
                <c:pt idx="283">
                  <c:v>14.2</c:v>
                </c:pt>
                <c:pt idx="284">
                  <c:v>13.85</c:v>
                </c:pt>
                <c:pt idx="285">
                  <c:v>12.64</c:v>
                </c:pt>
                <c:pt idx="286">
                  <c:v>12.65</c:v>
                </c:pt>
                <c:pt idx="287">
                  <c:v>12.42</c:v>
                </c:pt>
                <c:pt idx="288">
                  <c:v>12.83</c:v>
                </c:pt>
                <c:pt idx="289">
                  <c:v>13.99</c:v>
                </c:pt>
                <c:pt idx="290">
                  <c:v>13.34</c:v>
                </c:pt>
                <c:pt idx="291">
                  <c:v>13.31</c:v>
                </c:pt>
                <c:pt idx="292">
                  <c:v>14.88</c:v>
                </c:pt>
                <c:pt idx="293">
                  <c:v>15.12</c:v>
                </c:pt>
                <c:pt idx="294">
                  <c:v>14.75</c:v>
                </c:pt>
                <c:pt idx="295">
                  <c:v>15.22</c:v>
                </c:pt>
                <c:pt idx="296">
                  <c:v>13.88</c:v>
                </c:pt>
                <c:pt idx="297">
                  <c:v>14.1</c:v>
                </c:pt>
                <c:pt idx="298">
                  <c:v>15.04</c:v>
                </c:pt>
                <c:pt idx="299">
                  <c:v>16.59</c:v>
                </c:pt>
                <c:pt idx="300">
                  <c:v>15.27</c:v>
                </c:pt>
                <c:pt idx="301">
                  <c:v>15.68</c:v>
                </c:pt>
                <c:pt idx="302">
                  <c:v>15.9</c:v>
                </c:pt>
                <c:pt idx="303">
                  <c:v>16.41</c:v>
                </c:pt>
                <c:pt idx="304">
                  <c:v>16.32</c:v>
                </c:pt>
                <c:pt idx="305">
                  <c:v>17.38</c:v>
                </c:pt>
                <c:pt idx="306">
                  <c:v>19.809999999999999</c:v>
                </c:pt>
                <c:pt idx="307">
                  <c:v>18.77</c:v>
                </c:pt>
                <c:pt idx="308">
                  <c:v>18.5</c:v>
                </c:pt>
                <c:pt idx="309">
                  <c:v>18.39</c:v>
                </c:pt>
                <c:pt idx="310">
                  <c:v>16.59</c:v>
                </c:pt>
                <c:pt idx="311">
                  <c:v>16.09</c:v>
                </c:pt>
                <c:pt idx="312">
                  <c:v>14.34</c:v>
                </c:pt>
                <c:pt idx="313">
                  <c:v>12.76</c:v>
                </c:pt>
                <c:pt idx="314">
                  <c:v>12.57</c:v>
                </c:pt>
                <c:pt idx="315">
                  <c:v>13.36</c:v>
                </c:pt>
                <c:pt idx="316">
                  <c:v>13.75</c:v>
                </c:pt>
                <c:pt idx="317">
                  <c:v>14.2</c:v>
                </c:pt>
                <c:pt idx="318">
                  <c:v>12.23</c:v>
                </c:pt>
                <c:pt idx="319">
                  <c:v>10.8</c:v>
                </c:pt>
                <c:pt idx="320">
                  <c:v>12.56</c:v>
                </c:pt>
                <c:pt idx="321">
                  <c:v>11.56</c:v>
                </c:pt>
                <c:pt idx="322">
                  <c:v>10.84</c:v>
                </c:pt>
                <c:pt idx="323">
                  <c:v>10.81</c:v>
                </c:pt>
                <c:pt idx="324">
                  <c:v>9.6199999999999992</c:v>
                </c:pt>
                <c:pt idx="325">
                  <c:v>9.6999999999999993</c:v>
                </c:pt>
                <c:pt idx="326">
                  <c:v>9.27</c:v>
                </c:pt>
                <c:pt idx="327">
                  <c:v>9.6300000000000008</c:v>
                </c:pt>
                <c:pt idx="328">
                  <c:v>10.3</c:v>
                </c:pt>
                <c:pt idx="329">
                  <c:v>10.97</c:v>
                </c:pt>
                <c:pt idx="330">
                  <c:v>9.0299999999999994</c:v>
                </c:pt>
                <c:pt idx="331">
                  <c:v>10.26</c:v>
                </c:pt>
                <c:pt idx="332">
                  <c:v>10.18</c:v>
                </c:pt>
                <c:pt idx="333">
                  <c:v>8.9600000000000009</c:v>
                </c:pt>
                <c:pt idx="334">
                  <c:v>9.25</c:v>
                </c:pt>
                <c:pt idx="335">
                  <c:v>9.18</c:v>
                </c:pt>
                <c:pt idx="336">
                  <c:v>8.7899999999999991</c:v>
                </c:pt>
                <c:pt idx="337">
                  <c:v>9.33</c:v>
                </c:pt>
                <c:pt idx="338">
                  <c:v>9.99</c:v>
                </c:pt>
                <c:pt idx="339">
                  <c:v>10.51</c:v>
                </c:pt>
                <c:pt idx="340">
                  <c:v>10.050000000000001</c:v>
                </c:pt>
                <c:pt idx="341">
                  <c:v>9.69</c:v>
                </c:pt>
                <c:pt idx="342">
                  <c:v>10.82</c:v>
                </c:pt>
                <c:pt idx="343">
                  <c:v>12.15</c:v>
                </c:pt>
                <c:pt idx="344">
                  <c:v>13.36</c:v>
                </c:pt>
                <c:pt idx="345">
                  <c:v>13.17</c:v>
                </c:pt>
                <c:pt idx="346">
                  <c:v>13.19</c:v>
                </c:pt>
                <c:pt idx="347">
                  <c:v>13.51</c:v>
                </c:pt>
                <c:pt idx="348">
                  <c:v>13.24</c:v>
                </c:pt>
                <c:pt idx="349">
                  <c:v>12.02</c:v>
                </c:pt>
                <c:pt idx="350">
                  <c:v>11.46</c:v>
                </c:pt>
                <c:pt idx="351">
                  <c:v>12.01</c:v>
                </c:pt>
                <c:pt idx="352">
                  <c:v>12.23</c:v>
                </c:pt>
                <c:pt idx="353">
                  <c:v>11.53</c:v>
                </c:pt>
                <c:pt idx="354">
                  <c:v>11.27</c:v>
                </c:pt>
                <c:pt idx="355">
                  <c:v>10.86</c:v>
                </c:pt>
                <c:pt idx="356">
                  <c:v>11.43</c:v>
                </c:pt>
                <c:pt idx="357">
                  <c:v>12.03</c:v>
                </c:pt>
                <c:pt idx="358">
                  <c:v>12.35</c:v>
                </c:pt>
                <c:pt idx="359">
                  <c:v>12.93</c:v>
                </c:pt>
                <c:pt idx="360">
                  <c:v>11.76</c:v>
                </c:pt>
                <c:pt idx="361">
                  <c:v>11.03</c:v>
                </c:pt>
                <c:pt idx="362">
                  <c:v>11.13</c:v>
                </c:pt>
                <c:pt idx="363">
                  <c:v>11.76</c:v>
                </c:pt>
                <c:pt idx="364">
                  <c:v>11.76</c:v>
                </c:pt>
                <c:pt idx="365">
                  <c:v>10.76</c:v>
                </c:pt>
                <c:pt idx="366">
                  <c:v>11.04</c:v>
                </c:pt>
                <c:pt idx="367">
                  <c:v>10.52</c:v>
                </c:pt>
                <c:pt idx="368">
                  <c:v>10.97</c:v>
                </c:pt>
                <c:pt idx="369">
                  <c:v>10.45</c:v>
                </c:pt>
                <c:pt idx="370">
                  <c:v>10.76</c:v>
                </c:pt>
                <c:pt idx="371">
                  <c:v>10.79</c:v>
                </c:pt>
                <c:pt idx="372">
                  <c:v>11.52</c:v>
                </c:pt>
                <c:pt idx="373">
                  <c:v>9.49</c:v>
                </c:pt>
                <c:pt idx="374">
                  <c:v>8.6199999999999992</c:v>
                </c:pt>
                <c:pt idx="375">
                  <c:v>7.74</c:v>
                </c:pt>
                <c:pt idx="376">
                  <c:v>7.89</c:v>
                </c:pt>
                <c:pt idx="377">
                  <c:v>8.6999999999999993</c:v>
                </c:pt>
                <c:pt idx="378">
                  <c:v>8.51</c:v>
                </c:pt>
                <c:pt idx="379">
                  <c:v>9.59</c:v>
                </c:pt>
                <c:pt idx="380">
                  <c:v>10.199999999999999</c:v>
                </c:pt>
                <c:pt idx="381">
                  <c:v>10.86</c:v>
                </c:pt>
                <c:pt idx="382">
                  <c:v>11.03</c:v>
                </c:pt>
                <c:pt idx="383">
                  <c:v>11.59</c:v>
                </c:pt>
                <c:pt idx="384">
                  <c:v>13.56</c:v>
                </c:pt>
                <c:pt idx="385">
                  <c:v>12.59</c:v>
                </c:pt>
                <c:pt idx="386">
                  <c:v>14.46</c:v>
                </c:pt>
                <c:pt idx="387">
                  <c:v>14.97</c:v>
                </c:pt>
                <c:pt idx="388">
                  <c:v>15.86</c:v>
                </c:pt>
                <c:pt idx="389">
                  <c:v>14.37</c:v>
                </c:pt>
                <c:pt idx="390">
                  <c:v>14.24</c:v>
                </c:pt>
                <c:pt idx="391">
                  <c:v>16.100000000000001</c:v>
                </c:pt>
                <c:pt idx="392">
                  <c:v>15.78</c:v>
                </c:pt>
                <c:pt idx="393">
                  <c:v>15.56</c:v>
                </c:pt>
                <c:pt idx="394">
                  <c:v>12.94</c:v>
                </c:pt>
                <c:pt idx="395">
                  <c:v>10.74</c:v>
                </c:pt>
                <c:pt idx="396">
                  <c:v>9.42</c:v>
                </c:pt>
                <c:pt idx="397">
                  <c:v>9.0500000000000007</c:v>
                </c:pt>
                <c:pt idx="398">
                  <c:v>9.39</c:v>
                </c:pt>
                <c:pt idx="399">
                  <c:v>10.32</c:v>
                </c:pt>
                <c:pt idx="400">
                  <c:v>13.42</c:v>
                </c:pt>
                <c:pt idx="401">
                  <c:v>14.62</c:v>
                </c:pt>
                <c:pt idx="402">
                  <c:v>14.07</c:v>
                </c:pt>
                <c:pt idx="403">
                  <c:v>13.73</c:v>
                </c:pt>
                <c:pt idx="404">
                  <c:v>13.89</c:v>
                </c:pt>
                <c:pt idx="405">
                  <c:v>14.55</c:v>
                </c:pt>
                <c:pt idx="406">
                  <c:v>13.3</c:v>
                </c:pt>
                <c:pt idx="407">
                  <c:v>13.3</c:v>
                </c:pt>
                <c:pt idx="408">
                  <c:v>13.08</c:v>
                </c:pt>
                <c:pt idx="409">
                  <c:v>13.18</c:v>
                </c:pt>
                <c:pt idx="410">
                  <c:v>14.4</c:v>
                </c:pt>
                <c:pt idx="411">
                  <c:v>14.94</c:v>
                </c:pt>
                <c:pt idx="412">
                  <c:v>14.9</c:v>
                </c:pt>
                <c:pt idx="413">
                  <c:v>15.36</c:v>
                </c:pt>
                <c:pt idx="414">
                  <c:v>14.31</c:v>
                </c:pt>
                <c:pt idx="415">
                  <c:v>13.32</c:v>
                </c:pt>
                <c:pt idx="416" formatCode="0.0000">
                  <c:v>12.93</c:v>
                </c:pt>
                <c:pt idx="417" formatCode="0.0000">
                  <c:v>9.16</c:v>
                </c:pt>
                <c:pt idx="418" formatCode="0.0000">
                  <c:v>8.7899999999999991</c:v>
                </c:pt>
                <c:pt idx="419" formatCode="0.0000">
                  <c:v>8.33</c:v>
                </c:pt>
                <c:pt idx="420" formatCode="0.0000">
                  <c:v>8.48</c:v>
                </c:pt>
                <c:pt idx="421" formatCode="0.0000">
                  <c:v>9.9</c:v>
                </c:pt>
                <c:pt idx="422" formatCode="0.0000">
                  <c:v>10.09</c:v>
                </c:pt>
                <c:pt idx="423" formatCode="0.0000">
                  <c:v>10.64</c:v>
                </c:pt>
                <c:pt idx="424" formatCode="0.0000">
                  <c:v>9.77</c:v>
                </c:pt>
                <c:pt idx="425" formatCode="0.0000">
                  <c:v>11.2</c:v>
                </c:pt>
                <c:pt idx="426" formatCode="0.0000">
                  <c:v>11.87</c:v>
                </c:pt>
                <c:pt idx="427" formatCode="0.0000">
                  <c:v>11.06</c:v>
                </c:pt>
                <c:pt idx="428" formatCode="0.0000">
                  <c:v>10.76</c:v>
                </c:pt>
                <c:pt idx="429">
                  <c:v>9.67</c:v>
                </c:pt>
                <c:pt idx="430">
                  <c:v>8.0399999999999991</c:v>
                </c:pt>
                <c:pt idx="431">
                  <c:v>7.59</c:v>
                </c:pt>
                <c:pt idx="432">
                  <c:v>6.22</c:v>
                </c:pt>
                <c:pt idx="433">
                  <c:v>6.17</c:v>
                </c:pt>
                <c:pt idx="434">
                  <c:v>5.13</c:v>
                </c:pt>
                <c:pt idx="435">
                  <c:v>5.05</c:v>
                </c:pt>
                <c:pt idx="436">
                  <c:v>3.66</c:v>
                </c:pt>
                <c:pt idx="437">
                  <c:v>2.66</c:v>
                </c:pt>
                <c:pt idx="438">
                  <c:v>3.67</c:v>
                </c:pt>
                <c:pt idx="439">
                  <c:v>1.73</c:v>
                </c:pt>
                <c:pt idx="440">
                  <c:v>3.46</c:v>
                </c:pt>
                <c:pt idx="441">
                  <c:v>4.38</c:v>
                </c:pt>
                <c:pt idx="442">
                  <c:v>4.76</c:v>
                </c:pt>
                <c:pt idx="443">
                  <c:v>3.28</c:v>
                </c:pt>
                <c:pt idx="444">
                  <c:v>3.78</c:v>
                </c:pt>
                <c:pt idx="445">
                  <c:v>3.65</c:v>
                </c:pt>
                <c:pt idx="446">
                  <c:v>3.45</c:v>
                </c:pt>
                <c:pt idx="447">
                  <c:v>2.37</c:v>
                </c:pt>
                <c:pt idx="448">
                  <c:v>2.5499999999999998</c:v>
                </c:pt>
                <c:pt idx="449">
                  <c:v>3.07</c:v>
                </c:pt>
                <c:pt idx="450">
                  <c:v>3.65</c:v>
                </c:pt>
                <c:pt idx="451">
                  <c:v>3.34</c:v>
                </c:pt>
                <c:pt idx="452">
                  <c:v>3.56</c:v>
                </c:pt>
                <c:pt idx="453">
                  <c:v>3.75</c:v>
                </c:pt>
                <c:pt idx="454">
                  <c:v>4.71</c:v>
                </c:pt>
                <c:pt idx="455">
                  <c:v>4.3899999999999997</c:v>
                </c:pt>
                <c:pt idx="456">
                  <c:v>5.03</c:v>
                </c:pt>
                <c:pt idx="457">
                  <c:v>5.49</c:v>
                </c:pt>
                <c:pt idx="458">
                  <c:v>4.76</c:v>
                </c:pt>
                <c:pt idx="459">
                  <c:v>5.26</c:v>
                </c:pt>
                <c:pt idx="460">
                  <c:v>4.4800000000000004</c:v>
                </c:pt>
                <c:pt idx="461">
                  <c:v>5.1100000000000003</c:v>
                </c:pt>
                <c:pt idx="462">
                  <c:v>5.44</c:v>
                </c:pt>
                <c:pt idx="463">
                  <c:v>5.69</c:v>
                </c:pt>
                <c:pt idx="464">
                  <c:v>6.48</c:v>
                </c:pt>
                <c:pt idx="465">
                  <c:v>6.74</c:v>
                </c:pt>
                <c:pt idx="466">
                  <c:v>7.66</c:v>
                </c:pt>
                <c:pt idx="467">
                  <c:v>8.18</c:v>
                </c:pt>
                <c:pt idx="468">
                  <c:v>7.32</c:v>
                </c:pt>
                <c:pt idx="469">
                  <c:v>7.52</c:v>
                </c:pt>
                <c:pt idx="470">
                  <c:v>6.3</c:v>
                </c:pt>
                <c:pt idx="471">
                  <c:v>6.98</c:v>
                </c:pt>
                <c:pt idx="472">
                  <c:v>7.28</c:v>
                </c:pt>
                <c:pt idx="473">
                  <c:v>7.21</c:v>
                </c:pt>
                <c:pt idx="474">
                  <c:v>7.63</c:v>
                </c:pt>
                <c:pt idx="475">
                  <c:v>7.55</c:v>
                </c:pt>
                <c:pt idx="476">
                  <c:v>7.46</c:v>
                </c:pt>
                <c:pt idx="477">
                  <c:v>8.67</c:v>
                </c:pt>
                <c:pt idx="478">
                  <c:v>8.3800000000000008</c:v>
                </c:pt>
                <c:pt idx="479">
                  <c:v>8.8000000000000007</c:v>
                </c:pt>
                <c:pt idx="480">
                  <c:v>7.95</c:v>
                </c:pt>
                <c:pt idx="481">
                  <c:v>7.82</c:v>
                </c:pt>
                <c:pt idx="482">
                  <c:v>8.75</c:v>
                </c:pt>
                <c:pt idx="483">
                  <c:v>8.64</c:v>
                </c:pt>
                <c:pt idx="484">
                  <c:v>8.98</c:v>
                </c:pt>
                <c:pt idx="485">
                  <c:v>8.43</c:v>
                </c:pt>
                <c:pt idx="486">
                  <c:v>8.24</c:v>
                </c:pt>
                <c:pt idx="487">
                  <c:v>8.61</c:v>
                </c:pt>
                <c:pt idx="488">
                  <c:v>10.24</c:v>
                </c:pt>
                <c:pt idx="489">
                  <c:v>10.050000000000001</c:v>
                </c:pt>
                <c:pt idx="490">
                  <c:v>10.94</c:v>
                </c:pt>
                <c:pt idx="491">
                  <c:v>10.97</c:v>
                </c:pt>
                <c:pt idx="492">
                  <c:v>11.34</c:v>
                </c:pt>
                <c:pt idx="493">
                  <c:v>10.59</c:v>
                </c:pt>
                <c:pt idx="494">
                  <c:v>8.92</c:v>
                </c:pt>
                <c:pt idx="495">
                  <c:v>8.3800000000000008</c:v>
                </c:pt>
                <c:pt idx="496">
                  <c:v>9.0500000000000007</c:v>
                </c:pt>
                <c:pt idx="497">
                  <c:v>8.85</c:v>
                </c:pt>
                <c:pt idx="498">
                  <c:v>9.2899999999999991</c:v>
                </c:pt>
                <c:pt idx="499">
                  <c:v>9.65</c:v>
                </c:pt>
                <c:pt idx="500">
                  <c:v>9.5</c:v>
                </c:pt>
                <c:pt idx="501">
                  <c:v>10.32</c:v>
                </c:pt>
                <c:pt idx="502">
                  <c:v>10.82</c:v>
                </c:pt>
                <c:pt idx="503">
                  <c:v>9.8699999999999992</c:v>
                </c:pt>
                <c:pt idx="504">
                  <c:v>9.51</c:v>
                </c:pt>
                <c:pt idx="505">
                  <c:v>9.26</c:v>
                </c:pt>
                <c:pt idx="506">
                  <c:v>10.1</c:v>
                </c:pt>
                <c:pt idx="507">
                  <c:v>10.29</c:v>
                </c:pt>
                <c:pt idx="508">
                  <c:v>12</c:v>
                </c:pt>
                <c:pt idx="509">
                  <c:v>11.77</c:v>
                </c:pt>
                <c:pt idx="510">
                  <c:v>12.81</c:v>
                </c:pt>
                <c:pt idx="511">
                  <c:v>11.92</c:v>
                </c:pt>
                <c:pt idx="512">
                  <c:v>12.78</c:v>
                </c:pt>
                <c:pt idx="513">
                  <c:v>13.36</c:v>
                </c:pt>
                <c:pt idx="514">
                  <c:v>14.12</c:v>
                </c:pt>
                <c:pt idx="515">
                  <c:v>15.36</c:v>
                </c:pt>
                <c:pt idx="516">
                  <c:v>14.89</c:v>
                </c:pt>
                <c:pt idx="517">
                  <c:v>15.34</c:v>
                </c:pt>
                <c:pt idx="518">
                  <c:v>15.26</c:v>
                </c:pt>
                <c:pt idx="519">
                  <c:v>16.64</c:v>
                </c:pt>
                <c:pt idx="520">
                  <c:v>14.91</c:v>
                </c:pt>
                <c:pt idx="521">
                  <c:v>14.52</c:v>
                </c:pt>
                <c:pt idx="522">
                  <c:v>13.87</c:v>
                </c:pt>
                <c:pt idx="523">
                  <c:v>13.37</c:v>
                </c:pt>
                <c:pt idx="524">
                  <c:v>13.64</c:v>
                </c:pt>
                <c:pt idx="525">
                  <c:v>14.27</c:v>
                </c:pt>
                <c:pt idx="526">
                  <c:v>13.63</c:v>
                </c:pt>
                <c:pt idx="527">
                  <c:v>14.92</c:v>
                </c:pt>
                <c:pt idx="528">
                  <c:v>15.25</c:v>
                </c:pt>
                <c:pt idx="529">
                  <c:v>16.309999999999999</c:v>
                </c:pt>
                <c:pt idx="530">
                  <c:v>16.97</c:v>
                </c:pt>
                <c:pt idx="531">
                  <c:v>15.03</c:v>
                </c:pt>
                <c:pt idx="532">
                  <c:v>14.46</c:v>
                </c:pt>
                <c:pt idx="533">
                  <c:v>13.7</c:v>
                </c:pt>
                <c:pt idx="534">
                  <c:v>12.1</c:v>
                </c:pt>
                <c:pt idx="535">
                  <c:v>13.07</c:v>
                </c:pt>
                <c:pt idx="536">
                  <c:v>13.77</c:v>
                </c:pt>
                <c:pt idx="537">
                  <c:v>14.52</c:v>
                </c:pt>
                <c:pt idx="538">
                  <c:v>14.52</c:v>
                </c:pt>
                <c:pt idx="539">
                  <c:v>15.52</c:v>
                </c:pt>
                <c:pt idx="540">
                  <c:v>15.5</c:v>
                </c:pt>
                <c:pt idx="541">
                  <c:v>14.44</c:v>
                </c:pt>
                <c:pt idx="542">
                  <c:v>14.06</c:v>
                </c:pt>
                <c:pt idx="543">
                  <c:v>13.64</c:v>
                </c:pt>
                <c:pt idx="544">
                  <c:v>13.84</c:v>
                </c:pt>
                <c:pt idx="545">
                  <c:v>12.56</c:v>
                </c:pt>
                <c:pt idx="546">
                  <c:v>12.59</c:v>
                </c:pt>
                <c:pt idx="547">
                  <c:v>12.99</c:v>
                </c:pt>
                <c:pt idx="548">
                  <c:v>12.75</c:v>
                </c:pt>
                <c:pt idx="549">
                  <c:v>12.99</c:v>
                </c:pt>
                <c:pt idx="550">
                  <c:v>12.84</c:v>
                </c:pt>
                <c:pt idx="551">
                  <c:v>12.65</c:v>
                </c:pt>
                <c:pt idx="552">
                  <c:v>13.05</c:v>
                </c:pt>
                <c:pt idx="553">
                  <c:v>13.7</c:v>
                </c:pt>
                <c:pt idx="554">
                  <c:v>13.36</c:v>
                </c:pt>
                <c:pt idx="555">
                  <c:v>13.73</c:v>
                </c:pt>
                <c:pt idx="556">
                  <c:v>14.15</c:v>
                </c:pt>
                <c:pt idx="557">
                  <c:v>15.09</c:v>
                </c:pt>
                <c:pt idx="558">
                  <c:v>15.13</c:v>
                </c:pt>
                <c:pt idx="559">
                  <c:v>14.02</c:v>
                </c:pt>
                <c:pt idx="560">
                  <c:v>13.63</c:v>
                </c:pt>
                <c:pt idx="561">
                  <c:v>13.39</c:v>
                </c:pt>
                <c:pt idx="562">
                  <c:v>13.91</c:v>
                </c:pt>
                <c:pt idx="563">
                  <c:v>12.86</c:v>
                </c:pt>
                <c:pt idx="564">
                  <c:v>12.16</c:v>
                </c:pt>
                <c:pt idx="565">
                  <c:v>11.71</c:v>
                </c:pt>
                <c:pt idx="566">
                  <c:v>11.25</c:v>
                </c:pt>
                <c:pt idx="567">
                  <c:v>11.39</c:v>
                </c:pt>
                <c:pt idx="568">
                  <c:v>10.87</c:v>
                </c:pt>
                <c:pt idx="569">
                  <c:v>12.2</c:v>
                </c:pt>
                <c:pt idx="570">
                  <c:v>13.03</c:v>
                </c:pt>
                <c:pt idx="571">
                  <c:v>13.14</c:v>
                </c:pt>
                <c:pt idx="572">
                  <c:v>13.22</c:v>
                </c:pt>
                <c:pt idx="573">
                  <c:v>13.43</c:v>
                </c:pt>
                <c:pt idx="574">
                  <c:v>13.28</c:v>
                </c:pt>
                <c:pt idx="575">
                  <c:v>13.17</c:v>
                </c:pt>
                <c:pt idx="576">
                  <c:v>13.46</c:v>
                </c:pt>
                <c:pt idx="577">
                  <c:v>12.43</c:v>
                </c:pt>
                <c:pt idx="578">
                  <c:v>12.59</c:v>
                </c:pt>
                <c:pt idx="579">
                  <c:v>13.4</c:v>
                </c:pt>
                <c:pt idx="580">
                  <c:v>13.68</c:v>
                </c:pt>
                <c:pt idx="581">
                  <c:v>13.8</c:v>
                </c:pt>
                <c:pt idx="582">
                  <c:v>13.11</c:v>
                </c:pt>
                <c:pt idx="583">
                  <c:v>11.24</c:v>
                </c:pt>
                <c:pt idx="584">
                  <c:v>11.19</c:v>
                </c:pt>
                <c:pt idx="585">
                  <c:v>10.45</c:v>
                </c:pt>
                <c:pt idx="586">
                  <c:v>10.199999999999999</c:v>
                </c:pt>
                <c:pt idx="587">
                  <c:v>8.44</c:v>
                </c:pt>
                <c:pt idx="588">
                  <c:v>8.48</c:v>
                </c:pt>
                <c:pt idx="589">
                  <c:v>8.4499999999999993</c:v>
                </c:pt>
                <c:pt idx="590">
                  <c:v>8.6999999999999993</c:v>
                </c:pt>
                <c:pt idx="591">
                  <c:v>7.74</c:v>
                </c:pt>
                <c:pt idx="592">
                  <c:v>7.77</c:v>
                </c:pt>
                <c:pt idx="593">
                  <c:v>8.7899999999999991</c:v>
                </c:pt>
                <c:pt idx="594">
                  <c:v>8.98</c:v>
                </c:pt>
                <c:pt idx="595">
                  <c:v>9.34</c:v>
                </c:pt>
                <c:pt idx="596">
                  <c:v>8.31</c:v>
                </c:pt>
                <c:pt idx="597">
                  <c:v>7.53</c:v>
                </c:pt>
                <c:pt idx="598">
                  <c:v>7.22</c:v>
                </c:pt>
                <c:pt idx="599">
                  <c:v>6.24</c:v>
                </c:pt>
                <c:pt idx="600">
                  <c:v>5.25</c:v>
                </c:pt>
                <c:pt idx="601">
                  <c:v>5.3</c:v>
                </c:pt>
                <c:pt idx="602">
                  <c:v>3.64</c:v>
                </c:pt>
                <c:pt idx="603">
                  <c:v>4.96</c:v>
                </c:pt>
                <c:pt idx="604">
                  <c:v>6.72</c:v>
                </c:pt>
                <c:pt idx="605">
                  <c:v>7.26</c:v>
                </c:pt>
                <c:pt idx="606">
                  <c:v>8.44</c:v>
                </c:pt>
                <c:pt idx="607">
                  <c:v>7.4</c:v>
                </c:pt>
                <c:pt idx="608">
                  <c:v>7.6</c:v>
                </c:pt>
                <c:pt idx="609">
                  <c:v>7.75</c:v>
                </c:pt>
                <c:pt idx="610">
                  <c:v>6.7</c:v>
                </c:pt>
                <c:pt idx="611">
                  <c:v>5.64</c:v>
                </c:pt>
                <c:pt idx="612">
                  <c:v>4.62</c:v>
                </c:pt>
                <c:pt idx="613">
                  <c:v>5.89</c:v>
                </c:pt>
                <c:pt idx="614">
                  <c:v>5.56</c:v>
                </c:pt>
                <c:pt idx="615">
                  <c:v>6.01</c:v>
                </c:pt>
                <c:pt idx="616">
                  <c:v>5.96</c:v>
                </c:pt>
                <c:pt idx="617">
                  <c:v>6.36</c:v>
                </c:pt>
                <c:pt idx="618">
                  <c:v>5.85</c:v>
                </c:pt>
                <c:pt idx="619">
                  <c:v>5.4</c:v>
                </c:pt>
                <c:pt idx="620">
                  <c:v>5.8</c:v>
                </c:pt>
                <c:pt idx="621">
                  <c:v>6.57</c:v>
                </c:pt>
                <c:pt idx="622">
                  <c:v>6.65</c:v>
                </c:pt>
                <c:pt idx="623">
                  <c:v>7.26</c:v>
                </c:pt>
                <c:pt idx="624">
                  <c:v>7.86</c:v>
                </c:pt>
                <c:pt idx="625">
                  <c:v>7.57</c:v>
                </c:pt>
                <c:pt idx="626">
                  <c:v>7.47</c:v>
                </c:pt>
                <c:pt idx="627">
                  <c:v>6.65</c:v>
                </c:pt>
                <c:pt idx="628">
                  <c:v>7.21</c:v>
                </c:pt>
                <c:pt idx="629">
                  <c:v>6.92</c:v>
                </c:pt>
                <c:pt idx="630">
                  <c:v>6.71</c:v>
                </c:pt>
                <c:pt idx="631">
                  <c:v>6.53</c:v>
                </c:pt>
                <c:pt idx="632">
                  <c:v>7.67</c:v>
                </c:pt>
                <c:pt idx="633">
                  <c:v>7.72</c:v>
                </c:pt>
                <c:pt idx="634">
                  <c:v>7.53</c:v>
                </c:pt>
                <c:pt idx="635">
                  <c:v>7.49</c:v>
                </c:pt>
                <c:pt idx="636">
                  <c:v>7.59</c:v>
                </c:pt>
                <c:pt idx="637">
                  <c:v>7.75</c:v>
                </c:pt>
                <c:pt idx="638">
                  <c:v>8.1199999999999992</c:v>
                </c:pt>
                <c:pt idx="639">
                  <c:v>8.8800000000000008</c:v>
                </c:pt>
                <c:pt idx="640">
                  <c:v>8.6300000000000008</c:v>
                </c:pt>
                <c:pt idx="641">
                  <c:v>9.0399999999999991</c:v>
                </c:pt>
                <c:pt idx="642">
                  <c:v>9.7100000000000009</c:v>
                </c:pt>
                <c:pt idx="643">
                  <c:v>10.55</c:v>
                </c:pt>
                <c:pt idx="644">
                  <c:v>9.99</c:v>
                </c:pt>
                <c:pt idx="645">
                  <c:v>9.81</c:v>
                </c:pt>
                <c:pt idx="646">
                  <c:v>8.36</c:v>
                </c:pt>
                <c:pt idx="647">
                  <c:v>8.42</c:v>
                </c:pt>
                <c:pt idx="648">
                  <c:v>8.06</c:v>
                </c:pt>
                <c:pt idx="649">
                  <c:v>8.33</c:v>
                </c:pt>
                <c:pt idx="650">
                  <c:v>7.32</c:v>
                </c:pt>
                <c:pt idx="651">
                  <c:v>7.79</c:v>
                </c:pt>
                <c:pt idx="652">
                  <c:v>8.07</c:v>
                </c:pt>
                <c:pt idx="653">
                  <c:v>7.7</c:v>
                </c:pt>
                <c:pt idx="654">
                  <c:v>7.05</c:v>
                </c:pt>
                <c:pt idx="655">
                  <c:v>5.82</c:v>
                </c:pt>
                <c:pt idx="656">
                  <c:v>7.04</c:v>
                </c:pt>
                <c:pt idx="657">
                  <c:v>6.88</c:v>
                </c:pt>
                <c:pt idx="658">
                  <c:v>6.63</c:v>
                </c:pt>
                <c:pt idx="659">
                  <c:v>6.66</c:v>
                </c:pt>
                <c:pt idx="660">
                  <c:v>6.4</c:v>
                </c:pt>
                <c:pt idx="661">
                  <c:v>6.25</c:v>
                </c:pt>
                <c:pt idx="662">
                  <c:v>6.64</c:v>
                </c:pt>
                <c:pt idx="663">
                  <c:v>6.38</c:v>
                </c:pt>
                <c:pt idx="664">
                  <c:v>5.24</c:v>
                </c:pt>
                <c:pt idx="665">
                  <c:v>5</c:v>
                </c:pt>
                <c:pt idx="666">
                  <c:v>5.46</c:v>
                </c:pt>
                <c:pt idx="667">
                  <c:v>5.72</c:v>
                </c:pt>
                <c:pt idx="668">
                  <c:v>6.97</c:v>
                </c:pt>
                <c:pt idx="669">
                  <c:v>5.5</c:v>
                </c:pt>
                <c:pt idx="670">
                  <c:v>4.9400000000000004</c:v>
                </c:pt>
                <c:pt idx="671">
                  <c:v>4.4000000000000004</c:v>
                </c:pt>
                <c:pt idx="672">
                  <c:v>5.51</c:v>
                </c:pt>
                <c:pt idx="673">
                  <c:v>5.24</c:v>
                </c:pt>
                <c:pt idx="674">
                  <c:v>5.38</c:v>
                </c:pt>
                <c:pt idx="675">
                  <c:v>5.28</c:v>
                </c:pt>
                <c:pt idx="676">
                  <c:v>4.34</c:v>
                </c:pt>
                <c:pt idx="677">
                  <c:v>5.14</c:v>
                </c:pt>
                <c:pt idx="678">
                  <c:v>5.84</c:v>
                </c:pt>
                <c:pt idx="679">
                  <c:v>6.71</c:v>
                </c:pt>
                <c:pt idx="680">
                  <c:v>7.45</c:v>
                </c:pt>
                <c:pt idx="681">
                  <c:v>6.84</c:v>
                </c:pt>
                <c:pt idx="682">
                  <c:v>6.31</c:v>
                </c:pt>
                <c:pt idx="683">
                  <c:v>5.65</c:v>
                </c:pt>
                <c:pt idx="684">
                  <c:v>5.41</c:v>
                </c:pt>
                <c:pt idx="685">
                  <c:v>5.59</c:v>
                </c:pt>
                <c:pt idx="686">
                  <c:v>5.19</c:v>
                </c:pt>
                <c:pt idx="687">
                  <c:v>3.85</c:v>
                </c:pt>
                <c:pt idx="688">
                  <c:v>4.6100000000000003</c:v>
                </c:pt>
                <c:pt idx="689">
                  <c:v>4.58</c:v>
                </c:pt>
                <c:pt idx="690">
                  <c:v>5.63</c:v>
                </c:pt>
                <c:pt idx="691">
                  <c:v>6.57</c:v>
                </c:pt>
                <c:pt idx="692">
                  <c:v>5.86</c:v>
                </c:pt>
                <c:pt idx="693">
                  <c:v>5.82</c:v>
                </c:pt>
                <c:pt idx="694">
                  <c:v>5.74</c:v>
                </c:pt>
                <c:pt idx="695">
                  <c:v>6.31</c:v>
                </c:pt>
                <c:pt idx="696">
                  <c:v>6.7</c:v>
                </c:pt>
                <c:pt idx="697">
                  <c:v>6.39</c:v>
                </c:pt>
                <c:pt idx="698">
                  <c:v>5.39</c:v>
                </c:pt>
                <c:pt idx="699">
                  <c:v>5.59</c:v>
                </c:pt>
                <c:pt idx="700">
                  <c:v>6.15</c:v>
                </c:pt>
                <c:pt idx="701">
                  <c:v>6.32</c:v>
                </c:pt>
                <c:pt idx="702">
                  <c:v>6.35</c:v>
                </c:pt>
                <c:pt idx="703">
                  <c:v>5.56</c:v>
                </c:pt>
                <c:pt idx="704">
                  <c:v>5.23</c:v>
                </c:pt>
                <c:pt idx="705">
                  <c:v>5.27</c:v>
                </c:pt>
                <c:pt idx="706">
                  <c:v>5.25</c:v>
                </c:pt>
                <c:pt idx="707">
                  <c:v>4.96</c:v>
                </c:pt>
                <c:pt idx="708">
                  <c:v>5.29</c:v>
                </c:pt>
                <c:pt idx="709">
                  <c:v>5.51</c:v>
                </c:pt>
                <c:pt idx="710">
                  <c:v>5.74</c:v>
                </c:pt>
                <c:pt idx="711">
                  <c:v>6.01</c:v>
                </c:pt>
                <c:pt idx="712">
                  <c:v>6.47</c:v>
                </c:pt>
                <c:pt idx="713">
                  <c:v>6.14</c:v>
                </c:pt>
                <c:pt idx="714">
                  <c:v>5.97</c:v>
                </c:pt>
                <c:pt idx="715">
                  <c:v>6.56</c:v>
                </c:pt>
                <c:pt idx="716">
                  <c:v>6.44</c:v>
                </c:pt>
                <c:pt idx="717">
                  <c:v>6.6</c:v>
                </c:pt>
                <c:pt idx="718">
                  <c:v>6.07</c:v>
                </c:pt>
                <c:pt idx="719">
                  <c:v>6.14</c:v>
                </c:pt>
                <c:pt idx="720">
                  <c:v>6.58</c:v>
                </c:pt>
                <c:pt idx="721">
                  <c:v>7.89</c:v>
                </c:pt>
                <c:pt idx="722">
                  <c:v>7.21</c:v>
                </c:pt>
                <c:pt idx="723">
                  <c:v>7.91</c:v>
                </c:pt>
                <c:pt idx="724">
                  <c:v>7.53</c:v>
                </c:pt>
                <c:pt idx="725">
                  <c:v>6.89</c:v>
                </c:pt>
                <c:pt idx="726">
                  <c:v>7.64</c:v>
                </c:pt>
                <c:pt idx="727">
                  <c:v>7.49</c:v>
                </c:pt>
                <c:pt idx="728">
                  <c:v>7.57</c:v>
                </c:pt>
                <c:pt idx="729">
                  <c:v>7.51</c:v>
                </c:pt>
                <c:pt idx="730">
                  <c:v>7.24</c:v>
                </c:pt>
                <c:pt idx="731">
                  <c:v>7.61</c:v>
                </c:pt>
                <c:pt idx="732">
                  <c:v>7.82</c:v>
                </c:pt>
                <c:pt idx="733">
                  <c:v>8.14</c:v>
                </c:pt>
                <c:pt idx="734">
                  <c:v>8.06</c:v>
                </c:pt>
                <c:pt idx="735">
                  <c:v>7.95</c:v>
                </c:pt>
                <c:pt idx="736">
                  <c:v>8.15</c:v>
                </c:pt>
                <c:pt idx="737">
                  <c:v>8.6199999999999992</c:v>
                </c:pt>
                <c:pt idx="738">
                  <c:v>9.08</c:v>
                </c:pt>
                <c:pt idx="739">
                  <c:v>8.93</c:v>
                </c:pt>
                <c:pt idx="740">
                  <c:v>9.2100000000000009</c:v>
                </c:pt>
                <c:pt idx="741">
                  <c:v>8.25</c:v>
                </c:pt>
                <c:pt idx="742">
                  <c:v>8.0299999999999994</c:v>
                </c:pt>
                <c:pt idx="743">
                  <c:v>7.91</c:v>
                </c:pt>
                <c:pt idx="744">
                  <c:v>7.6</c:v>
                </c:pt>
                <c:pt idx="745">
                  <c:v>7.04</c:v>
                </c:pt>
                <c:pt idx="746">
                  <c:v>7.52</c:v>
                </c:pt>
                <c:pt idx="747">
                  <c:v>7.54</c:v>
                </c:pt>
                <c:pt idx="748">
                  <c:v>7.26</c:v>
                </c:pt>
                <c:pt idx="749">
                  <c:v>7.34</c:v>
                </c:pt>
                <c:pt idx="750">
                  <c:v>7.15</c:v>
                </c:pt>
                <c:pt idx="751">
                  <c:v>7.21</c:v>
                </c:pt>
                <c:pt idx="752">
                  <c:v>8.11</c:v>
                </c:pt>
                <c:pt idx="753">
                  <c:v>7.52</c:v>
                </c:pt>
                <c:pt idx="754">
                  <c:v>7.56</c:v>
                </c:pt>
                <c:pt idx="755">
                  <c:v>7.32</c:v>
                </c:pt>
                <c:pt idx="756">
                  <c:v>6.26</c:v>
                </c:pt>
                <c:pt idx="757">
                  <c:v>6.84</c:v>
                </c:pt>
                <c:pt idx="758">
                  <c:v>6.52</c:v>
                </c:pt>
                <c:pt idx="759">
                  <c:v>5.98</c:v>
                </c:pt>
                <c:pt idx="760">
                  <c:v>5.89</c:v>
                </c:pt>
                <c:pt idx="761">
                  <c:v>6.23</c:v>
                </c:pt>
                <c:pt idx="762">
                  <c:v>5.17</c:v>
                </c:pt>
                <c:pt idx="763">
                  <c:v>4.2699999999999996</c:v>
                </c:pt>
                <c:pt idx="764">
                  <c:v>4.17</c:v>
                </c:pt>
                <c:pt idx="765">
                  <c:v>3.75</c:v>
                </c:pt>
                <c:pt idx="766">
                  <c:v>4.1900000000000004</c:v>
                </c:pt>
                <c:pt idx="767">
                  <c:v>4.46</c:v>
                </c:pt>
                <c:pt idx="768">
                  <c:v>4.78</c:v>
                </c:pt>
                <c:pt idx="769">
                  <c:v>5.33</c:v>
                </c:pt>
                <c:pt idx="770">
                  <c:v>5.65</c:v>
                </c:pt>
                <c:pt idx="771">
                  <c:v>6.45</c:v>
                </c:pt>
                <c:pt idx="772">
                  <c:v>9.43</c:v>
                </c:pt>
                <c:pt idx="773">
                  <c:v>8.2899999999999991</c:v>
                </c:pt>
                <c:pt idx="774">
                  <c:v>8.4</c:v>
                </c:pt>
                <c:pt idx="775">
                  <c:v>8.61</c:v>
                </c:pt>
                <c:pt idx="776">
                  <c:v>8.7200000000000006</c:v>
                </c:pt>
                <c:pt idx="777">
                  <c:v>9.44</c:v>
                </c:pt>
                <c:pt idx="778">
                  <c:v>8.91</c:v>
                </c:pt>
                <c:pt idx="779">
                  <c:v>9.43</c:v>
                </c:pt>
                <c:pt idx="780">
                  <c:v>9.68</c:v>
                </c:pt>
                <c:pt idx="781">
                  <c:v>9.69</c:v>
                </c:pt>
                <c:pt idx="782">
                  <c:v>10.3</c:v>
                </c:pt>
                <c:pt idx="783">
                  <c:v>10.09</c:v>
                </c:pt>
                <c:pt idx="784">
                  <c:v>9.31</c:v>
                </c:pt>
                <c:pt idx="785">
                  <c:v>8.9</c:v>
                </c:pt>
                <c:pt idx="786">
                  <c:v>8.25</c:v>
                </c:pt>
                <c:pt idx="787">
                  <c:v>8.93</c:v>
                </c:pt>
                <c:pt idx="788">
                  <c:v>8.8000000000000007</c:v>
                </c:pt>
                <c:pt idx="789">
                  <c:v>8.2100000000000009</c:v>
                </c:pt>
                <c:pt idx="790">
                  <c:v>8.18</c:v>
                </c:pt>
                <c:pt idx="791">
                  <c:v>8.43</c:v>
                </c:pt>
                <c:pt idx="792">
                  <c:v>8.4499999999999993</c:v>
                </c:pt>
                <c:pt idx="793">
                  <c:v>8.0399999999999991</c:v>
                </c:pt>
                <c:pt idx="794">
                  <c:v>7.35</c:v>
                </c:pt>
                <c:pt idx="795">
                  <c:v>7.05</c:v>
                </c:pt>
                <c:pt idx="796">
                  <c:v>6.39</c:v>
                </c:pt>
                <c:pt idx="797">
                  <c:v>6.17</c:v>
                </c:pt>
                <c:pt idx="798">
                  <c:v>6.18</c:v>
                </c:pt>
                <c:pt idx="799">
                  <c:v>7.16</c:v>
                </c:pt>
                <c:pt idx="800">
                  <c:v>7.07</c:v>
                </c:pt>
                <c:pt idx="801">
                  <c:v>7.01</c:v>
                </c:pt>
                <c:pt idx="802">
                  <c:v>7.35</c:v>
                </c:pt>
                <c:pt idx="803">
                  <c:v>7.75</c:v>
                </c:pt>
                <c:pt idx="804">
                  <c:v>7.42</c:v>
                </c:pt>
                <c:pt idx="805">
                  <c:v>6.64</c:v>
                </c:pt>
                <c:pt idx="806">
                  <c:v>6.79</c:v>
                </c:pt>
                <c:pt idx="807">
                  <c:v>7.27</c:v>
                </c:pt>
                <c:pt idx="808">
                  <c:v>7.24</c:v>
                </c:pt>
                <c:pt idx="809">
                  <c:v>7.82</c:v>
                </c:pt>
                <c:pt idx="810">
                  <c:v>7.73</c:v>
                </c:pt>
                <c:pt idx="811">
                  <c:v>7.57</c:v>
                </c:pt>
                <c:pt idx="812">
                  <c:v>7.51</c:v>
                </c:pt>
                <c:pt idx="813">
                  <c:v>7.45</c:v>
                </c:pt>
                <c:pt idx="814">
                  <c:v>6.57</c:v>
                </c:pt>
                <c:pt idx="815">
                  <c:v>5.97</c:v>
                </c:pt>
                <c:pt idx="816">
                  <c:v>6.74</c:v>
                </c:pt>
                <c:pt idx="817">
                  <c:v>7.3</c:v>
                </c:pt>
                <c:pt idx="818">
                  <c:v>7.04</c:v>
                </c:pt>
                <c:pt idx="819">
                  <c:v>5.83</c:v>
                </c:pt>
                <c:pt idx="820">
                  <c:v>5.58</c:v>
                </c:pt>
                <c:pt idx="821">
                  <c:v>6.73</c:v>
                </c:pt>
                <c:pt idx="822">
                  <c:v>6.87</c:v>
                </c:pt>
                <c:pt idx="823">
                  <c:v>7.12</c:v>
                </c:pt>
                <c:pt idx="824">
                  <c:v>6.45</c:v>
                </c:pt>
                <c:pt idx="825">
                  <c:v>6.64</c:v>
                </c:pt>
                <c:pt idx="826">
                  <c:v>6.88</c:v>
                </c:pt>
                <c:pt idx="827">
                  <c:v>7.49</c:v>
                </c:pt>
                <c:pt idx="828">
                  <c:v>8.3000000000000007</c:v>
                </c:pt>
                <c:pt idx="829">
                  <c:v>9.06</c:v>
                </c:pt>
                <c:pt idx="830">
                  <c:v>8.94</c:v>
                </c:pt>
                <c:pt idx="831">
                  <c:v>9.75</c:v>
                </c:pt>
                <c:pt idx="832">
                  <c:v>10.18</c:v>
                </c:pt>
                <c:pt idx="833">
                  <c:v>10.37</c:v>
                </c:pt>
                <c:pt idx="834">
                  <c:v>10.92</c:v>
                </c:pt>
                <c:pt idx="835">
                  <c:v>10.73</c:v>
                </c:pt>
                <c:pt idx="836">
                  <c:v>10.42</c:v>
                </c:pt>
                <c:pt idx="837">
                  <c:v>10.27</c:v>
                </c:pt>
                <c:pt idx="838">
                  <c:v>10.08</c:v>
                </c:pt>
                <c:pt idx="839">
                  <c:v>9.82</c:v>
                </c:pt>
                <c:pt idx="840">
                  <c:v>9.89</c:v>
                </c:pt>
                <c:pt idx="841">
                  <c:v>10.5</c:v>
                </c:pt>
                <c:pt idx="842">
                  <c:v>10.43</c:v>
                </c:pt>
                <c:pt idx="843">
                  <c:v>9.9700000000000006</c:v>
                </c:pt>
                <c:pt idx="844">
                  <c:v>9.2799999999999994</c:v>
                </c:pt>
                <c:pt idx="845">
                  <c:v>9.5500000000000007</c:v>
                </c:pt>
                <c:pt idx="846">
                  <c:v>10.84</c:v>
                </c:pt>
                <c:pt idx="847">
                  <c:v>11.59</c:v>
                </c:pt>
                <c:pt idx="848">
                  <c:v>11.42</c:v>
                </c:pt>
                <c:pt idx="849">
                  <c:v>11.32</c:v>
                </c:pt>
                <c:pt idx="850">
                  <c:v>11.35</c:v>
                </c:pt>
                <c:pt idx="851">
                  <c:v>10.92</c:v>
                </c:pt>
                <c:pt idx="852">
                  <c:v>11.34</c:v>
                </c:pt>
                <c:pt idx="853">
                  <c:v>10.63</c:v>
                </c:pt>
                <c:pt idx="854">
                  <c:v>10.26</c:v>
                </c:pt>
                <c:pt idx="855">
                  <c:v>10.24</c:v>
                </c:pt>
                <c:pt idx="856">
                  <c:v>9.69</c:v>
                </c:pt>
                <c:pt idx="857">
                  <c:v>9.93</c:v>
                </c:pt>
                <c:pt idx="858">
                  <c:v>9.6300000000000008</c:v>
                </c:pt>
                <c:pt idx="859">
                  <c:v>9.7899999999999991</c:v>
                </c:pt>
                <c:pt idx="860">
                  <c:v>9.51</c:v>
                </c:pt>
                <c:pt idx="861">
                  <c:v>9.67</c:v>
                </c:pt>
                <c:pt idx="862">
                  <c:v>9.36</c:v>
                </c:pt>
                <c:pt idx="863">
                  <c:v>9.48</c:v>
                </c:pt>
                <c:pt idx="864">
                  <c:v>9.42</c:v>
                </c:pt>
                <c:pt idx="865">
                  <c:v>9.2799999999999994</c:v>
                </c:pt>
                <c:pt idx="866">
                  <c:v>9.39</c:v>
                </c:pt>
                <c:pt idx="867">
                  <c:v>10.28</c:v>
                </c:pt>
                <c:pt idx="868">
                  <c:v>10.42</c:v>
                </c:pt>
                <c:pt idx="869">
                  <c:v>10.5</c:v>
                </c:pt>
                <c:pt idx="870">
                  <c:v>9.73</c:v>
                </c:pt>
                <c:pt idx="871">
                  <c:v>9.48</c:v>
                </c:pt>
                <c:pt idx="872">
                  <c:v>8.48</c:v>
                </c:pt>
                <c:pt idx="873">
                  <c:v>8.15</c:v>
                </c:pt>
                <c:pt idx="874">
                  <c:v>8.64</c:v>
                </c:pt>
                <c:pt idx="875">
                  <c:v>9.31</c:v>
                </c:pt>
                <c:pt idx="876">
                  <c:v>8.83</c:v>
                </c:pt>
                <c:pt idx="877">
                  <c:v>9.07</c:v>
                </c:pt>
                <c:pt idx="878">
                  <c:v>8.8699999999999992</c:v>
                </c:pt>
                <c:pt idx="879">
                  <c:v>8.24</c:v>
                </c:pt>
                <c:pt idx="880">
                  <c:v>8.48</c:v>
                </c:pt>
                <c:pt idx="881">
                  <c:v>7.94</c:v>
                </c:pt>
                <c:pt idx="882">
                  <c:v>8.4499999999999993</c:v>
                </c:pt>
                <c:pt idx="883">
                  <c:v>8.19</c:v>
                </c:pt>
                <c:pt idx="884">
                  <c:v>8.08</c:v>
                </c:pt>
                <c:pt idx="885">
                  <c:v>8.69</c:v>
                </c:pt>
                <c:pt idx="886">
                  <c:v>8.9700000000000006</c:v>
                </c:pt>
                <c:pt idx="887">
                  <c:v>8.27</c:v>
                </c:pt>
                <c:pt idx="888">
                  <c:v>7.75</c:v>
                </c:pt>
                <c:pt idx="889">
                  <c:v>7.41</c:v>
                </c:pt>
                <c:pt idx="890">
                  <c:v>6.81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8B33-4CFA-A282-5CAFF369AC3F}"/>
            </c:ext>
          </c:extLst>
        </c:ser>
        <c:ser>
          <c:idx val="4"/>
          <c:order val="4"/>
          <c:tx>
            <c:strRef>
              <c:f>'Asia-Crack'!$Y$2</c:f>
              <c:strCache>
                <c:ptCount val="1"/>
                <c:pt idx="0">
                  <c:v>Naphtha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numRef>
              <c:f>'Asia-Crack'!$T$507:$T$1397</c:f>
              <c:numCache>
                <c:formatCode>m/d/yyyy</c:formatCode>
                <c:ptCount val="891"/>
                <c:pt idx="0">
                  <c:v>44564</c:v>
                </c:pt>
                <c:pt idx="1">
                  <c:v>44565</c:v>
                </c:pt>
                <c:pt idx="2">
                  <c:v>44566</c:v>
                </c:pt>
                <c:pt idx="3">
                  <c:v>44567</c:v>
                </c:pt>
                <c:pt idx="4">
                  <c:v>44568</c:v>
                </c:pt>
                <c:pt idx="5">
                  <c:v>44571</c:v>
                </c:pt>
                <c:pt idx="6">
                  <c:v>44572</c:v>
                </c:pt>
                <c:pt idx="7">
                  <c:v>44573</c:v>
                </c:pt>
                <c:pt idx="8">
                  <c:v>44574</c:v>
                </c:pt>
                <c:pt idx="9">
                  <c:v>44575</c:v>
                </c:pt>
                <c:pt idx="10">
                  <c:v>44578</c:v>
                </c:pt>
                <c:pt idx="11">
                  <c:v>44579</c:v>
                </c:pt>
                <c:pt idx="12">
                  <c:v>44580</c:v>
                </c:pt>
                <c:pt idx="13">
                  <c:v>44581</c:v>
                </c:pt>
                <c:pt idx="14">
                  <c:v>44582</c:v>
                </c:pt>
                <c:pt idx="15">
                  <c:v>44585</c:v>
                </c:pt>
                <c:pt idx="16">
                  <c:v>44586</c:v>
                </c:pt>
                <c:pt idx="17">
                  <c:v>44587</c:v>
                </c:pt>
                <c:pt idx="18">
                  <c:v>44588</c:v>
                </c:pt>
                <c:pt idx="19">
                  <c:v>44589</c:v>
                </c:pt>
                <c:pt idx="20">
                  <c:v>44592</c:v>
                </c:pt>
                <c:pt idx="21">
                  <c:v>44595</c:v>
                </c:pt>
                <c:pt idx="22">
                  <c:v>44596</c:v>
                </c:pt>
                <c:pt idx="23">
                  <c:v>44599</c:v>
                </c:pt>
                <c:pt idx="24">
                  <c:v>44600</c:v>
                </c:pt>
                <c:pt idx="25">
                  <c:v>44601</c:v>
                </c:pt>
                <c:pt idx="26">
                  <c:v>44602</c:v>
                </c:pt>
                <c:pt idx="27">
                  <c:v>44603</c:v>
                </c:pt>
                <c:pt idx="28">
                  <c:v>44606</c:v>
                </c:pt>
                <c:pt idx="29">
                  <c:v>44607</c:v>
                </c:pt>
                <c:pt idx="30">
                  <c:v>44608</c:v>
                </c:pt>
                <c:pt idx="31">
                  <c:v>44609</c:v>
                </c:pt>
                <c:pt idx="32">
                  <c:v>44610</c:v>
                </c:pt>
                <c:pt idx="33">
                  <c:v>44613</c:v>
                </c:pt>
                <c:pt idx="34">
                  <c:v>44614</c:v>
                </c:pt>
                <c:pt idx="35">
                  <c:v>44615</c:v>
                </c:pt>
                <c:pt idx="36">
                  <c:v>44616</c:v>
                </c:pt>
                <c:pt idx="37">
                  <c:v>44617</c:v>
                </c:pt>
                <c:pt idx="38">
                  <c:v>44620</c:v>
                </c:pt>
                <c:pt idx="39">
                  <c:v>44621</c:v>
                </c:pt>
                <c:pt idx="40">
                  <c:v>44622</c:v>
                </c:pt>
                <c:pt idx="41">
                  <c:v>44623</c:v>
                </c:pt>
                <c:pt idx="42">
                  <c:v>44624</c:v>
                </c:pt>
                <c:pt idx="43">
                  <c:v>44627</c:v>
                </c:pt>
                <c:pt idx="44">
                  <c:v>44628</c:v>
                </c:pt>
                <c:pt idx="45">
                  <c:v>44629</c:v>
                </c:pt>
                <c:pt idx="46">
                  <c:v>44630</c:v>
                </c:pt>
                <c:pt idx="47">
                  <c:v>44631</c:v>
                </c:pt>
                <c:pt idx="48">
                  <c:v>44634</c:v>
                </c:pt>
                <c:pt idx="49">
                  <c:v>44635</c:v>
                </c:pt>
                <c:pt idx="50">
                  <c:v>44636</c:v>
                </c:pt>
                <c:pt idx="51">
                  <c:v>44637</c:v>
                </c:pt>
                <c:pt idx="52">
                  <c:v>44638</c:v>
                </c:pt>
                <c:pt idx="53">
                  <c:v>44641</c:v>
                </c:pt>
                <c:pt idx="54">
                  <c:v>44642</c:v>
                </c:pt>
                <c:pt idx="55">
                  <c:v>44643</c:v>
                </c:pt>
                <c:pt idx="56">
                  <c:v>44644</c:v>
                </c:pt>
                <c:pt idx="57">
                  <c:v>44645</c:v>
                </c:pt>
                <c:pt idx="58">
                  <c:v>44648</c:v>
                </c:pt>
                <c:pt idx="59">
                  <c:v>44649</c:v>
                </c:pt>
                <c:pt idx="60">
                  <c:v>44650</c:v>
                </c:pt>
                <c:pt idx="61">
                  <c:v>44651</c:v>
                </c:pt>
                <c:pt idx="62">
                  <c:v>44652</c:v>
                </c:pt>
                <c:pt idx="63">
                  <c:v>44655</c:v>
                </c:pt>
                <c:pt idx="64">
                  <c:v>44656</c:v>
                </c:pt>
                <c:pt idx="65">
                  <c:v>44657</c:v>
                </c:pt>
                <c:pt idx="66">
                  <c:v>44658</c:v>
                </c:pt>
                <c:pt idx="67">
                  <c:v>44659</c:v>
                </c:pt>
                <c:pt idx="68">
                  <c:v>44662</c:v>
                </c:pt>
                <c:pt idx="69">
                  <c:v>44663</c:v>
                </c:pt>
                <c:pt idx="70">
                  <c:v>44664</c:v>
                </c:pt>
                <c:pt idx="71">
                  <c:v>44665</c:v>
                </c:pt>
                <c:pt idx="72">
                  <c:v>44669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44685</c:v>
                </c:pt>
                <c:pt idx="83">
                  <c:v>44686</c:v>
                </c:pt>
                <c:pt idx="84">
                  <c:v>44687</c:v>
                </c:pt>
                <c:pt idx="85">
                  <c:v>44690</c:v>
                </c:pt>
                <c:pt idx="86">
                  <c:v>44691</c:v>
                </c:pt>
                <c:pt idx="87">
                  <c:v>44692</c:v>
                </c:pt>
                <c:pt idx="88">
                  <c:v>44693</c:v>
                </c:pt>
                <c:pt idx="89">
                  <c:v>44694</c:v>
                </c:pt>
                <c:pt idx="90">
                  <c:v>44698</c:v>
                </c:pt>
                <c:pt idx="91">
                  <c:v>44699</c:v>
                </c:pt>
                <c:pt idx="92">
                  <c:v>44700</c:v>
                </c:pt>
                <c:pt idx="93">
                  <c:v>44701</c:v>
                </c:pt>
                <c:pt idx="94">
                  <c:v>44704</c:v>
                </c:pt>
                <c:pt idx="95">
                  <c:v>44705</c:v>
                </c:pt>
                <c:pt idx="96">
                  <c:v>44706</c:v>
                </c:pt>
                <c:pt idx="97">
                  <c:v>44707</c:v>
                </c:pt>
                <c:pt idx="98">
                  <c:v>44708</c:v>
                </c:pt>
                <c:pt idx="99">
                  <c:v>44711</c:v>
                </c:pt>
                <c:pt idx="100">
                  <c:v>44712</c:v>
                </c:pt>
                <c:pt idx="101">
                  <c:v>44713</c:v>
                </c:pt>
                <c:pt idx="102">
                  <c:v>44714</c:v>
                </c:pt>
                <c:pt idx="103">
                  <c:v>44715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44754</c:v>
                </c:pt>
                <c:pt idx="130">
                  <c:v>44755</c:v>
                </c:pt>
                <c:pt idx="131">
                  <c:v>44756</c:v>
                </c:pt>
                <c:pt idx="132">
                  <c:v>44757</c:v>
                </c:pt>
                <c:pt idx="133">
                  <c:v>44760</c:v>
                </c:pt>
                <c:pt idx="134">
                  <c:v>44761</c:v>
                </c:pt>
                <c:pt idx="135">
                  <c:v>44762</c:v>
                </c:pt>
                <c:pt idx="136">
                  <c:v>44763</c:v>
                </c:pt>
                <c:pt idx="137">
                  <c:v>44764</c:v>
                </c:pt>
                <c:pt idx="138">
                  <c:v>44767</c:v>
                </c:pt>
                <c:pt idx="139">
                  <c:v>44768</c:v>
                </c:pt>
                <c:pt idx="140">
                  <c:v>44769</c:v>
                </c:pt>
                <c:pt idx="141">
                  <c:v>44770</c:v>
                </c:pt>
                <c:pt idx="142">
                  <c:v>44771</c:v>
                </c:pt>
                <c:pt idx="143">
                  <c:v>44774</c:v>
                </c:pt>
                <c:pt idx="144">
                  <c:v>44775</c:v>
                </c:pt>
                <c:pt idx="145">
                  <c:v>44776</c:v>
                </c:pt>
                <c:pt idx="146">
                  <c:v>44777</c:v>
                </c:pt>
                <c:pt idx="147">
                  <c:v>44778</c:v>
                </c:pt>
                <c:pt idx="148">
                  <c:v>44781</c:v>
                </c:pt>
                <c:pt idx="149">
                  <c:v>44783</c:v>
                </c:pt>
                <c:pt idx="150">
                  <c:v>44784</c:v>
                </c:pt>
                <c:pt idx="151">
                  <c:v>44785</c:v>
                </c:pt>
                <c:pt idx="152">
                  <c:v>44788</c:v>
                </c:pt>
                <c:pt idx="153">
                  <c:v>44789</c:v>
                </c:pt>
                <c:pt idx="154">
                  <c:v>44790</c:v>
                </c:pt>
                <c:pt idx="155">
                  <c:v>44791</c:v>
                </c:pt>
                <c:pt idx="156">
                  <c:v>44792</c:v>
                </c:pt>
                <c:pt idx="157">
                  <c:v>44795</c:v>
                </c:pt>
                <c:pt idx="158">
                  <c:v>44796</c:v>
                </c:pt>
                <c:pt idx="159">
                  <c:v>44797</c:v>
                </c:pt>
                <c:pt idx="160">
                  <c:v>44798</c:v>
                </c:pt>
                <c:pt idx="161">
                  <c:v>44799</c:v>
                </c:pt>
                <c:pt idx="162">
                  <c:v>44802</c:v>
                </c:pt>
                <c:pt idx="163">
                  <c:v>44803</c:v>
                </c:pt>
                <c:pt idx="164">
                  <c:v>44804</c:v>
                </c:pt>
                <c:pt idx="165">
                  <c:v>44805</c:v>
                </c:pt>
                <c:pt idx="166">
                  <c:v>44806</c:v>
                </c:pt>
                <c:pt idx="167">
                  <c:v>44809</c:v>
                </c:pt>
                <c:pt idx="168">
                  <c:v>44810</c:v>
                </c:pt>
                <c:pt idx="169">
                  <c:v>44811</c:v>
                </c:pt>
                <c:pt idx="170">
                  <c:v>44812</c:v>
                </c:pt>
                <c:pt idx="171">
                  <c:v>44813</c:v>
                </c:pt>
                <c:pt idx="172">
                  <c:v>44816</c:v>
                </c:pt>
                <c:pt idx="173">
                  <c:v>44817</c:v>
                </c:pt>
                <c:pt idx="174">
                  <c:v>44818</c:v>
                </c:pt>
                <c:pt idx="175">
                  <c:v>44819</c:v>
                </c:pt>
                <c:pt idx="176">
                  <c:v>44820</c:v>
                </c:pt>
                <c:pt idx="177">
                  <c:v>44823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44859</c:v>
                </c:pt>
                <c:pt idx="203">
                  <c:v>44860</c:v>
                </c:pt>
                <c:pt idx="204">
                  <c:v>44861</c:v>
                </c:pt>
                <c:pt idx="205">
                  <c:v>44862</c:v>
                </c:pt>
                <c:pt idx="206">
                  <c:v>44865</c:v>
                </c:pt>
                <c:pt idx="207">
                  <c:v>44866</c:v>
                </c:pt>
                <c:pt idx="208">
                  <c:v>44867</c:v>
                </c:pt>
                <c:pt idx="209">
                  <c:v>44868</c:v>
                </c:pt>
                <c:pt idx="210">
                  <c:v>44869</c:v>
                </c:pt>
                <c:pt idx="211">
                  <c:v>44872</c:v>
                </c:pt>
                <c:pt idx="212">
                  <c:v>44873</c:v>
                </c:pt>
                <c:pt idx="213">
                  <c:v>44874</c:v>
                </c:pt>
                <c:pt idx="214">
                  <c:v>44875</c:v>
                </c:pt>
                <c:pt idx="215">
                  <c:v>44876</c:v>
                </c:pt>
                <c:pt idx="216">
                  <c:v>44879</c:v>
                </c:pt>
                <c:pt idx="217">
                  <c:v>44880</c:v>
                </c:pt>
                <c:pt idx="218">
                  <c:v>44881</c:v>
                </c:pt>
                <c:pt idx="219">
                  <c:v>44882</c:v>
                </c:pt>
                <c:pt idx="220">
                  <c:v>44883</c:v>
                </c:pt>
                <c:pt idx="221">
                  <c:v>44886</c:v>
                </c:pt>
                <c:pt idx="222">
                  <c:v>44887</c:v>
                </c:pt>
                <c:pt idx="223">
                  <c:v>44888</c:v>
                </c:pt>
                <c:pt idx="224">
                  <c:v>44889</c:v>
                </c:pt>
                <c:pt idx="225">
                  <c:v>44890</c:v>
                </c:pt>
                <c:pt idx="226">
                  <c:v>44893</c:v>
                </c:pt>
                <c:pt idx="227">
                  <c:v>44894</c:v>
                </c:pt>
                <c:pt idx="228">
                  <c:v>44895</c:v>
                </c:pt>
                <c:pt idx="229">
                  <c:v>44896</c:v>
                </c:pt>
                <c:pt idx="230">
                  <c:v>44897</c:v>
                </c:pt>
                <c:pt idx="231">
                  <c:v>44900</c:v>
                </c:pt>
                <c:pt idx="232">
                  <c:v>44901</c:v>
                </c:pt>
                <c:pt idx="233">
                  <c:v>44902</c:v>
                </c:pt>
                <c:pt idx="234">
                  <c:v>44903</c:v>
                </c:pt>
                <c:pt idx="235">
                  <c:v>44904</c:v>
                </c:pt>
                <c:pt idx="236">
                  <c:v>44907</c:v>
                </c:pt>
                <c:pt idx="237">
                  <c:v>44908</c:v>
                </c:pt>
                <c:pt idx="238">
                  <c:v>44909</c:v>
                </c:pt>
                <c:pt idx="239">
                  <c:v>44910</c:v>
                </c:pt>
                <c:pt idx="240">
                  <c:v>44911</c:v>
                </c:pt>
                <c:pt idx="241">
                  <c:v>44914</c:v>
                </c:pt>
                <c:pt idx="242">
                  <c:v>44915</c:v>
                </c:pt>
                <c:pt idx="243">
                  <c:v>44916</c:v>
                </c:pt>
                <c:pt idx="244">
                  <c:v>44917</c:v>
                </c:pt>
                <c:pt idx="245">
                  <c:v>44918</c:v>
                </c:pt>
                <c:pt idx="246">
                  <c:v>44922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44951</c:v>
                </c:pt>
                <c:pt idx="265">
                  <c:v>44952</c:v>
                </c:pt>
                <c:pt idx="266">
                  <c:v>44953</c:v>
                </c:pt>
                <c:pt idx="267">
                  <c:v>44956</c:v>
                </c:pt>
                <c:pt idx="268">
                  <c:v>44957</c:v>
                </c:pt>
                <c:pt idx="269">
                  <c:v>44958</c:v>
                </c:pt>
                <c:pt idx="270">
                  <c:v>44959</c:v>
                </c:pt>
                <c:pt idx="271">
                  <c:v>44960</c:v>
                </c:pt>
                <c:pt idx="272">
                  <c:v>44963</c:v>
                </c:pt>
                <c:pt idx="273">
                  <c:v>44964</c:v>
                </c:pt>
                <c:pt idx="274">
                  <c:v>44965</c:v>
                </c:pt>
                <c:pt idx="275">
                  <c:v>44966</c:v>
                </c:pt>
                <c:pt idx="276">
                  <c:v>44967</c:v>
                </c:pt>
                <c:pt idx="277">
                  <c:v>44970</c:v>
                </c:pt>
                <c:pt idx="278">
                  <c:v>44971</c:v>
                </c:pt>
                <c:pt idx="279">
                  <c:v>44972</c:v>
                </c:pt>
                <c:pt idx="280">
                  <c:v>44973</c:v>
                </c:pt>
                <c:pt idx="281">
                  <c:v>44974</c:v>
                </c:pt>
                <c:pt idx="282">
                  <c:v>44977</c:v>
                </c:pt>
                <c:pt idx="283">
                  <c:v>44978</c:v>
                </c:pt>
                <c:pt idx="284">
                  <c:v>44979</c:v>
                </c:pt>
                <c:pt idx="285">
                  <c:v>44980</c:v>
                </c:pt>
                <c:pt idx="286">
                  <c:v>44981</c:v>
                </c:pt>
                <c:pt idx="287">
                  <c:v>44984</c:v>
                </c:pt>
                <c:pt idx="288">
                  <c:v>44985</c:v>
                </c:pt>
                <c:pt idx="289">
                  <c:v>44986</c:v>
                </c:pt>
                <c:pt idx="290">
                  <c:v>44987</c:v>
                </c:pt>
                <c:pt idx="291">
                  <c:v>44988</c:v>
                </c:pt>
                <c:pt idx="292">
                  <c:v>44991</c:v>
                </c:pt>
                <c:pt idx="293">
                  <c:v>44992</c:v>
                </c:pt>
                <c:pt idx="294">
                  <c:v>44993</c:v>
                </c:pt>
                <c:pt idx="295">
                  <c:v>44994</c:v>
                </c:pt>
                <c:pt idx="296">
                  <c:v>44995</c:v>
                </c:pt>
                <c:pt idx="297">
                  <c:v>44998</c:v>
                </c:pt>
                <c:pt idx="298">
                  <c:v>44999</c:v>
                </c:pt>
                <c:pt idx="299">
                  <c:v>45000</c:v>
                </c:pt>
                <c:pt idx="300">
                  <c:v>45001</c:v>
                </c:pt>
                <c:pt idx="301">
                  <c:v>45002</c:v>
                </c:pt>
                <c:pt idx="302">
                  <c:v>45005</c:v>
                </c:pt>
                <c:pt idx="303">
                  <c:v>45006</c:v>
                </c:pt>
                <c:pt idx="304">
                  <c:v>45007</c:v>
                </c:pt>
                <c:pt idx="305">
                  <c:v>45008</c:v>
                </c:pt>
                <c:pt idx="306">
                  <c:v>45009</c:v>
                </c:pt>
                <c:pt idx="307">
                  <c:v>45012</c:v>
                </c:pt>
                <c:pt idx="308">
                  <c:v>45013</c:v>
                </c:pt>
                <c:pt idx="309">
                  <c:v>45014</c:v>
                </c:pt>
                <c:pt idx="310">
                  <c:v>45015</c:v>
                </c:pt>
                <c:pt idx="311">
                  <c:v>45016</c:v>
                </c:pt>
                <c:pt idx="312">
                  <c:v>45019</c:v>
                </c:pt>
                <c:pt idx="313">
                  <c:v>45020</c:v>
                </c:pt>
                <c:pt idx="314">
                  <c:v>45021</c:v>
                </c:pt>
                <c:pt idx="315">
                  <c:v>45022</c:v>
                </c:pt>
                <c:pt idx="316">
                  <c:v>45026</c:v>
                </c:pt>
                <c:pt idx="317">
                  <c:v>45027</c:v>
                </c:pt>
                <c:pt idx="318">
                  <c:v>45028</c:v>
                </c:pt>
                <c:pt idx="319">
                  <c:v>45029</c:v>
                </c:pt>
                <c:pt idx="320">
                  <c:v>45030</c:v>
                </c:pt>
                <c:pt idx="321">
                  <c:v>45033</c:v>
                </c:pt>
                <c:pt idx="322">
                  <c:v>45034</c:v>
                </c:pt>
                <c:pt idx="323">
                  <c:v>45035</c:v>
                </c:pt>
                <c:pt idx="324">
                  <c:v>45036</c:v>
                </c:pt>
                <c:pt idx="325">
                  <c:v>45037</c:v>
                </c:pt>
                <c:pt idx="326">
                  <c:v>45040</c:v>
                </c:pt>
                <c:pt idx="327">
                  <c:v>45041</c:v>
                </c:pt>
                <c:pt idx="328">
                  <c:v>45042</c:v>
                </c:pt>
                <c:pt idx="329">
                  <c:v>45043</c:v>
                </c:pt>
                <c:pt idx="330">
                  <c:v>45044</c:v>
                </c:pt>
                <c:pt idx="331">
                  <c:v>45048</c:v>
                </c:pt>
                <c:pt idx="332">
                  <c:v>45049</c:v>
                </c:pt>
                <c:pt idx="333">
                  <c:v>45050</c:v>
                </c:pt>
                <c:pt idx="334">
                  <c:v>45051</c:v>
                </c:pt>
                <c:pt idx="335">
                  <c:v>45054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45075</c:v>
                </c:pt>
                <c:pt idx="351">
                  <c:v>45076</c:v>
                </c:pt>
                <c:pt idx="352">
                  <c:v>45077</c:v>
                </c:pt>
                <c:pt idx="353">
                  <c:v>45078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45107</c:v>
                </c:pt>
                <c:pt idx="373">
                  <c:v>45110</c:v>
                </c:pt>
                <c:pt idx="374">
                  <c:v>45111</c:v>
                </c:pt>
                <c:pt idx="375">
                  <c:v>45112</c:v>
                </c:pt>
                <c:pt idx="376">
                  <c:v>45113</c:v>
                </c:pt>
                <c:pt idx="377">
                  <c:v>45114</c:v>
                </c:pt>
                <c:pt idx="378">
                  <c:v>45117</c:v>
                </c:pt>
                <c:pt idx="379">
                  <c:v>45118</c:v>
                </c:pt>
                <c:pt idx="380">
                  <c:v>45119</c:v>
                </c:pt>
                <c:pt idx="381">
                  <c:v>45120</c:v>
                </c:pt>
                <c:pt idx="382">
                  <c:v>45121</c:v>
                </c:pt>
                <c:pt idx="383">
                  <c:v>45124</c:v>
                </c:pt>
                <c:pt idx="384">
                  <c:v>45125</c:v>
                </c:pt>
                <c:pt idx="385">
                  <c:v>45126</c:v>
                </c:pt>
                <c:pt idx="386">
                  <c:v>45127</c:v>
                </c:pt>
                <c:pt idx="387">
                  <c:v>45128</c:v>
                </c:pt>
                <c:pt idx="388">
                  <c:v>45131</c:v>
                </c:pt>
                <c:pt idx="389">
                  <c:v>45132</c:v>
                </c:pt>
                <c:pt idx="390">
                  <c:v>45133</c:v>
                </c:pt>
                <c:pt idx="391">
                  <c:v>45134</c:v>
                </c:pt>
                <c:pt idx="392">
                  <c:v>45135</c:v>
                </c:pt>
                <c:pt idx="393">
                  <c:v>45138</c:v>
                </c:pt>
                <c:pt idx="394">
                  <c:v>45139</c:v>
                </c:pt>
                <c:pt idx="395">
                  <c:v>45140</c:v>
                </c:pt>
                <c:pt idx="396">
                  <c:v>45141</c:v>
                </c:pt>
                <c:pt idx="397">
                  <c:v>45142</c:v>
                </c:pt>
                <c:pt idx="398">
                  <c:v>45145</c:v>
                </c:pt>
                <c:pt idx="399">
                  <c:v>45146</c:v>
                </c:pt>
                <c:pt idx="400">
                  <c:v>45148</c:v>
                </c:pt>
                <c:pt idx="401">
                  <c:v>45149</c:v>
                </c:pt>
                <c:pt idx="402">
                  <c:v>45152</c:v>
                </c:pt>
                <c:pt idx="403">
                  <c:v>45153</c:v>
                </c:pt>
                <c:pt idx="404">
                  <c:v>45154</c:v>
                </c:pt>
                <c:pt idx="405">
                  <c:v>45155</c:v>
                </c:pt>
                <c:pt idx="406">
                  <c:v>45156</c:v>
                </c:pt>
                <c:pt idx="407">
                  <c:v>45156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45163</c:v>
                </c:pt>
                <c:pt idx="413">
                  <c:v>45166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45173</c:v>
                </c:pt>
                <c:pt idx="418">
                  <c:v>45174</c:v>
                </c:pt>
                <c:pt idx="419">
                  <c:v>45175</c:v>
                </c:pt>
                <c:pt idx="420">
                  <c:v>45176</c:v>
                </c:pt>
                <c:pt idx="421">
                  <c:v>45177</c:v>
                </c:pt>
                <c:pt idx="422">
                  <c:v>45180</c:v>
                </c:pt>
                <c:pt idx="423">
                  <c:v>45181</c:v>
                </c:pt>
                <c:pt idx="424">
                  <c:v>45182</c:v>
                </c:pt>
                <c:pt idx="425">
                  <c:v>45183</c:v>
                </c:pt>
                <c:pt idx="426">
                  <c:v>45184</c:v>
                </c:pt>
                <c:pt idx="427">
                  <c:v>45187</c:v>
                </c:pt>
                <c:pt idx="428">
                  <c:v>45188</c:v>
                </c:pt>
                <c:pt idx="429">
                  <c:v>45189</c:v>
                </c:pt>
                <c:pt idx="430">
                  <c:v>45190</c:v>
                </c:pt>
                <c:pt idx="431">
                  <c:v>45191</c:v>
                </c:pt>
                <c:pt idx="432">
                  <c:v>45194</c:v>
                </c:pt>
                <c:pt idx="433">
                  <c:v>45195</c:v>
                </c:pt>
                <c:pt idx="434">
                  <c:v>45196</c:v>
                </c:pt>
                <c:pt idx="435">
                  <c:v>45197</c:v>
                </c:pt>
                <c:pt idx="436">
                  <c:v>45198</c:v>
                </c:pt>
                <c:pt idx="437">
                  <c:v>45201</c:v>
                </c:pt>
                <c:pt idx="438">
                  <c:v>45202</c:v>
                </c:pt>
                <c:pt idx="439">
                  <c:v>45203</c:v>
                </c:pt>
                <c:pt idx="440">
                  <c:v>45204</c:v>
                </c:pt>
                <c:pt idx="441">
                  <c:v>45205</c:v>
                </c:pt>
                <c:pt idx="442">
                  <c:v>45208</c:v>
                </c:pt>
                <c:pt idx="443">
                  <c:v>45209</c:v>
                </c:pt>
                <c:pt idx="444">
                  <c:v>45210</c:v>
                </c:pt>
                <c:pt idx="445">
                  <c:v>45211</c:v>
                </c:pt>
                <c:pt idx="446">
                  <c:v>45212</c:v>
                </c:pt>
                <c:pt idx="447">
                  <c:v>45215</c:v>
                </c:pt>
                <c:pt idx="448">
                  <c:v>45216</c:v>
                </c:pt>
                <c:pt idx="449">
                  <c:v>45217</c:v>
                </c:pt>
                <c:pt idx="450">
                  <c:v>45218</c:v>
                </c:pt>
                <c:pt idx="451">
                  <c:v>45219</c:v>
                </c:pt>
                <c:pt idx="452">
                  <c:v>45222</c:v>
                </c:pt>
                <c:pt idx="453">
                  <c:v>45223</c:v>
                </c:pt>
                <c:pt idx="454">
                  <c:v>45224</c:v>
                </c:pt>
                <c:pt idx="455">
                  <c:v>45225</c:v>
                </c:pt>
                <c:pt idx="456">
                  <c:v>45226</c:v>
                </c:pt>
                <c:pt idx="457">
                  <c:v>45229</c:v>
                </c:pt>
                <c:pt idx="458">
                  <c:v>45230</c:v>
                </c:pt>
                <c:pt idx="459">
                  <c:v>45231</c:v>
                </c:pt>
                <c:pt idx="460">
                  <c:v>45232</c:v>
                </c:pt>
                <c:pt idx="461">
                  <c:v>45233</c:v>
                </c:pt>
                <c:pt idx="462">
                  <c:v>45236</c:v>
                </c:pt>
                <c:pt idx="463">
                  <c:v>45237</c:v>
                </c:pt>
                <c:pt idx="464">
                  <c:v>45238</c:v>
                </c:pt>
                <c:pt idx="465">
                  <c:v>45239</c:v>
                </c:pt>
                <c:pt idx="466">
                  <c:v>45240</c:v>
                </c:pt>
                <c:pt idx="467">
                  <c:v>45244</c:v>
                </c:pt>
                <c:pt idx="468">
                  <c:v>45245</c:v>
                </c:pt>
                <c:pt idx="469">
                  <c:v>45246</c:v>
                </c:pt>
                <c:pt idx="470">
                  <c:v>45247</c:v>
                </c:pt>
                <c:pt idx="471">
                  <c:v>45250</c:v>
                </c:pt>
                <c:pt idx="472">
                  <c:v>45251</c:v>
                </c:pt>
                <c:pt idx="473">
                  <c:v>45252</c:v>
                </c:pt>
                <c:pt idx="474">
                  <c:v>45253</c:v>
                </c:pt>
                <c:pt idx="475">
                  <c:v>45254</c:v>
                </c:pt>
                <c:pt idx="476">
                  <c:v>45257</c:v>
                </c:pt>
                <c:pt idx="477">
                  <c:v>45258</c:v>
                </c:pt>
                <c:pt idx="478">
                  <c:v>45259</c:v>
                </c:pt>
                <c:pt idx="479">
                  <c:v>45260</c:v>
                </c:pt>
                <c:pt idx="480">
                  <c:v>45261</c:v>
                </c:pt>
                <c:pt idx="481">
                  <c:v>45264</c:v>
                </c:pt>
                <c:pt idx="482">
                  <c:v>45265</c:v>
                </c:pt>
                <c:pt idx="483">
                  <c:v>45266</c:v>
                </c:pt>
                <c:pt idx="484">
                  <c:v>45267</c:v>
                </c:pt>
                <c:pt idx="485">
                  <c:v>45268</c:v>
                </c:pt>
                <c:pt idx="486">
                  <c:v>45271</c:v>
                </c:pt>
                <c:pt idx="487">
                  <c:v>45272</c:v>
                </c:pt>
                <c:pt idx="488">
                  <c:v>45273</c:v>
                </c:pt>
                <c:pt idx="489">
                  <c:v>45274</c:v>
                </c:pt>
                <c:pt idx="490">
                  <c:v>45275</c:v>
                </c:pt>
                <c:pt idx="491">
                  <c:v>45278</c:v>
                </c:pt>
                <c:pt idx="492">
                  <c:v>45279</c:v>
                </c:pt>
                <c:pt idx="493">
                  <c:v>45280</c:v>
                </c:pt>
                <c:pt idx="494">
                  <c:v>45281</c:v>
                </c:pt>
                <c:pt idx="495">
                  <c:v>45282</c:v>
                </c:pt>
                <c:pt idx="496">
                  <c:v>45286</c:v>
                </c:pt>
                <c:pt idx="497">
                  <c:v>45287</c:v>
                </c:pt>
                <c:pt idx="498">
                  <c:v>45288</c:v>
                </c:pt>
                <c:pt idx="499">
                  <c:v>45289</c:v>
                </c:pt>
                <c:pt idx="500">
                  <c:v>45293</c:v>
                </c:pt>
                <c:pt idx="501">
                  <c:v>45294</c:v>
                </c:pt>
                <c:pt idx="502">
                  <c:v>45295</c:v>
                </c:pt>
                <c:pt idx="503">
                  <c:v>45296</c:v>
                </c:pt>
                <c:pt idx="504">
                  <c:v>45299</c:v>
                </c:pt>
                <c:pt idx="505">
                  <c:v>45300</c:v>
                </c:pt>
                <c:pt idx="506">
                  <c:v>45301</c:v>
                </c:pt>
                <c:pt idx="507">
                  <c:v>45302</c:v>
                </c:pt>
                <c:pt idx="508">
                  <c:v>45303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45310</c:v>
                </c:pt>
                <c:pt idx="514">
                  <c:v>45313</c:v>
                </c:pt>
                <c:pt idx="515">
                  <c:v>45314</c:v>
                </c:pt>
                <c:pt idx="516">
                  <c:v>45315</c:v>
                </c:pt>
                <c:pt idx="517">
                  <c:v>45316</c:v>
                </c:pt>
                <c:pt idx="518">
                  <c:v>45317</c:v>
                </c:pt>
                <c:pt idx="519">
                  <c:v>45320</c:v>
                </c:pt>
                <c:pt idx="520">
                  <c:v>45321</c:v>
                </c:pt>
                <c:pt idx="521">
                  <c:v>45322</c:v>
                </c:pt>
                <c:pt idx="522">
                  <c:v>45323</c:v>
                </c:pt>
                <c:pt idx="523">
                  <c:v>45324</c:v>
                </c:pt>
                <c:pt idx="524">
                  <c:v>45327</c:v>
                </c:pt>
                <c:pt idx="525">
                  <c:v>45328</c:v>
                </c:pt>
                <c:pt idx="526">
                  <c:v>45329</c:v>
                </c:pt>
                <c:pt idx="527">
                  <c:v>45330</c:v>
                </c:pt>
                <c:pt idx="528">
                  <c:v>45331</c:v>
                </c:pt>
                <c:pt idx="529">
                  <c:v>45335</c:v>
                </c:pt>
                <c:pt idx="530">
                  <c:v>45336</c:v>
                </c:pt>
                <c:pt idx="531">
                  <c:v>45337</c:v>
                </c:pt>
                <c:pt idx="532">
                  <c:v>45338</c:v>
                </c:pt>
                <c:pt idx="533">
                  <c:v>45341</c:v>
                </c:pt>
                <c:pt idx="534">
                  <c:v>45342</c:v>
                </c:pt>
                <c:pt idx="535">
                  <c:v>45343</c:v>
                </c:pt>
                <c:pt idx="536">
                  <c:v>45344</c:v>
                </c:pt>
                <c:pt idx="537">
                  <c:v>45345</c:v>
                </c:pt>
                <c:pt idx="538">
                  <c:v>45348</c:v>
                </c:pt>
                <c:pt idx="539">
                  <c:v>45349</c:v>
                </c:pt>
                <c:pt idx="540">
                  <c:v>45350</c:v>
                </c:pt>
                <c:pt idx="541">
                  <c:v>45351</c:v>
                </c:pt>
                <c:pt idx="542">
                  <c:v>45352</c:v>
                </c:pt>
                <c:pt idx="543">
                  <c:v>45355</c:v>
                </c:pt>
                <c:pt idx="544">
                  <c:v>45356</c:v>
                </c:pt>
                <c:pt idx="545">
                  <c:v>45357</c:v>
                </c:pt>
                <c:pt idx="546">
                  <c:v>45358</c:v>
                </c:pt>
                <c:pt idx="547">
                  <c:v>45359</c:v>
                </c:pt>
                <c:pt idx="548">
                  <c:v>45362</c:v>
                </c:pt>
                <c:pt idx="549">
                  <c:v>45363</c:v>
                </c:pt>
                <c:pt idx="550">
                  <c:v>45364</c:v>
                </c:pt>
                <c:pt idx="551">
                  <c:v>45365</c:v>
                </c:pt>
                <c:pt idx="552">
                  <c:v>45366</c:v>
                </c:pt>
                <c:pt idx="553">
                  <c:v>45369</c:v>
                </c:pt>
                <c:pt idx="554">
                  <c:v>45370</c:v>
                </c:pt>
                <c:pt idx="555">
                  <c:v>45371</c:v>
                </c:pt>
                <c:pt idx="556">
                  <c:v>45372</c:v>
                </c:pt>
                <c:pt idx="557">
                  <c:v>45373</c:v>
                </c:pt>
                <c:pt idx="558">
                  <c:v>45376</c:v>
                </c:pt>
                <c:pt idx="559">
                  <c:v>45377</c:v>
                </c:pt>
                <c:pt idx="560">
                  <c:v>45378</c:v>
                </c:pt>
                <c:pt idx="561">
                  <c:v>45379</c:v>
                </c:pt>
                <c:pt idx="562">
                  <c:v>45383</c:v>
                </c:pt>
                <c:pt idx="563">
                  <c:v>45384</c:v>
                </c:pt>
                <c:pt idx="564">
                  <c:v>45385</c:v>
                </c:pt>
                <c:pt idx="565">
                  <c:v>45386</c:v>
                </c:pt>
                <c:pt idx="566">
                  <c:v>45387</c:v>
                </c:pt>
                <c:pt idx="567">
                  <c:v>45390</c:v>
                </c:pt>
                <c:pt idx="568">
                  <c:v>45391</c:v>
                </c:pt>
                <c:pt idx="569">
                  <c:v>45393</c:v>
                </c:pt>
                <c:pt idx="570">
                  <c:v>45394</c:v>
                </c:pt>
                <c:pt idx="571">
                  <c:v>45397</c:v>
                </c:pt>
                <c:pt idx="572">
                  <c:v>45398</c:v>
                </c:pt>
                <c:pt idx="573">
                  <c:v>45399</c:v>
                </c:pt>
                <c:pt idx="574">
                  <c:v>45400</c:v>
                </c:pt>
                <c:pt idx="575">
                  <c:v>45401</c:v>
                </c:pt>
                <c:pt idx="576">
                  <c:v>45404</c:v>
                </c:pt>
                <c:pt idx="577">
                  <c:v>45405</c:v>
                </c:pt>
                <c:pt idx="578">
                  <c:v>45406</c:v>
                </c:pt>
                <c:pt idx="579">
                  <c:v>45407</c:v>
                </c:pt>
                <c:pt idx="580">
                  <c:v>45408</c:v>
                </c:pt>
                <c:pt idx="581">
                  <c:v>45411</c:v>
                </c:pt>
                <c:pt idx="582">
                  <c:v>45412</c:v>
                </c:pt>
                <c:pt idx="583">
                  <c:v>45414</c:v>
                </c:pt>
                <c:pt idx="584">
                  <c:v>45415</c:v>
                </c:pt>
                <c:pt idx="585">
                  <c:v>45418</c:v>
                </c:pt>
                <c:pt idx="586">
                  <c:v>45419</c:v>
                </c:pt>
                <c:pt idx="587">
                  <c:v>45420</c:v>
                </c:pt>
                <c:pt idx="588">
                  <c:v>45421</c:v>
                </c:pt>
                <c:pt idx="589">
                  <c:v>45422</c:v>
                </c:pt>
                <c:pt idx="590">
                  <c:v>45425</c:v>
                </c:pt>
                <c:pt idx="591">
                  <c:v>45426</c:v>
                </c:pt>
                <c:pt idx="592">
                  <c:v>45427</c:v>
                </c:pt>
                <c:pt idx="593">
                  <c:v>45428</c:v>
                </c:pt>
                <c:pt idx="594">
                  <c:v>45429</c:v>
                </c:pt>
                <c:pt idx="595">
                  <c:v>45432</c:v>
                </c:pt>
                <c:pt idx="596">
                  <c:v>45433</c:v>
                </c:pt>
                <c:pt idx="597">
                  <c:v>45435</c:v>
                </c:pt>
                <c:pt idx="598">
                  <c:v>45436</c:v>
                </c:pt>
                <c:pt idx="599">
                  <c:v>45439</c:v>
                </c:pt>
                <c:pt idx="600">
                  <c:v>45440</c:v>
                </c:pt>
                <c:pt idx="601">
                  <c:v>45441</c:v>
                </c:pt>
                <c:pt idx="602">
                  <c:v>45442</c:v>
                </c:pt>
                <c:pt idx="603">
                  <c:v>45443</c:v>
                </c:pt>
                <c:pt idx="604">
                  <c:v>45446</c:v>
                </c:pt>
                <c:pt idx="605">
                  <c:v>45447</c:v>
                </c:pt>
                <c:pt idx="606">
                  <c:v>45448</c:v>
                </c:pt>
                <c:pt idx="607">
                  <c:v>45449</c:v>
                </c:pt>
                <c:pt idx="608">
                  <c:v>45450</c:v>
                </c:pt>
                <c:pt idx="609">
                  <c:v>45453</c:v>
                </c:pt>
                <c:pt idx="610">
                  <c:v>45454</c:v>
                </c:pt>
                <c:pt idx="611">
                  <c:v>45455</c:v>
                </c:pt>
                <c:pt idx="612">
                  <c:v>45456</c:v>
                </c:pt>
                <c:pt idx="613">
                  <c:v>45457</c:v>
                </c:pt>
                <c:pt idx="614">
                  <c:v>45461</c:v>
                </c:pt>
                <c:pt idx="615">
                  <c:v>45462</c:v>
                </c:pt>
                <c:pt idx="616">
                  <c:v>45463</c:v>
                </c:pt>
                <c:pt idx="617">
                  <c:v>45464</c:v>
                </c:pt>
                <c:pt idx="618">
                  <c:v>45467</c:v>
                </c:pt>
                <c:pt idx="619">
                  <c:v>45468</c:v>
                </c:pt>
                <c:pt idx="620">
                  <c:v>45469</c:v>
                </c:pt>
                <c:pt idx="621">
                  <c:v>45470</c:v>
                </c:pt>
                <c:pt idx="622">
                  <c:v>45471</c:v>
                </c:pt>
                <c:pt idx="623">
                  <c:v>45474</c:v>
                </c:pt>
                <c:pt idx="624">
                  <c:v>45475</c:v>
                </c:pt>
                <c:pt idx="625">
                  <c:v>45476</c:v>
                </c:pt>
                <c:pt idx="626">
                  <c:v>45477</c:v>
                </c:pt>
                <c:pt idx="627">
                  <c:v>45478</c:v>
                </c:pt>
                <c:pt idx="628">
                  <c:v>45481</c:v>
                </c:pt>
                <c:pt idx="629">
                  <c:v>45482</c:v>
                </c:pt>
                <c:pt idx="630">
                  <c:v>45483</c:v>
                </c:pt>
                <c:pt idx="631">
                  <c:v>45484</c:v>
                </c:pt>
                <c:pt idx="632">
                  <c:v>45485</c:v>
                </c:pt>
                <c:pt idx="633">
                  <c:v>45488</c:v>
                </c:pt>
                <c:pt idx="634">
                  <c:v>45489</c:v>
                </c:pt>
                <c:pt idx="635">
                  <c:v>45490</c:v>
                </c:pt>
                <c:pt idx="636">
                  <c:v>45491</c:v>
                </c:pt>
                <c:pt idx="637">
                  <c:v>45492</c:v>
                </c:pt>
                <c:pt idx="638">
                  <c:v>45495</c:v>
                </c:pt>
                <c:pt idx="639">
                  <c:v>45496</c:v>
                </c:pt>
                <c:pt idx="640">
                  <c:v>45497</c:v>
                </c:pt>
                <c:pt idx="641">
                  <c:v>45498</c:v>
                </c:pt>
                <c:pt idx="642">
                  <c:v>45499</c:v>
                </c:pt>
                <c:pt idx="643">
                  <c:v>45502</c:v>
                </c:pt>
                <c:pt idx="644">
                  <c:v>45503</c:v>
                </c:pt>
                <c:pt idx="645">
                  <c:v>45504</c:v>
                </c:pt>
                <c:pt idx="646">
                  <c:v>45505</c:v>
                </c:pt>
                <c:pt idx="647">
                  <c:v>45506</c:v>
                </c:pt>
                <c:pt idx="648">
                  <c:v>45509</c:v>
                </c:pt>
                <c:pt idx="649">
                  <c:v>45510</c:v>
                </c:pt>
                <c:pt idx="650">
                  <c:v>45511</c:v>
                </c:pt>
                <c:pt idx="651">
                  <c:v>45512</c:v>
                </c:pt>
                <c:pt idx="652">
                  <c:v>45516</c:v>
                </c:pt>
                <c:pt idx="653">
                  <c:v>45517</c:v>
                </c:pt>
                <c:pt idx="654">
                  <c:v>45518</c:v>
                </c:pt>
                <c:pt idx="655">
                  <c:v>45519</c:v>
                </c:pt>
                <c:pt idx="656">
                  <c:v>45520</c:v>
                </c:pt>
                <c:pt idx="657">
                  <c:v>45523</c:v>
                </c:pt>
                <c:pt idx="658">
                  <c:v>45524</c:v>
                </c:pt>
                <c:pt idx="659">
                  <c:v>45525</c:v>
                </c:pt>
                <c:pt idx="660">
                  <c:v>45526</c:v>
                </c:pt>
                <c:pt idx="661">
                  <c:v>45527</c:v>
                </c:pt>
                <c:pt idx="662">
                  <c:v>45530</c:v>
                </c:pt>
                <c:pt idx="663">
                  <c:v>45531</c:v>
                </c:pt>
                <c:pt idx="664">
                  <c:v>45532</c:v>
                </c:pt>
                <c:pt idx="665">
                  <c:v>45533</c:v>
                </c:pt>
                <c:pt idx="666">
                  <c:v>45534</c:v>
                </c:pt>
                <c:pt idx="667">
                  <c:v>45537</c:v>
                </c:pt>
                <c:pt idx="668">
                  <c:v>45538</c:v>
                </c:pt>
                <c:pt idx="669">
                  <c:v>45539</c:v>
                </c:pt>
                <c:pt idx="670">
                  <c:v>45540</c:v>
                </c:pt>
                <c:pt idx="671">
                  <c:v>45541</c:v>
                </c:pt>
                <c:pt idx="672">
                  <c:v>45544</c:v>
                </c:pt>
                <c:pt idx="673">
                  <c:v>45545</c:v>
                </c:pt>
                <c:pt idx="674">
                  <c:v>45546</c:v>
                </c:pt>
                <c:pt idx="675">
                  <c:v>45547</c:v>
                </c:pt>
                <c:pt idx="676">
                  <c:v>45548</c:v>
                </c:pt>
                <c:pt idx="677">
                  <c:v>45551</c:v>
                </c:pt>
                <c:pt idx="678">
                  <c:v>45552</c:v>
                </c:pt>
                <c:pt idx="679">
                  <c:v>45553</c:v>
                </c:pt>
                <c:pt idx="680">
                  <c:v>45554</c:v>
                </c:pt>
                <c:pt idx="681">
                  <c:v>45555</c:v>
                </c:pt>
                <c:pt idx="682">
                  <c:v>45558</c:v>
                </c:pt>
                <c:pt idx="683">
                  <c:v>45559</c:v>
                </c:pt>
                <c:pt idx="684">
                  <c:v>45560</c:v>
                </c:pt>
                <c:pt idx="685">
                  <c:v>45561</c:v>
                </c:pt>
                <c:pt idx="686">
                  <c:v>45562</c:v>
                </c:pt>
                <c:pt idx="687">
                  <c:v>45565</c:v>
                </c:pt>
                <c:pt idx="688">
                  <c:v>45566</c:v>
                </c:pt>
                <c:pt idx="689">
                  <c:v>45567</c:v>
                </c:pt>
                <c:pt idx="690">
                  <c:v>45568</c:v>
                </c:pt>
                <c:pt idx="691">
                  <c:v>45569</c:v>
                </c:pt>
                <c:pt idx="692">
                  <c:v>45572</c:v>
                </c:pt>
                <c:pt idx="693">
                  <c:v>45573</c:v>
                </c:pt>
                <c:pt idx="694">
                  <c:v>45574</c:v>
                </c:pt>
                <c:pt idx="695">
                  <c:v>45575</c:v>
                </c:pt>
                <c:pt idx="696">
                  <c:v>45576</c:v>
                </c:pt>
                <c:pt idx="697">
                  <c:v>45579</c:v>
                </c:pt>
                <c:pt idx="698">
                  <c:v>45580</c:v>
                </c:pt>
                <c:pt idx="699">
                  <c:v>45581</c:v>
                </c:pt>
                <c:pt idx="700">
                  <c:v>45582</c:v>
                </c:pt>
                <c:pt idx="701">
                  <c:v>45583</c:v>
                </c:pt>
                <c:pt idx="702">
                  <c:v>45586</c:v>
                </c:pt>
                <c:pt idx="703">
                  <c:v>45587</c:v>
                </c:pt>
                <c:pt idx="704">
                  <c:v>45588</c:v>
                </c:pt>
                <c:pt idx="705">
                  <c:v>45589</c:v>
                </c:pt>
                <c:pt idx="706">
                  <c:v>45590</c:v>
                </c:pt>
                <c:pt idx="707">
                  <c:v>45593</c:v>
                </c:pt>
                <c:pt idx="708">
                  <c:v>45594</c:v>
                </c:pt>
                <c:pt idx="709">
                  <c:v>45595</c:v>
                </c:pt>
                <c:pt idx="710">
                  <c:v>45597</c:v>
                </c:pt>
                <c:pt idx="711">
                  <c:v>45600</c:v>
                </c:pt>
                <c:pt idx="712">
                  <c:v>45601</c:v>
                </c:pt>
                <c:pt idx="713">
                  <c:v>45602</c:v>
                </c:pt>
                <c:pt idx="714">
                  <c:v>45603</c:v>
                </c:pt>
                <c:pt idx="715">
                  <c:v>45604</c:v>
                </c:pt>
                <c:pt idx="716">
                  <c:v>45607</c:v>
                </c:pt>
                <c:pt idx="717">
                  <c:v>45608</c:v>
                </c:pt>
                <c:pt idx="718">
                  <c:v>45609</c:v>
                </c:pt>
                <c:pt idx="719">
                  <c:v>45610</c:v>
                </c:pt>
                <c:pt idx="720">
                  <c:v>45611</c:v>
                </c:pt>
                <c:pt idx="721">
                  <c:v>45614</c:v>
                </c:pt>
                <c:pt idx="722">
                  <c:v>45615</c:v>
                </c:pt>
                <c:pt idx="723">
                  <c:v>45616</c:v>
                </c:pt>
                <c:pt idx="724">
                  <c:v>45617</c:v>
                </c:pt>
                <c:pt idx="725">
                  <c:v>45618</c:v>
                </c:pt>
                <c:pt idx="726">
                  <c:v>45621</c:v>
                </c:pt>
                <c:pt idx="727">
                  <c:v>45622</c:v>
                </c:pt>
                <c:pt idx="728">
                  <c:v>45623</c:v>
                </c:pt>
                <c:pt idx="729">
                  <c:v>45624</c:v>
                </c:pt>
                <c:pt idx="730">
                  <c:v>45625</c:v>
                </c:pt>
                <c:pt idx="731">
                  <c:v>45628</c:v>
                </c:pt>
                <c:pt idx="732">
                  <c:v>45629</c:v>
                </c:pt>
                <c:pt idx="733">
                  <c:v>45630</c:v>
                </c:pt>
                <c:pt idx="734">
                  <c:v>45631</c:v>
                </c:pt>
                <c:pt idx="735">
                  <c:v>45632</c:v>
                </c:pt>
                <c:pt idx="736">
                  <c:v>45635</c:v>
                </c:pt>
                <c:pt idx="737">
                  <c:v>45636</c:v>
                </c:pt>
                <c:pt idx="738">
                  <c:v>45637</c:v>
                </c:pt>
                <c:pt idx="739">
                  <c:v>45638</c:v>
                </c:pt>
                <c:pt idx="740">
                  <c:v>45639</c:v>
                </c:pt>
                <c:pt idx="741">
                  <c:v>45642</c:v>
                </c:pt>
                <c:pt idx="742">
                  <c:v>45643</c:v>
                </c:pt>
                <c:pt idx="743">
                  <c:v>45644</c:v>
                </c:pt>
                <c:pt idx="744">
                  <c:v>45645</c:v>
                </c:pt>
                <c:pt idx="745">
                  <c:v>45646</c:v>
                </c:pt>
                <c:pt idx="746">
                  <c:v>45649</c:v>
                </c:pt>
                <c:pt idx="747">
                  <c:v>45650</c:v>
                </c:pt>
                <c:pt idx="748">
                  <c:v>45652</c:v>
                </c:pt>
                <c:pt idx="749">
                  <c:v>45653</c:v>
                </c:pt>
                <c:pt idx="750">
                  <c:v>45656</c:v>
                </c:pt>
                <c:pt idx="751">
                  <c:v>45657</c:v>
                </c:pt>
                <c:pt idx="752">
                  <c:v>45659</c:v>
                </c:pt>
                <c:pt idx="753">
                  <c:v>45660</c:v>
                </c:pt>
                <c:pt idx="754">
                  <c:v>45663</c:v>
                </c:pt>
                <c:pt idx="755">
                  <c:v>45664</c:v>
                </c:pt>
                <c:pt idx="756">
                  <c:v>45665</c:v>
                </c:pt>
                <c:pt idx="757">
                  <c:v>45666</c:v>
                </c:pt>
                <c:pt idx="758">
                  <c:v>45667</c:v>
                </c:pt>
                <c:pt idx="759">
                  <c:v>45670</c:v>
                </c:pt>
                <c:pt idx="760">
                  <c:v>45671</c:v>
                </c:pt>
                <c:pt idx="761">
                  <c:v>45672</c:v>
                </c:pt>
                <c:pt idx="762">
                  <c:v>45673</c:v>
                </c:pt>
                <c:pt idx="763">
                  <c:v>45674</c:v>
                </c:pt>
                <c:pt idx="764">
                  <c:v>45677</c:v>
                </c:pt>
                <c:pt idx="765">
                  <c:v>45678</c:v>
                </c:pt>
                <c:pt idx="766">
                  <c:v>45679</c:v>
                </c:pt>
                <c:pt idx="767">
                  <c:v>45680</c:v>
                </c:pt>
                <c:pt idx="768">
                  <c:v>45681</c:v>
                </c:pt>
                <c:pt idx="769">
                  <c:v>45684</c:v>
                </c:pt>
                <c:pt idx="770">
                  <c:v>45685</c:v>
                </c:pt>
                <c:pt idx="771">
                  <c:v>45688</c:v>
                </c:pt>
                <c:pt idx="772">
                  <c:v>45691</c:v>
                </c:pt>
                <c:pt idx="773">
                  <c:v>45692</c:v>
                </c:pt>
                <c:pt idx="774">
                  <c:v>45693</c:v>
                </c:pt>
                <c:pt idx="775">
                  <c:v>45694</c:v>
                </c:pt>
                <c:pt idx="776">
                  <c:v>45695</c:v>
                </c:pt>
                <c:pt idx="777">
                  <c:v>45698</c:v>
                </c:pt>
                <c:pt idx="778">
                  <c:v>45699</c:v>
                </c:pt>
                <c:pt idx="779">
                  <c:v>45700</c:v>
                </c:pt>
                <c:pt idx="780">
                  <c:v>45701</c:v>
                </c:pt>
                <c:pt idx="781">
                  <c:v>45702</c:v>
                </c:pt>
                <c:pt idx="782">
                  <c:v>45705</c:v>
                </c:pt>
                <c:pt idx="783">
                  <c:v>45706</c:v>
                </c:pt>
                <c:pt idx="784">
                  <c:v>45707</c:v>
                </c:pt>
                <c:pt idx="785">
                  <c:v>45708</c:v>
                </c:pt>
                <c:pt idx="786">
                  <c:v>45709</c:v>
                </c:pt>
                <c:pt idx="787">
                  <c:v>45712</c:v>
                </c:pt>
                <c:pt idx="788">
                  <c:v>45713</c:v>
                </c:pt>
                <c:pt idx="789">
                  <c:v>45714</c:v>
                </c:pt>
                <c:pt idx="790">
                  <c:v>45715</c:v>
                </c:pt>
                <c:pt idx="791">
                  <c:v>45716</c:v>
                </c:pt>
                <c:pt idx="792">
                  <c:v>45719</c:v>
                </c:pt>
                <c:pt idx="793">
                  <c:v>45720</c:v>
                </c:pt>
                <c:pt idx="794">
                  <c:v>45721</c:v>
                </c:pt>
                <c:pt idx="795">
                  <c:v>45722</c:v>
                </c:pt>
                <c:pt idx="796">
                  <c:v>45723</c:v>
                </c:pt>
                <c:pt idx="797">
                  <c:v>45726</c:v>
                </c:pt>
                <c:pt idx="798">
                  <c:v>45727</c:v>
                </c:pt>
                <c:pt idx="799">
                  <c:v>45728</c:v>
                </c:pt>
                <c:pt idx="800">
                  <c:v>45729</c:v>
                </c:pt>
                <c:pt idx="801">
                  <c:v>45730</c:v>
                </c:pt>
                <c:pt idx="802">
                  <c:v>45733</c:v>
                </c:pt>
                <c:pt idx="803">
                  <c:v>45734</c:v>
                </c:pt>
                <c:pt idx="804">
                  <c:v>45735</c:v>
                </c:pt>
                <c:pt idx="805">
                  <c:v>45736</c:v>
                </c:pt>
                <c:pt idx="806">
                  <c:v>45737</c:v>
                </c:pt>
                <c:pt idx="807">
                  <c:v>45740</c:v>
                </c:pt>
                <c:pt idx="808">
                  <c:v>45741</c:v>
                </c:pt>
                <c:pt idx="809">
                  <c:v>45742</c:v>
                </c:pt>
                <c:pt idx="810">
                  <c:v>45743</c:v>
                </c:pt>
                <c:pt idx="811">
                  <c:v>45744</c:v>
                </c:pt>
                <c:pt idx="812">
                  <c:v>45748</c:v>
                </c:pt>
                <c:pt idx="813">
                  <c:v>45749</c:v>
                </c:pt>
                <c:pt idx="814">
                  <c:v>45750</c:v>
                </c:pt>
                <c:pt idx="815">
                  <c:v>45751</c:v>
                </c:pt>
                <c:pt idx="816">
                  <c:v>45754</c:v>
                </c:pt>
                <c:pt idx="817">
                  <c:v>45755</c:v>
                </c:pt>
                <c:pt idx="818">
                  <c:v>45756</c:v>
                </c:pt>
                <c:pt idx="819">
                  <c:v>45757</c:v>
                </c:pt>
                <c:pt idx="820">
                  <c:v>45758</c:v>
                </c:pt>
                <c:pt idx="821">
                  <c:v>45761</c:v>
                </c:pt>
                <c:pt idx="822">
                  <c:v>45762</c:v>
                </c:pt>
                <c:pt idx="823">
                  <c:v>45763</c:v>
                </c:pt>
                <c:pt idx="824">
                  <c:v>45764</c:v>
                </c:pt>
                <c:pt idx="825">
                  <c:v>45768</c:v>
                </c:pt>
                <c:pt idx="826">
                  <c:v>45769</c:v>
                </c:pt>
                <c:pt idx="827">
                  <c:v>45770</c:v>
                </c:pt>
                <c:pt idx="828">
                  <c:v>45771</c:v>
                </c:pt>
                <c:pt idx="829">
                  <c:v>45772</c:v>
                </c:pt>
                <c:pt idx="830">
                  <c:v>45775</c:v>
                </c:pt>
                <c:pt idx="831">
                  <c:v>45776</c:v>
                </c:pt>
                <c:pt idx="832">
                  <c:v>45777</c:v>
                </c:pt>
                <c:pt idx="833">
                  <c:v>45779</c:v>
                </c:pt>
                <c:pt idx="834">
                  <c:v>45782</c:v>
                </c:pt>
                <c:pt idx="835">
                  <c:v>45783</c:v>
                </c:pt>
                <c:pt idx="836">
                  <c:v>45784</c:v>
                </c:pt>
                <c:pt idx="837">
                  <c:v>45785</c:v>
                </c:pt>
                <c:pt idx="838">
                  <c:v>45786</c:v>
                </c:pt>
                <c:pt idx="839">
                  <c:v>45790</c:v>
                </c:pt>
                <c:pt idx="840">
                  <c:v>45791</c:v>
                </c:pt>
                <c:pt idx="841">
                  <c:v>45792</c:v>
                </c:pt>
                <c:pt idx="842">
                  <c:v>45793</c:v>
                </c:pt>
                <c:pt idx="843">
                  <c:v>45796</c:v>
                </c:pt>
                <c:pt idx="844">
                  <c:v>45797</c:v>
                </c:pt>
                <c:pt idx="845">
                  <c:v>45798</c:v>
                </c:pt>
                <c:pt idx="846">
                  <c:v>45799</c:v>
                </c:pt>
                <c:pt idx="847">
                  <c:v>45800</c:v>
                </c:pt>
                <c:pt idx="848">
                  <c:v>45803</c:v>
                </c:pt>
                <c:pt idx="849">
                  <c:v>45804</c:v>
                </c:pt>
                <c:pt idx="850">
                  <c:v>45805</c:v>
                </c:pt>
                <c:pt idx="851">
                  <c:v>45806</c:v>
                </c:pt>
                <c:pt idx="852">
                  <c:v>45807</c:v>
                </c:pt>
                <c:pt idx="853">
                  <c:v>45810</c:v>
                </c:pt>
                <c:pt idx="854">
                  <c:v>45811</c:v>
                </c:pt>
                <c:pt idx="855">
                  <c:v>45812</c:v>
                </c:pt>
                <c:pt idx="856">
                  <c:v>45813</c:v>
                </c:pt>
                <c:pt idx="857">
                  <c:v>45814</c:v>
                </c:pt>
                <c:pt idx="858">
                  <c:v>45817</c:v>
                </c:pt>
                <c:pt idx="859">
                  <c:v>45818</c:v>
                </c:pt>
                <c:pt idx="860">
                  <c:v>45819</c:v>
                </c:pt>
                <c:pt idx="861">
                  <c:v>45820</c:v>
                </c:pt>
                <c:pt idx="862">
                  <c:v>45821</c:v>
                </c:pt>
                <c:pt idx="863">
                  <c:v>45824</c:v>
                </c:pt>
                <c:pt idx="864">
                  <c:v>45825</c:v>
                </c:pt>
                <c:pt idx="865">
                  <c:v>45826</c:v>
                </c:pt>
                <c:pt idx="866">
                  <c:v>45827</c:v>
                </c:pt>
                <c:pt idx="867">
                  <c:v>45828</c:v>
                </c:pt>
                <c:pt idx="868">
                  <c:v>45831</c:v>
                </c:pt>
                <c:pt idx="869">
                  <c:v>45832</c:v>
                </c:pt>
                <c:pt idx="870">
                  <c:v>45833</c:v>
                </c:pt>
                <c:pt idx="871">
                  <c:v>45834</c:v>
                </c:pt>
                <c:pt idx="872">
                  <c:v>45835</c:v>
                </c:pt>
                <c:pt idx="873">
                  <c:v>45838</c:v>
                </c:pt>
                <c:pt idx="874">
                  <c:v>45839</c:v>
                </c:pt>
                <c:pt idx="875">
                  <c:v>45840</c:v>
                </c:pt>
                <c:pt idx="876">
                  <c:v>45841</c:v>
                </c:pt>
                <c:pt idx="877">
                  <c:v>45842</c:v>
                </c:pt>
                <c:pt idx="878">
                  <c:v>45845</c:v>
                </c:pt>
                <c:pt idx="879">
                  <c:v>45846</c:v>
                </c:pt>
                <c:pt idx="880">
                  <c:v>45847</c:v>
                </c:pt>
                <c:pt idx="881">
                  <c:v>45848</c:v>
                </c:pt>
                <c:pt idx="882">
                  <c:v>45849</c:v>
                </c:pt>
                <c:pt idx="883">
                  <c:v>45852</c:v>
                </c:pt>
                <c:pt idx="884">
                  <c:v>45853</c:v>
                </c:pt>
                <c:pt idx="885">
                  <c:v>45854</c:v>
                </c:pt>
                <c:pt idx="886">
                  <c:v>45855</c:v>
                </c:pt>
                <c:pt idx="887">
                  <c:v>45856</c:v>
                </c:pt>
                <c:pt idx="888">
                  <c:v>45859</c:v>
                </c:pt>
                <c:pt idx="889">
                  <c:v>45860</c:v>
                </c:pt>
                <c:pt idx="890">
                  <c:v>45861</c:v>
                </c:pt>
              </c:numCache>
            </c:numRef>
          </c:cat>
          <c:val>
            <c:numRef>
              <c:f>'Asia-Crack'!$Y$507:$Y$1397</c:f>
              <c:numCache>
                <c:formatCode>General</c:formatCode>
                <c:ptCount val="891"/>
                <c:pt idx="0">
                  <c:v>2.78</c:v>
                </c:pt>
                <c:pt idx="1">
                  <c:v>2.29</c:v>
                </c:pt>
                <c:pt idx="2">
                  <c:v>1.03</c:v>
                </c:pt>
                <c:pt idx="3">
                  <c:v>0.26</c:v>
                </c:pt>
                <c:pt idx="4">
                  <c:v>0.6</c:v>
                </c:pt>
                <c:pt idx="5">
                  <c:v>0.92</c:v>
                </c:pt>
                <c:pt idx="6">
                  <c:v>1.03</c:v>
                </c:pt>
                <c:pt idx="7">
                  <c:v>0.81</c:v>
                </c:pt>
                <c:pt idx="8">
                  <c:v>0.98</c:v>
                </c:pt>
                <c:pt idx="9">
                  <c:v>1.1399999999999999</c:v>
                </c:pt>
                <c:pt idx="10">
                  <c:v>0.84</c:v>
                </c:pt>
                <c:pt idx="11">
                  <c:v>-7.0000000000000007E-2</c:v>
                </c:pt>
                <c:pt idx="12">
                  <c:v>0.26</c:v>
                </c:pt>
                <c:pt idx="13">
                  <c:v>0.37</c:v>
                </c:pt>
                <c:pt idx="14">
                  <c:v>0.56000000000000005</c:v>
                </c:pt>
                <c:pt idx="15">
                  <c:v>0.17</c:v>
                </c:pt>
                <c:pt idx="16">
                  <c:v>0.43</c:v>
                </c:pt>
                <c:pt idx="17">
                  <c:v>0.93</c:v>
                </c:pt>
                <c:pt idx="18">
                  <c:v>0.87</c:v>
                </c:pt>
                <c:pt idx="19">
                  <c:v>0.97</c:v>
                </c:pt>
                <c:pt idx="20">
                  <c:v>1.48</c:v>
                </c:pt>
                <c:pt idx="21">
                  <c:v>1.66</c:v>
                </c:pt>
                <c:pt idx="22">
                  <c:v>1.55</c:v>
                </c:pt>
                <c:pt idx="23">
                  <c:v>1.47</c:v>
                </c:pt>
                <c:pt idx="24">
                  <c:v>1.33</c:v>
                </c:pt>
                <c:pt idx="25">
                  <c:v>1.53</c:v>
                </c:pt>
                <c:pt idx="26">
                  <c:v>2.09</c:v>
                </c:pt>
                <c:pt idx="27">
                  <c:v>1.58</c:v>
                </c:pt>
                <c:pt idx="28">
                  <c:v>2.2400000000000002</c:v>
                </c:pt>
                <c:pt idx="29">
                  <c:v>4</c:v>
                </c:pt>
                <c:pt idx="30">
                  <c:v>2.42</c:v>
                </c:pt>
                <c:pt idx="31">
                  <c:v>2.31</c:v>
                </c:pt>
                <c:pt idx="32">
                  <c:v>2.48</c:v>
                </c:pt>
                <c:pt idx="33">
                  <c:v>2.88</c:v>
                </c:pt>
                <c:pt idx="34">
                  <c:v>2.94</c:v>
                </c:pt>
                <c:pt idx="35">
                  <c:v>3.05</c:v>
                </c:pt>
                <c:pt idx="36">
                  <c:v>3.32</c:v>
                </c:pt>
                <c:pt idx="37">
                  <c:v>4.8600000000000003</c:v>
                </c:pt>
                <c:pt idx="38">
                  <c:v>4.92</c:v>
                </c:pt>
                <c:pt idx="39">
                  <c:v>5.26</c:v>
                </c:pt>
                <c:pt idx="40">
                  <c:v>8.23</c:v>
                </c:pt>
                <c:pt idx="41">
                  <c:v>11.46</c:v>
                </c:pt>
                <c:pt idx="42">
                  <c:v>6.13</c:v>
                </c:pt>
                <c:pt idx="43">
                  <c:v>6.14</c:v>
                </c:pt>
                <c:pt idx="44">
                  <c:v>4.33</c:v>
                </c:pt>
                <c:pt idx="45">
                  <c:v>2.7</c:v>
                </c:pt>
                <c:pt idx="46">
                  <c:v>4.29</c:v>
                </c:pt>
                <c:pt idx="47">
                  <c:v>4.42</c:v>
                </c:pt>
                <c:pt idx="48">
                  <c:v>4.37</c:v>
                </c:pt>
                <c:pt idx="49">
                  <c:v>1.23</c:v>
                </c:pt>
                <c:pt idx="50">
                  <c:v>1.26</c:v>
                </c:pt>
                <c:pt idx="51">
                  <c:v>1.53</c:v>
                </c:pt>
                <c:pt idx="52">
                  <c:v>-0.1</c:v>
                </c:pt>
                <c:pt idx="53">
                  <c:v>-1.76</c:v>
                </c:pt>
                <c:pt idx="54">
                  <c:v>-3.76</c:v>
                </c:pt>
                <c:pt idx="55">
                  <c:v>-1.71</c:v>
                </c:pt>
                <c:pt idx="56">
                  <c:v>-4.1100000000000003</c:v>
                </c:pt>
                <c:pt idx="57">
                  <c:v>-5.27</c:v>
                </c:pt>
                <c:pt idx="58">
                  <c:v>-4.38</c:v>
                </c:pt>
                <c:pt idx="59">
                  <c:v>-2.46</c:v>
                </c:pt>
                <c:pt idx="60">
                  <c:v>-3.36</c:v>
                </c:pt>
                <c:pt idx="61">
                  <c:v>-5.65</c:v>
                </c:pt>
                <c:pt idx="62">
                  <c:v>-2.72</c:v>
                </c:pt>
                <c:pt idx="63">
                  <c:v>-2.56</c:v>
                </c:pt>
                <c:pt idx="64">
                  <c:v>-3.67</c:v>
                </c:pt>
                <c:pt idx="65">
                  <c:v>-3.13</c:v>
                </c:pt>
                <c:pt idx="66">
                  <c:v>-1.97</c:v>
                </c:pt>
                <c:pt idx="67">
                  <c:v>-0.66</c:v>
                </c:pt>
                <c:pt idx="68">
                  <c:v>0.2</c:v>
                </c:pt>
                <c:pt idx="69">
                  <c:v>-1.42</c:v>
                </c:pt>
                <c:pt idx="70">
                  <c:v>-1.91</c:v>
                </c:pt>
                <c:pt idx="71">
                  <c:v>-2.57</c:v>
                </c:pt>
                <c:pt idx="72">
                  <c:v>-3.22</c:v>
                </c:pt>
                <c:pt idx="73">
                  <c:v>-6.22</c:v>
                </c:pt>
                <c:pt idx="74">
                  <c:v>-6.69</c:v>
                </c:pt>
                <c:pt idx="75">
                  <c:v>-7.39</c:v>
                </c:pt>
                <c:pt idx="76">
                  <c:v>-8.17</c:v>
                </c:pt>
                <c:pt idx="77">
                  <c:v>-8.56</c:v>
                </c:pt>
                <c:pt idx="78">
                  <c:v>-7.43</c:v>
                </c:pt>
                <c:pt idx="79">
                  <c:v>-6.45</c:v>
                </c:pt>
                <c:pt idx="80">
                  <c:v>-7.7</c:v>
                </c:pt>
                <c:pt idx="81">
                  <c:v>-9.85</c:v>
                </c:pt>
                <c:pt idx="82">
                  <c:v>-8.18</c:v>
                </c:pt>
                <c:pt idx="83">
                  <c:v>-10.09</c:v>
                </c:pt>
                <c:pt idx="84">
                  <c:v>-10.11</c:v>
                </c:pt>
                <c:pt idx="85">
                  <c:v>-8.73</c:v>
                </c:pt>
                <c:pt idx="86">
                  <c:v>-6.04</c:v>
                </c:pt>
                <c:pt idx="87">
                  <c:v>-4.79</c:v>
                </c:pt>
                <c:pt idx="88">
                  <c:v>-4.83</c:v>
                </c:pt>
                <c:pt idx="89">
                  <c:v>-7.27</c:v>
                </c:pt>
                <c:pt idx="90">
                  <c:v>-11.01</c:v>
                </c:pt>
                <c:pt idx="91">
                  <c:v>-10.45</c:v>
                </c:pt>
                <c:pt idx="92">
                  <c:v>-10.31</c:v>
                </c:pt>
                <c:pt idx="93">
                  <c:v>-10.61</c:v>
                </c:pt>
                <c:pt idx="94">
                  <c:v>-11.18</c:v>
                </c:pt>
                <c:pt idx="95">
                  <c:v>-12.12</c:v>
                </c:pt>
                <c:pt idx="96">
                  <c:v>-14.98</c:v>
                </c:pt>
                <c:pt idx="97">
                  <c:v>-15.7</c:v>
                </c:pt>
                <c:pt idx="98">
                  <c:v>-16.75</c:v>
                </c:pt>
                <c:pt idx="99">
                  <c:v>-19.47</c:v>
                </c:pt>
                <c:pt idx="100">
                  <c:v>-21.9</c:v>
                </c:pt>
                <c:pt idx="101">
                  <c:v>-18.37</c:v>
                </c:pt>
                <c:pt idx="102">
                  <c:v>-18.16</c:v>
                </c:pt>
                <c:pt idx="103">
                  <c:v>-17.72</c:v>
                </c:pt>
                <c:pt idx="104">
                  <c:v>-19.489999999999998</c:v>
                </c:pt>
                <c:pt idx="105">
                  <c:v>-21.84</c:v>
                </c:pt>
                <c:pt idx="106">
                  <c:v>-25.8</c:v>
                </c:pt>
                <c:pt idx="107">
                  <c:v>-27.32</c:v>
                </c:pt>
                <c:pt idx="108">
                  <c:v>-30.53</c:v>
                </c:pt>
                <c:pt idx="109" formatCode="0.0000">
                  <c:v>-27.03</c:v>
                </c:pt>
                <c:pt idx="110" formatCode="0.0000">
                  <c:v>-31.16</c:v>
                </c:pt>
                <c:pt idx="111" formatCode="0.0000">
                  <c:v>-31.09</c:v>
                </c:pt>
                <c:pt idx="112" formatCode="0.0000">
                  <c:v>-30.12</c:v>
                </c:pt>
                <c:pt idx="113" formatCode="0.0000">
                  <c:v>-27.01</c:v>
                </c:pt>
                <c:pt idx="114">
                  <c:v>-22.42</c:v>
                </c:pt>
                <c:pt idx="115">
                  <c:v>-24.9</c:v>
                </c:pt>
                <c:pt idx="116">
                  <c:v>-25.06</c:v>
                </c:pt>
                <c:pt idx="117">
                  <c:v>-21.69</c:v>
                </c:pt>
                <c:pt idx="118">
                  <c:v>-19.28</c:v>
                </c:pt>
                <c:pt idx="119">
                  <c:v>-20.81</c:v>
                </c:pt>
                <c:pt idx="120">
                  <c:v>-22.85</c:v>
                </c:pt>
                <c:pt idx="121">
                  <c:v>-24.54</c:v>
                </c:pt>
                <c:pt idx="122">
                  <c:v>-22.99</c:v>
                </c:pt>
                <c:pt idx="123">
                  <c:v>-16.850000000000001</c:v>
                </c:pt>
                <c:pt idx="124">
                  <c:v>-17.38</c:v>
                </c:pt>
                <c:pt idx="125">
                  <c:v>-18.190000000000001</c:v>
                </c:pt>
                <c:pt idx="126">
                  <c:v>-12.92</c:v>
                </c:pt>
                <c:pt idx="127">
                  <c:v>-11.14</c:v>
                </c:pt>
                <c:pt idx="128">
                  <c:v>-14.62</c:v>
                </c:pt>
                <c:pt idx="129">
                  <c:v>-15.26</c:v>
                </c:pt>
                <c:pt idx="130">
                  <c:v>-13.43</c:v>
                </c:pt>
                <c:pt idx="131">
                  <c:v>-13.21</c:v>
                </c:pt>
                <c:pt idx="132">
                  <c:v>-15.76</c:v>
                </c:pt>
                <c:pt idx="133">
                  <c:v>-17.850000000000001</c:v>
                </c:pt>
                <c:pt idx="134">
                  <c:v>-19.25</c:v>
                </c:pt>
                <c:pt idx="135">
                  <c:v>-19.239999999999998</c:v>
                </c:pt>
                <c:pt idx="136">
                  <c:v>-18.989999999999998</c:v>
                </c:pt>
                <c:pt idx="137">
                  <c:v>-18.45</c:v>
                </c:pt>
                <c:pt idx="138">
                  <c:v>-17.649999999999999</c:v>
                </c:pt>
                <c:pt idx="139">
                  <c:v>-20.89</c:v>
                </c:pt>
                <c:pt idx="140">
                  <c:v>-20.81</c:v>
                </c:pt>
                <c:pt idx="141">
                  <c:v>-21.44</c:v>
                </c:pt>
                <c:pt idx="142">
                  <c:v>-22.36</c:v>
                </c:pt>
                <c:pt idx="143">
                  <c:v>-19.61</c:v>
                </c:pt>
                <c:pt idx="144">
                  <c:v>-18.28</c:v>
                </c:pt>
                <c:pt idx="145">
                  <c:v>-17.489999999999998</c:v>
                </c:pt>
                <c:pt idx="146">
                  <c:v>-17.190000000000001</c:v>
                </c:pt>
                <c:pt idx="147">
                  <c:v>-17.03</c:v>
                </c:pt>
                <c:pt idx="148">
                  <c:v>-18.010000000000002</c:v>
                </c:pt>
                <c:pt idx="149">
                  <c:v>-18.98</c:v>
                </c:pt>
                <c:pt idx="150">
                  <c:v>-19.21</c:v>
                </c:pt>
                <c:pt idx="151">
                  <c:v>-21.76</c:v>
                </c:pt>
                <c:pt idx="152">
                  <c:v>-21.41</c:v>
                </c:pt>
                <c:pt idx="153">
                  <c:v>-21.48</c:v>
                </c:pt>
                <c:pt idx="154">
                  <c:v>-20.21</c:v>
                </c:pt>
                <c:pt idx="155">
                  <c:v>-20.27</c:v>
                </c:pt>
                <c:pt idx="156">
                  <c:v>-21.21</c:v>
                </c:pt>
                <c:pt idx="157">
                  <c:v>-21.89</c:v>
                </c:pt>
                <c:pt idx="158">
                  <c:v>-23.6</c:v>
                </c:pt>
                <c:pt idx="159">
                  <c:v>-25.85</c:v>
                </c:pt>
                <c:pt idx="160">
                  <c:v>-27.66</c:v>
                </c:pt>
                <c:pt idx="161">
                  <c:v>-28.66</c:v>
                </c:pt>
                <c:pt idx="162">
                  <c:v>-29.14</c:v>
                </c:pt>
                <c:pt idx="163">
                  <c:v>-31</c:v>
                </c:pt>
                <c:pt idx="164">
                  <c:v>-30.01</c:v>
                </c:pt>
                <c:pt idx="165">
                  <c:v>-23.66</c:v>
                </c:pt>
                <c:pt idx="166">
                  <c:v>-22.44</c:v>
                </c:pt>
                <c:pt idx="167">
                  <c:v>-23.52</c:v>
                </c:pt>
                <c:pt idx="168">
                  <c:v>-23.56</c:v>
                </c:pt>
                <c:pt idx="169">
                  <c:v>-22.45</c:v>
                </c:pt>
                <c:pt idx="170">
                  <c:v>-22.03</c:v>
                </c:pt>
                <c:pt idx="171">
                  <c:v>-22.5</c:v>
                </c:pt>
                <c:pt idx="172">
                  <c:v>-23.96</c:v>
                </c:pt>
                <c:pt idx="173">
                  <c:v>-24.13</c:v>
                </c:pt>
                <c:pt idx="174">
                  <c:v>-21.57</c:v>
                </c:pt>
                <c:pt idx="175">
                  <c:v>-22.97</c:v>
                </c:pt>
                <c:pt idx="176">
                  <c:v>-21.52</c:v>
                </c:pt>
                <c:pt idx="177">
                  <c:v>-20.78</c:v>
                </c:pt>
                <c:pt idx="178">
                  <c:v>-21.3</c:v>
                </c:pt>
                <c:pt idx="179">
                  <c:v>-21.55</c:v>
                </c:pt>
                <c:pt idx="180">
                  <c:v>-20.45</c:v>
                </c:pt>
                <c:pt idx="181">
                  <c:v>-19.09</c:v>
                </c:pt>
                <c:pt idx="182">
                  <c:v>-18.07</c:v>
                </c:pt>
                <c:pt idx="183">
                  <c:v>-18.87</c:v>
                </c:pt>
                <c:pt idx="184">
                  <c:v>-17.649999999999999</c:v>
                </c:pt>
                <c:pt idx="185">
                  <c:v>-18.46</c:v>
                </c:pt>
                <c:pt idx="186">
                  <c:v>-20.16</c:v>
                </c:pt>
                <c:pt idx="187">
                  <c:v>-17.61</c:v>
                </c:pt>
                <c:pt idx="188">
                  <c:v>-17.12</c:v>
                </c:pt>
                <c:pt idx="189">
                  <c:v>-16.41</c:v>
                </c:pt>
                <c:pt idx="190">
                  <c:v>-17.73</c:v>
                </c:pt>
                <c:pt idx="191">
                  <c:v>-19.3</c:v>
                </c:pt>
                <c:pt idx="192">
                  <c:v>-21.7</c:v>
                </c:pt>
                <c:pt idx="193">
                  <c:v>-19.899999999999999</c:v>
                </c:pt>
                <c:pt idx="194">
                  <c:v>-20.52</c:v>
                </c:pt>
                <c:pt idx="195">
                  <c:v>-19.21</c:v>
                </c:pt>
                <c:pt idx="196">
                  <c:v>-20.45</c:v>
                </c:pt>
                <c:pt idx="197">
                  <c:v>-18.600000000000001</c:v>
                </c:pt>
                <c:pt idx="198">
                  <c:v>-17.579999999999998</c:v>
                </c:pt>
                <c:pt idx="199">
                  <c:v>-16.32</c:v>
                </c:pt>
                <c:pt idx="200">
                  <c:v>-17.510000000000002</c:v>
                </c:pt>
                <c:pt idx="201">
                  <c:v>-18.43</c:v>
                </c:pt>
                <c:pt idx="202">
                  <c:v>-17.37</c:v>
                </c:pt>
                <c:pt idx="203">
                  <c:v>-17.329999999999998</c:v>
                </c:pt>
                <c:pt idx="204">
                  <c:v>-18.86</c:v>
                </c:pt>
                <c:pt idx="205">
                  <c:v>-18.239999999999998</c:v>
                </c:pt>
                <c:pt idx="206">
                  <c:v>-17.55</c:v>
                </c:pt>
                <c:pt idx="207">
                  <c:v>-16.61</c:v>
                </c:pt>
                <c:pt idx="208">
                  <c:v>-16.64</c:v>
                </c:pt>
                <c:pt idx="209">
                  <c:v>-15.32</c:v>
                </c:pt>
                <c:pt idx="210">
                  <c:v>-17.899999999999999</c:v>
                </c:pt>
                <c:pt idx="211">
                  <c:v>-17.760000000000002</c:v>
                </c:pt>
                <c:pt idx="212">
                  <c:v>-16.43</c:v>
                </c:pt>
                <c:pt idx="213">
                  <c:v>-15.35</c:v>
                </c:pt>
                <c:pt idx="214">
                  <c:v>-13.68</c:v>
                </c:pt>
                <c:pt idx="215">
                  <c:v>-15.51</c:v>
                </c:pt>
                <c:pt idx="216">
                  <c:v>-14.01</c:v>
                </c:pt>
                <c:pt idx="217">
                  <c:v>-11.42</c:v>
                </c:pt>
                <c:pt idx="218">
                  <c:v>-12.02</c:v>
                </c:pt>
                <c:pt idx="219">
                  <c:v>-10.77</c:v>
                </c:pt>
                <c:pt idx="220">
                  <c:v>-8</c:v>
                </c:pt>
                <c:pt idx="221">
                  <c:v>-7.73</c:v>
                </c:pt>
                <c:pt idx="222">
                  <c:v>-7.4</c:v>
                </c:pt>
                <c:pt idx="223">
                  <c:v>-7.73</c:v>
                </c:pt>
                <c:pt idx="224">
                  <c:v>-5.37</c:v>
                </c:pt>
                <c:pt idx="225">
                  <c:v>-7.03</c:v>
                </c:pt>
                <c:pt idx="226">
                  <c:v>-5.15</c:v>
                </c:pt>
                <c:pt idx="227">
                  <c:v>-9.31</c:v>
                </c:pt>
                <c:pt idx="228">
                  <c:v>-9.7100000000000009</c:v>
                </c:pt>
                <c:pt idx="229">
                  <c:v>-11.09</c:v>
                </c:pt>
                <c:pt idx="230">
                  <c:v>-12.21</c:v>
                </c:pt>
                <c:pt idx="231">
                  <c:v>-11.89</c:v>
                </c:pt>
                <c:pt idx="232">
                  <c:v>-12.09</c:v>
                </c:pt>
                <c:pt idx="233">
                  <c:v>-11.34</c:v>
                </c:pt>
                <c:pt idx="234">
                  <c:v>-10.38</c:v>
                </c:pt>
                <c:pt idx="235">
                  <c:v>-8.8699999999999992</c:v>
                </c:pt>
                <c:pt idx="236">
                  <c:v>-9.0399999999999991</c:v>
                </c:pt>
                <c:pt idx="237">
                  <c:v>-10.59</c:v>
                </c:pt>
                <c:pt idx="238">
                  <c:v>-11.52</c:v>
                </c:pt>
                <c:pt idx="239">
                  <c:v>-12.6</c:v>
                </c:pt>
                <c:pt idx="240">
                  <c:v>-11.95</c:v>
                </c:pt>
                <c:pt idx="241">
                  <c:v>-11.63</c:v>
                </c:pt>
                <c:pt idx="242">
                  <c:v>-11.52</c:v>
                </c:pt>
                <c:pt idx="243">
                  <c:v>-11.85</c:v>
                </c:pt>
                <c:pt idx="244">
                  <c:v>-13.09</c:v>
                </c:pt>
                <c:pt idx="245">
                  <c:v>-11.86</c:v>
                </c:pt>
                <c:pt idx="246">
                  <c:v>-13.03</c:v>
                </c:pt>
                <c:pt idx="247">
                  <c:v>-13.2</c:v>
                </c:pt>
                <c:pt idx="248">
                  <c:v>-11.5</c:v>
                </c:pt>
                <c:pt idx="249">
                  <c:v>-12.15</c:v>
                </c:pt>
                <c:pt idx="250">
                  <c:v>-12.71</c:v>
                </c:pt>
                <c:pt idx="251">
                  <c:v>-10.4</c:v>
                </c:pt>
                <c:pt idx="252">
                  <c:v>-9.33</c:v>
                </c:pt>
                <c:pt idx="253">
                  <c:v>-8.5500000000000007</c:v>
                </c:pt>
                <c:pt idx="254">
                  <c:v>-8.61</c:v>
                </c:pt>
                <c:pt idx="255">
                  <c:v>-7.94</c:v>
                </c:pt>
                <c:pt idx="256">
                  <c:v>-6.31</c:v>
                </c:pt>
                <c:pt idx="257">
                  <c:v>-8.27</c:v>
                </c:pt>
                <c:pt idx="258">
                  <c:v>-6.49</c:v>
                </c:pt>
                <c:pt idx="259">
                  <c:v>-6.89</c:v>
                </c:pt>
                <c:pt idx="260">
                  <c:v>-7.81</c:v>
                </c:pt>
                <c:pt idx="261">
                  <c:v>-7.71</c:v>
                </c:pt>
                <c:pt idx="262">
                  <c:v>-7.74</c:v>
                </c:pt>
                <c:pt idx="263">
                  <c:v>-8.27</c:v>
                </c:pt>
                <c:pt idx="264">
                  <c:v>-6.91</c:v>
                </c:pt>
                <c:pt idx="265">
                  <c:v>-8.18</c:v>
                </c:pt>
                <c:pt idx="266">
                  <c:v>-8.5</c:v>
                </c:pt>
                <c:pt idx="267">
                  <c:v>-7.81</c:v>
                </c:pt>
                <c:pt idx="268">
                  <c:v>-7.61</c:v>
                </c:pt>
                <c:pt idx="269">
                  <c:v>-9.56</c:v>
                </c:pt>
                <c:pt idx="270">
                  <c:v>-7.68</c:v>
                </c:pt>
                <c:pt idx="271">
                  <c:v>-6.77</c:v>
                </c:pt>
                <c:pt idx="272">
                  <c:v>-5.43</c:v>
                </c:pt>
                <c:pt idx="273">
                  <c:v>-8.36</c:v>
                </c:pt>
                <c:pt idx="274">
                  <c:v>-7.73</c:v>
                </c:pt>
                <c:pt idx="275">
                  <c:v>-8.3000000000000007</c:v>
                </c:pt>
                <c:pt idx="276">
                  <c:v>-7.64</c:v>
                </c:pt>
                <c:pt idx="277">
                  <c:v>-7.86</c:v>
                </c:pt>
                <c:pt idx="278">
                  <c:v>-7.84</c:v>
                </c:pt>
                <c:pt idx="279">
                  <c:v>-5.22</c:v>
                </c:pt>
                <c:pt idx="280">
                  <c:v>-6.44</c:v>
                </c:pt>
                <c:pt idx="281">
                  <c:v>-5.45</c:v>
                </c:pt>
                <c:pt idx="282">
                  <c:v>-4.76</c:v>
                </c:pt>
                <c:pt idx="283">
                  <c:v>-4.5999999999999996</c:v>
                </c:pt>
                <c:pt idx="284">
                  <c:v>-4.3</c:v>
                </c:pt>
                <c:pt idx="285">
                  <c:v>-4.6900000000000004</c:v>
                </c:pt>
                <c:pt idx="286">
                  <c:v>-5.35</c:v>
                </c:pt>
                <c:pt idx="287">
                  <c:v>-4.26</c:v>
                </c:pt>
                <c:pt idx="288">
                  <c:v>-3.17</c:v>
                </c:pt>
                <c:pt idx="289">
                  <c:v>-5.26</c:v>
                </c:pt>
                <c:pt idx="290">
                  <c:v>-5.91</c:v>
                </c:pt>
                <c:pt idx="291">
                  <c:v>-6.24</c:v>
                </c:pt>
                <c:pt idx="292">
                  <c:v>-5.47</c:v>
                </c:pt>
                <c:pt idx="293">
                  <c:v>-5.33</c:v>
                </c:pt>
                <c:pt idx="294">
                  <c:v>-5.85</c:v>
                </c:pt>
                <c:pt idx="295">
                  <c:v>-6.37</c:v>
                </c:pt>
                <c:pt idx="296">
                  <c:v>-7.27</c:v>
                </c:pt>
                <c:pt idx="297">
                  <c:v>-8.5500000000000007</c:v>
                </c:pt>
                <c:pt idx="298">
                  <c:v>-6.91</c:v>
                </c:pt>
                <c:pt idx="299">
                  <c:v>-6.03</c:v>
                </c:pt>
                <c:pt idx="300">
                  <c:v>-7.33</c:v>
                </c:pt>
                <c:pt idx="301">
                  <c:v>-6.67</c:v>
                </c:pt>
                <c:pt idx="302">
                  <c:v>-6.8</c:v>
                </c:pt>
                <c:pt idx="303">
                  <c:v>-7.13</c:v>
                </c:pt>
                <c:pt idx="304">
                  <c:v>-8.18</c:v>
                </c:pt>
                <c:pt idx="305">
                  <c:v>-7.68</c:v>
                </c:pt>
                <c:pt idx="306">
                  <c:v>-6.44</c:v>
                </c:pt>
                <c:pt idx="307">
                  <c:v>-6.28</c:v>
                </c:pt>
                <c:pt idx="308">
                  <c:v>-7.1</c:v>
                </c:pt>
                <c:pt idx="309">
                  <c:v>-7.66</c:v>
                </c:pt>
                <c:pt idx="310">
                  <c:v>-8.01</c:v>
                </c:pt>
                <c:pt idx="311">
                  <c:v>-10.050000000000001</c:v>
                </c:pt>
                <c:pt idx="312">
                  <c:v>-12.56</c:v>
                </c:pt>
                <c:pt idx="313">
                  <c:v>-12.69</c:v>
                </c:pt>
                <c:pt idx="314">
                  <c:v>-12.63</c:v>
                </c:pt>
                <c:pt idx="315">
                  <c:v>-12.89</c:v>
                </c:pt>
                <c:pt idx="316">
                  <c:v>-13.17</c:v>
                </c:pt>
                <c:pt idx="317">
                  <c:v>-12.84</c:v>
                </c:pt>
                <c:pt idx="318">
                  <c:v>-13.35</c:v>
                </c:pt>
                <c:pt idx="319">
                  <c:v>-14.33</c:v>
                </c:pt>
                <c:pt idx="320">
                  <c:v>-13.3</c:v>
                </c:pt>
                <c:pt idx="321">
                  <c:v>-13.74</c:v>
                </c:pt>
                <c:pt idx="322">
                  <c:v>-13.84</c:v>
                </c:pt>
                <c:pt idx="323">
                  <c:v>-14.34</c:v>
                </c:pt>
                <c:pt idx="324">
                  <c:v>-12.33</c:v>
                </c:pt>
                <c:pt idx="325">
                  <c:v>-11.68</c:v>
                </c:pt>
                <c:pt idx="326">
                  <c:v>-11.23</c:v>
                </c:pt>
                <c:pt idx="327">
                  <c:v>-11.87</c:v>
                </c:pt>
                <c:pt idx="328">
                  <c:v>-11.6</c:v>
                </c:pt>
                <c:pt idx="329">
                  <c:v>-10.98</c:v>
                </c:pt>
                <c:pt idx="330">
                  <c:v>-12.62</c:v>
                </c:pt>
                <c:pt idx="331">
                  <c:v>-11.84</c:v>
                </c:pt>
                <c:pt idx="332">
                  <c:v>-12.22</c:v>
                </c:pt>
                <c:pt idx="333">
                  <c:v>-11.58</c:v>
                </c:pt>
                <c:pt idx="334">
                  <c:v>-11.8</c:v>
                </c:pt>
                <c:pt idx="335">
                  <c:v>-11.9</c:v>
                </c:pt>
                <c:pt idx="336">
                  <c:v>-11.86</c:v>
                </c:pt>
                <c:pt idx="337">
                  <c:v>-12.77</c:v>
                </c:pt>
                <c:pt idx="338">
                  <c:v>-13.06</c:v>
                </c:pt>
                <c:pt idx="339">
                  <c:v>-11.91</c:v>
                </c:pt>
                <c:pt idx="340">
                  <c:v>-12.8</c:v>
                </c:pt>
                <c:pt idx="341">
                  <c:v>-13.76</c:v>
                </c:pt>
                <c:pt idx="342">
                  <c:v>-12.88</c:v>
                </c:pt>
                <c:pt idx="343">
                  <c:v>-14.1</c:v>
                </c:pt>
                <c:pt idx="344">
                  <c:v>-13.74</c:v>
                </c:pt>
                <c:pt idx="345">
                  <c:v>-13.38</c:v>
                </c:pt>
                <c:pt idx="346">
                  <c:v>-13.36</c:v>
                </c:pt>
                <c:pt idx="347">
                  <c:v>-13.59</c:v>
                </c:pt>
                <c:pt idx="348">
                  <c:v>-13.36</c:v>
                </c:pt>
                <c:pt idx="349">
                  <c:v>-13.28</c:v>
                </c:pt>
                <c:pt idx="350">
                  <c:v>-13.39</c:v>
                </c:pt>
                <c:pt idx="351">
                  <c:v>-13.1</c:v>
                </c:pt>
                <c:pt idx="352">
                  <c:v>-12.61</c:v>
                </c:pt>
                <c:pt idx="353">
                  <c:v>-12.27</c:v>
                </c:pt>
                <c:pt idx="354">
                  <c:v>-14.23</c:v>
                </c:pt>
                <c:pt idx="355">
                  <c:v>-14.19</c:v>
                </c:pt>
                <c:pt idx="356">
                  <c:v>-14.72</c:v>
                </c:pt>
                <c:pt idx="357">
                  <c:v>-15.67</c:v>
                </c:pt>
                <c:pt idx="358">
                  <c:v>-16.36</c:v>
                </c:pt>
                <c:pt idx="359">
                  <c:v>-15.01</c:v>
                </c:pt>
                <c:pt idx="360">
                  <c:v>-15.39</c:v>
                </c:pt>
                <c:pt idx="361">
                  <c:v>-16.510000000000002</c:v>
                </c:pt>
                <c:pt idx="362">
                  <c:v>-16.72</c:v>
                </c:pt>
                <c:pt idx="363">
                  <c:v>-18.39</c:v>
                </c:pt>
                <c:pt idx="364">
                  <c:v>-19.989999999999998</c:v>
                </c:pt>
                <c:pt idx="365">
                  <c:v>-20.010000000000002</c:v>
                </c:pt>
                <c:pt idx="366">
                  <c:v>-19.829999999999998</c:v>
                </c:pt>
                <c:pt idx="367">
                  <c:v>-20.73</c:v>
                </c:pt>
                <c:pt idx="368">
                  <c:v>-20.53</c:v>
                </c:pt>
                <c:pt idx="369">
                  <c:v>-20.6</c:v>
                </c:pt>
                <c:pt idx="370">
                  <c:v>-21.08</c:v>
                </c:pt>
                <c:pt idx="371">
                  <c:v>-19.510000000000002</c:v>
                </c:pt>
                <c:pt idx="372">
                  <c:v>-18.579999999999998</c:v>
                </c:pt>
                <c:pt idx="373">
                  <c:v>-17.91</c:v>
                </c:pt>
                <c:pt idx="374">
                  <c:v>-18.34</c:v>
                </c:pt>
                <c:pt idx="375">
                  <c:v>-18.72</c:v>
                </c:pt>
                <c:pt idx="376">
                  <c:v>-18.72</c:v>
                </c:pt>
                <c:pt idx="377">
                  <c:v>-18.45</c:v>
                </c:pt>
                <c:pt idx="378">
                  <c:v>-17.53</c:v>
                </c:pt>
                <c:pt idx="379">
                  <c:v>-17</c:v>
                </c:pt>
                <c:pt idx="380">
                  <c:v>-17.45</c:v>
                </c:pt>
                <c:pt idx="381">
                  <c:v>-17.489999999999998</c:v>
                </c:pt>
                <c:pt idx="382">
                  <c:v>-16.97</c:v>
                </c:pt>
                <c:pt idx="383">
                  <c:v>-18.14</c:v>
                </c:pt>
                <c:pt idx="384">
                  <c:v>-19.309999999999999</c:v>
                </c:pt>
                <c:pt idx="385">
                  <c:v>-18.57</c:v>
                </c:pt>
                <c:pt idx="386">
                  <c:v>-17.46</c:v>
                </c:pt>
                <c:pt idx="387">
                  <c:v>-17.61</c:v>
                </c:pt>
                <c:pt idx="388">
                  <c:v>-18.22</c:v>
                </c:pt>
                <c:pt idx="389">
                  <c:v>-19.34</c:v>
                </c:pt>
                <c:pt idx="390">
                  <c:v>-18.510000000000002</c:v>
                </c:pt>
                <c:pt idx="391">
                  <c:v>-17.55</c:v>
                </c:pt>
                <c:pt idx="392">
                  <c:v>-16.73</c:v>
                </c:pt>
                <c:pt idx="393">
                  <c:v>-15.49</c:v>
                </c:pt>
                <c:pt idx="394">
                  <c:v>-16.36</c:v>
                </c:pt>
                <c:pt idx="395">
                  <c:v>-16.14</c:v>
                </c:pt>
                <c:pt idx="396">
                  <c:v>-16.04</c:v>
                </c:pt>
                <c:pt idx="397">
                  <c:v>-17.239999999999998</c:v>
                </c:pt>
                <c:pt idx="398">
                  <c:v>-17.309999999999999</c:v>
                </c:pt>
                <c:pt idx="399">
                  <c:v>-16.399999999999999</c:v>
                </c:pt>
                <c:pt idx="400">
                  <c:v>-16.53</c:v>
                </c:pt>
                <c:pt idx="401">
                  <c:v>-17.059999999999999</c:v>
                </c:pt>
                <c:pt idx="402">
                  <c:v>-16.940000000000001</c:v>
                </c:pt>
                <c:pt idx="403">
                  <c:v>-17.37</c:v>
                </c:pt>
                <c:pt idx="404">
                  <c:v>-17.010000000000002</c:v>
                </c:pt>
                <c:pt idx="405">
                  <c:v>-15.97</c:v>
                </c:pt>
                <c:pt idx="406">
                  <c:v>-16.09</c:v>
                </c:pt>
                <c:pt idx="407">
                  <c:v>-16.09</c:v>
                </c:pt>
                <c:pt idx="408">
                  <c:v>-15.97</c:v>
                </c:pt>
                <c:pt idx="409">
                  <c:v>-15.27</c:v>
                </c:pt>
                <c:pt idx="410">
                  <c:v>-14.88</c:v>
                </c:pt>
                <c:pt idx="411">
                  <c:v>-13.81</c:v>
                </c:pt>
                <c:pt idx="412">
                  <c:v>-14.65</c:v>
                </c:pt>
                <c:pt idx="413">
                  <c:v>-14.61</c:v>
                </c:pt>
                <c:pt idx="414">
                  <c:v>-14.44</c:v>
                </c:pt>
                <c:pt idx="415">
                  <c:v>-15.18</c:v>
                </c:pt>
                <c:pt idx="416" formatCode="0.0000">
                  <c:v>-15.98</c:v>
                </c:pt>
                <c:pt idx="417" formatCode="0.0000">
                  <c:v>-17.440000000000001</c:v>
                </c:pt>
                <c:pt idx="418" formatCode="0.0000">
                  <c:v>-18.21</c:v>
                </c:pt>
                <c:pt idx="419" formatCode="0.0000">
                  <c:v>-18.170000000000002</c:v>
                </c:pt>
                <c:pt idx="420" formatCode="0.0000">
                  <c:v>-18.05</c:v>
                </c:pt>
                <c:pt idx="421" formatCode="0.0000">
                  <c:v>-17.8</c:v>
                </c:pt>
                <c:pt idx="422" formatCode="0.0000">
                  <c:v>-17.059999999999999</c:v>
                </c:pt>
                <c:pt idx="423" formatCode="0.0000">
                  <c:v>-16.71</c:v>
                </c:pt>
                <c:pt idx="424" formatCode="0.0000">
                  <c:v>-17.46</c:v>
                </c:pt>
                <c:pt idx="425" formatCode="0.0000">
                  <c:v>-18.25</c:v>
                </c:pt>
                <c:pt idx="426" formatCode="0.0000">
                  <c:v>-19.73</c:v>
                </c:pt>
                <c:pt idx="427" formatCode="0.0000">
                  <c:v>-19.57</c:v>
                </c:pt>
                <c:pt idx="428" formatCode="0.0000">
                  <c:v>-18.75</c:v>
                </c:pt>
                <c:pt idx="429">
                  <c:v>-18.600000000000001</c:v>
                </c:pt>
                <c:pt idx="430">
                  <c:v>-18.14</c:v>
                </c:pt>
                <c:pt idx="431">
                  <c:v>-17.61</c:v>
                </c:pt>
                <c:pt idx="432">
                  <c:v>-17.79</c:v>
                </c:pt>
                <c:pt idx="433">
                  <c:v>-18.09</c:v>
                </c:pt>
                <c:pt idx="434">
                  <c:v>-18.97</c:v>
                </c:pt>
                <c:pt idx="435">
                  <c:v>-19.850000000000001</c:v>
                </c:pt>
                <c:pt idx="436">
                  <c:v>-19.690000000000001</c:v>
                </c:pt>
                <c:pt idx="437">
                  <c:v>-17.510000000000002</c:v>
                </c:pt>
                <c:pt idx="438">
                  <c:v>-16.88</c:v>
                </c:pt>
                <c:pt idx="439">
                  <c:v>-17.489999999999998</c:v>
                </c:pt>
                <c:pt idx="440">
                  <c:v>-15.69</c:v>
                </c:pt>
                <c:pt idx="441">
                  <c:v>-15.49</c:v>
                </c:pt>
                <c:pt idx="442">
                  <c:v>-16.34</c:v>
                </c:pt>
                <c:pt idx="443">
                  <c:v>-17.47</c:v>
                </c:pt>
                <c:pt idx="444">
                  <c:v>-17.52</c:v>
                </c:pt>
                <c:pt idx="445">
                  <c:v>-17.54</c:v>
                </c:pt>
                <c:pt idx="446">
                  <c:v>-18.75</c:v>
                </c:pt>
                <c:pt idx="447">
                  <c:v>-20.63</c:v>
                </c:pt>
                <c:pt idx="448">
                  <c:v>-20.65</c:v>
                </c:pt>
                <c:pt idx="449">
                  <c:v>-20.38</c:v>
                </c:pt>
                <c:pt idx="450">
                  <c:v>-19.350000000000001</c:v>
                </c:pt>
                <c:pt idx="451">
                  <c:v>-20.11</c:v>
                </c:pt>
                <c:pt idx="452">
                  <c:v>-19.97</c:v>
                </c:pt>
                <c:pt idx="453">
                  <c:v>-19.07</c:v>
                </c:pt>
                <c:pt idx="454">
                  <c:v>-18.46</c:v>
                </c:pt>
                <c:pt idx="455">
                  <c:v>-19.18</c:v>
                </c:pt>
                <c:pt idx="456">
                  <c:v>-19.38</c:v>
                </c:pt>
                <c:pt idx="457">
                  <c:v>-19.510000000000002</c:v>
                </c:pt>
                <c:pt idx="458">
                  <c:v>-19.04</c:v>
                </c:pt>
                <c:pt idx="459">
                  <c:v>-16.54</c:v>
                </c:pt>
                <c:pt idx="460">
                  <c:v>-16.899999999999999</c:v>
                </c:pt>
                <c:pt idx="461">
                  <c:v>-16.71</c:v>
                </c:pt>
                <c:pt idx="462">
                  <c:v>-16.21</c:v>
                </c:pt>
                <c:pt idx="463">
                  <c:v>-15.51</c:v>
                </c:pt>
                <c:pt idx="464">
                  <c:v>-14.27</c:v>
                </c:pt>
                <c:pt idx="465">
                  <c:v>-13.73</c:v>
                </c:pt>
                <c:pt idx="466">
                  <c:v>-13.24</c:v>
                </c:pt>
                <c:pt idx="467">
                  <c:v>-12.67</c:v>
                </c:pt>
                <c:pt idx="468">
                  <c:v>-12.68</c:v>
                </c:pt>
                <c:pt idx="469">
                  <c:v>-11.7</c:v>
                </c:pt>
                <c:pt idx="470">
                  <c:v>-11.13</c:v>
                </c:pt>
                <c:pt idx="471">
                  <c:v>-12.47</c:v>
                </c:pt>
                <c:pt idx="472">
                  <c:v>-12.97</c:v>
                </c:pt>
                <c:pt idx="473">
                  <c:v>-12.84</c:v>
                </c:pt>
                <c:pt idx="474">
                  <c:v>-11.47</c:v>
                </c:pt>
                <c:pt idx="475">
                  <c:v>-11.8</c:v>
                </c:pt>
                <c:pt idx="476">
                  <c:v>-11.74</c:v>
                </c:pt>
                <c:pt idx="477">
                  <c:v>-11.81</c:v>
                </c:pt>
                <c:pt idx="478">
                  <c:v>-11.07</c:v>
                </c:pt>
                <c:pt idx="479">
                  <c:v>-11.6</c:v>
                </c:pt>
                <c:pt idx="480">
                  <c:v>-10.75</c:v>
                </c:pt>
                <c:pt idx="481">
                  <c:v>-9.3699999999999992</c:v>
                </c:pt>
                <c:pt idx="482">
                  <c:v>-9.35</c:v>
                </c:pt>
                <c:pt idx="483">
                  <c:v>-9.11</c:v>
                </c:pt>
                <c:pt idx="484">
                  <c:v>-9.02</c:v>
                </c:pt>
                <c:pt idx="485">
                  <c:v>-9.1199999999999992</c:v>
                </c:pt>
                <c:pt idx="486">
                  <c:v>-9.31</c:v>
                </c:pt>
                <c:pt idx="487">
                  <c:v>-8.24</c:v>
                </c:pt>
                <c:pt idx="488">
                  <c:v>-5.31</c:v>
                </c:pt>
                <c:pt idx="489">
                  <c:v>-5.6</c:v>
                </c:pt>
                <c:pt idx="490">
                  <c:v>-5.1100000000000003</c:v>
                </c:pt>
                <c:pt idx="491">
                  <c:v>-3.06</c:v>
                </c:pt>
                <c:pt idx="492">
                  <c:v>-4.1100000000000003</c:v>
                </c:pt>
                <c:pt idx="493">
                  <c:v>-4.96</c:v>
                </c:pt>
                <c:pt idx="494">
                  <c:v>-6.73</c:v>
                </c:pt>
                <c:pt idx="495">
                  <c:v>-7.68</c:v>
                </c:pt>
                <c:pt idx="496">
                  <c:v>-7.35</c:v>
                </c:pt>
                <c:pt idx="497">
                  <c:v>-6.2</c:v>
                </c:pt>
                <c:pt idx="498">
                  <c:v>-5.1100000000000003</c:v>
                </c:pt>
                <c:pt idx="499">
                  <c:v>-5.7</c:v>
                </c:pt>
                <c:pt idx="500">
                  <c:v>-8.9499999999999993</c:v>
                </c:pt>
                <c:pt idx="501">
                  <c:v>-8.58</c:v>
                </c:pt>
                <c:pt idx="502">
                  <c:v>-9.3699999999999992</c:v>
                </c:pt>
                <c:pt idx="503">
                  <c:v>-10.25</c:v>
                </c:pt>
                <c:pt idx="504">
                  <c:v>-9.99</c:v>
                </c:pt>
                <c:pt idx="505">
                  <c:v>-8.89</c:v>
                </c:pt>
                <c:pt idx="506">
                  <c:v>-9.35</c:v>
                </c:pt>
                <c:pt idx="507">
                  <c:v>-8.8000000000000007</c:v>
                </c:pt>
                <c:pt idx="508">
                  <c:v>-8.85</c:v>
                </c:pt>
                <c:pt idx="509">
                  <c:v>-6.53</c:v>
                </c:pt>
                <c:pt idx="510">
                  <c:v>-5.79</c:v>
                </c:pt>
                <c:pt idx="511">
                  <c:v>-6.26</c:v>
                </c:pt>
                <c:pt idx="512">
                  <c:v>-6.78</c:v>
                </c:pt>
                <c:pt idx="513">
                  <c:v>-8.4700000000000006</c:v>
                </c:pt>
                <c:pt idx="514">
                  <c:v>-7.38</c:v>
                </c:pt>
                <c:pt idx="515">
                  <c:v>-7.3</c:v>
                </c:pt>
                <c:pt idx="516">
                  <c:v>-8</c:v>
                </c:pt>
                <c:pt idx="517">
                  <c:v>-7.56</c:v>
                </c:pt>
                <c:pt idx="518">
                  <c:v>-7.09</c:v>
                </c:pt>
                <c:pt idx="519">
                  <c:v>-5.0599999999999996</c:v>
                </c:pt>
                <c:pt idx="520">
                  <c:v>-2.0699999999999998</c:v>
                </c:pt>
                <c:pt idx="521">
                  <c:v>-9.06</c:v>
                </c:pt>
                <c:pt idx="522">
                  <c:v>-12.08</c:v>
                </c:pt>
                <c:pt idx="523">
                  <c:v>-11.98</c:v>
                </c:pt>
                <c:pt idx="524">
                  <c:v>-10.81</c:v>
                </c:pt>
                <c:pt idx="525">
                  <c:v>-10.130000000000001</c:v>
                </c:pt>
                <c:pt idx="526">
                  <c:v>-9.93</c:v>
                </c:pt>
                <c:pt idx="527">
                  <c:v>-9.68</c:v>
                </c:pt>
                <c:pt idx="528">
                  <c:v>-9.6999999999999993</c:v>
                </c:pt>
                <c:pt idx="529">
                  <c:v>-8.68</c:v>
                </c:pt>
                <c:pt idx="530">
                  <c:v>-9.02</c:v>
                </c:pt>
                <c:pt idx="531">
                  <c:v>-8.5</c:v>
                </c:pt>
                <c:pt idx="532">
                  <c:v>-9.7100000000000009</c:v>
                </c:pt>
                <c:pt idx="533">
                  <c:v>-11.13</c:v>
                </c:pt>
                <c:pt idx="534">
                  <c:v>-11.75</c:v>
                </c:pt>
                <c:pt idx="535">
                  <c:v>-10.98</c:v>
                </c:pt>
                <c:pt idx="536">
                  <c:v>-10.95</c:v>
                </c:pt>
                <c:pt idx="537">
                  <c:v>-10.58</c:v>
                </c:pt>
                <c:pt idx="538">
                  <c:v>-10.42</c:v>
                </c:pt>
                <c:pt idx="539">
                  <c:v>-10.37</c:v>
                </c:pt>
                <c:pt idx="540">
                  <c:v>-10.3</c:v>
                </c:pt>
                <c:pt idx="541">
                  <c:v>-8.66</c:v>
                </c:pt>
                <c:pt idx="542">
                  <c:v>-10.39</c:v>
                </c:pt>
                <c:pt idx="543">
                  <c:v>-10.1</c:v>
                </c:pt>
                <c:pt idx="544">
                  <c:v>-9.66</c:v>
                </c:pt>
                <c:pt idx="545">
                  <c:v>-10.39</c:v>
                </c:pt>
                <c:pt idx="546">
                  <c:v>-9.81</c:v>
                </c:pt>
                <c:pt idx="547">
                  <c:v>-9.7100000000000009</c:v>
                </c:pt>
                <c:pt idx="548">
                  <c:v>-8.75</c:v>
                </c:pt>
                <c:pt idx="549">
                  <c:v>-9.16</c:v>
                </c:pt>
                <c:pt idx="550">
                  <c:v>-8.86</c:v>
                </c:pt>
                <c:pt idx="551">
                  <c:v>-9.1</c:v>
                </c:pt>
                <c:pt idx="552">
                  <c:v>-9.4</c:v>
                </c:pt>
                <c:pt idx="553">
                  <c:v>-9.09</c:v>
                </c:pt>
                <c:pt idx="554">
                  <c:v>-9.67</c:v>
                </c:pt>
                <c:pt idx="555">
                  <c:v>-10.6</c:v>
                </c:pt>
                <c:pt idx="556">
                  <c:v>-10.3</c:v>
                </c:pt>
                <c:pt idx="557">
                  <c:v>-9.84</c:v>
                </c:pt>
                <c:pt idx="558">
                  <c:v>-9.57</c:v>
                </c:pt>
                <c:pt idx="559">
                  <c:v>-10.23</c:v>
                </c:pt>
                <c:pt idx="560">
                  <c:v>-10.65</c:v>
                </c:pt>
                <c:pt idx="561">
                  <c:v>-11.11</c:v>
                </c:pt>
                <c:pt idx="562">
                  <c:v>-12.93</c:v>
                </c:pt>
                <c:pt idx="563">
                  <c:v>-13.7</c:v>
                </c:pt>
                <c:pt idx="564">
                  <c:v>-15.85</c:v>
                </c:pt>
                <c:pt idx="565">
                  <c:v>-16.04</c:v>
                </c:pt>
                <c:pt idx="566">
                  <c:v>-15.55</c:v>
                </c:pt>
                <c:pt idx="567">
                  <c:v>-15.43</c:v>
                </c:pt>
                <c:pt idx="568">
                  <c:v>-15.8</c:v>
                </c:pt>
                <c:pt idx="569">
                  <c:v>-15.6</c:v>
                </c:pt>
                <c:pt idx="570">
                  <c:v>-15.66</c:v>
                </c:pt>
                <c:pt idx="571">
                  <c:v>-15.56</c:v>
                </c:pt>
                <c:pt idx="572">
                  <c:v>-14.43</c:v>
                </c:pt>
                <c:pt idx="573">
                  <c:v>-14.07</c:v>
                </c:pt>
                <c:pt idx="574">
                  <c:v>-13.42</c:v>
                </c:pt>
                <c:pt idx="575">
                  <c:v>-13.03</c:v>
                </c:pt>
                <c:pt idx="576">
                  <c:v>-12.52</c:v>
                </c:pt>
                <c:pt idx="577">
                  <c:v>-12.66</c:v>
                </c:pt>
                <c:pt idx="578">
                  <c:v>-12.31</c:v>
                </c:pt>
                <c:pt idx="579">
                  <c:v>-12.4</c:v>
                </c:pt>
                <c:pt idx="580">
                  <c:v>-12.34</c:v>
                </c:pt>
                <c:pt idx="581">
                  <c:v>-12.25</c:v>
                </c:pt>
                <c:pt idx="582">
                  <c:v>-11.99</c:v>
                </c:pt>
                <c:pt idx="583">
                  <c:v>-12.81</c:v>
                </c:pt>
                <c:pt idx="584">
                  <c:v>-13.19</c:v>
                </c:pt>
                <c:pt idx="585">
                  <c:v>-12.85</c:v>
                </c:pt>
                <c:pt idx="586">
                  <c:v>-13.2</c:v>
                </c:pt>
                <c:pt idx="587">
                  <c:v>-13.43</c:v>
                </c:pt>
                <c:pt idx="588">
                  <c:v>-13.92</c:v>
                </c:pt>
                <c:pt idx="589">
                  <c:v>-14.15</c:v>
                </c:pt>
                <c:pt idx="590">
                  <c:v>-14.52</c:v>
                </c:pt>
                <c:pt idx="591">
                  <c:v>-14.76</c:v>
                </c:pt>
                <c:pt idx="592">
                  <c:v>-14.46</c:v>
                </c:pt>
                <c:pt idx="593">
                  <c:v>-13.27</c:v>
                </c:pt>
                <c:pt idx="594">
                  <c:v>-12.87</c:v>
                </c:pt>
                <c:pt idx="595">
                  <c:v>-12.61</c:v>
                </c:pt>
                <c:pt idx="596">
                  <c:v>-12.69</c:v>
                </c:pt>
                <c:pt idx="597">
                  <c:v>-12.26</c:v>
                </c:pt>
                <c:pt idx="598">
                  <c:v>-12.16</c:v>
                </c:pt>
                <c:pt idx="599">
                  <c:v>-11.96</c:v>
                </c:pt>
                <c:pt idx="600">
                  <c:v>-11.6</c:v>
                </c:pt>
                <c:pt idx="601">
                  <c:v>-12.3</c:v>
                </c:pt>
                <c:pt idx="602">
                  <c:v>-12.06</c:v>
                </c:pt>
                <c:pt idx="603">
                  <c:v>-11.64</c:v>
                </c:pt>
                <c:pt idx="604">
                  <c:v>-12.23</c:v>
                </c:pt>
                <c:pt idx="605">
                  <c:v>-11.27</c:v>
                </c:pt>
                <c:pt idx="606">
                  <c:v>-11.36</c:v>
                </c:pt>
                <c:pt idx="607">
                  <c:v>-12.37</c:v>
                </c:pt>
                <c:pt idx="608">
                  <c:v>-12.77</c:v>
                </c:pt>
                <c:pt idx="609">
                  <c:v>-12.35</c:v>
                </c:pt>
                <c:pt idx="610">
                  <c:v>-12.8</c:v>
                </c:pt>
                <c:pt idx="611">
                  <c:v>-12.46</c:v>
                </c:pt>
                <c:pt idx="612">
                  <c:v>-11.98</c:v>
                </c:pt>
                <c:pt idx="613">
                  <c:v>-11.99</c:v>
                </c:pt>
                <c:pt idx="614">
                  <c:v>-12.09</c:v>
                </c:pt>
                <c:pt idx="615">
                  <c:v>-11.69</c:v>
                </c:pt>
                <c:pt idx="616">
                  <c:v>-11.09</c:v>
                </c:pt>
                <c:pt idx="617">
                  <c:v>-11.04</c:v>
                </c:pt>
                <c:pt idx="618">
                  <c:v>-11.22</c:v>
                </c:pt>
                <c:pt idx="619">
                  <c:v>-11.05</c:v>
                </c:pt>
                <c:pt idx="620">
                  <c:v>-10.45</c:v>
                </c:pt>
                <c:pt idx="621">
                  <c:v>-9.8800000000000008</c:v>
                </c:pt>
                <c:pt idx="622">
                  <c:v>-10.35</c:v>
                </c:pt>
                <c:pt idx="623">
                  <c:v>-10.94</c:v>
                </c:pt>
                <c:pt idx="624">
                  <c:v>-10.88</c:v>
                </c:pt>
                <c:pt idx="625">
                  <c:v>-11.28</c:v>
                </c:pt>
                <c:pt idx="626">
                  <c:v>-11.58</c:v>
                </c:pt>
                <c:pt idx="627">
                  <c:v>-11.57</c:v>
                </c:pt>
                <c:pt idx="628">
                  <c:v>-10.94</c:v>
                </c:pt>
                <c:pt idx="629">
                  <c:v>-10.95</c:v>
                </c:pt>
                <c:pt idx="630">
                  <c:v>-11.29</c:v>
                </c:pt>
                <c:pt idx="631">
                  <c:v>-11.27</c:v>
                </c:pt>
                <c:pt idx="632">
                  <c:v>-10.98</c:v>
                </c:pt>
                <c:pt idx="633">
                  <c:v>-10.36</c:v>
                </c:pt>
                <c:pt idx="634">
                  <c:v>-9.42</c:v>
                </c:pt>
                <c:pt idx="635">
                  <c:v>-9.06</c:v>
                </c:pt>
                <c:pt idx="636">
                  <c:v>-8.86</c:v>
                </c:pt>
                <c:pt idx="637">
                  <c:v>-8.8800000000000008</c:v>
                </c:pt>
                <c:pt idx="638">
                  <c:v>-8.35</c:v>
                </c:pt>
                <c:pt idx="639">
                  <c:v>-7.47</c:v>
                </c:pt>
                <c:pt idx="640">
                  <c:v>-7.27</c:v>
                </c:pt>
                <c:pt idx="641">
                  <c:v>-7.41</c:v>
                </c:pt>
                <c:pt idx="642">
                  <c:v>-7.43</c:v>
                </c:pt>
                <c:pt idx="643">
                  <c:v>-7.39</c:v>
                </c:pt>
                <c:pt idx="644">
                  <c:v>-8.41</c:v>
                </c:pt>
                <c:pt idx="645">
                  <c:v>-8.1300000000000008</c:v>
                </c:pt>
                <c:pt idx="646">
                  <c:v>-7.89</c:v>
                </c:pt>
                <c:pt idx="647">
                  <c:v>-6.94</c:v>
                </c:pt>
                <c:pt idx="648">
                  <c:v>-4.54</c:v>
                </c:pt>
                <c:pt idx="649">
                  <c:v>-4.42</c:v>
                </c:pt>
                <c:pt idx="650">
                  <c:v>-5.34</c:v>
                </c:pt>
                <c:pt idx="651">
                  <c:v>-5.36</c:v>
                </c:pt>
                <c:pt idx="652">
                  <c:v>-6.76</c:v>
                </c:pt>
                <c:pt idx="653">
                  <c:v>-6.8</c:v>
                </c:pt>
                <c:pt idx="654">
                  <c:v>-6.56</c:v>
                </c:pt>
                <c:pt idx="655">
                  <c:v>-6.89</c:v>
                </c:pt>
                <c:pt idx="656">
                  <c:v>-6.91</c:v>
                </c:pt>
                <c:pt idx="657">
                  <c:v>-6.52</c:v>
                </c:pt>
                <c:pt idx="658">
                  <c:v>-5.22</c:v>
                </c:pt>
                <c:pt idx="659">
                  <c:v>-4.54</c:v>
                </c:pt>
                <c:pt idx="660">
                  <c:v>-4</c:v>
                </c:pt>
                <c:pt idx="661">
                  <c:v>-4.57</c:v>
                </c:pt>
                <c:pt idx="662">
                  <c:v>-5.46</c:v>
                </c:pt>
                <c:pt idx="663">
                  <c:v>-5.18</c:v>
                </c:pt>
                <c:pt idx="664">
                  <c:v>-5.21</c:v>
                </c:pt>
                <c:pt idx="665">
                  <c:v>-5.33</c:v>
                </c:pt>
                <c:pt idx="666">
                  <c:v>-5.09</c:v>
                </c:pt>
                <c:pt idx="667">
                  <c:v>-4.93</c:v>
                </c:pt>
                <c:pt idx="668">
                  <c:v>-4.38</c:v>
                </c:pt>
                <c:pt idx="669">
                  <c:v>-2.93</c:v>
                </c:pt>
                <c:pt idx="670">
                  <c:v>-3.11</c:v>
                </c:pt>
                <c:pt idx="671">
                  <c:v>-3.91</c:v>
                </c:pt>
                <c:pt idx="672">
                  <c:v>-3.69</c:v>
                </c:pt>
                <c:pt idx="673">
                  <c:v>-3.55</c:v>
                </c:pt>
                <c:pt idx="674">
                  <c:v>-3.22</c:v>
                </c:pt>
                <c:pt idx="675">
                  <c:v>-2.87</c:v>
                </c:pt>
                <c:pt idx="676">
                  <c:v>-2.64</c:v>
                </c:pt>
                <c:pt idx="677">
                  <c:v>-1.71</c:v>
                </c:pt>
                <c:pt idx="678">
                  <c:v>-2</c:v>
                </c:pt>
                <c:pt idx="679">
                  <c:v>-1.94</c:v>
                </c:pt>
                <c:pt idx="680">
                  <c:v>-2.5499999999999998</c:v>
                </c:pt>
                <c:pt idx="681">
                  <c:v>-2.98</c:v>
                </c:pt>
                <c:pt idx="682">
                  <c:v>-2.96</c:v>
                </c:pt>
                <c:pt idx="683">
                  <c:v>-2.91</c:v>
                </c:pt>
                <c:pt idx="684">
                  <c:v>-3.07</c:v>
                </c:pt>
                <c:pt idx="685">
                  <c:v>-1.81</c:v>
                </c:pt>
                <c:pt idx="686">
                  <c:v>-1.88</c:v>
                </c:pt>
                <c:pt idx="687">
                  <c:v>-1.75</c:v>
                </c:pt>
                <c:pt idx="688">
                  <c:v>-0.94</c:v>
                </c:pt>
                <c:pt idx="689">
                  <c:v>-2.17</c:v>
                </c:pt>
                <c:pt idx="690">
                  <c:v>-1.42</c:v>
                </c:pt>
                <c:pt idx="691">
                  <c:v>-1.52</c:v>
                </c:pt>
                <c:pt idx="692">
                  <c:v>-2.04</c:v>
                </c:pt>
                <c:pt idx="693">
                  <c:v>-3.08</c:v>
                </c:pt>
                <c:pt idx="694">
                  <c:v>-2.95</c:v>
                </c:pt>
                <c:pt idx="695">
                  <c:v>-2.39</c:v>
                </c:pt>
                <c:pt idx="696">
                  <c:v>-2.8</c:v>
                </c:pt>
                <c:pt idx="697">
                  <c:v>-2.41</c:v>
                </c:pt>
                <c:pt idx="698">
                  <c:v>-1.86</c:v>
                </c:pt>
                <c:pt idx="699">
                  <c:v>-1.91</c:v>
                </c:pt>
                <c:pt idx="700">
                  <c:v>-1.9</c:v>
                </c:pt>
                <c:pt idx="701">
                  <c:v>-2.23</c:v>
                </c:pt>
                <c:pt idx="702">
                  <c:v>-1.82</c:v>
                </c:pt>
                <c:pt idx="703">
                  <c:v>-1.69</c:v>
                </c:pt>
                <c:pt idx="704">
                  <c:v>-1.47</c:v>
                </c:pt>
                <c:pt idx="705">
                  <c:v>-0.98</c:v>
                </c:pt>
                <c:pt idx="706">
                  <c:v>-0.7</c:v>
                </c:pt>
                <c:pt idx="707">
                  <c:v>-0.69</c:v>
                </c:pt>
                <c:pt idx="708">
                  <c:v>-0.1</c:v>
                </c:pt>
                <c:pt idx="709">
                  <c:v>0.08</c:v>
                </c:pt>
                <c:pt idx="710">
                  <c:v>-1.61</c:v>
                </c:pt>
                <c:pt idx="711">
                  <c:v>-1.71</c:v>
                </c:pt>
                <c:pt idx="712">
                  <c:v>-2.4700000000000002</c:v>
                </c:pt>
                <c:pt idx="713">
                  <c:v>-2.21</c:v>
                </c:pt>
                <c:pt idx="714">
                  <c:v>-2.52</c:v>
                </c:pt>
                <c:pt idx="715">
                  <c:v>-2.94</c:v>
                </c:pt>
                <c:pt idx="716">
                  <c:v>-2.71</c:v>
                </c:pt>
                <c:pt idx="717">
                  <c:v>-2.4500000000000002</c:v>
                </c:pt>
                <c:pt idx="718">
                  <c:v>-2.68</c:v>
                </c:pt>
                <c:pt idx="719">
                  <c:v>-3.67</c:v>
                </c:pt>
                <c:pt idx="720">
                  <c:v>-4.22</c:v>
                </c:pt>
                <c:pt idx="721">
                  <c:v>-4</c:v>
                </c:pt>
                <c:pt idx="722">
                  <c:v>-4.25</c:v>
                </c:pt>
                <c:pt idx="723">
                  <c:v>-3.48</c:v>
                </c:pt>
                <c:pt idx="724">
                  <c:v>-3.18</c:v>
                </c:pt>
                <c:pt idx="725">
                  <c:v>-3.66</c:v>
                </c:pt>
                <c:pt idx="726">
                  <c:v>-3.9</c:v>
                </c:pt>
                <c:pt idx="727">
                  <c:v>-4.05</c:v>
                </c:pt>
                <c:pt idx="728">
                  <c:v>-4.46</c:v>
                </c:pt>
                <c:pt idx="729">
                  <c:v>-3.97</c:v>
                </c:pt>
                <c:pt idx="730">
                  <c:v>-4.24</c:v>
                </c:pt>
                <c:pt idx="731">
                  <c:v>-4.38</c:v>
                </c:pt>
                <c:pt idx="732">
                  <c:v>-4.7699999999999996</c:v>
                </c:pt>
                <c:pt idx="733">
                  <c:v>-5.26</c:v>
                </c:pt>
                <c:pt idx="734">
                  <c:v>-4.88</c:v>
                </c:pt>
                <c:pt idx="735">
                  <c:v>-4.68</c:v>
                </c:pt>
                <c:pt idx="736">
                  <c:v>-4.34</c:v>
                </c:pt>
                <c:pt idx="737">
                  <c:v>-3.81</c:v>
                </c:pt>
                <c:pt idx="738">
                  <c:v>-3.92</c:v>
                </c:pt>
                <c:pt idx="739">
                  <c:v>-4.07</c:v>
                </c:pt>
                <c:pt idx="740">
                  <c:v>-4.24</c:v>
                </c:pt>
                <c:pt idx="741">
                  <c:v>-4.4800000000000004</c:v>
                </c:pt>
                <c:pt idx="742">
                  <c:v>-4.32</c:v>
                </c:pt>
                <c:pt idx="743">
                  <c:v>-4.21</c:v>
                </c:pt>
                <c:pt idx="744">
                  <c:v>-3.65</c:v>
                </c:pt>
                <c:pt idx="745">
                  <c:v>-3.86</c:v>
                </c:pt>
                <c:pt idx="746">
                  <c:v>-3.38</c:v>
                </c:pt>
                <c:pt idx="747">
                  <c:v>-3.35</c:v>
                </c:pt>
                <c:pt idx="748">
                  <c:v>-3.79</c:v>
                </c:pt>
                <c:pt idx="749">
                  <c:v>-3.72</c:v>
                </c:pt>
                <c:pt idx="750">
                  <c:v>-4.05</c:v>
                </c:pt>
                <c:pt idx="751">
                  <c:v>-3.64</c:v>
                </c:pt>
                <c:pt idx="752">
                  <c:v>-3.88</c:v>
                </c:pt>
                <c:pt idx="753">
                  <c:v>-3.58</c:v>
                </c:pt>
                <c:pt idx="754">
                  <c:v>-4.82</c:v>
                </c:pt>
                <c:pt idx="755">
                  <c:v>-4.78</c:v>
                </c:pt>
                <c:pt idx="756">
                  <c:v>-5.44</c:v>
                </c:pt>
                <c:pt idx="757">
                  <c:v>-4.8099999999999996</c:v>
                </c:pt>
                <c:pt idx="758">
                  <c:v>-5.9</c:v>
                </c:pt>
                <c:pt idx="759">
                  <c:v>-7.88</c:v>
                </c:pt>
                <c:pt idx="760">
                  <c:v>-7.18</c:v>
                </c:pt>
                <c:pt idx="761">
                  <c:v>-7.22</c:v>
                </c:pt>
                <c:pt idx="762">
                  <c:v>-8.1999999999999993</c:v>
                </c:pt>
                <c:pt idx="763">
                  <c:v>-8.23</c:v>
                </c:pt>
                <c:pt idx="764">
                  <c:v>-8.08</c:v>
                </c:pt>
                <c:pt idx="765">
                  <c:v>-7.83</c:v>
                </c:pt>
                <c:pt idx="766">
                  <c:v>-7.66</c:v>
                </c:pt>
                <c:pt idx="767">
                  <c:v>-7.88</c:v>
                </c:pt>
                <c:pt idx="768">
                  <c:v>-7.3</c:v>
                </c:pt>
                <c:pt idx="769">
                  <c:v>-6.9</c:v>
                </c:pt>
                <c:pt idx="770">
                  <c:v>-7.17</c:v>
                </c:pt>
                <c:pt idx="771">
                  <c:v>-6.72</c:v>
                </c:pt>
                <c:pt idx="772">
                  <c:v>-6.4</c:v>
                </c:pt>
                <c:pt idx="773">
                  <c:v>-5.58</c:v>
                </c:pt>
                <c:pt idx="774">
                  <c:v>-5.0999999999999996</c:v>
                </c:pt>
                <c:pt idx="775">
                  <c:v>-4.3899999999999997</c:v>
                </c:pt>
                <c:pt idx="776">
                  <c:v>-4.17</c:v>
                </c:pt>
                <c:pt idx="777">
                  <c:v>-4.0599999999999996</c:v>
                </c:pt>
                <c:pt idx="778">
                  <c:v>-4.9400000000000004</c:v>
                </c:pt>
                <c:pt idx="779">
                  <c:v>-4.5199999999999996</c:v>
                </c:pt>
                <c:pt idx="780">
                  <c:v>-3.95</c:v>
                </c:pt>
                <c:pt idx="781">
                  <c:v>-3.51</c:v>
                </c:pt>
                <c:pt idx="782">
                  <c:v>-3.34</c:v>
                </c:pt>
                <c:pt idx="783">
                  <c:v>-4.26</c:v>
                </c:pt>
                <c:pt idx="784">
                  <c:v>-5.23</c:v>
                </c:pt>
                <c:pt idx="785">
                  <c:v>-5.05</c:v>
                </c:pt>
                <c:pt idx="786">
                  <c:v>-4.91</c:v>
                </c:pt>
                <c:pt idx="787">
                  <c:v>-4.07</c:v>
                </c:pt>
                <c:pt idx="788">
                  <c:v>-3.85</c:v>
                </c:pt>
                <c:pt idx="789">
                  <c:v>-3.04</c:v>
                </c:pt>
                <c:pt idx="790">
                  <c:v>-2.97</c:v>
                </c:pt>
                <c:pt idx="791">
                  <c:v>-3.41</c:v>
                </c:pt>
                <c:pt idx="792">
                  <c:v>-4.9800000000000004</c:v>
                </c:pt>
                <c:pt idx="793">
                  <c:v>-4.03</c:v>
                </c:pt>
                <c:pt idx="794">
                  <c:v>-4.9400000000000004</c:v>
                </c:pt>
                <c:pt idx="795">
                  <c:v>-4.46</c:v>
                </c:pt>
                <c:pt idx="796">
                  <c:v>-5.16</c:v>
                </c:pt>
                <c:pt idx="797">
                  <c:v>-4.79</c:v>
                </c:pt>
                <c:pt idx="798">
                  <c:v>-4.13</c:v>
                </c:pt>
                <c:pt idx="799">
                  <c:v>-3.84</c:v>
                </c:pt>
                <c:pt idx="800">
                  <c:v>-4.46</c:v>
                </c:pt>
                <c:pt idx="801">
                  <c:v>-3.77</c:v>
                </c:pt>
                <c:pt idx="802">
                  <c:v>-3.71</c:v>
                </c:pt>
                <c:pt idx="803">
                  <c:v>-3.8</c:v>
                </c:pt>
                <c:pt idx="804">
                  <c:v>-3.63</c:v>
                </c:pt>
                <c:pt idx="805">
                  <c:v>-4.41</c:v>
                </c:pt>
                <c:pt idx="806">
                  <c:v>-5.01</c:v>
                </c:pt>
                <c:pt idx="807">
                  <c:v>-4.9800000000000004</c:v>
                </c:pt>
                <c:pt idx="808">
                  <c:v>-5.69</c:v>
                </c:pt>
                <c:pt idx="809">
                  <c:v>-5.33</c:v>
                </c:pt>
                <c:pt idx="810">
                  <c:v>-5.0199999999999996</c:v>
                </c:pt>
                <c:pt idx="811">
                  <c:v>-5.18</c:v>
                </c:pt>
                <c:pt idx="812">
                  <c:v>-6.97</c:v>
                </c:pt>
                <c:pt idx="813">
                  <c:v>-8.0500000000000007</c:v>
                </c:pt>
                <c:pt idx="814">
                  <c:v>-8.41</c:v>
                </c:pt>
                <c:pt idx="815">
                  <c:v>-7.33</c:v>
                </c:pt>
                <c:pt idx="816">
                  <c:v>-8.06</c:v>
                </c:pt>
                <c:pt idx="817">
                  <c:v>-7.46</c:v>
                </c:pt>
                <c:pt idx="818">
                  <c:v>-6.61</c:v>
                </c:pt>
                <c:pt idx="819">
                  <c:v>-6.88</c:v>
                </c:pt>
                <c:pt idx="820">
                  <c:v>-6.92</c:v>
                </c:pt>
                <c:pt idx="821">
                  <c:v>-6.07</c:v>
                </c:pt>
                <c:pt idx="822">
                  <c:v>-6.18</c:v>
                </c:pt>
                <c:pt idx="823">
                  <c:v>-6.53</c:v>
                </c:pt>
                <c:pt idx="824">
                  <c:v>-6.8</c:v>
                </c:pt>
                <c:pt idx="825">
                  <c:v>-6.4</c:v>
                </c:pt>
                <c:pt idx="826">
                  <c:v>-6.05</c:v>
                </c:pt>
                <c:pt idx="827">
                  <c:v>-5.71</c:v>
                </c:pt>
                <c:pt idx="828">
                  <c:v>-4.28</c:v>
                </c:pt>
                <c:pt idx="829">
                  <c:v>-4.2</c:v>
                </c:pt>
                <c:pt idx="830">
                  <c:v>-4.46</c:v>
                </c:pt>
                <c:pt idx="831">
                  <c:v>-3.3</c:v>
                </c:pt>
                <c:pt idx="832">
                  <c:v>-1.9</c:v>
                </c:pt>
                <c:pt idx="833">
                  <c:v>-2.2200000000000002</c:v>
                </c:pt>
                <c:pt idx="834">
                  <c:v>-1.43</c:v>
                </c:pt>
                <c:pt idx="835">
                  <c:v>-2.52</c:v>
                </c:pt>
                <c:pt idx="836">
                  <c:v>-3.36</c:v>
                </c:pt>
                <c:pt idx="837">
                  <c:v>-2.78</c:v>
                </c:pt>
                <c:pt idx="838">
                  <c:v>-3.02</c:v>
                </c:pt>
                <c:pt idx="839">
                  <c:v>-3.78</c:v>
                </c:pt>
                <c:pt idx="840">
                  <c:v>-3.07</c:v>
                </c:pt>
                <c:pt idx="841">
                  <c:v>-2.5299999999999998</c:v>
                </c:pt>
                <c:pt idx="842">
                  <c:v>-2.87</c:v>
                </c:pt>
                <c:pt idx="843">
                  <c:v>-3.03</c:v>
                </c:pt>
                <c:pt idx="844">
                  <c:v>-3.65</c:v>
                </c:pt>
                <c:pt idx="845">
                  <c:v>-3.65</c:v>
                </c:pt>
                <c:pt idx="846">
                  <c:v>-2.95</c:v>
                </c:pt>
                <c:pt idx="847">
                  <c:v>-2.76</c:v>
                </c:pt>
                <c:pt idx="848">
                  <c:v>-2.93</c:v>
                </c:pt>
                <c:pt idx="849">
                  <c:v>-2.5299999999999998</c:v>
                </c:pt>
                <c:pt idx="850">
                  <c:v>-2.58</c:v>
                </c:pt>
                <c:pt idx="851">
                  <c:v>-3.41</c:v>
                </c:pt>
                <c:pt idx="852">
                  <c:v>-3.21</c:v>
                </c:pt>
                <c:pt idx="853">
                  <c:v>-4.21</c:v>
                </c:pt>
                <c:pt idx="854">
                  <c:v>-4.5</c:v>
                </c:pt>
                <c:pt idx="855">
                  <c:v>-5.07</c:v>
                </c:pt>
                <c:pt idx="856">
                  <c:v>-5.17</c:v>
                </c:pt>
                <c:pt idx="857">
                  <c:v>-4.92</c:v>
                </c:pt>
                <c:pt idx="858">
                  <c:v>-5.27</c:v>
                </c:pt>
                <c:pt idx="859">
                  <c:v>-5.56</c:v>
                </c:pt>
                <c:pt idx="860">
                  <c:v>-5.83</c:v>
                </c:pt>
                <c:pt idx="861">
                  <c:v>-5.93</c:v>
                </c:pt>
                <c:pt idx="862">
                  <c:v>-6.09</c:v>
                </c:pt>
                <c:pt idx="863">
                  <c:v>-5.12</c:v>
                </c:pt>
                <c:pt idx="864">
                  <c:v>-5.49</c:v>
                </c:pt>
                <c:pt idx="865">
                  <c:v>-6.47</c:v>
                </c:pt>
                <c:pt idx="866">
                  <c:v>-6.56</c:v>
                </c:pt>
                <c:pt idx="867">
                  <c:v>-6.37</c:v>
                </c:pt>
                <c:pt idx="868">
                  <c:v>-6.36</c:v>
                </c:pt>
                <c:pt idx="869">
                  <c:v>-5.77</c:v>
                </c:pt>
                <c:pt idx="870">
                  <c:v>-5.74</c:v>
                </c:pt>
                <c:pt idx="871">
                  <c:v>-6.45</c:v>
                </c:pt>
                <c:pt idx="872">
                  <c:v>-7.05</c:v>
                </c:pt>
                <c:pt idx="873">
                  <c:v>-6.8</c:v>
                </c:pt>
                <c:pt idx="874">
                  <c:v>-5.83</c:v>
                </c:pt>
                <c:pt idx="875">
                  <c:v>-5.82</c:v>
                </c:pt>
                <c:pt idx="876">
                  <c:v>-6.17</c:v>
                </c:pt>
                <c:pt idx="877">
                  <c:v>-6.18</c:v>
                </c:pt>
                <c:pt idx="878">
                  <c:v>-6.33</c:v>
                </c:pt>
                <c:pt idx="879">
                  <c:v>-6.27</c:v>
                </c:pt>
                <c:pt idx="880">
                  <c:v>-6.22</c:v>
                </c:pt>
                <c:pt idx="881">
                  <c:v>-6.62</c:v>
                </c:pt>
                <c:pt idx="882">
                  <c:v>-6.1</c:v>
                </c:pt>
                <c:pt idx="883">
                  <c:v>-6.51</c:v>
                </c:pt>
                <c:pt idx="884">
                  <c:v>-6.12</c:v>
                </c:pt>
                <c:pt idx="885">
                  <c:v>-5.96</c:v>
                </c:pt>
                <c:pt idx="886">
                  <c:v>-6.33</c:v>
                </c:pt>
                <c:pt idx="887">
                  <c:v>-7.38</c:v>
                </c:pt>
                <c:pt idx="888">
                  <c:v>-7.55</c:v>
                </c:pt>
                <c:pt idx="889">
                  <c:v>-8.06</c:v>
                </c:pt>
                <c:pt idx="890">
                  <c:v>-8.09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8B33-4CFA-A282-5CAFF369AC3F}"/>
            </c:ext>
          </c:extLst>
        </c:ser>
        <c:ser>
          <c:idx val="5"/>
          <c:order val="5"/>
          <c:tx>
            <c:strRef>
              <c:f>'Asia-Crack'!$Z$2</c:f>
              <c:strCache>
                <c:ptCount val="1"/>
                <c:pt idx="0">
                  <c:v>0.5% MF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cat>
            <c:numRef>
              <c:f>'Asia-Crack'!$T$507:$T$1397</c:f>
              <c:numCache>
                <c:formatCode>m/d/yyyy</c:formatCode>
                <c:ptCount val="891"/>
                <c:pt idx="0">
                  <c:v>44564</c:v>
                </c:pt>
                <c:pt idx="1">
                  <c:v>44565</c:v>
                </c:pt>
                <c:pt idx="2">
                  <c:v>44566</c:v>
                </c:pt>
                <c:pt idx="3">
                  <c:v>44567</c:v>
                </c:pt>
                <c:pt idx="4">
                  <c:v>44568</c:v>
                </c:pt>
                <c:pt idx="5">
                  <c:v>44571</c:v>
                </c:pt>
                <c:pt idx="6">
                  <c:v>44572</c:v>
                </c:pt>
                <c:pt idx="7">
                  <c:v>44573</c:v>
                </c:pt>
                <c:pt idx="8">
                  <c:v>44574</c:v>
                </c:pt>
                <c:pt idx="9">
                  <c:v>44575</c:v>
                </c:pt>
                <c:pt idx="10">
                  <c:v>44578</c:v>
                </c:pt>
                <c:pt idx="11">
                  <c:v>44579</c:v>
                </c:pt>
                <c:pt idx="12">
                  <c:v>44580</c:v>
                </c:pt>
                <c:pt idx="13">
                  <c:v>44581</c:v>
                </c:pt>
                <c:pt idx="14">
                  <c:v>44582</c:v>
                </c:pt>
                <c:pt idx="15">
                  <c:v>44585</c:v>
                </c:pt>
                <c:pt idx="16">
                  <c:v>44586</c:v>
                </c:pt>
                <c:pt idx="17">
                  <c:v>44587</c:v>
                </c:pt>
                <c:pt idx="18">
                  <c:v>44588</c:v>
                </c:pt>
                <c:pt idx="19">
                  <c:v>44589</c:v>
                </c:pt>
                <c:pt idx="20">
                  <c:v>44592</c:v>
                </c:pt>
                <c:pt idx="21">
                  <c:v>44595</c:v>
                </c:pt>
                <c:pt idx="22">
                  <c:v>44596</c:v>
                </c:pt>
                <c:pt idx="23">
                  <c:v>44599</c:v>
                </c:pt>
                <c:pt idx="24">
                  <c:v>44600</c:v>
                </c:pt>
                <c:pt idx="25">
                  <c:v>44601</c:v>
                </c:pt>
                <c:pt idx="26">
                  <c:v>44602</c:v>
                </c:pt>
                <c:pt idx="27">
                  <c:v>44603</c:v>
                </c:pt>
                <c:pt idx="28">
                  <c:v>44606</c:v>
                </c:pt>
                <c:pt idx="29">
                  <c:v>44607</c:v>
                </c:pt>
                <c:pt idx="30">
                  <c:v>44608</c:v>
                </c:pt>
                <c:pt idx="31">
                  <c:v>44609</c:v>
                </c:pt>
                <c:pt idx="32">
                  <c:v>44610</c:v>
                </c:pt>
                <c:pt idx="33">
                  <c:v>44613</c:v>
                </c:pt>
                <c:pt idx="34">
                  <c:v>44614</c:v>
                </c:pt>
                <c:pt idx="35">
                  <c:v>44615</c:v>
                </c:pt>
                <c:pt idx="36">
                  <c:v>44616</c:v>
                </c:pt>
                <c:pt idx="37">
                  <c:v>44617</c:v>
                </c:pt>
                <c:pt idx="38">
                  <c:v>44620</c:v>
                </c:pt>
                <c:pt idx="39">
                  <c:v>44621</c:v>
                </c:pt>
                <c:pt idx="40">
                  <c:v>44622</c:v>
                </c:pt>
                <c:pt idx="41">
                  <c:v>44623</c:v>
                </c:pt>
                <c:pt idx="42">
                  <c:v>44624</c:v>
                </c:pt>
                <c:pt idx="43">
                  <c:v>44627</c:v>
                </c:pt>
                <c:pt idx="44">
                  <c:v>44628</c:v>
                </c:pt>
                <c:pt idx="45">
                  <c:v>44629</c:v>
                </c:pt>
                <c:pt idx="46">
                  <c:v>44630</c:v>
                </c:pt>
                <c:pt idx="47">
                  <c:v>44631</c:v>
                </c:pt>
                <c:pt idx="48">
                  <c:v>44634</c:v>
                </c:pt>
                <c:pt idx="49">
                  <c:v>44635</c:v>
                </c:pt>
                <c:pt idx="50">
                  <c:v>44636</c:v>
                </c:pt>
                <c:pt idx="51">
                  <c:v>44637</c:v>
                </c:pt>
                <c:pt idx="52">
                  <c:v>44638</c:v>
                </c:pt>
                <c:pt idx="53">
                  <c:v>44641</c:v>
                </c:pt>
                <c:pt idx="54">
                  <c:v>44642</c:v>
                </c:pt>
                <c:pt idx="55">
                  <c:v>44643</c:v>
                </c:pt>
                <c:pt idx="56">
                  <c:v>44644</c:v>
                </c:pt>
                <c:pt idx="57">
                  <c:v>44645</c:v>
                </c:pt>
                <c:pt idx="58">
                  <c:v>44648</c:v>
                </c:pt>
                <c:pt idx="59">
                  <c:v>44649</c:v>
                </c:pt>
                <c:pt idx="60">
                  <c:v>44650</c:v>
                </c:pt>
                <c:pt idx="61">
                  <c:v>44651</c:v>
                </c:pt>
                <c:pt idx="62">
                  <c:v>44652</c:v>
                </c:pt>
                <c:pt idx="63">
                  <c:v>44655</c:v>
                </c:pt>
                <c:pt idx="64">
                  <c:v>44656</c:v>
                </c:pt>
                <c:pt idx="65">
                  <c:v>44657</c:v>
                </c:pt>
                <c:pt idx="66">
                  <c:v>44658</c:v>
                </c:pt>
                <c:pt idx="67">
                  <c:v>44659</c:v>
                </c:pt>
                <c:pt idx="68">
                  <c:v>44662</c:v>
                </c:pt>
                <c:pt idx="69">
                  <c:v>44663</c:v>
                </c:pt>
                <c:pt idx="70">
                  <c:v>44664</c:v>
                </c:pt>
                <c:pt idx="71">
                  <c:v>44665</c:v>
                </c:pt>
                <c:pt idx="72">
                  <c:v>44669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44685</c:v>
                </c:pt>
                <c:pt idx="83">
                  <c:v>44686</c:v>
                </c:pt>
                <c:pt idx="84">
                  <c:v>44687</c:v>
                </c:pt>
                <c:pt idx="85">
                  <c:v>44690</c:v>
                </c:pt>
                <c:pt idx="86">
                  <c:v>44691</c:v>
                </c:pt>
                <c:pt idx="87">
                  <c:v>44692</c:v>
                </c:pt>
                <c:pt idx="88">
                  <c:v>44693</c:v>
                </c:pt>
                <c:pt idx="89">
                  <c:v>44694</c:v>
                </c:pt>
                <c:pt idx="90">
                  <c:v>44698</c:v>
                </c:pt>
                <c:pt idx="91">
                  <c:v>44699</c:v>
                </c:pt>
                <c:pt idx="92">
                  <c:v>44700</c:v>
                </c:pt>
                <c:pt idx="93">
                  <c:v>44701</c:v>
                </c:pt>
                <c:pt idx="94">
                  <c:v>44704</c:v>
                </c:pt>
                <c:pt idx="95">
                  <c:v>44705</c:v>
                </c:pt>
                <c:pt idx="96">
                  <c:v>44706</c:v>
                </c:pt>
                <c:pt idx="97">
                  <c:v>44707</c:v>
                </c:pt>
                <c:pt idx="98">
                  <c:v>44708</c:v>
                </c:pt>
                <c:pt idx="99">
                  <c:v>44711</c:v>
                </c:pt>
                <c:pt idx="100">
                  <c:v>44712</c:v>
                </c:pt>
                <c:pt idx="101">
                  <c:v>44713</c:v>
                </c:pt>
                <c:pt idx="102">
                  <c:v>44714</c:v>
                </c:pt>
                <c:pt idx="103">
                  <c:v>44715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44754</c:v>
                </c:pt>
                <c:pt idx="130">
                  <c:v>44755</c:v>
                </c:pt>
                <c:pt idx="131">
                  <c:v>44756</c:v>
                </c:pt>
                <c:pt idx="132">
                  <c:v>44757</c:v>
                </c:pt>
                <c:pt idx="133">
                  <c:v>44760</c:v>
                </c:pt>
                <c:pt idx="134">
                  <c:v>44761</c:v>
                </c:pt>
                <c:pt idx="135">
                  <c:v>44762</c:v>
                </c:pt>
                <c:pt idx="136">
                  <c:v>44763</c:v>
                </c:pt>
                <c:pt idx="137">
                  <c:v>44764</c:v>
                </c:pt>
                <c:pt idx="138">
                  <c:v>44767</c:v>
                </c:pt>
                <c:pt idx="139">
                  <c:v>44768</c:v>
                </c:pt>
                <c:pt idx="140">
                  <c:v>44769</c:v>
                </c:pt>
                <c:pt idx="141">
                  <c:v>44770</c:v>
                </c:pt>
                <c:pt idx="142">
                  <c:v>44771</c:v>
                </c:pt>
                <c:pt idx="143">
                  <c:v>44774</c:v>
                </c:pt>
                <c:pt idx="144">
                  <c:v>44775</c:v>
                </c:pt>
                <c:pt idx="145">
                  <c:v>44776</c:v>
                </c:pt>
                <c:pt idx="146">
                  <c:v>44777</c:v>
                </c:pt>
                <c:pt idx="147">
                  <c:v>44778</c:v>
                </c:pt>
                <c:pt idx="148">
                  <c:v>44781</c:v>
                </c:pt>
                <c:pt idx="149">
                  <c:v>44783</c:v>
                </c:pt>
                <c:pt idx="150">
                  <c:v>44784</c:v>
                </c:pt>
                <c:pt idx="151">
                  <c:v>44785</c:v>
                </c:pt>
                <c:pt idx="152">
                  <c:v>44788</c:v>
                </c:pt>
                <c:pt idx="153">
                  <c:v>44789</c:v>
                </c:pt>
                <c:pt idx="154">
                  <c:v>44790</c:v>
                </c:pt>
                <c:pt idx="155">
                  <c:v>44791</c:v>
                </c:pt>
                <c:pt idx="156">
                  <c:v>44792</c:v>
                </c:pt>
                <c:pt idx="157">
                  <c:v>44795</c:v>
                </c:pt>
                <c:pt idx="158">
                  <c:v>44796</c:v>
                </c:pt>
                <c:pt idx="159">
                  <c:v>44797</c:v>
                </c:pt>
                <c:pt idx="160">
                  <c:v>44798</c:v>
                </c:pt>
                <c:pt idx="161">
                  <c:v>44799</c:v>
                </c:pt>
                <c:pt idx="162">
                  <c:v>44802</c:v>
                </c:pt>
                <c:pt idx="163">
                  <c:v>44803</c:v>
                </c:pt>
                <c:pt idx="164">
                  <c:v>44804</c:v>
                </c:pt>
                <c:pt idx="165">
                  <c:v>44805</c:v>
                </c:pt>
                <c:pt idx="166">
                  <c:v>44806</c:v>
                </c:pt>
                <c:pt idx="167">
                  <c:v>44809</c:v>
                </c:pt>
                <c:pt idx="168">
                  <c:v>44810</c:v>
                </c:pt>
                <c:pt idx="169">
                  <c:v>44811</c:v>
                </c:pt>
                <c:pt idx="170">
                  <c:v>44812</c:v>
                </c:pt>
                <c:pt idx="171">
                  <c:v>44813</c:v>
                </c:pt>
                <c:pt idx="172">
                  <c:v>44816</c:v>
                </c:pt>
                <c:pt idx="173">
                  <c:v>44817</c:v>
                </c:pt>
                <c:pt idx="174">
                  <c:v>44818</c:v>
                </c:pt>
                <c:pt idx="175">
                  <c:v>44819</c:v>
                </c:pt>
                <c:pt idx="176">
                  <c:v>44820</c:v>
                </c:pt>
                <c:pt idx="177">
                  <c:v>44823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44859</c:v>
                </c:pt>
                <c:pt idx="203">
                  <c:v>44860</c:v>
                </c:pt>
                <c:pt idx="204">
                  <c:v>44861</c:v>
                </c:pt>
                <c:pt idx="205">
                  <c:v>44862</c:v>
                </c:pt>
                <c:pt idx="206">
                  <c:v>44865</c:v>
                </c:pt>
                <c:pt idx="207">
                  <c:v>44866</c:v>
                </c:pt>
                <c:pt idx="208">
                  <c:v>44867</c:v>
                </c:pt>
                <c:pt idx="209">
                  <c:v>44868</c:v>
                </c:pt>
                <c:pt idx="210">
                  <c:v>44869</c:v>
                </c:pt>
                <c:pt idx="211">
                  <c:v>44872</c:v>
                </c:pt>
                <c:pt idx="212">
                  <c:v>44873</c:v>
                </c:pt>
                <c:pt idx="213">
                  <c:v>44874</c:v>
                </c:pt>
                <c:pt idx="214">
                  <c:v>44875</c:v>
                </c:pt>
                <c:pt idx="215">
                  <c:v>44876</c:v>
                </c:pt>
                <c:pt idx="216">
                  <c:v>44879</c:v>
                </c:pt>
                <c:pt idx="217">
                  <c:v>44880</c:v>
                </c:pt>
                <c:pt idx="218">
                  <c:v>44881</c:v>
                </c:pt>
                <c:pt idx="219">
                  <c:v>44882</c:v>
                </c:pt>
                <c:pt idx="220">
                  <c:v>44883</c:v>
                </c:pt>
                <c:pt idx="221">
                  <c:v>44886</c:v>
                </c:pt>
                <c:pt idx="222">
                  <c:v>44887</c:v>
                </c:pt>
                <c:pt idx="223">
                  <c:v>44888</c:v>
                </c:pt>
                <c:pt idx="224">
                  <c:v>44889</c:v>
                </c:pt>
                <c:pt idx="225">
                  <c:v>44890</c:v>
                </c:pt>
                <c:pt idx="226">
                  <c:v>44893</c:v>
                </c:pt>
                <c:pt idx="227">
                  <c:v>44894</c:v>
                </c:pt>
                <c:pt idx="228">
                  <c:v>44895</c:v>
                </c:pt>
                <c:pt idx="229">
                  <c:v>44896</c:v>
                </c:pt>
                <c:pt idx="230">
                  <c:v>44897</c:v>
                </c:pt>
                <c:pt idx="231">
                  <c:v>44900</c:v>
                </c:pt>
                <c:pt idx="232">
                  <c:v>44901</c:v>
                </c:pt>
                <c:pt idx="233">
                  <c:v>44902</c:v>
                </c:pt>
                <c:pt idx="234">
                  <c:v>44903</c:v>
                </c:pt>
                <c:pt idx="235">
                  <c:v>44904</c:v>
                </c:pt>
                <c:pt idx="236">
                  <c:v>44907</c:v>
                </c:pt>
                <c:pt idx="237">
                  <c:v>44908</c:v>
                </c:pt>
                <c:pt idx="238">
                  <c:v>44909</c:v>
                </c:pt>
                <c:pt idx="239">
                  <c:v>44910</c:v>
                </c:pt>
                <c:pt idx="240">
                  <c:v>44911</c:v>
                </c:pt>
                <c:pt idx="241">
                  <c:v>44914</c:v>
                </c:pt>
                <c:pt idx="242">
                  <c:v>44915</c:v>
                </c:pt>
                <c:pt idx="243">
                  <c:v>44916</c:v>
                </c:pt>
                <c:pt idx="244">
                  <c:v>44917</c:v>
                </c:pt>
                <c:pt idx="245">
                  <c:v>44918</c:v>
                </c:pt>
                <c:pt idx="246">
                  <c:v>44922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44951</c:v>
                </c:pt>
                <c:pt idx="265">
                  <c:v>44952</c:v>
                </c:pt>
                <c:pt idx="266">
                  <c:v>44953</c:v>
                </c:pt>
                <c:pt idx="267">
                  <c:v>44956</c:v>
                </c:pt>
                <c:pt idx="268">
                  <c:v>44957</c:v>
                </c:pt>
                <c:pt idx="269">
                  <c:v>44958</c:v>
                </c:pt>
                <c:pt idx="270">
                  <c:v>44959</c:v>
                </c:pt>
                <c:pt idx="271">
                  <c:v>44960</c:v>
                </c:pt>
                <c:pt idx="272">
                  <c:v>44963</c:v>
                </c:pt>
                <c:pt idx="273">
                  <c:v>44964</c:v>
                </c:pt>
                <c:pt idx="274">
                  <c:v>44965</c:v>
                </c:pt>
                <c:pt idx="275">
                  <c:v>44966</c:v>
                </c:pt>
                <c:pt idx="276">
                  <c:v>44967</c:v>
                </c:pt>
                <c:pt idx="277">
                  <c:v>44970</c:v>
                </c:pt>
                <c:pt idx="278">
                  <c:v>44971</c:v>
                </c:pt>
                <c:pt idx="279">
                  <c:v>44972</c:v>
                </c:pt>
                <c:pt idx="280">
                  <c:v>44973</c:v>
                </c:pt>
                <c:pt idx="281">
                  <c:v>44974</c:v>
                </c:pt>
                <c:pt idx="282">
                  <c:v>44977</c:v>
                </c:pt>
                <c:pt idx="283">
                  <c:v>44978</c:v>
                </c:pt>
                <c:pt idx="284">
                  <c:v>44979</c:v>
                </c:pt>
                <c:pt idx="285">
                  <c:v>44980</c:v>
                </c:pt>
                <c:pt idx="286">
                  <c:v>44981</c:v>
                </c:pt>
                <c:pt idx="287">
                  <c:v>44984</c:v>
                </c:pt>
                <c:pt idx="288">
                  <c:v>44985</c:v>
                </c:pt>
                <c:pt idx="289">
                  <c:v>44986</c:v>
                </c:pt>
                <c:pt idx="290">
                  <c:v>44987</c:v>
                </c:pt>
                <c:pt idx="291">
                  <c:v>44988</c:v>
                </c:pt>
                <c:pt idx="292">
                  <c:v>44991</c:v>
                </c:pt>
                <c:pt idx="293">
                  <c:v>44992</c:v>
                </c:pt>
                <c:pt idx="294">
                  <c:v>44993</c:v>
                </c:pt>
                <c:pt idx="295">
                  <c:v>44994</c:v>
                </c:pt>
                <c:pt idx="296">
                  <c:v>44995</c:v>
                </c:pt>
                <c:pt idx="297">
                  <c:v>44998</c:v>
                </c:pt>
                <c:pt idx="298">
                  <c:v>44999</c:v>
                </c:pt>
                <c:pt idx="299">
                  <c:v>45000</c:v>
                </c:pt>
                <c:pt idx="300">
                  <c:v>45001</c:v>
                </c:pt>
                <c:pt idx="301">
                  <c:v>45002</c:v>
                </c:pt>
                <c:pt idx="302">
                  <c:v>45005</c:v>
                </c:pt>
                <c:pt idx="303">
                  <c:v>45006</c:v>
                </c:pt>
                <c:pt idx="304">
                  <c:v>45007</c:v>
                </c:pt>
                <c:pt idx="305">
                  <c:v>45008</c:v>
                </c:pt>
                <c:pt idx="306">
                  <c:v>45009</c:v>
                </c:pt>
                <c:pt idx="307">
                  <c:v>45012</c:v>
                </c:pt>
                <c:pt idx="308">
                  <c:v>45013</c:v>
                </c:pt>
                <c:pt idx="309">
                  <c:v>45014</c:v>
                </c:pt>
                <c:pt idx="310">
                  <c:v>45015</c:v>
                </c:pt>
                <c:pt idx="311">
                  <c:v>45016</c:v>
                </c:pt>
                <c:pt idx="312">
                  <c:v>45019</c:v>
                </c:pt>
                <c:pt idx="313">
                  <c:v>45020</c:v>
                </c:pt>
                <c:pt idx="314">
                  <c:v>45021</c:v>
                </c:pt>
                <c:pt idx="315">
                  <c:v>45022</c:v>
                </c:pt>
                <c:pt idx="316">
                  <c:v>45026</c:v>
                </c:pt>
                <c:pt idx="317">
                  <c:v>45027</c:v>
                </c:pt>
                <c:pt idx="318">
                  <c:v>45028</c:v>
                </c:pt>
                <c:pt idx="319">
                  <c:v>45029</c:v>
                </c:pt>
                <c:pt idx="320">
                  <c:v>45030</c:v>
                </c:pt>
                <c:pt idx="321">
                  <c:v>45033</c:v>
                </c:pt>
                <c:pt idx="322">
                  <c:v>45034</c:v>
                </c:pt>
                <c:pt idx="323">
                  <c:v>45035</c:v>
                </c:pt>
                <c:pt idx="324">
                  <c:v>45036</c:v>
                </c:pt>
                <c:pt idx="325">
                  <c:v>45037</c:v>
                </c:pt>
                <c:pt idx="326">
                  <c:v>45040</c:v>
                </c:pt>
                <c:pt idx="327">
                  <c:v>45041</c:v>
                </c:pt>
                <c:pt idx="328">
                  <c:v>45042</c:v>
                </c:pt>
                <c:pt idx="329">
                  <c:v>45043</c:v>
                </c:pt>
                <c:pt idx="330">
                  <c:v>45044</c:v>
                </c:pt>
                <c:pt idx="331">
                  <c:v>45048</c:v>
                </c:pt>
                <c:pt idx="332">
                  <c:v>45049</c:v>
                </c:pt>
                <c:pt idx="333">
                  <c:v>45050</c:v>
                </c:pt>
                <c:pt idx="334">
                  <c:v>45051</c:v>
                </c:pt>
                <c:pt idx="335">
                  <c:v>45054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45075</c:v>
                </c:pt>
                <c:pt idx="351">
                  <c:v>45076</c:v>
                </c:pt>
                <c:pt idx="352">
                  <c:v>45077</c:v>
                </c:pt>
                <c:pt idx="353">
                  <c:v>45078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45107</c:v>
                </c:pt>
                <c:pt idx="373">
                  <c:v>45110</c:v>
                </c:pt>
                <c:pt idx="374">
                  <c:v>45111</c:v>
                </c:pt>
                <c:pt idx="375">
                  <c:v>45112</c:v>
                </c:pt>
                <c:pt idx="376">
                  <c:v>45113</c:v>
                </c:pt>
                <c:pt idx="377">
                  <c:v>45114</c:v>
                </c:pt>
                <c:pt idx="378">
                  <c:v>45117</c:v>
                </c:pt>
                <c:pt idx="379">
                  <c:v>45118</c:v>
                </c:pt>
                <c:pt idx="380">
                  <c:v>45119</c:v>
                </c:pt>
                <c:pt idx="381">
                  <c:v>45120</c:v>
                </c:pt>
                <c:pt idx="382">
                  <c:v>45121</c:v>
                </c:pt>
                <c:pt idx="383">
                  <c:v>45124</c:v>
                </c:pt>
                <c:pt idx="384">
                  <c:v>45125</c:v>
                </c:pt>
                <c:pt idx="385">
                  <c:v>45126</c:v>
                </c:pt>
                <c:pt idx="386">
                  <c:v>45127</c:v>
                </c:pt>
                <c:pt idx="387">
                  <c:v>45128</c:v>
                </c:pt>
                <c:pt idx="388">
                  <c:v>45131</c:v>
                </c:pt>
                <c:pt idx="389">
                  <c:v>45132</c:v>
                </c:pt>
                <c:pt idx="390">
                  <c:v>45133</c:v>
                </c:pt>
                <c:pt idx="391">
                  <c:v>45134</c:v>
                </c:pt>
                <c:pt idx="392">
                  <c:v>45135</c:v>
                </c:pt>
                <c:pt idx="393">
                  <c:v>45138</c:v>
                </c:pt>
                <c:pt idx="394">
                  <c:v>45139</c:v>
                </c:pt>
                <c:pt idx="395">
                  <c:v>45140</c:v>
                </c:pt>
                <c:pt idx="396">
                  <c:v>45141</c:v>
                </c:pt>
                <c:pt idx="397">
                  <c:v>45142</c:v>
                </c:pt>
                <c:pt idx="398">
                  <c:v>45145</c:v>
                </c:pt>
                <c:pt idx="399">
                  <c:v>45146</c:v>
                </c:pt>
                <c:pt idx="400">
                  <c:v>45148</c:v>
                </c:pt>
                <c:pt idx="401">
                  <c:v>45149</c:v>
                </c:pt>
                <c:pt idx="402">
                  <c:v>45152</c:v>
                </c:pt>
                <c:pt idx="403">
                  <c:v>45153</c:v>
                </c:pt>
                <c:pt idx="404">
                  <c:v>45154</c:v>
                </c:pt>
                <c:pt idx="405">
                  <c:v>45155</c:v>
                </c:pt>
                <c:pt idx="406">
                  <c:v>45156</c:v>
                </c:pt>
                <c:pt idx="407">
                  <c:v>45156</c:v>
                </c:pt>
                <c:pt idx="408">
                  <c:v>45159</c:v>
                </c:pt>
                <c:pt idx="409">
                  <c:v>45160</c:v>
                </c:pt>
                <c:pt idx="410">
                  <c:v>45161</c:v>
                </c:pt>
                <c:pt idx="411">
                  <c:v>45162</c:v>
                </c:pt>
                <c:pt idx="412">
                  <c:v>45163</c:v>
                </c:pt>
                <c:pt idx="413">
                  <c:v>45166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45173</c:v>
                </c:pt>
                <c:pt idx="418">
                  <c:v>45174</c:v>
                </c:pt>
                <c:pt idx="419">
                  <c:v>45175</c:v>
                </c:pt>
                <c:pt idx="420">
                  <c:v>45176</c:v>
                </c:pt>
                <c:pt idx="421">
                  <c:v>45177</c:v>
                </c:pt>
                <c:pt idx="422">
                  <c:v>45180</c:v>
                </c:pt>
                <c:pt idx="423">
                  <c:v>45181</c:v>
                </c:pt>
                <c:pt idx="424">
                  <c:v>45182</c:v>
                </c:pt>
                <c:pt idx="425">
                  <c:v>45183</c:v>
                </c:pt>
                <c:pt idx="426">
                  <c:v>45184</c:v>
                </c:pt>
                <c:pt idx="427">
                  <c:v>45187</c:v>
                </c:pt>
                <c:pt idx="428">
                  <c:v>45188</c:v>
                </c:pt>
                <c:pt idx="429">
                  <c:v>45189</c:v>
                </c:pt>
                <c:pt idx="430">
                  <c:v>45190</c:v>
                </c:pt>
                <c:pt idx="431">
                  <c:v>45191</c:v>
                </c:pt>
                <c:pt idx="432">
                  <c:v>45194</c:v>
                </c:pt>
                <c:pt idx="433">
                  <c:v>45195</c:v>
                </c:pt>
                <c:pt idx="434">
                  <c:v>45196</c:v>
                </c:pt>
                <c:pt idx="435">
                  <c:v>45197</c:v>
                </c:pt>
                <c:pt idx="436">
                  <c:v>45198</c:v>
                </c:pt>
                <c:pt idx="437">
                  <c:v>45201</c:v>
                </c:pt>
                <c:pt idx="438">
                  <c:v>45202</c:v>
                </c:pt>
                <c:pt idx="439">
                  <c:v>45203</c:v>
                </c:pt>
                <c:pt idx="440">
                  <c:v>45204</c:v>
                </c:pt>
                <c:pt idx="441">
                  <c:v>45205</c:v>
                </c:pt>
                <c:pt idx="442">
                  <c:v>45208</c:v>
                </c:pt>
                <c:pt idx="443">
                  <c:v>45209</c:v>
                </c:pt>
                <c:pt idx="444">
                  <c:v>45210</c:v>
                </c:pt>
                <c:pt idx="445">
                  <c:v>45211</c:v>
                </c:pt>
                <c:pt idx="446">
                  <c:v>45212</c:v>
                </c:pt>
                <c:pt idx="447">
                  <c:v>45215</c:v>
                </c:pt>
                <c:pt idx="448">
                  <c:v>45216</c:v>
                </c:pt>
                <c:pt idx="449">
                  <c:v>45217</c:v>
                </c:pt>
                <c:pt idx="450">
                  <c:v>45218</c:v>
                </c:pt>
                <c:pt idx="451">
                  <c:v>45219</c:v>
                </c:pt>
                <c:pt idx="452">
                  <c:v>45222</c:v>
                </c:pt>
                <c:pt idx="453">
                  <c:v>45223</c:v>
                </c:pt>
                <c:pt idx="454">
                  <c:v>45224</c:v>
                </c:pt>
                <c:pt idx="455">
                  <c:v>45225</c:v>
                </c:pt>
                <c:pt idx="456">
                  <c:v>45226</c:v>
                </c:pt>
                <c:pt idx="457">
                  <c:v>45229</c:v>
                </c:pt>
                <c:pt idx="458">
                  <c:v>45230</c:v>
                </c:pt>
                <c:pt idx="459">
                  <c:v>45231</c:v>
                </c:pt>
                <c:pt idx="460">
                  <c:v>45232</c:v>
                </c:pt>
                <c:pt idx="461">
                  <c:v>45233</c:v>
                </c:pt>
                <c:pt idx="462">
                  <c:v>45236</c:v>
                </c:pt>
                <c:pt idx="463">
                  <c:v>45237</c:v>
                </c:pt>
                <c:pt idx="464">
                  <c:v>45238</c:v>
                </c:pt>
                <c:pt idx="465">
                  <c:v>45239</c:v>
                </c:pt>
                <c:pt idx="466">
                  <c:v>45240</c:v>
                </c:pt>
                <c:pt idx="467">
                  <c:v>45244</c:v>
                </c:pt>
                <c:pt idx="468">
                  <c:v>45245</c:v>
                </c:pt>
                <c:pt idx="469">
                  <c:v>45246</c:v>
                </c:pt>
                <c:pt idx="470">
                  <c:v>45247</c:v>
                </c:pt>
                <c:pt idx="471">
                  <c:v>45250</c:v>
                </c:pt>
                <c:pt idx="472">
                  <c:v>45251</c:v>
                </c:pt>
                <c:pt idx="473">
                  <c:v>45252</c:v>
                </c:pt>
                <c:pt idx="474">
                  <c:v>45253</c:v>
                </c:pt>
                <c:pt idx="475">
                  <c:v>45254</c:v>
                </c:pt>
                <c:pt idx="476">
                  <c:v>45257</c:v>
                </c:pt>
                <c:pt idx="477">
                  <c:v>45258</c:v>
                </c:pt>
                <c:pt idx="478">
                  <c:v>45259</c:v>
                </c:pt>
                <c:pt idx="479">
                  <c:v>45260</c:v>
                </c:pt>
                <c:pt idx="480">
                  <c:v>45261</c:v>
                </c:pt>
                <c:pt idx="481">
                  <c:v>45264</c:v>
                </c:pt>
                <c:pt idx="482">
                  <c:v>45265</c:v>
                </c:pt>
                <c:pt idx="483">
                  <c:v>45266</c:v>
                </c:pt>
                <c:pt idx="484">
                  <c:v>45267</c:v>
                </c:pt>
                <c:pt idx="485">
                  <c:v>45268</c:v>
                </c:pt>
                <c:pt idx="486">
                  <c:v>45271</c:v>
                </c:pt>
                <c:pt idx="487">
                  <c:v>45272</c:v>
                </c:pt>
                <c:pt idx="488">
                  <c:v>45273</c:v>
                </c:pt>
                <c:pt idx="489">
                  <c:v>45274</c:v>
                </c:pt>
                <c:pt idx="490">
                  <c:v>45275</c:v>
                </c:pt>
                <c:pt idx="491">
                  <c:v>45278</c:v>
                </c:pt>
                <c:pt idx="492">
                  <c:v>45279</c:v>
                </c:pt>
                <c:pt idx="493">
                  <c:v>45280</c:v>
                </c:pt>
                <c:pt idx="494">
                  <c:v>45281</c:v>
                </c:pt>
                <c:pt idx="495">
                  <c:v>45282</c:v>
                </c:pt>
                <c:pt idx="496">
                  <c:v>45286</c:v>
                </c:pt>
                <c:pt idx="497">
                  <c:v>45287</c:v>
                </c:pt>
                <c:pt idx="498">
                  <c:v>45288</c:v>
                </c:pt>
                <c:pt idx="499">
                  <c:v>45289</c:v>
                </c:pt>
                <c:pt idx="500">
                  <c:v>45293</c:v>
                </c:pt>
                <c:pt idx="501">
                  <c:v>45294</c:v>
                </c:pt>
                <c:pt idx="502">
                  <c:v>45295</c:v>
                </c:pt>
                <c:pt idx="503">
                  <c:v>45296</c:v>
                </c:pt>
                <c:pt idx="504">
                  <c:v>45299</c:v>
                </c:pt>
                <c:pt idx="505">
                  <c:v>45300</c:v>
                </c:pt>
                <c:pt idx="506">
                  <c:v>45301</c:v>
                </c:pt>
                <c:pt idx="507">
                  <c:v>45302</c:v>
                </c:pt>
                <c:pt idx="508">
                  <c:v>45303</c:v>
                </c:pt>
                <c:pt idx="509">
                  <c:v>45306</c:v>
                </c:pt>
                <c:pt idx="510">
                  <c:v>45307</c:v>
                </c:pt>
                <c:pt idx="511">
                  <c:v>45308</c:v>
                </c:pt>
                <c:pt idx="512">
                  <c:v>45309</c:v>
                </c:pt>
                <c:pt idx="513">
                  <c:v>45310</c:v>
                </c:pt>
                <c:pt idx="514">
                  <c:v>45313</c:v>
                </c:pt>
                <c:pt idx="515">
                  <c:v>45314</c:v>
                </c:pt>
                <c:pt idx="516">
                  <c:v>45315</c:v>
                </c:pt>
                <c:pt idx="517">
                  <c:v>45316</c:v>
                </c:pt>
                <c:pt idx="518">
                  <c:v>45317</c:v>
                </c:pt>
                <c:pt idx="519">
                  <c:v>45320</c:v>
                </c:pt>
                <c:pt idx="520">
                  <c:v>45321</c:v>
                </c:pt>
                <c:pt idx="521">
                  <c:v>45322</c:v>
                </c:pt>
                <c:pt idx="522">
                  <c:v>45323</c:v>
                </c:pt>
                <c:pt idx="523">
                  <c:v>45324</c:v>
                </c:pt>
                <c:pt idx="524">
                  <c:v>45327</c:v>
                </c:pt>
                <c:pt idx="525">
                  <c:v>45328</c:v>
                </c:pt>
                <c:pt idx="526">
                  <c:v>45329</c:v>
                </c:pt>
                <c:pt idx="527">
                  <c:v>45330</c:v>
                </c:pt>
                <c:pt idx="528">
                  <c:v>45331</c:v>
                </c:pt>
                <c:pt idx="529">
                  <c:v>45335</c:v>
                </c:pt>
                <c:pt idx="530">
                  <c:v>45336</c:v>
                </c:pt>
                <c:pt idx="531">
                  <c:v>45337</c:v>
                </c:pt>
                <c:pt idx="532">
                  <c:v>45338</c:v>
                </c:pt>
                <c:pt idx="533">
                  <c:v>45341</c:v>
                </c:pt>
                <c:pt idx="534">
                  <c:v>45342</c:v>
                </c:pt>
                <c:pt idx="535">
                  <c:v>45343</c:v>
                </c:pt>
                <c:pt idx="536">
                  <c:v>45344</c:v>
                </c:pt>
                <c:pt idx="537">
                  <c:v>45345</c:v>
                </c:pt>
                <c:pt idx="538">
                  <c:v>45348</c:v>
                </c:pt>
                <c:pt idx="539">
                  <c:v>45349</c:v>
                </c:pt>
                <c:pt idx="540">
                  <c:v>45350</c:v>
                </c:pt>
                <c:pt idx="541">
                  <c:v>45351</c:v>
                </c:pt>
                <c:pt idx="542">
                  <c:v>45352</c:v>
                </c:pt>
                <c:pt idx="543">
                  <c:v>45355</c:v>
                </c:pt>
                <c:pt idx="544">
                  <c:v>45356</c:v>
                </c:pt>
                <c:pt idx="545">
                  <c:v>45357</c:v>
                </c:pt>
                <c:pt idx="546">
                  <c:v>45358</c:v>
                </c:pt>
                <c:pt idx="547">
                  <c:v>45359</c:v>
                </c:pt>
                <c:pt idx="548">
                  <c:v>45362</c:v>
                </c:pt>
                <c:pt idx="549">
                  <c:v>45363</c:v>
                </c:pt>
                <c:pt idx="550">
                  <c:v>45364</c:v>
                </c:pt>
                <c:pt idx="551">
                  <c:v>45365</c:v>
                </c:pt>
                <c:pt idx="552">
                  <c:v>45366</c:v>
                </c:pt>
                <c:pt idx="553">
                  <c:v>45369</c:v>
                </c:pt>
                <c:pt idx="554">
                  <c:v>45370</c:v>
                </c:pt>
                <c:pt idx="555">
                  <c:v>45371</c:v>
                </c:pt>
                <c:pt idx="556">
                  <c:v>45372</c:v>
                </c:pt>
                <c:pt idx="557">
                  <c:v>45373</c:v>
                </c:pt>
                <c:pt idx="558">
                  <c:v>45376</c:v>
                </c:pt>
                <c:pt idx="559">
                  <c:v>45377</c:v>
                </c:pt>
                <c:pt idx="560">
                  <c:v>45378</c:v>
                </c:pt>
                <c:pt idx="561">
                  <c:v>45379</c:v>
                </c:pt>
                <c:pt idx="562">
                  <c:v>45383</c:v>
                </c:pt>
                <c:pt idx="563">
                  <c:v>45384</c:v>
                </c:pt>
                <c:pt idx="564">
                  <c:v>45385</c:v>
                </c:pt>
                <c:pt idx="565">
                  <c:v>45386</c:v>
                </c:pt>
                <c:pt idx="566">
                  <c:v>45387</c:v>
                </c:pt>
                <c:pt idx="567">
                  <c:v>45390</c:v>
                </c:pt>
                <c:pt idx="568">
                  <c:v>45391</c:v>
                </c:pt>
                <c:pt idx="569">
                  <c:v>45393</c:v>
                </c:pt>
                <c:pt idx="570">
                  <c:v>45394</c:v>
                </c:pt>
                <c:pt idx="571">
                  <c:v>45397</c:v>
                </c:pt>
                <c:pt idx="572">
                  <c:v>45398</c:v>
                </c:pt>
                <c:pt idx="573">
                  <c:v>45399</c:v>
                </c:pt>
                <c:pt idx="574">
                  <c:v>45400</c:v>
                </c:pt>
                <c:pt idx="575">
                  <c:v>45401</c:v>
                </c:pt>
                <c:pt idx="576">
                  <c:v>45404</c:v>
                </c:pt>
                <c:pt idx="577">
                  <c:v>45405</c:v>
                </c:pt>
                <c:pt idx="578">
                  <c:v>45406</c:v>
                </c:pt>
                <c:pt idx="579">
                  <c:v>45407</c:v>
                </c:pt>
                <c:pt idx="580">
                  <c:v>45408</c:v>
                </c:pt>
                <c:pt idx="581">
                  <c:v>45411</c:v>
                </c:pt>
                <c:pt idx="582">
                  <c:v>45412</c:v>
                </c:pt>
                <c:pt idx="583">
                  <c:v>45414</c:v>
                </c:pt>
                <c:pt idx="584">
                  <c:v>45415</c:v>
                </c:pt>
                <c:pt idx="585">
                  <c:v>45418</c:v>
                </c:pt>
                <c:pt idx="586">
                  <c:v>45419</c:v>
                </c:pt>
                <c:pt idx="587">
                  <c:v>45420</c:v>
                </c:pt>
                <c:pt idx="588">
                  <c:v>45421</c:v>
                </c:pt>
                <c:pt idx="589">
                  <c:v>45422</c:v>
                </c:pt>
                <c:pt idx="590">
                  <c:v>45425</c:v>
                </c:pt>
                <c:pt idx="591">
                  <c:v>45426</c:v>
                </c:pt>
                <c:pt idx="592">
                  <c:v>45427</c:v>
                </c:pt>
                <c:pt idx="593">
                  <c:v>45428</c:v>
                </c:pt>
                <c:pt idx="594">
                  <c:v>45429</c:v>
                </c:pt>
                <c:pt idx="595">
                  <c:v>45432</c:v>
                </c:pt>
                <c:pt idx="596">
                  <c:v>45433</c:v>
                </c:pt>
                <c:pt idx="597">
                  <c:v>45435</c:v>
                </c:pt>
                <c:pt idx="598">
                  <c:v>45436</c:v>
                </c:pt>
                <c:pt idx="599">
                  <c:v>45439</c:v>
                </c:pt>
                <c:pt idx="600">
                  <c:v>45440</c:v>
                </c:pt>
                <c:pt idx="601">
                  <c:v>45441</c:v>
                </c:pt>
                <c:pt idx="602">
                  <c:v>45442</c:v>
                </c:pt>
                <c:pt idx="603">
                  <c:v>45443</c:v>
                </c:pt>
                <c:pt idx="604">
                  <c:v>45446</c:v>
                </c:pt>
                <c:pt idx="605">
                  <c:v>45447</c:v>
                </c:pt>
                <c:pt idx="606">
                  <c:v>45448</c:v>
                </c:pt>
                <c:pt idx="607">
                  <c:v>45449</c:v>
                </c:pt>
                <c:pt idx="608">
                  <c:v>45450</c:v>
                </c:pt>
                <c:pt idx="609">
                  <c:v>45453</c:v>
                </c:pt>
                <c:pt idx="610">
                  <c:v>45454</c:v>
                </c:pt>
                <c:pt idx="611">
                  <c:v>45455</c:v>
                </c:pt>
                <c:pt idx="612">
                  <c:v>45456</c:v>
                </c:pt>
                <c:pt idx="613">
                  <c:v>45457</c:v>
                </c:pt>
                <c:pt idx="614">
                  <c:v>45461</c:v>
                </c:pt>
                <c:pt idx="615">
                  <c:v>45462</c:v>
                </c:pt>
                <c:pt idx="616">
                  <c:v>45463</c:v>
                </c:pt>
                <c:pt idx="617">
                  <c:v>45464</c:v>
                </c:pt>
                <c:pt idx="618">
                  <c:v>45467</c:v>
                </c:pt>
                <c:pt idx="619">
                  <c:v>45468</c:v>
                </c:pt>
                <c:pt idx="620">
                  <c:v>45469</c:v>
                </c:pt>
                <c:pt idx="621">
                  <c:v>45470</c:v>
                </c:pt>
                <c:pt idx="622">
                  <c:v>45471</c:v>
                </c:pt>
                <c:pt idx="623">
                  <c:v>45474</c:v>
                </c:pt>
                <c:pt idx="624">
                  <c:v>45475</c:v>
                </c:pt>
                <c:pt idx="625">
                  <c:v>45476</c:v>
                </c:pt>
                <c:pt idx="626">
                  <c:v>45477</c:v>
                </c:pt>
                <c:pt idx="627">
                  <c:v>45478</c:v>
                </c:pt>
                <c:pt idx="628">
                  <c:v>45481</c:v>
                </c:pt>
                <c:pt idx="629">
                  <c:v>45482</c:v>
                </c:pt>
                <c:pt idx="630">
                  <c:v>45483</c:v>
                </c:pt>
                <c:pt idx="631">
                  <c:v>45484</c:v>
                </c:pt>
                <c:pt idx="632">
                  <c:v>45485</c:v>
                </c:pt>
                <c:pt idx="633">
                  <c:v>45488</c:v>
                </c:pt>
                <c:pt idx="634">
                  <c:v>45489</c:v>
                </c:pt>
                <c:pt idx="635">
                  <c:v>45490</c:v>
                </c:pt>
                <c:pt idx="636">
                  <c:v>45491</c:v>
                </c:pt>
                <c:pt idx="637">
                  <c:v>45492</c:v>
                </c:pt>
                <c:pt idx="638">
                  <c:v>45495</c:v>
                </c:pt>
                <c:pt idx="639">
                  <c:v>45496</c:v>
                </c:pt>
                <c:pt idx="640">
                  <c:v>45497</c:v>
                </c:pt>
                <c:pt idx="641">
                  <c:v>45498</c:v>
                </c:pt>
                <c:pt idx="642">
                  <c:v>45499</c:v>
                </c:pt>
                <c:pt idx="643">
                  <c:v>45502</c:v>
                </c:pt>
                <c:pt idx="644">
                  <c:v>45503</c:v>
                </c:pt>
                <c:pt idx="645">
                  <c:v>45504</c:v>
                </c:pt>
                <c:pt idx="646">
                  <c:v>45505</c:v>
                </c:pt>
                <c:pt idx="647">
                  <c:v>45506</c:v>
                </c:pt>
                <c:pt idx="648">
                  <c:v>45509</c:v>
                </c:pt>
                <c:pt idx="649">
                  <c:v>45510</c:v>
                </c:pt>
                <c:pt idx="650">
                  <c:v>45511</c:v>
                </c:pt>
                <c:pt idx="651">
                  <c:v>45512</c:v>
                </c:pt>
                <c:pt idx="652">
                  <c:v>45516</c:v>
                </c:pt>
                <c:pt idx="653">
                  <c:v>45517</c:v>
                </c:pt>
                <c:pt idx="654">
                  <c:v>45518</c:v>
                </c:pt>
                <c:pt idx="655">
                  <c:v>45519</c:v>
                </c:pt>
                <c:pt idx="656">
                  <c:v>45520</c:v>
                </c:pt>
                <c:pt idx="657">
                  <c:v>45523</c:v>
                </c:pt>
                <c:pt idx="658">
                  <c:v>45524</c:v>
                </c:pt>
                <c:pt idx="659">
                  <c:v>45525</c:v>
                </c:pt>
                <c:pt idx="660">
                  <c:v>45526</c:v>
                </c:pt>
                <c:pt idx="661">
                  <c:v>45527</c:v>
                </c:pt>
                <c:pt idx="662">
                  <c:v>45530</c:v>
                </c:pt>
                <c:pt idx="663">
                  <c:v>45531</c:v>
                </c:pt>
                <c:pt idx="664">
                  <c:v>45532</c:v>
                </c:pt>
                <c:pt idx="665">
                  <c:v>45533</c:v>
                </c:pt>
                <c:pt idx="666">
                  <c:v>45534</c:v>
                </c:pt>
                <c:pt idx="667">
                  <c:v>45537</c:v>
                </c:pt>
                <c:pt idx="668">
                  <c:v>45538</c:v>
                </c:pt>
                <c:pt idx="669">
                  <c:v>45539</c:v>
                </c:pt>
                <c:pt idx="670">
                  <c:v>45540</c:v>
                </c:pt>
                <c:pt idx="671">
                  <c:v>45541</c:v>
                </c:pt>
                <c:pt idx="672">
                  <c:v>45544</c:v>
                </c:pt>
                <c:pt idx="673">
                  <c:v>45545</c:v>
                </c:pt>
                <c:pt idx="674">
                  <c:v>45546</c:v>
                </c:pt>
                <c:pt idx="675">
                  <c:v>45547</c:v>
                </c:pt>
                <c:pt idx="676">
                  <c:v>45548</c:v>
                </c:pt>
                <c:pt idx="677">
                  <c:v>45551</c:v>
                </c:pt>
                <c:pt idx="678">
                  <c:v>45552</c:v>
                </c:pt>
                <c:pt idx="679">
                  <c:v>45553</c:v>
                </c:pt>
                <c:pt idx="680">
                  <c:v>45554</c:v>
                </c:pt>
                <c:pt idx="681">
                  <c:v>45555</c:v>
                </c:pt>
                <c:pt idx="682">
                  <c:v>45558</c:v>
                </c:pt>
                <c:pt idx="683">
                  <c:v>45559</c:v>
                </c:pt>
                <c:pt idx="684">
                  <c:v>45560</c:v>
                </c:pt>
                <c:pt idx="685">
                  <c:v>45561</c:v>
                </c:pt>
                <c:pt idx="686">
                  <c:v>45562</c:v>
                </c:pt>
                <c:pt idx="687">
                  <c:v>45565</c:v>
                </c:pt>
                <c:pt idx="688">
                  <c:v>45566</c:v>
                </c:pt>
                <c:pt idx="689">
                  <c:v>45567</c:v>
                </c:pt>
                <c:pt idx="690">
                  <c:v>45568</c:v>
                </c:pt>
                <c:pt idx="691">
                  <c:v>45569</c:v>
                </c:pt>
                <c:pt idx="692">
                  <c:v>45572</c:v>
                </c:pt>
                <c:pt idx="693">
                  <c:v>45573</c:v>
                </c:pt>
                <c:pt idx="694">
                  <c:v>45574</c:v>
                </c:pt>
                <c:pt idx="695">
                  <c:v>45575</c:v>
                </c:pt>
                <c:pt idx="696">
                  <c:v>45576</c:v>
                </c:pt>
                <c:pt idx="697">
                  <c:v>45579</c:v>
                </c:pt>
                <c:pt idx="698">
                  <c:v>45580</c:v>
                </c:pt>
                <c:pt idx="699">
                  <c:v>45581</c:v>
                </c:pt>
                <c:pt idx="700">
                  <c:v>45582</c:v>
                </c:pt>
                <c:pt idx="701">
                  <c:v>45583</c:v>
                </c:pt>
                <c:pt idx="702">
                  <c:v>45586</c:v>
                </c:pt>
                <c:pt idx="703">
                  <c:v>45587</c:v>
                </c:pt>
                <c:pt idx="704">
                  <c:v>45588</c:v>
                </c:pt>
                <c:pt idx="705">
                  <c:v>45589</c:v>
                </c:pt>
                <c:pt idx="706">
                  <c:v>45590</c:v>
                </c:pt>
                <c:pt idx="707">
                  <c:v>45593</c:v>
                </c:pt>
                <c:pt idx="708">
                  <c:v>45594</c:v>
                </c:pt>
                <c:pt idx="709">
                  <c:v>45595</c:v>
                </c:pt>
                <c:pt idx="710">
                  <c:v>45597</c:v>
                </c:pt>
                <c:pt idx="711">
                  <c:v>45600</c:v>
                </c:pt>
                <c:pt idx="712">
                  <c:v>45601</c:v>
                </c:pt>
                <c:pt idx="713">
                  <c:v>45602</c:v>
                </c:pt>
                <c:pt idx="714">
                  <c:v>45603</c:v>
                </c:pt>
                <c:pt idx="715">
                  <c:v>45604</c:v>
                </c:pt>
                <c:pt idx="716">
                  <c:v>45607</c:v>
                </c:pt>
                <c:pt idx="717">
                  <c:v>45608</c:v>
                </c:pt>
                <c:pt idx="718">
                  <c:v>45609</c:v>
                </c:pt>
                <c:pt idx="719">
                  <c:v>45610</c:v>
                </c:pt>
                <c:pt idx="720">
                  <c:v>45611</c:v>
                </c:pt>
                <c:pt idx="721">
                  <c:v>45614</c:v>
                </c:pt>
                <c:pt idx="722">
                  <c:v>45615</c:v>
                </c:pt>
                <c:pt idx="723">
                  <c:v>45616</c:v>
                </c:pt>
                <c:pt idx="724">
                  <c:v>45617</c:v>
                </c:pt>
                <c:pt idx="725">
                  <c:v>45618</c:v>
                </c:pt>
                <c:pt idx="726">
                  <c:v>45621</c:v>
                </c:pt>
                <c:pt idx="727">
                  <c:v>45622</c:v>
                </c:pt>
                <c:pt idx="728">
                  <c:v>45623</c:v>
                </c:pt>
                <c:pt idx="729">
                  <c:v>45624</c:v>
                </c:pt>
                <c:pt idx="730">
                  <c:v>45625</c:v>
                </c:pt>
                <c:pt idx="731">
                  <c:v>45628</c:v>
                </c:pt>
                <c:pt idx="732">
                  <c:v>45629</c:v>
                </c:pt>
                <c:pt idx="733">
                  <c:v>45630</c:v>
                </c:pt>
                <c:pt idx="734">
                  <c:v>45631</c:v>
                </c:pt>
                <c:pt idx="735">
                  <c:v>45632</c:v>
                </c:pt>
                <c:pt idx="736">
                  <c:v>45635</c:v>
                </c:pt>
                <c:pt idx="737">
                  <c:v>45636</c:v>
                </c:pt>
                <c:pt idx="738">
                  <c:v>45637</c:v>
                </c:pt>
                <c:pt idx="739">
                  <c:v>45638</c:v>
                </c:pt>
                <c:pt idx="740">
                  <c:v>45639</c:v>
                </c:pt>
                <c:pt idx="741">
                  <c:v>45642</c:v>
                </c:pt>
                <c:pt idx="742">
                  <c:v>45643</c:v>
                </c:pt>
                <c:pt idx="743">
                  <c:v>45644</c:v>
                </c:pt>
                <c:pt idx="744">
                  <c:v>45645</c:v>
                </c:pt>
                <c:pt idx="745">
                  <c:v>45646</c:v>
                </c:pt>
                <c:pt idx="746">
                  <c:v>45649</c:v>
                </c:pt>
                <c:pt idx="747">
                  <c:v>45650</c:v>
                </c:pt>
                <c:pt idx="748">
                  <c:v>45652</c:v>
                </c:pt>
                <c:pt idx="749">
                  <c:v>45653</c:v>
                </c:pt>
                <c:pt idx="750">
                  <c:v>45656</c:v>
                </c:pt>
                <c:pt idx="751">
                  <c:v>45657</c:v>
                </c:pt>
                <c:pt idx="752">
                  <c:v>45659</c:v>
                </c:pt>
                <c:pt idx="753">
                  <c:v>45660</c:v>
                </c:pt>
                <c:pt idx="754">
                  <c:v>45663</c:v>
                </c:pt>
                <c:pt idx="755">
                  <c:v>45664</c:v>
                </c:pt>
                <c:pt idx="756">
                  <c:v>45665</c:v>
                </c:pt>
                <c:pt idx="757">
                  <c:v>45666</c:v>
                </c:pt>
                <c:pt idx="758">
                  <c:v>45667</c:v>
                </c:pt>
                <c:pt idx="759">
                  <c:v>45670</c:v>
                </c:pt>
                <c:pt idx="760">
                  <c:v>45671</c:v>
                </c:pt>
                <c:pt idx="761">
                  <c:v>45672</c:v>
                </c:pt>
                <c:pt idx="762">
                  <c:v>45673</c:v>
                </c:pt>
                <c:pt idx="763">
                  <c:v>45674</c:v>
                </c:pt>
                <c:pt idx="764">
                  <c:v>45677</c:v>
                </c:pt>
                <c:pt idx="765">
                  <c:v>45678</c:v>
                </c:pt>
                <c:pt idx="766">
                  <c:v>45679</c:v>
                </c:pt>
                <c:pt idx="767">
                  <c:v>45680</c:v>
                </c:pt>
                <c:pt idx="768">
                  <c:v>45681</c:v>
                </c:pt>
                <c:pt idx="769">
                  <c:v>45684</c:v>
                </c:pt>
                <c:pt idx="770">
                  <c:v>45685</c:v>
                </c:pt>
                <c:pt idx="771">
                  <c:v>45688</c:v>
                </c:pt>
                <c:pt idx="772">
                  <c:v>45691</c:v>
                </c:pt>
                <c:pt idx="773">
                  <c:v>45692</c:v>
                </c:pt>
                <c:pt idx="774">
                  <c:v>45693</c:v>
                </c:pt>
                <c:pt idx="775">
                  <c:v>45694</c:v>
                </c:pt>
                <c:pt idx="776">
                  <c:v>45695</c:v>
                </c:pt>
                <c:pt idx="777">
                  <c:v>45698</c:v>
                </c:pt>
                <c:pt idx="778">
                  <c:v>45699</c:v>
                </c:pt>
                <c:pt idx="779">
                  <c:v>45700</c:v>
                </c:pt>
                <c:pt idx="780">
                  <c:v>45701</c:v>
                </c:pt>
                <c:pt idx="781">
                  <c:v>45702</c:v>
                </c:pt>
                <c:pt idx="782">
                  <c:v>45705</c:v>
                </c:pt>
                <c:pt idx="783">
                  <c:v>45706</c:v>
                </c:pt>
                <c:pt idx="784">
                  <c:v>45707</c:v>
                </c:pt>
                <c:pt idx="785">
                  <c:v>45708</c:v>
                </c:pt>
                <c:pt idx="786">
                  <c:v>45709</c:v>
                </c:pt>
                <c:pt idx="787">
                  <c:v>45712</c:v>
                </c:pt>
                <c:pt idx="788">
                  <c:v>45713</c:v>
                </c:pt>
                <c:pt idx="789">
                  <c:v>45714</c:v>
                </c:pt>
                <c:pt idx="790">
                  <c:v>45715</c:v>
                </c:pt>
                <c:pt idx="791">
                  <c:v>45716</c:v>
                </c:pt>
                <c:pt idx="792">
                  <c:v>45719</c:v>
                </c:pt>
                <c:pt idx="793">
                  <c:v>45720</c:v>
                </c:pt>
                <c:pt idx="794">
                  <c:v>45721</c:v>
                </c:pt>
                <c:pt idx="795">
                  <c:v>45722</c:v>
                </c:pt>
                <c:pt idx="796">
                  <c:v>45723</c:v>
                </c:pt>
                <c:pt idx="797">
                  <c:v>45726</c:v>
                </c:pt>
                <c:pt idx="798">
                  <c:v>45727</c:v>
                </c:pt>
                <c:pt idx="799">
                  <c:v>45728</c:v>
                </c:pt>
                <c:pt idx="800">
                  <c:v>45729</c:v>
                </c:pt>
                <c:pt idx="801">
                  <c:v>45730</c:v>
                </c:pt>
                <c:pt idx="802">
                  <c:v>45733</c:v>
                </c:pt>
                <c:pt idx="803">
                  <c:v>45734</c:v>
                </c:pt>
                <c:pt idx="804">
                  <c:v>45735</c:v>
                </c:pt>
                <c:pt idx="805">
                  <c:v>45736</c:v>
                </c:pt>
                <c:pt idx="806">
                  <c:v>45737</c:v>
                </c:pt>
                <c:pt idx="807">
                  <c:v>45740</c:v>
                </c:pt>
                <c:pt idx="808">
                  <c:v>45741</c:v>
                </c:pt>
                <c:pt idx="809">
                  <c:v>45742</c:v>
                </c:pt>
                <c:pt idx="810">
                  <c:v>45743</c:v>
                </c:pt>
                <c:pt idx="811">
                  <c:v>45744</c:v>
                </c:pt>
                <c:pt idx="812">
                  <c:v>45748</c:v>
                </c:pt>
                <c:pt idx="813">
                  <c:v>45749</c:v>
                </c:pt>
                <c:pt idx="814">
                  <c:v>45750</c:v>
                </c:pt>
                <c:pt idx="815">
                  <c:v>45751</c:v>
                </c:pt>
                <c:pt idx="816">
                  <c:v>45754</c:v>
                </c:pt>
                <c:pt idx="817">
                  <c:v>45755</c:v>
                </c:pt>
                <c:pt idx="818">
                  <c:v>45756</c:v>
                </c:pt>
                <c:pt idx="819">
                  <c:v>45757</c:v>
                </c:pt>
                <c:pt idx="820">
                  <c:v>45758</c:v>
                </c:pt>
                <c:pt idx="821">
                  <c:v>45761</c:v>
                </c:pt>
                <c:pt idx="822">
                  <c:v>45762</c:v>
                </c:pt>
                <c:pt idx="823">
                  <c:v>45763</c:v>
                </c:pt>
                <c:pt idx="824">
                  <c:v>45764</c:v>
                </c:pt>
                <c:pt idx="825">
                  <c:v>45768</c:v>
                </c:pt>
                <c:pt idx="826">
                  <c:v>45769</c:v>
                </c:pt>
                <c:pt idx="827">
                  <c:v>45770</c:v>
                </c:pt>
                <c:pt idx="828">
                  <c:v>45771</c:v>
                </c:pt>
                <c:pt idx="829">
                  <c:v>45772</c:v>
                </c:pt>
                <c:pt idx="830">
                  <c:v>45775</c:v>
                </c:pt>
                <c:pt idx="831">
                  <c:v>45776</c:v>
                </c:pt>
                <c:pt idx="832">
                  <c:v>45777</c:v>
                </c:pt>
                <c:pt idx="833">
                  <c:v>45779</c:v>
                </c:pt>
                <c:pt idx="834">
                  <c:v>45782</c:v>
                </c:pt>
                <c:pt idx="835">
                  <c:v>45783</c:v>
                </c:pt>
                <c:pt idx="836">
                  <c:v>45784</c:v>
                </c:pt>
                <c:pt idx="837">
                  <c:v>45785</c:v>
                </c:pt>
                <c:pt idx="838">
                  <c:v>45786</c:v>
                </c:pt>
                <c:pt idx="839">
                  <c:v>45790</c:v>
                </c:pt>
                <c:pt idx="840">
                  <c:v>45791</c:v>
                </c:pt>
                <c:pt idx="841">
                  <c:v>45792</c:v>
                </c:pt>
                <c:pt idx="842">
                  <c:v>45793</c:v>
                </c:pt>
                <c:pt idx="843">
                  <c:v>45796</c:v>
                </c:pt>
                <c:pt idx="844">
                  <c:v>45797</c:v>
                </c:pt>
                <c:pt idx="845">
                  <c:v>45798</c:v>
                </c:pt>
                <c:pt idx="846">
                  <c:v>45799</c:v>
                </c:pt>
                <c:pt idx="847">
                  <c:v>45800</c:v>
                </c:pt>
                <c:pt idx="848">
                  <c:v>45803</c:v>
                </c:pt>
                <c:pt idx="849">
                  <c:v>45804</c:v>
                </c:pt>
                <c:pt idx="850">
                  <c:v>45805</c:v>
                </c:pt>
                <c:pt idx="851">
                  <c:v>45806</c:v>
                </c:pt>
                <c:pt idx="852">
                  <c:v>45807</c:v>
                </c:pt>
                <c:pt idx="853">
                  <c:v>45810</c:v>
                </c:pt>
                <c:pt idx="854">
                  <c:v>45811</c:v>
                </c:pt>
                <c:pt idx="855">
                  <c:v>45812</c:v>
                </c:pt>
                <c:pt idx="856">
                  <c:v>45813</c:v>
                </c:pt>
                <c:pt idx="857">
                  <c:v>45814</c:v>
                </c:pt>
                <c:pt idx="858">
                  <c:v>45817</c:v>
                </c:pt>
                <c:pt idx="859">
                  <c:v>45818</c:v>
                </c:pt>
                <c:pt idx="860">
                  <c:v>45819</c:v>
                </c:pt>
                <c:pt idx="861">
                  <c:v>45820</c:v>
                </c:pt>
                <c:pt idx="862">
                  <c:v>45821</c:v>
                </c:pt>
                <c:pt idx="863">
                  <c:v>45824</c:v>
                </c:pt>
                <c:pt idx="864">
                  <c:v>45825</c:v>
                </c:pt>
                <c:pt idx="865">
                  <c:v>45826</c:v>
                </c:pt>
                <c:pt idx="866">
                  <c:v>45827</c:v>
                </c:pt>
                <c:pt idx="867">
                  <c:v>45828</c:v>
                </c:pt>
                <c:pt idx="868">
                  <c:v>45831</c:v>
                </c:pt>
                <c:pt idx="869">
                  <c:v>45832</c:v>
                </c:pt>
                <c:pt idx="870">
                  <c:v>45833</c:v>
                </c:pt>
                <c:pt idx="871">
                  <c:v>45834</c:v>
                </c:pt>
                <c:pt idx="872">
                  <c:v>45835</c:v>
                </c:pt>
                <c:pt idx="873">
                  <c:v>45838</c:v>
                </c:pt>
                <c:pt idx="874">
                  <c:v>45839</c:v>
                </c:pt>
                <c:pt idx="875">
                  <c:v>45840</c:v>
                </c:pt>
                <c:pt idx="876">
                  <c:v>45841</c:v>
                </c:pt>
                <c:pt idx="877">
                  <c:v>45842</c:v>
                </c:pt>
                <c:pt idx="878">
                  <c:v>45845</c:v>
                </c:pt>
                <c:pt idx="879">
                  <c:v>45846</c:v>
                </c:pt>
                <c:pt idx="880">
                  <c:v>45847</c:v>
                </c:pt>
                <c:pt idx="881">
                  <c:v>45848</c:v>
                </c:pt>
                <c:pt idx="882">
                  <c:v>45849</c:v>
                </c:pt>
                <c:pt idx="883">
                  <c:v>45852</c:v>
                </c:pt>
                <c:pt idx="884">
                  <c:v>45853</c:v>
                </c:pt>
                <c:pt idx="885">
                  <c:v>45854</c:v>
                </c:pt>
                <c:pt idx="886">
                  <c:v>45855</c:v>
                </c:pt>
                <c:pt idx="887">
                  <c:v>45856</c:v>
                </c:pt>
                <c:pt idx="888">
                  <c:v>45859</c:v>
                </c:pt>
                <c:pt idx="889">
                  <c:v>45860</c:v>
                </c:pt>
                <c:pt idx="890">
                  <c:v>45861</c:v>
                </c:pt>
              </c:numCache>
            </c:numRef>
          </c:cat>
          <c:val>
            <c:numRef>
              <c:f>'Asia-Crack'!$Z$507:$Z$1397</c:f>
              <c:numCache>
                <c:formatCode>0.00</c:formatCode>
                <c:ptCount val="891"/>
                <c:pt idx="0">
                  <c:v>13.478818897637808</c:v>
                </c:pt>
                <c:pt idx="1">
                  <c:v>13.411653543307082</c:v>
                </c:pt>
                <c:pt idx="2">
                  <c:v>12.808740157480329</c:v>
                </c:pt>
                <c:pt idx="3">
                  <c:v>12.984409448818909</c:v>
                </c:pt>
                <c:pt idx="4">
                  <c:v>13.76023622047245</c:v>
                </c:pt>
                <c:pt idx="5">
                  <c:v>14.64952755905513</c:v>
                </c:pt>
                <c:pt idx="6">
                  <c:v>16.6000787401575</c:v>
                </c:pt>
                <c:pt idx="7">
                  <c:v>16.697401574803152</c:v>
                </c:pt>
                <c:pt idx="8">
                  <c:v>16.755196850393702</c:v>
                </c:pt>
                <c:pt idx="9">
                  <c:v>16.254566929133873</c:v>
                </c:pt>
                <c:pt idx="10">
                  <c:v>17.083700787401582</c:v>
                </c:pt>
                <c:pt idx="11">
                  <c:v>18.000866141732303</c:v>
                </c:pt>
                <c:pt idx="12">
                  <c:v>17.39346456692914</c:v>
                </c:pt>
                <c:pt idx="13">
                  <c:v>17.873149606299208</c:v>
                </c:pt>
                <c:pt idx="14">
                  <c:v>17.083622047244106</c:v>
                </c:pt>
                <c:pt idx="15">
                  <c:v>16.839685039370082</c:v>
                </c:pt>
                <c:pt idx="16">
                  <c:v>15.428818897637811</c:v>
                </c:pt>
                <c:pt idx="17">
                  <c:v>14.20913385826772</c:v>
                </c:pt>
                <c:pt idx="18">
                  <c:v>15.440472440944887</c:v>
                </c:pt>
                <c:pt idx="19">
                  <c:v>16.062519685039362</c:v>
                </c:pt>
                <c:pt idx="20">
                  <c:v>15.930787401574818</c:v>
                </c:pt>
                <c:pt idx="21">
                  <c:v>18.8844094488189</c:v>
                </c:pt>
                <c:pt idx="22">
                  <c:v>19.144094488188983</c:v>
                </c:pt>
                <c:pt idx="23">
                  <c:v>18.954645669291352</c:v>
                </c:pt>
                <c:pt idx="24">
                  <c:v>17.853622047244102</c:v>
                </c:pt>
                <c:pt idx="25">
                  <c:v>18.11307086614174</c:v>
                </c:pt>
                <c:pt idx="26">
                  <c:v>19.442755905511817</c:v>
                </c:pt>
                <c:pt idx="27">
                  <c:v>19.318188976377954</c:v>
                </c:pt>
                <c:pt idx="28">
                  <c:v>20.599842519685055</c:v>
                </c:pt>
                <c:pt idx="29">
                  <c:v>19.564960629921259</c:v>
                </c:pt>
                <c:pt idx="30">
                  <c:v>19.286535433070867</c:v>
                </c:pt>
                <c:pt idx="31">
                  <c:v>19.666299212598432</c:v>
                </c:pt>
                <c:pt idx="32">
                  <c:v>19.65440944881891</c:v>
                </c:pt>
                <c:pt idx="33">
                  <c:v>18.94456692913387</c:v>
                </c:pt>
                <c:pt idx="34">
                  <c:v>20.356929133858287</c:v>
                </c:pt>
                <c:pt idx="35">
                  <c:v>19.603937007874009</c:v>
                </c:pt>
                <c:pt idx="36">
                  <c:v>19.427874015748046</c:v>
                </c:pt>
                <c:pt idx="37">
                  <c:v>20.622204724409457</c:v>
                </c:pt>
                <c:pt idx="38">
                  <c:v>22.451496062992135</c:v>
                </c:pt>
                <c:pt idx="39">
                  <c:v>22.406062992125982</c:v>
                </c:pt>
                <c:pt idx="40">
                  <c:v>24.601653543307094</c:v>
                </c:pt>
                <c:pt idx="41">
                  <c:v>28.906062992125982</c:v>
                </c:pt>
                <c:pt idx="42">
                  <c:v>27.500078740157477</c:v>
                </c:pt>
                <c:pt idx="43">
                  <c:v>29.621102362204738</c:v>
                </c:pt>
                <c:pt idx="44">
                  <c:v>29.917401574803165</c:v>
                </c:pt>
                <c:pt idx="45">
                  <c:v>31.766535433070871</c:v>
                </c:pt>
                <c:pt idx="46">
                  <c:v>30.622677165354347</c:v>
                </c:pt>
                <c:pt idx="47">
                  <c:v>29.640866141732289</c:v>
                </c:pt>
                <c:pt idx="48">
                  <c:v>27.849921259842517</c:v>
                </c:pt>
                <c:pt idx="49">
                  <c:v>24.627637795275604</c:v>
                </c:pt>
                <c:pt idx="50">
                  <c:v>21.601338582677172</c:v>
                </c:pt>
                <c:pt idx="51">
                  <c:v>23.270944881889776</c:v>
                </c:pt>
                <c:pt idx="52">
                  <c:v>23.472440944881896</c:v>
                </c:pt>
                <c:pt idx="53">
                  <c:v>25.621102362204738</c:v>
                </c:pt>
                <c:pt idx="54">
                  <c:v>24.172283464566931</c:v>
                </c:pt>
                <c:pt idx="55">
                  <c:v>24.762047244094489</c:v>
                </c:pt>
                <c:pt idx="56">
                  <c:v>24.334094488188981</c:v>
                </c:pt>
                <c:pt idx="57">
                  <c:v>24.544566929133865</c:v>
                </c:pt>
                <c:pt idx="58">
                  <c:v>24.860157480314967</c:v>
                </c:pt>
                <c:pt idx="59">
                  <c:v>24.936456692913396</c:v>
                </c:pt>
                <c:pt idx="60">
                  <c:v>23.800629921259855</c:v>
                </c:pt>
                <c:pt idx="61">
                  <c:v>23.44960629921259</c:v>
                </c:pt>
                <c:pt idx="62">
                  <c:v>22.747716535433085</c:v>
                </c:pt>
                <c:pt idx="63">
                  <c:v>22.414803149606314</c:v>
                </c:pt>
                <c:pt idx="64">
                  <c:v>21.630787401574821</c:v>
                </c:pt>
                <c:pt idx="65">
                  <c:v>21.744015748031501</c:v>
                </c:pt>
                <c:pt idx="66">
                  <c:v>21.64535433070867</c:v>
                </c:pt>
                <c:pt idx="67">
                  <c:v>23.181338582677171</c:v>
                </c:pt>
                <c:pt idx="68">
                  <c:v>22.59960629921261</c:v>
                </c:pt>
                <c:pt idx="69">
                  <c:v>22.273307086614182</c:v>
                </c:pt>
                <c:pt idx="70">
                  <c:v>22.610472440944903</c:v>
                </c:pt>
                <c:pt idx="71">
                  <c:v>23.312283464566931</c:v>
                </c:pt>
                <c:pt idx="72">
                  <c:v>23.807559055118105</c:v>
                </c:pt>
                <c:pt idx="73">
                  <c:v>22.804409448818902</c:v>
                </c:pt>
                <c:pt idx="74">
                  <c:v>21.911181102362207</c:v>
                </c:pt>
                <c:pt idx="75">
                  <c:v>21.006456692913403</c:v>
                </c:pt>
                <c:pt idx="76">
                  <c:v>21.239448818897642</c:v>
                </c:pt>
                <c:pt idx="77">
                  <c:v>20.55456692913387</c:v>
                </c:pt>
                <c:pt idx="78">
                  <c:v>20.392047244094485</c:v>
                </c:pt>
                <c:pt idx="79">
                  <c:v>21.392125984251976</c:v>
                </c:pt>
                <c:pt idx="80">
                  <c:v>21.671259842519689</c:v>
                </c:pt>
                <c:pt idx="81">
                  <c:v>22.922834645669298</c:v>
                </c:pt>
                <c:pt idx="82">
                  <c:v>22.327480314960638</c:v>
                </c:pt>
                <c:pt idx="83">
                  <c:v>22.431653543307092</c:v>
                </c:pt>
                <c:pt idx="84">
                  <c:v>21.640393700787413</c:v>
                </c:pt>
                <c:pt idx="85">
                  <c:v>21.005433070866147</c:v>
                </c:pt>
                <c:pt idx="86">
                  <c:v>21.102913385826781</c:v>
                </c:pt>
                <c:pt idx="87">
                  <c:v>21.212362204724414</c:v>
                </c:pt>
                <c:pt idx="88">
                  <c:v>21.716062992125984</c:v>
                </c:pt>
                <c:pt idx="89">
                  <c:v>22.7516535433071</c:v>
                </c:pt>
                <c:pt idx="90">
                  <c:v>26.191968503937005</c:v>
                </c:pt>
                <c:pt idx="91">
                  <c:v>27.38858267716536</c:v>
                </c:pt>
                <c:pt idx="92">
                  <c:v>26.108503937007882</c:v>
                </c:pt>
                <c:pt idx="93">
                  <c:v>26.408503937007879</c:v>
                </c:pt>
                <c:pt idx="94">
                  <c:v>26.760157480314959</c:v>
                </c:pt>
                <c:pt idx="95">
                  <c:v>27.004015748031492</c:v>
                </c:pt>
                <c:pt idx="96">
                  <c:v>29.194803149606315</c:v>
                </c:pt>
                <c:pt idx="97">
                  <c:v>31.01023622047245</c:v>
                </c:pt>
                <c:pt idx="98">
                  <c:v>34.108267716535437</c:v>
                </c:pt>
                <c:pt idx="99">
                  <c:v>37.556377952755909</c:v>
                </c:pt>
                <c:pt idx="100">
                  <c:v>35.150000000000006</c:v>
                </c:pt>
                <c:pt idx="101">
                  <c:v>28.139842519685033</c:v>
                </c:pt>
                <c:pt idx="102">
                  <c:v>29.305748031496066</c:v>
                </c:pt>
                <c:pt idx="103">
                  <c:v>30.409527559055135</c:v>
                </c:pt>
                <c:pt idx="104">
                  <c:v>31.269055118110245</c:v>
                </c:pt>
                <c:pt idx="105">
                  <c:v>31.337165354330722</c:v>
                </c:pt>
                <c:pt idx="106">
                  <c:v>34.679133858267733</c:v>
                </c:pt>
                <c:pt idx="107">
                  <c:v>35.358740157480327</c:v>
                </c:pt>
                <c:pt idx="108">
                  <c:v>35.671181102362226</c:v>
                </c:pt>
                <c:pt idx="109">
                  <c:v>34.908582677165356</c:v>
                </c:pt>
                <c:pt idx="110">
                  <c:v>33.077795275590546</c:v>
                </c:pt>
                <c:pt idx="111">
                  <c:v>32.434409448818897</c:v>
                </c:pt>
                <c:pt idx="112">
                  <c:v>31.23472440944883</c:v>
                </c:pt>
                <c:pt idx="113">
                  <c:v>33.534881889763795</c:v>
                </c:pt>
                <c:pt idx="114">
                  <c:v>33.318976377952765</c:v>
                </c:pt>
                <c:pt idx="115">
                  <c:v>35.532677165354343</c:v>
                </c:pt>
                <c:pt idx="116">
                  <c:v>36.316377952755914</c:v>
                </c:pt>
                <c:pt idx="117">
                  <c:v>37.358818897637804</c:v>
                </c:pt>
                <c:pt idx="118">
                  <c:v>37.856220472440953</c:v>
                </c:pt>
                <c:pt idx="119">
                  <c:v>37.774645669291345</c:v>
                </c:pt>
                <c:pt idx="120">
                  <c:v>37.938582677165357</c:v>
                </c:pt>
                <c:pt idx="121">
                  <c:v>39.074566929133866</c:v>
                </c:pt>
                <c:pt idx="122">
                  <c:v>42.52299212598426</c:v>
                </c:pt>
                <c:pt idx="123">
                  <c:v>32.275196850393712</c:v>
                </c:pt>
                <c:pt idx="124">
                  <c:v>33.794803149606309</c:v>
                </c:pt>
                <c:pt idx="125">
                  <c:v>35.014330708661419</c:v>
                </c:pt>
                <c:pt idx="126">
                  <c:v>33.418188976377962</c:v>
                </c:pt>
                <c:pt idx="127">
                  <c:v>28.722992125984248</c:v>
                </c:pt>
                <c:pt idx="128">
                  <c:v>27.237086614173251</c:v>
                </c:pt>
                <c:pt idx="129">
                  <c:v>28.343149606299221</c:v>
                </c:pt>
                <c:pt idx="130">
                  <c:v>28.820393700787406</c:v>
                </c:pt>
                <c:pt idx="131">
                  <c:v>27.823858267716545</c:v>
                </c:pt>
                <c:pt idx="132">
                  <c:v>26.77976377952757</c:v>
                </c:pt>
                <c:pt idx="133">
                  <c:v>27.401968503937027</c:v>
                </c:pt>
                <c:pt idx="134">
                  <c:v>27.309842519685049</c:v>
                </c:pt>
                <c:pt idx="135">
                  <c:v>24.709606299212609</c:v>
                </c:pt>
                <c:pt idx="136">
                  <c:v>20.084803149606316</c:v>
                </c:pt>
                <c:pt idx="137">
                  <c:v>15.627165354330714</c:v>
                </c:pt>
                <c:pt idx="138">
                  <c:v>15.791732283464583</c:v>
                </c:pt>
                <c:pt idx="139">
                  <c:v>18.842677165354345</c:v>
                </c:pt>
                <c:pt idx="140">
                  <c:v>19.262834645669301</c:v>
                </c:pt>
                <c:pt idx="141">
                  <c:v>20.119842519685051</c:v>
                </c:pt>
                <c:pt idx="142">
                  <c:v>18.953779527559064</c:v>
                </c:pt>
                <c:pt idx="143">
                  <c:v>15.806535433070877</c:v>
                </c:pt>
                <c:pt idx="144">
                  <c:v>13.021574803149619</c:v>
                </c:pt>
                <c:pt idx="145">
                  <c:v>9.6985826771653478</c:v>
                </c:pt>
                <c:pt idx="146">
                  <c:v>11.812362204724408</c:v>
                </c:pt>
                <c:pt idx="147">
                  <c:v>11.77669291338583</c:v>
                </c:pt>
                <c:pt idx="148">
                  <c:v>12.182125984251968</c:v>
                </c:pt>
                <c:pt idx="149">
                  <c:v>13.031811023622041</c:v>
                </c:pt>
                <c:pt idx="150">
                  <c:v>17.24866141732285</c:v>
                </c:pt>
                <c:pt idx="151">
                  <c:v>16.880944881889761</c:v>
                </c:pt>
                <c:pt idx="152">
                  <c:v>15.758110236220475</c:v>
                </c:pt>
                <c:pt idx="153">
                  <c:v>15.209370078740164</c:v>
                </c:pt>
                <c:pt idx="154">
                  <c:v>16.564015748031508</c:v>
                </c:pt>
                <c:pt idx="155">
                  <c:v>17.487086614173236</c:v>
                </c:pt>
                <c:pt idx="156">
                  <c:v>16.555354330708681</c:v>
                </c:pt>
                <c:pt idx="157">
                  <c:v>16.618267716535442</c:v>
                </c:pt>
                <c:pt idx="158">
                  <c:v>16.377952755905511</c:v>
                </c:pt>
                <c:pt idx="159">
                  <c:v>17.383070866141736</c:v>
                </c:pt>
                <c:pt idx="160">
                  <c:v>17.381732283464572</c:v>
                </c:pt>
                <c:pt idx="161">
                  <c:v>16.971889763779544</c:v>
                </c:pt>
                <c:pt idx="162">
                  <c:v>15.67692913385828</c:v>
                </c:pt>
                <c:pt idx="163">
                  <c:v>15.789370078740177</c:v>
                </c:pt>
                <c:pt idx="164">
                  <c:v>12.849842519685055</c:v>
                </c:pt>
                <c:pt idx="165">
                  <c:v>12.138425196850406</c:v>
                </c:pt>
                <c:pt idx="166">
                  <c:v>13.111968503937007</c:v>
                </c:pt>
                <c:pt idx="167">
                  <c:v>14.557952755905518</c:v>
                </c:pt>
                <c:pt idx="168">
                  <c:v>14.575433070866154</c:v>
                </c:pt>
                <c:pt idx="169">
                  <c:v>12.653543307086622</c:v>
                </c:pt>
                <c:pt idx="170">
                  <c:v>12.556614173228354</c:v>
                </c:pt>
                <c:pt idx="171">
                  <c:v>12.781496062992133</c:v>
                </c:pt>
                <c:pt idx="172">
                  <c:v>13.327007874015749</c:v>
                </c:pt>
                <c:pt idx="173">
                  <c:v>14.632992125984245</c:v>
                </c:pt>
                <c:pt idx="174">
                  <c:v>13.994566929133867</c:v>
                </c:pt>
                <c:pt idx="175">
                  <c:v>13.245748031496078</c:v>
                </c:pt>
                <c:pt idx="176">
                  <c:v>11.95125984251969</c:v>
                </c:pt>
                <c:pt idx="177">
                  <c:v>13.80110236220473</c:v>
                </c:pt>
                <c:pt idx="178">
                  <c:v>14.055118110236222</c:v>
                </c:pt>
                <c:pt idx="179">
                  <c:v>13.705118110236228</c:v>
                </c:pt>
                <c:pt idx="180">
                  <c:v>13.913385826771659</c:v>
                </c:pt>
                <c:pt idx="181">
                  <c:v>13.091889763779534</c:v>
                </c:pt>
                <c:pt idx="182">
                  <c:v>13.307952755905518</c:v>
                </c:pt>
                <c:pt idx="183">
                  <c:v>13.447322834645675</c:v>
                </c:pt>
                <c:pt idx="184">
                  <c:v>14.430314960629929</c:v>
                </c:pt>
                <c:pt idx="185">
                  <c:v>14.782913385826774</c:v>
                </c:pt>
                <c:pt idx="186">
                  <c:v>14.432913385826765</c:v>
                </c:pt>
                <c:pt idx="187">
                  <c:v>12.477795275590566</c:v>
                </c:pt>
                <c:pt idx="188">
                  <c:v>12.623307086614176</c:v>
                </c:pt>
                <c:pt idx="189">
                  <c:v>13.536062992125991</c:v>
                </c:pt>
                <c:pt idx="190">
                  <c:v>15.424330708661415</c:v>
                </c:pt>
                <c:pt idx="191">
                  <c:v>14.783858267716553</c:v>
                </c:pt>
                <c:pt idx="192">
                  <c:v>14.979527559055128</c:v>
                </c:pt>
                <c:pt idx="193">
                  <c:v>14.845275590551182</c:v>
                </c:pt>
                <c:pt idx="194">
                  <c:v>13.696929133858262</c:v>
                </c:pt>
                <c:pt idx="195">
                  <c:v>14.353385826771657</c:v>
                </c:pt>
                <c:pt idx="196">
                  <c:v>15.239370078740166</c:v>
                </c:pt>
                <c:pt idx="197">
                  <c:v>15.137795275590562</c:v>
                </c:pt>
                <c:pt idx="198">
                  <c:v>16.820787401574819</c:v>
                </c:pt>
                <c:pt idx="199">
                  <c:v>16.561102362204721</c:v>
                </c:pt>
                <c:pt idx="200">
                  <c:v>16.063228346456697</c:v>
                </c:pt>
                <c:pt idx="201">
                  <c:v>13.868425196850396</c:v>
                </c:pt>
                <c:pt idx="202">
                  <c:v>14.33433070866144</c:v>
                </c:pt>
                <c:pt idx="203">
                  <c:v>12.719606299212586</c:v>
                </c:pt>
                <c:pt idx="204">
                  <c:v>14.129370078740166</c:v>
                </c:pt>
                <c:pt idx="205">
                  <c:v>14.414330708661424</c:v>
                </c:pt>
                <c:pt idx="206">
                  <c:v>13.605511811023632</c:v>
                </c:pt>
                <c:pt idx="207">
                  <c:v>13.180157480314961</c:v>
                </c:pt>
                <c:pt idx="208">
                  <c:v>12.504881889763794</c:v>
                </c:pt>
                <c:pt idx="209">
                  <c:v>13.556771653543322</c:v>
                </c:pt>
                <c:pt idx="210">
                  <c:v>13.320078740157484</c:v>
                </c:pt>
                <c:pt idx="211">
                  <c:v>13.849055118110257</c:v>
                </c:pt>
                <c:pt idx="212">
                  <c:v>14.973149606299216</c:v>
                </c:pt>
                <c:pt idx="213">
                  <c:v>14.998425196850405</c:v>
                </c:pt>
                <c:pt idx="214">
                  <c:v>15.392440944881898</c:v>
                </c:pt>
                <c:pt idx="215">
                  <c:v>16.104960629921266</c:v>
                </c:pt>
                <c:pt idx="216">
                  <c:v>15.178188976377953</c:v>
                </c:pt>
                <c:pt idx="217">
                  <c:v>13.577637795275606</c:v>
                </c:pt>
                <c:pt idx="218">
                  <c:v>14.180393700787405</c:v>
                </c:pt>
                <c:pt idx="219">
                  <c:v>11.524094488188979</c:v>
                </c:pt>
                <c:pt idx="220">
                  <c:v>10.829527559055123</c:v>
                </c:pt>
                <c:pt idx="221">
                  <c:v>12.179055118110242</c:v>
                </c:pt>
                <c:pt idx="222">
                  <c:v>13.950000000000003</c:v>
                </c:pt>
                <c:pt idx="223">
                  <c:v>16.356614173228351</c:v>
                </c:pt>
                <c:pt idx="224">
                  <c:v>16.44338582677166</c:v>
                </c:pt>
                <c:pt idx="225">
                  <c:v>15.401889763779522</c:v>
                </c:pt>
                <c:pt idx="226">
                  <c:v>16.353543307086625</c:v>
                </c:pt>
                <c:pt idx="227">
                  <c:v>17.623070866141745</c:v>
                </c:pt>
                <c:pt idx="228">
                  <c:v>14.886456692913399</c:v>
                </c:pt>
                <c:pt idx="229">
                  <c:v>12.667874015748041</c:v>
                </c:pt>
                <c:pt idx="230">
                  <c:v>11.661653543307096</c:v>
                </c:pt>
                <c:pt idx="231">
                  <c:v>12.693464566929137</c:v>
                </c:pt>
                <c:pt idx="232">
                  <c:v>12.493858267716533</c:v>
                </c:pt>
                <c:pt idx="233">
                  <c:v>10.769448818897644</c:v>
                </c:pt>
                <c:pt idx="234">
                  <c:v>11.476692913385833</c:v>
                </c:pt>
                <c:pt idx="235">
                  <c:v>10.824488188976375</c:v>
                </c:pt>
                <c:pt idx="236">
                  <c:v>9.5399212598425152</c:v>
                </c:pt>
                <c:pt idx="237">
                  <c:v>9.2001574803149566</c:v>
                </c:pt>
                <c:pt idx="238">
                  <c:v>9.0406299212598498</c:v>
                </c:pt>
                <c:pt idx="239">
                  <c:v>8.8129921259842519</c:v>
                </c:pt>
                <c:pt idx="240">
                  <c:v>9.0456692913385979</c:v>
                </c:pt>
                <c:pt idx="241">
                  <c:v>10.076299212598428</c:v>
                </c:pt>
                <c:pt idx="242">
                  <c:v>10.4524409448819</c:v>
                </c:pt>
                <c:pt idx="243">
                  <c:v>9.475196850393715</c:v>
                </c:pt>
                <c:pt idx="244">
                  <c:v>8.589133858267715</c:v>
                </c:pt>
                <c:pt idx="245">
                  <c:v>7.6817322834645694</c:v>
                </c:pt>
                <c:pt idx="246">
                  <c:v>8.8388976377952702</c:v>
                </c:pt>
                <c:pt idx="247">
                  <c:v>10.137795275590562</c:v>
                </c:pt>
                <c:pt idx="248">
                  <c:v>9.8484251968503997</c:v>
                </c:pt>
                <c:pt idx="249">
                  <c:v>9.9188976377952685</c:v>
                </c:pt>
                <c:pt idx="250">
                  <c:v>8.0691338582677332</c:v>
                </c:pt>
                <c:pt idx="251">
                  <c:v>7.6535433070866219</c:v>
                </c:pt>
                <c:pt idx="252">
                  <c:v>8.3892913385826944</c:v>
                </c:pt>
                <c:pt idx="253">
                  <c:v>8.8177165354330782</c:v>
                </c:pt>
                <c:pt idx="254">
                  <c:v>8.2750393700787441</c:v>
                </c:pt>
                <c:pt idx="255">
                  <c:v>8.1816535433070925</c:v>
                </c:pt>
                <c:pt idx="256">
                  <c:v>8.2644094488189097</c:v>
                </c:pt>
                <c:pt idx="257">
                  <c:v>9.9725196850393729</c:v>
                </c:pt>
                <c:pt idx="258">
                  <c:v>10.720236220472444</c:v>
                </c:pt>
                <c:pt idx="259">
                  <c:v>10.985984251968503</c:v>
                </c:pt>
                <c:pt idx="260">
                  <c:v>12.499448818897648</c:v>
                </c:pt>
                <c:pt idx="261">
                  <c:v>12.981732283464581</c:v>
                </c:pt>
                <c:pt idx="262">
                  <c:v>12.889527559055125</c:v>
                </c:pt>
                <c:pt idx="263">
                  <c:v>13.508740157480332</c:v>
                </c:pt>
                <c:pt idx="264">
                  <c:v>16.231338582677168</c:v>
                </c:pt>
                <c:pt idx="265">
                  <c:v>16.343228346456698</c:v>
                </c:pt>
                <c:pt idx="266">
                  <c:v>17.429133858267718</c:v>
                </c:pt>
                <c:pt idx="267">
                  <c:v>17.193937007874027</c:v>
                </c:pt>
                <c:pt idx="268">
                  <c:v>16.011653543307091</c:v>
                </c:pt>
                <c:pt idx="269">
                  <c:v>13.896692913385834</c:v>
                </c:pt>
                <c:pt idx="270">
                  <c:v>14.017637795275604</c:v>
                </c:pt>
                <c:pt idx="271">
                  <c:v>12.088661417322839</c:v>
                </c:pt>
                <c:pt idx="272">
                  <c:v>12.271968503937003</c:v>
                </c:pt>
                <c:pt idx="273">
                  <c:v>12.232913385826777</c:v>
                </c:pt>
                <c:pt idx="274">
                  <c:v>12.498346456692914</c:v>
                </c:pt>
                <c:pt idx="275">
                  <c:v>13.243700787401579</c:v>
                </c:pt>
                <c:pt idx="276">
                  <c:v>12.988740157480322</c:v>
                </c:pt>
                <c:pt idx="277">
                  <c:v>12.176220472440946</c:v>
                </c:pt>
                <c:pt idx="278">
                  <c:v>11.63559055118111</c:v>
                </c:pt>
                <c:pt idx="279">
                  <c:v>11.776062992126</c:v>
                </c:pt>
                <c:pt idx="280">
                  <c:v>11.601338582677172</c:v>
                </c:pt>
                <c:pt idx="281">
                  <c:v>9.0393700787401627</c:v>
                </c:pt>
                <c:pt idx="282">
                  <c:v>10.099842519685055</c:v>
                </c:pt>
                <c:pt idx="283">
                  <c:v>9.4799212598425129</c:v>
                </c:pt>
                <c:pt idx="284">
                  <c:v>8.5220472440944945</c:v>
                </c:pt>
                <c:pt idx="285">
                  <c:v>8.0938582677165272</c:v>
                </c:pt>
                <c:pt idx="286">
                  <c:v>9.1224409448819017</c:v>
                </c:pt>
                <c:pt idx="287">
                  <c:v>8.5722834645669366</c:v>
                </c:pt>
                <c:pt idx="288">
                  <c:v>9.8662204724409435</c:v>
                </c:pt>
                <c:pt idx="289">
                  <c:v>10.360472440944889</c:v>
                </c:pt>
                <c:pt idx="290">
                  <c:v>9.4986614173228503</c:v>
                </c:pt>
                <c:pt idx="291">
                  <c:v>8.3564566929133974</c:v>
                </c:pt>
                <c:pt idx="292">
                  <c:v>8.9516535433071027</c:v>
                </c:pt>
                <c:pt idx="293">
                  <c:v>10.488897637795276</c:v>
                </c:pt>
                <c:pt idx="294">
                  <c:v>10.037007874015757</c:v>
                </c:pt>
                <c:pt idx="295">
                  <c:v>8.8362992125984334</c:v>
                </c:pt>
                <c:pt idx="296">
                  <c:v>8.6146456692913489</c:v>
                </c:pt>
                <c:pt idx="297">
                  <c:v>8.6712598425196887</c:v>
                </c:pt>
                <c:pt idx="298">
                  <c:v>8.6435433070866168</c:v>
                </c:pt>
                <c:pt idx="299">
                  <c:v>8.2274803149606299</c:v>
                </c:pt>
                <c:pt idx="300">
                  <c:v>8.7810236220472433</c:v>
                </c:pt>
                <c:pt idx="301">
                  <c:v>9.1004724409448841</c:v>
                </c:pt>
                <c:pt idx="302">
                  <c:v>10.006299212598435</c:v>
                </c:pt>
                <c:pt idx="303">
                  <c:v>9.3392913385826972</c:v>
                </c:pt>
                <c:pt idx="304">
                  <c:v>9.0877165354330742</c:v>
                </c:pt>
                <c:pt idx="305">
                  <c:v>8.7660629921259812</c:v>
                </c:pt>
                <c:pt idx="306">
                  <c:v>8.7745669291338686</c:v>
                </c:pt>
                <c:pt idx="307">
                  <c:v>8.679842519685053</c:v>
                </c:pt>
                <c:pt idx="308">
                  <c:v>9.1279527559055111</c:v>
                </c:pt>
                <c:pt idx="309">
                  <c:v>8.345511811023627</c:v>
                </c:pt>
                <c:pt idx="310">
                  <c:v>8.6140157480314912</c:v>
                </c:pt>
                <c:pt idx="311">
                  <c:v>8.8385826771653626</c:v>
                </c:pt>
                <c:pt idx="312">
                  <c:v>6.9868503937008057</c:v>
                </c:pt>
                <c:pt idx="313">
                  <c:v>7.3741732283464643</c:v>
                </c:pt>
                <c:pt idx="314">
                  <c:v>6.8723622047244106</c:v>
                </c:pt>
                <c:pt idx="315">
                  <c:v>8.0572440944881976</c:v>
                </c:pt>
                <c:pt idx="316">
                  <c:v>8.6465354330708806</c:v>
                </c:pt>
                <c:pt idx="317">
                  <c:v>8.7899212598425294</c:v>
                </c:pt>
                <c:pt idx="318">
                  <c:v>7.9925196850393689</c:v>
                </c:pt>
                <c:pt idx="319">
                  <c:v>7.6144881889763809</c:v>
                </c:pt>
                <c:pt idx="320">
                  <c:v>8.0389763779527499</c:v>
                </c:pt>
                <c:pt idx="321">
                  <c:v>7.9702362204724437</c:v>
                </c:pt>
                <c:pt idx="322">
                  <c:v>8.5615748031496111</c:v>
                </c:pt>
                <c:pt idx="323">
                  <c:v>8.4985826771653592</c:v>
                </c:pt>
                <c:pt idx="324">
                  <c:v>7.7207874015748104</c:v>
                </c:pt>
                <c:pt idx="325">
                  <c:v>7.3577952755905613</c:v>
                </c:pt>
                <c:pt idx="326">
                  <c:v>8.0845669291338709</c:v>
                </c:pt>
                <c:pt idx="327">
                  <c:v>8.4571653543307121</c:v>
                </c:pt>
                <c:pt idx="328">
                  <c:v>8.4937007874015649</c:v>
                </c:pt>
                <c:pt idx="329">
                  <c:v>8.5959842519685026</c:v>
                </c:pt>
                <c:pt idx="330">
                  <c:v>8.5347244094488275</c:v>
                </c:pt>
                <c:pt idx="331">
                  <c:v>9.2285039370078863</c:v>
                </c:pt>
                <c:pt idx="332">
                  <c:v>9.7103149606299297</c:v>
                </c:pt>
                <c:pt idx="333">
                  <c:v>8.116850393700787</c:v>
                </c:pt>
                <c:pt idx="334">
                  <c:v>8.0043307086614277</c:v>
                </c:pt>
                <c:pt idx="335">
                  <c:v>8.1751968503937036</c:v>
                </c:pt>
                <c:pt idx="336">
                  <c:v>7.6884251968504032</c:v>
                </c:pt>
                <c:pt idx="337">
                  <c:v>7.8433858267716658</c:v>
                </c:pt>
                <c:pt idx="338">
                  <c:v>7.6758267716535613</c:v>
                </c:pt>
                <c:pt idx="339">
                  <c:v>8.2104724409448835</c:v>
                </c:pt>
                <c:pt idx="340">
                  <c:v>8.5673228346456796</c:v>
                </c:pt>
                <c:pt idx="341">
                  <c:v>9.3864566929133986</c:v>
                </c:pt>
                <c:pt idx="342">
                  <c:v>10.272755905511815</c:v>
                </c:pt>
                <c:pt idx="343">
                  <c:v>11.761023622047247</c:v>
                </c:pt>
                <c:pt idx="344">
                  <c:v>10.698976377952775</c:v>
                </c:pt>
                <c:pt idx="345">
                  <c:v>10.461338582677172</c:v>
                </c:pt>
                <c:pt idx="346">
                  <c:v>9.4301574803149606</c:v>
                </c:pt>
                <c:pt idx="347">
                  <c:v>9.5662992125984232</c:v>
                </c:pt>
                <c:pt idx="348">
                  <c:v>10.1892125984252</c:v>
                </c:pt>
                <c:pt idx="349">
                  <c:v>10.080629921259856</c:v>
                </c:pt>
                <c:pt idx="350">
                  <c:v>10.262362204724411</c:v>
                </c:pt>
                <c:pt idx="351">
                  <c:v>10.618110236220474</c:v>
                </c:pt>
                <c:pt idx="352">
                  <c:v>10.638425196850406</c:v>
                </c:pt>
                <c:pt idx="353">
                  <c:v>9.3174015748031564</c:v>
                </c:pt>
                <c:pt idx="354">
                  <c:v>9.6495275590551302</c:v>
                </c:pt>
                <c:pt idx="355">
                  <c:v>9.8155118110236117</c:v>
                </c:pt>
                <c:pt idx="356">
                  <c:v>10.770551181102377</c:v>
                </c:pt>
                <c:pt idx="357">
                  <c:v>10.576062992125983</c:v>
                </c:pt>
                <c:pt idx="358">
                  <c:v>10.580551181102365</c:v>
                </c:pt>
                <c:pt idx="359">
                  <c:v>11.146692913385834</c:v>
                </c:pt>
                <c:pt idx="360">
                  <c:v>12.197007874015753</c:v>
                </c:pt>
                <c:pt idx="361">
                  <c:v>12.272283464566939</c:v>
                </c:pt>
                <c:pt idx="362">
                  <c:v>12.638661417322851</c:v>
                </c:pt>
                <c:pt idx="363">
                  <c:v>13.363937007874014</c:v>
                </c:pt>
                <c:pt idx="364">
                  <c:v>13.866299212598435</c:v>
                </c:pt>
                <c:pt idx="365">
                  <c:v>13.760866141732293</c:v>
                </c:pt>
                <c:pt idx="366">
                  <c:v>13.14952755905513</c:v>
                </c:pt>
                <c:pt idx="367">
                  <c:v>13.78023622047246</c:v>
                </c:pt>
                <c:pt idx="368">
                  <c:v>13.684173228346452</c:v>
                </c:pt>
                <c:pt idx="369">
                  <c:v>13.19291338582677</c:v>
                </c:pt>
                <c:pt idx="370">
                  <c:v>12.459370078740164</c:v>
                </c:pt>
                <c:pt idx="371">
                  <c:v>12.474251968503935</c:v>
                </c:pt>
                <c:pt idx="372">
                  <c:v>12.720393700787412</c:v>
                </c:pt>
                <c:pt idx="373">
                  <c:v>10.085275590551205</c:v>
                </c:pt>
                <c:pt idx="374">
                  <c:v>9.6407086614173352</c:v>
                </c:pt>
                <c:pt idx="375">
                  <c:v>9.9225196850393758</c:v>
                </c:pt>
                <c:pt idx="376">
                  <c:v>8.4693700787401696</c:v>
                </c:pt>
                <c:pt idx="377">
                  <c:v>8.3574803149606396</c:v>
                </c:pt>
                <c:pt idx="378">
                  <c:v>8.4176377952755956</c:v>
                </c:pt>
                <c:pt idx="379">
                  <c:v>7.7716535433070817</c:v>
                </c:pt>
                <c:pt idx="380">
                  <c:v>7.5433070866141776</c:v>
                </c:pt>
                <c:pt idx="381">
                  <c:v>7.4662992125984289</c:v>
                </c:pt>
                <c:pt idx="382">
                  <c:v>7.3083464566929166</c:v>
                </c:pt>
                <c:pt idx="383">
                  <c:v>6.7718110236220639</c:v>
                </c:pt>
                <c:pt idx="384">
                  <c:v>7.1242519685039412</c:v>
                </c:pt>
                <c:pt idx="385">
                  <c:v>6.2760629921259863</c:v>
                </c:pt>
                <c:pt idx="386">
                  <c:v>6.0892125984252061</c:v>
                </c:pt>
                <c:pt idx="387">
                  <c:v>6.534094488188984</c:v>
                </c:pt>
                <c:pt idx="388">
                  <c:v>7.1701574803149697</c:v>
                </c:pt>
                <c:pt idx="389">
                  <c:v>6.7887401574803192</c:v>
                </c:pt>
                <c:pt idx="390">
                  <c:v>8.1888188976378018</c:v>
                </c:pt>
                <c:pt idx="391">
                  <c:v>8.6440944881889834</c:v>
                </c:pt>
                <c:pt idx="392">
                  <c:v>8.890866141732289</c:v>
                </c:pt>
                <c:pt idx="393">
                  <c:v>8.7426771653543369</c:v>
                </c:pt>
                <c:pt idx="394">
                  <c:v>10.003779527559061</c:v>
                </c:pt>
                <c:pt idx="395">
                  <c:v>10.489921259842518</c:v>
                </c:pt>
                <c:pt idx="396">
                  <c:v>10.642677165354343</c:v>
                </c:pt>
                <c:pt idx="397">
                  <c:v>11.404094488188974</c:v>
                </c:pt>
                <c:pt idx="398">
                  <c:v>10.301023622047239</c:v>
                </c:pt>
                <c:pt idx="399">
                  <c:v>9.6405511811023672</c:v>
                </c:pt>
                <c:pt idx="400">
                  <c:v>10.781417322834656</c:v>
                </c:pt>
                <c:pt idx="401">
                  <c:v>10.494724409448835</c:v>
                </c:pt>
                <c:pt idx="402">
                  <c:v>11.029685039370094</c:v>
                </c:pt>
                <c:pt idx="403">
                  <c:v>11.612677165354327</c:v>
                </c:pt>
                <c:pt idx="404">
                  <c:v>11.525433070866143</c:v>
                </c:pt>
                <c:pt idx="405">
                  <c:v>11.455590551181118</c:v>
                </c:pt>
                <c:pt idx="406">
                  <c:v>11.722992125984248</c:v>
                </c:pt>
                <c:pt idx="407">
                  <c:v>11.722992125984248</c:v>
                </c:pt>
                <c:pt idx="408">
                  <c:v>11.759921259842528</c:v>
                </c:pt>
                <c:pt idx="409">
                  <c:v>11.106771653543319</c:v>
                </c:pt>
                <c:pt idx="410">
                  <c:v>10.357795275590561</c:v>
                </c:pt>
                <c:pt idx="411">
                  <c:v>10.578188976377959</c:v>
                </c:pt>
                <c:pt idx="412">
                  <c:v>11.13858267716536</c:v>
                </c:pt>
                <c:pt idx="413">
                  <c:v>11.84472440944883</c:v>
                </c:pt>
                <c:pt idx="414">
                  <c:v>11.456062992125979</c:v>
                </c:pt>
                <c:pt idx="415">
                  <c:v>10.594803149606307</c:v>
                </c:pt>
                <c:pt idx="416">
                  <c:v>9.1574015748031599</c:v>
                </c:pt>
                <c:pt idx="417">
                  <c:v>7.7198425196850451</c:v>
                </c:pt>
                <c:pt idx="418">
                  <c:v>7.2545669291338726</c:v>
                </c:pt>
                <c:pt idx="419">
                  <c:v>7.4378740157480507</c:v>
                </c:pt>
                <c:pt idx="420">
                  <c:v>7.9570866141732353</c:v>
                </c:pt>
                <c:pt idx="421">
                  <c:v>8.1602362204724415</c:v>
                </c:pt>
                <c:pt idx="422">
                  <c:v>8.2014173228346579</c:v>
                </c:pt>
                <c:pt idx="423">
                  <c:v>8.0077165354330759</c:v>
                </c:pt>
                <c:pt idx="424">
                  <c:v>8.1274015748031587</c:v>
                </c:pt>
                <c:pt idx="425">
                  <c:v>9.2759842519685094</c:v>
                </c:pt>
                <c:pt idx="426">
                  <c:v>8.640866141732289</c:v>
                </c:pt>
                <c:pt idx="427">
                  <c:v>8.221338582677177</c:v>
                </c:pt>
                <c:pt idx="428">
                  <c:v>7.6748031496063049</c:v>
                </c:pt>
                <c:pt idx="429">
                  <c:v>7.8724409448819017</c:v>
                </c:pt>
                <c:pt idx="430">
                  <c:v>7.2513385826771639</c:v>
                </c:pt>
                <c:pt idx="431">
                  <c:v>7.7392125984252118</c:v>
                </c:pt>
                <c:pt idx="432">
                  <c:v>8.1155118110236231</c:v>
                </c:pt>
                <c:pt idx="433">
                  <c:v>7.8773228346456676</c:v>
                </c:pt>
                <c:pt idx="434">
                  <c:v>8.9752755905511918</c:v>
                </c:pt>
                <c:pt idx="435">
                  <c:v>8.9645669291338663</c:v>
                </c:pt>
                <c:pt idx="436">
                  <c:v>8.825354330708663</c:v>
                </c:pt>
                <c:pt idx="437">
                  <c:v>9.0400000000000063</c:v>
                </c:pt>
                <c:pt idx="438">
                  <c:v>9.266456692913394</c:v>
                </c:pt>
                <c:pt idx="439">
                  <c:v>8.435984251968506</c:v>
                </c:pt>
                <c:pt idx="440">
                  <c:v>7.7753543307086659</c:v>
                </c:pt>
                <c:pt idx="441">
                  <c:v>9.3119685039370097</c:v>
                </c:pt>
                <c:pt idx="442">
                  <c:v>9.5206299212598537</c:v>
                </c:pt>
                <c:pt idx="443">
                  <c:v>8.4162204724409548</c:v>
                </c:pt>
                <c:pt idx="444">
                  <c:v>8.9492913385826824</c:v>
                </c:pt>
                <c:pt idx="445">
                  <c:v>9.8139370078740313</c:v>
                </c:pt>
                <c:pt idx="446">
                  <c:v>10.938976377952756</c:v>
                </c:pt>
                <c:pt idx="447">
                  <c:v>10.506614173228343</c:v>
                </c:pt>
                <c:pt idx="448">
                  <c:v>10.055118110236222</c:v>
                </c:pt>
                <c:pt idx="449">
                  <c:v>10.42944881889764</c:v>
                </c:pt>
                <c:pt idx="450">
                  <c:v>10.325590551181108</c:v>
                </c:pt>
                <c:pt idx="451">
                  <c:v>9.7498425196850462</c:v>
                </c:pt>
                <c:pt idx="452">
                  <c:v>9.4142519685039474</c:v>
                </c:pt>
                <c:pt idx="453">
                  <c:v>9.9213385826771656</c:v>
                </c:pt>
                <c:pt idx="454">
                  <c:v>9.6092913385826932</c:v>
                </c:pt>
                <c:pt idx="455">
                  <c:v>10.26094488188977</c:v>
                </c:pt>
                <c:pt idx="456">
                  <c:v>11.041259842519693</c:v>
                </c:pt>
                <c:pt idx="457">
                  <c:v>11.90811023622048</c:v>
                </c:pt>
                <c:pt idx="458">
                  <c:v>13.415511811023634</c:v>
                </c:pt>
                <c:pt idx="459">
                  <c:v>12.43244094488189</c:v>
                </c:pt>
                <c:pt idx="460">
                  <c:v>10.735433070866151</c:v>
                </c:pt>
                <c:pt idx="461">
                  <c:v>10.677795275590569</c:v>
                </c:pt>
                <c:pt idx="462">
                  <c:v>10.851417322834635</c:v>
                </c:pt>
                <c:pt idx="463">
                  <c:v>11.909291338582676</c:v>
                </c:pt>
                <c:pt idx="464">
                  <c:v>12.818188976377954</c:v>
                </c:pt>
                <c:pt idx="465">
                  <c:v>13.037716535433077</c:v>
                </c:pt>
                <c:pt idx="466">
                  <c:v>12.874566929133863</c:v>
                </c:pt>
                <c:pt idx="467">
                  <c:v>14.055196850393699</c:v>
                </c:pt>
                <c:pt idx="468">
                  <c:v>13.919606299212589</c:v>
                </c:pt>
                <c:pt idx="469">
                  <c:v>14.331889763779529</c:v>
                </c:pt>
                <c:pt idx="470">
                  <c:v>16.093228346456698</c:v>
                </c:pt>
                <c:pt idx="471">
                  <c:v>16.915826771653556</c:v>
                </c:pt>
                <c:pt idx="472">
                  <c:v>16.186692913385841</c:v>
                </c:pt>
                <c:pt idx="473">
                  <c:v>14.356062992125999</c:v>
                </c:pt>
                <c:pt idx="474">
                  <c:v>13.392204724409453</c:v>
                </c:pt>
                <c:pt idx="475">
                  <c:v>13.17874015748032</c:v>
                </c:pt>
                <c:pt idx="476">
                  <c:v>10.906062992125982</c:v>
                </c:pt>
                <c:pt idx="477">
                  <c:v>11.019133858267722</c:v>
                </c:pt>
                <c:pt idx="478">
                  <c:v>10.649685039370084</c:v>
                </c:pt>
                <c:pt idx="479">
                  <c:v>11.454330708661416</c:v>
                </c:pt>
                <c:pt idx="480">
                  <c:v>11.062598425196853</c:v>
                </c:pt>
                <c:pt idx="481">
                  <c:v>11.148897637795272</c:v>
                </c:pt>
                <c:pt idx="482">
                  <c:v>11.592519685039377</c:v>
                </c:pt>
                <c:pt idx="483">
                  <c:v>11.028976377952759</c:v>
                </c:pt>
                <c:pt idx="484">
                  <c:v>10.091023622047246</c:v>
                </c:pt>
                <c:pt idx="485">
                  <c:v>10.235511811023628</c:v>
                </c:pt>
                <c:pt idx="486">
                  <c:v>10.117952755905506</c:v>
                </c:pt>
                <c:pt idx="487">
                  <c:v>10.574173228346453</c:v>
                </c:pt>
                <c:pt idx="488">
                  <c:v>11.539606299212608</c:v>
                </c:pt>
                <c:pt idx="489">
                  <c:v>10.683070866141733</c:v>
                </c:pt>
                <c:pt idx="490">
                  <c:v>10.773464566929135</c:v>
                </c:pt>
                <c:pt idx="491">
                  <c:v>12.548267716535435</c:v>
                </c:pt>
                <c:pt idx="492">
                  <c:v>13.583700787401582</c:v>
                </c:pt>
                <c:pt idx="493">
                  <c:v>12.385669291338587</c:v>
                </c:pt>
                <c:pt idx="494">
                  <c:v>11.636141732283463</c:v>
                </c:pt>
                <c:pt idx="495">
                  <c:v>11.787322834645678</c:v>
                </c:pt>
                <c:pt idx="496">
                  <c:v>12.762992125984255</c:v>
                </c:pt>
                <c:pt idx="497">
                  <c:v>12.019685039370088</c:v>
                </c:pt>
                <c:pt idx="498">
                  <c:v>12.510472440944895</c:v>
                </c:pt>
                <c:pt idx="499">
                  <c:v>11.990944881889774</c:v>
                </c:pt>
                <c:pt idx="500">
                  <c:v>12.228740157480331</c:v>
                </c:pt>
                <c:pt idx="501">
                  <c:v>12.912125984251972</c:v>
                </c:pt>
                <c:pt idx="502">
                  <c:v>12.037086614173248</c:v>
                </c:pt>
                <c:pt idx="503">
                  <c:v>10.917716535433087</c:v>
                </c:pt>
                <c:pt idx="504">
                  <c:v>10.820236220472438</c:v>
                </c:pt>
                <c:pt idx="505">
                  <c:v>11.12535433070866</c:v>
                </c:pt>
                <c:pt idx="506">
                  <c:v>10.949606299212604</c:v>
                </c:pt>
                <c:pt idx="507">
                  <c:v>10.518503937007878</c:v>
                </c:pt>
                <c:pt idx="508">
                  <c:v>9.5559055118110194</c:v>
                </c:pt>
                <c:pt idx="509">
                  <c:v>10.980236220472449</c:v>
                </c:pt>
                <c:pt idx="510">
                  <c:v>10.844645669291353</c:v>
                </c:pt>
                <c:pt idx="511">
                  <c:v>12.328976377952756</c:v>
                </c:pt>
                <c:pt idx="512">
                  <c:v>12.665669291338588</c:v>
                </c:pt>
                <c:pt idx="513">
                  <c:v>13.465039370078756</c:v>
                </c:pt>
                <c:pt idx="514">
                  <c:v>13.531811023622055</c:v>
                </c:pt>
                <c:pt idx="515">
                  <c:v>12.907874015748035</c:v>
                </c:pt>
                <c:pt idx="516">
                  <c:v>12.853543307086625</c:v>
                </c:pt>
                <c:pt idx="517">
                  <c:v>13.78645669291339</c:v>
                </c:pt>
                <c:pt idx="518">
                  <c:v>15.115511811023623</c:v>
                </c:pt>
                <c:pt idx="519">
                  <c:v>15.760866141732293</c:v>
                </c:pt>
                <c:pt idx="520">
                  <c:v>15.991023622047251</c:v>
                </c:pt>
                <c:pt idx="521">
                  <c:v>14.875433070866151</c:v>
                </c:pt>
                <c:pt idx="522">
                  <c:v>11.973543307086615</c:v>
                </c:pt>
                <c:pt idx="523">
                  <c:v>12.089291338582683</c:v>
                </c:pt>
                <c:pt idx="524">
                  <c:v>12.556929133858262</c:v>
                </c:pt>
                <c:pt idx="525">
                  <c:v>12.559370078740159</c:v>
                </c:pt>
                <c:pt idx="526">
                  <c:v>12.707401574803157</c:v>
                </c:pt>
                <c:pt idx="527">
                  <c:v>13.510944881889756</c:v>
                </c:pt>
                <c:pt idx="528">
                  <c:v>14.303149606299215</c:v>
                </c:pt>
                <c:pt idx="529">
                  <c:v>13.99559055118111</c:v>
                </c:pt>
                <c:pt idx="530">
                  <c:v>14.146141732283468</c:v>
                </c:pt>
                <c:pt idx="531">
                  <c:v>13.866141732283467</c:v>
                </c:pt>
                <c:pt idx="532">
                  <c:v>14.148661417322842</c:v>
                </c:pt>
                <c:pt idx="533">
                  <c:v>13.416850393700798</c:v>
                </c:pt>
                <c:pt idx="534">
                  <c:v>13.261811023622059</c:v>
                </c:pt>
                <c:pt idx="535">
                  <c:v>13.933779527559068</c:v>
                </c:pt>
                <c:pt idx="536">
                  <c:v>14.231102362204723</c:v>
                </c:pt>
                <c:pt idx="537">
                  <c:v>13.48535433070866</c:v>
                </c:pt>
                <c:pt idx="538">
                  <c:v>14.237480314960635</c:v>
                </c:pt>
                <c:pt idx="539">
                  <c:v>15.089448818897651</c:v>
                </c:pt>
                <c:pt idx="540">
                  <c:v>15.447244094488198</c:v>
                </c:pt>
                <c:pt idx="541">
                  <c:v>14.700236220472448</c:v>
                </c:pt>
                <c:pt idx="542">
                  <c:v>14.049370078740168</c:v>
                </c:pt>
                <c:pt idx="543">
                  <c:v>15.269685039370088</c:v>
                </c:pt>
                <c:pt idx="544">
                  <c:v>14.960472440944883</c:v>
                </c:pt>
                <c:pt idx="545">
                  <c:v>14.082440944881895</c:v>
                </c:pt>
                <c:pt idx="546">
                  <c:v>14.302992125984247</c:v>
                </c:pt>
                <c:pt idx="547">
                  <c:v>13.499842519685046</c:v>
                </c:pt>
                <c:pt idx="548">
                  <c:v>13.397244094488187</c:v>
                </c:pt>
                <c:pt idx="549">
                  <c:v>13.45614173228347</c:v>
                </c:pt>
                <c:pt idx="550">
                  <c:v>13.197480314960643</c:v>
                </c:pt>
                <c:pt idx="551">
                  <c:v>13.207874015748047</c:v>
                </c:pt>
                <c:pt idx="552">
                  <c:v>13.366535433070879</c:v>
                </c:pt>
                <c:pt idx="553">
                  <c:v>13.418267716535439</c:v>
                </c:pt>
                <c:pt idx="554">
                  <c:v>12.913858267716549</c:v>
                </c:pt>
                <c:pt idx="555">
                  <c:v>12.550787401574809</c:v>
                </c:pt>
                <c:pt idx="556">
                  <c:v>11.955905511811025</c:v>
                </c:pt>
                <c:pt idx="557">
                  <c:v>12.80527559055119</c:v>
                </c:pt>
                <c:pt idx="558">
                  <c:v>12.900866141732294</c:v>
                </c:pt>
                <c:pt idx="559">
                  <c:v>12.227086614173231</c:v>
                </c:pt>
                <c:pt idx="560">
                  <c:v>11.797244094488192</c:v>
                </c:pt>
                <c:pt idx="561">
                  <c:v>11.774645669291345</c:v>
                </c:pt>
                <c:pt idx="562">
                  <c:v>11.884566929133868</c:v>
                </c:pt>
                <c:pt idx="563">
                  <c:v>11.819685039370086</c:v>
                </c:pt>
                <c:pt idx="564">
                  <c:v>11.170078740157479</c:v>
                </c:pt>
                <c:pt idx="565">
                  <c:v>10.528897637795268</c:v>
                </c:pt>
                <c:pt idx="566">
                  <c:v>10.496850393700797</c:v>
                </c:pt>
                <c:pt idx="567">
                  <c:v>10.508188976377951</c:v>
                </c:pt>
                <c:pt idx="568">
                  <c:v>10.035039370078735</c:v>
                </c:pt>
                <c:pt idx="569">
                  <c:v>9.8956692913385922</c:v>
                </c:pt>
                <c:pt idx="570">
                  <c:v>10.028188976377962</c:v>
                </c:pt>
                <c:pt idx="571">
                  <c:v>10.348267716535432</c:v>
                </c:pt>
                <c:pt idx="572">
                  <c:v>11.09795275590551</c:v>
                </c:pt>
                <c:pt idx="573">
                  <c:v>10.990629921259853</c:v>
                </c:pt>
                <c:pt idx="574">
                  <c:v>11.622125984251966</c:v>
                </c:pt>
                <c:pt idx="575">
                  <c:v>11.869212598425207</c:v>
                </c:pt>
                <c:pt idx="576">
                  <c:v>11.630393700787408</c:v>
                </c:pt>
                <c:pt idx="577">
                  <c:v>11.530157480314969</c:v>
                </c:pt>
                <c:pt idx="578">
                  <c:v>11.193937007874013</c:v>
                </c:pt>
                <c:pt idx="579">
                  <c:v>10.702755905511822</c:v>
                </c:pt>
                <c:pt idx="580">
                  <c:v>11.16551181102362</c:v>
                </c:pt>
                <c:pt idx="581">
                  <c:v>11.142913385826787</c:v>
                </c:pt>
                <c:pt idx="582">
                  <c:v>10.594645669291353</c:v>
                </c:pt>
                <c:pt idx="583">
                  <c:v>10.397874015748044</c:v>
                </c:pt>
                <c:pt idx="584">
                  <c:v>10.510787401574817</c:v>
                </c:pt>
                <c:pt idx="585">
                  <c:v>10.690157480314966</c:v>
                </c:pt>
                <c:pt idx="586">
                  <c:v>11.30944881889765</c:v>
                </c:pt>
                <c:pt idx="587">
                  <c:v>10.954251968503954</c:v>
                </c:pt>
                <c:pt idx="588">
                  <c:v>11.537480314960632</c:v>
                </c:pt>
                <c:pt idx="589">
                  <c:v>11.396850393700802</c:v>
                </c:pt>
                <c:pt idx="590">
                  <c:v>11.213858267716546</c:v>
                </c:pt>
                <c:pt idx="591">
                  <c:v>10.738031496062987</c:v>
                </c:pt>
                <c:pt idx="592">
                  <c:v>11.382519685039384</c:v>
                </c:pt>
                <c:pt idx="593">
                  <c:v>10.862677165354341</c:v>
                </c:pt>
                <c:pt idx="594">
                  <c:v>10.220157480314967</c:v>
                </c:pt>
                <c:pt idx="595">
                  <c:v>10.188818897637802</c:v>
                </c:pt>
                <c:pt idx="596">
                  <c:v>9.58401574803149</c:v>
                </c:pt>
                <c:pt idx="597">
                  <c:v>8.3092913385826819</c:v>
                </c:pt>
                <c:pt idx="598">
                  <c:v>7.8281889763779589</c:v>
                </c:pt>
                <c:pt idx="599">
                  <c:v>7.5400000000000063</c:v>
                </c:pt>
                <c:pt idx="600">
                  <c:v>7.9641732283464535</c:v>
                </c:pt>
                <c:pt idx="601">
                  <c:v>8.4708661417323015</c:v>
                </c:pt>
                <c:pt idx="602">
                  <c:v>8.2510236220472422</c:v>
                </c:pt>
                <c:pt idx="603">
                  <c:v>8.4111811023622067</c:v>
                </c:pt>
                <c:pt idx="604">
                  <c:v>8.3156692913385939</c:v>
                </c:pt>
                <c:pt idx="605">
                  <c:v>9.4378740157480365</c:v>
                </c:pt>
                <c:pt idx="606">
                  <c:v>8.6864566929133815</c:v>
                </c:pt>
                <c:pt idx="607">
                  <c:v>8.2087401574803209</c:v>
                </c:pt>
                <c:pt idx="608">
                  <c:v>7.8788188976377995</c:v>
                </c:pt>
                <c:pt idx="609">
                  <c:v>8.3314960629921302</c:v>
                </c:pt>
                <c:pt idx="610">
                  <c:v>8.3633858267716619</c:v>
                </c:pt>
                <c:pt idx="611">
                  <c:v>8.7636220472440982</c:v>
                </c:pt>
                <c:pt idx="612">
                  <c:v>8.6865354330708584</c:v>
                </c:pt>
                <c:pt idx="613">
                  <c:v>9.5879527559055049</c:v>
                </c:pt>
                <c:pt idx="614">
                  <c:v>9.7292913385826978</c:v>
                </c:pt>
                <c:pt idx="615">
                  <c:v>9.4111811023622067</c:v>
                </c:pt>
                <c:pt idx="616">
                  <c:v>9.1245669291338629</c:v>
                </c:pt>
                <c:pt idx="617">
                  <c:v>9.0895275590551279</c:v>
                </c:pt>
                <c:pt idx="618">
                  <c:v>9.5819685039370057</c:v>
                </c:pt>
                <c:pt idx="619">
                  <c:v>10.164960629921254</c:v>
                </c:pt>
                <c:pt idx="620">
                  <c:v>10.360629921259857</c:v>
                </c:pt>
                <c:pt idx="621">
                  <c:v>10.878267716535447</c:v>
                </c:pt>
                <c:pt idx="622">
                  <c:v>10.399212598425194</c:v>
                </c:pt>
                <c:pt idx="623">
                  <c:v>10.049370078740168</c:v>
                </c:pt>
                <c:pt idx="624">
                  <c:v>11.384960629921267</c:v>
                </c:pt>
                <c:pt idx="625">
                  <c:v>10.955039370078751</c:v>
                </c:pt>
                <c:pt idx="626">
                  <c:v>10.881023622047238</c:v>
                </c:pt>
                <c:pt idx="627">
                  <c:v>11.078031496063005</c:v>
                </c:pt>
                <c:pt idx="628">
                  <c:v>10.801732283464574</c:v>
                </c:pt>
                <c:pt idx="629">
                  <c:v>10.614960629921256</c:v>
                </c:pt>
                <c:pt idx="630">
                  <c:v>10.640708661417335</c:v>
                </c:pt>
                <c:pt idx="631">
                  <c:v>10.075669291338599</c:v>
                </c:pt>
                <c:pt idx="632">
                  <c:v>10.47748031496063</c:v>
                </c:pt>
                <c:pt idx="633">
                  <c:v>10.883307086614181</c:v>
                </c:pt>
                <c:pt idx="634">
                  <c:v>10.476456692913388</c:v>
                </c:pt>
                <c:pt idx="635">
                  <c:v>10.431732283464584</c:v>
                </c:pt>
                <c:pt idx="636">
                  <c:v>10.452598425196854</c:v>
                </c:pt>
                <c:pt idx="637">
                  <c:v>10.703858267716541</c:v>
                </c:pt>
                <c:pt idx="638">
                  <c:v>10.695669291338589</c:v>
                </c:pt>
                <c:pt idx="639">
                  <c:v>11.345354330708673</c:v>
                </c:pt>
                <c:pt idx="640">
                  <c:v>11.839448818897651</c:v>
                </c:pt>
                <c:pt idx="641">
                  <c:v>11.563228346456711</c:v>
                </c:pt>
                <c:pt idx="642">
                  <c:v>11.738110236220493</c:v>
                </c:pt>
                <c:pt idx="643">
                  <c:v>12.43480314960631</c:v>
                </c:pt>
                <c:pt idx="644">
                  <c:v>12.391181102362211</c:v>
                </c:pt>
                <c:pt idx="645">
                  <c:v>12.11488188976378</c:v>
                </c:pt>
                <c:pt idx="646">
                  <c:v>10.663149606299214</c:v>
                </c:pt>
                <c:pt idx="647">
                  <c:v>10.842283464566933</c:v>
                </c:pt>
                <c:pt idx="648">
                  <c:v>11.733622047244097</c:v>
                </c:pt>
                <c:pt idx="649">
                  <c:v>11.568188976377968</c:v>
                </c:pt>
                <c:pt idx="650">
                  <c:v>11.421023622047244</c:v>
                </c:pt>
                <c:pt idx="651">
                  <c:v>11.400236220472451</c:v>
                </c:pt>
                <c:pt idx="652">
                  <c:v>11.48724409448819</c:v>
                </c:pt>
                <c:pt idx="653">
                  <c:v>11.868897637795271</c:v>
                </c:pt>
                <c:pt idx="654">
                  <c:v>11.603385826771643</c:v>
                </c:pt>
                <c:pt idx="655">
                  <c:v>11.231259842519691</c:v>
                </c:pt>
                <c:pt idx="656">
                  <c:v>11.412440944881894</c:v>
                </c:pt>
                <c:pt idx="657">
                  <c:v>12.004409448818905</c:v>
                </c:pt>
                <c:pt idx="658">
                  <c:v>12.98354330708662</c:v>
                </c:pt>
                <c:pt idx="659">
                  <c:v>13.272204724409463</c:v>
                </c:pt>
                <c:pt idx="660">
                  <c:v>14.199212598425206</c:v>
                </c:pt>
                <c:pt idx="661">
                  <c:v>14.170551181102368</c:v>
                </c:pt>
                <c:pt idx="662">
                  <c:v>14.356141732283476</c:v>
                </c:pt>
                <c:pt idx="663">
                  <c:v>14.728267716535441</c:v>
                </c:pt>
                <c:pt idx="664">
                  <c:v>15.055354330708667</c:v>
                </c:pt>
                <c:pt idx="665">
                  <c:v>14.199527559055127</c:v>
                </c:pt>
                <c:pt idx="666">
                  <c:v>14.130078740157487</c:v>
                </c:pt>
                <c:pt idx="667">
                  <c:v>12.715275590551187</c:v>
                </c:pt>
                <c:pt idx="668">
                  <c:v>13.893228346456695</c:v>
                </c:pt>
                <c:pt idx="669">
                  <c:v>14.419212598425204</c:v>
                </c:pt>
                <c:pt idx="670">
                  <c:v>15.352204724409447</c:v>
                </c:pt>
                <c:pt idx="671">
                  <c:v>14.483307086614175</c:v>
                </c:pt>
                <c:pt idx="672">
                  <c:v>13.18598425196852</c:v>
                </c:pt>
                <c:pt idx="673">
                  <c:v>12.424015748031493</c:v>
                </c:pt>
                <c:pt idx="674">
                  <c:v>12.19102362204724</c:v>
                </c:pt>
                <c:pt idx="675">
                  <c:v>11.099291338582688</c:v>
                </c:pt>
                <c:pt idx="676">
                  <c:v>11.452125984251964</c:v>
                </c:pt>
                <c:pt idx="677">
                  <c:v>11.61440944881889</c:v>
                </c:pt>
                <c:pt idx="678">
                  <c:v>11.85078740157482</c:v>
                </c:pt>
                <c:pt idx="679">
                  <c:v>11.380472440944885</c:v>
                </c:pt>
                <c:pt idx="680">
                  <c:v>11.552755905511816</c:v>
                </c:pt>
                <c:pt idx="681">
                  <c:v>14.310944881889768</c:v>
                </c:pt>
                <c:pt idx="682">
                  <c:v>15.171102362204735</c:v>
                </c:pt>
                <c:pt idx="683">
                  <c:v>16.093149606299221</c:v>
                </c:pt>
                <c:pt idx="684">
                  <c:v>15.030787401574813</c:v>
                </c:pt>
                <c:pt idx="685">
                  <c:v>14.694330708661425</c:v>
                </c:pt>
                <c:pt idx="686">
                  <c:v>14.266850393700778</c:v>
                </c:pt>
                <c:pt idx="687">
                  <c:v>14.388188976377975</c:v>
                </c:pt>
                <c:pt idx="688">
                  <c:v>12.042283464566935</c:v>
                </c:pt>
                <c:pt idx="689">
                  <c:v>12.856771653543319</c:v>
                </c:pt>
                <c:pt idx="690">
                  <c:v>12.915826771653542</c:v>
                </c:pt>
                <c:pt idx="691">
                  <c:v>13.304015748031517</c:v>
                </c:pt>
                <c:pt idx="692">
                  <c:v>13.182834645669288</c:v>
                </c:pt>
                <c:pt idx="693">
                  <c:v>12.773937007874025</c:v>
                </c:pt>
                <c:pt idx="694">
                  <c:v>12.561023622047259</c:v>
                </c:pt>
                <c:pt idx="695">
                  <c:v>13.621811023622044</c:v>
                </c:pt>
                <c:pt idx="696">
                  <c:v>14.030708661417336</c:v>
                </c:pt>
                <c:pt idx="697">
                  <c:v>13.56874015748032</c:v>
                </c:pt>
                <c:pt idx="698">
                  <c:v>13.729763779527573</c:v>
                </c:pt>
                <c:pt idx="699">
                  <c:v>14.14787401574803</c:v>
                </c:pt>
                <c:pt idx="700">
                  <c:v>13.732283464566933</c:v>
                </c:pt>
                <c:pt idx="701">
                  <c:v>14.314094488188971</c:v>
                </c:pt>
                <c:pt idx="702">
                  <c:v>14.047322834645669</c:v>
                </c:pt>
                <c:pt idx="703">
                  <c:v>15.035590551181116</c:v>
                </c:pt>
                <c:pt idx="704">
                  <c:v>15.639448818897648</c:v>
                </c:pt>
                <c:pt idx="705">
                  <c:v>16.421181102362212</c:v>
                </c:pt>
                <c:pt idx="706">
                  <c:v>14.987795275590557</c:v>
                </c:pt>
                <c:pt idx="707">
                  <c:v>14.571811023622061</c:v>
                </c:pt>
                <c:pt idx="708">
                  <c:v>14.398425196850397</c:v>
                </c:pt>
                <c:pt idx="709">
                  <c:v>16.035118110236226</c:v>
                </c:pt>
                <c:pt idx="710">
                  <c:v>13.096692913385837</c:v>
                </c:pt>
                <c:pt idx="711">
                  <c:v>12.602992125984258</c:v>
                </c:pt>
                <c:pt idx="712">
                  <c:v>13.037480314960632</c:v>
                </c:pt>
                <c:pt idx="713">
                  <c:v>13.829763779527568</c:v>
                </c:pt>
                <c:pt idx="714">
                  <c:v>12.901653543307091</c:v>
                </c:pt>
                <c:pt idx="715">
                  <c:v>12.942677165354326</c:v>
                </c:pt>
                <c:pt idx="716">
                  <c:v>12.967165354330717</c:v>
                </c:pt>
                <c:pt idx="717">
                  <c:v>13.45196850393701</c:v>
                </c:pt>
                <c:pt idx="718">
                  <c:v>13.017637795275604</c:v>
                </c:pt>
                <c:pt idx="719">
                  <c:v>12.887874015748039</c:v>
                </c:pt>
                <c:pt idx="720">
                  <c:v>12.915826771653556</c:v>
                </c:pt>
                <c:pt idx="721">
                  <c:v>13.107086614173227</c:v>
                </c:pt>
                <c:pt idx="722">
                  <c:v>12.724409448818903</c:v>
                </c:pt>
                <c:pt idx="723">
                  <c:v>12.670000000000002</c:v>
                </c:pt>
                <c:pt idx="724">
                  <c:v>12.882204724409448</c:v>
                </c:pt>
                <c:pt idx="725">
                  <c:v>12.649842519685038</c:v>
                </c:pt>
                <c:pt idx="726">
                  <c:v>12.585039370078761</c:v>
                </c:pt>
                <c:pt idx="727">
                  <c:v>12.180708661417327</c:v>
                </c:pt>
                <c:pt idx="728">
                  <c:v>11.454566929133861</c:v>
                </c:pt>
                <c:pt idx="729">
                  <c:v>11.357165354330718</c:v>
                </c:pt>
                <c:pt idx="730">
                  <c:v>10.851732283464571</c:v>
                </c:pt>
                <c:pt idx="731">
                  <c:v>10.93968503937009</c:v>
                </c:pt>
                <c:pt idx="732">
                  <c:v>11.107165354330718</c:v>
                </c:pt>
                <c:pt idx="733">
                  <c:v>11.210472440944869</c:v>
                </c:pt>
                <c:pt idx="734">
                  <c:v>11.351496062992126</c:v>
                </c:pt>
                <c:pt idx="735">
                  <c:v>11.032204724409453</c:v>
                </c:pt>
                <c:pt idx="736">
                  <c:v>9.9564566929133775</c:v>
                </c:pt>
                <c:pt idx="737">
                  <c:v>9.3092913385826819</c:v>
                </c:pt>
                <c:pt idx="738">
                  <c:v>9.7441732283464546</c:v>
                </c:pt>
                <c:pt idx="739">
                  <c:v>10.097716535433079</c:v>
                </c:pt>
                <c:pt idx="740">
                  <c:v>9.819448818897655</c:v>
                </c:pt>
                <c:pt idx="741">
                  <c:v>9.7845669291338595</c:v>
                </c:pt>
                <c:pt idx="742">
                  <c:v>10.552047244094496</c:v>
                </c:pt>
                <c:pt idx="743">
                  <c:v>10.740393700787408</c:v>
                </c:pt>
                <c:pt idx="744">
                  <c:v>10.474015748031491</c:v>
                </c:pt>
                <c:pt idx="745">
                  <c:v>10.39905511811024</c:v>
                </c:pt>
                <c:pt idx="746">
                  <c:v>10.655826771653551</c:v>
                </c:pt>
                <c:pt idx="747">
                  <c:v>10.625590551181091</c:v>
                </c:pt>
                <c:pt idx="748">
                  <c:v>10.73047244094488</c:v>
                </c:pt>
                <c:pt idx="749">
                  <c:v>10.898897637795272</c:v>
                </c:pt>
                <c:pt idx="750">
                  <c:v>10.530708661417336</c:v>
                </c:pt>
                <c:pt idx="751">
                  <c:v>10.189133858267724</c:v>
                </c:pt>
                <c:pt idx="752">
                  <c:v>10.166062992125987</c:v>
                </c:pt>
                <c:pt idx="753">
                  <c:v>10.14716535433071</c:v>
                </c:pt>
                <c:pt idx="754">
                  <c:v>10.164645669291332</c:v>
                </c:pt>
                <c:pt idx="755">
                  <c:v>10.053070866141738</c:v>
                </c:pt>
                <c:pt idx="756">
                  <c:v>10.068267716535431</c:v>
                </c:pt>
                <c:pt idx="757">
                  <c:v>10.867952755905506</c:v>
                </c:pt>
                <c:pt idx="758">
                  <c:v>10.59055118110237</c:v>
                </c:pt>
                <c:pt idx="759">
                  <c:v>9.8133070866141878</c:v>
                </c:pt>
                <c:pt idx="760">
                  <c:v>9.8018897637795277</c:v>
                </c:pt>
                <c:pt idx="761">
                  <c:v>9.7177952755905608</c:v>
                </c:pt>
                <c:pt idx="762">
                  <c:v>9.835433070866145</c:v>
                </c:pt>
                <c:pt idx="763">
                  <c:v>10.016062992125981</c:v>
                </c:pt>
                <c:pt idx="764">
                  <c:v>10.225118110236238</c:v>
                </c:pt>
                <c:pt idx="765">
                  <c:v>9.7743307086614237</c:v>
                </c:pt>
                <c:pt idx="766">
                  <c:v>9.3632283464566939</c:v>
                </c:pt>
                <c:pt idx="767">
                  <c:v>9.1562204724409497</c:v>
                </c:pt>
                <c:pt idx="768">
                  <c:v>9.1397637795275699</c:v>
                </c:pt>
                <c:pt idx="769">
                  <c:v>8.9354330708661536</c:v>
                </c:pt>
                <c:pt idx="770">
                  <c:v>8.8433858267716658</c:v>
                </c:pt>
                <c:pt idx="771">
                  <c:v>9.2158267716535391</c:v>
                </c:pt>
                <c:pt idx="772">
                  <c:v>11.248425196850405</c:v>
                </c:pt>
                <c:pt idx="773">
                  <c:v>10.986141732283471</c:v>
                </c:pt>
                <c:pt idx="774">
                  <c:v>10.801181102362207</c:v>
                </c:pt>
                <c:pt idx="775">
                  <c:v>10.54622047244095</c:v>
                </c:pt>
                <c:pt idx="776">
                  <c:v>10.764251968503942</c:v>
                </c:pt>
                <c:pt idx="777">
                  <c:v>11.107322834645672</c:v>
                </c:pt>
                <c:pt idx="778">
                  <c:v>11.412362204724417</c:v>
                </c:pt>
                <c:pt idx="779">
                  <c:v>11.401653543307091</c:v>
                </c:pt>
                <c:pt idx="780">
                  <c:v>11.712992125984258</c:v>
                </c:pt>
                <c:pt idx="781">
                  <c:v>11.314803149606306</c:v>
                </c:pt>
                <c:pt idx="782">
                  <c:v>11.127716535433066</c:v>
                </c:pt>
                <c:pt idx="783">
                  <c:v>10.807322834645674</c:v>
                </c:pt>
                <c:pt idx="784">
                  <c:v>10.288503937007874</c:v>
                </c:pt>
                <c:pt idx="785">
                  <c:v>10.082283464566927</c:v>
                </c:pt>
                <c:pt idx="786">
                  <c:v>10.14629921259845</c:v>
                </c:pt>
                <c:pt idx="787">
                  <c:v>9.8469291338582678</c:v>
                </c:pt>
                <c:pt idx="788">
                  <c:v>9.0307086614173357</c:v>
                </c:pt>
                <c:pt idx="789">
                  <c:v>8.1785039370078749</c:v>
                </c:pt>
                <c:pt idx="790">
                  <c:v>7.4674015748031621</c:v>
                </c:pt>
                <c:pt idx="791">
                  <c:v>7.5541732283464569</c:v>
                </c:pt>
                <c:pt idx="792">
                  <c:v>8.2621259842519663</c:v>
                </c:pt>
                <c:pt idx="793">
                  <c:v>7.9796062992126053</c:v>
                </c:pt>
                <c:pt idx="794">
                  <c:v>7.099370078740165</c:v>
                </c:pt>
                <c:pt idx="795">
                  <c:v>7.2478740157480246</c:v>
                </c:pt>
                <c:pt idx="796">
                  <c:v>6.4222834645669309</c:v>
                </c:pt>
                <c:pt idx="797">
                  <c:v>6.6009448818897596</c:v>
                </c:pt>
                <c:pt idx="798">
                  <c:v>6.9672440944881942</c:v>
                </c:pt>
                <c:pt idx="799">
                  <c:v>7.4792913385826836</c:v>
                </c:pt>
                <c:pt idx="800">
                  <c:v>7.3376377952755973</c:v>
                </c:pt>
                <c:pt idx="801">
                  <c:v>6.7044094488189074</c:v>
                </c:pt>
                <c:pt idx="802">
                  <c:v>6.2455118110236327</c:v>
                </c:pt>
                <c:pt idx="803">
                  <c:v>6.5897637795275585</c:v>
                </c:pt>
                <c:pt idx="804">
                  <c:v>6.3007086614173318</c:v>
                </c:pt>
                <c:pt idx="805">
                  <c:v>5.9970866141732273</c:v>
                </c:pt>
                <c:pt idx="806">
                  <c:v>5.9451181102362227</c:v>
                </c:pt>
                <c:pt idx="807">
                  <c:v>6.0538582677165351</c:v>
                </c:pt>
                <c:pt idx="808">
                  <c:v>5.8804724409448852</c:v>
                </c:pt>
                <c:pt idx="809">
                  <c:v>5.9550393700787367</c:v>
                </c:pt>
                <c:pt idx="810">
                  <c:v>6.3449606299212604</c:v>
                </c:pt>
                <c:pt idx="811">
                  <c:v>6.3574015748031485</c:v>
                </c:pt>
                <c:pt idx="812">
                  <c:v>6.7225196850393729</c:v>
                </c:pt>
                <c:pt idx="813">
                  <c:v>7.2074803149606339</c:v>
                </c:pt>
                <c:pt idx="814">
                  <c:v>6.5868503937007858</c:v>
                </c:pt>
                <c:pt idx="815">
                  <c:v>6.7440157480315008</c:v>
                </c:pt>
                <c:pt idx="816">
                  <c:v>8.1455118110236313</c:v>
                </c:pt>
                <c:pt idx="817">
                  <c:v>8.2171653543307173</c:v>
                </c:pt>
                <c:pt idx="818">
                  <c:v>9.028976377952759</c:v>
                </c:pt>
                <c:pt idx="819">
                  <c:v>8.2365354330708698</c:v>
                </c:pt>
                <c:pt idx="820">
                  <c:v>8.4256692913385933</c:v>
                </c:pt>
                <c:pt idx="821">
                  <c:v>8.4748818897637932</c:v>
                </c:pt>
                <c:pt idx="822">
                  <c:v>8.0920472440944877</c:v>
                </c:pt>
                <c:pt idx="823">
                  <c:v>7.8164566929133912</c:v>
                </c:pt>
                <c:pt idx="824">
                  <c:v>6.8125984251968532</c:v>
                </c:pt>
                <c:pt idx="825">
                  <c:v>6.9877952755905426</c:v>
                </c:pt>
                <c:pt idx="826">
                  <c:v>7.3759842519685037</c:v>
                </c:pt>
                <c:pt idx="827">
                  <c:v>7.3604724409448892</c:v>
                </c:pt>
                <c:pt idx="828">
                  <c:v>8.0731496062992107</c:v>
                </c:pt>
                <c:pt idx="829">
                  <c:v>9.1661417322834637</c:v>
                </c:pt>
                <c:pt idx="830">
                  <c:v>9.7892125984251948</c:v>
                </c:pt>
                <c:pt idx="831">
                  <c:v>10.013779527559066</c:v>
                </c:pt>
                <c:pt idx="832">
                  <c:v>10.434645669291349</c:v>
                </c:pt>
                <c:pt idx="833">
                  <c:v>10.883464566929142</c:v>
                </c:pt>
                <c:pt idx="834">
                  <c:v>12.143622047244101</c:v>
                </c:pt>
                <c:pt idx="835">
                  <c:v>11.807165354330714</c:v>
                </c:pt>
                <c:pt idx="836">
                  <c:v>11.563228346456697</c:v>
                </c:pt>
                <c:pt idx="837">
                  <c:v>12.520787401574815</c:v>
                </c:pt>
                <c:pt idx="838">
                  <c:v>11.754409448818905</c:v>
                </c:pt>
                <c:pt idx="839">
                  <c:v>11.761732283464582</c:v>
                </c:pt>
                <c:pt idx="840">
                  <c:v>12.984330708661417</c:v>
                </c:pt>
                <c:pt idx="841">
                  <c:v>13.899921259842536</c:v>
                </c:pt>
                <c:pt idx="842">
                  <c:v>13.386692913385836</c:v>
                </c:pt>
                <c:pt idx="843">
                  <c:v>13.105039370078742</c:v>
                </c:pt>
                <c:pt idx="844">
                  <c:v>12.285433070866148</c:v>
                </c:pt>
                <c:pt idx="845">
                  <c:v>12.244094488188978</c:v>
                </c:pt>
                <c:pt idx="846">
                  <c:v>12.944881889763778</c:v>
                </c:pt>
                <c:pt idx="847">
                  <c:v>13.141181102362211</c:v>
                </c:pt>
                <c:pt idx="848">
                  <c:v>12.91173228346458</c:v>
                </c:pt>
                <c:pt idx="849">
                  <c:v>12.678661417322843</c:v>
                </c:pt>
                <c:pt idx="850">
                  <c:v>12.784960629921258</c:v>
                </c:pt>
                <c:pt idx="851">
                  <c:v>12.446692913385832</c:v>
                </c:pt>
                <c:pt idx="852">
                  <c:v>12.47937007874016</c:v>
                </c:pt>
                <c:pt idx="853">
                  <c:v>11.375433070866151</c:v>
                </c:pt>
                <c:pt idx="854">
                  <c:v>11.27125984251969</c:v>
                </c:pt>
                <c:pt idx="855">
                  <c:v>11.614251968503936</c:v>
                </c:pt>
                <c:pt idx="856">
                  <c:v>11.613070866141733</c:v>
                </c:pt>
                <c:pt idx="857">
                  <c:v>11.352440944881891</c:v>
                </c:pt>
                <c:pt idx="858">
                  <c:v>10.643385826771663</c:v>
                </c:pt>
                <c:pt idx="859">
                  <c:v>10.314803149606291</c:v>
                </c:pt>
                <c:pt idx="860">
                  <c:v>10.509763779527574</c:v>
                </c:pt>
                <c:pt idx="861">
                  <c:v>10.810157480314956</c:v>
                </c:pt>
                <c:pt idx="862">
                  <c:v>10.429685039370085</c:v>
                </c:pt>
                <c:pt idx="863">
                  <c:v>11.122125984251966</c:v>
                </c:pt>
                <c:pt idx="864">
                  <c:v>11.035196850393703</c:v>
                </c:pt>
                <c:pt idx="865">
                  <c:v>10.672519685039376</c:v>
                </c:pt>
                <c:pt idx="866">
                  <c:v>10.104960629921266</c:v>
                </c:pt>
                <c:pt idx="867">
                  <c:v>10.123700787401589</c:v>
                </c:pt>
                <c:pt idx="868">
                  <c:v>10.647086614173247</c:v>
                </c:pt>
                <c:pt idx="869">
                  <c:v>11.13511811023622</c:v>
                </c:pt>
                <c:pt idx="870">
                  <c:v>11.371417322834645</c:v>
                </c:pt>
                <c:pt idx="871">
                  <c:v>11.320472440944883</c:v>
                </c:pt>
                <c:pt idx="872">
                  <c:v>10.893307086614172</c:v>
                </c:pt>
                <c:pt idx="873">
                  <c:v>11.265748031496074</c:v>
                </c:pt>
                <c:pt idx="874">
                  <c:v>12.051496062992129</c:v>
                </c:pt>
                <c:pt idx="875">
                  <c:v>11.947716535433088</c:v>
                </c:pt>
                <c:pt idx="876">
                  <c:v>11.506771653543325</c:v>
                </c:pt>
                <c:pt idx="877">
                  <c:v>11.318031496062986</c:v>
                </c:pt>
                <c:pt idx="878">
                  <c:v>10.659370078740167</c:v>
                </c:pt>
                <c:pt idx="879">
                  <c:v>10.848897637795275</c:v>
                </c:pt>
                <c:pt idx="880">
                  <c:v>10.240629921259853</c:v>
                </c:pt>
                <c:pt idx="881">
                  <c:v>10.057952755905518</c:v>
                </c:pt>
                <c:pt idx="882">
                  <c:v>10.157086614173224</c:v>
                </c:pt>
                <c:pt idx="883">
                  <c:v>10.037244094488187</c:v>
                </c:pt>
                <c:pt idx="884">
                  <c:v>10.155590551181106</c:v>
                </c:pt>
                <c:pt idx="885">
                  <c:v>10.061259842519689</c:v>
                </c:pt>
                <c:pt idx="886">
                  <c:v>9.8900787401574775</c:v>
                </c:pt>
                <c:pt idx="887">
                  <c:v>9.5877165354330742</c:v>
                </c:pt>
                <c:pt idx="888">
                  <c:v>9.2165354330708738</c:v>
                </c:pt>
                <c:pt idx="889">
                  <c:v>9.5274015748031502</c:v>
                </c:pt>
                <c:pt idx="890">
                  <c:v>9.1690551181102364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8B33-4CFA-A282-5CAFF369AC3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669084095"/>
        <c:axId val="669086175"/>
      </c:lineChart>
      <c:dateAx>
        <c:axId val="669084095"/>
        <c:scaling>
          <c:orientation val="minMax"/>
        </c:scaling>
        <c:delete val="0"/>
        <c:axPos val="b"/>
        <c:numFmt formatCode="mmm\-yy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69086175"/>
        <c:crosses val="autoZero"/>
        <c:auto val="1"/>
        <c:lblOffset val="100"/>
        <c:baseTimeUnit val="days"/>
      </c:dateAx>
      <c:valAx>
        <c:axId val="66908617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69084095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43583776839881688"/>
          <c:y val="0.12632264545650243"/>
          <c:w val="0.52418538081998078"/>
          <c:h val="0.13765570771382957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NWE Product Cracks Against</a:t>
            </a:r>
            <a:r>
              <a:rPr lang="en-US" baseline="0"/>
              <a:t> Dated</a:t>
            </a:r>
            <a:endParaRPr lang="en-US"/>
          </a:p>
        </c:rich>
      </c:tx>
      <c:layout>
        <c:manualLayout>
          <c:xMode val="edge"/>
          <c:yMode val="edge"/>
          <c:x val="0.21425678040244969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9.1510482651223066E-2"/>
          <c:y val="7.9057792773428781E-2"/>
          <c:w val="0.87950314125612683"/>
          <c:h val="0.77642703966656523"/>
        </c:manualLayout>
      </c:layout>
      <c:lineChart>
        <c:grouping val="standard"/>
        <c:varyColors val="0"/>
        <c:ser>
          <c:idx val="0"/>
          <c:order val="0"/>
          <c:tx>
            <c:strRef>
              <c:f>NWECrack!$J$2</c:f>
              <c:strCache>
                <c:ptCount val="1"/>
                <c:pt idx="0">
                  <c:v>ULSD</c:v>
                </c:pt>
              </c:strCache>
            </c:strRef>
          </c:tx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cat>
            <c:numRef>
              <c:f>NWECrack!$A$510:$A$1406</c:f>
              <c:numCache>
                <c:formatCode>m/d/yyyy</c:formatCode>
                <c:ptCount val="897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45348</c:v>
                </c:pt>
                <c:pt idx="542">
                  <c:v>45349</c:v>
                </c:pt>
                <c:pt idx="543">
                  <c:v>45350</c:v>
                </c:pt>
                <c:pt idx="544">
                  <c:v>45351</c:v>
                </c:pt>
                <c:pt idx="545">
                  <c:v>45352</c:v>
                </c:pt>
                <c:pt idx="546">
                  <c:v>45355</c:v>
                </c:pt>
                <c:pt idx="547">
                  <c:v>45356</c:v>
                </c:pt>
                <c:pt idx="548">
                  <c:v>45357</c:v>
                </c:pt>
                <c:pt idx="549">
                  <c:v>45358</c:v>
                </c:pt>
                <c:pt idx="550">
                  <c:v>45359</c:v>
                </c:pt>
                <c:pt idx="551">
                  <c:v>45362</c:v>
                </c:pt>
                <c:pt idx="552">
                  <c:v>45363</c:v>
                </c:pt>
                <c:pt idx="553">
                  <c:v>45364</c:v>
                </c:pt>
                <c:pt idx="554">
                  <c:v>45365</c:v>
                </c:pt>
                <c:pt idx="555">
                  <c:v>45366</c:v>
                </c:pt>
                <c:pt idx="556">
                  <c:v>45369</c:v>
                </c:pt>
                <c:pt idx="557">
                  <c:v>45370</c:v>
                </c:pt>
                <c:pt idx="558">
                  <c:v>45371</c:v>
                </c:pt>
                <c:pt idx="559">
                  <c:v>45372</c:v>
                </c:pt>
                <c:pt idx="560">
                  <c:v>45373</c:v>
                </c:pt>
                <c:pt idx="561">
                  <c:v>45376</c:v>
                </c:pt>
                <c:pt idx="562">
                  <c:v>45377</c:v>
                </c:pt>
                <c:pt idx="563">
                  <c:v>45378</c:v>
                </c:pt>
                <c:pt idx="564">
                  <c:v>45379</c:v>
                </c:pt>
                <c:pt idx="565">
                  <c:v>45384</c:v>
                </c:pt>
                <c:pt idx="566">
                  <c:v>45385</c:v>
                </c:pt>
                <c:pt idx="567">
                  <c:v>45386</c:v>
                </c:pt>
                <c:pt idx="568">
                  <c:v>45387</c:v>
                </c:pt>
                <c:pt idx="569">
                  <c:v>45390</c:v>
                </c:pt>
                <c:pt idx="570">
                  <c:v>45391</c:v>
                </c:pt>
                <c:pt idx="571">
                  <c:v>45392</c:v>
                </c:pt>
                <c:pt idx="572">
                  <c:v>45393</c:v>
                </c:pt>
                <c:pt idx="573">
                  <c:v>45394</c:v>
                </c:pt>
                <c:pt idx="574">
                  <c:v>45397</c:v>
                </c:pt>
                <c:pt idx="575">
                  <c:v>45398</c:v>
                </c:pt>
                <c:pt idx="576">
                  <c:v>45399</c:v>
                </c:pt>
                <c:pt idx="577">
                  <c:v>45400</c:v>
                </c:pt>
                <c:pt idx="578">
                  <c:v>45401</c:v>
                </c:pt>
                <c:pt idx="579">
                  <c:v>45404</c:v>
                </c:pt>
                <c:pt idx="580">
                  <c:v>45405</c:v>
                </c:pt>
                <c:pt idx="581">
                  <c:v>45406</c:v>
                </c:pt>
                <c:pt idx="582">
                  <c:v>45407</c:v>
                </c:pt>
                <c:pt idx="583">
                  <c:v>45408</c:v>
                </c:pt>
                <c:pt idx="584">
                  <c:v>45411</c:v>
                </c:pt>
                <c:pt idx="585">
                  <c:v>45412</c:v>
                </c:pt>
                <c:pt idx="586">
                  <c:v>45413</c:v>
                </c:pt>
                <c:pt idx="587">
                  <c:v>45414</c:v>
                </c:pt>
                <c:pt idx="588">
                  <c:v>45415</c:v>
                </c:pt>
                <c:pt idx="589">
                  <c:v>45419</c:v>
                </c:pt>
                <c:pt idx="590">
                  <c:v>45420</c:v>
                </c:pt>
                <c:pt idx="591">
                  <c:v>45421</c:v>
                </c:pt>
                <c:pt idx="592">
                  <c:v>45422</c:v>
                </c:pt>
                <c:pt idx="593">
                  <c:v>45425</c:v>
                </c:pt>
                <c:pt idx="594">
                  <c:v>45426</c:v>
                </c:pt>
                <c:pt idx="595">
                  <c:v>45427</c:v>
                </c:pt>
                <c:pt idx="596">
                  <c:v>45428</c:v>
                </c:pt>
                <c:pt idx="597">
                  <c:v>45429</c:v>
                </c:pt>
                <c:pt idx="598">
                  <c:v>45432</c:v>
                </c:pt>
                <c:pt idx="599">
                  <c:v>45433</c:v>
                </c:pt>
                <c:pt idx="600">
                  <c:v>45434</c:v>
                </c:pt>
                <c:pt idx="601">
                  <c:v>45435</c:v>
                </c:pt>
                <c:pt idx="602">
                  <c:v>45436</c:v>
                </c:pt>
                <c:pt idx="603">
                  <c:v>45440</c:v>
                </c:pt>
                <c:pt idx="604">
                  <c:v>45441</c:v>
                </c:pt>
                <c:pt idx="605">
                  <c:v>45442</c:v>
                </c:pt>
                <c:pt idx="606">
                  <c:v>45443</c:v>
                </c:pt>
                <c:pt idx="607">
                  <c:v>45446</c:v>
                </c:pt>
                <c:pt idx="608">
                  <c:v>45447</c:v>
                </c:pt>
                <c:pt idx="609">
                  <c:v>45448</c:v>
                </c:pt>
                <c:pt idx="610">
                  <c:v>45449</c:v>
                </c:pt>
                <c:pt idx="611">
                  <c:v>45450</c:v>
                </c:pt>
                <c:pt idx="612">
                  <c:v>45453</c:v>
                </c:pt>
                <c:pt idx="613">
                  <c:v>45454</c:v>
                </c:pt>
                <c:pt idx="614">
                  <c:v>45455</c:v>
                </c:pt>
                <c:pt idx="615">
                  <c:v>45456</c:v>
                </c:pt>
                <c:pt idx="616">
                  <c:v>45457</c:v>
                </c:pt>
                <c:pt idx="617">
                  <c:v>45460</c:v>
                </c:pt>
                <c:pt idx="618">
                  <c:v>45461</c:v>
                </c:pt>
                <c:pt idx="619">
                  <c:v>45462</c:v>
                </c:pt>
                <c:pt idx="620">
                  <c:v>45463</c:v>
                </c:pt>
                <c:pt idx="621">
                  <c:v>45464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45471</c:v>
                </c:pt>
                <c:pt idx="627">
                  <c:v>45474</c:v>
                </c:pt>
                <c:pt idx="628">
                  <c:v>45475</c:v>
                </c:pt>
                <c:pt idx="629">
                  <c:v>45476</c:v>
                </c:pt>
                <c:pt idx="630">
                  <c:v>45477</c:v>
                </c:pt>
                <c:pt idx="631">
                  <c:v>45478</c:v>
                </c:pt>
                <c:pt idx="632">
                  <c:v>45481</c:v>
                </c:pt>
                <c:pt idx="633">
                  <c:v>45482</c:v>
                </c:pt>
                <c:pt idx="634">
                  <c:v>45483</c:v>
                </c:pt>
                <c:pt idx="635">
                  <c:v>45484</c:v>
                </c:pt>
                <c:pt idx="636">
                  <c:v>45485</c:v>
                </c:pt>
                <c:pt idx="637">
                  <c:v>45488</c:v>
                </c:pt>
                <c:pt idx="638">
                  <c:v>45489</c:v>
                </c:pt>
                <c:pt idx="639">
                  <c:v>45490</c:v>
                </c:pt>
                <c:pt idx="640">
                  <c:v>45491</c:v>
                </c:pt>
                <c:pt idx="641">
                  <c:v>45492</c:v>
                </c:pt>
                <c:pt idx="642">
                  <c:v>45495</c:v>
                </c:pt>
                <c:pt idx="643">
                  <c:v>45496</c:v>
                </c:pt>
                <c:pt idx="644">
                  <c:v>45497</c:v>
                </c:pt>
                <c:pt idx="645">
                  <c:v>45498</c:v>
                </c:pt>
                <c:pt idx="646">
                  <c:v>45499</c:v>
                </c:pt>
                <c:pt idx="647">
                  <c:v>45502</c:v>
                </c:pt>
                <c:pt idx="648">
                  <c:v>45503</c:v>
                </c:pt>
                <c:pt idx="649">
                  <c:v>45504</c:v>
                </c:pt>
                <c:pt idx="650">
                  <c:v>45505</c:v>
                </c:pt>
                <c:pt idx="651">
                  <c:v>45506</c:v>
                </c:pt>
                <c:pt idx="652">
                  <c:v>45509</c:v>
                </c:pt>
                <c:pt idx="653">
                  <c:v>45510</c:v>
                </c:pt>
                <c:pt idx="654">
                  <c:v>45511</c:v>
                </c:pt>
                <c:pt idx="655">
                  <c:v>45512</c:v>
                </c:pt>
                <c:pt idx="656">
                  <c:v>45513</c:v>
                </c:pt>
                <c:pt idx="657">
                  <c:v>45516</c:v>
                </c:pt>
                <c:pt idx="658">
                  <c:v>45517</c:v>
                </c:pt>
                <c:pt idx="659">
                  <c:v>45518</c:v>
                </c:pt>
                <c:pt idx="660">
                  <c:v>45519</c:v>
                </c:pt>
                <c:pt idx="661">
                  <c:v>45520</c:v>
                </c:pt>
                <c:pt idx="662">
                  <c:v>45523</c:v>
                </c:pt>
                <c:pt idx="663">
                  <c:v>45524</c:v>
                </c:pt>
                <c:pt idx="664">
                  <c:v>45525</c:v>
                </c:pt>
                <c:pt idx="665">
                  <c:v>45526</c:v>
                </c:pt>
                <c:pt idx="666">
                  <c:v>45527</c:v>
                </c:pt>
                <c:pt idx="667">
                  <c:v>45531</c:v>
                </c:pt>
                <c:pt idx="668">
                  <c:v>45532</c:v>
                </c:pt>
                <c:pt idx="669">
                  <c:v>45533</c:v>
                </c:pt>
                <c:pt idx="670">
                  <c:v>45534</c:v>
                </c:pt>
                <c:pt idx="671">
                  <c:v>45537</c:v>
                </c:pt>
                <c:pt idx="672">
                  <c:v>45538</c:v>
                </c:pt>
                <c:pt idx="673">
                  <c:v>45539</c:v>
                </c:pt>
                <c:pt idx="674">
                  <c:v>45540</c:v>
                </c:pt>
                <c:pt idx="675">
                  <c:v>45541</c:v>
                </c:pt>
                <c:pt idx="676">
                  <c:v>45544</c:v>
                </c:pt>
                <c:pt idx="677">
                  <c:v>45545</c:v>
                </c:pt>
                <c:pt idx="678">
                  <c:v>45546</c:v>
                </c:pt>
                <c:pt idx="679">
                  <c:v>45547</c:v>
                </c:pt>
                <c:pt idx="680">
                  <c:v>45548</c:v>
                </c:pt>
                <c:pt idx="681">
                  <c:v>45551</c:v>
                </c:pt>
                <c:pt idx="682">
                  <c:v>45552</c:v>
                </c:pt>
                <c:pt idx="683">
                  <c:v>45553</c:v>
                </c:pt>
                <c:pt idx="684">
                  <c:v>45554</c:v>
                </c:pt>
                <c:pt idx="685">
                  <c:v>45555</c:v>
                </c:pt>
                <c:pt idx="686">
                  <c:v>45558</c:v>
                </c:pt>
                <c:pt idx="687">
                  <c:v>45559</c:v>
                </c:pt>
                <c:pt idx="688">
                  <c:v>45560</c:v>
                </c:pt>
                <c:pt idx="689">
                  <c:v>45561</c:v>
                </c:pt>
                <c:pt idx="690">
                  <c:v>45562</c:v>
                </c:pt>
                <c:pt idx="691">
                  <c:v>45565</c:v>
                </c:pt>
                <c:pt idx="692">
                  <c:v>45566</c:v>
                </c:pt>
                <c:pt idx="693">
                  <c:v>45567</c:v>
                </c:pt>
                <c:pt idx="694">
                  <c:v>45568</c:v>
                </c:pt>
                <c:pt idx="695">
                  <c:v>45569</c:v>
                </c:pt>
                <c:pt idx="696">
                  <c:v>45572</c:v>
                </c:pt>
                <c:pt idx="697">
                  <c:v>45573</c:v>
                </c:pt>
                <c:pt idx="698">
                  <c:v>45574</c:v>
                </c:pt>
                <c:pt idx="699">
                  <c:v>45575</c:v>
                </c:pt>
                <c:pt idx="700">
                  <c:v>45576</c:v>
                </c:pt>
                <c:pt idx="701">
                  <c:v>45579</c:v>
                </c:pt>
                <c:pt idx="702">
                  <c:v>45580</c:v>
                </c:pt>
                <c:pt idx="703">
                  <c:v>45581</c:v>
                </c:pt>
                <c:pt idx="704">
                  <c:v>45582</c:v>
                </c:pt>
                <c:pt idx="705">
                  <c:v>45583</c:v>
                </c:pt>
                <c:pt idx="706">
                  <c:v>45586</c:v>
                </c:pt>
                <c:pt idx="707">
                  <c:v>45587</c:v>
                </c:pt>
                <c:pt idx="708">
                  <c:v>45588</c:v>
                </c:pt>
                <c:pt idx="709">
                  <c:v>45589</c:v>
                </c:pt>
                <c:pt idx="710">
                  <c:v>45590</c:v>
                </c:pt>
                <c:pt idx="711">
                  <c:v>45593</c:v>
                </c:pt>
                <c:pt idx="712">
                  <c:v>45594</c:v>
                </c:pt>
                <c:pt idx="713">
                  <c:v>45595</c:v>
                </c:pt>
                <c:pt idx="714">
                  <c:v>45596</c:v>
                </c:pt>
                <c:pt idx="715">
                  <c:v>45597</c:v>
                </c:pt>
                <c:pt idx="716">
                  <c:v>45600</c:v>
                </c:pt>
                <c:pt idx="717">
                  <c:v>45601</c:v>
                </c:pt>
                <c:pt idx="718">
                  <c:v>45602</c:v>
                </c:pt>
                <c:pt idx="719">
                  <c:v>45603</c:v>
                </c:pt>
                <c:pt idx="720">
                  <c:v>45604</c:v>
                </c:pt>
                <c:pt idx="721">
                  <c:v>45607</c:v>
                </c:pt>
                <c:pt idx="722">
                  <c:v>45608</c:v>
                </c:pt>
                <c:pt idx="723">
                  <c:v>45609</c:v>
                </c:pt>
                <c:pt idx="724">
                  <c:v>45610</c:v>
                </c:pt>
                <c:pt idx="725">
                  <c:v>45611</c:v>
                </c:pt>
                <c:pt idx="726">
                  <c:v>45614</c:v>
                </c:pt>
                <c:pt idx="727">
                  <c:v>45615</c:v>
                </c:pt>
                <c:pt idx="728">
                  <c:v>45616</c:v>
                </c:pt>
                <c:pt idx="729">
                  <c:v>45617</c:v>
                </c:pt>
                <c:pt idx="730">
                  <c:v>45618</c:v>
                </c:pt>
                <c:pt idx="731">
                  <c:v>45621</c:v>
                </c:pt>
                <c:pt idx="732">
                  <c:v>45622</c:v>
                </c:pt>
                <c:pt idx="733">
                  <c:v>45623</c:v>
                </c:pt>
                <c:pt idx="734">
                  <c:v>45624</c:v>
                </c:pt>
                <c:pt idx="735">
                  <c:v>45625</c:v>
                </c:pt>
                <c:pt idx="736">
                  <c:v>45628</c:v>
                </c:pt>
                <c:pt idx="737">
                  <c:v>45629</c:v>
                </c:pt>
                <c:pt idx="738">
                  <c:v>45630</c:v>
                </c:pt>
                <c:pt idx="739">
                  <c:v>45631</c:v>
                </c:pt>
                <c:pt idx="740">
                  <c:v>45632</c:v>
                </c:pt>
                <c:pt idx="741">
                  <c:v>45635</c:v>
                </c:pt>
                <c:pt idx="742">
                  <c:v>45636</c:v>
                </c:pt>
                <c:pt idx="743">
                  <c:v>45637</c:v>
                </c:pt>
                <c:pt idx="744">
                  <c:v>45638</c:v>
                </c:pt>
                <c:pt idx="745">
                  <c:v>45639</c:v>
                </c:pt>
                <c:pt idx="746">
                  <c:v>45642</c:v>
                </c:pt>
                <c:pt idx="747">
                  <c:v>45643</c:v>
                </c:pt>
                <c:pt idx="748">
                  <c:v>45644</c:v>
                </c:pt>
                <c:pt idx="749">
                  <c:v>45645</c:v>
                </c:pt>
                <c:pt idx="750">
                  <c:v>45646</c:v>
                </c:pt>
                <c:pt idx="751">
                  <c:v>45649</c:v>
                </c:pt>
                <c:pt idx="752">
                  <c:v>45650</c:v>
                </c:pt>
                <c:pt idx="753">
                  <c:v>45653</c:v>
                </c:pt>
                <c:pt idx="754">
                  <c:v>45656</c:v>
                </c:pt>
                <c:pt idx="755">
                  <c:v>45657</c:v>
                </c:pt>
                <c:pt idx="756">
                  <c:v>45659</c:v>
                </c:pt>
                <c:pt idx="757">
                  <c:v>45660</c:v>
                </c:pt>
                <c:pt idx="758">
                  <c:v>45663</c:v>
                </c:pt>
                <c:pt idx="759">
                  <c:v>45664</c:v>
                </c:pt>
                <c:pt idx="760">
                  <c:v>45665</c:v>
                </c:pt>
                <c:pt idx="761">
                  <c:v>45666</c:v>
                </c:pt>
                <c:pt idx="762">
                  <c:v>45667</c:v>
                </c:pt>
                <c:pt idx="763">
                  <c:v>45670</c:v>
                </c:pt>
                <c:pt idx="764">
                  <c:v>45671</c:v>
                </c:pt>
                <c:pt idx="765">
                  <c:v>45672</c:v>
                </c:pt>
                <c:pt idx="766">
                  <c:v>45673</c:v>
                </c:pt>
                <c:pt idx="767">
                  <c:v>45674</c:v>
                </c:pt>
                <c:pt idx="768">
                  <c:v>45677</c:v>
                </c:pt>
                <c:pt idx="769">
                  <c:v>45678</c:v>
                </c:pt>
                <c:pt idx="770">
                  <c:v>45679</c:v>
                </c:pt>
                <c:pt idx="771">
                  <c:v>45680</c:v>
                </c:pt>
                <c:pt idx="772">
                  <c:v>45681</c:v>
                </c:pt>
                <c:pt idx="773">
                  <c:v>45684</c:v>
                </c:pt>
                <c:pt idx="774">
                  <c:v>45685</c:v>
                </c:pt>
                <c:pt idx="775">
                  <c:v>45686</c:v>
                </c:pt>
                <c:pt idx="776">
                  <c:v>45687</c:v>
                </c:pt>
                <c:pt idx="777">
                  <c:v>45688</c:v>
                </c:pt>
                <c:pt idx="778">
                  <c:v>45691</c:v>
                </c:pt>
                <c:pt idx="779">
                  <c:v>45692</c:v>
                </c:pt>
                <c:pt idx="780">
                  <c:v>45693</c:v>
                </c:pt>
                <c:pt idx="781">
                  <c:v>45694</c:v>
                </c:pt>
                <c:pt idx="782">
                  <c:v>45695</c:v>
                </c:pt>
                <c:pt idx="783">
                  <c:v>45698</c:v>
                </c:pt>
                <c:pt idx="784">
                  <c:v>45699</c:v>
                </c:pt>
                <c:pt idx="785">
                  <c:v>45700</c:v>
                </c:pt>
                <c:pt idx="786">
                  <c:v>45701</c:v>
                </c:pt>
                <c:pt idx="787">
                  <c:v>45702</c:v>
                </c:pt>
                <c:pt idx="788">
                  <c:v>45705</c:v>
                </c:pt>
                <c:pt idx="789">
                  <c:v>45706</c:v>
                </c:pt>
                <c:pt idx="790">
                  <c:v>45707</c:v>
                </c:pt>
                <c:pt idx="791">
                  <c:v>45708</c:v>
                </c:pt>
                <c:pt idx="792">
                  <c:v>45709</c:v>
                </c:pt>
                <c:pt idx="793">
                  <c:v>45712</c:v>
                </c:pt>
                <c:pt idx="794">
                  <c:v>45713</c:v>
                </c:pt>
                <c:pt idx="795">
                  <c:v>45714</c:v>
                </c:pt>
                <c:pt idx="796">
                  <c:v>45715</c:v>
                </c:pt>
                <c:pt idx="797">
                  <c:v>45716</c:v>
                </c:pt>
                <c:pt idx="798">
                  <c:v>45719</c:v>
                </c:pt>
                <c:pt idx="799">
                  <c:v>45720</c:v>
                </c:pt>
                <c:pt idx="800">
                  <c:v>45721</c:v>
                </c:pt>
                <c:pt idx="801">
                  <c:v>45722</c:v>
                </c:pt>
                <c:pt idx="802">
                  <c:v>45723</c:v>
                </c:pt>
                <c:pt idx="803">
                  <c:v>45726</c:v>
                </c:pt>
                <c:pt idx="804">
                  <c:v>45727</c:v>
                </c:pt>
                <c:pt idx="805">
                  <c:v>45728</c:v>
                </c:pt>
                <c:pt idx="806">
                  <c:v>45729</c:v>
                </c:pt>
                <c:pt idx="807">
                  <c:v>45730</c:v>
                </c:pt>
                <c:pt idx="808">
                  <c:v>45733</c:v>
                </c:pt>
                <c:pt idx="809">
                  <c:v>45734</c:v>
                </c:pt>
                <c:pt idx="810">
                  <c:v>45735</c:v>
                </c:pt>
                <c:pt idx="811">
                  <c:v>45736</c:v>
                </c:pt>
                <c:pt idx="812">
                  <c:v>45737</c:v>
                </c:pt>
                <c:pt idx="813">
                  <c:v>45740</c:v>
                </c:pt>
                <c:pt idx="814">
                  <c:v>45741</c:v>
                </c:pt>
                <c:pt idx="815">
                  <c:v>45742</c:v>
                </c:pt>
                <c:pt idx="816">
                  <c:v>45743</c:v>
                </c:pt>
                <c:pt idx="817">
                  <c:v>45744</c:v>
                </c:pt>
                <c:pt idx="818">
                  <c:v>45747</c:v>
                </c:pt>
                <c:pt idx="819">
                  <c:v>45748</c:v>
                </c:pt>
                <c:pt idx="820">
                  <c:v>45749</c:v>
                </c:pt>
                <c:pt idx="821">
                  <c:v>45750</c:v>
                </c:pt>
                <c:pt idx="822">
                  <c:v>45751</c:v>
                </c:pt>
                <c:pt idx="823">
                  <c:v>45754</c:v>
                </c:pt>
                <c:pt idx="824">
                  <c:v>45755</c:v>
                </c:pt>
                <c:pt idx="825">
                  <c:v>45756</c:v>
                </c:pt>
                <c:pt idx="826">
                  <c:v>45757</c:v>
                </c:pt>
                <c:pt idx="827">
                  <c:v>45758</c:v>
                </c:pt>
                <c:pt idx="828">
                  <c:v>45761</c:v>
                </c:pt>
                <c:pt idx="829">
                  <c:v>45762</c:v>
                </c:pt>
                <c:pt idx="830">
                  <c:v>45763</c:v>
                </c:pt>
                <c:pt idx="831">
                  <c:v>45764</c:v>
                </c:pt>
                <c:pt idx="832">
                  <c:v>45769</c:v>
                </c:pt>
                <c:pt idx="833">
                  <c:v>45770</c:v>
                </c:pt>
                <c:pt idx="834">
                  <c:v>45771</c:v>
                </c:pt>
                <c:pt idx="835">
                  <c:v>45772</c:v>
                </c:pt>
                <c:pt idx="836">
                  <c:v>45775</c:v>
                </c:pt>
                <c:pt idx="837">
                  <c:v>45776</c:v>
                </c:pt>
                <c:pt idx="838">
                  <c:v>45777</c:v>
                </c:pt>
                <c:pt idx="839">
                  <c:v>45778</c:v>
                </c:pt>
                <c:pt idx="840">
                  <c:v>45779</c:v>
                </c:pt>
                <c:pt idx="841">
                  <c:v>45783</c:v>
                </c:pt>
                <c:pt idx="842">
                  <c:v>45784</c:v>
                </c:pt>
                <c:pt idx="843">
                  <c:v>45785</c:v>
                </c:pt>
                <c:pt idx="844">
                  <c:v>45786</c:v>
                </c:pt>
                <c:pt idx="845">
                  <c:v>45789</c:v>
                </c:pt>
                <c:pt idx="846">
                  <c:v>45790</c:v>
                </c:pt>
                <c:pt idx="847">
                  <c:v>45791</c:v>
                </c:pt>
                <c:pt idx="848">
                  <c:v>45792</c:v>
                </c:pt>
                <c:pt idx="849">
                  <c:v>45793</c:v>
                </c:pt>
                <c:pt idx="850">
                  <c:v>45796</c:v>
                </c:pt>
                <c:pt idx="851">
                  <c:v>45797</c:v>
                </c:pt>
                <c:pt idx="852">
                  <c:v>45798</c:v>
                </c:pt>
                <c:pt idx="853">
                  <c:v>45799</c:v>
                </c:pt>
                <c:pt idx="854">
                  <c:v>45800</c:v>
                </c:pt>
                <c:pt idx="855">
                  <c:v>45804</c:v>
                </c:pt>
                <c:pt idx="856">
                  <c:v>45805</c:v>
                </c:pt>
                <c:pt idx="857">
                  <c:v>45806</c:v>
                </c:pt>
                <c:pt idx="858">
                  <c:v>45807</c:v>
                </c:pt>
                <c:pt idx="859">
                  <c:v>45810</c:v>
                </c:pt>
                <c:pt idx="860">
                  <c:v>45811</c:v>
                </c:pt>
                <c:pt idx="861">
                  <c:v>45812</c:v>
                </c:pt>
                <c:pt idx="862">
                  <c:v>45813</c:v>
                </c:pt>
                <c:pt idx="863">
                  <c:v>45814</c:v>
                </c:pt>
                <c:pt idx="864">
                  <c:v>45817</c:v>
                </c:pt>
                <c:pt idx="865">
                  <c:v>45818</c:v>
                </c:pt>
                <c:pt idx="866">
                  <c:v>45819</c:v>
                </c:pt>
                <c:pt idx="867">
                  <c:v>45820</c:v>
                </c:pt>
                <c:pt idx="868">
                  <c:v>45821</c:v>
                </c:pt>
                <c:pt idx="869">
                  <c:v>45824</c:v>
                </c:pt>
                <c:pt idx="870">
                  <c:v>45825</c:v>
                </c:pt>
                <c:pt idx="871">
                  <c:v>45826</c:v>
                </c:pt>
                <c:pt idx="872">
                  <c:v>45827</c:v>
                </c:pt>
                <c:pt idx="873">
                  <c:v>45828</c:v>
                </c:pt>
                <c:pt idx="874">
                  <c:v>45831</c:v>
                </c:pt>
                <c:pt idx="875">
                  <c:v>45832</c:v>
                </c:pt>
                <c:pt idx="876">
                  <c:v>45833</c:v>
                </c:pt>
                <c:pt idx="877">
                  <c:v>45834</c:v>
                </c:pt>
                <c:pt idx="878">
                  <c:v>45835</c:v>
                </c:pt>
                <c:pt idx="879">
                  <c:v>45838</c:v>
                </c:pt>
                <c:pt idx="880">
                  <c:v>45839</c:v>
                </c:pt>
                <c:pt idx="881">
                  <c:v>45840</c:v>
                </c:pt>
                <c:pt idx="882">
                  <c:v>45841</c:v>
                </c:pt>
                <c:pt idx="883">
                  <c:v>45842</c:v>
                </c:pt>
                <c:pt idx="884">
                  <c:v>45845</c:v>
                </c:pt>
                <c:pt idx="885">
                  <c:v>45846</c:v>
                </c:pt>
                <c:pt idx="886">
                  <c:v>45847</c:v>
                </c:pt>
                <c:pt idx="887">
                  <c:v>45848</c:v>
                </c:pt>
                <c:pt idx="888">
                  <c:v>45849</c:v>
                </c:pt>
                <c:pt idx="889">
                  <c:v>45852</c:v>
                </c:pt>
                <c:pt idx="890">
                  <c:v>45853</c:v>
                </c:pt>
                <c:pt idx="891">
                  <c:v>45854</c:v>
                </c:pt>
                <c:pt idx="892">
                  <c:v>45855</c:v>
                </c:pt>
                <c:pt idx="893">
                  <c:v>45856</c:v>
                </c:pt>
                <c:pt idx="894">
                  <c:v>45859</c:v>
                </c:pt>
                <c:pt idx="895">
                  <c:v>45860</c:v>
                </c:pt>
                <c:pt idx="896">
                  <c:v>45861</c:v>
                </c:pt>
              </c:numCache>
            </c:numRef>
          </c:cat>
          <c:val>
            <c:numRef>
              <c:f>NWECrack!$J$510:$J$1406</c:f>
              <c:numCache>
                <c:formatCode>0.00</c:formatCode>
                <c:ptCount val="897"/>
                <c:pt idx="0">
                  <c:v>13.124093959731553</c:v>
                </c:pt>
                <c:pt idx="1">
                  <c:v>13.428859060402672</c:v>
                </c:pt>
                <c:pt idx="2">
                  <c:v>13.332583892617436</c:v>
                </c:pt>
                <c:pt idx="3">
                  <c:v>13.023355704697977</c:v>
                </c:pt>
                <c:pt idx="4">
                  <c:v>12.989899328859053</c:v>
                </c:pt>
                <c:pt idx="5">
                  <c:v>12.6989932885906</c:v>
                </c:pt>
                <c:pt idx="6">
                  <c:v>12.63107382550335</c:v>
                </c:pt>
                <c:pt idx="7">
                  <c:v>13.268087248322146</c:v>
                </c:pt>
                <c:pt idx="8">
                  <c:v>14.243053691275165</c:v>
                </c:pt>
                <c:pt idx="9">
                  <c:v>15.367248322147645</c:v>
                </c:pt>
                <c:pt idx="10">
                  <c:v>14.998489932885903</c:v>
                </c:pt>
                <c:pt idx="11">
                  <c:v>14.255100671140937</c:v>
                </c:pt>
                <c:pt idx="12">
                  <c:v>13.514530201342268</c:v>
                </c:pt>
                <c:pt idx="13">
                  <c:v>13.852718120805363</c:v>
                </c:pt>
                <c:pt idx="14">
                  <c:v>13.956510067114095</c:v>
                </c:pt>
                <c:pt idx="15">
                  <c:v>12.932550335570468</c:v>
                </c:pt>
                <c:pt idx="16">
                  <c:v>13.790369127516769</c:v>
                </c:pt>
                <c:pt idx="17">
                  <c:v>14.822382550335576</c:v>
                </c:pt>
                <c:pt idx="18">
                  <c:v>15.025906040268453</c:v>
                </c:pt>
                <c:pt idx="19">
                  <c:v>14.526979865771807</c:v>
                </c:pt>
                <c:pt idx="20">
                  <c:v>14.587348993288586</c:v>
                </c:pt>
                <c:pt idx="21">
                  <c:v>15.816677852348988</c:v>
                </c:pt>
                <c:pt idx="22">
                  <c:v>16.540000000000006</c:v>
                </c:pt>
                <c:pt idx="23">
                  <c:v>17.00442953020135</c:v>
                </c:pt>
                <c:pt idx="24">
                  <c:v>16.296644295302002</c:v>
                </c:pt>
                <c:pt idx="25">
                  <c:v>13.821073825503348</c:v>
                </c:pt>
                <c:pt idx="26">
                  <c:v>14.865738255033548</c:v>
                </c:pt>
                <c:pt idx="27">
                  <c:v>15.460906040268455</c:v>
                </c:pt>
                <c:pt idx="28">
                  <c:v>15.856275167785242</c:v>
                </c:pt>
                <c:pt idx="29">
                  <c:v>15.318557046979862</c:v>
                </c:pt>
                <c:pt idx="30">
                  <c:v>14.459093959731547</c:v>
                </c:pt>
                <c:pt idx="31">
                  <c:v>13.567416107382542</c:v>
                </c:pt>
                <c:pt idx="32">
                  <c:v>13.231912751677839</c:v>
                </c:pt>
                <c:pt idx="33">
                  <c:v>13.220469798657717</c:v>
                </c:pt>
                <c:pt idx="34">
                  <c:v>12.899194630872472</c:v>
                </c:pt>
                <c:pt idx="35">
                  <c:v>13.054261744966453</c:v>
                </c:pt>
                <c:pt idx="36">
                  <c:v>12.300234899328856</c:v>
                </c:pt>
                <c:pt idx="37">
                  <c:v>14.218255033557043</c:v>
                </c:pt>
                <c:pt idx="38">
                  <c:v>13.989932885906043</c:v>
                </c:pt>
                <c:pt idx="39">
                  <c:v>15.961073825503348</c:v>
                </c:pt>
                <c:pt idx="40">
                  <c:v>17.851812080536902</c:v>
                </c:pt>
                <c:pt idx="41">
                  <c:v>23.840939597315426</c:v>
                </c:pt>
                <c:pt idx="42">
                  <c:v>28.282248322147638</c:v>
                </c:pt>
                <c:pt idx="43">
                  <c:v>40.374026845637573</c:v>
                </c:pt>
                <c:pt idx="44">
                  <c:v>47.706677852349003</c:v>
                </c:pt>
                <c:pt idx="45">
                  <c:v>59.205637583892639</c:v>
                </c:pt>
                <c:pt idx="46">
                  <c:v>43.572248322147658</c:v>
                </c:pt>
                <c:pt idx="47">
                  <c:v>18.626543624161073</c:v>
                </c:pt>
                <c:pt idx="48">
                  <c:v>21.058557046979871</c:v>
                </c:pt>
                <c:pt idx="49">
                  <c:v>21.026006711409394</c:v>
                </c:pt>
                <c:pt idx="50">
                  <c:v>17.179228187919463</c:v>
                </c:pt>
                <c:pt idx="51">
                  <c:v>21.103892617449659</c:v>
                </c:pt>
                <c:pt idx="52">
                  <c:v>32.967852348993304</c:v>
                </c:pt>
                <c:pt idx="53">
                  <c:v>37.362583892617437</c:v>
                </c:pt>
                <c:pt idx="54">
                  <c:v>41.44043624161074</c:v>
                </c:pt>
                <c:pt idx="55">
                  <c:v>43.327718120805358</c:v>
                </c:pt>
                <c:pt idx="56">
                  <c:v>46.256677852348986</c:v>
                </c:pt>
                <c:pt idx="57">
                  <c:v>47.839194630872484</c:v>
                </c:pt>
                <c:pt idx="58">
                  <c:v>44.441946308724823</c:v>
                </c:pt>
                <c:pt idx="59">
                  <c:v>40.560805369127507</c:v>
                </c:pt>
                <c:pt idx="60">
                  <c:v>36.824630872483226</c:v>
                </c:pt>
                <c:pt idx="61">
                  <c:v>36.14553691275168</c:v>
                </c:pt>
                <c:pt idx="62">
                  <c:v>38.304261744966439</c:v>
                </c:pt>
                <c:pt idx="63">
                  <c:v>44.286409395973166</c:v>
                </c:pt>
                <c:pt idx="64">
                  <c:v>45.570302013422832</c:v>
                </c:pt>
                <c:pt idx="65">
                  <c:v>38.499496644295292</c:v>
                </c:pt>
                <c:pt idx="66">
                  <c:v>38.068892617449663</c:v>
                </c:pt>
                <c:pt idx="67">
                  <c:v>35.38271812080535</c:v>
                </c:pt>
                <c:pt idx="68">
                  <c:v>36.885436241610734</c:v>
                </c:pt>
                <c:pt idx="69">
                  <c:v>41.135872483221476</c:v>
                </c:pt>
                <c:pt idx="70">
                  <c:v>40.782382550335555</c:v>
                </c:pt>
                <c:pt idx="71">
                  <c:v>42.995872483221476</c:v>
                </c:pt>
                <c:pt idx="72">
                  <c:v>51.047449664429536</c:v>
                </c:pt>
                <c:pt idx="73">
                  <c:v>49.215771812080533</c:v>
                </c:pt>
                <c:pt idx="74">
                  <c:v>51.671208053691274</c:v>
                </c:pt>
                <c:pt idx="75">
                  <c:v>48.132416107382554</c:v>
                </c:pt>
                <c:pt idx="76">
                  <c:v>49.131644295302024</c:v>
                </c:pt>
                <c:pt idx="77">
                  <c:v>48.89795302013421</c:v>
                </c:pt>
                <c:pt idx="78">
                  <c:v>52.23308724832215</c:v>
                </c:pt>
                <c:pt idx="79">
                  <c:v>56.160402684563735</c:v>
                </c:pt>
                <c:pt idx="80">
                  <c:v>54.874026845637573</c:v>
                </c:pt>
                <c:pt idx="81">
                  <c:v>56.84</c:v>
                </c:pt>
                <c:pt idx="82">
                  <c:v>53.539429530201346</c:v>
                </c:pt>
                <c:pt idx="83">
                  <c:v>50.308859060402696</c:v>
                </c:pt>
                <c:pt idx="84">
                  <c:v>46.079932885906032</c:v>
                </c:pt>
                <c:pt idx="85">
                  <c:v>37.889765100671141</c:v>
                </c:pt>
                <c:pt idx="86">
                  <c:v>37.756644295302024</c:v>
                </c:pt>
                <c:pt idx="87">
                  <c:v>42.074597315436236</c:v>
                </c:pt>
                <c:pt idx="88">
                  <c:v>44.73476510067114</c:v>
                </c:pt>
                <c:pt idx="89">
                  <c:v>37.244597315436238</c:v>
                </c:pt>
                <c:pt idx="90">
                  <c:v>38.448657718120813</c:v>
                </c:pt>
                <c:pt idx="91">
                  <c:v>35.187147651006697</c:v>
                </c:pt>
                <c:pt idx="92">
                  <c:v>31.20812080536912</c:v>
                </c:pt>
                <c:pt idx="93">
                  <c:v>30.688422818791949</c:v>
                </c:pt>
                <c:pt idx="94">
                  <c:v>30.059395973154352</c:v>
                </c:pt>
                <c:pt idx="95">
                  <c:v>30.580973154362425</c:v>
                </c:pt>
                <c:pt idx="96">
                  <c:v>30.011912751677841</c:v>
                </c:pt>
                <c:pt idx="97">
                  <c:v>31.66822147651007</c:v>
                </c:pt>
                <c:pt idx="98">
                  <c:v>34.092214765100678</c:v>
                </c:pt>
                <c:pt idx="99">
                  <c:v>37.523053691275152</c:v>
                </c:pt>
                <c:pt idx="100">
                  <c:v>37.281308724832215</c:v>
                </c:pt>
                <c:pt idx="101">
                  <c:v>39.107953020134218</c:v>
                </c:pt>
                <c:pt idx="102">
                  <c:v>43.510906040268452</c:v>
                </c:pt>
                <c:pt idx="103">
                  <c:v>47.342013422818795</c:v>
                </c:pt>
                <c:pt idx="104">
                  <c:v>54.279731543624138</c:v>
                </c:pt>
                <c:pt idx="105">
                  <c:v>53.802315436241614</c:v>
                </c:pt>
                <c:pt idx="106">
                  <c:v>51.105973154362431</c:v>
                </c:pt>
                <c:pt idx="107">
                  <c:v>55.034731543624133</c:v>
                </c:pt>
                <c:pt idx="108">
                  <c:v>52.315771812080541</c:v>
                </c:pt>
                <c:pt idx="109">
                  <c:v>48.813523489932891</c:v>
                </c:pt>
                <c:pt idx="110">
                  <c:v>47.369530201342286</c:v>
                </c:pt>
                <c:pt idx="111">
                  <c:v>57.544697986577177</c:v>
                </c:pt>
                <c:pt idx="112">
                  <c:v>58.006879194630869</c:v>
                </c:pt>
                <c:pt idx="113">
                  <c:v>60.263926174496632</c:v>
                </c:pt>
                <c:pt idx="114">
                  <c:v>64.119060402684553</c:v>
                </c:pt>
                <c:pt idx="115">
                  <c:v>63.621073825503359</c:v>
                </c:pt>
                <c:pt idx="116">
                  <c:v>62.80597315436242</c:v>
                </c:pt>
                <c:pt idx="117">
                  <c:v>62.641442953020132</c:v>
                </c:pt>
                <c:pt idx="118">
                  <c:v>61.900637583892632</c:v>
                </c:pt>
                <c:pt idx="119">
                  <c:v>55.927181208053668</c:v>
                </c:pt>
                <c:pt idx="120">
                  <c:v>46.657315436241618</c:v>
                </c:pt>
                <c:pt idx="121">
                  <c:v>43.904932885906035</c:v>
                </c:pt>
                <c:pt idx="122">
                  <c:v>39.951241610738251</c:v>
                </c:pt>
                <c:pt idx="123">
                  <c:v>46.278791946308715</c:v>
                </c:pt>
                <c:pt idx="124">
                  <c:v>46.322382550335561</c:v>
                </c:pt>
                <c:pt idx="125">
                  <c:v>45.641946308724812</c:v>
                </c:pt>
                <c:pt idx="126">
                  <c:v>38.813389261744959</c:v>
                </c:pt>
                <c:pt idx="127">
                  <c:v>40.375</c:v>
                </c:pt>
                <c:pt idx="128">
                  <c:v>38.210503355704688</c:v>
                </c:pt>
                <c:pt idx="129">
                  <c:v>43.750704697986563</c:v>
                </c:pt>
                <c:pt idx="130">
                  <c:v>44.249362416107374</c:v>
                </c:pt>
                <c:pt idx="131">
                  <c:v>45.597516778523499</c:v>
                </c:pt>
                <c:pt idx="132">
                  <c:v>44.506241610738243</c:v>
                </c:pt>
                <c:pt idx="133">
                  <c:v>45.243724832214752</c:v>
                </c:pt>
                <c:pt idx="134">
                  <c:v>40.322684563758386</c:v>
                </c:pt>
                <c:pt idx="135">
                  <c:v>34.694362416107381</c:v>
                </c:pt>
                <c:pt idx="136">
                  <c:v>34.620704697986568</c:v>
                </c:pt>
                <c:pt idx="137">
                  <c:v>31.15852348993289</c:v>
                </c:pt>
                <c:pt idx="138">
                  <c:v>35.887382550335559</c:v>
                </c:pt>
                <c:pt idx="139">
                  <c:v>35.019161073825487</c:v>
                </c:pt>
                <c:pt idx="140">
                  <c:v>35.872684563758384</c:v>
                </c:pt>
                <c:pt idx="141">
                  <c:v>38.727416107382552</c:v>
                </c:pt>
                <c:pt idx="142">
                  <c:v>37.942214765100672</c:v>
                </c:pt>
                <c:pt idx="143">
                  <c:v>35.562986577181206</c:v>
                </c:pt>
                <c:pt idx="144">
                  <c:v>31.554161073825497</c:v>
                </c:pt>
                <c:pt idx="145">
                  <c:v>29.183255033557032</c:v>
                </c:pt>
                <c:pt idx="146">
                  <c:v>36.145302013422821</c:v>
                </c:pt>
                <c:pt idx="147">
                  <c:v>37.839026845637576</c:v>
                </c:pt>
                <c:pt idx="148">
                  <c:v>31.106778523489936</c:v>
                </c:pt>
                <c:pt idx="149">
                  <c:v>24.818590604026838</c:v>
                </c:pt>
                <c:pt idx="150">
                  <c:v>29.35003355704697</c:v>
                </c:pt>
                <c:pt idx="151">
                  <c:v>31.407348993288593</c:v>
                </c:pt>
                <c:pt idx="152">
                  <c:v>32.584765100671149</c:v>
                </c:pt>
                <c:pt idx="153">
                  <c:v>37.9974832214765</c:v>
                </c:pt>
                <c:pt idx="154">
                  <c:v>39.963892617449659</c:v>
                </c:pt>
                <c:pt idx="155">
                  <c:v>41.161107382550341</c:v>
                </c:pt>
                <c:pt idx="156">
                  <c:v>47.434697986577177</c:v>
                </c:pt>
                <c:pt idx="157">
                  <c:v>48.637885906040268</c:v>
                </c:pt>
                <c:pt idx="158">
                  <c:v>49.752751677852359</c:v>
                </c:pt>
                <c:pt idx="159">
                  <c:v>54.420033557046978</c:v>
                </c:pt>
                <c:pt idx="160">
                  <c:v>52.039798657718109</c:v>
                </c:pt>
                <c:pt idx="161">
                  <c:v>57.586510067114077</c:v>
                </c:pt>
                <c:pt idx="162">
                  <c:v>58.354261744966436</c:v>
                </c:pt>
                <c:pt idx="163">
                  <c:v>61.048355704697983</c:v>
                </c:pt>
                <c:pt idx="164">
                  <c:v>51.006140939597302</c:v>
                </c:pt>
                <c:pt idx="165">
                  <c:v>51.110234899328859</c:v>
                </c:pt>
                <c:pt idx="166">
                  <c:v>48.896510067114079</c:v>
                </c:pt>
                <c:pt idx="167">
                  <c:v>52.038053691275152</c:v>
                </c:pt>
                <c:pt idx="168">
                  <c:v>58.033791946308725</c:v>
                </c:pt>
                <c:pt idx="169">
                  <c:v>52.49942953020134</c:v>
                </c:pt>
                <c:pt idx="170">
                  <c:v>58.598523489932887</c:v>
                </c:pt>
                <c:pt idx="171">
                  <c:v>56.084060402684543</c:v>
                </c:pt>
                <c:pt idx="172">
                  <c:v>55.395268456375831</c:v>
                </c:pt>
                <c:pt idx="173">
                  <c:v>55.68261744966442</c:v>
                </c:pt>
                <c:pt idx="174">
                  <c:v>52.414060402684555</c:v>
                </c:pt>
                <c:pt idx="175">
                  <c:v>41.975671140939596</c:v>
                </c:pt>
                <c:pt idx="176">
                  <c:v>36.345469798657717</c:v>
                </c:pt>
                <c:pt idx="177">
                  <c:v>39.349127516778523</c:v>
                </c:pt>
                <c:pt idx="178">
                  <c:v>44.362718120805354</c:v>
                </c:pt>
                <c:pt idx="179">
                  <c:v>43.994093959731543</c:v>
                </c:pt>
                <c:pt idx="180">
                  <c:v>47.267953020134215</c:v>
                </c:pt>
                <c:pt idx="181">
                  <c:v>45.721711409395965</c:v>
                </c:pt>
                <c:pt idx="182">
                  <c:v>42.052852348993284</c:v>
                </c:pt>
                <c:pt idx="183">
                  <c:v>44.415369127516769</c:v>
                </c:pt>
                <c:pt idx="184">
                  <c:v>47.971610738255023</c:v>
                </c:pt>
                <c:pt idx="185">
                  <c:v>47.443322147651003</c:v>
                </c:pt>
                <c:pt idx="186">
                  <c:v>47.147114093959729</c:v>
                </c:pt>
                <c:pt idx="187">
                  <c:v>49.104630872483227</c:v>
                </c:pt>
                <c:pt idx="188">
                  <c:v>53.618993288590602</c:v>
                </c:pt>
                <c:pt idx="189">
                  <c:v>60.934496644295294</c:v>
                </c:pt>
                <c:pt idx="190">
                  <c:v>61.025536912751676</c:v>
                </c:pt>
                <c:pt idx="191">
                  <c:v>66.728355704697975</c:v>
                </c:pt>
                <c:pt idx="192">
                  <c:v>65.195604026845629</c:v>
                </c:pt>
                <c:pt idx="193">
                  <c:v>56.409966442953035</c:v>
                </c:pt>
                <c:pt idx="194">
                  <c:v>72.423355704697983</c:v>
                </c:pt>
                <c:pt idx="195">
                  <c:v>74.375704697986563</c:v>
                </c:pt>
                <c:pt idx="196">
                  <c:v>72.930369127516769</c:v>
                </c:pt>
                <c:pt idx="197">
                  <c:v>77.212718120805363</c:v>
                </c:pt>
                <c:pt idx="198">
                  <c:v>79.075436241610745</c:v>
                </c:pt>
                <c:pt idx="199">
                  <c:v>73.588489932885892</c:v>
                </c:pt>
                <c:pt idx="200">
                  <c:v>69.663993288590603</c:v>
                </c:pt>
                <c:pt idx="201">
                  <c:v>66.440906040268459</c:v>
                </c:pt>
                <c:pt idx="202">
                  <c:v>70.239295302013431</c:v>
                </c:pt>
                <c:pt idx="203">
                  <c:v>66.934932885906022</c:v>
                </c:pt>
                <c:pt idx="204">
                  <c:v>69.205134228187916</c:v>
                </c:pt>
                <c:pt idx="205">
                  <c:v>69.827214765100678</c:v>
                </c:pt>
                <c:pt idx="206">
                  <c:v>71.808926174496634</c:v>
                </c:pt>
                <c:pt idx="207">
                  <c:v>61.344630872483236</c:v>
                </c:pt>
                <c:pt idx="208">
                  <c:v>48.559932885906022</c:v>
                </c:pt>
                <c:pt idx="209">
                  <c:v>45.320436241610736</c:v>
                </c:pt>
                <c:pt idx="210">
                  <c:v>53.154731543624138</c:v>
                </c:pt>
                <c:pt idx="211">
                  <c:v>51.504899328859054</c:v>
                </c:pt>
                <c:pt idx="212">
                  <c:v>45.43265100671141</c:v>
                </c:pt>
                <c:pt idx="213">
                  <c:v>44.205805369127503</c:v>
                </c:pt>
                <c:pt idx="214">
                  <c:v>42.501879194630874</c:v>
                </c:pt>
                <c:pt idx="215">
                  <c:v>40.20510067114094</c:v>
                </c:pt>
                <c:pt idx="216">
                  <c:v>38.594127516778514</c:v>
                </c:pt>
                <c:pt idx="217">
                  <c:v>40.937953020134216</c:v>
                </c:pt>
                <c:pt idx="218">
                  <c:v>41.591912751677853</c:v>
                </c:pt>
                <c:pt idx="219">
                  <c:v>43.900167785234885</c:v>
                </c:pt>
                <c:pt idx="220">
                  <c:v>40.883322147651015</c:v>
                </c:pt>
                <c:pt idx="221">
                  <c:v>42.026241610738253</c:v>
                </c:pt>
                <c:pt idx="222">
                  <c:v>42.308355704697988</c:v>
                </c:pt>
                <c:pt idx="223">
                  <c:v>39.559731543624139</c:v>
                </c:pt>
                <c:pt idx="224">
                  <c:v>40.591040268456382</c:v>
                </c:pt>
                <c:pt idx="225">
                  <c:v>39.951241610738251</c:v>
                </c:pt>
                <c:pt idx="226">
                  <c:v>39.390771812080544</c:v>
                </c:pt>
                <c:pt idx="227">
                  <c:v>38.524496644295297</c:v>
                </c:pt>
                <c:pt idx="228">
                  <c:v>38.106979865771805</c:v>
                </c:pt>
                <c:pt idx="229">
                  <c:v>40.976778523489926</c:v>
                </c:pt>
                <c:pt idx="230">
                  <c:v>42.128053691275156</c:v>
                </c:pt>
                <c:pt idx="231">
                  <c:v>39.162382550335579</c:v>
                </c:pt>
                <c:pt idx="232">
                  <c:v>37.698590604026833</c:v>
                </c:pt>
                <c:pt idx="233">
                  <c:v>34.000201342281869</c:v>
                </c:pt>
                <c:pt idx="234">
                  <c:v>31.943355704697979</c:v>
                </c:pt>
                <c:pt idx="235">
                  <c:v>33.644999999999996</c:v>
                </c:pt>
                <c:pt idx="236">
                  <c:v>33.779395973154365</c:v>
                </c:pt>
                <c:pt idx="237">
                  <c:v>36.19788590604027</c:v>
                </c:pt>
                <c:pt idx="238">
                  <c:v>39.533355704697982</c:v>
                </c:pt>
                <c:pt idx="239">
                  <c:v>42.569496644295299</c:v>
                </c:pt>
                <c:pt idx="240">
                  <c:v>44.612953020134228</c:v>
                </c:pt>
                <c:pt idx="241">
                  <c:v>41.987382550335568</c:v>
                </c:pt>
                <c:pt idx="242">
                  <c:v>39.544630872483211</c:v>
                </c:pt>
                <c:pt idx="243">
                  <c:v>38.52909395973154</c:v>
                </c:pt>
                <c:pt idx="244">
                  <c:v>39.772114093959729</c:v>
                </c:pt>
                <c:pt idx="245">
                  <c:v>39.914697986577167</c:v>
                </c:pt>
                <c:pt idx="246">
                  <c:v>41.329765100671139</c:v>
                </c:pt>
                <c:pt idx="247">
                  <c:v>42.685503355704697</c:v>
                </c:pt>
                <c:pt idx="248">
                  <c:v>43.341845637583887</c:v>
                </c:pt>
                <c:pt idx="249">
                  <c:v>43.070973154362406</c:v>
                </c:pt>
                <c:pt idx="250">
                  <c:v>40.07872483221476</c:v>
                </c:pt>
                <c:pt idx="251">
                  <c:v>38.406174496644297</c:v>
                </c:pt>
                <c:pt idx="252">
                  <c:v>39.150268456375841</c:v>
                </c:pt>
                <c:pt idx="253">
                  <c:v>41.071375838926173</c:v>
                </c:pt>
                <c:pt idx="254">
                  <c:v>40.585134228187911</c:v>
                </c:pt>
                <c:pt idx="255">
                  <c:v>40.757046979865777</c:v>
                </c:pt>
                <c:pt idx="256">
                  <c:v>41.242852348993281</c:v>
                </c:pt>
                <c:pt idx="257">
                  <c:v>42.275671140939593</c:v>
                </c:pt>
                <c:pt idx="258">
                  <c:v>43.453523489932877</c:v>
                </c:pt>
                <c:pt idx="259">
                  <c:v>43.938523489932876</c:v>
                </c:pt>
                <c:pt idx="260">
                  <c:v>40.750671140939602</c:v>
                </c:pt>
                <c:pt idx="261">
                  <c:v>42.833389261744955</c:v>
                </c:pt>
                <c:pt idx="262">
                  <c:v>42.882550335570471</c:v>
                </c:pt>
                <c:pt idx="263">
                  <c:v>46.549664429530196</c:v>
                </c:pt>
                <c:pt idx="264">
                  <c:v>48.333624161073843</c:v>
                </c:pt>
                <c:pt idx="265">
                  <c:v>46.521006711409399</c:v>
                </c:pt>
                <c:pt idx="266">
                  <c:v>43.074731543624139</c:v>
                </c:pt>
                <c:pt idx="267">
                  <c:v>42.865100671140937</c:v>
                </c:pt>
                <c:pt idx="268">
                  <c:v>39.92104026845638</c:v>
                </c:pt>
                <c:pt idx="269">
                  <c:v>37.450536912751673</c:v>
                </c:pt>
                <c:pt idx="270">
                  <c:v>38.704463087248314</c:v>
                </c:pt>
                <c:pt idx="271">
                  <c:v>35.543489932885905</c:v>
                </c:pt>
                <c:pt idx="272">
                  <c:v>32.649261744966452</c:v>
                </c:pt>
                <c:pt idx="273">
                  <c:v>29.010872483221476</c:v>
                </c:pt>
                <c:pt idx="274">
                  <c:v>24.80097315436241</c:v>
                </c:pt>
                <c:pt idx="275">
                  <c:v>29.1651677852349</c:v>
                </c:pt>
                <c:pt idx="276">
                  <c:v>28.901979865771807</c:v>
                </c:pt>
                <c:pt idx="277">
                  <c:v>26.137416107382549</c:v>
                </c:pt>
                <c:pt idx="278">
                  <c:v>25.804395973154357</c:v>
                </c:pt>
                <c:pt idx="279">
                  <c:v>26.825436241610745</c:v>
                </c:pt>
                <c:pt idx="280">
                  <c:v>29.070604026845643</c:v>
                </c:pt>
                <c:pt idx="281">
                  <c:v>27.416040268456385</c:v>
                </c:pt>
                <c:pt idx="282">
                  <c:v>25.457315436241601</c:v>
                </c:pt>
                <c:pt idx="283">
                  <c:v>23.663255033557036</c:v>
                </c:pt>
                <c:pt idx="284">
                  <c:v>24.7069798657718</c:v>
                </c:pt>
                <c:pt idx="285">
                  <c:v>24.979865771812072</c:v>
                </c:pt>
                <c:pt idx="286">
                  <c:v>26.494966442953015</c:v>
                </c:pt>
                <c:pt idx="287">
                  <c:v>23.959328859060406</c:v>
                </c:pt>
                <c:pt idx="288">
                  <c:v>26.23724832214765</c:v>
                </c:pt>
                <c:pt idx="289">
                  <c:v>29.234697986577174</c:v>
                </c:pt>
                <c:pt idx="290">
                  <c:v>28.475738255033548</c:v>
                </c:pt>
                <c:pt idx="291">
                  <c:v>29.050335570469798</c:v>
                </c:pt>
                <c:pt idx="292">
                  <c:v>29.119630872483214</c:v>
                </c:pt>
                <c:pt idx="293">
                  <c:v>29.662214765100671</c:v>
                </c:pt>
                <c:pt idx="294">
                  <c:v>27.16513422818791</c:v>
                </c:pt>
                <c:pt idx="295">
                  <c:v>26.431241610738255</c:v>
                </c:pt>
                <c:pt idx="296">
                  <c:v>26.096375838926178</c:v>
                </c:pt>
                <c:pt idx="297">
                  <c:v>24.681677852348997</c:v>
                </c:pt>
                <c:pt idx="298">
                  <c:v>27.437214765100677</c:v>
                </c:pt>
                <c:pt idx="299">
                  <c:v>27.918959731543623</c:v>
                </c:pt>
                <c:pt idx="300">
                  <c:v>30.08617449664429</c:v>
                </c:pt>
                <c:pt idx="301">
                  <c:v>27.99221476510067</c:v>
                </c:pt>
                <c:pt idx="302">
                  <c:v>28.945536912751663</c:v>
                </c:pt>
                <c:pt idx="303">
                  <c:v>33.558926174496634</c:v>
                </c:pt>
                <c:pt idx="304">
                  <c:v>33.529899328859059</c:v>
                </c:pt>
                <c:pt idx="305">
                  <c:v>31.459899328859052</c:v>
                </c:pt>
                <c:pt idx="306">
                  <c:v>31.284295302013419</c:v>
                </c:pt>
                <c:pt idx="307">
                  <c:v>29.925369127516774</c:v>
                </c:pt>
                <c:pt idx="308">
                  <c:v>30.345604026845635</c:v>
                </c:pt>
                <c:pt idx="309">
                  <c:v>28.302046979865779</c:v>
                </c:pt>
                <c:pt idx="310">
                  <c:v>27.696912751677843</c:v>
                </c:pt>
                <c:pt idx="311">
                  <c:v>24.520335570469797</c:v>
                </c:pt>
                <c:pt idx="312">
                  <c:v>23.820637583892605</c:v>
                </c:pt>
                <c:pt idx="313">
                  <c:v>23.557449664429527</c:v>
                </c:pt>
                <c:pt idx="314">
                  <c:v>20.765167785234894</c:v>
                </c:pt>
                <c:pt idx="315">
                  <c:v>18.60117449664429</c:v>
                </c:pt>
                <c:pt idx="316">
                  <c:v>20.243926174496636</c:v>
                </c:pt>
                <c:pt idx="317">
                  <c:v>20.74275167785234</c:v>
                </c:pt>
                <c:pt idx="318">
                  <c:v>17.342818791946314</c:v>
                </c:pt>
                <c:pt idx="319">
                  <c:v>17.566812080536906</c:v>
                </c:pt>
                <c:pt idx="320">
                  <c:v>17.734026845637572</c:v>
                </c:pt>
                <c:pt idx="321">
                  <c:v>16.510973154362404</c:v>
                </c:pt>
                <c:pt idx="322">
                  <c:v>15.559093959731541</c:v>
                </c:pt>
                <c:pt idx="323">
                  <c:v>15.618322147651014</c:v>
                </c:pt>
                <c:pt idx="324">
                  <c:v>14.886241610738253</c:v>
                </c:pt>
                <c:pt idx="325">
                  <c:v>13.571409395973149</c:v>
                </c:pt>
                <c:pt idx="326">
                  <c:v>14.054664429530206</c:v>
                </c:pt>
                <c:pt idx="327">
                  <c:v>14.397718120805365</c:v>
                </c:pt>
                <c:pt idx="328">
                  <c:v>13.843724832214761</c:v>
                </c:pt>
                <c:pt idx="329">
                  <c:v>12.445872483221478</c:v>
                </c:pt>
                <c:pt idx="330">
                  <c:v>12.372550335570466</c:v>
                </c:pt>
                <c:pt idx="331">
                  <c:v>11.379261744966442</c:v>
                </c:pt>
                <c:pt idx="332">
                  <c:v>11.410604026845633</c:v>
                </c:pt>
                <c:pt idx="333">
                  <c:v>13.026912751677841</c:v>
                </c:pt>
                <c:pt idx="334">
                  <c:v>13.903422818791938</c:v>
                </c:pt>
                <c:pt idx="335">
                  <c:v>14.387785234899326</c:v>
                </c:pt>
                <c:pt idx="336">
                  <c:v>14.972583892617436</c:v>
                </c:pt>
                <c:pt idx="337">
                  <c:v>15.997147651006713</c:v>
                </c:pt>
                <c:pt idx="338">
                  <c:v>16.096879194630873</c:v>
                </c:pt>
                <c:pt idx="339">
                  <c:v>14.924899328859055</c:v>
                </c:pt>
                <c:pt idx="340">
                  <c:v>16.405637583892613</c:v>
                </c:pt>
                <c:pt idx="341">
                  <c:v>16.969093959731552</c:v>
                </c:pt>
                <c:pt idx="342">
                  <c:v>17.763959731543622</c:v>
                </c:pt>
                <c:pt idx="343">
                  <c:v>18.009731543624156</c:v>
                </c:pt>
                <c:pt idx="344">
                  <c:v>17.224362416107368</c:v>
                </c:pt>
                <c:pt idx="345">
                  <c:v>16.572550335570469</c:v>
                </c:pt>
                <c:pt idx="346">
                  <c:v>16.254362416107369</c:v>
                </c:pt>
                <c:pt idx="347">
                  <c:v>16.77241610738254</c:v>
                </c:pt>
                <c:pt idx="348">
                  <c:v>16.381308724832209</c:v>
                </c:pt>
                <c:pt idx="349">
                  <c:v>17.189161073825503</c:v>
                </c:pt>
                <c:pt idx="350">
                  <c:v>16.993154362416107</c:v>
                </c:pt>
                <c:pt idx="351">
                  <c:v>16.812986577181206</c:v>
                </c:pt>
                <c:pt idx="352">
                  <c:v>17.811107382550333</c:v>
                </c:pt>
                <c:pt idx="353">
                  <c:v>17.966845637583887</c:v>
                </c:pt>
                <c:pt idx="354">
                  <c:v>18.198355704697974</c:v>
                </c:pt>
                <c:pt idx="355">
                  <c:v>17.938187919463076</c:v>
                </c:pt>
                <c:pt idx="356">
                  <c:v>19.066812080536906</c:v>
                </c:pt>
                <c:pt idx="357">
                  <c:v>19.081543624161071</c:v>
                </c:pt>
                <c:pt idx="358">
                  <c:v>19.554899328859051</c:v>
                </c:pt>
                <c:pt idx="359">
                  <c:v>20.191006711409401</c:v>
                </c:pt>
                <c:pt idx="360">
                  <c:v>21.357013422818795</c:v>
                </c:pt>
                <c:pt idx="361">
                  <c:v>21.369899328859063</c:v>
                </c:pt>
                <c:pt idx="362">
                  <c:v>23.107449664429524</c:v>
                </c:pt>
                <c:pt idx="363">
                  <c:v>26.825536912751673</c:v>
                </c:pt>
                <c:pt idx="364">
                  <c:v>26.744765100671145</c:v>
                </c:pt>
                <c:pt idx="365">
                  <c:v>24.229832214765096</c:v>
                </c:pt>
                <c:pt idx="366">
                  <c:v>25.395637583892608</c:v>
                </c:pt>
                <c:pt idx="367">
                  <c:v>24.906275167785239</c:v>
                </c:pt>
                <c:pt idx="368">
                  <c:v>22.522583892617448</c:v>
                </c:pt>
                <c:pt idx="369">
                  <c:v>22.926510067114094</c:v>
                </c:pt>
                <c:pt idx="370">
                  <c:v>23.619395973154354</c:v>
                </c:pt>
                <c:pt idx="371">
                  <c:v>21.842785234899324</c:v>
                </c:pt>
                <c:pt idx="372">
                  <c:v>21.15963087248322</c:v>
                </c:pt>
                <c:pt idx="373">
                  <c:v>20.639026845637574</c:v>
                </c:pt>
                <c:pt idx="374">
                  <c:v>19.671342281879191</c:v>
                </c:pt>
                <c:pt idx="375">
                  <c:v>20.716409395973145</c:v>
                </c:pt>
                <c:pt idx="376">
                  <c:v>23.144999999999996</c:v>
                </c:pt>
                <c:pt idx="377">
                  <c:v>21.965335570469804</c:v>
                </c:pt>
                <c:pt idx="378">
                  <c:v>22.664026845637579</c:v>
                </c:pt>
                <c:pt idx="379">
                  <c:v>22.619395973154354</c:v>
                </c:pt>
                <c:pt idx="380">
                  <c:v>22.684765100671143</c:v>
                </c:pt>
                <c:pt idx="381">
                  <c:v>22.669463087248317</c:v>
                </c:pt>
                <c:pt idx="382">
                  <c:v>22.515906040268447</c:v>
                </c:pt>
                <c:pt idx="383">
                  <c:v>23.09090604026845</c:v>
                </c:pt>
                <c:pt idx="384">
                  <c:v>22.875067114093952</c:v>
                </c:pt>
                <c:pt idx="385">
                  <c:v>22.938993288590609</c:v>
                </c:pt>
                <c:pt idx="386">
                  <c:v>24.756442953020141</c:v>
                </c:pt>
                <c:pt idx="387">
                  <c:v>24.576275167785241</c:v>
                </c:pt>
                <c:pt idx="388">
                  <c:v>27.151778523489938</c:v>
                </c:pt>
                <c:pt idx="389">
                  <c:v>28.944395973154357</c:v>
                </c:pt>
                <c:pt idx="390">
                  <c:v>26.024731543624156</c:v>
                </c:pt>
                <c:pt idx="391">
                  <c:v>28.69677852348994</c:v>
                </c:pt>
                <c:pt idx="392">
                  <c:v>31.903255033557045</c:v>
                </c:pt>
                <c:pt idx="393">
                  <c:v>34.360704697986563</c:v>
                </c:pt>
                <c:pt idx="394">
                  <c:v>33.036275167785234</c:v>
                </c:pt>
                <c:pt idx="395">
                  <c:v>37.9464765100671</c:v>
                </c:pt>
                <c:pt idx="396">
                  <c:v>34.918959731543623</c:v>
                </c:pt>
                <c:pt idx="397">
                  <c:v>35.139597315436248</c:v>
                </c:pt>
                <c:pt idx="398">
                  <c:v>34.616510067114092</c:v>
                </c:pt>
                <c:pt idx="399">
                  <c:v>32.913087248322142</c:v>
                </c:pt>
                <c:pt idx="400">
                  <c:v>32.841644295302004</c:v>
                </c:pt>
                <c:pt idx="401">
                  <c:v>37.853724832214766</c:v>
                </c:pt>
                <c:pt idx="402">
                  <c:v>36.897785234899331</c:v>
                </c:pt>
                <c:pt idx="403">
                  <c:v>36.071644295302008</c:v>
                </c:pt>
                <c:pt idx="404">
                  <c:v>33.829295302013421</c:v>
                </c:pt>
                <c:pt idx="405">
                  <c:v>32.898959731543627</c:v>
                </c:pt>
                <c:pt idx="406">
                  <c:v>32.91684563758389</c:v>
                </c:pt>
                <c:pt idx="407">
                  <c:v>35.412953020134225</c:v>
                </c:pt>
                <c:pt idx="408">
                  <c:v>37.562147651006697</c:v>
                </c:pt>
                <c:pt idx="409">
                  <c:v>37.123489932885903</c:v>
                </c:pt>
                <c:pt idx="410">
                  <c:v>37.800805369127517</c:v>
                </c:pt>
                <c:pt idx="411">
                  <c:v>38.779463087248317</c:v>
                </c:pt>
                <c:pt idx="412">
                  <c:v>39.58204697986578</c:v>
                </c:pt>
                <c:pt idx="413">
                  <c:v>42.181107382550337</c:v>
                </c:pt>
                <c:pt idx="414">
                  <c:v>39.806140939597313</c:v>
                </c:pt>
                <c:pt idx="415">
                  <c:v>34.441912751677847</c:v>
                </c:pt>
                <c:pt idx="416">
                  <c:v>33.277583892617443</c:v>
                </c:pt>
                <c:pt idx="417">
                  <c:v>33.647248322147647</c:v>
                </c:pt>
                <c:pt idx="418">
                  <c:v>33.556073825503347</c:v>
                </c:pt>
                <c:pt idx="419">
                  <c:v>36.454261744966431</c:v>
                </c:pt>
                <c:pt idx="420">
                  <c:v>34.294697986577177</c:v>
                </c:pt>
                <c:pt idx="421">
                  <c:v>35.247651006711408</c:v>
                </c:pt>
                <c:pt idx="422">
                  <c:v>41.564731543624148</c:v>
                </c:pt>
                <c:pt idx="423">
                  <c:v>44.490067114093947</c:v>
                </c:pt>
                <c:pt idx="424">
                  <c:v>41.970469798657717</c:v>
                </c:pt>
                <c:pt idx="425">
                  <c:v>42.95728187919461</c:v>
                </c:pt>
                <c:pt idx="426">
                  <c:v>43.821174496644275</c:v>
                </c:pt>
                <c:pt idx="427">
                  <c:v>40.262684563758384</c:v>
                </c:pt>
                <c:pt idx="428">
                  <c:v>35.337181208053707</c:v>
                </c:pt>
                <c:pt idx="429">
                  <c:v>35.249093959731553</c:v>
                </c:pt>
                <c:pt idx="430">
                  <c:v>34.409228187919467</c:v>
                </c:pt>
                <c:pt idx="431">
                  <c:v>41.3724832214765</c:v>
                </c:pt>
                <c:pt idx="432">
                  <c:v>38.123993288590611</c:v>
                </c:pt>
                <c:pt idx="433">
                  <c:v>36.331543624161071</c:v>
                </c:pt>
                <c:pt idx="434">
                  <c:v>33.952248322147639</c:v>
                </c:pt>
                <c:pt idx="435">
                  <c:v>32.588355704697975</c:v>
                </c:pt>
                <c:pt idx="436">
                  <c:v>36.223288590604014</c:v>
                </c:pt>
                <c:pt idx="437">
                  <c:v>38.440100671140939</c:v>
                </c:pt>
                <c:pt idx="438">
                  <c:v>35.780570469798647</c:v>
                </c:pt>
                <c:pt idx="439">
                  <c:v>32.937449664429522</c:v>
                </c:pt>
                <c:pt idx="440">
                  <c:v>31.24446308724832</c:v>
                </c:pt>
                <c:pt idx="441">
                  <c:v>27.929395973154357</c:v>
                </c:pt>
                <c:pt idx="442">
                  <c:v>27.873825503355704</c:v>
                </c:pt>
                <c:pt idx="443">
                  <c:v>28.128087248322146</c:v>
                </c:pt>
                <c:pt idx="444">
                  <c:v>30.162483221476506</c:v>
                </c:pt>
                <c:pt idx="445">
                  <c:v>31.221744966442941</c:v>
                </c:pt>
                <c:pt idx="446">
                  <c:v>31.804496644295298</c:v>
                </c:pt>
                <c:pt idx="447">
                  <c:v>34.345536912751669</c:v>
                </c:pt>
                <c:pt idx="448">
                  <c:v>33.46006711409396</c:v>
                </c:pt>
                <c:pt idx="449">
                  <c:v>30.857449664429524</c:v>
                </c:pt>
                <c:pt idx="450">
                  <c:v>30.904731543624152</c:v>
                </c:pt>
                <c:pt idx="451">
                  <c:v>30.491275167785233</c:v>
                </c:pt>
                <c:pt idx="452">
                  <c:v>31.610738255033553</c:v>
                </c:pt>
                <c:pt idx="453">
                  <c:v>32.586140939597314</c:v>
                </c:pt>
                <c:pt idx="454">
                  <c:v>31.674228187919468</c:v>
                </c:pt>
                <c:pt idx="455">
                  <c:v>31.262013422818782</c:v>
                </c:pt>
                <c:pt idx="456">
                  <c:v>31.781510067114098</c:v>
                </c:pt>
                <c:pt idx="457">
                  <c:v>30.803557046979861</c:v>
                </c:pt>
                <c:pt idx="458">
                  <c:v>29.12080536912751</c:v>
                </c:pt>
                <c:pt idx="459">
                  <c:v>31.660570469798657</c:v>
                </c:pt>
                <c:pt idx="460">
                  <c:v>33.163523489932885</c:v>
                </c:pt>
                <c:pt idx="461">
                  <c:v>35.434731543624153</c:v>
                </c:pt>
                <c:pt idx="462">
                  <c:v>32.723255033557038</c:v>
                </c:pt>
                <c:pt idx="463">
                  <c:v>32.576140939597309</c:v>
                </c:pt>
                <c:pt idx="464">
                  <c:v>31.565167785234905</c:v>
                </c:pt>
                <c:pt idx="465">
                  <c:v>30.542348993288584</c:v>
                </c:pt>
                <c:pt idx="466">
                  <c:v>26.293288590604021</c:v>
                </c:pt>
                <c:pt idx="467">
                  <c:v>26.352885906040271</c:v>
                </c:pt>
                <c:pt idx="468">
                  <c:v>28.722919463087237</c:v>
                </c:pt>
                <c:pt idx="469">
                  <c:v>29.445872483221478</c:v>
                </c:pt>
                <c:pt idx="470">
                  <c:v>31.41684563758389</c:v>
                </c:pt>
                <c:pt idx="471">
                  <c:v>32.693926174496639</c:v>
                </c:pt>
                <c:pt idx="472">
                  <c:v>32.436778523489934</c:v>
                </c:pt>
                <c:pt idx="473">
                  <c:v>31.53577181208054</c:v>
                </c:pt>
                <c:pt idx="474">
                  <c:v>32.934228187919459</c:v>
                </c:pt>
                <c:pt idx="475">
                  <c:v>34.915973154362405</c:v>
                </c:pt>
                <c:pt idx="476">
                  <c:v>33.982885906040266</c:v>
                </c:pt>
                <c:pt idx="477">
                  <c:v>34.096711409395979</c:v>
                </c:pt>
                <c:pt idx="478">
                  <c:v>33.958959731543615</c:v>
                </c:pt>
                <c:pt idx="479">
                  <c:v>32.97644295302014</c:v>
                </c:pt>
                <c:pt idx="480">
                  <c:v>30.53879194630872</c:v>
                </c:pt>
                <c:pt idx="481">
                  <c:v>28.527516778523491</c:v>
                </c:pt>
                <c:pt idx="482">
                  <c:v>29.403355704697987</c:v>
                </c:pt>
                <c:pt idx="483">
                  <c:v>29.837248322147644</c:v>
                </c:pt>
                <c:pt idx="484">
                  <c:v>30.096476510067106</c:v>
                </c:pt>
                <c:pt idx="485">
                  <c:v>30.239328859060407</c:v>
                </c:pt>
                <c:pt idx="486">
                  <c:v>30.335872483221479</c:v>
                </c:pt>
                <c:pt idx="487">
                  <c:v>29.39134228187919</c:v>
                </c:pt>
                <c:pt idx="488">
                  <c:v>28.518087248322146</c:v>
                </c:pt>
                <c:pt idx="489">
                  <c:v>26.277214765100666</c:v>
                </c:pt>
                <c:pt idx="490">
                  <c:v>26.010671140939593</c:v>
                </c:pt>
                <c:pt idx="491">
                  <c:v>25.107550335570465</c:v>
                </c:pt>
                <c:pt idx="492">
                  <c:v>26.337818791946319</c:v>
                </c:pt>
                <c:pt idx="493">
                  <c:v>27.732751677852335</c:v>
                </c:pt>
                <c:pt idx="494">
                  <c:v>27.720906040268446</c:v>
                </c:pt>
                <c:pt idx="495">
                  <c:v>27.257516778523481</c:v>
                </c:pt>
                <c:pt idx="496">
                  <c:v>27.373020134228184</c:v>
                </c:pt>
                <c:pt idx="497">
                  <c:v>27.245134228187908</c:v>
                </c:pt>
                <c:pt idx="498">
                  <c:v>24.725469798657713</c:v>
                </c:pt>
                <c:pt idx="499">
                  <c:v>25.443758389261731</c:v>
                </c:pt>
                <c:pt idx="500">
                  <c:v>23.958624161073828</c:v>
                </c:pt>
                <c:pt idx="501">
                  <c:v>25.810067114093954</c:v>
                </c:pt>
                <c:pt idx="502">
                  <c:v>26.931744966442949</c:v>
                </c:pt>
                <c:pt idx="503">
                  <c:v>25.495067114093956</c:v>
                </c:pt>
                <c:pt idx="504">
                  <c:v>24.337248322147644</c:v>
                </c:pt>
                <c:pt idx="505">
                  <c:v>24.980369127516767</c:v>
                </c:pt>
                <c:pt idx="506">
                  <c:v>24.886946308724831</c:v>
                </c:pt>
                <c:pt idx="507">
                  <c:v>25.387516778523491</c:v>
                </c:pt>
                <c:pt idx="508">
                  <c:v>25.968624161073819</c:v>
                </c:pt>
                <c:pt idx="509">
                  <c:v>26.405067114093953</c:v>
                </c:pt>
                <c:pt idx="510">
                  <c:v>26.288926174496638</c:v>
                </c:pt>
                <c:pt idx="511">
                  <c:v>27.83312080536912</c:v>
                </c:pt>
                <c:pt idx="512">
                  <c:v>25.83201342281879</c:v>
                </c:pt>
                <c:pt idx="513">
                  <c:v>25.838523489932882</c:v>
                </c:pt>
                <c:pt idx="514">
                  <c:v>26.393892617449666</c:v>
                </c:pt>
                <c:pt idx="515">
                  <c:v>25.720906040268446</c:v>
                </c:pt>
                <c:pt idx="516">
                  <c:v>27.575771812080532</c:v>
                </c:pt>
                <c:pt idx="517">
                  <c:v>27.400201342281875</c:v>
                </c:pt>
                <c:pt idx="518">
                  <c:v>28.866979865771796</c:v>
                </c:pt>
                <c:pt idx="519">
                  <c:v>29.314563758389255</c:v>
                </c:pt>
                <c:pt idx="520">
                  <c:v>31.484798657718116</c:v>
                </c:pt>
                <c:pt idx="521">
                  <c:v>30.223859060402674</c:v>
                </c:pt>
                <c:pt idx="522">
                  <c:v>32.555570469798653</c:v>
                </c:pt>
                <c:pt idx="523">
                  <c:v>31.91989932885906</c:v>
                </c:pt>
                <c:pt idx="524">
                  <c:v>30.450201342281872</c:v>
                </c:pt>
                <c:pt idx="525">
                  <c:v>30.837114093959727</c:v>
                </c:pt>
                <c:pt idx="526">
                  <c:v>32.383590604026836</c:v>
                </c:pt>
                <c:pt idx="527">
                  <c:v>34.719395973154363</c:v>
                </c:pt>
                <c:pt idx="528">
                  <c:v>34.988087248322145</c:v>
                </c:pt>
                <c:pt idx="529">
                  <c:v>38.236577181208048</c:v>
                </c:pt>
                <c:pt idx="530">
                  <c:v>36.827953020134231</c:v>
                </c:pt>
                <c:pt idx="531">
                  <c:v>35.409395973154361</c:v>
                </c:pt>
                <c:pt idx="532">
                  <c:v>33.444932885906042</c:v>
                </c:pt>
                <c:pt idx="533">
                  <c:v>33.693187919463085</c:v>
                </c:pt>
                <c:pt idx="534">
                  <c:v>30.926979865771798</c:v>
                </c:pt>
                <c:pt idx="535">
                  <c:v>30.973221476510062</c:v>
                </c:pt>
                <c:pt idx="536">
                  <c:v>30.143557046979865</c:v>
                </c:pt>
                <c:pt idx="537">
                  <c:v>29.018087248322146</c:v>
                </c:pt>
                <c:pt idx="538">
                  <c:v>28.808859060402682</c:v>
                </c:pt>
                <c:pt idx="539">
                  <c:v>29.976275167785232</c:v>
                </c:pt>
                <c:pt idx="540">
                  <c:v>31.325201342281872</c:v>
                </c:pt>
                <c:pt idx="541">
                  <c:v>31.325201342281872</c:v>
                </c:pt>
                <c:pt idx="542">
                  <c:v>30.92711409395973</c:v>
                </c:pt>
                <c:pt idx="543">
                  <c:v>27.556610738255031</c:v>
                </c:pt>
                <c:pt idx="544">
                  <c:v>27.312751677852347</c:v>
                </c:pt>
                <c:pt idx="545">
                  <c:v>27.706342281879188</c:v>
                </c:pt>
                <c:pt idx="546">
                  <c:v>25.379295302013418</c:v>
                </c:pt>
                <c:pt idx="547">
                  <c:v>24.942013422818789</c:v>
                </c:pt>
                <c:pt idx="548">
                  <c:v>25.910436241610739</c:v>
                </c:pt>
                <c:pt idx="549">
                  <c:v>28.105134228187907</c:v>
                </c:pt>
                <c:pt idx="550">
                  <c:v>27.185369127516765</c:v>
                </c:pt>
                <c:pt idx="551">
                  <c:v>27.345939597315436</c:v>
                </c:pt>
                <c:pt idx="552">
                  <c:v>26.803557046979861</c:v>
                </c:pt>
                <c:pt idx="553">
                  <c:v>26.909496644295302</c:v>
                </c:pt>
                <c:pt idx="554">
                  <c:v>26.731879194630878</c:v>
                </c:pt>
                <c:pt idx="555">
                  <c:v>27.890033557046976</c:v>
                </c:pt>
                <c:pt idx="556">
                  <c:v>29.369026845637578</c:v>
                </c:pt>
                <c:pt idx="557">
                  <c:v>27.69788590604027</c:v>
                </c:pt>
                <c:pt idx="558">
                  <c:v>26.065738255033551</c:v>
                </c:pt>
                <c:pt idx="559">
                  <c:v>25.731040268456383</c:v>
                </c:pt>
                <c:pt idx="560">
                  <c:v>26.413724832214768</c:v>
                </c:pt>
                <c:pt idx="561">
                  <c:v>26.017550335570476</c:v>
                </c:pt>
                <c:pt idx="562">
                  <c:v>24.335570469798654</c:v>
                </c:pt>
                <c:pt idx="563">
                  <c:v>24.574429530201343</c:v>
                </c:pt>
                <c:pt idx="564">
                  <c:v>23.383456375838918</c:v>
                </c:pt>
                <c:pt idx="565">
                  <c:v>23.808389261744964</c:v>
                </c:pt>
                <c:pt idx="566">
                  <c:v>24.901711409395972</c:v>
                </c:pt>
                <c:pt idx="567">
                  <c:v>23.994530201342272</c:v>
                </c:pt>
                <c:pt idx="568">
                  <c:v>23.507080536912738</c:v>
                </c:pt>
                <c:pt idx="569">
                  <c:v>21.860402684563752</c:v>
                </c:pt>
                <c:pt idx="570">
                  <c:v>20.855234899328849</c:v>
                </c:pt>
                <c:pt idx="571">
                  <c:v>20.252953020134228</c:v>
                </c:pt>
                <c:pt idx="572">
                  <c:v>18.324228187919459</c:v>
                </c:pt>
                <c:pt idx="573">
                  <c:v>19.071107382550338</c:v>
                </c:pt>
                <c:pt idx="574">
                  <c:v>18.669630872483211</c:v>
                </c:pt>
                <c:pt idx="575">
                  <c:v>18.173087248322133</c:v>
                </c:pt>
                <c:pt idx="576">
                  <c:v>18.058120805369128</c:v>
                </c:pt>
                <c:pt idx="577">
                  <c:v>15.802617449664424</c:v>
                </c:pt>
                <c:pt idx="578">
                  <c:v>16.208187919463086</c:v>
                </c:pt>
                <c:pt idx="579">
                  <c:v>16.505402684563748</c:v>
                </c:pt>
                <c:pt idx="580">
                  <c:v>15.967986577181208</c:v>
                </c:pt>
                <c:pt idx="581">
                  <c:v>15.596644295301999</c:v>
                </c:pt>
                <c:pt idx="582">
                  <c:v>15.307718120805376</c:v>
                </c:pt>
                <c:pt idx="583">
                  <c:v>15.669026845637575</c:v>
                </c:pt>
                <c:pt idx="584">
                  <c:v>15.804429530201347</c:v>
                </c:pt>
                <c:pt idx="585">
                  <c:v>15.821946308724833</c:v>
                </c:pt>
                <c:pt idx="586">
                  <c:v>16.019597315436243</c:v>
                </c:pt>
                <c:pt idx="587">
                  <c:v>15.465973154362402</c:v>
                </c:pt>
                <c:pt idx="588">
                  <c:v>16.700000000000003</c:v>
                </c:pt>
                <c:pt idx="589">
                  <c:v>18.460469798657712</c:v>
                </c:pt>
                <c:pt idx="590">
                  <c:v>18.190067114093964</c:v>
                </c:pt>
                <c:pt idx="591">
                  <c:v>18.568422818791944</c:v>
                </c:pt>
                <c:pt idx="592">
                  <c:v>17.663255033557036</c:v>
                </c:pt>
                <c:pt idx="593">
                  <c:v>18.556140939597313</c:v>
                </c:pt>
                <c:pt idx="594">
                  <c:v>18.768859060402676</c:v>
                </c:pt>
                <c:pt idx="595">
                  <c:v>18.348657718120805</c:v>
                </c:pt>
                <c:pt idx="596">
                  <c:v>18.577684563758382</c:v>
                </c:pt>
                <c:pt idx="597">
                  <c:v>19.774765100671146</c:v>
                </c:pt>
                <c:pt idx="598">
                  <c:v>20.555906040268454</c:v>
                </c:pt>
                <c:pt idx="599">
                  <c:v>20.379194630872476</c:v>
                </c:pt>
                <c:pt idx="600">
                  <c:v>19.375671140939602</c:v>
                </c:pt>
                <c:pt idx="601">
                  <c:v>20.28</c:v>
                </c:pt>
                <c:pt idx="602">
                  <c:v>19.021845637583894</c:v>
                </c:pt>
                <c:pt idx="603">
                  <c:v>19.157852348993288</c:v>
                </c:pt>
                <c:pt idx="604">
                  <c:v>18.191912751677847</c:v>
                </c:pt>
                <c:pt idx="605">
                  <c:v>18.13885906040268</c:v>
                </c:pt>
                <c:pt idx="606">
                  <c:v>17.907248322147638</c:v>
                </c:pt>
                <c:pt idx="607">
                  <c:v>18.196442953020139</c:v>
                </c:pt>
                <c:pt idx="608">
                  <c:v>18.379530201342277</c:v>
                </c:pt>
                <c:pt idx="609">
                  <c:v>18.106845637583888</c:v>
                </c:pt>
                <c:pt idx="610">
                  <c:v>17.869395973154354</c:v>
                </c:pt>
                <c:pt idx="611">
                  <c:v>18.597751677852344</c:v>
                </c:pt>
                <c:pt idx="612">
                  <c:v>19.055402684563759</c:v>
                </c:pt>
                <c:pt idx="613">
                  <c:v>19.494899328859063</c:v>
                </c:pt>
                <c:pt idx="614">
                  <c:v>19.493255033557034</c:v>
                </c:pt>
                <c:pt idx="615">
                  <c:v>21.313020134228182</c:v>
                </c:pt>
                <c:pt idx="616">
                  <c:v>21.189463087248313</c:v>
                </c:pt>
                <c:pt idx="617">
                  <c:v>20.163489932885909</c:v>
                </c:pt>
                <c:pt idx="618">
                  <c:v>19.921342281879191</c:v>
                </c:pt>
                <c:pt idx="619">
                  <c:v>20.526409395973147</c:v>
                </c:pt>
                <c:pt idx="620">
                  <c:v>19.489026845637582</c:v>
                </c:pt>
                <c:pt idx="621">
                  <c:v>18.589026845637576</c:v>
                </c:pt>
                <c:pt idx="622">
                  <c:v>18.086342281879197</c:v>
                </c:pt>
                <c:pt idx="623">
                  <c:v>18.862583892617437</c:v>
                </c:pt>
                <c:pt idx="624">
                  <c:v>19.8306711409396</c:v>
                </c:pt>
                <c:pt idx="625">
                  <c:v>19.55708053691275</c:v>
                </c:pt>
                <c:pt idx="626">
                  <c:v>18.740469798657713</c:v>
                </c:pt>
                <c:pt idx="627">
                  <c:v>19.070536912751663</c:v>
                </c:pt>
                <c:pt idx="628">
                  <c:v>20.269060402684559</c:v>
                </c:pt>
                <c:pt idx="629">
                  <c:v>18.930738255033546</c:v>
                </c:pt>
                <c:pt idx="630">
                  <c:v>18.657449664429535</c:v>
                </c:pt>
                <c:pt idx="631">
                  <c:v>19.160033557046972</c:v>
                </c:pt>
                <c:pt idx="632">
                  <c:v>18.0418120805369</c:v>
                </c:pt>
                <c:pt idx="633">
                  <c:v>17.965402684563756</c:v>
                </c:pt>
                <c:pt idx="634">
                  <c:v>17.320973154362406</c:v>
                </c:pt>
                <c:pt idx="635">
                  <c:v>17.517214765100675</c:v>
                </c:pt>
                <c:pt idx="636">
                  <c:v>17.352114093959727</c:v>
                </c:pt>
                <c:pt idx="637">
                  <c:v>17.524630872483215</c:v>
                </c:pt>
                <c:pt idx="638">
                  <c:v>16.584765100671149</c:v>
                </c:pt>
                <c:pt idx="639">
                  <c:v>16.182550335570468</c:v>
                </c:pt>
                <c:pt idx="640">
                  <c:v>15.892550335570476</c:v>
                </c:pt>
                <c:pt idx="641">
                  <c:v>15.798825503355701</c:v>
                </c:pt>
                <c:pt idx="642">
                  <c:v>16.599429530201348</c:v>
                </c:pt>
                <c:pt idx="643">
                  <c:v>16.735503355704694</c:v>
                </c:pt>
                <c:pt idx="644">
                  <c:v>17.87748322147651</c:v>
                </c:pt>
                <c:pt idx="645">
                  <c:v>18.116812080536903</c:v>
                </c:pt>
                <c:pt idx="646">
                  <c:v>17.446275167785231</c:v>
                </c:pt>
                <c:pt idx="647">
                  <c:v>17.222248322147649</c:v>
                </c:pt>
                <c:pt idx="648">
                  <c:v>17.336510067114091</c:v>
                </c:pt>
                <c:pt idx="649">
                  <c:v>17.610402684563752</c:v>
                </c:pt>
                <c:pt idx="650">
                  <c:v>17.201845637583887</c:v>
                </c:pt>
                <c:pt idx="651">
                  <c:v>17.104127516778519</c:v>
                </c:pt>
                <c:pt idx="652">
                  <c:v>17.59530201342281</c:v>
                </c:pt>
                <c:pt idx="653">
                  <c:v>17.919630872483211</c:v>
                </c:pt>
                <c:pt idx="654">
                  <c:v>17.204093959731551</c:v>
                </c:pt>
                <c:pt idx="655">
                  <c:v>15.544295302013424</c:v>
                </c:pt>
                <c:pt idx="656">
                  <c:v>14.827953020134231</c:v>
                </c:pt>
                <c:pt idx="657">
                  <c:v>14.341006711409392</c:v>
                </c:pt>
                <c:pt idx="658">
                  <c:v>14.758691275167777</c:v>
                </c:pt>
                <c:pt idx="659">
                  <c:v>14.655335570469802</c:v>
                </c:pt>
                <c:pt idx="660">
                  <c:v>14.286375838926176</c:v>
                </c:pt>
                <c:pt idx="661">
                  <c:v>13.661040268456375</c:v>
                </c:pt>
                <c:pt idx="662">
                  <c:v>13.110771812080543</c:v>
                </c:pt>
                <c:pt idx="663">
                  <c:v>13.088892617449659</c:v>
                </c:pt>
                <c:pt idx="664">
                  <c:v>14.059832214765095</c:v>
                </c:pt>
                <c:pt idx="665">
                  <c:v>13.730704697986582</c:v>
                </c:pt>
                <c:pt idx="666">
                  <c:v>13.666543624161079</c:v>
                </c:pt>
                <c:pt idx="667">
                  <c:v>12.213758389261741</c:v>
                </c:pt>
                <c:pt idx="668">
                  <c:v>11.216879194630877</c:v>
                </c:pt>
                <c:pt idx="669">
                  <c:v>11.333389261744969</c:v>
                </c:pt>
                <c:pt idx="670">
                  <c:v>13.001577181208049</c:v>
                </c:pt>
                <c:pt idx="671">
                  <c:v>13.064563758389255</c:v>
                </c:pt>
                <c:pt idx="672">
                  <c:v>14.975369127516771</c:v>
                </c:pt>
                <c:pt idx="673">
                  <c:v>13.76828859060403</c:v>
                </c:pt>
                <c:pt idx="674">
                  <c:v>14.020402684563749</c:v>
                </c:pt>
                <c:pt idx="675">
                  <c:v>14.122651006711408</c:v>
                </c:pt>
                <c:pt idx="676">
                  <c:v>14.485738255033553</c:v>
                </c:pt>
                <c:pt idx="677">
                  <c:v>14.406442953020132</c:v>
                </c:pt>
                <c:pt idx="678">
                  <c:v>13.354530201342271</c:v>
                </c:pt>
                <c:pt idx="679">
                  <c:v>13.570805369127513</c:v>
                </c:pt>
                <c:pt idx="680">
                  <c:v>12.850637583892606</c:v>
                </c:pt>
                <c:pt idx="681">
                  <c:v>12.108154362416116</c:v>
                </c:pt>
                <c:pt idx="682">
                  <c:v>12.365536912751679</c:v>
                </c:pt>
                <c:pt idx="683">
                  <c:v>13.208590604026838</c:v>
                </c:pt>
                <c:pt idx="684">
                  <c:v>13.185100671140944</c:v>
                </c:pt>
                <c:pt idx="685">
                  <c:v>13.285302013422807</c:v>
                </c:pt>
                <c:pt idx="686">
                  <c:v>13.219261744966445</c:v>
                </c:pt>
                <c:pt idx="687">
                  <c:v>13.844429530201353</c:v>
                </c:pt>
                <c:pt idx="688">
                  <c:v>14.835671140939596</c:v>
                </c:pt>
                <c:pt idx="689">
                  <c:v>15.855704697986582</c:v>
                </c:pt>
                <c:pt idx="690">
                  <c:v>16.045134228187919</c:v>
                </c:pt>
                <c:pt idx="691">
                  <c:v>16.031174496644297</c:v>
                </c:pt>
                <c:pt idx="692">
                  <c:v>15.492483221476519</c:v>
                </c:pt>
                <c:pt idx="693">
                  <c:v>14.88942953020134</c:v>
                </c:pt>
                <c:pt idx="694">
                  <c:v>14.940906040268459</c:v>
                </c:pt>
                <c:pt idx="695">
                  <c:v>16.04624161073825</c:v>
                </c:pt>
                <c:pt idx="696">
                  <c:v>16.249664429530199</c:v>
                </c:pt>
                <c:pt idx="697">
                  <c:v>15.477147651006717</c:v>
                </c:pt>
                <c:pt idx="698">
                  <c:v>15.12023489932885</c:v>
                </c:pt>
                <c:pt idx="699">
                  <c:v>14.926744966442953</c:v>
                </c:pt>
                <c:pt idx="700">
                  <c:v>15.492583892617446</c:v>
                </c:pt>
                <c:pt idx="701">
                  <c:v>15.411476510067104</c:v>
                </c:pt>
                <c:pt idx="702">
                  <c:v>15.099161073825499</c:v>
                </c:pt>
                <c:pt idx="703">
                  <c:v>14.281476510067108</c:v>
                </c:pt>
                <c:pt idx="704">
                  <c:v>14.750503355704694</c:v>
                </c:pt>
                <c:pt idx="705">
                  <c:v>14.564093959731551</c:v>
                </c:pt>
                <c:pt idx="706">
                  <c:v>14.416577181208055</c:v>
                </c:pt>
                <c:pt idx="707">
                  <c:v>14.699798657718119</c:v>
                </c:pt>
                <c:pt idx="708">
                  <c:v>15.22644295302014</c:v>
                </c:pt>
                <c:pt idx="709">
                  <c:v>14.914530201342274</c:v>
                </c:pt>
                <c:pt idx="710">
                  <c:v>14.769026845637583</c:v>
                </c:pt>
                <c:pt idx="711">
                  <c:v>14.142281879194627</c:v>
                </c:pt>
                <c:pt idx="712">
                  <c:v>13.868456375838917</c:v>
                </c:pt>
                <c:pt idx="713">
                  <c:v>15.036476510067104</c:v>
                </c:pt>
                <c:pt idx="714">
                  <c:v>16.275872483221477</c:v>
                </c:pt>
                <c:pt idx="715">
                  <c:v>15.801442953020128</c:v>
                </c:pt>
                <c:pt idx="716">
                  <c:v>15.973624161073829</c:v>
                </c:pt>
                <c:pt idx="717">
                  <c:v>16.382147651006719</c:v>
                </c:pt>
                <c:pt idx="718">
                  <c:v>16.368221476510072</c:v>
                </c:pt>
                <c:pt idx="719">
                  <c:v>15.534496644295302</c:v>
                </c:pt>
                <c:pt idx="720">
                  <c:v>15.599429530201348</c:v>
                </c:pt>
                <c:pt idx="721">
                  <c:v>15.750805369127505</c:v>
                </c:pt>
                <c:pt idx="722">
                  <c:v>16.212516778523479</c:v>
                </c:pt>
                <c:pt idx="723">
                  <c:v>15.70674496644294</c:v>
                </c:pt>
                <c:pt idx="724">
                  <c:v>16.799798657718114</c:v>
                </c:pt>
                <c:pt idx="725">
                  <c:v>16.677785234899332</c:v>
                </c:pt>
                <c:pt idx="726">
                  <c:v>17.948221476510071</c:v>
                </c:pt>
                <c:pt idx="727">
                  <c:v>18.735234899328859</c:v>
                </c:pt>
                <c:pt idx="728">
                  <c:v>17.459865771812076</c:v>
                </c:pt>
                <c:pt idx="729">
                  <c:v>18.011476510067112</c:v>
                </c:pt>
                <c:pt idx="730">
                  <c:v>17.978959731543625</c:v>
                </c:pt>
                <c:pt idx="731">
                  <c:v>17.387852348993277</c:v>
                </c:pt>
                <c:pt idx="732">
                  <c:v>18.502248322147651</c:v>
                </c:pt>
                <c:pt idx="733">
                  <c:v>17.177382550335565</c:v>
                </c:pt>
                <c:pt idx="734">
                  <c:v>16.403456375838928</c:v>
                </c:pt>
                <c:pt idx="735">
                  <c:v>16.830939597315435</c:v>
                </c:pt>
                <c:pt idx="736">
                  <c:v>16.849328859060407</c:v>
                </c:pt>
                <c:pt idx="737">
                  <c:v>16.087382550335576</c:v>
                </c:pt>
                <c:pt idx="738">
                  <c:v>14.724429530201348</c:v>
                </c:pt>
                <c:pt idx="739">
                  <c:v>14.504261744966442</c:v>
                </c:pt>
                <c:pt idx="740">
                  <c:v>14.172751677852347</c:v>
                </c:pt>
                <c:pt idx="741">
                  <c:v>15.065503355704692</c:v>
                </c:pt>
                <c:pt idx="742">
                  <c:v>15.735872483221485</c:v>
                </c:pt>
                <c:pt idx="743">
                  <c:v>16.85449664429531</c:v>
                </c:pt>
                <c:pt idx="744">
                  <c:v>17.061140939597308</c:v>
                </c:pt>
                <c:pt idx="745">
                  <c:v>18.337818791946319</c:v>
                </c:pt>
                <c:pt idx="746">
                  <c:v>18.045234899328861</c:v>
                </c:pt>
                <c:pt idx="747">
                  <c:v>17.427382550335565</c:v>
                </c:pt>
                <c:pt idx="748">
                  <c:v>18.394261744966443</c:v>
                </c:pt>
                <c:pt idx="749">
                  <c:v>17.96285234899328</c:v>
                </c:pt>
                <c:pt idx="750">
                  <c:v>17.567382550335566</c:v>
                </c:pt>
                <c:pt idx="751">
                  <c:v>18.314899328859056</c:v>
                </c:pt>
                <c:pt idx="752">
                  <c:v>17.606812080536898</c:v>
                </c:pt>
                <c:pt idx="753">
                  <c:v>17.487181208053684</c:v>
                </c:pt>
                <c:pt idx="754">
                  <c:v>18.973691275167781</c:v>
                </c:pt>
                <c:pt idx="755">
                  <c:v>18.744261744966451</c:v>
                </c:pt>
                <c:pt idx="756">
                  <c:v>18.772013422818787</c:v>
                </c:pt>
                <c:pt idx="757">
                  <c:v>17.535302013422807</c:v>
                </c:pt>
                <c:pt idx="758">
                  <c:v>16.691744966442954</c:v>
                </c:pt>
                <c:pt idx="759">
                  <c:v>16.237516778523485</c:v>
                </c:pt>
                <c:pt idx="760">
                  <c:v>15.617348993288587</c:v>
                </c:pt>
                <c:pt idx="761">
                  <c:v>16.983557046979868</c:v>
                </c:pt>
                <c:pt idx="762">
                  <c:v>17.980704697986582</c:v>
                </c:pt>
                <c:pt idx="763">
                  <c:v>18.165939597315443</c:v>
                </c:pt>
                <c:pt idx="764">
                  <c:v>17.970771812080542</c:v>
                </c:pt>
                <c:pt idx="765">
                  <c:v>19.154765100671142</c:v>
                </c:pt>
                <c:pt idx="766">
                  <c:v>19.262953020134219</c:v>
                </c:pt>
                <c:pt idx="767">
                  <c:v>18.986610738255038</c:v>
                </c:pt>
                <c:pt idx="768">
                  <c:v>19.552013422818789</c:v>
                </c:pt>
                <c:pt idx="769">
                  <c:v>18.773959731543627</c:v>
                </c:pt>
                <c:pt idx="770">
                  <c:v>17.768892617449666</c:v>
                </c:pt>
                <c:pt idx="771">
                  <c:v>17.528724832214763</c:v>
                </c:pt>
                <c:pt idx="772">
                  <c:v>18.095637583892611</c:v>
                </c:pt>
                <c:pt idx="773">
                  <c:v>16.385302013422816</c:v>
                </c:pt>
                <c:pt idx="774">
                  <c:v>16.120503355704699</c:v>
                </c:pt>
                <c:pt idx="775">
                  <c:v>16.940100671140939</c:v>
                </c:pt>
                <c:pt idx="776">
                  <c:v>17.525000000000006</c:v>
                </c:pt>
                <c:pt idx="777">
                  <c:v>18.218456375838926</c:v>
                </c:pt>
                <c:pt idx="778">
                  <c:v>19.859597315436247</c:v>
                </c:pt>
                <c:pt idx="779">
                  <c:v>19.138355704697986</c:v>
                </c:pt>
                <c:pt idx="780">
                  <c:v>18.928389261744968</c:v>
                </c:pt>
                <c:pt idx="781">
                  <c:v>18.532046979865768</c:v>
                </c:pt>
                <c:pt idx="782">
                  <c:v>20.134429530201345</c:v>
                </c:pt>
                <c:pt idx="783">
                  <c:v>20.284395973154361</c:v>
                </c:pt>
                <c:pt idx="784">
                  <c:v>21.464932885906038</c:v>
                </c:pt>
                <c:pt idx="785">
                  <c:v>22.141577181208049</c:v>
                </c:pt>
                <c:pt idx="786">
                  <c:v>20.886711409395971</c:v>
                </c:pt>
                <c:pt idx="787">
                  <c:v>21.712181208053693</c:v>
                </c:pt>
                <c:pt idx="788">
                  <c:v>21.226510067114091</c:v>
                </c:pt>
                <c:pt idx="789">
                  <c:v>21.907449664429535</c:v>
                </c:pt>
                <c:pt idx="790">
                  <c:v>21.715033557046965</c:v>
                </c:pt>
                <c:pt idx="791">
                  <c:v>22.9193288590604</c:v>
                </c:pt>
                <c:pt idx="792">
                  <c:v>22.333993288590605</c:v>
                </c:pt>
                <c:pt idx="793">
                  <c:v>22.045738255033555</c:v>
                </c:pt>
                <c:pt idx="794">
                  <c:v>21.294630872483211</c:v>
                </c:pt>
                <c:pt idx="795">
                  <c:v>19.488993288590606</c:v>
                </c:pt>
                <c:pt idx="796">
                  <c:v>19.796946308724827</c:v>
                </c:pt>
                <c:pt idx="797">
                  <c:v>19.780033557046977</c:v>
                </c:pt>
                <c:pt idx="798">
                  <c:v>18.194093959731546</c:v>
                </c:pt>
                <c:pt idx="799">
                  <c:v>19.121040268456383</c:v>
                </c:pt>
                <c:pt idx="800">
                  <c:v>18.190134228187915</c:v>
                </c:pt>
                <c:pt idx="801">
                  <c:v>18.755402684563748</c:v>
                </c:pt>
                <c:pt idx="802">
                  <c:v>18.069228187919464</c:v>
                </c:pt>
                <c:pt idx="803">
                  <c:v>17.589161073825508</c:v>
                </c:pt>
                <c:pt idx="804">
                  <c:v>17.848288590604028</c:v>
                </c:pt>
                <c:pt idx="805">
                  <c:v>16.494832214765097</c:v>
                </c:pt>
                <c:pt idx="806">
                  <c:v>15.724093959731547</c:v>
                </c:pt>
                <c:pt idx="807">
                  <c:v>15.017852348993287</c:v>
                </c:pt>
                <c:pt idx="808">
                  <c:v>15.429563758389264</c:v>
                </c:pt>
                <c:pt idx="809">
                  <c:v>15.820335570469794</c:v>
                </c:pt>
                <c:pt idx="810">
                  <c:v>16.874261744966446</c:v>
                </c:pt>
                <c:pt idx="811">
                  <c:v>16.990201342281864</c:v>
                </c:pt>
                <c:pt idx="812">
                  <c:v>17.248657718120811</c:v>
                </c:pt>
                <c:pt idx="813">
                  <c:v>16.276342281879195</c:v>
                </c:pt>
                <c:pt idx="814">
                  <c:v>16.682013422818784</c:v>
                </c:pt>
                <c:pt idx="815">
                  <c:v>16.500838926174495</c:v>
                </c:pt>
                <c:pt idx="816">
                  <c:v>16.32036912751677</c:v>
                </c:pt>
                <c:pt idx="817">
                  <c:v>15.308657718120813</c:v>
                </c:pt>
                <c:pt idx="818">
                  <c:v>14.709865771812076</c:v>
                </c:pt>
                <c:pt idx="819">
                  <c:v>14.165637583892604</c:v>
                </c:pt>
                <c:pt idx="820">
                  <c:v>14.422080536912745</c:v>
                </c:pt>
                <c:pt idx="821">
                  <c:v>14.087181208053693</c:v>
                </c:pt>
                <c:pt idx="822">
                  <c:v>14.45399328859061</c:v>
                </c:pt>
                <c:pt idx="823">
                  <c:v>14.528053691275161</c:v>
                </c:pt>
                <c:pt idx="824">
                  <c:v>15.526409395973147</c:v>
                </c:pt>
                <c:pt idx="825">
                  <c:v>14.932449664429527</c:v>
                </c:pt>
                <c:pt idx="826">
                  <c:v>14.967684563758382</c:v>
                </c:pt>
                <c:pt idx="827">
                  <c:v>13.828657718120809</c:v>
                </c:pt>
                <c:pt idx="828">
                  <c:v>14.86640939597315</c:v>
                </c:pt>
                <c:pt idx="829">
                  <c:v>15.128624161073816</c:v>
                </c:pt>
                <c:pt idx="830">
                  <c:v>15.620033557046966</c:v>
                </c:pt>
                <c:pt idx="831">
                  <c:v>15.677516778523483</c:v>
                </c:pt>
                <c:pt idx="832">
                  <c:v>15.707986577181217</c:v>
                </c:pt>
                <c:pt idx="833">
                  <c:v>16.080134228187916</c:v>
                </c:pt>
                <c:pt idx="834">
                  <c:v>16.422718120805371</c:v>
                </c:pt>
                <c:pt idx="835">
                  <c:v>17.035201342281866</c:v>
                </c:pt>
                <c:pt idx="836">
                  <c:v>17.882046979865777</c:v>
                </c:pt>
                <c:pt idx="837">
                  <c:v>18.166778523489938</c:v>
                </c:pt>
                <c:pt idx="838">
                  <c:v>17.899496644295304</c:v>
                </c:pt>
                <c:pt idx="839">
                  <c:v>17.592516778523489</c:v>
                </c:pt>
                <c:pt idx="840">
                  <c:v>17.185604026845638</c:v>
                </c:pt>
                <c:pt idx="841">
                  <c:v>17.192885906040267</c:v>
                </c:pt>
                <c:pt idx="842">
                  <c:v>17.064362416107372</c:v>
                </c:pt>
                <c:pt idx="843">
                  <c:v>17.315872483221483</c:v>
                </c:pt>
                <c:pt idx="844">
                  <c:v>17.047583892617439</c:v>
                </c:pt>
                <c:pt idx="845">
                  <c:v>17.015536912751685</c:v>
                </c:pt>
                <c:pt idx="846">
                  <c:v>17.611275167785237</c:v>
                </c:pt>
                <c:pt idx="847">
                  <c:v>18.427416107382541</c:v>
                </c:pt>
                <c:pt idx="848">
                  <c:v>19.651275167785229</c:v>
                </c:pt>
                <c:pt idx="849">
                  <c:v>18.160033557046972</c:v>
                </c:pt>
                <c:pt idx="850">
                  <c:v>17.12080536912751</c:v>
                </c:pt>
                <c:pt idx="851">
                  <c:v>16.571208053691279</c:v>
                </c:pt>
                <c:pt idx="852">
                  <c:v>16.749093959731553</c:v>
                </c:pt>
                <c:pt idx="853">
                  <c:v>16.808624161073823</c:v>
                </c:pt>
                <c:pt idx="854">
                  <c:v>16.735436241610742</c:v>
                </c:pt>
                <c:pt idx="855">
                  <c:v>17.355738255033557</c:v>
                </c:pt>
                <c:pt idx="856">
                  <c:v>17.912818791946307</c:v>
                </c:pt>
                <c:pt idx="857">
                  <c:v>17.514765100671141</c:v>
                </c:pt>
                <c:pt idx="858">
                  <c:v>17.008926174496651</c:v>
                </c:pt>
                <c:pt idx="859">
                  <c:v>16.055906040268454</c:v>
                </c:pt>
                <c:pt idx="860">
                  <c:v>16.610201342281869</c:v>
                </c:pt>
                <c:pt idx="861">
                  <c:v>16.70147651006711</c:v>
                </c:pt>
                <c:pt idx="862">
                  <c:v>17.060302013422813</c:v>
                </c:pt>
                <c:pt idx="863">
                  <c:v>16.82288590604027</c:v>
                </c:pt>
                <c:pt idx="864">
                  <c:v>17.564395973154362</c:v>
                </c:pt>
                <c:pt idx="865">
                  <c:v>17.748993288590611</c:v>
                </c:pt>
                <c:pt idx="866">
                  <c:v>16.638724832214763</c:v>
                </c:pt>
                <c:pt idx="867">
                  <c:v>16.398322147651015</c:v>
                </c:pt>
                <c:pt idx="868">
                  <c:v>17.628791946308723</c:v>
                </c:pt>
                <c:pt idx="869">
                  <c:v>19.222348993288591</c:v>
                </c:pt>
                <c:pt idx="870">
                  <c:v>22.664228187919463</c:v>
                </c:pt>
                <c:pt idx="871">
                  <c:v>23.99526845637584</c:v>
                </c:pt>
                <c:pt idx="872">
                  <c:v>29.296543624161075</c:v>
                </c:pt>
                <c:pt idx="873">
                  <c:v>25.721174496644295</c:v>
                </c:pt>
                <c:pt idx="874">
                  <c:v>23.754395973154359</c:v>
                </c:pt>
                <c:pt idx="875">
                  <c:v>21.718926174496644</c:v>
                </c:pt>
                <c:pt idx="876">
                  <c:v>23.521677852348986</c:v>
                </c:pt>
                <c:pt idx="877">
                  <c:v>24.14328859060403</c:v>
                </c:pt>
                <c:pt idx="878">
                  <c:v>22.378624161073816</c:v>
                </c:pt>
                <c:pt idx="879">
                  <c:v>23.417181208053691</c:v>
                </c:pt>
                <c:pt idx="880">
                  <c:v>25.887315436241622</c:v>
                </c:pt>
                <c:pt idx="881">
                  <c:v>27.498993288590611</c:v>
                </c:pt>
                <c:pt idx="882">
                  <c:v>29.195570469798653</c:v>
                </c:pt>
                <c:pt idx="883">
                  <c:v>31.753221476510063</c:v>
                </c:pt>
                <c:pt idx="884">
                  <c:v>32.424832214765104</c:v>
                </c:pt>
                <c:pt idx="885">
                  <c:v>34.230167785234897</c:v>
                </c:pt>
                <c:pt idx="886">
                  <c:v>30.547248322147638</c:v>
                </c:pt>
                <c:pt idx="887">
                  <c:v>28.978758389261742</c:v>
                </c:pt>
                <c:pt idx="888">
                  <c:v>25.759261744966452</c:v>
                </c:pt>
                <c:pt idx="889">
                  <c:v>25.055067114093958</c:v>
                </c:pt>
                <c:pt idx="890">
                  <c:v>25.980536912751688</c:v>
                </c:pt>
                <c:pt idx="891">
                  <c:v>25.157785234899322</c:v>
                </c:pt>
                <c:pt idx="892">
                  <c:v>27.03157718120805</c:v>
                </c:pt>
                <c:pt idx="893">
                  <c:v>28.485100671140941</c:v>
                </c:pt>
                <c:pt idx="894">
                  <c:v>30.045469798657706</c:v>
                </c:pt>
                <c:pt idx="895">
                  <c:v>28.532147651006696</c:v>
                </c:pt>
                <c:pt idx="896">
                  <c:v>27.783221476510064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2A0-47CF-A50B-117CE8B3B75B}"/>
            </c:ext>
          </c:extLst>
        </c:ser>
        <c:ser>
          <c:idx val="1"/>
          <c:order val="1"/>
          <c:tx>
            <c:strRef>
              <c:f>NWECrack!$K$2</c:f>
              <c:strCache>
                <c:ptCount val="1"/>
                <c:pt idx="0">
                  <c:v>Eurobob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cat>
            <c:numRef>
              <c:f>NWECrack!$A$510:$A$1406</c:f>
              <c:numCache>
                <c:formatCode>m/d/yyyy</c:formatCode>
                <c:ptCount val="897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45348</c:v>
                </c:pt>
                <c:pt idx="542">
                  <c:v>45349</c:v>
                </c:pt>
                <c:pt idx="543">
                  <c:v>45350</c:v>
                </c:pt>
                <c:pt idx="544">
                  <c:v>45351</c:v>
                </c:pt>
                <c:pt idx="545">
                  <c:v>45352</c:v>
                </c:pt>
                <c:pt idx="546">
                  <c:v>45355</c:v>
                </c:pt>
                <c:pt idx="547">
                  <c:v>45356</c:v>
                </c:pt>
                <c:pt idx="548">
                  <c:v>45357</c:v>
                </c:pt>
                <c:pt idx="549">
                  <c:v>45358</c:v>
                </c:pt>
                <c:pt idx="550">
                  <c:v>45359</c:v>
                </c:pt>
                <c:pt idx="551">
                  <c:v>45362</c:v>
                </c:pt>
                <c:pt idx="552">
                  <c:v>45363</c:v>
                </c:pt>
                <c:pt idx="553">
                  <c:v>45364</c:v>
                </c:pt>
                <c:pt idx="554">
                  <c:v>45365</c:v>
                </c:pt>
                <c:pt idx="555">
                  <c:v>45366</c:v>
                </c:pt>
                <c:pt idx="556">
                  <c:v>45369</c:v>
                </c:pt>
                <c:pt idx="557">
                  <c:v>45370</c:v>
                </c:pt>
                <c:pt idx="558">
                  <c:v>45371</c:v>
                </c:pt>
                <c:pt idx="559">
                  <c:v>45372</c:v>
                </c:pt>
                <c:pt idx="560">
                  <c:v>45373</c:v>
                </c:pt>
                <c:pt idx="561">
                  <c:v>45376</c:v>
                </c:pt>
                <c:pt idx="562">
                  <c:v>45377</c:v>
                </c:pt>
                <c:pt idx="563">
                  <c:v>45378</c:v>
                </c:pt>
                <c:pt idx="564">
                  <c:v>45379</c:v>
                </c:pt>
                <c:pt idx="565">
                  <c:v>45384</c:v>
                </c:pt>
                <c:pt idx="566">
                  <c:v>45385</c:v>
                </c:pt>
                <c:pt idx="567">
                  <c:v>45386</c:v>
                </c:pt>
                <c:pt idx="568">
                  <c:v>45387</c:v>
                </c:pt>
                <c:pt idx="569">
                  <c:v>45390</c:v>
                </c:pt>
                <c:pt idx="570">
                  <c:v>45391</c:v>
                </c:pt>
                <c:pt idx="571">
                  <c:v>45392</c:v>
                </c:pt>
                <c:pt idx="572">
                  <c:v>45393</c:v>
                </c:pt>
                <c:pt idx="573">
                  <c:v>45394</c:v>
                </c:pt>
                <c:pt idx="574">
                  <c:v>45397</c:v>
                </c:pt>
                <c:pt idx="575">
                  <c:v>45398</c:v>
                </c:pt>
                <c:pt idx="576">
                  <c:v>45399</c:v>
                </c:pt>
                <c:pt idx="577">
                  <c:v>45400</c:v>
                </c:pt>
                <c:pt idx="578">
                  <c:v>45401</c:v>
                </c:pt>
                <c:pt idx="579">
                  <c:v>45404</c:v>
                </c:pt>
                <c:pt idx="580">
                  <c:v>45405</c:v>
                </c:pt>
                <c:pt idx="581">
                  <c:v>45406</c:v>
                </c:pt>
                <c:pt idx="582">
                  <c:v>45407</c:v>
                </c:pt>
                <c:pt idx="583">
                  <c:v>45408</c:v>
                </c:pt>
                <c:pt idx="584">
                  <c:v>45411</c:v>
                </c:pt>
                <c:pt idx="585">
                  <c:v>45412</c:v>
                </c:pt>
                <c:pt idx="586">
                  <c:v>45413</c:v>
                </c:pt>
                <c:pt idx="587">
                  <c:v>45414</c:v>
                </c:pt>
                <c:pt idx="588">
                  <c:v>45415</c:v>
                </c:pt>
                <c:pt idx="589">
                  <c:v>45419</c:v>
                </c:pt>
                <c:pt idx="590">
                  <c:v>45420</c:v>
                </c:pt>
                <c:pt idx="591">
                  <c:v>45421</c:v>
                </c:pt>
                <c:pt idx="592">
                  <c:v>45422</c:v>
                </c:pt>
                <c:pt idx="593">
                  <c:v>45425</c:v>
                </c:pt>
                <c:pt idx="594">
                  <c:v>45426</c:v>
                </c:pt>
                <c:pt idx="595">
                  <c:v>45427</c:v>
                </c:pt>
                <c:pt idx="596">
                  <c:v>45428</c:v>
                </c:pt>
                <c:pt idx="597">
                  <c:v>45429</c:v>
                </c:pt>
                <c:pt idx="598">
                  <c:v>45432</c:v>
                </c:pt>
                <c:pt idx="599">
                  <c:v>45433</c:v>
                </c:pt>
                <c:pt idx="600">
                  <c:v>45434</c:v>
                </c:pt>
                <c:pt idx="601">
                  <c:v>45435</c:v>
                </c:pt>
                <c:pt idx="602">
                  <c:v>45436</c:v>
                </c:pt>
                <c:pt idx="603">
                  <c:v>45440</c:v>
                </c:pt>
                <c:pt idx="604">
                  <c:v>45441</c:v>
                </c:pt>
                <c:pt idx="605">
                  <c:v>45442</c:v>
                </c:pt>
                <c:pt idx="606">
                  <c:v>45443</c:v>
                </c:pt>
                <c:pt idx="607">
                  <c:v>45446</c:v>
                </c:pt>
                <c:pt idx="608">
                  <c:v>45447</c:v>
                </c:pt>
                <c:pt idx="609">
                  <c:v>45448</c:v>
                </c:pt>
                <c:pt idx="610">
                  <c:v>45449</c:v>
                </c:pt>
                <c:pt idx="611">
                  <c:v>45450</c:v>
                </c:pt>
                <c:pt idx="612">
                  <c:v>45453</c:v>
                </c:pt>
                <c:pt idx="613">
                  <c:v>45454</c:v>
                </c:pt>
                <c:pt idx="614">
                  <c:v>45455</c:v>
                </c:pt>
                <c:pt idx="615">
                  <c:v>45456</c:v>
                </c:pt>
                <c:pt idx="616">
                  <c:v>45457</c:v>
                </c:pt>
                <c:pt idx="617">
                  <c:v>45460</c:v>
                </c:pt>
                <c:pt idx="618">
                  <c:v>45461</c:v>
                </c:pt>
                <c:pt idx="619">
                  <c:v>45462</c:v>
                </c:pt>
                <c:pt idx="620">
                  <c:v>45463</c:v>
                </c:pt>
                <c:pt idx="621">
                  <c:v>45464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45471</c:v>
                </c:pt>
                <c:pt idx="627">
                  <c:v>45474</c:v>
                </c:pt>
                <c:pt idx="628">
                  <c:v>45475</c:v>
                </c:pt>
                <c:pt idx="629">
                  <c:v>45476</c:v>
                </c:pt>
                <c:pt idx="630">
                  <c:v>45477</c:v>
                </c:pt>
                <c:pt idx="631">
                  <c:v>45478</c:v>
                </c:pt>
                <c:pt idx="632">
                  <c:v>45481</c:v>
                </c:pt>
                <c:pt idx="633">
                  <c:v>45482</c:v>
                </c:pt>
                <c:pt idx="634">
                  <c:v>45483</c:v>
                </c:pt>
                <c:pt idx="635">
                  <c:v>45484</c:v>
                </c:pt>
                <c:pt idx="636">
                  <c:v>45485</c:v>
                </c:pt>
                <c:pt idx="637">
                  <c:v>45488</c:v>
                </c:pt>
                <c:pt idx="638">
                  <c:v>45489</c:v>
                </c:pt>
                <c:pt idx="639">
                  <c:v>45490</c:v>
                </c:pt>
                <c:pt idx="640">
                  <c:v>45491</c:v>
                </c:pt>
                <c:pt idx="641">
                  <c:v>45492</c:v>
                </c:pt>
                <c:pt idx="642">
                  <c:v>45495</c:v>
                </c:pt>
                <c:pt idx="643">
                  <c:v>45496</c:v>
                </c:pt>
                <c:pt idx="644">
                  <c:v>45497</c:v>
                </c:pt>
                <c:pt idx="645">
                  <c:v>45498</c:v>
                </c:pt>
                <c:pt idx="646">
                  <c:v>45499</c:v>
                </c:pt>
                <c:pt idx="647">
                  <c:v>45502</c:v>
                </c:pt>
                <c:pt idx="648">
                  <c:v>45503</c:v>
                </c:pt>
                <c:pt idx="649">
                  <c:v>45504</c:v>
                </c:pt>
                <c:pt idx="650">
                  <c:v>45505</c:v>
                </c:pt>
                <c:pt idx="651">
                  <c:v>45506</c:v>
                </c:pt>
                <c:pt idx="652">
                  <c:v>45509</c:v>
                </c:pt>
                <c:pt idx="653">
                  <c:v>45510</c:v>
                </c:pt>
                <c:pt idx="654">
                  <c:v>45511</c:v>
                </c:pt>
                <c:pt idx="655">
                  <c:v>45512</c:v>
                </c:pt>
                <c:pt idx="656">
                  <c:v>45513</c:v>
                </c:pt>
                <c:pt idx="657">
                  <c:v>45516</c:v>
                </c:pt>
                <c:pt idx="658">
                  <c:v>45517</c:v>
                </c:pt>
                <c:pt idx="659">
                  <c:v>45518</c:v>
                </c:pt>
                <c:pt idx="660">
                  <c:v>45519</c:v>
                </c:pt>
                <c:pt idx="661">
                  <c:v>45520</c:v>
                </c:pt>
                <c:pt idx="662">
                  <c:v>45523</c:v>
                </c:pt>
                <c:pt idx="663">
                  <c:v>45524</c:v>
                </c:pt>
                <c:pt idx="664">
                  <c:v>45525</c:v>
                </c:pt>
                <c:pt idx="665">
                  <c:v>45526</c:v>
                </c:pt>
                <c:pt idx="666">
                  <c:v>45527</c:v>
                </c:pt>
                <c:pt idx="667">
                  <c:v>45531</c:v>
                </c:pt>
                <c:pt idx="668">
                  <c:v>45532</c:v>
                </c:pt>
                <c:pt idx="669">
                  <c:v>45533</c:v>
                </c:pt>
                <c:pt idx="670">
                  <c:v>45534</c:v>
                </c:pt>
                <c:pt idx="671">
                  <c:v>45537</c:v>
                </c:pt>
                <c:pt idx="672">
                  <c:v>45538</c:v>
                </c:pt>
                <c:pt idx="673">
                  <c:v>45539</c:v>
                </c:pt>
                <c:pt idx="674">
                  <c:v>45540</c:v>
                </c:pt>
                <c:pt idx="675">
                  <c:v>45541</c:v>
                </c:pt>
                <c:pt idx="676">
                  <c:v>45544</c:v>
                </c:pt>
                <c:pt idx="677">
                  <c:v>45545</c:v>
                </c:pt>
                <c:pt idx="678">
                  <c:v>45546</c:v>
                </c:pt>
                <c:pt idx="679">
                  <c:v>45547</c:v>
                </c:pt>
                <c:pt idx="680">
                  <c:v>45548</c:v>
                </c:pt>
                <c:pt idx="681">
                  <c:v>45551</c:v>
                </c:pt>
                <c:pt idx="682">
                  <c:v>45552</c:v>
                </c:pt>
                <c:pt idx="683">
                  <c:v>45553</c:v>
                </c:pt>
                <c:pt idx="684">
                  <c:v>45554</c:v>
                </c:pt>
                <c:pt idx="685">
                  <c:v>45555</c:v>
                </c:pt>
                <c:pt idx="686">
                  <c:v>45558</c:v>
                </c:pt>
                <c:pt idx="687">
                  <c:v>45559</c:v>
                </c:pt>
                <c:pt idx="688">
                  <c:v>45560</c:v>
                </c:pt>
                <c:pt idx="689">
                  <c:v>45561</c:v>
                </c:pt>
                <c:pt idx="690">
                  <c:v>45562</c:v>
                </c:pt>
                <c:pt idx="691">
                  <c:v>45565</c:v>
                </c:pt>
                <c:pt idx="692">
                  <c:v>45566</c:v>
                </c:pt>
                <c:pt idx="693">
                  <c:v>45567</c:v>
                </c:pt>
                <c:pt idx="694">
                  <c:v>45568</c:v>
                </c:pt>
                <c:pt idx="695">
                  <c:v>45569</c:v>
                </c:pt>
                <c:pt idx="696">
                  <c:v>45572</c:v>
                </c:pt>
                <c:pt idx="697">
                  <c:v>45573</c:v>
                </c:pt>
                <c:pt idx="698">
                  <c:v>45574</c:v>
                </c:pt>
                <c:pt idx="699">
                  <c:v>45575</c:v>
                </c:pt>
                <c:pt idx="700">
                  <c:v>45576</c:v>
                </c:pt>
                <c:pt idx="701">
                  <c:v>45579</c:v>
                </c:pt>
                <c:pt idx="702">
                  <c:v>45580</c:v>
                </c:pt>
                <c:pt idx="703">
                  <c:v>45581</c:v>
                </c:pt>
                <c:pt idx="704">
                  <c:v>45582</c:v>
                </c:pt>
                <c:pt idx="705">
                  <c:v>45583</c:v>
                </c:pt>
                <c:pt idx="706">
                  <c:v>45586</c:v>
                </c:pt>
                <c:pt idx="707">
                  <c:v>45587</c:v>
                </c:pt>
                <c:pt idx="708">
                  <c:v>45588</c:v>
                </c:pt>
                <c:pt idx="709">
                  <c:v>45589</c:v>
                </c:pt>
                <c:pt idx="710">
                  <c:v>45590</c:v>
                </c:pt>
                <c:pt idx="711">
                  <c:v>45593</c:v>
                </c:pt>
                <c:pt idx="712">
                  <c:v>45594</c:v>
                </c:pt>
                <c:pt idx="713">
                  <c:v>45595</c:v>
                </c:pt>
                <c:pt idx="714">
                  <c:v>45596</c:v>
                </c:pt>
                <c:pt idx="715">
                  <c:v>45597</c:v>
                </c:pt>
                <c:pt idx="716">
                  <c:v>45600</c:v>
                </c:pt>
                <c:pt idx="717">
                  <c:v>45601</c:v>
                </c:pt>
                <c:pt idx="718">
                  <c:v>45602</c:v>
                </c:pt>
                <c:pt idx="719">
                  <c:v>45603</c:v>
                </c:pt>
                <c:pt idx="720">
                  <c:v>45604</c:v>
                </c:pt>
                <c:pt idx="721">
                  <c:v>45607</c:v>
                </c:pt>
                <c:pt idx="722">
                  <c:v>45608</c:v>
                </c:pt>
                <c:pt idx="723">
                  <c:v>45609</c:v>
                </c:pt>
                <c:pt idx="724">
                  <c:v>45610</c:v>
                </c:pt>
                <c:pt idx="725">
                  <c:v>45611</c:v>
                </c:pt>
                <c:pt idx="726">
                  <c:v>45614</c:v>
                </c:pt>
                <c:pt idx="727">
                  <c:v>45615</c:v>
                </c:pt>
                <c:pt idx="728">
                  <c:v>45616</c:v>
                </c:pt>
                <c:pt idx="729">
                  <c:v>45617</c:v>
                </c:pt>
                <c:pt idx="730">
                  <c:v>45618</c:v>
                </c:pt>
                <c:pt idx="731">
                  <c:v>45621</c:v>
                </c:pt>
                <c:pt idx="732">
                  <c:v>45622</c:v>
                </c:pt>
                <c:pt idx="733">
                  <c:v>45623</c:v>
                </c:pt>
                <c:pt idx="734">
                  <c:v>45624</c:v>
                </c:pt>
                <c:pt idx="735">
                  <c:v>45625</c:v>
                </c:pt>
                <c:pt idx="736">
                  <c:v>45628</c:v>
                </c:pt>
                <c:pt idx="737">
                  <c:v>45629</c:v>
                </c:pt>
                <c:pt idx="738">
                  <c:v>45630</c:v>
                </c:pt>
                <c:pt idx="739">
                  <c:v>45631</c:v>
                </c:pt>
                <c:pt idx="740">
                  <c:v>45632</c:v>
                </c:pt>
                <c:pt idx="741">
                  <c:v>45635</c:v>
                </c:pt>
                <c:pt idx="742">
                  <c:v>45636</c:v>
                </c:pt>
                <c:pt idx="743">
                  <c:v>45637</c:v>
                </c:pt>
                <c:pt idx="744">
                  <c:v>45638</c:v>
                </c:pt>
                <c:pt idx="745">
                  <c:v>45639</c:v>
                </c:pt>
                <c:pt idx="746">
                  <c:v>45642</c:v>
                </c:pt>
                <c:pt idx="747">
                  <c:v>45643</c:v>
                </c:pt>
                <c:pt idx="748">
                  <c:v>45644</c:v>
                </c:pt>
                <c:pt idx="749">
                  <c:v>45645</c:v>
                </c:pt>
                <c:pt idx="750">
                  <c:v>45646</c:v>
                </c:pt>
                <c:pt idx="751">
                  <c:v>45649</c:v>
                </c:pt>
                <c:pt idx="752">
                  <c:v>45650</c:v>
                </c:pt>
                <c:pt idx="753">
                  <c:v>45653</c:v>
                </c:pt>
                <c:pt idx="754">
                  <c:v>45656</c:v>
                </c:pt>
                <c:pt idx="755">
                  <c:v>45657</c:v>
                </c:pt>
                <c:pt idx="756">
                  <c:v>45659</c:v>
                </c:pt>
                <c:pt idx="757">
                  <c:v>45660</c:v>
                </c:pt>
                <c:pt idx="758">
                  <c:v>45663</c:v>
                </c:pt>
                <c:pt idx="759">
                  <c:v>45664</c:v>
                </c:pt>
                <c:pt idx="760">
                  <c:v>45665</c:v>
                </c:pt>
                <c:pt idx="761">
                  <c:v>45666</c:v>
                </c:pt>
                <c:pt idx="762">
                  <c:v>45667</c:v>
                </c:pt>
                <c:pt idx="763">
                  <c:v>45670</c:v>
                </c:pt>
                <c:pt idx="764">
                  <c:v>45671</c:v>
                </c:pt>
                <c:pt idx="765">
                  <c:v>45672</c:v>
                </c:pt>
                <c:pt idx="766">
                  <c:v>45673</c:v>
                </c:pt>
                <c:pt idx="767">
                  <c:v>45674</c:v>
                </c:pt>
                <c:pt idx="768">
                  <c:v>45677</c:v>
                </c:pt>
                <c:pt idx="769">
                  <c:v>45678</c:v>
                </c:pt>
                <c:pt idx="770">
                  <c:v>45679</c:v>
                </c:pt>
                <c:pt idx="771">
                  <c:v>45680</c:v>
                </c:pt>
                <c:pt idx="772">
                  <c:v>45681</c:v>
                </c:pt>
                <c:pt idx="773">
                  <c:v>45684</c:v>
                </c:pt>
                <c:pt idx="774">
                  <c:v>45685</c:v>
                </c:pt>
                <c:pt idx="775">
                  <c:v>45686</c:v>
                </c:pt>
                <c:pt idx="776">
                  <c:v>45687</c:v>
                </c:pt>
                <c:pt idx="777">
                  <c:v>45688</c:v>
                </c:pt>
                <c:pt idx="778">
                  <c:v>45691</c:v>
                </c:pt>
                <c:pt idx="779">
                  <c:v>45692</c:v>
                </c:pt>
                <c:pt idx="780">
                  <c:v>45693</c:v>
                </c:pt>
                <c:pt idx="781">
                  <c:v>45694</c:v>
                </c:pt>
                <c:pt idx="782">
                  <c:v>45695</c:v>
                </c:pt>
                <c:pt idx="783">
                  <c:v>45698</c:v>
                </c:pt>
                <c:pt idx="784">
                  <c:v>45699</c:v>
                </c:pt>
                <c:pt idx="785">
                  <c:v>45700</c:v>
                </c:pt>
                <c:pt idx="786">
                  <c:v>45701</c:v>
                </c:pt>
                <c:pt idx="787">
                  <c:v>45702</c:v>
                </c:pt>
                <c:pt idx="788">
                  <c:v>45705</c:v>
                </c:pt>
                <c:pt idx="789">
                  <c:v>45706</c:v>
                </c:pt>
                <c:pt idx="790">
                  <c:v>45707</c:v>
                </c:pt>
                <c:pt idx="791">
                  <c:v>45708</c:v>
                </c:pt>
                <c:pt idx="792">
                  <c:v>45709</c:v>
                </c:pt>
                <c:pt idx="793">
                  <c:v>45712</c:v>
                </c:pt>
                <c:pt idx="794">
                  <c:v>45713</c:v>
                </c:pt>
                <c:pt idx="795">
                  <c:v>45714</c:v>
                </c:pt>
                <c:pt idx="796">
                  <c:v>45715</c:v>
                </c:pt>
                <c:pt idx="797">
                  <c:v>45716</c:v>
                </c:pt>
                <c:pt idx="798">
                  <c:v>45719</c:v>
                </c:pt>
                <c:pt idx="799">
                  <c:v>45720</c:v>
                </c:pt>
                <c:pt idx="800">
                  <c:v>45721</c:v>
                </c:pt>
                <c:pt idx="801">
                  <c:v>45722</c:v>
                </c:pt>
                <c:pt idx="802">
                  <c:v>45723</c:v>
                </c:pt>
                <c:pt idx="803">
                  <c:v>45726</c:v>
                </c:pt>
                <c:pt idx="804">
                  <c:v>45727</c:v>
                </c:pt>
                <c:pt idx="805">
                  <c:v>45728</c:v>
                </c:pt>
                <c:pt idx="806">
                  <c:v>45729</c:v>
                </c:pt>
                <c:pt idx="807">
                  <c:v>45730</c:v>
                </c:pt>
                <c:pt idx="808">
                  <c:v>45733</c:v>
                </c:pt>
                <c:pt idx="809">
                  <c:v>45734</c:v>
                </c:pt>
                <c:pt idx="810">
                  <c:v>45735</c:v>
                </c:pt>
                <c:pt idx="811">
                  <c:v>45736</c:v>
                </c:pt>
                <c:pt idx="812">
                  <c:v>45737</c:v>
                </c:pt>
                <c:pt idx="813">
                  <c:v>45740</c:v>
                </c:pt>
                <c:pt idx="814">
                  <c:v>45741</c:v>
                </c:pt>
                <c:pt idx="815">
                  <c:v>45742</c:v>
                </c:pt>
                <c:pt idx="816">
                  <c:v>45743</c:v>
                </c:pt>
                <c:pt idx="817">
                  <c:v>45744</c:v>
                </c:pt>
                <c:pt idx="818">
                  <c:v>45747</c:v>
                </c:pt>
                <c:pt idx="819">
                  <c:v>45748</c:v>
                </c:pt>
                <c:pt idx="820">
                  <c:v>45749</c:v>
                </c:pt>
                <c:pt idx="821">
                  <c:v>45750</c:v>
                </c:pt>
                <c:pt idx="822">
                  <c:v>45751</c:v>
                </c:pt>
                <c:pt idx="823">
                  <c:v>45754</c:v>
                </c:pt>
                <c:pt idx="824">
                  <c:v>45755</c:v>
                </c:pt>
                <c:pt idx="825">
                  <c:v>45756</c:v>
                </c:pt>
                <c:pt idx="826">
                  <c:v>45757</c:v>
                </c:pt>
                <c:pt idx="827">
                  <c:v>45758</c:v>
                </c:pt>
                <c:pt idx="828">
                  <c:v>45761</c:v>
                </c:pt>
                <c:pt idx="829">
                  <c:v>45762</c:v>
                </c:pt>
                <c:pt idx="830">
                  <c:v>45763</c:v>
                </c:pt>
                <c:pt idx="831">
                  <c:v>45764</c:v>
                </c:pt>
                <c:pt idx="832">
                  <c:v>45769</c:v>
                </c:pt>
                <c:pt idx="833">
                  <c:v>45770</c:v>
                </c:pt>
                <c:pt idx="834">
                  <c:v>45771</c:v>
                </c:pt>
                <c:pt idx="835">
                  <c:v>45772</c:v>
                </c:pt>
                <c:pt idx="836">
                  <c:v>45775</c:v>
                </c:pt>
                <c:pt idx="837">
                  <c:v>45776</c:v>
                </c:pt>
                <c:pt idx="838">
                  <c:v>45777</c:v>
                </c:pt>
                <c:pt idx="839">
                  <c:v>45778</c:v>
                </c:pt>
                <c:pt idx="840">
                  <c:v>45779</c:v>
                </c:pt>
                <c:pt idx="841">
                  <c:v>45783</c:v>
                </c:pt>
                <c:pt idx="842">
                  <c:v>45784</c:v>
                </c:pt>
                <c:pt idx="843">
                  <c:v>45785</c:v>
                </c:pt>
                <c:pt idx="844">
                  <c:v>45786</c:v>
                </c:pt>
                <c:pt idx="845">
                  <c:v>45789</c:v>
                </c:pt>
                <c:pt idx="846">
                  <c:v>45790</c:v>
                </c:pt>
                <c:pt idx="847">
                  <c:v>45791</c:v>
                </c:pt>
                <c:pt idx="848">
                  <c:v>45792</c:v>
                </c:pt>
                <c:pt idx="849">
                  <c:v>45793</c:v>
                </c:pt>
                <c:pt idx="850">
                  <c:v>45796</c:v>
                </c:pt>
                <c:pt idx="851">
                  <c:v>45797</c:v>
                </c:pt>
                <c:pt idx="852">
                  <c:v>45798</c:v>
                </c:pt>
                <c:pt idx="853">
                  <c:v>45799</c:v>
                </c:pt>
                <c:pt idx="854">
                  <c:v>45800</c:v>
                </c:pt>
                <c:pt idx="855">
                  <c:v>45804</c:v>
                </c:pt>
                <c:pt idx="856">
                  <c:v>45805</c:v>
                </c:pt>
                <c:pt idx="857">
                  <c:v>45806</c:v>
                </c:pt>
                <c:pt idx="858">
                  <c:v>45807</c:v>
                </c:pt>
                <c:pt idx="859">
                  <c:v>45810</c:v>
                </c:pt>
                <c:pt idx="860">
                  <c:v>45811</c:v>
                </c:pt>
                <c:pt idx="861">
                  <c:v>45812</c:v>
                </c:pt>
                <c:pt idx="862">
                  <c:v>45813</c:v>
                </c:pt>
                <c:pt idx="863">
                  <c:v>45814</c:v>
                </c:pt>
                <c:pt idx="864">
                  <c:v>45817</c:v>
                </c:pt>
                <c:pt idx="865">
                  <c:v>45818</c:v>
                </c:pt>
                <c:pt idx="866">
                  <c:v>45819</c:v>
                </c:pt>
                <c:pt idx="867">
                  <c:v>45820</c:v>
                </c:pt>
                <c:pt idx="868">
                  <c:v>45821</c:v>
                </c:pt>
                <c:pt idx="869">
                  <c:v>45824</c:v>
                </c:pt>
                <c:pt idx="870">
                  <c:v>45825</c:v>
                </c:pt>
                <c:pt idx="871">
                  <c:v>45826</c:v>
                </c:pt>
                <c:pt idx="872">
                  <c:v>45827</c:v>
                </c:pt>
                <c:pt idx="873">
                  <c:v>45828</c:v>
                </c:pt>
                <c:pt idx="874">
                  <c:v>45831</c:v>
                </c:pt>
                <c:pt idx="875">
                  <c:v>45832</c:v>
                </c:pt>
                <c:pt idx="876">
                  <c:v>45833</c:v>
                </c:pt>
                <c:pt idx="877">
                  <c:v>45834</c:v>
                </c:pt>
                <c:pt idx="878">
                  <c:v>45835</c:v>
                </c:pt>
                <c:pt idx="879">
                  <c:v>45838</c:v>
                </c:pt>
                <c:pt idx="880">
                  <c:v>45839</c:v>
                </c:pt>
                <c:pt idx="881">
                  <c:v>45840</c:v>
                </c:pt>
                <c:pt idx="882">
                  <c:v>45841</c:v>
                </c:pt>
                <c:pt idx="883">
                  <c:v>45842</c:v>
                </c:pt>
                <c:pt idx="884">
                  <c:v>45845</c:v>
                </c:pt>
                <c:pt idx="885">
                  <c:v>45846</c:v>
                </c:pt>
                <c:pt idx="886">
                  <c:v>45847</c:v>
                </c:pt>
                <c:pt idx="887">
                  <c:v>45848</c:v>
                </c:pt>
                <c:pt idx="888">
                  <c:v>45849</c:v>
                </c:pt>
                <c:pt idx="889">
                  <c:v>45852</c:v>
                </c:pt>
                <c:pt idx="890">
                  <c:v>45853</c:v>
                </c:pt>
                <c:pt idx="891">
                  <c:v>45854</c:v>
                </c:pt>
                <c:pt idx="892">
                  <c:v>45855</c:v>
                </c:pt>
                <c:pt idx="893">
                  <c:v>45856</c:v>
                </c:pt>
                <c:pt idx="894">
                  <c:v>45859</c:v>
                </c:pt>
                <c:pt idx="895">
                  <c:v>45860</c:v>
                </c:pt>
                <c:pt idx="896">
                  <c:v>45861</c:v>
                </c:pt>
              </c:numCache>
            </c:numRef>
          </c:cat>
          <c:val>
            <c:numRef>
              <c:f>NWECrack!$K$510:$K$1406</c:f>
              <c:numCache>
                <c:formatCode>0.00</c:formatCode>
                <c:ptCount val="897"/>
                <c:pt idx="0">
                  <c:v>9.9355702280912368</c:v>
                </c:pt>
                <c:pt idx="1">
                  <c:v>10.006362545018007</c:v>
                </c:pt>
                <c:pt idx="2">
                  <c:v>9.4416986794717843</c:v>
                </c:pt>
                <c:pt idx="3">
                  <c:v>9.3867466986794739</c:v>
                </c:pt>
                <c:pt idx="4">
                  <c:v>9.6217466986794733</c:v>
                </c:pt>
                <c:pt idx="5">
                  <c:v>8.5372749099639833</c:v>
                </c:pt>
                <c:pt idx="6">
                  <c:v>8.4279831932773135</c:v>
                </c:pt>
                <c:pt idx="7">
                  <c:v>8.1027190876350659</c:v>
                </c:pt>
                <c:pt idx="8">
                  <c:v>8.5932232893157163</c:v>
                </c:pt>
                <c:pt idx="9">
                  <c:v>8.5284993997599088</c:v>
                </c:pt>
                <c:pt idx="10">
                  <c:v>8.2337034813925527</c:v>
                </c:pt>
                <c:pt idx="11">
                  <c:v>7.4191716686674596</c:v>
                </c:pt>
                <c:pt idx="12">
                  <c:v>8.0345798319327599</c:v>
                </c:pt>
                <c:pt idx="13">
                  <c:v>8.0641476590636216</c:v>
                </c:pt>
                <c:pt idx="14">
                  <c:v>7.4079711884753863</c:v>
                </c:pt>
                <c:pt idx="15">
                  <c:v>7.6388355342136833</c:v>
                </c:pt>
                <c:pt idx="16">
                  <c:v>8.0750360144057538</c:v>
                </c:pt>
                <c:pt idx="17">
                  <c:v>8.6549759903961672</c:v>
                </c:pt>
                <c:pt idx="18">
                  <c:v>7.8903001200480247</c:v>
                </c:pt>
                <c:pt idx="19">
                  <c:v>8.2603121248499463</c:v>
                </c:pt>
                <c:pt idx="20">
                  <c:v>7.3352400960384188</c:v>
                </c:pt>
                <c:pt idx="21">
                  <c:v>9.2954921968787545</c:v>
                </c:pt>
                <c:pt idx="22">
                  <c:v>9.3311164465786334</c:v>
                </c:pt>
                <c:pt idx="23">
                  <c:v>8.7925810324129685</c:v>
                </c:pt>
                <c:pt idx="24">
                  <c:v>8.0725090036014393</c:v>
                </c:pt>
                <c:pt idx="25">
                  <c:v>8.4115006002400889</c:v>
                </c:pt>
                <c:pt idx="26">
                  <c:v>10.247797118847529</c:v>
                </c:pt>
                <c:pt idx="27">
                  <c:v>10.828301320528212</c:v>
                </c:pt>
                <c:pt idx="28">
                  <c:v>11.198613445378157</c:v>
                </c:pt>
                <c:pt idx="29">
                  <c:v>10.759189675870346</c:v>
                </c:pt>
                <c:pt idx="30">
                  <c:v>8.8876170468187325</c:v>
                </c:pt>
                <c:pt idx="31">
                  <c:v>8.3586614645858361</c:v>
                </c:pt>
                <c:pt idx="32">
                  <c:v>7.8570648259303653</c:v>
                </c:pt>
                <c:pt idx="33">
                  <c:v>8.6524009603841563</c:v>
                </c:pt>
                <c:pt idx="34">
                  <c:v>8.733085234093636</c:v>
                </c:pt>
                <c:pt idx="35">
                  <c:v>7.708217286914774</c:v>
                </c:pt>
                <c:pt idx="36">
                  <c:v>8.1884693877551058</c:v>
                </c:pt>
                <c:pt idx="37">
                  <c:v>7.9757983193277369</c:v>
                </c:pt>
                <c:pt idx="38">
                  <c:v>8.5732292917166859</c:v>
                </c:pt>
                <c:pt idx="39">
                  <c:v>8.3546218487394981</c:v>
                </c:pt>
                <c:pt idx="40">
                  <c:v>4.7270588235294042</c:v>
                </c:pt>
                <c:pt idx="41">
                  <c:v>3.4683073229291779</c:v>
                </c:pt>
                <c:pt idx="42">
                  <c:v>6.7556242496998777</c:v>
                </c:pt>
                <c:pt idx="43">
                  <c:v>12.993289315726273</c:v>
                </c:pt>
                <c:pt idx="44">
                  <c:v>13.712503001200503</c:v>
                </c:pt>
                <c:pt idx="45">
                  <c:v>12.059879951980804</c:v>
                </c:pt>
                <c:pt idx="46">
                  <c:v>9.8307382953181275</c:v>
                </c:pt>
                <c:pt idx="47">
                  <c:v>4.8853961584633794</c:v>
                </c:pt>
                <c:pt idx="48">
                  <c:v>7.3455282112845168</c:v>
                </c:pt>
                <c:pt idx="49">
                  <c:v>8.1829231692677098</c:v>
                </c:pt>
                <c:pt idx="50">
                  <c:v>6.3307142857142935</c:v>
                </c:pt>
                <c:pt idx="51">
                  <c:v>6.6652581032412854</c:v>
                </c:pt>
                <c:pt idx="52">
                  <c:v>7.4184513805522272</c:v>
                </c:pt>
                <c:pt idx="53">
                  <c:v>8.183583433373343</c:v>
                </c:pt>
                <c:pt idx="54">
                  <c:v>9.4671368547419092</c:v>
                </c:pt>
                <c:pt idx="55">
                  <c:v>8.0313445378151158</c:v>
                </c:pt>
                <c:pt idx="56">
                  <c:v>7.2084813925570188</c:v>
                </c:pt>
                <c:pt idx="57">
                  <c:v>8.9131812725089929</c:v>
                </c:pt>
                <c:pt idx="58">
                  <c:v>11.844477791116446</c:v>
                </c:pt>
                <c:pt idx="59">
                  <c:v>11.701704681872741</c:v>
                </c:pt>
                <c:pt idx="60">
                  <c:v>14.820876350540217</c:v>
                </c:pt>
                <c:pt idx="61">
                  <c:v>17.318301320528207</c:v>
                </c:pt>
                <c:pt idx="62">
                  <c:v>20.617280912364961</c:v>
                </c:pt>
                <c:pt idx="63">
                  <c:v>20.096008403361353</c:v>
                </c:pt>
                <c:pt idx="64">
                  <c:v>19.54630852340938</c:v>
                </c:pt>
                <c:pt idx="65">
                  <c:v>17.204951980792316</c:v>
                </c:pt>
                <c:pt idx="66">
                  <c:v>18.0240156062425</c:v>
                </c:pt>
                <c:pt idx="67">
                  <c:v>20.212394957983193</c:v>
                </c:pt>
                <c:pt idx="68">
                  <c:v>20.30829531812725</c:v>
                </c:pt>
                <c:pt idx="69">
                  <c:v>19.512202881152461</c:v>
                </c:pt>
                <c:pt idx="70">
                  <c:v>18.804651860744301</c:v>
                </c:pt>
                <c:pt idx="71">
                  <c:v>20.705936374549808</c:v>
                </c:pt>
                <c:pt idx="72">
                  <c:v>20.410792316926774</c:v>
                </c:pt>
                <c:pt idx="73">
                  <c:v>20.550480192076819</c:v>
                </c:pt>
                <c:pt idx="74">
                  <c:v>21.350744297719075</c:v>
                </c:pt>
                <c:pt idx="75">
                  <c:v>22.161356542617042</c:v>
                </c:pt>
                <c:pt idx="76">
                  <c:v>22.726236494597842</c:v>
                </c:pt>
                <c:pt idx="77">
                  <c:v>23.313343337334928</c:v>
                </c:pt>
                <c:pt idx="78">
                  <c:v>25.501092436974787</c:v>
                </c:pt>
                <c:pt idx="79">
                  <c:v>26.811884753901552</c:v>
                </c:pt>
                <c:pt idx="80">
                  <c:v>28.543709483793506</c:v>
                </c:pt>
                <c:pt idx="81">
                  <c:v>26.413829531812723</c:v>
                </c:pt>
                <c:pt idx="82">
                  <c:v>27.758553421368532</c:v>
                </c:pt>
                <c:pt idx="83">
                  <c:v>28.344945978391351</c:v>
                </c:pt>
                <c:pt idx="84">
                  <c:v>27.235858343337327</c:v>
                </c:pt>
                <c:pt idx="85">
                  <c:v>29.972719087635042</c:v>
                </c:pt>
                <c:pt idx="86">
                  <c:v>33.506098439375748</c:v>
                </c:pt>
                <c:pt idx="87">
                  <c:v>32.629597839135656</c:v>
                </c:pt>
                <c:pt idx="88">
                  <c:v>30.935366146458577</c:v>
                </c:pt>
                <c:pt idx="89">
                  <c:v>35.452659063625447</c:v>
                </c:pt>
                <c:pt idx="90">
                  <c:v>38.680012004801938</c:v>
                </c:pt>
                <c:pt idx="91">
                  <c:v>37.495252100840318</c:v>
                </c:pt>
                <c:pt idx="92">
                  <c:v>36.041020408163249</c:v>
                </c:pt>
                <c:pt idx="93">
                  <c:v>33.753031212484998</c:v>
                </c:pt>
                <c:pt idx="94">
                  <c:v>31.597178871548635</c:v>
                </c:pt>
                <c:pt idx="95">
                  <c:v>35.434699879951978</c:v>
                </c:pt>
                <c:pt idx="96">
                  <c:v>31.383763505402158</c:v>
                </c:pt>
                <c:pt idx="97">
                  <c:v>31.54394357743098</c:v>
                </c:pt>
                <c:pt idx="98">
                  <c:v>40.712581032412956</c:v>
                </c:pt>
                <c:pt idx="99">
                  <c:v>44.25017406962786</c:v>
                </c:pt>
                <c:pt idx="100">
                  <c:v>46.031278511404551</c:v>
                </c:pt>
                <c:pt idx="101">
                  <c:v>48.283247298919562</c:v>
                </c:pt>
                <c:pt idx="102">
                  <c:v>53.085984393757514</c:v>
                </c:pt>
                <c:pt idx="103">
                  <c:v>57.412148859543819</c:v>
                </c:pt>
                <c:pt idx="104">
                  <c:v>53.681344537815107</c:v>
                </c:pt>
                <c:pt idx="105">
                  <c:v>40.861662665066021</c:v>
                </c:pt>
                <c:pt idx="106">
                  <c:v>42.118163265306123</c:v>
                </c:pt>
                <c:pt idx="107">
                  <c:v>45.774879951980779</c:v>
                </c:pt>
                <c:pt idx="108">
                  <c:v>43.518427370948373</c:v>
                </c:pt>
                <c:pt idx="109">
                  <c:v>36.650846338535416</c:v>
                </c:pt>
                <c:pt idx="110">
                  <c:v>33.036038415366136</c:v>
                </c:pt>
                <c:pt idx="111">
                  <c:v>32.134117647058815</c:v>
                </c:pt>
                <c:pt idx="112">
                  <c:v>32.62776110444176</c:v>
                </c:pt>
                <c:pt idx="113">
                  <c:v>31.07566026410565</c:v>
                </c:pt>
                <c:pt idx="114">
                  <c:v>36.232388955582238</c:v>
                </c:pt>
                <c:pt idx="115">
                  <c:v>40.954597839135644</c:v>
                </c:pt>
                <c:pt idx="116">
                  <c:v>39.622484993997602</c:v>
                </c:pt>
                <c:pt idx="117">
                  <c:v>44.799849939975999</c:v>
                </c:pt>
                <c:pt idx="118">
                  <c:v>45.271086434573846</c:v>
                </c:pt>
                <c:pt idx="119">
                  <c:v>42.015066026410551</c:v>
                </c:pt>
                <c:pt idx="120">
                  <c:v>39.094813925570236</c:v>
                </c:pt>
                <c:pt idx="121">
                  <c:v>34.478625450180076</c:v>
                </c:pt>
                <c:pt idx="122">
                  <c:v>27.924363745498212</c:v>
                </c:pt>
                <c:pt idx="123">
                  <c:v>28.069843937575016</c:v>
                </c:pt>
                <c:pt idx="124">
                  <c:v>31.187388955582236</c:v>
                </c:pt>
                <c:pt idx="125">
                  <c:v>25.745558223289322</c:v>
                </c:pt>
                <c:pt idx="126">
                  <c:v>23.638433373349358</c:v>
                </c:pt>
                <c:pt idx="127">
                  <c:v>28.652310924369743</c:v>
                </c:pt>
                <c:pt idx="128">
                  <c:v>27.242142857142866</c:v>
                </c:pt>
                <c:pt idx="129">
                  <c:v>27.441818727490997</c:v>
                </c:pt>
                <c:pt idx="130">
                  <c:v>22.307484993997605</c:v>
                </c:pt>
                <c:pt idx="131">
                  <c:v>18.660876350540221</c:v>
                </c:pt>
                <c:pt idx="132">
                  <c:v>21.711056422569015</c:v>
                </c:pt>
                <c:pt idx="133">
                  <c:v>18.616872749099628</c:v>
                </c:pt>
                <c:pt idx="134">
                  <c:v>14.571860744297723</c:v>
                </c:pt>
                <c:pt idx="135">
                  <c:v>13.730876350540228</c:v>
                </c:pt>
                <c:pt idx="136">
                  <c:v>14.746392557022816</c:v>
                </c:pt>
                <c:pt idx="137">
                  <c:v>11.588883553421368</c:v>
                </c:pt>
                <c:pt idx="138">
                  <c:v>13.489483793517408</c:v>
                </c:pt>
                <c:pt idx="139">
                  <c:v>17.355384153661461</c:v>
                </c:pt>
                <c:pt idx="140">
                  <c:v>16.100252100840336</c:v>
                </c:pt>
                <c:pt idx="141">
                  <c:v>16.405816326530612</c:v>
                </c:pt>
                <c:pt idx="142">
                  <c:v>15.811080432172872</c:v>
                </c:pt>
                <c:pt idx="143">
                  <c:v>14.916620648259297</c:v>
                </c:pt>
                <c:pt idx="144">
                  <c:v>10.276938775510203</c:v>
                </c:pt>
                <c:pt idx="145">
                  <c:v>13.52303121248498</c:v>
                </c:pt>
                <c:pt idx="146">
                  <c:v>13.206542617046807</c:v>
                </c:pt>
                <c:pt idx="147">
                  <c:v>10.368253301320522</c:v>
                </c:pt>
                <c:pt idx="148">
                  <c:v>8.1938415366146415</c:v>
                </c:pt>
                <c:pt idx="149">
                  <c:v>7.8445258103241287</c:v>
                </c:pt>
                <c:pt idx="150">
                  <c:v>9.8104861944777895</c:v>
                </c:pt>
                <c:pt idx="151">
                  <c:v>12.120426170468193</c:v>
                </c:pt>
                <c:pt idx="152">
                  <c:v>12.326782713085237</c:v>
                </c:pt>
                <c:pt idx="153">
                  <c:v>11.350690276110441</c:v>
                </c:pt>
                <c:pt idx="154">
                  <c:v>14.294765906362542</c:v>
                </c:pt>
                <c:pt idx="155">
                  <c:v>13.138757503001202</c:v>
                </c:pt>
                <c:pt idx="156">
                  <c:v>17.444285714285712</c:v>
                </c:pt>
                <c:pt idx="157">
                  <c:v>17.720606242496999</c:v>
                </c:pt>
                <c:pt idx="158">
                  <c:v>17.996062424969992</c:v>
                </c:pt>
                <c:pt idx="159">
                  <c:v>16.098973589435786</c:v>
                </c:pt>
                <c:pt idx="160">
                  <c:v>13.48476590636254</c:v>
                </c:pt>
                <c:pt idx="161">
                  <c:v>9.7834693877551047</c:v>
                </c:pt>
                <c:pt idx="162">
                  <c:v>10.859357743097235</c:v>
                </c:pt>
                <c:pt idx="163">
                  <c:v>7.2977010804321765</c:v>
                </c:pt>
                <c:pt idx="164">
                  <c:v>5.4070288115245972</c:v>
                </c:pt>
                <c:pt idx="165">
                  <c:v>3.9552521008403403</c:v>
                </c:pt>
                <c:pt idx="166">
                  <c:v>4.1787034813925601</c:v>
                </c:pt>
                <c:pt idx="167">
                  <c:v>6.4602521008403357</c:v>
                </c:pt>
                <c:pt idx="168">
                  <c:v>8.0961524609843991</c:v>
                </c:pt>
                <c:pt idx="169">
                  <c:v>9.5456842737094831</c:v>
                </c:pt>
                <c:pt idx="170">
                  <c:v>9.0889075630252023</c:v>
                </c:pt>
                <c:pt idx="171">
                  <c:v>8.6535714285714249</c:v>
                </c:pt>
                <c:pt idx="172">
                  <c:v>7.6743277310924469</c:v>
                </c:pt>
                <c:pt idx="173">
                  <c:v>7.8704321728691582</c:v>
                </c:pt>
                <c:pt idx="174">
                  <c:v>8.1648439375750428</c:v>
                </c:pt>
                <c:pt idx="175">
                  <c:v>9.1259003601440583</c:v>
                </c:pt>
                <c:pt idx="176">
                  <c:v>10.654951980792319</c:v>
                </c:pt>
                <c:pt idx="177">
                  <c:v>8.8299399759903991</c:v>
                </c:pt>
                <c:pt idx="178">
                  <c:v>8.2740276110444171</c:v>
                </c:pt>
                <c:pt idx="179">
                  <c:v>10.199327731092438</c:v>
                </c:pt>
                <c:pt idx="180">
                  <c:v>11.635324129651863</c:v>
                </c:pt>
                <c:pt idx="181">
                  <c:v>11.50371548619448</c:v>
                </c:pt>
                <c:pt idx="182">
                  <c:v>9.0424669867947216</c:v>
                </c:pt>
                <c:pt idx="183">
                  <c:v>9.3482953181272563</c:v>
                </c:pt>
                <c:pt idx="184">
                  <c:v>10.889663865546225</c:v>
                </c:pt>
                <c:pt idx="185">
                  <c:v>10.104963985594225</c:v>
                </c:pt>
                <c:pt idx="186">
                  <c:v>12.110012004801916</c:v>
                </c:pt>
                <c:pt idx="187">
                  <c:v>15.222124849939974</c:v>
                </c:pt>
                <c:pt idx="188">
                  <c:v>16.744189675870345</c:v>
                </c:pt>
                <c:pt idx="189">
                  <c:v>16.674765906362552</c:v>
                </c:pt>
                <c:pt idx="190">
                  <c:v>20.24151860744297</c:v>
                </c:pt>
                <c:pt idx="191">
                  <c:v>20.102551020408157</c:v>
                </c:pt>
                <c:pt idx="192">
                  <c:v>19.282070828331342</c:v>
                </c:pt>
                <c:pt idx="193">
                  <c:v>15.169201680672273</c:v>
                </c:pt>
                <c:pt idx="194">
                  <c:v>22.916398559423769</c:v>
                </c:pt>
                <c:pt idx="195">
                  <c:v>27.838727490996391</c:v>
                </c:pt>
                <c:pt idx="196">
                  <c:v>16.728841536614638</c:v>
                </c:pt>
                <c:pt idx="197">
                  <c:v>19.449357743097238</c:v>
                </c:pt>
                <c:pt idx="198">
                  <c:v>17.372244897959192</c:v>
                </c:pt>
                <c:pt idx="199">
                  <c:v>17.568001200480182</c:v>
                </c:pt>
                <c:pt idx="200">
                  <c:v>17.068901560624241</c:v>
                </c:pt>
                <c:pt idx="201">
                  <c:v>15.367725090036018</c:v>
                </c:pt>
                <c:pt idx="202">
                  <c:v>16.668229291716685</c:v>
                </c:pt>
                <c:pt idx="203">
                  <c:v>18.829153661464574</c:v>
                </c:pt>
                <c:pt idx="204">
                  <c:v>18.069753901560631</c:v>
                </c:pt>
                <c:pt idx="205">
                  <c:v>17.209885954381761</c:v>
                </c:pt>
                <c:pt idx="206">
                  <c:v>16.654273709483789</c:v>
                </c:pt>
                <c:pt idx="207">
                  <c:v>14.352881152460995</c:v>
                </c:pt>
                <c:pt idx="208">
                  <c:v>21.336506602641052</c:v>
                </c:pt>
                <c:pt idx="209">
                  <c:v>20.051818727490996</c:v>
                </c:pt>
                <c:pt idx="210">
                  <c:v>21.481914765906353</c:v>
                </c:pt>
                <c:pt idx="211">
                  <c:v>19.817418967587031</c:v>
                </c:pt>
                <c:pt idx="212">
                  <c:v>10.499885954381753</c:v>
                </c:pt>
                <c:pt idx="213">
                  <c:v>10.478757503001191</c:v>
                </c:pt>
                <c:pt idx="214">
                  <c:v>9.9618967587034746</c:v>
                </c:pt>
                <c:pt idx="215">
                  <c:v>11.802545018007194</c:v>
                </c:pt>
                <c:pt idx="216">
                  <c:v>10.337845138055215</c:v>
                </c:pt>
                <c:pt idx="217">
                  <c:v>6.1156482593037254</c:v>
                </c:pt>
                <c:pt idx="218">
                  <c:v>8.0357923169267735</c:v>
                </c:pt>
                <c:pt idx="219">
                  <c:v>5.6141956782713009</c:v>
                </c:pt>
                <c:pt idx="220">
                  <c:v>6.7442436974789928</c:v>
                </c:pt>
                <c:pt idx="221">
                  <c:v>6.3078871548619446</c:v>
                </c:pt>
                <c:pt idx="222">
                  <c:v>6.6309303721488675</c:v>
                </c:pt>
                <c:pt idx="223">
                  <c:v>5.0777911164465763</c:v>
                </c:pt>
                <c:pt idx="224">
                  <c:v>5.3812785114045596</c:v>
                </c:pt>
                <c:pt idx="225">
                  <c:v>4.7911104441776757</c:v>
                </c:pt>
                <c:pt idx="226">
                  <c:v>4.3209183673469482</c:v>
                </c:pt>
                <c:pt idx="227">
                  <c:v>4.4748499399759822</c:v>
                </c:pt>
                <c:pt idx="228">
                  <c:v>3.9951740696278506</c:v>
                </c:pt>
                <c:pt idx="229">
                  <c:v>8.2979351740696217</c:v>
                </c:pt>
                <c:pt idx="230">
                  <c:v>4.557454981992791</c:v>
                </c:pt>
                <c:pt idx="231">
                  <c:v>6.3323109243697502</c:v>
                </c:pt>
                <c:pt idx="232">
                  <c:v>2.6753061224489727</c:v>
                </c:pt>
                <c:pt idx="233">
                  <c:v>3.3535534213685452</c:v>
                </c:pt>
                <c:pt idx="234">
                  <c:v>2.0522448979591843</c:v>
                </c:pt>
                <c:pt idx="235">
                  <c:v>1.1059843937574954</c:v>
                </c:pt>
                <c:pt idx="236">
                  <c:v>0.46123649459784133</c:v>
                </c:pt>
                <c:pt idx="237">
                  <c:v>4.6512605042011046E-2</c:v>
                </c:pt>
                <c:pt idx="238">
                  <c:v>0.45256902761104811</c:v>
                </c:pt>
                <c:pt idx="239">
                  <c:v>0.60868547418967012</c:v>
                </c:pt>
                <c:pt idx="240">
                  <c:v>0.67300120048018641</c:v>
                </c:pt>
                <c:pt idx="241">
                  <c:v>0.86199279711884458</c:v>
                </c:pt>
                <c:pt idx="242">
                  <c:v>2.8830132052821114</c:v>
                </c:pt>
                <c:pt idx="243">
                  <c:v>7.0692617046818782</c:v>
                </c:pt>
                <c:pt idx="244">
                  <c:v>4.789033613445369</c:v>
                </c:pt>
                <c:pt idx="245">
                  <c:v>5.4044777911164346</c:v>
                </c:pt>
                <c:pt idx="246">
                  <c:v>5.6996338535414139</c:v>
                </c:pt>
                <c:pt idx="247">
                  <c:v>11.507058823529405</c:v>
                </c:pt>
                <c:pt idx="248">
                  <c:v>11.962058823529404</c:v>
                </c:pt>
                <c:pt idx="249">
                  <c:v>13.723019207683066</c:v>
                </c:pt>
                <c:pt idx="250">
                  <c:v>12.347430972388949</c:v>
                </c:pt>
                <c:pt idx="251">
                  <c:v>12.415174069627852</c:v>
                </c:pt>
                <c:pt idx="252">
                  <c:v>11.495354141656662</c:v>
                </c:pt>
                <c:pt idx="253">
                  <c:v>10.97034213685474</c:v>
                </c:pt>
                <c:pt idx="254">
                  <c:v>11.640630252100834</c:v>
                </c:pt>
                <c:pt idx="255">
                  <c:v>12.356062424969991</c:v>
                </c:pt>
                <c:pt idx="256">
                  <c:v>14.432947178871544</c:v>
                </c:pt>
                <c:pt idx="257">
                  <c:v>14.684003601440565</c:v>
                </c:pt>
                <c:pt idx="258">
                  <c:v>14.93430372148859</c:v>
                </c:pt>
                <c:pt idx="259">
                  <c:v>15.509339735894358</c:v>
                </c:pt>
                <c:pt idx="260">
                  <c:v>15.469927971188483</c:v>
                </c:pt>
                <c:pt idx="261">
                  <c:v>15.30549219687876</c:v>
                </c:pt>
                <c:pt idx="262">
                  <c:v>17.330732292917162</c:v>
                </c:pt>
                <c:pt idx="263">
                  <c:v>19.021968787514993</c:v>
                </c:pt>
                <c:pt idx="264">
                  <c:v>20.823613445378157</c:v>
                </c:pt>
                <c:pt idx="265">
                  <c:v>21.012857142857143</c:v>
                </c:pt>
                <c:pt idx="266">
                  <c:v>20.057376950780309</c:v>
                </c:pt>
                <c:pt idx="267">
                  <c:v>20.212845138055215</c:v>
                </c:pt>
                <c:pt idx="268">
                  <c:v>19.267100840336141</c:v>
                </c:pt>
                <c:pt idx="269">
                  <c:v>19.511656662665075</c:v>
                </c:pt>
                <c:pt idx="270">
                  <c:v>18.125936374549809</c:v>
                </c:pt>
                <c:pt idx="271">
                  <c:v>15.939567827130844</c:v>
                </c:pt>
                <c:pt idx="272">
                  <c:v>16.498895558223296</c:v>
                </c:pt>
                <c:pt idx="273">
                  <c:v>14.63810324129652</c:v>
                </c:pt>
                <c:pt idx="274">
                  <c:v>13.952418967587036</c:v>
                </c:pt>
                <c:pt idx="275">
                  <c:v>14.438619447779118</c:v>
                </c:pt>
                <c:pt idx="276">
                  <c:v>14.183931572629049</c:v>
                </c:pt>
                <c:pt idx="277">
                  <c:v>12.813415366146458</c:v>
                </c:pt>
                <c:pt idx="278">
                  <c:v>13.9748319327731</c:v>
                </c:pt>
                <c:pt idx="279">
                  <c:v>13.699675870348145</c:v>
                </c:pt>
                <c:pt idx="280">
                  <c:v>14.489603841536621</c:v>
                </c:pt>
                <c:pt idx="281">
                  <c:v>13.598835534213691</c:v>
                </c:pt>
                <c:pt idx="282">
                  <c:v>12.768763505402163</c:v>
                </c:pt>
                <c:pt idx="283">
                  <c:v>12.282743097238892</c:v>
                </c:pt>
                <c:pt idx="284">
                  <c:v>14.238631452581032</c:v>
                </c:pt>
                <c:pt idx="285">
                  <c:v>14.638655462184872</c:v>
                </c:pt>
                <c:pt idx="286">
                  <c:v>13.687575030011999</c:v>
                </c:pt>
                <c:pt idx="287">
                  <c:v>13.987971188475385</c:v>
                </c:pt>
                <c:pt idx="288">
                  <c:v>13.708223289315725</c:v>
                </c:pt>
                <c:pt idx="289">
                  <c:v>13.698067226890757</c:v>
                </c:pt>
                <c:pt idx="290">
                  <c:v>14.644111644657855</c:v>
                </c:pt>
                <c:pt idx="291">
                  <c:v>14.27911164465786</c:v>
                </c:pt>
                <c:pt idx="292">
                  <c:v>12.103871548619438</c:v>
                </c:pt>
                <c:pt idx="293">
                  <c:v>14.439843937575034</c:v>
                </c:pt>
                <c:pt idx="294">
                  <c:v>13.814867947178868</c:v>
                </c:pt>
                <c:pt idx="295">
                  <c:v>14.254303721488597</c:v>
                </c:pt>
                <c:pt idx="296">
                  <c:v>15.088979591836733</c:v>
                </c:pt>
                <c:pt idx="297">
                  <c:v>13.77873949579832</c:v>
                </c:pt>
                <c:pt idx="298">
                  <c:v>12.442935174069632</c:v>
                </c:pt>
                <c:pt idx="299">
                  <c:v>12.072298919567828</c:v>
                </c:pt>
                <c:pt idx="300">
                  <c:v>12.156398559423764</c:v>
                </c:pt>
                <c:pt idx="301">
                  <c:v>12.463721488595439</c:v>
                </c:pt>
                <c:pt idx="302">
                  <c:v>12.639309723889554</c:v>
                </c:pt>
                <c:pt idx="303">
                  <c:v>15.865258103241288</c:v>
                </c:pt>
                <c:pt idx="304">
                  <c:v>16.950462184873956</c:v>
                </c:pt>
                <c:pt idx="305">
                  <c:v>16.050930372148855</c:v>
                </c:pt>
                <c:pt idx="306">
                  <c:v>17.106986794717884</c:v>
                </c:pt>
                <c:pt idx="307">
                  <c:v>20.458535414165667</c:v>
                </c:pt>
                <c:pt idx="308">
                  <c:v>24.804219687875147</c:v>
                </c:pt>
                <c:pt idx="309">
                  <c:v>24.895060024009609</c:v>
                </c:pt>
                <c:pt idx="310">
                  <c:v>25.251236494597833</c:v>
                </c:pt>
                <c:pt idx="311">
                  <c:v>24.70109243697479</c:v>
                </c:pt>
                <c:pt idx="312">
                  <c:v>24.55603241296518</c:v>
                </c:pt>
                <c:pt idx="313">
                  <c:v>25.381776710684264</c:v>
                </c:pt>
                <c:pt idx="314">
                  <c:v>22.563229291716681</c:v>
                </c:pt>
                <c:pt idx="315">
                  <c:v>20.617376950780312</c:v>
                </c:pt>
                <c:pt idx="316">
                  <c:v>22.088073229291723</c:v>
                </c:pt>
                <c:pt idx="317">
                  <c:v>23.583901560624241</c:v>
                </c:pt>
                <c:pt idx="318">
                  <c:v>23.974021608643454</c:v>
                </c:pt>
                <c:pt idx="319">
                  <c:v>23.589717887154862</c:v>
                </c:pt>
                <c:pt idx="320">
                  <c:v>21.04356542617046</c:v>
                </c:pt>
                <c:pt idx="321">
                  <c:v>21.148613445378146</c:v>
                </c:pt>
                <c:pt idx="322">
                  <c:v>20.317749099639855</c:v>
                </c:pt>
                <c:pt idx="323">
                  <c:v>18.802172869147668</c:v>
                </c:pt>
                <c:pt idx="324">
                  <c:v>15.920588235294119</c:v>
                </c:pt>
                <c:pt idx="325">
                  <c:v>14.729147659063628</c:v>
                </c:pt>
                <c:pt idx="326">
                  <c:v>16.274867947178876</c:v>
                </c:pt>
                <c:pt idx="327">
                  <c:v>16.610348139255692</c:v>
                </c:pt>
                <c:pt idx="328">
                  <c:v>16.36453181272509</c:v>
                </c:pt>
                <c:pt idx="329">
                  <c:v>17.154735894357742</c:v>
                </c:pt>
                <c:pt idx="330">
                  <c:v>16.898763505402158</c:v>
                </c:pt>
                <c:pt idx="331">
                  <c:v>18.860348139255692</c:v>
                </c:pt>
                <c:pt idx="332">
                  <c:v>17.687947178871539</c:v>
                </c:pt>
                <c:pt idx="333">
                  <c:v>18.87655462184874</c:v>
                </c:pt>
                <c:pt idx="334">
                  <c:v>17.376194477791117</c:v>
                </c:pt>
                <c:pt idx="335">
                  <c:v>16.7169987995198</c:v>
                </c:pt>
                <c:pt idx="336">
                  <c:v>19.322995198079226</c:v>
                </c:pt>
                <c:pt idx="337">
                  <c:v>20.93430372148859</c:v>
                </c:pt>
                <c:pt idx="338">
                  <c:v>20.813799519807915</c:v>
                </c:pt>
                <c:pt idx="339">
                  <c:v>20.218211284513799</c:v>
                </c:pt>
                <c:pt idx="340">
                  <c:v>20.5083793517407</c:v>
                </c:pt>
                <c:pt idx="341">
                  <c:v>20.02306722689076</c:v>
                </c:pt>
                <c:pt idx="342">
                  <c:v>23.099771908763501</c:v>
                </c:pt>
                <c:pt idx="343">
                  <c:v>22.81950780312124</c:v>
                </c:pt>
                <c:pt idx="344">
                  <c:v>22.059195678271294</c:v>
                </c:pt>
                <c:pt idx="345">
                  <c:v>23.229615846338532</c:v>
                </c:pt>
                <c:pt idx="346">
                  <c:v>26.251260504201667</c:v>
                </c:pt>
                <c:pt idx="347">
                  <c:v>27.001836734693867</c:v>
                </c:pt>
                <c:pt idx="348">
                  <c:v>26.235720288115246</c:v>
                </c:pt>
                <c:pt idx="349">
                  <c:v>25.125624249699882</c:v>
                </c:pt>
                <c:pt idx="350">
                  <c:v>23.949171668667461</c:v>
                </c:pt>
                <c:pt idx="351">
                  <c:v>23.873703481392553</c:v>
                </c:pt>
                <c:pt idx="352">
                  <c:v>22.753943577430974</c:v>
                </c:pt>
                <c:pt idx="353">
                  <c:v>22.409387755102031</c:v>
                </c:pt>
                <c:pt idx="354">
                  <c:v>21.764627851140446</c:v>
                </c:pt>
                <c:pt idx="355">
                  <c:v>23.46990396158462</c:v>
                </c:pt>
                <c:pt idx="356">
                  <c:v>25.095720288115245</c:v>
                </c:pt>
                <c:pt idx="357">
                  <c:v>25.790576230492192</c:v>
                </c:pt>
                <c:pt idx="358">
                  <c:v>26.030684273709483</c:v>
                </c:pt>
                <c:pt idx="359">
                  <c:v>23.908547418967586</c:v>
                </c:pt>
                <c:pt idx="360">
                  <c:v>23.624027611044426</c:v>
                </c:pt>
                <c:pt idx="361">
                  <c:v>24.274255702280911</c:v>
                </c:pt>
                <c:pt idx="362">
                  <c:v>26.360348139255692</c:v>
                </c:pt>
                <c:pt idx="363">
                  <c:v>27.506104441776714</c:v>
                </c:pt>
                <c:pt idx="364">
                  <c:v>28.251488595438175</c:v>
                </c:pt>
                <c:pt idx="365">
                  <c:v>25.264903961584622</c:v>
                </c:pt>
                <c:pt idx="366">
                  <c:v>23.73007202881152</c:v>
                </c:pt>
                <c:pt idx="367">
                  <c:v>23.633967587034817</c:v>
                </c:pt>
                <c:pt idx="368">
                  <c:v>22.383199279711889</c:v>
                </c:pt>
                <c:pt idx="369">
                  <c:v>22.63847539015606</c:v>
                </c:pt>
                <c:pt idx="370">
                  <c:v>24.178787515005993</c:v>
                </c:pt>
                <c:pt idx="371">
                  <c:v>24.574159663865544</c:v>
                </c:pt>
                <c:pt idx="372">
                  <c:v>24.353955582232899</c:v>
                </c:pt>
                <c:pt idx="373">
                  <c:v>24.314711884753891</c:v>
                </c:pt>
                <c:pt idx="374">
                  <c:v>22.81933973589436</c:v>
                </c:pt>
                <c:pt idx="375">
                  <c:v>22.294315726290506</c:v>
                </c:pt>
                <c:pt idx="376">
                  <c:v>21.194219687875147</c:v>
                </c:pt>
                <c:pt idx="377">
                  <c:v>22.524243697478994</c:v>
                </c:pt>
                <c:pt idx="378">
                  <c:v>22.150036014405757</c:v>
                </c:pt>
                <c:pt idx="379">
                  <c:v>21.57014405762304</c:v>
                </c:pt>
                <c:pt idx="380">
                  <c:v>22.480804321728684</c:v>
                </c:pt>
                <c:pt idx="381">
                  <c:v>23.171368547418965</c:v>
                </c:pt>
                <c:pt idx="382">
                  <c:v>23.771656662665066</c:v>
                </c:pt>
                <c:pt idx="383">
                  <c:v>23.896476590636254</c:v>
                </c:pt>
                <c:pt idx="384">
                  <c:v>25.236548619447774</c:v>
                </c:pt>
                <c:pt idx="385">
                  <c:v>26.382316926770713</c:v>
                </c:pt>
                <c:pt idx="386">
                  <c:v>28.223373349339738</c:v>
                </c:pt>
                <c:pt idx="387">
                  <c:v>29.19832533013205</c:v>
                </c:pt>
                <c:pt idx="388">
                  <c:v>29.388901560624248</c:v>
                </c:pt>
                <c:pt idx="389">
                  <c:v>30.800306122448973</c:v>
                </c:pt>
                <c:pt idx="390">
                  <c:v>30.540390156062415</c:v>
                </c:pt>
                <c:pt idx="391">
                  <c:v>31.576158463385354</c:v>
                </c:pt>
                <c:pt idx="392">
                  <c:v>32.161398559423773</c:v>
                </c:pt>
                <c:pt idx="393">
                  <c:v>34.04221488595438</c:v>
                </c:pt>
                <c:pt idx="394">
                  <c:v>31.661926770708277</c:v>
                </c:pt>
                <c:pt idx="395">
                  <c:v>31.411674669867935</c:v>
                </c:pt>
                <c:pt idx="396">
                  <c:v>28.910234093637456</c:v>
                </c:pt>
                <c:pt idx="397">
                  <c:v>27.285234093637456</c:v>
                </c:pt>
                <c:pt idx="398">
                  <c:v>25.805066026410557</c:v>
                </c:pt>
                <c:pt idx="399">
                  <c:v>26.355162064825933</c:v>
                </c:pt>
                <c:pt idx="400">
                  <c:v>26.340198079231698</c:v>
                </c:pt>
                <c:pt idx="401">
                  <c:v>28.201662665066024</c:v>
                </c:pt>
                <c:pt idx="402">
                  <c:v>28.26661464585834</c:v>
                </c:pt>
                <c:pt idx="403">
                  <c:v>30.572599039615852</c:v>
                </c:pt>
                <c:pt idx="404">
                  <c:v>29.441902761104444</c:v>
                </c:pt>
                <c:pt idx="405">
                  <c:v>31.752178871548622</c:v>
                </c:pt>
                <c:pt idx="406">
                  <c:v>32.677515006002395</c:v>
                </c:pt>
                <c:pt idx="407">
                  <c:v>34.228103241296523</c:v>
                </c:pt>
                <c:pt idx="408">
                  <c:v>32.577334933973589</c:v>
                </c:pt>
                <c:pt idx="409">
                  <c:v>31.157022809123646</c:v>
                </c:pt>
                <c:pt idx="410">
                  <c:v>32.837262905162078</c:v>
                </c:pt>
                <c:pt idx="411">
                  <c:v>33.086890756302523</c:v>
                </c:pt>
                <c:pt idx="412">
                  <c:v>37.543607442977191</c:v>
                </c:pt>
                <c:pt idx="413">
                  <c:v>35.563319327731094</c:v>
                </c:pt>
                <c:pt idx="414">
                  <c:v>32.892503001200481</c:v>
                </c:pt>
                <c:pt idx="415">
                  <c:v>32.122286914765908</c:v>
                </c:pt>
                <c:pt idx="416">
                  <c:v>30.287058823529406</c:v>
                </c:pt>
                <c:pt idx="417">
                  <c:v>26.496374549819933</c:v>
                </c:pt>
                <c:pt idx="418">
                  <c:v>22.840378151260495</c:v>
                </c:pt>
                <c:pt idx="419">
                  <c:v>23.010978391356545</c:v>
                </c:pt>
                <c:pt idx="420">
                  <c:v>21.525174069627852</c:v>
                </c:pt>
                <c:pt idx="421">
                  <c:v>23.646218487394947</c:v>
                </c:pt>
                <c:pt idx="422">
                  <c:v>25.372106842737097</c:v>
                </c:pt>
                <c:pt idx="423">
                  <c:v>26.347346938775516</c:v>
                </c:pt>
                <c:pt idx="424">
                  <c:v>25.397599039615855</c:v>
                </c:pt>
                <c:pt idx="425">
                  <c:v>24.982346938775507</c:v>
                </c:pt>
                <c:pt idx="426">
                  <c:v>26.173511404561822</c:v>
                </c:pt>
                <c:pt idx="427">
                  <c:v>26.348595438175266</c:v>
                </c:pt>
                <c:pt idx="428">
                  <c:v>23.41786314525811</c:v>
                </c:pt>
                <c:pt idx="429">
                  <c:v>21.262250900360144</c:v>
                </c:pt>
                <c:pt idx="430">
                  <c:v>20.181362545018018</c:v>
                </c:pt>
                <c:pt idx="431">
                  <c:v>20.055822328931569</c:v>
                </c:pt>
                <c:pt idx="432">
                  <c:v>17.419657863145261</c:v>
                </c:pt>
                <c:pt idx="433">
                  <c:v>15.693637454981982</c:v>
                </c:pt>
                <c:pt idx="434">
                  <c:v>13.217941176470589</c:v>
                </c:pt>
                <c:pt idx="435">
                  <c:v>12.799285714285702</c:v>
                </c:pt>
                <c:pt idx="436">
                  <c:v>11.503709483793514</c:v>
                </c:pt>
                <c:pt idx="437">
                  <c:v>6.2860444177671013</c:v>
                </c:pt>
                <c:pt idx="438">
                  <c:v>6.7355162064825862</c:v>
                </c:pt>
                <c:pt idx="439">
                  <c:v>5.650132052821121</c:v>
                </c:pt>
                <c:pt idx="440">
                  <c:v>4.5734993997599105</c:v>
                </c:pt>
                <c:pt idx="441">
                  <c:v>4.3771428571428572</c:v>
                </c:pt>
                <c:pt idx="442">
                  <c:v>4.8672268907562994</c:v>
                </c:pt>
                <c:pt idx="443">
                  <c:v>4.943511404561832</c:v>
                </c:pt>
                <c:pt idx="444">
                  <c:v>5.6885594237695187</c:v>
                </c:pt>
                <c:pt idx="445">
                  <c:v>6.5878511404561806</c:v>
                </c:pt>
                <c:pt idx="446">
                  <c:v>3.9673349339735893</c:v>
                </c:pt>
                <c:pt idx="447">
                  <c:v>2.2830072028811514</c:v>
                </c:pt>
                <c:pt idx="448">
                  <c:v>1.1276710684273752</c:v>
                </c:pt>
                <c:pt idx="449">
                  <c:v>5.3888595438175173</c:v>
                </c:pt>
                <c:pt idx="450">
                  <c:v>7.2151080432172847</c:v>
                </c:pt>
                <c:pt idx="451">
                  <c:v>7.4302521008403346</c:v>
                </c:pt>
                <c:pt idx="452">
                  <c:v>8.5114045618247332</c:v>
                </c:pt>
                <c:pt idx="453">
                  <c:v>7.4552160864345751</c:v>
                </c:pt>
                <c:pt idx="454">
                  <c:v>7.818511404561832</c:v>
                </c:pt>
                <c:pt idx="455">
                  <c:v>7.3885714285714243</c:v>
                </c:pt>
                <c:pt idx="456">
                  <c:v>9.1345318127251005</c:v>
                </c:pt>
                <c:pt idx="457">
                  <c:v>10.40985594237695</c:v>
                </c:pt>
                <c:pt idx="458">
                  <c:v>9.9195678271308481</c:v>
                </c:pt>
                <c:pt idx="459">
                  <c:v>9.7943877551020364</c:v>
                </c:pt>
                <c:pt idx="460">
                  <c:v>10.844783913565436</c:v>
                </c:pt>
                <c:pt idx="461">
                  <c:v>8.8639555822328902</c:v>
                </c:pt>
                <c:pt idx="462">
                  <c:v>8.3835594237695119</c:v>
                </c:pt>
                <c:pt idx="463">
                  <c:v>9.2039195678271284</c:v>
                </c:pt>
                <c:pt idx="464">
                  <c:v>10.578115246098449</c:v>
                </c:pt>
                <c:pt idx="465">
                  <c:v>12.287839135654252</c:v>
                </c:pt>
                <c:pt idx="466">
                  <c:v>13.128331332533008</c:v>
                </c:pt>
                <c:pt idx="467">
                  <c:v>11.948211284513803</c:v>
                </c:pt>
                <c:pt idx="468">
                  <c:v>11.513391356542613</c:v>
                </c:pt>
                <c:pt idx="469">
                  <c:v>11.363619447779115</c:v>
                </c:pt>
                <c:pt idx="470">
                  <c:v>11.02745498199279</c:v>
                </c:pt>
                <c:pt idx="471">
                  <c:v>10.060282112845144</c:v>
                </c:pt>
                <c:pt idx="472">
                  <c:v>9.8359663865546167</c:v>
                </c:pt>
                <c:pt idx="473">
                  <c:v>10.127382953181268</c:v>
                </c:pt>
                <c:pt idx="474">
                  <c:v>9.9368547418967523</c:v>
                </c:pt>
                <c:pt idx="475">
                  <c:v>9.5656182472989144</c:v>
                </c:pt>
                <c:pt idx="476">
                  <c:v>10.616626650660265</c:v>
                </c:pt>
                <c:pt idx="477">
                  <c:v>10.977154861944783</c:v>
                </c:pt>
                <c:pt idx="478">
                  <c:v>10.711338535414157</c:v>
                </c:pt>
                <c:pt idx="479">
                  <c:v>10.056818727491006</c:v>
                </c:pt>
                <c:pt idx="480">
                  <c:v>9.1065546218487441</c:v>
                </c:pt>
                <c:pt idx="481">
                  <c:v>9.5860744297719123</c:v>
                </c:pt>
                <c:pt idx="482">
                  <c:v>10.286554621848751</c:v>
                </c:pt>
                <c:pt idx="483">
                  <c:v>10.615546218487395</c:v>
                </c:pt>
                <c:pt idx="484">
                  <c:v>10.440426170468186</c:v>
                </c:pt>
                <c:pt idx="485">
                  <c:v>9.5236734693877594</c:v>
                </c:pt>
                <c:pt idx="486">
                  <c:v>9.108361344537812</c:v>
                </c:pt>
                <c:pt idx="487">
                  <c:v>9.3040456182473008</c:v>
                </c:pt>
                <c:pt idx="488">
                  <c:v>8.4187454981992857</c:v>
                </c:pt>
                <c:pt idx="489">
                  <c:v>8.4678091236494453</c:v>
                </c:pt>
                <c:pt idx="490">
                  <c:v>9.3433733493397284</c:v>
                </c:pt>
                <c:pt idx="491">
                  <c:v>9.9098739495798185</c:v>
                </c:pt>
                <c:pt idx="492">
                  <c:v>10.369981992797122</c:v>
                </c:pt>
                <c:pt idx="493">
                  <c:v>10.135726290516203</c:v>
                </c:pt>
                <c:pt idx="494">
                  <c:v>9.1807382953181218</c:v>
                </c:pt>
                <c:pt idx="495">
                  <c:v>7.6558103241296465</c:v>
                </c:pt>
                <c:pt idx="496">
                  <c:v>7.4752220888355367</c:v>
                </c:pt>
                <c:pt idx="497">
                  <c:v>7.4903061224489704</c:v>
                </c:pt>
                <c:pt idx="498">
                  <c:v>8.1706062424970014</c:v>
                </c:pt>
                <c:pt idx="499">
                  <c:v>8.4550300120047979</c:v>
                </c:pt>
                <c:pt idx="500">
                  <c:v>8.7295258103241338</c:v>
                </c:pt>
                <c:pt idx="501">
                  <c:v>10.224369747899161</c:v>
                </c:pt>
                <c:pt idx="502">
                  <c:v>11.235426170468187</c:v>
                </c:pt>
                <c:pt idx="503">
                  <c:v>10.359549819927963</c:v>
                </c:pt>
                <c:pt idx="504">
                  <c:v>8.9150660264105568</c:v>
                </c:pt>
                <c:pt idx="505">
                  <c:v>8.2986494597839169</c:v>
                </c:pt>
                <c:pt idx="506">
                  <c:v>7.4095258103241264</c:v>
                </c:pt>
                <c:pt idx="507">
                  <c:v>8.2948139255702387</c:v>
                </c:pt>
                <c:pt idx="508">
                  <c:v>7.9904261704681829</c:v>
                </c:pt>
                <c:pt idx="509">
                  <c:v>8.6404981992797047</c:v>
                </c:pt>
                <c:pt idx="510">
                  <c:v>9.1054621848739572</c:v>
                </c:pt>
                <c:pt idx="511">
                  <c:v>10.000954381752692</c:v>
                </c:pt>
                <c:pt idx="512">
                  <c:v>9.3955462184873966</c:v>
                </c:pt>
                <c:pt idx="513">
                  <c:v>9.4861704681872823</c:v>
                </c:pt>
                <c:pt idx="514">
                  <c:v>9.5963145258103282</c:v>
                </c:pt>
                <c:pt idx="515">
                  <c:v>10.452046818727482</c:v>
                </c:pt>
                <c:pt idx="516">
                  <c:v>10.05693877551019</c:v>
                </c:pt>
                <c:pt idx="517">
                  <c:v>10.727142857142866</c:v>
                </c:pt>
                <c:pt idx="518">
                  <c:v>10.067298919567818</c:v>
                </c:pt>
                <c:pt idx="519">
                  <c:v>11.047767106842727</c:v>
                </c:pt>
                <c:pt idx="520">
                  <c:v>11.273103241296525</c:v>
                </c:pt>
                <c:pt idx="521">
                  <c:v>10.973031212484983</c:v>
                </c:pt>
                <c:pt idx="522">
                  <c:v>10.587346938775511</c:v>
                </c:pt>
                <c:pt idx="523">
                  <c:v>10.862671068427375</c:v>
                </c:pt>
                <c:pt idx="524">
                  <c:v>12.18650660264106</c:v>
                </c:pt>
                <c:pt idx="525">
                  <c:v>12.246590636254496</c:v>
                </c:pt>
                <c:pt idx="526">
                  <c:v>12.102202881152465</c:v>
                </c:pt>
                <c:pt idx="527">
                  <c:v>12.967863145258107</c:v>
                </c:pt>
                <c:pt idx="528">
                  <c:v>13.274099639855947</c:v>
                </c:pt>
                <c:pt idx="529">
                  <c:v>13.359243697478988</c:v>
                </c:pt>
                <c:pt idx="530">
                  <c:v>14.12449579831933</c:v>
                </c:pt>
                <c:pt idx="531">
                  <c:v>14.660264105642256</c:v>
                </c:pt>
                <c:pt idx="532">
                  <c:v>14.654879951980789</c:v>
                </c:pt>
                <c:pt idx="533">
                  <c:v>13.924783913565435</c:v>
                </c:pt>
                <c:pt idx="534">
                  <c:v>13.009651860744299</c:v>
                </c:pt>
                <c:pt idx="535">
                  <c:v>11.689279711884751</c:v>
                </c:pt>
                <c:pt idx="536">
                  <c:v>12.198835534213686</c:v>
                </c:pt>
                <c:pt idx="537">
                  <c:v>13.264483793517414</c:v>
                </c:pt>
                <c:pt idx="538">
                  <c:v>12.769315726290515</c:v>
                </c:pt>
                <c:pt idx="539">
                  <c:v>15.324615846338531</c:v>
                </c:pt>
                <c:pt idx="540">
                  <c:v>16.194759903961582</c:v>
                </c:pt>
                <c:pt idx="541">
                  <c:v>16.194759903961582</c:v>
                </c:pt>
                <c:pt idx="542">
                  <c:v>16.460240096038419</c:v>
                </c:pt>
                <c:pt idx="543">
                  <c:v>14.604315726290508</c:v>
                </c:pt>
                <c:pt idx="544">
                  <c:v>14.769747899159668</c:v>
                </c:pt>
                <c:pt idx="545">
                  <c:v>16.73669267707082</c:v>
                </c:pt>
                <c:pt idx="546">
                  <c:v>16.70618847539015</c:v>
                </c:pt>
                <c:pt idx="547">
                  <c:v>13.649603841536617</c:v>
                </c:pt>
                <c:pt idx="548">
                  <c:v>13.775072028811522</c:v>
                </c:pt>
                <c:pt idx="549">
                  <c:v>13.824495798319319</c:v>
                </c:pt>
                <c:pt idx="550">
                  <c:v>14.669315726290506</c:v>
                </c:pt>
                <c:pt idx="551">
                  <c:v>15.244615846338533</c:v>
                </c:pt>
                <c:pt idx="552">
                  <c:v>16.890048019207683</c:v>
                </c:pt>
                <c:pt idx="553">
                  <c:v>16.845444177671069</c:v>
                </c:pt>
                <c:pt idx="554">
                  <c:v>15.920588235294119</c:v>
                </c:pt>
                <c:pt idx="555">
                  <c:v>17.276056422569027</c:v>
                </c:pt>
                <c:pt idx="556">
                  <c:v>18.807016806722686</c:v>
                </c:pt>
                <c:pt idx="557">
                  <c:v>18.377244897959187</c:v>
                </c:pt>
                <c:pt idx="558">
                  <c:v>18.956800720288115</c:v>
                </c:pt>
                <c:pt idx="559">
                  <c:v>19.176740696278515</c:v>
                </c:pt>
                <c:pt idx="560">
                  <c:v>21.527569027611051</c:v>
                </c:pt>
                <c:pt idx="561">
                  <c:v>23.05876950780312</c:v>
                </c:pt>
                <c:pt idx="562">
                  <c:v>23.093637454981987</c:v>
                </c:pt>
                <c:pt idx="563">
                  <c:v>24.303757503001194</c:v>
                </c:pt>
                <c:pt idx="564">
                  <c:v>23.319081632653052</c:v>
                </c:pt>
                <c:pt idx="565">
                  <c:v>20.224069627851136</c:v>
                </c:pt>
                <c:pt idx="566">
                  <c:v>21.139897959183671</c:v>
                </c:pt>
                <c:pt idx="567">
                  <c:v>21.02958583433373</c:v>
                </c:pt>
                <c:pt idx="568">
                  <c:v>20.380474189675866</c:v>
                </c:pt>
                <c:pt idx="569">
                  <c:v>18.604321728691474</c:v>
                </c:pt>
                <c:pt idx="570">
                  <c:v>19.024381752701075</c:v>
                </c:pt>
                <c:pt idx="571">
                  <c:v>19.674345738295315</c:v>
                </c:pt>
                <c:pt idx="572">
                  <c:v>20.614969987995195</c:v>
                </c:pt>
                <c:pt idx="573">
                  <c:v>21.751038415366153</c:v>
                </c:pt>
                <c:pt idx="574">
                  <c:v>22.590246098439366</c:v>
                </c:pt>
                <c:pt idx="575">
                  <c:v>23.625966386554609</c:v>
                </c:pt>
                <c:pt idx="576">
                  <c:v>23.335198079231702</c:v>
                </c:pt>
                <c:pt idx="577">
                  <c:v>22.714321728691473</c:v>
                </c:pt>
                <c:pt idx="578">
                  <c:v>22.454189675870353</c:v>
                </c:pt>
                <c:pt idx="579">
                  <c:v>21.118469387755098</c:v>
                </c:pt>
                <c:pt idx="580">
                  <c:v>20.423661464585834</c:v>
                </c:pt>
                <c:pt idx="581">
                  <c:v>21.63421368547418</c:v>
                </c:pt>
                <c:pt idx="582">
                  <c:v>22.154201680672273</c:v>
                </c:pt>
                <c:pt idx="583">
                  <c:v>22.33990996398559</c:v>
                </c:pt>
                <c:pt idx="584">
                  <c:v>23.23483793517407</c:v>
                </c:pt>
                <c:pt idx="585">
                  <c:v>21.873937575030013</c:v>
                </c:pt>
                <c:pt idx="586">
                  <c:v>22.40292917166866</c:v>
                </c:pt>
                <c:pt idx="587">
                  <c:v>23.062797118847527</c:v>
                </c:pt>
                <c:pt idx="588">
                  <c:v>22.462304921968794</c:v>
                </c:pt>
                <c:pt idx="589">
                  <c:v>22.87199279711885</c:v>
                </c:pt>
                <c:pt idx="590">
                  <c:v>20.731620648259309</c:v>
                </c:pt>
                <c:pt idx="591">
                  <c:v>21.356920768307333</c:v>
                </c:pt>
                <c:pt idx="592">
                  <c:v>20.556452581032403</c:v>
                </c:pt>
                <c:pt idx="593">
                  <c:v>20.616092436974796</c:v>
                </c:pt>
                <c:pt idx="594">
                  <c:v>20.070252100840335</c:v>
                </c:pt>
                <c:pt idx="595">
                  <c:v>20.230672268907554</c:v>
                </c:pt>
                <c:pt idx="596">
                  <c:v>22.106572629051612</c:v>
                </c:pt>
                <c:pt idx="597">
                  <c:v>23.502376950780317</c:v>
                </c:pt>
                <c:pt idx="598">
                  <c:v>23.222220888355338</c:v>
                </c:pt>
                <c:pt idx="599">
                  <c:v>21.621248499399755</c:v>
                </c:pt>
                <c:pt idx="600">
                  <c:v>20.565516206482599</c:v>
                </c:pt>
                <c:pt idx="601">
                  <c:v>21.300408163265303</c:v>
                </c:pt>
                <c:pt idx="602">
                  <c:v>20.745300120048029</c:v>
                </c:pt>
                <c:pt idx="603">
                  <c:v>19.430780312124853</c:v>
                </c:pt>
                <c:pt idx="604">
                  <c:v>17.89509603841536</c:v>
                </c:pt>
                <c:pt idx="605">
                  <c:v>17.519483793517409</c:v>
                </c:pt>
                <c:pt idx="606">
                  <c:v>17.929243697478981</c:v>
                </c:pt>
                <c:pt idx="607">
                  <c:v>18.037923169267714</c:v>
                </c:pt>
                <c:pt idx="608">
                  <c:v>18.397779111644667</c:v>
                </c:pt>
                <c:pt idx="609">
                  <c:v>17.987563025210079</c:v>
                </c:pt>
                <c:pt idx="610">
                  <c:v>17.408379351740692</c:v>
                </c:pt>
                <c:pt idx="611">
                  <c:v>17.6333793517407</c:v>
                </c:pt>
                <c:pt idx="612">
                  <c:v>16.453583433373353</c:v>
                </c:pt>
                <c:pt idx="613">
                  <c:v>15.47848739495798</c:v>
                </c:pt>
                <c:pt idx="614">
                  <c:v>14.82342737094838</c:v>
                </c:pt>
                <c:pt idx="615">
                  <c:v>14.188331332533011</c:v>
                </c:pt>
                <c:pt idx="616">
                  <c:v>13.918259303721484</c:v>
                </c:pt>
                <c:pt idx="617">
                  <c:v>12.79846338535414</c:v>
                </c:pt>
                <c:pt idx="618">
                  <c:v>12.739207683073232</c:v>
                </c:pt>
                <c:pt idx="619">
                  <c:v>13.064699879951974</c:v>
                </c:pt>
                <c:pt idx="620">
                  <c:v>12.864591836734704</c:v>
                </c:pt>
                <c:pt idx="621">
                  <c:v>12.954987995198081</c:v>
                </c:pt>
                <c:pt idx="622">
                  <c:v>12.074675870348145</c:v>
                </c:pt>
                <c:pt idx="623">
                  <c:v>13.615156062424958</c:v>
                </c:pt>
                <c:pt idx="624">
                  <c:v>14.129759903961585</c:v>
                </c:pt>
                <c:pt idx="625">
                  <c:v>13.495300120048029</c:v>
                </c:pt>
                <c:pt idx="626">
                  <c:v>12.719819927971187</c:v>
                </c:pt>
                <c:pt idx="627">
                  <c:v>12.860348139255692</c:v>
                </c:pt>
                <c:pt idx="628">
                  <c:v>13.840972388955578</c:v>
                </c:pt>
                <c:pt idx="629">
                  <c:v>14.390828331332528</c:v>
                </c:pt>
                <c:pt idx="630">
                  <c:v>14.431356542617053</c:v>
                </c:pt>
                <c:pt idx="631">
                  <c:v>14.896596638655467</c:v>
                </c:pt>
                <c:pt idx="632">
                  <c:v>13.260396158463379</c:v>
                </c:pt>
                <c:pt idx="633">
                  <c:v>14.355180072028816</c:v>
                </c:pt>
                <c:pt idx="634">
                  <c:v>13.435204081632648</c:v>
                </c:pt>
                <c:pt idx="635">
                  <c:v>12.955108043217294</c:v>
                </c:pt>
                <c:pt idx="636">
                  <c:v>13.185360144057626</c:v>
                </c:pt>
                <c:pt idx="637">
                  <c:v>12.849807923169266</c:v>
                </c:pt>
                <c:pt idx="638">
                  <c:v>12.599291716686679</c:v>
                </c:pt>
                <c:pt idx="639">
                  <c:v>12.389435774309717</c:v>
                </c:pt>
                <c:pt idx="640">
                  <c:v>12.579627851140458</c:v>
                </c:pt>
                <c:pt idx="641">
                  <c:v>13.074339735894355</c:v>
                </c:pt>
                <c:pt idx="642">
                  <c:v>13.123475390156059</c:v>
                </c:pt>
                <c:pt idx="643">
                  <c:v>13.018043217286916</c:v>
                </c:pt>
                <c:pt idx="644">
                  <c:v>14.033811524609845</c:v>
                </c:pt>
                <c:pt idx="645">
                  <c:v>13.923631452581034</c:v>
                </c:pt>
                <c:pt idx="646">
                  <c:v>15.663763505402159</c:v>
                </c:pt>
                <c:pt idx="647">
                  <c:v>15.443523409363749</c:v>
                </c:pt>
                <c:pt idx="648">
                  <c:v>15.968043217286919</c:v>
                </c:pt>
                <c:pt idx="649">
                  <c:v>16.899339735894358</c:v>
                </c:pt>
                <c:pt idx="650">
                  <c:v>15.053751500600242</c:v>
                </c:pt>
                <c:pt idx="651">
                  <c:v>14.171974789915964</c:v>
                </c:pt>
                <c:pt idx="652">
                  <c:v>14.746578631452579</c:v>
                </c:pt>
                <c:pt idx="653">
                  <c:v>15.861854741896749</c:v>
                </c:pt>
                <c:pt idx="654">
                  <c:v>14.117611044417771</c:v>
                </c:pt>
                <c:pt idx="655">
                  <c:v>13.257743097238901</c:v>
                </c:pt>
                <c:pt idx="656">
                  <c:v>12.862791116446587</c:v>
                </c:pt>
                <c:pt idx="657">
                  <c:v>12.878475390156055</c:v>
                </c:pt>
                <c:pt idx="658">
                  <c:v>12.653379351740696</c:v>
                </c:pt>
                <c:pt idx="659">
                  <c:v>11.372707082833131</c:v>
                </c:pt>
                <c:pt idx="660">
                  <c:v>9.8876230492196839</c:v>
                </c:pt>
                <c:pt idx="661">
                  <c:v>10.161962785114042</c:v>
                </c:pt>
                <c:pt idx="662">
                  <c:v>9.9916986794717957</c:v>
                </c:pt>
                <c:pt idx="663">
                  <c:v>9.7006782713085187</c:v>
                </c:pt>
                <c:pt idx="664">
                  <c:v>8.7203541416566566</c:v>
                </c:pt>
                <c:pt idx="665">
                  <c:v>9.3605942376950821</c:v>
                </c:pt>
                <c:pt idx="666">
                  <c:v>9.7213145258103282</c:v>
                </c:pt>
                <c:pt idx="667">
                  <c:v>6.6956182472989241</c:v>
                </c:pt>
                <c:pt idx="668">
                  <c:v>7.2303181272508965</c:v>
                </c:pt>
                <c:pt idx="669">
                  <c:v>5.9903661464585838</c:v>
                </c:pt>
                <c:pt idx="670">
                  <c:v>7.590030012004803</c:v>
                </c:pt>
                <c:pt idx="671">
                  <c:v>6.1543097238895541</c:v>
                </c:pt>
                <c:pt idx="672">
                  <c:v>6.943109243697478</c:v>
                </c:pt>
                <c:pt idx="673">
                  <c:v>5.7774009603841563</c:v>
                </c:pt>
                <c:pt idx="674">
                  <c:v>5.1820888355342021</c:v>
                </c:pt>
                <c:pt idx="675">
                  <c:v>5.7265006002400867</c:v>
                </c:pt>
                <c:pt idx="676">
                  <c:v>7.3768007202881165</c:v>
                </c:pt>
                <c:pt idx="677">
                  <c:v>7.9514045618247309</c:v>
                </c:pt>
                <c:pt idx="678">
                  <c:v>8.516836734693868</c:v>
                </c:pt>
                <c:pt idx="679">
                  <c:v>8.013025210084038</c:v>
                </c:pt>
                <c:pt idx="680">
                  <c:v>7.6676650660264016</c:v>
                </c:pt>
                <c:pt idx="681">
                  <c:v>8.0677731092437028</c:v>
                </c:pt>
                <c:pt idx="682">
                  <c:v>8.8684333733493332</c:v>
                </c:pt>
                <c:pt idx="683">
                  <c:v>9.4338055222088855</c:v>
                </c:pt>
                <c:pt idx="684">
                  <c:v>10.034645858343339</c:v>
                </c:pt>
                <c:pt idx="685">
                  <c:v>9.9743937575029946</c:v>
                </c:pt>
                <c:pt idx="686">
                  <c:v>7.8131932773109156</c:v>
                </c:pt>
                <c:pt idx="687">
                  <c:v>7.9735174069627845</c:v>
                </c:pt>
                <c:pt idx="688">
                  <c:v>8.8586494597839192</c:v>
                </c:pt>
                <c:pt idx="689">
                  <c:v>10.063025210084035</c:v>
                </c:pt>
                <c:pt idx="690">
                  <c:v>9.6876650660264119</c:v>
                </c:pt>
                <c:pt idx="691">
                  <c:v>9.3679051620648295</c:v>
                </c:pt>
                <c:pt idx="692">
                  <c:v>9.1938295318127246</c:v>
                </c:pt>
                <c:pt idx="693">
                  <c:v>6.5875450180071908</c:v>
                </c:pt>
                <c:pt idx="694">
                  <c:v>6.8989375750300184</c:v>
                </c:pt>
                <c:pt idx="695">
                  <c:v>6.7744657863145221</c:v>
                </c:pt>
                <c:pt idx="696">
                  <c:v>7.3354141656662648</c:v>
                </c:pt>
                <c:pt idx="697">
                  <c:v>7.4791296518607453</c:v>
                </c:pt>
                <c:pt idx="698">
                  <c:v>7.7791776710684246</c:v>
                </c:pt>
                <c:pt idx="699">
                  <c:v>8.6902100840336232</c:v>
                </c:pt>
                <c:pt idx="700">
                  <c:v>9.7109423769507828</c:v>
                </c:pt>
                <c:pt idx="701">
                  <c:v>10.185198079231697</c:v>
                </c:pt>
                <c:pt idx="702">
                  <c:v>11.138865546218483</c:v>
                </c:pt>
                <c:pt idx="703">
                  <c:v>11.053997599039619</c:v>
                </c:pt>
                <c:pt idx="704">
                  <c:v>11.219117647058823</c:v>
                </c:pt>
                <c:pt idx="705">
                  <c:v>10.253121248499397</c:v>
                </c:pt>
                <c:pt idx="706">
                  <c:v>10.973817527010809</c:v>
                </c:pt>
                <c:pt idx="707">
                  <c:v>11.775018007202888</c:v>
                </c:pt>
                <c:pt idx="708">
                  <c:v>10.734189675870354</c:v>
                </c:pt>
                <c:pt idx="709">
                  <c:v>10.148865546218488</c:v>
                </c:pt>
                <c:pt idx="710">
                  <c:v>9.6391896758703552</c:v>
                </c:pt>
                <c:pt idx="711">
                  <c:v>7.8120048019207644</c:v>
                </c:pt>
                <c:pt idx="712">
                  <c:v>6.8713085234093541</c:v>
                </c:pt>
                <c:pt idx="713">
                  <c:v>7.1271248499399746</c:v>
                </c:pt>
                <c:pt idx="714">
                  <c:v>6.9871368547418911</c:v>
                </c:pt>
                <c:pt idx="715">
                  <c:v>6.0570888355342021</c:v>
                </c:pt>
                <c:pt idx="716">
                  <c:v>5.91259303721489</c:v>
                </c:pt>
                <c:pt idx="717">
                  <c:v>6.0431932773109196</c:v>
                </c:pt>
                <c:pt idx="718">
                  <c:v>6.5080492196878765</c:v>
                </c:pt>
                <c:pt idx="719">
                  <c:v>6.1127010804321742</c:v>
                </c:pt>
                <c:pt idx="720">
                  <c:v>6.397184873949584</c:v>
                </c:pt>
                <c:pt idx="721">
                  <c:v>7.0117527010804253</c:v>
                </c:pt>
                <c:pt idx="722">
                  <c:v>6.7968847539015513</c:v>
                </c:pt>
                <c:pt idx="723">
                  <c:v>5.3465606242496904</c:v>
                </c:pt>
                <c:pt idx="724">
                  <c:v>5.6517286914765918</c:v>
                </c:pt>
                <c:pt idx="725">
                  <c:v>5.9817887154862035</c:v>
                </c:pt>
                <c:pt idx="726">
                  <c:v>6.2273049219687948</c:v>
                </c:pt>
                <c:pt idx="727">
                  <c:v>6.8923769507803172</c:v>
                </c:pt>
                <c:pt idx="728">
                  <c:v>7.5328211284513884</c:v>
                </c:pt>
                <c:pt idx="729">
                  <c:v>6.4826770708283306</c:v>
                </c:pt>
                <c:pt idx="730">
                  <c:v>6.4480252100840403</c:v>
                </c:pt>
                <c:pt idx="731">
                  <c:v>5.5719447779111562</c:v>
                </c:pt>
                <c:pt idx="732">
                  <c:v>5.9972328931572747</c:v>
                </c:pt>
                <c:pt idx="733">
                  <c:v>5.451752701080423</c:v>
                </c:pt>
                <c:pt idx="734">
                  <c:v>5.6968247298919579</c:v>
                </c:pt>
                <c:pt idx="735">
                  <c:v>5.6419807923169287</c:v>
                </c:pt>
                <c:pt idx="736">
                  <c:v>5.7015006002400952</c:v>
                </c:pt>
                <c:pt idx="737">
                  <c:v>5.6522689075630268</c:v>
                </c:pt>
                <c:pt idx="738">
                  <c:v>5.8823289315726299</c:v>
                </c:pt>
                <c:pt idx="739">
                  <c:v>5.1366086434573788</c:v>
                </c:pt>
                <c:pt idx="740">
                  <c:v>5.3212244897959238</c:v>
                </c:pt>
                <c:pt idx="741">
                  <c:v>6.1019447779111573</c:v>
                </c:pt>
                <c:pt idx="742">
                  <c:v>7.527569027611051</c:v>
                </c:pt>
                <c:pt idx="743">
                  <c:v>7.5827611044417864</c:v>
                </c:pt>
                <c:pt idx="744">
                  <c:v>7.9326170468187343</c:v>
                </c:pt>
                <c:pt idx="745">
                  <c:v>8.4984333733493429</c:v>
                </c:pt>
                <c:pt idx="746">
                  <c:v>8.0030972388955632</c:v>
                </c:pt>
                <c:pt idx="747">
                  <c:v>7.6225210084033534</c:v>
                </c:pt>
                <c:pt idx="748">
                  <c:v>7.9881932773109128</c:v>
                </c:pt>
                <c:pt idx="749">
                  <c:v>7.5875210084033569</c:v>
                </c:pt>
                <c:pt idx="750">
                  <c:v>8.4828091236494458</c:v>
                </c:pt>
                <c:pt idx="751">
                  <c:v>9.112412965186067</c:v>
                </c:pt>
                <c:pt idx="752">
                  <c:v>8.3476050420167951</c:v>
                </c:pt>
                <c:pt idx="753">
                  <c:v>8.4130012004801813</c:v>
                </c:pt>
                <c:pt idx="754">
                  <c:v>9.5334453781512565</c:v>
                </c:pt>
                <c:pt idx="755">
                  <c:v>8.9384333733493406</c:v>
                </c:pt>
                <c:pt idx="756">
                  <c:v>9.0942496998799527</c:v>
                </c:pt>
                <c:pt idx="757">
                  <c:v>8.9842977190876354</c:v>
                </c:pt>
                <c:pt idx="758">
                  <c:v>7.1238775510204135</c:v>
                </c:pt>
                <c:pt idx="759">
                  <c:v>6.1736254501800687</c:v>
                </c:pt>
                <c:pt idx="760">
                  <c:v>5.8682412965186046</c:v>
                </c:pt>
                <c:pt idx="761">
                  <c:v>5.8635654261704673</c:v>
                </c:pt>
                <c:pt idx="762">
                  <c:v>4.5589735894357801</c:v>
                </c:pt>
                <c:pt idx="763">
                  <c:v>4.3599339735894347</c:v>
                </c:pt>
                <c:pt idx="764">
                  <c:v>5.0497779111644689</c:v>
                </c:pt>
                <c:pt idx="765">
                  <c:v>5.6854981992797065</c:v>
                </c:pt>
                <c:pt idx="766">
                  <c:v>4.3446098439375618</c:v>
                </c:pt>
                <c:pt idx="767">
                  <c:v>5.2900180072028888</c:v>
                </c:pt>
                <c:pt idx="768">
                  <c:v>6.4648859543817565</c:v>
                </c:pt>
                <c:pt idx="769">
                  <c:v>7.1049699879952044</c:v>
                </c:pt>
                <c:pt idx="770">
                  <c:v>7.0397418967586987</c:v>
                </c:pt>
                <c:pt idx="771">
                  <c:v>7.8646578631452542</c:v>
                </c:pt>
                <c:pt idx="772">
                  <c:v>7.7145858343337324</c:v>
                </c:pt>
                <c:pt idx="773">
                  <c:v>7.4441416566626657</c:v>
                </c:pt>
                <c:pt idx="774">
                  <c:v>7.8292136854741869</c:v>
                </c:pt>
                <c:pt idx="775">
                  <c:v>8.3394657863145198</c:v>
                </c:pt>
                <c:pt idx="776">
                  <c:v>8.8695378151260513</c:v>
                </c:pt>
                <c:pt idx="777">
                  <c:v>8.6942977190876434</c:v>
                </c:pt>
                <c:pt idx="778">
                  <c:v>10.834765906362549</c:v>
                </c:pt>
                <c:pt idx="779">
                  <c:v>10.639801920768306</c:v>
                </c:pt>
                <c:pt idx="780">
                  <c:v>10.614177671068433</c:v>
                </c:pt>
                <c:pt idx="781">
                  <c:v>11.109453781512599</c:v>
                </c:pt>
                <c:pt idx="782">
                  <c:v>11.72450180072029</c:v>
                </c:pt>
                <c:pt idx="783">
                  <c:v>11.299969987995198</c:v>
                </c:pt>
                <c:pt idx="784">
                  <c:v>11.390366146458575</c:v>
                </c:pt>
                <c:pt idx="785">
                  <c:v>10.67960984393757</c:v>
                </c:pt>
                <c:pt idx="786">
                  <c:v>10.474237695078031</c:v>
                </c:pt>
                <c:pt idx="787">
                  <c:v>11.059369747899169</c:v>
                </c:pt>
                <c:pt idx="788">
                  <c:v>10.794417767106836</c:v>
                </c:pt>
                <c:pt idx="789">
                  <c:v>10.124333733493401</c:v>
                </c:pt>
                <c:pt idx="790">
                  <c:v>9.5944537815125983</c:v>
                </c:pt>
                <c:pt idx="791">
                  <c:v>9.1244417767106825</c:v>
                </c:pt>
                <c:pt idx="792">
                  <c:v>9.828937575030011</c:v>
                </c:pt>
                <c:pt idx="793">
                  <c:v>9.8587695078031174</c:v>
                </c:pt>
                <c:pt idx="794">
                  <c:v>9.4829531812725065</c:v>
                </c:pt>
                <c:pt idx="795">
                  <c:v>8.8026650660264067</c:v>
                </c:pt>
                <c:pt idx="796">
                  <c:v>8.2378931572629028</c:v>
                </c:pt>
                <c:pt idx="797">
                  <c:v>8.5177971188475397</c:v>
                </c:pt>
                <c:pt idx="798">
                  <c:v>6.6322208883553344</c:v>
                </c:pt>
                <c:pt idx="799">
                  <c:v>6.4863085234093631</c:v>
                </c:pt>
                <c:pt idx="800">
                  <c:v>4.9899279711884788</c:v>
                </c:pt>
                <c:pt idx="801">
                  <c:v>4.4849159663865521</c:v>
                </c:pt>
                <c:pt idx="802">
                  <c:v>1.7945438175270141</c:v>
                </c:pt>
                <c:pt idx="803">
                  <c:v>3.0646398559423744</c:v>
                </c:pt>
                <c:pt idx="804">
                  <c:v>4.6353121248499463</c:v>
                </c:pt>
                <c:pt idx="805">
                  <c:v>6.0713205282112739</c:v>
                </c:pt>
                <c:pt idx="806">
                  <c:v>6.4311284513805447</c:v>
                </c:pt>
                <c:pt idx="807">
                  <c:v>4.5104681872749097</c:v>
                </c:pt>
                <c:pt idx="808">
                  <c:v>5.5061044417767135</c:v>
                </c:pt>
                <c:pt idx="809">
                  <c:v>6.8414285714285654</c:v>
                </c:pt>
                <c:pt idx="810">
                  <c:v>7.3565486194477785</c:v>
                </c:pt>
                <c:pt idx="811">
                  <c:v>7.5020168067226791</c:v>
                </c:pt>
                <c:pt idx="812">
                  <c:v>8.1222689075630257</c:v>
                </c:pt>
                <c:pt idx="813">
                  <c:v>9.3583133253301298</c:v>
                </c:pt>
                <c:pt idx="814">
                  <c:v>10.263553421368542</c:v>
                </c:pt>
                <c:pt idx="815">
                  <c:v>11.409513805522209</c:v>
                </c:pt>
                <c:pt idx="816">
                  <c:v>12.219681872749106</c:v>
                </c:pt>
                <c:pt idx="817">
                  <c:v>11.734489795918378</c:v>
                </c:pt>
                <c:pt idx="818">
                  <c:v>10.515114045618247</c:v>
                </c:pt>
                <c:pt idx="819">
                  <c:v>10.79539015606241</c:v>
                </c:pt>
                <c:pt idx="820">
                  <c:v>11.085390156062417</c:v>
                </c:pt>
                <c:pt idx="821">
                  <c:v>10.433169267707086</c:v>
                </c:pt>
                <c:pt idx="822">
                  <c:v>10.676428571428573</c:v>
                </c:pt>
                <c:pt idx="823">
                  <c:v>11.021080432172866</c:v>
                </c:pt>
                <c:pt idx="824">
                  <c:v>11.095912364945974</c:v>
                </c:pt>
                <c:pt idx="825">
                  <c:v>9.7039555822328936</c:v>
                </c:pt>
                <c:pt idx="826">
                  <c:v>9.9551560624249618</c:v>
                </c:pt>
                <c:pt idx="827">
                  <c:v>9.6302400960384205</c:v>
                </c:pt>
                <c:pt idx="828">
                  <c:v>11.036152460984397</c:v>
                </c:pt>
                <c:pt idx="829">
                  <c:v>11.616212484993994</c:v>
                </c:pt>
                <c:pt idx="830">
                  <c:v>11.446632653061215</c:v>
                </c:pt>
                <c:pt idx="831">
                  <c:v>11.381932773109241</c:v>
                </c:pt>
                <c:pt idx="832">
                  <c:v>12.492593037214888</c:v>
                </c:pt>
                <c:pt idx="833">
                  <c:v>12.891932773109247</c:v>
                </c:pt>
                <c:pt idx="834">
                  <c:v>13.287208883553419</c:v>
                </c:pt>
                <c:pt idx="835">
                  <c:v>13.897557022809124</c:v>
                </c:pt>
                <c:pt idx="836">
                  <c:v>14.817196878751503</c:v>
                </c:pt>
                <c:pt idx="837">
                  <c:v>15.151800720288122</c:v>
                </c:pt>
                <c:pt idx="838">
                  <c:v>15.476500600240094</c:v>
                </c:pt>
                <c:pt idx="839">
                  <c:v>16.976404561824737</c:v>
                </c:pt>
                <c:pt idx="840">
                  <c:v>15.245660264105638</c:v>
                </c:pt>
                <c:pt idx="841">
                  <c:v>16.581728691476592</c:v>
                </c:pt>
                <c:pt idx="842">
                  <c:v>16.671104441776706</c:v>
                </c:pt>
                <c:pt idx="843">
                  <c:v>17.787040816326538</c:v>
                </c:pt>
                <c:pt idx="844">
                  <c:v>17.382388955582229</c:v>
                </c:pt>
                <c:pt idx="845">
                  <c:v>16.417593037214885</c:v>
                </c:pt>
                <c:pt idx="846">
                  <c:v>16.543049219687873</c:v>
                </c:pt>
                <c:pt idx="847">
                  <c:v>15.967761104441777</c:v>
                </c:pt>
                <c:pt idx="848">
                  <c:v>16.422184873949575</c:v>
                </c:pt>
                <c:pt idx="849">
                  <c:v>15.517244897959188</c:v>
                </c:pt>
                <c:pt idx="850">
                  <c:v>14.162064825930372</c:v>
                </c:pt>
                <c:pt idx="851">
                  <c:v>15.12229291716686</c:v>
                </c:pt>
                <c:pt idx="852">
                  <c:v>15.817472989195679</c:v>
                </c:pt>
                <c:pt idx="853">
                  <c:v>15.967280912364942</c:v>
                </c:pt>
                <c:pt idx="854">
                  <c:v>16.202713085234095</c:v>
                </c:pt>
                <c:pt idx="855">
                  <c:v>15.726992797118854</c:v>
                </c:pt>
                <c:pt idx="856">
                  <c:v>14.802124849939972</c:v>
                </c:pt>
                <c:pt idx="857">
                  <c:v>15.852220888355333</c:v>
                </c:pt>
                <c:pt idx="858">
                  <c:v>16.001932773109246</c:v>
                </c:pt>
                <c:pt idx="859">
                  <c:v>14.442509003601444</c:v>
                </c:pt>
                <c:pt idx="860">
                  <c:v>13.832701080432173</c:v>
                </c:pt>
                <c:pt idx="861">
                  <c:v>13.942184873949586</c:v>
                </c:pt>
                <c:pt idx="862">
                  <c:v>13.887448979591838</c:v>
                </c:pt>
                <c:pt idx="863">
                  <c:v>13.762749099639862</c:v>
                </c:pt>
                <c:pt idx="864">
                  <c:v>13.507941176470595</c:v>
                </c:pt>
                <c:pt idx="865">
                  <c:v>13.593277310924378</c:v>
                </c:pt>
                <c:pt idx="866">
                  <c:v>14.273577430972381</c:v>
                </c:pt>
                <c:pt idx="867">
                  <c:v>13.843877551020412</c:v>
                </c:pt>
                <c:pt idx="868">
                  <c:v>12.415042016806723</c:v>
                </c:pt>
                <c:pt idx="869">
                  <c:v>12.834585834333737</c:v>
                </c:pt>
                <c:pt idx="870">
                  <c:v>10.555210084033618</c:v>
                </c:pt>
                <c:pt idx="871">
                  <c:v>12.030630252100835</c:v>
                </c:pt>
                <c:pt idx="872">
                  <c:v>12.872322929171659</c:v>
                </c:pt>
                <c:pt idx="873">
                  <c:v>12.821410564225687</c:v>
                </c:pt>
                <c:pt idx="874">
                  <c:v>13.79157863145258</c:v>
                </c:pt>
                <c:pt idx="875">
                  <c:v>14.04326530612245</c:v>
                </c:pt>
                <c:pt idx="876">
                  <c:v>13.092929171668658</c:v>
                </c:pt>
                <c:pt idx="877">
                  <c:v>12.9531212484994</c:v>
                </c:pt>
                <c:pt idx="878">
                  <c:v>12.047484993997585</c:v>
                </c:pt>
                <c:pt idx="879">
                  <c:v>12.962448979591841</c:v>
                </c:pt>
                <c:pt idx="880">
                  <c:v>13.042701080432181</c:v>
                </c:pt>
                <c:pt idx="881">
                  <c:v>13.163205282112855</c:v>
                </c:pt>
                <c:pt idx="882">
                  <c:v>12.473445378151254</c:v>
                </c:pt>
                <c:pt idx="883">
                  <c:v>13.453673469387752</c:v>
                </c:pt>
                <c:pt idx="884">
                  <c:v>13.693997599039619</c:v>
                </c:pt>
                <c:pt idx="885">
                  <c:v>14.359561824729894</c:v>
                </c:pt>
                <c:pt idx="886">
                  <c:v>14.494813925570227</c:v>
                </c:pt>
                <c:pt idx="887">
                  <c:v>13.328565426170471</c:v>
                </c:pt>
                <c:pt idx="888">
                  <c:v>11.79376950780312</c:v>
                </c:pt>
                <c:pt idx="889">
                  <c:v>12.968769507803117</c:v>
                </c:pt>
                <c:pt idx="890">
                  <c:v>13.683913565426181</c:v>
                </c:pt>
                <c:pt idx="891">
                  <c:v>12.733097238895553</c:v>
                </c:pt>
                <c:pt idx="892">
                  <c:v>13.258685474189676</c:v>
                </c:pt>
                <c:pt idx="893">
                  <c:v>13.083745498199278</c:v>
                </c:pt>
                <c:pt idx="894">
                  <c:v>12.698289315726285</c:v>
                </c:pt>
                <c:pt idx="895">
                  <c:v>12.472905162064819</c:v>
                </c:pt>
                <c:pt idx="896">
                  <c:v>12.863025210084032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2A0-47CF-A50B-117CE8B3B75B}"/>
            </c:ext>
          </c:extLst>
        </c:ser>
        <c:ser>
          <c:idx val="2"/>
          <c:order val="2"/>
          <c:tx>
            <c:strRef>
              <c:f>NWECrack!$L$2</c:f>
              <c:strCache>
                <c:ptCount val="1"/>
                <c:pt idx="0">
                  <c:v>Naphtha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numRef>
              <c:f>NWECrack!$A$510:$A$1406</c:f>
              <c:numCache>
                <c:formatCode>m/d/yyyy</c:formatCode>
                <c:ptCount val="897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45348</c:v>
                </c:pt>
                <c:pt idx="542">
                  <c:v>45349</c:v>
                </c:pt>
                <c:pt idx="543">
                  <c:v>45350</c:v>
                </c:pt>
                <c:pt idx="544">
                  <c:v>45351</c:v>
                </c:pt>
                <c:pt idx="545">
                  <c:v>45352</c:v>
                </c:pt>
                <c:pt idx="546">
                  <c:v>45355</c:v>
                </c:pt>
                <c:pt idx="547">
                  <c:v>45356</c:v>
                </c:pt>
                <c:pt idx="548">
                  <c:v>45357</c:v>
                </c:pt>
                <c:pt idx="549">
                  <c:v>45358</c:v>
                </c:pt>
                <c:pt idx="550">
                  <c:v>45359</c:v>
                </c:pt>
                <c:pt idx="551">
                  <c:v>45362</c:v>
                </c:pt>
                <c:pt idx="552">
                  <c:v>45363</c:v>
                </c:pt>
                <c:pt idx="553">
                  <c:v>45364</c:v>
                </c:pt>
                <c:pt idx="554">
                  <c:v>45365</c:v>
                </c:pt>
                <c:pt idx="555">
                  <c:v>45366</c:v>
                </c:pt>
                <c:pt idx="556">
                  <c:v>45369</c:v>
                </c:pt>
                <c:pt idx="557">
                  <c:v>45370</c:v>
                </c:pt>
                <c:pt idx="558">
                  <c:v>45371</c:v>
                </c:pt>
                <c:pt idx="559">
                  <c:v>45372</c:v>
                </c:pt>
                <c:pt idx="560">
                  <c:v>45373</c:v>
                </c:pt>
                <c:pt idx="561">
                  <c:v>45376</c:v>
                </c:pt>
                <c:pt idx="562">
                  <c:v>45377</c:v>
                </c:pt>
                <c:pt idx="563">
                  <c:v>45378</c:v>
                </c:pt>
                <c:pt idx="564">
                  <c:v>45379</c:v>
                </c:pt>
                <c:pt idx="565">
                  <c:v>45384</c:v>
                </c:pt>
                <c:pt idx="566">
                  <c:v>45385</c:v>
                </c:pt>
                <c:pt idx="567">
                  <c:v>45386</c:v>
                </c:pt>
                <c:pt idx="568">
                  <c:v>45387</c:v>
                </c:pt>
                <c:pt idx="569">
                  <c:v>45390</c:v>
                </c:pt>
                <c:pt idx="570">
                  <c:v>45391</c:v>
                </c:pt>
                <c:pt idx="571">
                  <c:v>45392</c:v>
                </c:pt>
                <c:pt idx="572">
                  <c:v>45393</c:v>
                </c:pt>
                <c:pt idx="573">
                  <c:v>45394</c:v>
                </c:pt>
                <c:pt idx="574">
                  <c:v>45397</c:v>
                </c:pt>
                <c:pt idx="575">
                  <c:v>45398</c:v>
                </c:pt>
                <c:pt idx="576">
                  <c:v>45399</c:v>
                </c:pt>
                <c:pt idx="577">
                  <c:v>45400</c:v>
                </c:pt>
                <c:pt idx="578">
                  <c:v>45401</c:v>
                </c:pt>
                <c:pt idx="579">
                  <c:v>45404</c:v>
                </c:pt>
                <c:pt idx="580">
                  <c:v>45405</c:v>
                </c:pt>
                <c:pt idx="581">
                  <c:v>45406</c:v>
                </c:pt>
                <c:pt idx="582">
                  <c:v>45407</c:v>
                </c:pt>
                <c:pt idx="583">
                  <c:v>45408</c:v>
                </c:pt>
                <c:pt idx="584">
                  <c:v>45411</c:v>
                </c:pt>
                <c:pt idx="585">
                  <c:v>45412</c:v>
                </c:pt>
                <c:pt idx="586">
                  <c:v>45413</c:v>
                </c:pt>
                <c:pt idx="587">
                  <c:v>45414</c:v>
                </c:pt>
                <c:pt idx="588">
                  <c:v>45415</c:v>
                </c:pt>
                <c:pt idx="589">
                  <c:v>45419</c:v>
                </c:pt>
                <c:pt idx="590">
                  <c:v>45420</c:v>
                </c:pt>
                <c:pt idx="591">
                  <c:v>45421</c:v>
                </c:pt>
                <c:pt idx="592">
                  <c:v>45422</c:v>
                </c:pt>
                <c:pt idx="593">
                  <c:v>45425</c:v>
                </c:pt>
                <c:pt idx="594">
                  <c:v>45426</c:v>
                </c:pt>
                <c:pt idx="595">
                  <c:v>45427</c:v>
                </c:pt>
                <c:pt idx="596">
                  <c:v>45428</c:v>
                </c:pt>
                <c:pt idx="597">
                  <c:v>45429</c:v>
                </c:pt>
                <c:pt idx="598">
                  <c:v>45432</c:v>
                </c:pt>
                <c:pt idx="599">
                  <c:v>45433</c:v>
                </c:pt>
                <c:pt idx="600">
                  <c:v>45434</c:v>
                </c:pt>
                <c:pt idx="601">
                  <c:v>45435</c:v>
                </c:pt>
                <c:pt idx="602">
                  <c:v>45436</c:v>
                </c:pt>
                <c:pt idx="603">
                  <c:v>45440</c:v>
                </c:pt>
                <c:pt idx="604">
                  <c:v>45441</c:v>
                </c:pt>
                <c:pt idx="605">
                  <c:v>45442</c:v>
                </c:pt>
                <c:pt idx="606">
                  <c:v>45443</c:v>
                </c:pt>
                <c:pt idx="607">
                  <c:v>45446</c:v>
                </c:pt>
                <c:pt idx="608">
                  <c:v>45447</c:v>
                </c:pt>
                <c:pt idx="609">
                  <c:v>45448</c:v>
                </c:pt>
                <c:pt idx="610">
                  <c:v>45449</c:v>
                </c:pt>
                <c:pt idx="611">
                  <c:v>45450</c:v>
                </c:pt>
                <c:pt idx="612">
                  <c:v>45453</c:v>
                </c:pt>
                <c:pt idx="613">
                  <c:v>45454</c:v>
                </c:pt>
                <c:pt idx="614">
                  <c:v>45455</c:v>
                </c:pt>
                <c:pt idx="615">
                  <c:v>45456</c:v>
                </c:pt>
                <c:pt idx="616">
                  <c:v>45457</c:v>
                </c:pt>
                <c:pt idx="617">
                  <c:v>45460</c:v>
                </c:pt>
                <c:pt idx="618">
                  <c:v>45461</c:v>
                </c:pt>
                <c:pt idx="619">
                  <c:v>45462</c:v>
                </c:pt>
                <c:pt idx="620">
                  <c:v>45463</c:v>
                </c:pt>
                <c:pt idx="621">
                  <c:v>45464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45471</c:v>
                </c:pt>
                <c:pt idx="627">
                  <c:v>45474</c:v>
                </c:pt>
                <c:pt idx="628">
                  <c:v>45475</c:v>
                </c:pt>
                <c:pt idx="629">
                  <c:v>45476</c:v>
                </c:pt>
                <c:pt idx="630">
                  <c:v>45477</c:v>
                </c:pt>
                <c:pt idx="631">
                  <c:v>45478</c:v>
                </c:pt>
                <c:pt idx="632">
                  <c:v>45481</c:v>
                </c:pt>
                <c:pt idx="633">
                  <c:v>45482</c:v>
                </c:pt>
                <c:pt idx="634">
                  <c:v>45483</c:v>
                </c:pt>
                <c:pt idx="635">
                  <c:v>45484</c:v>
                </c:pt>
                <c:pt idx="636">
                  <c:v>45485</c:v>
                </c:pt>
                <c:pt idx="637">
                  <c:v>45488</c:v>
                </c:pt>
                <c:pt idx="638">
                  <c:v>45489</c:v>
                </c:pt>
                <c:pt idx="639">
                  <c:v>45490</c:v>
                </c:pt>
                <c:pt idx="640">
                  <c:v>45491</c:v>
                </c:pt>
                <c:pt idx="641">
                  <c:v>45492</c:v>
                </c:pt>
                <c:pt idx="642">
                  <c:v>45495</c:v>
                </c:pt>
                <c:pt idx="643">
                  <c:v>45496</c:v>
                </c:pt>
                <c:pt idx="644">
                  <c:v>45497</c:v>
                </c:pt>
                <c:pt idx="645">
                  <c:v>45498</c:v>
                </c:pt>
                <c:pt idx="646">
                  <c:v>45499</c:v>
                </c:pt>
                <c:pt idx="647">
                  <c:v>45502</c:v>
                </c:pt>
                <c:pt idx="648">
                  <c:v>45503</c:v>
                </c:pt>
                <c:pt idx="649">
                  <c:v>45504</c:v>
                </c:pt>
                <c:pt idx="650">
                  <c:v>45505</c:v>
                </c:pt>
                <c:pt idx="651">
                  <c:v>45506</c:v>
                </c:pt>
                <c:pt idx="652">
                  <c:v>45509</c:v>
                </c:pt>
                <c:pt idx="653">
                  <c:v>45510</c:v>
                </c:pt>
                <c:pt idx="654">
                  <c:v>45511</c:v>
                </c:pt>
                <c:pt idx="655">
                  <c:v>45512</c:v>
                </c:pt>
                <c:pt idx="656">
                  <c:v>45513</c:v>
                </c:pt>
                <c:pt idx="657">
                  <c:v>45516</c:v>
                </c:pt>
                <c:pt idx="658">
                  <c:v>45517</c:v>
                </c:pt>
                <c:pt idx="659">
                  <c:v>45518</c:v>
                </c:pt>
                <c:pt idx="660">
                  <c:v>45519</c:v>
                </c:pt>
                <c:pt idx="661">
                  <c:v>45520</c:v>
                </c:pt>
                <c:pt idx="662">
                  <c:v>45523</c:v>
                </c:pt>
                <c:pt idx="663">
                  <c:v>45524</c:v>
                </c:pt>
                <c:pt idx="664">
                  <c:v>45525</c:v>
                </c:pt>
                <c:pt idx="665">
                  <c:v>45526</c:v>
                </c:pt>
                <c:pt idx="666">
                  <c:v>45527</c:v>
                </c:pt>
                <c:pt idx="667">
                  <c:v>45531</c:v>
                </c:pt>
                <c:pt idx="668">
                  <c:v>45532</c:v>
                </c:pt>
                <c:pt idx="669">
                  <c:v>45533</c:v>
                </c:pt>
                <c:pt idx="670">
                  <c:v>45534</c:v>
                </c:pt>
                <c:pt idx="671">
                  <c:v>45537</c:v>
                </c:pt>
                <c:pt idx="672">
                  <c:v>45538</c:v>
                </c:pt>
                <c:pt idx="673">
                  <c:v>45539</c:v>
                </c:pt>
                <c:pt idx="674">
                  <c:v>45540</c:v>
                </c:pt>
                <c:pt idx="675">
                  <c:v>45541</c:v>
                </c:pt>
                <c:pt idx="676">
                  <c:v>45544</c:v>
                </c:pt>
                <c:pt idx="677">
                  <c:v>45545</c:v>
                </c:pt>
                <c:pt idx="678">
                  <c:v>45546</c:v>
                </c:pt>
                <c:pt idx="679">
                  <c:v>45547</c:v>
                </c:pt>
                <c:pt idx="680">
                  <c:v>45548</c:v>
                </c:pt>
                <c:pt idx="681">
                  <c:v>45551</c:v>
                </c:pt>
                <c:pt idx="682">
                  <c:v>45552</c:v>
                </c:pt>
                <c:pt idx="683">
                  <c:v>45553</c:v>
                </c:pt>
                <c:pt idx="684">
                  <c:v>45554</c:v>
                </c:pt>
                <c:pt idx="685">
                  <c:v>45555</c:v>
                </c:pt>
                <c:pt idx="686">
                  <c:v>45558</c:v>
                </c:pt>
                <c:pt idx="687">
                  <c:v>45559</c:v>
                </c:pt>
                <c:pt idx="688">
                  <c:v>45560</c:v>
                </c:pt>
                <c:pt idx="689">
                  <c:v>45561</c:v>
                </c:pt>
                <c:pt idx="690">
                  <c:v>45562</c:v>
                </c:pt>
                <c:pt idx="691">
                  <c:v>45565</c:v>
                </c:pt>
                <c:pt idx="692">
                  <c:v>45566</c:v>
                </c:pt>
                <c:pt idx="693">
                  <c:v>45567</c:v>
                </c:pt>
                <c:pt idx="694">
                  <c:v>45568</c:v>
                </c:pt>
                <c:pt idx="695">
                  <c:v>45569</c:v>
                </c:pt>
                <c:pt idx="696">
                  <c:v>45572</c:v>
                </c:pt>
                <c:pt idx="697">
                  <c:v>45573</c:v>
                </c:pt>
                <c:pt idx="698">
                  <c:v>45574</c:v>
                </c:pt>
                <c:pt idx="699">
                  <c:v>45575</c:v>
                </c:pt>
                <c:pt idx="700">
                  <c:v>45576</c:v>
                </c:pt>
                <c:pt idx="701">
                  <c:v>45579</c:v>
                </c:pt>
                <c:pt idx="702">
                  <c:v>45580</c:v>
                </c:pt>
                <c:pt idx="703">
                  <c:v>45581</c:v>
                </c:pt>
                <c:pt idx="704">
                  <c:v>45582</c:v>
                </c:pt>
                <c:pt idx="705">
                  <c:v>45583</c:v>
                </c:pt>
                <c:pt idx="706">
                  <c:v>45586</c:v>
                </c:pt>
                <c:pt idx="707">
                  <c:v>45587</c:v>
                </c:pt>
                <c:pt idx="708">
                  <c:v>45588</c:v>
                </c:pt>
                <c:pt idx="709">
                  <c:v>45589</c:v>
                </c:pt>
                <c:pt idx="710">
                  <c:v>45590</c:v>
                </c:pt>
                <c:pt idx="711">
                  <c:v>45593</c:v>
                </c:pt>
                <c:pt idx="712">
                  <c:v>45594</c:v>
                </c:pt>
                <c:pt idx="713">
                  <c:v>45595</c:v>
                </c:pt>
                <c:pt idx="714">
                  <c:v>45596</c:v>
                </c:pt>
                <c:pt idx="715">
                  <c:v>45597</c:v>
                </c:pt>
                <c:pt idx="716">
                  <c:v>45600</c:v>
                </c:pt>
                <c:pt idx="717">
                  <c:v>45601</c:v>
                </c:pt>
                <c:pt idx="718">
                  <c:v>45602</c:v>
                </c:pt>
                <c:pt idx="719">
                  <c:v>45603</c:v>
                </c:pt>
                <c:pt idx="720">
                  <c:v>45604</c:v>
                </c:pt>
                <c:pt idx="721">
                  <c:v>45607</c:v>
                </c:pt>
                <c:pt idx="722">
                  <c:v>45608</c:v>
                </c:pt>
                <c:pt idx="723">
                  <c:v>45609</c:v>
                </c:pt>
                <c:pt idx="724">
                  <c:v>45610</c:v>
                </c:pt>
                <c:pt idx="725">
                  <c:v>45611</c:v>
                </c:pt>
                <c:pt idx="726">
                  <c:v>45614</c:v>
                </c:pt>
                <c:pt idx="727">
                  <c:v>45615</c:v>
                </c:pt>
                <c:pt idx="728">
                  <c:v>45616</c:v>
                </c:pt>
                <c:pt idx="729">
                  <c:v>45617</c:v>
                </c:pt>
                <c:pt idx="730">
                  <c:v>45618</c:v>
                </c:pt>
                <c:pt idx="731">
                  <c:v>45621</c:v>
                </c:pt>
                <c:pt idx="732">
                  <c:v>45622</c:v>
                </c:pt>
                <c:pt idx="733">
                  <c:v>45623</c:v>
                </c:pt>
                <c:pt idx="734">
                  <c:v>45624</c:v>
                </c:pt>
                <c:pt idx="735">
                  <c:v>45625</c:v>
                </c:pt>
                <c:pt idx="736">
                  <c:v>45628</c:v>
                </c:pt>
                <c:pt idx="737">
                  <c:v>45629</c:v>
                </c:pt>
                <c:pt idx="738">
                  <c:v>45630</c:v>
                </c:pt>
                <c:pt idx="739">
                  <c:v>45631</c:v>
                </c:pt>
                <c:pt idx="740">
                  <c:v>45632</c:v>
                </c:pt>
                <c:pt idx="741">
                  <c:v>45635</c:v>
                </c:pt>
                <c:pt idx="742">
                  <c:v>45636</c:v>
                </c:pt>
                <c:pt idx="743">
                  <c:v>45637</c:v>
                </c:pt>
                <c:pt idx="744">
                  <c:v>45638</c:v>
                </c:pt>
                <c:pt idx="745">
                  <c:v>45639</c:v>
                </c:pt>
                <c:pt idx="746">
                  <c:v>45642</c:v>
                </c:pt>
                <c:pt idx="747">
                  <c:v>45643</c:v>
                </c:pt>
                <c:pt idx="748">
                  <c:v>45644</c:v>
                </c:pt>
                <c:pt idx="749">
                  <c:v>45645</c:v>
                </c:pt>
                <c:pt idx="750">
                  <c:v>45646</c:v>
                </c:pt>
                <c:pt idx="751">
                  <c:v>45649</c:v>
                </c:pt>
                <c:pt idx="752">
                  <c:v>45650</c:v>
                </c:pt>
                <c:pt idx="753">
                  <c:v>45653</c:v>
                </c:pt>
                <c:pt idx="754">
                  <c:v>45656</c:v>
                </c:pt>
                <c:pt idx="755">
                  <c:v>45657</c:v>
                </c:pt>
                <c:pt idx="756">
                  <c:v>45659</c:v>
                </c:pt>
                <c:pt idx="757">
                  <c:v>45660</c:v>
                </c:pt>
                <c:pt idx="758">
                  <c:v>45663</c:v>
                </c:pt>
                <c:pt idx="759">
                  <c:v>45664</c:v>
                </c:pt>
                <c:pt idx="760">
                  <c:v>45665</c:v>
                </c:pt>
                <c:pt idx="761">
                  <c:v>45666</c:v>
                </c:pt>
                <c:pt idx="762">
                  <c:v>45667</c:v>
                </c:pt>
                <c:pt idx="763">
                  <c:v>45670</c:v>
                </c:pt>
                <c:pt idx="764">
                  <c:v>45671</c:v>
                </c:pt>
                <c:pt idx="765">
                  <c:v>45672</c:v>
                </c:pt>
                <c:pt idx="766">
                  <c:v>45673</c:v>
                </c:pt>
                <c:pt idx="767">
                  <c:v>45674</c:v>
                </c:pt>
                <c:pt idx="768">
                  <c:v>45677</c:v>
                </c:pt>
                <c:pt idx="769">
                  <c:v>45678</c:v>
                </c:pt>
                <c:pt idx="770">
                  <c:v>45679</c:v>
                </c:pt>
                <c:pt idx="771">
                  <c:v>45680</c:v>
                </c:pt>
                <c:pt idx="772">
                  <c:v>45681</c:v>
                </c:pt>
                <c:pt idx="773">
                  <c:v>45684</c:v>
                </c:pt>
                <c:pt idx="774">
                  <c:v>45685</c:v>
                </c:pt>
                <c:pt idx="775">
                  <c:v>45686</c:v>
                </c:pt>
                <c:pt idx="776">
                  <c:v>45687</c:v>
                </c:pt>
                <c:pt idx="777">
                  <c:v>45688</c:v>
                </c:pt>
                <c:pt idx="778">
                  <c:v>45691</c:v>
                </c:pt>
                <c:pt idx="779">
                  <c:v>45692</c:v>
                </c:pt>
                <c:pt idx="780">
                  <c:v>45693</c:v>
                </c:pt>
                <c:pt idx="781">
                  <c:v>45694</c:v>
                </c:pt>
                <c:pt idx="782">
                  <c:v>45695</c:v>
                </c:pt>
                <c:pt idx="783">
                  <c:v>45698</c:v>
                </c:pt>
                <c:pt idx="784">
                  <c:v>45699</c:v>
                </c:pt>
                <c:pt idx="785">
                  <c:v>45700</c:v>
                </c:pt>
                <c:pt idx="786">
                  <c:v>45701</c:v>
                </c:pt>
                <c:pt idx="787">
                  <c:v>45702</c:v>
                </c:pt>
                <c:pt idx="788">
                  <c:v>45705</c:v>
                </c:pt>
                <c:pt idx="789">
                  <c:v>45706</c:v>
                </c:pt>
                <c:pt idx="790">
                  <c:v>45707</c:v>
                </c:pt>
                <c:pt idx="791">
                  <c:v>45708</c:v>
                </c:pt>
                <c:pt idx="792">
                  <c:v>45709</c:v>
                </c:pt>
                <c:pt idx="793">
                  <c:v>45712</c:v>
                </c:pt>
                <c:pt idx="794">
                  <c:v>45713</c:v>
                </c:pt>
                <c:pt idx="795">
                  <c:v>45714</c:v>
                </c:pt>
                <c:pt idx="796">
                  <c:v>45715</c:v>
                </c:pt>
                <c:pt idx="797">
                  <c:v>45716</c:v>
                </c:pt>
                <c:pt idx="798">
                  <c:v>45719</c:v>
                </c:pt>
                <c:pt idx="799">
                  <c:v>45720</c:v>
                </c:pt>
                <c:pt idx="800">
                  <c:v>45721</c:v>
                </c:pt>
                <c:pt idx="801">
                  <c:v>45722</c:v>
                </c:pt>
                <c:pt idx="802">
                  <c:v>45723</c:v>
                </c:pt>
                <c:pt idx="803">
                  <c:v>45726</c:v>
                </c:pt>
                <c:pt idx="804">
                  <c:v>45727</c:v>
                </c:pt>
                <c:pt idx="805">
                  <c:v>45728</c:v>
                </c:pt>
                <c:pt idx="806">
                  <c:v>45729</c:v>
                </c:pt>
                <c:pt idx="807">
                  <c:v>45730</c:v>
                </c:pt>
                <c:pt idx="808">
                  <c:v>45733</c:v>
                </c:pt>
                <c:pt idx="809">
                  <c:v>45734</c:v>
                </c:pt>
                <c:pt idx="810">
                  <c:v>45735</c:v>
                </c:pt>
                <c:pt idx="811">
                  <c:v>45736</c:v>
                </c:pt>
                <c:pt idx="812">
                  <c:v>45737</c:v>
                </c:pt>
                <c:pt idx="813">
                  <c:v>45740</c:v>
                </c:pt>
                <c:pt idx="814">
                  <c:v>45741</c:v>
                </c:pt>
                <c:pt idx="815">
                  <c:v>45742</c:v>
                </c:pt>
                <c:pt idx="816">
                  <c:v>45743</c:v>
                </c:pt>
                <c:pt idx="817">
                  <c:v>45744</c:v>
                </c:pt>
                <c:pt idx="818">
                  <c:v>45747</c:v>
                </c:pt>
                <c:pt idx="819">
                  <c:v>45748</c:v>
                </c:pt>
                <c:pt idx="820">
                  <c:v>45749</c:v>
                </c:pt>
                <c:pt idx="821">
                  <c:v>45750</c:v>
                </c:pt>
                <c:pt idx="822">
                  <c:v>45751</c:v>
                </c:pt>
                <c:pt idx="823">
                  <c:v>45754</c:v>
                </c:pt>
                <c:pt idx="824">
                  <c:v>45755</c:v>
                </c:pt>
                <c:pt idx="825">
                  <c:v>45756</c:v>
                </c:pt>
                <c:pt idx="826">
                  <c:v>45757</c:v>
                </c:pt>
                <c:pt idx="827">
                  <c:v>45758</c:v>
                </c:pt>
                <c:pt idx="828">
                  <c:v>45761</c:v>
                </c:pt>
                <c:pt idx="829">
                  <c:v>45762</c:v>
                </c:pt>
                <c:pt idx="830">
                  <c:v>45763</c:v>
                </c:pt>
                <c:pt idx="831">
                  <c:v>45764</c:v>
                </c:pt>
                <c:pt idx="832">
                  <c:v>45769</c:v>
                </c:pt>
                <c:pt idx="833">
                  <c:v>45770</c:v>
                </c:pt>
                <c:pt idx="834">
                  <c:v>45771</c:v>
                </c:pt>
                <c:pt idx="835">
                  <c:v>45772</c:v>
                </c:pt>
                <c:pt idx="836">
                  <c:v>45775</c:v>
                </c:pt>
                <c:pt idx="837">
                  <c:v>45776</c:v>
                </c:pt>
                <c:pt idx="838">
                  <c:v>45777</c:v>
                </c:pt>
                <c:pt idx="839">
                  <c:v>45778</c:v>
                </c:pt>
                <c:pt idx="840">
                  <c:v>45779</c:v>
                </c:pt>
                <c:pt idx="841">
                  <c:v>45783</c:v>
                </c:pt>
                <c:pt idx="842">
                  <c:v>45784</c:v>
                </c:pt>
                <c:pt idx="843">
                  <c:v>45785</c:v>
                </c:pt>
                <c:pt idx="844">
                  <c:v>45786</c:v>
                </c:pt>
                <c:pt idx="845">
                  <c:v>45789</c:v>
                </c:pt>
                <c:pt idx="846">
                  <c:v>45790</c:v>
                </c:pt>
                <c:pt idx="847">
                  <c:v>45791</c:v>
                </c:pt>
                <c:pt idx="848">
                  <c:v>45792</c:v>
                </c:pt>
                <c:pt idx="849">
                  <c:v>45793</c:v>
                </c:pt>
                <c:pt idx="850">
                  <c:v>45796</c:v>
                </c:pt>
                <c:pt idx="851">
                  <c:v>45797</c:v>
                </c:pt>
                <c:pt idx="852">
                  <c:v>45798</c:v>
                </c:pt>
                <c:pt idx="853">
                  <c:v>45799</c:v>
                </c:pt>
                <c:pt idx="854">
                  <c:v>45800</c:v>
                </c:pt>
                <c:pt idx="855">
                  <c:v>45804</c:v>
                </c:pt>
                <c:pt idx="856">
                  <c:v>45805</c:v>
                </c:pt>
                <c:pt idx="857">
                  <c:v>45806</c:v>
                </c:pt>
                <c:pt idx="858">
                  <c:v>45807</c:v>
                </c:pt>
                <c:pt idx="859">
                  <c:v>45810</c:v>
                </c:pt>
                <c:pt idx="860">
                  <c:v>45811</c:v>
                </c:pt>
                <c:pt idx="861">
                  <c:v>45812</c:v>
                </c:pt>
                <c:pt idx="862">
                  <c:v>45813</c:v>
                </c:pt>
                <c:pt idx="863">
                  <c:v>45814</c:v>
                </c:pt>
                <c:pt idx="864">
                  <c:v>45817</c:v>
                </c:pt>
                <c:pt idx="865">
                  <c:v>45818</c:v>
                </c:pt>
                <c:pt idx="866">
                  <c:v>45819</c:v>
                </c:pt>
                <c:pt idx="867">
                  <c:v>45820</c:v>
                </c:pt>
                <c:pt idx="868">
                  <c:v>45821</c:v>
                </c:pt>
                <c:pt idx="869">
                  <c:v>45824</c:v>
                </c:pt>
                <c:pt idx="870">
                  <c:v>45825</c:v>
                </c:pt>
                <c:pt idx="871">
                  <c:v>45826</c:v>
                </c:pt>
                <c:pt idx="872">
                  <c:v>45827</c:v>
                </c:pt>
                <c:pt idx="873">
                  <c:v>45828</c:v>
                </c:pt>
                <c:pt idx="874">
                  <c:v>45831</c:v>
                </c:pt>
                <c:pt idx="875">
                  <c:v>45832</c:v>
                </c:pt>
                <c:pt idx="876">
                  <c:v>45833</c:v>
                </c:pt>
                <c:pt idx="877">
                  <c:v>45834</c:v>
                </c:pt>
                <c:pt idx="878">
                  <c:v>45835</c:v>
                </c:pt>
                <c:pt idx="879">
                  <c:v>45838</c:v>
                </c:pt>
                <c:pt idx="880">
                  <c:v>45839</c:v>
                </c:pt>
                <c:pt idx="881">
                  <c:v>45840</c:v>
                </c:pt>
                <c:pt idx="882">
                  <c:v>45841</c:v>
                </c:pt>
                <c:pt idx="883">
                  <c:v>45842</c:v>
                </c:pt>
                <c:pt idx="884">
                  <c:v>45845</c:v>
                </c:pt>
                <c:pt idx="885">
                  <c:v>45846</c:v>
                </c:pt>
                <c:pt idx="886">
                  <c:v>45847</c:v>
                </c:pt>
                <c:pt idx="887">
                  <c:v>45848</c:v>
                </c:pt>
                <c:pt idx="888">
                  <c:v>45849</c:v>
                </c:pt>
                <c:pt idx="889">
                  <c:v>45852</c:v>
                </c:pt>
                <c:pt idx="890">
                  <c:v>45853</c:v>
                </c:pt>
                <c:pt idx="891">
                  <c:v>45854</c:v>
                </c:pt>
                <c:pt idx="892">
                  <c:v>45855</c:v>
                </c:pt>
                <c:pt idx="893">
                  <c:v>45856</c:v>
                </c:pt>
                <c:pt idx="894">
                  <c:v>45859</c:v>
                </c:pt>
                <c:pt idx="895">
                  <c:v>45860</c:v>
                </c:pt>
                <c:pt idx="896">
                  <c:v>45861</c:v>
                </c:pt>
              </c:numCache>
            </c:numRef>
          </c:cat>
          <c:val>
            <c:numRef>
              <c:f>NWECrack!$L$510:$L$1406</c:f>
              <c:numCache>
                <c:formatCode>0.00</c:formatCode>
                <c:ptCount val="897"/>
                <c:pt idx="0">
                  <c:v>2.9762921348314677</c:v>
                </c:pt>
                <c:pt idx="1">
                  <c:v>1.1786516853932483</c:v>
                </c:pt>
                <c:pt idx="2">
                  <c:v>0.95342696629212753</c:v>
                </c:pt>
                <c:pt idx="3">
                  <c:v>0.60988764044942911</c:v>
                </c:pt>
                <c:pt idx="4">
                  <c:v>0.17073033707863772</c:v>
                </c:pt>
                <c:pt idx="5">
                  <c:v>-0.68932584269663266</c:v>
                </c:pt>
                <c:pt idx="6">
                  <c:v>-1.2491011235955085</c:v>
                </c:pt>
                <c:pt idx="7">
                  <c:v>-0.68938202247190361</c:v>
                </c:pt>
                <c:pt idx="8">
                  <c:v>-0.72904494382022733</c:v>
                </c:pt>
                <c:pt idx="9">
                  <c:v>-1.3997752808988793</c:v>
                </c:pt>
                <c:pt idx="10">
                  <c:v>-1.78342696629214</c:v>
                </c:pt>
                <c:pt idx="11">
                  <c:v>-1.8302247191011389</c:v>
                </c:pt>
                <c:pt idx="12">
                  <c:v>-1.7576966292134983</c:v>
                </c:pt>
                <c:pt idx="13">
                  <c:v>-1.5746629213483203</c:v>
                </c:pt>
                <c:pt idx="14">
                  <c:v>-1.1997752808988764</c:v>
                </c:pt>
                <c:pt idx="15">
                  <c:v>-0.65786516853933108</c:v>
                </c:pt>
                <c:pt idx="16">
                  <c:v>-0.89140449438203007</c:v>
                </c:pt>
                <c:pt idx="17">
                  <c:v>-0.52657303370786224</c:v>
                </c:pt>
                <c:pt idx="18">
                  <c:v>-1.1746067415730437</c:v>
                </c:pt>
                <c:pt idx="19">
                  <c:v>-1.3964044943820255</c:v>
                </c:pt>
                <c:pt idx="20">
                  <c:v>-1.5234269662921349</c:v>
                </c:pt>
                <c:pt idx="21">
                  <c:v>-5.2977528089897419E-2</c:v>
                </c:pt>
                <c:pt idx="22">
                  <c:v>-0.98808988764044159</c:v>
                </c:pt>
                <c:pt idx="23">
                  <c:v>-1.9577528089887579</c:v>
                </c:pt>
                <c:pt idx="24">
                  <c:v>-2.6943820224719133</c:v>
                </c:pt>
                <c:pt idx="25">
                  <c:v>-3.0366292134831525</c:v>
                </c:pt>
                <c:pt idx="26">
                  <c:v>-2.0820786516854071</c:v>
                </c:pt>
                <c:pt idx="27">
                  <c:v>-1.020505617977534</c:v>
                </c:pt>
                <c:pt idx="28">
                  <c:v>-1.0653370786516803</c:v>
                </c:pt>
                <c:pt idx="29">
                  <c:v>-1.8217415730337194</c:v>
                </c:pt>
                <c:pt idx="30">
                  <c:v>-2.4302808988764042</c:v>
                </c:pt>
                <c:pt idx="31">
                  <c:v>-2.2275842696629269</c:v>
                </c:pt>
                <c:pt idx="32">
                  <c:v>-2.1926404494382155</c:v>
                </c:pt>
                <c:pt idx="33">
                  <c:v>-1.6477528089887556</c:v>
                </c:pt>
                <c:pt idx="34">
                  <c:v>-1.5080898876404518</c:v>
                </c:pt>
                <c:pt idx="35">
                  <c:v>-2.2732022471910085</c:v>
                </c:pt>
                <c:pt idx="36">
                  <c:v>-2.2827528089887608</c:v>
                </c:pt>
                <c:pt idx="37">
                  <c:v>-2.5874157303370851</c:v>
                </c:pt>
                <c:pt idx="38">
                  <c:v>-1.831460674157313</c:v>
                </c:pt>
                <c:pt idx="39">
                  <c:v>-1.4584269662921372</c:v>
                </c:pt>
                <c:pt idx="40">
                  <c:v>-1.8525842696629269</c:v>
                </c:pt>
                <c:pt idx="41">
                  <c:v>-2.0752808988764002</c:v>
                </c:pt>
                <c:pt idx="42">
                  <c:v>-2.8106179775280964</c:v>
                </c:pt>
                <c:pt idx="43">
                  <c:v>-1.269325842696631</c:v>
                </c:pt>
                <c:pt idx="44">
                  <c:v>-3.8652247191011213</c:v>
                </c:pt>
                <c:pt idx="45">
                  <c:v>-9.0444943820224637</c:v>
                </c:pt>
                <c:pt idx="46">
                  <c:v>-11.256573033707852</c:v>
                </c:pt>
                <c:pt idx="47">
                  <c:v>-8.380280898876407</c:v>
                </c:pt>
                <c:pt idx="48">
                  <c:v>-6.3626404494382029</c:v>
                </c:pt>
                <c:pt idx="49">
                  <c:v>-6.625</c:v>
                </c:pt>
                <c:pt idx="50">
                  <c:v>-8.2078089887640431</c:v>
                </c:pt>
                <c:pt idx="51">
                  <c:v>-7.8564044943820335</c:v>
                </c:pt>
                <c:pt idx="52">
                  <c:v>-9.4965168539325759</c:v>
                </c:pt>
                <c:pt idx="53">
                  <c:v>-9.0615168539325879</c:v>
                </c:pt>
                <c:pt idx="54">
                  <c:v>-11.212078651685403</c:v>
                </c:pt>
                <c:pt idx="55">
                  <c:v>-11.397415730337087</c:v>
                </c:pt>
                <c:pt idx="56">
                  <c:v>-14.865786516853944</c:v>
                </c:pt>
                <c:pt idx="57">
                  <c:v>-15.556853932584275</c:v>
                </c:pt>
                <c:pt idx="58">
                  <c:v>-7.4117977528089938</c:v>
                </c:pt>
                <c:pt idx="59">
                  <c:v>-6.7173033707865244</c:v>
                </c:pt>
                <c:pt idx="60">
                  <c:v>-4.7576404494382132</c:v>
                </c:pt>
                <c:pt idx="61">
                  <c:v>-5.4293820224719127</c:v>
                </c:pt>
                <c:pt idx="62">
                  <c:v>-3.4276966292134858</c:v>
                </c:pt>
                <c:pt idx="63">
                  <c:v>-4.3351123595505641</c:v>
                </c:pt>
                <c:pt idx="64">
                  <c:v>-4.1182584269662925</c:v>
                </c:pt>
                <c:pt idx="65">
                  <c:v>-5.5682584269662954</c:v>
                </c:pt>
                <c:pt idx="66">
                  <c:v>-5.048707865168538</c:v>
                </c:pt>
                <c:pt idx="67">
                  <c:v>-1.4491573033707965</c:v>
                </c:pt>
                <c:pt idx="68">
                  <c:v>-0.48617977528091672</c:v>
                </c:pt>
                <c:pt idx="69">
                  <c:v>0.21286516853932369</c:v>
                </c:pt>
                <c:pt idx="70">
                  <c:v>-2.4879213483146145</c:v>
                </c:pt>
                <c:pt idx="71">
                  <c:v>-2.6462359550561843</c:v>
                </c:pt>
                <c:pt idx="72">
                  <c:v>-2.3003370786516797</c:v>
                </c:pt>
                <c:pt idx="73">
                  <c:v>-3.4870786516854082</c:v>
                </c:pt>
                <c:pt idx="74">
                  <c:v>-2.9257303370786616</c:v>
                </c:pt>
                <c:pt idx="75">
                  <c:v>-2.690674157303377</c:v>
                </c:pt>
                <c:pt idx="76">
                  <c:v>-4.2694943820224722</c:v>
                </c:pt>
                <c:pt idx="77">
                  <c:v>-3.4438764044943895</c:v>
                </c:pt>
                <c:pt idx="78">
                  <c:v>-3.6625842696629292</c:v>
                </c:pt>
                <c:pt idx="79">
                  <c:v>-3.1808988764044983</c:v>
                </c:pt>
                <c:pt idx="80">
                  <c:v>-3.5670786516854065</c:v>
                </c:pt>
                <c:pt idx="81">
                  <c:v>-6.1375280898876383</c:v>
                </c:pt>
                <c:pt idx="82">
                  <c:v>-6.6867977528089995</c:v>
                </c:pt>
                <c:pt idx="83">
                  <c:v>-8.6829213483146077</c:v>
                </c:pt>
                <c:pt idx="84">
                  <c:v>-11.960561797752803</c:v>
                </c:pt>
                <c:pt idx="85">
                  <c:v>-11.487921348314615</c:v>
                </c:pt>
                <c:pt idx="86">
                  <c:v>-7.6669662921348305</c:v>
                </c:pt>
                <c:pt idx="87">
                  <c:v>-5.4661235955056213</c:v>
                </c:pt>
                <c:pt idx="88">
                  <c:v>-4.980000000000004</c:v>
                </c:pt>
                <c:pt idx="89">
                  <c:v>-6.5601685393258435</c:v>
                </c:pt>
                <c:pt idx="90">
                  <c:v>-8.1477528089887556</c:v>
                </c:pt>
                <c:pt idx="91">
                  <c:v>-9.6518539325842738</c:v>
                </c:pt>
                <c:pt idx="92">
                  <c:v>-13.392022471910124</c:v>
                </c:pt>
                <c:pt idx="93">
                  <c:v>-13.23511235955057</c:v>
                </c:pt>
                <c:pt idx="94">
                  <c:v>-12.361235955056173</c:v>
                </c:pt>
                <c:pt idx="95">
                  <c:v>-14.011629213483147</c:v>
                </c:pt>
                <c:pt idx="96">
                  <c:v>-17.238483146067423</c:v>
                </c:pt>
                <c:pt idx="97">
                  <c:v>-21.376797752808997</c:v>
                </c:pt>
                <c:pt idx="98">
                  <c:v>-20.599550561797756</c:v>
                </c:pt>
                <c:pt idx="99">
                  <c:v>-21.353539325842704</c:v>
                </c:pt>
                <c:pt idx="100">
                  <c:v>-22.895337078651693</c:v>
                </c:pt>
                <c:pt idx="101">
                  <c:v>-24.329382022471904</c:v>
                </c:pt>
                <c:pt idx="102">
                  <c:v>-29.431179775280896</c:v>
                </c:pt>
                <c:pt idx="103">
                  <c:v>-28.886966292134829</c:v>
                </c:pt>
                <c:pt idx="104">
                  <c:v>-29.230561797752813</c:v>
                </c:pt>
                <c:pt idx="105">
                  <c:v>-31.300617977528091</c:v>
                </c:pt>
                <c:pt idx="106">
                  <c:v>-34.666404494382022</c:v>
                </c:pt>
                <c:pt idx="107">
                  <c:v>-38.166573033707877</c:v>
                </c:pt>
                <c:pt idx="108">
                  <c:v>-37.774719101123594</c:v>
                </c:pt>
                <c:pt idx="109">
                  <c:v>-38.330168539325854</c:v>
                </c:pt>
                <c:pt idx="110">
                  <c:v>-43.211685393258435</c:v>
                </c:pt>
                <c:pt idx="111">
                  <c:v>-42.064494382022474</c:v>
                </c:pt>
                <c:pt idx="112">
                  <c:v>-37.392977528089901</c:v>
                </c:pt>
                <c:pt idx="113">
                  <c:v>-32.541292134831465</c:v>
                </c:pt>
                <c:pt idx="114">
                  <c:v>-30.779325842696622</c:v>
                </c:pt>
                <c:pt idx="115">
                  <c:v>-32.843370786516857</c:v>
                </c:pt>
                <c:pt idx="116">
                  <c:v>-30.382134831460675</c:v>
                </c:pt>
                <c:pt idx="117">
                  <c:v>-27.718258426966301</c:v>
                </c:pt>
                <c:pt idx="118">
                  <c:v>-30.394438202247187</c:v>
                </c:pt>
                <c:pt idx="119">
                  <c:v>-32.223033707865184</c:v>
                </c:pt>
                <c:pt idx="120">
                  <c:v>-33.838876404494385</c:v>
                </c:pt>
                <c:pt idx="121">
                  <c:v>-35.259157303370785</c:v>
                </c:pt>
                <c:pt idx="122">
                  <c:v>-31.692865168539328</c:v>
                </c:pt>
                <c:pt idx="123">
                  <c:v>-30.781573033707872</c:v>
                </c:pt>
                <c:pt idx="124">
                  <c:v>-30.796235955056176</c:v>
                </c:pt>
                <c:pt idx="125">
                  <c:v>-26.183707865168543</c:v>
                </c:pt>
                <c:pt idx="126">
                  <c:v>-21.798932584269664</c:v>
                </c:pt>
                <c:pt idx="127">
                  <c:v>-24.456460674157313</c:v>
                </c:pt>
                <c:pt idx="128">
                  <c:v>-24.800393258426965</c:v>
                </c:pt>
                <c:pt idx="129">
                  <c:v>-25.869044943820228</c:v>
                </c:pt>
                <c:pt idx="130">
                  <c:v>-24.017359550561807</c:v>
                </c:pt>
                <c:pt idx="131">
                  <c:v>-23.445730337078658</c:v>
                </c:pt>
                <c:pt idx="132">
                  <c:v>-23.233370786516858</c:v>
                </c:pt>
                <c:pt idx="133">
                  <c:v>-27.357134831460669</c:v>
                </c:pt>
                <c:pt idx="134">
                  <c:v>-29.490112359550565</c:v>
                </c:pt>
                <c:pt idx="135">
                  <c:v>-29.274606741573024</c:v>
                </c:pt>
                <c:pt idx="136">
                  <c:v>-29.633876404494387</c:v>
                </c:pt>
                <c:pt idx="137">
                  <c:v>-27.839101123595512</c:v>
                </c:pt>
                <c:pt idx="138">
                  <c:v>-25.725617977528088</c:v>
                </c:pt>
                <c:pt idx="139">
                  <c:v>-25.093764044943825</c:v>
                </c:pt>
                <c:pt idx="140">
                  <c:v>-27.310898876404494</c:v>
                </c:pt>
                <c:pt idx="141">
                  <c:v>-27.994550561797766</c:v>
                </c:pt>
                <c:pt idx="142">
                  <c:v>-30.036067415730344</c:v>
                </c:pt>
                <c:pt idx="143">
                  <c:v>-31.297921348314617</c:v>
                </c:pt>
                <c:pt idx="144">
                  <c:v>-29.345280898876396</c:v>
                </c:pt>
                <c:pt idx="145">
                  <c:v>-26.807808988764052</c:v>
                </c:pt>
                <c:pt idx="146">
                  <c:v>-24.694943820224722</c:v>
                </c:pt>
                <c:pt idx="147">
                  <c:v>-23.214438202247194</c:v>
                </c:pt>
                <c:pt idx="148">
                  <c:v>-27.477415730337071</c:v>
                </c:pt>
                <c:pt idx="149">
                  <c:v>-29.256516853932581</c:v>
                </c:pt>
                <c:pt idx="150">
                  <c:v>-29.972415730337076</c:v>
                </c:pt>
                <c:pt idx="151">
                  <c:v>-27.905674157303366</c:v>
                </c:pt>
                <c:pt idx="152">
                  <c:v>-30.360337078651682</c:v>
                </c:pt>
                <c:pt idx="153">
                  <c:v>-30.599719101123597</c:v>
                </c:pt>
                <c:pt idx="154">
                  <c:v>-28.18179775280899</c:v>
                </c:pt>
                <c:pt idx="155">
                  <c:v>-27.715674157303368</c:v>
                </c:pt>
                <c:pt idx="156">
                  <c:v>-22.848651685393264</c:v>
                </c:pt>
                <c:pt idx="157">
                  <c:v>-22.615224719101121</c:v>
                </c:pt>
                <c:pt idx="158">
                  <c:v>-23.339775280898877</c:v>
                </c:pt>
                <c:pt idx="159">
                  <c:v>-21.587808988764039</c:v>
                </c:pt>
                <c:pt idx="160">
                  <c:v>-24.89067415730338</c:v>
                </c:pt>
                <c:pt idx="161">
                  <c:v>-26.502359550561806</c:v>
                </c:pt>
                <c:pt idx="162">
                  <c:v>-27.731629213483146</c:v>
                </c:pt>
                <c:pt idx="163">
                  <c:v>-29.174101123595506</c:v>
                </c:pt>
                <c:pt idx="164">
                  <c:v>-30.170617977528096</c:v>
                </c:pt>
                <c:pt idx="165">
                  <c:v>-27.517696629213489</c:v>
                </c:pt>
                <c:pt idx="166">
                  <c:v>-22.130561797752804</c:v>
                </c:pt>
                <c:pt idx="167">
                  <c:v>-22.203707865168539</c:v>
                </c:pt>
                <c:pt idx="168">
                  <c:v>-21.695112359550563</c:v>
                </c:pt>
                <c:pt idx="169">
                  <c:v>-20.479606741573036</c:v>
                </c:pt>
                <c:pt idx="170">
                  <c:v>-19.781123595505633</c:v>
                </c:pt>
                <c:pt idx="171">
                  <c:v>-19.628932584269677</c:v>
                </c:pt>
                <c:pt idx="172">
                  <c:v>-20.953988764044936</c:v>
                </c:pt>
                <c:pt idx="173">
                  <c:v>-22.25494382022471</c:v>
                </c:pt>
                <c:pt idx="174">
                  <c:v>-21.557359550561799</c:v>
                </c:pt>
                <c:pt idx="175">
                  <c:v>-20.821629213483149</c:v>
                </c:pt>
                <c:pt idx="176">
                  <c:v>-19.842977528089889</c:v>
                </c:pt>
                <c:pt idx="177">
                  <c:v>-21.328988764044936</c:v>
                </c:pt>
                <c:pt idx="178">
                  <c:v>-20.278146067415733</c:v>
                </c:pt>
                <c:pt idx="179">
                  <c:v>-18.709887640449452</c:v>
                </c:pt>
                <c:pt idx="180">
                  <c:v>-18.725561797752803</c:v>
                </c:pt>
                <c:pt idx="181">
                  <c:v>-16.829943820224713</c:v>
                </c:pt>
                <c:pt idx="182">
                  <c:v>-17.883426966292134</c:v>
                </c:pt>
                <c:pt idx="183">
                  <c:v>-18.861910112359553</c:v>
                </c:pt>
                <c:pt idx="184">
                  <c:v>-18.831797752808981</c:v>
                </c:pt>
                <c:pt idx="185">
                  <c:v>-19.271292134831469</c:v>
                </c:pt>
                <c:pt idx="186">
                  <c:v>-16.908764044943823</c:v>
                </c:pt>
                <c:pt idx="187">
                  <c:v>-16.831573033707869</c:v>
                </c:pt>
                <c:pt idx="188">
                  <c:v>-17.522134831460676</c:v>
                </c:pt>
                <c:pt idx="189">
                  <c:v>-17.431011235955054</c:v>
                </c:pt>
                <c:pt idx="190">
                  <c:v>-19.060617977528096</c:v>
                </c:pt>
                <c:pt idx="191">
                  <c:v>-20.179494382022483</c:v>
                </c:pt>
                <c:pt idx="192">
                  <c:v>-20.951179775280892</c:v>
                </c:pt>
                <c:pt idx="193">
                  <c:v>-20.981067415730337</c:v>
                </c:pt>
                <c:pt idx="194">
                  <c:v>-18.950786516853938</c:v>
                </c:pt>
                <c:pt idx="195">
                  <c:v>-18.980000000000004</c:v>
                </c:pt>
                <c:pt idx="196">
                  <c:v>-18.886235955056179</c:v>
                </c:pt>
                <c:pt idx="197">
                  <c:v>-17.624775280898874</c:v>
                </c:pt>
                <c:pt idx="198">
                  <c:v>-15.655730337078651</c:v>
                </c:pt>
                <c:pt idx="199">
                  <c:v>-17.435000000000002</c:v>
                </c:pt>
                <c:pt idx="200">
                  <c:v>-18.977134831460674</c:v>
                </c:pt>
                <c:pt idx="201">
                  <c:v>-18.636011235955053</c:v>
                </c:pt>
                <c:pt idx="202">
                  <c:v>-18.090393258426971</c:v>
                </c:pt>
                <c:pt idx="203">
                  <c:v>-17.313426966292141</c:v>
                </c:pt>
                <c:pt idx="204">
                  <c:v>-18.056573033707863</c:v>
                </c:pt>
                <c:pt idx="205">
                  <c:v>-19.358932584269667</c:v>
                </c:pt>
                <c:pt idx="206">
                  <c:v>-19.816516853932583</c:v>
                </c:pt>
                <c:pt idx="207">
                  <c:v>-18.496067415730337</c:v>
                </c:pt>
                <c:pt idx="208">
                  <c:v>-19.508651685393275</c:v>
                </c:pt>
                <c:pt idx="209">
                  <c:v>-20.084887640449452</c:v>
                </c:pt>
                <c:pt idx="210">
                  <c:v>-19.849943820224723</c:v>
                </c:pt>
                <c:pt idx="211">
                  <c:v>-21.426629213483153</c:v>
                </c:pt>
                <c:pt idx="212">
                  <c:v>-23.877921348314615</c:v>
                </c:pt>
                <c:pt idx="213">
                  <c:v>-22.173426966292141</c:v>
                </c:pt>
                <c:pt idx="214">
                  <c:v>-19.442921348314613</c:v>
                </c:pt>
                <c:pt idx="215">
                  <c:v>-19.166741573033718</c:v>
                </c:pt>
                <c:pt idx="216">
                  <c:v>-19.696348314606752</c:v>
                </c:pt>
                <c:pt idx="217">
                  <c:v>-18.398258426966294</c:v>
                </c:pt>
                <c:pt idx="218">
                  <c:v>-17.652865168539321</c:v>
                </c:pt>
                <c:pt idx="219">
                  <c:v>-16.223314606741582</c:v>
                </c:pt>
                <c:pt idx="220">
                  <c:v>-16.252640449438204</c:v>
                </c:pt>
                <c:pt idx="221">
                  <c:v>-14.674044943820221</c:v>
                </c:pt>
                <c:pt idx="222">
                  <c:v>-11.650056179775277</c:v>
                </c:pt>
                <c:pt idx="223">
                  <c:v>-14.540449438202259</c:v>
                </c:pt>
                <c:pt idx="224">
                  <c:v>-13.376797752808983</c:v>
                </c:pt>
                <c:pt idx="225">
                  <c:v>-12.872640449438208</c:v>
                </c:pt>
                <c:pt idx="226">
                  <c:v>-13.171629213483143</c:v>
                </c:pt>
                <c:pt idx="227">
                  <c:v>-13.071348314606752</c:v>
                </c:pt>
                <c:pt idx="228">
                  <c:v>-14.557977528089893</c:v>
                </c:pt>
                <c:pt idx="229">
                  <c:v>-14.545617977528096</c:v>
                </c:pt>
                <c:pt idx="230">
                  <c:v>-16.608089887640446</c:v>
                </c:pt>
                <c:pt idx="231">
                  <c:v>-16.467471910112351</c:v>
                </c:pt>
                <c:pt idx="232">
                  <c:v>-17.387752808988765</c:v>
                </c:pt>
                <c:pt idx="233">
                  <c:v>-14.883932584269672</c:v>
                </c:pt>
                <c:pt idx="234">
                  <c:v>-13.840898876404495</c:v>
                </c:pt>
                <c:pt idx="235">
                  <c:v>-13.124662921348325</c:v>
                </c:pt>
                <c:pt idx="236">
                  <c:v>-13.837865168539324</c:v>
                </c:pt>
                <c:pt idx="237">
                  <c:v>-14.015898876404492</c:v>
                </c:pt>
                <c:pt idx="238">
                  <c:v>-15.408202247191014</c:v>
                </c:pt>
                <c:pt idx="239">
                  <c:v>-18.183651685393258</c:v>
                </c:pt>
                <c:pt idx="240">
                  <c:v>-16.9985393258427</c:v>
                </c:pt>
                <c:pt idx="241">
                  <c:v>-16.45146067415731</c:v>
                </c:pt>
                <c:pt idx="242">
                  <c:v>-16.391573033707871</c:v>
                </c:pt>
                <c:pt idx="243">
                  <c:v>-15.270393258426964</c:v>
                </c:pt>
                <c:pt idx="244">
                  <c:v>-15.070280898876405</c:v>
                </c:pt>
                <c:pt idx="245">
                  <c:v>-15.087752808988768</c:v>
                </c:pt>
                <c:pt idx="246">
                  <c:v>-15.941179775280901</c:v>
                </c:pt>
                <c:pt idx="247">
                  <c:v>-13.668089887640448</c:v>
                </c:pt>
                <c:pt idx="248">
                  <c:v>-11.302977528089897</c:v>
                </c:pt>
                <c:pt idx="249">
                  <c:v>-11.072191011235958</c:v>
                </c:pt>
                <c:pt idx="250">
                  <c:v>-9.0108988764044966</c:v>
                </c:pt>
                <c:pt idx="251">
                  <c:v>-7.2896629213483095</c:v>
                </c:pt>
                <c:pt idx="252">
                  <c:v>-8.3787640449438214</c:v>
                </c:pt>
                <c:pt idx="253">
                  <c:v>-7.8063483146067512</c:v>
                </c:pt>
                <c:pt idx="254">
                  <c:v>-5.7776966292134944</c:v>
                </c:pt>
                <c:pt idx="255">
                  <c:v>-4.4573033707865193</c:v>
                </c:pt>
                <c:pt idx="256">
                  <c:v>-4.5361235955056287</c:v>
                </c:pt>
                <c:pt idx="257">
                  <c:v>-4.7632022471910176</c:v>
                </c:pt>
                <c:pt idx="258">
                  <c:v>-4.6452247191011367</c:v>
                </c:pt>
                <c:pt idx="259">
                  <c:v>-5.8175280898876451</c:v>
                </c:pt>
                <c:pt idx="260">
                  <c:v>-6.0073033707865164</c:v>
                </c:pt>
                <c:pt idx="261">
                  <c:v>-5.6441011235955045</c:v>
                </c:pt>
                <c:pt idx="262">
                  <c:v>-4.6685393258427013</c:v>
                </c:pt>
                <c:pt idx="263">
                  <c:v>-3.765168539325856</c:v>
                </c:pt>
                <c:pt idx="264">
                  <c:v>-4.8673033707865159</c:v>
                </c:pt>
                <c:pt idx="265">
                  <c:v>-3.5457303370786519</c:v>
                </c:pt>
                <c:pt idx="266">
                  <c:v>-4.3962359550561843</c:v>
                </c:pt>
                <c:pt idx="267">
                  <c:v>-5.7202247191011395</c:v>
                </c:pt>
                <c:pt idx="268">
                  <c:v>-5.6198314606741633</c:v>
                </c:pt>
                <c:pt idx="269">
                  <c:v>-4.321011235955055</c:v>
                </c:pt>
                <c:pt idx="270">
                  <c:v>-3.5127528089887647</c:v>
                </c:pt>
                <c:pt idx="271">
                  <c:v>-1.8283146067415856</c:v>
                </c:pt>
                <c:pt idx="272">
                  <c:v>-1.582696629213487</c:v>
                </c:pt>
                <c:pt idx="273">
                  <c:v>-1.6593258426966315</c:v>
                </c:pt>
                <c:pt idx="274">
                  <c:v>-3.7803932584269688</c:v>
                </c:pt>
                <c:pt idx="275">
                  <c:v>-4.301011235955059</c:v>
                </c:pt>
                <c:pt idx="276">
                  <c:v>-5.0832022471910108</c:v>
                </c:pt>
                <c:pt idx="277">
                  <c:v>-3.6182584269662925</c:v>
                </c:pt>
                <c:pt idx="278">
                  <c:v>-3.919606741573034</c:v>
                </c:pt>
                <c:pt idx="279">
                  <c:v>-4.7034831460674127</c:v>
                </c:pt>
                <c:pt idx="280">
                  <c:v>-3.9582022471910108</c:v>
                </c:pt>
                <c:pt idx="281">
                  <c:v>-2.6753932584269648</c:v>
                </c:pt>
                <c:pt idx="282">
                  <c:v>-2.1175280898876423</c:v>
                </c:pt>
                <c:pt idx="283">
                  <c:v>-1.232303370786525</c:v>
                </c:pt>
                <c:pt idx="284">
                  <c:v>-0.20516853932585377</c:v>
                </c:pt>
                <c:pt idx="285">
                  <c:v>2.2471910112358273E-2</c:v>
                </c:pt>
                <c:pt idx="286">
                  <c:v>-0.27808988764044784</c:v>
                </c:pt>
                <c:pt idx="287">
                  <c:v>-1.7826966292134898</c:v>
                </c:pt>
                <c:pt idx="288">
                  <c:v>-1.6814606741573073</c:v>
                </c:pt>
                <c:pt idx="289">
                  <c:v>-1.2452808988764019</c:v>
                </c:pt>
                <c:pt idx="290">
                  <c:v>-1.8428651685393334</c:v>
                </c:pt>
                <c:pt idx="291">
                  <c:v>-1.9831460674157313</c:v>
                </c:pt>
                <c:pt idx="292">
                  <c:v>-2.9120786516854054</c:v>
                </c:pt>
                <c:pt idx="293">
                  <c:v>-3.3160674157303447</c:v>
                </c:pt>
                <c:pt idx="294">
                  <c:v>-3.6078089887640488</c:v>
                </c:pt>
                <c:pt idx="295">
                  <c:v>-3.5836516853932636</c:v>
                </c:pt>
                <c:pt idx="296">
                  <c:v>-4.0173033707865216</c:v>
                </c:pt>
                <c:pt idx="297">
                  <c:v>-4.8396629213483067</c:v>
                </c:pt>
                <c:pt idx="298">
                  <c:v>-5.541067415730339</c:v>
                </c:pt>
                <c:pt idx="299">
                  <c:v>-6.3997191011235941</c:v>
                </c:pt>
                <c:pt idx="300">
                  <c:v>-5.4130337078651678</c:v>
                </c:pt>
                <c:pt idx="301">
                  <c:v>-4.7613483146067495</c:v>
                </c:pt>
                <c:pt idx="302">
                  <c:v>-5.0170224719101242</c:v>
                </c:pt>
                <c:pt idx="303">
                  <c:v>-2.5889887640449416</c:v>
                </c:pt>
                <c:pt idx="304">
                  <c:v>-1.8173595505618039</c:v>
                </c:pt>
                <c:pt idx="305">
                  <c:v>-2.8199438202247222</c:v>
                </c:pt>
                <c:pt idx="306">
                  <c:v>-3.0004494382022528</c:v>
                </c:pt>
                <c:pt idx="307">
                  <c:v>-1.8069662921348311</c:v>
                </c:pt>
                <c:pt idx="308">
                  <c:v>-0.54837078651685545</c:v>
                </c:pt>
                <c:pt idx="309">
                  <c:v>-0.78870786516853286</c:v>
                </c:pt>
                <c:pt idx="310">
                  <c:v>-1.5197752808988838</c:v>
                </c:pt>
                <c:pt idx="311">
                  <c:v>-1.7097752808988815</c:v>
                </c:pt>
                <c:pt idx="312">
                  <c:v>-2.1823033707865278</c:v>
                </c:pt>
                <c:pt idx="313">
                  <c:v>-3.1892134831460766</c:v>
                </c:pt>
                <c:pt idx="314">
                  <c:v>-5.8751685393258555</c:v>
                </c:pt>
                <c:pt idx="315">
                  <c:v>-7.0665730337078685</c:v>
                </c:pt>
                <c:pt idx="316">
                  <c:v>-7.5332022471910136</c:v>
                </c:pt>
                <c:pt idx="317">
                  <c:v>-7.4902247191011355</c:v>
                </c:pt>
                <c:pt idx="318">
                  <c:v>-8.1305617977528044</c:v>
                </c:pt>
                <c:pt idx="319">
                  <c:v>-9.5252247191011321</c:v>
                </c:pt>
                <c:pt idx="320">
                  <c:v>-8.9935955056179893</c:v>
                </c:pt>
                <c:pt idx="321">
                  <c:v>-8.8119662921348407</c:v>
                </c:pt>
                <c:pt idx="322">
                  <c:v>-10.487584269662932</c:v>
                </c:pt>
                <c:pt idx="323">
                  <c:v>-11.433370786516846</c:v>
                </c:pt>
                <c:pt idx="324">
                  <c:v>-11.561235955056176</c:v>
                </c:pt>
                <c:pt idx="325">
                  <c:v>-10.724269662921358</c:v>
                </c:pt>
                <c:pt idx="326">
                  <c:v>-10.417471910112354</c:v>
                </c:pt>
                <c:pt idx="327">
                  <c:v>-10.215056179775289</c:v>
                </c:pt>
                <c:pt idx="328">
                  <c:v>-9.3751123595505703</c:v>
                </c:pt>
                <c:pt idx="329">
                  <c:v>-9.741179775280898</c:v>
                </c:pt>
                <c:pt idx="330">
                  <c:v>-10.038089887640453</c:v>
                </c:pt>
                <c:pt idx="331">
                  <c:v>-11.644831460674169</c:v>
                </c:pt>
                <c:pt idx="332">
                  <c:v>-11.084494382022484</c:v>
                </c:pt>
                <c:pt idx="333">
                  <c:v>-9.9538202247191094</c:v>
                </c:pt>
                <c:pt idx="334">
                  <c:v>-9.7673033707865216</c:v>
                </c:pt>
                <c:pt idx="335">
                  <c:v>-10.97662921348315</c:v>
                </c:pt>
                <c:pt idx="336">
                  <c:v>-10.636910112359558</c:v>
                </c:pt>
                <c:pt idx="337">
                  <c:v>-11.454213483146077</c:v>
                </c:pt>
                <c:pt idx="338">
                  <c:v>-11.128820224719107</c:v>
                </c:pt>
                <c:pt idx="339">
                  <c:v>-11.911123595505622</c:v>
                </c:pt>
                <c:pt idx="340">
                  <c:v>-12.771460674157304</c:v>
                </c:pt>
                <c:pt idx="341">
                  <c:v>-11.802303370786518</c:v>
                </c:pt>
                <c:pt idx="342">
                  <c:v>-10.740112359550565</c:v>
                </c:pt>
                <c:pt idx="343">
                  <c:v>-10.36011235955057</c:v>
                </c:pt>
                <c:pt idx="344">
                  <c:v>-9.5535955056179915</c:v>
                </c:pt>
                <c:pt idx="345">
                  <c:v>-9.7144943820224796</c:v>
                </c:pt>
                <c:pt idx="346">
                  <c:v>-9.3719101123595578</c:v>
                </c:pt>
                <c:pt idx="347">
                  <c:v>-8.2922471910112421</c:v>
                </c:pt>
                <c:pt idx="348">
                  <c:v>-8.0930898876404456</c:v>
                </c:pt>
                <c:pt idx="349">
                  <c:v>-7.8114044943820318</c:v>
                </c:pt>
                <c:pt idx="350">
                  <c:v>-7.8283146067415856</c:v>
                </c:pt>
                <c:pt idx="351">
                  <c:v>-8.0535393258427064</c:v>
                </c:pt>
                <c:pt idx="352">
                  <c:v>-8.7061235955056304</c:v>
                </c:pt>
                <c:pt idx="353">
                  <c:v>-8.8970786516854048</c:v>
                </c:pt>
                <c:pt idx="354">
                  <c:v>-9.3274719101123651</c:v>
                </c:pt>
                <c:pt idx="355">
                  <c:v>-9.4922471910112449</c:v>
                </c:pt>
                <c:pt idx="356">
                  <c:v>-10.86230337078652</c:v>
                </c:pt>
                <c:pt idx="357">
                  <c:v>-11.520786516853946</c:v>
                </c:pt>
                <c:pt idx="358">
                  <c:v>-10.988988764044947</c:v>
                </c:pt>
                <c:pt idx="359">
                  <c:v>-11.476853932584262</c:v>
                </c:pt>
                <c:pt idx="360">
                  <c:v>-12.428146067415724</c:v>
                </c:pt>
                <c:pt idx="361">
                  <c:v>-13.921179775280898</c:v>
                </c:pt>
                <c:pt idx="362">
                  <c:v>-14.004382022471916</c:v>
                </c:pt>
                <c:pt idx="363">
                  <c:v>-14.215674157303368</c:v>
                </c:pt>
                <c:pt idx="364">
                  <c:v>-14.205955056179775</c:v>
                </c:pt>
                <c:pt idx="365">
                  <c:v>-13.624213483146072</c:v>
                </c:pt>
                <c:pt idx="366">
                  <c:v>-15.07359550561798</c:v>
                </c:pt>
                <c:pt idx="367">
                  <c:v>-15.161404494382019</c:v>
                </c:pt>
                <c:pt idx="368">
                  <c:v>-15.446460674157301</c:v>
                </c:pt>
                <c:pt idx="369">
                  <c:v>-16.499438202247191</c:v>
                </c:pt>
                <c:pt idx="370">
                  <c:v>-16.216966292134842</c:v>
                </c:pt>
                <c:pt idx="371">
                  <c:v>-15.712640449438204</c:v>
                </c:pt>
                <c:pt idx="372">
                  <c:v>-15.956348314606743</c:v>
                </c:pt>
                <c:pt idx="373">
                  <c:v>-16.088595505617981</c:v>
                </c:pt>
                <c:pt idx="374">
                  <c:v>-16.82213483146068</c:v>
                </c:pt>
                <c:pt idx="375">
                  <c:v>-18.24219101123596</c:v>
                </c:pt>
                <c:pt idx="376">
                  <c:v>-18.905561797752817</c:v>
                </c:pt>
                <c:pt idx="377">
                  <c:v>-18.618707865168538</c:v>
                </c:pt>
                <c:pt idx="378">
                  <c:v>-17.490561797752811</c:v>
                </c:pt>
                <c:pt idx="379">
                  <c:v>-16.486629213483155</c:v>
                </c:pt>
                <c:pt idx="380">
                  <c:v>-15.260337078651688</c:v>
                </c:pt>
                <c:pt idx="381">
                  <c:v>-15.587078651685403</c:v>
                </c:pt>
                <c:pt idx="382">
                  <c:v>-14.892471910112363</c:v>
                </c:pt>
                <c:pt idx="383">
                  <c:v>-15.441067415730345</c:v>
                </c:pt>
                <c:pt idx="384">
                  <c:v>-15.910280898876415</c:v>
                </c:pt>
                <c:pt idx="385">
                  <c:v>-16.685280898876407</c:v>
                </c:pt>
                <c:pt idx="386">
                  <c:v>-14.81674157303371</c:v>
                </c:pt>
                <c:pt idx="387">
                  <c:v>-14.395898876404488</c:v>
                </c:pt>
                <c:pt idx="388">
                  <c:v>-14.522303370786517</c:v>
                </c:pt>
                <c:pt idx="389">
                  <c:v>-15.751516853932586</c:v>
                </c:pt>
                <c:pt idx="390">
                  <c:v>-15.15410112359551</c:v>
                </c:pt>
                <c:pt idx="391">
                  <c:v>-15.308764044943814</c:v>
                </c:pt>
                <c:pt idx="392">
                  <c:v>-14.059719101123591</c:v>
                </c:pt>
                <c:pt idx="393">
                  <c:v>-14.191629213483154</c:v>
                </c:pt>
                <c:pt idx="394">
                  <c:v>-14.475224719101121</c:v>
                </c:pt>
                <c:pt idx="395">
                  <c:v>-15.106460674157319</c:v>
                </c:pt>
                <c:pt idx="396">
                  <c:v>-15.045786516853937</c:v>
                </c:pt>
                <c:pt idx="397">
                  <c:v>-15.26629213483146</c:v>
                </c:pt>
                <c:pt idx="398">
                  <c:v>-15.736404494382029</c:v>
                </c:pt>
                <c:pt idx="399">
                  <c:v>-15.089325842696624</c:v>
                </c:pt>
                <c:pt idx="400">
                  <c:v>-14.604438202247195</c:v>
                </c:pt>
                <c:pt idx="401">
                  <c:v>-14.494325842696625</c:v>
                </c:pt>
                <c:pt idx="402">
                  <c:v>-15.489101123595503</c:v>
                </c:pt>
                <c:pt idx="403">
                  <c:v>-15.587921348314609</c:v>
                </c:pt>
                <c:pt idx="404">
                  <c:v>-15.989157303370789</c:v>
                </c:pt>
                <c:pt idx="405">
                  <c:v>-15.829831460674157</c:v>
                </c:pt>
                <c:pt idx="406">
                  <c:v>-14.986404494382029</c:v>
                </c:pt>
                <c:pt idx="407">
                  <c:v>-14.990674157303374</c:v>
                </c:pt>
                <c:pt idx="408">
                  <c:v>-15.310561797752811</c:v>
                </c:pt>
                <c:pt idx="409">
                  <c:v>-14.546067415730349</c:v>
                </c:pt>
                <c:pt idx="410">
                  <c:v>-13.353707865168531</c:v>
                </c:pt>
                <c:pt idx="411">
                  <c:v>-11.83662921348315</c:v>
                </c:pt>
                <c:pt idx="412">
                  <c:v>-11.446910112359546</c:v>
                </c:pt>
                <c:pt idx="413">
                  <c:v>-12.987808988764044</c:v>
                </c:pt>
                <c:pt idx="414">
                  <c:v>-13.505449438202248</c:v>
                </c:pt>
                <c:pt idx="415">
                  <c:v>-13.903988764044939</c:v>
                </c:pt>
                <c:pt idx="416">
                  <c:v>-14.494831460674163</c:v>
                </c:pt>
                <c:pt idx="417">
                  <c:v>-14.805168539325848</c:v>
                </c:pt>
                <c:pt idx="418">
                  <c:v>-15.801629213483153</c:v>
                </c:pt>
                <c:pt idx="419">
                  <c:v>-15.502415730337077</c:v>
                </c:pt>
                <c:pt idx="420">
                  <c:v>-15.623483146067414</c:v>
                </c:pt>
                <c:pt idx="421">
                  <c:v>-16.253932584269677</c:v>
                </c:pt>
                <c:pt idx="422">
                  <c:v>-15.456797752808981</c:v>
                </c:pt>
                <c:pt idx="423">
                  <c:v>-14.351460674157309</c:v>
                </c:pt>
                <c:pt idx="424">
                  <c:v>-13.65617977528089</c:v>
                </c:pt>
                <c:pt idx="425">
                  <c:v>-13.63780898876405</c:v>
                </c:pt>
                <c:pt idx="426">
                  <c:v>-15.048820224719108</c:v>
                </c:pt>
                <c:pt idx="427">
                  <c:v>-15.814157303370791</c:v>
                </c:pt>
                <c:pt idx="428">
                  <c:v>-16.211910112359547</c:v>
                </c:pt>
                <c:pt idx="429">
                  <c:v>-16.556011235955054</c:v>
                </c:pt>
                <c:pt idx="430">
                  <c:v>-15.949719101123591</c:v>
                </c:pt>
                <c:pt idx="431">
                  <c:v>-14.359550561797761</c:v>
                </c:pt>
                <c:pt idx="432">
                  <c:v>-14.64634831460674</c:v>
                </c:pt>
                <c:pt idx="433">
                  <c:v>-15.001123595505632</c:v>
                </c:pt>
                <c:pt idx="434">
                  <c:v>-15.764213483146079</c:v>
                </c:pt>
                <c:pt idx="435">
                  <c:v>-18.532977528089901</c:v>
                </c:pt>
                <c:pt idx="436">
                  <c:v>-19.286853932584265</c:v>
                </c:pt>
                <c:pt idx="437">
                  <c:v>-18.965449438202256</c:v>
                </c:pt>
                <c:pt idx="438">
                  <c:v>-18.993202247191022</c:v>
                </c:pt>
                <c:pt idx="439">
                  <c:v>-19.399101123595514</c:v>
                </c:pt>
                <c:pt idx="440">
                  <c:v>-19.483988764044938</c:v>
                </c:pt>
                <c:pt idx="441">
                  <c:v>-18.199101123595511</c:v>
                </c:pt>
                <c:pt idx="442">
                  <c:v>-17.806741573033719</c:v>
                </c:pt>
                <c:pt idx="443">
                  <c:v>-18.834999999999994</c:v>
                </c:pt>
                <c:pt idx="444">
                  <c:v>-18.856067415730337</c:v>
                </c:pt>
                <c:pt idx="445">
                  <c:v>-17.393932584269677</c:v>
                </c:pt>
                <c:pt idx="446">
                  <c:v>-18.443033707865169</c:v>
                </c:pt>
                <c:pt idx="447">
                  <c:v>-20.881067415730342</c:v>
                </c:pt>
                <c:pt idx="448">
                  <c:v>-21.589325842696624</c:v>
                </c:pt>
                <c:pt idx="449">
                  <c:v>-20.524044943820229</c:v>
                </c:pt>
                <c:pt idx="450">
                  <c:v>-19.937022471910126</c:v>
                </c:pt>
                <c:pt idx="451">
                  <c:v>-19.29550561797754</c:v>
                </c:pt>
                <c:pt idx="452">
                  <c:v>-20.477528089887642</c:v>
                </c:pt>
                <c:pt idx="453">
                  <c:v>-19.770393258426964</c:v>
                </c:pt>
                <c:pt idx="454">
                  <c:v>-17.954382022471904</c:v>
                </c:pt>
                <c:pt idx="455">
                  <c:v>-17.832134831460678</c:v>
                </c:pt>
                <c:pt idx="456">
                  <c:v>-18.29050561797753</c:v>
                </c:pt>
                <c:pt idx="457">
                  <c:v>-18.218764044943825</c:v>
                </c:pt>
                <c:pt idx="458">
                  <c:v>-19.028089887640448</c:v>
                </c:pt>
                <c:pt idx="459">
                  <c:v>-18.14129213483146</c:v>
                </c:pt>
                <c:pt idx="460">
                  <c:v>-17.856573033707861</c:v>
                </c:pt>
                <c:pt idx="461">
                  <c:v>-17.991292134831468</c:v>
                </c:pt>
                <c:pt idx="462">
                  <c:v>-18.183539325842702</c:v>
                </c:pt>
                <c:pt idx="463">
                  <c:v>-17.252303370786521</c:v>
                </c:pt>
                <c:pt idx="464">
                  <c:v>-14.681910112359546</c:v>
                </c:pt>
                <c:pt idx="465">
                  <c:v>-13.911123595505629</c:v>
                </c:pt>
                <c:pt idx="466">
                  <c:v>-14.666292134831465</c:v>
                </c:pt>
                <c:pt idx="467">
                  <c:v>-14.310337078651685</c:v>
                </c:pt>
                <c:pt idx="468">
                  <c:v>-14.127921348314615</c:v>
                </c:pt>
                <c:pt idx="469">
                  <c:v>-13.949044943820226</c:v>
                </c:pt>
                <c:pt idx="470">
                  <c:v>-12.329101123595507</c:v>
                </c:pt>
                <c:pt idx="471">
                  <c:v>-10.476460674157309</c:v>
                </c:pt>
                <c:pt idx="472">
                  <c:v>-10.697977528089893</c:v>
                </c:pt>
                <c:pt idx="473">
                  <c:v>-12.290674157303371</c:v>
                </c:pt>
                <c:pt idx="474">
                  <c:v>-11.91910112359551</c:v>
                </c:pt>
                <c:pt idx="475">
                  <c:v>-10.603595505617989</c:v>
                </c:pt>
                <c:pt idx="476">
                  <c:v>-10.697191011235958</c:v>
                </c:pt>
                <c:pt idx="477">
                  <c:v>-10.617865168539325</c:v>
                </c:pt>
                <c:pt idx="478">
                  <c:v>-10.191179775280901</c:v>
                </c:pt>
                <c:pt idx="479">
                  <c:v>-10.669775280898875</c:v>
                </c:pt>
                <c:pt idx="480">
                  <c:v>-10.79123595505618</c:v>
                </c:pt>
                <c:pt idx="481">
                  <c:v>-10.122471910112353</c:v>
                </c:pt>
                <c:pt idx="482">
                  <c:v>-7.8977528089887556</c:v>
                </c:pt>
                <c:pt idx="483">
                  <c:v>-6.8174157303370748</c:v>
                </c:pt>
                <c:pt idx="484">
                  <c:v>-6.8047752808988804</c:v>
                </c:pt>
                <c:pt idx="485">
                  <c:v>-6.1206741573033696</c:v>
                </c:pt>
                <c:pt idx="486">
                  <c:v>-6.1208426966292109</c:v>
                </c:pt>
                <c:pt idx="487">
                  <c:v>-6.5684269662921366</c:v>
                </c:pt>
                <c:pt idx="488">
                  <c:v>-7.3214044943820227</c:v>
                </c:pt>
                <c:pt idx="489">
                  <c:v>-6.0550000000000068</c:v>
                </c:pt>
                <c:pt idx="490">
                  <c:v>-5.8315730337078691</c:v>
                </c:pt>
                <c:pt idx="491">
                  <c:v>-6.2918539325842744</c:v>
                </c:pt>
                <c:pt idx="492">
                  <c:v>-5.7647752808988741</c:v>
                </c:pt>
                <c:pt idx="493">
                  <c:v>-6.8204494382022602</c:v>
                </c:pt>
                <c:pt idx="494">
                  <c:v>-7.6650000000000063</c:v>
                </c:pt>
                <c:pt idx="495">
                  <c:v>-8.8924719101123628</c:v>
                </c:pt>
                <c:pt idx="496">
                  <c:v>-8.6417977528089835</c:v>
                </c:pt>
                <c:pt idx="497">
                  <c:v>-8.6682584269663039</c:v>
                </c:pt>
                <c:pt idx="498">
                  <c:v>-8.2326404494382075</c:v>
                </c:pt>
                <c:pt idx="499">
                  <c:v>-6.8728089887640493</c:v>
                </c:pt>
                <c:pt idx="500">
                  <c:v>-6.6018539325842625</c:v>
                </c:pt>
                <c:pt idx="501">
                  <c:v>-5.9528089887640476</c:v>
                </c:pt>
                <c:pt idx="502">
                  <c:v>-6.0940449438202222</c:v>
                </c:pt>
                <c:pt idx="503">
                  <c:v>-6.7453370786516871</c:v>
                </c:pt>
                <c:pt idx="504">
                  <c:v>-7.5421348314606718</c:v>
                </c:pt>
                <c:pt idx="505">
                  <c:v>-6.3867977528089881</c:v>
                </c:pt>
                <c:pt idx="506">
                  <c:v>-8.0903932584269711</c:v>
                </c:pt>
                <c:pt idx="507">
                  <c:v>-8.0377528089887562</c:v>
                </c:pt>
                <c:pt idx="508">
                  <c:v>-9.6761235955056293</c:v>
                </c:pt>
                <c:pt idx="509">
                  <c:v>-9.7960112359550635</c:v>
                </c:pt>
                <c:pt idx="510">
                  <c:v>-9.4376404494382058</c:v>
                </c:pt>
                <c:pt idx="511">
                  <c:v>-9.2108426966292285</c:v>
                </c:pt>
                <c:pt idx="512">
                  <c:v>-9.6104494382022523</c:v>
                </c:pt>
                <c:pt idx="513">
                  <c:v>-10.939999999999998</c:v>
                </c:pt>
                <c:pt idx="514">
                  <c:v>-11.639438202247192</c:v>
                </c:pt>
                <c:pt idx="515">
                  <c:v>-10.704325842696633</c:v>
                </c:pt>
                <c:pt idx="516">
                  <c:v>-10.885505617977543</c:v>
                </c:pt>
                <c:pt idx="517">
                  <c:v>-10.444606741573025</c:v>
                </c:pt>
                <c:pt idx="518">
                  <c:v>-9.7249438202247234</c:v>
                </c:pt>
                <c:pt idx="519">
                  <c:v>-9.1846067415730346</c:v>
                </c:pt>
                <c:pt idx="520">
                  <c:v>-8.5074719101123577</c:v>
                </c:pt>
                <c:pt idx="521">
                  <c:v>-9.3297191011236009</c:v>
                </c:pt>
                <c:pt idx="522">
                  <c:v>-9.4934831460674189</c:v>
                </c:pt>
                <c:pt idx="523">
                  <c:v>-10.253202247191012</c:v>
                </c:pt>
                <c:pt idx="524">
                  <c:v>-9.5294382022471922</c:v>
                </c:pt>
                <c:pt idx="525">
                  <c:v>-9.2861797752808997</c:v>
                </c:pt>
                <c:pt idx="526">
                  <c:v>-9.5566853932584337</c:v>
                </c:pt>
                <c:pt idx="527">
                  <c:v>-9.4428089887640425</c:v>
                </c:pt>
                <c:pt idx="528">
                  <c:v>-10.205337078651681</c:v>
                </c:pt>
                <c:pt idx="529">
                  <c:v>-9.356741573033716</c:v>
                </c:pt>
                <c:pt idx="530">
                  <c:v>-9.2217415730337109</c:v>
                </c:pt>
                <c:pt idx="531">
                  <c:v>-10.101123595505626</c:v>
                </c:pt>
                <c:pt idx="532">
                  <c:v>-10.101179775280897</c:v>
                </c:pt>
                <c:pt idx="533">
                  <c:v>-10.141741573033713</c:v>
                </c:pt>
                <c:pt idx="534">
                  <c:v>-11.204269662921362</c:v>
                </c:pt>
                <c:pt idx="535">
                  <c:v>-12.63359550561799</c:v>
                </c:pt>
                <c:pt idx="536">
                  <c:v>-11.603483146067418</c:v>
                </c:pt>
                <c:pt idx="537">
                  <c:v>-11.821404494382023</c:v>
                </c:pt>
                <c:pt idx="538">
                  <c:v>-11.137977528089891</c:v>
                </c:pt>
                <c:pt idx="539">
                  <c:v>-9.2767977528089887</c:v>
                </c:pt>
                <c:pt idx="540">
                  <c:v>-9.1038764044943861</c:v>
                </c:pt>
                <c:pt idx="541">
                  <c:v>-9.1038764044943861</c:v>
                </c:pt>
                <c:pt idx="542">
                  <c:v>-8.5782022471910153</c:v>
                </c:pt>
                <c:pt idx="543">
                  <c:v>-7.477134831460674</c:v>
                </c:pt>
                <c:pt idx="544">
                  <c:v>-7.1280898876404422</c:v>
                </c:pt>
                <c:pt idx="545">
                  <c:v>-8.7309550561797806</c:v>
                </c:pt>
                <c:pt idx="546">
                  <c:v>-7.6975842696629257</c:v>
                </c:pt>
                <c:pt idx="547">
                  <c:v>-8.6184269662921338</c:v>
                </c:pt>
                <c:pt idx="548">
                  <c:v>-8.5960112359550607</c:v>
                </c:pt>
                <c:pt idx="549">
                  <c:v>-7.9767977528089915</c:v>
                </c:pt>
                <c:pt idx="550">
                  <c:v>-6.5413483146067506</c:v>
                </c:pt>
                <c:pt idx="551">
                  <c:v>-4.8905056179775386</c:v>
                </c:pt>
                <c:pt idx="552">
                  <c:v>-4.5783146067415856</c:v>
                </c:pt>
                <c:pt idx="553">
                  <c:v>-4.4616292134831497</c:v>
                </c:pt>
                <c:pt idx="554">
                  <c:v>-5.2971910112359524</c:v>
                </c:pt>
                <c:pt idx="555">
                  <c:v>-4.7189325842696661</c:v>
                </c:pt>
                <c:pt idx="556">
                  <c:v>-5.0833146067415811</c:v>
                </c:pt>
                <c:pt idx="557">
                  <c:v>-5.9990449438202234</c:v>
                </c:pt>
                <c:pt idx="558">
                  <c:v>-5.8258988764044943</c:v>
                </c:pt>
                <c:pt idx="559">
                  <c:v>-5.4839887640449376</c:v>
                </c:pt>
                <c:pt idx="560">
                  <c:v>-4.5298314606741599</c:v>
                </c:pt>
                <c:pt idx="561">
                  <c:v>-5.2133146067415765</c:v>
                </c:pt>
                <c:pt idx="562">
                  <c:v>-6.3651685393258504</c:v>
                </c:pt>
                <c:pt idx="563">
                  <c:v>-6.5787640449438243</c:v>
                </c:pt>
                <c:pt idx="564">
                  <c:v>-8.2052247191011389</c:v>
                </c:pt>
                <c:pt idx="565">
                  <c:v>-12.028651685393271</c:v>
                </c:pt>
                <c:pt idx="566">
                  <c:v>-13.773539325842705</c:v>
                </c:pt>
                <c:pt idx="567">
                  <c:v>-14.002415730337077</c:v>
                </c:pt>
                <c:pt idx="568">
                  <c:v>-15.327471910112365</c:v>
                </c:pt>
                <c:pt idx="569">
                  <c:v>-15.346067415730346</c:v>
                </c:pt>
                <c:pt idx="570">
                  <c:v>-15.778314606741588</c:v>
                </c:pt>
                <c:pt idx="571">
                  <c:v>-15.234943820224714</c:v>
                </c:pt>
                <c:pt idx="572">
                  <c:v>-15.883033707865181</c:v>
                </c:pt>
                <c:pt idx="573">
                  <c:v>-15.64837078651685</c:v>
                </c:pt>
                <c:pt idx="574">
                  <c:v>-13.727247191011244</c:v>
                </c:pt>
                <c:pt idx="575">
                  <c:v>-12.947303370786528</c:v>
                </c:pt>
                <c:pt idx="576">
                  <c:v>-12.356629213483146</c:v>
                </c:pt>
                <c:pt idx="577">
                  <c:v>-12.752921348314615</c:v>
                </c:pt>
                <c:pt idx="578">
                  <c:v>-12.233483146067414</c:v>
                </c:pt>
                <c:pt idx="579">
                  <c:v>-11.993202247191022</c:v>
                </c:pt>
                <c:pt idx="580">
                  <c:v>-12.437865168539332</c:v>
                </c:pt>
                <c:pt idx="581">
                  <c:v>-12.15842696629214</c:v>
                </c:pt>
                <c:pt idx="582">
                  <c:v>-11.467977528089889</c:v>
                </c:pt>
                <c:pt idx="583">
                  <c:v>-11.423764044943823</c:v>
                </c:pt>
                <c:pt idx="584">
                  <c:v>-10.34876404494382</c:v>
                </c:pt>
                <c:pt idx="585">
                  <c:v>-10.189101123595506</c:v>
                </c:pt>
                <c:pt idx="586">
                  <c:v>-8.4593258426966287</c:v>
                </c:pt>
                <c:pt idx="587">
                  <c:v>-7.7502247191011264</c:v>
                </c:pt>
                <c:pt idx="588">
                  <c:v>-7.513483146067415</c:v>
                </c:pt>
                <c:pt idx="589">
                  <c:v>-7.2785393258427007</c:v>
                </c:pt>
                <c:pt idx="590">
                  <c:v>-8.5447191011235901</c:v>
                </c:pt>
                <c:pt idx="591">
                  <c:v>-8.1079213483146049</c:v>
                </c:pt>
                <c:pt idx="592">
                  <c:v>-9.3952247191011224</c:v>
                </c:pt>
                <c:pt idx="593">
                  <c:v>-9.4745505617977557</c:v>
                </c:pt>
                <c:pt idx="594">
                  <c:v>-9.352134831460674</c:v>
                </c:pt>
                <c:pt idx="595">
                  <c:v>-9.7926966292134949</c:v>
                </c:pt>
                <c:pt idx="596">
                  <c:v>-8.5384831460674206</c:v>
                </c:pt>
                <c:pt idx="597">
                  <c:v>-7.9737078651685351</c:v>
                </c:pt>
                <c:pt idx="598">
                  <c:v>-7.8917977528089835</c:v>
                </c:pt>
                <c:pt idx="599">
                  <c:v>-7.7359550561797761</c:v>
                </c:pt>
                <c:pt idx="600">
                  <c:v>-7.2980337078651587</c:v>
                </c:pt>
                <c:pt idx="601">
                  <c:v>-6.9671910112359541</c:v>
                </c:pt>
                <c:pt idx="602">
                  <c:v>-6.7184831460674133</c:v>
                </c:pt>
                <c:pt idx="603">
                  <c:v>-8.3346067415730261</c:v>
                </c:pt>
                <c:pt idx="604">
                  <c:v>-8.1315168539325811</c:v>
                </c:pt>
                <c:pt idx="605">
                  <c:v>-7.5383146067415794</c:v>
                </c:pt>
                <c:pt idx="606">
                  <c:v>-7.3991011235955142</c:v>
                </c:pt>
                <c:pt idx="607">
                  <c:v>-6.1520224719101151</c:v>
                </c:pt>
                <c:pt idx="608">
                  <c:v>-6.7803370786516837</c:v>
                </c:pt>
                <c:pt idx="609">
                  <c:v>-7.3525842696629269</c:v>
                </c:pt>
                <c:pt idx="610">
                  <c:v>-8.5961797752809019</c:v>
                </c:pt>
                <c:pt idx="611">
                  <c:v>-8.1745505617977585</c:v>
                </c:pt>
                <c:pt idx="612">
                  <c:v>-8.1791573033707863</c:v>
                </c:pt>
                <c:pt idx="613">
                  <c:v>-8.2680898876404427</c:v>
                </c:pt>
                <c:pt idx="614">
                  <c:v>-8.0427528089887659</c:v>
                </c:pt>
                <c:pt idx="615">
                  <c:v>-8.0164044943820301</c:v>
                </c:pt>
                <c:pt idx="616">
                  <c:v>-8.3873033707865261</c:v>
                </c:pt>
                <c:pt idx="617">
                  <c:v>-9.1184269662921338</c:v>
                </c:pt>
                <c:pt idx="618">
                  <c:v>-10.027191011235956</c:v>
                </c:pt>
                <c:pt idx="619">
                  <c:v>-10.033314606741584</c:v>
                </c:pt>
                <c:pt idx="620">
                  <c:v>-9.4857865168539348</c:v>
                </c:pt>
                <c:pt idx="621">
                  <c:v>-9.7678089887640454</c:v>
                </c:pt>
                <c:pt idx="622">
                  <c:v>-9.7554494382022483</c:v>
                </c:pt>
                <c:pt idx="623">
                  <c:v>-9.7244382022471996</c:v>
                </c:pt>
                <c:pt idx="624">
                  <c:v>-8.1913483146067421</c:v>
                </c:pt>
                <c:pt idx="625">
                  <c:v>-8.8842134831460697</c:v>
                </c:pt>
                <c:pt idx="626">
                  <c:v>-8.4873033707865204</c:v>
                </c:pt>
                <c:pt idx="627">
                  <c:v>-8.2066292134831542</c:v>
                </c:pt>
                <c:pt idx="628">
                  <c:v>-9.2079775280898986</c:v>
                </c:pt>
                <c:pt idx="629">
                  <c:v>-9.2249438202247234</c:v>
                </c:pt>
                <c:pt idx="630">
                  <c:v>-9.0723595505617993</c:v>
                </c:pt>
                <c:pt idx="631">
                  <c:v>-8.5051123595505658</c:v>
                </c:pt>
                <c:pt idx="632">
                  <c:v>-9.1064044943820335</c:v>
                </c:pt>
                <c:pt idx="633">
                  <c:v>-9.0725280898876406</c:v>
                </c:pt>
                <c:pt idx="634">
                  <c:v>-10.192977528089898</c:v>
                </c:pt>
                <c:pt idx="635">
                  <c:v>-9.8430898876404456</c:v>
                </c:pt>
                <c:pt idx="636">
                  <c:v>-9.6251123595505703</c:v>
                </c:pt>
                <c:pt idx="637">
                  <c:v>-9.113820224719106</c:v>
                </c:pt>
                <c:pt idx="638">
                  <c:v>-8.2985393258426967</c:v>
                </c:pt>
                <c:pt idx="639">
                  <c:v>-8.5595505617977636</c:v>
                </c:pt>
                <c:pt idx="640">
                  <c:v>-8.961910112359547</c:v>
                </c:pt>
                <c:pt idx="641">
                  <c:v>-8.4772471910112444</c:v>
                </c:pt>
                <c:pt idx="642">
                  <c:v>-8.0649999999999977</c:v>
                </c:pt>
                <c:pt idx="643">
                  <c:v>-7.7641573033707942</c:v>
                </c:pt>
                <c:pt idx="644">
                  <c:v>-7.7141011235955119</c:v>
                </c:pt>
                <c:pt idx="645">
                  <c:v>-7.6550000000000011</c:v>
                </c:pt>
                <c:pt idx="646">
                  <c:v>-7.4247752808988849</c:v>
                </c:pt>
                <c:pt idx="647">
                  <c:v>-8.4773595505618005</c:v>
                </c:pt>
                <c:pt idx="648">
                  <c:v>-7.3703370786516871</c:v>
                </c:pt>
                <c:pt idx="649">
                  <c:v>-7.7140449438202268</c:v>
                </c:pt>
                <c:pt idx="650">
                  <c:v>-7.3867977528089881</c:v>
                </c:pt>
                <c:pt idx="651">
                  <c:v>-5.2312921348314632</c:v>
                </c:pt>
                <c:pt idx="652">
                  <c:v>-3.3853932584269728</c:v>
                </c:pt>
                <c:pt idx="653">
                  <c:v>-2.8480337078651701</c:v>
                </c:pt>
                <c:pt idx="654">
                  <c:v>-5.5841573033707874</c:v>
                </c:pt>
                <c:pt idx="655">
                  <c:v>-7.5325842696629195</c:v>
                </c:pt>
                <c:pt idx="656">
                  <c:v>-8.0756741573033679</c:v>
                </c:pt>
                <c:pt idx="657">
                  <c:v>-8.4504494382022557</c:v>
                </c:pt>
                <c:pt idx="658">
                  <c:v>-8.2669101123595539</c:v>
                </c:pt>
                <c:pt idx="659">
                  <c:v>-8.3444382022471899</c:v>
                </c:pt>
                <c:pt idx="660">
                  <c:v>-9.5632584269662999</c:v>
                </c:pt>
                <c:pt idx="661">
                  <c:v>-9.239382022471915</c:v>
                </c:pt>
                <c:pt idx="662">
                  <c:v>-8.9179213483146071</c:v>
                </c:pt>
                <c:pt idx="663">
                  <c:v>-7.9219662921348402</c:v>
                </c:pt>
                <c:pt idx="664">
                  <c:v>-6.7998314606741701</c:v>
                </c:pt>
                <c:pt idx="665">
                  <c:v>-7.2092696629213577</c:v>
                </c:pt>
                <c:pt idx="666">
                  <c:v>-7.5537640449438186</c:v>
                </c:pt>
                <c:pt idx="667">
                  <c:v>-8.3050561797752778</c:v>
                </c:pt>
                <c:pt idx="668">
                  <c:v>-8.4245505617977585</c:v>
                </c:pt>
                <c:pt idx="669">
                  <c:v>-8.913764044943818</c:v>
                </c:pt>
                <c:pt idx="670">
                  <c:v>-8.5243258426966264</c:v>
                </c:pt>
                <c:pt idx="671">
                  <c:v>-8.8334831460674224</c:v>
                </c:pt>
                <c:pt idx="672">
                  <c:v>-6.1389887640449388</c:v>
                </c:pt>
                <c:pt idx="673">
                  <c:v>-5.8429775280898895</c:v>
                </c:pt>
                <c:pt idx="674">
                  <c:v>-5.6579775280899014</c:v>
                </c:pt>
                <c:pt idx="675">
                  <c:v>-5.3845505617977665</c:v>
                </c:pt>
                <c:pt idx="676">
                  <c:v>-4.8216292134831491</c:v>
                </c:pt>
                <c:pt idx="677">
                  <c:v>-5.3914606741573152</c:v>
                </c:pt>
                <c:pt idx="678">
                  <c:v>-5.2603932584269728</c:v>
                </c:pt>
                <c:pt idx="679">
                  <c:v>-4.8308988764044898</c:v>
                </c:pt>
                <c:pt idx="680">
                  <c:v>-3.8826404494382132</c:v>
                </c:pt>
                <c:pt idx="681">
                  <c:v>-3.2470224719101139</c:v>
                </c:pt>
                <c:pt idx="682">
                  <c:v>-3.7880337078651678</c:v>
                </c:pt>
                <c:pt idx="683">
                  <c:v>-3.6755056179775352</c:v>
                </c:pt>
                <c:pt idx="684">
                  <c:v>-4.3328089887640431</c:v>
                </c:pt>
                <c:pt idx="685">
                  <c:v>-4.3526966292134972</c:v>
                </c:pt>
                <c:pt idx="686">
                  <c:v>-4.1868539325842704</c:v>
                </c:pt>
                <c:pt idx="687">
                  <c:v>-4.3312359550561723</c:v>
                </c:pt>
                <c:pt idx="688">
                  <c:v>-4.0852247191011202</c:v>
                </c:pt>
                <c:pt idx="689">
                  <c:v>-2.5561797752808957</c:v>
                </c:pt>
                <c:pt idx="690">
                  <c:v>-2.5087078651685317</c:v>
                </c:pt>
                <c:pt idx="691">
                  <c:v>-2.4174719101123543</c:v>
                </c:pt>
                <c:pt idx="692">
                  <c:v>-4.2844943820224728</c:v>
                </c:pt>
                <c:pt idx="693">
                  <c:v>-3.5671348314606774</c:v>
                </c:pt>
                <c:pt idx="694">
                  <c:v>-3.7034269662921275</c:v>
                </c:pt>
                <c:pt idx="695">
                  <c:v>-3.9967415730337166</c:v>
                </c:pt>
                <c:pt idx="696">
                  <c:v>-4.5426966292134949</c:v>
                </c:pt>
                <c:pt idx="697">
                  <c:v>-4.502303370786521</c:v>
                </c:pt>
                <c:pt idx="698">
                  <c:v>-4.5751123595505732</c:v>
                </c:pt>
                <c:pt idx="699">
                  <c:v>-4.9810674157303367</c:v>
                </c:pt>
                <c:pt idx="700">
                  <c:v>-5.0607303370786525</c:v>
                </c:pt>
                <c:pt idx="701">
                  <c:v>-3.5684269662921366</c:v>
                </c:pt>
                <c:pt idx="702">
                  <c:v>-2.4575842696629309</c:v>
                </c:pt>
                <c:pt idx="703">
                  <c:v>-2.9849438202247143</c:v>
                </c:pt>
                <c:pt idx="704">
                  <c:v>-3.653651685393271</c:v>
                </c:pt>
                <c:pt idx="705">
                  <c:v>-3.4769662921348328</c:v>
                </c:pt>
                <c:pt idx="706">
                  <c:v>-3.0082022471910079</c:v>
                </c:pt>
                <c:pt idx="707">
                  <c:v>-3.6632584269662942</c:v>
                </c:pt>
                <c:pt idx="708">
                  <c:v>-2.9703370786516814</c:v>
                </c:pt>
                <c:pt idx="709">
                  <c:v>-2.8296067415730306</c:v>
                </c:pt>
                <c:pt idx="710">
                  <c:v>-2.7451123595505607</c:v>
                </c:pt>
                <c:pt idx="711">
                  <c:v>-1.4977528089887642</c:v>
                </c:pt>
                <c:pt idx="712">
                  <c:v>-1.4280898876404535</c:v>
                </c:pt>
                <c:pt idx="713">
                  <c:v>-1.8928651685393305</c:v>
                </c:pt>
                <c:pt idx="714">
                  <c:v>-1.3044382022471979</c:v>
                </c:pt>
                <c:pt idx="715">
                  <c:v>-1.2717415730337223</c:v>
                </c:pt>
                <c:pt idx="716">
                  <c:v>-2.5643820224719036</c:v>
                </c:pt>
                <c:pt idx="717">
                  <c:v>-3.3444943820224751</c:v>
                </c:pt>
                <c:pt idx="718">
                  <c:v>-3.1374719101123532</c:v>
                </c:pt>
                <c:pt idx="719">
                  <c:v>-3.3366292134831497</c:v>
                </c:pt>
                <c:pt idx="720">
                  <c:v>-3.4751123595505646</c:v>
                </c:pt>
                <c:pt idx="721">
                  <c:v>-3.1284269662921389</c:v>
                </c:pt>
                <c:pt idx="722">
                  <c:v>-3.5891573033707971</c:v>
                </c:pt>
                <c:pt idx="723">
                  <c:v>-4.7347752808988872</c:v>
                </c:pt>
                <c:pt idx="724">
                  <c:v>-5.1868539325842704</c:v>
                </c:pt>
                <c:pt idx="725">
                  <c:v>-5.5124719101123532</c:v>
                </c:pt>
                <c:pt idx="726">
                  <c:v>-5.714775280898877</c:v>
                </c:pt>
                <c:pt idx="727">
                  <c:v>-5.538764044943818</c:v>
                </c:pt>
                <c:pt idx="728">
                  <c:v>-5.3065168539325782</c:v>
                </c:pt>
                <c:pt idx="729">
                  <c:v>-6.1088764044943815</c:v>
                </c:pt>
                <c:pt idx="730">
                  <c:v>-6.4520786516853974</c:v>
                </c:pt>
                <c:pt idx="731">
                  <c:v>-6.4810112359550658</c:v>
                </c:pt>
                <c:pt idx="732">
                  <c:v>-7.1411797752808894</c:v>
                </c:pt>
                <c:pt idx="733">
                  <c:v>-6.9917977528089921</c:v>
                </c:pt>
                <c:pt idx="734">
                  <c:v>-6.9548876404494422</c:v>
                </c:pt>
                <c:pt idx="735">
                  <c:v>-7.0347191011235992</c:v>
                </c:pt>
                <c:pt idx="736">
                  <c:v>-7.0949438202247137</c:v>
                </c:pt>
                <c:pt idx="737">
                  <c:v>-8.1379775280898912</c:v>
                </c:pt>
                <c:pt idx="738">
                  <c:v>-8.5635955056179824</c:v>
                </c:pt>
                <c:pt idx="739">
                  <c:v>-8.2670224719101242</c:v>
                </c:pt>
                <c:pt idx="740">
                  <c:v>-6.4197752808988753</c:v>
                </c:pt>
                <c:pt idx="741">
                  <c:v>-6.2600000000000051</c:v>
                </c:pt>
                <c:pt idx="742">
                  <c:v>-6.4511797752808917</c:v>
                </c:pt>
                <c:pt idx="743">
                  <c:v>-6.4267415730337092</c:v>
                </c:pt>
                <c:pt idx="744">
                  <c:v>-6.4189887640449399</c:v>
                </c:pt>
                <c:pt idx="745">
                  <c:v>-6.5175842696629189</c:v>
                </c:pt>
                <c:pt idx="746">
                  <c:v>-6.6501123595505618</c:v>
                </c:pt>
                <c:pt idx="747">
                  <c:v>-6.0114606741573198</c:v>
                </c:pt>
                <c:pt idx="748">
                  <c:v>-5.303988764044945</c:v>
                </c:pt>
                <c:pt idx="749">
                  <c:v>-4.8385955056179881</c:v>
                </c:pt>
                <c:pt idx="750">
                  <c:v>-4.3546067415730363</c:v>
                </c:pt>
                <c:pt idx="751">
                  <c:v>-3.1559550561797778</c:v>
                </c:pt>
                <c:pt idx="752">
                  <c:v>-3.3054494382022597</c:v>
                </c:pt>
                <c:pt idx="753">
                  <c:v>-3.8091011235955108</c:v>
                </c:pt>
                <c:pt idx="754">
                  <c:v>-2.7316853932584308</c:v>
                </c:pt>
                <c:pt idx="755">
                  <c:v>-2.9876966292134881</c:v>
                </c:pt>
                <c:pt idx="756">
                  <c:v>-2.5693258426966281</c:v>
                </c:pt>
                <c:pt idx="757">
                  <c:v>-3.6420224719101242</c:v>
                </c:pt>
                <c:pt idx="758">
                  <c:v>-5.0138202247190975</c:v>
                </c:pt>
                <c:pt idx="759">
                  <c:v>-6.345056179775284</c:v>
                </c:pt>
                <c:pt idx="760">
                  <c:v>-6.1956741573033725</c:v>
                </c:pt>
                <c:pt idx="761">
                  <c:v>-7.6567415730337132</c:v>
                </c:pt>
                <c:pt idx="762">
                  <c:v>-9.1952247191011196</c:v>
                </c:pt>
                <c:pt idx="763">
                  <c:v>-10.334550561797755</c:v>
                </c:pt>
                <c:pt idx="764">
                  <c:v>-9.2826404494382047</c:v>
                </c:pt>
                <c:pt idx="765">
                  <c:v>-8.7341573033707931</c:v>
                </c:pt>
                <c:pt idx="766">
                  <c:v>-8.8653932584269768</c:v>
                </c:pt>
                <c:pt idx="767">
                  <c:v>-8.8280337078651598</c:v>
                </c:pt>
                <c:pt idx="768">
                  <c:v>-7.3230337078651644</c:v>
                </c:pt>
                <c:pt idx="769">
                  <c:v>-7.5391011235955006</c:v>
                </c:pt>
                <c:pt idx="770">
                  <c:v>-6.8093820224719082</c:v>
                </c:pt>
                <c:pt idx="771">
                  <c:v>-6.1676404494382098</c:v>
                </c:pt>
                <c:pt idx="772">
                  <c:v>-5.2387640449438209</c:v>
                </c:pt>
                <c:pt idx="773">
                  <c:v>-5.5223595505618022</c:v>
                </c:pt>
                <c:pt idx="774">
                  <c:v>-5.8229775280898934</c:v>
                </c:pt>
                <c:pt idx="775">
                  <c:v>-6.0272471910112415</c:v>
                </c:pt>
                <c:pt idx="776">
                  <c:v>-5.1997191011235913</c:v>
                </c:pt>
                <c:pt idx="777">
                  <c:v>-4.9151685393258475</c:v>
                </c:pt>
                <c:pt idx="778">
                  <c:v>-4.1417977528089835</c:v>
                </c:pt>
                <c:pt idx="779">
                  <c:v>-3.415561797752801</c:v>
                </c:pt>
                <c:pt idx="780">
                  <c:v>-2.7232584269662965</c:v>
                </c:pt>
                <c:pt idx="781">
                  <c:v>-2.4407303370786622</c:v>
                </c:pt>
                <c:pt idx="782">
                  <c:v>-1.2996629213483146</c:v>
                </c:pt>
                <c:pt idx="783">
                  <c:v>-2.4171348314606718</c:v>
                </c:pt>
                <c:pt idx="784">
                  <c:v>-2.3620786516854082</c:v>
                </c:pt>
                <c:pt idx="785">
                  <c:v>-1.9685955056179836</c:v>
                </c:pt>
                <c:pt idx="786">
                  <c:v>-2.114382022471915</c:v>
                </c:pt>
                <c:pt idx="787">
                  <c:v>-1.522303370786517</c:v>
                </c:pt>
                <c:pt idx="788">
                  <c:v>-1.710674157303373</c:v>
                </c:pt>
                <c:pt idx="789">
                  <c:v>-2.0021348314606655</c:v>
                </c:pt>
                <c:pt idx="790">
                  <c:v>-2.2703370786516928</c:v>
                </c:pt>
                <c:pt idx="791">
                  <c:v>-2.9631460674157353</c:v>
                </c:pt>
                <c:pt idx="792">
                  <c:v>-2.2902808988764036</c:v>
                </c:pt>
                <c:pt idx="793">
                  <c:v>-1.4751123595505646</c:v>
                </c:pt>
                <c:pt idx="794">
                  <c:v>-1.0179775280899008</c:v>
                </c:pt>
                <c:pt idx="795">
                  <c:v>-0.27573033707865591</c:v>
                </c:pt>
                <c:pt idx="796">
                  <c:v>-0.90511235955057145</c:v>
                </c:pt>
                <c:pt idx="797">
                  <c:v>-2.4075842696629195</c:v>
                </c:pt>
                <c:pt idx="798">
                  <c:v>-3.863820224719106</c:v>
                </c:pt>
                <c:pt idx="799">
                  <c:v>-3.8074719101123549</c:v>
                </c:pt>
                <c:pt idx="800">
                  <c:v>-3.4816853932584308</c:v>
                </c:pt>
                <c:pt idx="801">
                  <c:v>-4.0409550561797829</c:v>
                </c:pt>
                <c:pt idx="802">
                  <c:v>-4.2560112359550573</c:v>
                </c:pt>
                <c:pt idx="803">
                  <c:v>-3.8439887640449371</c:v>
                </c:pt>
                <c:pt idx="804">
                  <c:v>-3.7011797752808917</c:v>
                </c:pt>
                <c:pt idx="805">
                  <c:v>-4.1682022471910187</c:v>
                </c:pt>
                <c:pt idx="806">
                  <c:v>-4.5922471910112392</c:v>
                </c:pt>
                <c:pt idx="807">
                  <c:v>-4.2161797752808923</c:v>
                </c:pt>
                <c:pt idx="808">
                  <c:v>-4.0246629213483089</c:v>
                </c:pt>
                <c:pt idx="809">
                  <c:v>-3.6682022471910187</c:v>
                </c:pt>
                <c:pt idx="810">
                  <c:v>-3.5655617977528067</c:v>
                </c:pt>
                <c:pt idx="811">
                  <c:v>-3.9444943820224836</c:v>
                </c:pt>
                <c:pt idx="812">
                  <c:v>-4.0949438202247137</c:v>
                </c:pt>
                <c:pt idx="813">
                  <c:v>-5.413764044943818</c:v>
                </c:pt>
                <c:pt idx="814">
                  <c:v>-5.7829213483146162</c:v>
                </c:pt>
                <c:pt idx="815">
                  <c:v>-5.8019662921348356</c:v>
                </c:pt>
                <c:pt idx="816">
                  <c:v>-5.5805056179775363</c:v>
                </c:pt>
                <c:pt idx="817">
                  <c:v>-5.8664044943820244</c:v>
                </c:pt>
                <c:pt idx="818">
                  <c:v>-7.3542696629213538</c:v>
                </c:pt>
                <c:pt idx="819">
                  <c:v>-8.4946067415730369</c:v>
                </c:pt>
                <c:pt idx="820">
                  <c:v>-9.0192134831460749</c:v>
                </c:pt>
                <c:pt idx="821">
                  <c:v>-8.6416853932584274</c:v>
                </c:pt>
                <c:pt idx="822">
                  <c:v>-8.2320786516853914</c:v>
                </c:pt>
                <c:pt idx="823">
                  <c:v>-8.955280898876417</c:v>
                </c:pt>
                <c:pt idx="824">
                  <c:v>-8.4321910112359575</c:v>
                </c:pt>
                <c:pt idx="825">
                  <c:v>-7.7973595505618007</c:v>
                </c:pt>
                <c:pt idx="826">
                  <c:v>-8.2720786516853977</c:v>
                </c:pt>
                <c:pt idx="827">
                  <c:v>-7.9082022471910136</c:v>
                </c:pt>
                <c:pt idx="828">
                  <c:v>-6.9573595505617973</c:v>
                </c:pt>
                <c:pt idx="829">
                  <c:v>-6.9206179775280958</c:v>
                </c:pt>
                <c:pt idx="830">
                  <c:v>-7.045112359550572</c:v>
                </c:pt>
                <c:pt idx="831">
                  <c:v>-6.7365168539325921</c:v>
                </c:pt>
                <c:pt idx="832">
                  <c:v>-6.461910112359547</c:v>
                </c:pt>
                <c:pt idx="833">
                  <c:v>-5.7883146067415723</c:v>
                </c:pt>
                <c:pt idx="834">
                  <c:v>-5.2125280898876412</c:v>
                </c:pt>
                <c:pt idx="835">
                  <c:v>-5.2758988764045043</c:v>
                </c:pt>
                <c:pt idx="836">
                  <c:v>-4.5514044943820195</c:v>
                </c:pt>
                <c:pt idx="837">
                  <c:v>-2.8331460674157256</c:v>
                </c:pt>
                <c:pt idx="838">
                  <c:v>-2.4323033707865207</c:v>
                </c:pt>
                <c:pt idx="839">
                  <c:v>-1.4788202247191009</c:v>
                </c:pt>
                <c:pt idx="840">
                  <c:v>-1.4330898876404561</c:v>
                </c:pt>
                <c:pt idx="841">
                  <c:v>-2.2343820224719124</c:v>
                </c:pt>
                <c:pt idx="842">
                  <c:v>-1.595617977528093</c:v>
                </c:pt>
                <c:pt idx="843">
                  <c:v>-1.1071348314606766</c:v>
                </c:pt>
                <c:pt idx="844">
                  <c:v>-2.2697752808988838</c:v>
                </c:pt>
                <c:pt idx="845">
                  <c:v>-2.733539325842699</c:v>
                </c:pt>
                <c:pt idx="846">
                  <c:v>-2.9058426966292146</c:v>
                </c:pt>
                <c:pt idx="847">
                  <c:v>-2.5642134831460694</c:v>
                </c:pt>
                <c:pt idx="848">
                  <c:v>-2.3826966292134912</c:v>
                </c:pt>
                <c:pt idx="849">
                  <c:v>-3.1287078651685434</c:v>
                </c:pt>
                <c:pt idx="850">
                  <c:v>-4.3146067415730371</c:v>
                </c:pt>
                <c:pt idx="851">
                  <c:v>-4.6830337078651709</c:v>
                </c:pt>
                <c:pt idx="852">
                  <c:v>-4.4661235955056142</c:v>
                </c:pt>
                <c:pt idx="853">
                  <c:v>-4.9035393258427007</c:v>
                </c:pt>
                <c:pt idx="854">
                  <c:v>-5.439550561797752</c:v>
                </c:pt>
                <c:pt idx="855">
                  <c:v>-5.0415168539325848</c:v>
                </c:pt>
                <c:pt idx="856">
                  <c:v>-5.3695505617977588</c:v>
                </c:pt>
                <c:pt idx="857">
                  <c:v>-5.6831460674157341</c:v>
                </c:pt>
                <c:pt idx="858">
                  <c:v>-5.6277528089887667</c:v>
                </c:pt>
                <c:pt idx="859">
                  <c:v>-7.532247191011237</c:v>
                </c:pt>
                <c:pt idx="860">
                  <c:v>-7.9480898876404567</c:v>
                </c:pt>
                <c:pt idx="861">
                  <c:v>-8.0368539325842647</c:v>
                </c:pt>
                <c:pt idx="862">
                  <c:v>-7.7967977528089918</c:v>
                </c:pt>
                <c:pt idx="863">
                  <c:v>-8.11</c:v>
                </c:pt>
                <c:pt idx="864">
                  <c:v>-8.2270224719101108</c:v>
                </c:pt>
                <c:pt idx="865">
                  <c:v>-8.0831460674157256</c:v>
                </c:pt>
                <c:pt idx="866">
                  <c:v>-7.5913483146067477</c:v>
                </c:pt>
                <c:pt idx="867">
                  <c:v>-7.8443820224719047</c:v>
                </c:pt>
                <c:pt idx="868">
                  <c:v>-9.6843820224719082</c:v>
                </c:pt>
                <c:pt idx="869">
                  <c:v>-9.0794382022471893</c:v>
                </c:pt>
                <c:pt idx="870">
                  <c:v>-10.587977528089894</c:v>
                </c:pt>
                <c:pt idx="871">
                  <c:v>-10.640505617977539</c:v>
                </c:pt>
                <c:pt idx="872">
                  <c:v>-11.418146067415734</c:v>
                </c:pt>
                <c:pt idx="873">
                  <c:v>-10.985898876404491</c:v>
                </c:pt>
                <c:pt idx="874">
                  <c:v>-10.239269662921359</c:v>
                </c:pt>
                <c:pt idx="875">
                  <c:v>-8.6705617977528178</c:v>
                </c:pt>
                <c:pt idx="876">
                  <c:v>-9.033370786516862</c:v>
                </c:pt>
                <c:pt idx="877">
                  <c:v>-9.9061797752808971</c:v>
                </c:pt>
                <c:pt idx="878">
                  <c:v>-9.8110674157303492</c:v>
                </c:pt>
                <c:pt idx="879">
                  <c:v>-8.9746067415730337</c:v>
                </c:pt>
                <c:pt idx="880">
                  <c:v>-9.1313483146067398</c:v>
                </c:pt>
                <c:pt idx="881">
                  <c:v>-9.6814606741573002</c:v>
                </c:pt>
                <c:pt idx="882">
                  <c:v>-10.83101123595506</c:v>
                </c:pt>
                <c:pt idx="883">
                  <c:v>-10.280561797752817</c:v>
                </c:pt>
                <c:pt idx="884">
                  <c:v>-9.8674157303370791</c:v>
                </c:pt>
                <c:pt idx="885">
                  <c:v>-9.1236516853932628</c:v>
                </c:pt>
                <c:pt idx="886">
                  <c:v>-9.8995505617977599</c:v>
                </c:pt>
                <c:pt idx="887">
                  <c:v>-9.1524157303370757</c:v>
                </c:pt>
                <c:pt idx="888">
                  <c:v>-10.101910112359548</c:v>
                </c:pt>
                <c:pt idx="889">
                  <c:v>-9.8819662921348339</c:v>
                </c:pt>
                <c:pt idx="890">
                  <c:v>-9.2741573033707851</c:v>
                </c:pt>
                <c:pt idx="891">
                  <c:v>-8.8583146067415797</c:v>
                </c:pt>
                <c:pt idx="892">
                  <c:v>-9.5785955056179759</c:v>
                </c:pt>
                <c:pt idx="893">
                  <c:v>-9.8474157303370831</c:v>
                </c:pt>
                <c:pt idx="894">
                  <c:v>-9.4856741573033787</c:v>
                </c:pt>
                <c:pt idx="895">
                  <c:v>-9.7057303370786627</c:v>
                </c:pt>
                <c:pt idx="896">
                  <c:v>-9.1101123595505697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2A0-47CF-A50B-117CE8B3B75B}"/>
            </c:ext>
          </c:extLst>
        </c:ser>
        <c:ser>
          <c:idx val="3"/>
          <c:order val="3"/>
          <c:tx>
            <c:strRef>
              <c:f>NWECrack!$M$2</c:f>
              <c:strCache>
                <c:ptCount val="1"/>
                <c:pt idx="0">
                  <c:v>Jet</c:v>
                </c:pt>
              </c:strCache>
            </c:strRef>
          </c:tx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NWECrack!$A$510:$A$1406</c:f>
              <c:numCache>
                <c:formatCode>m/d/yyyy</c:formatCode>
                <c:ptCount val="897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45348</c:v>
                </c:pt>
                <c:pt idx="542">
                  <c:v>45349</c:v>
                </c:pt>
                <c:pt idx="543">
                  <c:v>45350</c:v>
                </c:pt>
                <c:pt idx="544">
                  <c:v>45351</c:v>
                </c:pt>
                <c:pt idx="545">
                  <c:v>45352</c:v>
                </c:pt>
                <c:pt idx="546">
                  <c:v>45355</c:v>
                </c:pt>
                <c:pt idx="547">
                  <c:v>45356</c:v>
                </c:pt>
                <c:pt idx="548">
                  <c:v>45357</c:v>
                </c:pt>
                <c:pt idx="549">
                  <c:v>45358</c:v>
                </c:pt>
                <c:pt idx="550">
                  <c:v>45359</c:v>
                </c:pt>
                <c:pt idx="551">
                  <c:v>45362</c:v>
                </c:pt>
                <c:pt idx="552">
                  <c:v>45363</c:v>
                </c:pt>
                <c:pt idx="553">
                  <c:v>45364</c:v>
                </c:pt>
                <c:pt idx="554">
                  <c:v>45365</c:v>
                </c:pt>
                <c:pt idx="555">
                  <c:v>45366</c:v>
                </c:pt>
                <c:pt idx="556">
                  <c:v>45369</c:v>
                </c:pt>
                <c:pt idx="557">
                  <c:v>45370</c:v>
                </c:pt>
                <c:pt idx="558">
                  <c:v>45371</c:v>
                </c:pt>
                <c:pt idx="559">
                  <c:v>45372</c:v>
                </c:pt>
                <c:pt idx="560">
                  <c:v>45373</c:v>
                </c:pt>
                <c:pt idx="561">
                  <c:v>45376</c:v>
                </c:pt>
                <c:pt idx="562">
                  <c:v>45377</c:v>
                </c:pt>
                <c:pt idx="563">
                  <c:v>45378</c:v>
                </c:pt>
                <c:pt idx="564">
                  <c:v>45379</c:v>
                </c:pt>
                <c:pt idx="565">
                  <c:v>45384</c:v>
                </c:pt>
                <c:pt idx="566">
                  <c:v>45385</c:v>
                </c:pt>
                <c:pt idx="567">
                  <c:v>45386</c:v>
                </c:pt>
                <c:pt idx="568">
                  <c:v>45387</c:v>
                </c:pt>
                <c:pt idx="569">
                  <c:v>45390</c:v>
                </c:pt>
                <c:pt idx="570">
                  <c:v>45391</c:v>
                </c:pt>
                <c:pt idx="571">
                  <c:v>45392</c:v>
                </c:pt>
                <c:pt idx="572">
                  <c:v>45393</c:v>
                </c:pt>
                <c:pt idx="573">
                  <c:v>45394</c:v>
                </c:pt>
                <c:pt idx="574">
                  <c:v>45397</c:v>
                </c:pt>
                <c:pt idx="575">
                  <c:v>45398</c:v>
                </c:pt>
                <c:pt idx="576">
                  <c:v>45399</c:v>
                </c:pt>
                <c:pt idx="577">
                  <c:v>45400</c:v>
                </c:pt>
                <c:pt idx="578">
                  <c:v>45401</c:v>
                </c:pt>
                <c:pt idx="579">
                  <c:v>45404</c:v>
                </c:pt>
                <c:pt idx="580">
                  <c:v>45405</c:v>
                </c:pt>
                <c:pt idx="581">
                  <c:v>45406</c:v>
                </c:pt>
                <c:pt idx="582">
                  <c:v>45407</c:v>
                </c:pt>
                <c:pt idx="583">
                  <c:v>45408</c:v>
                </c:pt>
                <c:pt idx="584">
                  <c:v>45411</c:v>
                </c:pt>
                <c:pt idx="585">
                  <c:v>45412</c:v>
                </c:pt>
                <c:pt idx="586">
                  <c:v>45413</c:v>
                </c:pt>
                <c:pt idx="587">
                  <c:v>45414</c:v>
                </c:pt>
                <c:pt idx="588">
                  <c:v>45415</c:v>
                </c:pt>
                <c:pt idx="589">
                  <c:v>45419</c:v>
                </c:pt>
                <c:pt idx="590">
                  <c:v>45420</c:v>
                </c:pt>
                <c:pt idx="591">
                  <c:v>45421</c:v>
                </c:pt>
                <c:pt idx="592">
                  <c:v>45422</c:v>
                </c:pt>
                <c:pt idx="593">
                  <c:v>45425</c:v>
                </c:pt>
                <c:pt idx="594">
                  <c:v>45426</c:v>
                </c:pt>
                <c:pt idx="595">
                  <c:v>45427</c:v>
                </c:pt>
                <c:pt idx="596">
                  <c:v>45428</c:v>
                </c:pt>
                <c:pt idx="597">
                  <c:v>45429</c:v>
                </c:pt>
                <c:pt idx="598">
                  <c:v>45432</c:v>
                </c:pt>
                <c:pt idx="599">
                  <c:v>45433</c:v>
                </c:pt>
                <c:pt idx="600">
                  <c:v>45434</c:v>
                </c:pt>
                <c:pt idx="601">
                  <c:v>45435</c:v>
                </c:pt>
                <c:pt idx="602">
                  <c:v>45436</c:v>
                </c:pt>
                <c:pt idx="603">
                  <c:v>45440</c:v>
                </c:pt>
                <c:pt idx="604">
                  <c:v>45441</c:v>
                </c:pt>
                <c:pt idx="605">
                  <c:v>45442</c:v>
                </c:pt>
                <c:pt idx="606">
                  <c:v>45443</c:v>
                </c:pt>
                <c:pt idx="607">
                  <c:v>45446</c:v>
                </c:pt>
                <c:pt idx="608">
                  <c:v>45447</c:v>
                </c:pt>
                <c:pt idx="609">
                  <c:v>45448</c:v>
                </c:pt>
                <c:pt idx="610">
                  <c:v>45449</c:v>
                </c:pt>
                <c:pt idx="611">
                  <c:v>45450</c:v>
                </c:pt>
                <c:pt idx="612">
                  <c:v>45453</c:v>
                </c:pt>
                <c:pt idx="613">
                  <c:v>45454</c:v>
                </c:pt>
                <c:pt idx="614">
                  <c:v>45455</c:v>
                </c:pt>
                <c:pt idx="615">
                  <c:v>45456</c:v>
                </c:pt>
                <c:pt idx="616">
                  <c:v>45457</c:v>
                </c:pt>
                <c:pt idx="617">
                  <c:v>45460</c:v>
                </c:pt>
                <c:pt idx="618">
                  <c:v>45461</c:v>
                </c:pt>
                <c:pt idx="619">
                  <c:v>45462</c:v>
                </c:pt>
                <c:pt idx="620">
                  <c:v>45463</c:v>
                </c:pt>
                <c:pt idx="621">
                  <c:v>45464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45471</c:v>
                </c:pt>
                <c:pt idx="627">
                  <c:v>45474</c:v>
                </c:pt>
                <c:pt idx="628">
                  <c:v>45475</c:v>
                </c:pt>
                <c:pt idx="629">
                  <c:v>45476</c:v>
                </c:pt>
                <c:pt idx="630">
                  <c:v>45477</c:v>
                </c:pt>
                <c:pt idx="631">
                  <c:v>45478</c:v>
                </c:pt>
                <c:pt idx="632">
                  <c:v>45481</c:v>
                </c:pt>
                <c:pt idx="633">
                  <c:v>45482</c:v>
                </c:pt>
                <c:pt idx="634">
                  <c:v>45483</c:v>
                </c:pt>
                <c:pt idx="635">
                  <c:v>45484</c:v>
                </c:pt>
                <c:pt idx="636">
                  <c:v>45485</c:v>
                </c:pt>
                <c:pt idx="637">
                  <c:v>45488</c:v>
                </c:pt>
                <c:pt idx="638">
                  <c:v>45489</c:v>
                </c:pt>
                <c:pt idx="639">
                  <c:v>45490</c:v>
                </c:pt>
                <c:pt idx="640">
                  <c:v>45491</c:v>
                </c:pt>
                <c:pt idx="641">
                  <c:v>45492</c:v>
                </c:pt>
                <c:pt idx="642">
                  <c:v>45495</c:v>
                </c:pt>
                <c:pt idx="643">
                  <c:v>45496</c:v>
                </c:pt>
                <c:pt idx="644">
                  <c:v>45497</c:v>
                </c:pt>
                <c:pt idx="645">
                  <c:v>45498</c:v>
                </c:pt>
                <c:pt idx="646">
                  <c:v>45499</c:v>
                </c:pt>
                <c:pt idx="647">
                  <c:v>45502</c:v>
                </c:pt>
                <c:pt idx="648">
                  <c:v>45503</c:v>
                </c:pt>
                <c:pt idx="649">
                  <c:v>45504</c:v>
                </c:pt>
                <c:pt idx="650">
                  <c:v>45505</c:v>
                </c:pt>
                <c:pt idx="651">
                  <c:v>45506</c:v>
                </c:pt>
                <c:pt idx="652">
                  <c:v>45509</c:v>
                </c:pt>
                <c:pt idx="653">
                  <c:v>45510</c:v>
                </c:pt>
                <c:pt idx="654">
                  <c:v>45511</c:v>
                </c:pt>
                <c:pt idx="655">
                  <c:v>45512</c:v>
                </c:pt>
                <c:pt idx="656">
                  <c:v>45513</c:v>
                </c:pt>
                <c:pt idx="657">
                  <c:v>45516</c:v>
                </c:pt>
                <c:pt idx="658">
                  <c:v>45517</c:v>
                </c:pt>
                <c:pt idx="659">
                  <c:v>45518</c:v>
                </c:pt>
                <c:pt idx="660">
                  <c:v>45519</c:v>
                </c:pt>
                <c:pt idx="661">
                  <c:v>45520</c:v>
                </c:pt>
                <c:pt idx="662">
                  <c:v>45523</c:v>
                </c:pt>
                <c:pt idx="663">
                  <c:v>45524</c:v>
                </c:pt>
                <c:pt idx="664">
                  <c:v>45525</c:v>
                </c:pt>
                <c:pt idx="665">
                  <c:v>45526</c:v>
                </c:pt>
                <c:pt idx="666">
                  <c:v>45527</c:v>
                </c:pt>
                <c:pt idx="667">
                  <c:v>45531</c:v>
                </c:pt>
                <c:pt idx="668">
                  <c:v>45532</c:v>
                </c:pt>
                <c:pt idx="669">
                  <c:v>45533</c:v>
                </c:pt>
                <c:pt idx="670">
                  <c:v>45534</c:v>
                </c:pt>
                <c:pt idx="671">
                  <c:v>45537</c:v>
                </c:pt>
                <c:pt idx="672">
                  <c:v>45538</c:v>
                </c:pt>
                <c:pt idx="673">
                  <c:v>45539</c:v>
                </c:pt>
                <c:pt idx="674">
                  <c:v>45540</c:v>
                </c:pt>
                <c:pt idx="675">
                  <c:v>45541</c:v>
                </c:pt>
                <c:pt idx="676">
                  <c:v>45544</c:v>
                </c:pt>
                <c:pt idx="677">
                  <c:v>45545</c:v>
                </c:pt>
                <c:pt idx="678">
                  <c:v>45546</c:v>
                </c:pt>
                <c:pt idx="679">
                  <c:v>45547</c:v>
                </c:pt>
                <c:pt idx="680">
                  <c:v>45548</c:v>
                </c:pt>
                <c:pt idx="681">
                  <c:v>45551</c:v>
                </c:pt>
                <c:pt idx="682">
                  <c:v>45552</c:v>
                </c:pt>
                <c:pt idx="683">
                  <c:v>45553</c:v>
                </c:pt>
                <c:pt idx="684">
                  <c:v>45554</c:v>
                </c:pt>
                <c:pt idx="685">
                  <c:v>45555</c:v>
                </c:pt>
                <c:pt idx="686">
                  <c:v>45558</c:v>
                </c:pt>
                <c:pt idx="687">
                  <c:v>45559</c:v>
                </c:pt>
                <c:pt idx="688">
                  <c:v>45560</c:v>
                </c:pt>
                <c:pt idx="689">
                  <c:v>45561</c:v>
                </c:pt>
                <c:pt idx="690">
                  <c:v>45562</c:v>
                </c:pt>
                <c:pt idx="691">
                  <c:v>45565</c:v>
                </c:pt>
                <c:pt idx="692">
                  <c:v>45566</c:v>
                </c:pt>
                <c:pt idx="693">
                  <c:v>45567</c:v>
                </c:pt>
                <c:pt idx="694">
                  <c:v>45568</c:v>
                </c:pt>
                <c:pt idx="695">
                  <c:v>45569</c:v>
                </c:pt>
                <c:pt idx="696">
                  <c:v>45572</c:v>
                </c:pt>
                <c:pt idx="697">
                  <c:v>45573</c:v>
                </c:pt>
                <c:pt idx="698">
                  <c:v>45574</c:v>
                </c:pt>
                <c:pt idx="699">
                  <c:v>45575</c:v>
                </c:pt>
                <c:pt idx="700">
                  <c:v>45576</c:v>
                </c:pt>
                <c:pt idx="701">
                  <c:v>45579</c:v>
                </c:pt>
                <c:pt idx="702">
                  <c:v>45580</c:v>
                </c:pt>
                <c:pt idx="703">
                  <c:v>45581</c:v>
                </c:pt>
                <c:pt idx="704">
                  <c:v>45582</c:v>
                </c:pt>
                <c:pt idx="705">
                  <c:v>45583</c:v>
                </c:pt>
                <c:pt idx="706">
                  <c:v>45586</c:v>
                </c:pt>
                <c:pt idx="707">
                  <c:v>45587</c:v>
                </c:pt>
                <c:pt idx="708">
                  <c:v>45588</c:v>
                </c:pt>
                <c:pt idx="709">
                  <c:v>45589</c:v>
                </c:pt>
                <c:pt idx="710">
                  <c:v>45590</c:v>
                </c:pt>
                <c:pt idx="711">
                  <c:v>45593</c:v>
                </c:pt>
                <c:pt idx="712">
                  <c:v>45594</c:v>
                </c:pt>
                <c:pt idx="713">
                  <c:v>45595</c:v>
                </c:pt>
                <c:pt idx="714">
                  <c:v>45596</c:v>
                </c:pt>
                <c:pt idx="715">
                  <c:v>45597</c:v>
                </c:pt>
                <c:pt idx="716">
                  <c:v>45600</c:v>
                </c:pt>
                <c:pt idx="717">
                  <c:v>45601</c:v>
                </c:pt>
                <c:pt idx="718">
                  <c:v>45602</c:v>
                </c:pt>
                <c:pt idx="719">
                  <c:v>45603</c:v>
                </c:pt>
                <c:pt idx="720">
                  <c:v>45604</c:v>
                </c:pt>
                <c:pt idx="721">
                  <c:v>45607</c:v>
                </c:pt>
                <c:pt idx="722">
                  <c:v>45608</c:v>
                </c:pt>
                <c:pt idx="723">
                  <c:v>45609</c:v>
                </c:pt>
                <c:pt idx="724">
                  <c:v>45610</c:v>
                </c:pt>
                <c:pt idx="725">
                  <c:v>45611</c:v>
                </c:pt>
                <c:pt idx="726">
                  <c:v>45614</c:v>
                </c:pt>
                <c:pt idx="727">
                  <c:v>45615</c:v>
                </c:pt>
                <c:pt idx="728">
                  <c:v>45616</c:v>
                </c:pt>
                <c:pt idx="729">
                  <c:v>45617</c:v>
                </c:pt>
                <c:pt idx="730">
                  <c:v>45618</c:v>
                </c:pt>
                <c:pt idx="731">
                  <c:v>45621</c:v>
                </c:pt>
                <c:pt idx="732">
                  <c:v>45622</c:v>
                </c:pt>
                <c:pt idx="733">
                  <c:v>45623</c:v>
                </c:pt>
                <c:pt idx="734">
                  <c:v>45624</c:v>
                </c:pt>
                <c:pt idx="735">
                  <c:v>45625</c:v>
                </c:pt>
                <c:pt idx="736">
                  <c:v>45628</c:v>
                </c:pt>
                <c:pt idx="737">
                  <c:v>45629</c:v>
                </c:pt>
                <c:pt idx="738">
                  <c:v>45630</c:v>
                </c:pt>
                <c:pt idx="739">
                  <c:v>45631</c:v>
                </c:pt>
                <c:pt idx="740">
                  <c:v>45632</c:v>
                </c:pt>
                <c:pt idx="741">
                  <c:v>45635</c:v>
                </c:pt>
                <c:pt idx="742">
                  <c:v>45636</c:v>
                </c:pt>
                <c:pt idx="743">
                  <c:v>45637</c:v>
                </c:pt>
                <c:pt idx="744">
                  <c:v>45638</c:v>
                </c:pt>
                <c:pt idx="745">
                  <c:v>45639</c:v>
                </c:pt>
                <c:pt idx="746">
                  <c:v>45642</c:v>
                </c:pt>
                <c:pt idx="747">
                  <c:v>45643</c:v>
                </c:pt>
                <c:pt idx="748">
                  <c:v>45644</c:v>
                </c:pt>
                <c:pt idx="749">
                  <c:v>45645</c:v>
                </c:pt>
                <c:pt idx="750">
                  <c:v>45646</c:v>
                </c:pt>
                <c:pt idx="751">
                  <c:v>45649</c:v>
                </c:pt>
                <c:pt idx="752">
                  <c:v>45650</c:v>
                </c:pt>
                <c:pt idx="753">
                  <c:v>45653</c:v>
                </c:pt>
                <c:pt idx="754">
                  <c:v>45656</c:v>
                </c:pt>
                <c:pt idx="755">
                  <c:v>45657</c:v>
                </c:pt>
                <c:pt idx="756">
                  <c:v>45659</c:v>
                </c:pt>
                <c:pt idx="757">
                  <c:v>45660</c:v>
                </c:pt>
                <c:pt idx="758">
                  <c:v>45663</c:v>
                </c:pt>
                <c:pt idx="759">
                  <c:v>45664</c:v>
                </c:pt>
                <c:pt idx="760">
                  <c:v>45665</c:v>
                </c:pt>
                <c:pt idx="761">
                  <c:v>45666</c:v>
                </c:pt>
                <c:pt idx="762">
                  <c:v>45667</c:v>
                </c:pt>
                <c:pt idx="763">
                  <c:v>45670</c:v>
                </c:pt>
                <c:pt idx="764">
                  <c:v>45671</c:v>
                </c:pt>
                <c:pt idx="765">
                  <c:v>45672</c:v>
                </c:pt>
                <c:pt idx="766">
                  <c:v>45673</c:v>
                </c:pt>
                <c:pt idx="767">
                  <c:v>45674</c:v>
                </c:pt>
                <c:pt idx="768">
                  <c:v>45677</c:v>
                </c:pt>
                <c:pt idx="769">
                  <c:v>45678</c:v>
                </c:pt>
                <c:pt idx="770">
                  <c:v>45679</c:v>
                </c:pt>
                <c:pt idx="771">
                  <c:v>45680</c:v>
                </c:pt>
                <c:pt idx="772">
                  <c:v>45681</c:v>
                </c:pt>
                <c:pt idx="773">
                  <c:v>45684</c:v>
                </c:pt>
                <c:pt idx="774">
                  <c:v>45685</c:v>
                </c:pt>
                <c:pt idx="775">
                  <c:v>45686</c:v>
                </c:pt>
                <c:pt idx="776">
                  <c:v>45687</c:v>
                </c:pt>
                <c:pt idx="777">
                  <c:v>45688</c:v>
                </c:pt>
                <c:pt idx="778">
                  <c:v>45691</c:v>
                </c:pt>
                <c:pt idx="779">
                  <c:v>45692</c:v>
                </c:pt>
                <c:pt idx="780">
                  <c:v>45693</c:v>
                </c:pt>
                <c:pt idx="781">
                  <c:v>45694</c:v>
                </c:pt>
                <c:pt idx="782">
                  <c:v>45695</c:v>
                </c:pt>
                <c:pt idx="783">
                  <c:v>45698</c:v>
                </c:pt>
                <c:pt idx="784">
                  <c:v>45699</c:v>
                </c:pt>
                <c:pt idx="785">
                  <c:v>45700</c:v>
                </c:pt>
                <c:pt idx="786">
                  <c:v>45701</c:v>
                </c:pt>
                <c:pt idx="787">
                  <c:v>45702</c:v>
                </c:pt>
                <c:pt idx="788">
                  <c:v>45705</c:v>
                </c:pt>
                <c:pt idx="789">
                  <c:v>45706</c:v>
                </c:pt>
                <c:pt idx="790">
                  <c:v>45707</c:v>
                </c:pt>
                <c:pt idx="791">
                  <c:v>45708</c:v>
                </c:pt>
                <c:pt idx="792">
                  <c:v>45709</c:v>
                </c:pt>
                <c:pt idx="793">
                  <c:v>45712</c:v>
                </c:pt>
                <c:pt idx="794">
                  <c:v>45713</c:v>
                </c:pt>
                <c:pt idx="795">
                  <c:v>45714</c:v>
                </c:pt>
                <c:pt idx="796">
                  <c:v>45715</c:v>
                </c:pt>
                <c:pt idx="797">
                  <c:v>45716</c:v>
                </c:pt>
                <c:pt idx="798">
                  <c:v>45719</c:v>
                </c:pt>
                <c:pt idx="799">
                  <c:v>45720</c:v>
                </c:pt>
                <c:pt idx="800">
                  <c:v>45721</c:v>
                </c:pt>
                <c:pt idx="801">
                  <c:v>45722</c:v>
                </c:pt>
                <c:pt idx="802">
                  <c:v>45723</c:v>
                </c:pt>
                <c:pt idx="803">
                  <c:v>45726</c:v>
                </c:pt>
                <c:pt idx="804">
                  <c:v>45727</c:v>
                </c:pt>
                <c:pt idx="805">
                  <c:v>45728</c:v>
                </c:pt>
                <c:pt idx="806">
                  <c:v>45729</c:v>
                </c:pt>
                <c:pt idx="807">
                  <c:v>45730</c:v>
                </c:pt>
                <c:pt idx="808">
                  <c:v>45733</c:v>
                </c:pt>
                <c:pt idx="809">
                  <c:v>45734</c:v>
                </c:pt>
                <c:pt idx="810">
                  <c:v>45735</c:v>
                </c:pt>
                <c:pt idx="811">
                  <c:v>45736</c:v>
                </c:pt>
                <c:pt idx="812">
                  <c:v>45737</c:v>
                </c:pt>
                <c:pt idx="813">
                  <c:v>45740</c:v>
                </c:pt>
                <c:pt idx="814">
                  <c:v>45741</c:v>
                </c:pt>
                <c:pt idx="815">
                  <c:v>45742</c:v>
                </c:pt>
                <c:pt idx="816">
                  <c:v>45743</c:v>
                </c:pt>
                <c:pt idx="817">
                  <c:v>45744</c:v>
                </c:pt>
                <c:pt idx="818">
                  <c:v>45747</c:v>
                </c:pt>
                <c:pt idx="819">
                  <c:v>45748</c:v>
                </c:pt>
                <c:pt idx="820">
                  <c:v>45749</c:v>
                </c:pt>
                <c:pt idx="821">
                  <c:v>45750</c:v>
                </c:pt>
                <c:pt idx="822">
                  <c:v>45751</c:v>
                </c:pt>
                <c:pt idx="823">
                  <c:v>45754</c:v>
                </c:pt>
                <c:pt idx="824">
                  <c:v>45755</c:v>
                </c:pt>
                <c:pt idx="825">
                  <c:v>45756</c:v>
                </c:pt>
                <c:pt idx="826">
                  <c:v>45757</c:v>
                </c:pt>
                <c:pt idx="827">
                  <c:v>45758</c:v>
                </c:pt>
                <c:pt idx="828">
                  <c:v>45761</c:v>
                </c:pt>
                <c:pt idx="829">
                  <c:v>45762</c:v>
                </c:pt>
                <c:pt idx="830">
                  <c:v>45763</c:v>
                </c:pt>
                <c:pt idx="831">
                  <c:v>45764</c:v>
                </c:pt>
                <c:pt idx="832">
                  <c:v>45769</c:v>
                </c:pt>
                <c:pt idx="833">
                  <c:v>45770</c:v>
                </c:pt>
                <c:pt idx="834">
                  <c:v>45771</c:v>
                </c:pt>
                <c:pt idx="835">
                  <c:v>45772</c:v>
                </c:pt>
                <c:pt idx="836">
                  <c:v>45775</c:v>
                </c:pt>
                <c:pt idx="837">
                  <c:v>45776</c:v>
                </c:pt>
                <c:pt idx="838">
                  <c:v>45777</c:v>
                </c:pt>
                <c:pt idx="839">
                  <c:v>45778</c:v>
                </c:pt>
                <c:pt idx="840">
                  <c:v>45779</c:v>
                </c:pt>
                <c:pt idx="841">
                  <c:v>45783</c:v>
                </c:pt>
                <c:pt idx="842">
                  <c:v>45784</c:v>
                </c:pt>
                <c:pt idx="843">
                  <c:v>45785</c:v>
                </c:pt>
                <c:pt idx="844">
                  <c:v>45786</c:v>
                </c:pt>
                <c:pt idx="845">
                  <c:v>45789</c:v>
                </c:pt>
                <c:pt idx="846">
                  <c:v>45790</c:v>
                </c:pt>
                <c:pt idx="847">
                  <c:v>45791</c:v>
                </c:pt>
                <c:pt idx="848">
                  <c:v>45792</c:v>
                </c:pt>
                <c:pt idx="849">
                  <c:v>45793</c:v>
                </c:pt>
                <c:pt idx="850">
                  <c:v>45796</c:v>
                </c:pt>
                <c:pt idx="851">
                  <c:v>45797</c:v>
                </c:pt>
                <c:pt idx="852">
                  <c:v>45798</c:v>
                </c:pt>
                <c:pt idx="853">
                  <c:v>45799</c:v>
                </c:pt>
                <c:pt idx="854">
                  <c:v>45800</c:v>
                </c:pt>
                <c:pt idx="855">
                  <c:v>45804</c:v>
                </c:pt>
                <c:pt idx="856">
                  <c:v>45805</c:v>
                </c:pt>
                <c:pt idx="857">
                  <c:v>45806</c:v>
                </c:pt>
                <c:pt idx="858">
                  <c:v>45807</c:v>
                </c:pt>
                <c:pt idx="859">
                  <c:v>45810</c:v>
                </c:pt>
                <c:pt idx="860">
                  <c:v>45811</c:v>
                </c:pt>
                <c:pt idx="861">
                  <c:v>45812</c:v>
                </c:pt>
                <c:pt idx="862">
                  <c:v>45813</c:v>
                </c:pt>
                <c:pt idx="863">
                  <c:v>45814</c:v>
                </c:pt>
                <c:pt idx="864">
                  <c:v>45817</c:v>
                </c:pt>
                <c:pt idx="865">
                  <c:v>45818</c:v>
                </c:pt>
                <c:pt idx="866">
                  <c:v>45819</c:v>
                </c:pt>
                <c:pt idx="867">
                  <c:v>45820</c:v>
                </c:pt>
                <c:pt idx="868">
                  <c:v>45821</c:v>
                </c:pt>
                <c:pt idx="869">
                  <c:v>45824</c:v>
                </c:pt>
                <c:pt idx="870">
                  <c:v>45825</c:v>
                </c:pt>
                <c:pt idx="871">
                  <c:v>45826</c:v>
                </c:pt>
                <c:pt idx="872">
                  <c:v>45827</c:v>
                </c:pt>
                <c:pt idx="873">
                  <c:v>45828</c:v>
                </c:pt>
                <c:pt idx="874">
                  <c:v>45831</c:v>
                </c:pt>
                <c:pt idx="875">
                  <c:v>45832</c:v>
                </c:pt>
                <c:pt idx="876">
                  <c:v>45833</c:v>
                </c:pt>
                <c:pt idx="877">
                  <c:v>45834</c:v>
                </c:pt>
                <c:pt idx="878">
                  <c:v>45835</c:v>
                </c:pt>
                <c:pt idx="879">
                  <c:v>45838</c:v>
                </c:pt>
                <c:pt idx="880">
                  <c:v>45839</c:v>
                </c:pt>
                <c:pt idx="881">
                  <c:v>45840</c:v>
                </c:pt>
                <c:pt idx="882">
                  <c:v>45841</c:v>
                </c:pt>
                <c:pt idx="883">
                  <c:v>45842</c:v>
                </c:pt>
                <c:pt idx="884">
                  <c:v>45845</c:v>
                </c:pt>
                <c:pt idx="885">
                  <c:v>45846</c:v>
                </c:pt>
                <c:pt idx="886">
                  <c:v>45847</c:v>
                </c:pt>
                <c:pt idx="887">
                  <c:v>45848</c:v>
                </c:pt>
                <c:pt idx="888">
                  <c:v>45849</c:v>
                </c:pt>
                <c:pt idx="889">
                  <c:v>45852</c:v>
                </c:pt>
                <c:pt idx="890">
                  <c:v>45853</c:v>
                </c:pt>
                <c:pt idx="891">
                  <c:v>45854</c:v>
                </c:pt>
                <c:pt idx="892">
                  <c:v>45855</c:v>
                </c:pt>
                <c:pt idx="893">
                  <c:v>45856</c:v>
                </c:pt>
                <c:pt idx="894">
                  <c:v>45859</c:v>
                </c:pt>
                <c:pt idx="895">
                  <c:v>45860</c:v>
                </c:pt>
                <c:pt idx="896">
                  <c:v>45861</c:v>
                </c:pt>
              </c:numCache>
            </c:numRef>
          </c:cat>
          <c:val>
            <c:numRef>
              <c:f>NWECrack!$M$510:$M$1406</c:f>
              <c:numCache>
                <c:formatCode>0.00</c:formatCode>
                <c:ptCount val="897"/>
                <c:pt idx="0">
                  <c:v>12.771723700887208</c:v>
                </c:pt>
                <c:pt idx="1">
                  <c:v>13.808491761723701</c:v>
                </c:pt>
                <c:pt idx="2">
                  <c:v>13.924404309252211</c:v>
                </c:pt>
                <c:pt idx="3">
                  <c:v>15.238631178707223</c:v>
                </c:pt>
                <c:pt idx="4">
                  <c:v>15.441945500633707</c:v>
                </c:pt>
                <c:pt idx="5">
                  <c:v>14.906400506970854</c:v>
                </c:pt>
                <c:pt idx="6">
                  <c:v>14.008656527249684</c:v>
                </c:pt>
                <c:pt idx="7">
                  <c:v>15.199169835234486</c:v>
                </c:pt>
                <c:pt idx="8">
                  <c:v>16.520424588086186</c:v>
                </c:pt>
                <c:pt idx="9">
                  <c:v>17.127908745247154</c:v>
                </c:pt>
                <c:pt idx="10">
                  <c:v>16.006051964512039</c:v>
                </c:pt>
                <c:pt idx="11">
                  <c:v>14.781508238276302</c:v>
                </c:pt>
                <c:pt idx="12">
                  <c:v>13.362566539923947</c:v>
                </c:pt>
                <c:pt idx="13">
                  <c:v>12.91996831432192</c:v>
                </c:pt>
                <c:pt idx="14">
                  <c:v>13.11371356147022</c:v>
                </c:pt>
                <c:pt idx="15">
                  <c:v>11.849112801013945</c:v>
                </c:pt>
                <c:pt idx="16">
                  <c:v>12.389309252217998</c:v>
                </c:pt>
                <c:pt idx="17">
                  <c:v>13.119309252218002</c:v>
                </c:pt>
                <c:pt idx="18">
                  <c:v>13.065221799746524</c:v>
                </c:pt>
                <c:pt idx="19">
                  <c:v>12.486337135614704</c:v>
                </c:pt>
                <c:pt idx="20">
                  <c:v>12.343365019011415</c:v>
                </c:pt>
                <c:pt idx="21">
                  <c:v>13.768422053231944</c:v>
                </c:pt>
                <c:pt idx="22">
                  <c:v>14.429733840304195</c:v>
                </c:pt>
                <c:pt idx="23">
                  <c:v>13.588415716096335</c:v>
                </c:pt>
                <c:pt idx="24">
                  <c:v>13.016730038022814</c:v>
                </c:pt>
                <c:pt idx="25">
                  <c:v>10.838707224334598</c:v>
                </c:pt>
                <c:pt idx="26">
                  <c:v>11.683390367553869</c:v>
                </c:pt>
                <c:pt idx="27">
                  <c:v>12.30250316856781</c:v>
                </c:pt>
                <c:pt idx="28">
                  <c:v>12.431159695817499</c:v>
                </c:pt>
                <c:pt idx="29">
                  <c:v>12.293871989860591</c:v>
                </c:pt>
                <c:pt idx="30">
                  <c:v>11.407103929024089</c:v>
                </c:pt>
                <c:pt idx="31">
                  <c:v>10.136558935361222</c:v>
                </c:pt>
                <c:pt idx="32">
                  <c:v>9.9510202788339654</c:v>
                </c:pt>
                <c:pt idx="33">
                  <c:v>9.6842205323194008</c:v>
                </c:pt>
                <c:pt idx="34">
                  <c:v>9.4800760456273707</c:v>
                </c:pt>
                <c:pt idx="35">
                  <c:v>9.4241888466413286</c:v>
                </c:pt>
                <c:pt idx="36">
                  <c:v>8.7672179974651527</c:v>
                </c:pt>
                <c:pt idx="37">
                  <c:v>10.875437262357423</c:v>
                </c:pt>
                <c:pt idx="38">
                  <c:v>10.861216730038024</c:v>
                </c:pt>
                <c:pt idx="39">
                  <c:v>11.819011406844112</c:v>
                </c:pt>
                <c:pt idx="40">
                  <c:v>11.446286438529782</c:v>
                </c:pt>
                <c:pt idx="41">
                  <c:v>16.065019011406847</c:v>
                </c:pt>
                <c:pt idx="42">
                  <c:v>18.788155893536128</c:v>
                </c:pt>
                <c:pt idx="43">
                  <c:v>26.538060836501913</c:v>
                </c:pt>
                <c:pt idx="44">
                  <c:v>28.098219264892293</c:v>
                </c:pt>
                <c:pt idx="45">
                  <c:v>36.251001267427142</c:v>
                </c:pt>
                <c:pt idx="46">
                  <c:v>25.364594423320682</c:v>
                </c:pt>
                <c:pt idx="47">
                  <c:v>12.830361216730026</c:v>
                </c:pt>
                <c:pt idx="48">
                  <c:v>16.829816223067184</c:v>
                </c:pt>
                <c:pt idx="49">
                  <c:v>18.001108998732576</c:v>
                </c:pt>
                <c:pt idx="50">
                  <c:v>13.813060836501904</c:v>
                </c:pt>
                <c:pt idx="51">
                  <c:v>15.858403041825099</c:v>
                </c:pt>
                <c:pt idx="52">
                  <c:v>28.051723700887223</c:v>
                </c:pt>
                <c:pt idx="53">
                  <c:v>30.673035487959453</c:v>
                </c:pt>
                <c:pt idx="54">
                  <c:v>36.983048162230688</c:v>
                </c:pt>
                <c:pt idx="55">
                  <c:v>40.759987325728773</c:v>
                </c:pt>
                <c:pt idx="56">
                  <c:v>44.195747782002542</c:v>
                </c:pt>
                <c:pt idx="57">
                  <c:v>45.668491761723701</c:v>
                </c:pt>
                <c:pt idx="58">
                  <c:v>41.904752851711038</c:v>
                </c:pt>
                <c:pt idx="59">
                  <c:v>37.858250950570351</c:v>
                </c:pt>
                <c:pt idx="60">
                  <c:v>36.521001267427124</c:v>
                </c:pt>
                <c:pt idx="61">
                  <c:v>32.860944233206595</c:v>
                </c:pt>
                <c:pt idx="62">
                  <c:v>35.669119138149583</c:v>
                </c:pt>
                <c:pt idx="63">
                  <c:v>41.782858048162225</c:v>
                </c:pt>
                <c:pt idx="64">
                  <c:v>48.879562737642601</c:v>
                </c:pt>
                <c:pt idx="65">
                  <c:v>44.416254752851714</c:v>
                </c:pt>
                <c:pt idx="66">
                  <c:v>48.209968314321927</c:v>
                </c:pt>
                <c:pt idx="67">
                  <c:v>45.451235741444862</c:v>
                </c:pt>
                <c:pt idx="68">
                  <c:v>46.433117870722441</c:v>
                </c:pt>
                <c:pt idx="69">
                  <c:v>44.280665399239552</c:v>
                </c:pt>
                <c:pt idx="70">
                  <c:v>43.787801013941689</c:v>
                </c:pt>
                <c:pt idx="71">
                  <c:v>46.818738910012669</c:v>
                </c:pt>
                <c:pt idx="72">
                  <c:v>53.854588086185061</c:v>
                </c:pt>
                <c:pt idx="73">
                  <c:v>51.067363751584281</c:v>
                </c:pt>
                <c:pt idx="74">
                  <c:v>54.217503168567802</c:v>
                </c:pt>
                <c:pt idx="75">
                  <c:v>49.536793409378973</c:v>
                </c:pt>
                <c:pt idx="76">
                  <c:v>52.651476552598226</c:v>
                </c:pt>
                <c:pt idx="77">
                  <c:v>53.595684410646399</c:v>
                </c:pt>
                <c:pt idx="78">
                  <c:v>57.497503168567803</c:v>
                </c:pt>
                <c:pt idx="79">
                  <c:v>64.527122940430928</c:v>
                </c:pt>
                <c:pt idx="80">
                  <c:v>68.002572877059563</c:v>
                </c:pt>
                <c:pt idx="81">
                  <c:v>69.374854245880869</c:v>
                </c:pt>
                <c:pt idx="82">
                  <c:v>66.340145754119135</c:v>
                </c:pt>
                <c:pt idx="83">
                  <c:v>65.789885931558942</c:v>
                </c:pt>
                <c:pt idx="84">
                  <c:v>59.263003802281389</c:v>
                </c:pt>
                <c:pt idx="85">
                  <c:v>53.767522179974648</c:v>
                </c:pt>
                <c:pt idx="86">
                  <c:v>51.815133079847911</c:v>
                </c:pt>
                <c:pt idx="87">
                  <c:v>54.246533586818757</c:v>
                </c:pt>
                <c:pt idx="88">
                  <c:v>54.338757921419514</c:v>
                </c:pt>
                <c:pt idx="89">
                  <c:v>48.909562737642602</c:v>
                </c:pt>
                <c:pt idx="90">
                  <c:v>50.722243346007616</c:v>
                </c:pt>
                <c:pt idx="91">
                  <c:v>46.719245880861862</c:v>
                </c:pt>
                <c:pt idx="92">
                  <c:v>39.09836501901141</c:v>
                </c:pt>
                <c:pt idx="93">
                  <c:v>35.189575411913822</c:v>
                </c:pt>
                <c:pt idx="94">
                  <c:v>34.752661596958177</c:v>
                </c:pt>
                <c:pt idx="95">
                  <c:v>33.396660329531073</c:v>
                </c:pt>
                <c:pt idx="96">
                  <c:v>34.633428390367555</c:v>
                </c:pt>
                <c:pt idx="97">
                  <c:v>36.402997465145774</c:v>
                </c:pt>
                <c:pt idx="98">
                  <c:v>37.903852978453742</c:v>
                </c:pt>
                <c:pt idx="99">
                  <c:v>42.024759188846645</c:v>
                </c:pt>
                <c:pt idx="100">
                  <c:v>43.706356147021538</c:v>
                </c:pt>
                <c:pt idx="101">
                  <c:v>43.000868187579229</c:v>
                </c:pt>
                <c:pt idx="102">
                  <c:v>45.460234474017739</c:v>
                </c:pt>
                <c:pt idx="103">
                  <c:v>49.029860583016486</c:v>
                </c:pt>
                <c:pt idx="104">
                  <c:v>56.910621039290248</c:v>
                </c:pt>
                <c:pt idx="105">
                  <c:v>51.644797211660332</c:v>
                </c:pt>
                <c:pt idx="106">
                  <c:v>48.325969581749064</c:v>
                </c:pt>
                <c:pt idx="107">
                  <c:v>53.584505703422053</c:v>
                </c:pt>
                <c:pt idx="108">
                  <c:v>53.533650190114074</c:v>
                </c:pt>
                <c:pt idx="109">
                  <c:v>49.062883396704706</c:v>
                </c:pt>
                <c:pt idx="110">
                  <c:v>49.625678073510784</c:v>
                </c:pt>
                <c:pt idx="111">
                  <c:v>58.59538656527252</c:v>
                </c:pt>
                <c:pt idx="112">
                  <c:v>57.822591888466405</c:v>
                </c:pt>
                <c:pt idx="113">
                  <c:v>59.272908745247165</c:v>
                </c:pt>
                <c:pt idx="114">
                  <c:v>62.389277566539945</c:v>
                </c:pt>
                <c:pt idx="115">
                  <c:v>61.716020278833966</c:v>
                </c:pt>
                <c:pt idx="116">
                  <c:v>61.230025348542455</c:v>
                </c:pt>
                <c:pt idx="117">
                  <c:v>59.734569074778207</c:v>
                </c:pt>
                <c:pt idx="118">
                  <c:v>58.033453738910026</c:v>
                </c:pt>
                <c:pt idx="119">
                  <c:v>50.832889733840318</c:v>
                </c:pt>
                <c:pt idx="120">
                  <c:v>42.174068441064634</c:v>
                </c:pt>
                <c:pt idx="121">
                  <c:v>39.229955640050704</c:v>
                </c:pt>
                <c:pt idx="122">
                  <c:v>35.662021546261101</c:v>
                </c:pt>
                <c:pt idx="123">
                  <c:v>41.672927756654005</c:v>
                </c:pt>
                <c:pt idx="124">
                  <c:v>38.269499366286453</c:v>
                </c:pt>
                <c:pt idx="125">
                  <c:v>37.51539923954374</c:v>
                </c:pt>
                <c:pt idx="126">
                  <c:v>31.151324461343478</c:v>
                </c:pt>
                <c:pt idx="127">
                  <c:v>32.206432192648919</c:v>
                </c:pt>
                <c:pt idx="128">
                  <c:v>30.772832699619769</c:v>
                </c:pt>
                <c:pt idx="129">
                  <c:v>36.218827629911274</c:v>
                </c:pt>
                <c:pt idx="130">
                  <c:v>36.437205323193922</c:v>
                </c:pt>
                <c:pt idx="131">
                  <c:v>39.061888466413194</c:v>
                </c:pt>
                <c:pt idx="132">
                  <c:v>36.84566539923955</c:v>
                </c:pt>
                <c:pt idx="133">
                  <c:v>37.382401774397977</c:v>
                </c:pt>
                <c:pt idx="134">
                  <c:v>32.575259822560199</c:v>
                </c:pt>
                <c:pt idx="135">
                  <c:v>28.491837769328285</c:v>
                </c:pt>
                <c:pt idx="136">
                  <c:v>28.882237008871996</c:v>
                </c:pt>
                <c:pt idx="137">
                  <c:v>26.167072243346013</c:v>
                </c:pt>
                <c:pt idx="138">
                  <c:v>31.224866920152095</c:v>
                </c:pt>
                <c:pt idx="139">
                  <c:v>31.160525982256033</c:v>
                </c:pt>
                <c:pt idx="140">
                  <c:v>31.69306717363753</c:v>
                </c:pt>
                <c:pt idx="141">
                  <c:v>34.865633713561479</c:v>
                </c:pt>
                <c:pt idx="142">
                  <c:v>34.783003802281385</c:v>
                </c:pt>
                <c:pt idx="143">
                  <c:v>32.918231939163505</c:v>
                </c:pt>
                <c:pt idx="144">
                  <c:v>30.635956907477834</c:v>
                </c:pt>
                <c:pt idx="145">
                  <c:v>28.806216730038017</c:v>
                </c:pt>
                <c:pt idx="146">
                  <c:v>34.555956907477821</c:v>
                </c:pt>
                <c:pt idx="147">
                  <c:v>35.916875792141965</c:v>
                </c:pt>
                <c:pt idx="148">
                  <c:v>30.148935361216729</c:v>
                </c:pt>
                <c:pt idx="149">
                  <c:v>23.969797211660335</c:v>
                </c:pt>
                <c:pt idx="150">
                  <c:v>28.762934093789625</c:v>
                </c:pt>
                <c:pt idx="151">
                  <c:v>32.363618504436005</c:v>
                </c:pt>
                <c:pt idx="152">
                  <c:v>34.089898605830172</c:v>
                </c:pt>
                <c:pt idx="153">
                  <c:v>40.18583650190115</c:v>
                </c:pt>
                <c:pt idx="154">
                  <c:v>42.335640050697094</c:v>
                </c:pt>
                <c:pt idx="155">
                  <c:v>42.781755386565294</c:v>
                </c:pt>
                <c:pt idx="156">
                  <c:v>48.935323193916346</c:v>
                </c:pt>
                <c:pt idx="157">
                  <c:v>50.156204055766793</c:v>
                </c:pt>
                <c:pt idx="158">
                  <c:v>51.192344740177447</c:v>
                </c:pt>
                <c:pt idx="159">
                  <c:v>55.562972116603319</c:v>
                </c:pt>
                <c:pt idx="160">
                  <c:v>53.154283903675548</c:v>
                </c:pt>
                <c:pt idx="161">
                  <c:v>58.429391634981002</c:v>
                </c:pt>
                <c:pt idx="162">
                  <c:v>58.203276299112815</c:v>
                </c:pt>
                <c:pt idx="163">
                  <c:v>59.607103929024092</c:v>
                </c:pt>
                <c:pt idx="164">
                  <c:v>50.430057034220525</c:v>
                </c:pt>
                <c:pt idx="165">
                  <c:v>50.314860583016483</c:v>
                </c:pt>
                <c:pt idx="166">
                  <c:v>47.597439797211663</c:v>
                </c:pt>
                <c:pt idx="167">
                  <c:v>50.189949302915082</c:v>
                </c:pt>
                <c:pt idx="168">
                  <c:v>55.119942965779472</c:v>
                </c:pt>
                <c:pt idx="169">
                  <c:v>49.786837769328272</c:v>
                </c:pt>
                <c:pt idx="170">
                  <c:v>54.659036755386552</c:v>
                </c:pt>
                <c:pt idx="171">
                  <c:v>51.008269961977192</c:v>
                </c:pt>
                <c:pt idx="172">
                  <c:v>52.194036755386563</c:v>
                </c:pt>
                <c:pt idx="173">
                  <c:v>53.779860583016486</c:v>
                </c:pt>
                <c:pt idx="174">
                  <c:v>51.077179974651472</c:v>
                </c:pt>
                <c:pt idx="175">
                  <c:v>40.430133079847906</c:v>
                </c:pt>
                <c:pt idx="176">
                  <c:v>33.493631178707233</c:v>
                </c:pt>
                <c:pt idx="177">
                  <c:v>34.486970849176188</c:v>
                </c:pt>
                <c:pt idx="178">
                  <c:v>40.964822560202791</c:v>
                </c:pt>
                <c:pt idx="179">
                  <c:v>40.650595690747792</c:v>
                </c:pt>
                <c:pt idx="180">
                  <c:v>43.302820025348538</c:v>
                </c:pt>
                <c:pt idx="181">
                  <c:v>41.521083650190121</c:v>
                </c:pt>
                <c:pt idx="182">
                  <c:v>37.998574144486696</c:v>
                </c:pt>
                <c:pt idx="183">
                  <c:v>40.035855513307993</c:v>
                </c:pt>
                <c:pt idx="184">
                  <c:v>41.197680608365019</c:v>
                </c:pt>
                <c:pt idx="185">
                  <c:v>37.793225602027888</c:v>
                </c:pt>
                <c:pt idx="186">
                  <c:v>34.83031685678074</c:v>
                </c:pt>
                <c:pt idx="187">
                  <c:v>35.036742712294043</c:v>
                </c:pt>
                <c:pt idx="188">
                  <c:v>36.529822560202788</c:v>
                </c:pt>
                <c:pt idx="189">
                  <c:v>43.765069708491765</c:v>
                </c:pt>
                <c:pt idx="190">
                  <c:v>45.294809885931556</c:v>
                </c:pt>
                <c:pt idx="191">
                  <c:v>52.048827629911273</c:v>
                </c:pt>
                <c:pt idx="192">
                  <c:v>47.866089987325736</c:v>
                </c:pt>
                <c:pt idx="193">
                  <c:v>41.04015842839037</c:v>
                </c:pt>
                <c:pt idx="194">
                  <c:v>51.78692015209127</c:v>
                </c:pt>
                <c:pt idx="195">
                  <c:v>53.45346007604563</c:v>
                </c:pt>
                <c:pt idx="196">
                  <c:v>51.453263624841583</c:v>
                </c:pt>
                <c:pt idx="197">
                  <c:v>54.182376425855523</c:v>
                </c:pt>
                <c:pt idx="198">
                  <c:v>51.842382762991136</c:v>
                </c:pt>
                <c:pt idx="199">
                  <c:v>43.144847908745248</c:v>
                </c:pt>
                <c:pt idx="200">
                  <c:v>40.331476552598218</c:v>
                </c:pt>
                <c:pt idx="201">
                  <c:v>35.994797211660341</c:v>
                </c:pt>
                <c:pt idx="202">
                  <c:v>39.330107731305446</c:v>
                </c:pt>
                <c:pt idx="203">
                  <c:v>36.455139416983513</c:v>
                </c:pt>
                <c:pt idx="204">
                  <c:v>37.902363751584289</c:v>
                </c:pt>
                <c:pt idx="205">
                  <c:v>37.948105196451223</c:v>
                </c:pt>
                <c:pt idx="206">
                  <c:v>41.362902408111552</c:v>
                </c:pt>
                <c:pt idx="207">
                  <c:v>38.994106463878325</c:v>
                </c:pt>
                <c:pt idx="208">
                  <c:v>34.062395437262353</c:v>
                </c:pt>
                <c:pt idx="209">
                  <c:v>35.419448669201529</c:v>
                </c:pt>
                <c:pt idx="210">
                  <c:v>44.214011406844094</c:v>
                </c:pt>
                <c:pt idx="211">
                  <c:v>47.340975918884666</c:v>
                </c:pt>
                <c:pt idx="212">
                  <c:v>43.532148288973389</c:v>
                </c:pt>
                <c:pt idx="213">
                  <c:v>44.684493029150829</c:v>
                </c:pt>
                <c:pt idx="214">
                  <c:v>43.179442332065918</c:v>
                </c:pt>
                <c:pt idx="215">
                  <c:v>43.589556400506979</c:v>
                </c:pt>
                <c:pt idx="216">
                  <c:v>42.166698352344753</c:v>
                </c:pt>
                <c:pt idx="217">
                  <c:v>41.535557667934114</c:v>
                </c:pt>
                <c:pt idx="218">
                  <c:v>41.574645120405592</c:v>
                </c:pt>
                <c:pt idx="219">
                  <c:v>42.479245880861868</c:v>
                </c:pt>
                <c:pt idx="220">
                  <c:v>41.17619138149557</c:v>
                </c:pt>
                <c:pt idx="221">
                  <c:v>44.955019011406847</c:v>
                </c:pt>
                <c:pt idx="222">
                  <c:v>46.114252217997489</c:v>
                </c:pt>
                <c:pt idx="223">
                  <c:v>44.313561470215461</c:v>
                </c:pt>
                <c:pt idx="224">
                  <c:v>46.117192648922696</c:v>
                </c:pt>
                <c:pt idx="225">
                  <c:v>45.250107731305448</c:v>
                </c:pt>
                <c:pt idx="226">
                  <c:v>44.214480354879612</c:v>
                </c:pt>
                <c:pt idx="227">
                  <c:v>41.747972116603293</c:v>
                </c:pt>
                <c:pt idx="228">
                  <c:v>42.580912547528527</c:v>
                </c:pt>
                <c:pt idx="229">
                  <c:v>45.113992395437251</c:v>
                </c:pt>
                <c:pt idx="230">
                  <c:v>45.615817490494308</c:v>
                </c:pt>
                <c:pt idx="231">
                  <c:v>42.902908745247174</c:v>
                </c:pt>
                <c:pt idx="232">
                  <c:v>40.455627376425852</c:v>
                </c:pt>
                <c:pt idx="233">
                  <c:v>33.918669201520913</c:v>
                </c:pt>
                <c:pt idx="234">
                  <c:v>32.498301647655268</c:v>
                </c:pt>
                <c:pt idx="235">
                  <c:v>33.277446134347272</c:v>
                </c:pt>
                <c:pt idx="236">
                  <c:v>33.301558935361228</c:v>
                </c:pt>
                <c:pt idx="237">
                  <c:v>33.24218631178708</c:v>
                </c:pt>
                <c:pt idx="238">
                  <c:v>36.583865652724981</c:v>
                </c:pt>
                <c:pt idx="239">
                  <c:v>42.31388466413182</c:v>
                </c:pt>
                <c:pt idx="240">
                  <c:v>43.423485424588094</c:v>
                </c:pt>
                <c:pt idx="241">
                  <c:v>41.032091254752856</c:v>
                </c:pt>
                <c:pt idx="242">
                  <c:v>39.171292775665393</c:v>
                </c:pt>
                <c:pt idx="243">
                  <c:v>38.905494296577956</c:v>
                </c:pt>
                <c:pt idx="244">
                  <c:v>40.300690747781999</c:v>
                </c:pt>
                <c:pt idx="245">
                  <c:v>40.122547528517103</c:v>
                </c:pt>
                <c:pt idx="246">
                  <c:v>41.231603295310521</c:v>
                </c:pt>
                <c:pt idx="247">
                  <c:v>42.339087452471489</c:v>
                </c:pt>
                <c:pt idx="248">
                  <c:v>44.219942965779467</c:v>
                </c:pt>
                <c:pt idx="249">
                  <c:v>43.770057034220528</c:v>
                </c:pt>
                <c:pt idx="250">
                  <c:v>41.552002534854253</c:v>
                </c:pt>
                <c:pt idx="251">
                  <c:v>40.291153358681882</c:v>
                </c:pt>
                <c:pt idx="252">
                  <c:v>41.234207858048165</c:v>
                </c:pt>
                <c:pt idx="253">
                  <c:v>43.337433460076042</c:v>
                </c:pt>
                <c:pt idx="254">
                  <c:v>42.780462610899875</c:v>
                </c:pt>
                <c:pt idx="255">
                  <c:v>42.41546261089988</c:v>
                </c:pt>
                <c:pt idx="256">
                  <c:v>43.044087452471487</c:v>
                </c:pt>
                <c:pt idx="257">
                  <c:v>45.597053231939171</c:v>
                </c:pt>
                <c:pt idx="258">
                  <c:v>47.156622306717352</c:v>
                </c:pt>
                <c:pt idx="259">
                  <c:v>47.324765525982258</c:v>
                </c:pt>
                <c:pt idx="260">
                  <c:v>45.973193916349828</c:v>
                </c:pt>
                <c:pt idx="261">
                  <c:v>47.883618504436001</c:v>
                </c:pt>
                <c:pt idx="262">
                  <c:v>48.801647655259842</c:v>
                </c:pt>
                <c:pt idx="263">
                  <c:v>54.404182509505716</c:v>
                </c:pt>
                <c:pt idx="264">
                  <c:v>56.815348542458807</c:v>
                </c:pt>
                <c:pt idx="265">
                  <c:v>54.49103929024082</c:v>
                </c:pt>
                <c:pt idx="266">
                  <c:v>50.58521546261089</c:v>
                </c:pt>
                <c:pt idx="267">
                  <c:v>52.326869455006346</c:v>
                </c:pt>
                <c:pt idx="268">
                  <c:v>48.964302915082399</c:v>
                </c:pt>
                <c:pt idx="269">
                  <c:v>45.186223067173643</c:v>
                </c:pt>
                <c:pt idx="270">
                  <c:v>45.632908745247164</c:v>
                </c:pt>
                <c:pt idx="271">
                  <c:v>42.558656527249681</c:v>
                </c:pt>
                <c:pt idx="272">
                  <c:v>39.28534854245882</c:v>
                </c:pt>
                <c:pt idx="273">
                  <c:v>33.955411913814956</c:v>
                </c:pt>
                <c:pt idx="274">
                  <c:v>28.104619771863128</c:v>
                </c:pt>
                <c:pt idx="275">
                  <c:v>33.067439797211662</c:v>
                </c:pt>
                <c:pt idx="276">
                  <c:v>32.761210392902413</c:v>
                </c:pt>
                <c:pt idx="277">
                  <c:v>30.241413181242095</c:v>
                </c:pt>
                <c:pt idx="278">
                  <c:v>29.794239543726235</c:v>
                </c:pt>
                <c:pt idx="279">
                  <c:v>28.990354879594435</c:v>
                </c:pt>
                <c:pt idx="280">
                  <c:v>30.974296577946774</c:v>
                </c:pt>
                <c:pt idx="281">
                  <c:v>28.645614702154631</c:v>
                </c:pt>
                <c:pt idx="282">
                  <c:v>25.809302915082384</c:v>
                </c:pt>
                <c:pt idx="283">
                  <c:v>24.103707224334599</c:v>
                </c:pt>
                <c:pt idx="284">
                  <c:v>25.51804816223067</c:v>
                </c:pt>
                <c:pt idx="285">
                  <c:v>25.731305449936627</c:v>
                </c:pt>
                <c:pt idx="286">
                  <c:v>27.227820025348549</c:v>
                </c:pt>
                <c:pt idx="287">
                  <c:v>24.319822560202795</c:v>
                </c:pt>
                <c:pt idx="288">
                  <c:v>26.863561470215473</c:v>
                </c:pt>
                <c:pt idx="289">
                  <c:v>29.334816223067179</c:v>
                </c:pt>
                <c:pt idx="290">
                  <c:v>28.588700887198982</c:v>
                </c:pt>
                <c:pt idx="291">
                  <c:v>28.223700887198987</c:v>
                </c:pt>
                <c:pt idx="292">
                  <c:v>27.377471482889732</c:v>
                </c:pt>
                <c:pt idx="293">
                  <c:v>28.676641318124211</c:v>
                </c:pt>
                <c:pt idx="294">
                  <c:v>26.56578580481623</c:v>
                </c:pt>
                <c:pt idx="295">
                  <c:v>25.183846641318127</c:v>
                </c:pt>
                <c:pt idx="296">
                  <c:v>24.10387832699621</c:v>
                </c:pt>
                <c:pt idx="297">
                  <c:v>23.393878326996216</c:v>
                </c:pt>
                <c:pt idx="298">
                  <c:v>25.494733840304193</c:v>
                </c:pt>
                <c:pt idx="299">
                  <c:v>24.686850443599496</c:v>
                </c:pt>
                <c:pt idx="300">
                  <c:v>26.039594423320665</c:v>
                </c:pt>
                <c:pt idx="301">
                  <c:v>23.660633713561467</c:v>
                </c:pt>
                <c:pt idx="302">
                  <c:v>23.918231939163491</c:v>
                </c:pt>
                <c:pt idx="303">
                  <c:v>26.991229404309252</c:v>
                </c:pt>
                <c:pt idx="304">
                  <c:v>26.805773130545006</c:v>
                </c:pt>
                <c:pt idx="305">
                  <c:v>25.242743979721169</c:v>
                </c:pt>
                <c:pt idx="306">
                  <c:v>25.748998732572886</c:v>
                </c:pt>
                <c:pt idx="307">
                  <c:v>26.464740177439808</c:v>
                </c:pt>
                <c:pt idx="308">
                  <c:v>27.547141951837773</c:v>
                </c:pt>
                <c:pt idx="309">
                  <c:v>25.188599493029159</c:v>
                </c:pt>
                <c:pt idx="310">
                  <c:v>24.124512040557676</c:v>
                </c:pt>
                <c:pt idx="311">
                  <c:v>22.191799746514576</c:v>
                </c:pt>
                <c:pt idx="312">
                  <c:v>22.196799746514571</c:v>
                </c:pt>
                <c:pt idx="313">
                  <c:v>23.12631178707224</c:v>
                </c:pt>
                <c:pt idx="314">
                  <c:v>20.09836501901141</c:v>
                </c:pt>
                <c:pt idx="315">
                  <c:v>18.160424588086187</c:v>
                </c:pt>
                <c:pt idx="316">
                  <c:v>20.045050697084918</c:v>
                </c:pt>
                <c:pt idx="317">
                  <c:v>20.832534854245878</c:v>
                </c:pt>
                <c:pt idx="318">
                  <c:v>17.658910012674284</c:v>
                </c:pt>
                <c:pt idx="319">
                  <c:v>16.991451204055778</c:v>
                </c:pt>
                <c:pt idx="320">
                  <c:v>16.470937896070978</c:v>
                </c:pt>
                <c:pt idx="321">
                  <c:v>15.410310519645122</c:v>
                </c:pt>
                <c:pt idx="322">
                  <c:v>14.300513307984787</c:v>
                </c:pt>
                <c:pt idx="323">
                  <c:v>14.92259822560203</c:v>
                </c:pt>
                <c:pt idx="324">
                  <c:v>14.069771863117879</c:v>
                </c:pt>
                <c:pt idx="325">
                  <c:v>12.835918884664139</c:v>
                </c:pt>
                <c:pt idx="326">
                  <c:v>13.784974651457546</c:v>
                </c:pt>
                <c:pt idx="327">
                  <c:v>14.472572877059562</c:v>
                </c:pt>
                <c:pt idx="328">
                  <c:v>14.303060836501899</c:v>
                </c:pt>
                <c:pt idx="329">
                  <c:v>12.650234474017751</c:v>
                </c:pt>
                <c:pt idx="330">
                  <c:v>12.227008871989852</c:v>
                </c:pt>
                <c:pt idx="331">
                  <c:v>11.969721166032954</c:v>
                </c:pt>
                <c:pt idx="332">
                  <c:v>11.983498098859314</c:v>
                </c:pt>
                <c:pt idx="333">
                  <c:v>14.372129277566543</c:v>
                </c:pt>
                <c:pt idx="334">
                  <c:v>15.261356147021544</c:v>
                </c:pt>
                <c:pt idx="335">
                  <c:v>15.126210392902408</c:v>
                </c:pt>
                <c:pt idx="336">
                  <c:v>15.367953105196449</c:v>
                </c:pt>
                <c:pt idx="337">
                  <c:v>15.989321926489225</c:v>
                </c:pt>
                <c:pt idx="338">
                  <c:v>15.925266159695823</c:v>
                </c:pt>
                <c:pt idx="339">
                  <c:v>15.057553865652721</c:v>
                </c:pt>
                <c:pt idx="340">
                  <c:v>16.068238276299112</c:v>
                </c:pt>
                <c:pt idx="341">
                  <c:v>16.141438529784551</c:v>
                </c:pt>
                <c:pt idx="342">
                  <c:v>16.47735107731306</c:v>
                </c:pt>
                <c:pt idx="343">
                  <c:v>16.572179974651462</c:v>
                </c:pt>
                <c:pt idx="344">
                  <c:v>15.831723700887196</c:v>
                </c:pt>
                <c:pt idx="345">
                  <c:v>15.349695817490499</c:v>
                </c:pt>
                <c:pt idx="346">
                  <c:v>14.956780735107728</c:v>
                </c:pt>
                <c:pt idx="347">
                  <c:v>15.312408111533585</c:v>
                </c:pt>
                <c:pt idx="348">
                  <c:v>14.897610899873257</c:v>
                </c:pt>
                <c:pt idx="349">
                  <c:v>15.168295310519653</c:v>
                </c:pt>
                <c:pt idx="350">
                  <c:v>14.834955640050694</c:v>
                </c:pt>
                <c:pt idx="351">
                  <c:v>15.106128010139415</c:v>
                </c:pt>
                <c:pt idx="352">
                  <c:v>16.111096324461343</c:v>
                </c:pt>
                <c:pt idx="353">
                  <c:v>16.081951837769324</c:v>
                </c:pt>
                <c:pt idx="354">
                  <c:v>15.882579214195175</c:v>
                </c:pt>
                <c:pt idx="355">
                  <c:v>16.390608365019006</c:v>
                </c:pt>
                <c:pt idx="356">
                  <c:v>16.926178707224338</c:v>
                </c:pt>
                <c:pt idx="357">
                  <c:v>17.410836501901144</c:v>
                </c:pt>
                <c:pt idx="358">
                  <c:v>17.666007604562736</c:v>
                </c:pt>
                <c:pt idx="359">
                  <c:v>17.939239543726245</c:v>
                </c:pt>
                <c:pt idx="360">
                  <c:v>18.798979721166049</c:v>
                </c:pt>
                <c:pt idx="361">
                  <c:v>18.118523447401785</c:v>
                </c:pt>
                <c:pt idx="362">
                  <c:v>20.135120405576671</c:v>
                </c:pt>
                <c:pt idx="363">
                  <c:v>23.033973384030432</c:v>
                </c:pt>
                <c:pt idx="364">
                  <c:v>22.50211660329532</c:v>
                </c:pt>
                <c:pt idx="365">
                  <c:v>21.290804816223073</c:v>
                </c:pt>
                <c:pt idx="366">
                  <c:v>22.282572877059565</c:v>
                </c:pt>
                <c:pt idx="367">
                  <c:v>21.779005069708504</c:v>
                </c:pt>
                <c:pt idx="368">
                  <c:v>21.40337769328265</c:v>
                </c:pt>
                <c:pt idx="369">
                  <c:v>21.760519645120411</c:v>
                </c:pt>
                <c:pt idx="370">
                  <c:v>23.185918884664133</c:v>
                </c:pt>
                <c:pt idx="371">
                  <c:v>22.777661596958183</c:v>
                </c:pt>
                <c:pt idx="372">
                  <c:v>23.321147021546267</c:v>
                </c:pt>
                <c:pt idx="373">
                  <c:v>22.690259822560208</c:v>
                </c:pt>
                <c:pt idx="374">
                  <c:v>22.030202788339679</c:v>
                </c:pt>
                <c:pt idx="375">
                  <c:v>22.484087452471485</c:v>
                </c:pt>
                <c:pt idx="376">
                  <c:v>22.764771863117872</c:v>
                </c:pt>
                <c:pt idx="377">
                  <c:v>22.450487959442341</c:v>
                </c:pt>
                <c:pt idx="378">
                  <c:v>23.675969581749058</c:v>
                </c:pt>
                <c:pt idx="379">
                  <c:v>24.188453738910013</c:v>
                </c:pt>
                <c:pt idx="380">
                  <c:v>23.543510773130549</c:v>
                </c:pt>
                <c:pt idx="381">
                  <c:v>22.728453738910019</c:v>
                </c:pt>
                <c:pt idx="382">
                  <c:v>22.925310519645123</c:v>
                </c:pt>
                <c:pt idx="383">
                  <c:v>23.658738910012673</c:v>
                </c:pt>
                <c:pt idx="384">
                  <c:v>23.741425855513313</c:v>
                </c:pt>
                <c:pt idx="385">
                  <c:v>23.948681875792147</c:v>
                </c:pt>
                <c:pt idx="386">
                  <c:v>25.778593155893546</c:v>
                </c:pt>
                <c:pt idx="387">
                  <c:v>26.208193916349813</c:v>
                </c:pt>
                <c:pt idx="388">
                  <c:v>28.66541825095058</c:v>
                </c:pt>
                <c:pt idx="389">
                  <c:v>30.019157160963246</c:v>
                </c:pt>
                <c:pt idx="390">
                  <c:v>26.950931558935366</c:v>
                </c:pt>
                <c:pt idx="391">
                  <c:v>28.632471482889741</c:v>
                </c:pt>
                <c:pt idx="392">
                  <c:v>31.08895437262359</c:v>
                </c:pt>
                <c:pt idx="393">
                  <c:v>33.273694550063368</c:v>
                </c:pt>
                <c:pt idx="394">
                  <c:v>32.532579214195181</c:v>
                </c:pt>
                <c:pt idx="395">
                  <c:v>37.792173637515845</c:v>
                </c:pt>
                <c:pt idx="396">
                  <c:v>35.755291508238287</c:v>
                </c:pt>
                <c:pt idx="397">
                  <c:v>35.49277566539925</c:v>
                </c:pt>
                <c:pt idx="398">
                  <c:v>34.717946768060841</c:v>
                </c:pt>
                <c:pt idx="399">
                  <c:v>33.823891001267441</c:v>
                </c:pt>
                <c:pt idx="400">
                  <c:v>33.718891001267437</c:v>
                </c:pt>
                <c:pt idx="401">
                  <c:v>39.396711026615975</c:v>
                </c:pt>
                <c:pt idx="402">
                  <c:v>38.187541191381499</c:v>
                </c:pt>
                <c:pt idx="403">
                  <c:v>37.842427122940435</c:v>
                </c:pt>
                <c:pt idx="404">
                  <c:v>34.808574144486698</c:v>
                </c:pt>
                <c:pt idx="405">
                  <c:v>35.034404309252224</c:v>
                </c:pt>
                <c:pt idx="406">
                  <c:v>34.517376425855517</c:v>
                </c:pt>
                <c:pt idx="407">
                  <c:v>36.530202788339679</c:v>
                </c:pt>
                <c:pt idx="408">
                  <c:v>38.479543726235747</c:v>
                </c:pt>
                <c:pt idx="409">
                  <c:v>38.378200253485417</c:v>
                </c:pt>
                <c:pt idx="410">
                  <c:v>39.648314321926506</c:v>
                </c:pt>
                <c:pt idx="411">
                  <c:v>40.479771863117875</c:v>
                </c:pt>
                <c:pt idx="412">
                  <c:v>42.640969581749061</c:v>
                </c:pt>
                <c:pt idx="413">
                  <c:v>43.789081115335861</c:v>
                </c:pt>
                <c:pt idx="414">
                  <c:v>40.560855513307999</c:v>
                </c:pt>
                <c:pt idx="415">
                  <c:v>35.673060836501904</c:v>
                </c:pt>
                <c:pt idx="416">
                  <c:v>34.978403041825104</c:v>
                </c:pt>
                <c:pt idx="417">
                  <c:v>35.36988593155894</c:v>
                </c:pt>
                <c:pt idx="418">
                  <c:v>34.363314321926495</c:v>
                </c:pt>
                <c:pt idx="419">
                  <c:v>35.789968314321925</c:v>
                </c:pt>
                <c:pt idx="420">
                  <c:v>32.639429657794679</c:v>
                </c:pt>
                <c:pt idx="421">
                  <c:v>33.797084917617241</c:v>
                </c:pt>
                <c:pt idx="422">
                  <c:v>38.308422053231951</c:v>
                </c:pt>
                <c:pt idx="423">
                  <c:v>40.838048162230692</c:v>
                </c:pt>
                <c:pt idx="424">
                  <c:v>38.656020278833978</c:v>
                </c:pt>
                <c:pt idx="425">
                  <c:v>40.106761723700899</c:v>
                </c:pt>
                <c:pt idx="426">
                  <c:v>40.25621673003802</c:v>
                </c:pt>
                <c:pt idx="427">
                  <c:v>37.718048162230687</c:v>
                </c:pt>
                <c:pt idx="428">
                  <c:v>33.924765525982266</c:v>
                </c:pt>
                <c:pt idx="429">
                  <c:v>35.010792141951853</c:v>
                </c:pt>
                <c:pt idx="430">
                  <c:v>34.027851711026614</c:v>
                </c:pt>
                <c:pt idx="431">
                  <c:v>40.480988593155899</c:v>
                </c:pt>
                <c:pt idx="432">
                  <c:v>38.189448669201539</c:v>
                </c:pt>
                <c:pt idx="433">
                  <c:v>36.035994930291508</c:v>
                </c:pt>
                <c:pt idx="434">
                  <c:v>33.780082382762984</c:v>
                </c:pt>
                <c:pt idx="435">
                  <c:v>32.313136882129285</c:v>
                </c:pt>
                <c:pt idx="436">
                  <c:v>34.992991128010161</c:v>
                </c:pt>
                <c:pt idx="437">
                  <c:v>36.976647655259839</c:v>
                </c:pt>
                <c:pt idx="438">
                  <c:v>33.898738910012668</c:v>
                </c:pt>
                <c:pt idx="439">
                  <c:v>32.823168567807343</c:v>
                </c:pt>
                <c:pt idx="440">
                  <c:v>32.025887198986069</c:v>
                </c:pt>
                <c:pt idx="441">
                  <c:v>29.168922686945507</c:v>
                </c:pt>
                <c:pt idx="442">
                  <c:v>28.498352344740184</c:v>
                </c:pt>
                <c:pt idx="443">
                  <c:v>28.246749049429667</c:v>
                </c:pt>
                <c:pt idx="444">
                  <c:v>30.424347275031693</c:v>
                </c:pt>
                <c:pt idx="445">
                  <c:v>31.541749049429654</c:v>
                </c:pt>
                <c:pt idx="446">
                  <c:v>32.841660329531052</c:v>
                </c:pt>
                <c:pt idx="447">
                  <c:v>36.003910012674268</c:v>
                </c:pt>
                <c:pt idx="448">
                  <c:v>35.340367553865647</c:v>
                </c:pt>
                <c:pt idx="449">
                  <c:v>32.131001267427123</c:v>
                </c:pt>
                <c:pt idx="450">
                  <c:v>32.388599493029147</c:v>
                </c:pt>
                <c:pt idx="451">
                  <c:v>31.57820025348542</c:v>
                </c:pt>
                <c:pt idx="452">
                  <c:v>34.435994930291514</c:v>
                </c:pt>
                <c:pt idx="453">
                  <c:v>33.435912547528531</c:v>
                </c:pt>
                <c:pt idx="454">
                  <c:v>31.850519645120414</c:v>
                </c:pt>
                <c:pt idx="455">
                  <c:v>30.129835234474015</c:v>
                </c:pt>
                <c:pt idx="456">
                  <c:v>30.14023447401776</c:v>
                </c:pt>
                <c:pt idx="457">
                  <c:v>29.813092522179971</c:v>
                </c:pt>
                <c:pt idx="458">
                  <c:v>28.648922686945511</c:v>
                </c:pt>
                <c:pt idx="459">
                  <c:v>31.128548795944241</c:v>
                </c:pt>
                <c:pt idx="460">
                  <c:v>32.360918884664144</c:v>
                </c:pt>
                <c:pt idx="461">
                  <c:v>35.492743979721169</c:v>
                </c:pt>
                <c:pt idx="462">
                  <c:v>32.897547528517109</c:v>
                </c:pt>
                <c:pt idx="463">
                  <c:v>33.546318124207858</c:v>
                </c:pt>
                <c:pt idx="464">
                  <c:v>32.843865652724986</c:v>
                </c:pt>
                <c:pt idx="465">
                  <c:v>32.93081115335869</c:v>
                </c:pt>
                <c:pt idx="466">
                  <c:v>29.308871989860592</c:v>
                </c:pt>
                <c:pt idx="467">
                  <c:v>29.442813688212937</c:v>
                </c:pt>
                <c:pt idx="468">
                  <c:v>31.029296577946766</c:v>
                </c:pt>
                <c:pt idx="469">
                  <c:v>32.717408111533587</c:v>
                </c:pt>
                <c:pt idx="470">
                  <c:v>35.609264892268698</c:v>
                </c:pt>
                <c:pt idx="471">
                  <c:v>36.081869455006341</c:v>
                </c:pt>
                <c:pt idx="472">
                  <c:v>35.79452471482891</c:v>
                </c:pt>
                <c:pt idx="473">
                  <c:v>33.875323193916358</c:v>
                </c:pt>
                <c:pt idx="474">
                  <c:v>32.502154626109004</c:v>
                </c:pt>
                <c:pt idx="475">
                  <c:v>34.208212927756648</c:v>
                </c:pt>
                <c:pt idx="476">
                  <c:v>34.164068441064643</c:v>
                </c:pt>
                <c:pt idx="477">
                  <c:v>34.059581749049443</c:v>
                </c:pt>
                <c:pt idx="478">
                  <c:v>33.584898605830162</c:v>
                </c:pt>
                <c:pt idx="479">
                  <c:v>33.187439797211667</c:v>
                </c:pt>
                <c:pt idx="480">
                  <c:v>30.39427122940431</c:v>
                </c:pt>
                <c:pt idx="481">
                  <c:v>29.571102661596967</c:v>
                </c:pt>
                <c:pt idx="482">
                  <c:v>29.451330798479091</c:v>
                </c:pt>
                <c:pt idx="483">
                  <c:v>30.463561470215467</c:v>
                </c:pt>
                <c:pt idx="484">
                  <c:v>30.715304182509513</c:v>
                </c:pt>
                <c:pt idx="485">
                  <c:v>29.55419518377694</c:v>
                </c:pt>
                <c:pt idx="486">
                  <c:v>31.059879594423322</c:v>
                </c:pt>
                <c:pt idx="487">
                  <c:v>30.590506970849177</c:v>
                </c:pt>
                <c:pt idx="488">
                  <c:v>30.994163498098871</c:v>
                </c:pt>
                <c:pt idx="489">
                  <c:v>28.029283903675534</c:v>
                </c:pt>
                <c:pt idx="490">
                  <c:v>29.110253485424593</c:v>
                </c:pt>
                <c:pt idx="491">
                  <c:v>28.26999366286438</c:v>
                </c:pt>
                <c:pt idx="492">
                  <c:v>30.551248415716103</c:v>
                </c:pt>
                <c:pt idx="493">
                  <c:v>33.177414448669197</c:v>
                </c:pt>
                <c:pt idx="494">
                  <c:v>31.495329531051965</c:v>
                </c:pt>
                <c:pt idx="495">
                  <c:v>30.931013941698353</c:v>
                </c:pt>
                <c:pt idx="496">
                  <c:v>30.573358681875803</c:v>
                </c:pt>
                <c:pt idx="497">
                  <c:v>30.188244613434733</c:v>
                </c:pt>
                <c:pt idx="498">
                  <c:v>29.706330798479087</c:v>
                </c:pt>
                <c:pt idx="499">
                  <c:v>29.435133079847915</c:v>
                </c:pt>
                <c:pt idx="500">
                  <c:v>28.498650190114077</c:v>
                </c:pt>
                <c:pt idx="501">
                  <c:v>29.14790874524715</c:v>
                </c:pt>
                <c:pt idx="502">
                  <c:v>29.98939163498099</c:v>
                </c:pt>
                <c:pt idx="503">
                  <c:v>29.149765525982261</c:v>
                </c:pt>
                <c:pt idx="504">
                  <c:v>28.727820025348549</c:v>
                </c:pt>
                <c:pt idx="505">
                  <c:v>28.991223067173635</c:v>
                </c:pt>
                <c:pt idx="506">
                  <c:v>28.160906210392909</c:v>
                </c:pt>
                <c:pt idx="507">
                  <c:v>28.167477820025354</c:v>
                </c:pt>
                <c:pt idx="508">
                  <c:v>27.663276299112809</c:v>
                </c:pt>
                <c:pt idx="509">
                  <c:v>29.369017743979725</c:v>
                </c:pt>
                <c:pt idx="510">
                  <c:v>30.335931558935371</c:v>
                </c:pt>
                <c:pt idx="511">
                  <c:v>32.852642585551337</c:v>
                </c:pt>
                <c:pt idx="512">
                  <c:v>30.320874524714839</c:v>
                </c:pt>
                <c:pt idx="513">
                  <c:v>31.100557667934098</c:v>
                </c:pt>
                <c:pt idx="514">
                  <c:v>32.149670468948045</c:v>
                </c:pt>
                <c:pt idx="515">
                  <c:v>30.192414448669197</c:v>
                </c:pt>
                <c:pt idx="516">
                  <c:v>31.144727503168568</c:v>
                </c:pt>
                <c:pt idx="517">
                  <c:v>30.164043092522192</c:v>
                </c:pt>
                <c:pt idx="518">
                  <c:v>31.332040557667938</c:v>
                </c:pt>
                <c:pt idx="519">
                  <c:v>30.254841571609632</c:v>
                </c:pt>
                <c:pt idx="520">
                  <c:v>31.287496831432193</c:v>
                </c:pt>
                <c:pt idx="521">
                  <c:v>31.706153358681874</c:v>
                </c:pt>
                <c:pt idx="522">
                  <c:v>33.094524714828907</c:v>
                </c:pt>
                <c:pt idx="523">
                  <c:v>32.622896070975926</c:v>
                </c:pt>
                <c:pt idx="524">
                  <c:v>32.168415716096334</c:v>
                </c:pt>
                <c:pt idx="525">
                  <c:v>31.448073510773128</c:v>
                </c:pt>
                <c:pt idx="526">
                  <c:v>32.466356147021543</c:v>
                </c:pt>
                <c:pt idx="527">
                  <c:v>34.62812420785805</c:v>
                </c:pt>
                <c:pt idx="528">
                  <c:v>33.39572243346008</c:v>
                </c:pt>
                <c:pt idx="529">
                  <c:v>35.592205323193923</c:v>
                </c:pt>
                <c:pt idx="530">
                  <c:v>33.699321926489233</c:v>
                </c:pt>
                <c:pt idx="531">
                  <c:v>32.472750316856789</c:v>
                </c:pt>
                <c:pt idx="532">
                  <c:v>30.354239543726237</c:v>
                </c:pt>
                <c:pt idx="533">
                  <c:v>30.434581749049443</c:v>
                </c:pt>
                <c:pt idx="534">
                  <c:v>27.061242078580477</c:v>
                </c:pt>
                <c:pt idx="535">
                  <c:v>27.273269961977192</c:v>
                </c:pt>
                <c:pt idx="536">
                  <c:v>26.295044359949301</c:v>
                </c:pt>
                <c:pt idx="537">
                  <c:v>25.486558935361231</c:v>
                </c:pt>
                <c:pt idx="538">
                  <c:v>25.633358681875805</c:v>
                </c:pt>
                <c:pt idx="539">
                  <c:v>27.121501901140689</c:v>
                </c:pt>
                <c:pt idx="540">
                  <c:v>28.075101394169835</c:v>
                </c:pt>
                <c:pt idx="541">
                  <c:v>28.075101394169835</c:v>
                </c:pt>
                <c:pt idx="542">
                  <c:v>27.710443599493033</c:v>
                </c:pt>
                <c:pt idx="543">
                  <c:v>24.331476552598232</c:v>
                </c:pt>
                <c:pt idx="544">
                  <c:v>23.574904942965787</c:v>
                </c:pt>
                <c:pt idx="545">
                  <c:v>21.598789607097586</c:v>
                </c:pt>
                <c:pt idx="546">
                  <c:v>19.216622306717369</c:v>
                </c:pt>
                <c:pt idx="547">
                  <c:v>18.759138149556406</c:v>
                </c:pt>
                <c:pt idx="548">
                  <c:v>19.805392902408116</c:v>
                </c:pt>
                <c:pt idx="549">
                  <c:v>21.232021546261095</c:v>
                </c:pt>
                <c:pt idx="550">
                  <c:v>21.101166032953103</c:v>
                </c:pt>
                <c:pt idx="551">
                  <c:v>21.528193916349807</c:v>
                </c:pt>
                <c:pt idx="552">
                  <c:v>22.568479087452474</c:v>
                </c:pt>
                <c:pt idx="553">
                  <c:v>24.036647655259827</c:v>
                </c:pt>
                <c:pt idx="554">
                  <c:v>23.702217997465155</c:v>
                </c:pt>
                <c:pt idx="555">
                  <c:v>24.267446134347281</c:v>
                </c:pt>
                <c:pt idx="556">
                  <c:v>25.266901140684411</c:v>
                </c:pt>
                <c:pt idx="557">
                  <c:v>23.886673003802287</c:v>
                </c:pt>
                <c:pt idx="558">
                  <c:v>22.534847908745249</c:v>
                </c:pt>
                <c:pt idx="559">
                  <c:v>22.239448669201522</c:v>
                </c:pt>
                <c:pt idx="560">
                  <c:v>22.772934093789615</c:v>
                </c:pt>
                <c:pt idx="561">
                  <c:v>21.778219264892272</c:v>
                </c:pt>
                <c:pt idx="562">
                  <c:v>20.590621039290241</c:v>
                </c:pt>
                <c:pt idx="563">
                  <c:v>21.183764258555129</c:v>
                </c:pt>
                <c:pt idx="564">
                  <c:v>20.275963244613436</c:v>
                </c:pt>
                <c:pt idx="565">
                  <c:v>20.696387832699628</c:v>
                </c:pt>
                <c:pt idx="566">
                  <c:v>22.614898605830163</c:v>
                </c:pt>
                <c:pt idx="567">
                  <c:v>21.922414448669201</c:v>
                </c:pt>
                <c:pt idx="568">
                  <c:v>20.509955640050691</c:v>
                </c:pt>
                <c:pt idx="569">
                  <c:v>19.016730038022814</c:v>
                </c:pt>
                <c:pt idx="570">
                  <c:v>17.955931558935362</c:v>
                </c:pt>
                <c:pt idx="571">
                  <c:v>18.379074778200263</c:v>
                </c:pt>
                <c:pt idx="572">
                  <c:v>18.044245880861851</c:v>
                </c:pt>
                <c:pt idx="573">
                  <c:v>18.727243346007612</c:v>
                </c:pt>
                <c:pt idx="574">
                  <c:v>17.649904942965776</c:v>
                </c:pt>
                <c:pt idx="575">
                  <c:v>18.247389100126739</c:v>
                </c:pt>
                <c:pt idx="576">
                  <c:v>18.673333333333346</c:v>
                </c:pt>
                <c:pt idx="577">
                  <c:v>16.536108998732573</c:v>
                </c:pt>
                <c:pt idx="578">
                  <c:v>17.461622306717373</c:v>
                </c:pt>
                <c:pt idx="579">
                  <c:v>17.831565272496832</c:v>
                </c:pt>
                <c:pt idx="580">
                  <c:v>17.100164765525989</c:v>
                </c:pt>
                <c:pt idx="581">
                  <c:v>16.359822560202787</c:v>
                </c:pt>
                <c:pt idx="582">
                  <c:v>16.08599493029152</c:v>
                </c:pt>
                <c:pt idx="583">
                  <c:v>16.877420785804816</c:v>
                </c:pt>
                <c:pt idx="584">
                  <c:v>16.748365019011416</c:v>
                </c:pt>
                <c:pt idx="585">
                  <c:v>16.656108998732577</c:v>
                </c:pt>
                <c:pt idx="586">
                  <c:v>17.076197718631178</c:v>
                </c:pt>
                <c:pt idx="587">
                  <c:v>16.988884664131817</c:v>
                </c:pt>
                <c:pt idx="588">
                  <c:v>18.094169835234482</c:v>
                </c:pt>
                <c:pt idx="589">
                  <c:v>20.329797211660335</c:v>
                </c:pt>
                <c:pt idx="590">
                  <c:v>20.133738910012681</c:v>
                </c:pt>
                <c:pt idx="591">
                  <c:v>20.83256653992396</c:v>
                </c:pt>
                <c:pt idx="592">
                  <c:v>19.966825095057033</c:v>
                </c:pt>
                <c:pt idx="593">
                  <c:v>20.514911280101401</c:v>
                </c:pt>
                <c:pt idx="594">
                  <c:v>20.517313054499368</c:v>
                </c:pt>
                <c:pt idx="595">
                  <c:v>19.500570342205322</c:v>
                </c:pt>
                <c:pt idx="596">
                  <c:v>19.727598225602023</c:v>
                </c:pt>
                <c:pt idx="597">
                  <c:v>20.950367553865661</c:v>
                </c:pt>
                <c:pt idx="598">
                  <c:v>21.599024081115346</c:v>
                </c:pt>
                <c:pt idx="599">
                  <c:v>22.017110266159705</c:v>
                </c:pt>
                <c:pt idx="600">
                  <c:v>21.049397972116608</c:v>
                </c:pt>
                <c:pt idx="601">
                  <c:v>22.022712294043103</c:v>
                </c:pt>
                <c:pt idx="602">
                  <c:v>21.008941698352359</c:v>
                </c:pt>
                <c:pt idx="603">
                  <c:v>20.585196451204069</c:v>
                </c:pt>
                <c:pt idx="604">
                  <c:v>19.334340937896073</c:v>
                </c:pt>
                <c:pt idx="605">
                  <c:v>18.810000000000002</c:v>
                </c:pt>
                <c:pt idx="606">
                  <c:v>17.855487959442328</c:v>
                </c:pt>
                <c:pt idx="607">
                  <c:v>18.033548795944242</c:v>
                </c:pt>
                <c:pt idx="608">
                  <c:v>18.753548795944241</c:v>
                </c:pt>
                <c:pt idx="609">
                  <c:v>18.661749049429659</c:v>
                </c:pt>
                <c:pt idx="610">
                  <c:v>18.513231939163489</c:v>
                </c:pt>
                <c:pt idx="611">
                  <c:v>19.340259822560213</c:v>
                </c:pt>
                <c:pt idx="612">
                  <c:v>19.709828897338411</c:v>
                </c:pt>
                <c:pt idx="613">
                  <c:v>19.608542458808628</c:v>
                </c:pt>
                <c:pt idx="614">
                  <c:v>19.325342205323196</c:v>
                </c:pt>
                <c:pt idx="615">
                  <c:v>21.275082382762989</c:v>
                </c:pt>
                <c:pt idx="616">
                  <c:v>21.375196451204062</c:v>
                </c:pt>
                <c:pt idx="617">
                  <c:v>20.157110266159705</c:v>
                </c:pt>
                <c:pt idx="618">
                  <c:v>20.360050697084915</c:v>
                </c:pt>
                <c:pt idx="619">
                  <c:v>20.722477820025347</c:v>
                </c:pt>
                <c:pt idx="620">
                  <c:v>19.493365019011421</c:v>
                </c:pt>
                <c:pt idx="621">
                  <c:v>18.815164765525992</c:v>
                </c:pt>
                <c:pt idx="622">
                  <c:v>18.144822560202797</c:v>
                </c:pt>
                <c:pt idx="623">
                  <c:v>18.865050697084911</c:v>
                </c:pt>
                <c:pt idx="624">
                  <c:v>19.641280101394173</c:v>
                </c:pt>
                <c:pt idx="625">
                  <c:v>19.018764258555137</c:v>
                </c:pt>
                <c:pt idx="626">
                  <c:v>18.366451204055778</c:v>
                </c:pt>
                <c:pt idx="627">
                  <c:v>18.232078580481627</c:v>
                </c:pt>
                <c:pt idx="628">
                  <c:v>19.584904942965778</c:v>
                </c:pt>
                <c:pt idx="629">
                  <c:v>18.720506970849172</c:v>
                </c:pt>
                <c:pt idx="630">
                  <c:v>18.89804816223068</c:v>
                </c:pt>
                <c:pt idx="631">
                  <c:v>19.555190114068452</c:v>
                </c:pt>
                <c:pt idx="632">
                  <c:v>18.480392902408113</c:v>
                </c:pt>
                <c:pt idx="633">
                  <c:v>18.150880861850453</c:v>
                </c:pt>
                <c:pt idx="634">
                  <c:v>17.234252217997465</c:v>
                </c:pt>
                <c:pt idx="635">
                  <c:v>17.627965779467687</c:v>
                </c:pt>
                <c:pt idx="636">
                  <c:v>17.354708491761727</c:v>
                </c:pt>
                <c:pt idx="637">
                  <c:v>17.829366286438528</c:v>
                </c:pt>
                <c:pt idx="638">
                  <c:v>17.285082382762994</c:v>
                </c:pt>
                <c:pt idx="639">
                  <c:v>16.968567807351079</c:v>
                </c:pt>
                <c:pt idx="640">
                  <c:v>16.456768060836509</c:v>
                </c:pt>
                <c:pt idx="641">
                  <c:v>16.942997465145751</c:v>
                </c:pt>
                <c:pt idx="642">
                  <c:v>17.822198986058311</c:v>
                </c:pt>
                <c:pt idx="643">
                  <c:v>18.036742712294043</c:v>
                </c:pt>
                <c:pt idx="644">
                  <c:v>18.620969581749051</c:v>
                </c:pt>
                <c:pt idx="645">
                  <c:v>18.865912547528524</c:v>
                </c:pt>
                <c:pt idx="646">
                  <c:v>18.311400506970855</c:v>
                </c:pt>
                <c:pt idx="647">
                  <c:v>18.026001267427134</c:v>
                </c:pt>
                <c:pt idx="648">
                  <c:v>18.230088719898603</c:v>
                </c:pt>
                <c:pt idx="649">
                  <c:v>18.233143219264889</c:v>
                </c:pt>
                <c:pt idx="650">
                  <c:v>18.079942965779466</c:v>
                </c:pt>
                <c:pt idx="651">
                  <c:v>18.217889733840309</c:v>
                </c:pt>
                <c:pt idx="652">
                  <c:v>18.673891001267421</c:v>
                </c:pt>
                <c:pt idx="653">
                  <c:v>18.908776932826356</c:v>
                </c:pt>
                <c:pt idx="654">
                  <c:v>17.935373891001277</c:v>
                </c:pt>
                <c:pt idx="655">
                  <c:v>16.048288973384047</c:v>
                </c:pt>
                <c:pt idx="656">
                  <c:v>15.34317490494297</c:v>
                </c:pt>
                <c:pt idx="657">
                  <c:v>14.725487959442333</c:v>
                </c:pt>
                <c:pt idx="658">
                  <c:v>15.215773130545003</c:v>
                </c:pt>
                <c:pt idx="659">
                  <c:v>14.823631178707231</c:v>
                </c:pt>
                <c:pt idx="660">
                  <c:v>14.309087452471488</c:v>
                </c:pt>
                <c:pt idx="661">
                  <c:v>13.477433460076043</c:v>
                </c:pt>
                <c:pt idx="662">
                  <c:v>12.921806083650196</c:v>
                </c:pt>
                <c:pt idx="663">
                  <c:v>13.153922686945506</c:v>
                </c:pt>
                <c:pt idx="664">
                  <c:v>14.187978453738907</c:v>
                </c:pt>
                <c:pt idx="665">
                  <c:v>13.784378960709759</c:v>
                </c:pt>
                <c:pt idx="666">
                  <c:v>13.770234474017755</c:v>
                </c:pt>
                <c:pt idx="667">
                  <c:v>12.707034220532336</c:v>
                </c:pt>
                <c:pt idx="668">
                  <c:v>11.837408111533591</c:v>
                </c:pt>
                <c:pt idx="669">
                  <c:v>12.188434727503179</c:v>
                </c:pt>
                <c:pt idx="670">
                  <c:v>13.836292775665399</c:v>
                </c:pt>
                <c:pt idx="671">
                  <c:v>13.599264892268693</c:v>
                </c:pt>
                <c:pt idx="672">
                  <c:v>15.519809885931565</c:v>
                </c:pt>
                <c:pt idx="673">
                  <c:v>14.73064005069709</c:v>
                </c:pt>
                <c:pt idx="674">
                  <c:v>15.295868187579217</c:v>
                </c:pt>
                <c:pt idx="675">
                  <c:v>15.187927756653991</c:v>
                </c:pt>
                <c:pt idx="676">
                  <c:v>15.390842839036765</c:v>
                </c:pt>
                <c:pt idx="677">
                  <c:v>15.054702154626113</c:v>
                </c:pt>
                <c:pt idx="678">
                  <c:v>13.335646387832696</c:v>
                </c:pt>
                <c:pt idx="679">
                  <c:v>13.092585551330799</c:v>
                </c:pt>
                <c:pt idx="680">
                  <c:v>12.44352978453739</c:v>
                </c:pt>
                <c:pt idx="681">
                  <c:v>11.686330798479091</c:v>
                </c:pt>
                <c:pt idx="682">
                  <c:v>11.977015209125469</c:v>
                </c:pt>
                <c:pt idx="683">
                  <c:v>12.467528517110267</c:v>
                </c:pt>
                <c:pt idx="684">
                  <c:v>12.330012674271231</c:v>
                </c:pt>
                <c:pt idx="685">
                  <c:v>12.424727503168569</c:v>
                </c:pt>
                <c:pt idx="686">
                  <c:v>12.187414448669202</c:v>
                </c:pt>
                <c:pt idx="687">
                  <c:v>12.741470215462627</c:v>
                </c:pt>
                <c:pt idx="688">
                  <c:v>13.676698352344744</c:v>
                </c:pt>
                <c:pt idx="689">
                  <c:v>15.079214195183781</c:v>
                </c:pt>
                <c:pt idx="690">
                  <c:v>15.128929024081131</c:v>
                </c:pt>
                <c:pt idx="691">
                  <c:v>14.937699619771877</c:v>
                </c:pt>
                <c:pt idx="692">
                  <c:v>14.068669201520919</c:v>
                </c:pt>
                <c:pt idx="693">
                  <c:v>13.84984157160963</c:v>
                </c:pt>
                <c:pt idx="694">
                  <c:v>14.228637515842848</c:v>
                </c:pt>
                <c:pt idx="695">
                  <c:v>15.920519645120407</c:v>
                </c:pt>
                <c:pt idx="696">
                  <c:v>15.853231939163493</c:v>
                </c:pt>
                <c:pt idx="697">
                  <c:v>14.930665399239544</c:v>
                </c:pt>
                <c:pt idx="698">
                  <c:v>14.381894803548789</c:v>
                </c:pt>
                <c:pt idx="699">
                  <c:v>14.676406844106481</c:v>
                </c:pt>
                <c:pt idx="700">
                  <c:v>15.197205323193927</c:v>
                </c:pt>
                <c:pt idx="701">
                  <c:v>15.187465145754118</c:v>
                </c:pt>
                <c:pt idx="702">
                  <c:v>15.194898605830161</c:v>
                </c:pt>
                <c:pt idx="703">
                  <c:v>14.526413181242091</c:v>
                </c:pt>
                <c:pt idx="704">
                  <c:v>14.613212927756649</c:v>
                </c:pt>
                <c:pt idx="705">
                  <c:v>14.427186311787082</c:v>
                </c:pt>
                <c:pt idx="706">
                  <c:v>14.579556400506988</c:v>
                </c:pt>
                <c:pt idx="707">
                  <c:v>15.009467680608367</c:v>
                </c:pt>
                <c:pt idx="708">
                  <c:v>15.754296577946775</c:v>
                </c:pt>
                <c:pt idx="709">
                  <c:v>15.820868187579222</c:v>
                </c:pt>
                <c:pt idx="710">
                  <c:v>17.03572243346008</c:v>
                </c:pt>
                <c:pt idx="711">
                  <c:v>16.963498098859318</c:v>
                </c:pt>
                <c:pt idx="712">
                  <c:v>15.957414448669198</c:v>
                </c:pt>
                <c:pt idx="713">
                  <c:v>16.960754119138144</c:v>
                </c:pt>
                <c:pt idx="714">
                  <c:v>17.424467680608359</c:v>
                </c:pt>
                <c:pt idx="715">
                  <c:v>17.691780735107727</c:v>
                </c:pt>
                <c:pt idx="716">
                  <c:v>17.744321926489235</c:v>
                </c:pt>
                <c:pt idx="717">
                  <c:v>17.35657794676807</c:v>
                </c:pt>
                <c:pt idx="718">
                  <c:v>16.945836501901155</c:v>
                </c:pt>
                <c:pt idx="719">
                  <c:v>15.963295310519655</c:v>
                </c:pt>
                <c:pt idx="720">
                  <c:v>16.112439797211664</c:v>
                </c:pt>
                <c:pt idx="721">
                  <c:v>16.286527249683147</c:v>
                </c:pt>
                <c:pt idx="722">
                  <c:v>16.692097591888469</c:v>
                </c:pt>
                <c:pt idx="723">
                  <c:v>15.735240811153361</c:v>
                </c:pt>
                <c:pt idx="724">
                  <c:v>16.127211660329536</c:v>
                </c:pt>
                <c:pt idx="725">
                  <c:v>15.895297845373904</c:v>
                </c:pt>
                <c:pt idx="726">
                  <c:v>16.086039290240819</c:v>
                </c:pt>
                <c:pt idx="727">
                  <c:v>16.571039290240819</c:v>
                </c:pt>
                <c:pt idx="728">
                  <c:v>15.213840304182511</c:v>
                </c:pt>
                <c:pt idx="729">
                  <c:v>15.569467680608369</c:v>
                </c:pt>
                <c:pt idx="730">
                  <c:v>15.076381495564007</c:v>
                </c:pt>
                <c:pt idx="731">
                  <c:v>14.620012674271223</c:v>
                </c:pt>
                <c:pt idx="732">
                  <c:v>15.529068441064652</c:v>
                </c:pt>
                <c:pt idx="733">
                  <c:v>13.997756653992397</c:v>
                </c:pt>
                <c:pt idx="734">
                  <c:v>13.143871989860585</c:v>
                </c:pt>
                <c:pt idx="735">
                  <c:v>13.649442332065902</c:v>
                </c:pt>
                <c:pt idx="736">
                  <c:v>13.356844106463882</c:v>
                </c:pt>
                <c:pt idx="737">
                  <c:v>12.749328263624847</c:v>
                </c:pt>
                <c:pt idx="738">
                  <c:v>11.530215462610911</c:v>
                </c:pt>
                <c:pt idx="739">
                  <c:v>11.412845373891003</c:v>
                </c:pt>
                <c:pt idx="740">
                  <c:v>11.924131812420796</c:v>
                </c:pt>
                <c:pt idx="741">
                  <c:v>13.090443599493028</c:v>
                </c:pt>
                <c:pt idx="742">
                  <c:v>13.620842839036769</c:v>
                </c:pt>
                <c:pt idx="743">
                  <c:v>14.209784537389112</c:v>
                </c:pt>
                <c:pt idx="744">
                  <c:v>14.222699619771873</c:v>
                </c:pt>
                <c:pt idx="745">
                  <c:v>15.662782002534868</c:v>
                </c:pt>
                <c:pt idx="746">
                  <c:v>15.342382762991136</c:v>
                </c:pt>
                <c:pt idx="747">
                  <c:v>14.53292775665399</c:v>
                </c:pt>
                <c:pt idx="748">
                  <c:v>15.182439797211657</c:v>
                </c:pt>
                <c:pt idx="749">
                  <c:v>15.353441064638787</c:v>
                </c:pt>
                <c:pt idx="750">
                  <c:v>14.451128010139414</c:v>
                </c:pt>
                <c:pt idx="751">
                  <c:v>15.437414448669202</c:v>
                </c:pt>
                <c:pt idx="752">
                  <c:v>14.699385297845367</c:v>
                </c:pt>
                <c:pt idx="753">
                  <c:v>15.643840304182504</c:v>
                </c:pt>
                <c:pt idx="754">
                  <c:v>16.762839036755395</c:v>
                </c:pt>
                <c:pt idx="755">
                  <c:v>16.071096324461351</c:v>
                </c:pt>
                <c:pt idx="756">
                  <c:v>15.707008871989856</c:v>
                </c:pt>
                <c:pt idx="757">
                  <c:v>15.065095057034213</c:v>
                </c:pt>
                <c:pt idx="758">
                  <c:v>15.110608365019019</c:v>
                </c:pt>
                <c:pt idx="759">
                  <c:v>14.505437262357418</c:v>
                </c:pt>
                <c:pt idx="760">
                  <c:v>13.73458174904944</c:v>
                </c:pt>
                <c:pt idx="761">
                  <c:v>14.503865652724969</c:v>
                </c:pt>
                <c:pt idx="762">
                  <c:v>15.220690747782001</c:v>
                </c:pt>
                <c:pt idx="763">
                  <c:v>14.96543092522181</c:v>
                </c:pt>
                <c:pt idx="764">
                  <c:v>14.841375158428392</c:v>
                </c:pt>
                <c:pt idx="765">
                  <c:v>16.813257287705952</c:v>
                </c:pt>
                <c:pt idx="766">
                  <c:v>17.281343472750308</c:v>
                </c:pt>
                <c:pt idx="767">
                  <c:v>17.079600760456287</c:v>
                </c:pt>
                <c:pt idx="768">
                  <c:v>18.141001267427129</c:v>
                </c:pt>
                <c:pt idx="769">
                  <c:v>17.081774397972126</c:v>
                </c:pt>
                <c:pt idx="770">
                  <c:v>15.875747782002534</c:v>
                </c:pt>
                <c:pt idx="771">
                  <c:v>16.055234474017752</c:v>
                </c:pt>
                <c:pt idx="772">
                  <c:v>17.067490494296578</c:v>
                </c:pt>
                <c:pt idx="773">
                  <c:v>15.626121673003809</c:v>
                </c:pt>
                <c:pt idx="774">
                  <c:v>15.641007604562745</c:v>
                </c:pt>
                <c:pt idx="775">
                  <c:v>16.534949302915081</c:v>
                </c:pt>
                <c:pt idx="776">
                  <c:v>17.360234474017759</c:v>
                </c:pt>
                <c:pt idx="777">
                  <c:v>18.260519645120411</c:v>
                </c:pt>
                <c:pt idx="778">
                  <c:v>19.579062103929033</c:v>
                </c:pt>
                <c:pt idx="779">
                  <c:v>19.325747782002537</c:v>
                </c:pt>
                <c:pt idx="780">
                  <c:v>19.339835234474023</c:v>
                </c:pt>
                <c:pt idx="781">
                  <c:v>19.239892268694547</c:v>
                </c:pt>
                <c:pt idx="782">
                  <c:v>20.431977186311784</c:v>
                </c:pt>
                <c:pt idx="783">
                  <c:v>20.041032953105201</c:v>
                </c:pt>
                <c:pt idx="784">
                  <c:v>20.630259822560205</c:v>
                </c:pt>
                <c:pt idx="785">
                  <c:v>20.732946768060842</c:v>
                </c:pt>
                <c:pt idx="786">
                  <c:v>19.113206590621033</c:v>
                </c:pt>
                <c:pt idx="787">
                  <c:v>19.748434727503181</c:v>
                </c:pt>
                <c:pt idx="788">
                  <c:v>18.82477820025349</c:v>
                </c:pt>
                <c:pt idx="789">
                  <c:v>19.15692015209126</c:v>
                </c:pt>
                <c:pt idx="790">
                  <c:v>18.802205323193917</c:v>
                </c:pt>
                <c:pt idx="791">
                  <c:v>19.281089987325728</c:v>
                </c:pt>
                <c:pt idx="792">
                  <c:v>18.996406844106474</c:v>
                </c:pt>
                <c:pt idx="793">
                  <c:v>18.559207858048168</c:v>
                </c:pt>
                <c:pt idx="794">
                  <c:v>18.101267427122934</c:v>
                </c:pt>
                <c:pt idx="795">
                  <c:v>16.873840304182508</c:v>
                </c:pt>
                <c:pt idx="796">
                  <c:v>17.164695817490497</c:v>
                </c:pt>
                <c:pt idx="797">
                  <c:v>16.860868187579229</c:v>
                </c:pt>
                <c:pt idx="798">
                  <c:v>15.560354879594428</c:v>
                </c:pt>
                <c:pt idx="799">
                  <c:v>17.220069708491764</c:v>
                </c:pt>
                <c:pt idx="800">
                  <c:v>17.242243346007612</c:v>
                </c:pt>
                <c:pt idx="801">
                  <c:v>18.256470215462613</c:v>
                </c:pt>
                <c:pt idx="802">
                  <c:v>16.813326996197731</c:v>
                </c:pt>
                <c:pt idx="803">
                  <c:v>16.734328263624846</c:v>
                </c:pt>
                <c:pt idx="804">
                  <c:v>17.47984157160964</c:v>
                </c:pt>
                <c:pt idx="805">
                  <c:v>16.584955640050694</c:v>
                </c:pt>
                <c:pt idx="806">
                  <c:v>16.18921419518378</c:v>
                </c:pt>
                <c:pt idx="807">
                  <c:v>15.412243346007614</c:v>
                </c:pt>
                <c:pt idx="808">
                  <c:v>15.926242078580486</c:v>
                </c:pt>
                <c:pt idx="809">
                  <c:v>16.451242078580478</c:v>
                </c:pt>
                <c:pt idx="810">
                  <c:v>17.680183776932836</c:v>
                </c:pt>
                <c:pt idx="811">
                  <c:v>17.447325728770593</c:v>
                </c:pt>
                <c:pt idx="812">
                  <c:v>17.405640050697087</c:v>
                </c:pt>
                <c:pt idx="813">
                  <c:v>16.759410646387835</c:v>
                </c:pt>
                <c:pt idx="814">
                  <c:v>17.698124207858044</c:v>
                </c:pt>
                <c:pt idx="815">
                  <c:v>17.900665399239543</c:v>
                </c:pt>
                <c:pt idx="816">
                  <c:v>17.720323193916357</c:v>
                </c:pt>
                <c:pt idx="817">
                  <c:v>16.764752851711037</c:v>
                </c:pt>
                <c:pt idx="818">
                  <c:v>16.107693282636262</c:v>
                </c:pt>
                <c:pt idx="819">
                  <c:v>16.553206590621031</c:v>
                </c:pt>
                <c:pt idx="820">
                  <c:v>16.779835234474021</c:v>
                </c:pt>
                <c:pt idx="821">
                  <c:v>16.54675538656528</c:v>
                </c:pt>
                <c:pt idx="822">
                  <c:v>16.357217997465156</c:v>
                </c:pt>
                <c:pt idx="823">
                  <c:v>16.336476552598228</c:v>
                </c:pt>
                <c:pt idx="824">
                  <c:v>16.894847908745248</c:v>
                </c:pt>
                <c:pt idx="825">
                  <c:v>16.180652724968311</c:v>
                </c:pt>
                <c:pt idx="826">
                  <c:v>16.567534854245878</c:v>
                </c:pt>
                <c:pt idx="827">
                  <c:v>15.969163498098865</c:v>
                </c:pt>
                <c:pt idx="828">
                  <c:v>17.026989860583015</c:v>
                </c:pt>
                <c:pt idx="829">
                  <c:v>17.615418250950569</c:v>
                </c:pt>
                <c:pt idx="830">
                  <c:v>17.631159695817487</c:v>
                </c:pt>
                <c:pt idx="831">
                  <c:v>17.133016476552598</c:v>
                </c:pt>
                <c:pt idx="832">
                  <c:v>16.846501901140698</c:v>
                </c:pt>
                <c:pt idx="833">
                  <c:v>17.407275031685685</c:v>
                </c:pt>
                <c:pt idx="834">
                  <c:v>18.221273764258555</c:v>
                </c:pt>
                <c:pt idx="835">
                  <c:v>19.070272496831436</c:v>
                </c:pt>
                <c:pt idx="836">
                  <c:v>20.098130544993666</c:v>
                </c:pt>
                <c:pt idx="837">
                  <c:v>20.377503168567813</c:v>
                </c:pt>
                <c:pt idx="838">
                  <c:v>19.931590621039298</c:v>
                </c:pt>
                <c:pt idx="839">
                  <c:v>19.67539290240812</c:v>
                </c:pt>
                <c:pt idx="840">
                  <c:v>18.854822560202791</c:v>
                </c:pt>
                <c:pt idx="841">
                  <c:v>18.628821292775662</c:v>
                </c:pt>
                <c:pt idx="842">
                  <c:v>18.28262357414448</c:v>
                </c:pt>
                <c:pt idx="843">
                  <c:v>18.198307984790887</c:v>
                </c:pt>
                <c:pt idx="844">
                  <c:v>18.285792141951845</c:v>
                </c:pt>
                <c:pt idx="845">
                  <c:v>18.680247148288984</c:v>
                </c:pt>
                <c:pt idx="846">
                  <c:v>19.629759188846648</c:v>
                </c:pt>
                <c:pt idx="847">
                  <c:v>20.598586818757923</c:v>
                </c:pt>
                <c:pt idx="848">
                  <c:v>21.511330798479079</c:v>
                </c:pt>
                <c:pt idx="849">
                  <c:v>19.917674271229416</c:v>
                </c:pt>
                <c:pt idx="850">
                  <c:v>18.917617237008869</c:v>
                </c:pt>
                <c:pt idx="851">
                  <c:v>18.135247148288983</c:v>
                </c:pt>
                <c:pt idx="852">
                  <c:v>18.443618504436003</c:v>
                </c:pt>
                <c:pt idx="853">
                  <c:v>18.376533586818766</c:v>
                </c:pt>
                <c:pt idx="854">
                  <c:v>18.323675538656531</c:v>
                </c:pt>
                <c:pt idx="855">
                  <c:v>18.096077313054508</c:v>
                </c:pt>
                <c:pt idx="856">
                  <c:v>18.0134474017744</c:v>
                </c:pt>
                <c:pt idx="857">
                  <c:v>17.334220532319392</c:v>
                </c:pt>
                <c:pt idx="858">
                  <c:v>16.905107731305449</c:v>
                </c:pt>
                <c:pt idx="859">
                  <c:v>15.679505703422052</c:v>
                </c:pt>
                <c:pt idx="860">
                  <c:v>16.173789607097589</c:v>
                </c:pt>
                <c:pt idx="861">
                  <c:v>16.242991128010146</c:v>
                </c:pt>
                <c:pt idx="862">
                  <c:v>17.048903675538654</c:v>
                </c:pt>
                <c:pt idx="863">
                  <c:v>16.680874524714838</c:v>
                </c:pt>
                <c:pt idx="864">
                  <c:v>17.086558935361225</c:v>
                </c:pt>
                <c:pt idx="865">
                  <c:v>17.567300380228147</c:v>
                </c:pt>
                <c:pt idx="866">
                  <c:v>17.053700887198985</c:v>
                </c:pt>
                <c:pt idx="867">
                  <c:v>17.141128010139425</c:v>
                </c:pt>
                <c:pt idx="868">
                  <c:v>18.567921419518385</c:v>
                </c:pt>
                <c:pt idx="869">
                  <c:v>20.222978453738918</c:v>
                </c:pt>
                <c:pt idx="870">
                  <c:v>22.244828897338408</c:v>
                </c:pt>
                <c:pt idx="871">
                  <c:v>22.63814321926489</c:v>
                </c:pt>
                <c:pt idx="872">
                  <c:v>26.123935361216738</c:v>
                </c:pt>
                <c:pt idx="873">
                  <c:v>22.523770595690749</c:v>
                </c:pt>
                <c:pt idx="874">
                  <c:v>21.42611533586819</c:v>
                </c:pt>
                <c:pt idx="875">
                  <c:v>20.011812420785802</c:v>
                </c:pt>
                <c:pt idx="876">
                  <c:v>20.915754119138143</c:v>
                </c:pt>
                <c:pt idx="877">
                  <c:v>20.739353612167307</c:v>
                </c:pt>
                <c:pt idx="878">
                  <c:v>19.174670468948037</c:v>
                </c:pt>
                <c:pt idx="879">
                  <c:v>20.496527249683155</c:v>
                </c:pt>
                <c:pt idx="880">
                  <c:v>20.802040557667951</c:v>
                </c:pt>
                <c:pt idx="881">
                  <c:v>21.341381495564008</c:v>
                </c:pt>
                <c:pt idx="882">
                  <c:v>21.572294043092526</c:v>
                </c:pt>
                <c:pt idx="883">
                  <c:v>23.788377693282641</c:v>
                </c:pt>
                <c:pt idx="884">
                  <c:v>22.204435994930293</c:v>
                </c:pt>
                <c:pt idx="885">
                  <c:v>22.790234474017751</c:v>
                </c:pt>
                <c:pt idx="886">
                  <c:v>21.217921419518376</c:v>
                </c:pt>
                <c:pt idx="887">
                  <c:v>21.968865652724972</c:v>
                </c:pt>
                <c:pt idx="888">
                  <c:v>23.377604562737645</c:v>
                </c:pt>
                <c:pt idx="889">
                  <c:v>23.285177439797224</c:v>
                </c:pt>
                <c:pt idx="890">
                  <c:v>23.513434727503181</c:v>
                </c:pt>
                <c:pt idx="891">
                  <c:v>22.797351077313053</c:v>
                </c:pt>
                <c:pt idx="892">
                  <c:v>24.35551964512041</c:v>
                </c:pt>
                <c:pt idx="893">
                  <c:v>25.329632446134354</c:v>
                </c:pt>
                <c:pt idx="894">
                  <c:v>25.799461343472743</c:v>
                </c:pt>
                <c:pt idx="895">
                  <c:v>23.492636248415707</c:v>
                </c:pt>
                <c:pt idx="896">
                  <c:v>22.948922686945508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2A0-47CF-A50B-117CE8B3B75B}"/>
            </c:ext>
          </c:extLst>
        </c:ser>
        <c:ser>
          <c:idx val="4"/>
          <c:order val="4"/>
          <c:tx>
            <c:strRef>
              <c:f>NWECrack!$N$2</c:f>
              <c:strCache>
                <c:ptCount val="1"/>
                <c:pt idx="0">
                  <c:v>HSFO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NWECrack!$A$510:$A$1406</c:f>
              <c:numCache>
                <c:formatCode>m/d/yyyy</c:formatCode>
                <c:ptCount val="897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45348</c:v>
                </c:pt>
                <c:pt idx="542">
                  <c:v>45349</c:v>
                </c:pt>
                <c:pt idx="543">
                  <c:v>45350</c:v>
                </c:pt>
                <c:pt idx="544">
                  <c:v>45351</c:v>
                </c:pt>
                <c:pt idx="545">
                  <c:v>45352</c:v>
                </c:pt>
                <c:pt idx="546">
                  <c:v>45355</c:v>
                </c:pt>
                <c:pt idx="547">
                  <c:v>45356</c:v>
                </c:pt>
                <c:pt idx="548">
                  <c:v>45357</c:v>
                </c:pt>
                <c:pt idx="549">
                  <c:v>45358</c:v>
                </c:pt>
                <c:pt idx="550">
                  <c:v>45359</c:v>
                </c:pt>
                <c:pt idx="551">
                  <c:v>45362</c:v>
                </c:pt>
                <c:pt idx="552">
                  <c:v>45363</c:v>
                </c:pt>
                <c:pt idx="553">
                  <c:v>45364</c:v>
                </c:pt>
                <c:pt idx="554">
                  <c:v>45365</c:v>
                </c:pt>
                <c:pt idx="555">
                  <c:v>45366</c:v>
                </c:pt>
                <c:pt idx="556">
                  <c:v>45369</c:v>
                </c:pt>
                <c:pt idx="557">
                  <c:v>45370</c:v>
                </c:pt>
                <c:pt idx="558">
                  <c:v>45371</c:v>
                </c:pt>
                <c:pt idx="559">
                  <c:v>45372</c:v>
                </c:pt>
                <c:pt idx="560">
                  <c:v>45373</c:v>
                </c:pt>
                <c:pt idx="561">
                  <c:v>45376</c:v>
                </c:pt>
                <c:pt idx="562">
                  <c:v>45377</c:v>
                </c:pt>
                <c:pt idx="563">
                  <c:v>45378</c:v>
                </c:pt>
                <c:pt idx="564">
                  <c:v>45379</c:v>
                </c:pt>
                <c:pt idx="565">
                  <c:v>45384</c:v>
                </c:pt>
                <c:pt idx="566">
                  <c:v>45385</c:v>
                </c:pt>
                <c:pt idx="567">
                  <c:v>45386</c:v>
                </c:pt>
                <c:pt idx="568">
                  <c:v>45387</c:v>
                </c:pt>
                <c:pt idx="569">
                  <c:v>45390</c:v>
                </c:pt>
                <c:pt idx="570">
                  <c:v>45391</c:v>
                </c:pt>
                <c:pt idx="571">
                  <c:v>45392</c:v>
                </c:pt>
                <c:pt idx="572">
                  <c:v>45393</c:v>
                </c:pt>
                <c:pt idx="573">
                  <c:v>45394</c:v>
                </c:pt>
                <c:pt idx="574">
                  <c:v>45397</c:v>
                </c:pt>
                <c:pt idx="575">
                  <c:v>45398</c:v>
                </c:pt>
                <c:pt idx="576">
                  <c:v>45399</c:v>
                </c:pt>
                <c:pt idx="577">
                  <c:v>45400</c:v>
                </c:pt>
                <c:pt idx="578">
                  <c:v>45401</c:v>
                </c:pt>
                <c:pt idx="579">
                  <c:v>45404</c:v>
                </c:pt>
                <c:pt idx="580">
                  <c:v>45405</c:v>
                </c:pt>
                <c:pt idx="581">
                  <c:v>45406</c:v>
                </c:pt>
                <c:pt idx="582">
                  <c:v>45407</c:v>
                </c:pt>
                <c:pt idx="583">
                  <c:v>45408</c:v>
                </c:pt>
                <c:pt idx="584">
                  <c:v>45411</c:v>
                </c:pt>
                <c:pt idx="585">
                  <c:v>45412</c:v>
                </c:pt>
                <c:pt idx="586">
                  <c:v>45413</c:v>
                </c:pt>
                <c:pt idx="587">
                  <c:v>45414</c:v>
                </c:pt>
                <c:pt idx="588">
                  <c:v>45415</c:v>
                </c:pt>
                <c:pt idx="589">
                  <c:v>45419</c:v>
                </c:pt>
                <c:pt idx="590">
                  <c:v>45420</c:v>
                </c:pt>
                <c:pt idx="591">
                  <c:v>45421</c:v>
                </c:pt>
                <c:pt idx="592">
                  <c:v>45422</c:v>
                </c:pt>
                <c:pt idx="593">
                  <c:v>45425</c:v>
                </c:pt>
                <c:pt idx="594">
                  <c:v>45426</c:v>
                </c:pt>
                <c:pt idx="595">
                  <c:v>45427</c:v>
                </c:pt>
                <c:pt idx="596">
                  <c:v>45428</c:v>
                </c:pt>
                <c:pt idx="597">
                  <c:v>45429</c:v>
                </c:pt>
                <c:pt idx="598">
                  <c:v>45432</c:v>
                </c:pt>
                <c:pt idx="599">
                  <c:v>45433</c:v>
                </c:pt>
                <c:pt idx="600">
                  <c:v>45434</c:v>
                </c:pt>
                <c:pt idx="601">
                  <c:v>45435</c:v>
                </c:pt>
                <c:pt idx="602">
                  <c:v>45436</c:v>
                </c:pt>
                <c:pt idx="603">
                  <c:v>45440</c:v>
                </c:pt>
                <c:pt idx="604">
                  <c:v>45441</c:v>
                </c:pt>
                <c:pt idx="605">
                  <c:v>45442</c:v>
                </c:pt>
                <c:pt idx="606">
                  <c:v>45443</c:v>
                </c:pt>
                <c:pt idx="607">
                  <c:v>45446</c:v>
                </c:pt>
                <c:pt idx="608">
                  <c:v>45447</c:v>
                </c:pt>
                <c:pt idx="609">
                  <c:v>45448</c:v>
                </c:pt>
                <c:pt idx="610">
                  <c:v>45449</c:v>
                </c:pt>
                <c:pt idx="611">
                  <c:v>45450</c:v>
                </c:pt>
                <c:pt idx="612">
                  <c:v>45453</c:v>
                </c:pt>
                <c:pt idx="613">
                  <c:v>45454</c:v>
                </c:pt>
                <c:pt idx="614">
                  <c:v>45455</c:v>
                </c:pt>
                <c:pt idx="615">
                  <c:v>45456</c:v>
                </c:pt>
                <c:pt idx="616">
                  <c:v>45457</c:v>
                </c:pt>
                <c:pt idx="617">
                  <c:v>45460</c:v>
                </c:pt>
                <c:pt idx="618">
                  <c:v>45461</c:v>
                </c:pt>
                <c:pt idx="619">
                  <c:v>45462</c:v>
                </c:pt>
                <c:pt idx="620">
                  <c:v>45463</c:v>
                </c:pt>
                <c:pt idx="621">
                  <c:v>45464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45471</c:v>
                </c:pt>
                <c:pt idx="627">
                  <c:v>45474</c:v>
                </c:pt>
                <c:pt idx="628">
                  <c:v>45475</c:v>
                </c:pt>
                <c:pt idx="629">
                  <c:v>45476</c:v>
                </c:pt>
                <c:pt idx="630">
                  <c:v>45477</c:v>
                </c:pt>
                <c:pt idx="631">
                  <c:v>45478</c:v>
                </c:pt>
                <c:pt idx="632">
                  <c:v>45481</c:v>
                </c:pt>
                <c:pt idx="633">
                  <c:v>45482</c:v>
                </c:pt>
                <c:pt idx="634">
                  <c:v>45483</c:v>
                </c:pt>
                <c:pt idx="635">
                  <c:v>45484</c:v>
                </c:pt>
                <c:pt idx="636">
                  <c:v>45485</c:v>
                </c:pt>
                <c:pt idx="637">
                  <c:v>45488</c:v>
                </c:pt>
                <c:pt idx="638">
                  <c:v>45489</c:v>
                </c:pt>
                <c:pt idx="639">
                  <c:v>45490</c:v>
                </c:pt>
                <c:pt idx="640">
                  <c:v>45491</c:v>
                </c:pt>
                <c:pt idx="641">
                  <c:v>45492</c:v>
                </c:pt>
                <c:pt idx="642">
                  <c:v>45495</c:v>
                </c:pt>
                <c:pt idx="643">
                  <c:v>45496</c:v>
                </c:pt>
                <c:pt idx="644">
                  <c:v>45497</c:v>
                </c:pt>
                <c:pt idx="645">
                  <c:v>45498</c:v>
                </c:pt>
                <c:pt idx="646">
                  <c:v>45499</c:v>
                </c:pt>
                <c:pt idx="647">
                  <c:v>45502</c:v>
                </c:pt>
                <c:pt idx="648">
                  <c:v>45503</c:v>
                </c:pt>
                <c:pt idx="649">
                  <c:v>45504</c:v>
                </c:pt>
                <c:pt idx="650">
                  <c:v>45505</c:v>
                </c:pt>
                <c:pt idx="651">
                  <c:v>45506</c:v>
                </c:pt>
                <c:pt idx="652">
                  <c:v>45509</c:v>
                </c:pt>
                <c:pt idx="653">
                  <c:v>45510</c:v>
                </c:pt>
                <c:pt idx="654">
                  <c:v>45511</c:v>
                </c:pt>
                <c:pt idx="655">
                  <c:v>45512</c:v>
                </c:pt>
                <c:pt idx="656">
                  <c:v>45513</c:v>
                </c:pt>
                <c:pt idx="657">
                  <c:v>45516</c:v>
                </c:pt>
                <c:pt idx="658">
                  <c:v>45517</c:v>
                </c:pt>
                <c:pt idx="659">
                  <c:v>45518</c:v>
                </c:pt>
                <c:pt idx="660">
                  <c:v>45519</c:v>
                </c:pt>
                <c:pt idx="661">
                  <c:v>45520</c:v>
                </c:pt>
                <c:pt idx="662">
                  <c:v>45523</c:v>
                </c:pt>
                <c:pt idx="663">
                  <c:v>45524</c:v>
                </c:pt>
                <c:pt idx="664">
                  <c:v>45525</c:v>
                </c:pt>
                <c:pt idx="665">
                  <c:v>45526</c:v>
                </c:pt>
                <c:pt idx="666">
                  <c:v>45527</c:v>
                </c:pt>
                <c:pt idx="667">
                  <c:v>45531</c:v>
                </c:pt>
                <c:pt idx="668">
                  <c:v>45532</c:v>
                </c:pt>
                <c:pt idx="669">
                  <c:v>45533</c:v>
                </c:pt>
                <c:pt idx="670">
                  <c:v>45534</c:v>
                </c:pt>
                <c:pt idx="671">
                  <c:v>45537</c:v>
                </c:pt>
                <c:pt idx="672">
                  <c:v>45538</c:v>
                </c:pt>
                <c:pt idx="673">
                  <c:v>45539</c:v>
                </c:pt>
                <c:pt idx="674">
                  <c:v>45540</c:v>
                </c:pt>
                <c:pt idx="675">
                  <c:v>45541</c:v>
                </c:pt>
                <c:pt idx="676">
                  <c:v>45544</c:v>
                </c:pt>
                <c:pt idx="677">
                  <c:v>45545</c:v>
                </c:pt>
                <c:pt idx="678">
                  <c:v>45546</c:v>
                </c:pt>
                <c:pt idx="679">
                  <c:v>45547</c:v>
                </c:pt>
                <c:pt idx="680">
                  <c:v>45548</c:v>
                </c:pt>
                <c:pt idx="681">
                  <c:v>45551</c:v>
                </c:pt>
                <c:pt idx="682">
                  <c:v>45552</c:v>
                </c:pt>
                <c:pt idx="683">
                  <c:v>45553</c:v>
                </c:pt>
                <c:pt idx="684">
                  <c:v>45554</c:v>
                </c:pt>
                <c:pt idx="685">
                  <c:v>45555</c:v>
                </c:pt>
                <c:pt idx="686">
                  <c:v>45558</c:v>
                </c:pt>
                <c:pt idx="687">
                  <c:v>45559</c:v>
                </c:pt>
                <c:pt idx="688">
                  <c:v>45560</c:v>
                </c:pt>
                <c:pt idx="689">
                  <c:v>45561</c:v>
                </c:pt>
                <c:pt idx="690">
                  <c:v>45562</c:v>
                </c:pt>
                <c:pt idx="691">
                  <c:v>45565</c:v>
                </c:pt>
                <c:pt idx="692">
                  <c:v>45566</c:v>
                </c:pt>
                <c:pt idx="693">
                  <c:v>45567</c:v>
                </c:pt>
                <c:pt idx="694">
                  <c:v>45568</c:v>
                </c:pt>
                <c:pt idx="695">
                  <c:v>45569</c:v>
                </c:pt>
                <c:pt idx="696">
                  <c:v>45572</c:v>
                </c:pt>
                <c:pt idx="697">
                  <c:v>45573</c:v>
                </c:pt>
                <c:pt idx="698">
                  <c:v>45574</c:v>
                </c:pt>
                <c:pt idx="699">
                  <c:v>45575</c:v>
                </c:pt>
                <c:pt idx="700">
                  <c:v>45576</c:v>
                </c:pt>
                <c:pt idx="701">
                  <c:v>45579</c:v>
                </c:pt>
                <c:pt idx="702">
                  <c:v>45580</c:v>
                </c:pt>
                <c:pt idx="703">
                  <c:v>45581</c:v>
                </c:pt>
                <c:pt idx="704">
                  <c:v>45582</c:v>
                </c:pt>
                <c:pt idx="705">
                  <c:v>45583</c:v>
                </c:pt>
                <c:pt idx="706">
                  <c:v>45586</c:v>
                </c:pt>
                <c:pt idx="707">
                  <c:v>45587</c:v>
                </c:pt>
                <c:pt idx="708">
                  <c:v>45588</c:v>
                </c:pt>
                <c:pt idx="709">
                  <c:v>45589</c:v>
                </c:pt>
                <c:pt idx="710">
                  <c:v>45590</c:v>
                </c:pt>
                <c:pt idx="711">
                  <c:v>45593</c:v>
                </c:pt>
                <c:pt idx="712">
                  <c:v>45594</c:v>
                </c:pt>
                <c:pt idx="713">
                  <c:v>45595</c:v>
                </c:pt>
                <c:pt idx="714">
                  <c:v>45596</c:v>
                </c:pt>
                <c:pt idx="715">
                  <c:v>45597</c:v>
                </c:pt>
                <c:pt idx="716">
                  <c:v>45600</c:v>
                </c:pt>
                <c:pt idx="717">
                  <c:v>45601</c:v>
                </c:pt>
                <c:pt idx="718">
                  <c:v>45602</c:v>
                </c:pt>
                <c:pt idx="719">
                  <c:v>45603</c:v>
                </c:pt>
                <c:pt idx="720">
                  <c:v>45604</c:v>
                </c:pt>
                <c:pt idx="721">
                  <c:v>45607</c:v>
                </c:pt>
                <c:pt idx="722">
                  <c:v>45608</c:v>
                </c:pt>
                <c:pt idx="723">
                  <c:v>45609</c:v>
                </c:pt>
                <c:pt idx="724">
                  <c:v>45610</c:v>
                </c:pt>
                <c:pt idx="725">
                  <c:v>45611</c:v>
                </c:pt>
                <c:pt idx="726">
                  <c:v>45614</c:v>
                </c:pt>
                <c:pt idx="727">
                  <c:v>45615</c:v>
                </c:pt>
                <c:pt idx="728">
                  <c:v>45616</c:v>
                </c:pt>
                <c:pt idx="729">
                  <c:v>45617</c:v>
                </c:pt>
                <c:pt idx="730">
                  <c:v>45618</c:v>
                </c:pt>
                <c:pt idx="731">
                  <c:v>45621</c:v>
                </c:pt>
                <c:pt idx="732">
                  <c:v>45622</c:v>
                </c:pt>
                <c:pt idx="733">
                  <c:v>45623</c:v>
                </c:pt>
                <c:pt idx="734">
                  <c:v>45624</c:v>
                </c:pt>
                <c:pt idx="735">
                  <c:v>45625</c:v>
                </c:pt>
                <c:pt idx="736">
                  <c:v>45628</c:v>
                </c:pt>
                <c:pt idx="737">
                  <c:v>45629</c:v>
                </c:pt>
                <c:pt idx="738">
                  <c:v>45630</c:v>
                </c:pt>
                <c:pt idx="739">
                  <c:v>45631</c:v>
                </c:pt>
                <c:pt idx="740">
                  <c:v>45632</c:v>
                </c:pt>
                <c:pt idx="741">
                  <c:v>45635</c:v>
                </c:pt>
                <c:pt idx="742">
                  <c:v>45636</c:v>
                </c:pt>
                <c:pt idx="743">
                  <c:v>45637</c:v>
                </c:pt>
                <c:pt idx="744">
                  <c:v>45638</c:v>
                </c:pt>
                <c:pt idx="745">
                  <c:v>45639</c:v>
                </c:pt>
                <c:pt idx="746">
                  <c:v>45642</c:v>
                </c:pt>
                <c:pt idx="747">
                  <c:v>45643</c:v>
                </c:pt>
                <c:pt idx="748">
                  <c:v>45644</c:v>
                </c:pt>
                <c:pt idx="749">
                  <c:v>45645</c:v>
                </c:pt>
                <c:pt idx="750">
                  <c:v>45646</c:v>
                </c:pt>
                <c:pt idx="751">
                  <c:v>45649</c:v>
                </c:pt>
                <c:pt idx="752">
                  <c:v>45650</c:v>
                </c:pt>
                <c:pt idx="753">
                  <c:v>45653</c:v>
                </c:pt>
                <c:pt idx="754">
                  <c:v>45656</c:v>
                </c:pt>
                <c:pt idx="755">
                  <c:v>45657</c:v>
                </c:pt>
                <c:pt idx="756">
                  <c:v>45659</c:v>
                </c:pt>
                <c:pt idx="757">
                  <c:v>45660</c:v>
                </c:pt>
                <c:pt idx="758">
                  <c:v>45663</c:v>
                </c:pt>
                <c:pt idx="759">
                  <c:v>45664</c:v>
                </c:pt>
                <c:pt idx="760">
                  <c:v>45665</c:v>
                </c:pt>
                <c:pt idx="761">
                  <c:v>45666</c:v>
                </c:pt>
                <c:pt idx="762">
                  <c:v>45667</c:v>
                </c:pt>
                <c:pt idx="763">
                  <c:v>45670</c:v>
                </c:pt>
                <c:pt idx="764">
                  <c:v>45671</c:v>
                </c:pt>
                <c:pt idx="765">
                  <c:v>45672</c:v>
                </c:pt>
                <c:pt idx="766">
                  <c:v>45673</c:v>
                </c:pt>
                <c:pt idx="767">
                  <c:v>45674</c:v>
                </c:pt>
                <c:pt idx="768">
                  <c:v>45677</c:v>
                </c:pt>
                <c:pt idx="769">
                  <c:v>45678</c:v>
                </c:pt>
                <c:pt idx="770">
                  <c:v>45679</c:v>
                </c:pt>
                <c:pt idx="771">
                  <c:v>45680</c:v>
                </c:pt>
                <c:pt idx="772">
                  <c:v>45681</c:v>
                </c:pt>
                <c:pt idx="773">
                  <c:v>45684</c:v>
                </c:pt>
                <c:pt idx="774">
                  <c:v>45685</c:v>
                </c:pt>
                <c:pt idx="775">
                  <c:v>45686</c:v>
                </c:pt>
                <c:pt idx="776">
                  <c:v>45687</c:v>
                </c:pt>
                <c:pt idx="777">
                  <c:v>45688</c:v>
                </c:pt>
                <c:pt idx="778">
                  <c:v>45691</c:v>
                </c:pt>
                <c:pt idx="779">
                  <c:v>45692</c:v>
                </c:pt>
                <c:pt idx="780">
                  <c:v>45693</c:v>
                </c:pt>
                <c:pt idx="781">
                  <c:v>45694</c:v>
                </c:pt>
                <c:pt idx="782">
                  <c:v>45695</c:v>
                </c:pt>
                <c:pt idx="783">
                  <c:v>45698</c:v>
                </c:pt>
                <c:pt idx="784">
                  <c:v>45699</c:v>
                </c:pt>
                <c:pt idx="785">
                  <c:v>45700</c:v>
                </c:pt>
                <c:pt idx="786">
                  <c:v>45701</c:v>
                </c:pt>
                <c:pt idx="787">
                  <c:v>45702</c:v>
                </c:pt>
                <c:pt idx="788">
                  <c:v>45705</c:v>
                </c:pt>
                <c:pt idx="789">
                  <c:v>45706</c:v>
                </c:pt>
                <c:pt idx="790">
                  <c:v>45707</c:v>
                </c:pt>
                <c:pt idx="791">
                  <c:v>45708</c:v>
                </c:pt>
                <c:pt idx="792">
                  <c:v>45709</c:v>
                </c:pt>
                <c:pt idx="793">
                  <c:v>45712</c:v>
                </c:pt>
                <c:pt idx="794">
                  <c:v>45713</c:v>
                </c:pt>
                <c:pt idx="795">
                  <c:v>45714</c:v>
                </c:pt>
                <c:pt idx="796">
                  <c:v>45715</c:v>
                </c:pt>
                <c:pt idx="797">
                  <c:v>45716</c:v>
                </c:pt>
                <c:pt idx="798">
                  <c:v>45719</c:v>
                </c:pt>
                <c:pt idx="799">
                  <c:v>45720</c:v>
                </c:pt>
                <c:pt idx="800">
                  <c:v>45721</c:v>
                </c:pt>
                <c:pt idx="801">
                  <c:v>45722</c:v>
                </c:pt>
                <c:pt idx="802">
                  <c:v>45723</c:v>
                </c:pt>
                <c:pt idx="803">
                  <c:v>45726</c:v>
                </c:pt>
                <c:pt idx="804">
                  <c:v>45727</c:v>
                </c:pt>
                <c:pt idx="805">
                  <c:v>45728</c:v>
                </c:pt>
                <c:pt idx="806">
                  <c:v>45729</c:v>
                </c:pt>
                <c:pt idx="807">
                  <c:v>45730</c:v>
                </c:pt>
                <c:pt idx="808">
                  <c:v>45733</c:v>
                </c:pt>
                <c:pt idx="809">
                  <c:v>45734</c:v>
                </c:pt>
                <c:pt idx="810">
                  <c:v>45735</c:v>
                </c:pt>
                <c:pt idx="811">
                  <c:v>45736</c:v>
                </c:pt>
                <c:pt idx="812">
                  <c:v>45737</c:v>
                </c:pt>
                <c:pt idx="813">
                  <c:v>45740</c:v>
                </c:pt>
                <c:pt idx="814">
                  <c:v>45741</c:v>
                </c:pt>
                <c:pt idx="815">
                  <c:v>45742</c:v>
                </c:pt>
                <c:pt idx="816">
                  <c:v>45743</c:v>
                </c:pt>
                <c:pt idx="817">
                  <c:v>45744</c:v>
                </c:pt>
                <c:pt idx="818">
                  <c:v>45747</c:v>
                </c:pt>
                <c:pt idx="819">
                  <c:v>45748</c:v>
                </c:pt>
                <c:pt idx="820">
                  <c:v>45749</c:v>
                </c:pt>
                <c:pt idx="821">
                  <c:v>45750</c:v>
                </c:pt>
                <c:pt idx="822">
                  <c:v>45751</c:v>
                </c:pt>
                <c:pt idx="823">
                  <c:v>45754</c:v>
                </c:pt>
                <c:pt idx="824">
                  <c:v>45755</c:v>
                </c:pt>
                <c:pt idx="825">
                  <c:v>45756</c:v>
                </c:pt>
                <c:pt idx="826">
                  <c:v>45757</c:v>
                </c:pt>
                <c:pt idx="827">
                  <c:v>45758</c:v>
                </c:pt>
                <c:pt idx="828">
                  <c:v>45761</c:v>
                </c:pt>
                <c:pt idx="829">
                  <c:v>45762</c:v>
                </c:pt>
                <c:pt idx="830">
                  <c:v>45763</c:v>
                </c:pt>
                <c:pt idx="831">
                  <c:v>45764</c:v>
                </c:pt>
                <c:pt idx="832">
                  <c:v>45769</c:v>
                </c:pt>
                <c:pt idx="833">
                  <c:v>45770</c:v>
                </c:pt>
                <c:pt idx="834">
                  <c:v>45771</c:v>
                </c:pt>
                <c:pt idx="835">
                  <c:v>45772</c:v>
                </c:pt>
                <c:pt idx="836">
                  <c:v>45775</c:v>
                </c:pt>
                <c:pt idx="837">
                  <c:v>45776</c:v>
                </c:pt>
                <c:pt idx="838">
                  <c:v>45777</c:v>
                </c:pt>
                <c:pt idx="839">
                  <c:v>45778</c:v>
                </c:pt>
                <c:pt idx="840">
                  <c:v>45779</c:v>
                </c:pt>
                <c:pt idx="841">
                  <c:v>45783</c:v>
                </c:pt>
                <c:pt idx="842">
                  <c:v>45784</c:v>
                </c:pt>
                <c:pt idx="843">
                  <c:v>45785</c:v>
                </c:pt>
                <c:pt idx="844">
                  <c:v>45786</c:v>
                </c:pt>
                <c:pt idx="845">
                  <c:v>45789</c:v>
                </c:pt>
                <c:pt idx="846">
                  <c:v>45790</c:v>
                </c:pt>
                <c:pt idx="847">
                  <c:v>45791</c:v>
                </c:pt>
                <c:pt idx="848">
                  <c:v>45792</c:v>
                </c:pt>
                <c:pt idx="849">
                  <c:v>45793</c:v>
                </c:pt>
                <c:pt idx="850">
                  <c:v>45796</c:v>
                </c:pt>
                <c:pt idx="851">
                  <c:v>45797</c:v>
                </c:pt>
                <c:pt idx="852">
                  <c:v>45798</c:v>
                </c:pt>
                <c:pt idx="853">
                  <c:v>45799</c:v>
                </c:pt>
                <c:pt idx="854">
                  <c:v>45800</c:v>
                </c:pt>
                <c:pt idx="855">
                  <c:v>45804</c:v>
                </c:pt>
                <c:pt idx="856">
                  <c:v>45805</c:v>
                </c:pt>
                <c:pt idx="857">
                  <c:v>45806</c:v>
                </c:pt>
                <c:pt idx="858">
                  <c:v>45807</c:v>
                </c:pt>
                <c:pt idx="859">
                  <c:v>45810</c:v>
                </c:pt>
                <c:pt idx="860">
                  <c:v>45811</c:v>
                </c:pt>
                <c:pt idx="861">
                  <c:v>45812</c:v>
                </c:pt>
                <c:pt idx="862">
                  <c:v>45813</c:v>
                </c:pt>
                <c:pt idx="863">
                  <c:v>45814</c:v>
                </c:pt>
                <c:pt idx="864">
                  <c:v>45817</c:v>
                </c:pt>
                <c:pt idx="865">
                  <c:v>45818</c:v>
                </c:pt>
                <c:pt idx="866">
                  <c:v>45819</c:v>
                </c:pt>
                <c:pt idx="867">
                  <c:v>45820</c:v>
                </c:pt>
                <c:pt idx="868">
                  <c:v>45821</c:v>
                </c:pt>
                <c:pt idx="869">
                  <c:v>45824</c:v>
                </c:pt>
                <c:pt idx="870">
                  <c:v>45825</c:v>
                </c:pt>
                <c:pt idx="871">
                  <c:v>45826</c:v>
                </c:pt>
                <c:pt idx="872">
                  <c:v>45827</c:v>
                </c:pt>
                <c:pt idx="873">
                  <c:v>45828</c:v>
                </c:pt>
                <c:pt idx="874">
                  <c:v>45831</c:v>
                </c:pt>
                <c:pt idx="875">
                  <c:v>45832</c:v>
                </c:pt>
                <c:pt idx="876">
                  <c:v>45833</c:v>
                </c:pt>
                <c:pt idx="877">
                  <c:v>45834</c:v>
                </c:pt>
                <c:pt idx="878">
                  <c:v>45835</c:v>
                </c:pt>
                <c:pt idx="879">
                  <c:v>45838</c:v>
                </c:pt>
                <c:pt idx="880">
                  <c:v>45839</c:v>
                </c:pt>
                <c:pt idx="881">
                  <c:v>45840</c:v>
                </c:pt>
                <c:pt idx="882">
                  <c:v>45841</c:v>
                </c:pt>
                <c:pt idx="883">
                  <c:v>45842</c:v>
                </c:pt>
                <c:pt idx="884">
                  <c:v>45845</c:v>
                </c:pt>
                <c:pt idx="885">
                  <c:v>45846</c:v>
                </c:pt>
                <c:pt idx="886">
                  <c:v>45847</c:v>
                </c:pt>
                <c:pt idx="887">
                  <c:v>45848</c:v>
                </c:pt>
                <c:pt idx="888">
                  <c:v>45849</c:v>
                </c:pt>
                <c:pt idx="889">
                  <c:v>45852</c:v>
                </c:pt>
                <c:pt idx="890">
                  <c:v>45853</c:v>
                </c:pt>
                <c:pt idx="891">
                  <c:v>45854</c:v>
                </c:pt>
                <c:pt idx="892">
                  <c:v>45855</c:v>
                </c:pt>
                <c:pt idx="893">
                  <c:v>45856</c:v>
                </c:pt>
                <c:pt idx="894">
                  <c:v>45859</c:v>
                </c:pt>
                <c:pt idx="895">
                  <c:v>45860</c:v>
                </c:pt>
                <c:pt idx="896">
                  <c:v>45861</c:v>
                </c:pt>
              </c:numCache>
            </c:numRef>
          </c:cat>
          <c:val>
            <c:numRef>
              <c:f>NWECrack!$N$510:$N$1406</c:f>
              <c:numCache>
                <c:formatCode>0.00</c:formatCode>
                <c:ptCount val="897"/>
                <c:pt idx="0">
                  <c:v>-11.19472440944881</c:v>
                </c:pt>
                <c:pt idx="1">
                  <c:v>-11.962992125984258</c:v>
                </c:pt>
                <c:pt idx="2">
                  <c:v>-12.383740157480318</c:v>
                </c:pt>
                <c:pt idx="3">
                  <c:v>-12.873700787401575</c:v>
                </c:pt>
                <c:pt idx="4">
                  <c:v>-13.386732283464568</c:v>
                </c:pt>
                <c:pt idx="5">
                  <c:v>-14.413779527559058</c:v>
                </c:pt>
                <c:pt idx="6">
                  <c:v>-15.112677165354327</c:v>
                </c:pt>
                <c:pt idx="7">
                  <c:v>-14.777677165354319</c:v>
                </c:pt>
                <c:pt idx="8">
                  <c:v>-14.405944881889766</c:v>
                </c:pt>
                <c:pt idx="9">
                  <c:v>-14.019212598425185</c:v>
                </c:pt>
                <c:pt idx="10">
                  <c:v>-14.312401574803147</c:v>
                </c:pt>
                <c:pt idx="11">
                  <c:v>-14.604488188976376</c:v>
                </c:pt>
                <c:pt idx="12">
                  <c:v>-13.867755905511814</c:v>
                </c:pt>
                <c:pt idx="13">
                  <c:v>-13.663267716535429</c:v>
                </c:pt>
                <c:pt idx="14">
                  <c:v>-13.189291338582663</c:v>
                </c:pt>
                <c:pt idx="15">
                  <c:v>-12.324015748031499</c:v>
                </c:pt>
                <c:pt idx="16">
                  <c:v>-12.211850393700786</c:v>
                </c:pt>
                <c:pt idx="17">
                  <c:v>-12.899173228346456</c:v>
                </c:pt>
                <c:pt idx="18">
                  <c:v>-14.237952755905511</c:v>
                </c:pt>
                <c:pt idx="19">
                  <c:v>-14.960944881889759</c:v>
                </c:pt>
                <c:pt idx="20">
                  <c:v>-16.139015748031497</c:v>
                </c:pt>
                <c:pt idx="21">
                  <c:v>-16.383818897637795</c:v>
                </c:pt>
                <c:pt idx="22">
                  <c:v>-16.727716535433061</c:v>
                </c:pt>
                <c:pt idx="23">
                  <c:v>-18.368661417322826</c:v>
                </c:pt>
                <c:pt idx="24">
                  <c:v>-18.829921259842521</c:v>
                </c:pt>
                <c:pt idx="25">
                  <c:v>-18.883307086614167</c:v>
                </c:pt>
                <c:pt idx="26">
                  <c:v>-18.556023622047249</c:v>
                </c:pt>
                <c:pt idx="27">
                  <c:v>-18.56673228346456</c:v>
                </c:pt>
                <c:pt idx="28">
                  <c:v>-18.11059055118109</c:v>
                </c:pt>
                <c:pt idx="29">
                  <c:v>-18.179566929133856</c:v>
                </c:pt>
                <c:pt idx="30">
                  <c:v>-18.757362204724402</c:v>
                </c:pt>
                <c:pt idx="31">
                  <c:v>-20.243818897637794</c:v>
                </c:pt>
                <c:pt idx="32">
                  <c:v>-19.312874015748037</c:v>
                </c:pt>
                <c:pt idx="33">
                  <c:v>-18.846062992125979</c:v>
                </c:pt>
                <c:pt idx="34">
                  <c:v>-19.019370078740153</c:v>
                </c:pt>
                <c:pt idx="35">
                  <c:v>-19.744448818897624</c:v>
                </c:pt>
                <c:pt idx="36">
                  <c:v>-20.012559055118103</c:v>
                </c:pt>
                <c:pt idx="37">
                  <c:v>-22.897952755905507</c:v>
                </c:pt>
                <c:pt idx="38">
                  <c:v>-21.547244094488178</c:v>
                </c:pt>
                <c:pt idx="39">
                  <c:v>-21.743307086614166</c:v>
                </c:pt>
                <c:pt idx="40">
                  <c:v>-29.140472440944876</c:v>
                </c:pt>
                <c:pt idx="41">
                  <c:v>-30.134645669291331</c:v>
                </c:pt>
                <c:pt idx="42">
                  <c:v>-27.797125984251977</c:v>
                </c:pt>
                <c:pt idx="43">
                  <c:v>-25.938661417322834</c:v>
                </c:pt>
                <c:pt idx="44">
                  <c:v>-26.541062992125973</c:v>
                </c:pt>
                <c:pt idx="45">
                  <c:v>-28.348661417322816</c:v>
                </c:pt>
                <c:pt idx="46">
                  <c:v>-27.152795275590535</c:v>
                </c:pt>
                <c:pt idx="47">
                  <c:v>-21.853031496062997</c:v>
                </c:pt>
                <c:pt idx="48">
                  <c:v>-20.86476377952755</c:v>
                </c:pt>
                <c:pt idx="49">
                  <c:v>-19.73523622047243</c:v>
                </c:pt>
                <c:pt idx="50">
                  <c:v>-18.624291338582665</c:v>
                </c:pt>
                <c:pt idx="51">
                  <c:v>-17.188661417322834</c:v>
                </c:pt>
                <c:pt idx="52">
                  <c:v>-23.355669291338572</c:v>
                </c:pt>
                <c:pt idx="53">
                  <c:v>-22.408858267716539</c:v>
                </c:pt>
                <c:pt idx="54">
                  <c:v>-26.819881889763778</c:v>
                </c:pt>
                <c:pt idx="55">
                  <c:v>-25.566220472440932</c:v>
                </c:pt>
                <c:pt idx="56">
                  <c:v>-24.329645669291338</c:v>
                </c:pt>
                <c:pt idx="57">
                  <c:v>-23.56755905511811</c:v>
                </c:pt>
                <c:pt idx="58">
                  <c:v>-20.688582677165343</c:v>
                </c:pt>
                <c:pt idx="59">
                  <c:v>-20.158425196850388</c:v>
                </c:pt>
                <c:pt idx="60">
                  <c:v>-18.826692913385827</c:v>
                </c:pt>
                <c:pt idx="61">
                  <c:v>-18.336574803149603</c:v>
                </c:pt>
                <c:pt idx="62">
                  <c:v>-15.872401574803135</c:v>
                </c:pt>
                <c:pt idx="63">
                  <c:v>-12.897440944881879</c:v>
                </c:pt>
                <c:pt idx="64">
                  <c:v>-13.60688976377952</c:v>
                </c:pt>
                <c:pt idx="65">
                  <c:v>-13.895472440944872</c:v>
                </c:pt>
                <c:pt idx="66">
                  <c:v>-12.900826771653541</c:v>
                </c:pt>
                <c:pt idx="67">
                  <c:v>-10.912795275590554</c:v>
                </c:pt>
                <c:pt idx="68">
                  <c:v>-12.595354330708659</c:v>
                </c:pt>
                <c:pt idx="69">
                  <c:v>-13.298149606299219</c:v>
                </c:pt>
                <c:pt idx="70">
                  <c:v>-14.89192913385827</c:v>
                </c:pt>
                <c:pt idx="71">
                  <c:v>-16.162559055118109</c:v>
                </c:pt>
                <c:pt idx="72">
                  <c:v>-17.593622047244082</c:v>
                </c:pt>
                <c:pt idx="73">
                  <c:v>-17.185433070866139</c:v>
                </c:pt>
                <c:pt idx="74">
                  <c:v>-15.470629921259842</c:v>
                </c:pt>
                <c:pt idx="75">
                  <c:v>-15.127637795275589</c:v>
                </c:pt>
                <c:pt idx="76">
                  <c:v>-15.640590551181091</c:v>
                </c:pt>
                <c:pt idx="77">
                  <c:v>-14.828464566929128</c:v>
                </c:pt>
                <c:pt idx="78">
                  <c:v>-14.041023622047248</c:v>
                </c:pt>
                <c:pt idx="79">
                  <c:v>-13.293700787401576</c:v>
                </c:pt>
                <c:pt idx="80">
                  <c:v>-13.879606299212597</c:v>
                </c:pt>
                <c:pt idx="81">
                  <c:v>-15.167874015748026</c:v>
                </c:pt>
                <c:pt idx="82">
                  <c:v>-14.038385826771645</c:v>
                </c:pt>
                <c:pt idx="83">
                  <c:v>-13.980629921259833</c:v>
                </c:pt>
                <c:pt idx="84">
                  <c:v>-15.835196850393686</c:v>
                </c:pt>
                <c:pt idx="85">
                  <c:v>-15.939173228346448</c:v>
                </c:pt>
                <c:pt idx="86">
                  <c:v>-15.283307086614158</c:v>
                </c:pt>
                <c:pt idx="87">
                  <c:v>-14.927992125984247</c:v>
                </c:pt>
                <c:pt idx="88">
                  <c:v>-14.251653543307086</c:v>
                </c:pt>
                <c:pt idx="89">
                  <c:v>-14.718622047244082</c:v>
                </c:pt>
                <c:pt idx="90">
                  <c:v>-15.287007874015742</c:v>
                </c:pt>
                <c:pt idx="91">
                  <c:v>-16.087755905511813</c:v>
                </c:pt>
                <c:pt idx="92">
                  <c:v>-16.155669291338583</c:v>
                </c:pt>
                <c:pt idx="93">
                  <c:v>-16.482480314960625</c:v>
                </c:pt>
                <c:pt idx="94">
                  <c:v>-15.720078740157476</c:v>
                </c:pt>
                <c:pt idx="95">
                  <c:v>-14.720511811023613</c:v>
                </c:pt>
                <c:pt idx="96">
                  <c:v>-16.03681102362205</c:v>
                </c:pt>
                <c:pt idx="97">
                  <c:v>-16.956732283464561</c:v>
                </c:pt>
                <c:pt idx="98">
                  <c:v>-17.314803149606291</c:v>
                </c:pt>
                <c:pt idx="99">
                  <c:v>-18.606259842519677</c:v>
                </c:pt>
                <c:pt idx="100">
                  <c:v>-21.397283464566925</c:v>
                </c:pt>
                <c:pt idx="101">
                  <c:v>-24.579094488188971</c:v>
                </c:pt>
                <c:pt idx="102">
                  <c:v>-25.674212598425186</c:v>
                </c:pt>
                <c:pt idx="103">
                  <c:v>-27.999370078740142</c:v>
                </c:pt>
                <c:pt idx="104">
                  <c:v>-30.270551181102363</c:v>
                </c:pt>
                <c:pt idx="105">
                  <c:v>-34.968228346456684</c:v>
                </c:pt>
                <c:pt idx="106">
                  <c:v>-35.101023622047236</c:v>
                </c:pt>
                <c:pt idx="107">
                  <c:v>-33.846259842519686</c:v>
                </c:pt>
                <c:pt idx="108">
                  <c:v>-31.526377952755894</c:v>
                </c:pt>
                <c:pt idx="109">
                  <c:v>-32.571299212598419</c:v>
                </c:pt>
                <c:pt idx="110">
                  <c:v>-35.091496062992121</c:v>
                </c:pt>
                <c:pt idx="111">
                  <c:v>-34.656062992125982</c:v>
                </c:pt>
                <c:pt idx="112">
                  <c:v>-33.212007874015754</c:v>
                </c:pt>
                <c:pt idx="113">
                  <c:v>-33.212795275590551</c:v>
                </c:pt>
                <c:pt idx="114">
                  <c:v>-32.259685039370069</c:v>
                </c:pt>
                <c:pt idx="115">
                  <c:v>-32.390393700787399</c:v>
                </c:pt>
                <c:pt idx="116">
                  <c:v>-31.117559055118107</c:v>
                </c:pt>
                <c:pt idx="117">
                  <c:v>-31.262007874015751</c:v>
                </c:pt>
                <c:pt idx="118">
                  <c:v>-31.992244094488171</c:v>
                </c:pt>
                <c:pt idx="119">
                  <c:v>-33.760236220472436</c:v>
                </c:pt>
                <c:pt idx="120">
                  <c:v>-35.065984251968501</c:v>
                </c:pt>
                <c:pt idx="121">
                  <c:v>-35.923582677165342</c:v>
                </c:pt>
                <c:pt idx="122">
                  <c:v>-37.17791338582677</c:v>
                </c:pt>
                <c:pt idx="123">
                  <c:v>-40.713228346456688</c:v>
                </c:pt>
                <c:pt idx="124">
                  <c:v>-44.903110236220471</c:v>
                </c:pt>
                <c:pt idx="125">
                  <c:v>-43.543700787401576</c:v>
                </c:pt>
                <c:pt idx="126">
                  <c:v>-41.322952755905504</c:v>
                </c:pt>
                <c:pt idx="127">
                  <c:v>-42.0265748031496</c:v>
                </c:pt>
                <c:pt idx="128">
                  <c:v>-41.677992125984247</c:v>
                </c:pt>
                <c:pt idx="129">
                  <c:v>-42.045944881889767</c:v>
                </c:pt>
                <c:pt idx="130">
                  <c:v>-43.196338582677157</c:v>
                </c:pt>
                <c:pt idx="131">
                  <c:v>-43.766220472440949</c:v>
                </c:pt>
                <c:pt idx="132">
                  <c:v>-43.882755905511814</c:v>
                </c:pt>
                <c:pt idx="133">
                  <c:v>-43.545314960629909</c:v>
                </c:pt>
                <c:pt idx="134">
                  <c:v>-43.898897637795272</c:v>
                </c:pt>
                <c:pt idx="135">
                  <c:v>-43.105669291338572</c:v>
                </c:pt>
                <c:pt idx="136">
                  <c:v>-42.042086614173229</c:v>
                </c:pt>
                <c:pt idx="137">
                  <c:v>-37.431023622047249</c:v>
                </c:pt>
                <c:pt idx="138">
                  <c:v>-37.188503937007866</c:v>
                </c:pt>
                <c:pt idx="139">
                  <c:v>-38.801850393700789</c:v>
                </c:pt>
                <c:pt idx="140">
                  <c:v>-41.301653543307083</c:v>
                </c:pt>
                <c:pt idx="141">
                  <c:v>-39.335787401574805</c:v>
                </c:pt>
                <c:pt idx="142">
                  <c:v>-39.409685039370075</c:v>
                </c:pt>
                <c:pt idx="143">
                  <c:v>-37.835787401574805</c:v>
                </c:pt>
                <c:pt idx="144">
                  <c:v>-34.589685039370067</c:v>
                </c:pt>
                <c:pt idx="145">
                  <c:v>-32.224291338582674</c:v>
                </c:pt>
                <c:pt idx="146">
                  <c:v>-29.291732283464569</c:v>
                </c:pt>
                <c:pt idx="147">
                  <c:v>-26.741377952755897</c:v>
                </c:pt>
                <c:pt idx="148">
                  <c:v>-29.165905511811019</c:v>
                </c:pt>
                <c:pt idx="149">
                  <c:v>-30.359763779527555</c:v>
                </c:pt>
                <c:pt idx="150">
                  <c:v>-29.53492125984252</c:v>
                </c:pt>
                <c:pt idx="151">
                  <c:v>-26.759960629921252</c:v>
                </c:pt>
                <c:pt idx="152">
                  <c:v>-24.275669291338573</c:v>
                </c:pt>
                <c:pt idx="153">
                  <c:v>-22.205708661417319</c:v>
                </c:pt>
                <c:pt idx="154">
                  <c:v>-20.257795275590553</c:v>
                </c:pt>
                <c:pt idx="155">
                  <c:v>-19.837677165354322</c:v>
                </c:pt>
                <c:pt idx="156">
                  <c:v>-16.577086614173226</c:v>
                </c:pt>
                <c:pt idx="157">
                  <c:v>-17.791062992125987</c:v>
                </c:pt>
                <c:pt idx="158">
                  <c:v>-20.427716535433063</c:v>
                </c:pt>
                <c:pt idx="159">
                  <c:v>-18.795629921259831</c:v>
                </c:pt>
                <c:pt idx="160">
                  <c:v>-20.319763779527563</c:v>
                </c:pt>
                <c:pt idx="161">
                  <c:v>-21.055354330708653</c:v>
                </c:pt>
                <c:pt idx="162">
                  <c:v>-21.491692913385819</c:v>
                </c:pt>
                <c:pt idx="163">
                  <c:v>-24.21877952755905</c:v>
                </c:pt>
                <c:pt idx="164">
                  <c:v>-26.79098425196851</c:v>
                </c:pt>
                <c:pt idx="165">
                  <c:v>-27.777362204724398</c:v>
                </c:pt>
                <c:pt idx="166">
                  <c:v>-29.705984251968502</c:v>
                </c:pt>
                <c:pt idx="167">
                  <c:v>-31.099133858267713</c:v>
                </c:pt>
                <c:pt idx="168">
                  <c:v>-29.942480314960619</c:v>
                </c:pt>
                <c:pt idx="169">
                  <c:v>-29.054763779527562</c:v>
                </c:pt>
                <c:pt idx="170">
                  <c:v>-27.86503937007874</c:v>
                </c:pt>
                <c:pt idx="171">
                  <c:v>-27.105708661417324</c:v>
                </c:pt>
                <c:pt idx="172">
                  <c:v>-26.944212598425189</c:v>
                </c:pt>
                <c:pt idx="173">
                  <c:v>-29.115511811023609</c:v>
                </c:pt>
                <c:pt idx="174">
                  <c:v>-28.846574803149593</c:v>
                </c:pt>
                <c:pt idx="175">
                  <c:v>-28.873031496062993</c:v>
                </c:pt>
                <c:pt idx="176">
                  <c:v>-29.10688976377952</c:v>
                </c:pt>
                <c:pt idx="177">
                  <c:v>-28.421574803149596</c:v>
                </c:pt>
                <c:pt idx="178">
                  <c:v>-29.058779527559054</c:v>
                </c:pt>
                <c:pt idx="179">
                  <c:v>-28.434960629921264</c:v>
                </c:pt>
                <c:pt idx="180">
                  <c:v>-26.300984251968501</c:v>
                </c:pt>
                <c:pt idx="181">
                  <c:v>-25.599960629921256</c:v>
                </c:pt>
                <c:pt idx="182">
                  <c:v>-25.727362204724407</c:v>
                </c:pt>
                <c:pt idx="183">
                  <c:v>-26.901811023622045</c:v>
                </c:pt>
                <c:pt idx="184">
                  <c:v>-27.600708661417315</c:v>
                </c:pt>
                <c:pt idx="185">
                  <c:v>-28.820748031496066</c:v>
                </c:pt>
                <c:pt idx="186">
                  <c:v>-27.92</c:v>
                </c:pt>
                <c:pt idx="187">
                  <c:v>-29.775039370078737</c:v>
                </c:pt>
                <c:pt idx="188">
                  <c:v>-32.115826771653545</c:v>
                </c:pt>
                <c:pt idx="189">
                  <c:v>-32.44472440944881</c:v>
                </c:pt>
                <c:pt idx="190">
                  <c:v>-32.905393700787407</c:v>
                </c:pt>
                <c:pt idx="191">
                  <c:v>-35.152952755905517</c:v>
                </c:pt>
                <c:pt idx="192">
                  <c:v>-36.662716535433063</c:v>
                </c:pt>
                <c:pt idx="193">
                  <c:v>-36.043661417322824</c:v>
                </c:pt>
                <c:pt idx="194">
                  <c:v>-37.607559055118102</c:v>
                </c:pt>
                <c:pt idx="195">
                  <c:v>-38.350078740157478</c:v>
                </c:pt>
                <c:pt idx="196">
                  <c:v>-37.875</c:v>
                </c:pt>
                <c:pt idx="197">
                  <c:v>-36.641850393700778</c:v>
                </c:pt>
                <c:pt idx="198">
                  <c:v>-34.342362204724402</c:v>
                </c:pt>
                <c:pt idx="199">
                  <c:v>-32.336574803149603</c:v>
                </c:pt>
                <c:pt idx="200">
                  <c:v>-34.614133858267714</c:v>
                </c:pt>
                <c:pt idx="201">
                  <c:v>-35.185157480314949</c:v>
                </c:pt>
                <c:pt idx="202">
                  <c:v>-36.286889763779527</c:v>
                </c:pt>
                <c:pt idx="203">
                  <c:v>-36.909330708661422</c:v>
                </c:pt>
                <c:pt idx="204">
                  <c:v>-37.515787401574798</c:v>
                </c:pt>
                <c:pt idx="205">
                  <c:v>-37.20972440944881</c:v>
                </c:pt>
                <c:pt idx="206">
                  <c:v>-37.652047244094483</c:v>
                </c:pt>
                <c:pt idx="207">
                  <c:v>-36.393307086614165</c:v>
                </c:pt>
                <c:pt idx="208">
                  <c:v>-35.717401574803155</c:v>
                </c:pt>
                <c:pt idx="209">
                  <c:v>-35.932007874015753</c:v>
                </c:pt>
                <c:pt idx="210">
                  <c:v>-34.820748031496066</c:v>
                </c:pt>
                <c:pt idx="211">
                  <c:v>-34.792992125984256</c:v>
                </c:pt>
                <c:pt idx="212">
                  <c:v>-36.321299212598419</c:v>
                </c:pt>
                <c:pt idx="213">
                  <c:v>-35.017362204724414</c:v>
                </c:pt>
                <c:pt idx="214">
                  <c:v>-33.244566929133853</c:v>
                </c:pt>
                <c:pt idx="215">
                  <c:v>-32.197795275590551</c:v>
                </c:pt>
                <c:pt idx="216">
                  <c:v>-32.995472440944887</c:v>
                </c:pt>
                <c:pt idx="217">
                  <c:v>-31.134921259842514</c:v>
                </c:pt>
                <c:pt idx="218">
                  <c:v>-30.126102362204712</c:v>
                </c:pt>
                <c:pt idx="219">
                  <c:v>-30.130905511811022</c:v>
                </c:pt>
                <c:pt idx="220">
                  <c:v>-30.735078740157469</c:v>
                </c:pt>
                <c:pt idx="221">
                  <c:v>-29.748582677165345</c:v>
                </c:pt>
                <c:pt idx="222">
                  <c:v>-29.415472440944875</c:v>
                </c:pt>
                <c:pt idx="223">
                  <c:v>-32.825196850393702</c:v>
                </c:pt>
                <c:pt idx="224">
                  <c:v>-31.456732283464561</c:v>
                </c:pt>
                <c:pt idx="225">
                  <c:v>-31.154291338582674</c:v>
                </c:pt>
                <c:pt idx="226">
                  <c:v>-30.396259842519676</c:v>
                </c:pt>
                <c:pt idx="227">
                  <c:v>-29.46102362204725</c:v>
                </c:pt>
                <c:pt idx="228">
                  <c:v>-31.026614173228339</c:v>
                </c:pt>
                <c:pt idx="229">
                  <c:v>-31.973070866141732</c:v>
                </c:pt>
                <c:pt idx="230">
                  <c:v>-32.308346456692909</c:v>
                </c:pt>
                <c:pt idx="231">
                  <c:v>-31.66940944881889</c:v>
                </c:pt>
                <c:pt idx="232">
                  <c:v>-31.141181102362204</c:v>
                </c:pt>
                <c:pt idx="233">
                  <c:v>-28.285905511811023</c:v>
                </c:pt>
                <c:pt idx="234">
                  <c:v>-26.434015748031499</c:v>
                </c:pt>
                <c:pt idx="235">
                  <c:v>-24.38649606299213</c:v>
                </c:pt>
                <c:pt idx="236">
                  <c:v>-24.047322834645662</c:v>
                </c:pt>
                <c:pt idx="237">
                  <c:v>-25.467283464566925</c:v>
                </c:pt>
                <c:pt idx="238">
                  <c:v>-26.678661417322829</c:v>
                </c:pt>
                <c:pt idx="239">
                  <c:v>-28.368779527559056</c:v>
                </c:pt>
                <c:pt idx="240">
                  <c:v>-28.562283464566924</c:v>
                </c:pt>
                <c:pt idx="241">
                  <c:v>-27.781417322834649</c:v>
                </c:pt>
                <c:pt idx="242">
                  <c:v>-27.366535433070872</c:v>
                </c:pt>
                <c:pt idx="243">
                  <c:v>-25.435393700787394</c:v>
                </c:pt>
                <c:pt idx="244">
                  <c:v>-23.838307086614172</c:v>
                </c:pt>
                <c:pt idx="245">
                  <c:v>-22.522283464566932</c:v>
                </c:pt>
                <c:pt idx="246">
                  <c:v>-24.152716535433072</c:v>
                </c:pt>
                <c:pt idx="247">
                  <c:v>-24.919527559055119</c:v>
                </c:pt>
                <c:pt idx="248">
                  <c:v>-24.385787401574802</c:v>
                </c:pt>
                <c:pt idx="249">
                  <c:v>-25.222637795275588</c:v>
                </c:pt>
                <c:pt idx="250">
                  <c:v>-24.379606299212597</c:v>
                </c:pt>
                <c:pt idx="251">
                  <c:v>-22.055433070866137</c:v>
                </c:pt>
                <c:pt idx="252">
                  <c:v>-22.480551181102356</c:v>
                </c:pt>
                <c:pt idx="253">
                  <c:v>-23.172401574803153</c:v>
                </c:pt>
                <c:pt idx="254">
                  <c:v>-23.183031496062995</c:v>
                </c:pt>
                <c:pt idx="255">
                  <c:v>-23.587401574803145</c:v>
                </c:pt>
                <c:pt idx="256">
                  <c:v>-25.316889763779528</c:v>
                </c:pt>
                <c:pt idx="257">
                  <c:v>-25.620275590551181</c:v>
                </c:pt>
                <c:pt idx="258">
                  <c:v>-24.781692913385825</c:v>
                </c:pt>
                <c:pt idx="259">
                  <c:v>-24.651023622047241</c:v>
                </c:pt>
                <c:pt idx="260">
                  <c:v>-24.428740157480306</c:v>
                </c:pt>
                <c:pt idx="261">
                  <c:v>-23.484055118110227</c:v>
                </c:pt>
                <c:pt idx="262">
                  <c:v>-23.791338582677163</c:v>
                </c:pt>
                <c:pt idx="263">
                  <c:v>-24.640157480314961</c:v>
                </c:pt>
                <c:pt idx="264">
                  <c:v>-25.769055118110224</c:v>
                </c:pt>
                <c:pt idx="265">
                  <c:v>-24.63393700787401</c:v>
                </c:pt>
                <c:pt idx="266">
                  <c:v>-25.609409448818901</c:v>
                </c:pt>
                <c:pt idx="267">
                  <c:v>-26.191338582677169</c:v>
                </c:pt>
                <c:pt idx="268">
                  <c:v>-25.394448818897636</c:v>
                </c:pt>
                <c:pt idx="269">
                  <c:v>-23.803228346456685</c:v>
                </c:pt>
                <c:pt idx="270">
                  <c:v>-23.663818897637796</c:v>
                </c:pt>
                <c:pt idx="271">
                  <c:v>-22.940629921259841</c:v>
                </c:pt>
                <c:pt idx="272">
                  <c:v>-24.08645669291338</c:v>
                </c:pt>
                <c:pt idx="273">
                  <c:v>-24.084566929133857</c:v>
                </c:pt>
                <c:pt idx="274">
                  <c:v>-24.122559055118103</c:v>
                </c:pt>
                <c:pt idx="275">
                  <c:v>-23.684803149606296</c:v>
                </c:pt>
                <c:pt idx="276">
                  <c:v>-23.026889763779522</c:v>
                </c:pt>
                <c:pt idx="277">
                  <c:v>-21.96515748031495</c:v>
                </c:pt>
                <c:pt idx="278">
                  <c:v>-23.085314960629923</c:v>
                </c:pt>
                <c:pt idx="279">
                  <c:v>-23.875826771653536</c:v>
                </c:pt>
                <c:pt idx="280">
                  <c:v>-23.575118110236211</c:v>
                </c:pt>
                <c:pt idx="281">
                  <c:v>-23.68685039370078</c:v>
                </c:pt>
                <c:pt idx="282">
                  <c:v>-22.880157480314956</c:v>
                </c:pt>
                <c:pt idx="283">
                  <c:v>-22.389960629921262</c:v>
                </c:pt>
                <c:pt idx="284">
                  <c:v>-21.591968503937011</c:v>
                </c:pt>
                <c:pt idx="285">
                  <c:v>-20.661417322834644</c:v>
                </c:pt>
                <c:pt idx="286">
                  <c:v>-20.013779527559052</c:v>
                </c:pt>
                <c:pt idx="287">
                  <c:v>-21.136850393700783</c:v>
                </c:pt>
                <c:pt idx="288">
                  <c:v>-22.007480314960624</c:v>
                </c:pt>
                <c:pt idx="289">
                  <c:v>-23.044803149606295</c:v>
                </c:pt>
                <c:pt idx="290">
                  <c:v>-23.016889763779531</c:v>
                </c:pt>
                <c:pt idx="291">
                  <c:v>-23.5</c:v>
                </c:pt>
                <c:pt idx="292">
                  <c:v>-23.067125984251966</c:v>
                </c:pt>
                <c:pt idx="293">
                  <c:v>-22.295984251968505</c:v>
                </c:pt>
                <c:pt idx="294">
                  <c:v>-20.776259842519679</c:v>
                </c:pt>
                <c:pt idx="295">
                  <c:v>-20.225472440944877</c:v>
                </c:pt>
                <c:pt idx="296">
                  <c:v>-19.210393700787399</c:v>
                </c:pt>
                <c:pt idx="297">
                  <c:v>-19.290472440944875</c:v>
                </c:pt>
                <c:pt idx="298">
                  <c:v>-20.22964566929133</c:v>
                </c:pt>
                <c:pt idx="299">
                  <c:v>-20.151377952755901</c:v>
                </c:pt>
                <c:pt idx="300">
                  <c:v>-19.548661417322833</c:v>
                </c:pt>
                <c:pt idx="301">
                  <c:v>-17.509291338582678</c:v>
                </c:pt>
                <c:pt idx="302">
                  <c:v>-17.583818897637798</c:v>
                </c:pt>
                <c:pt idx="303">
                  <c:v>-17.59496062992126</c:v>
                </c:pt>
                <c:pt idx="304">
                  <c:v>-17.413661417322828</c:v>
                </c:pt>
                <c:pt idx="305">
                  <c:v>-17.830118110236221</c:v>
                </c:pt>
                <c:pt idx="306">
                  <c:v>-18.194645669291333</c:v>
                </c:pt>
                <c:pt idx="307">
                  <c:v>-17.297322834645662</c:v>
                </c:pt>
                <c:pt idx="308">
                  <c:v>-16.867047244094486</c:v>
                </c:pt>
                <c:pt idx="309">
                  <c:v>-16.121141732283455</c:v>
                </c:pt>
                <c:pt idx="310">
                  <c:v>-16.147086614173226</c:v>
                </c:pt>
                <c:pt idx="311">
                  <c:v>-16.140236220472438</c:v>
                </c:pt>
                <c:pt idx="312">
                  <c:v>-14.836023622047243</c:v>
                </c:pt>
                <c:pt idx="313">
                  <c:v>-14.571811023622047</c:v>
                </c:pt>
                <c:pt idx="314">
                  <c:v>-16.139921259842524</c:v>
                </c:pt>
                <c:pt idx="315">
                  <c:v>-16.624212598425203</c:v>
                </c:pt>
                <c:pt idx="316">
                  <c:v>-15.594999999999999</c:v>
                </c:pt>
                <c:pt idx="317">
                  <c:v>-15.697559055118106</c:v>
                </c:pt>
                <c:pt idx="318">
                  <c:v>-14.780787401574798</c:v>
                </c:pt>
                <c:pt idx="319">
                  <c:v>-16.27586614173228</c:v>
                </c:pt>
                <c:pt idx="320">
                  <c:v>-15.507795275590553</c:v>
                </c:pt>
                <c:pt idx="321">
                  <c:v>-15.916496062992124</c:v>
                </c:pt>
                <c:pt idx="322">
                  <c:v>-15.177047244094496</c:v>
                </c:pt>
                <c:pt idx="323">
                  <c:v>-15.015826771653536</c:v>
                </c:pt>
                <c:pt idx="324">
                  <c:v>-15.628740157480308</c:v>
                </c:pt>
                <c:pt idx="325">
                  <c:v>-15.108503937007868</c:v>
                </c:pt>
                <c:pt idx="326">
                  <c:v>-14.733582677165344</c:v>
                </c:pt>
                <c:pt idx="327">
                  <c:v>-14.378110236220479</c:v>
                </c:pt>
                <c:pt idx="328">
                  <c:v>-14.118543307086611</c:v>
                </c:pt>
                <c:pt idx="329">
                  <c:v>-13.759803149606299</c:v>
                </c:pt>
                <c:pt idx="330">
                  <c:v>-13.986377952755902</c:v>
                </c:pt>
                <c:pt idx="331">
                  <c:v>-14.529685039370079</c:v>
                </c:pt>
                <c:pt idx="332">
                  <c:v>-13.006771653543311</c:v>
                </c:pt>
                <c:pt idx="333">
                  <c:v>-11.604488188976383</c:v>
                </c:pt>
                <c:pt idx="334">
                  <c:v>-13.543070866141726</c:v>
                </c:pt>
                <c:pt idx="335">
                  <c:v>-13.772125984251964</c:v>
                </c:pt>
                <c:pt idx="336">
                  <c:v>-12.633503937007873</c:v>
                </c:pt>
                <c:pt idx="337">
                  <c:v>-12.87618110236221</c:v>
                </c:pt>
                <c:pt idx="338">
                  <c:v>-12.641692913385825</c:v>
                </c:pt>
                <c:pt idx="339">
                  <c:v>-12.750944881889765</c:v>
                </c:pt>
                <c:pt idx="340">
                  <c:v>-12.447874015748027</c:v>
                </c:pt>
                <c:pt idx="341">
                  <c:v>-12.034763779527552</c:v>
                </c:pt>
                <c:pt idx="342">
                  <c:v>-11.684330708661406</c:v>
                </c:pt>
                <c:pt idx="343">
                  <c:v>-11.422440944881885</c:v>
                </c:pt>
                <c:pt idx="344">
                  <c:v>-11.441811023622051</c:v>
                </c:pt>
                <c:pt idx="345">
                  <c:v>-11.872992125984254</c:v>
                </c:pt>
                <c:pt idx="346">
                  <c:v>-12.175590551181102</c:v>
                </c:pt>
                <c:pt idx="347">
                  <c:v>-12.117559055118107</c:v>
                </c:pt>
                <c:pt idx="348">
                  <c:v>-11.667362204724405</c:v>
                </c:pt>
                <c:pt idx="349">
                  <c:v>-11.513740157480314</c:v>
                </c:pt>
                <c:pt idx="350">
                  <c:v>-10.948503937007871</c:v>
                </c:pt>
                <c:pt idx="351">
                  <c:v>-9.9322440944881905</c:v>
                </c:pt>
                <c:pt idx="352">
                  <c:v>-9.605000000000004</c:v>
                </c:pt>
                <c:pt idx="353">
                  <c:v>-9.5245669291338544</c:v>
                </c:pt>
                <c:pt idx="354">
                  <c:v>-9.8640551181102438</c:v>
                </c:pt>
                <c:pt idx="355">
                  <c:v>-9.8726771653543324</c:v>
                </c:pt>
                <c:pt idx="356">
                  <c:v>-9.2640551181102353</c:v>
                </c:pt>
                <c:pt idx="357">
                  <c:v>-8.6814960629921245</c:v>
                </c:pt>
                <c:pt idx="358">
                  <c:v>-7.8847244094488218</c:v>
                </c:pt>
                <c:pt idx="359">
                  <c:v>-6.0820472440944826</c:v>
                </c:pt>
                <c:pt idx="360">
                  <c:v>-4.0237401574803044</c:v>
                </c:pt>
                <c:pt idx="361">
                  <c:v>-3.6681496062992096</c:v>
                </c:pt>
                <c:pt idx="362">
                  <c:v>-4.4312598425196796</c:v>
                </c:pt>
                <c:pt idx="363">
                  <c:v>-4.2313779527558921</c:v>
                </c:pt>
                <c:pt idx="364">
                  <c:v>-3.5014960629921177</c:v>
                </c:pt>
                <c:pt idx="365">
                  <c:v>-3.7863385826771605</c:v>
                </c:pt>
                <c:pt idx="366">
                  <c:v>-3.8909448818897658</c:v>
                </c:pt>
                <c:pt idx="367">
                  <c:v>-3.3912992125984118</c:v>
                </c:pt>
                <c:pt idx="368">
                  <c:v>-2.4850787401574763</c:v>
                </c:pt>
                <c:pt idx="369">
                  <c:v>-3.6681102362204712</c:v>
                </c:pt>
                <c:pt idx="370">
                  <c:v>-3.6167716535433101</c:v>
                </c:pt>
                <c:pt idx="371">
                  <c:v>-2.5769685039370103</c:v>
                </c:pt>
                <c:pt idx="372">
                  <c:v>-1.3027165354330634</c:v>
                </c:pt>
                <c:pt idx="373">
                  <c:v>-2.8390157480314997</c:v>
                </c:pt>
                <c:pt idx="374">
                  <c:v>-4.1914173228346385</c:v>
                </c:pt>
                <c:pt idx="375">
                  <c:v>-5.7587795275590565</c:v>
                </c:pt>
                <c:pt idx="376">
                  <c:v>-7.7605118110236191</c:v>
                </c:pt>
                <c:pt idx="377">
                  <c:v>-6.6873622047243941</c:v>
                </c:pt>
                <c:pt idx="378">
                  <c:v>-7.5069291338582644</c:v>
                </c:pt>
                <c:pt idx="379">
                  <c:v>-6.7033858267716511</c:v>
                </c:pt>
                <c:pt idx="380">
                  <c:v>-6.9709448818897641</c:v>
                </c:pt>
                <c:pt idx="381">
                  <c:v>-8.4389763779527556</c:v>
                </c:pt>
                <c:pt idx="382">
                  <c:v>-8.1259055118110268</c:v>
                </c:pt>
                <c:pt idx="383">
                  <c:v>-8.4170472440944906</c:v>
                </c:pt>
                <c:pt idx="384">
                  <c:v>-7.8869685039370125</c:v>
                </c:pt>
                <c:pt idx="385">
                  <c:v>-8.1501574803149595</c:v>
                </c:pt>
                <c:pt idx="386">
                  <c:v>-7.4147244094488087</c:v>
                </c:pt>
                <c:pt idx="387">
                  <c:v>-7.225236220472425</c:v>
                </c:pt>
                <c:pt idx="388">
                  <c:v>-7.1366535433070766</c:v>
                </c:pt>
                <c:pt idx="389">
                  <c:v>-7.7405905511811</c:v>
                </c:pt>
                <c:pt idx="390">
                  <c:v>-7.501929133858269</c:v>
                </c:pt>
                <c:pt idx="391">
                  <c:v>-7.0483464566928973</c:v>
                </c:pt>
                <c:pt idx="392">
                  <c:v>-5.5672834645669127</c:v>
                </c:pt>
                <c:pt idx="393">
                  <c:v>-3.7194094488188938</c:v>
                </c:pt>
                <c:pt idx="394">
                  <c:v>-3.9620866141732307</c:v>
                </c:pt>
                <c:pt idx="395">
                  <c:v>7.9330708661416338E-2</c:v>
                </c:pt>
                <c:pt idx="396">
                  <c:v>1.5730314960629954</c:v>
                </c:pt>
                <c:pt idx="397">
                  <c:v>-0.24881889763778986</c:v>
                </c:pt>
                <c:pt idx="398">
                  <c:v>-0.99385826771653285</c:v>
                </c:pt>
                <c:pt idx="399">
                  <c:v>0.81220472440945457</c:v>
                </c:pt>
                <c:pt idx="400">
                  <c:v>1.1796456692913466</c:v>
                </c:pt>
                <c:pt idx="401">
                  <c:v>2.1355511811023717</c:v>
                </c:pt>
                <c:pt idx="402">
                  <c:v>1.3756692913385962</c:v>
                </c:pt>
                <c:pt idx="403">
                  <c:v>-1.6139763779527527</c:v>
                </c:pt>
                <c:pt idx="404">
                  <c:v>-2.8149999999999977</c:v>
                </c:pt>
                <c:pt idx="405">
                  <c:v>-2.7698031496062896</c:v>
                </c:pt>
                <c:pt idx="406">
                  <c:v>-3.590314960629911</c:v>
                </c:pt>
                <c:pt idx="407">
                  <c:v>-3.1953543307086534</c:v>
                </c:pt>
                <c:pt idx="408">
                  <c:v>-3.5159055118110274</c:v>
                </c:pt>
                <c:pt idx="409">
                  <c:v>-2.8960629921259908</c:v>
                </c:pt>
                <c:pt idx="410">
                  <c:v>-2.7609448818897562</c:v>
                </c:pt>
                <c:pt idx="411">
                  <c:v>-3.5494488188976305</c:v>
                </c:pt>
                <c:pt idx="412">
                  <c:v>-3.6206692913385723</c:v>
                </c:pt>
                <c:pt idx="413">
                  <c:v>-3.6208267716535403</c:v>
                </c:pt>
                <c:pt idx="414">
                  <c:v>-3.6602755905511657</c:v>
                </c:pt>
                <c:pt idx="415">
                  <c:v>-3.1816141732283398</c:v>
                </c:pt>
                <c:pt idx="416">
                  <c:v>-3.8954330708661331</c:v>
                </c:pt>
                <c:pt idx="417">
                  <c:v>-5.8966929133858201</c:v>
                </c:pt>
                <c:pt idx="418">
                  <c:v>-6.4711417322834706</c:v>
                </c:pt>
                <c:pt idx="419">
                  <c:v>-4.060984251968506</c:v>
                </c:pt>
                <c:pt idx="420">
                  <c:v>-2.9454330708661303</c:v>
                </c:pt>
                <c:pt idx="421">
                  <c:v>-3.7110236220472501</c:v>
                </c:pt>
                <c:pt idx="422">
                  <c:v>-5.3477559055118036</c:v>
                </c:pt>
                <c:pt idx="423">
                  <c:v>-3.5554330708661297</c:v>
                </c:pt>
                <c:pt idx="424">
                  <c:v>-3.166929133858261</c:v>
                </c:pt>
                <c:pt idx="425">
                  <c:v>-1.8495669291338572</c:v>
                </c:pt>
                <c:pt idx="426">
                  <c:v>-2.2703543307086562</c:v>
                </c:pt>
                <c:pt idx="427">
                  <c:v>-3.919527559055112</c:v>
                </c:pt>
                <c:pt idx="428">
                  <c:v>-5.5707086614173136</c:v>
                </c:pt>
                <c:pt idx="429">
                  <c:v>-8.8728740157480246</c:v>
                </c:pt>
                <c:pt idx="430">
                  <c:v>-7.969094488188972</c:v>
                </c:pt>
                <c:pt idx="431">
                  <c:v>-6.1141732283464449</c:v>
                </c:pt>
                <c:pt idx="432">
                  <c:v>-6.0360236220472387</c:v>
                </c:pt>
                <c:pt idx="433">
                  <c:v>-5.7622047244094432</c:v>
                </c:pt>
                <c:pt idx="434">
                  <c:v>-4.5680708661417384</c:v>
                </c:pt>
                <c:pt idx="435">
                  <c:v>-7.600039370078747</c:v>
                </c:pt>
                <c:pt idx="436">
                  <c:v>-9.974724409448811</c:v>
                </c:pt>
                <c:pt idx="437">
                  <c:v>-14.120275590551174</c:v>
                </c:pt>
                <c:pt idx="438">
                  <c:v>-16.129803149606303</c:v>
                </c:pt>
                <c:pt idx="439">
                  <c:v>-16.451653543307089</c:v>
                </c:pt>
                <c:pt idx="440">
                  <c:v>-14.982086614173227</c:v>
                </c:pt>
                <c:pt idx="441">
                  <c:v>-14.188661417322834</c:v>
                </c:pt>
                <c:pt idx="442">
                  <c:v>-13.396850393700788</c:v>
                </c:pt>
                <c:pt idx="443">
                  <c:v>-13.146023622047238</c:v>
                </c:pt>
                <c:pt idx="444">
                  <c:v>-13.111574803149594</c:v>
                </c:pt>
                <c:pt idx="445">
                  <c:v>-15.284094488188984</c:v>
                </c:pt>
                <c:pt idx="446">
                  <c:v>-16.771574803149605</c:v>
                </c:pt>
                <c:pt idx="447">
                  <c:v>-16.475157480314962</c:v>
                </c:pt>
                <c:pt idx="448">
                  <c:v>-16.593307086614161</c:v>
                </c:pt>
                <c:pt idx="449">
                  <c:v>-15.775748031496065</c:v>
                </c:pt>
                <c:pt idx="450">
                  <c:v>-14.669173228346466</c:v>
                </c:pt>
                <c:pt idx="451">
                  <c:v>-15.837795275590551</c:v>
                </c:pt>
                <c:pt idx="452">
                  <c:v>-16.535433070866134</c:v>
                </c:pt>
                <c:pt idx="453">
                  <c:v>-15.919645669291327</c:v>
                </c:pt>
                <c:pt idx="454">
                  <c:v>-13.774960629921253</c:v>
                </c:pt>
                <c:pt idx="455">
                  <c:v>-15.457322834645666</c:v>
                </c:pt>
                <c:pt idx="456">
                  <c:v>-17.608385826771638</c:v>
                </c:pt>
                <c:pt idx="457">
                  <c:v>-17.970157480314967</c:v>
                </c:pt>
                <c:pt idx="458">
                  <c:v>-18.094488188976371</c:v>
                </c:pt>
                <c:pt idx="459">
                  <c:v>-15.643503937007864</c:v>
                </c:pt>
                <c:pt idx="460">
                  <c:v>-15.307913385826765</c:v>
                </c:pt>
                <c:pt idx="461">
                  <c:v>-15.572244094488184</c:v>
                </c:pt>
                <c:pt idx="462">
                  <c:v>-17.070118110236223</c:v>
                </c:pt>
                <c:pt idx="463">
                  <c:v>-17.622559055118103</c:v>
                </c:pt>
                <c:pt idx="464">
                  <c:v>-17.741496062992113</c:v>
                </c:pt>
                <c:pt idx="465">
                  <c:v>-16.24700787401575</c:v>
                </c:pt>
                <c:pt idx="466">
                  <c:v>-14.550393700787396</c:v>
                </c:pt>
                <c:pt idx="467">
                  <c:v>-15.745354330708651</c:v>
                </c:pt>
                <c:pt idx="468">
                  <c:v>-15.44925196850393</c:v>
                </c:pt>
                <c:pt idx="469">
                  <c:v>-14.279488188976373</c:v>
                </c:pt>
                <c:pt idx="470">
                  <c:v>-12.491889763779525</c:v>
                </c:pt>
                <c:pt idx="471">
                  <c:v>-10.310354330708648</c:v>
                </c:pt>
                <c:pt idx="472">
                  <c:v>-11.615433070866132</c:v>
                </c:pt>
                <c:pt idx="473">
                  <c:v>-12.896929133858265</c:v>
                </c:pt>
                <c:pt idx="474">
                  <c:v>-12.593700787401573</c:v>
                </c:pt>
                <c:pt idx="475">
                  <c:v>-11.724094488188982</c:v>
                </c:pt>
                <c:pt idx="476">
                  <c:v>-11.61929133858267</c:v>
                </c:pt>
                <c:pt idx="477">
                  <c:v>-12.776141732283463</c:v>
                </c:pt>
                <c:pt idx="478">
                  <c:v>-11.94602362204725</c:v>
                </c:pt>
                <c:pt idx="479">
                  <c:v>-11.911259842519669</c:v>
                </c:pt>
                <c:pt idx="480">
                  <c:v>-11.925669291338579</c:v>
                </c:pt>
                <c:pt idx="481">
                  <c:v>-11.820472440944869</c:v>
                </c:pt>
                <c:pt idx="482">
                  <c:v>-10.351968503937002</c:v>
                </c:pt>
                <c:pt idx="483">
                  <c:v>-8.9586614173228298</c:v>
                </c:pt>
                <c:pt idx="484">
                  <c:v>-10.211614173228341</c:v>
                </c:pt>
                <c:pt idx="485">
                  <c:v>-10.526141732283463</c:v>
                </c:pt>
                <c:pt idx="486">
                  <c:v>-10.712322834645668</c:v>
                </c:pt>
                <c:pt idx="487">
                  <c:v>-10.928110236220476</c:v>
                </c:pt>
                <c:pt idx="488">
                  <c:v>-10.630039370078734</c:v>
                </c:pt>
                <c:pt idx="489">
                  <c:v>-9.4211417322834734</c:v>
                </c:pt>
                <c:pt idx="490">
                  <c:v>-8.8931496062992181</c:v>
                </c:pt>
                <c:pt idx="491">
                  <c:v>-10.18838582677165</c:v>
                </c:pt>
                <c:pt idx="492">
                  <c:v>-11.218858267716527</c:v>
                </c:pt>
                <c:pt idx="493">
                  <c:v>-11.896535433070866</c:v>
                </c:pt>
                <c:pt idx="494">
                  <c:v>-12.448464566929133</c:v>
                </c:pt>
                <c:pt idx="495">
                  <c:v>-12.932992125984256</c:v>
                </c:pt>
                <c:pt idx="496">
                  <c:v>-13.217795275590547</c:v>
                </c:pt>
                <c:pt idx="497">
                  <c:v>-13.334055118110243</c:v>
                </c:pt>
                <c:pt idx="498">
                  <c:v>-13.561535433070858</c:v>
                </c:pt>
                <c:pt idx="499">
                  <c:v>-13.253858267716538</c:v>
                </c:pt>
                <c:pt idx="500">
                  <c:v>-12.821220472440942</c:v>
                </c:pt>
                <c:pt idx="501">
                  <c:v>-10.936220472440951</c:v>
                </c:pt>
                <c:pt idx="502">
                  <c:v>-9.0622834645669172</c:v>
                </c:pt>
                <c:pt idx="503">
                  <c:v>-8.6527952755905488</c:v>
                </c:pt>
                <c:pt idx="504">
                  <c:v>-10.324803149606296</c:v>
                </c:pt>
                <c:pt idx="505">
                  <c:v>-10.549409448818892</c:v>
                </c:pt>
                <c:pt idx="506">
                  <c:v>-11.857755905511809</c:v>
                </c:pt>
                <c:pt idx="507">
                  <c:v>-12.913228346456691</c:v>
                </c:pt>
                <c:pt idx="508">
                  <c:v>-14.630118110236225</c:v>
                </c:pt>
                <c:pt idx="509">
                  <c:v>-14.593188976377959</c:v>
                </c:pt>
                <c:pt idx="510">
                  <c:v>-14.70748031496062</c:v>
                </c:pt>
                <c:pt idx="511">
                  <c:v>-14.648779527559057</c:v>
                </c:pt>
                <c:pt idx="512">
                  <c:v>-15.336141732283465</c:v>
                </c:pt>
                <c:pt idx="513">
                  <c:v>-16.569921259842516</c:v>
                </c:pt>
                <c:pt idx="514">
                  <c:v>-16.34748031496062</c:v>
                </c:pt>
                <c:pt idx="515">
                  <c:v>-16.535078740157488</c:v>
                </c:pt>
                <c:pt idx="516">
                  <c:v>-15.557716535433073</c:v>
                </c:pt>
                <c:pt idx="517">
                  <c:v>-16.027637795275581</c:v>
                </c:pt>
                <c:pt idx="518">
                  <c:v>-15.857165354330718</c:v>
                </c:pt>
                <c:pt idx="519">
                  <c:v>-15.023543307086612</c:v>
                </c:pt>
                <c:pt idx="520">
                  <c:v>-15.284212598425199</c:v>
                </c:pt>
                <c:pt idx="521">
                  <c:v>-14.144370078740153</c:v>
                </c:pt>
                <c:pt idx="522">
                  <c:v>-14.70913385826772</c:v>
                </c:pt>
                <c:pt idx="523">
                  <c:v>-16.031535433070857</c:v>
                </c:pt>
                <c:pt idx="524">
                  <c:v>-14.040629921259836</c:v>
                </c:pt>
                <c:pt idx="525">
                  <c:v>-13.285118110236226</c:v>
                </c:pt>
                <c:pt idx="526">
                  <c:v>-13.22783464566929</c:v>
                </c:pt>
                <c:pt idx="527">
                  <c:v>-13.107322834645657</c:v>
                </c:pt>
                <c:pt idx="528">
                  <c:v>-13.726968503937002</c:v>
                </c:pt>
                <c:pt idx="529">
                  <c:v>-14.277559055118104</c:v>
                </c:pt>
                <c:pt idx="530">
                  <c:v>-14.024448818897625</c:v>
                </c:pt>
                <c:pt idx="531">
                  <c:v>-15.055118110236222</c:v>
                </c:pt>
                <c:pt idx="532">
                  <c:v>-15.438700787401572</c:v>
                </c:pt>
                <c:pt idx="533">
                  <c:v>-14.944448818897627</c:v>
                </c:pt>
                <c:pt idx="534">
                  <c:v>-15.253858267716538</c:v>
                </c:pt>
                <c:pt idx="535">
                  <c:v>-15.604488188976376</c:v>
                </c:pt>
                <c:pt idx="536">
                  <c:v>-14.89</c:v>
                </c:pt>
                <c:pt idx="537">
                  <c:v>-14.263897637795267</c:v>
                </c:pt>
                <c:pt idx="538">
                  <c:v>-13.630236220472426</c:v>
                </c:pt>
                <c:pt idx="539">
                  <c:v>-13.715000000000003</c:v>
                </c:pt>
                <c:pt idx="540">
                  <c:v>-12.417598425196843</c:v>
                </c:pt>
                <c:pt idx="541">
                  <c:v>-12.417598425196843</c:v>
                </c:pt>
                <c:pt idx="542">
                  <c:v>-13.15574803149606</c:v>
                </c:pt>
                <c:pt idx="543">
                  <c:v>-12.897598425196847</c:v>
                </c:pt>
                <c:pt idx="544">
                  <c:v>-13.537007874015742</c:v>
                </c:pt>
                <c:pt idx="545">
                  <c:v>-14.817834645669294</c:v>
                </c:pt>
                <c:pt idx="546">
                  <c:v>-14.139015748031497</c:v>
                </c:pt>
                <c:pt idx="547">
                  <c:v>-13.312755905511807</c:v>
                </c:pt>
                <c:pt idx="548">
                  <c:v>-12.664842519685038</c:v>
                </c:pt>
                <c:pt idx="549">
                  <c:v>-12.670905511811029</c:v>
                </c:pt>
                <c:pt idx="550">
                  <c:v>-14.958582677165353</c:v>
                </c:pt>
                <c:pt idx="551">
                  <c:v>-15.330433070866135</c:v>
                </c:pt>
                <c:pt idx="552">
                  <c:v>-14.371732283464567</c:v>
                </c:pt>
                <c:pt idx="553">
                  <c:v>-13.202007874015749</c:v>
                </c:pt>
                <c:pt idx="554">
                  <c:v>-13.266535433070857</c:v>
                </c:pt>
                <c:pt idx="555">
                  <c:v>-13.042165354330706</c:v>
                </c:pt>
                <c:pt idx="556">
                  <c:v>-12.376732283464563</c:v>
                </c:pt>
                <c:pt idx="557">
                  <c:v>-12.62870078740157</c:v>
                </c:pt>
                <c:pt idx="558">
                  <c:v>-12.434763779527557</c:v>
                </c:pt>
                <c:pt idx="559">
                  <c:v>-11.867913385826768</c:v>
                </c:pt>
                <c:pt idx="560">
                  <c:v>-11.942244094488174</c:v>
                </c:pt>
                <c:pt idx="561">
                  <c:v>-12.152401574803136</c:v>
                </c:pt>
                <c:pt idx="562">
                  <c:v>-12.338582677165348</c:v>
                </c:pt>
                <c:pt idx="563">
                  <c:v>-12.176614173228344</c:v>
                </c:pt>
                <c:pt idx="564">
                  <c:v>-13.302322834645665</c:v>
                </c:pt>
                <c:pt idx="565">
                  <c:v>-15.579921259842521</c:v>
                </c:pt>
                <c:pt idx="566">
                  <c:v>-16.419960629921263</c:v>
                </c:pt>
                <c:pt idx="567">
                  <c:v>-15.356259842519677</c:v>
                </c:pt>
                <c:pt idx="568">
                  <c:v>-16.257755905511814</c:v>
                </c:pt>
                <c:pt idx="569">
                  <c:v>-17.003149606299218</c:v>
                </c:pt>
                <c:pt idx="570">
                  <c:v>-17.284330708661415</c:v>
                </c:pt>
                <c:pt idx="571">
                  <c:v>-17.686062992125983</c:v>
                </c:pt>
                <c:pt idx="572">
                  <c:v>-17.400551181102358</c:v>
                </c:pt>
                <c:pt idx="573">
                  <c:v>-17.911929133858266</c:v>
                </c:pt>
                <c:pt idx="574">
                  <c:v>-16.194291338582673</c:v>
                </c:pt>
                <c:pt idx="575">
                  <c:v>-14.912047244094495</c:v>
                </c:pt>
                <c:pt idx="576">
                  <c:v>-13.636377952755893</c:v>
                </c:pt>
                <c:pt idx="577">
                  <c:v>-12.971889763779529</c:v>
                </c:pt>
                <c:pt idx="578">
                  <c:v>-13.571181102362203</c:v>
                </c:pt>
                <c:pt idx="579">
                  <c:v>-13.932952755905518</c:v>
                </c:pt>
                <c:pt idx="580">
                  <c:v>-14.399291338582671</c:v>
                </c:pt>
                <c:pt idx="581">
                  <c:v>-14.057480314960628</c:v>
                </c:pt>
                <c:pt idx="582">
                  <c:v>-12.995669291338572</c:v>
                </c:pt>
                <c:pt idx="583">
                  <c:v>-13.28145669291338</c:v>
                </c:pt>
                <c:pt idx="584">
                  <c:v>-12.600157480314962</c:v>
                </c:pt>
                <c:pt idx="585">
                  <c:v>-11.473937007874014</c:v>
                </c:pt>
                <c:pt idx="586">
                  <c:v>-10.628661417322832</c:v>
                </c:pt>
                <c:pt idx="587">
                  <c:v>-10.504803149606303</c:v>
                </c:pt>
                <c:pt idx="588">
                  <c:v>-9.8354330708661308</c:v>
                </c:pt>
                <c:pt idx="589">
                  <c:v>-8.1729921259842513</c:v>
                </c:pt>
                <c:pt idx="590">
                  <c:v>-9.5404724409448676</c:v>
                </c:pt>
                <c:pt idx="591">
                  <c:v>-9.8229527559055043</c:v>
                </c:pt>
                <c:pt idx="592">
                  <c:v>-10.200984251968507</c:v>
                </c:pt>
                <c:pt idx="593">
                  <c:v>-9.9496456692913284</c:v>
                </c:pt>
                <c:pt idx="594">
                  <c:v>-9.8513385826771582</c:v>
                </c:pt>
                <c:pt idx="595">
                  <c:v>-10.387007874015751</c:v>
                </c:pt>
                <c:pt idx="596">
                  <c:v>-10.565157480314966</c:v>
                </c:pt>
                <c:pt idx="597">
                  <c:v>-10.589606299212591</c:v>
                </c:pt>
                <c:pt idx="598">
                  <c:v>-9.4953543307086505</c:v>
                </c:pt>
                <c:pt idx="599">
                  <c:v>-8.8622047244094517</c:v>
                </c:pt>
                <c:pt idx="600">
                  <c:v>-9.0320866141732239</c:v>
                </c:pt>
                <c:pt idx="601">
                  <c:v>-8.3420472440944877</c:v>
                </c:pt>
                <c:pt idx="602">
                  <c:v>-8.0364960629921143</c:v>
                </c:pt>
                <c:pt idx="603">
                  <c:v>-7.6774803149606186</c:v>
                </c:pt>
                <c:pt idx="604">
                  <c:v>-7.4237401574803101</c:v>
                </c:pt>
                <c:pt idx="605">
                  <c:v>-6.6624409448818795</c:v>
                </c:pt>
                <c:pt idx="606">
                  <c:v>-6.676062992125992</c:v>
                </c:pt>
                <c:pt idx="607">
                  <c:v>-6.415669291338574</c:v>
                </c:pt>
                <c:pt idx="608">
                  <c:v>-6.522440944881879</c:v>
                </c:pt>
                <c:pt idx="609">
                  <c:v>-6.6680314960629943</c:v>
                </c:pt>
                <c:pt idx="610">
                  <c:v>-7.0833070866141696</c:v>
                </c:pt>
                <c:pt idx="611">
                  <c:v>-6.307125984251968</c:v>
                </c:pt>
                <c:pt idx="612">
                  <c:v>-6.2254724409448698</c:v>
                </c:pt>
                <c:pt idx="613">
                  <c:v>-6.2911811023622022</c:v>
                </c:pt>
                <c:pt idx="614">
                  <c:v>-6.7174409448818864</c:v>
                </c:pt>
                <c:pt idx="615">
                  <c:v>-6.9943307086614084</c:v>
                </c:pt>
                <c:pt idx="616">
                  <c:v>-6.9268503937007893</c:v>
                </c:pt>
                <c:pt idx="617">
                  <c:v>-8.1237795275590514</c:v>
                </c:pt>
                <c:pt idx="618">
                  <c:v>-8.31149606299212</c:v>
                </c:pt>
                <c:pt idx="619">
                  <c:v>-8.7834251968503878</c:v>
                </c:pt>
                <c:pt idx="620">
                  <c:v>-9.3039763779527505</c:v>
                </c:pt>
                <c:pt idx="621">
                  <c:v>-10.125236220472431</c:v>
                </c:pt>
                <c:pt idx="622">
                  <c:v>-9.9890157480314912</c:v>
                </c:pt>
                <c:pt idx="623">
                  <c:v>-10.515157480314969</c:v>
                </c:pt>
                <c:pt idx="624">
                  <c:v>-9.7975590551181</c:v>
                </c:pt>
                <c:pt idx="625">
                  <c:v>-10.247125984251966</c:v>
                </c:pt>
                <c:pt idx="626">
                  <c:v>-9.8614960629921171</c:v>
                </c:pt>
                <c:pt idx="627">
                  <c:v>-9.3879527559055163</c:v>
                </c:pt>
                <c:pt idx="628">
                  <c:v>-6.8183464566929075</c:v>
                </c:pt>
                <c:pt idx="629">
                  <c:v>-6.8138582677165402</c:v>
                </c:pt>
                <c:pt idx="630">
                  <c:v>-8.2907086614173124</c:v>
                </c:pt>
                <c:pt idx="631">
                  <c:v>-7.8745275590551103</c:v>
                </c:pt>
                <c:pt idx="632">
                  <c:v>-6.7851181102362261</c:v>
                </c:pt>
                <c:pt idx="633">
                  <c:v>-6.6461811023622062</c:v>
                </c:pt>
                <c:pt idx="634">
                  <c:v>-8.6498031496062993</c:v>
                </c:pt>
                <c:pt idx="635">
                  <c:v>-10.189015748031494</c:v>
                </c:pt>
                <c:pt idx="636">
                  <c:v>-10.116574803149604</c:v>
                </c:pt>
                <c:pt idx="637">
                  <c:v>-9.544015748031498</c:v>
                </c:pt>
                <c:pt idx="638">
                  <c:v>-9.5670078740157436</c:v>
                </c:pt>
                <c:pt idx="639">
                  <c:v>-10.727559055118107</c:v>
                </c:pt>
                <c:pt idx="640">
                  <c:v>-11.68685039370078</c:v>
                </c:pt>
                <c:pt idx="641">
                  <c:v>-10.747440944881888</c:v>
                </c:pt>
                <c:pt idx="642">
                  <c:v>-10.978385826771643</c:v>
                </c:pt>
                <c:pt idx="643">
                  <c:v>-10.436456692913382</c:v>
                </c:pt>
                <c:pt idx="644">
                  <c:v>-10.672165354330716</c:v>
                </c:pt>
                <c:pt idx="645">
                  <c:v>-10.607755905511809</c:v>
                </c:pt>
                <c:pt idx="646">
                  <c:v>-10.182007874015753</c:v>
                </c:pt>
                <c:pt idx="647">
                  <c:v>-9.6445275590551063</c:v>
                </c:pt>
                <c:pt idx="648">
                  <c:v>-8.9037795275590526</c:v>
                </c:pt>
                <c:pt idx="649">
                  <c:v>-9.3240157480314991</c:v>
                </c:pt>
                <c:pt idx="650">
                  <c:v>-10.919488188976374</c:v>
                </c:pt>
                <c:pt idx="651">
                  <c:v>-11.020905511811023</c:v>
                </c:pt>
                <c:pt idx="652">
                  <c:v>-9.7314960629921217</c:v>
                </c:pt>
                <c:pt idx="653">
                  <c:v>-9.4639763779527613</c:v>
                </c:pt>
                <c:pt idx="654">
                  <c:v>-10.854881889763774</c:v>
                </c:pt>
                <c:pt idx="655">
                  <c:v>-12.005511811023609</c:v>
                </c:pt>
                <c:pt idx="656">
                  <c:v>-11.575629921259832</c:v>
                </c:pt>
                <c:pt idx="657">
                  <c:v>-11.420236220472432</c:v>
                </c:pt>
                <c:pt idx="658">
                  <c:v>-11.129645669291335</c:v>
                </c:pt>
                <c:pt idx="659">
                  <c:v>-11.162716535433063</c:v>
                </c:pt>
                <c:pt idx="660">
                  <c:v>-10.744803149606298</c:v>
                </c:pt>
                <c:pt idx="661">
                  <c:v>-9.6465748031496048</c:v>
                </c:pt>
                <c:pt idx="662">
                  <c:v>-9.0778346456692844</c:v>
                </c:pt>
                <c:pt idx="663">
                  <c:v>-11.345393700787398</c:v>
                </c:pt>
                <c:pt idx="664">
                  <c:v>-11.869724409448821</c:v>
                </c:pt>
                <c:pt idx="665">
                  <c:v>-11.672244094488178</c:v>
                </c:pt>
                <c:pt idx="666">
                  <c:v>-11.694921259842516</c:v>
                </c:pt>
                <c:pt idx="667">
                  <c:v>-12.035039370078735</c:v>
                </c:pt>
                <c:pt idx="668">
                  <c:v>-12.285472440944872</c:v>
                </c:pt>
                <c:pt idx="669">
                  <c:v>-13.56673228346456</c:v>
                </c:pt>
                <c:pt idx="670">
                  <c:v>-13.646417322834637</c:v>
                </c:pt>
                <c:pt idx="671">
                  <c:v>-15.131811023622049</c:v>
                </c:pt>
                <c:pt idx="672">
                  <c:v>-12.798503937007865</c:v>
                </c:pt>
                <c:pt idx="673">
                  <c:v>-12.311614173228335</c:v>
                </c:pt>
                <c:pt idx="674">
                  <c:v>-13.307716535433073</c:v>
                </c:pt>
                <c:pt idx="675">
                  <c:v>-14.402952755905517</c:v>
                </c:pt>
                <c:pt idx="676">
                  <c:v>-13.463582677165348</c:v>
                </c:pt>
                <c:pt idx="677">
                  <c:v>-12.331653543307084</c:v>
                </c:pt>
                <c:pt idx="678">
                  <c:v>-12.019881889763781</c:v>
                </c:pt>
                <c:pt idx="679">
                  <c:v>-13.132677165354323</c:v>
                </c:pt>
                <c:pt idx="680">
                  <c:v>-12.065866141732286</c:v>
                </c:pt>
                <c:pt idx="681">
                  <c:v>-10.676023622047232</c:v>
                </c:pt>
                <c:pt idx="682">
                  <c:v>-9.7937401574803147</c:v>
                </c:pt>
                <c:pt idx="683">
                  <c:v>-9.1351181102362204</c:v>
                </c:pt>
                <c:pt idx="684">
                  <c:v>-9.9264566929133764</c:v>
                </c:pt>
                <c:pt idx="685">
                  <c:v>-8.9627559055118127</c:v>
                </c:pt>
                <c:pt idx="686">
                  <c:v>-8.7526771653543278</c:v>
                </c:pt>
                <c:pt idx="687">
                  <c:v>-8.6546456692913267</c:v>
                </c:pt>
                <c:pt idx="688">
                  <c:v>-7.7846850393700748</c:v>
                </c:pt>
                <c:pt idx="689">
                  <c:v>-6.8307086614173187</c:v>
                </c:pt>
                <c:pt idx="690">
                  <c:v>-4.8490157480314906</c:v>
                </c:pt>
                <c:pt idx="691">
                  <c:v>-3.8792519685039224</c:v>
                </c:pt>
                <c:pt idx="692">
                  <c:v>0.13181102362204911</c:v>
                </c:pt>
                <c:pt idx="693">
                  <c:v>1.6029527559055055</c:v>
                </c:pt>
                <c:pt idx="694">
                  <c:v>-0.70090551181101546</c:v>
                </c:pt>
                <c:pt idx="695">
                  <c:v>-1.0041732283464597</c:v>
                </c:pt>
                <c:pt idx="696">
                  <c:v>0.53228346456693032</c:v>
                </c:pt>
                <c:pt idx="697">
                  <c:v>0.58019685039370472</c:v>
                </c:pt>
                <c:pt idx="698">
                  <c:v>-1.6807480314960657</c:v>
                </c:pt>
                <c:pt idx="699">
                  <c:v>-2.2877559055118013</c:v>
                </c:pt>
                <c:pt idx="700">
                  <c:v>-3.0977559055118036</c:v>
                </c:pt>
                <c:pt idx="701">
                  <c:v>-2.6918897637795283</c:v>
                </c:pt>
                <c:pt idx="702">
                  <c:v>-2.5801181102362278</c:v>
                </c:pt>
                <c:pt idx="703">
                  <c:v>-3.9399999999999977</c:v>
                </c:pt>
                <c:pt idx="704">
                  <c:v>-3.2482283464566848</c:v>
                </c:pt>
                <c:pt idx="705">
                  <c:v>-1.9988188976377899</c:v>
                </c:pt>
                <c:pt idx="706">
                  <c:v>-1.2865354330708527</c:v>
                </c:pt>
                <c:pt idx="707">
                  <c:v>1.5922047244094557</c:v>
                </c:pt>
                <c:pt idx="708">
                  <c:v>1.8348031496063015</c:v>
                </c:pt>
                <c:pt idx="709">
                  <c:v>2.3747637795275693</c:v>
                </c:pt>
                <c:pt idx="710">
                  <c:v>1.9602755905511913</c:v>
                </c:pt>
                <c:pt idx="711">
                  <c:v>2.6425196850393746</c:v>
                </c:pt>
                <c:pt idx="712">
                  <c:v>2.6944881889763792</c:v>
                </c:pt>
                <c:pt idx="713">
                  <c:v>0.63389763779527186</c:v>
                </c:pt>
                <c:pt idx="714">
                  <c:v>0.42452755905512163</c:v>
                </c:pt>
                <c:pt idx="715">
                  <c:v>-1.1335039370078732</c:v>
                </c:pt>
                <c:pt idx="716">
                  <c:v>-5.8062204724409412</c:v>
                </c:pt>
                <c:pt idx="717">
                  <c:v>-5.2077165354330646</c:v>
                </c:pt>
                <c:pt idx="718">
                  <c:v>-4.933897637795269</c:v>
                </c:pt>
                <c:pt idx="719">
                  <c:v>-4.7344881889763712</c:v>
                </c:pt>
                <c:pt idx="720">
                  <c:v>-1.6634251968503833</c:v>
                </c:pt>
                <c:pt idx="721">
                  <c:v>-2.1731496062992193</c:v>
                </c:pt>
                <c:pt idx="722">
                  <c:v>-3.1905905511811028</c:v>
                </c:pt>
                <c:pt idx="723">
                  <c:v>-2.492007874015755</c:v>
                </c:pt>
                <c:pt idx="724">
                  <c:v>-3.5912598425196762</c:v>
                </c:pt>
                <c:pt idx="725">
                  <c:v>-6.0884251968503804</c:v>
                </c:pt>
                <c:pt idx="726">
                  <c:v>-9.023188976377952</c:v>
                </c:pt>
                <c:pt idx="727">
                  <c:v>-8.7350393700787379</c:v>
                </c:pt>
                <c:pt idx="728">
                  <c:v>-8.6538582677165294</c:v>
                </c:pt>
                <c:pt idx="729">
                  <c:v>-8.9501574803149566</c:v>
                </c:pt>
                <c:pt idx="730">
                  <c:v>-9.0677559055118024</c:v>
                </c:pt>
                <c:pt idx="731">
                  <c:v>-8.3451181102362284</c:v>
                </c:pt>
                <c:pt idx="732">
                  <c:v>-5.6086220472440829</c:v>
                </c:pt>
                <c:pt idx="733">
                  <c:v>-4.7567716535433107</c:v>
                </c:pt>
                <c:pt idx="734">
                  <c:v>-4.534291338582662</c:v>
                </c:pt>
                <c:pt idx="735">
                  <c:v>-3.5619685039370097</c:v>
                </c:pt>
                <c:pt idx="736">
                  <c:v>-4.0342519685039235</c:v>
                </c:pt>
                <c:pt idx="737">
                  <c:v>-5.6105511811023518</c:v>
                </c:pt>
                <c:pt idx="738">
                  <c:v>-6.4754330708661314</c:v>
                </c:pt>
                <c:pt idx="739">
                  <c:v>-7.625157480314968</c:v>
                </c:pt>
                <c:pt idx="740">
                  <c:v>-6.9525984251968396</c:v>
                </c:pt>
                <c:pt idx="741">
                  <c:v>-7.1064566929133832</c:v>
                </c:pt>
                <c:pt idx="742">
                  <c:v>-6.572165354330707</c:v>
                </c:pt>
                <c:pt idx="743">
                  <c:v>-5.9735433070866009</c:v>
                </c:pt>
                <c:pt idx="744">
                  <c:v>-5.1848031496062958</c:v>
                </c:pt>
                <c:pt idx="745">
                  <c:v>-4.7700393700787345</c:v>
                </c:pt>
                <c:pt idx="746">
                  <c:v>-4.8974803149606174</c:v>
                </c:pt>
                <c:pt idx="747">
                  <c:v>-4.939842519685044</c:v>
                </c:pt>
                <c:pt idx="748">
                  <c:v>-4.7194094488188938</c:v>
                </c:pt>
                <c:pt idx="749">
                  <c:v>-4.58114173228347</c:v>
                </c:pt>
                <c:pt idx="750">
                  <c:v>-4.4848818897637841</c:v>
                </c:pt>
                <c:pt idx="751">
                  <c:v>-2.353070866141735</c:v>
                </c:pt>
                <c:pt idx="752">
                  <c:v>-2.850039370078747</c:v>
                </c:pt>
                <c:pt idx="753">
                  <c:v>-3.5781889763779589</c:v>
                </c:pt>
                <c:pt idx="754">
                  <c:v>-4.5524409448818801</c:v>
                </c:pt>
                <c:pt idx="755">
                  <c:v>-5.2749212598425146</c:v>
                </c:pt>
                <c:pt idx="756">
                  <c:v>-6.2544094488188904</c:v>
                </c:pt>
                <c:pt idx="757">
                  <c:v>-7.3899212598425237</c:v>
                </c:pt>
                <c:pt idx="758">
                  <c:v>-8.7117322834645563</c:v>
                </c:pt>
                <c:pt idx="759">
                  <c:v>-9.5041732283464597</c:v>
                </c:pt>
                <c:pt idx="760">
                  <c:v>-9.2035039370078664</c:v>
                </c:pt>
                <c:pt idx="761">
                  <c:v>-9.349212598425197</c:v>
                </c:pt>
                <c:pt idx="762">
                  <c:v>-9.5875984251968447</c:v>
                </c:pt>
                <c:pt idx="763">
                  <c:v>-11.282086614173224</c:v>
                </c:pt>
                <c:pt idx="764">
                  <c:v>-11.501299212598411</c:v>
                </c:pt>
                <c:pt idx="765">
                  <c:v>-10.658425196850388</c:v>
                </c:pt>
                <c:pt idx="766">
                  <c:v>-10.762677165354333</c:v>
                </c:pt>
                <c:pt idx="767">
                  <c:v>-10.365236220472426</c:v>
                </c:pt>
                <c:pt idx="768">
                  <c:v>-8.1122047244094517</c:v>
                </c:pt>
                <c:pt idx="769">
                  <c:v>-6.8948031496062896</c:v>
                </c:pt>
                <c:pt idx="770">
                  <c:v>-7.0197244094488127</c:v>
                </c:pt>
                <c:pt idx="771">
                  <c:v>-6.693385826771646</c:v>
                </c:pt>
                <c:pt idx="772">
                  <c:v>-7.2539370078740149</c:v>
                </c:pt>
                <c:pt idx="773">
                  <c:v>-7.8706299212598338</c:v>
                </c:pt>
                <c:pt idx="774">
                  <c:v>-7.5475196850393615</c:v>
                </c:pt>
                <c:pt idx="775">
                  <c:v>-7.7068897637795288</c:v>
                </c:pt>
                <c:pt idx="776">
                  <c:v>-7.278149606299209</c:v>
                </c:pt>
                <c:pt idx="777">
                  <c:v>-6.7744094488188864</c:v>
                </c:pt>
                <c:pt idx="778">
                  <c:v>-6.7099212598425169</c:v>
                </c:pt>
                <c:pt idx="779">
                  <c:v>-5.420118110236217</c:v>
                </c:pt>
                <c:pt idx="780">
                  <c:v>-4.5937795275590503</c:v>
                </c:pt>
                <c:pt idx="781">
                  <c:v>-4.1982283464566876</c:v>
                </c:pt>
                <c:pt idx="782">
                  <c:v>-3.1126771653543273</c:v>
                </c:pt>
                <c:pt idx="783">
                  <c:v>-3.6053149606299115</c:v>
                </c:pt>
                <c:pt idx="784">
                  <c:v>-4.0328740157480354</c:v>
                </c:pt>
                <c:pt idx="785">
                  <c:v>-3.7583858267716437</c:v>
                </c:pt>
                <c:pt idx="786">
                  <c:v>-4.5688188976377972</c:v>
                </c:pt>
                <c:pt idx="787">
                  <c:v>-4.7075196850393581</c:v>
                </c:pt>
                <c:pt idx="788">
                  <c:v>-4.5019685039370074</c:v>
                </c:pt>
                <c:pt idx="789">
                  <c:v>-4.6470078740157419</c:v>
                </c:pt>
                <c:pt idx="790">
                  <c:v>-4.2959055118110285</c:v>
                </c:pt>
                <c:pt idx="791">
                  <c:v>-3.8697637795275597</c:v>
                </c:pt>
                <c:pt idx="792">
                  <c:v>-3.5583070866141639</c:v>
                </c:pt>
                <c:pt idx="793">
                  <c:v>-3.0295669291338498</c:v>
                </c:pt>
                <c:pt idx="794">
                  <c:v>-3.6086614173228355</c:v>
                </c:pt>
                <c:pt idx="795">
                  <c:v>-3.25370078740157</c:v>
                </c:pt>
                <c:pt idx="796">
                  <c:v>-3.7194094488188938</c:v>
                </c:pt>
                <c:pt idx="797">
                  <c:v>-3.7505905511810909</c:v>
                </c:pt>
                <c:pt idx="798">
                  <c:v>-4.2743307086614095</c:v>
                </c:pt>
                <c:pt idx="799">
                  <c:v>-5.8794881889763673</c:v>
                </c:pt>
                <c:pt idx="800">
                  <c:v>-5.2630708661417316</c:v>
                </c:pt>
                <c:pt idx="801">
                  <c:v>-5.1081496062992215</c:v>
                </c:pt>
                <c:pt idx="802">
                  <c:v>-5.6476771653543238</c:v>
                </c:pt>
                <c:pt idx="803">
                  <c:v>-4.932637795275582</c:v>
                </c:pt>
                <c:pt idx="804">
                  <c:v>-4.5308267716535369</c:v>
                </c:pt>
                <c:pt idx="805">
                  <c:v>-4.907165354330715</c:v>
                </c:pt>
                <c:pt idx="806">
                  <c:v>-4.6970866141732301</c:v>
                </c:pt>
                <c:pt idx="807">
                  <c:v>-4.5733858267716414</c:v>
                </c:pt>
                <c:pt idx="808">
                  <c:v>-4.4990944881889732</c:v>
                </c:pt>
                <c:pt idx="809">
                  <c:v>-4.4465354330708635</c:v>
                </c:pt>
                <c:pt idx="810">
                  <c:v>-3.9165748031496008</c:v>
                </c:pt>
                <c:pt idx="811">
                  <c:v>-3.7604724409448806</c:v>
                </c:pt>
                <c:pt idx="812">
                  <c:v>-2.9830708661417304</c:v>
                </c:pt>
                <c:pt idx="813">
                  <c:v>-4.7911417322834637</c:v>
                </c:pt>
                <c:pt idx="814">
                  <c:v>-5.194803149606301</c:v>
                </c:pt>
                <c:pt idx="815">
                  <c:v>-5.3868110236220446</c:v>
                </c:pt>
                <c:pt idx="816">
                  <c:v>-5.3117716535433033</c:v>
                </c:pt>
                <c:pt idx="817">
                  <c:v>-5.6711023622047207</c:v>
                </c:pt>
                <c:pt idx="818">
                  <c:v>-6.8762992125984113</c:v>
                </c:pt>
                <c:pt idx="819">
                  <c:v>-7.2469291338582735</c:v>
                </c:pt>
                <c:pt idx="820">
                  <c:v>-6.6813385826771565</c:v>
                </c:pt>
                <c:pt idx="821">
                  <c:v>-6.308897637795269</c:v>
                </c:pt>
                <c:pt idx="822">
                  <c:v>-5.6115354330708556</c:v>
                </c:pt>
                <c:pt idx="823">
                  <c:v>-5.6563779527559106</c:v>
                </c:pt>
                <c:pt idx="824">
                  <c:v>-4.6889370078740171</c:v>
                </c:pt>
                <c:pt idx="825">
                  <c:v>-4.2991732283464543</c:v>
                </c:pt>
                <c:pt idx="826">
                  <c:v>-4.293267716535432</c:v>
                </c:pt>
                <c:pt idx="827">
                  <c:v>-4.1196062992125917</c:v>
                </c:pt>
                <c:pt idx="828">
                  <c:v>-3.5772834645669249</c:v>
                </c:pt>
                <c:pt idx="829">
                  <c:v>-3.54098425196851</c:v>
                </c:pt>
                <c:pt idx="830">
                  <c:v>-4.5641338582677164</c:v>
                </c:pt>
                <c:pt idx="831">
                  <c:v>-4.2767716535433067</c:v>
                </c:pt>
                <c:pt idx="832">
                  <c:v>-3.5175590551180989</c:v>
                </c:pt>
                <c:pt idx="833">
                  <c:v>-3.0817322834645609</c:v>
                </c:pt>
                <c:pt idx="834">
                  <c:v>-2.7074409448818813</c:v>
                </c:pt>
                <c:pt idx="835">
                  <c:v>-2.7312204724409526</c:v>
                </c:pt>
                <c:pt idx="836">
                  <c:v>-2.0135826771653456</c:v>
                </c:pt>
                <c:pt idx="837">
                  <c:v>-0.96417322834644636</c:v>
                </c:pt>
                <c:pt idx="838">
                  <c:v>-0.44035433070865793</c:v>
                </c:pt>
                <c:pt idx="839">
                  <c:v>-0.23578740157479672</c:v>
                </c:pt>
                <c:pt idx="840">
                  <c:v>-0.6963385826771642</c:v>
                </c:pt>
                <c:pt idx="841">
                  <c:v>-1.5588976377952761</c:v>
                </c:pt>
                <c:pt idx="842">
                  <c:v>-0.77503937007873702</c:v>
                </c:pt>
                <c:pt idx="843">
                  <c:v>-0.42523622047243492</c:v>
                </c:pt>
                <c:pt idx="844">
                  <c:v>-0.67661417322834438</c:v>
                </c:pt>
                <c:pt idx="845">
                  <c:v>-0.53744094488187955</c:v>
                </c:pt>
                <c:pt idx="846">
                  <c:v>-0.68629921259841353</c:v>
                </c:pt>
                <c:pt idx="847">
                  <c:v>-1.0137401574803135</c:v>
                </c:pt>
                <c:pt idx="848">
                  <c:v>-0.22110236220472501</c:v>
                </c:pt>
                <c:pt idx="849">
                  <c:v>-0.8036614173228287</c:v>
                </c:pt>
                <c:pt idx="850">
                  <c:v>-1.0393700787401485</c:v>
                </c:pt>
                <c:pt idx="851">
                  <c:v>-0.41314960629921416</c:v>
                </c:pt>
                <c:pt idx="852">
                  <c:v>0.14681102362204967</c:v>
                </c:pt>
                <c:pt idx="853">
                  <c:v>2.8779527559052553E-2</c:v>
                </c:pt>
                <c:pt idx="854">
                  <c:v>-0.61937007874014682</c:v>
                </c:pt>
                <c:pt idx="855">
                  <c:v>-0.51484251968503258</c:v>
                </c:pt>
                <c:pt idx="856">
                  <c:v>-3.7559055118109086E-2</c:v>
                </c:pt>
                <c:pt idx="857">
                  <c:v>-0.32992125984252141</c:v>
                </c:pt>
                <c:pt idx="858">
                  <c:v>-0.68039370078739836</c:v>
                </c:pt>
                <c:pt idx="859">
                  <c:v>-2.6567716535433021</c:v>
                </c:pt>
                <c:pt idx="860">
                  <c:v>-3.9042519685039281</c:v>
                </c:pt>
                <c:pt idx="861">
                  <c:v>-3.6853543307086554</c:v>
                </c:pt>
                <c:pt idx="862">
                  <c:v>-3.4554724409448809</c:v>
                </c:pt>
                <c:pt idx="863">
                  <c:v>-4.3304724409448809</c:v>
                </c:pt>
                <c:pt idx="864">
                  <c:v>-4.3568110236220434</c:v>
                </c:pt>
                <c:pt idx="865">
                  <c:v>-4.2456692913385723</c:v>
                </c:pt>
                <c:pt idx="866">
                  <c:v>-3.8038582677165351</c:v>
                </c:pt>
                <c:pt idx="867">
                  <c:v>-3.7240157480314906</c:v>
                </c:pt>
                <c:pt idx="868">
                  <c:v>-4.5600787401574792</c:v>
                </c:pt>
                <c:pt idx="869">
                  <c:v>-2.8819685039370029</c:v>
                </c:pt>
                <c:pt idx="870">
                  <c:v>-3.6904724409448733</c:v>
                </c:pt>
                <c:pt idx="871">
                  <c:v>-3.4623228346456614</c:v>
                </c:pt>
                <c:pt idx="872">
                  <c:v>-3.5846062992125951</c:v>
                </c:pt>
                <c:pt idx="873">
                  <c:v>-3.8349212598425169</c:v>
                </c:pt>
                <c:pt idx="874">
                  <c:v>-4.1510629921259863</c:v>
                </c:pt>
                <c:pt idx="875">
                  <c:v>-3.135748031496064</c:v>
                </c:pt>
                <c:pt idx="876">
                  <c:v>-2.9701574803149668</c:v>
                </c:pt>
                <c:pt idx="877">
                  <c:v>-3.6295275590551057</c:v>
                </c:pt>
                <c:pt idx="878">
                  <c:v>-3.2594881889763769</c:v>
                </c:pt>
                <c:pt idx="879">
                  <c:v>-3.5143307086614044</c:v>
                </c:pt>
                <c:pt idx="880">
                  <c:v>-3.788740157480305</c:v>
                </c:pt>
                <c:pt idx="881">
                  <c:v>-4.1019685039370017</c:v>
                </c:pt>
                <c:pt idx="882">
                  <c:v>-5.2344881889763712</c:v>
                </c:pt>
                <c:pt idx="883">
                  <c:v>-4.3520472440944928</c:v>
                </c:pt>
                <c:pt idx="884">
                  <c:v>-3.9771653543307082</c:v>
                </c:pt>
                <c:pt idx="885">
                  <c:v>-3.3442125984252016</c:v>
                </c:pt>
                <c:pt idx="886">
                  <c:v>-3.2486614173228361</c:v>
                </c:pt>
                <c:pt idx="887">
                  <c:v>-2.5928740157480235</c:v>
                </c:pt>
                <c:pt idx="888">
                  <c:v>-4.6378740157480252</c:v>
                </c:pt>
                <c:pt idx="889">
                  <c:v>-5.1951574803149612</c:v>
                </c:pt>
                <c:pt idx="890">
                  <c:v>-4.6433070866141577</c:v>
                </c:pt>
                <c:pt idx="891">
                  <c:v>-3.9863779527559018</c:v>
                </c:pt>
                <c:pt idx="892">
                  <c:v>-4.3408267716535391</c:v>
                </c:pt>
                <c:pt idx="893">
                  <c:v>-4.5083464566929052</c:v>
                </c:pt>
                <c:pt idx="894">
                  <c:v>-2.5722440944881839</c:v>
                </c:pt>
                <c:pt idx="895">
                  <c:v>-2.4277952755905545</c:v>
                </c:pt>
                <c:pt idx="896">
                  <c:v>-0.99921259842520271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2A0-47CF-A50B-117CE8B3B75B}"/>
            </c:ext>
          </c:extLst>
        </c:ser>
        <c:ser>
          <c:idx val="5"/>
          <c:order val="5"/>
          <c:tx>
            <c:strRef>
              <c:f>NWECrack!$O$2</c:f>
              <c:strCache>
                <c:ptCount val="1"/>
                <c:pt idx="0">
                  <c:v>0.5% MF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cat>
            <c:numRef>
              <c:f>NWECrack!$A$510:$A$1406</c:f>
              <c:numCache>
                <c:formatCode>m/d/yyyy</c:formatCode>
                <c:ptCount val="897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45348</c:v>
                </c:pt>
                <c:pt idx="542">
                  <c:v>45349</c:v>
                </c:pt>
                <c:pt idx="543">
                  <c:v>45350</c:v>
                </c:pt>
                <c:pt idx="544">
                  <c:v>45351</c:v>
                </c:pt>
                <c:pt idx="545">
                  <c:v>45352</c:v>
                </c:pt>
                <c:pt idx="546">
                  <c:v>45355</c:v>
                </c:pt>
                <c:pt idx="547">
                  <c:v>45356</c:v>
                </c:pt>
                <c:pt idx="548">
                  <c:v>45357</c:v>
                </c:pt>
                <c:pt idx="549">
                  <c:v>45358</c:v>
                </c:pt>
                <c:pt idx="550">
                  <c:v>45359</c:v>
                </c:pt>
                <c:pt idx="551">
                  <c:v>45362</c:v>
                </c:pt>
                <c:pt idx="552">
                  <c:v>45363</c:v>
                </c:pt>
                <c:pt idx="553">
                  <c:v>45364</c:v>
                </c:pt>
                <c:pt idx="554">
                  <c:v>45365</c:v>
                </c:pt>
                <c:pt idx="555">
                  <c:v>45366</c:v>
                </c:pt>
                <c:pt idx="556">
                  <c:v>45369</c:v>
                </c:pt>
                <c:pt idx="557">
                  <c:v>45370</c:v>
                </c:pt>
                <c:pt idx="558">
                  <c:v>45371</c:v>
                </c:pt>
                <c:pt idx="559">
                  <c:v>45372</c:v>
                </c:pt>
                <c:pt idx="560">
                  <c:v>45373</c:v>
                </c:pt>
                <c:pt idx="561">
                  <c:v>45376</c:v>
                </c:pt>
                <c:pt idx="562">
                  <c:v>45377</c:v>
                </c:pt>
                <c:pt idx="563">
                  <c:v>45378</c:v>
                </c:pt>
                <c:pt idx="564">
                  <c:v>45379</c:v>
                </c:pt>
                <c:pt idx="565">
                  <c:v>45384</c:v>
                </c:pt>
                <c:pt idx="566">
                  <c:v>45385</c:v>
                </c:pt>
                <c:pt idx="567">
                  <c:v>45386</c:v>
                </c:pt>
                <c:pt idx="568">
                  <c:v>45387</c:v>
                </c:pt>
                <c:pt idx="569">
                  <c:v>45390</c:v>
                </c:pt>
                <c:pt idx="570">
                  <c:v>45391</c:v>
                </c:pt>
                <c:pt idx="571">
                  <c:v>45392</c:v>
                </c:pt>
                <c:pt idx="572">
                  <c:v>45393</c:v>
                </c:pt>
                <c:pt idx="573">
                  <c:v>45394</c:v>
                </c:pt>
                <c:pt idx="574">
                  <c:v>45397</c:v>
                </c:pt>
                <c:pt idx="575">
                  <c:v>45398</c:v>
                </c:pt>
                <c:pt idx="576">
                  <c:v>45399</c:v>
                </c:pt>
                <c:pt idx="577">
                  <c:v>45400</c:v>
                </c:pt>
                <c:pt idx="578">
                  <c:v>45401</c:v>
                </c:pt>
                <c:pt idx="579">
                  <c:v>45404</c:v>
                </c:pt>
                <c:pt idx="580">
                  <c:v>45405</c:v>
                </c:pt>
                <c:pt idx="581">
                  <c:v>45406</c:v>
                </c:pt>
                <c:pt idx="582">
                  <c:v>45407</c:v>
                </c:pt>
                <c:pt idx="583">
                  <c:v>45408</c:v>
                </c:pt>
                <c:pt idx="584">
                  <c:v>45411</c:v>
                </c:pt>
                <c:pt idx="585">
                  <c:v>45412</c:v>
                </c:pt>
                <c:pt idx="586">
                  <c:v>45413</c:v>
                </c:pt>
                <c:pt idx="587">
                  <c:v>45414</c:v>
                </c:pt>
                <c:pt idx="588">
                  <c:v>45415</c:v>
                </c:pt>
                <c:pt idx="589">
                  <c:v>45419</c:v>
                </c:pt>
                <c:pt idx="590">
                  <c:v>45420</c:v>
                </c:pt>
                <c:pt idx="591">
                  <c:v>45421</c:v>
                </c:pt>
                <c:pt idx="592">
                  <c:v>45422</c:v>
                </c:pt>
                <c:pt idx="593">
                  <c:v>45425</c:v>
                </c:pt>
                <c:pt idx="594">
                  <c:v>45426</c:v>
                </c:pt>
                <c:pt idx="595">
                  <c:v>45427</c:v>
                </c:pt>
                <c:pt idx="596">
                  <c:v>45428</c:v>
                </c:pt>
                <c:pt idx="597">
                  <c:v>45429</c:v>
                </c:pt>
                <c:pt idx="598">
                  <c:v>45432</c:v>
                </c:pt>
                <c:pt idx="599">
                  <c:v>45433</c:v>
                </c:pt>
                <c:pt idx="600">
                  <c:v>45434</c:v>
                </c:pt>
                <c:pt idx="601">
                  <c:v>45435</c:v>
                </c:pt>
                <c:pt idx="602">
                  <c:v>45436</c:v>
                </c:pt>
                <c:pt idx="603">
                  <c:v>45440</c:v>
                </c:pt>
                <c:pt idx="604">
                  <c:v>45441</c:v>
                </c:pt>
                <c:pt idx="605">
                  <c:v>45442</c:v>
                </c:pt>
                <c:pt idx="606">
                  <c:v>45443</c:v>
                </c:pt>
                <c:pt idx="607">
                  <c:v>45446</c:v>
                </c:pt>
                <c:pt idx="608">
                  <c:v>45447</c:v>
                </c:pt>
                <c:pt idx="609">
                  <c:v>45448</c:v>
                </c:pt>
                <c:pt idx="610">
                  <c:v>45449</c:v>
                </c:pt>
                <c:pt idx="611">
                  <c:v>45450</c:v>
                </c:pt>
                <c:pt idx="612">
                  <c:v>45453</c:v>
                </c:pt>
                <c:pt idx="613">
                  <c:v>45454</c:v>
                </c:pt>
                <c:pt idx="614">
                  <c:v>45455</c:v>
                </c:pt>
                <c:pt idx="615">
                  <c:v>45456</c:v>
                </c:pt>
                <c:pt idx="616">
                  <c:v>45457</c:v>
                </c:pt>
                <c:pt idx="617">
                  <c:v>45460</c:v>
                </c:pt>
                <c:pt idx="618">
                  <c:v>45461</c:v>
                </c:pt>
                <c:pt idx="619">
                  <c:v>45462</c:v>
                </c:pt>
                <c:pt idx="620">
                  <c:v>45463</c:v>
                </c:pt>
                <c:pt idx="621">
                  <c:v>45464</c:v>
                </c:pt>
                <c:pt idx="622">
                  <c:v>45467</c:v>
                </c:pt>
                <c:pt idx="623">
                  <c:v>45468</c:v>
                </c:pt>
                <c:pt idx="624">
                  <c:v>45469</c:v>
                </c:pt>
                <c:pt idx="625">
                  <c:v>45470</c:v>
                </c:pt>
                <c:pt idx="626">
                  <c:v>45471</c:v>
                </c:pt>
                <c:pt idx="627">
                  <c:v>45474</c:v>
                </c:pt>
                <c:pt idx="628">
                  <c:v>45475</c:v>
                </c:pt>
                <c:pt idx="629">
                  <c:v>45476</c:v>
                </c:pt>
                <c:pt idx="630">
                  <c:v>45477</c:v>
                </c:pt>
                <c:pt idx="631">
                  <c:v>45478</c:v>
                </c:pt>
                <c:pt idx="632">
                  <c:v>45481</c:v>
                </c:pt>
                <c:pt idx="633">
                  <c:v>45482</c:v>
                </c:pt>
                <c:pt idx="634">
                  <c:v>45483</c:v>
                </c:pt>
                <c:pt idx="635">
                  <c:v>45484</c:v>
                </c:pt>
                <c:pt idx="636">
                  <c:v>45485</c:v>
                </c:pt>
                <c:pt idx="637">
                  <c:v>45488</c:v>
                </c:pt>
                <c:pt idx="638">
                  <c:v>45489</c:v>
                </c:pt>
                <c:pt idx="639">
                  <c:v>45490</c:v>
                </c:pt>
                <c:pt idx="640">
                  <c:v>45491</c:v>
                </c:pt>
                <c:pt idx="641">
                  <c:v>45492</c:v>
                </c:pt>
                <c:pt idx="642">
                  <c:v>45495</c:v>
                </c:pt>
                <c:pt idx="643">
                  <c:v>45496</c:v>
                </c:pt>
                <c:pt idx="644">
                  <c:v>45497</c:v>
                </c:pt>
                <c:pt idx="645">
                  <c:v>45498</c:v>
                </c:pt>
                <c:pt idx="646">
                  <c:v>45499</c:v>
                </c:pt>
                <c:pt idx="647">
                  <c:v>45502</c:v>
                </c:pt>
                <c:pt idx="648">
                  <c:v>45503</c:v>
                </c:pt>
                <c:pt idx="649">
                  <c:v>45504</c:v>
                </c:pt>
                <c:pt idx="650">
                  <c:v>45505</c:v>
                </c:pt>
                <c:pt idx="651">
                  <c:v>45506</c:v>
                </c:pt>
                <c:pt idx="652">
                  <c:v>45509</c:v>
                </c:pt>
                <c:pt idx="653">
                  <c:v>45510</c:v>
                </c:pt>
                <c:pt idx="654">
                  <c:v>45511</c:v>
                </c:pt>
                <c:pt idx="655">
                  <c:v>45512</c:v>
                </c:pt>
                <c:pt idx="656">
                  <c:v>45513</c:v>
                </c:pt>
                <c:pt idx="657">
                  <c:v>45516</c:v>
                </c:pt>
                <c:pt idx="658">
                  <c:v>45517</c:v>
                </c:pt>
                <c:pt idx="659">
                  <c:v>45518</c:v>
                </c:pt>
                <c:pt idx="660">
                  <c:v>45519</c:v>
                </c:pt>
                <c:pt idx="661">
                  <c:v>45520</c:v>
                </c:pt>
                <c:pt idx="662">
                  <c:v>45523</c:v>
                </c:pt>
                <c:pt idx="663">
                  <c:v>45524</c:v>
                </c:pt>
                <c:pt idx="664">
                  <c:v>45525</c:v>
                </c:pt>
                <c:pt idx="665">
                  <c:v>45526</c:v>
                </c:pt>
                <c:pt idx="666">
                  <c:v>45527</c:v>
                </c:pt>
                <c:pt idx="667">
                  <c:v>45531</c:v>
                </c:pt>
                <c:pt idx="668">
                  <c:v>45532</c:v>
                </c:pt>
                <c:pt idx="669">
                  <c:v>45533</c:v>
                </c:pt>
                <c:pt idx="670">
                  <c:v>45534</c:v>
                </c:pt>
                <c:pt idx="671">
                  <c:v>45537</c:v>
                </c:pt>
                <c:pt idx="672">
                  <c:v>45538</c:v>
                </c:pt>
                <c:pt idx="673">
                  <c:v>45539</c:v>
                </c:pt>
                <c:pt idx="674">
                  <c:v>45540</c:v>
                </c:pt>
                <c:pt idx="675">
                  <c:v>45541</c:v>
                </c:pt>
                <c:pt idx="676">
                  <c:v>45544</c:v>
                </c:pt>
                <c:pt idx="677">
                  <c:v>45545</c:v>
                </c:pt>
                <c:pt idx="678">
                  <c:v>45546</c:v>
                </c:pt>
                <c:pt idx="679">
                  <c:v>45547</c:v>
                </c:pt>
                <c:pt idx="680">
                  <c:v>45548</c:v>
                </c:pt>
                <c:pt idx="681">
                  <c:v>45551</c:v>
                </c:pt>
                <c:pt idx="682">
                  <c:v>45552</c:v>
                </c:pt>
                <c:pt idx="683">
                  <c:v>45553</c:v>
                </c:pt>
                <c:pt idx="684">
                  <c:v>45554</c:v>
                </c:pt>
                <c:pt idx="685">
                  <c:v>45555</c:v>
                </c:pt>
                <c:pt idx="686">
                  <c:v>45558</c:v>
                </c:pt>
                <c:pt idx="687">
                  <c:v>45559</c:v>
                </c:pt>
                <c:pt idx="688">
                  <c:v>45560</c:v>
                </c:pt>
                <c:pt idx="689">
                  <c:v>45561</c:v>
                </c:pt>
                <c:pt idx="690">
                  <c:v>45562</c:v>
                </c:pt>
                <c:pt idx="691">
                  <c:v>45565</c:v>
                </c:pt>
                <c:pt idx="692">
                  <c:v>45566</c:v>
                </c:pt>
                <c:pt idx="693">
                  <c:v>45567</c:v>
                </c:pt>
                <c:pt idx="694">
                  <c:v>45568</c:v>
                </c:pt>
                <c:pt idx="695">
                  <c:v>45569</c:v>
                </c:pt>
                <c:pt idx="696">
                  <c:v>45572</c:v>
                </c:pt>
                <c:pt idx="697">
                  <c:v>45573</c:v>
                </c:pt>
                <c:pt idx="698">
                  <c:v>45574</c:v>
                </c:pt>
                <c:pt idx="699">
                  <c:v>45575</c:v>
                </c:pt>
                <c:pt idx="700">
                  <c:v>45576</c:v>
                </c:pt>
                <c:pt idx="701">
                  <c:v>45579</c:v>
                </c:pt>
                <c:pt idx="702">
                  <c:v>45580</c:v>
                </c:pt>
                <c:pt idx="703">
                  <c:v>45581</c:v>
                </c:pt>
                <c:pt idx="704">
                  <c:v>45582</c:v>
                </c:pt>
                <c:pt idx="705">
                  <c:v>45583</c:v>
                </c:pt>
                <c:pt idx="706">
                  <c:v>45586</c:v>
                </c:pt>
                <c:pt idx="707">
                  <c:v>45587</c:v>
                </c:pt>
                <c:pt idx="708">
                  <c:v>45588</c:v>
                </c:pt>
                <c:pt idx="709">
                  <c:v>45589</c:v>
                </c:pt>
                <c:pt idx="710">
                  <c:v>45590</c:v>
                </c:pt>
                <c:pt idx="711">
                  <c:v>45593</c:v>
                </c:pt>
                <c:pt idx="712">
                  <c:v>45594</c:v>
                </c:pt>
                <c:pt idx="713">
                  <c:v>45595</c:v>
                </c:pt>
                <c:pt idx="714">
                  <c:v>45596</c:v>
                </c:pt>
                <c:pt idx="715">
                  <c:v>45597</c:v>
                </c:pt>
                <c:pt idx="716">
                  <c:v>45600</c:v>
                </c:pt>
                <c:pt idx="717">
                  <c:v>45601</c:v>
                </c:pt>
                <c:pt idx="718">
                  <c:v>45602</c:v>
                </c:pt>
                <c:pt idx="719">
                  <c:v>45603</c:v>
                </c:pt>
                <c:pt idx="720">
                  <c:v>45604</c:v>
                </c:pt>
                <c:pt idx="721">
                  <c:v>45607</c:v>
                </c:pt>
                <c:pt idx="722">
                  <c:v>45608</c:v>
                </c:pt>
                <c:pt idx="723">
                  <c:v>45609</c:v>
                </c:pt>
                <c:pt idx="724">
                  <c:v>45610</c:v>
                </c:pt>
                <c:pt idx="725">
                  <c:v>45611</c:v>
                </c:pt>
                <c:pt idx="726">
                  <c:v>45614</c:v>
                </c:pt>
                <c:pt idx="727">
                  <c:v>45615</c:v>
                </c:pt>
                <c:pt idx="728">
                  <c:v>45616</c:v>
                </c:pt>
                <c:pt idx="729">
                  <c:v>45617</c:v>
                </c:pt>
                <c:pt idx="730">
                  <c:v>45618</c:v>
                </c:pt>
                <c:pt idx="731">
                  <c:v>45621</c:v>
                </c:pt>
                <c:pt idx="732">
                  <c:v>45622</c:v>
                </c:pt>
                <c:pt idx="733">
                  <c:v>45623</c:v>
                </c:pt>
                <c:pt idx="734">
                  <c:v>45624</c:v>
                </c:pt>
                <c:pt idx="735">
                  <c:v>45625</c:v>
                </c:pt>
                <c:pt idx="736">
                  <c:v>45628</c:v>
                </c:pt>
                <c:pt idx="737">
                  <c:v>45629</c:v>
                </c:pt>
                <c:pt idx="738">
                  <c:v>45630</c:v>
                </c:pt>
                <c:pt idx="739">
                  <c:v>45631</c:v>
                </c:pt>
                <c:pt idx="740">
                  <c:v>45632</c:v>
                </c:pt>
                <c:pt idx="741">
                  <c:v>45635</c:v>
                </c:pt>
                <c:pt idx="742">
                  <c:v>45636</c:v>
                </c:pt>
                <c:pt idx="743">
                  <c:v>45637</c:v>
                </c:pt>
                <c:pt idx="744">
                  <c:v>45638</c:v>
                </c:pt>
                <c:pt idx="745">
                  <c:v>45639</c:v>
                </c:pt>
                <c:pt idx="746">
                  <c:v>45642</c:v>
                </c:pt>
                <c:pt idx="747">
                  <c:v>45643</c:v>
                </c:pt>
                <c:pt idx="748">
                  <c:v>45644</c:v>
                </c:pt>
                <c:pt idx="749">
                  <c:v>45645</c:v>
                </c:pt>
                <c:pt idx="750">
                  <c:v>45646</c:v>
                </c:pt>
                <c:pt idx="751">
                  <c:v>45649</c:v>
                </c:pt>
                <c:pt idx="752">
                  <c:v>45650</c:v>
                </c:pt>
                <c:pt idx="753">
                  <c:v>45653</c:v>
                </c:pt>
                <c:pt idx="754">
                  <c:v>45656</c:v>
                </c:pt>
                <c:pt idx="755">
                  <c:v>45657</c:v>
                </c:pt>
                <c:pt idx="756">
                  <c:v>45659</c:v>
                </c:pt>
                <c:pt idx="757">
                  <c:v>45660</c:v>
                </c:pt>
                <c:pt idx="758">
                  <c:v>45663</c:v>
                </c:pt>
                <c:pt idx="759">
                  <c:v>45664</c:v>
                </c:pt>
                <c:pt idx="760">
                  <c:v>45665</c:v>
                </c:pt>
                <c:pt idx="761">
                  <c:v>45666</c:v>
                </c:pt>
                <c:pt idx="762">
                  <c:v>45667</c:v>
                </c:pt>
                <c:pt idx="763">
                  <c:v>45670</c:v>
                </c:pt>
                <c:pt idx="764">
                  <c:v>45671</c:v>
                </c:pt>
                <c:pt idx="765">
                  <c:v>45672</c:v>
                </c:pt>
                <c:pt idx="766">
                  <c:v>45673</c:v>
                </c:pt>
                <c:pt idx="767">
                  <c:v>45674</c:v>
                </c:pt>
                <c:pt idx="768">
                  <c:v>45677</c:v>
                </c:pt>
                <c:pt idx="769">
                  <c:v>45678</c:v>
                </c:pt>
                <c:pt idx="770">
                  <c:v>45679</c:v>
                </c:pt>
                <c:pt idx="771">
                  <c:v>45680</c:v>
                </c:pt>
                <c:pt idx="772">
                  <c:v>45681</c:v>
                </c:pt>
                <c:pt idx="773">
                  <c:v>45684</c:v>
                </c:pt>
                <c:pt idx="774">
                  <c:v>45685</c:v>
                </c:pt>
                <c:pt idx="775">
                  <c:v>45686</c:v>
                </c:pt>
                <c:pt idx="776">
                  <c:v>45687</c:v>
                </c:pt>
                <c:pt idx="777">
                  <c:v>45688</c:v>
                </c:pt>
                <c:pt idx="778">
                  <c:v>45691</c:v>
                </c:pt>
                <c:pt idx="779">
                  <c:v>45692</c:v>
                </c:pt>
                <c:pt idx="780">
                  <c:v>45693</c:v>
                </c:pt>
                <c:pt idx="781">
                  <c:v>45694</c:v>
                </c:pt>
                <c:pt idx="782">
                  <c:v>45695</c:v>
                </c:pt>
                <c:pt idx="783">
                  <c:v>45698</c:v>
                </c:pt>
                <c:pt idx="784">
                  <c:v>45699</c:v>
                </c:pt>
                <c:pt idx="785">
                  <c:v>45700</c:v>
                </c:pt>
                <c:pt idx="786">
                  <c:v>45701</c:v>
                </c:pt>
                <c:pt idx="787">
                  <c:v>45702</c:v>
                </c:pt>
                <c:pt idx="788">
                  <c:v>45705</c:v>
                </c:pt>
                <c:pt idx="789">
                  <c:v>45706</c:v>
                </c:pt>
                <c:pt idx="790">
                  <c:v>45707</c:v>
                </c:pt>
                <c:pt idx="791">
                  <c:v>45708</c:v>
                </c:pt>
                <c:pt idx="792">
                  <c:v>45709</c:v>
                </c:pt>
                <c:pt idx="793">
                  <c:v>45712</c:v>
                </c:pt>
                <c:pt idx="794">
                  <c:v>45713</c:v>
                </c:pt>
                <c:pt idx="795">
                  <c:v>45714</c:v>
                </c:pt>
                <c:pt idx="796">
                  <c:v>45715</c:v>
                </c:pt>
                <c:pt idx="797">
                  <c:v>45716</c:v>
                </c:pt>
                <c:pt idx="798">
                  <c:v>45719</c:v>
                </c:pt>
                <c:pt idx="799">
                  <c:v>45720</c:v>
                </c:pt>
                <c:pt idx="800">
                  <c:v>45721</c:v>
                </c:pt>
                <c:pt idx="801">
                  <c:v>45722</c:v>
                </c:pt>
                <c:pt idx="802">
                  <c:v>45723</c:v>
                </c:pt>
                <c:pt idx="803">
                  <c:v>45726</c:v>
                </c:pt>
                <c:pt idx="804">
                  <c:v>45727</c:v>
                </c:pt>
                <c:pt idx="805">
                  <c:v>45728</c:v>
                </c:pt>
                <c:pt idx="806">
                  <c:v>45729</c:v>
                </c:pt>
                <c:pt idx="807">
                  <c:v>45730</c:v>
                </c:pt>
                <c:pt idx="808">
                  <c:v>45733</c:v>
                </c:pt>
                <c:pt idx="809">
                  <c:v>45734</c:v>
                </c:pt>
                <c:pt idx="810">
                  <c:v>45735</c:v>
                </c:pt>
                <c:pt idx="811">
                  <c:v>45736</c:v>
                </c:pt>
                <c:pt idx="812">
                  <c:v>45737</c:v>
                </c:pt>
                <c:pt idx="813">
                  <c:v>45740</c:v>
                </c:pt>
                <c:pt idx="814">
                  <c:v>45741</c:v>
                </c:pt>
                <c:pt idx="815">
                  <c:v>45742</c:v>
                </c:pt>
                <c:pt idx="816">
                  <c:v>45743</c:v>
                </c:pt>
                <c:pt idx="817">
                  <c:v>45744</c:v>
                </c:pt>
                <c:pt idx="818">
                  <c:v>45747</c:v>
                </c:pt>
                <c:pt idx="819">
                  <c:v>45748</c:v>
                </c:pt>
                <c:pt idx="820">
                  <c:v>45749</c:v>
                </c:pt>
                <c:pt idx="821">
                  <c:v>45750</c:v>
                </c:pt>
                <c:pt idx="822">
                  <c:v>45751</c:v>
                </c:pt>
                <c:pt idx="823">
                  <c:v>45754</c:v>
                </c:pt>
                <c:pt idx="824">
                  <c:v>45755</c:v>
                </c:pt>
                <c:pt idx="825">
                  <c:v>45756</c:v>
                </c:pt>
                <c:pt idx="826">
                  <c:v>45757</c:v>
                </c:pt>
                <c:pt idx="827">
                  <c:v>45758</c:v>
                </c:pt>
                <c:pt idx="828">
                  <c:v>45761</c:v>
                </c:pt>
                <c:pt idx="829">
                  <c:v>45762</c:v>
                </c:pt>
                <c:pt idx="830">
                  <c:v>45763</c:v>
                </c:pt>
                <c:pt idx="831">
                  <c:v>45764</c:v>
                </c:pt>
                <c:pt idx="832">
                  <c:v>45769</c:v>
                </c:pt>
                <c:pt idx="833">
                  <c:v>45770</c:v>
                </c:pt>
                <c:pt idx="834">
                  <c:v>45771</c:v>
                </c:pt>
                <c:pt idx="835">
                  <c:v>45772</c:v>
                </c:pt>
                <c:pt idx="836">
                  <c:v>45775</c:v>
                </c:pt>
                <c:pt idx="837">
                  <c:v>45776</c:v>
                </c:pt>
                <c:pt idx="838">
                  <c:v>45777</c:v>
                </c:pt>
                <c:pt idx="839">
                  <c:v>45778</c:v>
                </c:pt>
                <c:pt idx="840">
                  <c:v>45779</c:v>
                </c:pt>
                <c:pt idx="841">
                  <c:v>45783</c:v>
                </c:pt>
                <c:pt idx="842">
                  <c:v>45784</c:v>
                </c:pt>
                <c:pt idx="843">
                  <c:v>45785</c:v>
                </c:pt>
                <c:pt idx="844">
                  <c:v>45786</c:v>
                </c:pt>
                <c:pt idx="845">
                  <c:v>45789</c:v>
                </c:pt>
                <c:pt idx="846">
                  <c:v>45790</c:v>
                </c:pt>
                <c:pt idx="847">
                  <c:v>45791</c:v>
                </c:pt>
                <c:pt idx="848">
                  <c:v>45792</c:v>
                </c:pt>
                <c:pt idx="849">
                  <c:v>45793</c:v>
                </c:pt>
                <c:pt idx="850">
                  <c:v>45796</c:v>
                </c:pt>
                <c:pt idx="851">
                  <c:v>45797</c:v>
                </c:pt>
                <c:pt idx="852">
                  <c:v>45798</c:v>
                </c:pt>
                <c:pt idx="853">
                  <c:v>45799</c:v>
                </c:pt>
                <c:pt idx="854">
                  <c:v>45800</c:v>
                </c:pt>
                <c:pt idx="855">
                  <c:v>45804</c:v>
                </c:pt>
                <c:pt idx="856">
                  <c:v>45805</c:v>
                </c:pt>
                <c:pt idx="857">
                  <c:v>45806</c:v>
                </c:pt>
                <c:pt idx="858">
                  <c:v>45807</c:v>
                </c:pt>
                <c:pt idx="859">
                  <c:v>45810</c:v>
                </c:pt>
                <c:pt idx="860">
                  <c:v>45811</c:v>
                </c:pt>
                <c:pt idx="861">
                  <c:v>45812</c:v>
                </c:pt>
                <c:pt idx="862">
                  <c:v>45813</c:v>
                </c:pt>
                <c:pt idx="863">
                  <c:v>45814</c:v>
                </c:pt>
                <c:pt idx="864">
                  <c:v>45817</c:v>
                </c:pt>
                <c:pt idx="865">
                  <c:v>45818</c:v>
                </c:pt>
                <c:pt idx="866">
                  <c:v>45819</c:v>
                </c:pt>
                <c:pt idx="867">
                  <c:v>45820</c:v>
                </c:pt>
                <c:pt idx="868">
                  <c:v>45821</c:v>
                </c:pt>
                <c:pt idx="869">
                  <c:v>45824</c:v>
                </c:pt>
                <c:pt idx="870">
                  <c:v>45825</c:v>
                </c:pt>
                <c:pt idx="871">
                  <c:v>45826</c:v>
                </c:pt>
                <c:pt idx="872">
                  <c:v>45827</c:v>
                </c:pt>
                <c:pt idx="873">
                  <c:v>45828</c:v>
                </c:pt>
                <c:pt idx="874">
                  <c:v>45831</c:v>
                </c:pt>
                <c:pt idx="875">
                  <c:v>45832</c:v>
                </c:pt>
                <c:pt idx="876">
                  <c:v>45833</c:v>
                </c:pt>
                <c:pt idx="877">
                  <c:v>45834</c:v>
                </c:pt>
                <c:pt idx="878">
                  <c:v>45835</c:v>
                </c:pt>
                <c:pt idx="879">
                  <c:v>45838</c:v>
                </c:pt>
                <c:pt idx="880">
                  <c:v>45839</c:v>
                </c:pt>
                <c:pt idx="881">
                  <c:v>45840</c:v>
                </c:pt>
                <c:pt idx="882">
                  <c:v>45841</c:v>
                </c:pt>
                <c:pt idx="883">
                  <c:v>45842</c:v>
                </c:pt>
                <c:pt idx="884">
                  <c:v>45845</c:v>
                </c:pt>
                <c:pt idx="885">
                  <c:v>45846</c:v>
                </c:pt>
                <c:pt idx="886">
                  <c:v>45847</c:v>
                </c:pt>
                <c:pt idx="887">
                  <c:v>45848</c:v>
                </c:pt>
                <c:pt idx="888">
                  <c:v>45849</c:v>
                </c:pt>
                <c:pt idx="889">
                  <c:v>45852</c:v>
                </c:pt>
                <c:pt idx="890">
                  <c:v>45853</c:v>
                </c:pt>
                <c:pt idx="891">
                  <c:v>45854</c:v>
                </c:pt>
                <c:pt idx="892">
                  <c:v>45855</c:v>
                </c:pt>
                <c:pt idx="893">
                  <c:v>45856</c:v>
                </c:pt>
                <c:pt idx="894">
                  <c:v>45859</c:v>
                </c:pt>
                <c:pt idx="895">
                  <c:v>45860</c:v>
                </c:pt>
                <c:pt idx="896">
                  <c:v>45861</c:v>
                </c:pt>
              </c:numCache>
            </c:numRef>
          </c:cat>
          <c:val>
            <c:numRef>
              <c:f>NWECrack!$O$510:$O$1406</c:f>
              <c:numCache>
                <c:formatCode>0.00</c:formatCode>
                <c:ptCount val="897"/>
                <c:pt idx="0">
                  <c:v>8.2540944881889828</c:v>
                </c:pt>
                <c:pt idx="1">
                  <c:v>7.4464566929133866</c:v>
                </c:pt>
                <c:pt idx="2">
                  <c:v>6.9075984251968521</c:v>
                </c:pt>
                <c:pt idx="3">
                  <c:v>6.7325984251968549</c:v>
                </c:pt>
                <c:pt idx="4">
                  <c:v>7.1250787401574769</c:v>
                </c:pt>
                <c:pt idx="5">
                  <c:v>7.4366141732283495</c:v>
                </c:pt>
                <c:pt idx="6">
                  <c:v>7.6038582677165465</c:v>
                </c:pt>
                <c:pt idx="7">
                  <c:v>9.8286220472441101</c:v>
                </c:pt>
                <c:pt idx="8">
                  <c:v>11.420826771653552</c:v>
                </c:pt>
                <c:pt idx="9">
                  <c:v>11.689448818897645</c:v>
                </c:pt>
                <c:pt idx="10">
                  <c:v>10.333267716535431</c:v>
                </c:pt>
                <c:pt idx="11">
                  <c:v>9.6081102362204689</c:v>
                </c:pt>
                <c:pt idx="12">
                  <c:v>9.399960629921253</c:v>
                </c:pt>
                <c:pt idx="13">
                  <c:v>8.7776771653543335</c:v>
                </c:pt>
                <c:pt idx="14">
                  <c:v>8.4642519685039446</c:v>
                </c:pt>
                <c:pt idx="15">
                  <c:v>7.7547244094488263</c:v>
                </c:pt>
                <c:pt idx="16">
                  <c:v>7.8275196850393769</c:v>
                </c:pt>
                <c:pt idx="17">
                  <c:v>8.3212992125984329</c:v>
                </c:pt>
                <c:pt idx="18">
                  <c:v>8.2423622047244152</c:v>
                </c:pt>
                <c:pt idx="19">
                  <c:v>8.7398425196850553</c:v>
                </c:pt>
                <c:pt idx="20">
                  <c:v>9.7271259842519697</c:v>
                </c:pt>
                <c:pt idx="21">
                  <c:v>11.726417322834649</c:v>
                </c:pt>
                <c:pt idx="22">
                  <c:v>10.673858267716554</c:v>
                </c:pt>
                <c:pt idx="23">
                  <c:v>9.1510236220472478</c:v>
                </c:pt>
                <c:pt idx="24">
                  <c:v>6.8787401574803226</c:v>
                </c:pt>
                <c:pt idx="25">
                  <c:v>6.5497637795275665</c:v>
                </c:pt>
                <c:pt idx="26">
                  <c:v>7.7825590551181136</c:v>
                </c:pt>
                <c:pt idx="27">
                  <c:v>8.5592519685039434</c:v>
                </c:pt>
                <c:pt idx="28">
                  <c:v>8.8579133858267909</c:v>
                </c:pt>
                <c:pt idx="29">
                  <c:v>7.8834251968503963</c:v>
                </c:pt>
                <c:pt idx="30">
                  <c:v>6.5969685039370063</c:v>
                </c:pt>
                <c:pt idx="31">
                  <c:v>6.1341338582677167</c:v>
                </c:pt>
                <c:pt idx="32">
                  <c:v>7.0257086614173261</c:v>
                </c:pt>
                <c:pt idx="33">
                  <c:v>7.1381889763779611</c:v>
                </c:pt>
                <c:pt idx="34">
                  <c:v>7.2404724409448846</c:v>
                </c:pt>
                <c:pt idx="35">
                  <c:v>7.027204724409458</c:v>
                </c:pt>
                <c:pt idx="36">
                  <c:v>6.4835039370078817</c:v>
                </c:pt>
                <c:pt idx="37">
                  <c:v>5.4878740157480479</c:v>
                </c:pt>
                <c:pt idx="38">
                  <c:v>6.9173228346456739</c:v>
                </c:pt>
                <c:pt idx="39">
                  <c:v>7.5086614173228412</c:v>
                </c:pt>
                <c:pt idx="40">
                  <c:v>3.9303937007874055</c:v>
                </c:pt>
                <c:pt idx="41">
                  <c:v>2.9755905511811136</c:v>
                </c:pt>
                <c:pt idx="42">
                  <c:v>7.5572047244094449</c:v>
                </c:pt>
                <c:pt idx="43">
                  <c:v>13.47078740157481</c:v>
                </c:pt>
                <c:pt idx="44">
                  <c:v>14.049488188976397</c:v>
                </c:pt>
                <c:pt idx="45">
                  <c:v>16.41511811023625</c:v>
                </c:pt>
                <c:pt idx="46">
                  <c:v>14.382637795275599</c:v>
                </c:pt>
                <c:pt idx="47">
                  <c:v>14.957992125984262</c:v>
                </c:pt>
                <c:pt idx="48">
                  <c:v>14.292716535433073</c:v>
                </c:pt>
                <c:pt idx="49">
                  <c:v>14.241141732283467</c:v>
                </c:pt>
                <c:pt idx="50">
                  <c:v>9.8402755905511867</c:v>
                </c:pt>
                <c:pt idx="51">
                  <c:v>9.1892913385826773</c:v>
                </c:pt>
                <c:pt idx="52">
                  <c:v>7.2348818897637983</c:v>
                </c:pt>
                <c:pt idx="53">
                  <c:v>7.0793307086614163</c:v>
                </c:pt>
                <c:pt idx="54">
                  <c:v>7.7470472440944889</c:v>
                </c:pt>
                <c:pt idx="55">
                  <c:v>7.4259055118110382</c:v>
                </c:pt>
                <c:pt idx="56">
                  <c:v>6.9301968503937132</c:v>
                </c:pt>
                <c:pt idx="57">
                  <c:v>9.4639370078740086</c:v>
                </c:pt>
                <c:pt idx="58">
                  <c:v>11.122440944881902</c:v>
                </c:pt>
                <c:pt idx="59">
                  <c:v>12.125039370078753</c:v>
                </c:pt>
                <c:pt idx="60">
                  <c:v>13.456771653543314</c:v>
                </c:pt>
                <c:pt idx="61">
                  <c:v>14.616181102362219</c:v>
                </c:pt>
                <c:pt idx="62">
                  <c:v>16.765393700787413</c:v>
                </c:pt>
                <c:pt idx="63">
                  <c:v>19.543503937007884</c:v>
                </c:pt>
                <c:pt idx="64">
                  <c:v>20.330118110236242</c:v>
                </c:pt>
                <c:pt idx="65">
                  <c:v>19.76594488188978</c:v>
                </c:pt>
                <c:pt idx="66">
                  <c:v>18.634606299212606</c:v>
                </c:pt>
                <c:pt idx="67">
                  <c:v>19.953346456692913</c:v>
                </c:pt>
                <c:pt idx="68">
                  <c:v>17.365275590551178</c:v>
                </c:pt>
                <c:pt idx="69">
                  <c:v>19.379015748031492</c:v>
                </c:pt>
                <c:pt idx="70">
                  <c:v>18.178937007874026</c:v>
                </c:pt>
                <c:pt idx="71">
                  <c:v>18.089409448818898</c:v>
                </c:pt>
                <c:pt idx="72">
                  <c:v>18.823700787401592</c:v>
                </c:pt>
                <c:pt idx="73">
                  <c:v>19.035039370078735</c:v>
                </c:pt>
                <c:pt idx="74">
                  <c:v>18.26952755905512</c:v>
                </c:pt>
                <c:pt idx="75">
                  <c:v>16.762125984251966</c:v>
                </c:pt>
                <c:pt idx="76">
                  <c:v>15.461771653543323</c:v>
                </c:pt>
                <c:pt idx="77">
                  <c:v>17.730590551181109</c:v>
                </c:pt>
                <c:pt idx="78">
                  <c:v>18.203070866141729</c:v>
                </c:pt>
                <c:pt idx="79">
                  <c:v>18.87165354330709</c:v>
                </c:pt>
                <c:pt idx="80">
                  <c:v>17.616456692913388</c:v>
                </c:pt>
                <c:pt idx="81">
                  <c:v>18.139212598425203</c:v>
                </c:pt>
                <c:pt idx="82">
                  <c:v>14.662401574803155</c:v>
                </c:pt>
                <c:pt idx="83">
                  <c:v>12.042992125984256</c:v>
                </c:pt>
                <c:pt idx="84">
                  <c:v>9.4403937007874106</c:v>
                </c:pt>
                <c:pt idx="85">
                  <c:v>8.7852362204724415</c:v>
                </c:pt>
                <c:pt idx="86">
                  <c:v>10.267874015748049</c:v>
                </c:pt>
                <c:pt idx="87">
                  <c:v>9.5995669291338714</c:v>
                </c:pt>
                <c:pt idx="88">
                  <c:v>8.7798425196850474</c:v>
                </c:pt>
                <c:pt idx="89">
                  <c:v>11.305000000000007</c:v>
                </c:pt>
                <c:pt idx="90">
                  <c:v>13.216929133858287</c:v>
                </c:pt>
                <c:pt idx="91">
                  <c:v>13.715393700787402</c:v>
                </c:pt>
                <c:pt idx="92">
                  <c:v>13.096299212598424</c:v>
                </c:pt>
                <c:pt idx="93">
                  <c:v>11.273425196850397</c:v>
                </c:pt>
                <c:pt idx="94">
                  <c:v>10.264173228346465</c:v>
                </c:pt>
                <c:pt idx="95">
                  <c:v>8.7046850393700907</c:v>
                </c:pt>
                <c:pt idx="96">
                  <c:v>7.4671259842519646</c:v>
                </c:pt>
                <c:pt idx="97">
                  <c:v>7.137755905511824</c:v>
                </c:pt>
                <c:pt idx="98">
                  <c:v>8.236377952755916</c:v>
                </c:pt>
                <c:pt idx="99">
                  <c:v>9.346496062992145</c:v>
                </c:pt>
                <c:pt idx="100">
                  <c:v>11.476732283464557</c:v>
                </c:pt>
                <c:pt idx="101">
                  <c:v>10.38153543307088</c:v>
                </c:pt>
                <c:pt idx="102">
                  <c:v>11.254921259842519</c:v>
                </c:pt>
                <c:pt idx="103">
                  <c:v>15.032125984251977</c:v>
                </c:pt>
                <c:pt idx="104">
                  <c:v>17.524724409448822</c:v>
                </c:pt>
                <c:pt idx="105">
                  <c:v>17.433346456692917</c:v>
                </c:pt>
                <c:pt idx="106">
                  <c:v>17.772992125984274</c:v>
                </c:pt>
                <c:pt idx="107">
                  <c:v>16.193110236220463</c:v>
                </c:pt>
                <c:pt idx="108">
                  <c:v>14.418503937007884</c:v>
                </c:pt>
                <c:pt idx="109">
                  <c:v>11.680669291338575</c:v>
                </c:pt>
                <c:pt idx="110">
                  <c:v>10.459685039370072</c:v>
                </c:pt>
                <c:pt idx="111">
                  <c:v>7.7455118110236469</c:v>
                </c:pt>
                <c:pt idx="112">
                  <c:v>10.252559055118098</c:v>
                </c:pt>
                <c:pt idx="113">
                  <c:v>11.275393700787404</c:v>
                </c:pt>
                <c:pt idx="114">
                  <c:v>12.582834645669308</c:v>
                </c:pt>
                <c:pt idx="115">
                  <c:v>13.633228346456704</c:v>
                </c:pt>
                <c:pt idx="116">
                  <c:v>14.197401574803166</c:v>
                </c:pt>
                <c:pt idx="117">
                  <c:v>12.871850393700797</c:v>
                </c:pt>
                <c:pt idx="118">
                  <c:v>11.275472440944895</c:v>
                </c:pt>
                <c:pt idx="119">
                  <c:v>13.287007874015757</c:v>
                </c:pt>
                <c:pt idx="120">
                  <c:v>13.634803149606313</c:v>
                </c:pt>
                <c:pt idx="121">
                  <c:v>16.989803149606317</c:v>
                </c:pt>
                <c:pt idx="122">
                  <c:v>16.326023622047259</c:v>
                </c:pt>
                <c:pt idx="123">
                  <c:v>9.3261417322834603</c:v>
                </c:pt>
                <c:pt idx="124">
                  <c:v>7.8134251968504032</c:v>
                </c:pt>
                <c:pt idx="125">
                  <c:v>10.432677165354335</c:v>
                </c:pt>
                <c:pt idx="126">
                  <c:v>9.2675984251968657</c:v>
                </c:pt>
                <c:pt idx="127">
                  <c:v>6.1624015748031553</c:v>
                </c:pt>
                <c:pt idx="128">
                  <c:v>5.8416929133858417</c:v>
                </c:pt>
                <c:pt idx="129">
                  <c:v>6.0642913385826773</c:v>
                </c:pt>
                <c:pt idx="130">
                  <c:v>5.9375196850393763</c:v>
                </c:pt>
                <c:pt idx="131">
                  <c:v>5.643228346456695</c:v>
                </c:pt>
                <c:pt idx="132">
                  <c:v>4.5818110236220519</c:v>
                </c:pt>
                <c:pt idx="133">
                  <c:v>2.9901181102362244</c:v>
                </c:pt>
                <c:pt idx="134">
                  <c:v>3.7782677165354386</c:v>
                </c:pt>
                <c:pt idx="135">
                  <c:v>6.7368503937008057</c:v>
                </c:pt>
                <c:pt idx="136">
                  <c:v>4.1783858267716596</c:v>
                </c:pt>
                <c:pt idx="137">
                  <c:v>3.9075590551181136</c:v>
                </c:pt>
                <c:pt idx="138">
                  <c:v>3.9532283464566973</c:v>
                </c:pt>
                <c:pt idx="139">
                  <c:v>4.308385826771655</c:v>
                </c:pt>
                <c:pt idx="140">
                  <c:v>6.0605511811023689</c:v>
                </c:pt>
                <c:pt idx="141">
                  <c:v>1.8059448818897579</c:v>
                </c:pt>
                <c:pt idx="142">
                  <c:v>0.70842519685039917</c:v>
                </c:pt>
                <c:pt idx="143">
                  <c:v>2.5579133858267795</c:v>
                </c:pt>
                <c:pt idx="144">
                  <c:v>1.9063779527559177</c:v>
                </c:pt>
                <c:pt idx="145">
                  <c:v>2.2638976377952815</c:v>
                </c:pt>
                <c:pt idx="146">
                  <c:v>3.5429133858267789</c:v>
                </c:pt>
                <c:pt idx="147">
                  <c:v>6.5657086614173323</c:v>
                </c:pt>
                <c:pt idx="148">
                  <c:v>3.4325196850393809</c:v>
                </c:pt>
                <c:pt idx="149">
                  <c:v>2.4748818897637932</c:v>
                </c:pt>
                <c:pt idx="150">
                  <c:v>4.2839763779527544</c:v>
                </c:pt>
                <c:pt idx="151">
                  <c:v>9.3817716535433249</c:v>
                </c:pt>
                <c:pt idx="152">
                  <c:v>8.7558267716535596</c:v>
                </c:pt>
                <c:pt idx="153">
                  <c:v>7.9124015748031553</c:v>
                </c:pt>
                <c:pt idx="154">
                  <c:v>8.7185826771653581</c:v>
                </c:pt>
                <c:pt idx="155">
                  <c:v>9.0993307086614266</c:v>
                </c:pt>
                <c:pt idx="156">
                  <c:v>11.887480314960641</c:v>
                </c:pt>
                <c:pt idx="157">
                  <c:v>11.736496062992131</c:v>
                </c:pt>
                <c:pt idx="158">
                  <c:v>10.792755905511825</c:v>
                </c:pt>
                <c:pt idx="159">
                  <c:v>11.086259842519695</c:v>
                </c:pt>
                <c:pt idx="160">
                  <c:v>10.703858267716541</c:v>
                </c:pt>
                <c:pt idx="161">
                  <c:v>11.424960629921259</c:v>
                </c:pt>
                <c:pt idx="162">
                  <c:v>10.319330708661425</c:v>
                </c:pt>
                <c:pt idx="163">
                  <c:v>8.8520866141732313</c:v>
                </c:pt>
                <c:pt idx="164">
                  <c:v>9.1538976377952821</c:v>
                </c:pt>
                <c:pt idx="165">
                  <c:v>7.6950787401574843</c:v>
                </c:pt>
                <c:pt idx="166">
                  <c:v>7.3018897637795419</c:v>
                </c:pt>
                <c:pt idx="167">
                  <c:v>8.310314960629924</c:v>
                </c:pt>
                <c:pt idx="168">
                  <c:v>10.648070866141737</c:v>
                </c:pt>
                <c:pt idx="169">
                  <c:v>9.9216141732283489</c:v>
                </c:pt>
                <c:pt idx="170">
                  <c:v>9.3396850393700817</c:v>
                </c:pt>
                <c:pt idx="171">
                  <c:v>8.4061023622047202</c:v>
                </c:pt>
                <c:pt idx="172">
                  <c:v>9.0794094488189074</c:v>
                </c:pt>
                <c:pt idx="173">
                  <c:v>9.9789763779527618</c:v>
                </c:pt>
                <c:pt idx="174">
                  <c:v>10.28728346456694</c:v>
                </c:pt>
                <c:pt idx="175">
                  <c:v>9.906496062992133</c:v>
                </c:pt>
                <c:pt idx="176">
                  <c:v>8.767125984251976</c:v>
                </c:pt>
                <c:pt idx="177">
                  <c:v>8.3500787401574854</c:v>
                </c:pt>
                <c:pt idx="178">
                  <c:v>7.0435826771653609</c:v>
                </c:pt>
                <c:pt idx="179">
                  <c:v>5.6201574803149583</c:v>
                </c:pt>
                <c:pt idx="180">
                  <c:v>7.202952755905514</c:v>
                </c:pt>
                <c:pt idx="181">
                  <c:v>6.17169291338584</c:v>
                </c:pt>
                <c:pt idx="182">
                  <c:v>6.2411417322834666</c:v>
                </c:pt>
                <c:pt idx="183">
                  <c:v>4.712362204724414</c:v>
                </c:pt>
                <c:pt idx="184">
                  <c:v>4.643385826771663</c:v>
                </c:pt>
                <c:pt idx="185">
                  <c:v>5.1162598425196819</c:v>
                </c:pt>
                <c:pt idx="186">
                  <c:v>4.44220472440945</c:v>
                </c:pt>
                <c:pt idx="187">
                  <c:v>1.839133858267715</c:v>
                </c:pt>
                <c:pt idx="188">
                  <c:v>1.269999999999996</c:v>
                </c:pt>
                <c:pt idx="189">
                  <c:v>1.6103937007874123</c:v>
                </c:pt>
                <c:pt idx="190">
                  <c:v>0.99224409448818562</c:v>
                </c:pt>
                <c:pt idx="191">
                  <c:v>1.1068897637795345</c:v>
                </c:pt>
                <c:pt idx="192">
                  <c:v>1.1719291338582707</c:v>
                </c:pt>
                <c:pt idx="193">
                  <c:v>0.6098818897637841</c:v>
                </c:pt>
                <c:pt idx="194">
                  <c:v>1.5656692913385939</c:v>
                </c:pt>
                <c:pt idx="195">
                  <c:v>4.0121259842519663</c:v>
                </c:pt>
                <c:pt idx="196">
                  <c:v>4.4872047244094517</c:v>
                </c:pt>
                <c:pt idx="197">
                  <c:v>5.641614173228362</c:v>
                </c:pt>
                <c:pt idx="198">
                  <c:v>6.4450393700787458</c:v>
                </c:pt>
                <c:pt idx="199">
                  <c:v>4.5531889763779532</c:v>
                </c:pt>
                <c:pt idx="200">
                  <c:v>4.3228740157480416</c:v>
                </c:pt>
                <c:pt idx="201">
                  <c:v>3.8305905511811176</c:v>
                </c:pt>
                <c:pt idx="202">
                  <c:v>3.9099606299212581</c:v>
                </c:pt>
                <c:pt idx="203">
                  <c:v>3.6812204724409412</c:v>
                </c:pt>
                <c:pt idx="204">
                  <c:v>1.5393307086614243</c:v>
                </c:pt>
                <c:pt idx="205">
                  <c:v>1.687913385826775</c:v>
                </c:pt>
                <c:pt idx="206">
                  <c:v>0.18259842519685776</c:v>
                </c:pt>
                <c:pt idx="207">
                  <c:v>-0.29094488188975731</c:v>
                </c:pt>
                <c:pt idx="208">
                  <c:v>-0.48118110236219991</c:v>
                </c:pt>
                <c:pt idx="209">
                  <c:v>-1.4044488188976345</c:v>
                </c:pt>
                <c:pt idx="210">
                  <c:v>-5.6968503937014248E-2</c:v>
                </c:pt>
                <c:pt idx="211">
                  <c:v>1.0157480314958889E-2</c:v>
                </c:pt>
                <c:pt idx="212">
                  <c:v>-1.3212992125984186</c:v>
                </c:pt>
                <c:pt idx="213">
                  <c:v>-0.21421259842519191</c:v>
                </c:pt>
                <c:pt idx="214">
                  <c:v>0.18062992125985033</c:v>
                </c:pt>
                <c:pt idx="215">
                  <c:v>0.16440944881890118</c:v>
                </c:pt>
                <c:pt idx="216">
                  <c:v>-0.16082677165354653</c:v>
                </c:pt>
                <c:pt idx="217">
                  <c:v>-1.1742913385826625</c:v>
                </c:pt>
                <c:pt idx="218">
                  <c:v>-2.0552362204724233</c:v>
                </c:pt>
                <c:pt idx="219">
                  <c:v>-1.6269685039370074</c:v>
                </c:pt>
                <c:pt idx="220">
                  <c:v>-7.4279921259842467</c:v>
                </c:pt>
                <c:pt idx="221">
                  <c:v>-6.3627559055118041</c:v>
                </c:pt>
                <c:pt idx="222">
                  <c:v>-2.6044488188976231</c:v>
                </c:pt>
                <c:pt idx="223">
                  <c:v>-2.3133858267716505</c:v>
                </c:pt>
                <c:pt idx="224">
                  <c:v>-1.9291732283464427</c:v>
                </c:pt>
                <c:pt idx="225">
                  <c:v>-1.1542913385826665</c:v>
                </c:pt>
                <c:pt idx="226">
                  <c:v>3.6811023622064454E-2</c:v>
                </c:pt>
                <c:pt idx="227">
                  <c:v>-0.3271653543307167</c:v>
                </c:pt>
                <c:pt idx="228">
                  <c:v>-2.0108661417322793</c:v>
                </c:pt>
                <c:pt idx="229">
                  <c:v>-2.5242519685039326</c:v>
                </c:pt>
                <c:pt idx="230">
                  <c:v>-3.0957480314960577</c:v>
                </c:pt>
                <c:pt idx="231">
                  <c:v>-1.0394881889763639</c:v>
                </c:pt>
                <c:pt idx="232">
                  <c:v>-0.11755905511810738</c:v>
                </c:pt>
                <c:pt idx="233">
                  <c:v>-0.4906299212598384</c:v>
                </c:pt>
                <c:pt idx="234">
                  <c:v>-2.4576377952755877</c:v>
                </c:pt>
                <c:pt idx="235">
                  <c:v>-1.4337401574803152</c:v>
                </c:pt>
                <c:pt idx="236">
                  <c:v>-2.1181889763779509</c:v>
                </c:pt>
                <c:pt idx="237">
                  <c:v>-3.656259842519674</c:v>
                </c:pt>
                <c:pt idx="238">
                  <c:v>-3.9621259842519692</c:v>
                </c:pt>
                <c:pt idx="239">
                  <c:v>-4.7861023622047298</c:v>
                </c:pt>
                <c:pt idx="240">
                  <c:v>-4.1528346456692873</c:v>
                </c:pt>
                <c:pt idx="241">
                  <c:v>-3.490078740157486</c:v>
                </c:pt>
                <c:pt idx="242">
                  <c:v>-1.3822834645669246</c:v>
                </c:pt>
                <c:pt idx="243">
                  <c:v>-0.63224409448817198</c:v>
                </c:pt>
                <c:pt idx="244">
                  <c:v>-0.92492125984252027</c:v>
                </c:pt>
                <c:pt idx="245">
                  <c:v>-1.8136220472440954</c:v>
                </c:pt>
                <c:pt idx="246">
                  <c:v>-1.9086220472440942</c:v>
                </c:pt>
                <c:pt idx="247">
                  <c:v>0.63165354330709533</c:v>
                </c:pt>
                <c:pt idx="248">
                  <c:v>-0.44877952755905426</c:v>
                </c:pt>
                <c:pt idx="249">
                  <c:v>-0.38011811023622499</c:v>
                </c:pt>
                <c:pt idx="250">
                  <c:v>2.9842519685033153E-2</c:v>
                </c:pt>
                <c:pt idx="251">
                  <c:v>2.5508661417322855</c:v>
                </c:pt>
                <c:pt idx="252">
                  <c:v>2.1651181102362216</c:v>
                </c:pt>
                <c:pt idx="253">
                  <c:v>1.9850787401574763</c:v>
                </c:pt>
                <c:pt idx="254">
                  <c:v>1.4626377952755973</c:v>
                </c:pt>
                <c:pt idx="255">
                  <c:v>1.6488188976377955</c:v>
                </c:pt>
                <c:pt idx="256">
                  <c:v>2.1240551181102347</c:v>
                </c:pt>
                <c:pt idx="257">
                  <c:v>2.2143700787401599</c:v>
                </c:pt>
                <c:pt idx="258">
                  <c:v>3.4466535433070931</c:v>
                </c:pt>
                <c:pt idx="259">
                  <c:v>3.8135433070866185</c:v>
                </c:pt>
                <c:pt idx="260">
                  <c:v>4.1933070866141833</c:v>
                </c:pt>
                <c:pt idx="261">
                  <c:v>3.7600393700787436</c:v>
                </c:pt>
                <c:pt idx="262">
                  <c:v>4.1614173228346516</c:v>
                </c:pt>
                <c:pt idx="263">
                  <c:v>5.2811023622047202</c:v>
                </c:pt>
                <c:pt idx="264">
                  <c:v>5.1758267716535613</c:v>
                </c:pt>
                <c:pt idx="265">
                  <c:v>6.9014960629921376</c:v>
                </c:pt>
                <c:pt idx="266">
                  <c:v>6.0835039370078761</c:v>
                </c:pt>
                <c:pt idx="267">
                  <c:v>6.4070866141732239</c:v>
                </c:pt>
                <c:pt idx="268">
                  <c:v>7.2433464566929189</c:v>
                </c:pt>
                <c:pt idx="269">
                  <c:v>8.0865354330708783</c:v>
                </c:pt>
                <c:pt idx="270">
                  <c:v>8.1865748031496111</c:v>
                </c:pt>
                <c:pt idx="271">
                  <c:v>9.7759055118110183</c:v>
                </c:pt>
                <c:pt idx="272">
                  <c:v>5.9922834645669383</c:v>
                </c:pt>
                <c:pt idx="273">
                  <c:v>5.0492913385826768</c:v>
                </c:pt>
                <c:pt idx="274">
                  <c:v>4.4601181102362233</c:v>
                </c:pt>
                <c:pt idx="275">
                  <c:v>4.3073228346456744</c:v>
                </c:pt>
                <c:pt idx="276">
                  <c:v>4.8077559055118257</c:v>
                </c:pt>
                <c:pt idx="277">
                  <c:v>5.47578740157482</c:v>
                </c:pt>
                <c:pt idx="278">
                  <c:v>4.7887007874015808</c:v>
                </c:pt>
                <c:pt idx="279">
                  <c:v>4.7462204724409531</c:v>
                </c:pt>
                <c:pt idx="280">
                  <c:v>4.8107086614173369</c:v>
                </c:pt>
                <c:pt idx="281">
                  <c:v>3.1241732283464643</c:v>
                </c:pt>
                <c:pt idx="282">
                  <c:v>2.3954330708661473</c:v>
                </c:pt>
                <c:pt idx="283">
                  <c:v>2.6494094488189006</c:v>
                </c:pt>
                <c:pt idx="284">
                  <c:v>3.2111811023622039</c:v>
                </c:pt>
                <c:pt idx="285">
                  <c:v>2.2519685039370074</c:v>
                </c:pt>
                <c:pt idx="286">
                  <c:v>1.4429133858267704</c:v>
                </c:pt>
                <c:pt idx="287">
                  <c:v>2.9182677165354391</c:v>
                </c:pt>
                <c:pt idx="288">
                  <c:v>2.9925196850393831</c:v>
                </c:pt>
                <c:pt idx="289">
                  <c:v>3.0181889763779566</c:v>
                </c:pt>
                <c:pt idx="290">
                  <c:v>2.8886220472440982</c:v>
                </c:pt>
                <c:pt idx="291">
                  <c:v>3.0748031496063106</c:v>
                </c:pt>
                <c:pt idx="292">
                  <c:v>3.1139763779527527</c:v>
                </c:pt>
                <c:pt idx="293">
                  <c:v>3.5701574803149612</c:v>
                </c:pt>
                <c:pt idx="294">
                  <c:v>4.381220472440944</c:v>
                </c:pt>
                <c:pt idx="295">
                  <c:v>4.3414566929133969</c:v>
                </c:pt>
                <c:pt idx="296">
                  <c:v>3.5848818897637784</c:v>
                </c:pt>
                <c:pt idx="297">
                  <c:v>3.3866929133858434</c:v>
                </c:pt>
                <c:pt idx="298">
                  <c:v>2.959330708661426</c:v>
                </c:pt>
                <c:pt idx="299">
                  <c:v>3.8250000000000028</c:v>
                </c:pt>
                <c:pt idx="300">
                  <c:v>2.8135433070866185</c:v>
                </c:pt>
                <c:pt idx="301">
                  <c:v>3.4749606299212559</c:v>
                </c:pt>
                <c:pt idx="302">
                  <c:v>3.4398031496062913</c:v>
                </c:pt>
                <c:pt idx="303">
                  <c:v>4.9640944881889766</c:v>
                </c:pt>
                <c:pt idx="304">
                  <c:v>4.5548425196850388</c:v>
                </c:pt>
                <c:pt idx="305">
                  <c:v>5.2801181102362165</c:v>
                </c:pt>
                <c:pt idx="306">
                  <c:v>4.9155905511811113</c:v>
                </c:pt>
                <c:pt idx="307">
                  <c:v>4.7105511811023746</c:v>
                </c:pt>
                <c:pt idx="308">
                  <c:v>5.0227165354330765</c:v>
                </c:pt>
                <c:pt idx="309">
                  <c:v>5.0205905511811153</c:v>
                </c:pt>
                <c:pt idx="310">
                  <c:v>4.2466141732283518</c:v>
                </c:pt>
                <c:pt idx="311">
                  <c:v>4.1353543307086653</c:v>
                </c:pt>
                <c:pt idx="312">
                  <c:v>4.9671259842519646</c:v>
                </c:pt>
                <c:pt idx="313">
                  <c:v>3.6171653543307087</c:v>
                </c:pt>
                <c:pt idx="314">
                  <c:v>1.7340944881889726</c:v>
                </c:pt>
                <c:pt idx="315">
                  <c:v>0.89547244094488576</c:v>
                </c:pt>
                <c:pt idx="316">
                  <c:v>0.86169291338583776</c:v>
                </c:pt>
                <c:pt idx="317">
                  <c:v>1.3496850393700868</c:v>
                </c:pt>
                <c:pt idx="318">
                  <c:v>0.61291338582677213</c:v>
                </c:pt>
                <c:pt idx="319">
                  <c:v>-1.3152362204724284</c:v>
                </c:pt>
                <c:pt idx="320">
                  <c:v>-1.3739370078740194</c:v>
                </c:pt>
                <c:pt idx="321">
                  <c:v>-1.7826377952755905</c:v>
                </c:pt>
                <c:pt idx="322">
                  <c:v>-1.5156299212598441</c:v>
                </c:pt>
                <c:pt idx="323">
                  <c:v>-1.8268503937007807</c:v>
                </c:pt>
                <c:pt idx="324">
                  <c:v>-2.4003937007873901</c:v>
                </c:pt>
                <c:pt idx="325">
                  <c:v>-2.273858267716534</c:v>
                </c:pt>
                <c:pt idx="326">
                  <c:v>-1.3477559055118036</c:v>
                </c:pt>
                <c:pt idx="327">
                  <c:v>-0.67732283464566478</c:v>
                </c:pt>
                <c:pt idx="328">
                  <c:v>-0.37838582677164823</c:v>
                </c:pt>
                <c:pt idx="329">
                  <c:v>-0.17712598425197257</c:v>
                </c:pt>
                <c:pt idx="330">
                  <c:v>-0.24622047244093892</c:v>
                </c:pt>
                <c:pt idx="331">
                  <c:v>7.6614173228350069E-2</c:v>
                </c:pt>
                <c:pt idx="332">
                  <c:v>1.560157480314956</c:v>
                </c:pt>
                <c:pt idx="333">
                  <c:v>1.7025984251968538</c:v>
                </c:pt>
                <c:pt idx="334">
                  <c:v>0.7088976377952747</c:v>
                </c:pt>
                <c:pt idx="335">
                  <c:v>1.0310236220472433</c:v>
                </c:pt>
                <c:pt idx="336">
                  <c:v>1.3035039370078749</c:v>
                </c:pt>
                <c:pt idx="337">
                  <c:v>0.8246062992126042</c:v>
                </c:pt>
                <c:pt idx="338">
                  <c:v>0.86224409448819017</c:v>
                </c:pt>
                <c:pt idx="339">
                  <c:v>0.9892125984251976</c:v>
                </c:pt>
                <c:pt idx="340">
                  <c:v>1.2922834645669354</c:v>
                </c:pt>
                <c:pt idx="341">
                  <c:v>0.91799212598425584</c:v>
                </c:pt>
                <c:pt idx="342">
                  <c:v>1.8196062992126087</c:v>
                </c:pt>
                <c:pt idx="343">
                  <c:v>2.3964566929133895</c:v>
                </c:pt>
                <c:pt idx="344">
                  <c:v>2.0621259842519635</c:v>
                </c:pt>
                <c:pt idx="345">
                  <c:v>1.8671653543307087</c:v>
                </c:pt>
                <c:pt idx="346">
                  <c:v>1.7220472440944832</c:v>
                </c:pt>
                <c:pt idx="347">
                  <c:v>2.2525196850393741</c:v>
                </c:pt>
                <c:pt idx="348">
                  <c:v>2.3090157480314986</c:v>
                </c:pt>
                <c:pt idx="349">
                  <c:v>2.7382283464566939</c:v>
                </c:pt>
                <c:pt idx="350">
                  <c:v>2.6735433070866179</c:v>
                </c:pt>
                <c:pt idx="351">
                  <c:v>2.6661811023622022</c:v>
                </c:pt>
                <c:pt idx="352">
                  <c:v>2.835944881889759</c:v>
                </c:pt>
                <c:pt idx="353">
                  <c:v>2.5620472440944866</c:v>
                </c:pt>
                <c:pt idx="354">
                  <c:v>3.3642913385826745</c:v>
                </c:pt>
                <c:pt idx="355">
                  <c:v>4.4974015748031491</c:v>
                </c:pt>
                <c:pt idx="356">
                  <c:v>4.7516929133858383</c:v>
                </c:pt>
                <c:pt idx="357">
                  <c:v>4.9405511811023644</c:v>
                </c:pt>
                <c:pt idx="358">
                  <c:v>4.9499212598425117</c:v>
                </c:pt>
                <c:pt idx="359">
                  <c:v>4.8628346456692952</c:v>
                </c:pt>
                <c:pt idx="360">
                  <c:v>5.2675984251968657</c:v>
                </c:pt>
                <c:pt idx="361">
                  <c:v>5.111377952755916</c:v>
                </c:pt>
                <c:pt idx="362">
                  <c:v>5.6474803149606316</c:v>
                </c:pt>
                <c:pt idx="363">
                  <c:v>5.9261023622047304</c:v>
                </c:pt>
                <c:pt idx="364">
                  <c:v>6.4591338582677196</c:v>
                </c:pt>
                <c:pt idx="365">
                  <c:v>5.3868897637795214</c:v>
                </c:pt>
                <c:pt idx="366">
                  <c:v>5.4397637795275671</c:v>
                </c:pt>
                <c:pt idx="367">
                  <c:v>5.5850787401574848</c:v>
                </c:pt>
                <c:pt idx="368">
                  <c:v>6.1369685039370125</c:v>
                </c:pt>
                <c:pt idx="369">
                  <c:v>5.623228346456699</c:v>
                </c:pt>
                <c:pt idx="370">
                  <c:v>6.6588188976377864</c:v>
                </c:pt>
                <c:pt idx="371">
                  <c:v>6.9112204724409452</c:v>
                </c:pt>
                <c:pt idx="372">
                  <c:v>6.8468897637795294</c:v>
                </c:pt>
                <c:pt idx="373">
                  <c:v>6.2948425196850337</c:v>
                </c:pt>
                <c:pt idx="374">
                  <c:v>5.4542519685039395</c:v>
                </c:pt>
                <c:pt idx="375">
                  <c:v>5.2254724409448841</c:v>
                </c:pt>
                <c:pt idx="376">
                  <c:v>3.026889763779522</c:v>
                </c:pt>
                <c:pt idx="377">
                  <c:v>2.6827165354330873</c:v>
                </c:pt>
                <c:pt idx="378">
                  <c:v>2.6899212598425208</c:v>
                </c:pt>
                <c:pt idx="379">
                  <c:v>2.0367716535433118</c:v>
                </c:pt>
                <c:pt idx="380">
                  <c:v>1.9266929133858355</c:v>
                </c:pt>
                <c:pt idx="381">
                  <c:v>1.6003937007874072</c:v>
                </c:pt>
                <c:pt idx="382">
                  <c:v>3.055196850393699</c:v>
                </c:pt>
                <c:pt idx="383">
                  <c:v>2.3703543307086647</c:v>
                </c:pt>
                <c:pt idx="384">
                  <c:v>3.3728740157480246</c:v>
                </c:pt>
                <c:pt idx="385">
                  <c:v>2.0860629921259886</c:v>
                </c:pt>
                <c:pt idx="386">
                  <c:v>2.1915748031496207</c:v>
                </c:pt>
                <c:pt idx="387">
                  <c:v>2.4991732283464643</c:v>
                </c:pt>
                <c:pt idx="388">
                  <c:v>2.7846062992126122</c:v>
                </c:pt>
                <c:pt idx="389">
                  <c:v>2.4168897637795226</c:v>
                </c:pt>
                <c:pt idx="390">
                  <c:v>2.7736614173228418</c:v>
                </c:pt>
                <c:pt idx="391">
                  <c:v>2.6366929133858434</c:v>
                </c:pt>
                <c:pt idx="392">
                  <c:v>3.8421653543307173</c:v>
                </c:pt>
                <c:pt idx="393">
                  <c:v>4.8238976377952696</c:v>
                </c:pt>
                <c:pt idx="394">
                  <c:v>6.1560236220472433</c:v>
                </c:pt>
                <c:pt idx="395">
                  <c:v>6.969094488188972</c:v>
                </c:pt>
                <c:pt idx="396">
                  <c:v>8.7777559055118246</c:v>
                </c:pt>
                <c:pt idx="397">
                  <c:v>7.8614173228346544</c:v>
                </c:pt>
                <c:pt idx="398">
                  <c:v>7.6675590551181187</c:v>
                </c:pt>
                <c:pt idx="399">
                  <c:v>6.2059055118110251</c:v>
                </c:pt>
                <c:pt idx="400">
                  <c:v>4.3292519685039395</c:v>
                </c:pt>
                <c:pt idx="401">
                  <c:v>5.4426377952756013</c:v>
                </c:pt>
                <c:pt idx="402">
                  <c:v>5.9032283464567001</c:v>
                </c:pt>
                <c:pt idx="403">
                  <c:v>4.7639763779527584</c:v>
                </c:pt>
                <c:pt idx="404">
                  <c:v>4.310984251968506</c:v>
                </c:pt>
                <c:pt idx="405">
                  <c:v>4.0412204724409548</c:v>
                </c:pt>
                <c:pt idx="406">
                  <c:v>3.8900000000000006</c:v>
                </c:pt>
                <c:pt idx="407">
                  <c:v>4.3637007874015836</c:v>
                </c:pt>
                <c:pt idx="408">
                  <c:v>4.8305511811023649</c:v>
                </c:pt>
                <c:pt idx="409">
                  <c:v>4.2692913385826756</c:v>
                </c:pt>
                <c:pt idx="410">
                  <c:v>4.1288188976378137</c:v>
                </c:pt>
                <c:pt idx="411">
                  <c:v>4.048976377952755</c:v>
                </c:pt>
                <c:pt idx="412">
                  <c:v>4.6470472440944945</c:v>
                </c:pt>
                <c:pt idx="413">
                  <c:v>4.253188976377956</c:v>
                </c:pt>
                <c:pt idx="414">
                  <c:v>4.5287007874015899</c:v>
                </c:pt>
                <c:pt idx="415">
                  <c:v>3.8656299212598526</c:v>
                </c:pt>
                <c:pt idx="416">
                  <c:v>3.2305511811023706</c:v>
                </c:pt>
                <c:pt idx="417">
                  <c:v>2.0560629921259874</c:v>
                </c:pt>
                <c:pt idx="418">
                  <c:v>-0.5262598425196785</c:v>
                </c:pt>
                <c:pt idx="419">
                  <c:v>-0.79326771653542494</c:v>
                </c:pt>
                <c:pt idx="420">
                  <c:v>0.20417322834646257</c:v>
                </c:pt>
                <c:pt idx="421">
                  <c:v>0.38346456692913478</c:v>
                </c:pt>
                <c:pt idx="422">
                  <c:v>0.9514566929133963</c:v>
                </c:pt>
                <c:pt idx="423">
                  <c:v>1.129606299212611</c:v>
                </c:pt>
                <c:pt idx="424">
                  <c:v>1.5574803149606424</c:v>
                </c:pt>
                <c:pt idx="425">
                  <c:v>2.7173622047244095</c:v>
                </c:pt>
                <c:pt idx="426">
                  <c:v>1.5485433070866179</c:v>
                </c:pt>
                <c:pt idx="427">
                  <c:v>0.68677165354331748</c:v>
                </c:pt>
                <c:pt idx="428">
                  <c:v>-9.8267716535417549E-2</c:v>
                </c:pt>
                <c:pt idx="429">
                  <c:v>-1.1563385826771508</c:v>
                </c:pt>
                <c:pt idx="430">
                  <c:v>-0.96122047244092812</c:v>
                </c:pt>
                <c:pt idx="431">
                  <c:v>0.22440944881890346</c:v>
                </c:pt>
                <c:pt idx="432">
                  <c:v>-5.1771653543298157E-2</c:v>
                </c:pt>
                <c:pt idx="433">
                  <c:v>-0.48661417322834666</c:v>
                </c:pt>
                <c:pt idx="434">
                  <c:v>-0.15862204724409423</c:v>
                </c:pt>
                <c:pt idx="435">
                  <c:v>-1.5370472440944951</c:v>
                </c:pt>
                <c:pt idx="436">
                  <c:v>-2.651889763779522</c:v>
                </c:pt>
                <c:pt idx="437">
                  <c:v>-2.7423228346456625</c:v>
                </c:pt>
                <c:pt idx="438">
                  <c:v>-1.8384645669291331</c:v>
                </c:pt>
                <c:pt idx="439">
                  <c:v>-0.30992125984252539</c:v>
                </c:pt>
                <c:pt idx="440">
                  <c:v>-0.96633858267715311</c:v>
                </c:pt>
                <c:pt idx="441">
                  <c:v>0.26015748031495889</c:v>
                </c:pt>
                <c:pt idx="442">
                  <c:v>0.30393700787401201</c:v>
                </c:pt>
                <c:pt idx="443">
                  <c:v>0.23980314960631688</c:v>
                </c:pt>
                <c:pt idx="444">
                  <c:v>-0.19818897637793498</c:v>
                </c:pt>
                <c:pt idx="445">
                  <c:v>1.5662992125984232</c:v>
                </c:pt>
                <c:pt idx="446">
                  <c:v>1.9685826771653581</c:v>
                </c:pt>
                <c:pt idx="447">
                  <c:v>6.0275590551185587E-2</c:v>
                </c:pt>
                <c:pt idx="448">
                  <c:v>-0.53031496062990868</c:v>
                </c:pt>
                <c:pt idx="449">
                  <c:v>-0.89385826771653853</c:v>
                </c:pt>
                <c:pt idx="450">
                  <c:v>-0.22035433070865906</c:v>
                </c:pt>
                <c:pt idx="451">
                  <c:v>0.57952755905512277</c:v>
                </c:pt>
                <c:pt idx="452">
                  <c:v>0.15748031496063675</c:v>
                </c:pt>
                <c:pt idx="453">
                  <c:v>0.61578740157482059</c:v>
                </c:pt>
                <c:pt idx="454">
                  <c:v>1.2644094488189097</c:v>
                </c:pt>
                <c:pt idx="455">
                  <c:v>0.88125984251968248</c:v>
                </c:pt>
                <c:pt idx="456">
                  <c:v>0.10814960629922155</c:v>
                </c:pt>
                <c:pt idx="457">
                  <c:v>1.0455905511811068</c:v>
                </c:pt>
                <c:pt idx="458">
                  <c:v>1.3937007874015848</c:v>
                </c:pt>
                <c:pt idx="459">
                  <c:v>2.3092519685039434</c:v>
                </c:pt>
                <c:pt idx="460">
                  <c:v>1.6999606299212644</c:v>
                </c:pt>
                <c:pt idx="461">
                  <c:v>0.37263779527559393</c:v>
                </c:pt>
                <c:pt idx="462">
                  <c:v>0.21334645669291774</c:v>
                </c:pt>
                <c:pt idx="463">
                  <c:v>0.96011811023622329</c:v>
                </c:pt>
                <c:pt idx="464">
                  <c:v>1.4711023622047321</c:v>
                </c:pt>
                <c:pt idx="465">
                  <c:v>2.5718897637795237</c:v>
                </c:pt>
                <c:pt idx="466">
                  <c:v>3.481102362204723</c:v>
                </c:pt>
                <c:pt idx="467">
                  <c:v>3.1522834645669349</c:v>
                </c:pt>
                <c:pt idx="468">
                  <c:v>4.9838188976378035</c:v>
                </c:pt>
                <c:pt idx="469">
                  <c:v>3.3976771653543381</c:v>
                </c:pt>
                <c:pt idx="470">
                  <c:v>3.9254330708661485</c:v>
                </c:pt>
                <c:pt idx="471">
                  <c:v>6.2644488188976482</c:v>
                </c:pt>
                <c:pt idx="472">
                  <c:v>6.3766929133858383</c:v>
                </c:pt>
                <c:pt idx="473">
                  <c:v>8.3629133858267721</c:v>
                </c:pt>
                <c:pt idx="474">
                  <c:v>7.6031496062992119</c:v>
                </c:pt>
                <c:pt idx="475">
                  <c:v>6.0318110236220548</c:v>
                </c:pt>
                <c:pt idx="476">
                  <c:v>5.7035433070866191</c:v>
                </c:pt>
                <c:pt idx="477">
                  <c:v>5.7671653543307144</c:v>
                </c:pt>
                <c:pt idx="478">
                  <c:v>5.9279921259842467</c:v>
                </c:pt>
                <c:pt idx="479">
                  <c:v>5.2147244094488343</c:v>
                </c:pt>
                <c:pt idx="480">
                  <c:v>4.8459842519685026</c:v>
                </c:pt>
                <c:pt idx="481">
                  <c:v>6.0141732283464648</c:v>
                </c:pt>
                <c:pt idx="482">
                  <c:v>5.6322834645669388</c:v>
                </c:pt>
                <c:pt idx="483">
                  <c:v>5.8444881889763849</c:v>
                </c:pt>
                <c:pt idx="484">
                  <c:v>4.9852362204724443</c:v>
                </c:pt>
                <c:pt idx="485">
                  <c:v>4.3163779527559143</c:v>
                </c:pt>
                <c:pt idx="486">
                  <c:v>3.9727165354330793</c:v>
                </c:pt>
                <c:pt idx="487">
                  <c:v>3.7569291338582644</c:v>
                </c:pt>
                <c:pt idx="488">
                  <c:v>3.7400393700787475</c:v>
                </c:pt>
                <c:pt idx="489">
                  <c:v>4.3583858267716522</c:v>
                </c:pt>
                <c:pt idx="490">
                  <c:v>4.6501574803149595</c:v>
                </c:pt>
                <c:pt idx="491">
                  <c:v>5.0478346456692833</c:v>
                </c:pt>
                <c:pt idx="492">
                  <c:v>4.7653937007874134</c:v>
                </c:pt>
                <c:pt idx="493">
                  <c:v>5.1507086614173261</c:v>
                </c:pt>
                <c:pt idx="494">
                  <c:v>4.3231889763779492</c:v>
                </c:pt>
                <c:pt idx="495">
                  <c:v>3.2087401574803209</c:v>
                </c:pt>
                <c:pt idx="496">
                  <c:v>3.5144881889763866</c:v>
                </c:pt>
                <c:pt idx="497">
                  <c:v>3.3982283464566905</c:v>
                </c:pt>
                <c:pt idx="498">
                  <c:v>3.9581496062992159</c:v>
                </c:pt>
                <c:pt idx="499">
                  <c:v>4.3839370078740103</c:v>
                </c:pt>
                <c:pt idx="500">
                  <c:v>4.777204724409458</c:v>
                </c:pt>
                <c:pt idx="501">
                  <c:v>7.7251968503937007</c:v>
                </c:pt>
                <c:pt idx="502">
                  <c:v>7.3944094488189052</c:v>
                </c:pt>
                <c:pt idx="503">
                  <c:v>6.4653149606299252</c:v>
                </c:pt>
                <c:pt idx="504">
                  <c:v>5.1870078740157481</c:v>
                </c:pt>
                <c:pt idx="505">
                  <c:v>4.2931102362204712</c:v>
                </c:pt>
                <c:pt idx="506">
                  <c:v>3.8115354330708726</c:v>
                </c:pt>
                <c:pt idx="507">
                  <c:v>2.6379527559055163</c:v>
                </c:pt>
                <c:pt idx="508">
                  <c:v>1.7872047244094489</c:v>
                </c:pt>
                <c:pt idx="509">
                  <c:v>1.9422440944881885</c:v>
                </c:pt>
                <c:pt idx="510">
                  <c:v>2.0248031496063135</c:v>
                </c:pt>
                <c:pt idx="511">
                  <c:v>2.6740551181102319</c:v>
                </c:pt>
                <c:pt idx="512">
                  <c:v>3.5221259842519714</c:v>
                </c:pt>
                <c:pt idx="513">
                  <c:v>2.9970078740157504</c:v>
                </c:pt>
                <c:pt idx="514">
                  <c:v>3.6918897637795283</c:v>
                </c:pt>
                <c:pt idx="515">
                  <c:v>3.8192519685039343</c:v>
                </c:pt>
                <c:pt idx="516">
                  <c:v>3.8517322834645711</c:v>
                </c:pt>
                <c:pt idx="517">
                  <c:v>4.8778740157480343</c:v>
                </c:pt>
                <c:pt idx="518">
                  <c:v>5.8357480314960668</c:v>
                </c:pt>
                <c:pt idx="519">
                  <c:v>6.1969291338582622</c:v>
                </c:pt>
                <c:pt idx="520">
                  <c:v>6.8811417322834671</c:v>
                </c:pt>
                <c:pt idx="521">
                  <c:v>7.3516929133858326</c:v>
                </c:pt>
                <c:pt idx="522">
                  <c:v>7.5743307086614209</c:v>
                </c:pt>
                <c:pt idx="523">
                  <c:v>7.196811023622061</c:v>
                </c:pt>
                <c:pt idx="524">
                  <c:v>7.1404724409448903</c:v>
                </c:pt>
                <c:pt idx="525">
                  <c:v>6.124330708661418</c:v>
                </c:pt>
                <c:pt idx="526">
                  <c:v>5.5516929133858355</c:v>
                </c:pt>
                <c:pt idx="527">
                  <c:v>5.317874015748032</c:v>
                </c:pt>
                <c:pt idx="528">
                  <c:v>4.8163385826771759</c:v>
                </c:pt>
                <c:pt idx="529">
                  <c:v>5.0137795275590662</c:v>
                </c:pt>
                <c:pt idx="530">
                  <c:v>5.3062598425196938</c:v>
                </c:pt>
                <c:pt idx="531">
                  <c:v>3.881889763779526</c:v>
                </c:pt>
                <c:pt idx="532">
                  <c:v>3.5770472440944872</c:v>
                </c:pt>
                <c:pt idx="533">
                  <c:v>3.7563385826771736</c:v>
                </c:pt>
                <c:pt idx="534">
                  <c:v>2.8170078740157436</c:v>
                </c:pt>
                <c:pt idx="535">
                  <c:v>3.0175590551181131</c:v>
                </c:pt>
                <c:pt idx="536">
                  <c:v>2.7084251968503992</c:v>
                </c:pt>
                <c:pt idx="537">
                  <c:v>3.373897637795281</c:v>
                </c:pt>
                <c:pt idx="538">
                  <c:v>3.8500787401574854</c:v>
                </c:pt>
                <c:pt idx="539">
                  <c:v>4.7495669291338629</c:v>
                </c:pt>
                <c:pt idx="540">
                  <c:v>6.4012992125984312</c:v>
                </c:pt>
                <c:pt idx="541">
                  <c:v>6.4012992125984312</c:v>
                </c:pt>
                <c:pt idx="542">
                  <c:v>6.5292913385826807</c:v>
                </c:pt>
                <c:pt idx="543">
                  <c:v>5.7244488188976419</c:v>
                </c:pt>
                <c:pt idx="544">
                  <c:v>5.3606299212598572</c:v>
                </c:pt>
                <c:pt idx="545">
                  <c:v>3.6467322834645728</c:v>
                </c:pt>
                <c:pt idx="546">
                  <c:v>4.4042913385826807</c:v>
                </c:pt>
                <c:pt idx="547">
                  <c:v>4.364409448818904</c:v>
                </c:pt>
                <c:pt idx="548">
                  <c:v>4.2249212598425174</c:v>
                </c:pt>
                <c:pt idx="549">
                  <c:v>4.7306692913385859</c:v>
                </c:pt>
                <c:pt idx="550">
                  <c:v>4.7264566929133878</c:v>
                </c:pt>
                <c:pt idx="551">
                  <c:v>5.5357086614173312</c:v>
                </c:pt>
                <c:pt idx="552">
                  <c:v>6.5731496062992107</c:v>
                </c:pt>
                <c:pt idx="553">
                  <c:v>6.4042913385826807</c:v>
                </c:pt>
                <c:pt idx="554">
                  <c:v>6.2216535433070987</c:v>
                </c:pt>
                <c:pt idx="555">
                  <c:v>6.406653543307101</c:v>
                </c:pt>
                <c:pt idx="556">
                  <c:v>6.0878346456693038</c:v>
                </c:pt>
                <c:pt idx="557">
                  <c:v>5.6783858267716596</c:v>
                </c:pt>
                <c:pt idx="558">
                  <c:v>5.8723228346456722</c:v>
                </c:pt>
                <c:pt idx="559">
                  <c:v>6.557283464566936</c:v>
                </c:pt>
                <c:pt idx="560">
                  <c:v>7.2309842519685077</c:v>
                </c:pt>
                <c:pt idx="561">
                  <c:v>7.0601968503937087</c:v>
                </c:pt>
                <c:pt idx="562">
                  <c:v>6.3622047244094517</c:v>
                </c:pt>
                <c:pt idx="563">
                  <c:v>6.6816535433070925</c:v>
                </c:pt>
                <c:pt idx="564">
                  <c:v>5.6740551181102319</c:v>
                </c:pt>
                <c:pt idx="565">
                  <c:v>4.7744094488189006</c:v>
                </c:pt>
                <c:pt idx="566">
                  <c:v>3.7375196850393735</c:v>
                </c:pt>
                <c:pt idx="567">
                  <c:v>3.8563385826771679</c:v>
                </c:pt>
                <c:pt idx="568">
                  <c:v>2.9942125984251931</c:v>
                </c:pt>
                <c:pt idx="569">
                  <c:v>2.2881889763779526</c:v>
                </c:pt>
                <c:pt idx="570">
                  <c:v>2.7156692913385854</c:v>
                </c:pt>
                <c:pt idx="571">
                  <c:v>2.8257480314960759</c:v>
                </c:pt>
                <c:pt idx="572">
                  <c:v>2.9931496062992125</c:v>
                </c:pt>
                <c:pt idx="573">
                  <c:v>3.0329527559055123</c:v>
                </c:pt>
                <c:pt idx="574">
                  <c:v>4.5143700787401571</c:v>
                </c:pt>
                <c:pt idx="575">
                  <c:v>4.5761417322834603</c:v>
                </c:pt>
                <c:pt idx="576">
                  <c:v>4.9069291338582701</c:v>
                </c:pt>
                <c:pt idx="577">
                  <c:v>4.5084251968503963</c:v>
                </c:pt>
                <c:pt idx="578">
                  <c:v>4.7359055118110263</c:v>
                </c:pt>
                <c:pt idx="579">
                  <c:v>4.4922440944881856</c:v>
                </c:pt>
                <c:pt idx="580">
                  <c:v>3.829055118110233</c:v>
                </c:pt>
                <c:pt idx="581">
                  <c:v>3.1472440944881868</c:v>
                </c:pt>
                <c:pt idx="582">
                  <c:v>2.3980314960629983</c:v>
                </c:pt>
                <c:pt idx="583">
                  <c:v>2.7815354330708715</c:v>
                </c:pt>
                <c:pt idx="584">
                  <c:v>2.3998425196850519</c:v>
                </c:pt>
                <c:pt idx="585">
                  <c:v>2.1087401574803266</c:v>
                </c:pt>
                <c:pt idx="586">
                  <c:v>2.3634645669291388</c:v>
                </c:pt>
                <c:pt idx="587">
                  <c:v>2.8022834645669263</c:v>
                </c:pt>
                <c:pt idx="588">
                  <c:v>3.2354330708661507</c:v>
                </c:pt>
                <c:pt idx="589">
                  <c:v>4.9766141732283558</c:v>
                </c:pt>
                <c:pt idx="590">
                  <c:v>3.8453543307086733</c:v>
                </c:pt>
                <c:pt idx="591">
                  <c:v>3.759724409448836</c:v>
                </c:pt>
                <c:pt idx="592">
                  <c:v>4.2478346456693004</c:v>
                </c:pt>
                <c:pt idx="593">
                  <c:v>4.6960236220472495</c:v>
                </c:pt>
                <c:pt idx="594">
                  <c:v>5.1880314960629903</c:v>
                </c:pt>
                <c:pt idx="595">
                  <c:v>4.5736220472441005</c:v>
                </c:pt>
                <c:pt idx="596">
                  <c:v>4.356102362204723</c:v>
                </c:pt>
                <c:pt idx="597">
                  <c:v>4.6072440944881947</c:v>
                </c:pt>
                <c:pt idx="598">
                  <c:v>4.8747244094488309</c:v>
                </c:pt>
                <c:pt idx="599">
                  <c:v>4.208661417322844</c:v>
                </c:pt>
                <c:pt idx="600">
                  <c:v>3.3694881889763906</c:v>
                </c:pt>
                <c:pt idx="601">
                  <c:v>3.783937007874016</c:v>
                </c:pt>
                <c:pt idx="602">
                  <c:v>3.5383070866141821</c:v>
                </c:pt>
                <c:pt idx="603">
                  <c:v>3.5036220472441073</c:v>
                </c:pt>
                <c:pt idx="604">
                  <c:v>3.599881889763779</c:v>
                </c:pt>
                <c:pt idx="605">
                  <c:v>4.2430708661417356</c:v>
                </c:pt>
                <c:pt idx="606">
                  <c:v>3.8751181102362153</c:v>
                </c:pt>
                <c:pt idx="607">
                  <c:v>4.8048031496063146</c:v>
                </c:pt>
                <c:pt idx="608">
                  <c:v>3.8712598425196916</c:v>
                </c:pt>
                <c:pt idx="609">
                  <c:v>3.4500787401574797</c:v>
                </c:pt>
                <c:pt idx="610">
                  <c:v>3.2316535433070896</c:v>
                </c:pt>
                <c:pt idx="611">
                  <c:v>2.9448425196850394</c:v>
                </c:pt>
                <c:pt idx="612">
                  <c:v>3.2627165354330856</c:v>
                </c:pt>
                <c:pt idx="613">
                  <c:v>3.3938582677165385</c:v>
                </c:pt>
                <c:pt idx="614">
                  <c:v>3.3219291338582622</c:v>
                </c:pt>
                <c:pt idx="615">
                  <c:v>2.9269291338582661</c:v>
                </c:pt>
                <c:pt idx="616">
                  <c:v>3.0731496062992107</c:v>
                </c:pt>
                <c:pt idx="617">
                  <c:v>2.1911811023622079</c:v>
                </c:pt>
                <c:pt idx="618">
                  <c:v>1.5310236220472433</c:v>
                </c:pt>
                <c:pt idx="619">
                  <c:v>0.70476377952756764</c:v>
                </c:pt>
                <c:pt idx="620">
                  <c:v>0.73539370078741229</c:v>
                </c:pt>
                <c:pt idx="621">
                  <c:v>0.18972440944882862</c:v>
                </c:pt>
                <c:pt idx="622">
                  <c:v>0.91649606299213815</c:v>
                </c:pt>
                <c:pt idx="623">
                  <c:v>0.98090551181101659</c:v>
                </c:pt>
                <c:pt idx="624">
                  <c:v>2.0134645669291444</c:v>
                </c:pt>
                <c:pt idx="625">
                  <c:v>1.3670472440944934</c:v>
                </c:pt>
                <c:pt idx="626">
                  <c:v>1.634566929133868</c:v>
                </c:pt>
                <c:pt idx="627">
                  <c:v>1.6750393700787356</c:v>
                </c:pt>
                <c:pt idx="628">
                  <c:v>2.9848031496063072</c:v>
                </c:pt>
                <c:pt idx="629">
                  <c:v>3.3042519685039338</c:v>
                </c:pt>
                <c:pt idx="630">
                  <c:v>2.2211023622047321</c:v>
                </c:pt>
                <c:pt idx="631">
                  <c:v>2.322322834645675</c:v>
                </c:pt>
                <c:pt idx="632">
                  <c:v>2.1125196850393735</c:v>
                </c:pt>
                <c:pt idx="633">
                  <c:v>2.52704724409449</c:v>
                </c:pt>
                <c:pt idx="634">
                  <c:v>1.3895669291338635</c:v>
                </c:pt>
                <c:pt idx="635">
                  <c:v>1.0708267716535573</c:v>
                </c:pt>
                <c:pt idx="636">
                  <c:v>1.655078740157478</c:v>
                </c:pt>
                <c:pt idx="637">
                  <c:v>1.7158267716535534</c:v>
                </c:pt>
                <c:pt idx="638">
                  <c:v>1.4959842519685083</c:v>
                </c:pt>
                <c:pt idx="639">
                  <c:v>1.8708661417322787</c:v>
                </c:pt>
                <c:pt idx="640">
                  <c:v>1.7777165354330862</c:v>
                </c:pt>
                <c:pt idx="641">
                  <c:v>2.5990157480314906</c:v>
                </c:pt>
                <c:pt idx="642">
                  <c:v>2.8798818897637801</c:v>
                </c:pt>
                <c:pt idx="643">
                  <c:v>2.5950393700787373</c:v>
                </c:pt>
                <c:pt idx="644">
                  <c:v>2.989251968503936</c:v>
                </c:pt>
                <c:pt idx="645">
                  <c:v>2.7780708661417322</c:v>
                </c:pt>
                <c:pt idx="646">
                  <c:v>3.2825590551181136</c:v>
                </c:pt>
                <c:pt idx="647">
                  <c:v>3.9775196850393826</c:v>
                </c:pt>
                <c:pt idx="648">
                  <c:v>4.285196850393703</c:v>
                </c:pt>
                <c:pt idx="649">
                  <c:v>3.7468503937007824</c:v>
                </c:pt>
                <c:pt idx="650">
                  <c:v>2.3482283464566933</c:v>
                </c:pt>
                <c:pt idx="651">
                  <c:v>2.4436614173228435</c:v>
                </c:pt>
                <c:pt idx="652">
                  <c:v>3.7724409448818932</c:v>
                </c:pt>
                <c:pt idx="653">
                  <c:v>4.6698818897637722</c:v>
                </c:pt>
                <c:pt idx="654">
                  <c:v>2.9640157480314997</c:v>
                </c:pt>
                <c:pt idx="655">
                  <c:v>1.774015748031502</c:v>
                </c:pt>
                <c:pt idx="656">
                  <c:v>2.361377952755916</c:v>
                </c:pt>
                <c:pt idx="657">
                  <c:v>1.8081102362204717</c:v>
                </c:pt>
                <c:pt idx="658">
                  <c:v>2.5317716535433163</c:v>
                </c:pt>
                <c:pt idx="659">
                  <c:v>1.4357086614173369</c:v>
                </c:pt>
                <c:pt idx="660">
                  <c:v>0.55440944881890175</c:v>
                </c:pt>
                <c:pt idx="661">
                  <c:v>1.1408267716535505</c:v>
                </c:pt>
                <c:pt idx="662">
                  <c:v>1.3946062992126116</c:v>
                </c:pt>
                <c:pt idx="663">
                  <c:v>2.2372834645669286</c:v>
                </c:pt>
                <c:pt idx="664">
                  <c:v>2.2641338582677122</c:v>
                </c:pt>
                <c:pt idx="665">
                  <c:v>3.406496062992133</c:v>
                </c:pt>
                <c:pt idx="666">
                  <c:v>3.4625590551181205</c:v>
                </c:pt>
                <c:pt idx="667">
                  <c:v>4.2641732283464648</c:v>
                </c:pt>
                <c:pt idx="668">
                  <c:v>3.8168897637795283</c:v>
                </c:pt>
                <c:pt idx="669">
                  <c:v>2.6537401574803283</c:v>
                </c:pt>
                <c:pt idx="670">
                  <c:v>2.9677559055118223</c:v>
                </c:pt>
                <c:pt idx="671">
                  <c:v>3.450866141732277</c:v>
                </c:pt>
                <c:pt idx="672">
                  <c:v>6.3353543307086682</c:v>
                </c:pt>
                <c:pt idx="673">
                  <c:v>6.8222440944881981</c:v>
                </c:pt>
                <c:pt idx="674">
                  <c:v>5.393070866141727</c:v>
                </c:pt>
                <c:pt idx="675">
                  <c:v>3.6285433070866162</c:v>
                </c:pt>
                <c:pt idx="676">
                  <c:v>2.7962598425196887</c:v>
                </c:pt>
                <c:pt idx="677">
                  <c:v>2.7077165354330788</c:v>
                </c:pt>
                <c:pt idx="678">
                  <c:v>2.783267716535434</c:v>
                </c:pt>
                <c:pt idx="679">
                  <c:v>2.0248031496062993</c:v>
                </c:pt>
                <c:pt idx="680">
                  <c:v>2.6585433070866173</c:v>
                </c:pt>
                <c:pt idx="681">
                  <c:v>3.024763779527575</c:v>
                </c:pt>
                <c:pt idx="682">
                  <c:v>2.7259448818897596</c:v>
                </c:pt>
                <c:pt idx="683">
                  <c:v>2.2034645669291422</c:v>
                </c:pt>
                <c:pt idx="684">
                  <c:v>2.4751181102362239</c:v>
                </c:pt>
                <c:pt idx="685">
                  <c:v>4.7774015748031502</c:v>
                </c:pt>
                <c:pt idx="686">
                  <c:v>6.2866929133858349</c:v>
                </c:pt>
                <c:pt idx="687">
                  <c:v>6.266614173228362</c:v>
                </c:pt>
                <c:pt idx="688">
                  <c:v>5.6405118110236288</c:v>
                </c:pt>
                <c:pt idx="689">
                  <c:v>5.5708661417322816</c:v>
                </c:pt>
                <c:pt idx="690">
                  <c:v>6.13523622047245</c:v>
                </c:pt>
                <c:pt idx="691">
                  <c:v>5.8451574803149668</c:v>
                </c:pt>
                <c:pt idx="692">
                  <c:v>5.0137007874015893</c:v>
                </c:pt>
                <c:pt idx="693">
                  <c:v>5.7368110236220531</c:v>
                </c:pt>
                <c:pt idx="694">
                  <c:v>3.432952755905518</c:v>
                </c:pt>
                <c:pt idx="695">
                  <c:v>2.9722047244094512</c:v>
                </c:pt>
                <c:pt idx="696">
                  <c:v>5.2566929133858338</c:v>
                </c:pt>
                <c:pt idx="697">
                  <c:v>5.0683858267716602</c:v>
                </c:pt>
                <c:pt idx="698">
                  <c:v>5.6814566929133861</c:v>
                </c:pt>
                <c:pt idx="699">
                  <c:v>6.7279921259842581</c:v>
                </c:pt>
                <c:pt idx="700">
                  <c:v>7.2565748031496184</c:v>
                </c:pt>
                <c:pt idx="701">
                  <c:v>7.7018110236220565</c:v>
                </c:pt>
                <c:pt idx="702">
                  <c:v>8.7978346456692833</c:v>
                </c:pt>
                <c:pt idx="703">
                  <c:v>7.9891338582677207</c:v>
                </c:pt>
                <c:pt idx="704">
                  <c:v>8.1690944881889749</c:v>
                </c:pt>
                <c:pt idx="705">
                  <c:v>8.5129921259842547</c:v>
                </c:pt>
                <c:pt idx="706">
                  <c:v>8.4378740157480365</c:v>
                </c:pt>
                <c:pt idx="707">
                  <c:v>7.5370866141732336</c:v>
                </c:pt>
                <c:pt idx="708">
                  <c:v>7.1891338582677236</c:v>
                </c:pt>
                <c:pt idx="709">
                  <c:v>6.9023228346456733</c:v>
                </c:pt>
                <c:pt idx="710">
                  <c:v>5.8185433070866281</c:v>
                </c:pt>
                <c:pt idx="711">
                  <c:v>4.5322834645669303</c:v>
                </c:pt>
                <c:pt idx="712">
                  <c:v>5.3322834645669275</c:v>
                </c:pt>
                <c:pt idx="713">
                  <c:v>5.1220866141732273</c:v>
                </c:pt>
                <c:pt idx="714">
                  <c:v>5.7788582677165294</c:v>
                </c:pt>
                <c:pt idx="715">
                  <c:v>4.6538976377952679</c:v>
                </c:pt>
                <c:pt idx="716">
                  <c:v>3.957559055118125</c:v>
                </c:pt>
                <c:pt idx="717">
                  <c:v>4.5560629921259874</c:v>
                </c:pt>
                <c:pt idx="718">
                  <c:v>4.5149212598425237</c:v>
                </c:pt>
                <c:pt idx="719">
                  <c:v>4.4387401574803249</c:v>
                </c:pt>
                <c:pt idx="720">
                  <c:v>4.4389370078740171</c:v>
                </c:pt>
                <c:pt idx="721">
                  <c:v>4.0866929133858321</c:v>
                </c:pt>
                <c:pt idx="722">
                  <c:v>4.1322440944881862</c:v>
                </c:pt>
                <c:pt idx="723">
                  <c:v>3.2560236220472376</c:v>
                </c:pt>
                <c:pt idx="724">
                  <c:v>3.3772440944881907</c:v>
                </c:pt>
                <c:pt idx="725">
                  <c:v>3.163543307086627</c:v>
                </c:pt>
                <c:pt idx="726">
                  <c:v>2.7484645669291439</c:v>
                </c:pt>
                <c:pt idx="727">
                  <c:v>3.0759842519685066</c:v>
                </c:pt>
                <c:pt idx="728">
                  <c:v>3.1177952755905665</c:v>
                </c:pt>
                <c:pt idx="729">
                  <c:v>3.1758267716535471</c:v>
                </c:pt>
                <c:pt idx="730">
                  <c:v>2.8220078740157533</c:v>
                </c:pt>
                <c:pt idx="731">
                  <c:v>2.8359842519684975</c:v>
                </c:pt>
                <c:pt idx="732">
                  <c:v>2.5803543307086727</c:v>
                </c:pt>
                <c:pt idx="733">
                  <c:v>2.1723622047244078</c:v>
                </c:pt>
                <c:pt idx="734">
                  <c:v>2.0011417322834717</c:v>
                </c:pt>
                <c:pt idx="735">
                  <c:v>2.3041732283464569</c:v>
                </c:pt>
                <c:pt idx="736">
                  <c:v>2.9342519685039434</c:v>
                </c:pt>
                <c:pt idx="737">
                  <c:v>2.3422047244094557</c:v>
                </c:pt>
                <c:pt idx="738">
                  <c:v>2.2253543307086687</c:v>
                </c:pt>
                <c:pt idx="739">
                  <c:v>2.6504330708661428</c:v>
                </c:pt>
                <c:pt idx="740">
                  <c:v>3.322992125984257</c:v>
                </c:pt>
                <c:pt idx="741">
                  <c:v>2.972283464566928</c:v>
                </c:pt>
                <c:pt idx="742">
                  <c:v>3.545944881889767</c:v>
                </c:pt>
                <c:pt idx="743">
                  <c:v>3.6721259842519771</c:v>
                </c:pt>
                <c:pt idx="744">
                  <c:v>3.1222834645669337</c:v>
                </c:pt>
                <c:pt idx="745">
                  <c:v>2.9858661417322878</c:v>
                </c:pt>
                <c:pt idx="746">
                  <c:v>3.2521259842519754</c:v>
                </c:pt>
                <c:pt idx="747">
                  <c:v>3.7609448818897562</c:v>
                </c:pt>
                <c:pt idx="748">
                  <c:v>3.6664173228346471</c:v>
                </c:pt>
                <c:pt idx="749">
                  <c:v>4.0015354330708703</c:v>
                </c:pt>
                <c:pt idx="750">
                  <c:v>4.3733858267716528</c:v>
                </c:pt>
                <c:pt idx="751">
                  <c:v>6.2296062992126053</c:v>
                </c:pt>
                <c:pt idx="752">
                  <c:v>5.7326377952755934</c:v>
                </c:pt>
                <c:pt idx="753">
                  <c:v>5.9493700787401593</c:v>
                </c:pt>
                <c:pt idx="754">
                  <c:v>4.8176377952756013</c:v>
                </c:pt>
                <c:pt idx="755">
                  <c:v>4.6463385826771741</c:v>
                </c:pt>
                <c:pt idx="756">
                  <c:v>4.7692125984251987</c:v>
                </c:pt>
                <c:pt idx="757">
                  <c:v>4.8935433070866168</c:v>
                </c:pt>
                <c:pt idx="758">
                  <c:v>3.6504724409448954</c:v>
                </c:pt>
                <c:pt idx="759">
                  <c:v>3.7635433070866213</c:v>
                </c:pt>
                <c:pt idx="760">
                  <c:v>4.0642125984252004</c:v>
                </c:pt>
                <c:pt idx="761">
                  <c:v>4.3515748031496173</c:v>
                </c:pt>
                <c:pt idx="762">
                  <c:v>3.7982283464566962</c:v>
                </c:pt>
                <c:pt idx="763">
                  <c:v>1.4344488188976499</c:v>
                </c:pt>
                <c:pt idx="764">
                  <c:v>1.372716535433085</c:v>
                </c:pt>
                <c:pt idx="765">
                  <c:v>2.5699212598425163</c:v>
                </c:pt>
                <c:pt idx="766">
                  <c:v>2.5444094488188966</c:v>
                </c:pt>
                <c:pt idx="767">
                  <c:v>2.9024803149606413</c:v>
                </c:pt>
                <c:pt idx="768">
                  <c:v>4.0925196850393775</c:v>
                </c:pt>
                <c:pt idx="769">
                  <c:v>3.8925984251968657</c:v>
                </c:pt>
                <c:pt idx="770">
                  <c:v>3.8464173228346539</c:v>
                </c:pt>
                <c:pt idx="771">
                  <c:v>5.157007874015747</c:v>
                </c:pt>
                <c:pt idx="772">
                  <c:v>5.6594488188976442</c:v>
                </c:pt>
                <c:pt idx="773">
                  <c:v>6.105748031496077</c:v>
                </c:pt>
                <c:pt idx="774">
                  <c:v>6.7438188976378086</c:v>
                </c:pt>
                <c:pt idx="775">
                  <c:v>6.9387795275590634</c:v>
                </c:pt>
                <c:pt idx="776">
                  <c:v>7.1312992125984351</c:v>
                </c:pt>
                <c:pt idx="777">
                  <c:v>7.3200787401574843</c:v>
                </c:pt>
                <c:pt idx="778">
                  <c:v>8.7231496062992164</c:v>
                </c:pt>
                <c:pt idx="779">
                  <c:v>8.2412992125984346</c:v>
                </c:pt>
                <c:pt idx="780">
                  <c:v>7.8471653543307127</c:v>
                </c:pt>
                <c:pt idx="781">
                  <c:v>5.9592519685039349</c:v>
                </c:pt>
                <c:pt idx="782">
                  <c:v>5.9424409448818949</c:v>
                </c:pt>
                <c:pt idx="783">
                  <c:v>5.7647637795275699</c:v>
                </c:pt>
                <c:pt idx="784">
                  <c:v>5.7702755905511793</c:v>
                </c:pt>
                <c:pt idx="785">
                  <c:v>6.2809842519685049</c:v>
                </c:pt>
                <c:pt idx="786">
                  <c:v>5.9429921259842473</c:v>
                </c:pt>
                <c:pt idx="787">
                  <c:v>5.9224015748031604</c:v>
                </c:pt>
                <c:pt idx="788">
                  <c:v>5.4980314960629926</c:v>
                </c:pt>
                <c:pt idx="789">
                  <c:v>5.7466929133858429</c:v>
                </c:pt>
                <c:pt idx="790">
                  <c:v>5.2316535433070896</c:v>
                </c:pt>
                <c:pt idx="791">
                  <c:v>6.1302362204724403</c:v>
                </c:pt>
                <c:pt idx="792">
                  <c:v>6.087362204724414</c:v>
                </c:pt>
                <c:pt idx="793">
                  <c:v>5.8680708661417356</c:v>
                </c:pt>
                <c:pt idx="794">
                  <c:v>5.2496062992126014</c:v>
                </c:pt>
                <c:pt idx="795">
                  <c:v>3.9903937007874077</c:v>
                </c:pt>
                <c:pt idx="796">
                  <c:v>4.2333464566929138</c:v>
                </c:pt>
                <c:pt idx="797">
                  <c:v>4.280905511811028</c:v>
                </c:pt>
                <c:pt idx="798">
                  <c:v>3.087874015748028</c:v>
                </c:pt>
                <c:pt idx="799">
                  <c:v>3.0181496062992181</c:v>
                </c:pt>
                <c:pt idx="800">
                  <c:v>3.7133070866141793</c:v>
                </c:pt>
                <c:pt idx="801">
                  <c:v>3.198937007874008</c:v>
                </c:pt>
                <c:pt idx="802">
                  <c:v>1.7538976377952764</c:v>
                </c:pt>
                <c:pt idx="803">
                  <c:v>2.272086614173233</c:v>
                </c:pt>
                <c:pt idx="804">
                  <c:v>3.0675984251968629</c:v>
                </c:pt>
                <c:pt idx="805">
                  <c:v>3.3605511811023661</c:v>
                </c:pt>
                <c:pt idx="806">
                  <c:v>3.0588188976377921</c:v>
                </c:pt>
                <c:pt idx="807">
                  <c:v>2.6707086614173363</c:v>
                </c:pt>
                <c:pt idx="808">
                  <c:v>2.1938188976377972</c:v>
                </c:pt>
                <c:pt idx="809">
                  <c:v>2.5219685039370034</c:v>
                </c:pt>
                <c:pt idx="810">
                  <c:v>2.7763385826771696</c:v>
                </c:pt>
                <c:pt idx="811">
                  <c:v>2.4599999999999937</c:v>
                </c:pt>
                <c:pt idx="812">
                  <c:v>2.4500000000000028</c:v>
                </c:pt>
                <c:pt idx="813">
                  <c:v>1.5868110236220474</c:v>
                </c:pt>
                <c:pt idx="814">
                  <c:v>1.3406299212598469</c:v>
                </c:pt>
                <c:pt idx="815">
                  <c:v>1.1486220472441033</c:v>
                </c:pt>
                <c:pt idx="816">
                  <c:v>2.0110629921259857</c:v>
                </c:pt>
                <c:pt idx="817">
                  <c:v>1.1399212598425237</c:v>
                </c:pt>
                <c:pt idx="818">
                  <c:v>9.2204724409455707E-2</c:v>
                </c:pt>
                <c:pt idx="819">
                  <c:v>-0.51464566929134037</c:v>
                </c:pt>
                <c:pt idx="820">
                  <c:v>-0.73645669291337867</c:v>
                </c:pt>
                <c:pt idx="821">
                  <c:v>-0.32464566929132843</c:v>
                </c:pt>
                <c:pt idx="822">
                  <c:v>0.21523622047244828</c:v>
                </c:pt>
                <c:pt idx="823">
                  <c:v>0.48535433070865963</c:v>
                </c:pt>
                <c:pt idx="824">
                  <c:v>1.0590944881889754</c:v>
                </c:pt>
                <c:pt idx="825">
                  <c:v>1.2913779527559086</c:v>
                </c:pt>
                <c:pt idx="826">
                  <c:v>0.94295275590550887</c:v>
                </c:pt>
                <c:pt idx="827">
                  <c:v>0.80165354330709704</c:v>
                </c:pt>
                <c:pt idx="828">
                  <c:v>1.0290157480314974</c:v>
                </c:pt>
                <c:pt idx="829">
                  <c:v>0.39602362204723818</c:v>
                </c:pt>
                <c:pt idx="830">
                  <c:v>-0.19405511811024212</c:v>
                </c:pt>
                <c:pt idx="831">
                  <c:v>0.17204724409448602</c:v>
                </c:pt>
                <c:pt idx="832">
                  <c:v>0.6556692913385973</c:v>
                </c:pt>
                <c:pt idx="833">
                  <c:v>1.0521259842519726</c:v>
                </c:pt>
                <c:pt idx="834">
                  <c:v>1.8594881889763855</c:v>
                </c:pt>
                <c:pt idx="835">
                  <c:v>2.2687795275590474</c:v>
                </c:pt>
                <c:pt idx="836">
                  <c:v>2.9470472440944917</c:v>
                </c:pt>
                <c:pt idx="837">
                  <c:v>3.76023622047245</c:v>
                </c:pt>
                <c:pt idx="838">
                  <c:v>4.0478346456692904</c:v>
                </c:pt>
                <c:pt idx="839">
                  <c:v>4.5279921259842553</c:v>
                </c:pt>
                <c:pt idx="840">
                  <c:v>5.4847637795275546</c:v>
                </c:pt>
                <c:pt idx="841">
                  <c:v>5.4489763779527536</c:v>
                </c:pt>
                <c:pt idx="842">
                  <c:v>6.6265354330708703</c:v>
                </c:pt>
                <c:pt idx="843">
                  <c:v>6.4645275590551279</c:v>
                </c:pt>
                <c:pt idx="844">
                  <c:v>5.3076377952755962</c:v>
                </c:pt>
                <c:pt idx="845">
                  <c:v>5.5649212598425208</c:v>
                </c:pt>
                <c:pt idx="846">
                  <c:v>6.3215748031496162</c:v>
                </c:pt>
                <c:pt idx="847">
                  <c:v>7.057125984251968</c:v>
                </c:pt>
                <c:pt idx="848">
                  <c:v>7.7316535433070896</c:v>
                </c:pt>
                <c:pt idx="849">
                  <c:v>7.6215354330708749</c:v>
                </c:pt>
                <c:pt idx="850">
                  <c:v>6.1259842519685037</c:v>
                </c:pt>
                <c:pt idx="851">
                  <c:v>6.201023622047245</c:v>
                </c:pt>
                <c:pt idx="852">
                  <c:v>6.8790944881889828</c:v>
                </c:pt>
                <c:pt idx="853">
                  <c:v>7.1153937007874077</c:v>
                </c:pt>
                <c:pt idx="854">
                  <c:v>5.9948031496062981</c:v>
                </c:pt>
                <c:pt idx="855">
                  <c:v>5.5087795275590565</c:v>
                </c:pt>
                <c:pt idx="856">
                  <c:v>5.5923622047244095</c:v>
                </c:pt>
                <c:pt idx="857">
                  <c:v>5.2606299212598486</c:v>
                </c:pt>
                <c:pt idx="858">
                  <c:v>6.9180314960629943</c:v>
                </c:pt>
                <c:pt idx="859">
                  <c:v>5.6109448818897647</c:v>
                </c:pt>
                <c:pt idx="860">
                  <c:v>5.0721259842519686</c:v>
                </c:pt>
                <c:pt idx="861">
                  <c:v>5.4878740157480337</c:v>
                </c:pt>
                <c:pt idx="862">
                  <c:v>5.3240551181102376</c:v>
                </c:pt>
                <c:pt idx="863">
                  <c:v>4.1340944881889783</c:v>
                </c:pt>
                <c:pt idx="864">
                  <c:v>3.8321653543307121</c:v>
                </c:pt>
                <c:pt idx="865">
                  <c:v>3.5889763779527613</c:v>
                </c:pt>
                <c:pt idx="866">
                  <c:v>3.7551968503937019</c:v>
                </c:pt>
                <c:pt idx="867">
                  <c:v>3.8350393700787464</c:v>
                </c:pt>
                <c:pt idx="868">
                  <c:v>3.2351968503937059</c:v>
                </c:pt>
                <c:pt idx="869">
                  <c:v>3.1022834645669377</c:v>
                </c:pt>
                <c:pt idx="870">
                  <c:v>1.9394488188976453</c:v>
                </c:pt>
                <c:pt idx="871">
                  <c:v>2.2069685039370057</c:v>
                </c:pt>
                <c:pt idx="872">
                  <c:v>1.9272047244094495</c:v>
                </c:pt>
                <c:pt idx="873">
                  <c:v>2.7398818897637796</c:v>
                </c:pt>
                <c:pt idx="874">
                  <c:v>3.4079921259842507</c:v>
                </c:pt>
                <c:pt idx="875">
                  <c:v>5.0925984251968544</c:v>
                </c:pt>
                <c:pt idx="876">
                  <c:v>5.651889763779522</c:v>
                </c:pt>
                <c:pt idx="877">
                  <c:v>6.2523622047244203</c:v>
                </c:pt>
                <c:pt idx="878">
                  <c:v>7.6066535433070896</c:v>
                </c:pt>
                <c:pt idx="879">
                  <c:v>8.8872440944881959</c:v>
                </c:pt>
                <c:pt idx="880">
                  <c:v>8.4947244094488354</c:v>
                </c:pt>
                <c:pt idx="881">
                  <c:v>8.2996062992126127</c:v>
                </c:pt>
                <c:pt idx="882">
                  <c:v>6.930866141732281</c:v>
                </c:pt>
                <c:pt idx="883">
                  <c:v>6.6322047244094477</c:v>
                </c:pt>
                <c:pt idx="884">
                  <c:v>7.2039370078740177</c:v>
                </c:pt>
                <c:pt idx="885">
                  <c:v>7.994370078740161</c:v>
                </c:pt>
                <c:pt idx="886">
                  <c:v>6.2001574803149566</c:v>
                </c:pt>
                <c:pt idx="887">
                  <c:v>7.6827165354330873</c:v>
                </c:pt>
                <c:pt idx="888">
                  <c:v>6.0707874015748189</c:v>
                </c:pt>
                <c:pt idx="889">
                  <c:v>5.1198031496062981</c:v>
                </c:pt>
                <c:pt idx="890">
                  <c:v>5.2779527559055168</c:v>
                </c:pt>
                <c:pt idx="891">
                  <c:v>5.6986614173228389</c:v>
                </c:pt>
                <c:pt idx="892">
                  <c:v>5.1473622047244163</c:v>
                </c:pt>
                <c:pt idx="893">
                  <c:v>6.0428346456692879</c:v>
                </c:pt>
                <c:pt idx="894">
                  <c:v>6.0498031496062907</c:v>
                </c:pt>
                <c:pt idx="895">
                  <c:v>6.7060629921259789</c:v>
                </c:pt>
                <c:pt idx="896">
                  <c:v>6.244881889763775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2A0-47CF-A50B-117CE8B3B7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41144207"/>
        <c:axId val="337326287"/>
      </c:lineChart>
      <c:dateAx>
        <c:axId val="341144207"/>
        <c:scaling>
          <c:orientation val="minMax"/>
        </c:scaling>
        <c:delete val="0"/>
        <c:axPos val="b"/>
        <c:numFmt formatCode="mmm\-yy" sourceLinked="0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7326287"/>
        <c:crosses val="autoZero"/>
        <c:auto val="1"/>
        <c:lblOffset val="100"/>
        <c:baseTimeUnit val="days"/>
      </c:dateAx>
      <c:valAx>
        <c:axId val="33732628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41144207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49232707200836706"/>
          <c:y val="0.10031540392259834"/>
          <c:w val="0.43062331073516519"/>
          <c:h val="0.18419737243653286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SG"/>
              <a:t>Nigerian</a:t>
            </a:r>
            <a:r>
              <a:rPr lang="en-SG" baseline="0"/>
              <a:t> Crude Diffs vs EFS</a:t>
            </a:r>
            <a:endParaRPr lang="en-SG"/>
          </a:p>
        </c:rich>
      </c:tx>
      <c:layout>
        <c:manualLayout>
          <c:xMode val="edge"/>
          <c:yMode val="edge"/>
          <c:x val="0.39540858614716462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SG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WAFDiff!$B$2</c:f>
              <c:strCache>
                <c:ptCount val="1"/>
                <c:pt idx="0">
                  <c:v>Forcados</c:v>
                </c:pt>
              </c:strCache>
            </c:strRef>
          </c:tx>
          <c:spPr>
            <a:ln w="28575" cap="rnd">
              <a:solidFill>
                <a:srgbClr val="3953B4"/>
              </a:solidFill>
              <a:round/>
            </a:ln>
            <a:effectLst/>
          </c:spPr>
          <c:marker>
            <c:symbol val="none"/>
          </c:marker>
          <c:cat>
            <c:numRef>
              <c:f>WAFDiff!$A$3:$A$898</c:f>
              <c:numCache>
                <c:formatCode>m/d/yyyy</c:formatCode>
                <c:ptCount val="896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45349</c:v>
                </c:pt>
                <c:pt idx="542">
                  <c:v>45350</c:v>
                </c:pt>
                <c:pt idx="543">
                  <c:v>45351</c:v>
                </c:pt>
                <c:pt idx="544">
                  <c:v>45352</c:v>
                </c:pt>
                <c:pt idx="545">
                  <c:v>45355</c:v>
                </c:pt>
                <c:pt idx="546">
                  <c:v>45356</c:v>
                </c:pt>
                <c:pt idx="547">
                  <c:v>45357</c:v>
                </c:pt>
                <c:pt idx="548">
                  <c:v>45358</c:v>
                </c:pt>
                <c:pt idx="549">
                  <c:v>45359</c:v>
                </c:pt>
                <c:pt idx="550">
                  <c:v>45362</c:v>
                </c:pt>
                <c:pt idx="551">
                  <c:v>45363</c:v>
                </c:pt>
                <c:pt idx="552">
                  <c:v>45364</c:v>
                </c:pt>
                <c:pt idx="553">
                  <c:v>45365</c:v>
                </c:pt>
                <c:pt idx="554">
                  <c:v>45366</c:v>
                </c:pt>
                <c:pt idx="555">
                  <c:v>45369</c:v>
                </c:pt>
                <c:pt idx="556">
                  <c:v>45370</c:v>
                </c:pt>
                <c:pt idx="557">
                  <c:v>45371</c:v>
                </c:pt>
                <c:pt idx="558">
                  <c:v>45372</c:v>
                </c:pt>
                <c:pt idx="559">
                  <c:v>45373</c:v>
                </c:pt>
                <c:pt idx="560">
                  <c:v>45376</c:v>
                </c:pt>
                <c:pt idx="561">
                  <c:v>45377</c:v>
                </c:pt>
                <c:pt idx="562">
                  <c:v>45378</c:v>
                </c:pt>
                <c:pt idx="563">
                  <c:v>45379</c:v>
                </c:pt>
                <c:pt idx="564">
                  <c:v>45384</c:v>
                </c:pt>
                <c:pt idx="565">
                  <c:v>45385</c:v>
                </c:pt>
                <c:pt idx="566">
                  <c:v>45386</c:v>
                </c:pt>
                <c:pt idx="567">
                  <c:v>45387</c:v>
                </c:pt>
                <c:pt idx="568">
                  <c:v>45390</c:v>
                </c:pt>
                <c:pt idx="569">
                  <c:v>45391</c:v>
                </c:pt>
                <c:pt idx="570">
                  <c:v>45392</c:v>
                </c:pt>
                <c:pt idx="571">
                  <c:v>45393</c:v>
                </c:pt>
                <c:pt idx="572">
                  <c:v>45394</c:v>
                </c:pt>
                <c:pt idx="573">
                  <c:v>45397</c:v>
                </c:pt>
                <c:pt idx="574">
                  <c:v>45398</c:v>
                </c:pt>
                <c:pt idx="575">
                  <c:v>45399</c:v>
                </c:pt>
                <c:pt idx="576">
                  <c:v>45400</c:v>
                </c:pt>
                <c:pt idx="577">
                  <c:v>45401</c:v>
                </c:pt>
                <c:pt idx="578">
                  <c:v>45404</c:v>
                </c:pt>
                <c:pt idx="579">
                  <c:v>45405</c:v>
                </c:pt>
                <c:pt idx="580">
                  <c:v>45406</c:v>
                </c:pt>
                <c:pt idx="581">
                  <c:v>45407</c:v>
                </c:pt>
                <c:pt idx="582">
                  <c:v>45408</c:v>
                </c:pt>
                <c:pt idx="583">
                  <c:v>45411</c:v>
                </c:pt>
                <c:pt idx="584">
                  <c:v>45412</c:v>
                </c:pt>
                <c:pt idx="585">
                  <c:v>45413</c:v>
                </c:pt>
                <c:pt idx="586">
                  <c:v>45414</c:v>
                </c:pt>
                <c:pt idx="587">
                  <c:v>45415</c:v>
                </c:pt>
                <c:pt idx="588">
                  <c:v>45419</c:v>
                </c:pt>
                <c:pt idx="589">
                  <c:v>45420</c:v>
                </c:pt>
                <c:pt idx="590">
                  <c:v>45421</c:v>
                </c:pt>
                <c:pt idx="591">
                  <c:v>45422</c:v>
                </c:pt>
                <c:pt idx="592">
                  <c:v>45425</c:v>
                </c:pt>
                <c:pt idx="593">
                  <c:v>45426</c:v>
                </c:pt>
                <c:pt idx="594">
                  <c:v>45427</c:v>
                </c:pt>
                <c:pt idx="595">
                  <c:v>45428</c:v>
                </c:pt>
                <c:pt idx="596">
                  <c:v>45429</c:v>
                </c:pt>
                <c:pt idx="597">
                  <c:v>45432</c:v>
                </c:pt>
                <c:pt idx="598">
                  <c:v>45433</c:v>
                </c:pt>
                <c:pt idx="599">
                  <c:v>45434</c:v>
                </c:pt>
                <c:pt idx="600">
                  <c:v>45435</c:v>
                </c:pt>
                <c:pt idx="601">
                  <c:v>45436</c:v>
                </c:pt>
                <c:pt idx="602">
                  <c:v>45440</c:v>
                </c:pt>
                <c:pt idx="603">
                  <c:v>45441</c:v>
                </c:pt>
                <c:pt idx="604">
                  <c:v>45442</c:v>
                </c:pt>
                <c:pt idx="605">
                  <c:v>45443</c:v>
                </c:pt>
                <c:pt idx="606">
                  <c:v>45446</c:v>
                </c:pt>
                <c:pt idx="607">
                  <c:v>45447</c:v>
                </c:pt>
                <c:pt idx="608">
                  <c:v>45448</c:v>
                </c:pt>
                <c:pt idx="609">
                  <c:v>45449</c:v>
                </c:pt>
                <c:pt idx="610">
                  <c:v>45450</c:v>
                </c:pt>
                <c:pt idx="611">
                  <c:v>45453</c:v>
                </c:pt>
                <c:pt idx="612">
                  <c:v>45454</c:v>
                </c:pt>
                <c:pt idx="613">
                  <c:v>45455</c:v>
                </c:pt>
                <c:pt idx="614">
                  <c:v>45456</c:v>
                </c:pt>
                <c:pt idx="615">
                  <c:v>45457</c:v>
                </c:pt>
                <c:pt idx="616">
                  <c:v>45460</c:v>
                </c:pt>
                <c:pt idx="617">
                  <c:v>45461</c:v>
                </c:pt>
                <c:pt idx="618">
                  <c:v>45462</c:v>
                </c:pt>
                <c:pt idx="619">
                  <c:v>45463</c:v>
                </c:pt>
                <c:pt idx="620">
                  <c:v>45464</c:v>
                </c:pt>
                <c:pt idx="621">
                  <c:v>45467</c:v>
                </c:pt>
                <c:pt idx="622">
                  <c:v>45468</c:v>
                </c:pt>
                <c:pt idx="623">
                  <c:v>45469</c:v>
                </c:pt>
                <c:pt idx="624">
                  <c:v>45470</c:v>
                </c:pt>
                <c:pt idx="625">
                  <c:v>45471</c:v>
                </c:pt>
                <c:pt idx="626">
                  <c:v>45474</c:v>
                </c:pt>
                <c:pt idx="627">
                  <c:v>45475</c:v>
                </c:pt>
                <c:pt idx="628">
                  <c:v>45476</c:v>
                </c:pt>
                <c:pt idx="629">
                  <c:v>45477</c:v>
                </c:pt>
                <c:pt idx="630">
                  <c:v>45478</c:v>
                </c:pt>
                <c:pt idx="631">
                  <c:v>45481</c:v>
                </c:pt>
                <c:pt idx="632">
                  <c:v>45482</c:v>
                </c:pt>
                <c:pt idx="633">
                  <c:v>45483</c:v>
                </c:pt>
                <c:pt idx="634">
                  <c:v>45484</c:v>
                </c:pt>
                <c:pt idx="635">
                  <c:v>45485</c:v>
                </c:pt>
                <c:pt idx="636">
                  <c:v>45488</c:v>
                </c:pt>
                <c:pt idx="637">
                  <c:v>45489</c:v>
                </c:pt>
                <c:pt idx="638">
                  <c:v>45490</c:v>
                </c:pt>
                <c:pt idx="639">
                  <c:v>45491</c:v>
                </c:pt>
                <c:pt idx="640">
                  <c:v>45492</c:v>
                </c:pt>
                <c:pt idx="641">
                  <c:v>45495</c:v>
                </c:pt>
                <c:pt idx="642">
                  <c:v>45496</c:v>
                </c:pt>
                <c:pt idx="643">
                  <c:v>45497</c:v>
                </c:pt>
                <c:pt idx="644">
                  <c:v>45498</c:v>
                </c:pt>
                <c:pt idx="645">
                  <c:v>45499</c:v>
                </c:pt>
                <c:pt idx="646">
                  <c:v>45502</c:v>
                </c:pt>
                <c:pt idx="647">
                  <c:v>45503</c:v>
                </c:pt>
                <c:pt idx="648">
                  <c:v>45504</c:v>
                </c:pt>
                <c:pt idx="649">
                  <c:v>45505</c:v>
                </c:pt>
                <c:pt idx="650">
                  <c:v>45506</c:v>
                </c:pt>
                <c:pt idx="651">
                  <c:v>45509</c:v>
                </c:pt>
                <c:pt idx="652">
                  <c:v>45510</c:v>
                </c:pt>
                <c:pt idx="653">
                  <c:v>45511</c:v>
                </c:pt>
                <c:pt idx="654">
                  <c:v>45512</c:v>
                </c:pt>
                <c:pt idx="655">
                  <c:v>45513</c:v>
                </c:pt>
                <c:pt idx="656">
                  <c:v>45516</c:v>
                </c:pt>
                <c:pt idx="657">
                  <c:v>45517</c:v>
                </c:pt>
                <c:pt idx="658">
                  <c:v>45518</c:v>
                </c:pt>
                <c:pt idx="659">
                  <c:v>45519</c:v>
                </c:pt>
                <c:pt idx="660">
                  <c:v>45520</c:v>
                </c:pt>
                <c:pt idx="661">
                  <c:v>45523</c:v>
                </c:pt>
                <c:pt idx="662">
                  <c:v>45524</c:v>
                </c:pt>
                <c:pt idx="663">
                  <c:v>45525</c:v>
                </c:pt>
                <c:pt idx="664">
                  <c:v>45526</c:v>
                </c:pt>
                <c:pt idx="665">
                  <c:v>45527</c:v>
                </c:pt>
                <c:pt idx="666">
                  <c:v>45531</c:v>
                </c:pt>
                <c:pt idx="667">
                  <c:v>45532</c:v>
                </c:pt>
                <c:pt idx="668">
                  <c:v>45533</c:v>
                </c:pt>
                <c:pt idx="669">
                  <c:v>45534</c:v>
                </c:pt>
                <c:pt idx="670">
                  <c:v>45537</c:v>
                </c:pt>
                <c:pt idx="671">
                  <c:v>45538</c:v>
                </c:pt>
                <c:pt idx="672">
                  <c:v>45539</c:v>
                </c:pt>
                <c:pt idx="673">
                  <c:v>45540</c:v>
                </c:pt>
                <c:pt idx="674">
                  <c:v>45541</c:v>
                </c:pt>
                <c:pt idx="675">
                  <c:v>45544</c:v>
                </c:pt>
                <c:pt idx="676">
                  <c:v>45545</c:v>
                </c:pt>
                <c:pt idx="677">
                  <c:v>45546</c:v>
                </c:pt>
                <c:pt idx="678">
                  <c:v>45547</c:v>
                </c:pt>
                <c:pt idx="679">
                  <c:v>45548</c:v>
                </c:pt>
                <c:pt idx="680">
                  <c:v>45551</c:v>
                </c:pt>
                <c:pt idx="681">
                  <c:v>45552</c:v>
                </c:pt>
                <c:pt idx="682">
                  <c:v>45553</c:v>
                </c:pt>
                <c:pt idx="683">
                  <c:v>45554</c:v>
                </c:pt>
                <c:pt idx="684">
                  <c:v>45555</c:v>
                </c:pt>
                <c:pt idx="685">
                  <c:v>45558</c:v>
                </c:pt>
                <c:pt idx="686">
                  <c:v>45559</c:v>
                </c:pt>
                <c:pt idx="687">
                  <c:v>45560</c:v>
                </c:pt>
                <c:pt idx="688">
                  <c:v>45561</c:v>
                </c:pt>
                <c:pt idx="689">
                  <c:v>45562</c:v>
                </c:pt>
                <c:pt idx="690">
                  <c:v>45565</c:v>
                </c:pt>
                <c:pt idx="691">
                  <c:v>45566</c:v>
                </c:pt>
                <c:pt idx="692">
                  <c:v>45567</c:v>
                </c:pt>
                <c:pt idx="693">
                  <c:v>45568</c:v>
                </c:pt>
                <c:pt idx="694">
                  <c:v>45569</c:v>
                </c:pt>
                <c:pt idx="695">
                  <c:v>45572</c:v>
                </c:pt>
                <c:pt idx="696">
                  <c:v>45573</c:v>
                </c:pt>
                <c:pt idx="697">
                  <c:v>45574</c:v>
                </c:pt>
                <c:pt idx="698">
                  <c:v>45575</c:v>
                </c:pt>
                <c:pt idx="699">
                  <c:v>45576</c:v>
                </c:pt>
                <c:pt idx="700">
                  <c:v>45579</c:v>
                </c:pt>
                <c:pt idx="701">
                  <c:v>45580</c:v>
                </c:pt>
                <c:pt idx="702">
                  <c:v>45581</c:v>
                </c:pt>
                <c:pt idx="703">
                  <c:v>45582</c:v>
                </c:pt>
                <c:pt idx="704">
                  <c:v>45583</c:v>
                </c:pt>
                <c:pt idx="705">
                  <c:v>45586</c:v>
                </c:pt>
                <c:pt idx="706">
                  <c:v>45587</c:v>
                </c:pt>
                <c:pt idx="707">
                  <c:v>45588</c:v>
                </c:pt>
                <c:pt idx="708">
                  <c:v>45589</c:v>
                </c:pt>
                <c:pt idx="709">
                  <c:v>45590</c:v>
                </c:pt>
                <c:pt idx="710">
                  <c:v>45593</c:v>
                </c:pt>
                <c:pt idx="711">
                  <c:v>45594</c:v>
                </c:pt>
                <c:pt idx="712">
                  <c:v>45595</c:v>
                </c:pt>
                <c:pt idx="713">
                  <c:v>45596</c:v>
                </c:pt>
                <c:pt idx="714">
                  <c:v>45597</c:v>
                </c:pt>
                <c:pt idx="715">
                  <c:v>45600</c:v>
                </c:pt>
                <c:pt idx="716">
                  <c:v>45601</c:v>
                </c:pt>
                <c:pt idx="717">
                  <c:v>45602</c:v>
                </c:pt>
                <c:pt idx="718">
                  <c:v>45603</c:v>
                </c:pt>
                <c:pt idx="719">
                  <c:v>45604</c:v>
                </c:pt>
                <c:pt idx="720">
                  <c:v>45607</c:v>
                </c:pt>
                <c:pt idx="721">
                  <c:v>45608</c:v>
                </c:pt>
                <c:pt idx="722">
                  <c:v>45609</c:v>
                </c:pt>
                <c:pt idx="723">
                  <c:v>45610</c:v>
                </c:pt>
                <c:pt idx="724">
                  <c:v>45611</c:v>
                </c:pt>
                <c:pt idx="725">
                  <c:v>45614</c:v>
                </c:pt>
                <c:pt idx="726">
                  <c:v>45615</c:v>
                </c:pt>
                <c:pt idx="727">
                  <c:v>45616</c:v>
                </c:pt>
                <c:pt idx="728">
                  <c:v>45617</c:v>
                </c:pt>
                <c:pt idx="729">
                  <c:v>45618</c:v>
                </c:pt>
                <c:pt idx="730">
                  <c:v>45621</c:v>
                </c:pt>
                <c:pt idx="731">
                  <c:v>45622</c:v>
                </c:pt>
                <c:pt idx="732">
                  <c:v>45623</c:v>
                </c:pt>
                <c:pt idx="733">
                  <c:v>45624</c:v>
                </c:pt>
                <c:pt idx="734">
                  <c:v>45625</c:v>
                </c:pt>
                <c:pt idx="735">
                  <c:v>45628</c:v>
                </c:pt>
                <c:pt idx="736">
                  <c:v>45629</c:v>
                </c:pt>
                <c:pt idx="737">
                  <c:v>45630</c:v>
                </c:pt>
                <c:pt idx="738">
                  <c:v>45631</c:v>
                </c:pt>
                <c:pt idx="739">
                  <c:v>45632</c:v>
                </c:pt>
                <c:pt idx="740">
                  <c:v>45635</c:v>
                </c:pt>
                <c:pt idx="741">
                  <c:v>45636</c:v>
                </c:pt>
                <c:pt idx="742">
                  <c:v>45637</c:v>
                </c:pt>
                <c:pt idx="743">
                  <c:v>45638</c:v>
                </c:pt>
                <c:pt idx="744">
                  <c:v>45639</c:v>
                </c:pt>
                <c:pt idx="745">
                  <c:v>45642</c:v>
                </c:pt>
                <c:pt idx="746">
                  <c:v>45643</c:v>
                </c:pt>
                <c:pt idx="747">
                  <c:v>45644</c:v>
                </c:pt>
                <c:pt idx="748">
                  <c:v>45645</c:v>
                </c:pt>
                <c:pt idx="749">
                  <c:v>45646</c:v>
                </c:pt>
                <c:pt idx="750">
                  <c:v>45649</c:v>
                </c:pt>
                <c:pt idx="751">
                  <c:v>45650</c:v>
                </c:pt>
                <c:pt idx="752">
                  <c:v>45653</c:v>
                </c:pt>
                <c:pt idx="753">
                  <c:v>45656</c:v>
                </c:pt>
                <c:pt idx="754">
                  <c:v>45657</c:v>
                </c:pt>
                <c:pt idx="755">
                  <c:v>45659</c:v>
                </c:pt>
                <c:pt idx="756">
                  <c:v>45660</c:v>
                </c:pt>
                <c:pt idx="757">
                  <c:v>45663</c:v>
                </c:pt>
                <c:pt idx="758">
                  <c:v>45664</c:v>
                </c:pt>
                <c:pt idx="759">
                  <c:v>45665</c:v>
                </c:pt>
                <c:pt idx="760">
                  <c:v>45666</c:v>
                </c:pt>
                <c:pt idx="761">
                  <c:v>45667</c:v>
                </c:pt>
                <c:pt idx="762">
                  <c:v>45670</c:v>
                </c:pt>
                <c:pt idx="763">
                  <c:v>45671</c:v>
                </c:pt>
                <c:pt idx="764">
                  <c:v>45672</c:v>
                </c:pt>
                <c:pt idx="765">
                  <c:v>45673</c:v>
                </c:pt>
                <c:pt idx="766">
                  <c:v>45674</c:v>
                </c:pt>
                <c:pt idx="767">
                  <c:v>45677</c:v>
                </c:pt>
                <c:pt idx="768">
                  <c:v>45678</c:v>
                </c:pt>
                <c:pt idx="769">
                  <c:v>45679</c:v>
                </c:pt>
                <c:pt idx="770">
                  <c:v>45680</c:v>
                </c:pt>
                <c:pt idx="771">
                  <c:v>45681</c:v>
                </c:pt>
                <c:pt idx="772">
                  <c:v>45684</c:v>
                </c:pt>
                <c:pt idx="773">
                  <c:v>45685</c:v>
                </c:pt>
                <c:pt idx="774">
                  <c:v>45686</c:v>
                </c:pt>
                <c:pt idx="775">
                  <c:v>45687</c:v>
                </c:pt>
                <c:pt idx="776">
                  <c:v>45688</c:v>
                </c:pt>
                <c:pt idx="777">
                  <c:v>45691</c:v>
                </c:pt>
                <c:pt idx="778">
                  <c:v>45692</c:v>
                </c:pt>
                <c:pt idx="779">
                  <c:v>45693</c:v>
                </c:pt>
                <c:pt idx="780">
                  <c:v>45694</c:v>
                </c:pt>
                <c:pt idx="781">
                  <c:v>45695</c:v>
                </c:pt>
                <c:pt idx="782">
                  <c:v>45698</c:v>
                </c:pt>
                <c:pt idx="783">
                  <c:v>45699</c:v>
                </c:pt>
                <c:pt idx="784">
                  <c:v>45700</c:v>
                </c:pt>
                <c:pt idx="785">
                  <c:v>45701</c:v>
                </c:pt>
                <c:pt idx="786">
                  <c:v>45702</c:v>
                </c:pt>
                <c:pt idx="787">
                  <c:v>45705</c:v>
                </c:pt>
                <c:pt idx="788">
                  <c:v>45706</c:v>
                </c:pt>
                <c:pt idx="789">
                  <c:v>45707</c:v>
                </c:pt>
                <c:pt idx="790">
                  <c:v>45708</c:v>
                </c:pt>
                <c:pt idx="791">
                  <c:v>45709</c:v>
                </c:pt>
                <c:pt idx="792">
                  <c:v>45712</c:v>
                </c:pt>
                <c:pt idx="793">
                  <c:v>45713</c:v>
                </c:pt>
                <c:pt idx="794">
                  <c:v>45714</c:v>
                </c:pt>
                <c:pt idx="795">
                  <c:v>45715</c:v>
                </c:pt>
                <c:pt idx="796">
                  <c:v>45716</c:v>
                </c:pt>
                <c:pt idx="797">
                  <c:v>45719</c:v>
                </c:pt>
                <c:pt idx="798">
                  <c:v>45720</c:v>
                </c:pt>
                <c:pt idx="799">
                  <c:v>45721</c:v>
                </c:pt>
                <c:pt idx="800">
                  <c:v>45722</c:v>
                </c:pt>
                <c:pt idx="801">
                  <c:v>45723</c:v>
                </c:pt>
                <c:pt idx="802">
                  <c:v>45726</c:v>
                </c:pt>
                <c:pt idx="803">
                  <c:v>45727</c:v>
                </c:pt>
                <c:pt idx="804">
                  <c:v>45728</c:v>
                </c:pt>
                <c:pt idx="805">
                  <c:v>45729</c:v>
                </c:pt>
                <c:pt idx="806">
                  <c:v>45730</c:v>
                </c:pt>
                <c:pt idx="807">
                  <c:v>45733</c:v>
                </c:pt>
                <c:pt idx="808">
                  <c:v>45734</c:v>
                </c:pt>
                <c:pt idx="809">
                  <c:v>45735</c:v>
                </c:pt>
                <c:pt idx="810">
                  <c:v>45736</c:v>
                </c:pt>
                <c:pt idx="811">
                  <c:v>45737</c:v>
                </c:pt>
                <c:pt idx="812">
                  <c:v>45740</c:v>
                </c:pt>
                <c:pt idx="813">
                  <c:v>45741</c:v>
                </c:pt>
                <c:pt idx="814">
                  <c:v>45742</c:v>
                </c:pt>
                <c:pt idx="815">
                  <c:v>45743</c:v>
                </c:pt>
                <c:pt idx="816">
                  <c:v>45744</c:v>
                </c:pt>
                <c:pt idx="817">
                  <c:v>45747</c:v>
                </c:pt>
                <c:pt idx="818">
                  <c:v>45748</c:v>
                </c:pt>
                <c:pt idx="819">
                  <c:v>45749</c:v>
                </c:pt>
                <c:pt idx="820">
                  <c:v>45750</c:v>
                </c:pt>
                <c:pt idx="821">
                  <c:v>45751</c:v>
                </c:pt>
                <c:pt idx="822">
                  <c:v>45754</c:v>
                </c:pt>
                <c:pt idx="823">
                  <c:v>45755</c:v>
                </c:pt>
                <c:pt idx="824">
                  <c:v>45756</c:v>
                </c:pt>
                <c:pt idx="825">
                  <c:v>45757</c:v>
                </c:pt>
                <c:pt idx="826">
                  <c:v>45758</c:v>
                </c:pt>
                <c:pt idx="827">
                  <c:v>45761</c:v>
                </c:pt>
                <c:pt idx="828">
                  <c:v>45762</c:v>
                </c:pt>
                <c:pt idx="829">
                  <c:v>45763</c:v>
                </c:pt>
                <c:pt idx="830">
                  <c:v>45764</c:v>
                </c:pt>
                <c:pt idx="831">
                  <c:v>45769</c:v>
                </c:pt>
                <c:pt idx="832">
                  <c:v>45770</c:v>
                </c:pt>
                <c:pt idx="833">
                  <c:v>45771</c:v>
                </c:pt>
                <c:pt idx="834">
                  <c:v>45772</c:v>
                </c:pt>
                <c:pt idx="835">
                  <c:v>45775</c:v>
                </c:pt>
                <c:pt idx="836">
                  <c:v>45776</c:v>
                </c:pt>
                <c:pt idx="837">
                  <c:v>45777</c:v>
                </c:pt>
                <c:pt idx="838">
                  <c:v>45778</c:v>
                </c:pt>
                <c:pt idx="839">
                  <c:v>45779</c:v>
                </c:pt>
                <c:pt idx="840">
                  <c:v>45783</c:v>
                </c:pt>
                <c:pt idx="841">
                  <c:v>45784</c:v>
                </c:pt>
                <c:pt idx="842">
                  <c:v>45785</c:v>
                </c:pt>
                <c:pt idx="843">
                  <c:v>45786</c:v>
                </c:pt>
                <c:pt idx="844">
                  <c:v>45789</c:v>
                </c:pt>
                <c:pt idx="845">
                  <c:v>45790</c:v>
                </c:pt>
                <c:pt idx="846">
                  <c:v>45791</c:v>
                </c:pt>
                <c:pt idx="847">
                  <c:v>45792</c:v>
                </c:pt>
                <c:pt idx="848">
                  <c:v>45793</c:v>
                </c:pt>
                <c:pt idx="849">
                  <c:v>45796</c:v>
                </c:pt>
                <c:pt idx="850">
                  <c:v>45797</c:v>
                </c:pt>
                <c:pt idx="851">
                  <c:v>45798</c:v>
                </c:pt>
                <c:pt idx="852">
                  <c:v>45799</c:v>
                </c:pt>
                <c:pt idx="853">
                  <c:v>45800</c:v>
                </c:pt>
                <c:pt idx="854">
                  <c:v>45804</c:v>
                </c:pt>
                <c:pt idx="855">
                  <c:v>45805</c:v>
                </c:pt>
                <c:pt idx="856">
                  <c:v>45806</c:v>
                </c:pt>
                <c:pt idx="857">
                  <c:v>45807</c:v>
                </c:pt>
                <c:pt idx="858">
                  <c:v>45810</c:v>
                </c:pt>
                <c:pt idx="859">
                  <c:v>45811</c:v>
                </c:pt>
                <c:pt idx="860">
                  <c:v>45812</c:v>
                </c:pt>
                <c:pt idx="861">
                  <c:v>45813</c:v>
                </c:pt>
                <c:pt idx="862">
                  <c:v>45814</c:v>
                </c:pt>
                <c:pt idx="863">
                  <c:v>45817</c:v>
                </c:pt>
                <c:pt idx="864">
                  <c:v>45818</c:v>
                </c:pt>
                <c:pt idx="865">
                  <c:v>45819</c:v>
                </c:pt>
                <c:pt idx="866">
                  <c:v>45820</c:v>
                </c:pt>
                <c:pt idx="867">
                  <c:v>45821</c:v>
                </c:pt>
                <c:pt idx="868">
                  <c:v>45824</c:v>
                </c:pt>
                <c:pt idx="869">
                  <c:v>45825</c:v>
                </c:pt>
                <c:pt idx="870">
                  <c:v>45826</c:v>
                </c:pt>
                <c:pt idx="871">
                  <c:v>45827</c:v>
                </c:pt>
                <c:pt idx="872">
                  <c:v>45828</c:v>
                </c:pt>
                <c:pt idx="873">
                  <c:v>45831</c:v>
                </c:pt>
                <c:pt idx="874">
                  <c:v>45832</c:v>
                </c:pt>
                <c:pt idx="875">
                  <c:v>45833</c:v>
                </c:pt>
                <c:pt idx="876">
                  <c:v>45834</c:v>
                </c:pt>
                <c:pt idx="877">
                  <c:v>45835</c:v>
                </c:pt>
                <c:pt idx="878">
                  <c:v>45838</c:v>
                </c:pt>
                <c:pt idx="879">
                  <c:v>45839</c:v>
                </c:pt>
                <c:pt idx="880">
                  <c:v>45840</c:v>
                </c:pt>
                <c:pt idx="881">
                  <c:v>45841</c:v>
                </c:pt>
                <c:pt idx="882">
                  <c:v>45842</c:v>
                </c:pt>
                <c:pt idx="883">
                  <c:v>45845</c:v>
                </c:pt>
                <c:pt idx="884">
                  <c:v>45846</c:v>
                </c:pt>
                <c:pt idx="885">
                  <c:v>45847</c:v>
                </c:pt>
                <c:pt idx="886">
                  <c:v>45848</c:v>
                </c:pt>
                <c:pt idx="887">
                  <c:v>45849</c:v>
                </c:pt>
                <c:pt idx="888">
                  <c:v>45852</c:v>
                </c:pt>
                <c:pt idx="889">
                  <c:v>45853</c:v>
                </c:pt>
                <c:pt idx="890">
                  <c:v>45854</c:v>
                </c:pt>
                <c:pt idx="891">
                  <c:v>45855</c:v>
                </c:pt>
                <c:pt idx="892">
                  <c:v>45856</c:v>
                </c:pt>
                <c:pt idx="893">
                  <c:v>45859</c:v>
                </c:pt>
                <c:pt idx="894">
                  <c:v>45860</c:v>
                </c:pt>
                <c:pt idx="895">
                  <c:v>45861</c:v>
                </c:pt>
              </c:numCache>
            </c:numRef>
          </c:cat>
          <c:val>
            <c:numRef>
              <c:f>WAFDiff!$B$3:$B$898</c:f>
              <c:numCache>
                <c:formatCode>General</c:formatCode>
                <c:ptCount val="896"/>
                <c:pt idx="0">
                  <c:v>0.5</c:v>
                </c:pt>
                <c:pt idx="1">
                  <c:v>0.5</c:v>
                </c:pt>
                <c:pt idx="2">
                  <c:v>0.5</c:v>
                </c:pt>
                <c:pt idx="3">
                  <c:v>0.5</c:v>
                </c:pt>
                <c:pt idx="4">
                  <c:v>0.55000000000000004</c:v>
                </c:pt>
                <c:pt idx="5">
                  <c:v>1.3</c:v>
                </c:pt>
                <c:pt idx="6">
                  <c:v>1.8</c:v>
                </c:pt>
                <c:pt idx="7">
                  <c:v>2.2000000000000002</c:v>
                </c:pt>
                <c:pt idx="8">
                  <c:v>2.2000000000000002</c:v>
                </c:pt>
                <c:pt idx="9">
                  <c:v>2.2000000000000002</c:v>
                </c:pt>
                <c:pt idx="10">
                  <c:v>2.2000000000000002</c:v>
                </c:pt>
                <c:pt idx="11">
                  <c:v>2.2000000000000002</c:v>
                </c:pt>
                <c:pt idx="12">
                  <c:v>2.15</c:v>
                </c:pt>
                <c:pt idx="13">
                  <c:v>2.1</c:v>
                </c:pt>
                <c:pt idx="14">
                  <c:v>2</c:v>
                </c:pt>
                <c:pt idx="15">
                  <c:v>2</c:v>
                </c:pt>
                <c:pt idx="16">
                  <c:v>2</c:v>
                </c:pt>
                <c:pt idx="17">
                  <c:v>2.0499999999999998</c:v>
                </c:pt>
                <c:pt idx="18">
                  <c:v>2.0499999999999998</c:v>
                </c:pt>
                <c:pt idx="19">
                  <c:v>2.0499999999999998</c:v>
                </c:pt>
                <c:pt idx="20">
                  <c:v>2.0499999999999998</c:v>
                </c:pt>
                <c:pt idx="21">
                  <c:v>2</c:v>
                </c:pt>
                <c:pt idx="22">
                  <c:v>1.95</c:v>
                </c:pt>
                <c:pt idx="23">
                  <c:v>1.95</c:v>
                </c:pt>
                <c:pt idx="24">
                  <c:v>1.95</c:v>
                </c:pt>
                <c:pt idx="25">
                  <c:v>2.2000000000000002</c:v>
                </c:pt>
                <c:pt idx="26">
                  <c:v>2.25</c:v>
                </c:pt>
                <c:pt idx="27">
                  <c:v>2.25</c:v>
                </c:pt>
                <c:pt idx="28">
                  <c:v>2.25</c:v>
                </c:pt>
                <c:pt idx="29">
                  <c:v>2.25</c:v>
                </c:pt>
                <c:pt idx="30">
                  <c:v>2.25</c:v>
                </c:pt>
                <c:pt idx="31">
                  <c:v>2.25</c:v>
                </c:pt>
                <c:pt idx="32">
                  <c:v>2.25</c:v>
                </c:pt>
                <c:pt idx="33">
                  <c:v>2.25</c:v>
                </c:pt>
                <c:pt idx="34">
                  <c:v>2.25</c:v>
                </c:pt>
                <c:pt idx="35">
                  <c:v>2.2000000000000002</c:v>
                </c:pt>
                <c:pt idx="36">
                  <c:v>2.2000000000000002</c:v>
                </c:pt>
                <c:pt idx="37">
                  <c:v>2.2000000000000002</c:v>
                </c:pt>
                <c:pt idx="38">
                  <c:v>2.2000000000000002</c:v>
                </c:pt>
                <c:pt idx="39">
                  <c:v>2.2000000000000002</c:v>
                </c:pt>
                <c:pt idx="40">
                  <c:v>2.15</c:v>
                </c:pt>
                <c:pt idx="41">
                  <c:v>2.15</c:v>
                </c:pt>
                <c:pt idx="42">
                  <c:v>2.15</c:v>
                </c:pt>
                <c:pt idx="43">
                  <c:v>2.35</c:v>
                </c:pt>
                <c:pt idx="44">
                  <c:v>2.4500000000000002</c:v>
                </c:pt>
                <c:pt idx="45">
                  <c:v>2.4500000000000002</c:v>
                </c:pt>
                <c:pt idx="46">
                  <c:v>2.65</c:v>
                </c:pt>
                <c:pt idx="47">
                  <c:v>2.65</c:v>
                </c:pt>
                <c:pt idx="48">
                  <c:v>3.05</c:v>
                </c:pt>
                <c:pt idx="49">
                  <c:v>3.3</c:v>
                </c:pt>
                <c:pt idx="50">
                  <c:v>3.3</c:v>
                </c:pt>
                <c:pt idx="51">
                  <c:v>3.6</c:v>
                </c:pt>
                <c:pt idx="52">
                  <c:v>3.6</c:v>
                </c:pt>
                <c:pt idx="53">
                  <c:v>3.5</c:v>
                </c:pt>
                <c:pt idx="54">
                  <c:v>3.5</c:v>
                </c:pt>
                <c:pt idx="55">
                  <c:v>3.5</c:v>
                </c:pt>
                <c:pt idx="56">
                  <c:v>3.5</c:v>
                </c:pt>
                <c:pt idx="57">
                  <c:v>3.5</c:v>
                </c:pt>
                <c:pt idx="58">
                  <c:v>3.8</c:v>
                </c:pt>
                <c:pt idx="59">
                  <c:v>3.8</c:v>
                </c:pt>
                <c:pt idx="60">
                  <c:v>3.8</c:v>
                </c:pt>
                <c:pt idx="61">
                  <c:v>3.7</c:v>
                </c:pt>
                <c:pt idx="62">
                  <c:v>2.8</c:v>
                </c:pt>
                <c:pt idx="63">
                  <c:v>2.6</c:v>
                </c:pt>
                <c:pt idx="64">
                  <c:v>2.1</c:v>
                </c:pt>
                <c:pt idx="65">
                  <c:v>2</c:v>
                </c:pt>
                <c:pt idx="66">
                  <c:v>1.8</c:v>
                </c:pt>
                <c:pt idx="67">
                  <c:v>1.6</c:v>
                </c:pt>
                <c:pt idx="68">
                  <c:v>1.5</c:v>
                </c:pt>
                <c:pt idx="69">
                  <c:v>1.4</c:v>
                </c:pt>
                <c:pt idx="70">
                  <c:v>1.4</c:v>
                </c:pt>
                <c:pt idx="71">
                  <c:v>1.35</c:v>
                </c:pt>
                <c:pt idx="72">
                  <c:v>1.35</c:v>
                </c:pt>
                <c:pt idx="73">
                  <c:v>1.3</c:v>
                </c:pt>
                <c:pt idx="74">
                  <c:v>1.4</c:v>
                </c:pt>
                <c:pt idx="75">
                  <c:v>1.7</c:v>
                </c:pt>
                <c:pt idx="76">
                  <c:v>2</c:v>
                </c:pt>
                <c:pt idx="77">
                  <c:v>2.1</c:v>
                </c:pt>
                <c:pt idx="78">
                  <c:v>2.2000000000000002</c:v>
                </c:pt>
                <c:pt idx="79">
                  <c:v>2.2000000000000002</c:v>
                </c:pt>
                <c:pt idx="80">
                  <c:v>2.2000000000000002</c:v>
                </c:pt>
                <c:pt idx="81">
                  <c:v>2.2000000000000002</c:v>
                </c:pt>
                <c:pt idx="82">
                  <c:v>2.4</c:v>
                </c:pt>
                <c:pt idx="83">
                  <c:v>2.4</c:v>
                </c:pt>
                <c:pt idx="84">
                  <c:v>2.5</c:v>
                </c:pt>
                <c:pt idx="85">
                  <c:v>2.8</c:v>
                </c:pt>
                <c:pt idx="86">
                  <c:v>3.3</c:v>
                </c:pt>
                <c:pt idx="87">
                  <c:v>3.7</c:v>
                </c:pt>
                <c:pt idx="88">
                  <c:v>4.2</c:v>
                </c:pt>
                <c:pt idx="89">
                  <c:v>4.7</c:v>
                </c:pt>
                <c:pt idx="90">
                  <c:v>4.9000000000000004</c:v>
                </c:pt>
                <c:pt idx="91">
                  <c:v>5</c:v>
                </c:pt>
                <c:pt idx="92">
                  <c:v>5.2</c:v>
                </c:pt>
                <c:pt idx="93">
                  <c:v>5.7</c:v>
                </c:pt>
                <c:pt idx="94">
                  <c:v>6.2</c:v>
                </c:pt>
                <c:pt idx="95">
                  <c:v>6.7</c:v>
                </c:pt>
                <c:pt idx="96">
                  <c:v>7.3</c:v>
                </c:pt>
                <c:pt idx="97">
                  <c:v>7.3</c:v>
                </c:pt>
                <c:pt idx="98">
                  <c:v>7.3</c:v>
                </c:pt>
                <c:pt idx="99">
                  <c:v>7.3</c:v>
                </c:pt>
                <c:pt idx="100">
                  <c:v>7.3</c:v>
                </c:pt>
                <c:pt idx="101">
                  <c:v>7.5</c:v>
                </c:pt>
                <c:pt idx="102">
                  <c:v>7.7</c:v>
                </c:pt>
                <c:pt idx="103">
                  <c:v>7.7</c:v>
                </c:pt>
                <c:pt idx="104">
                  <c:v>7.7</c:v>
                </c:pt>
                <c:pt idx="105">
                  <c:v>7.7</c:v>
                </c:pt>
                <c:pt idx="106">
                  <c:v>7.7</c:v>
                </c:pt>
                <c:pt idx="107">
                  <c:v>7.7</c:v>
                </c:pt>
                <c:pt idx="108">
                  <c:v>7.7</c:v>
                </c:pt>
                <c:pt idx="109">
                  <c:v>7.7</c:v>
                </c:pt>
                <c:pt idx="110">
                  <c:v>7.7</c:v>
                </c:pt>
                <c:pt idx="111">
                  <c:v>7.7</c:v>
                </c:pt>
                <c:pt idx="112">
                  <c:v>7.6</c:v>
                </c:pt>
                <c:pt idx="113">
                  <c:v>7.6</c:v>
                </c:pt>
                <c:pt idx="114">
                  <c:v>7.6</c:v>
                </c:pt>
                <c:pt idx="115">
                  <c:v>7.6</c:v>
                </c:pt>
                <c:pt idx="116">
                  <c:v>7.6</c:v>
                </c:pt>
                <c:pt idx="117">
                  <c:v>7.6</c:v>
                </c:pt>
                <c:pt idx="118">
                  <c:v>7.8</c:v>
                </c:pt>
                <c:pt idx="119">
                  <c:v>7.8</c:v>
                </c:pt>
                <c:pt idx="120">
                  <c:v>7.8</c:v>
                </c:pt>
                <c:pt idx="121">
                  <c:v>7.75</c:v>
                </c:pt>
                <c:pt idx="122">
                  <c:v>7.7</c:v>
                </c:pt>
                <c:pt idx="123">
                  <c:v>7.65</c:v>
                </c:pt>
                <c:pt idx="124">
                  <c:v>7.65</c:v>
                </c:pt>
                <c:pt idx="125">
                  <c:v>7.8</c:v>
                </c:pt>
                <c:pt idx="126">
                  <c:v>7.8</c:v>
                </c:pt>
                <c:pt idx="127">
                  <c:v>7.9</c:v>
                </c:pt>
                <c:pt idx="128">
                  <c:v>8</c:v>
                </c:pt>
                <c:pt idx="129">
                  <c:v>8</c:v>
                </c:pt>
                <c:pt idx="130">
                  <c:v>8.1</c:v>
                </c:pt>
                <c:pt idx="131">
                  <c:v>8.1</c:v>
                </c:pt>
                <c:pt idx="132">
                  <c:v>8.1999999999999993</c:v>
                </c:pt>
                <c:pt idx="133">
                  <c:v>8.1999999999999993</c:v>
                </c:pt>
                <c:pt idx="134">
                  <c:v>8.6999999999999993</c:v>
                </c:pt>
                <c:pt idx="135">
                  <c:v>9.1999999999999993</c:v>
                </c:pt>
                <c:pt idx="136">
                  <c:v>9.6999999999999993</c:v>
                </c:pt>
                <c:pt idx="137">
                  <c:v>9.6999999999999993</c:v>
                </c:pt>
                <c:pt idx="138">
                  <c:v>10.199999999999999</c:v>
                </c:pt>
                <c:pt idx="139">
                  <c:v>10.199999999999999</c:v>
                </c:pt>
                <c:pt idx="140">
                  <c:v>9.4</c:v>
                </c:pt>
                <c:pt idx="141">
                  <c:v>9.1999999999999993</c:v>
                </c:pt>
                <c:pt idx="142">
                  <c:v>9.1999999999999993</c:v>
                </c:pt>
                <c:pt idx="143">
                  <c:v>9.1999999999999993</c:v>
                </c:pt>
                <c:pt idx="144">
                  <c:v>9.1999999999999993</c:v>
                </c:pt>
                <c:pt idx="145">
                  <c:v>9.1999999999999993</c:v>
                </c:pt>
                <c:pt idx="146">
                  <c:v>8.6999999999999993</c:v>
                </c:pt>
                <c:pt idx="147">
                  <c:v>8.6999999999999993</c:v>
                </c:pt>
                <c:pt idx="148">
                  <c:v>8.6</c:v>
                </c:pt>
                <c:pt idx="149">
                  <c:v>7.8</c:v>
                </c:pt>
                <c:pt idx="150">
                  <c:v>7</c:v>
                </c:pt>
                <c:pt idx="151">
                  <c:v>6.4</c:v>
                </c:pt>
                <c:pt idx="152">
                  <c:v>5.8</c:v>
                </c:pt>
                <c:pt idx="153">
                  <c:v>5.8</c:v>
                </c:pt>
                <c:pt idx="154">
                  <c:v>5.6</c:v>
                </c:pt>
                <c:pt idx="155">
                  <c:v>5.4</c:v>
                </c:pt>
                <c:pt idx="156">
                  <c:v>5.4</c:v>
                </c:pt>
                <c:pt idx="157">
                  <c:v>4.5999999999999996</c:v>
                </c:pt>
                <c:pt idx="158">
                  <c:v>4.4000000000000004</c:v>
                </c:pt>
                <c:pt idx="159">
                  <c:v>4.4000000000000004</c:v>
                </c:pt>
                <c:pt idx="160">
                  <c:v>4.3</c:v>
                </c:pt>
                <c:pt idx="161">
                  <c:v>4</c:v>
                </c:pt>
                <c:pt idx="162">
                  <c:v>3.7</c:v>
                </c:pt>
                <c:pt idx="163">
                  <c:v>3.7</c:v>
                </c:pt>
                <c:pt idx="164">
                  <c:v>3.7</c:v>
                </c:pt>
                <c:pt idx="165">
                  <c:v>3.7</c:v>
                </c:pt>
                <c:pt idx="166">
                  <c:v>3.5</c:v>
                </c:pt>
                <c:pt idx="167">
                  <c:v>3.4</c:v>
                </c:pt>
                <c:pt idx="168">
                  <c:v>3.4</c:v>
                </c:pt>
                <c:pt idx="169">
                  <c:v>3.4</c:v>
                </c:pt>
                <c:pt idx="170">
                  <c:v>3.4</c:v>
                </c:pt>
                <c:pt idx="171">
                  <c:v>3.3</c:v>
                </c:pt>
                <c:pt idx="172">
                  <c:v>3.2</c:v>
                </c:pt>
                <c:pt idx="173">
                  <c:v>3</c:v>
                </c:pt>
                <c:pt idx="174">
                  <c:v>3</c:v>
                </c:pt>
                <c:pt idx="175">
                  <c:v>3</c:v>
                </c:pt>
                <c:pt idx="176">
                  <c:v>3</c:v>
                </c:pt>
                <c:pt idx="177">
                  <c:v>2.9</c:v>
                </c:pt>
                <c:pt idx="178">
                  <c:v>2.9</c:v>
                </c:pt>
                <c:pt idx="179">
                  <c:v>2.9</c:v>
                </c:pt>
                <c:pt idx="180">
                  <c:v>2.9</c:v>
                </c:pt>
                <c:pt idx="181">
                  <c:v>2.9</c:v>
                </c:pt>
                <c:pt idx="182">
                  <c:v>2.8</c:v>
                </c:pt>
                <c:pt idx="183">
                  <c:v>2.8</c:v>
                </c:pt>
                <c:pt idx="184">
                  <c:v>2.8</c:v>
                </c:pt>
                <c:pt idx="185">
                  <c:v>2.8</c:v>
                </c:pt>
                <c:pt idx="186">
                  <c:v>2.8</c:v>
                </c:pt>
                <c:pt idx="187">
                  <c:v>2.8</c:v>
                </c:pt>
                <c:pt idx="188">
                  <c:v>2.8</c:v>
                </c:pt>
                <c:pt idx="189">
                  <c:v>2.8</c:v>
                </c:pt>
                <c:pt idx="190">
                  <c:v>2.8</c:v>
                </c:pt>
                <c:pt idx="191">
                  <c:v>2.8</c:v>
                </c:pt>
                <c:pt idx="192">
                  <c:v>2.9</c:v>
                </c:pt>
                <c:pt idx="193">
                  <c:v>3</c:v>
                </c:pt>
                <c:pt idx="194">
                  <c:v>3</c:v>
                </c:pt>
                <c:pt idx="195">
                  <c:v>3</c:v>
                </c:pt>
                <c:pt idx="196">
                  <c:v>3</c:v>
                </c:pt>
                <c:pt idx="197">
                  <c:v>2.9</c:v>
                </c:pt>
                <c:pt idx="198">
                  <c:v>2.8</c:v>
                </c:pt>
                <c:pt idx="199">
                  <c:v>2.8</c:v>
                </c:pt>
                <c:pt idx="200">
                  <c:v>2.8</c:v>
                </c:pt>
                <c:pt idx="201">
                  <c:v>2.65</c:v>
                </c:pt>
                <c:pt idx="202">
                  <c:v>2.5</c:v>
                </c:pt>
                <c:pt idx="203">
                  <c:v>2.5</c:v>
                </c:pt>
                <c:pt idx="204">
                  <c:v>2.5</c:v>
                </c:pt>
                <c:pt idx="205">
                  <c:v>2.4500000000000002</c:v>
                </c:pt>
                <c:pt idx="206">
                  <c:v>2.4500000000000002</c:v>
                </c:pt>
                <c:pt idx="207">
                  <c:v>2.4500000000000002</c:v>
                </c:pt>
                <c:pt idx="208">
                  <c:v>2.4</c:v>
                </c:pt>
                <c:pt idx="209">
                  <c:v>2.35</c:v>
                </c:pt>
                <c:pt idx="210">
                  <c:v>2.2999999999999998</c:v>
                </c:pt>
                <c:pt idx="211">
                  <c:v>2.2999999999999998</c:v>
                </c:pt>
                <c:pt idx="212">
                  <c:v>2.2999999999999998</c:v>
                </c:pt>
                <c:pt idx="213">
                  <c:v>2.2999999999999998</c:v>
                </c:pt>
                <c:pt idx="214">
                  <c:v>2.2000000000000002</c:v>
                </c:pt>
                <c:pt idx="215">
                  <c:v>2.15</c:v>
                </c:pt>
                <c:pt idx="216">
                  <c:v>2.15</c:v>
                </c:pt>
                <c:pt idx="217">
                  <c:v>2.15</c:v>
                </c:pt>
                <c:pt idx="218">
                  <c:v>2.15</c:v>
                </c:pt>
                <c:pt idx="219">
                  <c:v>2.1</c:v>
                </c:pt>
                <c:pt idx="220">
                  <c:v>2.0499999999999998</c:v>
                </c:pt>
                <c:pt idx="221">
                  <c:v>1.8</c:v>
                </c:pt>
                <c:pt idx="222">
                  <c:v>1.7</c:v>
                </c:pt>
                <c:pt idx="223">
                  <c:v>1.4</c:v>
                </c:pt>
                <c:pt idx="224">
                  <c:v>1.3</c:v>
                </c:pt>
                <c:pt idx="225">
                  <c:v>1.3</c:v>
                </c:pt>
                <c:pt idx="226">
                  <c:v>1.25</c:v>
                </c:pt>
                <c:pt idx="227">
                  <c:v>1.2</c:v>
                </c:pt>
                <c:pt idx="228">
                  <c:v>1.2</c:v>
                </c:pt>
                <c:pt idx="229">
                  <c:v>1.2</c:v>
                </c:pt>
                <c:pt idx="230">
                  <c:v>1</c:v>
                </c:pt>
                <c:pt idx="231">
                  <c:v>0.8</c:v>
                </c:pt>
                <c:pt idx="232">
                  <c:v>0.7</c:v>
                </c:pt>
                <c:pt idx="233">
                  <c:v>0.6</c:v>
                </c:pt>
                <c:pt idx="234">
                  <c:v>0.5</c:v>
                </c:pt>
                <c:pt idx="235">
                  <c:v>0.45</c:v>
                </c:pt>
                <c:pt idx="236">
                  <c:v>0.35</c:v>
                </c:pt>
                <c:pt idx="237">
                  <c:v>0.3</c:v>
                </c:pt>
                <c:pt idx="238">
                  <c:v>0.3</c:v>
                </c:pt>
                <c:pt idx="239">
                  <c:v>0.3</c:v>
                </c:pt>
                <c:pt idx="240">
                  <c:v>0.3</c:v>
                </c:pt>
                <c:pt idx="241">
                  <c:v>0.25</c:v>
                </c:pt>
                <c:pt idx="242">
                  <c:v>0.25</c:v>
                </c:pt>
                <c:pt idx="243">
                  <c:v>0.25</c:v>
                </c:pt>
                <c:pt idx="244">
                  <c:v>0.25</c:v>
                </c:pt>
                <c:pt idx="245">
                  <c:v>0.25</c:v>
                </c:pt>
                <c:pt idx="246">
                  <c:v>0.3</c:v>
                </c:pt>
                <c:pt idx="247">
                  <c:v>0.3</c:v>
                </c:pt>
                <c:pt idx="248">
                  <c:v>0.3</c:v>
                </c:pt>
                <c:pt idx="249">
                  <c:v>0.3</c:v>
                </c:pt>
                <c:pt idx="250">
                  <c:v>0.8</c:v>
                </c:pt>
                <c:pt idx="251">
                  <c:v>1.1000000000000001</c:v>
                </c:pt>
                <c:pt idx="252">
                  <c:v>1.3</c:v>
                </c:pt>
                <c:pt idx="253">
                  <c:v>1.4</c:v>
                </c:pt>
                <c:pt idx="254">
                  <c:v>1.5</c:v>
                </c:pt>
                <c:pt idx="255">
                  <c:v>1.5</c:v>
                </c:pt>
                <c:pt idx="256">
                  <c:v>1.5</c:v>
                </c:pt>
                <c:pt idx="257">
                  <c:v>1.5</c:v>
                </c:pt>
                <c:pt idx="258">
                  <c:v>1.5</c:v>
                </c:pt>
                <c:pt idx="259">
                  <c:v>1.9</c:v>
                </c:pt>
                <c:pt idx="260">
                  <c:v>1.9</c:v>
                </c:pt>
                <c:pt idx="261">
                  <c:v>1.85</c:v>
                </c:pt>
                <c:pt idx="262">
                  <c:v>1.8</c:v>
                </c:pt>
                <c:pt idx="263">
                  <c:v>1.75</c:v>
                </c:pt>
                <c:pt idx="264">
                  <c:v>1.75</c:v>
                </c:pt>
                <c:pt idx="265">
                  <c:v>1.7</c:v>
                </c:pt>
                <c:pt idx="266">
                  <c:v>1.7</c:v>
                </c:pt>
                <c:pt idx="267">
                  <c:v>1.7</c:v>
                </c:pt>
                <c:pt idx="268">
                  <c:v>1.6</c:v>
                </c:pt>
                <c:pt idx="269">
                  <c:v>1.6</c:v>
                </c:pt>
                <c:pt idx="270">
                  <c:v>1.55</c:v>
                </c:pt>
                <c:pt idx="271">
                  <c:v>1.55</c:v>
                </c:pt>
                <c:pt idx="272">
                  <c:v>1.55</c:v>
                </c:pt>
                <c:pt idx="273">
                  <c:v>1.5</c:v>
                </c:pt>
                <c:pt idx="274">
                  <c:v>1.45</c:v>
                </c:pt>
                <c:pt idx="275">
                  <c:v>1.45</c:v>
                </c:pt>
                <c:pt idx="276">
                  <c:v>1.4</c:v>
                </c:pt>
                <c:pt idx="277">
                  <c:v>1.35</c:v>
                </c:pt>
                <c:pt idx="278">
                  <c:v>1.3</c:v>
                </c:pt>
                <c:pt idx="279">
                  <c:v>1.3</c:v>
                </c:pt>
                <c:pt idx="280">
                  <c:v>1.3</c:v>
                </c:pt>
                <c:pt idx="281">
                  <c:v>1.6</c:v>
                </c:pt>
                <c:pt idx="282">
                  <c:v>1.65</c:v>
                </c:pt>
                <c:pt idx="283">
                  <c:v>1.65</c:v>
                </c:pt>
                <c:pt idx="284">
                  <c:v>1.75</c:v>
                </c:pt>
                <c:pt idx="285">
                  <c:v>1.75</c:v>
                </c:pt>
                <c:pt idx="286">
                  <c:v>1.75</c:v>
                </c:pt>
                <c:pt idx="287">
                  <c:v>1.75</c:v>
                </c:pt>
                <c:pt idx="288">
                  <c:v>1.75</c:v>
                </c:pt>
                <c:pt idx="289">
                  <c:v>1.7</c:v>
                </c:pt>
                <c:pt idx="290">
                  <c:v>1.65</c:v>
                </c:pt>
                <c:pt idx="291">
                  <c:v>1.65</c:v>
                </c:pt>
                <c:pt idx="292">
                  <c:v>1.5</c:v>
                </c:pt>
                <c:pt idx="293">
                  <c:v>1.35</c:v>
                </c:pt>
                <c:pt idx="294">
                  <c:v>1.35</c:v>
                </c:pt>
                <c:pt idx="295">
                  <c:v>1.25</c:v>
                </c:pt>
                <c:pt idx="296">
                  <c:v>1.25</c:v>
                </c:pt>
                <c:pt idx="297">
                  <c:v>1.1499999999999999</c:v>
                </c:pt>
                <c:pt idx="298">
                  <c:v>1.1000000000000001</c:v>
                </c:pt>
                <c:pt idx="299">
                  <c:v>1.1000000000000001</c:v>
                </c:pt>
                <c:pt idx="300">
                  <c:v>1.05</c:v>
                </c:pt>
                <c:pt idx="301">
                  <c:v>1.05</c:v>
                </c:pt>
                <c:pt idx="302">
                  <c:v>1</c:v>
                </c:pt>
                <c:pt idx="303">
                  <c:v>0.8</c:v>
                </c:pt>
                <c:pt idx="304">
                  <c:v>0.7</c:v>
                </c:pt>
                <c:pt idx="305">
                  <c:v>0.6</c:v>
                </c:pt>
                <c:pt idx="306">
                  <c:v>0.55000000000000004</c:v>
                </c:pt>
                <c:pt idx="307">
                  <c:v>0.5</c:v>
                </c:pt>
                <c:pt idx="308">
                  <c:v>0.45</c:v>
                </c:pt>
                <c:pt idx="309">
                  <c:v>0.4</c:v>
                </c:pt>
                <c:pt idx="310">
                  <c:v>0.35</c:v>
                </c:pt>
                <c:pt idx="311">
                  <c:v>0.35</c:v>
                </c:pt>
                <c:pt idx="312">
                  <c:v>0.35</c:v>
                </c:pt>
                <c:pt idx="313">
                  <c:v>0.35</c:v>
                </c:pt>
                <c:pt idx="314">
                  <c:v>0.35</c:v>
                </c:pt>
                <c:pt idx="315">
                  <c:v>0.3</c:v>
                </c:pt>
                <c:pt idx="316">
                  <c:v>0.15</c:v>
                </c:pt>
                <c:pt idx="317">
                  <c:v>0.15</c:v>
                </c:pt>
                <c:pt idx="318">
                  <c:v>0.15</c:v>
                </c:pt>
                <c:pt idx="319">
                  <c:v>0.15</c:v>
                </c:pt>
                <c:pt idx="320">
                  <c:v>0.15</c:v>
                </c:pt>
                <c:pt idx="321">
                  <c:v>0.05</c:v>
                </c:pt>
                <c:pt idx="322">
                  <c:v>0.05</c:v>
                </c:pt>
                <c:pt idx="323">
                  <c:v>0.05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-0.05</c:v>
                </c:pt>
                <c:pt idx="329">
                  <c:v>-0.05</c:v>
                </c:pt>
                <c:pt idx="330">
                  <c:v>-0.05</c:v>
                </c:pt>
                <c:pt idx="331">
                  <c:v>-0.15</c:v>
                </c:pt>
                <c:pt idx="332">
                  <c:v>-0.15</c:v>
                </c:pt>
                <c:pt idx="333">
                  <c:v>-0.2</c:v>
                </c:pt>
                <c:pt idx="334">
                  <c:v>-0.2</c:v>
                </c:pt>
                <c:pt idx="335">
                  <c:v>-0.25</c:v>
                </c:pt>
                <c:pt idx="336">
                  <c:v>-0.25</c:v>
                </c:pt>
                <c:pt idx="337">
                  <c:v>-0.3</c:v>
                </c:pt>
                <c:pt idx="338">
                  <c:v>-0.4</c:v>
                </c:pt>
                <c:pt idx="339">
                  <c:v>-0.5</c:v>
                </c:pt>
                <c:pt idx="340">
                  <c:v>-0.55000000000000004</c:v>
                </c:pt>
                <c:pt idx="341">
                  <c:v>-0.55000000000000004</c:v>
                </c:pt>
                <c:pt idx="342">
                  <c:v>-0.55000000000000004</c:v>
                </c:pt>
                <c:pt idx="343">
                  <c:v>-0.55000000000000004</c:v>
                </c:pt>
                <c:pt idx="344">
                  <c:v>-0.45</c:v>
                </c:pt>
                <c:pt idx="345">
                  <c:v>-0.45</c:v>
                </c:pt>
                <c:pt idx="346">
                  <c:v>-0.4</c:v>
                </c:pt>
                <c:pt idx="347">
                  <c:v>-0.4</c:v>
                </c:pt>
                <c:pt idx="348">
                  <c:v>-0.4</c:v>
                </c:pt>
                <c:pt idx="349">
                  <c:v>-0.4</c:v>
                </c:pt>
                <c:pt idx="350">
                  <c:v>-0.3</c:v>
                </c:pt>
                <c:pt idx="351">
                  <c:v>-0.25</c:v>
                </c:pt>
                <c:pt idx="352">
                  <c:v>-0.25</c:v>
                </c:pt>
                <c:pt idx="353">
                  <c:v>-0.25</c:v>
                </c:pt>
                <c:pt idx="354">
                  <c:v>-0.3</c:v>
                </c:pt>
                <c:pt idx="355">
                  <c:v>-0.3</c:v>
                </c:pt>
                <c:pt idx="356">
                  <c:v>-0.35</c:v>
                </c:pt>
                <c:pt idx="357">
                  <c:v>-0.35</c:v>
                </c:pt>
                <c:pt idx="358">
                  <c:v>-0.3</c:v>
                </c:pt>
                <c:pt idx="359">
                  <c:v>-0.35</c:v>
                </c:pt>
                <c:pt idx="360">
                  <c:v>-0.35</c:v>
                </c:pt>
                <c:pt idx="361">
                  <c:v>-0.25</c:v>
                </c:pt>
                <c:pt idx="362">
                  <c:v>-0.15</c:v>
                </c:pt>
                <c:pt idx="363">
                  <c:v>-0.15</c:v>
                </c:pt>
                <c:pt idx="364">
                  <c:v>-0.15</c:v>
                </c:pt>
                <c:pt idx="365">
                  <c:v>-0.15</c:v>
                </c:pt>
                <c:pt idx="366">
                  <c:v>-0.15</c:v>
                </c:pt>
                <c:pt idx="367">
                  <c:v>-0.15</c:v>
                </c:pt>
                <c:pt idx="368">
                  <c:v>-0.1</c:v>
                </c:pt>
                <c:pt idx="369">
                  <c:v>-0.1</c:v>
                </c:pt>
                <c:pt idx="370">
                  <c:v>-0.05</c:v>
                </c:pt>
                <c:pt idx="371">
                  <c:v>-0.05</c:v>
                </c:pt>
                <c:pt idx="372">
                  <c:v>0</c:v>
                </c:pt>
                <c:pt idx="373">
                  <c:v>0</c:v>
                </c:pt>
                <c:pt idx="374">
                  <c:v>0.05</c:v>
                </c:pt>
                <c:pt idx="375">
                  <c:v>0.35</c:v>
                </c:pt>
                <c:pt idx="376">
                  <c:v>0.65</c:v>
                </c:pt>
                <c:pt idx="377">
                  <c:v>0.95</c:v>
                </c:pt>
                <c:pt idx="378">
                  <c:v>1.25</c:v>
                </c:pt>
                <c:pt idx="379">
                  <c:v>1.45</c:v>
                </c:pt>
                <c:pt idx="380">
                  <c:v>1.65</c:v>
                </c:pt>
                <c:pt idx="381">
                  <c:v>1.85</c:v>
                </c:pt>
                <c:pt idx="382">
                  <c:v>2</c:v>
                </c:pt>
                <c:pt idx="383">
                  <c:v>2.1</c:v>
                </c:pt>
                <c:pt idx="384">
                  <c:v>2.1</c:v>
                </c:pt>
                <c:pt idx="385">
                  <c:v>2.1</c:v>
                </c:pt>
                <c:pt idx="386">
                  <c:v>2.1</c:v>
                </c:pt>
                <c:pt idx="387">
                  <c:v>2.1</c:v>
                </c:pt>
                <c:pt idx="388">
                  <c:v>2.1</c:v>
                </c:pt>
                <c:pt idx="389">
                  <c:v>2.1</c:v>
                </c:pt>
                <c:pt idx="390">
                  <c:v>2.1</c:v>
                </c:pt>
                <c:pt idx="391">
                  <c:v>2.1</c:v>
                </c:pt>
                <c:pt idx="392">
                  <c:v>2.1</c:v>
                </c:pt>
                <c:pt idx="393">
                  <c:v>2.1</c:v>
                </c:pt>
                <c:pt idx="394">
                  <c:v>2.1</c:v>
                </c:pt>
                <c:pt idx="395">
                  <c:v>2</c:v>
                </c:pt>
                <c:pt idx="396">
                  <c:v>1.95</c:v>
                </c:pt>
                <c:pt idx="397">
                  <c:v>1.9</c:v>
                </c:pt>
                <c:pt idx="398">
                  <c:v>1.85</c:v>
                </c:pt>
                <c:pt idx="399">
                  <c:v>1.85</c:v>
                </c:pt>
                <c:pt idx="400">
                  <c:v>1.85</c:v>
                </c:pt>
                <c:pt idx="401">
                  <c:v>1.85</c:v>
                </c:pt>
                <c:pt idx="402">
                  <c:v>1.85</c:v>
                </c:pt>
                <c:pt idx="403">
                  <c:v>1.85</c:v>
                </c:pt>
                <c:pt idx="404">
                  <c:v>1.9</c:v>
                </c:pt>
                <c:pt idx="405">
                  <c:v>1.9</c:v>
                </c:pt>
                <c:pt idx="406">
                  <c:v>2</c:v>
                </c:pt>
                <c:pt idx="407">
                  <c:v>2</c:v>
                </c:pt>
                <c:pt idx="408">
                  <c:v>2</c:v>
                </c:pt>
                <c:pt idx="409">
                  <c:v>2.1</c:v>
                </c:pt>
                <c:pt idx="410">
                  <c:v>2.2000000000000002</c:v>
                </c:pt>
                <c:pt idx="411">
                  <c:v>2.2999999999999998</c:v>
                </c:pt>
                <c:pt idx="412">
                  <c:v>2.4</c:v>
                </c:pt>
                <c:pt idx="413">
                  <c:v>2.4</c:v>
                </c:pt>
                <c:pt idx="414">
                  <c:v>2.5</c:v>
                </c:pt>
                <c:pt idx="415">
                  <c:v>2.5</c:v>
                </c:pt>
                <c:pt idx="416">
                  <c:v>2.5499999999999998</c:v>
                </c:pt>
                <c:pt idx="417">
                  <c:v>2.5499999999999998</c:v>
                </c:pt>
                <c:pt idx="418">
                  <c:v>2.5499999999999998</c:v>
                </c:pt>
                <c:pt idx="419">
                  <c:v>2.5499999999999998</c:v>
                </c:pt>
                <c:pt idx="420">
                  <c:v>2.5499999999999998</c:v>
                </c:pt>
                <c:pt idx="421">
                  <c:v>2.75</c:v>
                </c:pt>
                <c:pt idx="422">
                  <c:v>3.05</c:v>
                </c:pt>
                <c:pt idx="423">
                  <c:v>3.35</c:v>
                </c:pt>
                <c:pt idx="424">
                  <c:v>3.65</c:v>
                </c:pt>
                <c:pt idx="425">
                  <c:v>3.95</c:v>
                </c:pt>
                <c:pt idx="426">
                  <c:v>4.25</c:v>
                </c:pt>
                <c:pt idx="427">
                  <c:v>4.45</c:v>
                </c:pt>
                <c:pt idx="428">
                  <c:v>4.4000000000000004</c:v>
                </c:pt>
                <c:pt idx="429">
                  <c:v>4.4000000000000004</c:v>
                </c:pt>
                <c:pt idx="430">
                  <c:v>4.4000000000000004</c:v>
                </c:pt>
                <c:pt idx="431">
                  <c:v>4.4000000000000004</c:v>
                </c:pt>
                <c:pt idx="432">
                  <c:v>4.5999999999999996</c:v>
                </c:pt>
                <c:pt idx="433">
                  <c:v>4.8</c:v>
                </c:pt>
                <c:pt idx="434">
                  <c:v>5</c:v>
                </c:pt>
                <c:pt idx="435">
                  <c:v>5.2</c:v>
                </c:pt>
                <c:pt idx="436">
                  <c:v>5.3</c:v>
                </c:pt>
                <c:pt idx="437">
                  <c:v>5.3</c:v>
                </c:pt>
                <c:pt idx="438">
                  <c:v>5.3</c:v>
                </c:pt>
                <c:pt idx="439">
                  <c:v>5.3</c:v>
                </c:pt>
                <c:pt idx="440">
                  <c:v>5.25</c:v>
                </c:pt>
                <c:pt idx="441">
                  <c:v>5.25</c:v>
                </c:pt>
                <c:pt idx="442">
                  <c:v>5.35</c:v>
                </c:pt>
                <c:pt idx="443">
                  <c:v>5.45</c:v>
                </c:pt>
                <c:pt idx="444">
                  <c:v>5.45</c:v>
                </c:pt>
                <c:pt idx="445">
                  <c:v>5.45</c:v>
                </c:pt>
                <c:pt idx="446">
                  <c:v>5.4</c:v>
                </c:pt>
                <c:pt idx="447">
                  <c:v>5.4</c:v>
                </c:pt>
                <c:pt idx="448">
                  <c:v>5.4</c:v>
                </c:pt>
                <c:pt idx="449">
                  <c:v>5.6</c:v>
                </c:pt>
                <c:pt idx="450">
                  <c:v>5.6</c:v>
                </c:pt>
                <c:pt idx="451">
                  <c:v>5.5</c:v>
                </c:pt>
                <c:pt idx="452">
                  <c:v>5.4</c:v>
                </c:pt>
                <c:pt idx="453">
                  <c:v>5.3</c:v>
                </c:pt>
                <c:pt idx="454">
                  <c:v>5.0999999999999996</c:v>
                </c:pt>
                <c:pt idx="455">
                  <c:v>4.9000000000000004</c:v>
                </c:pt>
                <c:pt idx="456">
                  <c:v>4.7</c:v>
                </c:pt>
                <c:pt idx="457">
                  <c:v>4.5999999999999996</c:v>
                </c:pt>
                <c:pt idx="458">
                  <c:v>4.5</c:v>
                </c:pt>
                <c:pt idx="459">
                  <c:v>4.3</c:v>
                </c:pt>
                <c:pt idx="460">
                  <c:v>4.0999999999999996</c:v>
                </c:pt>
                <c:pt idx="461">
                  <c:v>3.55</c:v>
                </c:pt>
                <c:pt idx="462">
                  <c:v>3.15</c:v>
                </c:pt>
                <c:pt idx="463">
                  <c:v>2.85</c:v>
                </c:pt>
                <c:pt idx="464">
                  <c:v>2.5499999999999998</c:v>
                </c:pt>
                <c:pt idx="465">
                  <c:v>2.35</c:v>
                </c:pt>
                <c:pt idx="466">
                  <c:v>2.15</c:v>
                </c:pt>
                <c:pt idx="467">
                  <c:v>1.95</c:v>
                </c:pt>
                <c:pt idx="468">
                  <c:v>1.75</c:v>
                </c:pt>
                <c:pt idx="469">
                  <c:v>1.7</c:v>
                </c:pt>
                <c:pt idx="470">
                  <c:v>1.65</c:v>
                </c:pt>
                <c:pt idx="471">
                  <c:v>1.35</c:v>
                </c:pt>
                <c:pt idx="472">
                  <c:v>1.35</c:v>
                </c:pt>
                <c:pt idx="473">
                  <c:v>1.3</c:v>
                </c:pt>
                <c:pt idx="474">
                  <c:v>1.2</c:v>
                </c:pt>
                <c:pt idx="475">
                  <c:v>1.1499999999999999</c:v>
                </c:pt>
                <c:pt idx="476">
                  <c:v>1.1499999999999999</c:v>
                </c:pt>
                <c:pt idx="477">
                  <c:v>1.1499999999999999</c:v>
                </c:pt>
                <c:pt idx="478">
                  <c:v>1.2</c:v>
                </c:pt>
                <c:pt idx="479">
                  <c:v>1.2</c:v>
                </c:pt>
                <c:pt idx="480">
                  <c:v>1.2</c:v>
                </c:pt>
                <c:pt idx="481">
                  <c:v>1.3</c:v>
                </c:pt>
                <c:pt idx="482">
                  <c:v>1.5</c:v>
                </c:pt>
                <c:pt idx="483">
                  <c:v>1.6</c:v>
                </c:pt>
                <c:pt idx="484">
                  <c:v>1.7</c:v>
                </c:pt>
                <c:pt idx="485">
                  <c:v>1.8</c:v>
                </c:pt>
                <c:pt idx="486">
                  <c:v>2.7749999999999999</c:v>
                </c:pt>
                <c:pt idx="487">
                  <c:v>4</c:v>
                </c:pt>
                <c:pt idx="488">
                  <c:v>4.05</c:v>
                </c:pt>
                <c:pt idx="489">
                  <c:v>4.05</c:v>
                </c:pt>
                <c:pt idx="490">
                  <c:v>4.0999999999999996</c:v>
                </c:pt>
                <c:pt idx="491">
                  <c:v>4.1500000000000004</c:v>
                </c:pt>
                <c:pt idx="492">
                  <c:v>4.1500000000000004</c:v>
                </c:pt>
                <c:pt idx="493">
                  <c:v>4.1500000000000004</c:v>
                </c:pt>
                <c:pt idx="494">
                  <c:v>3.75</c:v>
                </c:pt>
                <c:pt idx="495">
                  <c:v>3.4</c:v>
                </c:pt>
                <c:pt idx="496">
                  <c:v>3.35</c:v>
                </c:pt>
                <c:pt idx="497">
                  <c:v>3.35</c:v>
                </c:pt>
                <c:pt idx="498">
                  <c:v>3.25</c:v>
                </c:pt>
                <c:pt idx="499">
                  <c:v>3.05</c:v>
                </c:pt>
                <c:pt idx="500">
                  <c:v>2.95</c:v>
                </c:pt>
                <c:pt idx="501">
                  <c:v>2.9</c:v>
                </c:pt>
                <c:pt idx="502">
                  <c:v>2.8</c:v>
                </c:pt>
                <c:pt idx="503">
                  <c:v>2.7</c:v>
                </c:pt>
                <c:pt idx="504">
                  <c:v>2.65</c:v>
                </c:pt>
                <c:pt idx="505">
                  <c:v>2.65</c:v>
                </c:pt>
                <c:pt idx="506">
                  <c:v>2.5499999999999998</c:v>
                </c:pt>
                <c:pt idx="507">
                  <c:v>2.5</c:v>
                </c:pt>
                <c:pt idx="508">
                  <c:v>2.5</c:v>
                </c:pt>
                <c:pt idx="509">
                  <c:v>2.2999999999999998</c:v>
                </c:pt>
                <c:pt idx="510">
                  <c:v>2.4</c:v>
                </c:pt>
                <c:pt idx="511">
                  <c:v>2.35</c:v>
                </c:pt>
                <c:pt idx="512">
                  <c:v>2.2999999999999998</c:v>
                </c:pt>
                <c:pt idx="513">
                  <c:v>2.2999999999999998</c:v>
                </c:pt>
                <c:pt idx="514">
                  <c:v>2.4</c:v>
                </c:pt>
                <c:pt idx="515">
                  <c:v>2.4500000000000002</c:v>
                </c:pt>
                <c:pt idx="516">
                  <c:v>2.5</c:v>
                </c:pt>
                <c:pt idx="517">
                  <c:v>2.5499999999999998</c:v>
                </c:pt>
                <c:pt idx="518">
                  <c:v>2.5</c:v>
                </c:pt>
                <c:pt idx="519">
                  <c:v>2.4</c:v>
                </c:pt>
                <c:pt idx="520">
                  <c:v>2.4500000000000002</c:v>
                </c:pt>
                <c:pt idx="521">
                  <c:v>2.4500000000000002</c:v>
                </c:pt>
                <c:pt idx="522">
                  <c:v>2.5499999999999998</c:v>
                </c:pt>
                <c:pt idx="523">
                  <c:v>2.5499999999999998</c:v>
                </c:pt>
                <c:pt idx="524">
                  <c:v>2.6</c:v>
                </c:pt>
                <c:pt idx="525">
                  <c:v>2.6</c:v>
                </c:pt>
                <c:pt idx="526">
                  <c:v>2.6</c:v>
                </c:pt>
                <c:pt idx="527">
                  <c:v>2.7</c:v>
                </c:pt>
                <c:pt idx="528">
                  <c:v>2.9</c:v>
                </c:pt>
                <c:pt idx="529">
                  <c:v>3.1</c:v>
                </c:pt>
                <c:pt idx="530">
                  <c:v>3.1</c:v>
                </c:pt>
                <c:pt idx="531">
                  <c:v>3.4</c:v>
                </c:pt>
                <c:pt idx="532">
                  <c:v>3.7</c:v>
                </c:pt>
                <c:pt idx="533">
                  <c:v>4.0999999999999996</c:v>
                </c:pt>
                <c:pt idx="534">
                  <c:v>4.4000000000000004</c:v>
                </c:pt>
                <c:pt idx="535">
                  <c:v>4.5999999999999996</c:v>
                </c:pt>
                <c:pt idx="536">
                  <c:v>4.5999999999999996</c:v>
                </c:pt>
                <c:pt idx="537">
                  <c:v>4.55</c:v>
                </c:pt>
                <c:pt idx="538">
                  <c:v>4.45</c:v>
                </c:pt>
                <c:pt idx="539">
                  <c:v>4.4000000000000004</c:v>
                </c:pt>
                <c:pt idx="540">
                  <c:v>4.3499999999999996</c:v>
                </c:pt>
                <c:pt idx="541">
                  <c:v>4.25</c:v>
                </c:pt>
                <c:pt idx="542">
                  <c:v>4.25</c:v>
                </c:pt>
                <c:pt idx="543">
                  <c:v>4.25</c:v>
                </c:pt>
                <c:pt idx="544">
                  <c:v>4.45</c:v>
                </c:pt>
                <c:pt idx="545">
                  <c:v>4.6500000000000004</c:v>
                </c:pt>
                <c:pt idx="546">
                  <c:v>4.75</c:v>
                </c:pt>
                <c:pt idx="547">
                  <c:v>4.8499999999999996</c:v>
                </c:pt>
                <c:pt idx="548">
                  <c:v>4.8499999999999996</c:v>
                </c:pt>
                <c:pt idx="549">
                  <c:v>4.8</c:v>
                </c:pt>
                <c:pt idx="550">
                  <c:v>4.8</c:v>
                </c:pt>
                <c:pt idx="551">
                  <c:v>4.7</c:v>
                </c:pt>
                <c:pt idx="552">
                  <c:v>4.4000000000000004</c:v>
                </c:pt>
                <c:pt idx="553">
                  <c:v>4.3499999999999996</c:v>
                </c:pt>
                <c:pt idx="554">
                  <c:v>4.25</c:v>
                </c:pt>
                <c:pt idx="555">
                  <c:v>4.3</c:v>
                </c:pt>
                <c:pt idx="556">
                  <c:v>4.0999999999999996</c:v>
                </c:pt>
                <c:pt idx="557">
                  <c:v>4.4000000000000004</c:v>
                </c:pt>
                <c:pt idx="558">
                  <c:v>4.5999999999999996</c:v>
                </c:pt>
                <c:pt idx="559">
                  <c:v>4.5999999999999996</c:v>
                </c:pt>
                <c:pt idx="560">
                  <c:v>4.6500000000000004</c:v>
                </c:pt>
                <c:pt idx="561">
                  <c:v>4.6500000000000004</c:v>
                </c:pt>
                <c:pt idx="562">
                  <c:v>4.55</c:v>
                </c:pt>
                <c:pt idx="563">
                  <c:v>4.45</c:v>
                </c:pt>
                <c:pt idx="564">
                  <c:v>4.3499999999999996</c:v>
                </c:pt>
                <c:pt idx="565">
                  <c:v>4.25</c:v>
                </c:pt>
                <c:pt idx="566">
                  <c:v>3.9</c:v>
                </c:pt>
                <c:pt idx="567">
                  <c:v>3.55</c:v>
                </c:pt>
                <c:pt idx="568">
                  <c:v>3.4</c:v>
                </c:pt>
                <c:pt idx="569">
                  <c:v>3.3</c:v>
                </c:pt>
                <c:pt idx="570">
                  <c:v>3.2</c:v>
                </c:pt>
                <c:pt idx="571">
                  <c:v>3.15</c:v>
                </c:pt>
                <c:pt idx="572">
                  <c:v>3.05</c:v>
                </c:pt>
                <c:pt idx="573">
                  <c:v>2.85</c:v>
                </c:pt>
                <c:pt idx="574">
                  <c:v>2.65</c:v>
                </c:pt>
                <c:pt idx="575">
                  <c:v>2.6</c:v>
                </c:pt>
                <c:pt idx="576">
                  <c:v>2.5</c:v>
                </c:pt>
                <c:pt idx="577">
                  <c:v>2.5</c:v>
                </c:pt>
                <c:pt idx="578">
                  <c:v>2.4</c:v>
                </c:pt>
                <c:pt idx="579">
                  <c:v>2.2999999999999998</c:v>
                </c:pt>
                <c:pt idx="580">
                  <c:v>2.25</c:v>
                </c:pt>
                <c:pt idx="581">
                  <c:v>2.15</c:v>
                </c:pt>
                <c:pt idx="582">
                  <c:v>2.15</c:v>
                </c:pt>
                <c:pt idx="583">
                  <c:v>2.15</c:v>
                </c:pt>
                <c:pt idx="584">
                  <c:v>2.15</c:v>
                </c:pt>
                <c:pt idx="585">
                  <c:v>2.0499999999999998</c:v>
                </c:pt>
                <c:pt idx="586">
                  <c:v>1.95</c:v>
                </c:pt>
                <c:pt idx="587">
                  <c:v>1.9</c:v>
                </c:pt>
                <c:pt idx="588">
                  <c:v>1.85</c:v>
                </c:pt>
                <c:pt idx="589">
                  <c:v>1.7</c:v>
                </c:pt>
                <c:pt idx="590">
                  <c:v>1.4</c:v>
                </c:pt>
                <c:pt idx="591">
                  <c:v>1.3</c:v>
                </c:pt>
                <c:pt idx="592">
                  <c:v>1.2</c:v>
                </c:pt>
                <c:pt idx="593">
                  <c:v>1.1499999999999999</c:v>
                </c:pt>
                <c:pt idx="594">
                  <c:v>1.1000000000000001</c:v>
                </c:pt>
                <c:pt idx="595">
                  <c:v>1</c:v>
                </c:pt>
                <c:pt idx="596">
                  <c:v>0.65</c:v>
                </c:pt>
                <c:pt idx="597">
                  <c:v>0.55000000000000004</c:v>
                </c:pt>
                <c:pt idx="598">
                  <c:v>0.45</c:v>
                </c:pt>
                <c:pt idx="599">
                  <c:v>0.35</c:v>
                </c:pt>
                <c:pt idx="600">
                  <c:v>0.25</c:v>
                </c:pt>
                <c:pt idx="601">
                  <c:v>0.15</c:v>
                </c:pt>
                <c:pt idx="602">
                  <c:v>0.15</c:v>
                </c:pt>
                <c:pt idx="603">
                  <c:v>0.1</c:v>
                </c:pt>
                <c:pt idx="604">
                  <c:v>0.1</c:v>
                </c:pt>
                <c:pt idx="605">
                  <c:v>0.1</c:v>
                </c:pt>
                <c:pt idx="606">
                  <c:v>0.05</c:v>
                </c:pt>
                <c:pt idx="607">
                  <c:v>0.05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0.05</c:v>
                </c:pt>
                <c:pt idx="612">
                  <c:v>0.4</c:v>
                </c:pt>
                <c:pt idx="613">
                  <c:v>0.7</c:v>
                </c:pt>
                <c:pt idx="614">
                  <c:v>0.8</c:v>
                </c:pt>
                <c:pt idx="615">
                  <c:v>1</c:v>
                </c:pt>
                <c:pt idx="616">
                  <c:v>1</c:v>
                </c:pt>
                <c:pt idx="617">
                  <c:v>1.05</c:v>
                </c:pt>
                <c:pt idx="618">
                  <c:v>1.05</c:v>
                </c:pt>
                <c:pt idx="619">
                  <c:v>1.1499999999999999</c:v>
                </c:pt>
                <c:pt idx="620">
                  <c:v>1.35</c:v>
                </c:pt>
                <c:pt idx="621">
                  <c:v>1.4</c:v>
                </c:pt>
                <c:pt idx="622">
                  <c:v>1.4</c:v>
                </c:pt>
                <c:pt idx="623">
                  <c:v>1.5</c:v>
                </c:pt>
                <c:pt idx="624">
                  <c:v>1.55</c:v>
                </c:pt>
                <c:pt idx="625">
                  <c:v>1.55</c:v>
                </c:pt>
                <c:pt idx="626">
                  <c:v>1.7</c:v>
                </c:pt>
                <c:pt idx="627">
                  <c:v>1.9</c:v>
                </c:pt>
                <c:pt idx="628">
                  <c:v>2.1</c:v>
                </c:pt>
                <c:pt idx="629">
                  <c:v>2.6</c:v>
                </c:pt>
                <c:pt idx="630">
                  <c:v>3.2</c:v>
                </c:pt>
                <c:pt idx="631">
                  <c:v>3.25</c:v>
                </c:pt>
                <c:pt idx="632">
                  <c:v>3.35</c:v>
                </c:pt>
                <c:pt idx="633">
                  <c:v>3.4</c:v>
                </c:pt>
                <c:pt idx="634">
                  <c:v>3.8</c:v>
                </c:pt>
                <c:pt idx="635">
                  <c:v>4</c:v>
                </c:pt>
                <c:pt idx="636">
                  <c:v>4</c:v>
                </c:pt>
                <c:pt idx="637">
                  <c:v>3.95</c:v>
                </c:pt>
                <c:pt idx="638">
                  <c:v>3.85</c:v>
                </c:pt>
                <c:pt idx="639">
                  <c:v>3.85</c:v>
                </c:pt>
                <c:pt idx="640">
                  <c:v>3.85</c:v>
                </c:pt>
                <c:pt idx="641">
                  <c:v>3.95</c:v>
                </c:pt>
                <c:pt idx="642">
                  <c:v>3.95</c:v>
                </c:pt>
                <c:pt idx="643">
                  <c:v>3.85</c:v>
                </c:pt>
                <c:pt idx="644">
                  <c:v>3.75</c:v>
                </c:pt>
                <c:pt idx="645">
                  <c:v>3.8</c:v>
                </c:pt>
                <c:pt idx="646">
                  <c:v>3.8</c:v>
                </c:pt>
                <c:pt idx="647">
                  <c:v>3.8</c:v>
                </c:pt>
                <c:pt idx="648">
                  <c:v>3.75</c:v>
                </c:pt>
                <c:pt idx="649">
                  <c:v>3.75</c:v>
                </c:pt>
                <c:pt idx="650">
                  <c:v>3.7</c:v>
                </c:pt>
                <c:pt idx="651">
                  <c:v>3.65</c:v>
                </c:pt>
                <c:pt idx="652">
                  <c:v>3.45</c:v>
                </c:pt>
                <c:pt idx="653">
                  <c:v>3.35</c:v>
                </c:pt>
                <c:pt idx="654">
                  <c:v>3.35</c:v>
                </c:pt>
                <c:pt idx="655">
                  <c:v>3.25</c:v>
                </c:pt>
                <c:pt idx="656">
                  <c:v>3.25</c:v>
                </c:pt>
                <c:pt idx="657">
                  <c:v>3.05</c:v>
                </c:pt>
                <c:pt idx="658">
                  <c:v>2.95</c:v>
                </c:pt>
                <c:pt idx="659">
                  <c:v>2.9</c:v>
                </c:pt>
                <c:pt idx="660">
                  <c:v>2.9</c:v>
                </c:pt>
                <c:pt idx="661">
                  <c:v>2.9</c:v>
                </c:pt>
                <c:pt idx="662">
                  <c:v>2.85</c:v>
                </c:pt>
                <c:pt idx="663">
                  <c:v>2.8</c:v>
                </c:pt>
                <c:pt idx="664">
                  <c:v>2.8</c:v>
                </c:pt>
                <c:pt idx="665">
                  <c:v>2.7</c:v>
                </c:pt>
                <c:pt idx="666">
                  <c:v>2.7</c:v>
                </c:pt>
                <c:pt idx="667">
                  <c:v>2.7</c:v>
                </c:pt>
                <c:pt idx="668">
                  <c:v>2.65</c:v>
                </c:pt>
                <c:pt idx="669">
                  <c:v>2.6</c:v>
                </c:pt>
                <c:pt idx="670">
                  <c:v>2.65</c:v>
                </c:pt>
                <c:pt idx="671">
                  <c:v>2.65</c:v>
                </c:pt>
                <c:pt idx="672">
                  <c:v>2.65</c:v>
                </c:pt>
                <c:pt idx="673">
                  <c:v>2.65</c:v>
                </c:pt>
                <c:pt idx="674">
                  <c:v>2.75</c:v>
                </c:pt>
                <c:pt idx="675">
                  <c:v>2.75</c:v>
                </c:pt>
                <c:pt idx="676">
                  <c:v>2.5499999999999998</c:v>
                </c:pt>
                <c:pt idx="677">
                  <c:v>2.4500000000000002</c:v>
                </c:pt>
                <c:pt idx="678">
                  <c:v>2.25</c:v>
                </c:pt>
                <c:pt idx="679">
                  <c:v>2.15</c:v>
                </c:pt>
                <c:pt idx="680">
                  <c:v>2.15</c:v>
                </c:pt>
                <c:pt idx="681">
                  <c:v>2.15</c:v>
                </c:pt>
                <c:pt idx="682">
                  <c:v>1.95</c:v>
                </c:pt>
                <c:pt idx="683">
                  <c:v>1.9</c:v>
                </c:pt>
                <c:pt idx="684">
                  <c:v>1.8</c:v>
                </c:pt>
                <c:pt idx="685">
                  <c:v>1.8</c:v>
                </c:pt>
                <c:pt idx="686">
                  <c:v>1.8</c:v>
                </c:pt>
                <c:pt idx="687">
                  <c:v>2</c:v>
                </c:pt>
                <c:pt idx="688">
                  <c:v>2.2000000000000002</c:v>
                </c:pt>
                <c:pt idx="689">
                  <c:v>2.2999999999999998</c:v>
                </c:pt>
                <c:pt idx="690">
                  <c:v>2.2999999999999998</c:v>
                </c:pt>
                <c:pt idx="691">
                  <c:v>2.2999999999999998</c:v>
                </c:pt>
                <c:pt idx="692">
                  <c:v>2</c:v>
                </c:pt>
                <c:pt idx="693">
                  <c:v>1.9</c:v>
                </c:pt>
                <c:pt idx="694">
                  <c:v>1.9</c:v>
                </c:pt>
                <c:pt idx="695">
                  <c:v>1.85</c:v>
                </c:pt>
                <c:pt idx="696">
                  <c:v>1.65</c:v>
                </c:pt>
                <c:pt idx="697">
                  <c:v>1.55</c:v>
                </c:pt>
                <c:pt idx="698">
                  <c:v>1.55</c:v>
                </c:pt>
                <c:pt idx="699">
                  <c:v>1.5</c:v>
                </c:pt>
                <c:pt idx="700">
                  <c:v>1.5</c:v>
                </c:pt>
                <c:pt idx="701">
                  <c:v>1.5</c:v>
                </c:pt>
                <c:pt idx="702">
                  <c:v>1.45</c:v>
                </c:pt>
                <c:pt idx="703">
                  <c:v>1.4</c:v>
                </c:pt>
                <c:pt idx="704">
                  <c:v>1.4</c:v>
                </c:pt>
                <c:pt idx="705">
                  <c:v>1.35</c:v>
                </c:pt>
                <c:pt idx="706">
                  <c:v>1.55</c:v>
                </c:pt>
                <c:pt idx="707">
                  <c:v>1.5</c:v>
                </c:pt>
                <c:pt idx="708">
                  <c:v>1.3</c:v>
                </c:pt>
                <c:pt idx="709">
                  <c:v>1</c:v>
                </c:pt>
                <c:pt idx="710">
                  <c:v>0.95</c:v>
                </c:pt>
                <c:pt idx="711">
                  <c:v>0.95</c:v>
                </c:pt>
                <c:pt idx="712">
                  <c:v>0.9</c:v>
                </c:pt>
                <c:pt idx="713">
                  <c:v>0.9</c:v>
                </c:pt>
                <c:pt idx="714">
                  <c:v>0.9</c:v>
                </c:pt>
                <c:pt idx="715">
                  <c:v>0.9</c:v>
                </c:pt>
                <c:pt idx="716">
                  <c:v>0.85</c:v>
                </c:pt>
                <c:pt idx="717">
                  <c:v>0.85</c:v>
                </c:pt>
                <c:pt idx="718">
                  <c:v>0.9</c:v>
                </c:pt>
                <c:pt idx="719">
                  <c:v>0.8</c:v>
                </c:pt>
                <c:pt idx="720">
                  <c:v>0.75</c:v>
                </c:pt>
                <c:pt idx="721">
                  <c:v>0.75</c:v>
                </c:pt>
                <c:pt idx="722">
                  <c:v>0.75</c:v>
                </c:pt>
                <c:pt idx="723">
                  <c:v>0.85</c:v>
                </c:pt>
                <c:pt idx="724">
                  <c:v>0.95</c:v>
                </c:pt>
                <c:pt idx="725">
                  <c:v>1.25</c:v>
                </c:pt>
                <c:pt idx="726">
                  <c:v>1.35</c:v>
                </c:pt>
                <c:pt idx="727">
                  <c:v>1.35</c:v>
                </c:pt>
                <c:pt idx="728">
                  <c:v>1.35</c:v>
                </c:pt>
                <c:pt idx="729">
                  <c:v>1.45</c:v>
                </c:pt>
                <c:pt idx="730">
                  <c:v>1.55</c:v>
                </c:pt>
                <c:pt idx="731">
                  <c:v>1.65</c:v>
                </c:pt>
                <c:pt idx="732">
                  <c:v>1.65</c:v>
                </c:pt>
                <c:pt idx="733">
                  <c:v>1.6</c:v>
                </c:pt>
                <c:pt idx="734">
                  <c:v>1.6</c:v>
                </c:pt>
                <c:pt idx="735">
                  <c:v>1.8</c:v>
                </c:pt>
                <c:pt idx="736">
                  <c:v>1.9</c:v>
                </c:pt>
                <c:pt idx="737">
                  <c:v>1.9</c:v>
                </c:pt>
                <c:pt idx="738">
                  <c:v>1.85</c:v>
                </c:pt>
                <c:pt idx="739">
                  <c:v>1.85</c:v>
                </c:pt>
                <c:pt idx="740">
                  <c:v>1.8</c:v>
                </c:pt>
                <c:pt idx="741">
                  <c:v>1.7</c:v>
                </c:pt>
                <c:pt idx="742">
                  <c:v>1.6</c:v>
                </c:pt>
                <c:pt idx="743">
                  <c:v>1.4</c:v>
                </c:pt>
                <c:pt idx="744">
                  <c:v>1.4</c:v>
                </c:pt>
                <c:pt idx="745">
                  <c:v>1.4</c:v>
                </c:pt>
                <c:pt idx="746">
                  <c:v>1.4</c:v>
                </c:pt>
                <c:pt idx="747">
                  <c:v>1.4</c:v>
                </c:pt>
                <c:pt idx="748">
                  <c:v>1.35</c:v>
                </c:pt>
                <c:pt idx="749">
                  <c:v>1.3</c:v>
                </c:pt>
                <c:pt idx="750">
                  <c:v>1.3</c:v>
                </c:pt>
                <c:pt idx="751">
                  <c:v>1.25</c:v>
                </c:pt>
                <c:pt idx="752">
                  <c:v>1.25</c:v>
                </c:pt>
                <c:pt idx="753">
                  <c:v>1.25</c:v>
                </c:pt>
                <c:pt idx="754">
                  <c:v>1.25</c:v>
                </c:pt>
                <c:pt idx="755">
                  <c:v>1.3</c:v>
                </c:pt>
                <c:pt idx="756">
                  <c:v>1.4</c:v>
                </c:pt>
                <c:pt idx="757">
                  <c:v>1.5</c:v>
                </c:pt>
                <c:pt idx="758">
                  <c:v>1.7</c:v>
                </c:pt>
                <c:pt idx="759">
                  <c:v>1.8</c:v>
                </c:pt>
                <c:pt idx="760">
                  <c:v>1.8</c:v>
                </c:pt>
                <c:pt idx="761">
                  <c:v>1.7</c:v>
                </c:pt>
                <c:pt idx="762">
                  <c:v>1.8</c:v>
                </c:pt>
                <c:pt idx="763">
                  <c:v>1.8</c:v>
                </c:pt>
                <c:pt idx="764">
                  <c:v>1.8</c:v>
                </c:pt>
                <c:pt idx="765">
                  <c:v>1.75</c:v>
                </c:pt>
                <c:pt idx="766">
                  <c:v>1.75</c:v>
                </c:pt>
                <c:pt idx="767">
                  <c:v>1.75</c:v>
                </c:pt>
                <c:pt idx="768">
                  <c:v>1.7</c:v>
                </c:pt>
                <c:pt idx="769">
                  <c:v>1.7</c:v>
                </c:pt>
                <c:pt idx="770">
                  <c:v>1.8</c:v>
                </c:pt>
                <c:pt idx="771">
                  <c:v>1.8</c:v>
                </c:pt>
                <c:pt idx="772">
                  <c:v>1.75</c:v>
                </c:pt>
                <c:pt idx="773">
                  <c:v>1.75</c:v>
                </c:pt>
                <c:pt idx="774">
                  <c:v>1.75</c:v>
                </c:pt>
                <c:pt idx="775">
                  <c:v>1.75</c:v>
                </c:pt>
                <c:pt idx="776">
                  <c:v>1.95</c:v>
                </c:pt>
                <c:pt idx="777">
                  <c:v>2.0499999999999998</c:v>
                </c:pt>
                <c:pt idx="778">
                  <c:v>2.0499999999999998</c:v>
                </c:pt>
                <c:pt idx="779">
                  <c:v>1.95</c:v>
                </c:pt>
                <c:pt idx="780">
                  <c:v>1.95</c:v>
                </c:pt>
                <c:pt idx="781">
                  <c:v>1.95</c:v>
                </c:pt>
                <c:pt idx="782">
                  <c:v>1.95</c:v>
                </c:pt>
                <c:pt idx="783">
                  <c:v>1.95</c:v>
                </c:pt>
                <c:pt idx="784">
                  <c:v>1.9</c:v>
                </c:pt>
                <c:pt idx="785">
                  <c:v>1.85</c:v>
                </c:pt>
                <c:pt idx="786">
                  <c:v>1.95</c:v>
                </c:pt>
                <c:pt idx="787">
                  <c:v>1.95</c:v>
                </c:pt>
                <c:pt idx="788">
                  <c:v>1.95</c:v>
                </c:pt>
                <c:pt idx="789">
                  <c:v>1.9</c:v>
                </c:pt>
                <c:pt idx="790">
                  <c:v>1.9</c:v>
                </c:pt>
                <c:pt idx="791">
                  <c:v>1.9</c:v>
                </c:pt>
                <c:pt idx="792">
                  <c:v>2.0499999999999998</c:v>
                </c:pt>
                <c:pt idx="793">
                  <c:v>2.1</c:v>
                </c:pt>
                <c:pt idx="794">
                  <c:v>2.1</c:v>
                </c:pt>
                <c:pt idx="795">
                  <c:v>2.15</c:v>
                </c:pt>
                <c:pt idx="796">
                  <c:v>2.2000000000000002</c:v>
                </c:pt>
                <c:pt idx="797">
                  <c:v>2.25</c:v>
                </c:pt>
                <c:pt idx="798">
                  <c:v>2.25</c:v>
                </c:pt>
                <c:pt idx="799">
                  <c:v>2.25</c:v>
                </c:pt>
                <c:pt idx="800">
                  <c:v>2.2999999999999998</c:v>
                </c:pt>
                <c:pt idx="801">
                  <c:v>2.2999999999999998</c:v>
                </c:pt>
                <c:pt idx="802">
                  <c:v>2.25</c:v>
                </c:pt>
                <c:pt idx="803">
                  <c:v>2.25</c:v>
                </c:pt>
                <c:pt idx="804">
                  <c:v>2.2000000000000002</c:v>
                </c:pt>
                <c:pt idx="805">
                  <c:v>2.2000000000000002</c:v>
                </c:pt>
                <c:pt idx="806">
                  <c:v>2.2000000000000002</c:v>
                </c:pt>
                <c:pt idx="807">
                  <c:v>2.15</c:v>
                </c:pt>
                <c:pt idx="808">
                  <c:v>2.15</c:v>
                </c:pt>
                <c:pt idx="809">
                  <c:v>2.0499999999999998</c:v>
                </c:pt>
                <c:pt idx="810">
                  <c:v>1.95</c:v>
                </c:pt>
                <c:pt idx="811">
                  <c:v>1.95</c:v>
                </c:pt>
                <c:pt idx="812">
                  <c:v>1.9</c:v>
                </c:pt>
                <c:pt idx="813">
                  <c:v>1.9</c:v>
                </c:pt>
                <c:pt idx="814">
                  <c:v>1.9</c:v>
                </c:pt>
                <c:pt idx="815">
                  <c:v>1.7</c:v>
                </c:pt>
                <c:pt idx="816">
                  <c:v>1.7</c:v>
                </c:pt>
                <c:pt idx="817">
                  <c:v>1.6</c:v>
                </c:pt>
                <c:pt idx="818">
                  <c:v>1.5</c:v>
                </c:pt>
                <c:pt idx="819">
                  <c:v>1.5</c:v>
                </c:pt>
                <c:pt idx="820">
                  <c:v>1.5</c:v>
                </c:pt>
                <c:pt idx="821">
                  <c:v>1.5</c:v>
                </c:pt>
                <c:pt idx="822">
                  <c:v>1.45</c:v>
                </c:pt>
                <c:pt idx="823">
                  <c:v>1.45</c:v>
                </c:pt>
                <c:pt idx="824">
                  <c:v>1.4</c:v>
                </c:pt>
                <c:pt idx="825">
                  <c:v>1.4</c:v>
                </c:pt>
                <c:pt idx="826">
                  <c:v>1.4</c:v>
                </c:pt>
                <c:pt idx="827">
                  <c:v>1.4</c:v>
                </c:pt>
                <c:pt idx="828">
                  <c:v>1.4</c:v>
                </c:pt>
                <c:pt idx="829">
                  <c:v>1.4</c:v>
                </c:pt>
                <c:pt idx="830">
                  <c:v>1.35</c:v>
                </c:pt>
                <c:pt idx="831">
                  <c:v>1.35</c:v>
                </c:pt>
                <c:pt idx="832">
                  <c:v>1.3</c:v>
                </c:pt>
                <c:pt idx="833">
                  <c:v>1.3</c:v>
                </c:pt>
                <c:pt idx="834">
                  <c:v>1.25</c:v>
                </c:pt>
                <c:pt idx="835">
                  <c:v>1.25</c:v>
                </c:pt>
                <c:pt idx="836">
                  <c:v>1.25</c:v>
                </c:pt>
                <c:pt idx="837">
                  <c:v>1.25</c:v>
                </c:pt>
                <c:pt idx="838">
                  <c:v>1.3</c:v>
                </c:pt>
                <c:pt idx="839">
                  <c:v>1.3</c:v>
                </c:pt>
                <c:pt idx="840">
                  <c:v>1.3</c:v>
                </c:pt>
                <c:pt idx="841">
                  <c:v>1.3</c:v>
                </c:pt>
                <c:pt idx="842">
                  <c:v>1.35</c:v>
                </c:pt>
                <c:pt idx="843">
                  <c:v>1.4</c:v>
                </c:pt>
                <c:pt idx="844">
                  <c:v>1.45</c:v>
                </c:pt>
                <c:pt idx="845">
                  <c:v>1.45</c:v>
                </c:pt>
                <c:pt idx="846">
                  <c:v>1.45</c:v>
                </c:pt>
                <c:pt idx="847">
                  <c:v>1.45</c:v>
                </c:pt>
                <c:pt idx="848">
                  <c:v>1.5</c:v>
                </c:pt>
                <c:pt idx="849">
                  <c:v>1.5</c:v>
                </c:pt>
                <c:pt idx="850">
                  <c:v>1.5</c:v>
                </c:pt>
                <c:pt idx="851">
                  <c:v>1.6</c:v>
                </c:pt>
                <c:pt idx="852">
                  <c:v>1.65</c:v>
                </c:pt>
                <c:pt idx="853">
                  <c:v>2.0499999999999998</c:v>
                </c:pt>
                <c:pt idx="854">
                  <c:v>2.35</c:v>
                </c:pt>
                <c:pt idx="855">
                  <c:v>2.4500000000000002</c:v>
                </c:pt>
                <c:pt idx="856">
                  <c:v>2.4500000000000002</c:v>
                </c:pt>
                <c:pt idx="857">
                  <c:v>2.5</c:v>
                </c:pt>
                <c:pt idx="858">
                  <c:v>2.4500000000000002</c:v>
                </c:pt>
                <c:pt idx="859">
                  <c:v>2.4500000000000002</c:v>
                </c:pt>
                <c:pt idx="860">
                  <c:v>2.4500000000000002</c:v>
                </c:pt>
                <c:pt idx="861">
                  <c:v>2.4500000000000002</c:v>
                </c:pt>
                <c:pt idx="862">
                  <c:v>2.65</c:v>
                </c:pt>
                <c:pt idx="863">
                  <c:v>2.75</c:v>
                </c:pt>
                <c:pt idx="864">
                  <c:v>2.95</c:v>
                </c:pt>
                <c:pt idx="865">
                  <c:v>3.05</c:v>
                </c:pt>
                <c:pt idx="866">
                  <c:v>3.05</c:v>
                </c:pt>
                <c:pt idx="867">
                  <c:v>3.05</c:v>
                </c:pt>
                <c:pt idx="868">
                  <c:v>3.05</c:v>
                </c:pt>
                <c:pt idx="869">
                  <c:v>3.05</c:v>
                </c:pt>
                <c:pt idx="870">
                  <c:v>3.05</c:v>
                </c:pt>
                <c:pt idx="871">
                  <c:v>3.1</c:v>
                </c:pt>
                <c:pt idx="872">
                  <c:v>3.1</c:v>
                </c:pt>
                <c:pt idx="873">
                  <c:v>3.1</c:v>
                </c:pt>
                <c:pt idx="874">
                  <c:v>3.1</c:v>
                </c:pt>
                <c:pt idx="875">
                  <c:v>3.15</c:v>
                </c:pt>
                <c:pt idx="876">
                  <c:v>3.15</c:v>
                </c:pt>
                <c:pt idx="877">
                  <c:v>3.15</c:v>
                </c:pt>
                <c:pt idx="878">
                  <c:v>3.15</c:v>
                </c:pt>
                <c:pt idx="879">
                  <c:v>3.2</c:v>
                </c:pt>
                <c:pt idx="880">
                  <c:v>3.2</c:v>
                </c:pt>
                <c:pt idx="881">
                  <c:v>3.5</c:v>
                </c:pt>
                <c:pt idx="882">
                  <c:v>3.6</c:v>
                </c:pt>
                <c:pt idx="883">
                  <c:v>3.7</c:v>
                </c:pt>
                <c:pt idx="884">
                  <c:v>3.6</c:v>
                </c:pt>
                <c:pt idx="885">
                  <c:v>3.5</c:v>
                </c:pt>
                <c:pt idx="886">
                  <c:v>3.6</c:v>
                </c:pt>
                <c:pt idx="887">
                  <c:v>3.6</c:v>
                </c:pt>
                <c:pt idx="888">
                  <c:v>3.6</c:v>
                </c:pt>
                <c:pt idx="889">
                  <c:v>3.55</c:v>
                </c:pt>
                <c:pt idx="890">
                  <c:v>3.55</c:v>
                </c:pt>
                <c:pt idx="891">
                  <c:v>3.5</c:v>
                </c:pt>
                <c:pt idx="892">
                  <c:v>3.45</c:v>
                </c:pt>
                <c:pt idx="893">
                  <c:v>3.45</c:v>
                </c:pt>
                <c:pt idx="894">
                  <c:v>3.3</c:v>
                </c:pt>
                <c:pt idx="895">
                  <c:v>3.3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3F0-426F-88C7-649D0ECD589E}"/>
            </c:ext>
          </c:extLst>
        </c:ser>
        <c:ser>
          <c:idx val="1"/>
          <c:order val="1"/>
          <c:tx>
            <c:strRef>
              <c:f>WAFDiff!$C$2</c:f>
              <c:strCache>
                <c:ptCount val="1"/>
                <c:pt idx="0">
                  <c:v>Escravos</c:v>
                </c:pt>
              </c:strCache>
            </c:strRef>
          </c:tx>
          <c:spPr>
            <a:ln w="28575" cap="rnd">
              <a:solidFill>
                <a:srgbClr val="7284CA"/>
              </a:solidFill>
              <a:round/>
            </a:ln>
            <a:effectLst/>
          </c:spPr>
          <c:marker>
            <c:symbol val="none"/>
          </c:marker>
          <c:cat>
            <c:numRef>
              <c:f>WAFDiff!$A$3:$A$898</c:f>
              <c:numCache>
                <c:formatCode>m/d/yyyy</c:formatCode>
                <c:ptCount val="896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45349</c:v>
                </c:pt>
                <c:pt idx="542">
                  <c:v>45350</c:v>
                </c:pt>
                <c:pt idx="543">
                  <c:v>45351</c:v>
                </c:pt>
                <c:pt idx="544">
                  <c:v>45352</c:v>
                </c:pt>
                <c:pt idx="545">
                  <c:v>45355</c:v>
                </c:pt>
                <c:pt idx="546">
                  <c:v>45356</c:v>
                </c:pt>
                <c:pt idx="547">
                  <c:v>45357</c:v>
                </c:pt>
                <c:pt idx="548">
                  <c:v>45358</c:v>
                </c:pt>
                <c:pt idx="549">
                  <c:v>45359</c:v>
                </c:pt>
                <c:pt idx="550">
                  <c:v>45362</c:v>
                </c:pt>
                <c:pt idx="551">
                  <c:v>45363</c:v>
                </c:pt>
                <c:pt idx="552">
                  <c:v>45364</c:v>
                </c:pt>
                <c:pt idx="553">
                  <c:v>45365</c:v>
                </c:pt>
                <c:pt idx="554">
                  <c:v>45366</c:v>
                </c:pt>
                <c:pt idx="555">
                  <c:v>45369</c:v>
                </c:pt>
                <c:pt idx="556">
                  <c:v>45370</c:v>
                </c:pt>
                <c:pt idx="557">
                  <c:v>45371</c:v>
                </c:pt>
                <c:pt idx="558">
                  <c:v>45372</c:v>
                </c:pt>
                <c:pt idx="559">
                  <c:v>45373</c:v>
                </c:pt>
                <c:pt idx="560">
                  <c:v>45376</c:v>
                </c:pt>
                <c:pt idx="561">
                  <c:v>45377</c:v>
                </c:pt>
                <c:pt idx="562">
                  <c:v>45378</c:v>
                </c:pt>
                <c:pt idx="563">
                  <c:v>45379</c:v>
                </c:pt>
                <c:pt idx="564">
                  <c:v>45384</c:v>
                </c:pt>
                <c:pt idx="565">
                  <c:v>45385</c:v>
                </c:pt>
                <c:pt idx="566">
                  <c:v>45386</c:v>
                </c:pt>
                <c:pt idx="567">
                  <c:v>45387</c:v>
                </c:pt>
                <c:pt idx="568">
                  <c:v>45390</c:v>
                </c:pt>
                <c:pt idx="569">
                  <c:v>45391</c:v>
                </c:pt>
                <c:pt idx="570">
                  <c:v>45392</c:v>
                </c:pt>
                <c:pt idx="571">
                  <c:v>45393</c:v>
                </c:pt>
                <c:pt idx="572">
                  <c:v>45394</c:v>
                </c:pt>
                <c:pt idx="573">
                  <c:v>45397</c:v>
                </c:pt>
                <c:pt idx="574">
                  <c:v>45398</c:v>
                </c:pt>
                <c:pt idx="575">
                  <c:v>45399</c:v>
                </c:pt>
                <c:pt idx="576">
                  <c:v>45400</c:v>
                </c:pt>
                <c:pt idx="577">
                  <c:v>45401</c:v>
                </c:pt>
                <c:pt idx="578">
                  <c:v>45404</c:v>
                </c:pt>
                <c:pt idx="579">
                  <c:v>45405</c:v>
                </c:pt>
                <c:pt idx="580">
                  <c:v>45406</c:v>
                </c:pt>
                <c:pt idx="581">
                  <c:v>45407</c:v>
                </c:pt>
                <c:pt idx="582">
                  <c:v>45408</c:v>
                </c:pt>
                <c:pt idx="583">
                  <c:v>45411</c:v>
                </c:pt>
                <c:pt idx="584">
                  <c:v>45412</c:v>
                </c:pt>
                <c:pt idx="585">
                  <c:v>45413</c:v>
                </c:pt>
                <c:pt idx="586">
                  <c:v>45414</c:v>
                </c:pt>
                <c:pt idx="587">
                  <c:v>45415</c:v>
                </c:pt>
                <c:pt idx="588">
                  <c:v>45419</c:v>
                </c:pt>
                <c:pt idx="589">
                  <c:v>45420</c:v>
                </c:pt>
                <c:pt idx="590">
                  <c:v>45421</c:v>
                </c:pt>
                <c:pt idx="591">
                  <c:v>45422</c:v>
                </c:pt>
                <c:pt idx="592">
                  <c:v>45425</c:v>
                </c:pt>
                <c:pt idx="593">
                  <c:v>45426</c:v>
                </c:pt>
                <c:pt idx="594">
                  <c:v>45427</c:v>
                </c:pt>
                <c:pt idx="595">
                  <c:v>45428</c:v>
                </c:pt>
                <c:pt idx="596">
                  <c:v>45429</c:v>
                </c:pt>
                <c:pt idx="597">
                  <c:v>45432</c:v>
                </c:pt>
                <c:pt idx="598">
                  <c:v>45433</c:v>
                </c:pt>
                <c:pt idx="599">
                  <c:v>45434</c:v>
                </c:pt>
                <c:pt idx="600">
                  <c:v>45435</c:v>
                </c:pt>
                <c:pt idx="601">
                  <c:v>45436</c:v>
                </c:pt>
                <c:pt idx="602">
                  <c:v>45440</c:v>
                </c:pt>
                <c:pt idx="603">
                  <c:v>45441</c:v>
                </c:pt>
                <c:pt idx="604">
                  <c:v>45442</c:v>
                </c:pt>
                <c:pt idx="605">
                  <c:v>45443</c:v>
                </c:pt>
                <c:pt idx="606">
                  <c:v>45446</c:v>
                </c:pt>
                <c:pt idx="607">
                  <c:v>45447</c:v>
                </c:pt>
                <c:pt idx="608">
                  <c:v>45448</c:v>
                </c:pt>
                <c:pt idx="609">
                  <c:v>45449</c:v>
                </c:pt>
                <c:pt idx="610">
                  <c:v>45450</c:v>
                </c:pt>
                <c:pt idx="611">
                  <c:v>45453</c:v>
                </c:pt>
                <c:pt idx="612">
                  <c:v>45454</c:v>
                </c:pt>
                <c:pt idx="613">
                  <c:v>45455</c:v>
                </c:pt>
                <c:pt idx="614">
                  <c:v>45456</c:v>
                </c:pt>
                <c:pt idx="615">
                  <c:v>45457</c:v>
                </c:pt>
                <c:pt idx="616">
                  <c:v>45460</c:v>
                </c:pt>
                <c:pt idx="617">
                  <c:v>45461</c:v>
                </c:pt>
                <c:pt idx="618">
                  <c:v>45462</c:v>
                </c:pt>
                <c:pt idx="619">
                  <c:v>45463</c:v>
                </c:pt>
                <c:pt idx="620">
                  <c:v>45464</c:v>
                </c:pt>
                <c:pt idx="621">
                  <c:v>45467</c:v>
                </c:pt>
                <c:pt idx="622">
                  <c:v>45468</c:v>
                </c:pt>
                <c:pt idx="623">
                  <c:v>45469</c:v>
                </c:pt>
                <c:pt idx="624">
                  <c:v>45470</c:v>
                </c:pt>
                <c:pt idx="625">
                  <c:v>45471</c:v>
                </c:pt>
                <c:pt idx="626">
                  <c:v>45474</c:v>
                </c:pt>
                <c:pt idx="627">
                  <c:v>45475</c:v>
                </c:pt>
                <c:pt idx="628">
                  <c:v>45476</c:v>
                </c:pt>
                <c:pt idx="629">
                  <c:v>45477</c:v>
                </c:pt>
                <c:pt idx="630">
                  <c:v>45478</c:v>
                </c:pt>
                <c:pt idx="631">
                  <c:v>45481</c:v>
                </c:pt>
                <c:pt idx="632">
                  <c:v>45482</c:v>
                </c:pt>
                <c:pt idx="633">
                  <c:v>45483</c:v>
                </c:pt>
                <c:pt idx="634">
                  <c:v>45484</c:v>
                </c:pt>
                <c:pt idx="635">
                  <c:v>45485</c:v>
                </c:pt>
                <c:pt idx="636">
                  <c:v>45488</c:v>
                </c:pt>
                <c:pt idx="637">
                  <c:v>45489</c:v>
                </c:pt>
                <c:pt idx="638">
                  <c:v>45490</c:v>
                </c:pt>
                <c:pt idx="639">
                  <c:v>45491</c:v>
                </c:pt>
                <c:pt idx="640">
                  <c:v>45492</c:v>
                </c:pt>
                <c:pt idx="641">
                  <c:v>45495</c:v>
                </c:pt>
                <c:pt idx="642">
                  <c:v>45496</c:v>
                </c:pt>
                <c:pt idx="643">
                  <c:v>45497</c:v>
                </c:pt>
                <c:pt idx="644">
                  <c:v>45498</c:v>
                </c:pt>
                <c:pt idx="645">
                  <c:v>45499</c:v>
                </c:pt>
                <c:pt idx="646">
                  <c:v>45502</c:v>
                </c:pt>
                <c:pt idx="647">
                  <c:v>45503</c:v>
                </c:pt>
                <c:pt idx="648">
                  <c:v>45504</c:v>
                </c:pt>
                <c:pt idx="649">
                  <c:v>45505</c:v>
                </c:pt>
                <c:pt idx="650">
                  <c:v>45506</c:v>
                </c:pt>
                <c:pt idx="651">
                  <c:v>45509</c:v>
                </c:pt>
                <c:pt idx="652">
                  <c:v>45510</c:v>
                </c:pt>
                <c:pt idx="653">
                  <c:v>45511</c:v>
                </c:pt>
                <c:pt idx="654">
                  <c:v>45512</c:v>
                </c:pt>
                <c:pt idx="655">
                  <c:v>45513</c:v>
                </c:pt>
                <c:pt idx="656">
                  <c:v>45516</c:v>
                </c:pt>
                <c:pt idx="657">
                  <c:v>45517</c:v>
                </c:pt>
                <c:pt idx="658">
                  <c:v>45518</c:v>
                </c:pt>
                <c:pt idx="659">
                  <c:v>45519</c:v>
                </c:pt>
                <c:pt idx="660">
                  <c:v>45520</c:v>
                </c:pt>
                <c:pt idx="661">
                  <c:v>45523</c:v>
                </c:pt>
                <c:pt idx="662">
                  <c:v>45524</c:v>
                </c:pt>
                <c:pt idx="663">
                  <c:v>45525</c:v>
                </c:pt>
                <c:pt idx="664">
                  <c:v>45526</c:v>
                </c:pt>
                <c:pt idx="665">
                  <c:v>45527</c:v>
                </c:pt>
                <c:pt idx="666">
                  <c:v>45531</c:v>
                </c:pt>
                <c:pt idx="667">
                  <c:v>45532</c:v>
                </c:pt>
                <c:pt idx="668">
                  <c:v>45533</c:v>
                </c:pt>
                <c:pt idx="669">
                  <c:v>45534</c:v>
                </c:pt>
                <c:pt idx="670">
                  <c:v>45537</c:v>
                </c:pt>
                <c:pt idx="671">
                  <c:v>45538</c:v>
                </c:pt>
                <c:pt idx="672">
                  <c:v>45539</c:v>
                </c:pt>
                <c:pt idx="673">
                  <c:v>45540</c:v>
                </c:pt>
                <c:pt idx="674">
                  <c:v>45541</c:v>
                </c:pt>
                <c:pt idx="675">
                  <c:v>45544</c:v>
                </c:pt>
                <c:pt idx="676">
                  <c:v>45545</c:v>
                </c:pt>
                <c:pt idx="677">
                  <c:v>45546</c:v>
                </c:pt>
                <c:pt idx="678">
                  <c:v>45547</c:v>
                </c:pt>
                <c:pt idx="679">
                  <c:v>45548</c:v>
                </c:pt>
                <c:pt idx="680">
                  <c:v>45551</c:v>
                </c:pt>
                <c:pt idx="681">
                  <c:v>45552</c:v>
                </c:pt>
                <c:pt idx="682">
                  <c:v>45553</c:v>
                </c:pt>
                <c:pt idx="683">
                  <c:v>45554</c:v>
                </c:pt>
                <c:pt idx="684">
                  <c:v>45555</c:v>
                </c:pt>
                <c:pt idx="685">
                  <c:v>45558</c:v>
                </c:pt>
                <c:pt idx="686">
                  <c:v>45559</c:v>
                </c:pt>
                <c:pt idx="687">
                  <c:v>45560</c:v>
                </c:pt>
                <c:pt idx="688">
                  <c:v>45561</c:v>
                </c:pt>
                <c:pt idx="689">
                  <c:v>45562</c:v>
                </c:pt>
                <c:pt idx="690">
                  <c:v>45565</c:v>
                </c:pt>
                <c:pt idx="691">
                  <c:v>45566</c:v>
                </c:pt>
                <c:pt idx="692">
                  <c:v>45567</c:v>
                </c:pt>
                <c:pt idx="693">
                  <c:v>45568</c:v>
                </c:pt>
                <c:pt idx="694">
                  <c:v>45569</c:v>
                </c:pt>
                <c:pt idx="695">
                  <c:v>45572</c:v>
                </c:pt>
                <c:pt idx="696">
                  <c:v>45573</c:v>
                </c:pt>
                <c:pt idx="697">
                  <c:v>45574</c:v>
                </c:pt>
                <c:pt idx="698">
                  <c:v>45575</c:v>
                </c:pt>
                <c:pt idx="699">
                  <c:v>45576</c:v>
                </c:pt>
                <c:pt idx="700">
                  <c:v>45579</c:v>
                </c:pt>
                <c:pt idx="701">
                  <c:v>45580</c:v>
                </c:pt>
                <c:pt idx="702">
                  <c:v>45581</c:v>
                </c:pt>
                <c:pt idx="703">
                  <c:v>45582</c:v>
                </c:pt>
                <c:pt idx="704">
                  <c:v>45583</c:v>
                </c:pt>
                <c:pt idx="705">
                  <c:v>45586</c:v>
                </c:pt>
                <c:pt idx="706">
                  <c:v>45587</c:v>
                </c:pt>
                <c:pt idx="707">
                  <c:v>45588</c:v>
                </c:pt>
                <c:pt idx="708">
                  <c:v>45589</c:v>
                </c:pt>
                <c:pt idx="709">
                  <c:v>45590</c:v>
                </c:pt>
                <c:pt idx="710">
                  <c:v>45593</c:v>
                </c:pt>
                <c:pt idx="711">
                  <c:v>45594</c:v>
                </c:pt>
                <c:pt idx="712">
                  <c:v>45595</c:v>
                </c:pt>
                <c:pt idx="713">
                  <c:v>45596</c:v>
                </c:pt>
                <c:pt idx="714">
                  <c:v>45597</c:v>
                </c:pt>
                <c:pt idx="715">
                  <c:v>45600</c:v>
                </c:pt>
                <c:pt idx="716">
                  <c:v>45601</c:v>
                </c:pt>
                <c:pt idx="717">
                  <c:v>45602</c:v>
                </c:pt>
                <c:pt idx="718">
                  <c:v>45603</c:v>
                </c:pt>
                <c:pt idx="719">
                  <c:v>45604</c:v>
                </c:pt>
                <c:pt idx="720">
                  <c:v>45607</c:v>
                </c:pt>
                <c:pt idx="721">
                  <c:v>45608</c:v>
                </c:pt>
                <c:pt idx="722">
                  <c:v>45609</c:v>
                </c:pt>
                <c:pt idx="723">
                  <c:v>45610</c:v>
                </c:pt>
                <c:pt idx="724">
                  <c:v>45611</c:v>
                </c:pt>
                <c:pt idx="725">
                  <c:v>45614</c:v>
                </c:pt>
                <c:pt idx="726">
                  <c:v>45615</c:v>
                </c:pt>
                <c:pt idx="727">
                  <c:v>45616</c:v>
                </c:pt>
                <c:pt idx="728">
                  <c:v>45617</c:v>
                </c:pt>
                <c:pt idx="729">
                  <c:v>45618</c:v>
                </c:pt>
                <c:pt idx="730">
                  <c:v>45621</c:v>
                </c:pt>
                <c:pt idx="731">
                  <c:v>45622</c:v>
                </c:pt>
                <c:pt idx="732">
                  <c:v>45623</c:v>
                </c:pt>
                <c:pt idx="733">
                  <c:v>45624</c:v>
                </c:pt>
                <c:pt idx="734">
                  <c:v>45625</c:v>
                </c:pt>
                <c:pt idx="735">
                  <c:v>45628</c:v>
                </c:pt>
                <c:pt idx="736">
                  <c:v>45629</c:v>
                </c:pt>
                <c:pt idx="737">
                  <c:v>45630</c:v>
                </c:pt>
                <c:pt idx="738">
                  <c:v>45631</c:v>
                </c:pt>
                <c:pt idx="739">
                  <c:v>45632</c:v>
                </c:pt>
                <c:pt idx="740">
                  <c:v>45635</c:v>
                </c:pt>
                <c:pt idx="741">
                  <c:v>45636</c:v>
                </c:pt>
                <c:pt idx="742">
                  <c:v>45637</c:v>
                </c:pt>
                <c:pt idx="743">
                  <c:v>45638</c:v>
                </c:pt>
                <c:pt idx="744">
                  <c:v>45639</c:v>
                </c:pt>
                <c:pt idx="745">
                  <c:v>45642</c:v>
                </c:pt>
                <c:pt idx="746">
                  <c:v>45643</c:v>
                </c:pt>
                <c:pt idx="747">
                  <c:v>45644</c:v>
                </c:pt>
                <c:pt idx="748">
                  <c:v>45645</c:v>
                </c:pt>
                <c:pt idx="749">
                  <c:v>45646</c:v>
                </c:pt>
                <c:pt idx="750">
                  <c:v>45649</c:v>
                </c:pt>
                <c:pt idx="751">
                  <c:v>45650</c:v>
                </c:pt>
                <c:pt idx="752">
                  <c:v>45653</c:v>
                </c:pt>
                <c:pt idx="753">
                  <c:v>45656</c:v>
                </c:pt>
                <c:pt idx="754">
                  <c:v>45657</c:v>
                </c:pt>
                <c:pt idx="755">
                  <c:v>45659</c:v>
                </c:pt>
                <c:pt idx="756">
                  <c:v>45660</c:v>
                </c:pt>
                <c:pt idx="757">
                  <c:v>45663</c:v>
                </c:pt>
                <c:pt idx="758">
                  <c:v>45664</c:v>
                </c:pt>
                <c:pt idx="759">
                  <c:v>45665</c:v>
                </c:pt>
                <c:pt idx="760">
                  <c:v>45666</c:v>
                </c:pt>
                <c:pt idx="761">
                  <c:v>45667</c:v>
                </c:pt>
                <c:pt idx="762">
                  <c:v>45670</c:v>
                </c:pt>
                <c:pt idx="763">
                  <c:v>45671</c:v>
                </c:pt>
                <c:pt idx="764">
                  <c:v>45672</c:v>
                </c:pt>
                <c:pt idx="765">
                  <c:v>45673</c:v>
                </c:pt>
                <c:pt idx="766">
                  <c:v>45674</c:v>
                </c:pt>
                <c:pt idx="767">
                  <c:v>45677</c:v>
                </c:pt>
                <c:pt idx="768">
                  <c:v>45678</c:v>
                </c:pt>
                <c:pt idx="769">
                  <c:v>45679</c:v>
                </c:pt>
                <c:pt idx="770">
                  <c:v>45680</c:v>
                </c:pt>
                <c:pt idx="771">
                  <c:v>45681</c:v>
                </c:pt>
                <c:pt idx="772">
                  <c:v>45684</c:v>
                </c:pt>
                <c:pt idx="773">
                  <c:v>45685</c:v>
                </c:pt>
                <c:pt idx="774">
                  <c:v>45686</c:v>
                </c:pt>
                <c:pt idx="775">
                  <c:v>45687</c:v>
                </c:pt>
                <c:pt idx="776">
                  <c:v>45688</c:v>
                </c:pt>
                <c:pt idx="777">
                  <c:v>45691</c:v>
                </c:pt>
                <c:pt idx="778">
                  <c:v>45692</c:v>
                </c:pt>
                <c:pt idx="779">
                  <c:v>45693</c:v>
                </c:pt>
                <c:pt idx="780">
                  <c:v>45694</c:v>
                </c:pt>
                <c:pt idx="781">
                  <c:v>45695</c:v>
                </c:pt>
                <c:pt idx="782">
                  <c:v>45698</c:v>
                </c:pt>
                <c:pt idx="783">
                  <c:v>45699</c:v>
                </c:pt>
                <c:pt idx="784">
                  <c:v>45700</c:v>
                </c:pt>
                <c:pt idx="785">
                  <c:v>45701</c:v>
                </c:pt>
                <c:pt idx="786">
                  <c:v>45702</c:v>
                </c:pt>
                <c:pt idx="787">
                  <c:v>45705</c:v>
                </c:pt>
                <c:pt idx="788">
                  <c:v>45706</c:v>
                </c:pt>
                <c:pt idx="789">
                  <c:v>45707</c:v>
                </c:pt>
                <c:pt idx="790">
                  <c:v>45708</c:v>
                </c:pt>
                <c:pt idx="791">
                  <c:v>45709</c:v>
                </c:pt>
                <c:pt idx="792">
                  <c:v>45712</c:v>
                </c:pt>
                <c:pt idx="793">
                  <c:v>45713</c:v>
                </c:pt>
                <c:pt idx="794">
                  <c:v>45714</c:v>
                </c:pt>
                <c:pt idx="795">
                  <c:v>45715</c:v>
                </c:pt>
                <c:pt idx="796">
                  <c:v>45716</c:v>
                </c:pt>
                <c:pt idx="797">
                  <c:v>45719</c:v>
                </c:pt>
                <c:pt idx="798">
                  <c:v>45720</c:v>
                </c:pt>
                <c:pt idx="799">
                  <c:v>45721</c:v>
                </c:pt>
                <c:pt idx="800">
                  <c:v>45722</c:v>
                </c:pt>
                <c:pt idx="801">
                  <c:v>45723</c:v>
                </c:pt>
                <c:pt idx="802">
                  <c:v>45726</c:v>
                </c:pt>
                <c:pt idx="803">
                  <c:v>45727</c:v>
                </c:pt>
                <c:pt idx="804">
                  <c:v>45728</c:v>
                </c:pt>
                <c:pt idx="805">
                  <c:v>45729</c:v>
                </c:pt>
                <c:pt idx="806">
                  <c:v>45730</c:v>
                </c:pt>
                <c:pt idx="807">
                  <c:v>45733</c:v>
                </c:pt>
                <c:pt idx="808">
                  <c:v>45734</c:v>
                </c:pt>
                <c:pt idx="809">
                  <c:v>45735</c:v>
                </c:pt>
                <c:pt idx="810">
                  <c:v>45736</c:v>
                </c:pt>
                <c:pt idx="811">
                  <c:v>45737</c:v>
                </c:pt>
                <c:pt idx="812">
                  <c:v>45740</c:v>
                </c:pt>
                <c:pt idx="813">
                  <c:v>45741</c:v>
                </c:pt>
                <c:pt idx="814">
                  <c:v>45742</c:v>
                </c:pt>
                <c:pt idx="815">
                  <c:v>45743</c:v>
                </c:pt>
                <c:pt idx="816">
                  <c:v>45744</c:v>
                </c:pt>
                <c:pt idx="817">
                  <c:v>45747</c:v>
                </c:pt>
                <c:pt idx="818">
                  <c:v>45748</c:v>
                </c:pt>
                <c:pt idx="819">
                  <c:v>45749</c:v>
                </c:pt>
                <c:pt idx="820">
                  <c:v>45750</c:v>
                </c:pt>
                <c:pt idx="821">
                  <c:v>45751</c:v>
                </c:pt>
                <c:pt idx="822">
                  <c:v>45754</c:v>
                </c:pt>
                <c:pt idx="823">
                  <c:v>45755</c:v>
                </c:pt>
                <c:pt idx="824">
                  <c:v>45756</c:v>
                </c:pt>
                <c:pt idx="825">
                  <c:v>45757</c:v>
                </c:pt>
                <c:pt idx="826">
                  <c:v>45758</c:v>
                </c:pt>
                <c:pt idx="827">
                  <c:v>45761</c:v>
                </c:pt>
                <c:pt idx="828">
                  <c:v>45762</c:v>
                </c:pt>
                <c:pt idx="829">
                  <c:v>45763</c:v>
                </c:pt>
                <c:pt idx="830">
                  <c:v>45764</c:v>
                </c:pt>
                <c:pt idx="831">
                  <c:v>45769</c:v>
                </c:pt>
                <c:pt idx="832">
                  <c:v>45770</c:v>
                </c:pt>
                <c:pt idx="833">
                  <c:v>45771</c:v>
                </c:pt>
                <c:pt idx="834">
                  <c:v>45772</c:v>
                </c:pt>
                <c:pt idx="835">
                  <c:v>45775</c:v>
                </c:pt>
                <c:pt idx="836">
                  <c:v>45776</c:v>
                </c:pt>
                <c:pt idx="837">
                  <c:v>45777</c:v>
                </c:pt>
                <c:pt idx="838">
                  <c:v>45778</c:v>
                </c:pt>
                <c:pt idx="839">
                  <c:v>45779</c:v>
                </c:pt>
                <c:pt idx="840">
                  <c:v>45783</c:v>
                </c:pt>
                <c:pt idx="841">
                  <c:v>45784</c:v>
                </c:pt>
                <c:pt idx="842">
                  <c:v>45785</c:v>
                </c:pt>
                <c:pt idx="843">
                  <c:v>45786</c:v>
                </c:pt>
                <c:pt idx="844">
                  <c:v>45789</c:v>
                </c:pt>
                <c:pt idx="845">
                  <c:v>45790</c:v>
                </c:pt>
                <c:pt idx="846">
                  <c:v>45791</c:v>
                </c:pt>
                <c:pt idx="847">
                  <c:v>45792</c:v>
                </c:pt>
                <c:pt idx="848">
                  <c:v>45793</c:v>
                </c:pt>
                <c:pt idx="849">
                  <c:v>45796</c:v>
                </c:pt>
                <c:pt idx="850">
                  <c:v>45797</c:v>
                </c:pt>
                <c:pt idx="851">
                  <c:v>45798</c:v>
                </c:pt>
                <c:pt idx="852">
                  <c:v>45799</c:v>
                </c:pt>
                <c:pt idx="853">
                  <c:v>45800</c:v>
                </c:pt>
                <c:pt idx="854">
                  <c:v>45804</c:v>
                </c:pt>
                <c:pt idx="855">
                  <c:v>45805</c:v>
                </c:pt>
                <c:pt idx="856">
                  <c:v>45806</c:v>
                </c:pt>
                <c:pt idx="857">
                  <c:v>45807</c:v>
                </c:pt>
                <c:pt idx="858">
                  <c:v>45810</c:v>
                </c:pt>
                <c:pt idx="859">
                  <c:v>45811</c:v>
                </c:pt>
                <c:pt idx="860">
                  <c:v>45812</c:v>
                </c:pt>
                <c:pt idx="861">
                  <c:v>45813</c:v>
                </c:pt>
                <c:pt idx="862">
                  <c:v>45814</c:v>
                </c:pt>
                <c:pt idx="863">
                  <c:v>45817</c:v>
                </c:pt>
                <c:pt idx="864">
                  <c:v>45818</c:v>
                </c:pt>
                <c:pt idx="865">
                  <c:v>45819</c:v>
                </c:pt>
                <c:pt idx="866">
                  <c:v>45820</c:v>
                </c:pt>
                <c:pt idx="867">
                  <c:v>45821</c:v>
                </c:pt>
                <c:pt idx="868">
                  <c:v>45824</c:v>
                </c:pt>
                <c:pt idx="869">
                  <c:v>45825</c:v>
                </c:pt>
                <c:pt idx="870">
                  <c:v>45826</c:v>
                </c:pt>
                <c:pt idx="871">
                  <c:v>45827</c:v>
                </c:pt>
                <c:pt idx="872">
                  <c:v>45828</c:v>
                </c:pt>
                <c:pt idx="873">
                  <c:v>45831</c:v>
                </c:pt>
                <c:pt idx="874">
                  <c:v>45832</c:v>
                </c:pt>
                <c:pt idx="875">
                  <c:v>45833</c:v>
                </c:pt>
                <c:pt idx="876">
                  <c:v>45834</c:v>
                </c:pt>
                <c:pt idx="877">
                  <c:v>45835</c:v>
                </c:pt>
                <c:pt idx="878">
                  <c:v>45838</c:v>
                </c:pt>
                <c:pt idx="879">
                  <c:v>45839</c:v>
                </c:pt>
                <c:pt idx="880">
                  <c:v>45840</c:v>
                </c:pt>
                <c:pt idx="881">
                  <c:v>45841</c:v>
                </c:pt>
                <c:pt idx="882">
                  <c:v>45842</c:v>
                </c:pt>
                <c:pt idx="883">
                  <c:v>45845</c:v>
                </c:pt>
                <c:pt idx="884">
                  <c:v>45846</c:v>
                </c:pt>
                <c:pt idx="885">
                  <c:v>45847</c:v>
                </c:pt>
                <c:pt idx="886">
                  <c:v>45848</c:v>
                </c:pt>
                <c:pt idx="887">
                  <c:v>45849</c:v>
                </c:pt>
                <c:pt idx="888">
                  <c:v>45852</c:v>
                </c:pt>
                <c:pt idx="889">
                  <c:v>45853</c:v>
                </c:pt>
                <c:pt idx="890">
                  <c:v>45854</c:v>
                </c:pt>
                <c:pt idx="891">
                  <c:v>45855</c:v>
                </c:pt>
                <c:pt idx="892">
                  <c:v>45856</c:v>
                </c:pt>
                <c:pt idx="893">
                  <c:v>45859</c:v>
                </c:pt>
                <c:pt idx="894">
                  <c:v>45860</c:v>
                </c:pt>
                <c:pt idx="895">
                  <c:v>45861</c:v>
                </c:pt>
              </c:numCache>
            </c:numRef>
          </c:cat>
          <c:val>
            <c:numRef>
              <c:f>WAFDiff!$C$3:$C$898</c:f>
              <c:numCache>
                <c:formatCode>General</c:formatCode>
                <c:ptCount val="896"/>
                <c:pt idx="0">
                  <c:v>0.85</c:v>
                </c:pt>
                <c:pt idx="1">
                  <c:v>0.85</c:v>
                </c:pt>
                <c:pt idx="2">
                  <c:v>0.85</c:v>
                </c:pt>
                <c:pt idx="3">
                  <c:v>0.85</c:v>
                </c:pt>
                <c:pt idx="4">
                  <c:v>0.9</c:v>
                </c:pt>
                <c:pt idx="5">
                  <c:v>1.65</c:v>
                </c:pt>
                <c:pt idx="6">
                  <c:v>1.8</c:v>
                </c:pt>
                <c:pt idx="7">
                  <c:v>2.2000000000000002</c:v>
                </c:pt>
                <c:pt idx="8">
                  <c:v>2.2000000000000002</c:v>
                </c:pt>
                <c:pt idx="9">
                  <c:v>2.2000000000000002</c:v>
                </c:pt>
                <c:pt idx="10">
                  <c:v>2.2000000000000002</c:v>
                </c:pt>
                <c:pt idx="11">
                  <c:v>2.2000000000000002</c:v>
                </c:pt>
                <c:pt idx="12">
                  <c:v>2.15</c:v>
                </c:pt>
                <c:pt idx="13">
                  <c:v>2.1</c:v>
                </c:pt>
                <c:pt idx="14">
                  <c:v>2</c:v>
                </c:pt>
                <c:pt idx="15">
                  <c:v>2</c:v>
                </c:pt>
                <c:pt idx="16">
                  <c:v>2</c:v>
                </c:pt>
                <c:pt idx="17">
                  <c:v>2.0499999999999998</c:v>
                </c:pt>
                <c:pt idx="18">
                  <c:v>2.0499999999999998</c:v>
                </c:pt>
                <c:pt idx="19">
                  <c:v>2.0499999999999998</c:v>
                </c:pt>
                <c:pt idx="20">
                  <c:v>2.0499999999999998</c:v>
                </c:pt>
                <c:pt idx="21">
                  <c:v>2</c:v>
                </c:pt>
                <c:pt idx="22">
                  <c:v>1.95</c:v>
                </c:pt>
                <c:pt idx="23">
                  <c:v>1.95</c:v>
                </c:pt>
                <c:pt idx="24">
                  <c:v>1.95</c:v>
                </c:pt>
                <c:pt idx="25">
                  <c:v>2.2000000000000002</c:v>
                </c:pt>
                <c:pt idx="26">
                  <c:v>2.4500000000000002</c:v>
                </c:pt>
                <c:pt idx="27">
                  <c:v>2.4500000000000002</c:v>
                </c:pt>
                <c:pt idx="28">
                  <c:v>2.4500000000000002</c:v>
                </c:pt>
                <c:pt idx="29">
                  <c:v>2.4500000000000002</c:v>
                </c:pt>
                <c:pt idx="30">
                  <c:v>2.4</c:v>
                </c:pt>
                <c:pt idx="31">
                  <c:v>2.4</c:v>
                </c:pt>
                <c:pt idx="32">
                  <c:v>2.4</c:v>
                </c:pt>
                <c:pt idx="33">
                  <c:v>2.4</c:v>
                </c:pt>
                <c:pt idx="34">
                  <c:v>2.4</c:v>
                </c:pt>
                <c:pt idx="35">
                  <c:v>2.4</c:v>
                </c:pt>
                <c:pt idx="36">
                  <c:v>2.4</c:v>
                </c:pt>
                <c:pt idx="37">
                  <c:v>2.4</c:v>
                </c:pt>
                <c:pt idx="38">
                  <c:v>2.4</c:v>
                </c:pt>
                <c:pt idx="39">
                  <c:v>2.4</c:v>
                </c:pt>
                <c:pt idx="40">
                  <c:v>2.35</c:v>
                </c:pt>
                <c:pt idx="41">
                  <c:v>2.35</c:v>
                </c:pt>
                <c:pt idx="42">
                  <c:v>2.35</c:v>
                </c:pt>
                <c:pt idx="43">
                  <c:v>2.5499999999999998</c:v>
                </c:pt>
                <c:pt idx="44">
                  <c:v>2.65</c:v>
                </c:pt>
                <c:pt idx="45">
                  <c:v>2.65</c:v>
                </c:pt>
                <c:pt idx="46">
                  <c:v>2.85</c:v>
                </c:pt>
                <c:pt idx="47">
                  <c:v>2.85</c:v>
                </c:pt>
                <c:pt idx="48">
                  <c:v>3.25</c:v>
                </c:pt>
                <c:pt idx="49">
                  <c:v>3.5</c:v>
                </c:pt>
                <c:pt idx="50">
                  <c:v>3.5</c:v>
                </c:pt>
                <c:pt idx="51">
                  <c:v>3.8</c:v>
                </c:pt>
                <c:pt idx="52">
                  <c:v>3.8</c:v>
                </c:pt>
                <c:pt idx="53">
                  <c:v>3.7</c:v>
                </c:pt>
                <c:pt idx="54">
                  <c:v>3.7</c:v>
                </c:pt>
                <c:pt idx="55">
                  <c:v>3.7</c:v>
                </c:pt>
                <c:pt idx="56">
                  <c:v>3.7</c:v>
                </c:pt>
                <c:pt idx="57">
                  <c:v>3.7</c:v>
                </c:pt>
                <c:pt idx="58">
                  <c:v>4</c:v>
                </c:pt>
                <c:pt idx="59">
                  <c:v>4</c:v>
                </c:pt>
                <c:pt idx="60">
                  <c:v>4</c:v>
                </c:pt>
                <c:pt idx="61">
                  <c:v>3.7</c:v>
                </c:pt>
                <c:pt idx="62">
                  <c:v>2.8</c:v>
                </c:pt>
                <c:pt idx="63">
                  <c:v>2.6</c:v>
                </c:pt>
                <c:pt idx="64">
                  <c:v>2.1</c:v>
                </c:pt>
                <c:pt idx="65">
                  <c:v>2</c:v>
                </c:pt>
                <c:pt idx="66">
                  <c:v>1.8</c:v>
                </c:pt>
                <c:pt idx="67">
                  <c:v>1.6</c:v>
                </c:pt>
                <c:pt idx="68">
                  <c:v>1.5</c:v>
                </c:pt>
                <c:pt idx="69">
                  <c:v>1.4</c:v>
                </c:pt>
                <c:pt idx="70">
                  <c:v>1.4</c:v>
                </c:pt>
                <c:pt idx="71">
                  <c:v>1.35</c:v>
                </c:pt>
                <c:pt idx="72">
                  <c:v>1.35</c:v>
                </c:pt>
                <c:pt idx="73">
                  <c:v>1.3</c:v>
                </c:pt>
                <c:pt idx="74">
                  <c:v>1.4</c:v>
                </c:pt>
                <c:pt idx="75">
                  <c:v>1.7</c:v>
                </c:pt>
                <c:pt idx="76">
                  <c:v>2</c:v>
                </c:pt>
                <c:pt idx="77">
                  <c:v>2.1</c:v>
                </c:pt>
                <c:pt idx="78">
                  <c:v>2.2000000000000002</c:v>
                </c:pt>
                <c:pt idx="79">
                  <c:v>2.2000000000000002</c:v>
                </c:pt>
                <c:pt idx="80">
                  <c:v>2.2000000000000002</c:v>
                </c:pt>
                <c:pt idx="81">
                  <c:v>2.2999999999999998</c:v>
                </c:pt>
                <c:pt idx="82">
                  <c:v>2.5</c:v>
                </c:pt>
                <c:pt idx="83">
                  <c:v>2.5</c:v>
                </c:pt>
                <c:pt idx="84">
                  <c:v>2.6</c:v>
                </c:pt>
                <c:pt idx="85">
                  <c:v>2.9</c:v>
                </c:pt>
                <c:pt idx="86">
                  <c:v>3.4</c:v>
                </c:pt>
                <c:pt idx="87">
                  <c:v>3.8</c:v>
                </c:pt>
                <c:pt idx="88">
                  <c:v>4.3</c:v>
                </c:pt>
                <c:pt idx="89">
                  <c:v>4.8</c:v>
                </c:pt>
                <c:pt idx="90">
                  <c:v>5</c:v>
                </c:pt>
                <c:pt idx="91">
                  <c:v>5.0999999999999996</c:v>
                </c:pt>
                <c:pt idx="92">
                  <c:v>5.3</c:v>
                </c:pt>
                <c:pt idx="93">
                  <c:v>5.8</c:v>
                </c:pt>
                <c:pt idx="94">
                  <c:v>6.3</c:v>
                </c:pt>
                <c:pt idx="95">
                  <c:v>6.8</c:v>
                </c:pt>
                <c:pt idx="96">
                  <c:v>7.4</c:v>
                </c:pt>
                <c:pt idx="97">
                  <c:v>7.4</c:v>
                </c:pt>
                <c:pt idx="98">
                  <c:v>7.4</c:v>
                </c:pt>
                <c:pt idx="99">
                  <c:v>7.4</c:v>
                </c:pt>
                <c:pt idx="100">
                  <c:v>7.4</c:v>
                </c:pt>
                <c:pt idx="101">
                  <c:v>7.6</c:v>
                </c:pt>
                <c:pt idx="102">
                  <c:v>7.8</c:v>
                </c:pt>
                <c:pt idx="103">
                  <c:v>7.7</c:v>
                </c:pt>
                <c:pt idx="104">
                  <c:v>7.7</c:v>
                </c:pt>
                <c:pt idx="105">
                  <c:v>7.7</c:v>
                </c:pt>
                <c:pt idx="106">
                  <c:v>7.7</c:v>
                </c:pt>
                <c:pt idx="107">
                  <c:v>7.7</c:v>
                </c:pt>
                <c:pt idx="108">
                  <c:v>7.7</c:v>
                </c:pt>
                <c:pt idx="109">
                  <c:v>7.7</c:v>
                </c:pt>
                <c:pt idx="110">
                  <c:v>7.7</c:v>
                </c:pt>
                <c:pt idx="111">
                  <c:v>7.7</c:v>
                </c:pt>
                <c:pt idx="112">
                  <c:v>7.6</c:v>
                </c:pt>
                <c:pt idx="113">
                  <c:v>7.6</c:v>
                </c:pt>
                <c:pt idx="114">
                  <c:v>7.6</c:v>
                </c:pt>
                <c:pt idx="115">
                  <c:v>7.8</c:v>
                </c:pt>
                <c:pt idx="116">
                  <c:v>8.1</c:v>
                </c:pt>
                <c:pt idx="117">
                  <c:v>8.1999999999999993</c:v>
                </c:pt>
                <c:pt idx="118">
                  <c:v>8.6999999999999993</c:v>
                </c:pt>
                <c:pt idx="119">
                  <c:v>8.6999999999999993</c:v>
                </c:pt>
                <c:pt idx="120">
                  <c:v>8.6999999999999993</c:v>
                </c:pt>
                <c:pt idx="121">
                  <c:v>8.65</c:v>
                </c:pt>
                <c:pt idx="122">
                  <c:v>8.6</c:v>
                </c:pt>
                <c:pt idx="123">
                  <c:v>8.5500000000000007</c:v>
                </c:pt>
                <c:pt idx="124">
                  <c:v>8.5500000000000007</c:v>
                </c:pt>
                <c:pt idx="125">
                  <c:v>8.6999999999999993</c:v>
                </c:pt>
                <c:pt idx="126">
                  <c:v>8.6999999999999993</c:v>
                </c:pt>
                <c:pt idx="127">
                  <c:v>8.8000000000000007</c:v>
                </c:pt>
                <c:pt idx="128">
                  <c:v>8.9</c:v>
                </c:pt>
                <c:pt idx="129">
                  <c:v>8.9</c:v>
                </c:pt>
                <c:pt idx="130">
                  <c:v>9</c:v>
                </c:pt>
                <c:pt idx="131">
                  <c:v>9</c:v>
                </c:pt>
                <c:pt idx="132">
                  <c:v>9.1</c:v>
                </c:pt>
                <c:pt idx="133">
                  <c:v>9.1</c:v>
                </c:pt>
                <c:pt idx="134">
                  <c:v>9.6</c:v>
                </c:pt>
                <c:pt idx="135">
                  <c:v>10.1</c:v>
                </c:pt>
                <c:pt idx="136">
                  <c:v>10.6</c:v>
                </c:pt>
                <c:pt idx="137">
                  <c:v>10.6</c:v>
                </c:pt>
                <c:pt idx="138">
                  <c:v>11</c:v>
                </c:pt>
                <c:pt idx="139">
                  <c:v>11</c:v>
                </c:pt>
                <c:pt idx="140">
                  <c:v>10.199999999999999</c:v>
                </c:pt>
                <c:pt idx="141">
                  <c:v>10</c:v>
                </c:pt>
                <c:pt idx="142">
                  <c:v>10</c:v>
                </c:pt>
                <c:pt idx="143">
                  <c:v>10</c:v>
                </c:pt>
                <c:pt idx="144">
                  <c:v>10</c:v>
                </c:pt>
                <c:pt idx="145">
                  <c:v>10</c:v>
                </c:pt>
                <c:pt idx="146">
                  <c:v>9.5</c:v>
                </c:pt>
                <c:pt idx="147">
                  <c:v>9.5</c:v>
                </c:pt>
                <c:pt idx="148">
                  <c:v>9</c:v>
                </c:pt>
                <c:pt idx="149">
                  <c:v>8.1999999999999993</c:v>
                </c:pt>
                <c:pt idx="150">
                  <c:v>7.4</c:v>
                </c:pt>
                <c:pt idx="151">
                  <c:v>6.8</c:v>
                </c:pt>
                <c:pt idx="152">
                  <c:v>6.2</c:v>
                </c:pt>
                <c:pt idx="153">
                  <c:v>6</c:v>
                </c:pt>
                <c:pt idx="154">
                  <c:v>6</c:v>
                </c:pt>
                <c:pt idx="155">
                  <c:v>5.8</c:v>
                </c:pt>
                <c:pt idx="156">
                  <c:v>5.8</c:v>
                </c:pt>
                <c:pt idx="157">
                  <c:v>5</c:v>
                </c:pt>
                <c:pt idx="158">
                  <c:v>4.8</c:v>
                </c:pt>
                <c:pt idx="159">
                  <c:v>4.8</c:v>
                </c:pt>
                <c:pt idx="160">
                  <c:v>4.7</c:v>
                </c:pt>
                <c:pt idx="161">
                  <c:v>4.5999999999999996</c:v>
                </c:pt>
                <c:pt idx="162">
                  <c:v>4.5</c:v>
                </c:pt>
                <c:pt idx="163">
                  <c:v>4.5</c:v>
                </c:pt>
                <c:pt idx="164">
                  <c:v>4.5</c:v>
                </c:pt>
                <c:pt idx="165">
                  <c:v>4.5</c:v>
                </c:pt>
                <c:pt idx="166">
                  <c:v>4.3</c:v>
                </c:pt>
                <c:pt idx="167">
                  <c:v>4.2</c:v>
                </c:pt>
                <c:pt idx="168">
                  <c:v>4.2</c:v>
                </c:pt>
                <c:pt idx="169">
                  <c:v>4.2</c:v>
                </c:pt>
                <c:pt idx="170">
                  <c:v>4.2</c:v>
                </c:pt>
                <c:pt idx="171">
                  <c:v>4.0999999999999996</c:v>
                </c:pt>
                <c:pt idx="172">
                  <c:v>4.0999999999999996</c:v>
                </c:pt>
                <c:pt idx="173">
                  <c:v>4</c:v>
                </c:pt>
                <c:pt idx="174">
                  <c:v>4</c:v>
                </c:pt>
                <c:pt idx="175">
                  <c:v>3.8</c:v>
                </c:pt>
                <c:pt idx="176">
                  <c:v>3.6</c:v>
                </c:pt>
                <c:pt idx="177">
                  <c:v>3.4</c:v>
                </c:pt>
                <c:pt idx="178">
                  <c:v>3.4</c:v>
                </c:pt>
                <c:pt idx="179">
                  <c:v>3.4</c:v>
                </c:pt>
                <c:pt idx="180">
                  <c:v>3.4</c:v>
                </c:pt>
                <c:pt idx="181">
                  <c:v>3.4</c:v>
                </c:pt>
                <c:pt idx="182">
                  <c:v>3.3</c:v>
                </c:pt>
                <c:pt idx="183">
                  <c:v>3.3</c:v>
                </c:pt>
                <c:pt idx="184">
                  <c:v>3.3</c:v>
                </c:pt>
                <c:pt idx="185">
                  <c:v>3.3</c:v>
                </c:pt>
                <c:pt idx="186">
                  <c:v>3.3</c:v>
                </c:pt>
                <c:pt idx="187">
                  <c:v>3.3</c:v>
                </c:pt>
                <c:pt idx="188">
                  <c:v>3.3</c:v>
                </c:pt>
                <c:pt idx="189">
                  <c:v>3.3</c:v>
                </c:pt>
                <c:pt idx="190">
                  <c:v>3.3</c:v>
                </c:pt>
                <c:pt idx="191">
                  <c:v>3.3</c:v>
                </c:pt>
                <c:pt idx="192">
                  <c:v>3.4</c:v>
                </c:pt>
                <c:pt idx="193">
                  <c:v>3.5</c:v>
                </c:pt>
                <c:pt idx="194">
                  <c:v>3.5</c:v>
                </c:pt>
                <c:pt idx="195">
                  <c:v>3.5</c:v>
                </c:pt>
                <c:pt idx="196">
                  <c:v>3.5</c:v>
                </c:pt>
                <c:pt idx="197">
                  <c:v>3.4</c:v>
                </c:pt>
                <c:pt idx="198">
                  <c:v>3.3</c:v>
                </c:pt>
                <c:pt idx="199">
                  <c:v>3.3</c:v>
                </c:pt>
                <c:pt idx="200">
                  <c:v>3.3</c:v>
                </c:pt>
                <c:pt idx="201">
                  <c:v>3.25</c:v>
                </c:pt>
                <c:pt idx="202">
                  <c:v>3.15</c:v>
                </c:pt>
                <c:pt idx="203">
                  <c:v>3.15</c:v>
                </c:pt>
                <c:pt idx="204">
                  <c:v>3.15</c:v>
                </c:pt>
                <c:pt idx="205">
                  <c:v>3.1</c:v>
                </c:pt>
                <c:pt idx="206">
                  <c:v>3.1</c:v>
                </c:pt>
                <c:pt idx="207">
                  <c:v>3.1</c:v>
                </c:pt>
                <c:pt idx="208">
                  <c:v>3.05</c:v>
                </c:pt>
                <c:pt idx="209">
                  <c:v>3</c:v>
                </c:pt>
                <c:pt idx="210">
                  <c:v>2.95</c:v>
                </c:pt>
                <c:pt idx="211">
                  <c:v>2.95</c:v>
                </c:pt>
                <c:pt idx="212">
                  <c:v>2.95</c:v>
                </c:pt>
                <c:pt idx="213">
                  <c:v>2.95</c:v>
                </c:pt>
                <c:pt idx="214">
                  <c:v>2.85</c:v>
                </c:pt>
                <c:pt idx="215">
                  <c:v>2.8</c:v>
                </c:pt>
                <c:pt idx="216">
                  <c:v>2.8</c:v>
                </c:pt>
                <c:pt idx="217">
                  <c:v>2.8</c:v>
                </c:pt>
                <c:pt idx="218">
                  <c:v>2.8</c:v>
                </c:pt>
                <c:pt idx="219">
                  <c:v>2.75</c:v>
                </c:pt>
                <c:pt idx="220">
                  <c:v>2.7</c:v>
                </c:pt>
                <c:pt idx="221">
                  <c:v>2.4500000000000002</c:v>
                </c:pt>
                <c:pt idx="222">
                  <c:v>2.35</c:v>
                </c:pt>
                <c:pt idx="223">
                  <c:v>2.15</c:v>
                </c:pt>
                <c:pt idx="224">
                  <c:v>2.1</c:v>
                </c:pt>
                <c:pt idx="225">
                  <c:v>2.1</c:v>
                </c:pt>
                <c:pt idx="226">
                  <c:v>2.0499999999999998</c:v>
                </c:pt>
                <c:pt idx="227">
                  <c:v>2</c:v>
                </c:pt>
                <c:pt idx="228">
                  <c:v>2</c:v>
                </c:pt>
                <c:pt idx="229">
                  <c:v>2</c:v>
                </c:pt>
                <c:pt idx="230">
                  <c:v>1.8</c:v>
                </c:pt>
                <c:pt idx="231">
                  <c:v>1.4</c:v>
                </c:pt>
                <c:pt idx="232">
                  <c:v>1.4</c:v>
                </c:pt>
                <c:pt idx="233">
                  <c:v>1.3</c:v>
                </c:pt>
                <c:pt idx="234">
                  <c:v>1.2</c:v>
                </c:pt>
                <c:pt idx="235">
                  <c:v>1.1499999999999999</c:v>
                </c:pt>
                <c:pt idx="236">
                  <c:v>0.9</c:v>
                </c:pt>
                <c:pt idx="237">
                  <c:v>0.8</c:v>
                </c:pt>
                <c:pt idx="238">
                  <c:v>0.75</c:v>
                </c:pt>
                <c:pt idx="239">
                  <c:v>0.75</c:v>
                </c:pt>
                <c:pt idx="240">
                  <c:v>0.75</c:v>
                </c:pt>
                <c:pt idx="241">
                  <c:v>0.7</c:v>
                </c:pt>
                <c:pt idx="242">
                  <c:v>0.7</c:v>
                </c:pt>
                <c:pt idx="243">
                  <c:v>0.7</c:v>
                </c:pt>
                <c:pt idx="244">
                  <c:v>0.7</c:v>
                </c:pt>
                <c:pt idx="245">
                  <c:v>0.7</c:v>
                </c:pt>
                <c:pt idx="246">
                  <c:v>0.75</c:v>
                </c:pt>
                <c:pt idx="247">
                  <c:v>0.75</c:v>
                </c:pt>
                <c:pt idx="248">
                  <c:v>0.75</c:v>
                </c:pt>
                <c:pt idx="249">
                  <c:v>0.75</c:v>
                </c:pt>
                <c:pt idx="250">
                  <c:v>0.95</c:v>
                </c:pt>
                <c:pt idx="251">
                  <c:v>1.25</c:v>
                </c:pt>
                <c:pt idx="252">
                  <c:v>1.35</c:v>
                </c:pt>
                <c:pt idx="253">
                  <c:v>1.45</c:v>
                </c:pt>
                <c:pt idx="254">
                  <c:v>1.55</c:v>
                </c:pt>
                <c:pt idx="255">
                  <c:v>1.55</c:v>
                </c:pt>
                <c:pt idx="256">
                  <c:v>1.55</c:v>
                </c:pt>
                <c:pt idx="257">
                  <c:v>1.55</c:v>
                </c:pt>
                <c:pt idx="258">
                  <c:v>1.55</c:v>
                </c:pt>
                <c:pt idx="259">
                  <c:v>1.95</c:v>
                </c:pt>
                <c:pt idx="260">
                  <c:v>1.95</c:v>
                </c:pt>
                <c:pt idx="261">
                  <c:v>1.9</c:v>
                </c:pt>
                <c:pt idx="262">
                  <c:v>1.85</c:v>
                </c:pt>
                <c:pt idx="263">
                  <c:v>1.8</c:v>
                </c:pt>
                <c:pt idx="264">
                  <c:v>1.8</c:v>
                </c:pt>
                <c:pt idx="265">
                  <c:v>1.8</c:v>
                </c:pt>
                <c:pt idx="266">
                  <c:v>1.8</c:v>
                </c:pt>
                <c:pt idx="267">
                  <c:v>1.8</c:v>
                </c:pt>
                <c:pt idx="268">
                  <c:v>1.7</c:v>
                </c:pt>
                <c:pt idx="269">
                  <c:v>1.7</c:v>
                </c:pt>
                <c:pt idx="270">
                  <c:v>1.65</c:v>
                </c:pt>
                <c:pt idx="271">
                  <c:v>1.65</c:v>
                </c:pt>
                <c:pt idx="272">
                  <c:v>1.65</c:v>
                </c:pt>
                <c:pt idx="273">
                  <c:v>1.6</c:v>
                </c:pt>
                <c:pt idx="274">
                  <c:v>1.55</c:v>
                </c:pt>
                <c:pt idx="275">
                  <c:v>1.55</c:v>
                </c:pt>
                <c:pt idx="276">
                  <c:v>1.5</c:v>
                </c:pt>
                <c:pt idx="277">
                  <c:v>1.45</c:v>
                </c:pt>
                <c:pt idx="278">
                  <c:v>1.4</c:v>
                </c:pt>
                <c:pt idx="279">
                  <c:v>1.4</c:v>
                </c:pt>
                <c:pt idx="280">
                  <c:v>1.4</c:v>
                </c:pt>
                <c:pt idx="281">
                  <c:v>1.6</c:v>
                </c:pt>
                <c:pt idx="282">
                  <c:v>1.65</c:v>
                </c:pt>
                <c:pt idx="283">
                  <c:v>1.65</c:v>
                </c:pt>
                <c:pt idx="284">
                  <c:v>1.8</c:v>
                </c:pt>
                <c:pt idx="285">
                  <c:v>1.8</c:v>
                </c:pt>
                <c:pt idx="286">
                  <c:v>1.75</c:v>
                </c:pt>
                <c:pt idx="287">
                  <c:v>1.75</c:v>
                </c:pt>
                <c:pt idx="288">
                  <c:v>1.75</c:v>
                </c:pt>
                <c:pt idx="289">
                  <c:v>1.7</c:v>
                </c:pt>
                <c:pt idx="290">
                  <c:v>1.65</c:v>
                </c:pt>
                <c:pt idx="291">
                  <c:v>1.65</c:v>
                </c:pt>
                <c:pt idx="292">
                  <c:v>1.6</c:v>
                </c:pt>
                <c:pt idx="293">
                  <c:v>1.55</c:v>
                </c:pt>
                <c:pt idx="294">
                  <c:v>1.55</c:v>
                </c:pt>
                <c:pt idx="295">
                  <c:v>1.5</c:v>
                </c:pt>
                <c:pt idx="296">
                  <c:v>1.5</c:v>
                </c:pt>
                <c:pt idx="297">
                  <c:v>1.4</c:v>
                </c:pt>
                <c:pt idx="298">
                  <c:v>1.35</c:v>
                </c:pt>
                <c:pt idx="299">
                  <c:v>1.35</c:v>
                </c:pt>
                <c:pt idx="300">
                  <c:v>1.3</c:v>
                </c:pt>
                <c:pt idx="301">
                  <c:v>1.3</c:v>
                </c:pt>
                <c:pt idx="302">
                  <c:v>1.25</c:v>
                </c:pt>
                <c:pt idx="303">
                  <c:v>1.05</c:v>
                </c:pt>
                <c:pt idx="304">
                  <c:v>0.95</c:v>
                </c:pt>
                <c:pt idx="305">
                  <c:v>0.85</c:v>
                </c:pt>
                <c:pt idx="306">
                  <c:v>0.8</c:v>
                </c:pt>
                <c:pt idx="307">
                  <c:v>0.8</c:v>
                </c:pt>
                <c:pt idx="308">
                  <c:v>0.8</c:v>
                </c:pt>
                <c:pt idx="309">
                  <c:v>0.75</c:v>
                </c:pt>
                <c:pt idx="310">
                  <c:v>0.7</c:v>
                </c:pt>
                <c:pt idx="311">
                  <c:v>0.7</c:v>
                </c:pt>
                <c:pt idx="312">
                  <c:v>0.7</c:v>
                </c:pt>
                <c:pt idx="313">
                  <c:v>0.7</c:v>
                </c:pt>
                <c:pt idx="314">
                  <c:v>0.7</c:v>
                </c:pt>
                <c:pt idx="315">
                  <c:v>0.65</c:v>
                </c:pt>
                <c:pt idx="316">
                  <c:v>0.65</c:v>
                </c:pt>
                <c:pt idx="317">
                  <c:v>0.65</c:v>
                </c:pt>
                <c:pt idx="318">
                  <c:v>0.65</c:v>
                </c:pt>
                <c:pt idx="319">
                  <c:v>0.65</c:v>
                </c:pt>
                <c:pt idx="320">
                  <c:v>0.65</c:v>
                </c:pt>
                <c:pt idx="321">
                  <c:v>0.6</c:v>
                </c:pt>
                <c:pt idx="322">
                  <c:v>0.6</c:v>
                </c:pt>
                <c:pt idx="323">
                  <c:v>0.6</c:v>
                </c:pt>
                <c:pt idx="324">
                  <c:v>0.6</c:v>
                </c:pt>
                <c:pt idx="325">
                  <c:v>0.6</c:v>
                </c:pt>
                <c:pt idx="326">
                  <c:v>0.6</c:v>
                </c:pt>
                <c:pt idx="327">
                  <c:v>0.6</c:v>
                </c:pt>
                <c:pt idx="328">
                  <c:v>0.55000000000000004</c:v>
                </c:pt>
                <c:pt idx="329">
                  <c:v>0.55000000000000004</c:v>
                </c:pt>
                <c:pt idx="330">
                  <c:v>0.55000000000000004</c:v>
                </c:pt>
                <c:pt idx="331">
                  <c:v>0.45</c:v>
                </c:pt>
                <c:pt idx="332">
                  <c:v>0.45</c:v>
                </c:pt>
                <c:pt idx="333">
                  <c:v>0.4</c:v>
                </c:pt>
                <c:pt idx="334">
                  <c:v>0.4</c:v>
                </c:pt>
                <c:pt idx="335">
                  <c:v>0.35</c:v>
                </c:pt>
                <c:pt idx="336">
                  <c:v>0.35</c:v>
                </c:pt>
                <c:pt idx="337">
                  <c:v>0.2</c:v>
                </c:pt>
                <c:pt idx="338">
                  <c:v>0.05</c:v>
                </c:pt>
                <c:pt idx="339">
                  <c:v>0.05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0.1</c:v>
                </c:pt>
                <c:pt idx="345">
                  <c:v>0.1</c:v>
                </c:pt>
                <c:pt idx="346">
                  <c:v>0.15</c:v>
                </c:pt>
                <c:pt idx="347">
                  <c:v>0.15</c:v>
                </c:pt>
                <c:pt idx="348">
                  <c:v>0.15</c:v>
                </c:pt>
                <c:pt idx="349">
                  <c:v>0.15</c:v>
                </c:pt>
                <c:pt idx="350">
                  <c:v>0.25</c:v>
                </c:pt>
                <c:pt idx="351">
                  <c:v>0.3</c:v>
                </c:pt>
                <c:pt idx="352">
                  <c:v>0.3</c:v>
                </c:pt>
                <c:pt idx="353">
                  <c:v>0.3</c:v>
                </c:pt>
                <c:pt idx="354">
                  <c:v>0.25</c:v>
                </c:pt>
                <c:pt idx="355">
                  <c:v>0.25</c:v>
                </c:pt>
                <c:pt idx="356">
                  <c:v>0.2</c:v>
                </c:pt>
                <c:pt idx="357">
                  <c:v>0.2</c:v>
                </c:pt>
                <c:pt idx="358">
                  <c:v>0.2</c:v>
                </c:pt>
                <c:pt idx="359">
                  <c:v>0.15</c:v>
                </c:pt>
                <c:pt idx="360">
                  <c:v>0.15</c:v>
                </c:pt>
                <c:pt idx="361">
                  <c:v>0.25</c:v>
                </c:pt>
                <c:pt idx="362">
                  <c:v>0.35</c:v>
                </c:pt>
                <c:pt idx="363">
                  <c:v>0.35</c:v>
                </c:pt>
                <c:pt idx="364">
                  <c:v>0.35</c:v>
                </c:pt>
                <c:pt idx="365">
                  <c:v>0.35</c:v>
                </c:pt>
                <c:pt idx="366">
                  <c:v>0.35</c:v>
                </c:pt>
                <c:pt idx="367">
                  <c:v>0.35</c:v>
                </c:pt>
                <c:pt idx="368">
                  <c:v>0.4</c:v>
                </c:pt>
                <c:pt idx="369">
                  <c:v>0.4</c:v>
                </c:pt>
                <c:pt idx="370">
                  <c:v>0.4</c:v>
                </c:pt>
                <c:pt idx="371">
                  <c:v>0.4</c:v>
                </c:pt>
                <c:pt idx="372">
                  <c:v>0.45</c:v>
                </c:pt>
                <c:pt idx="373">
                  <c:v>0.45</c:v>
                </c:pt>
                <c:pt idx="374">
                  <c:v>0.5</c:v>
                </c:pt>
                <c:pt idx="375">
                  <c:v>0.8</c:v>
                </c:pt>
                <c:pt idx="376">
                  <c:v>1.1000000000000001</c:v>
                </c:pt>
                <c:pt idx="377">
                  <c:v>1.4</c:v>
                </c:pt>
                <c:pt idx="378">
                  <c:v>1.7</c:v>
                </c:pt>
                <c:pt idx="379">
                  <c:v>1.9</c:v>
                </c:pt>
                <c:pt idx="380">
                  <c:v>2.1</c:v>
                </c:pt>
                <c:pt idx="381">
                  <c:v>2.2000000000000002</c:v>
                </c:pt>
                <c:pt idx="382">
                  <c:v>2.2000000000000002</c:v>
                </c:pt>
                <c:pt idx="383">
                  <c:v>2.2999999999999998</c:v>
                </c:pt>
                <c:pt idx="384">
                  <c:v>2.2999999999999998</c:v>
                </c:pt>
                <c:pt idx="385">
                  <c:v>2.2999999999999998</c:v>
                </c:pt>
                <c:pt idx="386">
                  <c:v>2.2999999999999998</c:v>
                </c:pt>
                <c:pt idx="387">
                  <c:v>2.4</c:v>
                </c:pt>
                <c:pt idx="388">
                  <c:v>2.4</c:v>
                </c:pt>
                <c:pt idx="389">
                  <c:v>2.4</c:v>
                </c:pt>
                <c:pt idx="390">
                  <c:v>2.4</c:v>
                </c:pt>
                <c:pt idx="391">
                  <c:v>2.4500000000000002</c:v>
                </c:pt>
                <c:pt idx="392">
                  <c:v>2.5</c:v>
                </c:pt>
                <c:pt idx="393">
                  <c:v>2.7</c:v>
                </c:pt>
                <c:pt idx="394">
                  <c:v>2.9</c:v>
                </c:pt>
                <c:pt idx="395">
                  <c:v>3</c:v>
                </c:pt>
                <c:pt idx="396">
                  <c:v>3.1</c:v>
                </c:pt>
                <c:pt idx="397">
                  <c:v>3.1</c:v>
                </c:pt>
                <c:pt idx="398">
                  <c:v>3.15</c:v>
                </c:pt>
                <c:pt idx="399">
                  <c:v>3.25</c:v>
                </c:pt>
                <c:pt idx="400">
                  <c:v>3.5</c:v>
                </c:pt>
                <c:pt idx="401">
                  <c:v>3.6</c:v>
                </c:pt>
                <c:pt idx="402">
                  <c:v>3.6</c:v>
                </c:pt>
                <c:pt idx="403">
                  <c:v>3.85</c:v>
                </c:pt>
                <c:pt idx="404">
                  <c:v>4.0999999999999996</c:v>
                </c:pt>
                <c:pt idx="405">
                  <c:v>4.3499999999999996</c:v>
                </c:pt>
                <c:pt idx="406">
                  <c:v>4.5999999999999996</c:v>
                </c:pt>
                <c:pt idx="407">
                  <c:v>4.75</c:v>
                </c:pt>
                <c:pt idx="408">
                  <c:v>4.75</c:v>
                </c:pt>
                <c:pt idx="409">
                  <c:v>4.75</c:v>
                </c:pt>
                <c:pt idx="410">
                  <c:v>4.8</c:v>
                </c:pt>
                <c:pt idx="411">
                  <c:v>4.8</c:v>
                </c:pt>
                <c:pt idx="412">
                  <c:v>4.8</c:v>
                </c:pt>
                <c:pt idx="413">
                  <c:v>4.75</c:v>
                </c:pt>
                <c:pt idx="414">
                  <c:v>4.75</c:v>
                </c:pt>
                <c:pt idx="415">
                  <c:v>4.75</c:v>
                </c:pt>
                <c:pt idx="416">
                  <c:v>4.8</c:v>
                </c:pt>
                <c:pt idx="417">
                  <c:v>4.8</c:v>
                </c:pt>
                <c:pt idx="418">
                  <c:v>4.8</c:v>
                </c:pt>
                <c:pt idx="419">
                  <c:v>4.75</c:v>
                </c:pt>
                <c:pt idx="420">
                  <c:v>4.75</c:v>
                </c:pt>
                <c:pt idx="421">
                  <c:v>4.95</c:v>
                </c:pt>
                <c:pt idx="422">
                  <c:v>5.15</c:v>
                </c:pt>
                <c:pt idx="423">
                  <c:v>5.25</c:v>
                </c:pt>
                <c:pt idx="424">
                  <c:v>5.35</c:v>
                </c:pt>
                <c:pt idx="425">
                  <c:v>5.55</c:v>
                </c:pt>
                <c:pt idx="426">
                  <c:v>5.55</c:v>
                </c:pt>
                <c:pt idx="427">
                  <c:v>5.55</c:v>
                </c:pt>
                <c:pt idx="428">
                  <c:v>5.5</c:v>
                </c:pt>
                <c:pt idx="429">
                  <c:v>5.5</c:v>
                </c:pt>
                <c:pt idx="430">
                  <c:v>5.5</c:v>
                </c:pt>
                <c:pt idx="431">
                  <c:v>5.5</c:v>
                </c:pt>
                <c:pt idx="432">
                  <c:v>5.7</c:v>
                </c:pt>
                <c:pt idx="433">
                  <c:v>5.9</c:v>
                </c:pt>
                <c:pt idx="434">
                  <c:v>6.1</c:v>
                </c:pt>
                <c:pt idx="435">
                  <c:v>6.3</c:v>
                </c:pt>
                <c:pt idx="436">
                  <c:v>6.4</c:v>
                </c:pt>
                <c:pt idx="437">
                  <c:v>6.4</c:v>
                </c:pt>
                <c:pt idx="438">
                  <c:v>6.4</c:v>
                </c:pt>
                <c:pt idx="439">
                  <c:v>6.4</c:v>
                </c:pt>
                <c:pt idx="440">
                  <c:v>6.35</c:v>
                </c:pt>
                <c:pt idx="441">
                  <c:v>6.35</c:v>
                </c:pt>
                <c:pt idx="442">
                  <c:v>6.45</c:v>
                </c:pt>
                <c:pt idx="443">
                  <c:v>6.55</c:v>
                </c:pt>
                <c:pt idx="444">
                  <c:v>6.55</c:v>
                </c:pt>
                <c:pt idx="445">
                  <c:v>6.55</c:v>
                </c:pt>
                <c:pt idx="446">
                  <c:v>6.5</c:v>
                </c:pt>
                <c:pt idx="447">
                  <c:v>6.5</c:v>
                </c:pt>
                <c:pt idx="448">
                  <c:v>6.5</c:v>
                </c:pt>
                <c:pt idx="449">
                  <c:v>6.7</c:v>
                </c:pt>
                <c:pt idx="450">
                  <c:v>6.7</c:v>
                </c:pt>
                <c:pt idx="451">
                  <c:v>6.6</c:v>
                </c:pt>
                <c:pt idx="452">
                  <c:v>6.5</c:v>
                </c:pt>
                <c:pt idx="453">
                  <c:v>6.4</c:v>
                </c:pt>
                <c:pt idx="454">
                  <c:v>6.2</c:v>
                </c:pt>
                <c:pt idx="455">
                  <c:v>6</c:v>
                </c:pt>
                <c:pt idx="456">
                  <c:v>5.8</c:v>
                </c:pt>
                <c:pt idx="457">
                  <c:v>5.7</c:v>
                </c:pt>
                <c:pt idx="458">
                  <c:v>5.6</c:v>
                </c:pt>
                <c:pt idx="459">
                  <c:v>5.4</c:v>
                </c:pt>
                <c:pt idx="460">
                  <c:v>5.2</c:v>
                </c:pt>
                <c:pt idx="461">
                  <c:v>4.1150000000000002</c:v>
                </c:pt>
                <c:pt idx="462">
                  <c:v>3.5</c:v>
                </c:pt>
                <c:pt idx="463">
                  <c:v>3.1</c:v>
                </c:pt>
                <c:pt idx="464">
                  <c:v>2.8</c:v>
                </c:pt>
                <c:pt idx="465">
                  <c:v>2.6</c:v>
                </c:pt>
                <c:pt idx="466">
                  <c:v>2.4</c:v>
                </c:pt>
                <c:pt idx="467">
                  <c:v>2.2000000000000002</c:v>
                </c:pt>
                <c:pt idx="468">
                  <c:v>2</c:v>
                </c:pt>
                <c:pt idx="469">
                  <c:v>1.95</c:v>
                </c:pt>
                <c:pt idx="470">
                  <c:v>1.9</c:v>
                </c:pt>
                <c:pt idx="471">
                  <c:v>1.6</c:v>
                </c:pt>
                <c:pt idx="472">
                  <c:v>1.4</c:v>
                </c:pt>
                <c:pt idx="473">
                  <c:v>1.25</c:v>
                </c:pt>
                <c:pt idx="474">
                  <c:v>1.2</c:v>
                </c:pt>
                <c:pt idx="475">
                  <c:v>1.1499999999999999</c:v>
                </c:pt>
                <c:pt idx="476">
                  <c:v>1.1499999999999999</c:v>
                </c:pt>
                <c:pt idx="477">
                  <c:v>1.1499999999999999</c:v>
                </c:pt>
                <c:pt idx="478">
                  <c:v>1.2</c:v>
                </c:pt>
                <c:pt idx="479">
                  <c:v>1.2</c:v>
                </c:pt>
                <c:pt idx="480">
                  <c:v>1.2</c:v>
                </c:pt>
                <c:pt idx="481">
                  <c:v>1.35</c:v>
                </c:pt>
                <c:pt idx="482">
                  <c:v>1.45</c:v>
                </c:pt>
                <c:pt idx="483">
                  <c:v>1.55</c:v>
                </c:pt>
                <c:pt idx="484">
                  <c:v>1.65</c:v>
                </c:pt>
                <c:pt idx="485">
                  <c:v>1.75</c:v>
                </c:pt>
                <c:pt idx="486">
                  <c:v>2.15</c:v>
                </c:pt>
                <c:pt idx="487">
                  <c:v>2.5499999999999998</c:v>
                </c:pt>
                <c:pt idx="488">
                  <c:v>2.95</c:v>
                </c:pt>
                <c:pt idx="489">
                  <c:v>3.35</c:v>
                </c:pt>
                <c:pt idx="490">
                  <c:v>3.75</c:v>
                </c:pt>
                <c:pt idx="491">
                  <c:v>4.05</c:v>
                </c:pt>
                <c:pt idx="492">
                  <c:v>4.05</c:v>
                </c:pt>
                <c:pt idx="493">
                  <c:v>4.05</c:v>
                </c:pt>
                <c:pt idx="494">
                  <c:v>3.85</c:v>
                </c:pt>
                <c:pt idx="495">
                  <c:v>3.8</c:v>
                </c:pt>
                <c:pt idx="496">
                  <c:v>3.75</c:v>
                </c:pt>
                <c:pt idx="497">
                  <c:v>3.7</c:v>
                </c:pt>
                <c:pt idx="498">
                  <c:v>3.6</c:v>
                </c:pt>
                <c:pt idx="499">
                  <c:v>3.4</c:v>
                </c:pt>
                <c:pt idx="500">
                  <c:v>3.3</c:v>
                </c:pt>
                <c:pt idx="501">
                  <c:v>3.25</c:v>
                </c:pt>
                <c:pt idx="502">
                  <c:v>3.2</c:v>
                </c:pt>
                <c:pt idx="503">
                  <c:v>3.1</c:v>
                </c:pt>
                <c:pt idx="504">
                  <c:v>3.05</c:v>
                </c:pt>
                <c:pt idx="505">
                  <c:v>3.05</c:v>
                </c:pt>
                <c:pt idx="506">
                  <c:v>2.95</c:v>
                </c:pt>
                <c:pt idx="507">
                  <c:v>2.9</c:v>
                </c:pt>
                <c:pt idx="508">
                  <c:v>2.9</c:v>
                </c:pt>
                <c:pt idx="509">
                  <c:v>2.8</c:v>
                </c:pt>
                <c:pt idx="510">
                  <c:v>2.8</c:v>
                </c:pt>
                <c:pt idx="511">
                  <c:v>2.7</c:v>
                </c:pt>
                <c:pt idx="512">
                  <c:v>2.6</c:v>
                </c:pt>
                <c:pt idx="513">
                  <c:v>2.6</c:v>
                </c:pt>
                <c:pt idx="514">
                  <c:v>2.7</c:v>
                </c:pt>
                <c:pt idx="515">
                  <c:v>2.75</c:v>
                </c:pt>
                <c:pt idx="516">
                  <c:v>2.8</c:v>
                </c:pt>
                <c:pt idx="517">
                  <c:v>2.85</c:v>
                </c:pt>
                <c:pt idx="518">
                  <c:v>2.8</c:v>
                </c:pt>
                <c:pt idx="519">
                  <c:v>2.6</c:v>
                </c:pt>
                <c:pt idx="520">
                  <c:v>2.6</c:v>
                </c:pt>
                <c:pt idx="521">
                  <c:v>2.6</c:v>
                </c:pt>
                <c:pt idx="522">
                  <c:v>2.7</c:v>
                </c:pt>
                <c:pt idx="523">
                  <c:v>2.7</c:v>
                </c:pt>
                <c:pt idx="524">
                  <c:v>2.75</c:v>
                </c:pt>
                <c:pt idx="525">
                  <c:v>2.75</c:v>
                </c:pt>
                <c:pt idx="526">
                  <c:v>2.75</c:v>
                </c:pt>
                <c:pt idx="527">
                  <c:v>2.85</c:v>
                </c:pt>
                <c:pt idx="528">
                  <c:v>3.05</c:v>
                </c:pt>
                <c:pt idx="529">
                  <c:v>3.25</c:v>
                </c:pt>
                <c:pt idx="530">
                  <c:v>3.45</c:v>
                </c:pt>
                <c:pt idx="531">
                  <c:v>3.75</c:v>
                </c:pt>
                <c:pt idx="532">
                  <c:v>4.05</c:v>
                </c:pt>
                <c:pt idx="533">
                  <c:v>4.3</c:v>
                </c:pt>
                <c:pt idx="534">
                  <c:v>4.5</c:v>
                </c:pt>
                <c:pt idx="535">
                  <c:v>4.5999999999999996</c:v>
                </c:pt>
                <c:pt idx="536">
                  <c:v>4.5999999999999996</c:v>
                </c:pt>
                <c:pt idx="537">
                  <c:v>4.55</c:v>
                </c:pt>
                <c:pt idx="538">
                  <c:v>4.45</c:v>
                </c:pt>
                <c:pt idx="539">
                  <c:v>4.4000000000000004</c:v>
                </c:pt>
                <c:pt idx="540">
                  <c:v>4.3499999999999996</c:v>
                </c:pt>
                <c:pt idx="541">
                  <c:v>4.3499999999999996</c:v>
                </c:pt>
                <c:pt idx="542">
                  <c:v>4.3499999999999996</c:v>
                </c:pt>
                <c:pt idx="543">
                  <c:v>4.3499999999999996</c:v>
                </c:pt>
                <c:pt idx="544">
                  <c:v>4.55</c:v>
                </c:pt>
                <c:pt idx="545">
                  <c:v>4.75</c:v>
                </c:pt>
                <c:pt idx="546">
                  <c:v>4.8499999999999996</c:v>
                </c:pt>
                <c:pt idx="547">
                  <c:v>4.95</c:v>
                </c:pt>
                <c:pt idx="548">
                  <c:v>4.95</c:v>
                </c:pt>
                <c:pt idx="549">
                  <c:v>4.9000000000000004</c:v>
                </c:pt>
                <c:pt idx="550">
                  <c:v>4.9000000000000004</c:v>
                </c:pt>
                <c:pt idx="551">
                  <c:v>4.8</c:v>
                </c:pt>
                <c:pt idx="552">
                  <c:v>4.5</c:v>
                </c:pt>
                <c:pt idx="553">
                  <c:v>4.3</c:v>
                </c:pt>
                <c:pt idx="554">
                  <c:v>4.2</c:v>
                </c:pt>
                <c:pt idx="555">
                  <c:v>4.4000000000000004</c:v>
                </c:pt>
                <c:pt idx="556">
                  <c:v>4.2</c:v>
                </c:pt>
                <c:pt idx="557">
                  <c:v>4.3499999999999996</c:v>
                </c:pt>
                <c:pt idx="558">
                  <c:v>4.5</c:v>
                </c:pt>
                <c:pt idx="559">
                  <c:v>4.5</c:v>
                </c:pt>
                <c:pt idx="560">
                  <c:v>4.55</c:v>
                </c:pt>
                <c:pt idx="561">
                  <c:v>4.55</c:v>
                </c:pt>
                <c:pt idx="562">
                  <c:v>4.45</c:v>
                </c:pt>
                <c:pt idx="563">
                  <c:v>4.3499999999999996</c:v>
                </c:pt>
                <c:pt idx="564">
                  <c:v>4.25</c:v>
                </c:pt>
                <c:pt idx="565">
                  <c:v>4.1500000000000004</c:v>
                </c:pt>
                <c:pt idx="566">
                  <c:v>3.95</c:v>
                </c:pt>
                <c:pt idx="567">
                  <c:v>3.65</c:v>
                </c:pt>
                <c:pt idx="568">
                  <c:v>3.5</c:v>
                </c:pt>
                <c:pt idx="569">
                  <c:v>3.4</c:v>
                </c:pt>
                <c:pt idx="570">
                  <c:v>3.3</c:v>
                </c:pt>
                <c:pt idx="571">
                  <c:v>3.25</c:v>
                </c:pt>
                <c:pt idx="572">
                  <c:v>3.15</c:v>
                </c:pt>
                <c:pt idx="573">
                  <c:v>2.95</c:v>
                </c:pt>
                <c:pt idx="574">
                  <c:v>2.75</c:v>
                </c:pt>
                <c:pt idx="575">
                  <c:v>2.7</c:v>
                </c:pt>
                <c:pt idx="576">
                  <c:v>2.6</c:v>
                </c:pt>
                <c:pt idx="577">
                  <c:v>2.6</c:v>
                </c:pt>
                <c:pt idx="578">
                  <c:v>2.5</c:v>
                </c:pt>
                <c:pt idx="579">
                  <c:v>2.35</c:v>
                </c:pt>
                <c:pt idx="580">
                  <c:v>2.25</c:v>
                </c:pt>
                <c:pt idx="581">
                  <c:v>2.15</c:v>
                </c:pt>
                <c:pt idx="582">
                  <c:v>2.15</c:v>
                </c:pt>
                <c:pt idx="583">
                  <c:v>2.15</c:v>
                </c:pt>
                <c:pt idx="584">
                  <c:v>2.15</c:v>
                </c:pt>
                <c:pt idx="585">
                  <c:v>2.0499999999999998</c:v>
                </c:pt>
                <c:pt idx="586">
                  <c:v>1.95</c:v>
                </c:pt>
                <c:pt idx="587">
                  <c:v>1.9</c:v>
                </c:pt>
                <c:pt idx="588">
                  <c:v>1.85</c:v>
                </c:pt>
                <c:pt idx="589">
                  <c:v>1.7</c:v>
                </c:pt>
                <c:pt idx="590">
                  <c:v>1.6</c:v>
                </c:pt>
                <c:pt idx="591">
                  <c:v>1.45</c:v>
                </c:pt>
                <c:pt idx="592">
                  <c:v>1.35</c:v>
                </c:pt>
                <c:pt idx="593">
                  <c:v>1.3</c:v>
                </c:pt>
                <c:pt idx="594">
                  <c:v>1.25</c:v>
                </c:pt>
                <c:pt idx="595">
                  <c:v>1.1499999999999999</c:v>
                </c:pt>
                <c:pt idx="596">
                  <c:v>0.8</c:v>
                </c:pt>
                <c:pt idx="597">
                  <c:v>0.7</c:v>
                </c:pt>
                <c:pt idx="598">
                  <c:v>0.6</c:v>
                </c:pt>
                <c:pt idx="599">
                  <c:v>0.5</c:v>
                </c:pt>
                <c:pt idx="600">
                  <c:v>0.4</c:v>
                </c:pt>
                <c:pt idx="601">
                  <c:v>0.3</c:v>
                </c:pt>
                <c:pt idx="602">
                  <c:v>0.3</c:v>
                </c:pt>
                <c:pt idx="603">
                  <c:v>0.25</c:v>
                </c:pt>
                <c:pt idx="604">
                  <c:v>0.25</c:v>
                </c:pt>
                <c:pt idx="605">
                  <c:v>0.25</c:v>
                </c:pt>
                <c:pt idx="606">
                  <c:v>0.2</c:v>
                </c:pt>
                <c:pt idx="607">
                  <c:v>0.2</c:v>
                </c:pt>
                <c:pt idx="608">
                  <c:v>0.15</c:v>
                </c:pt>
                <c:pt idx="609">
                  <c:v>0.15</c:v>
                </c:pt>
                <c:pt idx="610">
                  <c:v>0.15</c:v>
                </c:pt>
                <c:pt idx="611">
                  <c:v>0.2</c:v>
                </c:pt>
                <c:pt idx="612">
                  <c:v>0.4</c:v>
                </c:pt>
                <c:pt idx="613">
                  <c:v>0.6</c:v>
                </c:pt>
                <c:pt idx="614">
                  <c:v>0.7</c:v>
                </c:pt>
                <c:pt idx="615">
                  <c:v>0.9</c:v>
                </c:pt>
                <c:pt idx="616">
                  <c:v>0.9</c:v>
                </c:pt>
                <c:pt idx="617">
                  <c:v>0.95</c:v>
                </c:pt>
                <c:pt idx="618">
                  <c:v>0.95</c:v>
                </c:pt>
                <c:pt idx="619">
                  <c:v>1.05</c:v>
                </c:pt>
                <c:pt idx="620">
                  <c:v>1.25</c:v>
                </c:pt>
                <c:pt idx="621">
                  <c:v>1.3</c:v>
                </c:pt>
                <c:pt idx="622">
                  <c:v>1.3</c:v>
                </c:pt>
                <c:pt idx="623">
                  <c:v>1.4</c:v>
                </c:pt>
                <c:pt idx="624">
                  <c:v>1.45</c:v>
                </c:pt>
                <c:pt idx="625">
                  <c:v>1.45</c:v>
                </c:pt>
                <c:pt idx="626">
                  <c:v>1.6</c:v>
                </c:pt>
                <c:pt idx="627">
                  <c:v>1.8</c:v>
                </c:pt>
                <c:pt idx="628">
                  <c:v>2</c:v>
                </c:pt>
                <c:pt idx="629">
                  <c:v>2.5</c:v>
                </c:pt>
                <c:pt idx="630">
                  <c:v>3.1</c:v>
                </c:pt>
                <c:pt idx="631">
                  <c:v>3.15</c:v>
                </c:pt>
                <c:pt idx="632">
                  <c:v>3.25</c:v>
                </c:pt>
                <c:pt idx="633">
                  <c:v>3.3</c:v>
                </c:pt>
                <c:pt idx="634">
                  <c:v>3.7</c:v>
                </c:pt>
                <c:pt idx="635">
                  <c:v>3.9</c:v>
                </c:pt>
                <c:pt idx="636">
                  <c:v>3.9</c:v>
                </c:pt>
                <c:pt idx="637">
                  <c:v>3.85</c:v>
                </c:pt>
                <c:pt idx="638">
                  <c:v>3.75</c:v>
                </c:pt>
                <c:pt idx="639">
                  <c:v>3.75</c:v>
                </c:pt>
                <c:pt idx="640">
                  <c:v>3.75</c:v>
                </c:pt>
                <c:pt idx="641">
                  <c:v>3.85</c:v>
                </c:pt>
                <c:pt idx="642">
                  <c:v>3.85</c:v>
                </c:pt>
                <c:pt idx="643">
                  <c:v>3.75</c:v>
                </c:pt>
                <c:pt idx="644">
                  <c:v>3.65</c:v>
                </c:pt>
                <c:pt idx="645">
                  <c:v>3.75</c:v>
                </c:pt>
                <c:pt idx="646">
                  <c:v>3.8</c:v>
                </c:pt>
                <c:pt idx="647">
                  <c:v>3.8</c:v>
                </c:pt>
                <c:pt idx="648">
                  <c:v>3.75</c:v>
                </c:pt>
                <c:pt idx="649">
                  <c:v>3.75</c:v>
                </c:pt>
                <c:pt idx="650">
                  <c:v>3.7</c:v>
                </c:pt>
                <c:pt idx="651">
                  <c:v>3.65</c:v>
                </c:pt>
                <c:pt idx="652">
                  <c:v>3.45</c:v>
                </c:pt>
                <c:pt idx="653">
                  <c:v>3.35</c:v>
                </c:pt>
                <c:pt idx="654">
                  <c:v>3.35</c:v>
                </c:pt>
                <c:pt idx="655">
                  <c:v>3.25</c:v>
                </c:pt>
                <c:pt idx="656">
                  <c:v>3.25</c:v>
                </c:pt>
                <c:pt idx="657">
                  <c:v>3.15</c:v>
                </c:pt>
                <c:pt idx="658">
                  <c:v>3.05</c:v>
                </c:pt>
                <c:pt idx="659">
                  <c:v>3.05</c:v>
                </c:pt>
                <c:pt idx="660">
                  <c:v>3.05</c:v>
                </c:pt>
                <c:pt idx="661">
                  <c:v>3.05</c:v>
                </c:pt>
                <c:pt idx="662">
                  <c:v>3</c:v>
                </c:pt>
                <c:pt idx="663">
                  <c:v>2.95</c:v>
                </c:pt>
                <c:pt idx="664">
                  <c:v>2.95</c:v>
                </c:pt>
                <c:pt idx="665">
                  <c:v>2.85</c:v>
                </c:pt>
                <c:pt idx="666">
                  <c:v>2.85</c:v>
                </c:pt>
                <c:pt idx="667">
                  <c:v>2.85</c:v>
                </c:pt>
                <c:pt idx="668">
                  <c:v>2.8</c:v>
                </c:pt>
                <c:pt idx="669">
                  <c:v>2.75</c:v>
                </c:pt>
                <c:pt idx="670">
                  <c:v>2.8</c:v>
                </c:pt>
                <c:pt idx="671">
                  <c:v>2.8</c:v>
                </c:pt>
                <c:pt idx="672">
                  <c:v>2.8</c:v>
                </c:pt>
                <c:pt idx="673">
                  <c:v>2.8</c:v>
                </c:pt>
                <c:pt idx="674">
                  <c:v>2.9</c:v>
                </c:pt>
                <c:pt idx="675">
                  <c:v>2.9</c:v>
                </c:pt>
                <c:pt idx="676">
                  <c:v>2.7</c:v>
                </c:pt>
                <c:pt idx="677">
                  <c:v>2.6</c:v>
                </c:pt>
                <c:pt idx="678">
                  <c:v>2.4</c:v>
                </c:pt>
                <c:pt idx="679">
                  <c:v>2.2999999999999998</c:v>
                </c:pt>
                <c:pt idx="680">
                  <c:v>2.2999999999999998</c:v>
                </c:pt>
                <c:pt idx="681">
                  <c:v>2.2999999999999998</c:v>
                </c:pt>
                <c:pt idx="682">
                  <c:v>2.1</c:v>
                </c:pt>
                <c:pt idx="683">
                  <c:v>2.0499999999999998</c:v>
                </c:pt>
                <c:pt idx="684">
                  <c:v>1.95</c:v>
                </c:pt>
                <c:pt idx="685">
                  <c:v>1.95</c:v>
                </c:pt>
                <c:pt idx="686">
                  <c:v>1.95</c:v>
                </c:pt>
                <c:pt idx="687">
                  <c:v>2.15</c:v>
                </c:pt>
                <c:pt idx="688">
                  <c:v>2.35</c:v>
                </c:pt>
                <c:pt idx="689">
                  <c:v>2.4500000000000002</c:v>
                </c:pt>
                <c:pt idx="690">
                  <c:v>2.4500000000000002</c:v>
                </c:pt>
                <c:pt idx="691">
                  <c:v>2.4500000000000002</c:v>
                </c:pt>
                <c:pt idx="692">
                  <c:v>2.15</c:v>
                </c:pt>
                <c:pt idx="693">
                  <c:v>2.0499999999999998</c:v>
                </c:pt>
                <c:pt idx="694">
                  <c:v>2.0499999999999998</c:v>
                </c:pt>
                <c:pt idx="695">
                  <c:v>2</c:v>
                </c:pt>
                <c:pt idx="696">
                  <c:v>1.8</c:v>
                </c:pt>
                <c:pt idx="697">
                  <c:v>1.7</c:v>
                </c:pt>
                <c:pt idx="698">
                  <c:v>1.7</c:v>
                </c:pt>
                <c:pt idx="699">
                  <c:v>1.7</c:v>
                </c:pt>
                <c:pt idx="700">
                  <c:v>1.7</c:v>
                </c:pt>
                <c:pt idx="701">
                  <c:v>1.7</c:v>
                </c:pt>
                <c:pt idx="702">
                  <c:v>1.65</c:v>
                </c:pt>
                <c:pt idx="703">
                  <c:v>1.6</c:v>
                </c:pt>
                <c:pt idx="704">
                  <c:v>1.6</c:v>
                </c:pt>
                <c:pt idx="705">
                  <c:v>1.55</c:v>
                </c:pt>
                <c:pt idx="706">
                  <c:v>1.75</c:v>
                </c:pt>
                <c:pt idx="707">
                  <c:v>1.7</c:v>
                </c:pt>
                <c:pt idx="708">
                  <c:v>1.5</c:v>
                </c:pt>
                <c:pt idx="709">
                  <c:v>1.3</c:v>
                </c:pt>
                <c:pt idx="710">
                  <c:v>1.25</c:v>
                </c:pt>
                <c:pt idx="711">
                  <c:v>1.25</c:v>
                </c:pt>
                <c:pt idx="712">
                  <c:v>1.2</c:v>
                </c:pt>
                <c:pt idx="713">
                  <c:v>1.2</c:v>
                </c:pt>
                <c:pt idx="714">
                  <c:v>1.2</c:v>
                </c:pt>
                <c:pt idx="715">
                  <c:v>1.2</c:v>
                </c:pt>
                <c:pt idx="716">
                  <c:v>1.1499999999999999</c:v>
                </c:pt>
                <c:pt idx="717">
                  <c:v>1.1499999999999999</c:v>
                </c:pt>
                <c:pt idx="718">
                  <c:v>1.2</c:v>
                </c:pt>
                <c:pt idx="719">
                  <c:v>1</c:v>
                </c:pt>
                <c:pt idx="720">
                  <c:v>0.9</c:v>
                </c:pt>
                <c:pt idx="721">
                  <c:v>0.85</c:v>
                </c:pt>
                <c:pt idx="722">
                  <c:v>0.85</c:v>
                </c:pt>
                <c:pt idx="723">
                  <c:v>0.95</c:v>
                </c:pt>
                <c:pt idx="724">
                  <c:v>1.05</c:v>
                </c:pt>
                <c:pt idx="725">
                  <c:v>1.4550000000000001</c:v>
                </c:pt>
                <c:pt idx="726">
                  <c:v>1.55</c:v>
                </c:pt>
                <c:pt idx="727">
                  <c:v>1.55</c:v>
                </c:pt>
                <c:pt idx="728">
                  <c:v>1.55</c:v>
                </c:pt>
                <c:pt idx="729">
                  <c:v>1.65</c:v>
                </c:pt>
                <c:pt idx="730">
                  <c:v>1.75</c:v>
                </c:pt>
                <c:pt idx="731">
                  <c:v>1.85</c:v>
                </c:pt>
                <c:pt idx="732">
                  <c:v>1.85</c:v>
                </c:pt>
                <c:pt idx="733">
                  <c:v>1.8</c:v>
                </c:pt>
                <c:pt idx="734">
                  <c:v>1.8</c:v>
                </c:pt>
                <c:pt idx="735">
                  <c:v>2</c:v>
                </c:pt>
                <c:pt idx="736">
                  <c:v>2.1</c:v>
                </c:pt>
                <c:pt idx="737">
                  <c:v>2</c:v>
                </c:pt>
                <c:pt idx="738">
                  <c:v>1.95</c:v>
                </c:pt>
                <c:pt idx="739">
                  <c:v>1.95</c:v>
                </c:pt>
                <c:pt idx="740">
                  <c:v>1.9</c:v>
                </c:pt>
                <c:pt idx="741">
                  <c:v>1.8</c:v>
                </c:pt>
                <c:pt idx="742">
                  <c:v>1.7</c:v>
                </c:pt>
                <c:pt idx="743">
                  <c:v>1.5</c:v>
                </c:pt>
                <c:pt idx="744">
                  <c:v>1.3</c:v>
                </c:pt>
                <c:pt idx="745">
                  <c:v>1.2</c:v>
                </c:pt>
                <c:pt idx="746">
                  <c:v>1.1499999999999999</c:v>
                </c:pt>
                <c:pt idx="747">
                  <c:v>1.1499999999999999</c:v>
                </c:pt>
                <c:pt idx="748">
                  <c:v>1.1000000000000001</c:v>
                </c:pt>
                <c:pt idx="749">
                  <c:v>1.05</c:v>
                </c:pt>
                <c:pt idx="750">
                  <c:v>1.05</c:v>
                </c:pt>
                <c:pt idx="751">
                  <c:v>1</c:v>
                </c:pt>
                <c:pt idx="752">
                  <c:v>1</c:v>
                </c:pt>
                <c:pt idx="753">
                  <c:v>1</c:v>
                </c:pt>
                <c:pt idx="754">
                  <c:v>1</c:v>
                </c:pt>
                <c:pt idx="755">
                  <c:v>1.05</c:v>
                </c:pt>
                <c:pt idx="756">
                  <c:v>1.1499999999999999</c:v>
                </c:pt>
                <c:pt idx="757">
                  <c:v>1.25</c:v>
                </c:pt>
                <c:pt idx="758">
                  <c:v>1.45</c:v>
                </c:pt>
                <c:pt idx="759">
                  <c:v>1.5</c:v>
                </c:pt>
                <c:pt idx="760">
                  <c:v>1.6</c:v>
                </c:pt>
                <c:pt idx="761">
                  <c:v>1.6</c:v>
                </c:pt>
                <c:pt idx="762">
                  <c:v>1.7</c:v>
                </c:pt>
                <c:pt idx="763">
                  <c:v>1.7</c:v>
                </c:pt>
                <c:pt idx="764">
                  <c:v>1.7</c:v>
                </c:pt>
                <c:pt idx="765">
                  <c:v>1.65</c:v>
                </c:pt>
                <c:pt idx="766">
                  <c:v>1.65</c:v>
                </c:pt>
                <c:pt idx="767">
                  <c:v>1.65</c:v>
                </c:pt>
                <c:pt idx="768">
                  <c:v>1.6</c:v>
                </c:pt>
                <c:pt idx="769">
                  <c:v>1.6</c:v>
                </c:pt>
                <c:pt idx="770">
                  <c:v>1.7</c:v>
                </c:pt>
                <c:pt idx="771">
                  <c:v>1.7</c:v>
                </c:pt>
                <c:pt idx="772">
                  <c:v>1.65</c:v>
                </c:pt>
                <c:pt idx="773">
                  <c:v>1.65</c:v>
                </c:pt>
                <c:pt idx="774">
                  <c:v>1.65</c:v>
                </c:pt>
                <c:pt idx="775">
                  <c:v>1.65</c:v>
                </c:pt>
                <c:pt idx="776">
                  <c:v>1.75</c:v>
                </c:pt>
                <c:pt idx="777">
                  <c:v>1.85</c:v>
                </c:pt>
                <c:pt idx="778">
                  <c:v>1.85</c:v>
                </c:pt>
                <c:pt idx="779">
                  <c:v>1.95</c:v>
                </c:pt>
                <c:pt idx="780">
                  <c:v>1.95</c:v>
                </c:pt>
                <c:pt idx="781">
                  <c:v>1.95</c:v>
                </c:pt>
                <c:pt idx="782">
                  <c:v>1.95</c:v>
                </c:pt>
                <c:pt idx="783">
                  <c:v>1.95</c:v>
                </c:pt>
                <c:pt idx="784">
                  <c:v>1.9</c:v>
                </c:pt>
                <c:pt idx="785">
                  <c:v>1.85</c:v>
                </c:pt>
                <c:pt idx="786">
                  <c:v>1.85</c:v>
                </c:pt>
                <c:pt idx="787">
                  <c:v>1.85</c:v>
                </c:pt>
                <c:pt idx="788">
                  <c:v>1.85</c:v>
                </c:pt>
                <c:pt idx="789">
                  <c:v>1.8</c:v>
                </c:pt>
                <c:pt idx="790">
                  <c:v>1.8</c:v>
                </c:pt>
                <c:pt idx="791">
                  <c:v>1.8</c:v>
                </c:pt>
                <c:pt idx="792">
                  <c:v>1.8</c:v>
                </c:pt>
                <c:pt idx="793">
                  <c:v>1.85</c:v>
                </c:pt>
                <c:pt idx="794">
                  <c:v>1.85</c:v>
                </c:pt>
                <c:pt idx="795">
                  <c:v>1.9</c:v>
                </c:pt>
                <c:pt idx="796">
                  <c:v>1.95</c:v>
                </c:pt>
                <c:pt idx="797">
                  <c:v>2</c:v>
                </c:pt>
                <c:pt idx="798">
                  <c:v>2</c:v>
                </c:pt>
                <c:pt idx="799">
                  <c:v>2</c:v>
                </c:pt>
                <c:pt idx="800">
                  <c:v>2.0499999999999998</c:v>
                </c:pt>
                <c:pt idx="801">
                  <c:v>2.0499999999999998</c:v>
                </c:pt>
                <c:pt idx="802">
                  <c:v>2</c:v>
                </c:pt>
                <c:pt idx="803">
                  <c:v>2</c:v>
                </c:pt>
                <c:pt idx="804">
                  <c:v>1.95</c:v>
                </c:pt>
                <c:pt idx="805">
                  <c:v>1.95</c:v>
                </c:pt>
                <c:pt idx="806">
                  <c:v>1.95</c:v>
                </c:pt>
                <c:pt idx="807">
                  <c:v>1.9</c:v>
                </c:pt>
                <c:pt idx="808">
                  <c:v>1.9</c:v>
                </c:pt>
                <c:pt idx="809">
                  <c:v>1.8</c:v>
                </c:pt>
                <c:pt idx="810">
                  <c:v>1.7</c:v>
                </c:pt>
                <c:pt idx="811">
                  <c:v>1.7</c:v>
                </c:pt>
                <c:pt idx="812">
                  <c:v>1.65</c:v>
                </c:pt>
                <c:pt idx="813">
                  <c:v>1.65</c:v>
                </c:pt>
                <c:pt idx="814">
                  <c:v>1.65</c:v>
                </c:pt>
                <c:pt idx="815">
                  <c:v>1.6</c:v>
                </c:pt>
                <c:pt idx="816">
                  <c:v>1.6</c:v>
                </c:pt>
                <c:pt idx="817">
                  <c:v>1.6</c:v>
                </c:pt>
                <c:pt idx="818">
                  <c:v>1.55</c:v>
                </c:pt>
                <c:pt idx="819">
                  <c:v>1.55</c:v>
                </c:pt>
                <c:pt idx="820">
                  <c:v>1.55</c:v>
                </c:pt>
                <c:pt idx="821">
                  <c:v>1.55</c:v>
                </c:pt>
                <c:pt idx="822">
                  <c:v>1.5</c:v>
                </c:pt>
                <c:pt idx="823">
                  <c:v>1.5</c:v>
                </c:pt>
                <c:pt idx="824">
                  <c:v>1.45</c:v>
                </c:pt>
                <c:pt idx="825">
                  <c:v>1.45</c:v>
                </c:pt>
                <c:pt idx="826">
                  <c:v>1.45</c:v>
                </c:pt>
                <c:pt idx="827">
                  <c:v>1.45</c:v>
                </c:pt>
                <c:pt idx="828">
                  <c:v>1.45</c:v>
                </c:pt>
                <c:pt idx="829">
                  <c:v>1.45</c:v>
                </c:pt>
                <c:pt idx="830">
                  <c:v>1.4</c:v>
                </c:pt>
                <c:pt idx="831">
                  <c:v>1.35</c:v>
                </c:pt>
                <c:pt idx="832">
                  <c:v>1.3</c:v>
                </c:pt>
                <c:pt idx="833">
                  <c:v>1.3</c:v>
                </c:pt>
                <c:pt idx="834">
                  <c:v>1.25</c:v>
                </c:pt>
                <c:pt idx="835">
                  <c:v>1.25</c:v>
                </c:pt>
                <c:pt idx="836">
                  <c:v>1.25</c:v>
                </c:pt>
                <c:pt idx="837">
                  <c:v>1.25</c:v>
                </c:pt>
                <c:pt idx="838">
                  <c:v>1.3</c:v>
                </c:pt>
                <c:pt idx="839">
                  <c:v>1.3</c:v>
                </c:pt>
                <c:pt idx="840">
                  <c:v>1.3</c:v>
                </c:pt>
                <c:pt idx="841">
                  <c:v>1.3</c:v>
                </c:pt>
                <c:pt idx="842">
                  <c:v>1.35</c:v>
                </c:pt>
                <c:pt idx="843">
                  <c:v>1.4</c:v>
                </c:pt>
                <c:pt idx="844">
                  <c:v>1.45</c:v>
                </c:pt>
                <c:pt idx="845">
                  <c:v>1.45</c:v>
                </c:pt>
                <c:pt idx="846">
                  <c:v>1.45</c:v>
                </c:pt>
                <c:pt idx="847">
                  <c:v>1.45</c:v>
                </c:pt>
                <c:pt idx="848">
                  <c:v>1.5</c:v>
                </c:pt>
                <c:pt idx="849">
                  <c:v>1.5</c:v>
                </c:pt>
                <c:pt idx="850">
                  <c:v>1.5</c:v>
                </c:pt>
                <c:pt idx="851">
                  <c:v>1.5</c:v>
                </c:pt>
                <c:pt idx="852">
                  <c:v>1.55</c:v>
                </c:pt>
                <c:pt idx="853">
                  <c:v>1.85</c:v>
                </c:pt>
                <c:pt idx="854">
                  <c:v>2.15</c:v>
                </c:pt>
                <c:pt idx="855">
                  <c:v>2.25</c:v>
                </c:pt>
                <c:pt idx="856">
                  <c:v>2.25</c:v>
                </c:pt>
                <c:pt idx="857">
                  <c:v>2.2999999999999998</c:v>
                </c:pt>
                <c:pt idx="858">
                  <c:v>2.25</c:v>
                </c:pt>
                <c:pt idx="859">
                  <c:v>2.25</c:v>
                </c:pt>
                <c:pt idx="860">
                  <c:v>2.25</c:v>
                </c:pt>
                <c:pt idx="861">
                  <c:v>2.25</c:v>
                </c:pt>
                <c:pt idx="862">
                  <c:v>2.4500000000000002</c:v>
                </c:pt>
                <c:pt idx="863">
                  <c:v>2.5499999999999998</c:v>
                </c:pt>
                <c:pt idx="864">
                  <c:v>2.75</c:v>
                </c:pt>
                <c:pt idx="865">
                  <c:v>2.85</c:v>
                </c:pt>
                <c:pt idx="866">
                  <c:v>2.85</c:v>
                </c:pt>
                <c:pt idx="867">
                  <c:v>2.85</c:v>
                </c:pt>
                <c:pt idx="868">
                  <c:v>2.85</c:v>
                </c:pt>
                <c:pt idx="869">
                  <c:v>2.85</c:v>
                </c:pt>
                <c:pt idx="870">
                  <c:v>2.85</c:v>
                </c:pt>
                <c:pt idx="871">
                  <c:v>2.9</c:v>
                </c:pt>
                <c:pt idx="872">
                  <c:v>2.9</c:v>
                </c:pt>
                <c:pt idx="873">
                  <c:v>2.9</c:v>
                </c:pt>
                <c:pt idx="874">
                  <c:v>2.9</c:v>
                </c:pt>
                <c:pt idx="875">
                  <c:v>2.95</c:v>
                </c:pt>
                <c:pt idx="876">
                  <c:v>2.95</c:v>
                </c:pt>
                <c:pt idx="877">
                  <c:v>2.95</c:v>
                </c:pt>
                <c:pt idx="878">
                  <c:v>2.95</c:v>
                </c:pt>
                <c:pt idx="879">
                  <c:v>3</c:v>
                </c:pt>
                <c:pt idx="880">
                  <c:v>3</c:v>
                </c:pt>
                <c:pt idx="881">
                  <c:v>3.4</c:v>
                </c:pt>
                <c:pt idx="882">
                  <c:v>3.6</c:v>
                </c:pt>
                <c:pt idx="883">
                  <c:v>3.7</c:v>
                </c:pt>
                <c:pt idx="884">
                  <c:v>3.6</c:v>
                </c:pt>
                <c:pt idx="885">
                  <c:v>3.45</c:v>
                </c:pt>
                <c:pt idx="886">
                  <c:v>3.45</c:v>
                </c:pt>
                <c:pt idx="887">
                  <c:v>3.45</c:v>
                </c:pt>
                <c:pt idx="888">
                  <c:v>3.45</c:v>
                </c:pt>
                <c:pt idx="889">
                  <c:v>3.4</c:v>
                </c:pt>
                <c:pt idx="890">
                  <c:v>3.4</c:v>
                </c:pt>
                <c:pt idx="891">
                  <c:v>3.35</c:v>
                </c:pt>
                <c:pt idx="892">
                  <c:v>3.3</c:v>
                </c:pt>
                <c:pt idx="893">
                  <c:v>3.3</c:v>
                </c:pt>
                <c:pt idx="894">
                  <c:v>3.15</c:v>
                </c:pt>
                <c:pt idx="895">
                  <c:v>3.15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3F0-426F-88C7-649D0ECD589E}"/>
            </c:ext>
          </c:extLst>
        </c:ser>
        <c:ser>
          <c:idx val="2"/>
          <c:order val="2"/>
          <c:tx>
            <c:strRef>
              <c:f>WAFDiff!$D$2</c:f>
              <c:strCache>
                <c:ptCount val="1"/>
                <c:pt idx="0">
                  <c:v>Qua Iboe</c:v>
                </c:pt>
              </c:strCache>
            </c:strRef>
          </c:tx>
          <c:spPr>
            <a:ln w="28575" cap="rnd">
              <a:solidFill>
                <a:srgbClr val="C0C8E7"/>
              </a:solidFill>
              <a:round/>
            </a:ln>
            <a:effectLst/>
          </c:spPr>
          <c:marker>
            <c:symbol val="none"/>
          </c:marker>
          <c:cat>
            <c:numRef>
              <c:f>WAFDiff!$A$3:$A$898</c:f>
              <c:numCache>
                <c:formatCode>m/d/yyyy</c:formatCode>
                <c:ptCount val="896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45349</c:v>
                </c:pt>
                <c:pt idx="542">
                  <c:v>45350</c:v>
                </c:pt>
                <c:pt idx="543">
                  <c:v>45351</c:v>
                </c:pt>
                <c:pt idx="544">
                  <c:v>45352</c:v>
                </c:pt>
                <c:pt idx="545">
                  <c:v>45355</c:v>
                </c:pt>
                <c:pt idx="546">
                  <c:v>45356</c:v>
                </c:pt>
                <c:pt idx="547">
                  <c:v>45357</c:v>
                </c:pt>
                <c:pt idx="548">
                  <c:v>45358</c:v>
                </c:pt>
                <c:pt idx="549">
                  <c:v>45359</c:v>
                </c:pt>
                <c:pt idx="550">
                  <c:v>45362</c:v>
                </c:pt>
                <c:pt idx="551">
                  <c:v>45363</c:v>
                </c:pt>
                <c:pt idx="552">
                  <c:v>45364</c:v>
                </c:pt>
                <c:pt idx="553">
                  <c:v>45365</c:v>
                </c:pt>
                <c:pt idx="554">
                  <c:v>45366</c:v>
                </c:pt>
                <c:pt idx="555">
                  <c:v>45369</c:v>
                </c:pt>
                <c:pt idx="556">
                  <c:v>45370</c:v>
                </c:pt>
                <c:pt idx="557">
                  <c:v>45371</c:v>
                </c:pt>
                <c:pt idx="558">
                  <c:v>45372</c:v>
                </c:pt>
                <c:pt idx="559">
                  <c:v>45373</c:v>
                </c:pt>
                <c:pt idx="560">
                  <c:v>45376</c:v>
                </c:pt>
                <c:pt idx="561">
                  <c:v>45377</c:v>
                </c:pt>
                <c:pt idx="562">
                  <c:v>45378</c:v>
                </c:pt>
                <c:pt idx="563">
                  <c:v>45379</c:v>
                </c:pt>
                <c:pt idx="564">
                  <c:v>45384</c:v>
                </c:pt>
                <c:pt idx="565">
                  <c:v>45385</c:v>
                </c:pt>
                <c:pt idx="566">
                  <c:v>45386</c:v>
                </c:pt>
                <c:pt idx="567">
                  <c:v>45387</c:v>
                </c:pt>
                <c:pt idx="568">
                  <c:v>45390</c:v>
                </c:pt>
                <c:pt idx="569">
                  <c:v>45391</c:v>
                </c:pt>
                <c:pt idx="570">
                  <c:v>45392</c:v>
                </c:pt>
                <c:pt idx="571">
                  <c:v>45393</c:v>
                </c:pt>
                <c:pt idx="572">
                  <c:v>45394</c:v>
                </c:pt>
                <c:pt idx="573">
                  <c:v>45397</c:v>
                </c:pt>
                <c:pt idx="574">
                  <c:v>45398</c:v>
                </c:pt>
                <c:pt idx="575">
                  <c:v>45399</c:v>
                </c:pt>
                <c:pt idx="576">
                  <c:v>45400</c:v>
                </c:pt>
                <c:pt idx="577">
                  <c:v>45401</c:v>
                </c:pt>
                <c:pt idx="578">
                  <c:v>45404</c:v>
                </c:pt>
                <c:pt idx="579">
                  <c:v>45405</c:v>
                </c:pt>
                <c:pt idx="580">
                  <c:v>45406</c:v>
                </c:pt>
                <c:pt idx="581">
                  <c:v>45407</c:v>
                </c:pt>
                <c:pt idx="582">
                  <c:v>45408</c:v>
                </c:pt>
                <c:pt idx="583">
                  <c:v>45411</c:v>
                </c:pt>
                <c:pt idx="584">
                  <c:v>45412</c:v>
                </c:pt>
                <c:pt idx="585">
                  <c:v>45413</c:v>
                </c:pt>
                <c:pt idx="586">
                  <c:v>45414</c:v>
                </c:pt>
                <c:pt idx="587">
                  <c:v>45415</c:v>
                </c:pt>
                <c:pt idx="588">
                  <c:v>45419</c:v>
                </c:pt>
                <c:pt idx="589">
                  <c:v>45420</c:v>
                </c:pt>
                <c:pt idx="590">
                  <c:v>45421</c:v>
                </c:pt>
                <c:pt idx="591">
                  <c:v>45422</c:v>
                </c:pt>
                <c:pt idx="592">
                  <c:v>45425</c:v>
                </c:pt>
                <c:pt idx="593">
                  <c:v>45426</c:v>
                </c:pt>
                <c:pt idx="594">
                  <c:v>45427</c:v>
                </c:pt>
                <c:pt idx="595">
                  <c:v>45428</c:v>
                </c:pt>
                <c:pt idx="596">
                  <c:v>45429</c:v>
                </c:pt>
                <c:pt idx="597">
                  <c:v>45432</c:v>
                </c:pt>
                <c:pt idx="598">
                  <c:v>45433</c:v>
                </c:pt>
                <c:pt idx="599">
                  <c:v>45434</c:v>
                </c:pt>
                <c:pt idx="600">
                  <c:v>45435</c:v>
                </c:pt>
                <c:pt idx="601">
                  <c:v>45436</c:v>
                </c:pt>
                <c:pt idx="602">
                  <c:v>45440</c:v>
                </c:pt>
                <c:pt idx="603">
                  <c:v>45441</c:v>
                </c:pt>
                <c:pt idx="604">
                  <c:v>45442</c:v>
                </c:pt>
                <c:pt idx="605">
                  <c:v>45443</c:v>
                </c:pt>
                <c:pt idx="606">
                  <c:v>45446</c:v>
                </c:pt>
                <c:pt idx="607">
                  <c:v>45447</c:v>
                </c:pt>
                <c:pt idx="608">
                  <c:v>45448</c:v>
                </c:pt>
                <c:pt idx="609">
                  <c:v>45449</c:v>
                </c:pt>
                <c:pt idx="610">
                  <c:v>45450</c:v>
                </c:pt>
                <c:pt idx="611">
                  <c:v>45453</c:v>
                </c:pt>
                <c:pt idx="612">
                  <c:v>45454</c:v>
                </c:pt>
                <c:pt idx="613">
                  <c:v>45455</c:v>
                </c:pt>
                <c:pt idx="614">
                  <c:v>45456</c:v>
                </c:pt>
                <c:pt idx="615">
                  <c:v>45457</c:v>
                </c:pt>
                <c:pt idx="616">
                  <c:v>45460</c:v>
                </c:pt>
                <c:pt idx="617">
                  <c:v>45461</c:v>
                </c:pt>
                <c:pt idx="618">
                  <c:v>45462</c:v>
                </c:pt>
                <c:pt idx="619">
                  <c:v>45463</c:v>
                </c:pt>
                <c:pt idx="620">
                  <c:v>45464</c:v>
                </c:pt>
                <c:pt idx="621">
                  <c:v>45467</c:v>
                </c:pt>
                <c:pt idx="622">
                  <c:v>45468</c:v>
                </c:pt>
                <c:pt idx="623">
                  <c:v>45469</c:v>
                </c:pt>
                <c:pt idx="624">
                  <c:v>45470</c:v>
                </c:pt>
                <c:pt idx="625">
                  <c:v>45471</c:v>
                </c:pt>
                <c:pt idx="626">
                  <c:v>45474</c:v>
                </c:pt>
                <c:pt idx="627">
                  <c:v>45475</c:v>
                </c:pt>
                <c:pt idx="628">
                  <c:v>45476</c:v>
                </c:pt>
                <c:pt idx="629">
                  <c:v>45477</c:v>
                </c:pt>
                <c:pt idx="630">
                  <c:v>45478</c:v>
                </c:pt>
                <c:pt idx="631">
                  <c:v>45481</c:v>
                </c:pt>
                <c:pt idx="632">
                  <c:v>45482</c:v>
                </c:pt>
                <c:pt idx="633">
                  <c:v>45483</c:v>
                </c:pt>
                <c:pt idx="634">
                  <c:v>45484</c:v>
                </c:pt>
                <c:pt idx="635">
                  <c:v>45485</c:v>
                </c:pt>
                <c:pt idx="636">
                  <c:v>45488</c:v>
                </c:pt>
                <c:pt idx="637">
                  <c:v>45489</c:v>
                </c:pt>
                <c:pt idx="638">
                  <c:v>45490</c:v>
                </c:pt>
                <c:pt idx="639">
                  <c:v>45491</c:v>
                </c:pt>
                <c:pt idx="640">
                  <c:v>45492</c:v>
                </c:pt>
                <c:pt idx="641">
                  <c:v>45495</c:v>
                </c:pt>
                <c:pt idx="642">
                  <c:v>45496</c:v>
                </c:pt>
                <c:pt idx="643">
                  <c:v>45497</c:v>
                </c:pt>
                <c:pt idx="644">
                  <c:v>45498</c:v>
                </c:pt>
                <c:pt idx="645">
                  <c:v>45499</c:v>
                </c:pt>
                <c:pt idx="646">
                  <c:v>45502</c:v>
                </c:pt>
                <c:pt idx="647">
                  <c:v>45503</c:v>
                </c:pt>
                <c:pt idx="648">
                  <c:v>45504</c:v>
                </c:pt>
                <c:pt idx="649">
                  <c:v>45505</c:v>
                </c:pt>
                <c:pt idx="650">
                  <c:v>45506</c:v>
                </c:pt>
                <c:pt idx="651">
                  <c:v>45509</c:v>
                </c:pt>
                <c:pt idx="652">
                  <c:v>45510</c:v>
                </c:pt>
                <c:pt idx="653">
                  <c:v>45511</c:v>
                </c:pt>
                <c:pt idx="654">
                  <c:v>45512</c:v>
                </c:pt>
                <c:pt idx="655">
                  <c:v>45513</c:v>
                </c:pt>
                <c:pt idx="656">
                  <c:v>45516</c:v>
                </c:pt>
                <c:pt idx="657">
                  <c:v>45517</c:v>
                </c:pt>
                <c:pt idx="658">
                  <c:v>45518</c:v>
                </c:pt>
                <c:pt idx="659">
                  <c:v>45519</c:v>
                </c:pt>
                <c:pt idx="660">
                  <c:v>45520</c:v>
                </c:pt>
                <c:pt idx="661">
                  <c:v>45523</c:v>
                </c:pt>
                <c:pt idx="662">
                  <c:v>45524</c:v>
                </c:pt>
                <c:pt idx="663">
                  <c:v>45525</c:v>
                </c:pt>
                <c:pt idx="664">
                  <c:v>45526</c:v>
                </c:pt>
                <c:pt idx="665">
                  <c:v>45527</c:v>
                </c:pt>
                <c:pt idx="666">
                  <c:v>45531</c:v>
                </c:pt>
                <c:pt idx="667">
                  <c:v>45532</c:v>
                </c:pt>
                <c:pt idx="668">
                  <c:v>45533</c:v>
                </c:pt>
                <c:pt idx="669">
                  <c:v>45534</c:v>
                </c:pt>
                <c:pt idx="670">
                  <c:v>45537</c:v>
                </c:pt>
                <c:pt idx="671">
                  <c:v>45538</c:v>
                </c:pt>
                <c:pt idx="672">
                  <c:v>45539</c:v>
                </c:pt>
                <c:pt idx="673">
                  <c:v>45540</c:v>
                </c:pt>
                <c:pt idx="674">
                  <c:v>45541</c:v>
                </c:pt>
                <c:pt idx="675">
                  <c:v>45544</c:v>
                </c:pt>
                <c:pt idx="676">
                  <c:v>45545</c:v>
                </c:pt>
                <c:pt idx="677">
                  <c:v>45546</c:v>
                </c:pt>
                <c:pt idx="678">
                  <c:v>45547</c:v>
                </c:pt>
                <c:pt idx="679">
                  <c:v>45548</c:v>
                </c:pt>
                <c:pt idx="680">
                  <c:v>45551</c:v>
                </c:pt>
                <c:pt idx="681">
                  <c:v>45552</c:v>
                </c:pt>
                <c:pt idx="682">
                  <c:v>45553</c:v>
                </c:pt>
                <c:pt idx="683">
                  <c:v>45554</c:v>
                </c:pt>
                <c:pt idx="684">
                  <c:v>45555</c:v>
                </c:pt>
                <c:pt idx="685">
                  <c:v>45558</c:v>
                </c:pt>
                <c:pt idx="686">
                  <c:v>45559</c:v>
                </c:pt>
                <c:pt idx="687">
                  <c:v>45560</c:v>
                </c:pt>
                <c:pt idx="688">
                  <c:v>45561</c:v>
                </c:pt>
                <c:pt idx="689">
                  <c:v>45562</c:v>
                </c:pt>
                <c:pt idx="690">
                  <c:v>45565</c:v>
                </c:pt>
                <c:pt idx="691">
                  <c:v>45566</c:v>
                </c:pt>
                <c:pt idx="692">
                  <c:v>45567</c:v>
                </c:pt>
                <c:pt idx="693">
                  <c:v>45568</c:v>
                </c:pt>
                <c:pt idx="694">
                  <c:v>45569</c:v>
                </c:pt>
                <c:pt idx="695">
                  <c:v>45572</c:v>
                </c:pt>
                <c:pt idx="696">
                  <c:v>45573</c:v>
                </c:pt>
                <c:pt idx="697">
                  <c:v>45574</c:v>
                </c:pt>
                <c:pt idx="698">
                  <c:v>45575</c:v>
                </c:pt>
                <c:pt idx="699">
                  <c:v>45576</c:v>
                </c:pt>
                <c:pt idx="700">
                  <c:v>45579</c:v>
                </c:pt>
                <c:pt idx="701">
                  <c:v>45580</c:v>
                </c:pt>
                <c:pt idx="702">
                  <c:v>45581</c:v>
                </c:pt>
                <c:pt idx="703">
                  <c:v>45582</c:v>
                </c:pt>
                <c:pt idx="704">
                  <c:v>45583</c:v>
                </c:pt>
                <c:pt idx="705">
                  <c:v>45586</c:v>
                </c:pt>
                <c:pt idx="706">
                  <c:v>45587</c:v>
                </c:pt>
                <c:pt idx="707">
                  <c:v>45588</c:v>
                </c:pt>
                <c:pt idx="708">
                  <c:v>45589</c:v>
                </c:pt>
                <c:pt idx="709">
                  <c:v>45590</c:v>
                </c:pt>
                <c:pt idx="710">
                  <c:v>45593</c:v>
                </c:pt>
                <c:pt idx="711">
                  <c:v>45594</c:v>
                </c:pt>
                <c:pt idx="712">
                  <c:v>45595</c:v>
                </c:pt>
                <c:pt idx="713">
                  <c:v>45596</c:v>
                </c:pt>
                <c:pt idx="714">
                  <c:v>45597</c:v>
                </c:pt>
                <c:pt idx="715">
                  <c:v>45600</c:v>
                </c:pt>
                <c:pt idx="716">
                  <c:v>45601</c:v>
                </c:pt>
                <c:pt idx="717">
                  <c:v>45602</c:v>
                </c:pt>
                <c:pt idx="718">
                  <c:v>45603</c:v>
                </c:pt>
                <c:pt idx="719">
                  <c:v>45604</c:v>
                </c:pt>
                <c:pt idx="720">
                  <c:v>45607</c:v>
                </c:pt>
                <c:pt idx="721">
                  <c:v>45608</c:v>
                </c:pt>
                <c:pt idx="722">
                  <c:v>45609</c:v>
                </c:pt>
                <c:pt idx="723">
                  <c:v>45610</c:v>
                </c:pt>
                <c:pt idx="724">
                  <c:v>45611</c:v>
                </c:pt>
                <c:pt idx="725">
                  <c:v>45614</c:v>
                </c:pt>
                <c:pt idx="726">
                  <c:v>45615</c:v>
                </c:pt>
                <c:pt idx="727">
                  <c:v>45616</c:v>
                </c:pt>
                <c:pt idx="728">
                  <c:v>45617</c:v>
                </c:pt>
                <c:pt idx="729">
                  <c:v>45618</c:v>
                </c:pt>
                <c:pt idx="730">
                  <c:v>45621</c:v>
                </c:pt>
                <c:pt idx="731">
                  <c:v>45622</c:v>
                </c:pt>
                <c:pt idx="732">
                  <c:v>45623</c:v>
                </c:pt>
                <c:pt idx="733">
                  <c:v>45624</c:v>
                </c:pt>
                <c:pt idx="734">
                  <c:v>45625</c:v>
                </c:pt>
                <c:pt idx="735">
                  <c:v>45628</c:v>
                </c:pt>
                <c:pt idx="736">
                  <c:v>45629</c:v>
                </c:pt>
                <c:pt idx="737">
                  <c:v>45630</c:v>
                </c:pt>
                <c:pt idx="738">
                  <c:v>45631</c:v>
                </c:pt>
                <c:pt idx="739">
                  <c:v>45632</c:v>
                </c:pt>
                <c:pt idx="740">
                  <c:v>45635</c:v>
                </c:pt>
                <c:pt idx="741">
                  <c:v>45636</c:v>
                </c:pt>
                <c:pt idx="742">
                  <c:v>45637</c:v>
                </c:pt>
                <c:pt idx="743">
                  <c:v>45638</c:v>
                </c:pt>
                <c:pt idx="744">
                  <c:v>45639</c:v>
                </c:pt>
                <c:pt idx="745">
                  <c:v>45642</c:v>
                </c:pt>
                <c:pt idx="746">
                  <c:v>45643</c:v>
                </c:pt>
                <c:pt idx="747">
                  <c:v>45644</c:v>
                </c:pt>
                <c:pt idx="748">
                  <c:v>45645</c:v>
                </c:pt>
                <c:pt idx="749">
                  <c:v>45646</c:v>
                </c:pt>
                <c:pt idx="750">
                  <c:v>45649</c:v>
                </c:pt>
                <c:pt idx="751">
                  <c:v>45650</c:v>
                </c:pt>
                <c:pt idx="752">
                  <c:v>45653</c:v>
                </c:pt>
                <c:pt idx="753">
                  <c:v>45656</c:v>
                </c:pt>
                <c:pt idx="754">
                  <c:v>45657</c:v>
                </c:pt>
                <c:pt idx="755">
                  <c:v>45659</c:v>
                </c:pt>
                <c:pt idx="756">
                  <c:v>45660</c:v>
                </c:pt>
                <c:pt idx="757">
                  <c:v>45663</c:v>
                </c:pt>
                <c:pt idx="758">
                  <c:v>45664</c:v>
                </c:pt>
                <c:pt idx="759">
                  <c:v>45665</c:v>
                </c:pt>
                <c:pt idx="760">
                  <c:v>45666</c:v>
                </c:pt>
                <c:pt idx="761">
                  <c:v>45667</c:v>
                </c:pt>
                <c:pt idx="762">
                  <c:v>45670</c:v>
                </c:pt>
                <c:pt idx="763">
                  <c:v>45671</c:v>
                </c:pt>
                <c:pt idx="764">
                  <c:v>45672</c:v>
                </c:pt>
                <c:pt idx="765">
                  <c:v>45673</c:v>
                </c:pt>
                <c:pt idx="766">
                  <c:v>45674</c:v>
                </c:pt>
                <c:pt idx="767">
                  <c:v>45677</c:v>
                </c:pt>
                <c:pt idx="768">
                  <c:v>45678</c:v>
                </c:pt>
                <c:pt idx="769">
                  <c:v>45679</c:v>
                </c:pt>
                <c:pt idx="770">
                  <c:v>45680</c:v>
                </c:pt>
                <c:pt idx="771">
                  <c:v>45681</c:v>
                </c:pt>
                <c:pt idx="772">
                  <c:v>45684</c:v>
                </c:pt>
                <c:pt idx="773">
                  <c:v>45685</c:v>
                </c:pt>
                <c:pt idx="774">
                  <c:v>45686</c:v>
                </c:pt>
                <c:pt idx="775">
                  <c:v>45687</c:v>
                </c:pt>
                <c:pt idx="776">
                  <c:v>45688</c:v>
                </c:pt>
                <c:pt idx="777">
                  <c:v>45691</c:v>
                </c:pt>
                <c:pt idx="778">
                  <c:v>45692</c:v>
                </c:pt>
                <c:pt idx="779">
                  <c:v>45693</c:v>
                </c:pt>
                <c:pt idx="780">
                  <c:v>45694</c:v>
                </c:pt>
                <c:pt idx="781">
                  <c:v>45695</c:v>
                </c:pt>
                <c:pt idx="782">
                  <c:v>45698</c:v>
                </c:pt>
                <c:pt idx="783">
                  <c:v>45699</c:v>
                </c:pt>
                <c:pt idx="784">
                  <c:v>45700</c:v>
                </c:pt>
                <c:pt idx="785">
                  <c:v>45701</c:v>
                </c:pt>
                <c:pt idx="786">
                  <c:v>45702</c:v>
                </c:pt>
                <c:pt idx="787">
                  <c:v>45705</c:v>
                </c:pt>
                <c:pt idx="788">
                  <c:v>45706</c:v>
                </c:pt>
                <c:pt idx="789">
                  <c:v>45707</c:v>
                </c:pt>
                <c:pt idx="790">
                  <c:v>45708</c:v>
                </c:pt>
                <c:pt idx="791">
                  <c:v>45709</c:v>
                </c:pt>
                <c:pt idx="792">
                  <c:v>45712</c:v>
                </c:pt>
                <c:pt idx="793">
                  <c:v>45713</c:v>
                </c:pt>
                <c:pt idx="794">
                  <c:v>45714</c:v>
                </c:pt>
                <c:pt idx="795">
                  <c:v>45715</c:v>
                </c:pt>
                <c:pt idx="796">
                  <c:v>45716</c:v>
                </c:pt>
                <c:pt idx="797">
                  <c:v>45719</c:v>
                </c:pt>
                <c:pt idx="798">
                  <c:v>45720</c:v>
                </c:pt>
                <c:pt idx="799">
                  <c:v>45721</c:v>
                </c:pt>
                <c:pt idx="800">
                  <c:v>45722</c:v>
                </c:pt>
                <c:pt idx="801">
                  <c:v>45723</c:v>
                </c:pt>
                <c:pt idx="802">
                  <c:v>45726</c:v>
                </c:pt>
                <c:pt idx="803">
                  <c:v>45727</c:v>
                </c:pt>
                <c:pt idx="804">
                  <c:v>45728</c:v>
                </c:pt>
                <c:pt idx="805">
                  <c:v>45729</c:v>
                </c:pt>
                <c:pt idx="806">
                  <c:v>45730</c:v>
                </c:pt>
                <c:pt idx="807">
                  <c:v>45733</c:v>
                </c:pt>
                <c:pt idx="808">
                  <c:v>45734</c:v>
                </c:pt>
                <c:pt idx="809">
                  <c:v>45735</c:v>
                </c:pt>
                <c:pt idx="810">
                  <c:v>45736</c:v>
                </c:pt>
                <c:pt idx="811">
                  <c:v>45737</c:v>
                </c:pt>
                <c:pt idx="812">
                  <c:v>45740</c:v>
                </c:pt>
                <c:pt idx="813">
                  <c:v>45741</c:v>
                </c:pt>
                <c:pt idx="814">
                  <c:v>45742</c:v>
                </c:pt>
                <c:pt idx="815">
                  <c:v>45743</c:v>
                </c:pt>
                <c:pt idx="816">
                  <c:v>45744</c:v>
                </c:pt>
                <c:pt idx="817">
                  <c:v>45747</c:v>
                </c:pt>
                <c:pt idx="818">
                  <c:v>45748</c:v>
                </c:pt>
                <c:pt idx="819">
                  <c:v>45749</c:v>
                </c:pt>
                <c:pt idx="820">
                  <c:v>45750</c:v>
                </c:pt>
                <c:pt idx="821">
                  <c:v>45751</c:v>
                </c:pt>
                <c:pt idx="822">
                  <c:v>45754</c:v>
                </c:pt>
                <c:pt idx="823">
                  <c:v>45755</c:v>
                </c:pt>
                <c:pt idx="824">
                  <c:v>45756</c:v>
                </c:pt>
                <c:pt idx="825">
                  <c:v>45757</c:v>
                </c:pt>
                <c:pt idx="826">
                  <c:v>45758</c:v>
                </c:pt>
                <c:pt idx="827">
                  <c:v>45761</c:v>
                </c:pt>
                <c:pt idx="828">
                  <c:v>45762</c:v>
                </c:pt>
                <c:pt idx="829">
                  <c:v>45763</c:v>
                </c:pt>
                <c:pt idx="830">
                  <c:v>45764</c:v>
                </c:pt>
                <c:pt idx="831">
                  <c:v>45769</c:v>
                </c:pt>
                <c:pt idx="832">
                  <c:v>45770</c:v>
                </c:pt>
                <c:pt idx="833">
                  <c:v>45771</c:v>
                </c:pt>
                <c:pt idx="834">
                  <c:v>45772</c:v>
                </c:pt>
                <c:pt idx="835">
                  <c:v>45775</c:v>
                </c:pt>
                <c:pt idx="836">
                  <c:v>45776</c:v>
                </c:pt>
                <c:pt idx="837">
                  <c:v>45777</c:v>
                </c:pt>
                <c:pt idx="838">
                  <c:v>45778</c:v>
                </c:pt>
                <c:pt idx="839">
                  <c:v>45779</c:v>
                </c:pt>
                <c:pt idx="840">
                  <c:v>45783</c:v>
                </c:pt>
                <c:pt idx="841">
                  <c:v>45784</c:v>
                </c:pt>
                <c:pt idx="842">
                  <c:v>45785</c:v>
                </c:pt>
                <c:pt idx="843">
                  <c:v>45786</c:v>
                </c:pt>
                <c:pt idx="844">
                  <c:v>45789</c:v>
                </c:pt>
                <c:pt idx="845">
                  <c:v>45790</c:v>
                </c:pt>
                <c:pt idx="846">
                  <c:v>45791</c:v>
                </c:pt>
                <c:pt idx="847">
                  <c:v>45792</c:v>
                </c:pt>
                <c:pt idx="848">
                  <c:v>45793</c:v>
                </c:pt>
                <c:pt idx="849">
                  <c:v>45796</c:v>
                </c:pt>
                <c:pt idx="850">
                  <c:v>45797</c:v>
                </c:pt>
                <c:pt idx="851">
                  <c:v>45798</c:v>
                </c:pt>
                <c:pt idx="852">
                  <c:v>45799</c:v>
                </c:pt>
                <c:pt idx="853">
                  <c:v>45800</c:v>
                </c:pt>
                <c:pt idx="854">
                  <c:v>45804</c:v>
                </c:pt>
                <c:pt idx="855">
                  <c:v>45805</c:v>
                </c:pt>
                <c:pt idx="856">
                  <c:v>45806</c:v>
                </c:pt>
                <c:pt idx="857">
                  <c:v>45807</c:v>
                </c:pt>
                <c:pt idx="858">
                  <c:v>45810</c:v>
                </c:pt>
                <c:pt idx="859">
                  <c:v>45811</c:v>
                </c:pt>
                <c:pt idx="860">
                  <c:v>45812</c:v>
                </c:pt>
                <c:pt idx="861">
                  <c:v>45813</c:v>
                </c:pt>
                <c:pt idx="862">
                  <c:v>45814</c:v>
                </c:pt>
                <c:pt idx="863">
                  <c:v>45817</c:v>
                </c:pt>
                <c:pt idx="864">
                  <c:v>45818</c:v>
                </c:pt>
                <c:pt idx="865">
                  <c:v>45819</c:v>
                </c:pt>
                <c:pt idx="866">
                  <c:v>45820</c:v>
                </c:pt>
                <c:pt idx="867">
                  <c:v>45821</c:v>
                </c:pt>
                <c:pt idx="868">
                  <c:v>45824</c:v>
                </c:pt>
                <c:pt idx="869">
                  <c:v>45825</c:v>
                </c:pt>
                <c:pt idx="870">
                  <c:v>45826</c:v>
                </c:pt>
                <c:pt idx="871">
                  <c:v>45827</c:v>
                </c:pt>
                <c:pt idx="872">
                  <c:v>45828</c:v>
                </c:pt>
                <c:pt idx="873">
                  <c:v>45831</c:v>
                </c:pt>
                <c:pt idx="874">
                  <c:v>45832</c:v>
                </c:pt>
                <c:pt idx="875">
                  <c:v>45833</c:v>
                </c:pt>
                <c:pt idx="876">
                  <c:v>45834</c:v>
                </c:pt>
                <c:pt idx="877">
                  <c:v>45835</c:v>
                </c:pt>
                <c:pt idx="878">
                  <c:v>45838</c:v>
                </c:pt>
                <c:pt idx="879">
                  <c:v>45839</c:v>
                </c:pt>
                <c:pt idx="880">
                  <c:v>45840</c:v>
                </c:pt>
                <c:pt idx="881">
                  <c:v>45841</c:v>
                </c:pt>
                <c:pt idx="882">
                  <c:v>45842</c:v>
                </c:pt>
                <c:pt idx="883">
                  <c:v>45845</c:v>
                </c:pt>
                <c:pt idx="884">
                  <c:v>45846</c:v>
                </c:pt>
                <c:pt idx="885">
                  <c:v>45847</c:v>
                </c:pt>
                <c:pt idx="886">
                  <c:v>45848</c:v>
                </c:pt>
                <c:pt idx="887">
                  <c:v>45849</c:v>
                </c:pt>
                <c:pt idx="888">
                  <c:v>45852</c:v>
                </c:pt>
                <c:pt idx="889">
                  <c:v>45853</c:v>
                </c:pt>
                <c:pt idx="890">
                  <c:v>45854</c:v>
                </c:pt>
                <c:pt idx="891">
                  <c:v>45855</c:v>
                </c:pt>
                <c:pt idx="892">
                  <c:v>45856</c:v>
                </c:pt>
                <c:pt idx="893">
                  <c:v>45859</c:v>
                </c:pt>
                <c:pt idx="894">
                  <c:v>45860</c:v>
                </c:pt>
                <c:pt idx="895">
                  <c:v>45861</c:v>
                </c:pt>
              </c:numCache>
            </c:numRef>
          </c:cat>
          <c:val>
            <c:numRef>
              <c:f>WAFDiff!$D$3:$D$898</c:f>
              <c:numCache>
                <c:formatCode>General</c:formatCode>
                <c:ptCount val="896"/>
                <c:pt idx="0">
                  <c:v>0.65</c:v>
                </c:pt>
                <c:pt idx="1">
                  <c:v>0.65</c:v>
                </c:pt>
                <c:pt idx="2">
                  <c:v>0.65</c:v>
                </c:pt>
                <c:pt idx="3">
                  <c:v>0.65</c:v>
                </c:pt>
                <c:pt idx="4">
                  <c:v>0.7</c:v>
                </c:pt>
                <c:pt idx="5">
                  <c:v>1.45</c:v>
                </c:pt>
                <c:pt idx="6">
                  <c:v>1.6</c:v>
                </c:pt>
                <c:pt idx="7">
                  <c:v>2</c:v>
                </c:pt>
                <c:pt idx="8">
                  <c:v>2</c:v>
                </c:pt>
                <c:pt idx="9">
                  <c:v>2</c:v>
                </c:pt>
                <c:pt idx="10">
                  <c:v>2</c:v>
                </c:pt>
                <c:pt idx="11">
                  <c:v>2</c:v>
                </c:pt>
                <c:pt idx="12">
                  <c:v>1.95</c:v>
                </c:pt>
                <c:pt idx="13">
                  <c:v>1.9</c:v>
                </c:pt>
                <c:pt idx="14">
                  <c:v>1.8</c:v>
                </c:pt>
                <c:pt idx="15">
                  <c:v>1.8</c:v>
                </c:pt>
                <c:pt idx="16">
                  <c:v>1.8</c:v>
                </c:pt>
                <c:pt idx="17">
                  <c:v>1.85</c:v>
                </c:pt>
                <c:pt idx="18">
                  <c:v>1.85</c:v>
                </c:pt>
                <c:pt idx="19">
                  <c:v>1.85</c:v>
                </c:pt>
                <c:pt idx="20">
                  <c:v>1.85</c:v>
                </c:pt>
                <c:pt idx="21">
                  <c:v>1.8</c:v>
                </c:pt>
                <c:pt idx="22">
                  <c:v>1.75</c:v>
                </c:pt>
                <c:pt idx="23">
                  <c:v>1.7</c:v>
                </c:pt>
                <c:pt idx="24">
                  <c:v>1.7</c:v>
                </c:pt>
                <c:pt idx="25">
                  <c:v>1.8</c:v>
                </c:pt>
                <c:pt idx="26">
                  <c:v>1.9</c:v>
                </c:pt>
                <c:pt idx="27">
                  <c:v>1.9</c:v>
                </c:pt>
                <c:pt idx="28">
                  <c:v>1.9</c:v>
                </c:pt>
                <c:pt idx="29">
                  <c:v>1.9</c:v>
                </c:pt>
                <c:pt idx="30">
                  <c:v>1.9</c:v>
                </c:pt>
                <c:pt idx="31">
                  <c:v>1.85</c:v>
                </c:pt>
                <c:pt idx="32">
                  <c:v>1.85</c:v>
                </c:pt>
                <c:pt idx="33">
                  <c:v>1.85</c:v>
                </c:pt>
                <c:pt idx="34">
                  <c:v>1.85</c:v>
                </c:pt>
                <c:pt idx="35">
                  <c:v>1.8</c:v>
                </c:pt>
                <c:pt idx="36">
                  <c:v>1.8</c:v>
                </c:pt>
                <c:pt idx="37">
                  <c:v>1.8</c:v>
                </c:pt>
                <c:pt idx="38">
                  <c:v>1.8</c:v>
                </c:pt>
                <c:pt idx="39">
                  <c:v>1.8</c:v>
                </c:pt>
                <c:pt idx="40">
                  <c:v>1.75</c:v>
                </c:pt>
                <c:pt idx="41">
                  <c:v>1.75</c:v>
                </c:pt>
                <c:pt idx="42">
                  <c:v>1.75</c:v>
                </c:pt>
                <c:pt idx="43">
                  <c:v>1.95</c:v>
                </c:pt>
                <c:pt idx="44">
                  <c:v>2.0499999999999998</c:v>
                </c:pt>
                <c:pt idx="45">
                  <c:v>2.0499999999999998</c:v>
                </c:pt>
                <c:pt idx="46">
                  <c:v>2.15</c:v>
                </c:pt>
                <c:pt idx="47">
                  <c:v>2.15</c:v>
                </c:pt>
                <c:pt idx="48">
                  <c:v>2.5499999999999998</c:v>
                </c:pt>
                <c:pt idx="49">
                  <c:v>2.8</c:v>
                </c:pt>
                <c:pt idx="50">
                  <c:v>2.8</c:v>
                </c:pt>
                <c:pt idx="51">
                  <c:v>3.2</c:v>
                </c:pt>
                <c:pt idx="52">
                  <c:v>3.3</c:v>
                </c:pt>
                <c:pt idx="53">
                  <c:v>3.2</c:v>
                </c:pt>
                <c:pt idx="54">
                  <c:v>3.2</c:v>
                </c:pt>
                <c:pt idx="55">
                  <c:v>3.2</c:v>
                </c:pt>
                <c:pt idx="56">
                  <c:v>3.2</c:v>
                </c:pt>
                <c:pt idx="57">
                  <c:v>3.2</c:v>
                </c:pt>
                <c:pt idx="58">
                  <c:v>3.4</c:v>
                </c:pt>
                <c:pt idx="59">
                  <c:v>3.4</c:v>
                </c:pt>
                <c:pt idx="60">
                  <c:v>3.4</c:v>
                </c:pt>
                <c:pt idx="61">
                  <c:v>3.1</c:v>
                </c:pt>
                <c:pt idx="62">
                  <c:v>2.2000000000000002</c:v>
                </c:pt>
                <c:pt idx="63">
                  <c:v>2</c:v>
                </c:pt>
                <c:pt idx="64">
                  <c:v>1.5</c:v>
                </c:pt>
                <c:pt idx="65">
                  <c:v>1.4</c:v>
                </c:pt>
                <c:pt idx="66">
                  <c:v>1.2</c:v>
                </c:pt>
                <c:pt idx="67">
                  <c:v>1</c:v>
                </c:pt>
                <c:pt idx="68">
                  <c:v>0.9</c:v>
                </c:pt>
                <c:pt idx="69">
                  <c:v>0.8</c:v>
                </c:pt>
                <c:pt idx="70">
                  <c:v>0.8</c:v>
                </c:pt>
                <c:pt idx="71">
                  <c:v>0.75</c:v>
                </c:pt>
                <c:pt idx="72">
                  <c:v>0.75</c:v>
                </c:pt>
                <c:pt idx="73">
                  <c:v>0.7</c:v>
                </c:pt>
                <c:pt idx="74">
                  <c:v>0.7</c:v>
                </c:pt>
                <c:pt idx="75">
                  <c:v>0.7</c:v>
                </c:pt>
                <c:pt idx="76">
                  <c:v>1</c:v>
                </c:pt>
                <c:pt idx="77">
                  <c:v>1.1000000000000001</c:v>
                </c:pt>
                <c:pt idx="78">
                  <c:v>1.4</c:v>
                </c:pt>
                <c:pt idx="79">
                  <c:v>1.4</c:v>
                </c:pt>
                <c:pt idx="80">
                  <c:v>1.4</c:v>
                </c:pt>
                <c:pt idx="81">
                  <c:v>1.4</c:v>
                </c:pt>
                <c:pt idx="82">
                  <c:v>1.6</c:v>
                </c:pt>
                <c:pt idx="83">
                  <c:v>1.6</c:v>
                </c:pt>
                <c:pt idx="84">
                  <c:v>1.7</c:v>
                </c:pt>
                <c:pt idx="85">
                  <c:v>2</c:v>
                </c:pt>
                <c:pt idx="86">
                  <c:v>2.5</c:v>
                </c:pt>
                <c:pt idx="87">
                  <c:v>2.9</c:v>
                </c:pt>
                <c:pt idx="88">
                  <c:v>3.3</c:v>
                </c:pt>
                <c:pt idx="89">
                  <c:v>3.8</c:v>
                </c:pt>
                <c:pt idx="90">
                  <c:v>4</c:v>
                </c:pt>
                <c:pt idx="91">
                  <c:v>4.0999999999999996</c:v>
                </c:pt>
                <c:pt idx="92">
                  <c:v>4.3</c:v>
                </c:pt>
                <c:pt idx="93">
                  <c:v>4.8</c:v>
                </c:pt>
                <c:pt idx="94">
                  <c:v>5.3</c:v>
                </c:pt>
                <c:pt idx="95">
                  <c:v>5.8</c:v>
                </c:pt>
                <c:pt idx="96">
                  <c:v>6.4</c:v>
                </c:pt>
                <c:pt idx="97">
                  <c:v>6.4</c:v>
                </c:pt>
                <c:pt idx="98">
                  <c:v>6.4</c:v>
                </c:pt>
                <c:pt idx="99">
                  <c:v>6.4</c:v>
                </c:pt>
                <c:pt idx="100">
                  <c:v>6.4</c:v>
                </c:pt>
                <c:pt idx="101">
                  <c:v>6.6</c:v>
                </c:pt>
                <c:pt idx="102">
                  <c:v>6.6</c:v>
                </c:pt>
                <c:pt idx="103">
                  <c:v>6.6</c:v>
                </c:pt>
                <c:pt idx="104">
                  <c:v>6.6</c:v>
                </c:pt>
                <c:pt idx="105">
                  <c:v>6.6</c:v>
                </c:pt>
                <c:pt idx="106">
                  <c:v>6.6</c:v>
                </c:pt>
                <c:pt idx="107">
                  <c:v>6.6</c:v>
                </c:pt>
                <c:pt idx="108">
                  <c:v>6.6</c:v>
                </c:pt>
                <c:pt idx="109">
                  <c:v>6.55</c:v>
                </c:pt>
                <c:pt idx="110">
                  <c:v>6.55</c:v>
                </c:pt>
                <c:pt idx="111">
                  <c:v>6.55</c:v>
                </c:pt>
                <c:pt idx="112">
                  <c:v>6.45</c:v>
                </c:pt>
                <c:pt idx="113">
                  <c:v>6.45</c:v>
                </c:pt>
                <c:pt idx="114">
                  <c:v>6.45</c:v>
                </c:pt>
                <c:pt idx="115">
                  <c:v>6.45</c:v>
                </c:pt>
                <c:pt idx="116">
                  <c:v>6.45</c:v>
                </c:pt>
                <c:pt idx="117">
                  <c:v>6.45</c:v>
                </c:pt>
                <c:pt idx="118">
                  <c:v>6.75</c:v>
                </c:pt>
                <c:pt idx="119">
                  <c:v>6.75</c:v>
                </c:pt>
                <c:pt idx="120">
                  <c:v>6.75</c:v>
                </c:pt>
                <c:pt idx="121">
                  <c:v>6.7</c:v>
                </c:pt>
                <c:pt idx="122">
                  <c:v>6.65</c:v>
                </c:pt>
                <c:pt idx="123">
                  <c:v>6.65</c:v>
                </c:pt>
                <c:pt idx="124">
                  <c:v>6.75</c:v>
                </c:pt>
                <c:pt idx="125">
                  <c:v>6.95</c:v>
                </c:pt>
                <c:pt idx="126">
                  <c:v>7.05</c:v>
                </c:pt>
                <c:pt idx="127">
                  <c:v>7.15</c:v>
                </c:pt>
                <c:pt idx="128">
                  <c:v>7.25</c:v>
                </c:pt>
                <c:pt idx="129">
                  <c:v>7.25</c:v>
                </c:pt>
                <c:pt idx="130">
                  <c:v>7.35</c:v>
                </c:pt>
                <c:pt idx="131">
                  <c:v>7.35</c:v>
                </c:pt>
                <c:pt idx="132">
                  <c:v>7.45</c:v>
                </c:pt>
                <c:pt idx="133">
                  <c:v>7.45</c:v>
                </c:pt>
                <c:pt idx="134">
                  <c:v>7.95</c:v>
                </c:pt>
                <c:pt idx="135">
                  <c:v>8.1999999999999993</c:v>
                </c:pt>
                <c:pt idx="136">
                  <c:v>8.5</c:v>
                </c:pt>
                <c:pt idx="137">
                  <c:v>8.5</c:v>
                </c:pt>
                <c:pt idx="138">
                  <c:v>8.6</c:v>
                </c:pt>
                <c:pt idx="139">
                  <c:v>8.6</c:v>
                </c:pt>
                <c:pt idx="140">
                  <c:v>8.1999999999999993</c:v>
                </c:pt>
                <c:pt idx="141">
                  <c:v>8.1999999999999993</c:v>
                </c:pt>
                <c:pt idx="142">
                  <c:v>8.1999999999999993</c:v>
                </c:pt>
                <c:pt idx="143">
                  <c:v>8.1999999999999993</c:v>
                </c:pt>
                <c:pt idx="144">
                  <c:v>8.1999999999999993</c:v>
                </c:pt>
                <c:pt idx="145">
                  <c:v>8.1999999999999993</c:v>
                </c:pt>
                <c:pt idx="146">
                  <c:v>7.7</c:v>
                </c:pt>
                <c:pt idx="147">
                  <c:v>7.7</c:v>
                </c:pt>
                <c:pt idx="148">
                  <c:v>7.4</c:v>
                </c:pt>
                <c:pt idx="149">
                  <c:v>6.6</c:v>
                </c:pt>
                <c:pt idx="150">
                  <c:v>5.8</c:v>
                </c:pt>
                <c:pt idx="151">
                  <c:v>5.2</c:v>
                </c:pt>
                <c:pt idx="152">
                  <c:v>4.5999999999999996</c:v>
                </c:pt>
                <c:pt idx="153">
                  <c:v>4.5999999999999996</c:v>
                </c:pt>
                <c:pt idx="154">
                  <c:v>4.5999999999999996</c:v>
                </c:pt>
                <c:pt idx="155">
                  <c:v>4.5999999999999996</c:v>
                </c:pt>
                <c:pt idx="156">
                  <c:v>4.5999999999999996</c:v>
                </c:pt>
                <c:pt idx="157">
                  <c:v>4</c:v>
                </c:pt>
                <c:pt idx="158">
                  <c:v>3.8</c:v>
                </c:pt>
                <c:pt idx="159">
                  <c:v>3.8</c:v>
                </c:pt>
                <c:pt idx="160">
                  <c:v>3.7</c:v>
                </c:pt>
                <c:pt idx="161">
                  <c:v>3.6</c:v>
                </c:pt>
                <c:pt idx="162">
                  <c:v>3.5</c:v>
                </c:pt>
                <c:pt idx="163">
                  <c:v>3.5</c:v>
                </c:pt>
                <c:pt idx="164">
                  <c:v>3.5</c:v>
                </c:pt>
                <c:pt idx="165">
                  <c:v>3.5</c:v>
                </c:pt>
                <c:pt idx="166">
                  <c:v>3.3</c:v>
                </c:pt>
                <c:pt idx="167">
                  <c:v>3.2</c:v>
                </c:pt>
                <c:pt idx="168">
                  <c:v>3.2</c:v>
                </c:pt>
                <c:pt idx="169">
                  <c:v>3.2</c:v>
                </c:pt>
                <c:pt idx="170">
                  <c:v>3.2</c:v>
                </c:pt>
                <c:pt idx="171">
                  <c:v>3.1</c:v>
                </c:pt>
                <c:pt idx="172">
                  <c:v>3</c:v>
                </c:pt>
                <c:pt idx="173">
                  <c:v>3</c:v>
                </c:pt>
                <c:pt idx="174">
                  <c:v>3</c:v>
                </c:pt>
                <c:pt idx="175">
                  <c:v>3</c:v>
                </c:pt>
                <c:pt idx="176">
                  <c:v>3</c:v>
                </c:pt>
                <c:pt idx="177">
                  <c:v>2.9</c:v>
                </c:pt>
                <c:pt idx="178">
                  <c:v>2.9</c:v>
                </c:pt>
                <c:pt idx="179">
                  <c:v>2.9</c:v>
                </c:pt>
                <c:pt idx="180">
                  <c:v>2.9</c:v>
                </c:pt>
                <c:pt idx="181">
                  <c:v>2.9</c:v>
                </c:pt>
                <c:pt idx="182">
                  <c:v>2.8</c:v>
                </c:pt>
                <c:pt idx="183">
                  <c:v>2.8</c:v>
                </c:pt>
                <c:pt idx="184">
                  <c:v>2.8</c:v>
                </c:pt>
                <c:pt idx="185">
                  <c:v>2.8</c:v>
                </c:pt>
                <c:pt idx="186">
                  <c:v>2.8</c:v>
                </c:pt>
                <c:pt idx="187">
                  <c:v>2.8</c:v>
                </c:pt>
                <c:pt idx="188">
                  <c:v>2.8</c:v>
                </c:pt>
                <c:pt idx="189">
                  <c:v>2.8</c:v>
                </c:pt>
                <c:pt idx="190">
                  <c:v>2.8</c:v>
                </c:pt>
                <c:pt idx="191">
                  <c:v>2.8</c:v>
                </c:pt>
                <c:pt idx="192">
                  <c:v>2.9</c:v>
                </c:pt>
                <c:pt idx="193">
                  <c:v>3</c:v>
                </c:pt>
                <c:pt idx="194">
                  <c:v>3</c:v>
                </c:pt>
                <c:pt idx="195">
                  <c:v>3</c:v>
                </c:pt>
                <c:pt idx="196">
                  <c:v>2.85</c:v>
                </c:pt>
                <c:pt idx="197">
                  <c:v>2.5</c:v>
                </c:pt>
                <c:pt idx="198">
                  <c:v>2.2999999999999998</c:v>
                </c:pt>
                <c:pt idx="199">
                  <c:v>2.2999999999999998</c:v>
                </c:pt>
                <c:pt idx="200">
                  <c:v>2.2999999999999998</c:v>
                </c:pt>
                <c:pt idx="201">
                  <c:v>2.25</c:v>
                </c:pt>
                <c:pt idx="202">
                  <c:v>2.25</c:v>
                </c:pt>
                <c:pt idx="203">
                  <c:v>2.25</c:v>
                </c:pt>
                <c:pt idx="204">
                  <c:v>2.15</c:v>
                </c:pt>
                <c:pt idx="205">
                  <c:v>2.1</c:v>
                </c:pt>
                <c:pt idx="206">
                  <c:v>2.1</c:v>
                </c:pt>
                <c:pt idx="207">
                  <c:v>2.1</c:v>
                </c:pt>
                <c:pt idx="208">
                  <c:v>2.0499999999999998</c:v>
                </c:pt>
                <c:pt idx="209">
                  <c:v>2</c:v>
                </c:pt>
                <c:pt idx="210">
                  <c:v>1.95</c:v>
                </c:pt>
                <c:pt idx="211">
                  <c:v>1.95</c:v>
                </c:pt>
                <c:pt idx="212">
                  <c:v>1.95</c:v>
                </c:pt>
                <c:pt idx="213">
                  <c:v>1.95</c:v>
                </c:pt>
                <c:pt idx="214">
                  <c:v>1.85</c:v>
                </c:pt>
                <c:pt idx="215">
                  <c:v>1.8</c:v>
                </c:pt>
                <c:pt idx="216">
                  <c:v>1.8</c:v>
                </c:pt>
                <c:pt idx="217">
                  <c:v>1.8</c:v>
                </c:pt>
                <c:pt idx="218">
                  <c:v>1.8</c:v>
                </c:pt>
                <c:pt idx="219">
                  <c:v>1.75</c:v>
                </c:pt>
                <c:pt idx="220">
                  <c:v>1.7</c:v>
                </c:pt>
                <c:pt idx="221">
                  <c:v>1.45</c:v>
                </c:pt>
                <c:pt idx="222">
                  <c:v>1.2</c:v>
                </c:pt>
                <c:pt idx="223">
                  <c:v>1</c:v>
                </c:pt>
                <c:pt idx="224">
                  <c:v>0.95</c:v>
                </c:pt>
                <c:pt idx="225">
                  <c:v>0.95</c:v>
                </c:pt>
                <c:pt idx="226">
                  <c:v>0.9</c:v>
                </c:pt>
                <c:pt idx="227">
                  <c:v>0.85</c:v>
                </c:pt>
                <c:pt idx="228">
                  <c:v>0.85</c:v>
                </c:pt>
                <c:pt idx="229">
                  <c:v>0.85</c:v>
                </c:pt>
                <c:pt idx="230">
                  <c:v>0.65</c:v>
                </c:pt>
                <c:pt idx="231">
                  <c:v>0.55000000000000004</c:v>
                </c:pt>
                <c:pt idx="232">
                  <c:v>0.55000000000000004</c:v>
                </c:pt>
                <c:pt idx="233">
                  <c:v>0.45</c:v>
                </c:pt>
                <c:pt idx="234">
                  <c:v>0.35</c:v>
                </c:pt>
                <c:pt idx="235">
                  <c:v>0.3</c:v>
                </c:pt>
                <c:pt idx="236">
                  <c:v>0.2</c:v>
                </c:pt>
                <c:pt idx="237">
                  <c:v>0.1</c:v>
                </c:pt>
                <c:pt idx="238">
                  <c:v>0.05</c:v>
                </c:pt>
                <c:pt idx="239">
                  <c:v>0</c:v>
                </c:pt>
                <c:pt idx="240">
                  <c:v>0</c:v>
                </c:pt>
                <c:pt idx="241">
                  <c:v>-0.05</c:v>
                </c:pt>
                <c:pt idx="242">
                  <c:v>-0.05</c:v>
                </c:pt>
                <c:pt idx="243">
                  <c:v>-0.05</c:v>
                </c:pt>
                <c:pt idx="244">
                  <c:v>-0.05</c:v>
                </c:pt>
                <c:pt idx="245">
                  <c:v>-0.05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0.5</c:v>
                </c:pt>
                <c:pt idx="251">
                  <c:v>0.8</c:v>
                </c:pt>
                <c:pt idx="252">
                  <c:v>1</c:v>
                </c:pt>
                <c:pt idx="253">
                  <c:v>1.1000000000000001</c:v>
                </c:pt>
                <c:pt idx="254">
                  <c:v>1.2</c:v>
                </c:pt>
                <c:pt idx="255">
                  <c:v>1.2</c:v>
                </c:pt>
                <c:pt idx="256">
                  <c:v>1.2</c:v>
                </c:pt>
                <c:pt idx="257">
                  <c:v>1.2</c:v>
                </c:pt>
                <c:pt idx="258">
                  <c:v>1.2</c:v>
                </c:pt>
                <c:pt idx="259">
                  <c:v>1.6</c:v>
                </c:pt>
                <c:pt idx="260">
                  <c:v>1.6</c:v>
                </c:pt>
                <c:pt idx="261">
                  <c:v>1.55</c:v>
                </c:pt>
                <c:pt idx="262">
                  <c:v>1.5</c:v>
                </c:pt>
                <c:pt idx="263">
                  <c:v>1.45</c:v>
                </c:pt>
                <c:pt idx="264">
                  <c:v>1.45</c:v>
                </c:pt>
                <c:pt idx="265">
                  <c:v>1.4</c:v>
                </c:pt>
                <c:pt idx="266">
                  <c:v>1.4</c:v>
                </c:pt>
                <c:pt idx="267">
                  <c:v>1.4</c:v>
                </c:pt>
                <c:pt idx="268">
                  <c:v>1.3</c:v>
                </c:pt>
                <c:pt idx="269">
                  <c:v>1.3</c:v>
                </c:pt>
                <c:pt idx="270">
                  <c:v>1.25</c:v>
                </c:pt>
                <c:pt idx="271">
                  <c:v>1.25</c:v>
                </c:pt>
                <c:pt idx="272">
                  <c:v>1.25</c:v>
                </c:pt>
                <c:pt idx="273">
                  <c:v>1</c:v>
                </c:pt>
                <c:pt idx="274">
                  <c:v>0.95</c:v>
                </c:pt>
                <c:pt idx="275">
                  <c:v>0.95</c:v>
                </c:pt>
                <c:pt idx="276">
                  <c:v>0.95</c:v>
                </c:pt>
                <c:pt idx="277">
                  <c:v>0.95</c:v>
                </c:pt>
                <c:pt idx="278">
                  <c:v>0.8</c:v>
                </c:pt>
                <c:pt idx="279">
                  <c:v>0.8</c:v>
                </c:pt>
                <c:pt idx="280">
                  <c:v>0.8</c:v>
                </c:pt>
                <c:pt idx="281">
                  <c:v>1</c:v>
                </c:pt>
                <c:pt idx="282">
                  <c:v>1.05</c:v>
                </c:pt>
                <c:pt idx="283">
                  <c:v>1.05</c:v>
                </c:pt>
                <c:pt idx="284">
                  <c:v>1.3</c:v>
                </c:pt>
                <c:pt idx="285">
                  <c:v>1.5</c:v>
                </c:pt>
                <c:pt idx="286">
                  <c:v>1.5</c:v>
                </c:pt>
                <c:pt idx="287">
                  <c:v>1.5</c:v>
                </c:pt>
                <c:pt idx="288">
                  <c:v>1.5</c:v>
                </c:pt>
                <c:pt idx="289">
                  <c:v>1.45</c:v>
                </c:pt>
                <c:pt idx="290">
                  <c:v>1.4</c:v>
                </c:pt>
                <c:pt idx="291">
                  <c:v>1.4</c:v>
                </c:pt>
                <c:pt idx="292">
                  <c:v>1.35</c:v>
                </c:pt>
                <c:pt idx="293">
                  <c:v>1.3</c:v>
                </c:pt>
                <c:pt idx="294">
                  <c:v>1.3</c:v>
                </c:pt>
                <c:pt idx="295">
                  <c:v>1.25</c:v>
                </c:pt>
                <c:pt idx="296">
                  <c:v>1.25</c:v>
                </c:pt>
                <c:pt idx="297">
                  <c:v>1.1499999999999999</c:v>
                </c:pt>
                <c:pt idx="298">
                  <c:v>1.05</c:v>
                </c:pt>
                <c:pt idx="299">
                  <c:v>1.05</c:v>
                </c:pt>
                <c:pt idx="300">
                  <c:v>1</c:v>
                </c:pt>
                <c:pt idx="301">
                  <c:v>1</c:v>
                </c:pt>
                <c:pt idx="302">
                  <c:v>0.85</c:v>
                </c:pt>
                <c:pt idx="303">
                  <c:v>0.65</c:v>
                </c:pt>
                <c:pt idx="304">
                  <c:v>0.5</c:v>
                </c:pt>
                <c:pt idx="305">
                  <c:v>0.3</c:v>
                </c:pt>
                <c:pt idx="306">
                  <c:v>0.25</c:v>
                </c:pt>
                <c:pt idx="307">
                  <c:v>0.25</c:v>
                </c:pt>
                <c:pt idx="308">
                  <c:v>0.25</c:v>
                </c:pt>
                <c:pt idx="309">
                  <c:v>0.2</c:v>
                </c:pt>
                <c:pt idx="310">
                  <c:v>0.15</c:v>
                </c:pt>
                <c:pt idx="311">
                  <c:v>0.15</c:v>
                </c:pt>
                <c:pt idx="312">
                  <c:v>0.15</c:v>
                </c:pt>
                <c:pt idx="313">
                  <c:v>0.15</c:v>
                </c:pt>
                <c:pt idx="314">
                  <c:v>0.15</c:v>
                </c:pt>
                <c:pt idx="315">
                  <c:v>0.1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-0.1</c:v>
                </c:pt>
                <c:pt idx="322">
                  <c:v>-0.1</c:v>
                </c:pt>
                <c:pt idx="323">
                  <c:v>-0.1</c:v>
                </c:pt>
                <c:pt idx="324">
                  <c:v>-0.15</c:v>
                </c:pt>
                <c:pt idx="325">
                  <c:v>-0.15</c:v>
                </c:pt>
                <c:pt idx="326">
                  <c:v>-0.15</c:v>
                </c:pt>
                <c:pt idx="327">
                  <c:v>-0.15</c:v>
                </c:pt>
                <c:pt idx="328">
                  <c:v>-0.2</c:v>
                </c:pt>
                <c:pt idx="329">
                  <c:v>-0.2</c:v>
                </c:pt>
                <c:pt idx="330">
                  <c:v>-0.2</c:v>
                </c:pt>
                <c:pt idx="331">
                  <c:v>-0.35</c:v>
                </c:pt>
                <c:pt idx="332">
                  <c:v>-0.35</c:v>
                </c:pt>
                <c:pt idx="333">
                  <c:v>-0.4</c:v>
                </c:pt>
                <c:pt idx="334">
                  <c:v>-0.4</c:v>
                </c:pt>
                <c:pt idx="335">
                  <c:v>-0.45</c:v>
                </c:pt>
                <c:pt idx="336">
                  <c:v>-0.45</c:v>
                </c:pt>
                <c:pt idx="337">
                  <c:v>-0.5</c:v>
                </c:pt>
                <c:pt idx="338">
                  <c:v>-0.55000000000000004</c:v>
                </c:pt>
                <c:pt idx="339">
                  <c:v>-0.65</c:v>
                </c:pt>
                <c:pt idx="340">
                  <c:v>-0.7</c:v>
                </c:pt>
                <c:pt idx="341">
                  <c:v>-0.7</c:v>
                </c:pt>
                <c:pt idx="342">
                  <c:v>-0.7</c:v>
                </c:pt>
                <c:pt idx="343">
                  <c:v>-0.7</c:v>
                </c:pt>
                <c:pt idx="344">
                  <c:v>-0.6</c:v>
                </c:pt>
                <c:pt idx="345">
                  <c:v>-0.6</c:v>
                </c:pt>
                <c:pt idx="346">
                  <c:v>-0.55000000000000004</c:v>
                </c:pt>
                <c:pt idx="347">
                  <c:v>-0.55000000000000004</c:v>
                </c:pt>
                <c:pt idx="348">
                  <c:v>-0.55000000000000004</c:v>
                </c:pt>
                <c:pt idx="349">
                  <c:v>-0.55000000000000004</c:v>
                </c:pt>
                <c:pt idx="350">
                  <c:v>-0.45</c:v>
                </c:pt>
                <c:pt idx="351">
                  <c:v>-0.4</c:v>
                </c:pt>
                <c:pt idx="352">
                  <c:v>-0.4</c:v>
                </c:pt>
                <c:pt idx="353">
                  <c:v>-0.4</c:v>
                </c:pt>
                <c:pt idx="354">
                  <c:v>-0.45</c:v>
                </c:pt>
                <c:pt idx="355">
                  <c:v>-0.45</c:v>
                </c:pt>
                <c:pt idx="356">
                  <c:v>-0.5</c:v>
                </c:pt>
                <c:pt idx="357">
                  <c:v>-0.5</c:v>
                </c:pt>
                <c:pt idx="358">
                  <c:v>-0.5</c:v>
                </c:pt>
                <c:pt idx="359">
                  <c:v>-0.55000000000000004</c:v>
                </c:pt>
                <c:pt idx="360">
                  <c:v>-0.55000000000000004</c:v>
                </c:pt>
                <c:pt idx="361">
                  <c:v>-0.45</c:v>
                </c:pt>
                <c:pt idx="362">
                  <c:v>-0.35</c:v>
                </c:pt>
                <c:pt idx="363">
                  <c:v>-0.35</c:v>
                </c:pt>
                <c:pt idx="364">
                  <c:v>-0.35</c:v>
                </c:pt>
                <c:pt idx="365">
                  <c:v>-0.35</c:v>
                </c:pt>
                <c:pt idx="366">
                  <c:v>-0.35</c:v>
                </c:pt>
                <c:pt idx="367">
                  <c:v>-0.35</c:v>
                </c:pt>
                <c:pt idx="368">
                  <c:v>-0.3</c:v>
                </c:pt>
                <c:pt idx="369">
                  <c:v>-0.3</c:v>
                </c:pt>
                <c:pt idx="370">
                  <c:v>-0.2</c:v>
                </c:pt>
                <c:pt idx="371">
                  <c:v>-0.2</c:v>
                </c:pt>
                <c:pt idx="372">
                  <c:v>-0.15</c:v>
                </c:pt>
                <c:pt idx="373">
                  <c:v>-0.15</c:v>
                </c:pt>
                <c:pt idx="374">
                  <c:v>-0.1</c:v>
                </c:pt>
                <c:pt idx="375">
                  <c:v>0.2</c:v>
                </c:pt>
                <c:pt idx="376">
                  <c:v>0.5</c:v>
                </c:pt>
                <c:pt idx="377">
                  <c:v>0.8</c:v>
                </c:pt>
                <c:pt idx="378">
                  <c:v>1.1000000000000001</c:v>
                </c:pt>
                <c:pt idx="379">
                  <c:v>1.3</c:v>
                </c:pt>
                <c:pt idx="380">
                  <c:v>1.5</c:v>
                </c:pt>
                <c:pt idx="381">
                  <c:v>1.7</c:v>
                </c:pt>
                <c:pt idx="382">
                  <c:v>1.75</c:v>
                </c:pt>
                <c:pt idx="383">
                  <c:v>1.75</c:v>
                </c:pt>
                <c:pt idx="384">
                  <c:v>1.75</c:v>
                </c:pt>
                <c:pt idx="385">
                  <c:v>1.75</c:v>
                </c:pt>
                <c:pt idx="386">
                  <c:v>1.75</c:v>
                </c:pt>
                <c:pt idx="387">
                  <c:v>1.8</c:v>
                </c:pt>
                <c:pt idx="388">
                  <c:v>1.8</c:v>
                </c:pt>
                <c:pt idx="389">
                  <c:v>1.8</c:v>
                </c:pt>
                <c:pt idx="390">
                  <c:v>1.8</c:v>
                </c:pt>
                <c:pt idx="391">
                  <c:v>1.85</c:v>
                </c:pt>
                <c:pt idx="392">
                  <c:v>1.9</c:v>
                </c:pt>
                <c:pt idx="393">
                  <c:v>2.15</c:v>
                </c:pt>
                <c:pt idx="394">
                  <c:v>2.4</c:v>
                </c:pt>
                <c:pt idx="395">
                  <c:v>2.6</c:v>
                </c:pt>
                <c:pt idx="396">
                  <c:v>2.8</c:v>
                </c:pt>
                <c:pt idx="397">
                  <c:v>2.9</c:v>
                </c:pt>
                <c:pt idx="398">
                  <c:v>3</c:v>
                </c:pt>
                <c:pt idx="399">
                  <c:v>3</c:v>
                </c:pt>
                <c:pt idx="400">
                  <c:v>3.1</c:v>
                </c:pt>
                <c:pt idx="401">
                  <c:v>3.15</c:v>
                </c:pt>
                <c:pt idx="402">
                  <c:v>3.15</c:v>
                </c:pt>
                <c:pt idx="403">
                  <c:v>3.15</c:v>
                </c:pt>
                <c:pt idx="404">
                  <c:v>3.2</c:v>
                </c:pt>
                <c:pt idx="405">
                  <c:v>3.4</c:v>
                </c:pt>
                <c:pt idx="406">
                  <c:v>3.6</c:v>
                </c:pt>
                <c:pt idx="407">
                  <c:v>3.6</c:v>
                </c:pt>
                <c:pt idx="408">
                  <c:v>3.6</c:v>
                </c:pt>
                <c:pt idx="409">
                  <c:v>3.6</c:v>
                </c:pt>
                <c:pt idx="410">
                  <c:v>3.65</c:v>
                </c:pt>
                <c:pt idx="411">
                  <c:v>3.65</c:v>
                </c:pt>
                <c:pt idx="412">
                  <c:v>3.65</c:v>
                </c:pt>
                <c:pt idx="413">
                  <c:v>3.6</c:v>
                </c:pt>
                <c:pt idx="414">
                  <c:v>3.6</c:v>
                </c:pt>
                <c:pt idx="415">
                  <c:v>3.6</c:v>
                </c:pt>
                <c:pt idx="416">
                  <c:v>3.65</c:v>
                </c:pt>
                <c:pt idx="417">
                  <c:v>3.65</c:v>
                </c:pt>
                <c:pt idx="418">
                  <c:v>3.65</c:v>
                </c:pt>
                <c:pt idx="419">
                  <c:v>3.65</c:v>
                </c:pt>
                <c:pt idx="420">
                  <c:v>3.65</c:v>
                </c:pt>
                <c:pt idx="421">
                  <c:v>3.85</c:v>
                </c:pt>
                <c:pt idx="422">
                  <c:v>3.85</c:v>
                </c:pt>
                <c:pt idx="423">
                  <c:v>3.85</c:v>
                </c:pt>
                <c:pt idx="424">
                  <c:v>3.75</c:v>
                </c:pt>
                <c:pt idx="425">
                  <c:v>3.8</c:v>
                </c:pt>
                <c:pt idx="426">
                  <c:v>3.8</c:v>
                </c:pt>
                <c:pt idx="427">
                  <c:v>3.8</c:v>
                </c:pt>
                <c:pt idx="428">
                  <c:v>3.75</c:v>
                </c:pt>
                <c:pt idx="429">
                  <c:v>3.75</c:v>
                </c:pt>
                <c:pt idx="430">
                  <c:v>3.75</c:v>
                </c:pt>
                <c:pt idx="431">
                  <c:v>3.75</c:v>
                </c:pt>
                <c:pt idx="432">
                  <c:v>3.85</c:v>
                </c:pt>
                <c:pt idx="433">
                  <c:v>3.85</c:v>
                </c:pt>
                <c:pt idx="434">
                  <c:v>3.95</c:v>
                </c:pt>
                <c:pt idx="435">
                  <c:v>4.05</c:v>
                </c:pt>
                <c:pt idx="436">
                  <c:v>4.1500000000000004</c:v>
                </c:pt>
                <c:pt idx="437">
                  <c:v>4.1500000000000004</c:v>
                </c:pt>
                <c:pt idx="438">
                  <c:v>4.1500000000000004</c:v>
                </c:pt>
                <c:pt idx="439">
                  <c:v>4.1500000000000004</c:v>
                </c:pt>
                <c:pt idx="440">
                  <c:v>4.0999999999999996</c:v>
                </c:pt>
                <c:pt idx="441">
                  <c:v>4.0999999999999996</c:v>
                </c:pt>
                <c:pt idx="442">
                  <c:v>4.2</c:v>
                </c:pt>
                <c:pt idx="443">
                  <c:v>4.2</c:v>
                </c:pt>
                <c:pt idx="444">
                  <c:v>4.2</c:v>
                </c:pt>
                <c:pt idx="445">
                  <c:v>4.2</c:v>
                </c:pt>
                <c:pt idx="446">
                  <c:v>4.1500000000000004</c:v>
                </c:pt>
                <c:pt idx="447">
                  <c:v>4</c:v>
                </c:pt>
                <c:pt idx="448">
                  <c:v>3.9</c:v>
                </c:pt>
                <c:pt idx="449">
                  <c:v>3.7</c:v>
                </c:pt>
                <c:pt idx="450">
                  <c:v>3.5</c:v>
                </c:pt>
                <c:pt idx="451">
                  <c:v>3.4</c:v>
                </c:pt>
                <c:pt idx="452">
                  <c:v>3.2</c:v>
                </c:pt>
                <c:pt idx="453">
                  <c:v>3.1</c:v>
                </c:pt>
                <c:pt idx="454">
                  <c:v>3</c:v>
                </c:pt>
                <c:pt idx="455">
                  <c:v>2.9</c:v>
                </c:pt>
                <c:pt idx="456">
                  <c:v>2.8</c:v>
                </c:pt>
                <c:pt idx="457">
                  <c:v>2.7</c:v>
                </c:pt>
                <c:pt idx="458">
                  <c:v>2.6</c:v>
                </c:pt>
                <c:pt idx="459">
                  <c:v>2.6</c:v>
                </c:pt>
                <c:pt idx="460">
                  <c:v>2.4</c:v>
                </c:pt>
                <c:pt idx="461">
                  <c:v>2.1</c:v>
                </c:pt>
                <c:pt idx="462">
                  <c:v>1.8</c:v>
                </c:pt>
                <c:pt idx="463">
                  <c:v>1.6</c:v>
                </c:pt>
                <c:pt idx="464">
                  <c:v>1.4</c:v>
                </c:pt>
                <c:pt idx="465">
                  <c:v>1.2</c:v>
                </c:pt>
                <c:pt idx="466">
                  <c:v>1</c:v>
                </c:pt>
                <c:pt idx="467">
                  <c:v>0.9</c:v>
                </c:pt>
                <c:pt idx="468">
                  <c:v>0.7</c:v>
                </c:pt>
                <c:pt idx="469">
                  <c:v>0.65</c:v>
                </c:pt>
                <c:pt idx="470">
                  <c:v>0.6</c:v>
                </c:pt>
                <c:pt idx="471">
                  <c:v>0.5</c:v>
                </c:pt>
                <c:pt idx="472">
                  <c:v>0.5</c:v>
                </c:pt>
                <c:pt idx="473">
                  <c:v>0.45</c:v>
                </c:pt>
                <c:pt idx="474">
                  <c:v>0.4</c:v>
                </c:pt>
                <c:pt idx="475">
                  <c:v>0.35</c:v>
                </c:pt>
                <c:pt idx="476">
                  <c:v>0.35</c:v>
                </c:pt>
                <c:pt idx="477">
                  <c:v>0.35</c:v>
                </c:pt>
                <c:pt idx="478">
                  <c:v>0.4</c:v>
                </c:pt>
                <c:pt idx="479">
                  <c:v>0.4</c:v>
                </c:pt>
                <c:pt idx="480">
                  <c:v>0.4</c:v>
                </c:pt>
                <c:pt idx="481">
                  <c:v>0.5</c:v>
                </c:pt>
                <c:pt idx="482">
                  <c:v>0.6</c:v>
                </c:pt>
                <c:pt idx="483">
                  <c:v>0.7</c:v>
                </c:pt>
                <c:pt idx="484">
                  <c:v>0.8</c:v>
                </c:pt>
                <c:pt idx="485">
                  <c:v>0.9</c:v>
                </c:pt>
                <c:pt idx="486">
                  <c:v>1.1000000000000001</c:v>
                </c:pt>
                <c:pt idx="487">
                  <c:v>1.2</c:v>
                </c:pt>
                <c:pt idx="488">
                  <c:v>1.3</c:v>
                </c:pt>
                <c:pt idx="489">
                  <c:v>1.4</c:v>
                </c:pt>
                <c:pt idx="490">
                  <c:v>1.8</c:v>
                </c:pt>
                <c:pt idx="491">
                  <c:v>2.1</c:v>
                </c:pt>
                <c:pt idx="492">
                  <c:v>2.5</c:v>
                </c:pt>
                <c:pt idx="493">
                  <c:v>2.4</c:v>
                </c:pt>
                <c:pt idx="494">
                  <c:v>2.2999999999999998</c:v>
                </c:pt>
                <c:pt idx="495">
                  <c:v>1.9950000000000001</c:v>
                </c:pt>
                <c:pt idx="496">
                  <c:v>1.9950000000000001</c:v>
                </c:pt>
                <c:pt idx="497">
                  <c:v>1.95</c:v>
                </c:pt>
                <c:pt idx="498">
                  <c:v>1.85</c:v>
                </c:pt>
                <c:pt idx="499">
                  <c:v>1.65</c:v>
                </c:pt>
                <c:pt idx="500">
                  <c:v>1.55</c:v>
                </c:pt>
                <c:pt idx="501">
                  <c:v>1.5</c:v>
                </c:pt>
                <c:pt idx="502">
                  <c:v>1.45</c:v>
                </c:pt>
                <c:pt idx="503">
                  <c:v>1.35</c:v>
                </c:pt>
                <c:pt idx="504">
                  <c:v>1.3</c:v>
                </c:pt>
                <c:pt idx="505">
                  <c:v>1.3</c:v>
                </c:pt>
                <c:pt idx="506">
                  <c:v>1.2</c:v>
                </c:pt>
                <c:pt idx="507">
                  <c:v>1.1499999999999999</c:v>
                </c:pt>
                <c:pt idx="508">
                  <c:v>1.1499999999999999</c:v>
                </c:pt>
                <c:pt idx="509">
                  <c:v>1.05</c:v>
                </c:pt>
                <c:pt idx="510">
                  <c:v>1.05</c:v>
                </c:pt>
                <c:pt idx="511">
                  <c:v>1.05</c:v>
                </c:pt>
                <c:pt idx="512">
                  <c:v>1</c:v>
                </c:pt>
                <c:pt idx="513">
                  <c:v>1</c:v>
                </c:pt>
                <c:pt idx="514">
                  <c:v>1.1000000000000001</c:v>
                </c:pt>
                <c:pt idx="515">
                  <c:v>1.1499999999999999</c:v>
                </c:pt>
                <c:pt idx="516">
                  <c:v>1.2</c:v>
                </c:pt>
                <c:pt idx="517">
                  <c:v>1.25</c:v>
                </c:pt>
                <c:pt idx="518">
                  <c:v>1.2</c:v>
                </c:pt>
                <c:pt idx="519">
                  <c:v>1.4</c:v>
                </c:pt>
                <c:pt idx="520">
                  <c:v>1.6</c:v>
                </c:pt>
                <c:pt idx="521">
                  <c:v>1.8</c:v>
                </c:pt>
                <c:pt idx="522">
                  <c:v>1.9</c:v>
                </c:pt>
                <c:pt idx="523">
                  <c:v>2</c:v>
                </c:pt>
                <c:pt idx="524">
                  <c:v>2.0499999999999998</c:v>
                </c:pt>
                <c:pt idx="525">
                  <c:v>2.0499999999999998</c:v>
                </c:pt>
                <c:pt idx="526">
                  <c:v>2.0499999999999998</c:v>
                </c:pt>
                <c:pt idx="527">
                  <c:v>2.15</c:v>
                </c:pt>
                <c:pt idx="528">
                  <c:v>2.15</c:v>
                </c:pt>
                <c:pt idx="529">
                  <c:v>2.2000000000000002</c:v>
                </c:pt>
                <c:pt idx="530">
                  <c:v>2.4</c:v>
                </c:pt>
                <c:pt idx="531">
                  <c:v>2.7</c:v>
                </c:pt>
                <c:pt idx="532">
                  <c:v>3</c:v>
                </c:pt>
                <c:pt idx="533">
                  <c:v>3.3</c:v>
                </c:pt>
                <c:pt idx="534">
                  <c:v>3.5</c:v>
                </c:pt>
                <c:pt idx="535">
                  <c:v>3.6</c:v>
                </c:pt>
                <c:pt idx="536">
                  <c:v>3.6</c:v>
                </c:pt>
                <c:pt idx="537">
                  <c:v>3.5</c:v>
                </c:pt>
                <c:pt idx="538">
                  <c:v>3.4</c:v>
                </c:pt>
                <c:pt idx="539">
                  <c:v>3.35</c:v>
                </c:pt>
                <c:pt idx="540">
                  <c:v>3.3</c:v>
                </c:pt>
                <c:pt idx="541">
                  <c:v>3.3</c:v>
                </c:pt>
                <c:pt idx="542">
                  <c:v>3.3</c:v>
                </c:pt>
                <c:pt idx="543">
                  <c:v>3.3</c:v>
                </c:pt>
                <c:pt idx="544">
                  <c:v>3.4</c:v>
                </c:pt>
                <c:pt idx="545">
                  <c:v>3.5</c:v>
                </c:pt>
                <c:pt idx="546">
                  <c:v>3.6</c:v>
                </c:pt>
                <c:pt idx="547">
                  <c:v>3.7</c:v>
                </c:pt>
                <c:pt idx="548">
                  <c:v>3.7</c:v>
                </c:pt>
                <c:pt idx="549">
                  <c:v>3.7</c:v>
                </c:pt>
                <c:pt idx="550">
                  <c:v>3.7</c:v>
                </c:pt>
                <c:pt idx="551">
                  <c:v>3.6</c:v>
                </c:pt>
                <c:pt idx="552">
                  <c:v>3.4</c:v>
                </c:pt>
                <c:pt idx="553">
                  <c:v>3.35</c:v>
                </c:pt>
                <c:pt idx="554">
                  <c:v>3.15</c:v>
                </c:pt>
                <c:pt idx="555">
                  <c:v>3.15</c:v>
                </c:pt>
                <c:pt idx="556">
                  <c:v>2.95</c:v>
                </c:pt>
                <c:pt idx="557">
                  <c:v>2.9</c:v>
                </c:pt>
                <c:pt idx="558">
                  <c:v>2.9</c:v>
                </c:pt>
                <c:pt idx="559">
                  <c:v>2.85</c:v>
                </c:pt>
                <c:pt idx="560">
                  <c:v>2.85</c:v>
                </c:pt>
                <c:pt idx="561">
                  <c:v>2.95</c:v>
                </c:pt>
                <c:pt idx="562">
                  <c:v>2.95</c:v>
                </c:pt>
                <c:pt idx="563">
                  <c:v>2.95</c:v>
                </c:pt>
                <c:pt idx="564">
                  <c:v>2.85</c:v>
                </c:pt>
                <c:pt idx="565">
                  <c:v>2.85</c:v>
                </c:pt>
                <c:pt idx="566">
                  <c:v>2.85</c:v>
                </c:pt>
                <c:pt idx="567">
                  <c:v>2.85</c:v>
                </c:pt>
                <c:pt idx="568">
                  <c:v>2.75</c:v>
                </c:pt>
                <c:pt idx="569">
                  <c:v>2.7</c:v>
                </c:pt>
                <c:pt idx="570">
                  <c:v>2.65</c:v>
                </c:pt>
                <c:pt idx="571">
                  <c:v>2.6</c:v>
                </c:pt>
                <c:pt idx="572">
                  <c:v>2.5</c:v>
                </c:pt>
                <c:pt idx="573">
                  <c:v>2.5</c:v>
                </c:pt>
                <c:pt idx="574">
                  <c:v>2.4500000000000002</c:v>
                </c:pt>
                <c:pt idx="575">
                  <c:v>2.4</c:v>
                </c:pt>
                <c:pt idx="576">
                  <c:v>2.2999999999999998</c:v>
                </c:pt>
                <c:pt idx="577">
                  <c:v>2.2999999999999998</c:v>
                </c:pt>
                <c:pt idx="578">
                  <c:v>2.25</c:v>
                </c:pt>
                <c:pt idx="579">
                  <c:v>2.15</c:v>
                </c:pt>
                <c:pt idx="580">
                  <c:v>2.1</c:v>
                </c:pt>
                <c:pt idx="581">
                  <c:v>2</c:v>
                </c:pt>
                <c:pt idx="582">
                  <c:v>2</c:v>
                </c:pt>
                <c:pt idx="583">
                  <c:v>1.9</c:v>
                </c:pt>
                <c:pt idx="584">
                  <c:v>1.8</c:v>
                </c:pt>
                <c:pt idx="585">
                  <c:v>1.7</c:v>
                </c:pt>
                <c:pt idx="586">
                  <c:v>1.6</c:v>
                </c:pt>
                <c:pt idx="587">
                  <c:v>1.55</c:v>
                </c:pt>
                <c:pt idx="588">
                  <c:v>1.55</c:v>
                </c:pt>
                <c:pt idx="589">
                  <c:v>1.45</c:v>
                </c:pt>
                <c:pt idx="590">
                  <c:v>1.2</c:v>
                </c:pt>
                <c:pt idx="591">
                  <c:v>1.1000000000000001</c:v>
                </c:pt>
                <c:pt idx="592">
                  <c:v>1</c:v>
                </c:pt>
                <c:pt idx="593">
                  <c:v>0.95</c:v>
                </c:pt>
                <c:pt idx="594">
                  <c:v>0.9</c:v>
                </c:pt>
                <c:pt idx="595">
                  <c:v>0.7</c:v>
                </c:pt>
                <c:pt idx="596">
                  <c:v>0.4</c:v>
                </c:pt>
                <c:pt idx="597">
                  <c:v>0.3</c:v>
                </c:pt>
                <c:pt idx="598">
                  <c:v>0.2</c:v>
                </c:pt>
                <c:pt idx="599">
                  <c:v>0.1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-0.05</c:v>
                </c:pt>
                <c:pt idx="604">
                  <c:v>-0.05</c:v>
                </c:pt>
                <c:pt idx="605">
                  <c:v>-0.05</c:v>
                </c:pt>
                <c:pt idx="606">
                  <c:v>-0.1</c:v>
                </c:pt>
                <c:pt idx="607">
                  <c:v>-0.1</c:v>
                </c:pt>
                <c:pt idx="608">
                  <c:v>-0.1</c:v>
                </c:pt>
                <c:pt idx="609">
                  <c:v>-0.1</c:v>
                </c:pt>
                <c:pt idx="610">
                  <c:v>-0.1</c:v>
                </c:pt>
                <c:pt idx="611">
                  <c:v>-0.1</c:v>
                </c:pt>
                <c:pt idx="612">
                  <c:v>0.1</c:v>
                </c:pt>
                <c:pt idx="613">
                  <c:v>0.3</c:v>
                </c:pt>
                <c:pt idx="614">
                  <c:v>0.4</c:v>
                </c:pt>
                <c:pt idx="615">
                  <c:v>0.6</c:v>
                </c:pt>
                <c:pt idx="616">
                  <c:v>0.6</c:v>
                </c:pt>
                <c:pt idx="617">
                  <c:v>0.65</c:v>
                </c:pt>
                <c:pt idx="618">
                  <c:v>0.65</c:v>
                </c:pt>
                <c:pt idx="619">
                  <c:v>0.75</c:v>
                </c:pt>
                <c:pt idx="620">
                  <c:v>1.05</c:v>
                </c:pt>
                <c:pt idx="621">
                  <c:v>1.1000000000000001</c:v>
                </c:pt>
                <c:pt idx="622">
                  <c:v>1.1000000000000001</c:v>
                </c:pt>
                <c:pt idx="623">
                  <c:v>1.2</c:v>
                </c:pt>
                <c:pt idx="624">
                  <c:v>1.25</c:v>
                </c:pt>
                <c:pt idx="625">
                  <c:v>1.25</c:v>
                </c:pt>
                <c:pt idx="626">
                  <c:v>1.35</c:v>
                </c:pt>
                <c:pt idx="627">
                  <c:v>1.45</c:v>
                </c:pt>
                <c:pt idx="628">
                  <c:v>1.65</c:v>
                </c:pt>
                <c:pt idx="629">
                  <c:v>2.0499999999999998</c:v>
                </c:pt>
                <c:pt idx="630">
                  <c:v>2.4500000000000002</c:v>
                </c:pt>
                <c:pt idx="631">
                  <c:v>2.5</c:v>
                </c:pt>
                <c:pt idx="632">
                  <c:v>2.5499999999999998</c:v>
                </c:pt>
                <c:pt idx="633">
                  <c:v>2.6</c:v>
                </c:pt>
                <c:pt idx="634">
                  <c:v>2.9</c:v>
                </c:pt>
                <c:pt idx="635">
                  <c:v>2.9</c:v>
                </c:pt>
                <c:pt idx="636">
                  <c:v>2.9</c:v>
                </c:pt>
                <c:pt idx="637">
                  <c:v>2.85</c:v>
                </c:pt>
                <c:pt idx="638">
                  <c:v>2.75</c:v>
                </c:pt>
                <c:pt idx="639">
                  <c:v>2.75</c:v>
                </c:pt>
                <c:pt idx="640">
                  <c:v>2.75</c:v>
                </c:pt>
                <c:pt idx="641">
                  <c:v>2.85</c:v>
                </c:pt>
                <c:pt idx="642">
                  <c:v>3</c:v>
                </c:pt>
                <c:pt idx="643">
                  <c:v>3</c:v>
                </c:pt>
                <c:pt idx="644">
                  <c:v>2.95</c:v>
                </c:pt>
                <c:pt idx="645">
                  <c:v>3.15</c:v>
                </c:pt>
                <c:pt idx="646">
                  <c:v>3.3</c:v>
                </c:pt>
                <c:pt idx="647">
                  <c:v>3.3</c:v>
                </c:pt>
                <c:pt idx="648">
                  <c:v>3.25</c:v>
                </c:pt>
                <c:pt idx="649">
                  <c:v>3.25</c:v>
                </c:pt>
                <c:pt idx="650">
                  <c:v>3.25</c:v>
                </c:pt>
                <c:pt idx="651">
                  <c:v>3.2</c:v>
                </c:pt>
                <c:pt idx="652">
                  <c:v>3</c:v>
                </c:pt>
                <c:pt idx="653">
                  <c:v>2.9</c:v>
                </c:pt>
                <c:pt idx="654">
                  <c:v>2.9</c:v>
                </c:pt>
                <c:pt idx="655">
                  <c:v>2.8</c:v>
                </c:pt>
                <c:pt idx="656">
                  <c:v>2.8</c:v>
                </c:pt>
                <c:pt idx="657">
                  <c:v>2.6</c:v>
                </c:pt>
                <c:pt idx="658">
                  <c:v>2.4</c:v>
                </c:pt>
                <c:pt idx="659">
                  <c:v>2.4</c:v>
                </c:pt>
                <c:pt idx="660">
                  <c:v>2.4</c:v>
                </c:pt>
                <c:pt idx="661">
                  <c:v>2.4</c:v>
                </c:pt>
                <c:pt idx="662">
                  <c:v>2.35</c:v>
                </c:pt>
                <c:pt idx="663">
                  <c:v>2.2999999999999998</c:v>
                </c:pt>
                <c:pt idx="664">
                  <c:v>2.2999999999999998</c:v>
                </c:pt>
                <c:pt idx="665">
                  <c:v>2.1</c:v>
                </c:pt>
                <c:pt idx="666">
                  <c:v>2.1</c:v>
                </c:pt>
                <c:pt idx="667">
                  <c:v>2.1</c:v>
                </c:pt>
                <c:pt idx="668">
                  <c:v>2.0499999999999998</c:v>
                </c:pt>
                <c:pt idx="669">
                  <c:v>2</c:v>
                </c:pt>
                <c:pt idx="670">
                  <c:v>2.0499999999999998</c:v>
                </c:pt>
                <c:pt idx="671">
                  <c:v>2.0499999999999998</c:v>
                </c:pt>
                <c:pt idx="672">
                  <c:v>2.0499999999999998</c:v>
                </c:pt>
                <c:pt idx="673">
                  <c:v>2.0499999999999998</c:v>
                </c:pt>
                <c:pt idx="674">
                  <c:v>1.95</c:v>
                </c:pt>
                <c:pt idx="675">
                  <c:v>1.85</c:v>
                </c:pt>
                <c:pt idx="676">
                  <c:v>1.65</c:v>
                </c:pt>
                <c:pt idx="677">
                  <c:v>1.45</c:v>
                </c:pt>
                <c:pt idx="678">
                  <c:v>1.45</c:v>
                </c:pt>
                <c:pt idx="679">
                  <c:v>1.4</c:v>
                </c:pt>
                <c:pt idx="680">
                  <c:v>1.4</c:v>
                </c:pt>
                <c:pt idx="681">
                  <c:v>1.2</c:v>
                </c:pt>
                <c:pt idx="682">
                  <c:v>1.1499999999999999</c:v>
                </c:pt>
                <c:pt idx="683">
                  <c:v>1.1499999999999999</c:v>
                </c:pt>
                <c:pt idx="684">
                  <c:v>1.1000000000000001</c:v>
                </c:pt>
                <c:pt idx="685">
                  <c:v>1.1000000000000001</c:v>
                </c:pt>
                <c:pt idx="686">
                  <c:v>1.1000000000000001</c:v>
                </c:pt>
                <c:pt idx="687">
                  <c:v>1.3</c:v>
                </c:pt>
                <c:pt idx="688">
                  <c:v>1.4</c:v>
                </c:pt>
                <c:pt idx="689">
                  <c:v>1.5</c:v>
                </c:pt>
                <c:pt idx="690">
                  <c:v>1.5</c:v>
                </c:pt>
                <c:pt idx="691">
                  <c:v>1.5</c:v>
                </c:pt>
                <c:pt idx="692">
                  <c:v>1.3</c:v>
                </c:pt>
                <c:pt idx="693">
                  <c:v>1.3</c:v>
                </c:pt>
                <c:pt idx="694">
                  <c:v>1.3</c:v>
                </c:pt>
                <c:pt idx="695">
                  <c:v>1.25</c:v>
                </c:pt>
                <c:pt idx="696">
                  <c:v>1.1499999999999999</c:v>
                </c:pt>
                <c:pt idx="697">
                  <c:v>1.05</c:v>
                </c:pt>
                <c:pt idx="698">
                  <c:v>1.25</c:v>
                </c:pt>
                <c:pt idx="699">
                  <c:v>1.25</c:v>
                </c:pt>
                <c:pt idx="700">
                  <c:v>1.2</c:v>
                </c:pt>
                <c:pt idx="701">
                  <c:v>1.2</c:v>
                </c:pt>
                <c:pt idx="702">
                  <c:v>1.1499999999999999</c:v>
                </c:pt>
                <c:pt idx="703">
                  <c:v>1.1000000000000001</c:v>
                </c:pt>
                <c:pt idx="704">
                  <c:v>1.1000000000000001</c:v>
                </c:pt>
                <c:pt idx="705">
                  <c:v>1.05</c:v>
                </c:pt>
                <c:pt idx="706">
                  <c:v>1.05</c:v>
                </c:pt>
                <c:pt idx="707">
                  <c:v>0.85</c:v>
                </c:pt>
                <c:pt idx="708">
                  <c:v>0.75</c:v>
                </c:pt>
                <c:pt idx="709">
                  <c:v>0.65</c:v>
                </c:pt>
                <c:pt idx="710">
                  <c:v>0.65</c:v>
                </c:pt>
                <c:pt idx="711">
                  <c:v>0.65</c:v>
                </c:pt>
                <c:pt idx="712">
                  <c:v>0.6</c:v>
                </c:pt>
                <c:pt idx="713">
                  <c:v>0.6</c:v>
                </c:pt>
                <c:pt idx="714">
                  <c:v>0.6</c:v>
                </c:pt>
                <c:pt idx="715">
                  <c:v>0.6</c:v>
                </c:pt>
                <c:pt idx="716">
                  <c:v>0.55000000000000004</c:v>
                </c:pt>
                <c:pt idx="717">
                  <c:v>0.55000000000000004</c:v>
                </c:pt>
                <c:pt idx="718">
                  <c:v>0.6</c:v>
                </c:pt>
                <c:pt idx="719">
                  <c:v>0.5</c:v>
                </c:pt>
                <c:pt idx="720">
                  <c:v>0.4</c:v>
                </c:pt>
                <c:pt idx="721">
                  <c:v>0.4</c:v>
                </c:pt>
                <c:pt idx="722">
                  <c:v>0.4</c:v>
                </c:pt>
                <c:pt idx="723">
                  <c:v>0.5</c:v>
                </c:pt>
                <c:pt idx="724">
                  <c:v>0.6</c:v>
                </c:pt>
                <c:pt idx="725">
                  <c:v>0.9</c:v>
                </c:pt>
                <c:pt idx="726">
                  <c:v>1</c:v>
                </c:pt>
                <c:pt idx="727">
                  <c:v>1</c:v>
                </c:pt>
                <c:pt idx="728">
                  <c:v>1</c:v>
                </c:pt>
                <c:pt idx="729">
                  <c:v>1.1000000000000001</c:v>
                </c:pt>
                <c:pt idx="730">
                  <c:v>1.2</c:v>
                </c:pt>
                <c:pt idx="731">
                  <c:v>1.3</c:v>
                </c:pt>
                <c:pt idx="732">
                  <c:v>1.3</c:v>
                </c:pt>
                <c:pt idx="733">
                  <c:v>1.25</c:v>
                </c:pt>
                <c:pt idx="734">
                  <c:v>1.25</c:v>
                </c:pt>
                <c:pt idx="735">
                  <c:v>1.35</c:v>
                </c:pt>
                <c:pt idx="736">
                  <c:v>1.4</c:v>
                </c:pt>
                <c:pt idx="737">
                  <c:v>1.4</c:v>
                </c:pt>
                <c:pt idx="738">
                  <c:v>1.35</c:v>
                </c:pt>
                <c:pt idx="739">
                  <c:v>1.3</c:v>
                </c:pt>
                <c:pt idx="740">
                  <c:v>1.2</c:v>
                </c:pt>
                <c:pt idx="741">
                  <c:v>1.1000000000000001</c:v>
                </c:pt>
                <c:pt idx="742">
                  <c:v>1</c:v>
                </c:pt>
                <c:pt idx="743">
                  <c:v>0.8</c:v>
                </c:pt>
                <c:pt idx="744">
                  <c:v>0.75</c:v>
                </c:pt>
                <c:pt idx="745">
                  <c:v>0.85</c:v>
                </c:pt>
                <c:pt idx="746">
                  <c:v>0.85</c:v>
                </c:pt>
                <c:pt idx="747">
                  <c:v>0.85</c:v>
                </c:pt>
                <c:pt idx="748">
                  <c:v>0.8</c:v>
                </c:pt>
                <c:pt idx="749">
                  <c:v>0.75</c:v>
                </c:pt>
                <c:pt idx="750">
                  <c:v>0.65</c:v>
                </c:pt>
                <c:pt idx="751">
                  <c:v>0.6</c:v>
                </c:pt>
                <c:pt idx="752">
                  <c:v>0.6</c:v>
                </c:pt>
                <c:pt idx="753">
                  <c:v>0.6</c:v>
                </c:pt>
                <c:pt idx="754">
                  <c:v>0.6</c:v>
                </c:pt>
                <c:pt idx="755">
                  <c:v>0.65</c:v>
                </c:pt>
                <c:pt idx="756">
                  <c:v>0.85</c:v>
                </c:pt>
                <c:pt idx="757">
                  <c:v>0.95</c:v>
                </c:pt>
                <c:pt idx="758">
                  <c:v>1.1499999999999999</c:v>
                </c:pt>
                <c:pt idx="759">
                  <c:v>1.25</c:v>
                </c:pt>
                <c:pt idx="760">
                  <c:v>1.25</c:v>
                </c:pt>
                <c:pt idx="761">
                  <c:v>1.1499999999999999</c:v>
                </c:pt>
                <c:pt idx="762">
                  <c:v>1.1499999999999999</c:v>
                </c:pt>
                <c:pt idx="763">
                  <c:v>1.1499999999999999</c:v>
                </c:pt>
                <c:pt idx="764">
                  <c:v>1.1499999999999999</c:v>
                </c:pt>
                <c:pt idx="765">
                  <c:v>1.1000000000000001</c:v>
                </c:pt>
                <c:pt idx="766">
                  <c:v>1.1000000000000001</c:v>
                </c:pt>
                <c:pt idx="767">
                  <c:v>1.1000000000000001</c:v>
                </c:pt>
                <c:pt idx="768">
                  <c:v>1.05</c:v>
                </c:pt>
                <c:pt idx="769">
                  <c:v>1.05</c:v>
                </c:pt>
                <c:pt idx="770">
                  <c:v>1</c:v>
                </c:pt>
                <c:pt idx="771">
                  <c:v>1</c:v>
                </c:pt>
                <c:pt idx="772">
                  <c:v>1</c:v>
                </c:pt>
                <c:pt idx="773">
                  <c:v>1</c:v>
                </c:pt>
                <c:pt idx="774">
                  <c:v>1</c:v>
                </c:pt>
                <c:pt idx="775">
                  <c:v>1</c:v>
                </c:pt>
                <c:pt idx="776">
                  <c:v>1.1000000000000001</c:v>
                </c:pt>
                <c:pt idx="777">
                  <c:v>1.1499999999999999</c:v>
                </c:pt>
                <c:pt idx="778">
                  <c:v>1.1499999999999999</c:v>
                </c:pt>
                <c:pt idx="779">
                  <c:v>1.3</c:v>
                </c:pt>
                <c:pt idx="780">
                  <c:v>1.3</c:v>
                </c:pt>
                <c:pt idx="781">
                  <c:v>1.25</c:v>
                </c:pt>
                <c:pt idx="782">
                  <c:v>1.25</c:v>
                </c:pt>
                <c:pt idx="783">
                  <c:v>1.25</c:v>
                </c:pt>
                <c:pt idx="784">
                  <c:v>1.2</c:v>
                </c:pt>
                <c:pt idx="785">
                  <c:v>1.1499999999999999</c:v>
                </c:pt>
                <c:pt idx="786">
                  <c:v>1.1499999999999999</c:v>
                </c:pt>
                <c:pt idx="787">
                  <c:v>1.1499999999999999</c:v>
                </c:pt>
                <c:pt idx="788">
                  <c:v>1.1499999999999999</c:v>
                </c:pt>
                <c:pt idx="789">
                  <c:v>1.1000000000000001</c:v>
                </c:pt>
                <c:pt idx="790">
                  <c:v>1.1000000000000001</c:v>
                </c:pt>
                <c:pt idx="791">
                  <c:v>1.05</c:v>
                </c:pt>
                <c:pt idx="792">
                  <c:v>1.05</c:v>
                </c:pt>
                <c:pt idx="793">
                  <c:v>1.1000000000000001</c:v>
                </c:pt>
                <c:pt idx="794">
                  <c:v>1.1000000000000001</c:v>
                </c:pt>
                <c:pt idx="795">
                  <c:v>1.1000000000000001</c:v>
                </c:pt>
                <c:pt idx="796">
                  <c:v>1.1000000000000001</c:v>
                </c:pt>
                <c:pt idx="797">
                  <c:v>1.1499999999999999</c:v>
                </c:pt>
                <c:pt idx="798">
                  <c:v>1.1499999999999999</c:v>
                </c:pt>
                <c:pt idx="799">
                  <c:v>1.1499999999999999</c:v>
                </c:pt>
                <c:pt idx="800">
                  <c:v>1.2</c:v>
                </c:pt>
                <c:pt idx="801">
                  <c:v>1.2</c:v>
                </c:pt>
                <c:pt idx="802">
                  <c:v>1.1499999999999999</c:v>
                </c:pt>
                <c:pt idx="803">
                  <c:v>1.1499999999999999</c:v>
                </c:pt>
                <c:pt idx="804">
                  <c:v>1.1000000000000001</c:v>
                </c:pt>
                <c:pt idx="805">
                  <c:v>1.1000000000000001</c:v>
                </c:pt>
                <c:pt idx="806">
                  <c:v>1.1000000000000001</c:v>
                </c:pt>
                <c:pt idx="807">
                  <c:v>1.05</c:v>
                </c:pt>
                <c:pt idx="808">
                  <c:v>1.05</c:v>
                </c:pt>
                <c:pt idx="809">
                  <c:v>0.95</c:v>
                </c:pt>
                <c:pt idx="810">
                  <c:v>0.95</c:v>
                </c:pt>
                <c:pt idx="811">
                  <c:v>0.95</c:v>
                </c:pt>
                <c:pt idx="812">
                  <c:v>0.9</c:v>
                </c:pt>
                <c:pt idx="813">
                  <c:v>0.9</c:v>
                </c:pt>
                <c:pt idx="814">
                  <c:v>0.9</c:v>
                </c:pt>
                <c:pt idx="815">
                  <c:v>0.8</c:v>
                </c:pt>
                <c:pt idx="816">
                  <c:v>0.8</c:v>
                </c:pt>
                <c:pt idx="817">
                  <c:v>0.8</c:v>
                </c:pt>
                <c:pt idx="818">
                  <c:v>0.75</c:v>
                </c:pt>
                <c:pt idx="819">
                  <c:v>0.75</c:v>
                </c:pt>
                <c:pt idx="820">
                  <c:v>0.75</c:v>
                </c:pt>
                <c:pt idx="821">
                  <c:v>0.75</c:v>
                </c:pt>
                <c:pt idx="822">
                  <c:v>0.7</c:v>
                </c:pt>
                <c:pt idx="823">
                  <c:v>0.7</c:v>
                </c:pt>
                <c:pt idx="824">
                  <c:v>0.65</c:v>
                </c:pt>
                <c:pt idx="825">
                  <c:v>0.65</c:v>
                </c:pt>
                <c:pt idx="826">
                  <c:v>0.65</c:v>
                </c:pt>
                <c:pt idx="827">
                  <c:v>0.65</c:v>
                </c:pt>
                <c:pt idx="828">
                  <c:v>0.65</c:v>
                </c:pt>
                <c:pt idx="829">
                  <c:v>0.65</c:v>
                </c:pt>
                <c:pt idx="830">
                  <c:v>0.6</c:v>
                </c:pt>
                <c:pt idx="831">
                  <c:v>0.6</c:v>
                </c:pt>
                <c:pt idx="832">
                  <c:v>0.6</c:v>
                </c:pt>
                <c:pt idx="833">
                  <c:v>0.6</c:v>
                </c:pt>
                <c:pt idx="834">
                  <c:v>0.55000000000000004</c:v>
                </c:pt>
                <c:pt idx="835">
                  <c:v>0.55000000000000004</c:v>
                </c:pt>
                <c:pt idx="836">
                  <c:v>0.55000000000000004</c:v>
                </c:pt>
                <c:pt idx="837">
                  <c:v>0.55000000000000004</c:v>
                </c:pt>
                <c:pt idx="838">
                  <c:v>0.6</c:v>
                </c:pt>
                <c:pt idx="839">
                  <c:v>0.6</c:v>
                </c:pt>
                <c:pt idx="840">
                  <c:v>0.6</c:v>
                </c:pt>
                <c:pt idx="841">
                  <c:v>0.6</c:v>
                </c:pt>
                <c:pt idx="842">
                  <c:v>0.65</c:v>
                </c:pt>
                <c:pt idx="843">
                  <c:v>0.7</c:v>
                </c:pt>
                <c:pt idx="844">
                  <c:v>0.75</c:v>
                </c:pt>
                <c:pt idx="845">
                  <c:v>0.75</c:v>
                </c:pt>
                <c:pt idx="846">
                  <c:v>0.75</c:v>
                </c:pt>
                <c:pt idx="847">
                  <c:v>0.75</c:v>
                </c:pt>
                <c:pt idx="848">
                  <c:v>0.8</c:v>
                </c:pt>
                <c:pt idx="849">
                  <c:v>0.8</c:v>
                </c:pt>
                <c:pt idx="850">
                  <c:v>0.8</c:v>
                </c:pt>
                <c:pt idx="851">
                  <c:v>0.8</c:v>
                </c:pt>
                <c:pt idx="852">
                  <c:v>0.8</c:v>
                </c:pt>
                <c:pt idx="853">
                  <c:v>1</c:v>
                </c:pt>
                <c:pt idx="854">
                  <c:v>1.2</c:v>
                </c:pt>
                <c:pt idx="855">
                  <c:v>1.25</c:v>
                </c:pt>
                <c:pt idx="856">
                  <c:v>1.25</c:v>
                </c:pt>
                <c:pt idx="857">
                  <c:v>1.3</c:v>
                </c:pt>
                <c:pt idx="858">
                  <c:v>1.25</c:v>
                </c:pt>
                <c:pt idx="859">
                  <c:v>1.25</c:v>
                </c:pt>
                <c:pt idx="860">
                  <c:v>1.25</c:v>
                </c:pt>
                <c:pt idx="861">
                  <c:v>1.25</c:v>
                </c:pt>
                <c:pt idx="862">
                  <c:v>1.35</c:v>
                </c:pt>
                <c:pt idx="863">
                  <c:v>1.4</c:v>
                </c:pt>
                <c:pt idx="864">
                  <c:v>1.8</c:v>
                </c:pt>
                <c:pt idx="865">
                  <c:v>1.9</c:v>
                </c:pt>
                <c:pt idx="866">
                  <c:v>1.9</c:v>
                </c:pt>
                <c:pt idx="867">
                  <c:v>1.9</c:v>
                </c:pt>
                <c:pt idx="868">
                  <c:v>1.9</c:v>
                </c:pt>
                <c:pt idx="869">
                  <c:v>1.9</c:v>
                </c:pt>
                <c:pt idx="870">
                  <c:v>1.9</c:v>
                </c:pt>
                <c:pt idx="871">
                  <c:v>1.95</c:v>
                </c:pt>
                <c:pt idx="872">
                  <c:v>1.95</c:v>
                </c:pt>
                <c:pt idx="873">
                  <c:v>1.95</c:v>
                </c:pt>
                <c:pt idx="874">
                  <c:v>1.95</c:v>
                </c:pt>
                <c:pt idx="875">
                  <c:v>2</c:v>
                </c:pt>
                <c:pt idx="876">
                  <c:v>2</c:v>
                </c:pt>
                <c:pt idx="877">
                  <c:v>2</c:v>
                </c:pt>
                <c:pt idx="878">
                  <c:v>2</c:v>
                </c:pt>
                <c:pt idx="879">
                  <c:v>2</c:v>
                </c:pt>
                <c:pt idx="880">
                  <c:v>2</c:v>
                </c:pt>
                <c:pt idx="881">
                  <c:v>2.2999999999999998</c:v>
                </c:pt>
                <c:pt idx="882">
                  <c:v>2.5</c:v>
                </c:pt>
                <c:pt idx="883">
                  <c:v>2.6</c:v>
                </c:pt>
                <c:pt idx="884">
                  <c:v>2.5</c:v>
                </c:pt>
                <c:pt idx="885">
                  <c:v>2.4</c:v>
                </c:pt>
                <c:pt idx="886">
                  <c:v>2.4</c:v>
                </c:pt>
                <c:pt idx="887">
                  <c:v>2.35</c:v>
                </c:pt>
                <c:pt idx="888">
                  <c:v>2.35</c:v>
                </c:pt>
                <c:pt idx="889">
                  <c:v>2.2999999999999998</c:v>
                </c:pt>
                <c:pt idx="890">
                  <c:v>2.2999999999999998</c:v>
                </c:pt>
                <c:pt idx="891">
                  <c:v>2.25</c:v>
                </c:pt>
                <c:pt idx="892">
                  <c:v>2.2000000000000002</c:v>
                </c:pt>
                <c:pt idx="893">
                  <c:v>2.2000000000000002</c:v>
                </c:pt>
                <c:pt idx="894">
                  <c:v>2.1</c:v>
                </c:pt>
                <c:pt idx="895">
                  <c:v>2.1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3F0-426F-88C7-649D0ECD589E}"/>
            </c:ext>
          </c:extLst>
        </c:ser>
        <c:ser>
          <c:idx val="3"/>
          <c:order val="3"/>
          <c:tx>
            <c:strRef>
              <c:f>WAFDiff!$E$2</c:f>
              <c:strCache>
                <c:ptCount val="1"/>
                <c:pt idx="0">
                  <c:v>Bonny Light</c:v>
                </c:pt>
              </c:strCache>
            </c:strRef>
          </c:tx>
          <c:spPr>
            <a:ln w="28575" cap="rnd">
              <a:solidFill>
                <a:srgbClr val="AAB5DF"/>
              </a:solidFill>
              <a:round/>
            </a:ln>
            <a:effectLst/>
          </c:spPr>
          <c:marker>
            <c:symbol val="none"/>
          </c:marker>
          <c:cat>
            <c:numRef>
              <c:f>WAFDiff!$A$3:$A$898</c:f>
              <c:numCache>
                <c:formatCode>m/d/yyyy</c:formatCode>
                <c:ptCount val="896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45349</c:v>
                </c:pt>
                <c:pt idx="542">
                  <c:v>45350</c:v>
                </c:pt>
                <c:pt idx="543">
                  <c:v>45351</c:v>
                </c:pt>
                <c:pt idx="544">
                  <c:v>45352</c:v>
                </c:pt>
                <c:pt idx="545">
                  <c:v>45355</c:v>
                </c:pt>
                <c:pt idx="546">
                  <c:v>45356</c:v>
                </c:pt>
                <c:pt idx="547">
                  <c:v>45357</c:v>
                </c:pt>
                <c:pt idx="548">
                  <c:v>45358</c:v>
                </c:pt>
                <c:pt idx="549">
                  <c:v>45359</c:v>
                </c:pt>
                <c:pt idx="550">
                  <c:v>45362</c:v>
                </c:pt>
                <c:pt idx="551">
                  <c:v>45363</c:v>
                </c:pt>
                <c:pt idx="552">
                  <c:v>45364</c:v>
                </c:pt>
                <c:pt idx="553">
                  <c:v>45365</c:v>
                </c:pt>
                <c:pt idx="554">
                  <c:v>45366</c:v>
                </c:pt>
                <c:pt idx="555">
                  <c:v>45369</c:v>
                </c:pt>
                <c:pt idx="556">
                  <c:v>45370</c:v>
                </c:pt>
                <c:pt idx="557">
                  <c:v>45371</c:v>
                </c:pt>
                <c:pt idx="558">
                  <c:v>45372</c:v>
                </c:pt>
                <c:pt idx="559">
                  <c:v>45373</c:v>
                </c:pt>
                <c:pt idx="560">
                  <c:v>45376</c:v>
                </c:pt>
                <c:pt idx="561">
                  <c:v>45377</c:v>
                </c:pt>
                <c:pt idx="562">
                  <c:v>45378</c:v>
                </c:pt>
                <c:pt idx="563">
                  <c:v>45379</c:v>
                </c:pt>
                <c:pt idx="564">
                  <c:v>45384</c:v>
                </c:pt>
                <c:pt idx="565">
                  <c:v>45385</c:v>
                </c:pt>
                <c:pt idx="566">
                  <c:v>45386</c:v>
                </c:pt>
                <c:pt idx="567">
                  <c:v>45387</c:v>
                </c:pt>
                <c:pt idx="568">
                  <c:v>45390</c:v>
                </c:pt>
                <c:pt idx="569">
                  <c:v>45391</c:v>
                </c:pt>
                <c:pt idx="570">
                  <c:v>45392</c:v>
                </c:pt>
                <c:pt idx="571">
                  <c:v>45393</c:v>
                </c:pt>
                <c:pt idx="572">
                  <c:v>45394</c:v>
                </c:pt>
                <c:pt idx="573">
                  <c:v>45397</c:v>
                </c:pt>
                <c:pt idx="574">
                  <c:v>45398</c:v>
                </c:pt>
                <c:pt idx="575">
                  <c:v>45399</c:v>
                </c:pt>
                <c:pt idx="576">
                  <c:v>45400</c:v>
                </c:pt>
                <c:pt idx="577">
                  <c:v>45401</c:v>
                </c:pt>
                <c:pt idx="578">
                  <c:v>45404</c:v>
                </c:pt>
                <c:pt idx="579">
                  <c:v>45405</c:v>
                </c:pt>
                <c:pt idx="580">
                  <c:v>45406</c:v>
                </c:pt>
                <c:pt idx="581">
                  <c:v>45407</c:v>
                </c:pt>
                <c:pt idx="582">
                  <c:v>45408</c:v>
                </c:pt>
                <c:pt idx="583">
                  <c:v>45411</c:v>
                </c:pt>
                <c:pt idx="584">
                  <c:v>45412</c:v>
                </c:pt>
                <c:pt idx="585">
                  <c:v>45413</c:v>
                </c:pt>
                <c:pt idx="586">
                  <c:v>45414</c:v>
                </c:pt>
                <c:pt idx="587">
                  <c:v>45415</c:v>
                </c:pt>
                <c:pt idx="588">
                  <c:v>45419</c:v>
                </c:pt>
                <c:pt idx="589">
                  <c:v>45420</c:v>
                </c:pt>
                <c:pt idx="590">
                  <c:v>45421</c:v>
                </c:pt>
                <c:pt idx="591">
                  <c:v>45422</c:v>
                </c:pt>
                <c:pt idx="592">
                  <c:v>45425</c:v>
                </c:pt>
                <c:pt idx="593">
                  <c:v>45426</c:v>
                </c:pt>
                <c:pt idx="594">
                  <c:v>45427</c:v>
                </c:pt>
                <c:pt idx="595">
                  <c:v>45428</c:v>
                </c:pt>
                <c:pt idx="596">
                  <c:v>45429</c:v>
                </c:pt>
                <c:pt idx="597">
                  <c:v>45432</c:v>
                </c:pt>
                <c:pt idx="598">
                  <c:v>45433</c:v>
                </c:pt>
                <c:pt idx="599">
                  <c:v>45434</c:v>
                </c:pt>
                <c:pt idx="600">
                  <c:v>45435</c:v>
                </c:pt>
                <c:pt idx="601">
                  <c:v>45436</c:v>
                </c:pt>
                <c:pt idx="602">
                  <c:v>45440</c:v>
                </c:pt>
                <c:pt idx="603">
                  <c:v>45441</c:v>
                </c:pt>
                <c:pt idx="604">
                  <c:v>45442</c:v>
                </c:pt>
                <c:pt idx="605">
                  <c:v>45443</c:v>
                </c:pt>
                <c:pt idx="606">
                  <c:v>45446</c:v>
                </c:pt>
                <c:pt idx="607">
                  <c:v>45447</c:v>
                </c:pt>
                <c:pt idx="608">
                  <c:v>45448</c:v>
                </c:pt>
                <c:pt idx="609">
                  <c:v>45449</c:v>
                </c:pt>
                <c:pt idx="610">
                  <c:v>45450</c:v>
                </c:pt>
                <c:pt idx="611">
                  <c:v>45453</c:v>
                </c:pt>
                <c:pt idx="612">
                  <c:v>45454</c:v>
                </c:pt>
                <c:pt idx="613">
                  <c:v>45455</c:v>
                </c:pt>
                <c:pt idx="614">
                  <c:v>45456</c:v>
                </c:pt>
                <c:pt idx="615">
                  <c:v>45457</c:v>
                </c:pt>
                <c:pt idx="616">
                  <c:v>45460</c:v>
                </c:pt>
                <c:pt idx="617">
                  <c:v>45461</c:v>
                </c:pt>
                <c:pt idx="618">
                  <c:v>45462</c:v>
                </c:pt>
                <c:pt idx="619">
                  <c:v>45463</c:v>
                </c:pt>
                <c:pt idx="620">
                  <c:v>45464</c:v>
                </c:pt>
                <c:pt idx="621">
                  <c:v>45467</c:v>
                </c:pt>
                <c:pt idx="622">
                  <c:v>45468</c:v>
                </c:pt>
                <c:pt idx="623">
                  <c:v>45469</c:v>
                </c:pt>
                <c:pt idx="624">
                  <c:v>45470</c:v>
                </c:pt>
                <c:pt idx="625">
                  <c:v>45471</c:v>
                </c:pt>
                <c:pt idx="626">
                  <c:v>45474</c:v>
                </c:pt>
                <c:pt idx="627">
                  <c:v>45475</c:v>
                </c:pt>
                <c:pt idx="628">
                  <c:v>45476</c:v>
                </c:pt>
                <c:pt idx="629">
                  <c:v>45477</c:v>
                </c:pt>
                <c:pt idx="630">
                  <c:v>45478</c:v>
                </c:pt>
                <c:pt idx="631">
                  <c:v>45481</c:v>
                </c:pt>
                <c:pt idx="632">
                  <c:v>45482</c:v>
                </c:pt>
                <c:pt idx="633">
                  <c:v>45483</c:v>
                </c:pt>
                <c:pt idx="634">
                  <c:v>45484</c:v>
                </c:pt>
                <c:pt idx="635">
                  <c:v>45485</c:v>
                </c:pt>
                <c:pt idx="636">
                  <c:v>45488</c:v>
                </c:pt>
                <c:pt idx="637">
                  <c:v>45489</c:v>
                </c:pt>
                <c:pt idx="638">
                  <c:v>45490</c:v>
                </c:pt>
                <c:pt idx="639">
                  <c:v>45491</c:v>
                </c:pt>
                <c:pt idx="640">
                  <c:v>45492</c:v>
                </c:pt>
                <c:pt idx="641">
                  <c:v>45495</c:v>
                </c:pt>
                <c:pt idx="642">
                  <c:v>45496</c:v>
                </c:pt>
                <c:pt idx="643">
                  <c:v>45497</c:v>
                </c:pt>
                <c:pt idx="644">
                  <c:v>45498</c:v>
                </c:pt>
                <c:pt idx="645">
                  <c:v>45499</c:v>
                </c:pt>
                <c:pt idx="646">
                  <c:v>45502</c:v>
                </c:pt>
                <c:pt idx="647">
                  <c:v>45503</c:v>
                </c:pt>
                <c:pt idx="648">
                  <c:v>45504</c:v>
                </c:pt>
                <c:pt idx="649">
                  <c:v>45505</c:v>
                </c:pt>
                <c:pt idx="650">
                  <c:v>45506</c:v>
                </c:pt>
                <c:pt idx="651">
                  <c:v>45509</c:v>
                </c:pt>
                <c:pt idx="652">
                  <c:v>45510</c:v>
                </c:pt>
                <c:pt idx="653">
                  <c:v>45511</c:v>
                </c:pt>
                <c:pt idx="654">
                  <c:v>45512</c:v>
                </c:pt>
                <c:pt idx="655">
                  <c:v>45513</c:v>
                </c:pt>
                <c:pt idx="656">
                  <c:v>45516</c:v>
                </c:pt>
                <c:pt idx="657">
                  <c:v>45517</c:v>
                </c:pt>
                <c:pt idx="658">
                  <c:v>45518</c:v>
                </c:pt>
                <c:pt idx="659">
                  <c:v>45519</c:v>
                </c:pt>
                <c:pt idx="660">
                  <c:v>45520</c:v>
                </c:pt>
                <c:pt idx="661">
                  <c:v>45523</c:v>
                </c:pt>
                <c:pt idx="662">
                  <c:v>45524</c:v>
                </c:pt>
                <c:pt idx="663">
                  <c:v>45525</c:v>
                </c:pt>
                <c:pt idx="664">
                  <c:v>45526</c:v>
                </c:pt>
                <c:pt idx="665">
                  <c:v>45527</c:v>
                </c:pt>
                <c:pt idx="666">
                  <c:v>45531</c:v>
                </c:pt>
                <c:pt idx="667">
                  <c:v>45532</c:v>
                </c:pt>
                <c:pt idx="668">
                  <c:v>45533</c:v>
                </c:pt>
                <c:pt idx="669">
                  <c:v>45534</c:v>
                </c:pt>
                <c:pt idx="670">
                  <c:v>45537</c:v>
                </c:pt>
                <c:pt idx="671">
                  <c:v>45538</c:v>
                </c:pt>
                <c:pt idx="672">
                  <c:v>45539</c:v>
                </c:pt>
                <c:pt idx="673">
                  <c:v>45540</c:v>
                </c:pt>
                <c:pt idx="674">
                  <c:v>45541</c:v>
                </c:pt>
                <c:pt idx="675">
                  <c:v>45544</c:v>
                </c:pt>
                <c:pt idx="676">
                  <c:v>45545</c:v>
                </c:pt>
                <c:pt idx="677">
                  <c:v>45546</c:v>
                </c:pt>
                <c:pt idx="678">
                  <c:v>45547</c:v>
                </c:pt>
                <c:pt idx="679">
                  <c:v>45548</c:v>
                </c:pt>
                <c:pt idx="680">
                  <c:v>45551</c:v>
                </c:pt>
                <c:pt idx="681">
                  <c:v>45552</c:v>
                </c:pt>
                <c:pt idx="682">
                  <c:v>45553</c:v>
                </c:pt>
                <c:pt idx="683">
                  <c:v>45554</c:v>
                </c:pt>
                <c:pt idx="684">
                  <c:v>45555</c:v>
                </c:pt>
                <c:pt idx="685">
                  <c:v>45558</c:v>
                </c:pt>
                <c:pt idx="686">
                  <c:v>45559</c:v>
                </c:pt>
                <c:pt idx="687">
                  <c:v>45560</c:v>
                </c:pt>
                <c:pt idx="688">
                  <c:v>45561</c:v>
                </c:pt>
                <c:pt idx="689">
                  <c:v>45562</c:v>
                </c:pt>
                <c:pt idx="690">
                  <c:v>45565</c:v>
                </c:pt>
                <c:pt idx="691">
                  <c:v>45566</c:v>
                </c:pt>
                <c:pt idx="692">
                  <c:v>45567</c:v>
                </c:pt>
                <c:pt idx="693">
                  <c:v>45568</c:v>
                </c:pt>
                <c:pt idx="694">
                  <c:v>45569</c:v>
                </c:pt>
                <c:pt idx="695">
                  <c:v>45572</c:v>
                </c:pt>
                <c:pt idx="696">
                  <c:v>45573</c:v>
                </c:pt>
                <c:pt idx="697">
                  <c:v>45574</c:v>
                </c:pt>
                <c:pt idx="698">
                  <c:v>45575</c:v>
                </c:pt>
                <c:pt idx="699">
                  <c:v>45576</c:v>
                </c:pt>
                <c:pt idx="700">
                  <c:v>45579</c:v>
                </c:pt>
                <c:pt idx="701">
                  <c:v>45580</c:v>
                </c:pt>
                <c:pt idx="702">
                  <c:v>45581</c:v>
                </c:pt>
                <c:pt idx="703">
                  <c:v>45582</c:v>
                </c:pt>
                <c:pt idx="704">
                  <c:v>45583</c:v>
                </c:pt>
                <c:pt idx="705">
                  <c:v>45586</c:v>
                </c:pt>
                <c:pt idx="706">
                  <c:v>45587</c:v>
                </c:pt>
                <c:pt idx="707">
                  <c:v>45588</c:v>
                </c:pt>
                <c:pt idx="708">
                  <c:v>45589</c:v>
                </c:pt>
                <c:pt idx="709">
                  <c:v>45590</c:v>
                </c:pt>
                <c:pt idx="710">
                  <c:v>45593</c:v>
                </c:pt>
                <c:pt idx="711">
                  <c:v>45594</c:v>
                </c:pt>
                <c:pt idx="712">
                  <c:v>45595</c:v>
                </c:pt>
                <c:pt idx="713">
                  <c:v>45596</c:v>
                </c:pt>
                <c:pt idx="714">
                  <c:v>45597</c:v>
                </c:pt>
                <c:pt idx="715">
                  <c:v>45600</c:v>
                </c:pt>
                <c:pt idx="716">
                  <c:v>45601</c:v>
                </c:pt>
                <c:pt idx="717">
                  <c:v>45602</c:v>
                </c:pt>
                <c:pt idx="718">
                  <c:v>45603</c:v>
                </c:pt>
                <c:pt idx="719">
                  <c:v>45604</c:v>
                </c:pt>
                <c:pt idx="720">
                  <c:v>45607</c:v>
                </c:pt>
                <c:pt idx="721">
                  <c:v>45608</c:v>
                </c:pt>
                <c:pt idx="722">
                  <c:v>45609</c:v>
                </c:pt>
                <c:pt idx="723">
                  <c:v>45610</c:v>
                </c:pt>
                <c:pt idx="724">
                  <c:v>45611</c:v>
                </c:pt>
                <c:pt idx="725">
                  <c:v>45614</c:v>
                </c:pt>
                <c:pt idx="726">
                  <c:v>45615</c:v>
                </c:pt>
                <c:pt idx="727">
                  <c:v>45616</c:v>
                </c:pt>
                <c:pt idx="728">
                  <c:v>45617</c:v>
                </c:pt>
                <c:pt idx="729">
                  <c:v>45618</c:v>
                </c:pt>
                <c:pt idx="730">
                  <c:v>45621</c:v>
                </c:pt>
                <c:pt idx="731">
                  <c:v>45622</c:v>
                </c:pt>
                <c:pt idx="732">
                  <c:v>45623</c:v>
                </c:pt>
                <c:pt idx="733">
                  <c:v>45624</c:v>
                </c:pt>
                <c:pt idx="734">
                  <c:v>45625</c:v>
                </c:pt>
                <c:pt idx="735">
                  <c:v>45628</c:v>
                </c:pt>
                <c:pt idx="736">
                  <c:v>45629</c:v>
                </c:pt>
                <c:pt idx="737">
                  <c:v>45630</c:v>
                </c:pt>
                <c:pt idx="738">
                  <c:v>45631</c:v>
                </c:pt>
                <c:pt idx="739">
                  <c:v>45632</c:v>
                </c:pt>
                <c:pt idx="740">
                  <c:v>45635</c:v>
                </c:pt>
                <c:pt idx="741">
                  <c:v>45636</c:v>
                </c:pt>
                <c:pt idx="742">
                  <c:v>45637</c:v>
                </c:pt>
                <c:pt idx="743">
                  <c:v>45638</c:v>
                </c:pt>
                <c:pt idx="744">
                  <c:v>45639</c:v>
                </c:pt>
                <c:pt idx="745">
                  <c:v>45642</c:v>
                </c:pt>
                <c:pt idx="746">
                  <c:v>45643</c:v>
                </c:pt>
                <c:pt idx="747">
                  <c:v>45644</c:v>
                </c:pt>
                <c:pt idx="748">
                  <c:v>45645</c:v>
                </c:pt>
                <c:pt idx="749">
                  <c:v>45646</c:v>
                </c:pt>
                <c:pt idx="750">
                  <c:v>45649</c:v>
                </c:pt>
                <c:pt idx="751">
                  <c:v>45650</c:v>
                </c:pt>
                <c:pt idx="752">
                  <c:v>45653</c:v>
                </c:pt>
                <c:pt idx="753">
                  <c:v>45656</c:v>
                </c:pt>
                <c:pt idx="754">
                  <c:v>45657</c:v>
                </c:pt>
                <c:pt idx="755">
                  <c:v>45659</c:v>
                </c:pt>
                <c:pt idx="756">
                  <c:v>45660</c:v>
                </c:pt>
                <c:pt idx="757">
                  <c:v>45663</c:v>
                </c:pt>
                <c:pt idx="758">
                  <c:v>45664</c:v>
                </c:pt>
                <c:pt idx="759">
                  <c:v>45665</c:v>
                </c:pt>
                <c:pt idx="760">
                  <c:v>45666</c:v>
                </c:pt>
                <c:pt idx="761">
                  <c:v>45667</c:v>
                </c:pt>
                <c:pt idx="762">
                  <c:v>45670</c:v>
                </c:pt>
                <c:pt idx="763">
                  <c:v>45671</c:v>
                </c:pt>
                <c:pt idx="764">
                  <c:v>45672</c:v>
                </c:pt>
                <c:pt idx="765">
                  <c:v>45673</c:v>
                </c:pt>
                <c:pt idx="766">
                  <c:v>45674</c:v>
                </c:pt>
                <c:pt idx="767">
                  <c:v>45677</c:v>
                </c:pt>
                <c:pt idx="768">
                  <c:v>45678</c:v>
                </c:pt>
                <c:pt idx="769">
                  <c:v>45679</c:v>
                </c:pt>
                <c:pt idx="770">
                  <c:v>45680</c:v>
                </c:pt>
                <c:pt idx="771">
                  <c:v>45681</c:v>
                </c:pt>
                <c:pt idx="772">
                  <c:v>45684</c:v>
                </c:pt>
                <c:pt idx="773">
                  <c:v>45685</c:v>
                </c:pt>
                <c:pt idx="774">
                  <c:v>45686</c:v>
                </c:pt>
                <c:pt idx="775">
                  <c:v>45687</c:v>
                </c:pt>
                <c:pt idx="776">
                  <c:v>45688</c:v>
                </c:pt>
                <c:pt idx="777">
                  <c:v>45691</c:v>
                </c:pt>
                <c:pt idx="778">
                  <c:v>45692</c:v>
                </c:pt>
                <c:pt idx="779">
                  <c:v>45693</c:v>
                </c:pt>
                <c:pt idx="780">
                  <c:v>45694</c:v>
                </c:pt>
                <c:pt idx="781">
                  <c:v>45695</c:v>
                </c:pt>
                <c:pt idx="782">
                  <c:v>45698</c:v>
                </c:pt>
                <c:pt idx="783">
                  <c:v>45699</c:v>
                </c:pt>
                <c:pt idx="784">
                  <c:v>45700</c:v>
                </c:pt>
                <c:pt idx="785">
                  <c:v>45701</c:v>
                </c:pt>
                <c:pt idx="786">
                  <c:v>45702</c:v>
                </c:pt>
                <c:pt idx="787">
                  <c:v>45705</c:v>
                </c:pt>
                <c:pt idx="788">
                  <c:v>45706</c:v>
                </c:pt>
                <c:pt idx="789">
                  <c:v>45707</c:v>
                </c:pt>
                <c:pt idx="790">
                  <c:v>45708</c:v>
                </c:pt>
                <c:pt idx="791">
                  <c:v>45709</c:v>
                </c:pt>
                <c:pt idx="792">
                  <c:v>45712</c:v>
                </c:pt>
                <c:pt idx="793">
                  <c:v>45713</c:v>
                </c:pt>
                <c:pt idx="794">
                  <c:v>45714</c:v>
                </c:pt>
                <c:pt idx="795">
                  <c:v>45715</c:v>
                </c:pt>
                <c:pt idx="796">
                  <c:v>45716</c:v>
                </c:pt>
                <c:pt idx="797">
                  <c:v>45719</c:v>
                </c:pt>
                <c:pt idx="798">
                  <c:v>45720</c:v>
                </c:pt>
                <c:pt idx="799">
                  <c:v>45721</c:v>
                </c:pt>
                <c:pt idx="800">
                  <c:v>45722</c:v>
                </c:pt>
                <c:pt idx="801">
                  <c:v>45723</c:v>
                </c:pt>
                <c:pt idx="802">
                  <c:v>45726</c:v>
                </c:pt>
                <c:pt idx="803">
                  <c:v>45727</c:v>
                </c:pt>
                <c:pt idx="804">
                  <c:v>45728</c:v>
                </c:pt>
                <c:pt idx="805">
                  <c:v>45729</c:v>
                </c:pt>
                <c:pt idx="806">
                  <c:v>45730</c:v>
                </c:pt>
                <c:pt idx="807">
                  <c:v>45733</c:v>
                </c:pt>
                <c:pt idx="808">
                  <c:v>45734</c:v>
                </c:pt>
                <c:pt idx="809">
                  <c:v>45735</c:v>
                </c:pt>
                <c:pt idx="810">
                  <c:v>45736</c:v>
                </c:pt>
                <c:pt idx="811">
                  <c:v>45737</c:v>
                </c:pt>
                <c:pt idx="812">
                  <c:v>45740</c:v>
                </c:pt>
                <c:pt idx="813">
                  <c:v>45741</c:v>
                </c:pt>
                <c:pt idx="814">
                  <c:v>45742</c:v>
                </c:pt>
                <c:pt idx="815">
                  <c:v>45743</c:v>
                </c:pt>
                <c:pt idx="816">
                  <c:v>45744</c:v>
                </c:pt>
                <c:pt idx="817">
                  <c:v>45747</c:v>
                </c:pt>
                <c:pt idx="818">
                  <c:v>45748</c:v>
                </c:pt>
                <c:pt idx="819">
                  <c:v>45749</c:v>
                </c:pt>
                <c:pt idx="820">
                  <c:v>45750</c:v>
                </c:pt>
                <c:pt idx="821">
                  <c:v>45751</c:v>
                </c:pt>
                <c:pt idx="822">
                  <c:v>45754</c:v>
                </c:pt>
                <c:pt idx="823">
                  <c:v>45755</c:v>
                </c:pt>
                <c:pt idx="824">
                  <c:v>45756</c:v>
                </c:pt>
                <c:pt idx="825">
                  <c:v>45757</c:v>
                </c:pt>
                <c:pt idx="826">
                  <c:v>45758</c:v>
                </c:pt>
                <c:pt idx="827">
                  <c:v>45761</c:v>
                </c:pt>
                <c:pt idx="828">
                  <c:v>45762</c:v>
                </c:pt>
                <c:pt idx="829">
                  <c:v>45763</c:v>
                </c:pt>
                <c:pt idx="830">
                  <c:v>45764</c:v>
                </c:pt>
                <c:pt idx="831">
                  <c:v>45769</c:v>
                </c:pt>
                <c:pt idx="832">
                  <c:v>45770</c:v>
                </c:pt>
                <c:pt idx="833">
                  <c:v>45771</c:v>
                </c:pt>
                <c:pt idx="834">
                  <c:v>45772</c:v>
                </c:pt>
                <c:pt idx="835">
                  <c:v>45775</c:v>
                </c:pt>
                <c:pt idx="836">
                  <c:v>45776</c:v>
                </c:pt>
                <c:pt idx="837">
                  <c:v>45777</c:v>
                </c:pt>
                <c:pt idx="838">
                  <c:v>45778</c:v>
                </c:pt>
                <c:pt idx="839">
                  <c:v>45779</c:v>
                </c:pt>
                <c:pt idx="840">
                  <c:v>45783</c:v>
                </c:pt>
                <c:pt idx="841">
                  <c:v>45784</c:v>
                </c:pt>
                <c:pt idx="842">
                  <c:v>45785</c:v>
                </c:pt>
                <c:pt idx="843">
                  <c:v>45786</c:v>
                </c:pt>
                <c:pt idx="844">
                  <c:v>45789</c:v>
                </c:pt>
                <c:pt idx="845">
                  <c:v>45790</c:v>
                </c:pt>
                <c:pt idx="846">
                  <c:v>45791</c:v>
                </c:pt>
                <c:pt idx="847">
                  <c:v>45792</c:v>
                </c:pt>
                <c:pt idx="848">
                  <c:v>45793</c:v>
                </c:pt>
                <c:pt idx="849">
                  <c:v>45796</c:v>
                </c:pt>
                <c:pt idx="850">
                  <c:v>45797</c:v>
                </c:pt>
                <c:pt idx="851">
                  <c:v>45798</c:v>
                </c:pt>
                <c:pt idx="852">
                  <c:v>45799</c:v>
                </c:pt>
                <c:pt idx="853">
                  <c:v>45800</c:v>
                </c:pt>
                <c:pt idx="854">
                  <c:v>45804</c:v>
                </c:pt>
                <c:pt idx="855">
                  <c:v>45805</c:v>
                </c:pt>
                <c:pt idx="856">
                  <c:v>45806</c:v>
                </c:pt>
                <c:pt idx="857">
                  <c:v>45807</c:v>
                </c:pt>
                <c:pt idx="858">
                  <c:v>45810</c:v>
                </c:pt>
                <c:pt idx="859">
                  <c:v>45811</c:v>
                </c:pt>
                <c:pt idx="860">
                  <c:v>45812</c:v>
                </c:pt>
                <c:pt idx="861">
                  <c:v>45813</c:v>
                </c:pt>
                <c:pt idx="862">
                  <c:v>45814</c:v>
                </c:pt>
                <c:pt idx="863">
                  <c:v>45817</c:v>
                </c:pt>
                <c:pt idx="864">
                  <c:v>45818</c:v>
                </c:pt>
                <c:pt idx="865">
                  <c:v>45819</c:v>
                </c:pt>
                <c:pt idx="866">
                  <c:v>45820</c:v>
                </c:pt>
                <c:pt idx="867">
                  <c:v>45821</c:v>
                </c:pt>
                <c:pt idx="868">
                  <c:v>45824</c:v>
                </c:pt>
                <c:pt idx="869">
                  <c:v>45825</c:v>
                </c:pt>
                <c:pt idx="870">
                  <c:v>45826</c:v>
                </c:pt>
                <c:pt idx="871">
                  <c:v>45827</c:v>
                </c:pt>
                <c:pt idx="872">
                  <c:v>45828</c:v>
                </c:pt>
                <c:pt idx="873">
                  <c:v>45831</c:v>
                </c:pt>
                <c:pt idx="874">
                  <c:v>45832</c:v>
                </c:pt>
                <c:pt idx="875">
                  <c:v>45833</c:v>
                </c:pt>
                <c:pt idx="876">
                  <c:v>45834</c:v>
                </c:pt>
                <c:pt idx="877">
                  <c:v>45835</c:v>
                </c:pt>
                <c:pt idx="878">
                  <c:v>45838</c:v>
                </c:pt>
                <c:pt idx="879">
                  <c:v>45839</c:v>
                </c:pt>
                <c:pt idx="880">
                  <c:v>45840</c:v>
                </c:pt>
                <c:pt idx="881">
                  <c:v>45841</c:v>
                </c:pt>
                <c:pt idx="882">
                  <c:v>45842</c:v>
                </c:pt>
                <c:pt idx="883">
                  <c:v>45845</c:v>
                </c:pt>
                <c:pt idx="884">
                  <c:v>45846</c:v>
                </c:pt>
                <c:pt idx="885">
                  <c:v>45847</c:v>
                </c:pt>
                <c:pt idx="886">
                  <c:v>45848</c:v>
                </c:pt>
                <c:pt idx="887">
                  <c:v>45849</c:v>
                </c:pt>
                <c:pt idx="888">
                  <c:v>45852</c:v>
                </c:pt>
                <c:pt idx="889">
                  <c:v>45853</c:v>
                </c:pt>
                <c:pt idx="890">
                  <c:v>45854</c:v>
                </c:pt>
                <c:pt idx="891">
                  <c:v>45855</c:v>
                </c:pt>
                <c:pt idx="892">
                  <c:v>45856</c:v>
                </c:pt>
                <c:pt idx="893">
                  <c:v>45859</c:v>
                </c:pt>
                <c:pt idx="894">
                  <c:v>45860</c:v>
                </c:pt>
                <c:pt idx="895">
                  <c:v>45861</c:v>
                </c:pt>
              </c:numCache>
            </c:numRef>
          </c:cat>
          <c:val>
            <c:numRef>
              <c:f>WAFDiff!$E$3:$E$898</c:f>
              <c:numCache>
                <c:formatCode>General</c:formatCode>
                <c:ptCount val="896"/>
                <c:pt idx="0">
                  <c:v>0.4</c:v>
                </c:pt>
                <c:pt idx="1">
                  <c:v>0.4</c:v>
                </c:pt>
                <c:pt idx="2">
                  <c:v>0.4</c:v>
                </c:pt>
                <c:pt idx="3">
                  <c:v>0.4</c:v>
                </c:pt>
                <c:pt idx="4">
                  <c:v>0.45</c:v>
                </c:pt>
                <c:pt idx="5">
                  <c:v>1.2</c:v>
                </c:pt>
                <c:pt idx="6">
                  <c:v>1.6</c:v>
                </c:pt>
                <c:pt idx="7">
                  <c:v>2</c:v>
                </c:pt>
                <c:pt idx="8">
                  <c:v>2</c:v>
                </c:pt>
                <c:pt idx="9">
                  <c:v>2</c:v>
                </c:pt>
                <c:pt idx="10">
                  <c:v>2</c:v>
                </c:pt>
                <c:pt idx="11">
                  <c:v>2</c:v>
                </c:pt>
                <c:pt idx="12">
                  <c:v>1.95</c:v>
                </c:pt>
                <c:pt idx="13">
                  <c:v>1.9</c:v>
                </c:pt>
                <c:pt idx="14">
                  <c:v>1.8</c:v>
                </c:pt>
                <c:pt idx="15">
                  <c:v>1.8</c:v>
                </c:pt>
                <c:pt idx="16">
                  <c:v>1.8</c:v>
                </c:pt>
                <c:pt idx="17">
                  <c:v>1.85</c:v>
                </c:pt>
                <c:pt idx="18">
                  <c:v>1.85</c:v>
                </c:pt>
                <c:pt idx="19">
                  <c:v>1.85</c:v>
                </c:pt>
                <c:pt idx="20">
                  <c:v>1.85</c:v>
                </c:pt>
                <c:pt idx="21">
                  <c:v>1.8</c:v>
                </c:pt>
                <c:pt idx="22">
                  <c:v>1.75</c:v>
                </c:pt>
                <c:pt idx="23">
                  <c:v>1.7</c:v>
                </c:pt>
                <c:pt idx="24">
                  <c:v>1.7</c:v>
                </c:pt>
                <c:pt idx="25">
                  <c:v>1.8</c:v>
                </c:pt>
                <c:pt idx="26">
                  <c:v>1.9</c:v>
                </c:pt>
                <c:pt idx="27">
                  <c:v>1.9</c:v>
                </c:pt>
                <c:pt idx="28">
                  <c:v>1.9</c:v>
                </c:pt>
                <c:pt idx="29">
                  <c:v>1.9</c:v>
                </c:pt>
                <c:pt idx="30">
                  <c:v>1.9</c:v>
                </c:pt>
                <c:pt idx="31">
                  <c:v>1.85</c:v>
                </c:pt>
                <c:pt idx="32">
                  <c:v>1.85</c:v>
                </c:pt>
                <c:pt idx="33">
                  <c:v>1.85</c:v>
                </c:pt>
                <c:pt idx="34">
                  <c:v>1.85</c:v>
                </c:pt>
                <c:pt idx="35">
                  <c:v>1.8</c:v>
                </c:pt>
                <c:pt idx="36">
                  <c:v>1.8</c:v>
                </c:pt>
                <c:pt idx="37">
                  <c:v>1.8</c:v>
                </c:pt>
                <c:pt idx="38">
                  <c:v>1.8</c:v>
                </c:pt>
                <c:pt idx="39">
                  <c:v>1.8</c:v>
                </c:pt>
                <c:pt idx="40">
                  <c:v>1.75</c:v>
                </c:pt>
                <c:pt idx="41">
                  <c:v>1.75</c:v>
                </c:pt>
                <c:pt idx="42">
                  <c:v>1.75</c:v>
                </c:pt>
                <c:pt idx="43">
                  <c:v>1.95</c:v>
                </c:pt>
                <c:pt idx="44">
                  <c:v>2.0499999999999998</c:v>
                </c:pt>
                <c:pt idx="45">
                  <c:v>2.0499999999999998</c:v>
                </c:pt>
                <c:pt idx="46">
                  <c:v>2.15</c:v>
                </c:pt>
                <c:pt idx="47">
                  <c:v>2.15</c:v>
                </c:pt>
                <c:pt idx="48">
                  <c:v>2.5499999999999998</c:v>
                </c:pt>
                <c:pt idx="49">
                  <c:v>2.8</c:v>
                </c:pt>
                <c:pt idx="50">
                  <c:v>2.8</c:v>
                </c:pt>
                <c:pt idx="51">
                  <c:v>3.2</c:v>
                </c:pt>
                <c:pt idx="52">
                  <c:v>3.3</c:v>
                </c:pt>
                <c:pt idx="53">
                  <c:v>3.2</c:v>
                </c:pt>
                <c:pt idx="54">
                  <c:v>3.2</c:v>
                </c:pt>
                <c:pt idx="55">
                  <c:v>3.2</c:v>
                </c:pt>
                <c:pt idx="56">
                  <c:v>3.2</c:v>
                </c:pt>
                <c:pt idx="57">
                  <c:v>3.2</c:v>
                </c:pt>
                <c:pt idx="58">
                  <c:v>3.4</c:v>
                </c:pt>
                <c:pt idx="59">
                  <c:v>3.4</c:v>
                </c:pt>
                <c:pt idx="60">
                  <c:v>3.4</c:v>
                </c:pt>
                <c:pt idx="61">
                  <c:v>3.1</c:v>
                </c:pt>
                <c:pt idx="62">
                  <c:v>2.2000000000000002</c:v>
                </c:pt>
                <c:pt idx="63">
                  <c:v>2</c:v>
                </c:pt>
                <c:pt idx="64">
                  <c:v>1.5</c:v>
                </c:pt>
                <c:pt idx="65">
                  <c:v>1.4</c:v>
                </c:pt>
                <c:pt idx="66">
                  <c:v>1.2</c:v>
                </c:pt>
                <c:pt idx="67">
                  <c:v>1</c:v>
                </c:pt>
                <c:pt idx="68">
                  <c:v>0.9</c:v>
                </c:pt>
                <c:pt idx="69">
                  <c:v>0.8</c:v>
                </c:pt>
                <c:pt idx="70">
                  <c:v>0.8</c:v>
                </c:pt>
                <c:pt idx="71">
                  <c:v>0.75</c:v>
                </c:pt>
                <c:pt idx="72">
                  <c:v>0.75</c:v>
                </c:pt>
                <c:pt idx="73">
                  <c:v>0.7</c:v>
                </c:pt>
                <c:pt idx="74">
                  <c:v>0.7</c:v>
                </c:pt>
                <c:pt idx="75">
                  <c:v>0.7</c:v>
                </c:pt>
                <c:pt idx="76">
                  <c:v>1</c:v>
                </c:pt>
                <c:pt idx="77">
                  <c:v>1.1000000000000001</c:v>
                </c:pt>
                <c:pt idx="78">
                  <c:v>1.4</c:v>
                </c:pt>
                <c:pt idx="79">
                  <c:v>1.4</c:v>
                </c:pt>
                <c:pt idx="80">
                  <c:v>1.4</c:v>
                </c:pt>
                <c:pt idx="81">
                  <c:v>1.4</c:v>
                </c:pt>
                <c:pt idx="82">
                  <c:v>1.6</c:v>
                </c:pt>
                <c:pt idx="83">
                  <c:v>1.6</c:v>
                </c:pt>
                <c:pt idx="84">
                  <c:v>1.7</c:v>
                </c:pt>
                <c:pt idx="85">
                  <c:v>2</c:v>
                </c:pt>
                <c:pt idx="86">
                  <c:v>2.5</c:v>
                </c:pt>
                <c:pt idx="87">
                  <c:v>2.9</c:v>
                </c:pt>
                <c:pt idx="88">
                  <c:v>3.3</c:v>
                </c:pt>
                <c:pt idx="89">
                  <c:v>3.8</c:v>
                </c:pt>
                <c:pt idx="90">
                  <c:v>4</c:v>
                </c:pt>
                <c:pt idx="91">
                  <c:v>4.0999999999999996</c:v>
                </c:pt>
                <c:pt idx="92">
                  <c:v>4.3</c:v>
                </c:pt>
                <c:pt idx="93">
                  <c:v>4.8</c:v>
                </c:pt>
                <c:pt idx="94">
                  <c:v>5.3</c:v>
                </c:pt>
                <c:pt idx="95">
                  <c:v>5.8</c:v>
                </c:pt>
                <c:pt idx="96">
                  <c:v>6.4</c:v>
                </c:pt>
                <c:pt idx="97">
                  <c:v>6.4</c:v>
                </c:pt>
                <c:pt idx="98">
                  <c:v>6.4</c:v>
                </c:pt>
                <c:pt idx="99">
                  <c:v>6.4</c:v>
                </c:pt>
                <c:pt idx="100">
                  <c:v>6.4</c:v>
                </c:pt>
                <c:pt idx="101">
                  <c:v>6.6</c:v>
                </c:pt>
                <c:pt idx="102">
                  <c:v>6.6</c:v>
                </c:pt>
                <c:pt idx="103">
                  <c:v>6.6</c:v>
                </c:pt>
                <c:pt idx="104">
                  <c:v>6.6</c:v>
                </c:pt>
                <c:pt idx="105">
                  <c:v>6.6</c:v>
                </c:pt>
                <c:pt idx="106">
                  <c:v>6.6</c:v>
                </c:pt>
                <c:pt idx="107">
                  <c:v>6.6</c:v>
                </c:pt>
                <c:pt idx="108">
                  <c:v>6.6</c:v>
                </c:pt>
                <c:pt idx="109">
                  <c:v>6.55</c:v>
                </c:pt>
                <c:pt idx="110">
                  <c:v>6.55</c:v>
                </c:pt>
                <c:pt idx="111">
                  <c:v>6.55</c:v>
                </c:pt>
                <c:pt idx="112">
                  <c:v>6.45</c:v>
                </c:pt>
                <c:pt idx="113">
                  <c:v>6.45</c:v>
                </c:pt>
                <c:pt idx="114">
                  <c:v>6.45</c:v>
                </c:pt>
                <c:pt idx="115">
                  <c:v>6.45</c:v>
                </c:pt>
                <c:pt idx="116">
                  <c:v>6.45</c:v>
                </c:pt>
                <c:pt idx="117">
                  <c:v>6.45</c:v>
                </c:pt>
                <c:pt idx="118">
                  <c:v>6.75</c:v>
                </c:pt>
                <c:pt idx="119">
                  <c:v>6.75</c:v>
                </c:pt>
                <c:pt idx="120">
                  <c:v>6.75</c:v>
                </c:pt>
                <c:pt idx="121">
                  <c:v>6.7</c:v>
                </c:pt>
                <c:pt idx="122">
                  <c:v>6.65</c:v>
                </c:pt>
                <c:pt idx="123">
                  <c:v>6.65</c:v>
                </c:pt>
                <c:pt idx="124">
                  <c:v>6.75</c:v>
                </c:pt>
                <c:pt idx="125">
                  <c:v>6.95</c:v>
                </c:pt>
                <c:pt idx="126">
                  <c:v>6.95</c:v>
                </c:pt>
                <c:pt idx="127">
                  <c:v>6.95</c:v>
                </c:pt>
                <c:pt idx="128">
                  <c:v>6.95</c:v>
                </c:pt>
                <c:pt idx="129">
                  <c:v>6.95</c:v>
                </c:pt>
                <c:pt idx="130">
                  <c:v>7.05</c:v>
                </c:pt>
                <c:pt idx="131">
                  <c:v>7.05</c:v>
                </c:pt>
                <c:pt idx="132">
                  <c:v>7.15</c:v>
                </c:pt>
                <c:pt idx="133">
                  <c:v>7.15</c:v>
                </c:pt>
                <c:pt idx="134">
                  <c:v>7.55</c:v>
                </c:pt>
                <c:pt idx="135">
                  <c:v>7.8</c:v>
                </c:pt>
                <c:pt idx="136">
                  <c:v>8.1</c:v>
                </c:pt>
                <c:pt idx="137">
                  <c:v>8.1</c:v>
                </c:pt>
                <c:pt idx="138">
                  <c:v>8.1999999999999993</c:v>
                </c:pt>
                <c:pt idx="139">
                  <c:v>8.1999999999999993</c:v>
                </c:pt>
                <c:pt idx="140">
                  <c:v>7.8</c:v>
                </c:pt>
                <c:pt idx="141">
                  <c:v>7.8</c:v>
                </c:pt>
                <c:pt idx="142">
                  <c:v>7.8</c:v>
                </c:pt>
                <c:pt idx="143">
                  <c:v>7.8</c:v>
                </c:pt>
                <c:pt idx="144">
                  <c:v>7.8</c:v>
                </c:pt>
                <c:pt idx="145">
                  <c:v>7.8</c:v>
                </c:pt>
                <c:pt idx="146">
                  <c:v>7.3</c:v>
                </c:pt>
                <c:pt idx="147">
                  <c:v>7.3</c:v>
                </c:pt>
                <c:pt idx="148">
                  <c:v>7</c:v>
                </c:pt>
                <c:pt idx="149">
                  <c:v>6.2</c:v>
                </c:pt>
                <c:pt idx="150">
                  <c:v>5.4</c:v>
                </c:pt>
                <c:pt idx="151">
                  <c:v>4.8</c:v>
                </c:pt>
                <c:pt idx="152">
                  <c:v>4.2</c:v>
                </c:pt>
                <c:pt idx="153">
                  <c:v>4.2</c:v>
                </c:pt>
                <c:pt idx="154">
                  <c:v>4.2</c:v>
                </c:pt>
                <c:pt idx="155">
                  <c:v>4.2</c:v>
                </c:pt>
                <c:pt idx="156">
                  <c:v>4.2</c:v>
                </c:pt>
                <c:pt idx="157">
                  <c:v>3.6</c:v>
                </c:pt>
                <c:pt idx="158">
                  <c:v>3.4</c:v>
                </c:pt>
                <c:pt idx="159">
                  <c:v>3.4</c:v>
                </c:pt>
                <c:pt idx="160">
                  <c:v>3.3</c:v>
                </c:pt>
                <c:pt idx="161">
                  <c:v>3.2</c:v>
                </c:pt>
                <c:pt idx="162">
                  <c:v>2.9</c:v>
                </c:pt>
                <c:pt idx="163">
                  <c:v>2.9</c:v>
                </c:pt>
                <c:pt idx="164">
                  <c:v>2.9</c:v>
                </c:pt>
                <c:pt idx="165">
                  <c:v>2.9</c:v>
                </c:pt>
                <c:pt idx="166">
                  <c:v>2.7</c:v>
                </c:pt>
                <c:pt idx="167">
                  <c:v>2.6</c:v>
                </c:pt>
                <c:pt idx="168">
                  <c:v>2.6</c:v>
                </c:pt>
                <c:pt idx="169">
                  <c:v>2.6</c:v>
                </c:pt>
                <c:pt idx="170">
                  <c:v>2.6</c:v>
                </c:pt>
                <c:pt idx="171">
                  <c:v>2.5</c:v>
                </c:pt>
                <c:pt idx="172">
                  <c:v>2.4</c:v>
                </c:pt>
                <c:pt idx="173">
                  <c:v>2.4</c:v>
                </c:pt>
                <c:pt idx="174">
                  <c:v>2.4</c:v>
                </c:pt>
                <c:pt idx="175">
                  <c:v>2.4</c:v>
                </c:pt>
                <c:pt idx="176">
                  <c:v>2.4</c:v>
                </c:pt>
                <c:pt idx="177">
                  <c:v>2.2999999999999998</c:v>
                </c:pt>
                <c:pt idx="178">
                  <c:v>2.2999999999999998</c:v>
                </c:pt>
                <c:pt idx="179">
                  <c:v>2.2999999999999998</c:v>
                </c:pt>
                <c:pt idx="180">
                  <c:v>2.2999999999999998</c:v>
                </c:pt>
                <c:pt idx="181">
                  <c:v>2.2999999999999998</c:v>
                </c:pt>
                <c:pt idx="182">
                  <c:v>2.2000000000000002</c:v>
                </c:pt>
                <c:pt idx="183">
                  <c:v>2.2000000000000002</c:v>
                </c:pt>
                <c:pt idx="184">
                  <c:v>2.2000000000000002</c:v>
                </c:pt>
                <c:pt idx="185">
                  <c:v>2.2000000000000002</c:v>
                </c:pt>
                <c:pt idx="186">
                  <c:v>2.2000000000000002</c:v>
                </c:pt>
                <c:pt idx="187">
                  <c:v>2.2000000000000002</c:v>
                </c:pt>
                <c:pt idx="188">
                  <c:v>2.2000000000000002</c:v>
                </c:pt>
                <c:pt idx="189">
                  <c:v>2.2000000000000002</c:v>
                </c:pt>
                <c:pt idx="190">
                  <c:v>2.2000000000000002</c:v>
                </c:pt>
                <c:pt idx="191">
                  <c:v>2.2000000000000002</c:v>
                </c:pt>
                <c:pt idx="192">
                  <c:v>2.2999999999999998</c:v>
                </c:pt>
                <c:pt idx="193">
                  <c:v>2.4</c:v>
                </c:pt>
                <c:pt idx="194">
                  <c:v>2.4</c:v>
                </c:pt>
                <c:pt idx="195">
                  <c:v>2.4</c:v>
                </c:pt>
                <c:pt idx="196">
                  <c:v>2.25</c:v>
                </c:pt>
                <c:pt idx="197">
                  <c:v>1.9</c:v>
                </c:pt>
                <c:pt idx="198">
                  <c:v>1.7</c:v>
                </c:pt>
                <c:pt idx="199">
                  <c:v>1.7</c:v>
                </c:pt>
                <c:pt idx="200">
                  <c:v>1.7</c:v>
                </c:pt>
                <c:pt idx="201">
                  <c:v>1.65</c:v>
                </c:pt>
                <c:pt idx="202">
                  <c:v>1.65</c:v>
                </c:pt>
                <c:pt idx="203">
                  <c:v>1.65</c:v>
                </c:pt>
                <c:pt idx="204">
                  <c:v>1.55</c:v>
                </c:pt>
                <c:pt idx="205">
                  <c:v>1.5</c:v>
                </c:pt>
                <c:pt idx="206">
                  <c:v>1.5</c:v>
                </c:pt>
                <c:pt idx="207">
                  <c:v>1.5</c:v>
                </c:pt>
                <c:pt idx="208">
                  <c:v>1.45</c:v>
                </c:pt>
                <c:pt idx="209">
                  <c:v>1.4</c:v>
                </c:pt>
                <c:pt idx="210">
                  <c:v>1.35</c:v>
                </c:pt>
                <c:pt idx="211">
                  <c:v>1.35</c:v>
                </c:pt>
                <c:pt idx="212">
                  <c:v>1.35</c:v>
                </c:pt>
                <c:pt idx="213">
                  <c:v>1.35</c:v>
                </c:pt>
                <c:pt idx="214">
                  <c:v>1.25</c:v>
                </c:pt>
                <c:pt idx="215">
                  <c:v>1.2</c:v>
                </c:pt>
                <c:pt idx="216">
                  <c:v>1.2</c:v>
                </c:pt>
                <c:pt idx="217">
                  <c:v>1.2</c:v>
                </c:pt>
                <c:pt idx="218">
                  <c:v>1.2</c:v>
                </c:pt>
                <c:pt idx="219">
                  <c:v>1.1499999999999999</c:v>
                </c:pt>
                <c:pt idx="220">
                  <c:v>1.1000000000000001</c:v>
                </c:pt>
                <c:pt idx="221">
                  <c:v>0.85</c:v>
                </c:pt>
                <c:pt idx="222">
                  <c:v>0.6</c:v>
                </c:pt>
                <c:pt idx="223">
                  <c:v>0.4</c:v>
                </c:pt>
                <c:pt idx="224">
                  <c:v>0.35</c:v>
                </c:pt>
                <c:pt idx="225">
                  <c:v>0.35</c:v>
                </c:pt>
                <c:pt idx="226">
                  <c:v>0.3</c:v>
                </c:pt>
                <c:pt idx="227">
                  <c:v>0.25</c:v>
                </c:pt>
                <c:pt idx="228">
                  <c:v>0.25</c:v>
                </c:pt>
                <c:pt idx="229">
                  <c:v>0.25</c:v>
                </c:pt>
                <c:pt idx="230">
                  <c:v>0.05</c:v>
                </c:pt>
                <c:pt idx="231">
                  <c:v>-0.05</c:v>
                </c:pt>
                <c:pt idx="232">
                  <c:v>-0.05</c:v>
                </c:pt>
                <c:pt idx="233">
                  <c:v>-0.15</c:v>
                </c:pt>
                <c:pt idx="234">
                  <c:v>-0.25</c:v>
                </c:pt>
                <c:pt idx="235">
                  <c:v>-0.3</c:v>
                </c:pt>
                <c:pt idx="236">
                  <c:v>-0.4</c:v>
                </c:pt>
                <c:pt idx="237">
                  <c:v>-0.4</c:v>
                </c:pt>
                <c:pt idx="238">
                  <c:v>-0.4</c:v>
                </c:pt>
                <c:pt idx="239">
                  <c:v>-0.4</c:v>
                </c:pt>
                <c:pt idx="240">
                  <c:v>-0.4</c:v>
                </c:pt>
                <c:pt idx="241">
                  <c:v>-0.45</c:v>
                </c:pt>
                <c:pt idx="242">
                  <c:v>-0.45</c:v>
                </c:pt>
                <c:pt idx="243">
                  <c:v>-0.45</c:v>
                </c:pt>
                <c:pt idx="244">
                  <c:v>-0.45</c:v>
                </c:pt>
                <c:pt idx="245">
                  <c:v>-0.45</c:v>
                </c:pt>
                <c:pt idx="246">
                  <c:v>-0.4</c:v>
                </c:pt>
                <c:pt idx="247">
                  <c:v>-0.4</c:v>
                </c:pt>
                <c:pt idx="248">
                  <c:v>-0.4</c:v>
                </c:pt>
                <c:pt idx="249">
                  <c:v>-0.4</c:v>
                </c:pt>
                <c:pt idx="250">
                  <c:v>0.1</c:v>
                </c:pt>
                <c:pt idx="251">
                  <c:v>0.4</c:v>
                </c:pt>
                <c:pt idx="252">
                  <c:v>0.6</c:v>
                </c:pt>
                <c:pt idx="253">
                  <c:v>0.7</c:v>
                </c:pt>
                <c:pt idx="254">
                  <c:v>0.8</c:v>
                </c:pt>
                <c:pt idx="255">
                  <c:v>0.8</c:v>
                </c:pt>
                <c:pt idx="256">
                  <c:v>0.8</c:v>
                </c:pt>
                <c:pt idx="257">
                  <c:v>0.8</c:v>
                </c:pt>
                <c:pt idx="258">
                  <c:v>0.8</c:v>
                </c:pt>
                <c:pt idx="259">
                  <c:v>1.2</c:v>
                </c:pt>
                <c:pt idx="260">
                  <c:v>1.2</c:v>
                </c:pt>
                <c:pt idx="261">
                  <c:v>1.1499999999999999</c:v>
                </c:pt>
                <c:pt idx="262">
                  <c:v>1.1000000000000001</c:v>
                </c:pt>
                <c:pt idx="263">
                  <c:v>1.05</c:v>
                </c:pt>
                <c:pt idx="264">
                  <c:v>1.05</c:v>
                </c:pt>
                <c:pt idx="265">
                  <c:v>1.05</c:v>
                </c:pt>
                <c:pt idx="266">
                  <c:v>1.05</c:v>
                </c:pt>
                <c:pt idx="267">
                  <c:v>1.05</c:v>
                </c:pt>
                <c:pt idx="268">
                  <c:v>0.95</c:v>
                </c:pt>
                <c:pt idx="269">
                  <c:v>0.95</c:v>
                </c:pt>
                <c:pt idx="270">
                  <c:v>0.9</c:v>
                </c:pt>
                <c:pt idx="271">
                  <c:v>0.9</c:v>
                </c:pt>
                <c:pt idx="272">
                  <c:v>0.9</c:v>
                </c:pt>
                <c:pt idx="273">
                  <c:v>0.8</c:v>
                </c:pt>
                <c:pt idx="274">
                  <c:v>0.75</c:v>
                </c:pt>
                <c:pt idx="275">
                  <c:v>0.75</c:v>
                </c:pt>
                <c:pt idx="276">
                  <c:v>0.75</c:v>
                </c:pt>
                <c:pt idx="277">
                  <c:v>0.75</c:v>
                </c:pt>
                <c:pt idx="278">
                  <c:v>0.6</c:v>
                </c:pt>
                <c:pt idx="279">
                  <c:v>0.6</c:v>
                </c:pt>
                <c:pt idx="280">
                  <c:v>0.6</c:v>
                </c:pt>
                <c:pt idx="281">
                  <c:v>0.8</c:v>
                </c:pt>
                <c:pt idx="282">
                  <c:v>0.85</c:v>
                </c:pt>
                <c:pt idx="283">
                  <c:v>0.85</c:v>
                </c:pt>
                <c:pt idx="284">
                  <c:v>1.05</c:v>
                </c:pt>
                <c:pt idx="285">
                  <c:v>1.25</c:v>
                </c:pt>
                <c:pt idx="286">
                  <c:v>1.25</c:v>
                </c:pt>
                <c:pt idx="287">
                  <c:v>1.25</c:v>
                </c:pt>
                <c:pt idx="288">
                  <c:v>1.25</c:v>
                </c:pt>
                <c:pt idx="289">
                  <c:v>1.2</c:v>
                </c:pt>
                <c:pt idx="290">
                  <c:v>1.1499999999999999</c:v>
                </c:pt>
                <c:pt idx="291">
                  <c:v>1.1499999999999999</c:v>
                </c:pt>
                <c:pt idx="292">
                  <c:v>1.1000000000000001</c:v>
                </c:pt>
                <c:pt idx="293">
                  <c:v>1.05</c:v>
                </c:pt>
                <c:pt idx="294">
                  <c:v>1.05</c:v>
                </c:pt>
                <c:pt idx="295">
                  <c:v>1</c:v>
                </c:pt>
                <c:pt idx="296">
                  <c:v>1</c:v>
                </c:pt>
                <c:pt idx="297">
                  <c:v>0.9</c:v>
                </c:pt>
                <c:pt idx="298">
                  <c:v>0.85</c:v>
                </c:pt>
                <c:pt idx="299">
                  <c:v>0.85</c:v>
                </c:pt>
                <c:pt idx="300">
                  <c:v>0.8</c:v>
                </c:pt>
                <c:pt idx="301">
                  <c:v>0.8</c:v>
                </c:pt>
                <c:pt idx="302">
                  <c:v>0.7</c:v>
                </c:pt>
                <c:pt idx="303">
                  <c:v>0.5</c:v>
                </c:pt>
                <c:pt idx="304">
                  <c:v>0.4</c:v>
                </c:pt>
                <c:pt idx="305">
                  <c:v>0.3</c:v>
                </c:pt>
                <c:pt idx="306">
                  <c:v>0.25</c:v>
                </c:pt>
                <c:pt idx="307">
                  <c:v>0.25</c:v>
                </c:pt>
                <c:pt idx="308">
                  <c:v>0.25</c:v>
                </c:pt>
                <c:pt idx="309">
                  <c:v>0.2</c:v>
                </c:pt>
                <c:pt idx="310">
                  <c:v>0.15</c:v>
                </c:pt>
                <c:pt idx="311">
                  <c:v>0.15</c:v>
                </c:pt>
                <c:pt idx="312">
                  <c:v>0.15</c:v>
                </c:pt>
                <c:pt idx="313">
                  <c:v>0.15</c:v>
                </c:pt>
                <c:pt idx="314">
                  <c:v>0.15</c:v>
                </c:pt>
                <c:pt idx="315">
                  <c:v>0.1</c:v>
                </c:pt>
                <c:pt idx="316">
                  <c:v>-0.1</c:v>
                </c:pt>
                <c:pt idx="317">
                  <c:v>-0.1</c:v>
                </c:pt>
                <c:pt idx="318">
                  <c:v>-0.2</c:v>
                </c:pt>
                <c:pt idx="319">
                  <c:v>-0.2</c:v>
                </c:pt>
                <c:pt idx="320">
                  <c:v>-0.2</c:v>
                </c:pt>
                <c:pt idx="321">
                  <c:v>-0.3</c:v>
                </c:pt>
                <c:pt idx="322">
                  <c:v>-0.3</c:v>
                </c:pt>
                <c:pt idx="323">
                  <c:v>-0.3</c:v>
                </c:pt>
                <c:pt idx="324">
                  <c:v>-0.4</c:v>
                </c:pt>
                <c:pt idx="325">
                  <c:v>-0.4</c:v>
                </c:pt>
                <c:pt idx="326">
                  <c:v>-0.4</c:v>
                </c:pt>
                <c:pt idx="327">
                  <c:v>-0.4</c:v>
                </c:pt>
                <c:pt idx="328">
                  <c:v>-0.45</c:v>
                </c:pt>
                <c:pt idx="329">
                  <c:v>-0.45</c:v>
                </c:pt>
                <c:pt idx="330">
                  <c:v>-0.45</c:v>
                </c:pt>
                <c:pt idx="331">
                  <c:v>-0.55000000000000004</c:v>
                </c:pt>
                <c:pt idx="332">
                  <c:v>-0.55000000000000004</c:v>
                </c:pt>
                <c:pt idx="333">
                  <c:v>-0.6</c:v>
                </c:pt>
                <c:pt idx="334">
                  <c:v>-0.55000000000000004</c:v>
                </c:pt>
                <c:pt idx="335">
                  <c:v>-0.6</c:v>
                </c:pt>
                <c:pt idx="336">
                  <c:v>-0.6</c:v>
                </c:pt>
                <c:pt idx="337">
                  <c:v>-0.65</c:v>
                </c:pt>
                <c:pt idx="338">
                  <c:v>-0.7</c:v>
                </c:pt>
                <c:pt idx="339">
                  <c:v>-0.7</c:v>
                </c:pt>
                <c:pt idx="340">
                  <c:v>-0.75</c:v>
                </c:pt>
                <c:pt idx="341">
                  <c:v>-0.75</c:v>
                </c:pt>
                <c:pt idx="342">
                  <c:v>-0.75</c:v>
                </c:pt>
                <c:pt idx="343">
                  <c:v>-0.75</c:v>
                </c:pt>
                <c:pt idx="344">
                  <c:v>-0.65</c:v>
                </c:pt>
                <c:pt idx="345">
                  <c:v>-0.65</c:v>
                </c:pt>
                <c:pt idx="346">
                  <c:v>-0.6</c:v>
                </c:pt>
                <c:pt idx="347">
                  <c:v>-0.6</c:v>
                </c:pt>
                <c:pt idx="348">
                  <c:v>-0.6</c:v>
                </c:pt>
                <c:pt idx="349">
                  <c:v>-0.6</c:v>
                </c:pt>
                <c:pt idx="350">
                  <c:v>-0.5</c:v>
                </c:pt>
                <c:pt idx="351">
                  <c:v>-0.45</c:v>
                </c:pt>
                <c:pt idx="352">
                  <c:v>-0.45</c:v>
                </c:pt>
                <c:pt idx="353">
                  <c:v>-0.45</c:v>
                </c:pt>
                <c:pt idx="354">
                  <c:v>-0.5</c:v>
                </c:pt>
                <c:pt idx="355">
                  <c:v>-0.5</c:v>
                </c:pt>
                <c:pt idx="356">
                  <c:v>-0.55000000000000004</c:v>
                </c:pt>
                <c:pt idx="357">
                  <c:v>-0.55000000000000004</c:v>
                </c:pt>
                <c:pt idx="358">
                  <c:v>-0.55000000000000004</c:v>
                </c:pt>
                <c:pt idx="359">
                  <c:v>-0.6</c:v>
                </c:pt>
                <c:pt idx="360">
                  <c:v>-0.6</c:v>
                </c:pt>
                <c:pt idx="361">
                  <c:v>-0.5</c:v>
                </c:pt>
                <c:pt idx="362">
                  <c:v>-0.4</c:v>
                </c:pt>
                <c:pt idx="363">
                  <c:v>-0.4</c:v>
                </c:pt>
                <c:pt idx="364">
                  <c:v>-0.4</c:v>
                </c:pt>
                <c:pt idx="365">
                  <c:v>-0.4</c:v>
                </c:pt>
                <c:pt idx="366">
                  <c:v>-0.4</c:v>
                </c:pt>
                <c:pt idx="367">
                  <c:v>-0.4</c:v>
                </c:pt>
                <c:pt idx="368">
                  <c:v>-0.35</c:v>
                </c:pt>
                <c:pt idx="369">
                  <c:v>-0.35</c:v>
                </c:pt>
                <c:pt idx="370">
                  <c:v>-0.25</c:v>
                </c:pt>
                <c:pt idx="371">
                  <c:v>-0.25</c:v>
                </c:pt>
                <c:pt idx="372">
                  <c:v>-0.2</c:v>
                </c:pt>
                <c:pt idx="373">
                  <c:v>-0.2</c:v>
                </c:pt>
                <c:pt idx="374">
                  <c:v>-0.15</c:v>
                </c:pt>
                <c:pt idx="375">
                  <c:v>0.15</c:v>
                </c:pt>
                <c:pt idx="376">
                  <c:v>0.45</c:v>
                </c:pt>
                <c:pt idx="377">
                  <c:v>0.75</c:v>
                </c:pt>
                <c:pt idx="378">
                  <c:v>1.05</c:v>
                </c:pt>
                <c:pt idx="379">
                  <c:v>1.25</c:v>
                </c:pt>
                <c:pt idx="380">
                  <c:v>1.45</c:v>
                </c:pt>
                <c:pt idx="381">
                  <c:v>1.45</c:v>
                </c:pt>
                <c:pt idx="382">
                  <c:v>1.45</c:v>
                </c:pt>
                <c:pt idx="383">
                  <c:v>1.4</c:v>
                </c:pt>
                <c:pt idx="384">
                  <c:v>1.4</c:v>
                </c:pt>
                <c:pt idx="385">
                  <c:v>1.4</c:v>
                </c:pt>
                <c:pt idx="386">
                  <c:v>1.4</c:v>
                </c:pt>
                <c:pt idx="387">
                  <c:v>1.45</c:v>
                </c:pt>
                <c:pt idx="388">
                  <c:v>1.45</c:v>
                </c:pt>
                <c:pt idx="389">
                  <c:v>1.45</c:v>
                </c:pt>
                <c:pt idx="390">
                  <c:v>1.45</c:v>
                </c:pt>
                <c:pt idx="391">
                  <c:v>1.5</c:v>
                </c:pt>
                <c:pt idx="392">
                  <c:v>1.5</c:v>
                </c:pt>
                <c:pt idx="393">
                  <c:v>1.65</c:v>
                </c:pt>
                <c:pt idx="394">
                  <c:v>1.9</c:v>
                </c:pt>
                <c:pt idx="395">
                  <c:v>1.9</c:v>
                </c:pt>
                <c:pt idx="396">
                  <c:v>1.85</c:v>
                </c:pt>
                <c:pt idx="397">
                  <c:v>1.85</c:v>
                </c:pt>
                <c:pt idx="398">
                  <c:v>1.85</c:v>
                </c:pt>
                <c:pt idx="399">
                  <c:v>1.85</c:v>
                </c:pt>
                <c:pt idx="400">
                  <c:v>1.8</c:v>
                </c:pt>
                <c:pt idx="401">
                  <c:v>1.8</c:v>
                </c:pt>
                <c:pt idx="402">
                  <c:v>1.8</c:v>
                </c:pt>
                <c:pt idx="403">
                  <c:v>1.8</c:v>
                </c:pt>
                <c:pt idx="404">
                  <c:v>1.85</c:v>
                </c:pt>
                <c:pt idx="405">
                  <c:v>1.95</c:v>
                </c:pt>
                <c:pt idx="406">
                  <c:v>2.1</c:v>
                </c:pt>
                <c:pt idx="407">
                  <c:v>2.2000000000000002</c:v>
                </c:pt>
                <c:pt idx="408">
                  <c:v>2.2000000000000002</c:v>
                </c:pt>
                <c:pt idx="409">
                  <c:v>2.2000000000000002</c:v>
                </c:pt>
                <c:pt idx="410">
                  <c:v>2.25</c:v>
                </c:pt>
                <c:pt idx="411">
                  <c:v>2.25</c:v>
                </c:pt>
                <c:pt idx="412">
                  <c:v>2.25</c:v>
                </c:pt>
                <c:pt idx="413">
                  <c:v>2.2000000000000002</c:v>
                </c:pt>
                <c:pt idx="414">
                  <c:v>2.2000000000000002</c:v>
                </c:pt>
                <c:pt idx="415">
                  <c:v>2.2000000000000002</c:v>
                </c:pt>
                <c:pt idx="416">
                  <c:v>2.25</c:v>
                </c:pt>
                <c:pt idx="417">
                  <c:v>2.25</c:v>
                </c:pt>
                <c:pt idx="418">
                  <c:v>2.35</c:v>
                </c:pt>
                <c:pt idx="419">
                  <c:v>2.2999999999999998</c:v>
                </c:pt>
                <c:pt idx="420">
                  <c:v>2.2999999999999998</c:v>
                </c:pt>
                <c:pt idx="421">
                  <c:v>2.5</c:v>
                </c:pt>
                <c:pt idx="422">
                  <c:v>2.5</c:v>
                </c:pt>
                <c:pt idx="423">
                  <c:v>2.5</c:v>
                </c:pt>
                <c:pt idx="424">
                  <c:v>2.5</c:v>
                </c:pt>
                <c:pt idx="425">
                  <c:v>2.5499999999999998</c:v>
                </c:pt>
                <c:pt idx="426">
                  <c:v>2.5499999999999998</c:v>
                </c:pt>
                <c:pt idx="427">
                  <c:v>2.5499999999999998</c:v>
                </c:pt>
                <c:pt idx="428">
                  <c:v>2.5</c:v>
                </c:pt>
                <c:pt idx="429">
                  <c:v>2.5</c:v>
                </c:pt>
                <c:pt idx="430">
                  <c:v>2.5</c:v>
                </c:pt>
                <c:pt idx="431">
                  <c:v>2.5</c:v>
                </c:pt>
                <c:pt idx="432">
                  <c:v>2.6</c:v>
                </c:pt>
                <c:pt idx="433">
                  <c:v>2.6</c:v>
                </c:pt>
                <c:pt idx="434">
                  <c:v>2.7</c:v>
                </c:pt>
                <c:pt idx="435">
                  <c:v>2.9</c:v>
                </c:pt>
                <c:pt idx="436">
                  <c:v>3</c:v>
                </c:pt>
                <c:pt idx="437">
                  <c:v>3</c:v>
                </c:pt>
                <c:pt idx="438">
                  <c:v>3</c:v>
                </c:pt>
                <c:pt idx="439">
                  <c:v>3</c:v>
                </c:pt>
                <c:pt idx="440">
                  <c:v>2.95</c:v>
                </c:pt>
                <c:pt idx="441">
                  <c:v>2.95</c:v>
                </c:pt>
                <c:pt idx="442">
                  <c:v>3.05</c:v>
                </c:pt>
                <c:pt idx="443">
                  <c:v>3.15</c:v>
                </c:pt>
                <c:pt idx="444">
                  <c:v>3.15</c:v>
                </c:pt>
                <c:pt idx="445">
                  <c:v>3.15</c:v>
                </c:pt>
                <c:pt idx="446">
                  <c:v>3.1</c:v>
                </c:pt>
                <c:pt idx="447">
                  <c:v>3.1</c:v>
                </c:pt>
                <c:pt idx="448">
                  <c:v>3.1</c:v>
                </c:pt>
                <c:pt idx="449">
                  <c:v>3</c:v>
                </c:pt>
                <c:pt idx="450">
                  <c:v>2.9</c:v>
                </c:pt>
                <c:pt idx="451">
                  <c:v>2.8</c:v>
                </c:pt>
                <c:pt idx="452">
                  <c:v>2.6</c:v>
                </c:pt>
                <c:pt idx="453">
                  <c:v>2.5</c:v>
                </c:pt>
                <c:pt idx="454">
                  <c:v>2.5</c:v>
                </c:pt>
                <c:pt idx="455">
                  <c:v>2.4500000000000002</c:v>
                </c:pt>
                <c:pt idx="456">
                  <c:v>2.4</c:v>
                </c:pt>
                <c:pt idx="457">
                  <c:v>2.2999999999999998</c:v>
                </c:pt>
                <c:pt idx="458">
                  <c:v>2.2000000000000002</c:v>
                </c:pt>
                <c:pt idx="459">
                  <c:v>2.1</c:v>
                </c:pt>
                <c:pt idx="460">
                  <c:v>1.9</c:v>
                </c:pt>
                <c:pt idx="461">
                  <c:v>1.6</c:v>
                </c:pt>
                <c:pt idx="462">
                  <c:v>1.3</c:v>
                </c:pt>
                <c:pt idx="463">
                  <c:v>1.1000000000000001</c:v>
                </c:pt>
                <c:pt idx="464">
                  <c:v>0.9</c:v>
                </c:pt>
                <c:pt idx="465">
                  <c:v>0.7</c:v>
                </c:pt>
                <c:pt idx="466">
                  <c:v>0.5</c:v>
                </c:pt>
                <c:pt idx="467">
                  <c:v>0.4</c:v>
                </c:pt>
                <c:pt idx="468">
                  <c:v>0.2</c:v>
                </c:pt>
                <c:pt idx="469">
                  <c:v>0.15</c:v>
                </c:pt>
                <c:pt idx="470">
                  <c:v>0.1</c:v>
                </c:pt>
                <c:pt idx="471">
                  <c:v>0</c:v>
                </c:pt>
                <c:pt idx="472">
                  <c:v>-0.1</c:v>
                </c:pt>
                <c:pt idx="473">
                  <c:v>-0.15</c:v>
                </c:pt>
                <c:pt idx="474">
                  <c:v>-0.2</c:v>
                </c:pt>
                <c:pt idx="475">
                  <c:v>-0.25</c:v>
                </c:pt>
                <c:pt idx="476">
                  <c:v>-0.25</c:v>
                </c:pt>
                <c:pt idx="477">
                  <c:v>-0.25</c:v>
                </c:pt>
                <c:pt idx="478">
                  <c:v>-0.2</c:v>
                </c:pt>
                <c:pt idx="479">
                  <c:v>-0.2</c:v>
                </c:pt>
                <c:pt idx="480">
                  <c:v>-0.2</c:v>
                </c:pt>
                <c:pt idx="481">
                  <c:v>-0.1</c:v>
                </c:pt>
                <c:pt idx="482">
                  <c:v>0.1</c:v>
                </c:pt>
                <c:pt idx="483">
                  <c:v>0.2</c:v>
                </c:pt>
                <c:pt idx="484">
                  <c:v>0.3</c:v>
                </c:pt>
                <c:pt idx="485">
                  <c:v>0.4</c:v>
                </c:pt>
                <c:pt idx="486">
                  <c:v>0.6</c:v>
                </c:pt>
                <c:pt idx="487">
                  <c:v>0.7</c:v>
                </c:pt>
                <c:pt idx="488">
                  <c:v>0.8</c:v>
                </c:pt>
                <c:pt idx="489">
                  <c:v>0.9</c:v>
                </c:pt>
                <c:pt idx="490">
                  <c:v>1.3</c:v>
                </c:pt>
                <c:pt idx="491">
                  <c:v>1.6</c:v>
                </c:pt>
                <c:pt idx="492">
                  <c:v>2</c:v>
                </c:pt>
                <c:pt idx="493">
                  <c:v>1.9</c:v>
                </c:pt>
                <c:pt idx="494">
                  <c:v>1.8</c:v>
                </c:pt>
                <c:pt idx="495">
                  <c:v>1.75</c:v>
                </c:pt>
                <c:pt idx="496">
                  <c:v>1.7</c:v>
                </c:pt>
                <c:pt idx="497">
                  <c:v>1.65</c:v>
                </c:pt>
                <c:pt idx="498">
                  <c:v>1.55</c:v>
                </c:pt>
                <c:pt idx="499">
                  <c:v>1.35</c:v>
                </c:pt>
                <c:pt idx="500">
                  <c:v>1.25</c:v>
                </c:pt>
                <c:pt idx="501">
                  <c:v>1.2</c:v>
                </c:pt>
                <c:pt idx="502">
                  <c:v>1.1499999999999999</c:v>
                </c:pt>
                <c:pt idx="503">
                  <c:v>1.05</c:v>
                </c:pt>
                <c:pt idx="504">
                  <c:v>1</c:v>
                </c:pt>
                <c:pt idx="505">
                  <c:v>1</c:v>
                </c:pt>
                <c:pt idx="506">
                  <c:v>0.9</c:v>
                </c:pt>
                <c:pt idx="507">
                  <c:v>0.85</c:v>
                </c:pt>
                <c:pt idx="508">
                  <c:v>0.85</c:v>
                </c:pt>
                <c:pt idx="509">
                  <c:v>0.75</c:v>
                </c:pt>
                <c:pt idx="510">
                  <c:v>0.75</c:v>
                </c:pt>
                <c:pt idx="511">
                  <c:v>0.75</c:v>
                </c:pt>
                <c:pt idx="512">
                  <c:v>0.7</c:v>
                </c:pt>
                <c:pt idx="513">
                  <c:v>0.7</c:v>
                </c:pt>
                <c:pt idx="514">
                  <c:v>0.8</c:v>
                </c:pt>
                <c:pt idx="515">
                  <c:v>0.85</c:v>
                </c:pt>
                <c:pt idx="516">
                  <c:v>0.9</c:v>
                </c:pt>
                <c:pt idx="517">
                  <c:v>0.95</c:v>
                </c:pt>
                <c:pt idx="518">
                  <c:v>0.9</c:v>
                </c:pt>
                <c:pt idx="519">
                  <c:v>1</c:v>
                </c:pt>
                <c:pt idx="520">
                  <c:v>1.2</c:v>
                </c:pt>
                <c:pt idx="521">
                  <c:v>1.3</c:v>
                </c:pt>
                <c:pt idx="522">
                  <c:v>1.4</c:v>
                </c:pt>
                <c:pt idx="523">
                  <c:v>1.5</c:v>
                </c:pt>
                <c:pt idx="524">
                  <c:v>1.55</c:v>
                </c:pt>
                <c:pt idx="525">
                  <c:v>1.55</c:v>
                </c:pt>
                <c:pt idx="526">
                  <c:v>1.55</c:v>
                </c:pt>
                <c:pt idx="527">
                  <c:v>1.65</c:v>
                </c:pt>
                <c:pt idx="528">
                  <c:v>1.65</c:v>
                </c:pt>
                <c:pt idx="529">
                  <c:v>1.7</c:v>
                </c:pt>
                <c:pt idx="530">
                  <c:v>1.7</c:v>
                </c:pt>
                <c:pt idx="531">
                  <c:v>2.1</c:v>
                </c:pt>
                <c:pt idx="532">
                  <c:v>2.5</c:v>
                </c:pt>
                <c:pt idx="533">
                  <c:v>2.8</c:v>
                </c:pt>
                <c:pt idx="534">
                  <c:v>3</c:v>
                </c:pt>
                <c:pt idx="535">
                  <c:v>3.1</c:v>
                </c:pt>
                <c:pt idx="536">
                  <c:v>3.1</c:v>
                </c:pt>
                <c:pt idx="537">
                  <c:v>3</c:v>
                </c:pt>
                <c:pt idx="538">
                  <c:v>2.9</c:v>
                </c:pt>
                <c:pt idx="539">
                  <c:v>2.85</c:v>
                </c:pt>
                <c:pt idx="540">
                  <c:v>2.8</c:v>
                </c:pt>
                <c:pt idx="541">
                  <c:v>2.7</c:v>
                </c:pt>
                <c:pt idx="542">
                  <c:v>2.7</c:v>
                </c:pt>
                <c:pt idx="543">
                  <c:v>2.7</c:v>
                </c:pt>
                <c:pt idx="544">
                  <c:v>2.8</c:v>
                </c:pt>
                <c:pt idx="545">
                  <c:v>2.9</c:v>
                </c:pt>
                <c:pt idx="546">
                  <c:v>3</c:v>
                </c:pt>
                <c:pt idx="547">
                  <c:v>3.1</c:v>
                </c:pt>
                <c:pt idx="548">
                  <c:v>3.1</c:v>
                </c:pt>
                <c:pt idx="549">
                  <c:v>3.1</c:v>
                </c:pt>
                <c:pt idx="550">
                  <c:v>3.1</c:v>
                </c:pt>
                <c:pt idx="551">
                  <c:v>3</c:v>
                </c:pt>
                <c:pt idx="552">
                  <c:v>2.8</c:v>
                </c:pt>
                <c:pt idx="553">
                  <c:v>2.75</c:v>
                </c:pt>
                <c:pt idx="554">
                  <c:v>2.5499999999999998</c:v>
                </c:pt>
                <c:pt idx="555">
                  <c:v>2.5499999999999998</c:v>
                </c:pt>
                <c:pt idx="556">
                  <c:v>2.35</c:v>
                </c:pt>
                <c:pt idx="557">
                  <c:v>2.2999999999999998</c:v>
                </c:pt>
                <c:pt idx="558">
                  <c:v>2.2999999999999998</c:v>
                </c:pt>
                <c:pt idx="559">
                  <c:v>2.25</c:v>
                </c:pt>
                <c:pt idx="560">
                  <c:v>2.25</c:v>
                </c:pt>
                <c:pt idx="561">
                  <c:v>2.35</c:v>
                </c:pt>
                <c:pt idx="562">
                  <c:v>2.35</c:v>
                </c:pt>
                <c:pt idx="563">
                  <c:v>2.35</c:v>
                </c:pt>
                <c:pt idx="564">
                  <c:v>2.25</c:v>
                </c:pt>
                <c:pt idx="565">
                  <c:v>2.25</c:v>
                </c:pt>
                <c:pt idx="566">
                  <c:v>2.25</c:v>
                </c:pt>
                <c:pt idx="567">
                  <c:v>2.25</c:v>
                </c:pt>
                <c:pt idx="568">
                  <c:v>2.25</c:v>
                </c:pt>
                <c:pt idx="569">
                  <c:v>2.2000000000000002</c:v>
                </c:pt>
                <c:pt idx="570">
                  <c:v>2.15</c:v>
                </c:pt>
                <c:pt idx="571">
                  <c:v>2.1</c:v>
                </c:pt>
                <c:pt idx="572">
                  <c:v>2</c:v>
                </c:pt>
                <c:pt idx="573">
                  <c:v>2</c:v>
                </c:pt>
                <c:pt idx="574">
                  <c:v>1.95</c:v>
                </c:pt>
                <c:pt idx="575">
                  <c:v>1.9</c:v>
                </c:pt>
                <c:pt idx="576">
                  <c:v>1.8</c:v>
                </c:pt>
                <c:pt idx="577">
                  <c:v>1.8</c:v>
                </c:pt>
                <c:pt idx="578">
                  <c:v>1.75</c:v>
                </c:pt>
                <c:pt idx="579">
                  <c:v>1.65</c:v>
                </c:pt>
                <c:pt idx="580">
                  <c:v>1.6</c:v>
                </c:pt>
                <c:pt idx="581">
                  <c:v>1.5</c:v>
                </c:pt>
                <c:pt idx="582">
                  <c:v>1.5</c:v>
                </c:pt>
                <c:pt idx="583">
                  <c:v>1.4</c:v>
                </c:pt>
                <c:pt idx="584">
                  <c:v>1.3</c:v>
                </c:pt>
                <c:pt idx="585">
                  <c:v>1.2</c:v>
                </c:pt>
                <c:pt idx="586">
                  <c:v>1.1000000000000001</c:v>
                </c:pt>
                <c:pt idx="587">
                  <c:v>1.05</c:v>
                </c:pt>
                <c:pt idx="588">
                  <c:v>1.05</c:v>
                </c:pt>
                <c:pt idx="589">
                  <c:v>0.95</c:v>
                </c:pt>
                <c:pt idx="590">
                  <c:v>0.8</c:v>
                </c:pt>
                <c:pt idx="591">
                  <c:v>0.7</c:v>
                </c:pt>
                <c:pt idx="592">
                  <c:v>0.6</c:v>
                </c:pt>
                <c:pt idx="593">
                  <c:v>0.55000000000000004</c:v>
                </c:pt>
                <c:pt idx="594">
                  <c:v>0.5</c:v>
                </c:pt>
                <c:pt idx="595">
                  <c:v>0.3</c:v>
                </c:pt>
                <c:pt idx="596">
                  <c:v>-0.05</c:v>
                </c:pt>
                <c:pt idx="597">
                  <c:v>-0.15</c:v>
                </c:pt>
                <c:pt idx="598">
                  <c:v>-0.25</c:v>
                </c:pt>
                <c:pt idx="599">
                  <c:v>-0.35</c:v>
                </c:pt>
                <c:pt idx="600">
                  <c:v>-0.4</c:v>
                </c:pt>
                <c:pt idx="601">
                  <c:v>-0.45</c:v>
                </c:pt>
                <c:pt idx="602">
                  <c:v>-0.45</c:v>
                </c:pt>
                <c:pt idx="603">
                  <c:v>-0.5</c:v>
                </c:pt>
                <c:pt idx="604">
                  <c:v>-0.5</c:v>
                </c:pt>
                <c:pt idx="605">
                  <c:v>-0.5</c:v>
                </c:pt>
                <c:pt idx="606">
                  <c:v>-0.55000000000000004</c:v>
                </c:pt>
                <c:pt idx="607">
                  <c:v>-0.55000000000000004</c:v>
                </c:pt>
                <c:pt idx="608">
                  <c:v>-0.55000000000000004</c:v>
                </c:pt>
                <c:pt idx="609">
                  <c:v>-0.55000000000000004</c:v>
                </c:pt>
                <c:pt idx="610">
                  <c:v>-0.55000000000000004</c:v>
                </c:pt>
                <c:pt idx="611">
                  <c:v>-0.55000000000000004</c:v>
                </c:pt>
                <c:pt idx="612">
                  <c:v>-0.25</c:v>
                </c:pt>
                <c:pt idx="613">
                  <c:v>0</c:v>
                </c:pt>
                <c:pt idx="614">
                  <c:v>0.1</c:v>
                </c:pt>
                <c:pt idx="615">
                  <c:v>0.4</c:v>
                </c:pt>
                <c:pt idx="616">
                  <c:v>0.4</c:v>
                </c:pt>
                <c:pt idx="617">
                  <c:v>0.45</c:v>
                </c:pt>
                <c:pt idx="618">
                  <c:v>0.45</c:v>
                </c:pt>
                <c:pt idx="619">
                  <c:v>0.55000000000000004</c:v>
                </c:pt>
                <c:pt idx="620">
                  <c:v>0.85</c:v>
                </c:pt>
                <c:pt idx="621">
                  <c:v>0.9</c:v>
                </c:pt>
                <c:pt idx="622">
                  <c:v>0.9</c:v>
                </c:pt>
                <c:pt idx="623">
                  <c:v>1</c:v>
                </c:pt>
                <c:pt idx="624">
                  <c:v>1.05</c:v>
                </c:pt>
                <c:pt idx="625">
                  <c:v>1.05</c:v>
                </c:pt>
                <c:pt idx="626">
                  <c:v>1.1499999999999999</c:v>
                </c:pt>
                <c:pt idx="627">
                  <c:v>1.25</c:v>
                </c:pt>
                <c:pt idx="628">
                  <c:v>1.45</c:v>
                </c:pt>
                <c:pt idx="629">
                  <c:v>1.85</c:v>
                </c:pt>
                <c:pt idx="630">
                  <c:v>2.25</c:v>
                </c:pt>
                <c:pt idx="631">
                  <c:v>2.2999999999999998</c:v>
                </c:pt>
                <c:pt idx="632">
                  <c:v>2.35</c:v>
                </c:pt>
                <c:pt idx="633">
                  <c:v>2.4</c:v>
                </c:pt>
                <c:pt idx="634">
                  <c:v>2.7</c:v>
                </c:pt>
                <c:pt idx="635">
                  <c:v>2.7</c:v>
                </c:pt>
                <c:pt idx="636">
                  <c:v>2.7</c:v>
                </c:pt>
                <c:pt idx="637">
                  <c:v>2.65</c:v>
                </c:pt>
                <c:pt idx="638">
                  <c:v>2.5499999999999998</c:v>
                </c:pt>
                <c:pt idx="639">
                  <c:v>2.5499999999999998</c:v>
                </c:pt>
                <c:pt idx="640">
                  <c:v>2.5499999999999998</c:v>
                </c:pt>
                <c:pt idx="641">
                  <c:v>2.65</c:v>
                </c:pt>
                <c:pt idx="642">
                  <c:v>2.8</c:v>
                </c:pt>
                <c:pt idx="643">
                  <c:v>2.8</c:v>
                </c:pt>
                <c:pt idx="644">
                  <c:v>2.75</c:v>
                </c:pt>
                <c:pt idx="645">
                  <c:v>2.85</c:v>
                </c:pt>
                <c:pt idx="646">
                  <c:v>2.9</c:v>
                </c:pt>
                <c:pt idx="647">
                  <c:v>2.9</c:v>
                </c:pt>
                <c:pt idx="648">
                  <c:v>2.85</c:v>
                </c:pt>
                <c:pt idx="649">
                  <c:v>2.85</c:v>
                </c:pt>
                <c:pt idx="650">
                  <c:v>2.85</c:v>
                </c:pt>
                <c:pt idx="651">
                  <c:v>2.8</c:v>
                </c:pt>
                <c:pt idx="652">
                  <c:v>2.6</c:v>
                </c:pt>
                <c:pt idx="653">
                  <c:v>2.5</c:v>
                </c:pt>
                <c:pt idx="654">
                  <c:v>2.5</c:v>
                </c:pt>
                <c:pt idx="655">
                  <c:v>2.4</c:v>
                </c:pt>
                <c:pt idx="656">
                  <c:v>2.4</c:v>
                </c:pt>
                <c:pt idx="657">
                  <c:v>2.2000000000000002</c:v>
                </c:pt>
                <c:pt idx="658">
                  <c:v>2</c:v>
                </c:pt>
                <c:pt idx="659">
                  <c:v>2</c:v>
                </c:pt>
                <c:pt idx="660">
                  <c:v>2</c:v>
                </c:pt>
                <c:pt idx="661">
                  <c:v>2</c:v>
                </c:pt>
                <c:pt idx="662">
                  <c:v>1.95</c:v>
                </c:pt>
                <c:pt idx="663">
                  <c:v>1.9</c:v>
                </c:pt>
                <c:pt idx="664">
                  <c:v>1.9</c:v>
                </c:pt>
                <c:pt idx="665">
                  <c:v>1.7</c:v>
                </c:pt>
                <c:pt idx="666">
                  <c:v>1.7</c:v>
                </c:pt>
                <c:pt idx="667">
                  <c:v>1.7</c:v>
                </c:pt>
                <c:pt idx="668">
                  <c:v>1.65</c:v>
                </c:pt>
                <c:pt idx="669">
                  <c:v>1.6</c:v>
                </c:pt>
                <c:pt idx="670">
                  <c:v>1.65</c:v>
                </c:pt>
                <c:pt idx="671">
                  <c:v>1.65</c:v>
                </c:pt>
                <c:pt idx="672">
                  <c:v>1.65</c:v>
                </c:pt>
                <c:pt idx="673">
                  <c:v>1.65</c:v>
                </c:pt>
                <c:pt idx="674">
                  <c:v>1.55</c:v>
                </c:pt>
                <c:pt idx="675">
                  <c:v>1.45</c:v>
                </c:pt>
                <c:pt idx="676">
                  <c:v>1.25</c:v>
                </c:pt>
                <c:pt idx="677">
                  <c:v>1.05</c:v>
                </c:pt>
                <c:pt idx="678">
                  <c:v>1.05</c:v>
                </c:pt>
                <c:pt idx="679">
                  <c:v>1</c:v>
                </c:pt>
                <c:pt idx="680">
                  <c:v>1</c:v>
                </c:pt>
                <c:pt idx="681">
                  <c:v>0.9</c:v>
                </c:pt>
                <c:pt idx="682">
                  <c:v>0.85</c:v>
                </c:pt>
                <c:pt idx="683">
                  <c:v>0.85</c:v>
                </c:pt>
                <c:pt idx="684">
                  <c:v>0.8</c:v>
                </c:pt>
                <c:pt idx="685">
                  <c:v>0.8</c:v>
                </c:pt>
                <c:pt idx="686">
                  <c:v>0.8</c:v>
                </c:pt>
                <c:pt idx="687">
                  <c:v>1</c:v>
                </c:pt>
                <c:pt idx="688">
                  <c:v>1.1000000000000001</c:v>
                </c:pt>
                <c:pt idx="689">
                  <c:v>1.2</c:v>
                </c:pt>
                <c:pt idx="690">
                  <c:v>1.2</c:v>
                </c:pt>
                <c:pt idx="691">
                  <c:v>1.2</c:v>
                </c:pt>
                <c:pt idx="692">
                  <c:v>1</c:v>
                </c:pt>
                <c:pt idx="693">
                  <c:v>1</c:v>
                </c:pt>
                <c:pt idx="694">
                  <c:v>1</c:v>
                </c:pt>
                <c:pt idx="695">
                  <c:v>0.95</c:v>
                </c:pt>
                <c:pt idx="696">
                  <c:v>0.85</c:v>
                </c:pt>
                <c:pt idx="697">
                  <c:v>0.75</c:v>
                </c:pt>
                <c:pt idx="698">
                  <c:v>0.95</c:v>
                </c:pt>
                <c:pt idx="699">
                  <c:v>0.95</c:v>
                </c:pt>
                <c:pt idx="700">
                  <c:v>0.9</c:v>
                </c:pt>
                <c:pt idx="701">
                  <c:v>0.9</c:v>
                </c:pt>
                <c:pt idx="702">
                  <c:v>0.85</c:v>
                </c:pt>
                <c:pt idx="703">
                  <c:v>0.8</c:v>
                </c:pt>
                <c:pt idx="704">
                  <c:v>0.8</c:v>
                </c:pt>
                <c:pt idx="705">
                  <c:v>0.75</c:v>
                </c:pt>
                <c:pt idx="706">
                  <c:v>0.55000000000000004</c:v>
                </c:pt>
                <c:pt idx="707">
                  <c:v>0.35</c:v>
                </c:pt>
                <c:pt idx="708">
                  <c:v>0.3</c:v>
                </c:pt>
                <c:pt idx="709">
                  <c:v>0.3</c:v>
                </c:pt>
                <c:pt idx="710">
                  <c:v>0.3</c:v>
                </c:pt>
                <c:pt idx="711">
                  <c:v>0.3</c:v>
                </c:pt>
                <c:pt idx="712">
                  <c:v>0.25</c:v>
                </c:pt>
                <c:pt idx="713">
                  <c:v>0.25</c:v>
                </c:pt>
                <c:pt idx="714">
                  <c:v>0.25</c:v>
                </c:pt>
                <c:pt idx="715">
                  <c:v>0.25</c:v>
                </c:pt>
                <c:pt idx="716">
                  <c:v>0.2</c:v>
                </c:pt>
                <c:pt idx="717">
                  <c:v>0.2</c:v>
                </c:pt>
                <c:pt idx="718">
                  <c:v>0.25</c:v>
                </c:pt>
                <c:pt idx="719">
                  <c:v>0.05</c:v>
                </c:pt>
                <c:pt idx="720">
                  <c:v>-0.05</c:v>
                </c:pt>
                <c:pt idx="721">
                  <c:v>-0.1</c:v>
                </c:pt>
                <c:pt idx="722">
                  <c:v>-0.1</c:v>
                </c:pt>
                <c:pt idx="723">
                  <c:v>0</c:v>
                </c:pt>
                <c:pt idx="724">
                  <c:v>0.1</c:v>
                </c:pt>
                <c:pt idx="725">
                  <c:v>0.4</c:v>
                </c:pt>
                <c:pt idx="726">
                  <c:v>0.5</c:v>
                </c:pt>
                <c:pt idx="727">
                  <c:v>0.5</c:v>
                </c:pt>
                <c:pt idx="728">
                  <c:v>0.5</c:v>
                </c:pt>
                <c:pt idx="729">
                  <c:v>0.6</c:v>
                </c:pt>
                <c:pt idx="730">
                  <c:v>0.7</c:v>
                </c:pt>
                <c:pt idx="731">
                  <c:v>0.89</c:v>
                </c:pt>
                <c:pt idx="732">
                  <c:v>0.89</c:v>
                </c:pt>
                <c:pt idx="733">
                  <c:v>0.85</c:v>
                </c:pt>
                <c:pt idx="734">
                  <c:v>0.85</c:v>
                </c:pt>
                <c:pt idx="735">
                  <c:v>0.95</c:v>
                </c:pt>
                <c:pt idx="736">
                  <c:v>1.1000000000000001</c:v>
                </c:pt>
                <c:pt idx="737">
                  <c:v>1.2</c:v>
                </c:pt>
                <c:pt idx="738">
                  <c:v>1.1499999999999999</c:v>
                </c:pt>
                <c:pt idx="739">
                  <c:v>1.1000000000000001</c:v>
                </c:pt>
                <c:pt idx="740">
                  <c:v>1</c:v>
                </c:pt>
                <c:pt idx="741">
                  <c:v>0.9</c:v>
                </c:pt>
                <c:pt idx="742">
                  <c:v>0.66500000000000004</c:v>
                </c:pt>
                <c:pt idx="743">
                  <c:v>0.59499999999999997</c:v>
                </c:pt>
                <c:pt idx="744">
                  <c:v>0.55000000000000004</c:v>
                </c:pt>
                <c:pt idx="745">
                  <c:v>0.55000000000000004</c:v>
                </c:pt>
                <c:pt idx="746">
                  <c:v>0.55000000000000004</c:v>
                </c:pt>
                <c:pt idx="747">
                  <c:v>0.55000000000000004</c:v>
                </c:pt>
                <c:pt idx="748">
                  <c:v>0.5</c:v>
                </c:pt>
                <c:pt idx="749">
                  <c:v>0.3</c:v>
                </c:pt>
                <c:pt idx="750">
                  <c:v>0.1</c:v>
                </c:pt>
                <c:pt idx="751">
                  <c:v>0.05</c:v>
                </c:pt>
                <c:pt idx="752">
                  <c:v>0.05</c:v>
                </c:pt>
                <c:pt idx="753">
                  <c:v>0.05</c:v>
                </c:pt>
                <c:pt idx="754">
                  <c:v>0.05</c:v>
                </c:pt>
                <c:pt idx="755">
                  <c:v>0.1</c:v>
                </c:pt>
                <c:pt idx="756">
                  <c:v>0.3</c:v>
                </c:pt>
                <c:pt idx="757">
                  <c:v>0.4</c:v>
                </c:pt>
                <c:pt idx="758">
                  <c:v>0.6</c:v>
                </c:pt>
                <c:pt idx="759">
                  <c:v>0.7</c:v>
                </c:pt>
                <c:pt idx="760">
                  <c:v>0.8</c:v>
                </c:pt>
                <c:pt idx="761">
                  <c:v>0.7</c:v>
                </c:pt>
                <c:pt idx="762">
                  <c:v>0.7</c:v>
                </c:pt>
                <c:pt idx="763">
                  <c:v>0.7</c:v>
                </c:pt>
                <c:pt idx="764">
                  <c:v>0.7</c:v>
                </c:pt>
                <c:pt idx="765">
                  <c:v>0.65</c:v>
                </c:pt>
                <c:pt idx="766">
                  <c:v>0.65</c:v>
                </c:pt>
                <c:pt idx="767">
                  <c:v>0.65</c:v>
                </c:pt>
                <c:pt idx="768">
                  <c:v>0.6</c:v>
                </c:pt>
                <c:pt idx="769">
                  <c:v>0.6</c:v>
                </c:pt>
                <c:pt idx="770">
                  <c:v>0.7</c:v>
                </c:pt>
                <c:pt idx="771">
                  <c:v>0.7</c:v>
                </c:pt>
                <c:pt idx="772">
                  <c:v>0.7</c:v>
                </c:pt>
                <c:pt idx="773">
                  <c:v>0.7</c:v>
                </c:pt>
                <c:pt idx="774">
                  <c:v>0.7</c:v>
                </c:pt>
                <c:pt idx="775">
                  <c:v>0.7</c:v>
                </c:pt>
                <c:pt idx="776">
                  <c:v>0.8</c:v>
                </c:pt>
                <c:pt idx="777">
                  <c:v>0.85</c:v>
                </c:pt>
                <c:pt idx="778">
                  <c:v>0.85</c:v>
                </c:pt>
                <c:pt idx="779">
                  <c:v>0.95</c:v>
                </c:pt>
                <c:pt idx="780">
                  <c:v>0.95</c:v>
                </c:pt>
                <c:pt idx="781">
                  <c:v>0.9</c:v>
                </c:pt>
                <c:pt idx="782">
                  <c:v>0.9</c:v>
                </c:pt>
                <c:pt idx="783">
                  <c:v>0.9</c:v>
                </c:pt>
                <c:pt idx="784">
                  <c:v>0.85</c:v>
                </c:pt>
                <c:pt idx="785">
                  <c:v>0.8</c:v>
                </c:pt>
                <c:pt idx="786">
                  <c:v>0.8</c:v>
                </c:pt>
                <c:pt idx="787">
                  <c:v>0.8</c:v>
                </c:pt>
                <c:pt idx="788">
                  <c:v>0.8</c:v>
                </c:pt>
                <c:pt idx="789">
                  <c:v>0.75</c:v>
                </c:pt>
                <c:pt idx="790">
                  <c:v>0.75</c:v>
                </c:pt>
                <c:pt idx="791">
                  <c:v>0.7</c:v>
                </c:pt>
                <c:pt idx="792">
                  <c:v>0.7</c:v>
                </c:pt>
                <c:pt idx="793">
                  <c:v>0.75</c:v>
                </c:pt>
                <c:pt idx="794">
                  <c:v>0.75</c:v>
                </c:pt>
                <c:pt idx="795">
                  <c:v>0.75</c:v>
                </c:pt>
                <c:pt idx="796">
                  <c:v>0.75</c:v>
                </c:pt>
                <c:pt idx="797">
                  <c:v>0.8</c:v>
                </c:pt>
                <c:pt idx="798">
                  <c:v>0.8</c:v>
                </c:pt>
                <c:pt idx="799">
                  <c:v>0.8</c:v>
                </c:pt>
                <c:pt idx="800">
                  <c:v>0.85</c:v>
                </c:pt>
                <c:pt idx="801">
                  <c:v>0.85</c:v>
                </c:pt>
                <c:pt idx="802">
                  <c:v>0.8</c:v>
                </c:pt>
                <c:pt idx="803">
                  <c:v>0.8</c:v>
                </c:pt>
                <c:pt idx="804">
                  <c:v>0.75</c:v>
                </c:pt>
                <c:pt idx="805">
                  <c:v>0.75</c:v>
                </c:pt>
                <c:pt idx="806">
                  <c:v>0.75</c:v>
                </c:pt>
                <c:pt idx="807">
                  <c:v>0.7</c:v>
                </c:pt>
                <c:pt idx="808">
                  <c:v>0.7</c:v>
                </c:pt>
                <c:pt idx="809">
                  <c:v>0.6</c:v>
                </c:pt>
                <c:pt idx="810">
                  <c:v>0.6</c:v>
                </c:pt>
                <c:pt idx="811">
                  <c:v>0.6</c:v>
                </c:pt>
                <c:pt idx="812">
                  <c:v>0.55000000000000004</c:v>
                </c:pt>
                <c:pt idx="813">
                  <c:v>0.55000000000000004</c:v>
                </c:pt>
                <c:pt idx="814">
                  <c:v>0.55000000000000004</c:v>
                </c:pt>
                <c:pt idx="815">
                  <c:v>0.5</c:v>
                </c:pt>
                <c:pt idx="816">
                  <c:v>0.5</c:v>
                </c:pt>
                <c:pt idx="817">
                  <c:v>0.5</c:v>
                </c:pt>
                <c:pt idx="818">
                  <c:v>0.45</c:v>
                </c:pt>
                <c:pt idx="819">
                  <c:v>0.45</c:v>
                </c:pt>
                <c:pt idx="820">
                  <c:v>0.45</c:v>
                </c:pt>
                <c:pt idx="821">
                  <c:v>0.45</c:v>
                </c:pt>
                <c:pt idx="822">
                  <c:v>0.4</c:v>
                </c:pt>
                <c:pt idx="823">
                  <c:v>0.4</c:v>
                </c:pt>
                <c:pt idx="824">
                  <c:v>0.35</c:v>
                </c:pt>
                <c:pt idx="825">
                  <c:v>0.35</c:v>
                </c:pt>
                <c:pt idx="826">
                  <c:v>0.35</c:v>
                </c:pt>
                <c:pt idx="827">
                  <c:v>0.35</c:v>
                </c:pt>
                <c:pt idx="828">
                  <c:v>0.35</c:v>
                </c:pt>
                <c:pt idx="829">
                  <c:v>0.35</c:v>
                </c:pt>
                <c:pt idx="830">
                  <c:v>0.3</c:v>
                </c:pt>
                <c:pt idx="831">
                  <c:v>0.3</c:v>
                </c:pt>
                <c:pt idx="832">
                  <c:v>0.3</c:v>
                </c:pt>
                <c:pt idx="833">
                  <c:v>0.3</c:v>
                </c:pt>
                <c:pt idx="834">
                  <c:v>0.25</c:v>
                </c:pt>
                <c:pt idx="835">
                  <c:v>0.25</c:v>
                </c:pt>
                <c:pt idx="836">
                  <c:v>0.25</c:v>
                </c:pt>
                <c:pt idx="837">
                  <c:v>0.25</c:v>
                </c:pt>
                <c:pt idx="838">
                  <c:v>0.3</c:v>
                </c:pt>
                <c:pt idx="839">
                  <c:v>0.3</c:v>
                </c:pt>
                <c:pt idx="840">
                  <c:v>0.3</c:v>
                </c:pt>
                <c:pt idx="841">
                  <c:v>0.3</c:v>
                </c:pt>
                <c:pt idx="842">
                  <c:v>0.35</c:v>
                </c:pt>
                <c:pt idx="843">
                  <c:v>0.4</c:v>
                </c:pt>
                <c:pt idx="844">
                  <c:v>0.45</c:v>
                </c:pt>
                <c:pt idx="845">
                  <c:v>0.45</c:v>
                </c:pt>
                <c:pt idx="846">
                  <c:v>0.45</c:v>
                </c:pt>
                <c:pt idx="847">
                  <c:v>0.45</c:v>
                </c:pt>
                <c:pt idx="848">
                  <c:v>0.5</c:v>
                </c:pt>
                <c:pt idx="849">
                  <c:v>0.5</c:v>
                </c:pt>
                <c:pt idx="850">
                  <c:v>0.5</c:v>
                </c:pt>
                <c:pt idx="851">
                  <c:v>0.5</c:v>
                </c:pt>
                <c:pt idx="852">
                  <c:v>0.5</c:v>
                </c:pt>
                <c:pt idx="853">
                  <c:v>0.7</c:v>
                </c:pt>
                <c:pt idx="854">
                  <c:v>0.9</c:v>
                </c:pt>
                <c:pt idx="855">
                  <c:v>0.95</c:v>
                </c:pt>
                <c:pt idx="856">
                  <c:v>0.95</c:v>
                </c:pt>
                <c:pt idx="857">
                  <c:v>1</c:v>
                </c:pt>
                <c:pt idx="858">
                  <c:v>0.95</c:v>
                </c:pt>
                <c:pt idx="859">
                  <c:v>0.95</c:v>
                </c:pt>
                <c:pt idx="860">
                  <c:v>0.95</c:v>
                </c:pt>
                <c:pt idx="861">
                  <c:v>0.95</c:v>
                </c:pt>
                <c:pt idx="862">
                  <c:v>1.05</c:v>
                </c:pt>
                <c:pt idx="863">
                  <c:v>1.1000000000000001</c:v>
                </c:pt>
                <c:pt idx="864">
                  <c:v>1.5</c:v>
                </c:pt>
                <c:pt idx="865">
                  <c:v>1.6</c:v>
                </c:pt>
                <c:pt idx="866">
                  <c:v>1.6</c:v>
                </c:pt>
                <c:pt idx="867">
                  <c:v>1.6</c:v>
                </c:pt>
                <c:pt idx="868">
                  <c:v>1.6</c:v>
                </c:pt>
                <c:pt idx="869">
                  <c:v>1.6</c:v>
                </c:pt>
                <c:pt idx="870">
                  <c:v>1.6</c:v>
                </c:pt>
                <c:pt idx="871">
                  <c:v>1.65</c:v>
                </c:pt>
                <c:pt idx="872">
                  <c:v>1.65</c:v>
                </c:pt>
                <c:pt idx="873">
                  <c:v>1.65</c:v>
                </c:pt>
                <c:pt idx="874">
                  <c:v>1.65</c:v>
                </c:pt>
                <c:pt idx="875">
                  <c:v>1.7</c:v>
                </c:pt>
                <c:pt idx="876">
                  <c:v>1.7</c:v>
                </c:pt>
                <c:pt idx="877">
                  <c:v>1.7</c:v>
                </c:pt>
                <c:pt idx="878">
                  <c:v>1.7</c:v>
                </c:pt>
                <c:pt idx="879">
                  <c:v>1.7</c:v>
                </c:pt>
                <c:pt idx="880">
                  <c:v>1.7</c:v>
                </c:pt>
                <c:pt idx="881">
                  <c:v>2</c:v>
                </c:pt>
                <c:pt idx="882">
                  <c:v>2.2000000000000002</c:v>
                </c:pt>
                <c:pt idx="883">
                  <c:v>2.2999999999999998</c:v>
                </c:pt>
                <c:pt idx="884">
                  <c:v>2.2000000000000002</c:v>
                </c:pt>
                <c:pt idx="885">
                  <c:v>2.1</c:v>
                </c:pt>
                <c:pt idx="886">
                  <c:v>2.1</c:v>
                </c:pt>
                <c:pt idx="887">
                  <c:v>2.0499999999999998</c:v>
                </c:pt>
                <c:pt idx="888">
                  <c:v>2.0499999999999998</c:v>
                </c:pt>
                <c:pt idx="889">
                  <c:v>2</c:v>
                </c:pt>
                <c:pt idx="890">
                  <c:v>2</c:v>
                </c:pt>
                <c:pt idx="891">
                  <c:v>1.95</c:v>
                </c:pt>
                <c:pt idx="892">
                  <c:v>1.9</c:v>
                </c:pt>
                <c:pt idx="893">
                  <c:v>1.9</c:v>
                </c:pt>
                <c:pt idx="894">
                  <c:v>1.8</c:v>
                </c:pt>
                <c:pt idx="895">
                  <c:v>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D3F0-426F-88C7-649D0ECD589E}"/>
            </c:ext>
          </c:extLst>
        </c:ser>
        <c:ser>
          <c:idx val="4"/>
          <c:order val="4"/>
          <c:tx>
            <c:strRef>
              <c:f>WAFDiff!$N$2</c:f>
              <c:strCache>
                <c:ptCount val="1"/>
                <c:pt idx="0">
                  <c:v>Bonga</c:v>
                </c:pt>
              </c:strCache>
            </c:strRef>
          </c:tx>
          <c:spPr>
            <a:ln w="28575" cap="rnd">
              <a:solidFill>
                <a:srgbClr val="01229F"/>
              </a:solidFill>
              <a:round/>
            </a:ln>
            <a:effectLst/>
          </c:spPr>
          <c:marker>
            <c:symbol val="none"/>
          </c:marker>
          <c:cat>
            <c:numRef>
              <c:f>WAFDiff!$A$3:$A$898</c:f>
              <c:numCache>
                <c:formatCode>m/d/yyyy</c:formatCode>
                <c:ptCount val="896"/>
                <c:pt idx="0">
                  <c:v>44565</c:v>
                </c:pt>
                <c:pt idx="1">
                  <c:v>44566</c:v>
                </c:pt>
                <c:pt idx="2">
                  <c:v>44567</c:v>
                </c:pt>
                <c:pt idx="3">
                  <c:v>44568</c:v>
                </c:pt>
                <c:pt idx="4">
                  <c:v>44571</c:v>
                </c:pt>
                <c:pt idx="5">
                  <c:v>44572</c:v>
                </c:pt>
                <c:pt idx="6">
                  <c:v>44573</c:v>
                </c:pt>
                <c:pt idx="7">
                  <c:v>44574</c:v>
                </c:pt>
                <c:pt idx="8">
                  <c:v>44575</c:v>
                </c:pt>
                <c:pt idx="9">
                  <c:v>44578</c:v>
                </c:pt>
                <c:pt idx="10">
                  <c:v>44579</c:v>
                </c:pt>
                <c:pt idx="11">
                  <c:v>44580</c:v>
                </c:pt>
                <c:pt idx="12">
                  <c:v>44581</c:v>
                </c:pt>
                <c:pt idx="13">
                  <c:v>44582</c:v>
                </c:pt>
                <c:pt idx="14">
                  <c:v>44585</c:v>
                </c:pt>
                <c:pt idx="15">
                  <c:v>44586</c:v>
                </c:pt>
                <c:pt idx="16">
                  <c:v>44587</c:v>
                </c:pt>
                <c:pt idx="17">
                  <c:v>44588</c:v>
                </c:pt>
                <c:pt idx="18">
                  <c:v>44589</c:v>
                </c:pt>
                <c:pt idx="19">
                  <c:v>44592</c:v>
                </c:pt>
                <c:pt idx="20">
                  <c:v>44593</c:v>
                </c:pt>
                <c:pt idx="21">
                  <c:v>44594</c:v>
                </c:pt>
                <c:pt idx="22">
                  <c:v>44595</c:v>
                </c:pt>
                <c:pt idx="23">
                  <c:v>44596</c:v>
                </c:pt>
                <c:pt idx="24">
                  <c:v>44599</c:v>
                </c:pt>
                <c:pt idx="25">
                  <c:v>44600</c:v>
                </c:pt>
                <c:pt idx="26">
                  <c:v>44601</c:v>
                </c:pt>
                <c:pt idx="27">
                  <c:v>44602</c:v>
                </c:pt>
                <c:pt idx="28">
                  <c:v>44603</c:v>
                </c:pt>
                <c:pt idx="29">
                  <c:v>44606</c:v>
                </c:pt>
                <c:pt idx="30">
                  <c:v>44607</c:v>
                </c:pt>
                <c:pt idx="31">
                  <c:v>44608</c:v>
                </c:pt>
                <c:pt idx="32">
                  <c:v>44609</c:v>
                </c:pt>
                <c:pt idx="33">
                  <c:v>44610</c:v>
                </c:pt>
                <c:pt idx="34">
                  <c:v>44613</c:v>
                </c:pt>
                <c:pt idx="35">
                  <c:v>44614</c:v>
                </c:pt>
                <c:pt idx="36">
                  <c:v>44615</c:v>
                </c:pt>
                <c:pt idx="37">
                  <c:v>44616</c:v>
                </c:pt>
                <c:pt idx="38">
                  <c:v>44617</c:v>
                </c:pt>
                <c:pt idx="39">
                  <c:v>44620</c:v>
                </c:pt>
                <c:pt idx="40">
                  <c:v>44621</c:v>
                </c:pt>
                <c:pt idx="41">
                  <c:v>44622</c:v>
                </c:pt>
                <c:pt idx="42">
                  <c:v>44623</c:v>
                </c:pt>
                <c:pt idx="43">
                  <c:v>44624</c:v>
                </c:pt>
                <c:pt idx="44">
                  <c:v>44627</c:v>
                </c:pt>
                <c:pt idx="45">
                  <c:v>44628</c:v>
                </c:pt>
                <c:pt idx="46">
                  <c:v>44629</c:v>
                </c:pt>
                <c:pt idx="47">
                  <c:v>44630</c:v>
                </c:pt>
                <c:pt idx="48">
                  <c:v>44631</c:v>
                </c:pt>
                <c:pt idx="49">
                  <c:v>44634</c:v>
                </c:pt>
                <c:pt idx="50">
                  <c:v>44635</c:v>
                </c:pt>
                <c:pt idx="51">
                  <c:v>44636</c:v>
                </c:pt>
                <c:pt idx="52">
                  <c:v>44637</c:v>
                </c:pt>
                <c:pt idx="53">
                  <c:v>44638</c:v>
                </c:pt>
                <c:pt idx="54">
                  <c:v>44641</c:v>
                </c:pt>
                <c:pt idx="55">
                  <c:v>44642</c:v>
                </c:pt>
                <c:pt idx="56">
                  <c:v>44643</c:v>
                </c:pt>
                <c:pt idx="57">
                  <c:v>44644</c:v>
                </c:pt>
                <c:pt idx="58">
                  <c:v>44645</c:v>
                </c:pt>
                <c:pt idx="59">
                  <c:v>44648</c:v>
                </c:pt>
                <c:pt idx="60">
                  <c:v>44649</c:v>
                </c:pt>
                <c:pt idx="61">
                  <c:v>44650</c:v>
                </c:pt>
                <c:pt idx="62">
                  <c:v>44651</c:v>
                </c:pt>
                <c:pt idx="63">
                  <c:v>44652</c:v>
                </c:pt>
                <c:pt idx="64">
                  <c:v>44655</c:v>
                </c:pt>
                <c:pt idx="65">
                  <c:v>44656</c:v>
                </c:pt>
                <c:pt idx="66">
                  <c:v>44657</c:v>
                </c:pt>
                <c:pt idx="67">
                  <c:v>44658</c:v>
                </c:pt>
                <c:pt idx="68">
                  <c:v>44659</c:v>
                </c:pt>
                <c:pt idx="69">
                  <c:v>44662</c:v>
                </c:pt>
                <c:pt idx="70">
                  <c:v>44663</c:v>
                </c:pt>
                <c:pt idx="71">
                  <c:v>44664</c:v>
                </c:pt>
                <c:pt idx="72">
                  <c:v>44665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44684</c:v>
                </c:pt>
                <c:pt idx="83">
                  <c:v>44685</c:v>
                </c:pt>
                <c:pt idx="84">
                  <c:v>44686</c:v>
                </c:pt>
                <c:pt idx="85">
                  <c:v>44687</c:v>
                </c:pt>
                <c:pt idx="86">
                  <c:v>44690</c:v>
                </c:pt>
                <c:pt idx="87">
                  <c:v>44691</c:v>
                </c:pt>
                <c:pt idx="88">
                  <c:v>44692</c:v>
                </c:pt>
                <c:pt idx="89">
                  <c:v>44693</c:v>
                </c:pt>
                <c:pt idx="90">
                  <c:v>44694</c:v>
                </c:pt>
                <c:pt idx="91">
                  <c:v>44697</c:v>
                </c:pt>
                <c:pt idx="92">
                  <c:v>44698</c:v>
                </c:pt>
                <c:pt idx="93">
                  <c:v>44699</c:v>
                </c:pt>
                <c:pt idx="94">
                  <c:v>44700</c:v>
                </c:pt>
                <c:pt idx="95">
                  <c:v>44701</c:v>
                </c:pt>
                <c:pt idx="96">
                  <c:v>44704</c:v>
                </c:pt>
                <c:pt idx="97">
                  <c:v>44705</c:v>
                </c:pt>
                <c:pt idx="98">
                  <c:v>44706</c:v>
                </c:pt>
                <c:pt idx="99">
                  <c:v>44707</c:v>
                </c:pt>
                <c:pt idx="100">
                  <c:v>44708</c:v>
                </c:pt>
                <c:pt idx="101">
                  <c:v>44711</c:v>
                </c:pt>
                <c:pt idx="102">
                  <c:v>44712</c:v>
                </c:pt>
                <c:pt idx="103">
                  <c:v>44713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44753</c:v>
                </c:pt>
                <c:pt idx="130">
                  <c:v>44754</c:v>
                </c:pt>
                <c:pt idx="131">
                  <c:v>44755</c:v>
                </c:pt>
                <c:pt idx="132">
                  <c:v>44756</c:v>
                </c:pt>
                <c:pt idx="133">
                  <c:v>44757</c:v>
                </c:pt>
                <c:pt idx="134">
                  <c:v>44760</c:v>
                </c:pt>
                <c:pt idx="135">
                  <c:v>44761</c:v>
                </c:pt>
                <c:pt idx="136">
                  <c:v>44762</c:v>
                </c:pt>
                <c:pt idx="137">
                  <c:v>44763</c:v>
                </c:pt>
                <c:pt idx="138">
                  <c:v>44764</c:v>
                </c:pt>
                <c:pt idx="139">
                  <c:v>44767</c:v>
                </c:pt>
                <c:pt idx="140">
                  <c:v>44768</c:v>
                </c:pt>
                <c:pt idx="141">
                  <c:v>44769</c:v>
                </c:pt>
                <c:pt idx="142">
                  <c:v>44770</c:v>
                </c:pt>
                <c:pt idx="143">
                  <c:v>44771</c:v>
                </c:pt>
                <c:pt idx="144">
                  <c:v>44774</c:v>
                </c:pt>
                <c:pt idx="145">
                  <c:v>44775</c:v>
                </c:pt>
                <c:pt idx="146">
                  <c:v>44776</c:v>
                </c:pt>
                <c:pt idx="147">
                  <c:v>44777</c:v>
                </c:pt>
                <c:pt idx="148">
                  <c:v>44778</c:v>
                </c:pt>
                <c:pt idx="149">
                  <c:v>44781</c:v>
                </c:pt>
                <c:pt idx="150">
                  <c:v>44782</c:v>
                </c:pt>
                <c:pt idx="151">
                  <c:v>44783</c:v>
                </c:pt>
                <c:pt idx="152">
                  <c:v>44784</c:v>
                </c:pt>
                <c:pt idx="153">
                  <c:v>44785</c:v>
                </c:pt>
                <c:pt idx="154">
                  <c:v>44788</c:v>
                </c:pt>
                <c:pt idx="155">
                  <c:v>44789</c:v>
                </c:pt>
                <c:pt idx="156">
                  <c:v>44790</c:v>
                </c:pt>
                <c:pt idx="157">
                  <c:v>44791</c:v>
                </c:pt>
                <c:pt idx="158">
                  <c:v>44792</c:v>
                </c:pt>
                <c:pt idx="159">
                  <c:v>44795</c:v>
                </c:pt>
                <c:pt idx="160">
                  <c:v>44796</c:v>
                </c:pt>
                <c:pt idx="161">
                  <c:v>44797</c:v>
                </c:pt>
                <c:pt idx="162">
                  <c:v>44798</c:v>
                </c:pt>
                <c:pt idx="163">
                  <c:v>44799</c:v>
                </c:pt>
                <c:pt idx="164">
                  <c:v>44803</c:v>
                </c:pt>
                <c:pt idx="165">
                  <c:v>44804</c:v>
                </c:pt>
                <c:pt idx="166">
                  <c:v>44805</c:v>
                </c:pt>
                <c:pt idx="167">
                  <c:v>44806</c:v>
                </c:pt>
                <c:pt idx="168">
                  <c:v>44809</c:v>
                </c:pt>
                <c:pt idx="169">
                  <c:v>44810</c:v>
                </c:pt>
                <c:pt idx="170">
                  <c:v>44811</c:v>
                </c:pt>
                <c:pt idx="171">
                  <c:v>44812</c:v>
                </c:pt>
                <c:pt idx="172">
                  <c:v>44813</c:v>
                </c:pt>
                <c:pt idx="173">
                  <c:v>44816</c:v>
                </c:pt>
                <c:pt idx="174">
                  <c:v>44817</c:v>
                </c:pt>
                <c:pt idx="175">
                  <c:v>44818</c:v>
                </c:pt>
                <c:pt idx="176">
                  <c:v>44819</c:v>
                </c:pt>
                <c:pt idx="177">
                  <c:v>44820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44858</c:v>
                </c:pt>
                <c:pt idx="203">
                  <c:v>44859</c:v>
                </c:pt>
                <c:pt idx="204">
                  <c:v>44860</c:v>
                </c:pt>
                <c:pt idx="205">
                  <c:v>44861</c:v>
                </c:pt>
                <c:pt idx="206">
                  <c:v>44862</c:v>
                </c:pt>
                <c:pt idx="207">
                  <c:v>44865</c:v>
                </c:pt>
                <c:pt idx="208">
                  <c:v>44866</c:v>
                </c:pt>
                <c:pt idx="209">
                  <c:v>44867</c:v>
                </c:pt>
                <c:pt idx="210">
                  <c:v>44868</c:v>
                </c:pt>
                <c:pt idx="211">
                  <c:v>44869</c:v>
                </c:pt>
                <c:pt idx="212">
                  <c:v>44872</c:v>
                </c:pt>
                <c:pt idx="213">
                  <c:v>44873</c:v>
                </c:pt>
                <c:pt idx="214">
                  <c:v>44874</c:v>
                </c:pt>
                <c:pt idx="215">
                  <c:v>44875</c:v>
                </c:pt>
                <c:pt idx="216">
                  <c:v>44876</c:v>
                </c:pt>
                <c:pt idx="217">
                  <c:v>44879</c:v>
                </c:pt>
                <c:pt idx="218">
                  <c:v>44880</c:v>
                </c:pt>
                <c:pt idx="219">
                  <c:v>44881</c:v>
                </c:pt>
                <c:pt idx="220">
                  <c:v>44882</c:v>
                </c:pt>
                <c:pt idx="221">
                  <c:v>44883</c:v>
                </c:pt>
                <c:pt idx="222">
                  <c:v>44886</c:v>
                </c:pt>
                <c:pt idx="223">
                  <c:v>44887</c:v>
                </c:pt>
                <c:pt idx="224">
                  <c:v>44888</c:v>
                </c:pt>
                <c:pt idx="225">
                  <c:v>44889</c:v>
                </c:pt>
                <c:pt idx="226">
                  <c:v>44890</c:v>
                </c:pt>
                <c:pt idx="227">
                  <c:v>44893</c:v>
                </c:pt>
                <c:pt idx="228">
                  <c:v>44894</c:v>
                </c:pt>
                <c:pt idx="229">
                  <c:v>44895</c:v>
                </c:pt>
                <c:pt idx="230">
                  <c:v>44896</c:v>
                </c:pt>
                <c:pt idx="231">
                  <c:v>44897</c:v>
                </c:pt>
                <c:pt idx="232">
                  <c:v>44900</c:v>
                </c:pt>
                <c:pt idx="233">
                  <c:v>44901</c:v>
                </c:pt>
                <c:pt idx="234">
                  <c:v>44902</c:v>
                </c:pt>
                <c:pt idx="235">
                  <c:v>44903</c:v>
                </c:pt>
                <c:pt idx="236">
                  <c:v>44904</c:v>
                </c:pt>
                <c:pt idx="237">
                  <c:v>44907</c:v>
                </c:pt>
                <c:pt idx="238">
                  <c:v>44908</c:v>
                </c:pt>
                <c:pt idx="239">
                  <c:v>44909</c:v>
                </c:pt>
                <c:pt idx="240">
                  <c:v>44910</c:v>
                </c:pt>
                <c:pt idx="241">
                  <c:v>44911</c:v>
                </c:pt>
                <c:pt idx="242">
                  <c:v>44914</c:v>
                </c:pt>
                <c:pt idx="243">
                  <c:v>44915</c:v>
                </c:pt>
                <c:pt idx="244">
                  <c:v>44916</c:v>
                </c:pt>
                <c:pt idx="245">
                  <c:v>44917</c:v>
                </c:pt>
                <c:pt idx="246">
                  <c:v>44918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44949</c:v>
                </c:pt>
                <c:pt idx="265">
                  <c:v>44950</c:v>
                </c:pt>
                <c:pt idx="266">
                  <c:v>44951</c:v>
                </c:pt>
                <c:pt idx="267">
                  <c:v>44952</c:v>
                </c:pt>
                <c:pt idx="268">
                  <c:v>44953</c:v>
                </c:pt>
                <c:pt idx="269">
                  <c:v>44956</c:v>
                </c:pt>
                <c:pt idx="270">
                  <c:v>44957</c:v>
                </c:pt>
                <c:pt idx="271">
                  <c:v>44958</c:v>
                </c:pt>
                <c:pt idx="272">
                  <c:v>44959</c:v>
                </c:pt>
                <c:pt idx="273">
                  <c:v>44960</c:v>
                </c:pt>
                <c:pt idx="274">
                  <c:v>44963</c:v>
                </c:pt>
                <c:pt idx="275">
                  <c:v>44964</c:v>
                </c:pt>
                <c:pt idx="276">
                  <c:v>44965</c:v>
                </c:pt>
                <c:pt idx="277">
                  <c:v>44966</c:v>
                </c:pt>
                <c:pt idx="278">
                  <c:v>44967</c:v>
                </c:pt>
                <c:pt idx="279">
                  <c:v>44970</c:v>
                </c:pt>
                <c:pt idx="280">
                  <c:v>44971</c:v>
                </c:pt>
                <c:pt idx="281">
                  <c:v>44972</c:v>
                </c:pt>
                <c:pt idx="282">
                  <c:v>44973</c:v>
                </c:pt>
                <c:pt idx="283">
                  <c:v>44974</c:v>
                </c:pt>
                <c:pt idx="284">
                  <c:v>44977</c:v>
                </c:pt>
                <c:pt idx="285">
                  <c:v>44978</c:v>
                </c:pt>
                <c:pt idx="286">
                  <c:v>44979</c:v>
                </c:pt>
                <c:pt idx="287">
                  <c:v>44980</c:v>
                </c:pt>
                <c:pt idx="288">
                  <c:v>44981</c:v>
                </c:pt>
                <c:pt idx="289">
                  <c:v>44984</c:v>
                </c:pt>
                <c:pt idx="290">
                  <c:v>44985</c:v>
                </c:pt>
                <c:pt idx="291">
                  <c:v>44986</c:v>
                </c:pt>
                <c:pt idx="292">
                  <c:v>44987</c:v>
                </c:pt>
                <c:pt idx="293">
                  <c:v>44988</c:v>
                </c:pt>
                <c:pt idx="294">
                  <c:v>44991</c:v>
                </c:pt>
                <c:pt idx="295">
                  <c:v>44992</c:v>
                </c:pt>
                <c:pt idx="296">
                  <c:v>44993</c:v>
                </c:pt>
                <c:pt idx="297">
                  <c:v>44994</c:v>
                </c:pt>
                <c:pt idx="298">
                  <c:v>44995</c:v>
                </c:pt>
                <c:pt idx="299">
                  <c:v>44998</c:v>
                </c:pt>
                <c:pt idx="300">
                  <c:v>44999</c:v>
                </c:pt>
                <c:pt idx="301">
                  <c:v>45000</c:v>
                </c:pt>
                <c:pt idx="302">
                  <c:v>45001</c:v>
                </c:pt>
                <c:pt idx="303">
                  <c:v>45002</c:v>
                </c:pt>
                <c:pt idx="304">
                  <c:v>45005</c:v>
                </c:pt>
                <c:pt idx="305">
                  <c:v>45006</c:v>
                </c:pt>
                <c:pt idx="306">
                  <c:v>45007</c:v>
                </c:pt>
                <c:pt idx="307">
                  <c:v>45008</c:v>
                </c:pt>
                <c:pt idx="308">
                  <c:v>45009</c:v>
                </c:pt>
                <c:pt idx="309">
                  <c:v>45012</c:v>
                </c:pt>
                <c:pt idx="310">
                  <c:v>45013</c:v>
                </c:pt>
                <c:pt idx="311">
                  <c:v>45014</c:v>
                </c:pt>
                <c:pt idx="312">
                  <c:v>45015</c:v>
                </c:pt>
                <c:pt idx="313">
                  <c:v>45016</c:v>
                </c:pt>
                <c:pt idx="314">
                  <c:v>45019</c:v>
                </c:pt>
                <c:pt idx="315">
                  <c:v>45020</c:v>
                </c:pt>
                <c:pt idx="316">
                  <c:v>45021</c:v>
                </c:pt>
                <c:pt idx="317">
                  <c:v>45022</c:v>
                </c:pt>
                <c:pt idx="318">
                  <c:v>45027</c:v>
                </c:pt>
                <c:pt idx="319">
                  <c:v>45028</c:v>
                </c:pt>
                <c:pt idx="320">
                  <c:v>45029</c:v>
                </c:pt>
                <c:pt idx="321">
                  <c:v>45030</c:v>
                </c:pt>
                <c:pt idx="322">
                  <c:v>45033</c:v>
                </c:pt>
                <c:pt idx="323">
                  <c:v>45034</c:v>
                </c:pt>
                <c:pt idx="324">
                  <c:v>45035</c:v>
                </c:pt>
                <c:pt idx="325">
                  <c:v>45036</c:v>
                </c:pt>
                <c:pt idx="326">
                  <c:v>45037</c:v>
                </c:pt>
                <c:pt idx="327">
                  <c:v>45040</c:v>
                </c:pt>
                <c:pt idx="328">
                  <c:v>45041</c:v>
                </c:pt>
                <c:pt idx="329">
                  <c:v>45042</c:v>
                </c:pt>
                <c:pt idx="330">
                  <c:v>45043</c:v>
                </c:pt>
                <c:pt idx="331">
                  <c:v>45044</c:v>
                </c:pt>
                <c:pt idx="332">
                  <c:v>45048</c:v>
                </c:pt>
                <c:pt idx="333">
                  <c:v>45049</c:v>
                </c:pt>
                <c:pt idx="334">
                  <c:v>45050</c:v>
                </c:pt>
                <c:pt idx="335">
                  <c:v>45051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45076</c:v>
                </c:pt>
                <c:pt idx="351">
                  <c:v>45077</c:v>
                </c:pt>
                <c:pt idx="352">
                  <c:v>45078</c:v>
                </c:pt>
                <c:pt idx="353">
                  <c:v>45079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45106</c:v>
                </c:pt>
                <c:pt idx="373">
                  <c:v>45107</c:v>
                </c:pt>
                <c:pt idx="374">
                  <c:v>45110</c:v>
                </c:pt>
                <c:pt idx="375">
                  <c:v>45111</c:v>
                </c:pt>
                <c:pt idx="376">
                  <c:v>45112</c:v>
                </c:pt>
                <c:pt idx="377">
                  <c:v>45113</c:v>
                </c:pt>
                <c:pt idx="378">
                  <c:v>45114</c:v>
                </c:pt>
                <c:pt idx="379">
                  <c:v>45117</c:v>
                </c:pt>
                <c:pt idx="380">
                  <c:v>45118</c:v>
                </c:pt>
                <c:pt idx="381">
                  <c:v>45119</c:v>
                </c:pt>
                <c:pt idx="382">
                  <c:v>45120</c:v>
                </c:pt>
                <c:pt idx="383">
                  <c:v>45121</c:v>
                </c:pt>
                <c:pt idx="384">
                  <c:v>45124</c:v>
                </c:pt>
                <c:pt idx="385">
                  <c:v>45125</c:v>
                </c:pt>
                <c:pt idx="386">
                  <c:v>45126</c:v>
                </c:pt>
                <c:pt idx="387">
                  <c:v>45127</c:v>
                </c:pt>
                <c:pt idx="388">
                  <c:v>45128</c:v>
                </c:pt>
                <c:pt idx="389">
                  <c:v>45131</c:v>
                </c:pt>
                <c:pt idx="390">
                  <c:v>45132</c:v>
                </c:pt>
                <c:pt idx="391">
                  <c:v>45133</c:v>
                </c:pt>
                <c:pt idx="392">
                  <c:v>45134</c:v>
                </c:pt>
                <c:pt idx="393">
                  <c:v>45135</c:v>
                </c:pt>
                <c:pt idx="394">
                  <c:v>45138</c:v>
                </c:pt>
                <c:pt idx="395">
                  <c:v>45139</c:v>
                </c:pt>
                <c:pt idx="396">
                  <c:v>45140</c:v>
                </c:pt>
                <c:pt idx="397">
                  <c:v>45141</c:v>
                </c:pt>
                <c:pt idx="398">
                  <c:v>45142</c:v>
                </c:pt>
                <c:pt idx="399">
                  <c:v>45145</c:v>
                </c:pt>
                <c:pt idx="400">
                  <c:v>45146</c:v>
                </c:pt>
                <c:pt idx="401">
                  <c:v>45147</c:v>
                </c:pt>
                <c:pt idx="402">
                  <c:v>45148</c:v>
                </c:pt>
                <c:pt idx="403">
                  <c:v>45149</c:v>
                </c:pt>
                <c:pt idx="404">
                  <c:v>45152</c:v>
                </c:pt>
                <c:pt idx="405">
                  <c:v>45153</c:v>
                </c:pt>
                <c:pt idx="406">
                  <c:v>45154</c:v>
                </c:pt>
                <c:pt idx="407">
                  <c:v>45155</c:v>
                </c:pt>
                <c:pt idx="408">
                  <c:v>45156</c:v>
                </c:pt>
                <c:pt idx="409">
                  <c:v>45159</c:v>
                </c:pt>
                <c:pt idx="410">
                  <c:v>45160</c:v>
                </c:pt>
                <c:pt idx="411">
                  <c:v>45161</c:v>
                </c:pt>
                <c:pt idx="412">
                  <c:v>45162</c:v>
                </c:pt>
                <c:pt idx="413">
                  <c:v>45163</c:v>
                </c:pt>
                <c:pt idx="414">
                  <c:v>45167</c:v>
                </c:pt>
                <c:pt idx="415">
                  <c:v>45168</c:v>
                </c:pt>
                <c:pt idx="416">
                  <c:v>45169</c:v>
                </c:pt>
                <c:pt idx="417">
                  <c:v>45170</c:v>
                </c:pt>
                <c:pt idx="418">
                  <c:v>45173</c:v>
                </c:pt>
                <c:pt idx="419">
                  <c:v>45174</c:v>
                </c:pt>
                <c:pt idx="420">
                  <c:v>45175</c:v>
                </c:pt>
                <c:pt idx="421">
                  <c:v>45176</c:v>
                </c:pt>
                <c:pt idx="422">
                  <c:v>45177</c:v>
                </c:pt>
                <c:pt idx="423">
                  <c:v>45180</c:v>
                </c:pt>
                <c:pt idx="424">
                  <c:v>45181</c:v>
                </c:pt>
                <c:pt idx="425">
                  <c:v>45182</c:v>
                </c:pt>
                <c:pt idx="426">
                  <c:v>45183</c:v>
                </c:pt>
                <c:pt idx="427">
                  <c:v>45184</c:v>
                </c:pt>
                <c:pt idx="428">
                  <c:v>45187</c:v>
                </c:pt>
                <c:pt idx="429">
                  <c:v>45188</c:v>
                </c:pt>
                <c:pt idx="430">
                  <c:v>45189</c:v>
                </c:pt>
                <c:pt idx="431">
                  <c:v>45190</c:v>
                </c:pt>
                <c:pt idx="432">
                  <c:v>45191</c:v>
                </c:pt>
                <c:pt idx="433">
                  <c:v>45194</c:v>
                </c:pt>
                <c:pt idx="434">
                  <c:v>45195</c:v>
                </c:pt>
                <c:pt idx="435">
                  <c:v>45196</c:v>
                </c:pt>
                <c:pt idx="436">
                  <c:v>45197</c:v>
                </c:pt>
                <c:pt idx="437">
                  <c:v>45198</c:v>
                </c:pt>
                <c:pt idx="438">
                  <c:v>45201</c:v>
                </c:pt>
                <c:pt idx="439">
                  <c:v>45202</c:v>
                </c:pt>
                <c:pt idx="440">
                  <c:v>45203</c:v>
                </c:pt>
                <c:pt idx="441">
                  <c:v>45204</c:v>
                </c:pt>
                <c:pt idx="442">
                  <c:v>45205</c:v>
                </c:pt>
                <c:pt idx="443">
                  <c:v>45208</c:v>
                </c:pt>
                <c:pt idx="444">
                  <c:v>45209</c:v>
                </c:pt>
                <c:pt idx="445">
                  <c:v>45210</c:v>
                </c:pt>
                <c:pt idx="446">
                  <c:v>45211</c:v>
                </c:pt>
                <c:pt idx="447">
                  <c:v>45212</c:v>
                </c:pt>
                <c:pt idx="448">
                  <c:v>45215</c:v>
                </c:pt>
                <c:pt idx="449">
                  <c:v>45216</c:v>
                </c:pt>
                <c:pt idx="450">
                  <c:v>45217</c:v>
                </c:pt>
                <c:pt idx="451">
                  <c:v>45218</c:v>
                </c:pt>
                <c:pt idx="452">
                  <c:v>45219</c:v>
                </c:pt>
                <c:pt idx="453">
                  <c:v>45222</c:v>
                </c:pt>
                <c:pt idx="454">
                  <c:v>45223</c:v>
                </c:pt>
                <c:pt idx="455">
                  <c:v>45224</c:v>
                </c:pt>
                <c:pt idx="456">
                  <c:v>45225</c:v>
                </c:pt>
                <c:pt idx="457">
                  <c:v>45226</c:v>
                </c:pt>
                <c:pt idx="458">
                  <c:v>45229</c:v>
                </c:pt>
                <c:pt idx="459">
                  <c:v>45230</c:v>
                </c:pt>
                <c:pt idx="460">
                  <c:v>45231</c:v>
                </c:pt>
                <c:pt idx="461">
                  <c:v>45232</c:v>
                </c:pt>
                <c:pt idx="462">
                  <c:v>45233</c:v>
                </c:pt>
                <c:pt idx="463">
                  <c:v>45236</c:v>
                </c:pt>
                <c:pt idx="464">
                  <c:v>45237</c:v>
                </c:pt>
                <c:pt idx="465">
                  <c:v>45238</c:v>
                </c:pt>
                <c:pt idx="466">
                  <c:v>45239</c:v>
                </c:pt>
                <c:pt idx="467">
                  <c:v>45240</c:v>
                </c:pt>
                <c:pt idx="468">
                  <c:v>45243</c:v>
                </c:pt>
                <c:pt idx="469">
                  <c:v>45244</c:v>
                </c:pt>
                <c:pt idx="470">
                  <c:v>45245</c:v>
                </c:pt>
                <c:pt idx="471">
                  <c:v>45246</c:v>
                </c:pt>
                <c:pt idx="472">
                  <c:v>45247</c:v>
                </c:pt>
                <c:pt idx="473">
                  <c:v>45250</c:v>
                </c:pt>
                <c:pt idx="474">
                  <c:v>45251</c:v>
                </c:pt>
                <c:pt idx="475">
                  <c:v>45252</c:v>
                </c:pt>
                <c:pt idx="476">
                  <c:v>45253</c:v>
                </c:pt>
                <c:pt idx="477">
                  <c:v>45254</c:v>
                </c:pt>
                <c:pt idx="478">
                  <c:v>45257</c:v>
                </c:pt>
                <c:pt idx="479">
                  <c:v>45258</c:v>
                </c:pt>
                <c:pt idx="480">
                  <c:v>45259</c:v>
                </c:pt>
                <c:pt idx="481">
                  <c:v>45260</c:v>
                </c:pt>
                <c:pt idx="482">
                  <c:v>45261</c:v>
                </c:pt>
                <c:pt idx="483">
                  <c:v>45264</c:v>
                </c:pt>
                <c:pt idx="484">
                  <c:v>45265</c:v>
                </c:pt>
                <c:pt idx="485">
                  <c:v>45266</c:v>
                </c:pt>
                <c:pt idx="486">
                  <c:v>45267</c:v>
                </c:pt>
                <c:pt idx="487">
                  <c:v>45268</c:v>
                </c:pt>
                <c:pt idx="488">
                  <c:v>45271</c:v>
                </c:pt>
                <c:pt idx="489">
                  <c:v>45272</c:v>
                </c:pt>
                <c:pt idx="490">
                  <c:v>45273</c:v>
                </c:pt>
                <c:pt idx="491">
                  <c:v>45274</c:v>
                </c:pt>
                <c:pt idx="492">
                  <c:v>45275</c:v>
                </c:pt>
                <c:pt idx="493">
                  <c:v>45278</c:v>
                </c:pt>
                <c:pt idx="494">
                  <c:v>45279</c:v>
                </c:pt>
                <c:pt idx="495">
                  <c:v>45280</c:v>
                </c:pt>
                <c:pt idx="496">
                  <c:v>45281</c:v>
                </c:pt>
                <c:pt idx="497">
                  <c:v>45282</c:v>
                </c:pt>
                <c:pt idx="498">
                  <c:v>45287</c:v>
                </c:pt>
                <c:pt idx="499">
                  <c:v>45288</c:v>
                </c:pt>
                <c:pt idx="500">
                  <c:v>45289</c:v>
                </c:pt>
                <c:pt idx="501">
                  <c:v>45293</c:v>
                </c:pt>
                <c:pt idx="502">
                  <c:v>45294</c:v>
                </c:pt>
                <c:pt idx="503">
                  <c:v>45295</c:v>
                </c:pt>
                <c:pt idx="504">
                  <c:v>45296</c:v>
                </c:pt>
                <c:pt idx="505">
                  <c:v>45299</c:v>
                </c:pt>
                <c:pt idx="506">
                  <c:v>45300</c:v>
                </c:pt>
                <c:pt idx="507">
                  <c:v>45301</c:v>
                </c:pt>
                <c:pt idx="508">
                  <c:v>45302</c:v>
                </c:pt>
                <c:pt idx="509">
                  <c:v>45303</c:v>
                </c:pt>
                <c:pt idx="510">
                  <c:v>45306</c:v>
                </c:pt>
                <c:pt idx="511">
                  <c:v>45307</c:v>
                </c:pt>
                <c:pt idx="512">
                  <c:v>45308</c:v>
                </c:pt>
                <c:pt idx="513">
                  <c:v>45309</c:v>
                </c:pt>
                <c:pt idx="514">
                  <c:v>45310</c:v>
                </c:pt>
                <c:pt idx="515">
                  <c:v>45313</c:v>
                </c:pt>
                <c:pt idx="516">
                  <c:v>45314</c:v>
                </c:pt>
                <c:pt idx="517">
                  <c:v>45315</c:v>
                </c:pt>
                <c:pt idx="518">
                  <c:v>45316</c:v>
                </c:pt>
                <c:pt idx="519">
                  <c:v>45317</c:v>
                </c:pt>
                <c:pt idx="520">
                  <c:v>45320</c:v>
                </c:pt>
                <c:pt idx="521">
                  <c:v>45321</c:v>
                </c:pt>
                <c:pt idx="522">
                  <c:v>45322</c:v>
                </c:pt>
                <c:pt idx="523">
                  <c:v>45323</c:v>
                </c:pt>
                <c:pt idx="524">
                  <c:v>45324</c:v>
                </c:pt>
                <c:pt idx="525">
                  <c:v>45327</c:v>
                </c:pt>
                <c:pt idx="526">
                  <c:v>45328</c:v>
                </c:pt>
                <c:pt idx="527">
                  <c:v>45329</c:v>
                </c:pt>
                <c:pt idx="528">
                  <c:v>45330</c:v>
                </c:pt>
                <c:pt idx="529">
                  <c:v>45331</c:v>
                </c:pt>
                <c:pt idx="530">
                  <c:v>45334</c:v>
                </c:pt>
                <c:pt idx="531">
                  <c:v>45335</c:v>
                </c:pt>
                <c:pt idx="532">
                  <c:v>45336</c:v>
                </c:pt>
                <c:pt idx="533">
                  <c:v>45337</c:v>
                </c:pt>
                <c:pt idx="534">
                  <c:v>45338</c:v>
                </c:pt>
                <c:pt idx="535">
                  <c:v>45341</c:v>
                </c:pt>
                <c:pt idx="536">
                  <c:v>45342</c:v>
                </c:pt>
                <c:pt idx="537">
                  <c:v>45343</c:v>
                </c:pt>
                <c:pt idx="538">
                  <c:v>45344</c:v>
                </c:pt>
                <c:pt idx="539">
                  <c:v>45345</c:v>
                </c:pt>
                <c:pt idx="540">
                  <c:v>45348</c:v>
                </c:pt>
                <c:pt idx="541">
                  <c:v>45349</c:v>
                </c:pt>
                <c:pt idx="542">
                  <c:v>45350</c:v>
                </c:pt>
                <c:pt idx="543">
                  <c:v>45351</c:v>
                </c:pt>
                <c:pt idx="544">
                  <c:v>45352</c:v>
                </c:pt>
                <c:pt idx="545">
                  <c:v>45355</c:v>
                </c:pt>
                <c:pt idx="546">
                  <c:v>45356</c:v>
                </c:pt>
                <c:pt idx="547">
                  <c:v>45357</c:v>
                </c:pt>
                <c:pt idx="548">
                  <c:v>45358</c:v>
                </c:pt>
                <c:pt idx="549">
                  <c:v>45359</c:v>
                </c:pt>
                <c:pt idx="550">
                  <c:v>45362</c:v>
                </c:pt>
                <c:pt idx="551">
                  <c:v>45363</c:v>
                </c:pt>
                <c:pt idx="552">
                  <c:v>45364</c:v>
                </c:pt>
                <c:pt idx="553">
                  <c:v>45365</c:v>
                </c:pt>
                <c:pt idx="554">
                  <c:v>45366</c:v>
                </c:pt>
                <c:pt idx="555">
                  <c:v>45369</c:v>
                </c:pt>
                <c:pt idx="556">
                  <c:v>45370</c:v>
                </c:pt>
                <c:pt idx="557">
                  <c:v>45371</c:v>
                </c:pt>
                <c:pt idx="558">
                  <c:v>45372</c:v>
                </c:pt>
                <c:pt idx="559">
                  <c:v>45373</c:v>
                </c:pt>
                <c:pt idx="560">
                  <c:v>45376</c:v>
                </c:pt>
                <c:pt idx="561">
                  <c:v>45377</c:v>
                </c:pt>
                <c:pt idx="562">
                  <c:v>45378</c:v>
                </c:pt>
                <c:pt idx="563">
                  <c:v>45379</c:v>
                </c:pt>
                <c:pt idx="564">
                  <c:v>45384</c:v>
                </c:pt>
                <c:pt idx="565">
                  <c:v>45385</c:v>
                </c:pt>
                <c:pt idx="566">
                  <c:v>45386</c:v>
                </c:pt>
                <c:pt idx="567">
                  <c:v>45387</c:v>
                </c:pt>
                <c:pt idx="568">
                  <c:v>45390</c:v>
                </c:pt>
                <c:pt idx="569">
                  <c:v>45391</c:v>
                </c:pt>
                <c:pt idx="570">
                  <c:v>45392</c:v>
                </c:pt>
                <c:pt idx="571">
                  <c:v>45393</c:v>
                </c:pt>
                <c:pt idx="572">
                  <c:v>45394</c:v>
                </c:pt>
                <c:pt idx="573">
                  <c:v>45397</c:v>
                </c:pt>
                <c:pt idx="574">
                  <c:v>45398</c:v>
                </c:pt>
                <c:pt idx="575">
                  <c:v>45399</c:v>
                </c:pt>
                <c:pt idx="576">
                  <c:v>45400</c:v>
                </c:pt>
                <c:pt idx="577">
                  <c:v>45401</c:v>
                </c:pt>
                <c:pt idx="578">
                  <c:v>45404</c:v>
                </c:pt>
                <c:pt idx="579">
                  <c:v>45405</c:v>
                </c:pt>
                <c:pt idx="580">
                  <c:v>45406</c:v>
                </c:pt>
                <c:pt idx="581">
                  <c:v>45407</c:v>
                </c:pt>
                <c:pt idx="582">
                  <c:v>45408</c:v>
                </c:pt>
                <c:pt idx="583">
                  <c:v>45411</c:v>
                </c:pt>
                <c:pt idx="584">
                  <c:v>45412</c:v>
                </c:pt>
                <c:pt idx="585">
                  <c:v>45413</c:v>
                </c:pt>
                <c:pt idx="586">
                  <c:v>45414</c:v>
                </c:pt>
                <c:pt idx="587">
                  <c:v>45415</c:v>
                </c:pt>
                <c:pt idx="588">
                  <c:v>45419</c:v>
                </c:pt>
                <c:pt idx="589">
                  <c:v>45420</c:v>
                </c:pt>
                <c:pt idx="590">
                  <c:v>45421</c:v>
                </c:pt>
                <c:pt idx="591">
                  <c:v>45422</c:v>
                </c:pt>
                <c:pt idx="592">
                  <c:v>45425</c:v>
                </c:pt>
                <c:pt idx="593">
                  <c:v>45426</c:v>
                </c:pt>
                <c:pt idx="594">
                  <c:v>45427</c:v>
                </c:pt>
                <c:pt idx="595">
                  <c:v>45428</c:v>
                </c:pt>
                <c:pt idx="596">
                  <c:v>45429</c:v>
                </c:pt>
                <c:pt idx="597">
                  <c:v>45432</c:v>
                </c:pt>
                <c:pt idx="598">
                  <c:v>45433</c:v>
                </c:pt>
                <c:pt idx="599">
                  <c:v>45434</c:v>
                </c:pt>
                <c:pt idx="600">
                  <c:v>45435</c:v>
                </c:pt>
                <c:pt idx="601">
                  <c:v>45436</c:v>
                </c:pt>
                <c:pt idx="602">
                  <c:v>45440</c:v>
                </c:pt>
                <c:pt idx="603">
                  <c:v>45441</c:v>
                </c:pt>
                <c:pt idx="604">
                  <c:v>45442</c:v>
                </c:pt>
                <c:pt idx="605">
                  <c:v>45443</c:v>
                </c:pt>
                <c:pt idx="606">
                  <c:v>45446</c:v>
                </c:pt>
                <c:pt idx="607">
                  <c:v>45447</c:v>
                </c:pt>
                <c:pt idx="608">
                  <c:v>45448</c:v>
                </c:pt>
                <c:pt idx="609">
                  <c:v>45449</c:v>
                </c:pt>
                <c:pt idx="610">
                  <c:v>45450</c:v>
                </c:pt>
                <c:pt idx="611">
                  <c:v>45453</c:v>
                </c:pt>
                <c:pt idx="612">
                  <c:v>45454</c:v>
                </c:pt>
                <c:pt idx="613">
                  <c:v>45455</c:v>
                </c:pt>
                <c:pt idx="614">
                  <c:v>45456</c:v>
                </c:pt>
                <c:pt idx="615">
                  <c:v>45457</c:v>
                </c:pt>
                <c:pt idx="616">
                  <c:v>45460</c:v>
                </c:pt>
                <c:pt idx="617">
                  <c:v>45461</c:v>
                </c:pt>
                <c:pt idx="618">
                  <c:v>45462</c:v>
                </c:pt>
                <c:pt idx="619">
                  <c:v>45463</c:v>
                </c:pt>
                <c:pt idx="620">
                  <c:v>45464</c:v>
                </c:pt>
                <c:pt idx="621">
                  <c:v>45467</c:v>
                </c:pt>
                <c:pt idx="622">
                  <c:v>45468</c:v>
                </c:pt>
                <c:pt idx="623">
                  <c:v>45469</c:v>
                </c:pt>
                <c:pt idx="624">
                  <c:v>45470</c:v>
                </c:pt>
                <c:pt idx="625">
                  <c:v>45471</c:v>
                </c:pt>
                <c:pt idx="626">
                  <c:v>45474</c:v>
                </c:pt>
                <c:pt idx="627">
                  <c:v>45475</c:v>
                </c:pt>
                <c:pt idx="628">
                  <c:v>45476</c:v>
                </c:pt>
                <c:pt idx="629">
                  <c:v>45477</c:v>
                </c:pt>
                <c:pt idx="630">
                  <c:v>45478</c:v>
                </c:pt>
                <c:pt idx="631">
                  <c:v>45481</c:v>
                </c:pt>
                <c:pt idx="632">
                  <c:v>45482</c:v>
                </c:pt>
                <c:pt idx="633">
                  <c:v>45483</c:v>
                </c:pt>
                <c:pt idx="634">
                  <c:v>45484</c:v>
                </c:pt>
                <c:pt idx="635">
                  <c:v>45485</c:v>
                </c:pt>
                <c:pt idx="636">
                  <c:v>45488</c:v>
                </c:pt>
                <c:pt idx="637">
                  <c:v>45489</c:v>
                </c:pt>
                <c:pt idx="638">
                  <c:v>45490</c:v>
                </c:pt>
                <c:pt idx="639">
                  <c:v>45491</c:v>
                </c:pt>
                <c:pt idx="640">
                  <c:v>45492</c:v>
                </c:pt>
                <c:pt idx="641">
                  <c:v>45495</c:v>
                </c:pt>
                <c:pt idx="642">
                  <c:v>45496</c:v>
                </c:pt>
                <c:pt idx="643">
                  <c:v>45497</c:v>
                </c:pt>
                <c:pt idx="644">
                  <c:v>45498</c:v>
                </c:pt>
                <c:pt idx="645">
                  <c:v>45499</c:v>
                </c:pt>
                <c:pt idx="646">
                  <c:v>45502</c:v>
                </c:pt>
                <c:pt idx="647">
                  <c:v>45503</c:v>
                </c:pt>
                <c:pt idx="648">
                  <c:v>45504</c:v>
                </c:pt>
                <c:pt idx="649">
                  <c:v>45505</c:v>
                </c:pt>
                <c:pt idx="650">
                  <c:v>45506</c:v>
                </c:pt>
                <c:pt idx="651">
                  <c:v>45509</c:v>
                </c:pt>
                <c:pt idx="652">
                  <c:v>45510</c:v>
                </c:pt>
                <c:pt idx="653">
                  <c:v>45511</c:v>
                </c:pt>
                <c:pt idx="654">
                  <c:v>45512</c:v>
                </c:pt>
                <c:pt idx="655">
                  <c:v>45513</c:v>
                </c:pt>
                <c:pt idx="656">
                  <c:v>45516</c:v>
                </c:pt>
                <c:pt idx="657">
                  <c:v>45517</c:v>
                </c:pt>
                <c:pt idx="658">
                  <c:v>45518</c:v>
                </c:pt>
                <c:pt idx="659">
                  <c:v>45519</c:v>
                </c:pt>
                <c:pt idx="660">
                  <c:v>45520</c:v>
                </c:pt>
                <c:pt idx="661">
                  <c:v>45523</c:v>
                </c:pt>
                <c:pt idx="662">
                  <c:v>45524</c:v>
                </c:pt>
                <c:pt idx="663">
                  <c:v>45525</c:v>
                </c:pt>
                <c:pt idx="664">
                  <c:v>45526</c:v>
                </c:pt>
                <c:pt idx="665">
                  <c:v>45527</c:v>
                </c:pt>
                <c:pt idx="666">
                  <c:v>45531</c:v>
                </c:pt>
                <c:pt idx="667">
                  <c:v>45532</c:v>
                </c:pt>
                <c:pt idx="668">
                  <c:v>45533</c:v>
                </c:pt>
                <c:pt idx="669">
                  <c:v>45534</c:v>
                </c:pt>
                <c:pt idx="670">
                  <c:v>45537</c:v>
                </c:pt>
                <c:pt idx="671">
                  <c:v>45538</c:v>
                </c:pt>
                <c:pt idx="672">
                  <c:v>45539</c:v>
                </c:pt>
                <c:pt idx="673">
                  <c:v>45540</c:v>
                </c:pt>
                <c:pt idx="674">
                  <c:v>45541</c:v>
                </c:pt>
                <c:pt idx="675">
                  <c:v>45544</c:v>
                </c:pt>
                <c:pt idx="676">
                  <c:v>45545</c:v>
                </c:pt>
                <c:pt idx="677">
                  <c:v>45546</c:v>
                </c:pt>
                <c:pt idx="678">
                  <c:v>45547</c:v>
                </c:pt>
                <c:pt idx="679">
                  <c:v>45548</c:v>
                </c:pt>
                <c:pt idx="680">
                  <c:v>45551</c:v>
                </c:pt>
                <c:pt idx="681">
                  <c:v>45552</c:v>
                </c:pt>
                <c:pt idx="682">
                  <c:v>45553</c:v>
                </c:pt>
                <c:pt idx="683">
                  <c:v>45554</c:v>
                </c:pt>
                <c:pt idx="684">
                  <c:v>45555</c:v>
                </c:pt>
                <c:pt idx="685">
                  <c:v>45558</c:v>
                </c:pt>
                <c:pt idx="686">
                  <c:v>45559</c:v>
                </c:pt>
                <c:pt idx="687">
                  <c:v>45560</c:v>
                </c:pt>
                <c:pt idx="688">
                  <c:v>45561</c:v>
                </c:pt>
                <c:pt idx="689">
                  <c:v>45562</c:v>
                </c:pt>
                <c:pt idx="690">
                  <c:v>45565</c:v>
                </c:pt>
                <c:pt idx="691">
                  <c:v>45566</c:v>
                </c:pt>
                <c:pt idx="692">
                  <c:v>45567</c:v>
                </c:pt>
                <c:pt idx="693">
                  <c:v>45568</c:v>
                </c:pt>
                <c:pt idx="694">
                  <c:v>45569</c:v>
                </c:pt>
                <c:pt idx="695">
                  <c:v>45572</c:v>
                </c:pt>
                <c:pt idx="696">
                  <c:v>45573</c:v>
                </c:pt>
                <c:pt idx="697">
                  <c:v>45574</c:v>
                </c:pt>
                <c:pt idx="698">
                  <c:v>45575</c:v>
                </c:pt>
                <c:pt idx="699">
                  <c:v>45576</c:v>
                </c:pt>
                <c:pt idx="700">
                  <c:v>45579</c:v>
                </c:pt>
                <c:pt idx="701">
                  <c:v>45580</c:v>
                </c:pt>
                <c:pt idx="702">
                  <c:v>45581</c:v>
                </c:pt>
                <c:pt idx="703">
                  <c:v>45582</c:v>
                </c:pt>
                <c:pt idx="704">
                  <c:v>45583</c:v>
                </c:pt>
                <c:pt idx="705">
                  <c:v>45586</c:v>
                </c:pt>
                <c:pt idx="706">
                  <c:v>45587</c:v>
                </c:pt>
                <c:pt idx="707">
                  <c:v>45588</c:v>
                </c:pt>
                <c:pt idx="708">
                  <c:v>45589</c:v>
                </c:pt>
                <c:pt idx="709">
                  <c:v>45590</c:v>
                </c:pt>
                <c:pt idx="710">
                  <c:v>45593</c:v>
                </c:pt>
                <c:pt idx="711">
                  <c:v>45594</c:v>
                </c:pt>
                <c:pt idx="712">
                  <c:v>45595</c:v>
                </c:pt>
                <c:pt idx="713">
                  <c:v>45596</c:v>
                </c:pt>
                <c:pt idx="714">
                  <c:v>45597</c:v>
                </c:pt>
                <c:pt idx="715">
                  <c:v>45600</c:v>
                </c:pt>
                <c:pt idx="716">
                  <c:v>45601</c:v>
                </c:pt>
                <c:pt idx="717">
                  <c:v>45602</c:v>
                </c:pt>
                <c:pt idx="718">
                  <c:v>45603</c:v>
                </c:pt>
                <c:pt idx="719">
                  <c:v>45604</c:v>
                </c:pt>
                <c:pt idx="720">
                  <c:v>45607</c:v>
                </c:pt>
                <c:pt idx="721">
                  <c:v>45608</c:v>
                </c:pt>
                <c:pt idx="722">
                  <c:v>45609</c:v>
                </c:pt>
                <c:pt idx="723">
                  <c:v>45610</c:v>
                </c:pt>
                <c:pt idx="724">
                  <c:v>45611</c:v>
                </c:pt>
                <c:pt idx="725">
                  <c:v>45614</c:v>
                </c:pt>
                <c:pt idx="726">
                  <c:v>45615</c:v>
                </c:pt>
                <c:pt idx="727">
                  <c:v>45616</c:v>
                </c:pt>
                <c:pt idx="728">
                  <c:v>45617</c:v>
                </c:pt>
                <c:pt idx="729">
                  <c:v>45618</c:v>
                </c:pt>
                <c:pt idx="730">
                  <c:v>45621</c:v>
                </c:pt>
                <c:pt idx="731">
                  <c:v>45622</c:v>
                </c:pt>
                <c:pt idx="732">
                  <c:v>45623</c:v>
                </c:pt>
                <c:pt idx="733">
                  <c:v>45624</c:v>
                </c:pt>
                <c:pt idx="734">
                  <c:v>45625</c:v>
                </c:pt>
                <c:pt idx="735">
                  <c:v>45628</c:v>
                </c:pt>
                <c:pt idx="736">
                  <c:v>45629</c:v>
                </c:pt>
                <c:pt idx="737">
                  <c:v>45630</c:v>
                </c:pt>
                <c:pt idx="738">
                  <c:v>45631</c:v>
                </c:pt>
                <c:pt idx="739">
                  <c:v>45632</c:v>
                </c:pt>
                <c:pt idx="740">
                  <c:v>45635</c:v>
                </c:pt>
                <c:pt idx="741">
                  <c:v>45636</c:v>
                </c:pt>
                <c:pt idx="742">
                  <c:v>45637</c:v>
                </c:pt>
                <c:pt idx="743">
                  <c:v>45638</c:v>
                </c:pt>
                <c:pt idx="744">
                  <c:v>45639</c:v>
                </c:pt>
                <c:pt idx="745">
                  <c:v>45642</c:v>
                </c:pt>
                <c:pt idx="746">
                  <c:v>45643</c:v>
                </c:pt>
                <c:pt idx="747">
                  <c:v>45644</c:v>
                </c:pt>
                <c:pt idx="748">
                  <c:v>45645</c:v>
                </c:pt>
                <c:pt idx="749">
                  <c:v>45646</c:v>
                </c:pt>
                <c:pt idx="750">
                  <c:v>45649</c:v>
                </c:pt>
                <c:pt idx="751">
                  <c:v>45650</c:v>
                </c:pt>
                <c:pt idx="752">
                  <c:v>45653</c:v>
                </c:pt>
                <c:pt idx="753">
                  <c:v>45656</c:v>
                </c:pt>
                <c:pt idx="754">
                  <c:v>45657</c:v>
                </c:pt>
                <c:pt idx="755">
                  <c:v>45659</c:v>
                </c:pt>
                <c:pt idx="756">
                  <c:v>45660</c:v>
                </c:pt>
                <c:pt idx="757">
                  <c:v>45663</c:v>
                </c:pt>
                <c:pt idx="758">
                  <c:v>45664</c:v>
                </c:pt>
                <c:pt idx="759">
                  <c:v>45665</c:v>
                </c:pt>
                <c:pt idx="760">
                  <c:v>45666</c:v>
                </c:pt>
                <c:pt idx="761">
                  <c:v>45667</c:v>
                </c:pt>
                <c:pt idx="762">
                  <c:v>45670</c:v>
                </c:pt>
                <c:pt idx="763">
                  <c:v>45671</c:v>
                </c:pt>
                <c:pt idx="764">
                  <c:v>45672</c:v>
                </c:pt>
                <c:pt idx="765">
                  <c:v>45673</c:v>
                </c:pt>
                <c:pt idx="766">
                  <c:v>45674</c:v>
                </c:pt>
                <c:pt idx="767">
                  <c:v>45677</c:v>
                </c:pt>
                <c:pt idx="768">
                  <c:v>45678</c:v>
                </c:pt>
                <c:pt idx="769">
                  <c:v>45679</c:v>
                </c:pt>
                <c:pt idx="770">
                  <c:v>45680</c:v>
                </c:pt>
                <c:pt idx="771">
                  <c:v>45681</c:v>
                </c:pt>
                <c:pt idx="772">
                  <c:v>45684</c:v>
                </c:pt>
                <c:pt idx="773">
                  <c:v>45685</c:v>
                </c:pt>
                <c:pt idx="774">
                  <c:v>45686</c:v>
                </c:pt>
                <c:pt idx="775">
                  <c:v>45687</c:v>
                </c:pt>
                <c:pt idx="776">
                  <c:v>45688</c:v>
                </c:pt>
                <c:pt idx="777">
                  <c:v>45691</c:v>
                </c:pt>
                <c:pt idx="778">
                  <c:v>45692</c:v>
                </c:pt>
                <c:pt idx="779">
                  <c:v>45693</c:v>
                </c:pt>
                <c:pt idx="780">
                  <c:v>45694</c:v>
                </c:pt>
                <c:pt idx="781">
                  <c:v>45695</c:v>
                </c:pt>
                <c:pt idx="782">
                  <c:v>45698</c:v>
                </c:pt>
                <c:pt idx="783">
                  <c:v>45699</c:v>
                </c:pt>
                <c:pt idx="784">
                  <c:v>45700</c:v>
                </c:pt>
                <c:pt idx="785">
                  <c:v>45701</c:v>
                </c:pt>
                <c:pt idx="786">
                  <c:v>45702</c:v>
                </c:pt>
                <c:pt idx="787">
                  <c:v>45705</c:v>
                </c:pt>
                <c:pt idx="788">
                  <c:v>45706</c:v>
                </c:pt>
                <c:pt idx="789">
                  <c:v>45707</c:v>
                </c:pt>
                <c:pt idx="790">
                  <c:v>45708</c:v>
                </c:pt>
                <c:pt idx="791">
                  <c:v>45709</c:v>
                </c:pt>
                <c:pt idx="792">
                  <c:v>45712</c:v>
                </c:pt>
                <c:pt idx="793">
                  <c:v>45713</c:v>
                </c:pt>
                <c:pt idx="794">
                  <c:v>45714</c:v>
                </c:pt>
                <c:pt idx="795">
                  <c:v>45715</c:v>
                </c:pt>
                <c:pt idx="796">
                  <c:v>45716</c:v>
                </c:pt>
                <c:pt idx="797">
                  <c:v>45719</c:v>
                </c:pt>
                <c:pt idx="798">
                  <c:v>45720</c:v>
                </c:pt>
                <c:pt idx="799">
                  <c:v>45721</c:v>
                </c:pt>
                <c:pt idx="800">
                  <c:v>45722</c:v>
                </c:pt>
                <c:pt idx="801">
                  <c:v>45723</c:v>
                </c:pt>
                <c:pt idx="802">
                  <c:v>45726</c:v>
                </c:pt>
                <c:pt idx="803">
                  <c:v>45727</c:v>
                </c:pt>
                <c:pt idx="804">
                  <c:v>45728</c:v>
                </c:pt>
                <c:pt idx="805">
                  <c:v>45729</c:v>
                </c:pt>
                <c:pt idx="806">
                  <c:v>45730</c:v>
                </c:pt>
                <c:pt idx="807">
                  <c:v>45733</c:v>
                </c:pt>
                <c:pt idx="808">
                  <c:v>45734</c:v>
                </c:pt>
                <c:pt idx="809">
                  <c:v>45735</c:v>
                </c:pt>
                <c:pt idx="810">
                  <c:v>45736</c:v>
                </c:pt>
                <c:pt idx="811">
                  <c:v>45737</c:v>
                </c:pt>
                <c:pt idx="812">
                  <c:v>45740</c:v>
                </c:pt>
                <c:pt idx="813">
                  <c:v>45741</c:v>
                </c:pt>
                <c:pt idx="814">
                  <c:v>45742</c:v>
                </c:pt>
                <c:pt idx="815">
                  <c:v>45743</c:v>
                </c:pt>
                <c:pt idx="816">
                  <c:v>45744</c:v>
                </c:pt>
                <c:pt idx="817">
                  <c:v>45747</c:v>
                </c:pt>
                <c:pt idx="818">
                  <c:v>45748</c:v>
                </c:pt>
                <c:pt idx="819">
                  <c:v>45749</c:v>
                </c:pt>
                <c:pt idx="820">
                  <c:v>45750</c:v>
                </c:pt>
                <c:pt idx="821">
                  <c:v>45751</c:v>
                </c:pt>
                <c:pt idx="822">
                  <c:v>45754</c:v>
                </c:pt>
                <c:pt idx="823">
                  <c:v>45755</c:v>
                </c:pt>
                <c:pt idx="824">
                  <c:v>45756</c:v>
                </c:pt>
                <c:pt idx="825">
                  <c:v>45757</c:v>
                </c:pt>
                <c:pt idx="826">
                  <c:v>45758</c:v>
                </c:pt>
                <c:pt idx="827">
                  <c:v>45761</c:v>
                </c:pt>
                <c:pt idx="828">
                  <c:v>45762</c:v>
                </c:pt>
                <c:pt idx="829">
                  <c:v>45763</c:v>
                </c:pt>
                <c:pt idx="830">
                  <c:v>45764</c:v>
                </c:pt>
                <c:pt idx="831">
                  <c:v>45769</c:v>
                </c:pt>
                <c:pt idx="832">
                  <c:v>45770</c:v>
                </c:pt>
                <c:pt idx="833">
                  <c:v>45771</c:v>
                </c:pt>
                <c:pt idx="834">
                  <c:v>45772</c:v>
                </c:pt>
                <c:pt idx="835">
                  <c:v>45775</c:v>
                </c:pt>
                <c:pt idx="836">
                  <c:v>45776</c:v>
                </c:pt>
                <c:pt idx="837">
                  <c:v>45777</c:v>
                </c:pt>
                <c:pt idx="838">
                  <c:v>45778</c:v>
                </c:pt>
                <c:pt idx="839">
                  <c:v>45779</c:v>
                </c:pt>
                <c:pt idx="840">
                  <c:v>45783</c:v>
                </c:pt>
                <c:pt idx="841">
                  <c:v>45784</c:v>
                </c:pt>
                <c:pt idx="842">
                  <c:v>45785</c:v>
                </c:pt>
                <c:pt idx="843">
                  <c:v>45786</c:v>
                </c:pt>
                <c:pt idx="844">
                  <c:v>45789</c:v>
                </c:pt>
                <c:pt idx="845">
                  <c:v>45790</c:v>
                </c:pt>
                <c:pt idx="846">
                  <c:v>45791</c:v>
                </c:pt>
                <c:pt idx="847">
                  <c:v>45792</c:v>
                </c:pt>
                <c:pt idx="848">
                  <c:v>45793</c:v>
                </c:pt>
                <c:pt idx="849">
                  <c:v>45796</c:v>
                </c:pt>
                <c:pt idx="850">
                  <c:v>45797</c:v>
                </c:pt>
                <c:pt idx="851">
                  <c:v>45798</c:v>
                </c:pt>
                <c:pt idx="852">
                  <c:v>45799</c:v>
                </c:pt>
                <c:pt idx="853">
                  <c:v>45800</c:v>
                </c:pt>
                <c:pt idx="854">
                  <c:v>45804</c:v>
                </c:pt>
                <c:pt idx="855">
                  <c:v>45805</c:v>
                </c:pt>
                <c:pt idx="856">
                  <c:v>45806</c:v>
                </c:pt>
                <c:pt idx="857">
                  <c:v>45807</c:v>
                </c:pt>
                <c:pt idx="858">
                  <c:v>45810</c:v>
                </c:pt>
                <c:pt idx="859">
                  <c:v>45811</c:v>
                </c:pt>
                <c:pt idx="860">
                  <c:v>45812</c:v>
                </c:pt>
                <c:pt idx="861">
                  <c:v>45813</c:v>
                </c:pt>
                <c:pt idx="862">
                  <c:v>45814</c:v>
                </c:pt>
                <c:pt idx="863">
                  <c:v>45817</c:v>
                </c:pt>
                <c:pt idx="864">
                  <c:v>45818</c:v>
                </c:pt>
                <c:pt idx="865">
                  <c:v>45819</c:v>
                </c:pt>
                <c:pt idx="866">
                  <c:v>45820</c:v>
                </c:pt>
                <c:pt idx="867">
                  <c:v>45821</c:v>
                </c:pt>
                <c:pt idx="868">
                  <c:v>45824</c:v>
                </c:pt>
                <c:pt idx="869">
                  <c:v>45825</c:v>
                </c:pt>
                <c:pt idx="870">
                  <c:v>45826</c:v>
                </c:pt>
                <c:pt idx="871">
                  <c:v>45827</c:v>
                </c:pt>
                <c:pt idx="872">
                  <c:v>45828</c:v>
                </c:pt>
                <c:pt idx="873">
                  <c:v>45831</c:v>
                </c:pt>
                <c:pt idx="874">
                  <c:v>45832</c:v>
                </c:pt>
                <c:pt idx="875">
                  <c:v>45833</c:v>
                </c:pt>
                <c:pt idx="876">
                  <c:v>45834</c:v>
                </c:pt>
                <c:pt idx="877">
                  <c:v>45835</c:v>
                </c:pt>
                <c:pt idx="878">
                  <c:v>45838</c:v>
                </c:pt>
                <c:pt idx="879">
                  <c:v>45839</c:v>
                </c:pt>
                <c:pt idx="880">
                  <c:v>45840</c:v>
                </c:pt>
                <c:pt idx="881">
                  <c:v>45841</c:v>
                </c:pt>
                <c:pt idx="882">
                  <c:v>45842</c:v>
                </c:pt>
                <c:pt idx="883">
                  <c:v>45845</c:v>
                </c:pt>
                <c:pt idx="884">
                  <c:v>45846</c:v>
                </c:pt>
                <c:pt idx="885">
                  <c:v>45847</c:v>
                </c:pt>
                <c:pt idx="886">
                  <c:v>45848</c:v>
                </c:pt>
                <c:pt idx="887">
                  <c:v>45849</c:v>
                </c:pt>
                <c:pt idx="888">
                  <c:v>45852</c:v>
                </c:pt>
                <c:pt idx="889">
                  <c:v>45853</c:v>
                </c:pt>
                <c:pt idx="890">
                  <c:v>45854</c:v>
                </c:pt>
                <c:pt idx="891">
                  <c:v>45855</c:v>
                </c:pt>
                <c:pt idx="892">
                  <c:v>45856</c:v>
                </c:pt>
                <c:pt idx="893">
                  <c:v>45859</c:v>
                </c:pt>
                <c:pt idx="894">
                  <c:v>45860</c:v>
                </c:pt>
                <c:pt idx="895">
                  <c:v>45861</c:v>
                </c:pt>
              </c:numCache>
            </c:numRef>
          </c:cat>
          <c:val>
            <c:numRef>
              <c:f>WAFDiff!$N$3:$N$898</c:f>
              <c:numCache>
                <c:formatCode>General</c:formatCode>
                <c:ptCount val="896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0.8</c:v>
                </c:pt>
                <c:pt idx="4">
                  <c:v>0.85</c:v>
                </c:pt>
                <c:pt idx="5">
                  <c:v>1.6</c:v>
                </c:pt>
                <c:pt idx="6">
                  <c:v>1.8</c:v>
                </c:pt>
                <c:pt idx="7">
                  <c:v>2.2000000000000002</c:v>
                </c:pt>
                <c:pt idx="8">
                  <c:v>2.2000000000000002</c:v>
                </c:pt>
                <c:pt idx="9">
                  <c:v>2.2000000000000002</c:v>
                </c:pt>
                <c:pt idx="10">
                  <c:v>2.2000000000000002</c:v>
                </c:pt>
                <c:pt idx="11">
                  <c:v>2.2000000000000002</c:v>
                </c:pt>
                <c:pt idx="12">
                  <c:v>2.15</c:v>
                </c:pt>
                <c:pt idx="13">
                  <c:v>2.1</c:v>
                </c:pt>
                <c:pt idx="14">
                  <c:v>2</c:v>
                </c:pt>
                <c:pt idx="15">
                  <c:v>2</c:v>
                </c:pt>
                <c:pt idx="16">
                  <c:v>2</c:v>
                </c:pt>
                <c:pt idx="17">
                  <c:v>2.0499999999999998</c:v>
                </c:pt>
                <c:pt idx="18">
                  <c:v>2.0499999999999998</c:v>
                </c:pt>
                <c:pt idx="19">
                  <c:v>2.0499999999999998</c:v>
                </c:pt>
                <c:pt idx="20">
                  <c:v>2.0499999999999998</c:v>
                </c:pt>
                <c:pt idx="21">
                  <c:v>2</c:v>
                </c:pt>
                <c:pt idx="22">
                  <c:v>1.95</c:v>
                </c:pt>
                <c:pt idx="23">
                  <c:v>1.95</c:v>
                </c:pt>
                <c:pt idx="24">
                  <c:v>1.95</c:v>
                </c:pt>
                <c:pt idx="25">
                  <c:v>2.2000000000000002</c:v>
                </c:pt>
                <c:pt idx="26">
                  <c:v>2.4500000000000002</c:v>
                </c:pt>
                <c:pt idx="27">
                  <c:v>2.4500000000000002</c:v>
                </c:pt>
                <c:pt idx="28">
                  <c:v>2.4500000000000002</c:v>
                </c:pt>
                <c:pt idx="29">
                  <c:v>2.4500000000000002</c:v>
                </c:pt>
                <c:pt idx="30">
                  <c:v>2.4</c:v>
                </c:pt>
                <c:pt idx="31">
                  <c:v>2.35</c:v>
                </c:pt>
                <c:pt idx="32">
                  <c:v>2.35</c:v>
                </c:pt>
                <c:pt idx="33">
                  <c:v>2.35</c:v>
                </c:pt>
                <c:pt idx="34">
                  <c:v>2.35</c:v>
                </c:pt>
                <c:pt idx="35">
                  <c:v>2.35</c:v>
                </c:pt>
                <c:pt idx="36">
                  <c:v>2.35</c:v>
                </c:pt>
                <c:pt idx="37">
                  <c:v>2.35</c:v>
                </c:pt>
                <c:pt idx="38">
                  <c:v>2.35</c:v>
                </c:pt>
                <c:pt idx="39">
                  <c:v>2.4500000000000002</c:v>
                </c:pt>
                <c:pt idx="40">
                  <c:v>2.4500000000000002</c:v>
                </c:pt>
                <c:pt idx="41">
                  <c:v>2.4500000000000002</c:v>
                </c:pt>
                <c:pt idx="42">
                  <c:v>2.4500000000000002</c:v>
                </c:pt>
                <c:pt idx="43">
                  <c:v>2.65</c:v>
                </c:pt>
                <c:pt idx="44">
                  <c:v>2.75</c:v>
                </c:pt>
                <c:pt idx="45">
                  <c:v>2.75</c:v>
                </c:pt>
                <c:pt idx="46">
                  <c:v>2.95</c:v>
                </c:pt>
                <c:pt idx="47">
                  <c:v>2.95</c:v>
                </c:pt>
                <c:pt idx="48">
                  <c:v>3.35</c:v>
                </c:pt>
                <c:pt idx="49">
                  <c:v>3.6</c:v>
                </c:pt>
                <c:pt idx="50">
                  <c:v>3.6</c:v>
                </c:pt>
                <c:pt idx="51">
                  <c:v>3.9</c:v>
                </c:pt>
                <c:pt idx="52">
                  <c:v>3.9</c:v>
                </c:pt>
                <c:pt idx="53">
                  <c:v>3.8</c:v>
                </c:pt>
                <c:pt idx="54">
                  <c:v>3.8</c:v>
                </c:pt>
                <c:pt idx="55">
                  <c:v>3.8</c:v>
                </c:pt>
                <c:pt idx="56">
                  <c:v>3.8</c:v>
                </c:pt>
                <c:pt idx="57">
                  <c:v>3.8</c:v>
                </c:pt>
                <c:pt idx="58">
                  <c:v>4.0999999999999996</c:v>
                </c:pt>
                <c:pt idx="59">
                  <c:v>4.0999999999999996</c:v>
                </c:pt>
                <c:pt idx="60">
                  <c:v>4.0999999999999996</c:v>
                </c:pt>
                <c:pt idx="61">
                  <c:v>4</c:v>
                </c:pt>
                <c:pt idx="62">
                  <c:v>3</c:v>
                </c:pt>
                <c:pt idx="63">
                  <c:v>2.8</c:v>
                </c:pt>
                <c:pt idx="64">
                  <c:v>2.2999999999999998</c:v>
                </c:pt>
                <c:pt idx="65">
                  <c:v>2.2000000000000002</c:v>
                </c:pt>
                <c:pt idx="66">
                  <c:v>2</c:v>
                </c:pt>
                <c:pt idx="67">
                  <c:v>1.8</c:v>
                </c:pt>
                <c:pt idx="68">
                  <c:v>1.7</c:v>
                </c:pt>
                <c:pt idx="69">
                  <c:v>1.6</c:v>
                </c:pt>
                <c:pt idx="70">
                  <c:v>1.4</c:v>
                </c:pt>
                <c:pt idx="71">
                  <c:v>1.35</c:v>
                </c:pt>
                <c:pt idx="72">
                  <c:v>1.35</c:v>
                </c:pt>
                <c:pt idx="73">
                  <c:v>1.3</c:v>
                </c:pt>
                <c:pt idx="74">
                  <c:v>1.4</c:v>
                </c:pt>
                <c:pt idx="75">
                  <c:v>1.7</c:v>
                </c:pt>
                <c:pt idx="76">
                  <c:v>2</c:v>
                </c:pt>
                <c:pt idx="77">
                  <c:v>2.2000000000000002</c:v>
                </c:pt>
                <c:pt idx="78">
                  <c:v>2.2999999999999998</c:v>
                </c:pt>
                <c:pt idx="79">
                  <c:v>2.2999999999999998</c:v>
                </c:pt>
                <c:pt idx="80">
                  <c:v>2.2999999999999998</c:v>
                </c:pt>
                <c:pt idx="81">
                  <c:v>2.2999999999999998</c:v>
                </c:pt>
                <c:pt idx="82">
                  <c:v>2.5</c:v>
                </c:pt>
                <c:pt idx="83">
                  <c:v>2.5</c:v>
                </c:pt>
                <c:pt idx="84">
                  <c:v>2.6</c:v>
                </c:pt>
                <c:pt idx="85">
                  <c:v>2.9</c:v>
                </c:pt>
                <c:pt idx="86">
                  <c:v>3.4</c:v>
                </c:pt>
                <c:pt idx="87">
                  <c:v>3.8</c:v>
                </c:pt>
                <c:pt idx="88">
                  <c:v>4.3</c:v>
                </c:pt>
                <c:pt idx="89">
                  <c:v>4.8</c:v>
                </c:pt>
                <c:pt idx="90">
                  <c:v>5</c:v>
                </c:pt>
                <c:pt idx="91">
                  <c:v>5.0999999999999996</c:v>
                </c:pt>
                <c:pt idx="92">
                  <c:v>5.3</c:v>
                </c:pt>
                <c:pt idx="93">
                  <c:v>5.8</c:v>
                </c:pt>
                <c:pt idx="94">
                  <c:v>6.3</c:v>
                </c:pt>
                <c:pt idx="95">
                  <c:v>6.8</c:v>
                </c:pt>
                <c:pt idx="96">
                  <c:v>7.4</c:v>
                </c:pt>
                <c:pt idx="97">
                  <c:v>7.4</c:v>
                </c:pt>
                <c:pt idx="98">
                  <c:v>7.4</c:v>
                </c:pt>
                <c:pt idx="99">
                  <c:v>7.4</c:v>
                </c:pt>
                <c:pt idx="100">
                  <c:v>7.4</c:v>
                </c:pt>
                <c:pt idx="101">
                  <c:v>7.6</c:v>
                </c:pt>
                <c:pt idx="102">
                  <c:v>7.8</c:v>
                </c:pt>
                <c:pt idx="103">
                  <c:v>7.7</c:v>
                </c:pt>
                <c:pt idx="104">
                  <c:v>7.7</c:v>
                </c:pt>
                <c:pt idx="105">
                  <c:v>7.7</c:v>
                </c:pt>
                <c:pt idx="106">
                  <c:v>7.7</c:v>
                </c:pt>
                <c:pt idx="107">
                  <c:v>7.7</c:v>
                </c:pt>
                <c:pt idx="108">
                  <c:v>7.8</c:v>
                </c:pt>
                <c:pt idx="109">
                  <c:v>7.8</c:v>
                </c:pt>
                <c:pt idx="110">
                  <c:v>7.8</c:v>
                </c:pt>
                <c:pt idx="111">
                  <c:v>7.8</c:v>
                </c:pt>
                <c:pt idx="112">
                  <c:v>7.7</c:v>
                </c:pt>
                <c:pt idx="113">
                  <c:v>7.7</c:v>
                </c:pt>
                <c:pt idx="114">
                  <c:v>7.7</c:v>
                </c:pt>
                <c:pt idx="115">
                  <c:v>7.8</c:v>
                </c:pt>
                <c:pt idx="116">
                  <c:v>7.9</c:v>
                </c:pt>
                <c:pt idx="117">
                  <c:v>8</c:v>
                </c:pt>
                <c:pt idx="118">
                  <c:v>8.3000000000000007</c:v>
                </c:pt>
                <c:pt idx="119">
                  <c:v>8.3000000000000007</c:v>
                </c:pt>
                <c:pt idx="120">
                  <c:v>8.3000000000000007</c:v>
                </c:pt>
                <c:pt idx="121">
                  <c:v>8.25</c:v>
                </c:pt>
                <c:pt idx="122">
                  <c:v>8.1999999999999993</c:v>
                </c:pt>
                <c:pt idx="123">
                  <c:v>8.15</c:v>
                </c:pt>
                <c:pt idx="124">
                  <c:v>8.15</c:v>
                </c:pt>
                <c:pt idx="125">
                  <c:v>8.3000000000000007</c:v>
                </c:pt>
                <c:pt idx="126">
                  <c:v>8.3000000000000007</c:v>
                </c:pt>
                <c:pt idx="127">
                  <c:v>8.4</c:v>
                </c:pt>
                <c:pt idx="128">
                  <c:v>8.5</c:v>
                </c:pt>
                <c:pt idx="129">
                  <c:v>8.5</c:v>
                </c:pt>
                <c:pt idx="130">
                  <c:v>8.6</c:v>
                </c:pt>
                <c:pt idx="131">
                  <c:v>8.6</c:v>
                </c:pt>
                <c:pt idx="132">
                  <c:v>8.6999999999999993</c:v>
                </c:pt>
                <c:pt idx="133">
                  <c:v>8.6999999999999993</c:v>
                </c:pt>
                <c:pt idx="134">
                  <c:v>9.1999999999999993</c:v>
                </c:pt>
                <c:pt idx="135">
                  <c:v>9.6999999999999993</c:v>
                </c:pt>
                <c:pt idx="136">
                  <c:v>10.199999999999999</c:v>
                </c:pt>
                <c:pt idx="137">
                  <c:v>10.199999999999999</c:v>
                </c:pt>
                <c:pt idx="138">
                  <c:v>10.6</c:v>
                </c:pt>
                <c:pt idx="139">
                  <c:v>10.6</c:v>
                </c:pt>
                <c:pt idx="140">
                  <c:v>9.8000000000000007</c:v>
                </c:pt>
                <c:pt idx="141">
                  <c:v>9.6</c:v>
                </c:pt>
                <c:pt idx="142">
                  <c:v>9.6</c:v>
                </c:pt>
                <c:pt idx="143">
                  <c:v>9.6</c:v>
                </c:pt>
                <c:pt idx="144">
                  <c:v>9.6</c:v>
                </c:pt>
                <c:pt idx="145">
                  <c:v>9.6</c:v>
                </c:pt>
                <c:pt idx="146">
                  <c:v>9.1</c:v>
                </c:pt>
                <c:pt idx="147">
                  <c:v>9.1</c:v>
                </c:pt>
                <c:pt idx="148">
                  <c:v>9</c:v>
                </c:pt>
                <c:pt idx="149">
                  <c:v>8.4</c:v>
                </c:pt>
                <c:pt idx="150">
                  <c:v>7.6</c:v>
                </c:pt>
                <c:pt idx="151">
                  <c:v>7</c:v>
                </c:pt>
                <c:pt idx="152">
                  <c:v>6.4</c:v>
                </c:pt>
                <c:pt idx="153">
                  <c:v>6.2</c:v>
                </c:pt>
                <c:pt idx="154">
                  <c:v>6.2</c:v>
                </c:pt>
                <c:pt idx="155">
                  <c:v>6</c:v>
                </c:pt>
                <c:pt idx="156">
                  <c:v>6</c:v>
                </c:pt>
                <c:pt idx="157">
                  <c:v>5.2</c:v>
                </c:pt>
                <c:pt idx="158">
                  <c:v>5</c:v>
                </c:pt>
                <c:pt idx="159">
                  <c:v>5</c:v>
                </c:pt>
                <c:pt idx="160">
                  <c:v>4.9000000000000004</c:v>
                </c:pt>
                <c:pt idx="161">
                  <c:v>4.8</c:v>
                </c:pt>
                <c:pt idx="162">
                  <c:v>4.7</c:v>
                </c:pt>
                <c:pt idx="163">
                  <c:v>4.7</c:v>
                </c:pt>
                <c:pt idx="164">
                  <c:v>4.7</c:v>
                </c:pt>
                <c:pt idx="165">
                  <c:v>4.7</c:v>
                </c:pt>
                <c:pt idx="166">
                  <c:v>4.5</c:v>
                </c:pt>
                <c:pt idx="167">
                  <c:v>4.4000000000000004</c:v>
                </c:pt>
                <c:pt idx="168">
                  <c:v>4.4000000000000004</c:v>
                </c:pt>
                <c:pt idx="169">
                  <c:v>4.4000000000000004</c:v>
                </c:pt>
                <c:pt idx="170">
                  <c:v>4.4000000000000004</c:v>
                </c:pt>
                <c:pt idx="171">
                  <c:v>4.3</c:v>
                </c:pt>
                <c:pt idx="172">
                  <c:v>4.3</c:v>
                </c:pt>
                <c:pt idx="173">
                  <c:v>4.2</c:v>
                </c:pt>
                <c:pt idx="174">
                  <c:v>4.2</c:v>
                </c:pt>
                <c:pt idx="175">
                  <c:v>3.9</c:v>
                </c:pt>
                <c:pt idx="176">
                  <c:v>3.7</c:v>
                </c:pt>
                <c:pt idx="177">
                  <c:v>3.5</c:v>
                </c:pt>
                <c:pt idx="178">
                  <c:v>3.5</c:v>
                </c:pt>
                <c:pt idx="179">
                  <c:v>3.5</c:v>
                </c:pt>
                <c:pt idx="180">
                  <c:v>3.5</c:v>
                </c:pt>
                <c:pt idx="181">
                  <c:v>3.5</c:v>
                </c:pt>
                <c:pt idx="182">
                  <c:v>3.4</c:v>
                </c:pt>
                <c:pt idx="183">
                  <c:v>3.4</c:v>
                </c:pt>
                <c:pt idx="184">
                  <c:v>3.4</c:v>
                </c:pt>
                <c:pt idx="185">
                  <c:v>3.4</c:v>
                </c:pt>
                <c:pt idx="186">
                  <c:v>3.4</c:v>
                </c:pt>
                <c:pt idx="187">
                  <c:v>3.4</c:v>
                </c:pt>
                <c:pt idx="188">
                  <c:v>3.4</c:v>
                </c:pt>
                <c:pt idx="189">
                  <c:v>3.4</c:v>
                </c:pt>
                <c:pt idx="190">
                  <c:v>3.4</c:v>
                </c:pt>
                <c:pt idx="191">
                  <c:v>3.4</c:v>
                </c:pt>
                <c:pt idx="192">
                  <c:v>3.5</c:v>
                </c:pt>
                <c:pt idx="193">
                  <c:v>3.6</c:v>
                </c:pt>
                <c:pt idx="194">
                  <c:v>3.6</c:v>
                </c:pt>
                <c:pt idx="195">
                  <c:v>3.6</c:v>
                </c:pt>
                <c:pt idx="196">
                  <c:v>3.6</c:v>
                </c:pt>
                <c:pt idx="197">
                  <c:v>3.5</c:v>
                </c:pt>
                <c:pt idx="198">
                  <c:v>3.4</c:v>
                </c:pt>
                <c:pt idx="199">
                  <c:v>3.4</c:v>
                </c:pt>
                <c:pt idx="200">
                  <c:v>3.4</c:v>
                </c:pt>
                <c:pt idx="201">
                  <c:v>3.35</c:v>
                </c:pt>
                <c:pt idx="202">
                  <c:v>3.25</c:v>
                </c:pt>
                <c:pt idx="203">
                  <c:v>3.25</c:v>
                </c:pt>
                <c:pt idx="204">
                  <c:v>3.25</c:v>
                </c:pt>
                <c:pt idx="205">
                  <c:v>3.2</c:v>
                </c:pt>
                <c:pt idx="206">
                  <c:v>3.2</c:v>
                </c:pt>
                <c:pt idx="207">
                  <c:v>3.2</c:v>
                </c:pt>
                <c:pt idx="208">
                  <c:v>3.15</c:v>
                </c:pt>
                <c:pt idx="209">
                  <c:v>3.1</c:v>
                </c:pt>
                <c:pt idx="210">
                  <c:v>3.05</c:v>
                </c:pt>
                <c:pt idx="211">
                  <c:v>3.05</c:v>
                </c:pt>
                <c:pt idx="212">
                  <c:v>3.05</c:v>
                </c:pt>
                <c:pt idx="213">
                  <c:v>3.05</c:v>
                </c:pt>
                <c:pt idx="214">
                  <c:v>2.95</c:v>
                </c:pt>
                <c:pt idx="215">
                  <c:v>2.9</c:v>
                </c:pt>
                <c:pt idx="216">
                  <c:v>2.9</c:v>
                </c:pt>
                <c:pt idx="217">
                  <c:v>2.9</c:v>
                </c:pt>
                <c:pt idx="218">
                  <c:v>2.9</c:v>
                </c:pt>
                <c:pt idx="219">
                  <c:v>2.85</c:v>
                </c:pt>
                <c:pt idx="220">
                  <c:v>2.8</c:v>
                </c:pt>
                <c:pt idx="221">
                  <c:v>2.5499999999999998</c:v>
                </c:pt>
                <c:pt idx="222">
                  <c:v>2.4500000000000002</c:v>
                </c:pt>
                <c:pt idx="223">
                  <c:v>2.25</c:v>
                </c:pt>
                <c:pt idx="224">
                  <c:v>2.2000000000000002</c:v>
                </c:pt>
                <c:pt idx="225">
                  <c:v>2.2000000000000002</c:v>
                </c:pt>
                <c:pt idx="226">
                  <c:v>2.15</c:v>
                </c:pt>
                <c:pt idx="227">
                  <c:v>2.1</c:v>
                </c:pt>
                <c:pt idx="228">
                  <c:v>2.1</c:v>
                </c:pt>
                <c:pt idx="229">
                  <c:v>2.1</c:v>
                </c:pt>
                <c:pt idx="230">
                  <c:v>1.9</c:v>
                </c:pt>
                <c:pt idx="231">
                  <c:v>1.7</c:v>
                </c:pt>
                <c:pt idx="232">
                  <c:v>1.6</c:v>
                </c:pt>
                <c:pt idx="233">
                  <c:v>1.5</c:v>
                </c:pt>
                <c:pt idx="234">
                  <c:v>1.4</c:v>
                </c:pt>
                <c:pt idx="235">
                  <c:v>1.35</c:v>
                </c:pt>
                <c:pt idx="236">
                  <c:v>1.1000000000000001</c:v>
                </c:pt>
                <c:pt idx="237">
                  <c:v>0.95</c:v>
                </c:pt>
                <c:pt idx="238">
                  <c:v>0.85</c:v>
                </c:pt>
                <c:pt idx="239">
                  <c:v>0.75</c:v>
                </c:pt>
                <c:pt idx="240">
                  <c:v>0.75</c:v>
                </c:pt>
                <c:pt idx="241">
                  <c:v>0.7</c:v>
                </c:pt>
                <c:pt idx="242">
                  <c:v>0.7</c:v>
                </c:pt>
                <c:pt idx="243">
                  <c:v>0.7</c:v>
                </c:pt>
                <c:pt idx="244">
                  <c:v>0.7</c:v>
                </c:pt>
                <c:pt idx="245">
                  <c:v>0.7</c:v>
                </c:pt>
                <c:pt idx="246">
                  <c:v>0.75</c:v>
                </c:pt>
                <c:pt idx="247">
                  <c:v>0.75</c:v>
                </c:pt>
                <c:pt idx="248">
                  <c:v>0.75</c:v>
                </c:pt>
                <c:pt idx="249">
                  <c:v>0.75</c:v>
                </c:pt>
                <c:pt idx="250">
                  <c:v>1.25</c:v>
                </c:pt>
                <c:pt idx="251">
                  <c:v>1.55</c:v>
                </c:pt>
                <c:pt idx="252">
                  <c:v>1.75</c:v>
                </c:pt>
                <c:pt idx="253">
                  <c:v>1.85</c:v>
                </c:pt>
                <c:pt idx="254">
                  <c:v>1.95</c:v>
                </c:pt>
                <c:pt idx="255">
                  <c:v>1.95</c:v>
                </c:pt>
                <c:pt idx="256">
                  <c:v>1.95</c:v>
                </c:pt>
                <c:pt idx="257">
                  <c:v>1.95</c:v>
                </c:pt>
                <c:pt idx="258">
                  <c:v>1.95</c:v>
                </c:pt>
                <c:pt idx="259">
                  <c:v>2.35</c:v>
                </c:pt>
                <c:pt idx="260">
                  <c:v>2.35</c:v>
                </c:pt>
                <c:pt idx="261">
                  <c:v>2.2999999999999998</c:v>
                </c:pt>
                <c:pt idx="262">
                  <c:v>2.25</c:v>
                </c:pt>
                <c:pt idx="263">
                  <c:v>2.2000000000000002</c:v>
                </c:pt>
                <c:pt idx="264">
                  <c:v>2.2000000000000002</c:v>
                </c:pt>
                <c:pt idx="265">
                  <c:v>2.2000000000000002</c:v>
                </c:pt>
                <c:pt idx="266">
                  <c:v>2.2000000000000002</c:v>
                </c:pt>
                <c:pt idx="267">
                  <c:v>2.2000000000000002</c:v>
                </c:pt>
                <c:pt idx="268">
                  <c:v>2.1</c:v>
                </c:pt>
                <c:pt idx="269">
                  <c:v>2.1</c:v>
                </c:pt>
                <c:pt idx="270">
                  <c:v>2.0499999999999998</c:v>
                </c:pt>
                <c:pt idx="271">
                  <c:v>2.0499999999999998</c:v>
                </c:pt>
                <c:pt idx="272">
                  <c:v>2.0499999999999998</c:v>
                </c:pt>
                <c:pt idx="273">
                  <c:v>2</c:v>
                </c:pt>
                <c:pt idx="274">
                  <c:v>1.95</c:v>
                </c:pt>
                <c:pt idx="275">
                  <c:v>1.95</c:v>
                </c:pt>
                <c:pt idx="276">
                  <c:v>1.9</c:v>
                </c:pt>
                <c:pt idx="277">
                  <c:v>1.85</c:v>
                </c:pt>
                <c:pt idx="278">
                  <c:v>1.8</c:v>
                </c:pt>
                <c:pt idx="279">
                  <c:v>1.8</c:v>
                </c:pt>
                <c:pt idx="280">
                  <c:v>1.8</c:v>
                </c:pt>
                <c:pt idx="281">
                  <c:v>2</c:v>
                </c:pt>
                <c:pt idx="282">
                  <c:v>2.0499999999999998</c:v>
                </c:pt>
                <c:pt idx="283">
                  <c:v>2.0499999999999998</c:v>
                </c:pt>
                <c:pt idx="284">
                  <c:v>2.15</c:v>
                </c:pt>
                <c:pt idx="285">
                  <c:v>2.0499999999999998</c:v>
                </c:pt>
                <c:pt idx="286">
                  <c:v>2</c:v>
                </c:pt>
                <c:pt idx="287">
                  <c:v>2</c:v>
                </c:pt>
                <c:pt idx="288">
                  <c:v>2</c:v>
                </c:pt>
                <c:pt idx="289">
                  <c:v>1.95</c:v>
                </c:pt>
                <c:pt idx="290">
                  <c:v>1.9</c:v>
                </c:pt>
                <c:pt idx="291">
                  <c:v>1.9</c:v>
                </c:pt>
                <c:pt idx="292">
                  <c:v>1.85</c:v>
                </c:pt>
                <c:pt idx="293">
                  <c:v>1.8</c:v>
                </c:pt>
                <c:pt idx="294">
                  <c:v>1.8</c:v>
                </c:pt>
                <c:pt idx="295">
                  <c:v>1.75</c:v>
                </c:pt>
                <c:pt idx="296">
                  <c:v>1.75</c:v>
                </c:pt>
                <c:pt idx="297">
                  <c:v>1.55</c:v>
                </c:pt>
                <c:pt idx="298">
                  <c:v>1.35</c:v>
                </c:pt>
                <c:pt idx="299">
                  <c:v>1.35</c:v>
                </c:pt>
                <c:pt idx="300">
                  <c:v>1.3</c:v>
                </c:pt>
                <c:pt idx="301">
                  <c:v>1.3</c:v>
                </c:pt>
                <c:pt idx="302">
                  <c:v>1.25</c:v>
                </c:pt>
                <c:pt idx="303">
                  <c:v>1.05</c:v>
                </c:pt>
                <c:pt idx="304">
                  <c:v>0.95</c:v>
                </c:pt>
                <c:pt idx="305">
                  <c:v>0.85</c:v>
                </c:pt>
                <c:pt idx="306">
                  <c:v>0.8</c:v>
                </c:pt>
                <c:pt idx="307">
                  <c:v>0.7</c:v>
                </c:pt>
                <c:pt idx="308">
                  <c:v>0.7</c:v>
                </c:pt>
                <c:pt idx="309">
                  <c:v>0.65</c:v>
                </c:pt>
                <c:pt idx="310">
                  <c:v>0.6</c:v>
                </c:pt>
                <c:pt idx="311">
                  <c:v>0.6</c:v>
                </c:pt>
                <c:pt idx="312">
                  <c:v>0.6</c:v>
                </c:pt>
                <c:pt idx="313">
                  <c:v>0.6</c:v>
                </c:pt>
                <c:pt idx="314">
                  <c:v>0.6</c:v>
                </c:pt>
                <c:pt idx="315">
                  <c:v>0.55000000000000004</c:v>
                </c:pt>
                <c:pt idx="316">
                  <c:v>0.55000000000000004</c:v>
                </c:pt>
                <c:pt idx="317">
                  <c:v>0.55000000000000004</c:v>
                </c:pt>
                <c:pt idx="318">
                  <c:v>0.55000000000000004</c:v>
                </c:pt>
                <c:pt idx="319">
                  <c:v>0.55000000000000004</c:v>
                </c:pt>
                <c:pt idx="320">
                  <c:v>0.55000000000000004</c:v>
                </c:pt>
                <c:pt idx="321">
                  <c:v>0.5</c:v>
                </c:pt>
                <c:pt idx="322">
                  <c:v>0.5</c:v>
                </c:pt>
                <c:pt idx="323">
                  <c:v>0.5</c:v>
                </c:pt>
                <c:pt idx="324">
                  <c:v>0.45</c:v>
                </c:pt>
                <c:pt idx="325">
                  <c:v>0.45</c:v>
                </c:pt>
                <c:pt idx="326">
                  <c:v>0.45</c:v>
                </c:pt>
                <c:pt idx="327">
                  <c:v>0.45</c:v>
                </c:pt>
                <c:pt idx="328">
                  <c:v>0.4</c:v>
                </c:pt>
                <c:pt idx="329">
                  <c:v>0.4</c:v>
                </c:pt>
                <c:pt idx="330">
                  <c:v>0.4</c:v>
                </c:pt>
                <c:pt idx="331">
                  <c:v>0.3</c:v>
                </c:pt>
                <c:pt idx="332">
                  <c:v>0.3</c:v>
                </c:pt>
                <c:pt idx="333">
                  <c:v>0.25</c:v>
                </c:pt>
                <c:pt idx="334">
                  <c:v>0.25</c:v>
                </c:pt>
                <c:pt idx="335">
                  <c:v>0.2</c:v>
                </c:pt>
                <c:pt idx="336">
                  <c:v>0.2</c:v>
                </c:pt>
                <c:pt idx="337">
                  <c:v>0.15</c:v>
                </c:pt>
                <c:pt idx="338">
                  <c:v>0.1</c:v>
                </c:pt>
                <c:pt idx="339">
                  <c:v>0.1</c:v>
                </c:pt>
                <c:pt idx="340">
                  <c:v>0.05</c:v>
                </c:pt>
                <c:pt idx="341">
                  <c:v>0.05</c:v>
                </c:pt>
                <c:pt idx="342">
                  <c:v>0.05</c:v>
                </c:pt>
                <c:pt idx="343">
                  <c:v>0.05</c:v>
                </c:pt>
                <c:pt idx="344">
                  <c:v>0.15</c:v>
                </c:pt>
                <c:pt idx="345">
                  <c:v>0.15</c:v>
                </c:pt>
                <c:pt idx="346">
                  <c:v>0.2</c:v>
                </c:pt>
                <c:pt idx="347">
                  <c:v>0.2</c:v>
                </c:pt>
                <c:pt idx="348">
                  <c:v>0.2</c:v>
                </c:pt>
                <c:pt idx="349">
                  <c:v>0.2</c:v>
                </c:pt>
                <c:pt idx="350">
                  <c:v>0.3</c:v>
                </c:pt>
                <c:pt idx="351">
                  <c:v>0.35</c:v>
                </c:pt>
                <c:pt idx="352">
                  <c:v>0.35</c:v>
                </c:pt>
                <c:pt idx="353">
                  <c:v>0.35</c:v>
                </c:pt>
                <c:pt idx="354">
                  <c:v>0.3</c:v>
                </c:pt>
                <c:pt idx="355">
                  <c:v>0.3</c:v>
                </c:pt>
                <c:pt idx="356">
                  <c:v>0.25</c:v>
                </c:pt>
                <c:pt idx="357">
                  <c:v>0.25</c:v>
                </c:pt>
                <c:pt idx="358">
                  <c:v>0.25</c:v>
                </c:pt>
                <c:pt idx="359">
                  <c:v>0.2</c:v>
                </c:pt>
                <c:pt idx="360">
                  <c:v>0.2</c:v>
                </c:pt>
                <c:pt idx="361">
                  <c:v>0.3</c:v>
                </c:pt>
                <c:pt idx="362">
                  <c:v>0.4</c:v>
                </c:pt>
                <c:pt idx="363">
                  <c:v>0.4</c:v>
                </c:pt>
                <c:pt idx="364">
                  <c:v>0.4</c:v>
                </c:pt>
                <c:pt idx="365">
                  <c:v>0.4</c:v>
                </c:pt>
                <c:pt idx="366">
                  <c:v>0.4</c:v>
                </c:pt>
                <c:pt idx="367">
                  <c:v>0.4</c:v>
                </c:pt>
                <c:pt idx="368">
                  <c:v>0.45</c:v>
                </c:pt>
                <c:pt idx="369">
                  <c:v>0.45</c:v>
                </c:pt>
                <c:pt idx="370">
                  <c:v>0.5</c:v>
                </c:pt>
                <c:pt idx="371">
                  <c:v>0.5</c:v>
                </c:pt>
                <c:pt idx="372">
                  <c:v>0.55000000000000004</c:v>
                </c:pt>
                <c:pt idx="373">
                  <c:v>0.55000000000000004</c:v>
                </c:pt>
                <c:pt idx="374">
                  <c:v>0.6</c:v>
                </c:pt>
                <c:pt idx="375">
                  <c:v>0.8</c:v>
                </c:pt>
                <c:pt idx="376">
                  <c:v>1</c:v>
                </c:pt>
                <c:pt idx="377">
                  <c:v>1.3</c:v>
                </c:pt>
                <c:pt idx="378">
                  <c:v>1.6</c:v>
                </c:pt>
                <c:pt idx="379">
                  <c:v>1.8</c:v>
                </c:pt>
                <c:pt idx="380">
                  <c:v>2</c:v>
                </c:pt>
                <c:pt idx="381">
                  <c:v>2.1</c:v>
                </c:pt>
                <c:pt idx="382">
                  <c:v>2.1</c:v>
                </c:pt>
                <c:pt idx="383">
                  <c:v>2.2000000000000002</c:v>
                </c:pt>
                <c:pt idx="384">
                  <c:v>2.25</c:v>
                </c:pt>
                <c:pt idx="385">
                  <c:v>2.25</c:v>
                </c:pt>
                <c:pt idx="386">
                  <c:v>2.25</c:v>
                </c:pt>
                <c:pt idx="387">
                  <c:v>2.35</c:v>
                </c:pt>
                <c:pt idx="388">
                  <c:v>2.35</c:v>
                </c:pt>
                <c:pt idx="389">
                  <c:v>2.35</c:v>
                </c:pt>
                <c:pt idx="390">
                  <c:v>2.35</c:v>
                </c:pt>
                <c:pt idx="391">
                  <c:v>2.4</c:v>
                </c:pt>
                <c:pt idx="392">
                  <c:v>2.4500000000000002</c:v>
                </c:pt>
                <c:pt idx="393">
                  <c:v>2.7</c:v>
                </c:pt>
                <c:pt idx="394">
                  <c:v>3</c:v>
                </c:pt>
                <c:pt idx="395">
                  <c:v>3.3</c:v>
                </c:pt>
                <c:pt idx="396">
                  <c:v>3.6</c:v>
                </c:pt>
                <c:pt idx="397">
                  <c:v>3.85</c:v>
                </c:pt>
                <c:pt idx="398">
                  <c:v>4</c:v>
                </c:pt>
                <c:pt idx="399">
                  <c:v>4</c:v>
                </c:pt>
                <c:pt idx="400">
                  <c:v>4</c:v>
                </c:pt>
                <c:pt idx="401">
                  <c:v>4.0999999999999996</c:v>
                </c:pt>
                <c:pt idx="402">
                  <c:v>4.0999999999999996</c:v>
                </c:pt>
                <c:pt idx="403">
                  <c:v>4.2</c:v>
                </c:pt>
                <c:pt idx="404">
                  <c:v>4.45</c:v>
                </c:pt>
                <c:pt idx="405">
                  <c:v>4.3499999999999996</c:v>
                </c:pt>
                <c:pt idx="406">
                  <c:v>4.25</c:v>
                </c:pt>
                <c:pt idx="407">
                  <c:v>4.25</c:v>
                </c:pt>
                <c:pt idx="408">
                  <c:v>4.25</c:v>
                </c:pt>
                <c:pt idx="409">
                  <c:v>4.25</c:v>
                </c:pt>
                <c:pt idx="410">
                  <c:v>4.3</c:v>
                </c:pt>
                <c:pt idx="411">
                  <c:v>4.3</c:v>
                </c:pt>
                <c:pt idx="412">
                  <c:v>4.3</c:v>
                </c:pt>
                <c:pt idx="413">
                  <c:v>4.25</c:v>
                </c:pt>
                <c:pt idx="414">
                  <c:v>4.25</c:v>
                </c:pt>
                <c:pt idx="415">
                  <c:v>4.25</c:v>
                </c:pt>
                <c:pt idx="416">
                  <c:v>4.3</c:v>
                </c:pt>
                <c:pt idx="417">
                  <c:v>4.3</c:v>
                </c:pt>
                <c:pt idx="418">
                  <c:v>4.3</c:v>
                </c:pt>
                <c:pt idx="419">
                  <c:v>4.3</c:v>
                </c:pt>
                <c:pt idx="420">
                  <c:v>4.3</c:v>
                </c:pt>
                <c:pt idx="421">
                  <c:v>4.5</c:v>
                </c:pt>
                <c:pt idx="422">
                  <c:v>4.7</c:v>
                </c:pt>
                <c:pt idx="423">
                  <c:v>4.8</c:v>
                </c:pt>
                <c:pt idx="424">
                  <c:v>5.0999999999999996</c:v>
                </c:pt>
                <c:pt idx="425">
                  <c:v>5.3</c:v>
                </c:pt>
                <c:pt idx="426">
                  <c:v>5.3</c:v>
                </c:pt>
                <c:pt idx="427">
                  <c:v>5.3</c:v>
                </c:pt>
                <c:pt idx="428">
                  <c:v>5.25</c:v>
                </c:pt>
                <c:pt idx="429">
                  <c:v>5.25</c:v>
                </c:pt>
                <c:pt idx="430">
                  <c:v>5.25</c:v>
                </c:pt>
                <c:pt idx="431">
                  <c:v>5.25</c:v>
                </c:pt>
                <c:pt idx="432">
                  <c:v>5.45</c:v>
                </c:pt>
                <c:pt idx="433">
                  <c:v>5.65</c:v>
                </c:pt>
                <c:pt idx="434">
                  <c:v>5.85</c:v>
                </c:pt>
                <c:pt idx="435">
                  <c:v>6.05</c:v>
                </c:pt>
                <c:pt idx="436">
                  <c:v>6.15</c:v>
                </c:pt>
                <c:pt idx="437">
                  <c:v>6.15</c:v>
                </c:pt>
                <c:pt idx="438">
                  <c:v>6.15</c:v>
                </c:pt>
                <c:pt idx="439">
                  <c:v>6.15</c:v>
                </c:pt>
                <c:pt idx="440">
                  <c:v>6.1</c:v>
                </c:pt>
                <c:pt idx="441">
                  <c:v>6.1</c:v>
                </c:pt>
                <c:pt idx="442">
                  <c:v>6.2</c:v>
                </c:pt>
                <c:pt idx="443">
                  <c:v>6.3</c:v>
                </c:pt>
                <c:pt idx="444">
                  <c:v>6.3</c:v>
                </c:pt>
                <c:pt idx="445">
                  <c:v>6.3</c:v>
                </c:pt>
                <c:pt idx="446">
                  <c:v>6.25</c:v>
                </c:pt>
                <c:pt idx="447">
                  <c:v>6.25</c:v>
                </c:pt>
                <c:pt idx="448">
                  <c:v>6.25</c:v>
                </c:pt>
                <c:pt idx="449">
                  <c:v>6.45</c:v>
                </c:pt>
                <c:pt idx="450">
                  <c:v>6.45</c:v>
                </c:pt>
                <c:pt idx="451">
                  <c:v>6.35</c:v>
                </c:pt>
                <c:pt idx="452">
                  <c:v>6.25</c:v>
                </c:pt>
                <c:pt idx="453">
                  <c:v>6.15</c:v>
                </c:pt>
                <c:pt idx="454">
                  <c:v>5.95</c:v>
                </c:pt>
                <c:pt idx="455">
                  <c:v>5.85</c:v>
                </c:pt>
                <c:pt idx="456">
                  <c:v>5.75</c:v>
                </c:pt>
                <c:pt idx="457">
                  <c:v>5.65</c:v>
                </c:pt>
                <c:pt idx="458">
                  <c:v>5.55</c:v>
                </c:pt>
                <c:pt idx="459">
                  <c:v>5.35</c:v>
                </c:pt>
                <c:pt idx="460">
                  <c:v>5.15</c:v>
                </c:pt>
                <c:pt idx="461">
                  <c:v>4.6500000000000004</c:v>
                </c:pt>
                <c:pt idx="462">
                  <c:v>4.1500000000000004</c:v>
                </c:pt>
                <c:pt idx="463">
                  <c:v>3.75</c:v>
                </c:pt>
                <c:pt idx="464">
                  <c:v>3.25</c:v>
                </c:pt>
                <c:pt idx="465">
                  <c:v>2.85</c:v>
                </c:pt>
                <c:pt idx="466">
                  <c:v>2.65</c:v>
                </c:pt>
                <c:pt idx="467">
                  <c:v>2.4500000000000002</c:v>
                </c:pt>
                <c:pt idx="468">
                  <c:v>2.25</c:v>
                </c:pt>
                <c:pt idx="469">
                  <c:v>2.2000000000000002</c:v>
                </c:pt>
                <c:pt idx="470">
                  <c:v>2.15</c:v>
                </c:pt>
                <c:pt idx="471">
                  <c:v>1.85</c:v>
                </c:pt>
                <c:pt idx="472">
                  <c:v>1.65</c:v>
                </c:pt>
                <c:pt idx="473">
                  <c:v>1.45</c:v>
                </c:pt>
                <c:pt idx="474">
                  <c:v>1.3</c:v>
                </c:pt>
                <c:pt idx="475">
                  <c:v>1.25</c:v>
                </c:pt>
                <c:pt idx="476">
                  <c:v>1.25</c:v>
                </c:pt>
                <c:pt idx="477">
                  <c:v>1.25</c:v>
                </c:pt>
                <c:pt idx="478">
                  <c:v>1.3</c:v>
                </c:pt>
                <c:pt idx="479">
                  <c:v>1.3</c:v>
                </c:pt>
                <c:pt idx="480">
                  <c:v>1.3</c:v>
                </c:pt>
                <c:pt idx="481">
                  <c:v>1.4</c:v>
                </c:pt>
                <c:pt idx="482">
                  <c:v>1.5</c:v>
                </c:pt>
                <c:pt idx="483">
                  <c:v>1.6</c:v>
                </c:pt>
                <c:pt idx="484">
                  <c:v>1.7</c:v>
                </c:pt>
                <c:pt idx="485">
                  <c:v>1.8</c:v>
                </c:pt>
                <c:pt idx="486">
                  <c:v>2.2000000000000002</c:v>
                </c:pt>
                <c:pt idx="487">
                  <c:v>2.6</c:v>
                </c:pt>
                <c:pt idx="488">
                  <c:v>3</c:v>
                </c:pt>
                <c:pt idx="489">
                  <c:v>3.4</c:v>
                </c:pt>
                <c:pt idx="490">
                  <c:v>3.8</c:v>
                </c:pt>
                <c:pt idx="491">
                  <c:v>4.0999999999999996</c:v>
                </c:pt>
                <c:pt idx="492">
                  <c:v>4.25</c:v>
                </c:pt>
                <c:pt idx="493">
                  <c:v>4.25</c:v>
                </c:pt>
                <c:pt idx="494">
                  <c:v>3.85</c:v>
                </c:pt>
                <c:pt idx="495">
                  <c:v>3.8</c:v>
                </c:pt>
                <c:pt idx="496">
                  <c:v>3.75</c:v>
                </c:pt>
                <c:pt idx="497">
                  <c:v>3.75</c:v>
                </c:pt>
                <c:pt idx="498">
                  <c:v>3.65</c:v>
                </c:pt>
                <c:pt idx="499">
                  <c:v>3.45</c:v>
                </c:pt>
                <c:pt idx="500">
                  <c:v>3.35</c:v>
                </c:pt>
                <c:pt idx="501">
                  <c:v>3.3</c:v>
                </c:pt>
                <c:pt idx="502">
                  <c:v>3.25</c:v>
                </c:pt>
                <c:pt idx="503">
                  <c:v>3.15</c:v>
                </c:pt>
                <c:pt idx="504">
                  <c:v>3.1</c:v>
                </c:pt>
                <c:pt idx="505">
                  <c:v>3.1</c:v>
                </c:pt>
                <c:pt idx="506">
                  <c:v>3</c:v>
                </c:pt>
                <c:pt idx="507">
                  <c:v>2.95</c:v>
                </c:pt>
                <c:pt idx="508">
                  <c:v>2.95</c:v>
                </c:pt>
                <c:pt idx="509">
                  <c:v>2.75</c:v>
                </c:pt>
                <c:pt idx="510">
                  <c:v>2.85</c:v>
                </c:pt>
                <c:pt idx="511">
                  <c:v>2.8</c:v>
                </c:pt>
                <c:pt idx="512">
                  <c:v>2.75</c:v>
                </c:pt>
                <c:pt idx="513">
                  <c:v>2.75</c:v>
                </c:pt>
                <c:pt idx="514">
                  <c:v>2.85</c:v>
                </c:pt>
                <c:pt idx="515">
                  <c:v>2.9</c:v>
                </c:pt>
                <c:pt idx="516">
                  <c:v>2.95</c:v>
                </c:pt>
                <c:pt idx="517">
                  <c:v>3</c:v>
                </c:pt>
                <c:pt idx="518">
                  <c:v>2.95</c:v>
                </c:pt>
                <c:pt idx="519">
                  <c:v>2.75</c:v>
                </c:pt>
                <c:pt idx="520">
                  <c:v>2.75</c:v>
                </c:pt>
                <c:pt idx="521">
                  <c:v>2.75</c:v>
                </c:pt>
                <c:pt idx="522">
                  <c:v>2.75</c:v>
                </c:pt>
                <c:pt idx="523">
                  <c:v>2.75</c:v>
                </c:pt>
                <c:pt idx="524">
                  <c:v>2.8</c:v>
                </c:pt>
                <c:pt idx="525">
                  <c:v>2.8</c:v>
                </c:pt>
                <c:pt idx="526">
                  <c:v>2.8</c:v>
                </c:pt>
                <c:pt idx="527">
                  <c:v>2.9</c:v>
                </c:pt>
                <c:pt idx="528">
                  <c:v>3.1</c:v>
                </c:pt>
                <c:pt idx="529">
                  <c:v>3.3</c:v>
                </c:pt>
                <c:pt idx="530">
                  <c:v>3.5</c:v>
                </c:pt>
                <c:pt idx="531">
                  <c:v>3.8</c:v>
                </c:pt>
                <c:pt idx="532">
                  <c:v>4.0999999999999996</c:v>
                </c:pt>
                <c:pt idx="533">
                  <c:v>4.3</c:v>
                </c:pt>
                <c:pt idx="534">
                  <c:v>4.5</c:v>
                </c:pt>
                <c:pt idx="535">
                  <c:v>4.5999999999999996</c:v>
                </c:pt>
                <c:pt idx="536">
                  <c:v>4.5999999999999996</c:v>
                </c:pt>
                <c:pt idx="537">
                  <c:v>4.55</c:v>
                </c:pt>
                <c:pt idx="538">
                  <c:v>4.5</c:v>
                </c:pt>
                <c:pt idx="539">
                  <c:v>4.45</c:v>
                </c:pt>
                <c:pt idx="540">
                  <c:v>4.4000000000000004</c:v>
                </c:pt>
                <c:pt idx="541">
                  <c:v>4.4000000000000004</c:v>
                </c:pt>
                <c:pt idx="542">
                  <c:v>4.4000000000000004</c:v>
                </c:pt>
                <c:pt idx="543">
                  <c:v>4.4000000000000004</c:v>
                </c:pt>
                <c:pt idx="544">
                  <c:v>4.7</c:v>
                </c:pt>
                <c:pt idx="545">
                  <c:v>4.9000000000000004</c:v>
                </c:pt>
                <c:pt idx="546">
                  <c:v>5</c:v>
                </c:pt>
                <c:pt idx="547">
                  <c:v>5.0999999999999996</c:v>
                </c:pt>
                <c:pt idx="548">
                  <c:v>5.0999999999999996</c:v>
                </c:pt>
                <c:pt idx="549">
                  <c:v>5.05</c:v>
                </c:pt>
                <c:pt idx="550">
                  <c:v>5.05</c:v>
                </c:pt>
                <c:pt idx="551">
                  <c:v>4.95</c:v>
                </c:pt>
                <c:pt idx="552">
                  <c:v>4.6500000000000004</c:v>
                </c:pt>
                <c:pt idx="553">
                  <c:v>4.55</c:v>
                </c:pt>
                <c:pt idx="554">
                  <c:v>4.45</c:v>
                </c:pt>
                <c:pt idx="555">
                  <c:v>4.55</c:v>
                </c:pt>
                <c:pt idx="556">
                  <c:v>4.3499999999999996</c:v>
                </c:pt>
                <c:pt idx="557">
                  <c:v>4.5</c:v>
                </c:pt>
                <c:pt idx="558">
                  <c:v>4.5999999999999996</c:v>
                </c:pt>
                <c:pt idx="559">
                  <c:v>4.5999999999999996</c:v>
                </c:pt>
                <c:pt idx="560">
                  <c:v>4.6500000000000004</c:v>
                </c:pt>
                <c:pt idx="561">
                  <c:v>4.6500000000000004</c:v>
                </c:pt>
                <c:pt idx="562">
                  <c:v>4.55</c:v>
                </c:pt>
                <c:pt idx="563">
                  <c:v>4.45</c:v>
                </c:pt>
                <c:pt idx="564">
                  <c:v>4.3499999999999996</c:v>
                </c:pt>
                <c:pt idx="565">
                  <c:v>4.25</c:v>
                </c:pt>
                <c:pt idx="566">
                  <c:v>4</c:v>
                </c:pt>
                <c:pt idx="567">
                  <c:v>3.75</c:v>
                </c:pt>
                <c:pt idx="568">
                  <c:v>3.6</c:v>
                </c:pt>
                <c:pt idx="569">
                  <c:v>3.5</c:v>
                </c:pt>
                <c:pt idx="570">
                  <c:v>3.4</c:v>
                </c:pt>
                <c:pt idx="571">
                  <c:v>3.35</c:v>
                </c:pt>
                <c:pt idx="572">
                  <c:v>3.25</c:v>
                </c:pt>
                <c:pt idx="573">
                  <c:v>3</c:v>
                </c:pt>
                <c:pt idx="574">
                  <c:v>2.75</c:v>
                </c:pt>
                <c:pt idx="575">
                  <c:v>2.7</c:v>
                </c:pt>
                <c:pt idx="576">
                  <c:v>2.6</c:v>
                </c:pt>
                <c:pt idx="577">
                  <c:v>2.6</c:v>
                </c:pt>
                <c:pt idx="578">
                  <c:v>2.5</c:v>
                </c:pt>
                <c:pt idx="579">
                  <c:v>2.4</c:v>
                </c:pt>
                <c:pt idx="580">
                  <c:v>2.2999999999999998</c:v>
                </c:pt>
                <c:pt idx="581">
                  <c:v>2.2000000000000002</c:v>
                </c:pt>
                <c:pt idx="582">
                  <c:v>2.2000000000000002</c:v>
                </c:pt>
                <c:pt idx="583">
                  <c:v>2.2000000000000002</c:v>
                </c:pt>
                <c:pt idx="584">
                  <c:v>2.2000000000000002</c:v>
                </c:pt>
                <c:pt idx="585">
                  <c:v>2.1</c:v>
                </c:pt>
                <c:pt idx="586">
                  <c:v>2</c:v>
                </c:pt>
                <c:pt idx="587">
                  <c:v>1.95</c:v>
                </c:pt>
                <c:pt idx="588">
                  <c:v>1.9</c:v>
                </c:pt>
                <c:pt idx="589">
                  <c:v>1.75</c:v>
                </c:pt>
                <c:pt idx="590">
                  <c:v>1.45</c:v>
                </c:pt>
                <c:pt idx="591">
                  <c:v>1.3</c:v>
                </c:pt>
                <c:pt idx="592">
                  <c:v>1.2</c:v>
                </c:pt>
                <c:pt idx="593">
                  <c:v>1.1499999999999999</c:v>
                </c:pt>
                <c:pt idx="594">
                  <c:v>1.1000000000000001</c:v>
                </c:pt>
                <c:pt idx="595">
                  <c:v>1</c:v>
                </c:pt>
                <c:pt idx="596">
                  <c:v>0.75</c:v>
                </c:pt>
                <c:pt idx="597">
                  <c:v>0.65</c:v>
                </c:pt>
                <c:pt idx="598">
                  <c:v>0.55000000000000004</c:v>
                </c:pt>
                <c:pt idx="599">
                  <c:v>0.45</c:v>
                </c:pt>
                <c:pt idx="600">
                  <c:v>0.35</c:v>
                </c:pt>
                <c:pt idx="601">
                  <c:v>0.25</c:v>
                </c:pt>
                <c:pt idx="602">
                  <c:v>0.25</c:v>
                </c:pt>
                <c:pt idx="603">
                  <c:v>0.2</c:v>
                </c:pt>
                <c:pt idx="604">
                  <c:v>0.2</c:v>
                </c:pt>
                <c:pt idx="605">
                  <c:v>0.2</c:v>
                </c:pt>
                <c:pt idx="606">
                  <c:v>0.15</c:v>
                </c:pt>
                <c:pt idx="607">
                  <c:v>0.15</c:v>
                </c:pt>
                <c:pt idx="608">
                  <c:v>0.1</c:v>
                </c:pt>
                <c:pt idx="609">
                  <c:v>0.1</c:v>
                </c:pt>
                <c:pt idx="610">
                  <c:v>0.1</c:v>
                </c:pt>
                <c:pt idx="611">
                  <c:v>0.15</c:v>
                </c:pt>
                <c:pt idx="612">
                  <c:v>0.4</c:v>
                </c:pt>
                <c:pt idx="613">
                  <c:v>0.6</c:v>
                </c:pt>
                <c:pt idx="614">
                  <c:v>0.7</c:v>
                </c:pt>
                <c:pt idx="615">
                  <c:v>0.9</c:v>
                </c:pt>
                <c:pt idx="616">
                  <c:v>0.9</c:v>
                </c:pt>
                <c:pt idx="617">
                  <c:v>0.95</c:v>
                </c:pt>
                <c:pt idx="618">
                  <c:v>0.95</c:v>
                </c:pt>
                <c:pt idx="619">
                  <c:v>1.05</c:v>
                </c:pt>
                <c:pt idx="620">
                  <c:v>1.25</c:v>
                </c:pt>
                <c:pt idx="621">
                  <c:v>1.3</c:v>
                </c:pt>
                <c:pt idx="622">
                  <c:v>1.3</c:v>
                </c:pt>
                <c:pt idx="623">
                  <c:v>1.4</c:v>
                </c:pt>
                <c:pt idx="624">
                  <c:v>1.45</c:v>
                </c:pt>
                <c:pt idx="625">
                  <c:v>1.45</c:v>
                </c:pt>
                <c:pt idx="626">
                  <c:v>1.6</c:v>
                </c:pt>
                <c:pt idx="627">
                  <c:v>1.8</c:v>
                </c:pt>
                <c:pt idx="628">
                  <c:v>2</c:v>
                </c:pt>
                <c:pt idx="629">
                  <c:v>2.5</c:v>
                </c:pt>
                <c:pt idx="630">
                  <c:v>3</c:v>
                </c:pt>
                <c:pt idx="631">
                  <c:v>3.05</c:v>
                </c:pt>
                <c:pt idx="632">
                  <c:v>3.15</c:v>
                </c:pt>
                <c:pt idx="633">
                  <c:v>3.2</c:v>
                </c:pt>
                <c:pt idx="634">
                  <c:v>3.6</c:v>
                </c:pt>
                <c:pt idx="635">
                  <c:v>3.8</c:v>
                </c:pt>
                <c:pt idx="636">
                  <c:v>3.8</c:v>
                </c:pt>
                <c:pt idx="637">
                  <c:v>3.75</c:v>
                </c:pt>
                <c:pt idx="638">
                  <c:v>3.65</c:v>
                </c:pt>
                <c:pt idx="639">
                  <c:v>3.65</c:v>
                </c:pt>
                <c:pt idx="640">
                  <c:v>3.65</c:v>
                </c:pt>
                <c:pt idx="641">
                  <c:v>3.75</c:v>
                </c:pt>
                <c:pt idx="642">
                  <c:v>3.75</c:v>
                </c:pt>
                <c:pt idx="643">
                  <c:v>3.65</c:v>
                </c:pt>
                <c:pt idx="644">
                  <c:v>3.55</c:v>
                </c:pt>
                <c:pt idx="645">
                  <c:v>3.7</c:v>
                </c:pt>
                <c:pt idx="646">
                  <c:v>3.8</c:v>
                </c:pt>
                <c:pt idx="647">
                  <c:v>3.8</c:v>
                </c:pt>
                <c:pt idx="648">
                  <c:v>3.75</c:v>
                </c:pt>
                <c:pt idx="649">
                  <c:v>3.75</c:v>
                </c:pt>
                <c:pt idx="650">
                  <c:v>3.7</c:v>
                </c:pt>
                <c:pt idx="651">
                  <c:v>3.65</c:v>
                </c:pt>
                <c:pt idx="652">
                  <c:v>3.45</c:v>
                </c:pt>
                <c:pt idx="653">
                  <c:v>3.35</c:v>
                </c:pt>
                <c:pt idx="654">
                  <c:v>3.45</c:v>
                </c:pt>
                <c:pt idx="655">
                  <c:v>3.35</c:v>
                </c:pt>
                <c:pt idx="656">
                  <c:v>3.35</c:v>
                </c:pt>
                <c:pt idx="657">
                  <c:v>3.35</c:v>
                </c:pt>
                <c:pt idx="658">
                  <c:v>3.25</c:v>
                </c:pt>
                <c:pt idx="659">
                  <c:v>3.2</c:v>
                </c:pt>
                <c:pt idx="660">
                  <c:v>3.15</c:v>
                </c:pt>
                <c:pt idx="661">
                  <c:v>3.15</c:v>
                </c:pt>
                <c:pt idx="662">
                  <c:v>3.1</c:v>
                </c:pt>
                <c:pt idx="663">
                  <c:v>3.05</c:v>
                </c:pt>
                <c:pt idx="664">
                  <c:v>3.05</c:v>
                </c:pt>
                <c:pt idx="665">
                  <c:v>2.95</c:v>
                </c:pt>
                <c:pt idx="666">
                  <c:v>2.95</c:v>
                </c:pt>
                <c:pt idx="667">
                  <c:v>2.95</c:v>
                </c:pt>
                <c:pt idx="668">
                  <c:v>2.9</c:v>
                </c:pt>
                <c:pt idx="669">
                  <c:v>2.85</c:v>
                </c:pt>
                <c:pt idx="670">
                  <c:v>2.9</c:v>
                </c:pt>
                <c:pt idx="671">
                  <c:v>2.9</c:v>
                </c:pt>
                <c:pt idx="672">
                  <c:v>2.9</c:v>
                </c:pt>
                <c:pt idx="673">
                  <c:v>2.9</c:v>
                </c:pt>
                <c:pt idx="674">
                  <c:v>3</c:v>
                </c:pt>
                <c:pt idx="675">
                  <c:v>3</c:v>
                </c:pt>
                <c:pt idx="676">
                  <c:v>2.8</c:v>
                </c:pt>
                <c:pt idx="677">
                  <c:v>2.7</c:v>
                </c:pt>
                <c:pt idx="678">
                  <c:v>2.5</c:v>
                </c:pt>
                <c:pt idx="679">
                  <c:v>2.4</c:v>
                </c:pt>
                <c:pt idx="680">
                  <c:v>2.4</c:v>
                </c:pt>
                <c:pt idx="681">
                  <c:v>2.4</c:v>
                </c:pt>
                <c:pt idx="682">
                  <c:v>2.2000000000000002</c:v>
                </c:pt>
                <c:pt idx="683">
                  <c:v>2.15</c:v>
                </c:pt>
                <c:pt idx="684">
                  <c:v>2</c:v>
                </c:pt>
                <c:pt idx="685">
                  <c:v>2</c:v>
                </c:pt>
                <c:pt idx="686">
                  <c:v>2</c:v>
                </c:pt>
                <c:pt idx="687">
                  <c:v>2.2000000000000002</c:v>
                </c:pt>
                <c:pt idx="688">
                  <c:v>2.4</c:v>
                </c:pt>
                <c:pt idx="689">
                  <c:v>2.5</c:v>
                </c:pt>
                <c:pt idx="690">
                  <c:v>2.5</c:v>
                </c:pt>
                <c:pt idx="691">
                  <c:v>2.5</c:v>
                </c:pt>
                <c:pt idx="692">
                  <c:v>2.2000000000000002</c:v>
                </c:pt>
                <c:pt idx="693">
                  <c:v>2.0499999999999998</c:v>
                </c:pt>
                <c:pt idx="694">
                  <c:v>2.0499999999999998</c:v>
                </c:pt>
                <c:pt idx="695">
                  <c:v>2</c:v>
                </c:pt>
                <c:pt idx="696">
                  <c:v>1.8</c:v>
                </c:pt>
                <c:pt idx="697">
                  <c:v>1.7</c:v>
                </c:pt>
                <c:pt idx="698">
                  <c:v>1.7</c:v>
                </c:pt>
                <c:pt idx="699">
                  <c:v>1.7</c:v>
                </c:pt>
                <c:pt idx="700">
                  <c:v>1.7</c:v>
                </c:pt>
                <c:pt idx="701">
                  <c:v>1.7</c:v>
                </c:pt>
                <c:pt idx="702">
                  <c:v>1.65</c:v>
                </c:pt>
                <c:pt idx="703">
                  <c:v>1.6</c:v>
                </c:pt>
                <c:pt idx="704">
                  <c:v>1.6</c:v>
                </c:pt>
                <c:pt idx="705">
                  <c:v>1.55</c:v>
                </c:pt>
                <c:pt idx="706">
                  <c:v>1.75</c:v>
                </c:pt>
                <c:pt idx="707">
                  <c:v>1.7</c:v>
                </c:pt>
                <c:pt idx="708">
                  <c:v>1.5</c:v>
                </c:pt>
                <c:pt idx="709">
                  <c:v>1.3</c:v>
                </c:pt>
                <c:pt idx="710">
                  <c:v>1.25</c:v>
                </c:pt>
                <c:pt idx="711">
                  <c:v>1.25</c:v>
                </c:pt>
                <c:pt idx="712">
                  <c:v>1.2</c:v>
                </c:pt>
                <c:pt idx="713">
                  <c:v>1.2</c:v>
                </c:pt>
                <c:pt idx="714">
                  <c:v>1.2</c:v>
                </c:pt>
                <c:pt idx="715">
                  <c:v>1.2</c:v>
                </c:pt>
                <c:pt idx="716">
                  <c:v>1.1499999999999999</c:v>
                </c:pt>
                <c:pt idx="717">
                  <c:v>1.1499999999999999</c:v>
                </c:pt>
                <c:pt idx="718">
                  <c:v>1.2</c:v>
                </c:pt>
                <c:pt idx="719">
                  <c:v>1</c:v>
                </c:pt>
                <c:pt idx="720">
                  <c:v>0.9</c:v>
                </c:pt>
                <c:pt idx="721">
                  <c:v>0.85</c:v>
                </c:pt>
                <c:pt idx="722">
                  <c:v>0.85</c:v>
                </c:pt>
                <c:pt idx="723">
                  <c:v>0.95</c:v>
                </c:pt>
                <c:pt idx="724">
                  <c:v>1.05</c:v>
                </c:pt>
                <c:pt idx="725">
                  <c:v>1.35</c:v>
                </c:pt>
                <c:pt idx="726">
                  <c:v>1.45</c:v>
                </c:pt>
                <c:pt idx="727">
                  <c:v>1.45</c:v>
                </c:pt>
                <c:pt idx="728">
                  <c:v>1.45</c:v>
                </c:pt>
                <c:pt idx="729">
                  <c:v>1.55</c:v>
                </c:pt>
                <c:pt idx="730">
                  <c:v>1.65</c:v>
                </c:pt>
                <c:pt idx="731">
                  <c:v>1.75</c:v>
                </c:pt>
                <c:pt idx="732">
                  <c:v>1.75</c:v>
                </c:pt>
                <c:pt idx="733">
                  <c:v>1.7</c:v>
                </c:pt>
                <c:pt idx="734">
                  <c:v>1.7</c:v>
                </c:pt>
                <c:pt idx="735">
                  <c:v>1.9</c:v>
                </c:pt>
                <c:pt idx="736">
                  <c:v>2.1</c:v>
                </c:pt>
                <c:pt idx="737">
                  <c:v>2.2000000000000002</c:v>
                </c:pt>
                <c:pt idx="738">
                  <c:v>2.15</c:v>
                </c:pt>
                <c:pt idx="739">
                  <c:v>2.15</c:v>
                </c:pt>
                <c:pt idx="740">
                  <c:v>2.1</c:v>
                </c:pt>
                <c:pt idx="741">
                  <c:v>2.2000000000000002</c:v>
                </c:pt>
                <c:pt idx="742">
                  <c:v>2.2000000000000002</c:v>
                </c:pt>
                <c:pt idx="743">
                  <c:v>2.1</c:v>
                </c:pt>
                <c:pt idx="744">
                  <c:v>2.1</c:v>
                </c:pt>
                <c:pt idx="745">
                  <c:v>2</c:v>
                </c:pt>
                <c:pt idx="746">
                  <c:v>2</c:v>
                </c:pt>
                <c:pt idx="747">
                  <c:v>2</c:v>
                </c:pt>
                <c:pt idx="748">
                  <c:v>1.95</c:v>
                </c:pt>
                <c:pt idx="749">
                  <c:v>1.9</c:v>
                </c:pt>
                <c:pt idx="750">
                  <c:v>1.9</c:v>
                </c:pt>
                <c:pt idx="751">
                  <c:v>1.85</c:v>
                </c:pt>
                <c:pt idx="752">
                  <c:v>1.85</c:v>
                </c:pt>
                <c:pt idx="753">
                  <c:v>1.85</c:v>
                </c:pt>
                <c:pt idx="754">
                  <c:v>1.85</c:v>
                </c:pt>
                <c:pt idx="755">
                  <c:v>1.9</c:v>
                </c:pt>
                <c:pt idx="756">
                  <c:v>2</c:v>
                </c:pt>
                <c:pt idx="757">
                  <c:v>2.1</c:v>
                </c:pt>
                <c:pt idx="758">
                  <c:v>2.2999999999999998</c:v>
                </c:pt>
                <c:pt idx="759">
                  <c:v>2.4</c:v>
                </c:pt>
                <c:pt idx="760">
                  <c:v>2.2999999999999998</c:v>
                </c:pt>
                <c:pt idx="761">
                  <c:v>2.2999999999999998</c:v>
                </c:pt>
                <c:pt idx="762">
                  <c:v>2.2000000000000002</c:v>
                </c:pt>
                <c:pt idx="763">
                  <c:v>2.2000000000000002</c:v>
                </c:pt>
                <c:pt idx="764">
                  <c:v>2.2000000000000002</c:v>
                </c:pt>
                <c:pt idx="765">
                  <c:v>2.15</c:v>
                </c:pt>
                <c:pt idx="766">
                  <c:v>2.15</c:v>
                </c:pt>
                <c:pt idx="767">
                  <c:v>2.15</c:v>
                </c:pt>
                <c:pt idx="768">
                  <c:v>2.1</c:v>
                </c:pt>
                <c:pt idx="769">
                  <c:v>2.1</c:v>
                </c:pt>
                <c:pt idx="770">
                  <c:v>2</c:v>
                </c:pt>
                <c:pt idx="771">
                  <c:v>2</c:v>
                </c:pt>
                <c:pt idx="772">
                  <c:v>1.95</c:v>
                </c:pt>
                <c:pt idx="773">
                  <c:v>1.95</c:v>
                </c:pt>
                <c:pt idx="774">
                  <c:v>1.95</c:v>
                </c:pt>
                <c:pt idx="775">
                  <c:v>1.95</c:v>
                </c:pt>
                <c:pt idx="776">
                  <c:v>2.15</c:v>
                </c:pt>
                <c:pt idx="777">
                  <c:v>2.25</c:v>
                </c:pt>
                <c:pt idx="778">
                  <c:v>2.25</c:v>
                </c:pt>
                <c:pt idx="779">
                  <c:v>2.25</c:v>
                </c:pt>
                <c:pt idx="780">
                  <c:v>2.25</c:v>
                </c:pt>
                <c:pt idx="781">
                  <c:v>2.25</c:v>
                </c:pt>
                <c:pt idx="782">
                  <c:v>2.25</c:v>
                </c:pt>
                <c:pt idx="783">
                  <c:v>2.25</c:v>
                </c:pt>
                <c:pt idx="784">
                  <c:v>2.2000000000000002</c:v>
                </c:pt>
                <c:pt idx="785">
                  <c:v>2.15</c:v>
                </c:pt>
                <c:pt idx="786">
                  <c:v>2.25</c:v>
                </c:pt>
                <c:pt idx="787">
                  <c:v>2.25</c:v>
                </c:pt>
                <c:pt idx="788">
                  <c:v>2.25</c:v>
                </c:pt>
                <c:pt idx="789">
                  <c:v>2.2000000000000002</c:v>
                </c:pt>
                <c:pt idx="790">
                  <c:v>2.2000000000000002</c:v>
                </c:pt>
                <c:pt idx="791">
                  <c:v>2.2000000000000002</c:v>
                </c:pt>
                <c:pt idx="792">
                  <c:v>2.35</c:v>
                </c:pt>
                <c:pt idx="793">
                  <c:v>2.4</c:v>
                </c:pt>
                <c:pt idx="794">
                  <c:v>2.4</c:v>
                </c:pt>
                <c:pt idx="795">
                  <c:v>2.4500000000000002</c:v>
                </c:pt>
                <c:pt idx="796">
                  <c:v>2.5</c:v>
                </c:pt>
                <c:pt idx="797">
                  <c:v>2.5499999999999998</c:v>
                </c:pt>
                <c:pt idx="798">
                  <c:v>2.5499999999999998</c:v>
                </c:pt>
                <c:pt idx="799">
                  <c:v>2.5499999999999998</c:v>
                </c:pt>
                <c:pt idx="800">
                  <c:v>2.6</c:v>
                </c:pt>
                <c:pt idx="801">
                  <c:v>2.6</c:v>
                </c:pt>
                <c:pt idx="802">
                  <c:v>2.5499999999999998</c:v>
                </c:pt>
                <c:pt idx="803">
                  <c:v>2.5499999999999998</c:v>
                </c:pt>
                <c:pt idx="804">
                  <c:v>2.5</c:v>
                </c:pt>
                <c:pt idx="805">
                  <c:v>2.5</c:v>
                </c:pt>
                <c:pt idx="806">
                  <c:v>2.5</c:v>
                </c:pt>
                <c:pt idx="807">
                  <c:v>2.4500000000000002</c:v>
                </c:pt>
                <c:pt idx="808">
                  <c:v>2.4500000000000002</c:v>
                </c:pt>
                <c:pt idx="809">
                  <c:v>2.2999999999999998</c:v>
                </c:pt>
                <c:pt idx="810">
                  <c:v>2.2000000000000002</c:v>
                </c:pt>
                <c:pt idx="811">
                  <c:v>2.2000000000000002</c:v>
                </c:pt>
                <c:pt idx="812">
                  <c:v>2.1</c:v>
                </c:pt>
                <c:pt idx="813">
                  <c:v>2.1</c:v>
                </c:pt>
                <c:pt idx="814">
                  <c:v>2.1</c:v>
                </c:pt>
                <c:pt idx="815">
                  <c:v>1.9</c:v>
                </c:pt>
                <c:pt idx="816">
                  <c:v>1.9</c:v>
                </c:pt>
                <c:pt idx="817">
                  <c:v>1.8</c:v>
                </c:pt>
                <c:pt idx="818">
                  <c:v>1.7</c:v>
                </c:pt>
                <c:pt idx="819">
                  <c:v>1.65</c:v>
                </c:pt>
                <c:pt idx="820">
                  <c:v>1.65</c:v>
                </c:pt>
                <c:pt idx="821">
                  <c:v>1.65</c:v>
                </c:pt>
                <c:pt idx="822">
                  <c:v>1.6</c:v>
                </c:pt>
                <c:pt idx="823">
                  <c:v>1.6</c:v>
                </c:pt>
                <c:pt idx="824">
                  <c:v>1.55</c:v>
                </c:pt>
                <c:pt idx="825">
                  <c:v>1.55</c:v>
                </c:pt>
                <c:pt idx="826">
                  <c:v>1.55</c:v>
                </c:pt>
                <c:pt idx="827">
                  <c:v>1.55</c:v>
                </c:pt>
                <c:pt idx="828">
                  <c:v>1.55</c:v>
                </c:pt>
                <c:pt idx="829">
                  <c:v>1.55</c:v>
                </c:pt>
                <c:pt idx="830">
                  <c:v>1.5</c:v>
                </c:pt>
                <c:pt idx="831">
                  <c:v>1.45</c:v>
                </c:pt>
                <c:pt idx="832">
                  <c:v>1.4</c:v>
                </c:pt>
                <c:pt idx="833">
                  <c:v>1.4</c:v>
                </c:pt>
                <c:pt idx="834">
                  <c:v>1.35</c:v>
                </c:pt>
                <c:pt idx="835">
                  <c:v>1.35</c:v>
                </c:pt>
                <c:pt idx="836">
                  <c:v>1.35</c:v>
                </c:pt>
                <c:pt idx="837">
                  <c:v>1.35</c:v>
                </c:pt>
                <c:pt idx="838">
                  <c:v>1.4</c:v>
                </c:pt>
                <c:pt idx="839">
                  <c:v>1.4</c:v>
                </c:pt>
                <c:pt idx="840">
                  <c:v>1.4</c:v>
                </c:pt>
                <c:pt idx="841">
                  <c:v>1.4</c:v>
                </c:pt>
                <c:pt idx="842">
                  <c:v>1.45</c:v>
                </c:pt>
                <c:pt idx="843">
                  <c:v>1.5</c:v>
                </c:pt>
                <c:pt idx="844">
                  <c:v>1.55</c:v>
                </c:pt>
                <c:pt idx="845">
                  <c:v>1.55</c:v>
                </c:pt>
                <c:pt idx="846">
                  <c:v>1.55</c:v>
                </c:pt>
                <c:pt idx="847">
                  <c:v>1.55</c:v>
                </c:pt>
                <c:pt idx="848">
                  <c:v>1.6</c:v>
                </c:pt>
                <c:pt idx="849">
                  <c:v>1.6</c:v>
                </c:pt>
                <c:pt idx="850">
                  <c:v>1.6</c:v>
                </c:pt>
                <c:pt idx="851">
                  <c:v>1.75</c:v>
                </c:pt>
                <c:pt idx="852">
                  <c:v>1.8</c:v>
                </c:pt>
                <c:pt idx="853">
                  <c:v>2.2000000000000002</c:v>
                </c:pt>
                <c:pt idx="854">
                  <c:v>2.5</c:v>
                </c:pt>
                <c:pt idx="855">
                  <c:v>2.6</c:v>
                </c:pt>
                <c:pt idx="856">
                  <c:v>2.6</c:v>
                </c:pt>
                <c:pt idx="857">
                  <c:v>2.65</c:v>
                </c:pt>
                <c:pt idx="858">
                  <c:v>2.6</c:v>
                </c:pt>
                <c:pt idx="859">
                  <c:v>2.6</c:v>
                </c:pt>
                <c:pt idx="860">
                  <c:v>2.6</c:v>
                </c:pt>
                <c:pt idx="861">
                  <c:v>2.6</c:v>
                </c:pt>
                <c:pt idx="862">
                  <c:v>2.8</c:v>
                </c:pt>
                <c:pt idx="863">
                  <c:v>2.9</c:v>
                </c:pt>
                <c:pt idx="864">
                  <c:v>3.1</c:v>
                </c:pt>
                <c:pt idx="865">
                  <c:v>3.2</c:v>
                </c:pt>
                <c:pt idx="866">
                  <c:v>3.2</c:v>
                </c:pt>
                <c:pt idx="867">
                  <c:v>3.2</c:v>
                </c:pt>
                <c:pt idx="868">
                  <c:v>3.2</c:v>
                </c:pt>
                <c:pt idx="869">
                  <c:v>3.2</c:v>
                </c:pt>
                <c:pt idx="870">
                  <c:v>3.2</c:v>
                </c:pt>
                <c:pt idx="871">
                  <c:v>3.25</c:v>
                </c:pt>
                <c:pt idx="872">
                  <c:v>3.25</c:v>
                </c:pt>
                <c:pt idx="873">
                  <c:v>3.25</c:v>
                </c:pt>
                <c:pt idx="874">
                  <c:v>3.25</c:v>
                </c:pt>
                <c:pt idx="875">
                  <c:v>3.3</c:v>
                </c:pt>
                <c:pt idx="876">
                  <c:v>3.3</c:v>
                </c:pt>
                <c:pt idx="877">
                  <c:v>3.3</c:v>
                </c:pt>
                <c:pt idx="878">
                  <c:v>3.3</c:v>
                </c:pt>
                <c:pt idx="879">
                  <c:v>3.35</c:v>
                </c:pt>
                <c:pt idx="880">
                  <c:v>3.35</c:v>
                </c:pt>
                <c:pt idx="881">
                  <c:v>3.65</c:v>
                </c:pt>
                <c:pt idx="882">
                  <c:v>3.85</c:v>
                </c:pt>
                <c:pt idx="883">
                  <c:v>3.95</c:v>
                </c:pt>
                <c:pt idx="884">
                  <c:v>3.85</c:v>
                </c:pt>
                <c:pt idx="885">
                  <c:v>3.75</c:v>
                </c:pt>
                <c:pt idx="886">
                  <c:v>3.85</c:v>
                </c:pt>
                <c:pt idx="887">
                  <c:v>3.85</c:v>
                </c:pt>
                <c:pt idx="888">
                  <c:v>3.85</c:v>
                </c:pt>
                <c:pt idx="889">
                  <c:v>3.8</c:v>
                </c:pt>
                <c:pt idx="890">
                  <c:v>3.8</c:v>
                </c:pt>
                <c:pt idx="891">
                  <c:v>3.75</c:v>
                </c:pt>
                <c:pt idx="892">
                  <c:v>3.7</c:v>
                </c:pt>
                <c:pt idx="893">
                  <c:v>3.7</c:v>
                </c:pt>
                <c:pt idx="894">
                  <c:v>3.55</c:v>
                </c:pt>
                <c:pt idx="895">
                  <c:v>3.55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D3F0-426F-88C7-649D0ECD589E}"/>
            </c:ext>
          </c:extLst>
        </c:ser>
        <c:ser>
          <c:idx val="5"/>
          <c:order val="5"/>
          <c:tx>
            <c:strRef>
              <c:f>WAFDiff!$X$2</c:f>
              <c:strCache>
                <c:ptCount val="1"/>
                <c:pt idx="0">
                  <c:v>EFS</c:v>
                </c:pt>
              </c:strCache>
            </c:strRef>
          </c:tx>
          <c:spPr>
            <a:ln w="28575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val>
            <c:numRef>
              <c:f>WAFDiff!$X$3:$X$898</c:f>
              <c:numCache>
                <c:formatCode>General</c:formatCode>
                <c:ptCount val="896"/>
                <c:pt idx="0">
                  <c:v>3.23</c:v>
                </c:pt>
                <c:pt idx="1">
                  <c:v>3.45</c:v>
                </c:pt>
                <c:pt idx="2">
                  <c:v>3.7</c:v>
                </c:pt>
                <c:pt idx="3">
                  <c:v>3.7</c:v>
                </c:pt>
                <c:pt idx="4">
                  <c:v>3.55</c:v>
                </c:pt>
                <c:pt idx="5">
                  <c:v>3.69</c:v>
                </c:pt>
                <c:pt idx="6">
                  <c:v>3.84</c:v>
                </c:pt>
                <c:pt idx="7">
                  <c:v>3.71</c:v>
                </c:pt>
                <c:pt idx="8">
                  <c:v>3.72</c:v>
                </c:pt>
                <c:pt idx="9">
                  <c:v>3.74</c:v>
                </c:pt>
                <c:pt idx="10">
                  <c:v>3.67</c:v>
                </c:pt>
                <c:pt idx="11">
                  <c:v>3.95</c:v>
                </c:pt>
                <c:pt idx="12">
                  <c:v>3.92</c:v>
                </c:pt>
                <c:pt idx="13">
                  <c:v>3.86</c:v>
                </c:pt>
                <c:pt idx="14">
                  <c:v>3.83</c:v>
                </c:pt>
                <c:pt idx="15">
                  <c:v>4.0199999999999996</c:v>
                </c:pt>
                <c:pt idx="16">
                  <c:v>4.3600000000000003</c:v>
                </c:pt>
                <c:pt idx="17">
                  <c:v>4.55</c:v>
                </c:pt>
                <c:pt idx="18">
                  <c:v>5.09</c:v>
                </c:pt>
                <c:pt idx="19">
                  <c:v>5.8</c:v>
                </c:pt>
                <c:pt idx="20">
                  <c:v>5.05</c:v>
                </c:pt>
                <c:pt idx="21">
                  <c:v>4.8</c:v>
                </c:pt>
                <c:pt idx="22">
                  <c:v>4.8899999999999997</c:v>
                </c:pt>
                <c:pt idx="23">
                  <c:v>5.35</c:v>
                </c:pt>
                <c:pt idx="24">
                  <c:v>5.3</c:v>
                </c:pt>
                <c:pt idx="25">
                  <c:v>4.96</c:v>
                </c:pt>
                <c:pt idx="26">
                  <c:v>4.8499999999999996</c:v>
                </c:pt>
                <c:pt idx="27">
                  <c:v>4.84</c:v>
                </c:pt>
                <c:pt idx="28">
                  <c:v>5.05</c:v>
                </c:pt>
                <c:pt idx="29">
                  <c:v>5.71</c:v>
                </c:pt>
                <c:pt idx="30">
                  <c:v>5.7</c:v>
                </c:pt>
                <c:pt idx="31">
                  <c:v>6.48</c:v>
                </c:pt>
                <c:pt idx="32">
                  <c:v>6.31</c:v>
                </c:pt>
                <c:pt idx="33">
                  <c:v>6.25</c:v>
                </c:pt>
                <c:pt idx="34">
                  <c:v>6.4</c:v>
                </c:pt>
                <c:pt idx="35">
                  <c:v>7.2</c:v>
                </c:pt>
                <c:pt idx="36">
                  <c:v>7.25</c:v>
                </c:pt>
                <c:pt idx="37">
                  <c:v>9.8000000000000007</c:v>
                </c:pt>
                <c:pt idx="38">
                  <c:v>8.1</c:v>
                </c:pt>
                <c:pt idx="39">
                  <c:v>8.2899999999999991</c:v>
                </c:pt>
                <c:pt idx="40">
                  <c:v>11.1</c:v>
                </c:pt>
                <c:pt idx="41">
                  <c:v>12.5</c:v>
                </c:pt>
                <c:pt idx="42">
                  <c:v>13.8</c:v>
                </c:pt>
                <c:pt idx="43">
                  <c:v>12.35</c:v>
                </c:pt>
                <c:pt idx="44">
                  <c:v>14.5</c:v>
                </c:pt>
                <c:pt idx="45">
                  <c:v>14.79</c:v>
                </c:pt>
                <c:pt idx="46">
                  <c:v>14.31</c:v>
                </c:pt>
                <c:pt idx="47">
                  <c:v>13.29</c:v>
                </c:pt>
                <c:pt idx="48">
                  <c:v>11.38</c:v>
                </c:pt>
                <c:pt idx="49">
                  <c:v>10.29</c:v>
                </c:pt>
                <c:pt idx="50">
                  <c:v>9</c:v>
                </c:pt>
                <c:pt idx="51">
                  <c:v>8.07</c:v>
                </c:pt>
                <c:pt idx="52">
                  <c:v>9.25</c:v>
                </c:pt>
                <c:pt idx="53">
                  <c:v>9.09</c:v>
                </c:pt>
                <c:pt idx="54">
                  <c:v>10.58</c:v>
                </c:pt>
                <c:pt idx="55">
                  <c:v>10.81</c:v>
                </c:pt>
                <c:pt idx="56">
                  <c:v>12.82</c:v>
                </c:pt>
                <c:pt idx="57">
                  <c:v>12.14</c:v>
                </c:pt>
                <c:pt idx="58">
                  <c:v>12.13</c:v>
                </c:pt>
                <c:pt idx="59">
                  <c:v>11.24</c:v>
                </c:pt>
                <c:pt idx="60">
                  <c:v>10.56</c:v>
                </c:pt>
                <c:pt idx="61">
                  <c:v>10.199999999999999</c:v>
                </c:pt>
                <c:pt idx="62">
                  <c:v>7.2</c:v>
                </c:pt>
                <c:pt idx="63">
                  <c:v>7.91</c:v>
                </c:pt>
                <c:pt idx="64">
                  <c:v>7.46</c:v>
                </c:pt>
                <c:pt idx="65">
                  <c:v>7.65</c:v>
                </c:pt>
                <c:pt idx="66">
                  <c:v>7.2</c:v>
                </c:pt>
                <c:pt idx="67">
                  <c:v>5.93</c:v>
                </c:pt>
                <c:pt idx="68">
                  <c:v>6.04</c:v>
                </c:pt>
                <c:pt idx="69">
                  <c:v>5.21</c:v>
                </c:pt>
                <c:pt idx="70">
                  <c:v>5.46</c:v>
                </c:pt>
                <c:pt idx="71">
                  <c:v>5.67</c:v>
                </c:pt>
                <c:pt idx="72">
                  <c:v>6.14</c:v>
                </c:pt>
                <c:pt idx="73">
                  <c:v>6.45</c:v>
                </c:pt>
                <c:pt idx="74">
                  <c:v>5.71</c:v>
                </c:pt>
                <c:pt idx="75">
                  <c:v>5.89</c:v>
                </c:pt>
                <c:pt idx="76">
                  <c:v>5.89</c:v>
                </c:pt>
                <c:pt idx="77">
                  <c:v>5.36</c:v>
                </c:pt>
                <c:pt idx="78">
                  <c:v>5.42</c:v>
                </c:pt>
                <c:pt idx="79">
                  <c:v>5.57</c:v>
                </c:pt>
                <c:pt idx="80">
                  <c:v>5.61</c:v>
                </c:pt>
                <c:pt idx="81">
                  <c:v>6.64</c:v>
                </c:pt>
                <c:pt idx="82">
                  <c:v>8.08</c:v>
                </c:pt>
                <c:pt idx="83">
                  <c:v>8.1</c:v>
                </c:pt>
                <c:pt idx="84">
                  <c:v>8.5299999999999994</c:v>
                </c:pt>
                <c:pt idx="85">
                  <c:v>8.93</c:v>
                </c:pt>
                <c:pt idx="86">
                  <c:v>8.41</c:v>
                </c:pt>
                <c:pt idx="87">
                  <c:v>7.97</c:v>
                </c:pt>
                <c:pt idx="88">
                  <c:v>7.9</c:v>
                </c:pt>
                <c:pt idx="89">
                  <c:v>8.1199999999999992</c:v>
                </c:pt>
                <c:pt idx="90">
                  <c:v>8.4499999999999993</c:v>
                </c:pt>
                <c:pt idx="91">
                  <c:v>8.85</c:v>
                </c:pt>
                <c:pt idx="92">
                  <c:v>9.5500000000000007</c:v>
                </c:pt>
                <c:pt idx="93">
                  <c:v>9.1</c:v>
                </c:pt>
                <c:pt idx="94">
                  <c:v>8.82</c:v>
                </c:pt>
                <c:pt idx="95">
                  <c:v>9.42</c:v>
                </c:pt>
                <c:pt idx="96">
                  <c:v>9.81</c:v>
                </c:pt>
                <c:pt idx="97">
                  <c:v>9.85</c:v>
                </c:pt>
                <c:pt idx="98">
                  <c:v>9.98</c:v>
                </c:pt>
                <c:pt idx="99">
                  <c:v>10.45</c:v>
                </c:pt>
                <c:pt idx="100">
                  <c:v>11.4</c:v>
                </c:pt>
                <c:pt idx="101">
                  <c:v>12.12</c:v>
                </c:pt>
                <c:pt idx="102">
                  <c:v>14.83</c:v>
                </c:pt>
                <c:pt idx="103">
                  <c:v>11.64</c:v>
                </c:pt>
                <c:pt idx="104">
                  <c:v>11.37</c:v>
                </c:pt>
                <c:pt idx="105">
                  <c:v>11.12</c:v>
                </c:pt>
                <c:pt idx="106">
                  <c:v>11.25</c:v>
                </c:pt>
                <c:pt idx="107">
                  <c:v>11.4</c:v>
                </c:pt>
                <c:pt idx="108">
                  <c:v>11.61</c:v>
                </c:pt>
                <c:pt idx="109">
                  <c:v>11.7</c:v>
                </c:pt>
                <c:pt idx="110">
                  <c:v>12.84</c:v>
                </c:pt>
                <c:pt idx="111">
                  <c:v>12.24</c:v>
                </c:pt>
                <c:pt idx="112">
                  <c:v>11.12</c:v>
                </c:pt>
                <c:pt idx="113">
                  <c:v>11.02</c:v>
                </c:pt>
                <c:pt idx="114">
                  <c:v>10.95</c:v>
                </c:pt>
                <c:pt idx="115">
                  <c:v>11.08</c:v>
                </c:pt>
                <c:pt idx="116">
                  <c:v>10.82</c:v>
                </c:pt>
                <c:pt idx="117">
                  <c:v>11.46</c:v>
                </c:pt>
                <c:pt idx="118">
                  <c:v>11.94</c:v>
                </c:pt>
                <c:pt idx="119">
                  <c:v>12.08</c:v>
                </c:pt>
                <c:pt idx="120">
                  <c:v>12.59</c:v>
                </c:pt>
                <c:pt idx="121">
                  <c:v>12.28</c:v>
                </c:pt>
                <c:pt idx="122">
                  <c:v>12.71</c:v>
                </c:pt>
                <c:pt idx="123">
                  <c:v>12.3</c:v>
                </c:pt>
                <c:pt idx="124">
                  <c:v>12.48</c:v>
                </c:pt>
                <c:pt idx="125">
                  <c:v>11.61</c:v>
                </c:pt>
                <c:pt idx="126">
                  <c:v>12.02</c:v>
                </c:pt>
                <c:pt idx="127">
                  <c:v>12.32</c:v>
                </c:pt>
                <c:pt idx="128">
                  <c:v>11.73</c:v>
                </c:pt>
                <c:pt idx="129">
                  <c:v>11.7</c:v>
                </c:pt>
                <c:pt idx="130">
                  <c:v>11.07</c:v>
                </c:pt>
                <c:pt idx="131">
                  <c:v>10.45</c:v>
                </c:pt>
                <c:pt idx="132">
                  <c:v>10.039999999999999</c:v>
                </c:pt>
                <c:pt idx="133">
                  <c:v>10.52</c:v>
                </c:pt>
                <c:pt idx="134">
                  <c:v>10.92</c:v>
                </c:pt>
                <c:pt idx="135">
                  <c:v>11.2</c:v>
                </c:pt>
                <c:pt idx="136">
                  <c:v>11.43</c:v>
                </c:pt>
                <c:pt idx="137">
                  <c:v>10.94</c:v>
                </c:pt>
                <c:pt idx="138">
                  <c:v>10.52</c:v>
                </c:pt>
                <c:pt idx="139">
                  <c:v>10.75</c:v>
                </c:pt>
                <c:pt idx="140">
                  <c:v>10.72</c:v>
                </c:pt>
                <c:pt idx="141">
                  <c:v>10.64</c:v>
                </c:pt>
                <c:pt idx="142">
                  <c:v>10.61</c:v>
                </c:pt>
                <c:pt idx="143">
                  <c:v>10.5</c:v>
                </c:pt>
                <c:pt idx="144">
                  <c:v>7.96</c:v>
                </c:pt>
                <c:pt idx="145">
                  <c:v>7.34</c:v>
                </c:pt>
                <c:pt idx="146">
                  <c:v>6.76</c:v>
                </c:pt>
                <c:pt idx="147">
                  <c:v>6.43</c:v>
                </c:pt>
                <c:pt idx="148">
                  <c:v>6.98</c:v>
                </c:pt>
                <c:pt idx="149">
                  <c:v>6.85</c:v>
                </c:pt>
                <c:pt idx="150">
                  <c:v>6.79</c:v>
                </c:pt>
                <c:pt idx="151">
                  <c:v>6</c:v>
                </c:pt>
                <c:pt idx="152">
                  <c:v>6.25</c:v>
                </c:pt>
                <c:pt idx="153">
                  <c:v>6.23</c:v>
                </c:pt>
                <c:pt idx="154">
                  <c:v>5.71</c:v>
                </c:pt>
                <c:pt idx="155">
                  <c:v>5.51</c:v>
                </c:pt>
                <c:pt idx="156">
                  <c:v>5</c:v>
                </c:pt>
                <c:pt idx="157">
                  <c:v>5.25</c:v>
                </c:pt>
                <c:pt idx="158">
                  <c:v>4.8600000000000003</c:v>
                </c:pt>
                <c:pt idx="159">
                  <c:v>4.34</c:v>
                </c:pt>
                <c:pt idx="160">
                  <c:v>4.95</c:v>
                </c:pt>
                <c:pt idx="161">
                  <c:v>5.0599999999999996</c:v>
                </c:pt>
                <c:pt idx="162">
                  <c:v>4.91</c:v>
                </c:pt>
                <c:pt idx="163">
                  <c:v>5.64</c:v>
                </c:pt>
                <c:pt idx="164">
                  <c:v>6.16</c:v>
                </c:pt>
                <c:pt idx="165">
                  <c:v>4.4800000000000004</c:v>
                </c:pt>
                <c:pt idx="166">
                  <c:v>5.6</c:v>
                </c:pt>
                <c:pt idx="167">
                  <c:v>5.91</c:v>
                </c:pt>
                <c:pt idx="168">
                  <c:v>5.68</c:v>
                </c:pt>
                <c:pt idx="169">
                  <c:v>5.19</c:v>
                </c:pt>
                <c:pt idx="170">
                  <c:v>4.84</c:v>
                </c:pt>
                <c:pt idx="171">
                  <c:v>5.13</c:v>
                </c:pt>
                <c:pt idx="172">
                  <c:v>5.57</c:v>
                </c:pt>
                <c:pt idx="173">
                  <c:v>5.72</c:v>
                </c:pt>
                <c:pt idx="174">
                  <c:v>5.96</c:v>
                </c:pt>
                <c:pt idx="175">
                  <c:v>5.95</c:v>
                </c:pt>
                <c:pt idx="176">
                  <c:v>5.44</c:v>
                </c:pt>
                <c:pt idx="177">
                  <c:v>5.86</c:v>
                </c:pt>
                <c:pt idx="178">
                  <c:v>5.75</c:v>
                </c:pt>
                <c:pt idx="179">
                  <c:v>5.27</c:v>
                </c:pt>
                <c:pt idx="180">
                  <c:v>4.79</c:v>
                </c:pt>
                <c:pt idx="181">
                  <c:v>4.4800000000000004</c:v>
                </c:pt>
                <c:pt idx="182">
                  <c:v>4.8899999999999997</c:v>
                </c:pt>
                <c:pt idx="183">
                  <c:v>5.36</c:v>
                </c:pt>
                <c:pt idx="184">
                  <c:v>5.41</c:v>
                </c:pt>
                <c:pt idx="185">
                  <c:v>5.03</c:v>
                </c:pt>
                <c:pt idx="186">
                  <c:v>5.3</c:v>
                </c:pt>
                <c:pt idx="187">
                  <c:v>6.05</c:v>
                </c:pt>
                <c:pt idx="188">
                  <c:v>6.31</c:v>
                </c:pt>
                <c:pt idx="189">
                  <c:v>6.31</c:v>
                </c:pt>
                <c:pt idx="190">
                  <c:v>6.17</c:v>
                </c:pt>
                <c:pt idx="191">
                  <c:v>6.22</c:v>
                </c:pt>
                <c:pt idx="192">
                  <c:v>6.34</c:v>
                </c:pt>
                <c:pt idx="193">
                  <c:v>6.25</c:v>
                </c:pt>
                <c:pt idx="194">
                  <c:v>6.62</c:v>
                </c:pt>
                <c:pt idx="195">
                  <c:v>6.5</c:v>
                </c:pt>
                <c:pt idx="196">
                  <c:v>6.8</c:v>
                </c:pt>
                <c:pt idx="197">
                  <c:v>7</c:v>
                </c:pt>
                <c:pt idx="198">
                  <c:v>6.78</c:v>
                </c:pt>
                <c:pt idx="199">
                  <c:v>7.51</c:v>
                </c:pt>
                <c:pt idx="200">
                  <c:v>7.15</c:v>
                </c:pt>
                <c:pt idx="201">
                  <c:v>7.3</c:v>
                </c:pt>
                <c:pt idx="202">
                  <c:v>7.39</c:v>
                </c:pt>
                <c:pt idx="203">
                  <c:v>7.11</c:v>
                </c:pt>
                <c:pt idx="204">
                  <c:v>7.37</c:v>
                </c:pt>
                <c:pt idx="205">
                  <c:v>7.7</c:v>
                </c:pt>
                <c:pt idx="206">
                  <c:v>7.96</c:v>
                </c:pt>
                <c:pt idx="207">
                  <c:v>7.75</c:v>
                </c:pt>
                <c:pt idx="208">
                  <c:v>7.96</c:v>
                </c:pt>
                <c:pt idx="209">
                  <c:v>8.7100000000000009</c:v>
                </c:pt>
                <c:pt idx="210">
                  <c:v>8.1</c:v>
                </c:pt>
                <c:pt idx="211">
                  <c:v>8.2200000000000006</c:v>
                </c:pt>
                <c:pt idx="212">
                  <c:v>9.33</c:v>
                </c:pt>
                <c:pt idx="213">
                  <c:v>8.83</c:v>
                </c:pt>
                <c:pt idx="214">
                  <c:v>8.67</c:v>
                </c:pt>
                <c:pt idx="215">
                  <c:v>8.5299999999999994</c:v>
                </c:pt>
                <c:pt idx="216">
                  <c:v>8.14</c:v>
                </c:pt>
                <c:pt idx="217">
                  <c:v>8.3000000000000007</c:v>
                </c:pt>
                <c:pt idx="218">
                  <c:v>8.2899999999999991</c:v>
                </c:pt>
                <c:pt idx="219">
                  <c:v>8.06</c:v>
                </c:pt>
                <c:pt idx="220">
                  <c:v>8.2200000000000006</c:v>
                </c:pt>
                <c:pt idx="221">
                  <c:v>6.87</c:v>
                </c:pt>
                <c:pt idx="222">
                  <c:v>6.99</c:v>
                </c:pt>
                <c:pt idx="223">
                  <c:v>8.2100000000000009</c:v>
                </c:pt>
                <c:pt idx="224">
                  <c:v>8.43</c:v>
                </c:pt>
                <c:pt idx="225">
                  <c:v>7.61</c:v>
                </c:pt>
                <c:pt idx="226">
                  <c:v>6.86</c:v>
                </c:pt>
                <c:pt idx="227">
                  <c:v>6.69</c:v>
                </c:pt>
                <c:pt idx="228">
                  <c:v>6.02</c:v>
                </c:pt>
                <c:pt idx="229">
                  <c:v>4.96</c:v>
                </c:pt>
                <c:pt idx="230">
                  <c:v>6.86</c:v>
                </c:pt>
                <c:pt idx="231">
                  <c:v>6.65</c:v>
                </c:pt>
                <c:pt idx="232">
                  <c:v>6.39</c:v>
                </c:pt>
                <c:pt idx="233">
                  <c:v>5.72</c:v>
                </c:pt>
                <c:pt idx="234">
                  <c:v>5.71</c:v>
                </c:pt>
                <c:pt idx="235">
                  <c:v>5.3</c:v>
                </c:pt>
                <c:pt idx="236">
                  <c:v>4.88</c:v>
                </c:pt>
                <c:pt idx="237">
                  <c:v>4.9400000000000004</c:v>
                </c:pt>
                <c:pt idx="238">
                  <c:v>5.24</c:v>
                </c:pt>
                <c:pt idx="239">
                  <c:v>5.5</c:v>
                </c:pt>
                <c:pt idx="240">
                  <c:v>5.73</c:v>
                </c:pt>
                <c:pt idx="241">
                  <c:v>5.08</c:v>
                </c:pt>
                <c:pt idx="242">
                  <c:v>5.13</c:v>
                </c:pt>
                <c:pt idx="243">
                  <c:v>4.92</c:v>
                </c:pt>
                <c:pt idx="244">
                  <c:v>4.63</c:v>
                </c:pt>
                <c:pt idx="245">
                  <c:v>4.5199999999999996</c:v>
                </c:pt>
                <c:pt idx="246">
                  <c:v>4.71</c:v>
                </c:pt>
                <c:pt idx="247">
                  <c:v>5.0599999999999996</c:v>
                </c:pt>
                <c:pt idx="248">
                  <c:v>4.7699999999999996</c:v>
                </c:pt>
                <c:pt idx="249">
                  <c:v>5.57</c:v>
                </c:pt>
                <c:pt idx="250">
                  <c:v>5.34</c:v>
                </c:pt>
                <c:pt idx="251">
                  <c:v>4.5</c:v>
                </c:pt>
                <c:pt idx="252">
                  <c:v>4.66</c:v>
                </c:pt>
                <c:pt idx="253">
                  <c:v>4.5599999999999996</c:v>
                </c:pt>
                <c:pt idx="254">
                  <c:v>4.3099999999999996</c:v>
                </c:pt>
                <c:pt idx="255">
                  <c:v>3.99</c:v>
                </c:pt>
                <c:pt idx="256">
                  <c:v>4.03</c:v>
                </c:pt>
                <c:pt idx="257">
                  <c:v>4.29</c:v>
                </c:pt>
                <c:pt idx="258">
                  <c:v>4.21</c:v>
                </c:pt>
                <c:pt idx="259">
                  <c:v>3.81</c:v>
                </c:pt>
                <c:pt idx="260">
                  <c:v>3.58</c:v>
                </c:pt>
                <c:pt idx="261">
                  <c:v>3.91</c:v>
                </c:pt>
                <c:pt idx="262">
                  <c:v>3.61</c:v>
                </c:pt>
                <c:pt idx="263">
                  <c:v>3.7</c:v>
                </c:pt>
                <c:pt idx="264">
                  <c:v>4.0199999999999996</c:v>
                </c:pt>
                <c:pt idx="265">
                  <c:v>3.76</c:v>
                </c:pt>
                <c:pt idx="266">
                  <c:v>3.67</c:v>
                </c:pt>
                <c:pt idx="267">
                  <c:v>3.96</c:v>
                </c:pt>
                <c:pt idx="268">
                  <c:v>4.29</c:v>
                </c:pt>
                <c:pt idx="269">
                  <c:v>4.3600000000000003</c:v>
                </c:pt>
                <c:pt idx="270">
                  <c:v>3.03</c:v>
                </c:pt>
                <c:pt idx="271">
                  <c:v>4.01</c:v>
                </c:pt>
                <c:pt idx="272">
                  <c:v>3.82</c:v>
                </c:pt>
                <c:pt idx="273">
                  <c:v>4.0199999999999996</c:v>
                </c:pt>
                <c:pt idx="274">
                  <c:v>4.0999999999999996</c:v>
                </c:pt>
                <c:pt idx="275">
                  <c:v>4.03</c:v>
                </c:pt>
                <c:pt idx="276">
                  <c:v>4.0599999999999996</c:v>
                </c:pt>
                <c:pt idx="277">
                  <c:v>3.99</c:v>
                </c:pt>
                <c:pt idx="278">
                  <c:v>3.84</c:v>
                </c:pt>
                <c:pt idx="279">
                  <c:v>3.65</c:v>
                </c:pt>
                <c:pt idx="280">
                  <c:v>3.61</c:v>
                </c:pt>
                <c:pt idx="281">
                  <c:v>3.68</c:v>
                </c:pt>
                <c:pt idx="282">
                  <c:v>3.84</c:v>
                </c:pt>
                <c:pt idx="283">
                  <c:v>3.51</c:v>
                </c:pt>
                <c:pt idx="284">
                  <c:v>3.35</c:v>
                </c:pt>
                <c:pt idx="285">
                  <c:v>3.29</c:v>
                </c:pt>
                <c:pt idx="286">
                  <c:v>2.99</c:v>
                </c:pt>
                <c:pt idx="287">
                  <c:v>3.04</c:v>
                </c:pt>
                <c:pt idx="288">
                  <c:v>2.96</c:v>
                </c:pt>
                <c:pt idx="289">
                  <c:v>3.03</c:v>
                </c:pt>
                <c:pt idx="290">
                  <c:v>3.39</c:v>
                </c:pt>
                <c:pt idx="291">
                  <c:v>3.74</c:v>
                </c:pt>
                <c:pt idx="292">
                  <c:v>3.57</c:v>
                </c:pt>
                <c:pt idx="293">
                  <c:v>3.52</c:v>
                </c:pt>
                <c:pt idx="294">
                  <c:v>3.57</c:v>
                </c:pt>
                <c:pt idx="295">
                  <c:v>3.37</c:v>
                </c:pt>
                <c:pt idx="296">
                  <c:v>2.91</c:v>
                </c:pt>
                <c:pt idx="297">
                  <c:v>2.93</c:v>
                </c:pt>
                <c:pt idx="298">
                  <c:v>2.74</c:v>
                </c:pt>
                <c:pt idx="299">
                  <c:v>2.72</c:v>
                </c:pt>
                <c:pt idx="300">
                  <c:v>2.61</c:v>
                </c:pt>
                <c:pt idx="301">
                  <c:v>2.1</c:v>
                </c:pt>
                <c:pt idx="302">
                  <c:v>2.2200000000000002</c:v>
                </c:pt>
                <c:pt idx="303">
                  <c:v>1.69</c:v>
                </c:pt>
                <c:pt idx="304">
                  <c:v>1.6</c:v>
                </c:pt>
                <c:pt idx="305">
                  <c:v>1.59</c:v>
                </c:pt>
                <c:pt idx="306">
                  <c:v>1.61</c:v>
                </c:pt>
                <c:pt idx="307">
                  <c:v>1.71</c:v>
                </c:pt>
                <c:pt idx="308">
                  <c:v>1.72</c:v>
                </c:pt>
                <c:pt idx="309">
                  <c:v>1.71</c:v>
                </c:pt>
                <c:pt idx="310">
                  <c:v>2.11</c:v>
                </c:pt>
                <c:pt idx="311">
                  <c:v>2.34</c:v>
                </c:pt>
                <c:pt idx="312">
                  <c:v>2.34</c:v>
                </c:pt>
                <c:pt idx="313">
                  <c:v>1.62</c:v>
                </c:pt>
                <c:pt idx="314">
                  <c:v>2.16</c:v>
                </c:pt>
                <c:pt idx="315">
                  <c:v>2.2599999999999998</c:v>
                </c:pt>
                <c:pt idx="316">
                  <c:v>2.1</c:v>
                </c:pt>
                <c:pt idx="317">
                  <c:v>2.02</c:v>
                </c:pt>
                <c:pt idx="318">
                  <c:v>2</c:v>
                </c:pt>
                <c:pt idx="319">
                  <c:v>2.2000000000000002</c:v>
                </c:pt>
                <c:pt idx="320">
                  <c:v>2.02</c:v>
                </c:pt>
                <c:pt idx="321">
                  <c:v>2.06</c:v>
                </c:pt>
                <c:pt idx="322">
                  <c:v>1.9</c:v>
                </c:pt>
                <c:pt idx="323">
                  <c:v>1.73</c:v>
                </c:pt>
                <c:pt idx="324">
                  <c:v>1.85</c:v>
                </c:pt>
                <c:pt idx="325">
                  <c:v>2.04</c:v>
                </c:pt>
                <c:pt idx="326">
                  <c:v>1.82</c:v>
                </c:pt>
                <c:pt idx="327">
                  <c:v>1.77</c:v>
                </c:pt>
                <c:pt idx="328">
                  <c:v>1.82</c:v>
                </c:pt>
                <c:pt idx="329">
                  <c:v>1.8</c:v>
                </c:pt>
                <c:pt idx="330">
                  <c:v>1.25</c:v>
                </c:pt>
                <c:pt idx="331">
                  <c:v>0.61</c:v>
                </c:pt>
                <c:pt idx="332">
                  <c:v>1.98</c:v>
                </c:pt>
                <c:pt idx="333">
                  <c:v>1.87</c:v>
                </c:pt>
                <c:pt idx="334">
                  <c:v>1.68</c:v>
                </c:pt>
                <c:pt idx="335">
                  <c:v>1.86</c:v>
                </c:pt>
                <c:pt idx="336">
                  <c:v>1.76</c:v>
                </c:pt>
                <c:pt idx="337">
                  <c:v>1.82</c:v>
                </c:pt>
                <c:pt idx="338">
                  <c:v>1.84</c:v>
                </c:pt>
                <c:pt idx="339">
                  <c:v>1.95</c:v>
                </c:pt>
                <c:pt idx="340">
                  <c:v>2.11</c:v>
                </c:pt>
                <c:pt idx="341">
                  <c:v>1.99</c:v>
                </c:pt>
                <c:pt idx="342">
                  <c:v>2.0699999999999998</c:v>
                </c:pt>
                <c:pt idx="343">
                  <c:v>1.97</c:v>
                </c:pt>
                <c:pt idx="344">
                  <c:v>1.83</c:v>
                </c:pt>
                <c:pt idx="345">
                  <c:v>2.09</c:v>
                </c:pt>
                <c:pt idx="346">
                  <c:v>1.99</c:v>
                </c:pt>
                <c:pt idx="347">
                  <c:v>1.98</c:v>
                </c:pt>
                <c:pt idx="348">
                  <c:v>1.92</c:v>
                </c:pt>
                <c:pt idx="349">
                  <c:v>1.76</c:v>
                </c:pt>
                <c:pt idx="350">
                  <c:v>1.76</c:v>
                </c:pt>
                <c:pt idx="351">
                  <c:v>1.5</c:v>
                </c:pt>
                <c:pt idx="352">
                  <c:v>2.0299999999999998</c:v>
                </c:pt>
                <c:pt idx="353">
                  <c:v>2.12</c:v>
                </c:pt>
                <c:pt idx="354">
                  <c:v>1.9</c:v>
                </c:pt>
                <c:pt idx="355">
                  <c:v>1.73</c:v>
                </c:pt>
                <c:pt idx="356">
                  <c:v>1.59</c:v>
                </c:pt>
                <c:pt idx="357">
                  <c:v>1.47</c:v>
                </c:pt>
                <c:pt idx="358">
                  <c:v>1.5</c:v>
                </c:pt>
                <c:pt idx="359">
                  <c:v>1.34</c:v>
                </c:pt>
                <c:pt idx="360">
                  <c:v>1.24</c:v>
                </c:pt>
                <c:pt idx="361">
                  <c:v>1.08</c:v>
                </c:pt>
                <c:pt idx="362">
                  <c:v>1.04</c:v>
                </c:pt>
                <c:pt idx="363">
                  <c:v>0.92</c:v>
                </c:pt>
                <c:pt idx="364">
                  <c:v>0.98</c:v>
                </c:pt>
                <c:pt idx="365">
                  <c:v>0.92</c:v>
                </c:pt>
                <c:pt idx="366">
                  <c:v>0.94</c:v>
                </c:pt>
                <c:pt idx="367">
                  <c:v>0.81</c:v>
                </c:pt>
                <c:pt idx="368">
                  <c:v>0.57999999999999996</c:v>
                </c:pt>
                <c:pt idx="369">
                  <c:v>0.51</c:v>
                </c:pt>
                <c:pt idx="370">
                  <c:v>0.16</c:v>
                </c:pt>
                <c:pt idx="371">
                  <c:v>-0.02</c:v>
                </c:pt>
                <c:pt idx="372">
                  <c:v>0.14000000000000001</c:v>
                </c:pt>
                <c:pt idx="373">
                  <c:v>-0.15</c:v>
                </c:pt>
                <c:pt idx="374">
                  <c:v>0.94</c:v>
                </c:pt>
                <c:pt idx="375">
                  <c:v>1.08</c:v>
                </c:pt>
                <c:pt idx="376">
                  <c:v>0.97</c:v>
                </c:pt>
                <c:pt idx="377">
                  <c:v>0.71</c:v>
                </c:pt>
                <c:pt idx="378">
                  <c:v>0.87</c:v>
                </c:pt>
                <c:pt idx="379">
                  <c:v>0.99</c:v>
                </c:pt>
                <c:pt idx="380">
                  <c:v>1.02</c:v>
                </c:pt>
                <c:pt idx="381">
                  <c:v>1.26</c:v>
                </c:pt>
                <c:pt idx="382">
                  <c:v>1.1299999999999999</c:v>
                </c:pt>
                <c:pt idx="383">
                  <c:v>1.04</c:v>
                </c:pt>
                <c:pt idx="384">
                  <c:v>0.78</c:v>
                </c:pt>
                <c:pt idx="385">
                  <c:v>0.52</c:v>
                </c:pt>
                <c:pt idx="386">
                  <c:v>0.5</c:v>
                </c:pt>
                <c:pt idx="387">
                  <c:v>0.25</c:v>
                </c:pt>
                <c:pt idx="388">
                  <c:v>0.27</c:v>
                </c:pt>
                <c:pt idx="389">
                  <c:v>0.38</c:v>
                </c:pt>
                <c:pt idx="390">
                  <c:v>0.41</c:v>
                </c:pt>
                <c:pt idx="391">
                  <c:v>0.84</c:v>
                </c:pt>
                <c:pt idx="392">
                  <c:v>0.77</c:v>
                </c:pt>
                <c:pt idx="393">
                  <c:v>0.8</c:v>
                </c:pt>
                <c:pt idx="394">
                  <c:v>0.8</c:v>
                </c:pt>
                <c:pt idx="395">
                  <c:v>1.07</c:v>
                </c:pt>
                <c:pt idx="396">
                  <c:v>0.86</c:v>
                </c:pt>
                <c:pt idx="397">
                  <c:v>0.82</c:v>
                </c:pt>
                <c:pt idx="398">
                  <c:v>0.65</c:v>
                </c:pt>
                <c:pt idx="399">
                  <c:v>0.49</c:v>
                </c:pt>
                <c:pt idx="400">
                  <c:v>0.53</c:v>
                </c:pt>
                <c:pt idx="401">
                  <c:v>0.76</c:v>
                </c:pt>
                <c:pt idx="402">
                  <c:v>0.91</c:v>
                </c:pt>
                <c:pt idx="403">
                  <c:v>1</c:v>
                </c:pt>
                <c:pt idx="404">
                  <c:v>1.04</c:v>
                </c:pt>
                <c:pt idx="405">
                  <c:v>0.98</c:v>
                </c:pt>
                <c:pt idx="406">
                  <c:v>0.91</c:v>
                </c:pt>
                <c:pt idx="407">
                  <c:v>0.74</c:v>
                </c:pt>
                <c:pt idx="408">
                  <c:v>0.57999999999999996</c:v>
                </c:pt>
                <c:pt idx="409">
                  <c:v>0.49</c:v>
                </c:pt>
                <c:pt idx="410">
                  <c:v>0.27</c:v>
                </c:pt>
                <c:pt idx="411">
                  <c:v>0</c:v>
                </c:pt>
                <c:pt idx="412">
                  <c:v>-0.25</c:v>
                </c:pt>
                <c:pt idx="413">
                  <c:v>0.35</c:v>
                </c:pt>
                <c:pt idx="414">
                  <c:v>0.4</c:v>
                </c:pt>
                <c:pt idx="415">
                  <c:v>0.32</c:v>
                </c:pt>
                <c:pt idx="416">
                  <c:v>0.46</c:v>
                </c:pt>
                <c:pt idx="417">
                  <c:v>0.68</c:v>
                </c:pt>
                <c:pt idx="418">
                  <c:v>0.81</c:v>
                </c:pt>
                <c:pt idx="419">
                  <c:v>0.85</c:v>
                </c:pt>
                <c:pt idx="420">
                  <c:v>0.75</c:v>
                </c:pt>
                <c:pt idx="421">
                  <c:v>0.94</c:v>
                </c:pt>
                <c:pt idx="422">
                  <c:v>0.94</c:v>
                </c:pt>
                <c:pt idx="423">
                  <c:v>0.82</c:v>
                </c:pt>
                <c:pt idx="424">
                  <c:v>1.02</c:v>
                </c:pt>
                <c:pt idx="425">
                  <c:v>0.94</c:v>
                </c:pt>
                <c:pt idx="426">
                  <c:v>0.98</c:v>
                </c:pt>
                <c:pt idx="427">
                  <c:v>1.04</c:v>
                </c:pt>
                <c:pt idx="428">
                  <c:v>1.74</c:v>
                </c:pt>
                <c:pt idx="429">
                  <c:v>2.61</c:v>
                </c:pt>
                <c:pt idx="430">
                  <c:v>2.0699999999999998</c:v>
                </c:pt>
                <c:pt idx="431">
                  <c:v>1.93</c:v>
                </c:pt>
                <c:pt idx="432">
                  <c:v>2</c:v>
                </c:pt>
                <c:pt idx="433">
                  <c:v>2.3199999999999998</c:v>
                </c:pt>
                <c:pt idx="434">
                  <c:v>2.46</c:v>
                </c:pt>
                <c:pt idx="435">
                  <c:v>3.81</c:v>
                </c:pt>
                <c:pt idx="436">
                  <c:v>3.99</c:v>
                </c:pt>
                <c:pt idx="437">
                  <c:v>4.55</c:v>
                </c:pt>
                <c:pt idx="438">
                  <c:v>3.05</c:v>
                </c:pt>
                <c:pt idx="439">
                  <c:v>2.97</c:v>
                </c:pt>
                <c:pt idx="440">
                  <c:v>2.89</c:v>
                </c:pt>
                <c:pt idx="441">
                  <c:v>2.62</c:v>
                </c:pt>
                <c:pt idx="442">
                  <c:v>2.4</c:v>
                </c:pt>
                <c:pt idx="443">
                  <c:v>2.76</c:v>
                </c:pt>
                <c:pt idx="444">
                  <c:v>2.4300000000000002</c:v>
                </c:pt>
                <c:pt idx="445">
                  <c:v>1.96</c:v>
                </c:pt>
                <c:pt idx="446">
                  <c:v>1.93</c:v>
                </c:pt>
                <c:pt idx="447">
                  <c:v>2.17</c:v>
                </c:pt>
                <c:pt idx="448">
                  <c:v>2.15</c:v>
                </c:pt>
                <c:pt idx="449">
                  <c:v>1.86</c:v>
                </c:pt>
                <c:pt idx="450">
                  <c:v>1.83</c:v>
                </c:pt>
                <c:pt idx="451">
                  <c:v>1.76</c:v>
                </c:pt>
                <c:pt idx="452">
                  <c:v>2.1800000000000002</c:v>
                </c:pt>
                <c:pt idx="453">
                  <c:v>1.76</c:v>
                </c:pt>
                <c:pt idx="454">
                  <c:v>1.34</c:v>
                </c:pt>
                <c:pt idx="455">
                  <c:v>1.22</c:v>
                </c:pt>
                <c:pt idx="456">
                  <c:v>1.31</c:v>
                </c:pt>
                <c:pt idx="457">
                  <c:v>1.71</c:v>
                </c:pt>
                <c:pt idx="458">
                  <c:v>2.0499999999999998</c:v>
                </c:pt>
                <c:pt idx="459">
                  <c:v>1.79</c:v>
                </c:pt>
                <c:pt idx="460">
                  <c:v>1.01</c:v>
                </c:pt>
                <c:pt idx="461">
                  <c:v>0.88</c:v>
                </c:pt>
                <c:pt idx="462">
                  <c:v>0.9</c:v>
                </c:pt>
                <c:pt idx="463">
                  <c:v>0.63</c:v>
                </c:pt>
                <c:pt idx="464">
                  <c:v>0.55000000000000004</c:v>
                </c:pt>
                <c:pt idx="465">
                  <c:v>0.24</c:v>
                </c:pt>
                <c:pt idx="466">
                  <c:v>0.43</c:v>
                </c:pt>
                <c:pt idx="467">
                  <c:v>0.61</c:v>
                </c:pt>
                <c:pt idx="468">
                  <c:v>0.74</c:v>
                </c:pt>
                <c:pt idx="469">
                  <c:v>0.77</c:v>
                </c:pt>
                <c:pt idx="470">
                  <c:v>0.56000000000000005</c:v>
                </c:pt>
                <c:pt idx="471">
                  <c:v>0.02</c:v>
                </c:pt>
                <c:pt idx="472">
                  <c:v>0.21</c:v>
                </c:pt>
                <c:pt idx="473">
                  <c:v>0.16</c:v>
                </c:pt>
                <c:pt idx="474">
                  <c:v>-0.06</c:v>
                </c:pt>
                <c:pt idx="475">
                  <c:v>-0.12</c:v>
                </c:pt>
                <c:pt idx="476">
                  <c:v>0.14000000000000001</c:v>
                </c:pt>
                <c:pt idx="477">
                  <c:v>0.06</c:v>
                </c:pt>
                <c:pt idx="478">
                  <c:v>-0.11</c:v>
                </c:pt>
                <c:pt idx="479">
                  <c:v>0.04</c:v>
                </c:pt>
                <c:pt idx="480">
                  <c:v>0.32</c:v>
                </c:pt>
                <c:pt idx="481">
                  <c:v>2.4</c:v>
                </c:pt>
                <c:pt idx="482">
                  <c:v>0.48</c:v>
                </c:pt>
                <c:pt idx="483">
                  <c:v>0.52</c:v>
                </c:pt>
                <c:pt idx="484">
                  <c:v>0.47</c:v>
                </c:pt>
                <c:pt idx="485">
                  <c:v>0.09</c:v>
                </c:pt>
                <c:pt idx="486">
                  <c:v>0.04</c:v>
                </c:pt>
                <c:pt idx="487">
                  <c:v>0</c:v>
                </c:pt>
                <c:pt idx="488">
                  <c:v>0.03</c:v>
                </c:pt>
                <c:pt idx="489">
                  <c:v>0.11</c:v>
                </c:pt>
                <c:pt idx="490">
                  <c:v>0.31</c:v>
                </c:pt>
                <c:pt idx="491">
                  <c:v>0.38</c:v>
                </c:pt>
                <c:pt idx="492">
                  <c:v>0.42</c:v>
                </c:pt>
                <c:pt idx="493">
                  <c:v>0.66</c:v>
                </c:pt>
                <c:pt idx="494">
                  <c:v>0.64</c:v>
                </c:pt>
                <c:pt idx="495">
                  <c:v>0.89</c:v>
                </c:pt>
                <c:pt idx="496">
                  <c:v>0.85</c:v>
                </c:pt>
                <c:pt idx="497">
                  <c:v>0.83</c:v>
                </c:pt>
                <c:pt idx="498">
                  <c:v>0.65</c:v>
                </c:pt>
                <c:pt idx="499">
                  <c:v>0.61</c:v>
                </c:pt>
                <c:pt idx="500">
                  <c:v>0.53</c:v>
                </c:pt>
                <c:pt idx="501">
                  <c:v>0.49</c:v>
                </c:pt>
                <c:pt idx="502">
                  <c:v>0.55000000000000004</c:v>
                </c:pt>
                <c:pt idx="503">
                  <c:v>0.65</c:v>
                </c:pt>
                <c:pt idx="504">
                  <c:v>0.89</c:v>
                </c:pt>
                <c:pt idx="505">
                  <c:v>0.72</c:v>
                </c:pt>
                <c:pt idx="506">
                  <c:v>0.93</c:v>
                </c:pt>
                <c:pt idx="507">
                  <c:v>0.91</c:v>
                </c:pt>
                <c:pt idx="508">
                  <c:v>1.05</c:v>
                </c:pt>
                <c:pt idx="509">
                  <c:v>1.1100000000000001</c:v>
                </c:pt>
                <c:pt idx="510">
                  <c:v>1.1399999999999999</c:v>
                </c:pt>
                <c:pt idx="511">
                  <c:v>1.48</c:v>
                </c:pt>
                <c:pt idx="512">
                  <c:v>1.48</c:v>
                </c:pt>
                <c:pt idx="513">
                  <c:v>1.56</c:v>
                </c:pt>
                <c:pt idx="514">
                  <c:v>1.48</c:v>
                </c:pt>
                <c:pt idx="515">
                  <c:v>1.43</c:v>
                </c:pt>
                <c:pt idx="516">
                  <c:v>1.38</c:v>
                </c:pt>
                <c:pt idx="517">
                  <c:v>1.1499999999999999</c:v>
                </c:pt>
                <c:pt idx="518">
                  <c:v>1.3</c:v>
                </c:pt>
                <c:pt idx="519">
                  <c:v>1.47</c:v>
                </c:pt>
                <c:pt idx="520">
                  <c:v>1.56</c:v>
                </c:pt>
                <c:pt idx="521">
                  <c:v>1.37</c:v>
                </c:pt>
                <c:pt idx="522">
                  <c:v>1.61</c:v>
                </c:pt>
                <c:pt idx="523">
                  <c:v>1.1399999999999999</c:v>
                </c:pt>
                <c:pt idx="524">
                  <c:v>0.9</c:v>
                </c:pt>
                <c:pt idx="525">
                  <c:v>0.88</c:v>
                </c:pt>
                <c:pt idx="526">
                  <c:v>1.1100000000000001</c:v>
                </c:pt>
                <c:pt idx="527">
                  <c:v>1.1000000000000001</c:v>
                </c:pt>
                <c:pt idx="528">
                  <c:v>1.33</c:v>
                </c:pt>
                <c:pt idx="529">
                  <c:v>1.57</c:v>
                </c:pt>
                <c:pt idx="530">
                  <c:v>1.45</c:v>
                </c:pt>
                <c:pt idx="531">
                  <c:v>1.6</c:v>
                </c:pt>
                <c:pt idx="532">
                  <c:v>1.64</c:v>
                </c:pt>
                <c:pt idx="533">
                  <c:v>1.58</c:v>
                </c:pt>
                <c:pt idx="534">
                  <c:v>1.87</c:v>
                </c:pt>
                <c:pt idx="535">
                  <c:v>1.84</c:v>
                </c:pt>
                <c:pt idx="536">
                  <c:v>1.74</c:v>
                </c:pt>
                <c:pt idx="537">
                  <c:v>1.77</c:v>
                </c:pt>
                <c:pt idx="538">
                  <c:v>2.0499999999999998</c:v>
                </c:pt>
                <c:pt idx="539">
                  <c:v>1.96</c:v>
                </c:pt>
                <c:pt idx="540">
                  <c:v>1.82</c:v>
                </c:pt>
                <c:pt idx="541">
                  <c:v>1.98</c:v>
                </c:pt>
                <c:pt idx="542">
                  <c:v>2.34</c:v>
                </c:pt>
                <c:pt idx="543">
                  <c:v>2.41</c:v>
                </c:pt>
                <c:pt idx="544">
                  <c:v>2.4</c:v>
                </c:pt>
                <c:pt idx="545">
                  <c:v>2.3199999999999998</c:v>
                </c:pt>
                <c:pt idx="546">
                  <c:v>1.99</c:v>
                </c:pt>
                <c:pt idx="547">
                  <c:v>2.12</c:v>
                </c:pt>
                <c:pt idx="548">
                  <c:v>1.73</c:v>
                </c:pt>
                <c:pt idx="549">
                  <c:v>1.55</c:v>
                </c:pt>
                <c:pt idx="550">
                  <c:v>1.36</c:v>
                </c:pt>
                <c:pt idx="551">
                  <c:v>1.18</c:v>
                </c:pt>
                <c:pt idx="552">
                  <c:v>1.26</c:v>
                </c:pt>
                <c:pt idx="553">
                  <c:v>1.64</c:v>
                </c:pt>
                <c:pt idx="554">
                  <c:v>1.52</c:v>
                </c:pt>
                <c:pt idx="555">
                  <c:v>1.52</c:v>
                </c:pt>
                <c:pt idx="556">
                  <c:v>1.66</c:v>
                </c:pt>
                <c:pt idx="557">
                  <c:v>1.44</c:v>
                </c:pt>
                <c:pt idx="558">
                  <c:v>1.35</c:v>
                </c:pt>
                <c:pt idx="559">
                  <c:v>1.42</c:v>
                </c:pt>
                <c:pt idx="560">
                  <c:v>1.59</c:v>
                </c:pt>
                <c:pt idx="561">
                  <c:v>1.46</c:v>
                </c:pt>
                <c:pt idx="562">
                  <c:v>1.32</c:v>
                </c:pt>
                <c:pt idx="563">
                  <c:v>1.64</c:v>
                </c:pt>
                <c:pt idx="564">
                  <c:v>1.85</c:v>
                </c:pt>
                <c:pt idx="565">
                  <c:v>1.89</c:v>
                </c:pt>
                <c:pt idx="566">
                  <c:v>1.79</c:v>
                </c:pt>
                <c:pt idx="567">
                  <c:v>2.25</c:v>
                </c:pt>
                <c:pt idx="568">
                  <c:v>2.15</c:v>
                </c:pt>
                <c:pt idx="569">
                  <c:v>2.13</c:v>
                </c:pt>
                <c:pt idx="570">
                  <c:v>2.02</c:v>
                </c:pt>
                <c:pt idx="571">
                  <c:v>2.09</c:v>
                </c:pt>
                <c:pt idx="572">
                  <c:v>2.21</c:v>
                </c:pt>
                <c:pt idx="573">
                  <c:v>2.02</c:v>
                </c:pt>
                <c:pt idx="574">
                  <c:v>1.9</c:v>
                </c:pt>
                <c:pt idx="575">
                  <c:v>1.63</c:v>
                </c:pt>
                <c:pt idx="576">
                  <c:v>1.58</c:v>
                </c:pt>
                <c:pt idx="577">
                  <c:v>1.65</c:v>
                </c:pt>
                <c:pt idx="578">
                  <c:v>1.83</c:v>
                </c:pt>
                <c:pt idx="579">
                  <c:v>1.98</c:v>
                </c:pt>
                <c:pt idx="580">
                  <c:v>1.97</c:v>
                </c:pt>
                <c:pt idx="581">
                  <c:v>2.1</c:v>
                </c:pt>
                <c:pt idx="582">
                  <c:v>2.37</c:v>
                </c:pt>
                <c:pt idx="583">
                  <c:v>2.12</c:v>
                </c:pt>
                <c:pt idx="584">
                  <c:v>2.3199999999999998</c:v>
                </c:pt>
                <c:pt idx="585">
                  <c:v>1.63</c:v>
                </c:pt>
                <c:pt idx="586">
                  <c:v>1.47</c:v>
                </c:pt>
                <c:pt idx="587">
                  <c:v>1.44</c:v>
                </c:pt>
                <c:pt idx="588">
                  <c:v>1.1000000000000001</c:v>
                </c:pt>
                <c:pt idx="589">
                  <c:v>1.19</c:v>
                </c:pt>
                <c:pt idx="590">
                  <c:v>1.2</c:v>
                </c:pt>
                <c:pt idx="591">
                  <c:v>1.1200000000000001</c:v>
                </c:pt>
                <c:pt idx="592">
                  <c:v>0.91</c:v>
                </c:pt>
                <c:pt idx="593">
                  <c:v>1.03</c:v>
                </c:pt>
                <c:pt idx="594">
                  <c:v>1.01</c:v>
                </c:pt>
                <c:pt idx="595">
                  <c:v>1.01</c:v>
                </c:pt>
                <c:pt idx="596">
                  <c:v>0.8</c:v>
                </c:pt>
                <c:pt idx="597">
                  <c:v>0.56000000000000005</c:v>
                </c:pt>
                <c:pt idx="598">
                  <c:v>0.41</c:v>
                </c:pt>
                <c:pt idx="599">
                  <c:v>0.46</c:v>
                </c:pt>
                <c:pt idx="600">
                  <c:v>0.27</c:v>
                </c:pt>
                <c:pt idx="601">
                  <c:v>0.41</c:v>
                </c:pt>
                <c:pt idx="602">
                  <c:v>0.49</c:v>
                </c:pt>
                <c:pt idx="603">
                  <c:v>0.54</c:v>
                </c:pt>
                <c:pt idx="604">
                  <c:v>0.2</c:v>
                </c:pt>
                <c:pt idx="605">
                  <c:v>0.26</c:v>
                </c:pt>
                <c:pt idx="606">
                  <c:v>0.22</c:v>
                </c:pt>
                <c:pt idx="607">
                  <c:v>0.31</c:v>
                </c:pt>
                <c:pt idx="608">
                  <c:v>0.45</c:v>
                </c:pt>
                <c:pt idx="609">
                  <c:v>0.63</c:v>
                </c:pt>
                <c:pt idx="610">
                  <c:v>0.59</c:v>
                </c:pt>
                <c:pt idx="611">
                  <c:v>0.61</c:v>
                </c:pt>
                <c:pt idx="612">
                  <c:v>0.74</c:v>
                </c:pt>
                <c:pt idx="613">
                  <c:v>0.85</c:v>
                </c:pt>
                <c:pt idx="614">
                  <c:v>0.94</c:v>
                </c:pt>
                <c:pt idx="615">
                  <c:v>1.05</c:v>
                </c:pt>
                <c:pt idx="616">
                  <c:v>1.39</c:v>
                </c:pt>
                <c:pt idx="617">
                  <c:v>1.81</c:v>
                </c:pt>
                <c:pt idx="618">
                  <c:v>1.62</c:v>
                </c:pt>
                <c:pt idx="619">
                  <c:v>1.42</c:v>
                </c:pt>
                <c:pt idx="620">
                  <c:v>1.58</c:v>
                </c:pt>
                <c:pt idx="621">
                  <c:v>1.42</c:v>
                </c:pt>
                <c:pt idx="622">
                  <c:v>1.37</c:v>
                </c:pt>
                <c:pt idx="623">
                  <c:v>1.17</c:v>
                </c:pt>
                <c:pt idx="624">
                  <c:v>1.48</c:v>
                </c:pt>
                <c:pt idx="625">
                  <c:v>2.15</c:v>
                </c:pt>
                <c:pt idx="626">
                  <c:v>1.45</c:v>
                </c:pt>
                <c:pt idx="627">
                  <c:v>1.61</c:v>
                </c:pt>
                <c:pt idx="628">
                  <c:v>1.48</c:v>
                </c:pt>
                <c:pt idx="629">
                  <c:v>1.57</c:v>
                </c:pt>
                <c:pt idx="630">
                  <c:v>1.7</c:v>
                </c:pt>
                <c:pt idx="631">
                  <c:v>1.55</c:v>
                </c:pt>
                <c:pt idx="632">
                  <c:v>1.5</c:v>
                </c:pt>
                <c:pt idx="633">
                  <c:v>1.78</c:v>
                </c:pt>
                <c:pt idx="634">
                  <c:v>1.9</c:v>
                </c:pt>
                <c:pt idx="635">
                  <c:v>2.25</c:v>
                </c:pt>
                <c:pt idx="636">
                  <c:v>2.0699999999999998</c:v>
                </c:pt>
                <c:pt idx="637">
                  <c:v>1.98</c:v>
                </c:pt>
                <c:pt idx="638">
                  <c:v>2.16</c:v>
                </c:pt>
                <c:pt idx="639">
                  <c:v>2.38</c:v>
                </c:pt>
                <c:pt idx="640">
                  <c:v>2.31</c:v>
                </c:pt>
                <c:pt idx="641">
                  <c:v>2.19</c:v>
                </c:pt>
                <c:pt idx="642">
                  <c:v>2.23</c:v>
                </c:pt>
                <c:pt idx="643">
                  <c:v>2.2200000000000002</c:v>
                </c:pt>
                <c:pt idx="644">
                  <c:v>2.14</c:v>
                </c:pt>
                <c:pt idx="645">
                  <c:v>2.16</c:v>
                </c:pt>
                <c:pt idx="646">
                  <c:v>2.0699999999999998</c:v>
                </c:pt>
                <c:pt idx="647">
                  <c:v>1.44</c:v>
                </c:pt>
                <c:pt idx="648">
                  <c:v>1.39</c:v>
                </c:pt>
                <c:pt idx="649">
                  <c:v>1.73</c:v>
                </c:pt>
                <c:pt idx="650">
                  <c:v>1.8</c:v>
                </c:pt>
                <c:pt idx="651">
                  <c:v>2.0099999999999998</c:v>
                </c:pt>
                <c:pt idx="652">
                  <c:v>1.99</c:v>
                </c:pt>
                <c:pt idx="653">
                  <c:v>2.19</c:v>
                </c:pt>
                <c:pt idx="654">
                  <c:v>2.14</c:v>
                </c:pt>
                <c:pt idx="655">
                  <c:v>2.15</c:v>
                </c:pt>
                <c:pt idx="656">
                  <c:v>2.36</c:v>
                </c:pt>
                <c:pt idx="657">
                  <c:v>2.5499999999999998</c:v>
                </c:pt>
                <c:pt idx="658">
                  <c:v>2.19</c:v>
                </c:pt>
                <c:pt idx="659">
                  <c:v>2.37</c:v>
                </c:pt>
                <c:pt idx="660">
                  <c:v>2.25</c:v>
                </c:pt>
                <c:pt idx="661">
                  <c:v>2.14</c:v>
                </c:pt>
                <c:pt idx="662">
                  <c:v>1.9</c:v>
                </c:pt>
                <c:pt idx="663">
                  <c:v>1.9</c:v>
                </c:pt>
                <c:pt idx="664">
                  <c:v>1.87</c:v>
                </c:pt>
                <c:pt idx="665">
                  <c:v>2.08</c:v>
                </c:pt>
                <c:pt idx="666">
                  <c:v>2.86</c:v>
                </c:pt>
                <c:pt idx="667">
                  <c:v>2.83</c:v>
                </c:pt>
                <c:pt idx="668">
                  <c:v>3.26</c:v>
                </c:pt>
                <c:pt idx="669">
                  <c:v>3.62</c:v>
                </c:pt>
                <c:pt idx="670">
                  <c:v>2.39</c:v>
                </c:pt>
                <c:pt idx="671">
                  <c:v>1.95</c:v>
                </c:pt>
                <c:pt idx="672">
                  <c:v>1.87</c:v>
                </c:pt>
                <c:pt idx="673">
                  <c:v>1.74</c:v>
                </c:pt>
                <c:pt idx="674">
                  <c:v>1.54</c:v>
                </c:pt>
                <c:pt idx="675">
                  <c:v>1.58</c:v>
                </c:pt>
                <c:pt idx="676">
                  <c:v>1.52</c:v>
                </c:pt>
                <c:pt idx="677">
                  <c:v>1.56</c:v>
                </c:pt>
                <c:pt idx="678">
                  <c:v>1.68</c:v>
                </c:pt>
                <c:pt idx="679">
                  <c:v>1.68</c:v>
                </c:pt>
                <c:pt idx="680">
                  <c:v>1.64</c:v>
                </c:pt>
                <c:pt idx="681">
                  <c:v>1.68</c:v>
                </c:pt>
                <c:pt idx="682">
                  <c:v>1.87</c:v>
                </c:pt>
                <c:pt idx="683">
                  <c:v>1.96</c:v>
                </c:pt>
                <c:pt idx="684">
                  <c:v>2.09</c:v>
                </c:pt>
                <c:pt idx="685">
                  <c:v>2.0099999999999998</c:v>
                </c:pt>
                <c:pt idx="686">
                  <c:v>1.93</c:v>
                </c:pt>
                <c:pt idx="687">
                  <c:v>1.78</c:v>
                </c:pt>
                <c:pt idx="688">
                  <c:v>1.59</c:v>
                </c:pt>
                <c:pt idx="689">
                  <c:v>1.44</c:v>
                </c:pt>
                <c:pt idx="690">
                  <c:v>0.65</c:v>
                </c:pt>
                <c:pt idx="691">
                  <c:v>1.39</c:v>
                </c:pt>
                <c:pt idx="692">
                  <c:v>1.65</c:v>
                </c:pt>
                <c:pt idx="693">
                  <c:v>1.81</c:v>
                </c:pt>
                <c:pt idx="694">
                  <c:v>2.37</c:v>
                </c:pt>
                <c:pt idx="695">
                  <c:v>2.39</c:v>
                </c:pt>
                <c:pt idx="696">
                  <c:v>1.96</c:v>
                </c:pt>
                <c:pt idx="697">
                  <c:v>1.85</c:v>
                </c:pt>
                <c:pt idx="698">
                  <c:v>2.09</c:v>
                </c:pt>
                <c:pt idx="699">
                  <c:v>2.13</c:v>
                </c:pt>
                <c:pt idx="700">
                  <c:v>1.87</c:v>
                </c:pt>
                <c:pt idx="701">
                  <c:v>1.61</c:v>
                </c:pt>
                <c:pt idx="702">
                  <c:v>1.81</c:v>
                </c:pt>
                <c:pt idx="703">
                  <c:v>1.96</c:v>
                </c:pt>
                <c:pt idx="704">
                  <c:v>1.79</c:v>
                </c:pt>
                <c:pt idx="705">
                  <c:v>1.8</c:v>
                </c:pt>
                <c:pt idx="706">
                  <c:v>2.02</c:v>
                </c:pt>
                <c:pt idx="707">
                  <c:v>2.11</c:v>
                </c:pt>
                <c:pt idx="708">
                  <c:v>1.92</c:v>
                </c:pt>
                <c:pt idx="709">
                  <c:v>1.83</c:v>
                </c:pt>
                <c:pt idx="710">
                  <c:v>1.76</c:v>
                </c:pt>
                <c:pt idx="711">
                  <c:v>1.66</c:v>
                </c:pt>
                <c:pt idx="712">
                  <c:v>1.65</c:v>
                </c:pt>
                <c:pt idx="713">
                  <c:v>1.73</c:v>
                </c:pt>
                <c:pt idx="714">
                  <c:v>1.71</c:v>
                </c:pt>
                <c:pt idx="715">
                  <c:v>1.7</c:v>
                </c:pt>
                <c:pt idx="716">
                  <c:v>1.74</c:v>
                </c:pt>
                <c:pt idx="717">
                  <c:v>1.7</c:v>
                </c:pt>
                <c:pt idx="718">
                  <c:v>1.67</c:v>
                </c:pt>
                <c:pt idx="719">
                  <c:v>1.61</c:v>
                </c:pt>
                <c:pt idx="720">
                  <c:v>1.42</c:v>
                </c:pt>
                <c:pt idx="721">
                  <c:v>1.4</c:v>
                </c:pt>
                <c:pt idx="722">
                  <c:v>1.46</c:v>
                </c:pt>
                <c:pt idx="723">
                  <c:v>1.43</c:v>
                </c:pt>
                <c:pt idx="724">
                  <c:v>1.39</c:v>
                </c:pt>
                <c:pt idx="725">
                  <c:v>1.49</c:v>
                </c:pt>
                <c:pt idx="726">
                  <c:v>1.35</c:v>
                </c:pt>
                <c:pt idx="727">
                  <c:v>1.43</c:v>
                </c:pt>
                <c:pt idx="728">
                  <c:v>1.45</c:v>
                </c:pt>
                <c:pt idx="729">
                  <c:v>1.63</c:v>
                </c:pt>
                <c:pt idx="730">
                  <c:v>1.73</c:v>
                </c:pt>
                <c:pt idx="731">
                  <c:v>1.5</c:v>
                </c:pt>
                <c:pt idx="732">
                  <c:v>1.51</c:v>
                </c:pt>
                <c:pt idx="733">
                  <c:v>1.46</c:v>
                </c:pt>
                <c:pt idx="734">
                  <c:v>1.23</c:v>
                </c:pt>
                <c:pt idx="735">
                  <c:v>1.29</c:v>
                </c:pt>
                <c:pt idx="736">
                  <c:v>1.27</c:v>
                </c:pt>
                <c:pt idx="737">
                  <c:v>1.32</c:v>
                </c:pt>
                <c:pt idx="738">
                  <c:v>1.27</c:v>
                </c:pt>
                <c:pt idx="739">
                  <c:v>1.05</c:v>
                </c:pt>
                <c:pt idx="740">
                  <c:v>1.08</c:v>
                </c:pt>
                <c:pt idx="741">
                  <c:v>1.03</c:v>
                </c:pt>
                <c:pt idx="742">
                  <c:v>1.05</c:v>
                </c:pt>
                <c:pt idx="743">
                  <c:v>1.01</c:v>
                </c:pt>
                <c:pt idx="744">
                  <c:v>1.04</c:v>
                </c:pt>
                <c:pt idx="745">
                  <c:v>0.96</c:v>
                </c:pt>
                <c:pt idx="746">
                  <c:v>0.85</c:v>
                </c:pt>
                <c:pt idx="747">
                  <c:v>0.94</c:v>
                </c:pt>
                <c:pt idx="748">
                  <c:v>1.01</c:v>
                </c:pt>
                <c:pt idx="749">
                  <c:v>0.9</c:v>
                </c:pt>
                <c:pt idx="750">
                  <c:v>0.71</c:v>
                </c:pt>
                <c:pt idx="751">
                  <c:v>0.81</c:v>
                </c:pt>
                <c:pt idx="752">
                  <c:v>0.96</c:v>
                </c:pt>
                <c:pt idx="753">
                  <c:v>0.98</c:v>
                </c:pt>
                <c:pt idx="754">
                  <c:v>0.55000000000000004</c:v>
                </c:pt>
                <c:pt idx="755">
                  <c:v>1.1299999999999999</c:v>
                </c:pt>
                <c:pt idx="756">
                  <c:v>1.29</c:v>
                </c:pt>
                <c:pt idx="757">
                  <c:v>1.34</c:v>
                </c:pt>
                <c:pt idx="758">
                  <c:v>1.45</c:v>
                </c:pt>
                <c:pt idx="759">
                  <c:v>1.52</c:v>
                </c:pt>
                <c:pt idx="760">
                  <c:v>1.43</c:v>
                </c:pt>
                <c:pt idx="761">
                  <c:v>1.66</c:v>
                </c:pt>
                <c:pt idx="762">
                  <c:v>2.12</c:v>
                </c:pt>
                <c:pt idx="763">
                  <c:v>1.92</c:v>
                </c:pt>
                <c:pt idx="764">
                  <c:v>2.0299999999999998</c:v>
                </c:pt>
                <c:pt idx="765">
                  <c:v>1.99</c:v>
                </c:pt>
                <c:pt idx="766">
                  <c:v>1.94</c:v>
                </c:pt>
                <c:pt idx="767">
                  <c:v>1.48</c:v>
                </c:pt>
                <c:pt idx="768">
                  <c:v>1.45</c:v>
                </c:pt>
                <c:pt idx="769">
                  <c:v>1.38</c:v>
                </c:pt>
                <c:pt idx="770">
                  <c:v>1.03</c:v>
                </c:pt>
                <c:pt idx="771">
                  <c:v>1.2</c:v>
                </c:pt>
                <c:pt idx="772">
                  <c:v>1.1599999999999999</c:v>
                </c:pt>
                <c:pt idx="773">
                  <c:v>1.39</c:v>
                </c:pt>
                <c:pt idx="774">
                  <c:v>1.5</c:v>
                </c:pt>
                <c:pt idx="775">
                  <c:v>1.36</c:v>
                </c:pt>
                <c:pt idx="776">
                  <c:v>1.24</c:v>
                </c:pt>
                <c:pt idx="777">
                  <c:v>1.37</c:v>
                </c:pt>
                <c:pt idx="778">
                  <c:v>1.19</c:v>
                </c:pt>
                <c:pt idx="779">
                  <c:v>0.95</c:v>
                </c:pt>
                <c:pt idx="780">
                  <c:v>0.8</c:v>
                </c:pt>
                <c:pt idx="781">
                  <c:v>0.44</c:v>
                </c:pt>
                <c:pt idx="782">
                  <c:v>0.67</c:v>
                </c:pt>
                <c:pt idx="783">
                  <c:v>0.75</c:v>
                </c:pt>
                <c:pt idx="784">
                  <c:v>0.65</c:v>
                </c:pt>
                <c:pt idx="785">
                  <c:v>0.88</c:v>
                </c:pt>
                <c:pt idx="786">
                  <c:v>0.73</c:v>
                </c:pt>
                <c:pt idx="787">
                  <c:v>0.5</c:v>
                </c:pt>
                <c:pt idx="788">
                  <c:v>0.52</c:v>
                </c:pt>
                <c:pt idx="789">
                  <c:v>0.47</c:v>
                </c:pt>
                <c:pt idx="790">
                  <c:v>0.53</c:v>
                </c:pt>
                <c:pt idx="791">
                  <c:v>0.36</c:v>
                </c:pt>
                <c:pt idx="792">
                  <c:v>0.44</c:v>
                </c:pt>
                <c:pt idx="793">
                  <c:v>0.36</c:v>
                </c:pt>
                <c:pt idx="794">
                  <c:v>0.28999999999999998</c:v>
                </c:pt>
                <c:pt idx="795">
                  <c:v>0.33</c:v>
                </c:pt>
                <c:pt idx="796">
                  <c:v>0.38</c:v>
                </c:pt>
                <c:pt idx="797">
                  <c:v>0.76</c:v>
                </c:pt>
                <c:pt idx="798">
                  <c:v>0.67</c:v>
                </c:pt>
                <c:pt idx="799">
                  <c:v>0.49</c:v>
                </c:pt>
                <c:pt idx="800">
                  <c:v>0.36</c:v>
                </c:pt>
                <c:pt idx="801">
                  <c:v>0.47</c:v>
                </c:pt>
                <c:pt idx="802">
                  <c:v>0.28000000000000003</c:v>
                </c:pt>
                <c:pt idx="803">
                  <c:v>0.4</c:v>
                </c:pt>
                <c:pt idx="804">
                  <c:v>0.45</c:v>
                </c:pt>
                <c:pt idx="805">
                  <c:v>0.41</c:v>
                </c:pt>
                <c:pt idx="806">
                  <c:v>0.37</c:v>
                </c:pt>
                <c:pt idx="807">
                  <c:v>0.27</c:v>
                </c:pt>
                <c:pt idx="808">
                  <c:v>0.11</c:v>
                </c:pt>
                <c:pt idx="809">
                  <c:v>-0.11</c:v>
                </c:pt>
                <c:pt idx="810">
                  <c:v>-0.32</c:v>
                </c:pt>
                <c:pt idx="811">
                  <c:v>-0.19</c:v>
                </c:pt>
                <c:pt idx="812">
                  <c:v>0</c:v>
                </c:pt>
                <c:pt idx="813">
                  <c:v>-0.05</c:v>
                </c:pt>
                <c:pt idx="814">
                  <c:v>0.28999999999999998</c:v>
                </c:pt>
                <c:pt idx="815">
                  <c:v>0.14000000000000001</c:v>
                </c:pt>
                <c:pt idx="816">
                  <c:v>0.38</c:v>
                </c:pt>
                <c:pt idx="817">
                  <c:v>-0.16</c:v>
                </c:pt>
                <c:pt idx="818">
                  <c:v>0.41</c:v>
                </c:pt>
                <c:pt idx="819">
                  <c:v>0.41</c:v>
                </c:pt>
                <c:pt idx="820">
                  <c:v>0.15</c:v>
                </c:pt>
                <c:pt idx="821">
                  <c:v>-0.14000000000000001</c:v>
                </c:pt>
                <c:pt idx="822">
                  <c:v>0.1</c:v>
                </c:pt>
                <c:pt idx="823">
                  <c:v>0.15</c:v>
                </c:pt>
                <c:pt idx="824">
                  <c:v>0.18</c:v>
                </c:pt>
                <c:pt idx="825">
                  <c:v>-0.05</c:v>
                </c:pt>
                <c:pt idx="826">
                  <c:v>0.28000000000000003</c:v>
                </c:pt>
                <c:pt idx="827">
                  <c:v>0.27</c:v>
                </c:pt>
                <c:pt idx="828">
                  <c:v>0.21</c:v>
                </c:pt>
                <c:pt idx="829">
                  <c:v>0.41</c:v>
                </c:pt>
                <c:pt idx="830">
                  <c:v>0.38</c:v>
                </c:pt>
                <c:pt idx="831">
                  <c:v>0.51</c:v>
                </c:pt>
                <c:pt idx="832">
                  <c:v>0.59</c:v>
                </c:pt>
                <c:pt idx="833">
                  <c:v>0.72</c:v>
                </c:pt>
                <c:pt idx="834">
                  <c:v>0.87</c:v>
                </c:pt>
                <c:pt idx="835">
                  <c:v>1.1599999999999999</c:v>
                </c:pt>
                <c:pt idx="836">
                  <c:v>1.1000000000000001</c:v>
                </c:pt>
                <c:pt idx="837">
                  <c:v>0.91</c:v>
                </c:pt>
                <c:pt idx="838">
                  <c:v>0.88</c:v>
                </c:pt>
                <c:pt idx="839">
                  <c:v>1.0900000000000001</c:v>
                </c:pt>
                <c:pt idx="840">
                  <c:v>0.96</c:v>
                </c:pt>
                <c:pt idx="841">
                  <c:v>0.8</c:v>
                </c:pt>
                <c:pt idx="842">
                  <c:v>0.69</c:v>
                </c:pt>
                <c:pt idx="843">
                  <c:v>0.78</c:v>
                </c:pt>
                <c:pt idx="844">
                  <c:v>0.86</c:v>
                </c:pt>
                <c:pt idx="845">
                  <c:v>0.99</c:v>
                </c:pt>
                <c:pt idx="846">
                  <c:v>1.32</c:v>
                </c:pt>
                <c:pt idx="847">
                  <c:v>1.42</c:v>
                </c:pt>
                <c:pt idx="848">
                  <c:v>1.6</c:v>
                </c:pt>
                <c:pt idx="849">
                  <c:v>1.8</c:v>
                </c:pt>
                <c:pt idx="850">
                  <c:v>1.63</c:v>
                </c:pt>
                <c:pt idx="851">
                  <c:v>1.59</c:v>
                </c:pt>
                <c:pt idx="852">
                  <c:v>1.73</c:v>
                </c:pt>
                <c:pt idx="853">
                  <c:v>2.0499999999999998</c:v>
                </c:pt>
                <c:pt idx="854">
                  <c:v>1.93</c:v>
                </c:pt>
                <c:pt idx="855">
                  <c:v>1.86</c:v>
                </c:pt>
                <c:pt idx="856">
                  <c:v>2.11</c:v>
                </c:pt>
                <c:pt idx="857">
                  <c:v>2.87</c:v>
                </c:pt>
                <c:pt idx="858">
                  <c:v>1.84</c:v>
                </c:pt>
                <c:pt idx="859">
                  <c:v>1.83</c:v>
                </c:pt>
                <c:pt idx="860">
                  <c:v>1.78</c:v>
                </c:pt>
                <c:pt idx="861">
                  <c:v>1.61</c:v>
                </c:pt>
                <c:pt idx="862">
                  <c:v>1.74</c:v>
                </c:pt>
                <c:pt idx="863">
                  <c:v>1.75</c:v>
                </c:pt>
                <c:pt idx="864">
                  <c:v>1.73</c:v>
                </c:pt>
                <c:pt idx="865">
                  <c:v>1.72</c:v>
                </c:pt>
                <c:pt idx="866">
                  <c:v>1.96</c:v>
                </c:pt>
                <c:pt idx="867">
                  <c:v>2.88</c:v>
                </c:pt>
                <c:pt idx="868">
                  <c:v>2.61</c:v>
                </c:pt>
                <c:pt idx="869">
                  <c:v>2.97</c:v>
                </c:pt>
                <c:pt idx="870">
                  <c:v>2.98</c:v>
                </c:pt>
                <c:pt idx="871">
                  <c:v>3.86</c:v>
                </c:pt>
                <c:pt idx="872">
                  <c:v>3.33</c:v>
                </c:pt>
                <c:pt idx="873">
                  <c:v>3.27</c:v>
                </c:pt>
                <c:pt idx="874">
                  <c:v>2.2599999999999998</c:v>
                </c:pt>
                <c:pt idx="875">
                  <c:v>2.34</c:v>
                </c:pt>
                <c:pt idx="876">
                  <c:v>2.44</c:v>
                </c:pt>
                <c:pt idx="877">
                  <c:v>2.19</c:v>
                </c:pt>
                <c:pt idx="878">
                  <c:v>1.96</c:v>
                </c:pt>
                <c:pt idx="879">
                  <c:v>1.6</c:v>
                </c:pt>
                <c:pt idx="880">
                  <c:v>1.82</c:v>
                </c:pt>
                <c:pt idx="881">
                  <c:v>2.11</c:v>
                </c:pt>
                <c:pt idx="882">
                  <c:v>1.89</c:v>
                </c:pt>
                <c:pt idx="883">
                  <c:v>1.81</c:v>
                </c:pt>
                <c:pt idx="884">
                  <c:v>1.88</c:v>
                </c:pt>
                <c:pt idx="885">
                  <c:v>1.94</c:v>
                </c:pt>
                <c:pt idx="886">
                  <c:v>1.74</c:v>
                </c:pt>
                <c:pt idx="887">
                  <c:v>2.02</c:v>
                </c:pt>
                <c:pt idx="888">
                  <c:v>1.87</c:v>
                </c:pt>
                <c:pt idx="889">
                  <c:v>1.59</c:v>
                </c:pt>
                <c:pt idx="890">
                  <c:v>1.48</c:v>
                </c:pt>
                <c:pt idx="891">
                  <c:v>1.58</c:v>
                </c:pt>
                <c:pt idx="892">
                  <c:v>1.34</c:v>
                </c:pt>
                <c:pt idx="893">
                  <c:v>1.0900000000000001</c:v>
                </c:pt>
                <c:pt idx="894">
                  <c:v>0.91</c:v>
                </c:pt>
                <c:pt idx="895">
                  <c:v>0.69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D3F0-426F-88C7-649D0ECD58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703325408"/>
        <c:axId val="1703327328"/>
      </c:lineChart>
      <c:dateAx>
        <c:axId val="1703325408"/>
        <c:scaling>
          <c:orientation val="minMax"/>
        </c:scaling>
        <c:delete val="0"/>
        <c:axPos val="b"/>
        <c:numFmt formatCode="mmm\-yy" sourceLinked="0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03327328"/>
        <c:crosses val="autoZero"/>
        <c:auto val="1"/>
        <c:lblOffset val="100"/>
        <c:baseTimeUnit val="days"/>
      </c:dateAx>
      <c:valAx>
        <c:axId val="17033273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0332540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GB"/>
              <a:t>Exchange of Futures for Swaps</a:t>
            </a:r>
          </a:p>
        </c:rich>
      </c:tx>
      <c:layout>
        <c:manualLayout>
          <c:xMode val="edge"/>
          <c:yMode val="edge"/>
          <c:x val="0.38317251226620896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4.08645838917032E-2"/>
          <c:y val="8.6274816689087555E-2"/>
          <c:w val="0.92697945864796771"/>
          <c:h val="0.75143648927461915"/>
        </c:manualLayout>
      </c:layout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cat>
            <c:numRef>
              <c:f>Spreads!$A$507:$A$1396</c:f>
              <c:numCache>
                <c:formatCode>m/d/yyyy</c:formatCode>
                <c:ptCount val="890"/>
                <c:pt idx="0">
                  <c:v>44564</c:v>
                </c:pt>
                <c:pt idx="1">
                  <c:v>44565</c:v>
                </c:pt>
                <c:pt idx="2">
                  <c:v>44566</c:v>
                </c:pt>
                <c:pt idx="3">
                  <c:v>44567</c:v>
                </c:pt>
                <c:pt idx="4">
                  <c:v>44568</c:v>
                </c:pt>
                <c:pt idx="5">
                  <c:v>44571</c:v>
                </c:pt>
                <c:pt idx="6">
                  <c:v>44572</c:v>
                </c:pt>
                <c:pt idx="7">
                  <c:v>44573</c:v>
                </c:pt>
                <c:pt idx="8">
                  <c:v>44574</c:v>
                </c:pt>
                <c:pt idx="9">
                  <c:v>44575</c:v>
                </c:pt>
                <c:pt idx="10">
                  <c:v>44578</c:v>
                </c:pt>
                <c:pt idx="11">
                  <c:v>44579</c:v>
                </c:pt>
                <c:pt idx="12">
                  <c:v>44580</c:v>
                </c:pt>
                <c:pt idx="13">
                  <c:v>44581</c:v>
                </c:pt>
                <c:pt idx="14">
                  <c:v>44582</c:v>
                </c:pt>
                <c:pt idx="15">
                  <c:v>44585</c:v>
                </c:pt>
                <c:pt idx="16">
                  <c:v>44586</c:v>
                </c:pt>
                <c:pt idx="17">
                  <c:v>44587</c:v>
                </c:pt>
                <c:pt idx="18">
                  <c:v>44588</c:v>
                </c:pt>
                <c:pt idx="19">
                  <c:v>44589</c:v>
                </c:pt>
                <c:pt idx="20">
                  <c:v>44592</c:v>
                </c:pt>
                <c:pt idx="21">
                  <c:v>44595</c:v>
                </c:pt>
                <c:pt idx="22">
                  <c:v>44596</c:v>
                </c:pt>
                <c:pt idx="23">
                  <c:v>44599</c:v>
                </c:pt>
                <c:pt idx="24">
                  <c:v>44600</c:v>
                </c:pt>
                <c:pt idx="25">
                  <c:v>44601</c:v>
                </c:pt>
                <c:pt idx="26">
                  <c:v>44602</c:v>
                </c:pt>
                <c:pt idx="27">
                  <c:v>44603</c:v>
                </c:pt>
                <c:pt idx="28">
                  <c:v>44606</c:v>
                </c:pt>
                <c:pt idx="29">
                  <c:v>44607</c:v>
                </c:pt>
                <c:pt idx="30">
                  <c:v>44608</c:v>
                </c:pt>
                <c:pt idx="31">
                  <c:v>44609</c:v>
                </c:pt>
                <c:pt idx="32">
                  <c:v>44610</c:v>
                </c:pt>
                <c:pt idx="33">
                  <c:v>44613</c:v>
                </c:pt>
                <c:pt idx="34">
                  <c:v>44614</c:v>
                </c:pt>
                <c:pt idx="35">
                  <c:v>44615</c:v>
                </c:pt>
                <c:pt idx="36">
                  <c:v>44616</c:v>
                </c:pt>
                <c:pt idx="37">
                  <c:v>44617</c:v>
                </c:pt>
                <c:pt idx="38">
                  <c:v>44620</c:v>
                </c:pt>
                <c:pt idx="39">
                  <c:v>44621</c:v>
                </c:pt>
                <c:pt idx="40">
                  <c:v>44622</c:v>
                </c:pt>
                <c:pt idx="41">
                  <c:v>44623</c:v>
                </c:pt>
                <c:pt idx="42">
                  <c:v>44624</c:v>
                </c:pt>
                <c:pt idx="43">
                  <c:v>44627</c:v>
                </c:pt>
                <c:pt idx="44">
                  <c:v>44628</c:v>
                </c:pt>
                <c:pt idx="45">
                  <c:v>44629</c:v>
                </c:pt>
                <c:pt idx="46">
                  <c:v>44630</c:v>
                </c:pt>
                <c:pt idx="47">
                  <c:v>44631</c:v>
                </c:pt>
                <c:pt idx="48">
                  <c:v>44634</c:v>
                </c:pt>
                <c:pt idx="49">
                  <c:v>44635</c:v>
                </c:pt>
                <c:pt idx="50">
                  <c:v>44636</c:v>
                </c:pt>
                <c:pt idx="51">
                  <c:v>44637</c:v>
                </c:pt>
                <c:pt idx="52">
                  <c:v>44638</c:v>
                </c:pt>
                <c:pt idx="53">
                  <c:v>44641</c:v>
                </c:pt>
                <c:pt idx="54">
                  <c:v>44642</c:v>
                </c:pt>
                <c:pt idx="55">
                  <c:v>44643</c:v>
                </c:pt>
                <c:pt idx="56">
                  <c:v>44644</c:v>
                </c:pt>
                <c:pt idx="57">
                  <c:v>44645</c:v>
                </c:pt>
                <c:pt idx="58">
                  <c:v>44648</c:v>
                </c:pt>
                <c:pt idx="59">
                  <c:v>44649</c:v>
                </c:pt>
                <c:pt idx="60">
                  <c:v>44650</c:v>
                </c:pt>
                <c:pt idx="61">
                  <c:v>44651</c:v>
                </c:pt>
                <c:pt idx="62">
                  <c:v>44652</c:v>
                </c:pt>
                <c:pt idx="63">
                  <c:v>44655</c:v>
                </c:pt>
                <c:pt idx="64">
                  <c:v>44656</c:v>
                </c:pt>
                <c:pt idx="65">
                  <c:v>44657</c:v>
                </c:pt>
                <c:pt idx="66">
                  <c:v>44658</c:v>
                </c:pt>
                <c:pt idx="67">
                  <c:v>44659</c:v>
                </c:pt>
                <c:pt idx="68">
                  <c:v>44662</c:v>
                </c:pt>
                <c:pt idx="69">
                  <c:v>44663</c:v>
                </c:pt>
                <c:pt idx="70">
                  <c:v>44664</c:v>
                </c:pt>
                <c:pt idx="71">
                  <c:v>44665</c:v>
                </c:pt>
                <c:pt idx="72">
                  <c:v>44669</c:v>
                </c:pt>
                <c:pt idx="73">
                  <c:v>44670</c:v>
                </c:pt>
                <c:pt idx="74">
                  <c:v>44671</c:v>
                </c:pt>
                <c:pt idx="75">
                  <c:v>44672</c:v>
                </c:pt>
                <c:pt idx="76">
                  <c:v>44673</c:v>
                </c:pt>
                <c:pt idx="77">
                  <c:v>44676</c:v>
                </c:pt>
                <c:pt idx="78">
                  <c:v>44677</c:v>
                </c:pt>
                <c:pt idx="79">
                  <c:v>44678</c:v>
                </c:pt>
                <c:pt idx="80">
                  <c:v>44679</c:v>
                </c:pt>
                <c:pt idx="81">
                  <c:v>44680</c:v>
                </c:pt>
                <c:pt idx="82">
                  <c:v>44685</c:v>
                </c:pt>
                <c:pt idx="83">
                  <c:v>44686</c:v>
                </c:pt>
                <c:pt idx="84">
                  <c:v>44687</c:v>
                </c:pt>
                <c:pt idx="85">
                  <c:v>44690</c:v>
                </c:pt>
                <c:pt idx="86">
                  <c:v>44691</c:v>
                </c:pt>
                <c:pt idx="87">
                  <c:v>44692</c:v>
                </c:pt>
                <c:pt idx="88">
                  <c:v>44693</c:v>
                </c:pt>
                <c:pt idx="89">
                  <c:v>44694</c:v>
                </c:pt>
                <c:pt idx="90">
                  <c:v>44698</c:v>
                </c:pt>
                <c:pt idx="91">
                  <c:v>44699</c:v>
                </c:pt>
                <c:pt idx="92">
                  <c:v>44700</c:v>
                </c:pt>
                <c:pt idx="93">
                  <c:v>44701</c:v>
                </c:pt>
                <c:pt idx="94">
                  <c:v>44704</c:v>
                </c:pt>
                <c:pt idx="95">
                  <c:v>44705</c:v>
                </c:pt>
                <c:pt idx="96">
                  <c:v>44706</c:v>
                </c:pt>
                <c:pt idx="97">
                  <c:v>44707</c:v>
                </c:pt>
                <c:pt idx="98">
                  <c:v>44708</c:v>
                </c:pt>
                <c:pt idx="99">
                  <c:v>44711</c:v>
                </c:pt>
                <c:pt idx="100">
                  <c:v>44712</c:v>
                </c:pt>
                <c:pt idx="101">
                  <c:v>44713</c:v>
                </c:pt>
                <c:pt idx="102">
                  <c:v>44714</c:v>
                </c:pt>
                <c:pt idx="103">
                  <c:v>44715</c:v>
                </c:pt>
                <c:pt idx="104">
                  <c:v>44718</c:v>
                </c:pt>
                <c:pt idx="105">
                  <c:v>44719</c:v>
                </c:pt>
                <c:pt idx="106">
                  <c:v>44720</c:v>
                </c:pt>
                <c:pt idx="107">
                  <c:v>44721</c:v>
                </c:pt>
                <c:pt idx="108">
                  <c:v>44722</c:v>
                </c:pt>
                <c:pt idx="109">
                  <c:v>44725</c:v>
                </c:pt>
                <c:pt idx="110">
                  <c:v>44726</c:v>
                </c:pt>
                <c:pt idx="111">
                  <c:v>44727</c:v>
                </c:pt>
                <c:pt idx="112">
                  <c:v>44728</c:v>
                </c:pt>
                <c:pt idx="113">
                  <c:v>44729</c:v>
                </c:pt>
                <c:pt idx="114">
                  <c:v>44732</c:v>
                </c:pt>
                <c:pt idx="115">
                  <c:v>44733</c:v>
                </c:pt>
                <c:pt idx="116">
                  <c:v>44734</c:v>
                </c:pt>
                <c:pt idx="117">
                  <c:v>44735</c:v>
                </c:pt>
                <c:pt idx="118">
                  <c:v>44736</c:v>
                </c:pt>
                <c:pt idx="119">
                  <c:v>44739</c:v>
                </c:pt>
                <c:pt idx="120">
                  <c:v>44740</c:v>
                </c:pt>
                <c:pt idx="121">
                  <c:v>44741</c:v>
                </c:pt>
                <c:pt idx="122">
                  <c:v>44742</c:v>
                </c:pt>
                <c:pt idx="123">
                  <c:v>44743</c:v>
                </c:pt>
                <c:pt idx="124">
                  <c:v>44746</c:v>
                </c:pt>
                <c:pt idx="125">
                  <c:v>44747</c:v>
                </c:pt>
                <c:pt idx="126">
                  <c:v>44748</c:v>
                </c:pt>
                <c:pt idx="127">
                  <c:v>44749</c:v>
                </c:pt>
                <c:pt idx="128">
                  <c:v>44750</c:v>
                </c:pt>
                <c:pt idx="129">
                  <c:v>44754</c:v>
                </c:pt>
                <c:pt idx="130">
                  <c:v>44755</c:v>
                </c:pt>
                <c:pt idx="131">
                  <c:v>44756</c:v>
                </c:pt>
                <c:pt idx="132">
                  <c:v>44757</c:v>
                </c:pt>
                <c:pt idx="133">
                  <c:v>44760</c:v>
                </c:pt>
                <c:pt idx="134">
                  <c:v>44761</c:v>
                </c:pt>
                <c:pt idx="135">
                  <c:v>44762</c:v>
                </c:pt>
                <c:pt idx="136">
                  <c:v>44763</c:v>
                </c:pt>
                <c:pt idx="137">
                  <c:v>44764</c:v>
                </c:pt>
                <c:pt idx="138">
                  <c:v>44767</c:v>
                </c:pt>
                <c:pt idx="139">
                  <c:v>44768</c:v>
                </c:pt>
                <c:pt idx="140">
                  <c:v>44769</c:v>
                </c:pt>
                <c:pt idx="141">
                  <c:v>44770</c:v>
                </c:pt>
                <c:pt idx="142">
                  <c:v>44771</c:v>
                </c:pt>
                <c:pt idx="143">
                  <c:v>44774</c:v>
                </c:pt>
                <c:pt idx="144">
                  <c:v>44775</c:v>
                </c:pt>
                <c:pt idx="145">
                  <c:v>44776</c:v>
                </c:pt>
                <c:pt idx="146">
                  <c:v>44777</c:v>
                </c:pt>
                <c:pt idx="147">
                  <c:v>44778</c:v>
                </c:pt>
                <c:pt idx="148">
                  <c:v>44781</c:v>
                </c:pt>
                <c:pt idx="149">
                  <c:v>44783</c:v>
                </c:pt>
                <c:pt idx="150">
                  <c:v>44784</c:v>
                </c:pt>
                <c:pt idx="151">
                  <c:v>44785</c:v>
                </c:pt>
                <c:pt idx="152">
                  <c:v>44788</c:v>
                </c:pt>
                <c:pt idx="153">
                  <c:v>44789</c:v>
                </c:pt>
                <c:pt idx="154">
                  <c:v>44790</c:v>
                </c:pt>
                <c:pt idx="155">
                  <c:v>44791</c:v>
                </c:pt>
                <c:pt idx="156">
                  <c:v>44792</c:v>
                </c:pt>
                <c:pt idx="157">
                  <c:v>44795</c:v>
                </c:pt>
                <c:pt idx="158">
                  <c:v>44796</c:v>
                </c:pt>
                <c:pt idx="159">
                  <c:v>44797</c:v>
                </c:pt>
                <c:pt idx="160">
                  <c:v>44798</c:v>
                </c:pt>
                <c:pt idx="161">
                  <c:v>44799</c:v>
                </c:pt>
                <c:pt idx="162">
                  <c:v>44802</c:v>
                </c:pt>
                <c:pt idx="163">
                  <c:v>44803</c:v>
                </c:pt>
                <c:pt idx="164">
                  <c:v>44804</c:v>
                </c:pt>
                <c:pt idx="165">
                  <c:v>44805</c:v>
                </c:pt>
                <c:pt idx="166">
                  <c:v>44806</c:v>
                </c:pt>
                <c:pt idx="167">
                  <c:v>44809</c:v>
                </c:pt>
                <c:pt idx="168">
                  <c:v>44810</c:v>
                </c:pt>
                <c:pt idx="169">
                  <c:v>44811</c:v>
                </c:pt>
                <c:pt idx="170">
                  <c:v>44812</c:v>
                </c:pt>
                <c:pt idx="171">
                  <c:v>44813</c:v>
                </c:pt>
                <c:pt idx="172">
                  <c:v>44816</c:v>
                </c:pt>
                <c:pt idx="173">
                  <c:v>44817</c:v>
                </c:pt>
                <c:pt idx="174">
                  <c:v>44818</c:v>
                </c:pt>
                <c:pt idx="175">
                  <c:v>44819</c:v>
                </c:pt>
                <c:pt idx="176">
                  <c:v>44820</c:v>
                </c:pt>
                <c:pt idx="177">
                  <c:v>44823</c:v>
                </c:pt>
                <c:pt idx="178">
                  <c:v>44824</c:v>
                </c:pt>
                <c:pt idx="179">
                  <c:v>44825</c:v>
                </c:pt>
                <c:pt idx="180">
                  <c:v>44826</c:v>
                </c:pt>
                <c:pt idx="181">
                  <c:v>44827</c:v>
                </c:pt>
                <c:pt idx="182">
                  <c:v>44830</c:v>
                </c:pt>
                <c:pt idx="183">
                  <c:v>44831</c:v>
                </c:pt>
                <c:pt idx="184">
                  <c:v>44832</c:v>
                </c:pt>
                <c:pt idx="185">
                  <c:v>44833</c:v>
                </c:pt>
                <c:pt idx="186">
                  <c:v>44834</c:v>
                </c:pt>
                <c:pt idx="187">
                  <c:v>44837</c:v>
                </c:pt>
                <c:pt idx="188">
                  <c:v>44838</c:v>
                </c:pt>
                <c:pt idx="189">
                  <c:v>44839</c:v>
                </c:pt>
                <c:pt idx="190">
                  <c:v>44840</c:v>
                </c:pt>
                <c:pt idx="191">
                  <c:v>44841</c:v>
                </c:pt>
                <c:pt idx="192">
                  <c:v>44844</c:v>
                </c:pt>
                <c:pt idx="193">
                  <c:v>44845</c:v>
                </c:pt>
                <c:pt idx="194">
                  <c:v>44846</c:v>
                </c:pt>
                <c:pt idx="195">
                  <c:v>44847</c:v>
                </c:pt>
                <c:pt idx="196">
                  <c:v>44848</c:v>
                </c:pt>
                <c:pt idx="197">
                  <c:v>44851</c:v>
                </c:pt>
                <c:pt idx="198">
                  <c:v>44852</c:v>
                </c:pt>
                <c:pt idx="199">
                  <c:v>44853</c:v>
                </c:pt>
                <c:pt idx="200">
                  <c:v>44854</c:v>
                </c:pt>
                <c:pt idx="201">
                  <c:v>44855</c:v>
                </c:pt>
                <c:pt idx="202">
                  <c:v>44859</c:v>
                </c:pt>
                <c:pt idx="203">
                  <c:v>44860</c:v>
                </c:pt>
                <c:pt idx="204">
                  <c:v>44861</c:v>
                </c:pt>
                <c:pt idx="205">
                  <c:v>44862</c:v>
                </c:pt>
                <c:pt idx="206">
                  <c:v>44865</c:v>
                </c:pt>
                <c:pt idx="207">
                  <c:v>44866</c:v>
                </c:pt>
                <c:pt idx="208">
                  <c:v>44867</c:v>
                </c:pt>
                <c:pt idx="209">
                  <c:v>44868</c:v>
                </c:pt>
                <c:pt idx="210">
                  <c:v>44869</c:v>
                </c:pt>
                <c:pt idx="211">
                  <c:v>44872</c:v>
                </c:pt>
                <c:pt idx="212">
                  <c:v>44873</c:v>
                </c:pt>
                <c:pt idx="213">
                  <c:v>44874</c:v>
                </c:pt>
                <c:pt idx="214">
                  <c:v>44875</c:v>
                </c:pt>
                <c:pt idx="215">
                  <c:v>44876</c:v>
                </c:pt>
                <c:pt idx="216">
                  <c:v>44879</c:v>
                </c:pt>
                <c:pt idx="217">
                  <c:v>44880</c:v>
                </c:pt>
                <c:pt idx="218">
                  <c:v>44881</c:v>
                </c:pt>
                <c:pt idx="219">
                  <c:v>44882</c:v>
                </c:pt>
                <c:pt idx="220">
                  <c:v>44883</c:v>
                </c:pt>
                <c:pt idx="221">
                  <c:v>44886</c:v>
                </c:pt>
                <c:pt idx="222">
                  <c:v>44887</c:v>
                </c:pt>
                <c:pt idx="223">
                  <c:v>44888</c:v>
                </c:pt>
                <c:pt idx="224">
                  <c:v>44889</c:v>
                </c:pt>
                <c:pt idx="225">
                  <c:v>44890</c:v>
                </c:pt>
                <c:pt idx="226">
                  <c:v>44893</c:v>
                </c:pt>
                <c:pt idx="227">
                  <c:v>44894</c:v>
                </c:pt>
                <c:pt idx="228">
                  <c:v>44895</c:v>
                </c:pt>
                <c:pt idx="229">
                  <c:v>44896</c:v>
                </c:pt>
                <c:pt idx="230">
                  <c:v>44897</c:v>
                </c:pt>
                <c:pt idx="231">
                  <c:v>44900</c:v>
                </c:pt>
                <c:pt idx="232">
                  <c:v>44901</c:v>
                </c:pt>
                <c:pt idx="233">
                  <c:v>44902</c:v>
                </c:pt>
                <c:pt idx="234">
                  <c:v>44903</c:v>
                </c:pt>
                <c:pt idx="235">
                  <c:v>44904</c:v>
                </c:pt>
                <c:pt idx="236">
                  <c:v>44907</c:v>
                </c:pt>
                <c:pt idx="237">
                  <c:v>44908</c:v>
                </c:pt>
                <c:pt idx="238">
                  <c:v>44909</c:v>
                </c:pt>
                <c:pt idx="239">
                  <c:v>44910</c:v>
                </c:pt>
                <c:pt idx="240">
                  <c:v>44911</c:v>
                </c:pt>
                <c:pt idx="241">
                  <c:v>44914</c:v>
                </c:pt>
                <c:pt idx="242">
                  <c:v>44915</c:v>
                </c:pt>
                <c:pt idx="243">
                  <c:v>44916</c:v>
                </c:pt>
                <c:pt idx="244">
                  <c:v>44917</c:v>
                </c:pt>
                <c:pt idx="245">
                  <c:v>44918</c:v>
                </c:pt>
                <c:pt idx="246">
                  <c:v>44922</c:v>
                </c:pt>
                <c:pt idx="247">
                  <c:v>44923</c:v>
                </c:pt>
                <c:pt idx="248">
                  <c:v>44924</c:v>
                </c:pt>
                <c:pt idx="249">
                  <c:v>44925</c:v>
                </c:pt>
                <c:pt idx="250">
                  <c:v>44929</c:v>
                </c:pt>
                <c:pt idx="251">
                  <c:v>44930</c:v>
                </c:pt>
                <c:pt idx="252">
                  <c:v>44931</c:v>
                </c:pt>
                <c:pt idx="253">
                  <c:v>44932</c:v>
                </c:pt>
                <c:pt idx="254">
                  <c:v>44935</c:v>
                </c:pt>
                <c:pt idx="255">
                  <c:v>44936</c:v>
                </c:pt>
                <c:pt idx="256">
                  <c:v>44937</c:v>
                </c:pt>
                <c:pt idx="257">
                  <c:v>44938</c:v>
                </c:pt>
                <c:pt idx="258">
                  <c:v>44939</c:v>
                </c:pt>
                <c:pt idx="259">
                  <c:v>44942</c:v>
                </c:pt>
                <c:pt idx="260">
                  <c:v>44943</c:v>
                </c:pt>
                <c:pt idx="261">
                  <c:v>44944</c:v>
                </c:pt>
                <c:pt idx="262">
                  <c:v>44945</c:v>
                </c:pt>
                <c:pt idx="263">
                  <c:v>44946</c:v>
                </c:pt>
                <c:pt idx="264">
                  <c:v>44951</c:v>
                </c:pt>
                <c:pt idx="265">
                  <c:v>44952</c:v>
                </c:pt>
                <c:pt idx="266">
                  <c:v>44953</c:v>
                </c:pt>
                <c:pt idx="267">
                  <c:v>44956</c:v>
                </c:pt>
                <c:pt idx="268">
                  <c:v>44957</c:v>
                </c:pt>
                <c:pt idx="269">
                  <c:v>44958</c:v>
                </c:pt>
                <c:pt idx="270">
                  <c:v>44959</c:v>
                </c:pt>
                <c:pt idx="271">
                  <c:v>44960</c:v>
                </c:pt>
                <c:pt idx="272">
                  <c:v>44963</c:v>
                </c:pt>
                <c:pt idx="273">
                  <c:v>44964</c:v>
                </c:pt>
                <c:pt idx="274">
                  <c:v>44965</c:v>
                </c:pt>
                <c:pt idx="275">
                  <c:v>44966</c:v>
                </c:pt>
                <c:pt idx="276">
                  <c:v>44967</c:v>
                </c:pt>
                <c:pt idx="277">
                  <c:v>44970</c:v>
                </c:pt>
                <c:pt idx="278">
                  <c:v>44971</c:v>
                </c:pt>
                <c:pt idx="279">
                  <c:v>44972</c:v>
                </c:pt>
                <c:pt idx="280">
                  <c:v>44973</c:v>
                </c:pt>
                <c:pt idx="281">
                  <c:v>44974</c:v>
                </c:pt>
                <c:pt idx="282">
                  <c:v>44977</c:v>
                </c:pt>
                <c:pt idx="283">
                  <c:v>44978</c:v>
                </c:pt>
                <c:pt idx="284">
                  <c:v>44979</c:v>
                </c:pt>
                <c:pt idx="285">
                  <c:v>44980</c:v>
                </c:pt>
                <c:pt idx="286">
                  <c:v>44981</c:v>
                </c:pt>
                <c:pt idx="287">
                  <c:v>44984</c:v>
                </c:pt>
                <c:pt idx="288">
                  <c:v>44985</c:v>
                </c:pt>
                <c:pt idx="289">
                  <c:v>44986</c:v>
                </c:pt>
                <c:pt idx="290">
                  <c:v>44987</c:v>
                </c:pt>
                <c:pt idx="291">
                  <c:v>44988</c:v>
                </c:pt>
                <c:pt idx="292">
                  <c:v>44991</c:v>
                </c:pt>
                <c:pt idx="293">
                  <c:v>44992</c:v>
                </c:pt>
                <c:pt idx="294">
                  <c:v>44993</c:v>
                </c:pt>
                <c:pt idx="295">
                  <c:v>44994</c:v>
                </c:pt>
                <c:pt idx="296">
                  <c:v>44995</c:v>
                </c:pt>
                <c:pt idx="297">
                  <c:v>44998</c:v>
                </c:pt>
                <c:pt idx="298">
                  <c:v>44999</c:v>
                </c:pt>
                <c:pt idx="299">
                  <c:v>45000</c:v>
                </c:pt>
                <c:pt idx="300">
                  <c:v>45001</c:v>
                </c:pt>
                <c:pt idx="301">
                  <c:v>45002</c:v>
                </c:pt>
                <c:pt idx="302">
                  <c:v>45005</c:v>
                </c:pt>
                <c:pt idx="303">
                  <c:v>45006</c:v>
                </c:pt>
                <c:pt idx="304">
                  <c:v>45007</c:v>
                </c:pt>
                <c:pt idx="305">
                  <c:v>45008</c:v>
                </c:pt>
                <c:pt idx="306">
                  <c:v>45009</c:v>
                </c:pt>
                <c:pt idx="307">
                  <c:v>45012</c:v>
                </c:pt>
                <c:pt idx="308">
                  <c:v>45013</c:v>
                </c:pt>
                <c:pt idx="309">
                  <c:v>45014</c:v>
                </c:pt>
                <c:pt idx="310">
                  <c:v>45015</c:v>
                </c:pt>
                <c:pt idx="311">
                  <c:v>45016</c:v>
                </c:pt>
                <c:pt idx="312">
                  <c:v>45019</c:v>
                </c:pt>
                <c:pt idx="313">
                  <c:v>45020</c:v>
                </c:pt>
                <c:pt idx="314">
                  <c:v>45021</c:v>
                </c:pt>
                <c:pt idx="315">
                  <c:v>45022</c:v>
                </c:pt>
                <c:pt idx="316">
                  <c:v>45026</c:v>
                </c:pt>
                <c:pt idx="317">
                  <c:v>45027</c:v>
                </c:pt>
                <c:pt idx="318">
                  <c:v>45028</c:v>
                </c:pt>
                <c:pt idx="319">
                  <c:v>45029</c:v>
                </c:pt>
                <c:pt idx="320">
                  <c:v>45030</c:v>
                </c:pt>
                <c:pt idx="321">
                  <c:v>45033</c:v>
                </c:pt>
                <c:pt idx="322">
                  <c:v>45034</c:v>
                </c:pt>
                <c:pt idx="323">
                  <c:v>45035</c:v>
                </c:pt>
                <c:pt idx="324">
                  <c:v>45036</c:v>
                </c:pt>
                <c:pt idx="325">
                  <c:v>45037</c:v>
                </c:pt>
                <c:pt idx="326">
                  <c:v>45040</c:v>
                </c:pt>
                <c:pt idx="327">
                  <c:v>45041</c:v>
                </c:pt>
                <c:pt idx="328">
                  <c:v>45042</c:v>
                </c:pt>
                <c:pt idx="329">
                  <c:v>45043</c:v>
                </c:pt>
                <c:pt idx="330">
                  <c:v>45044</c:v>
                </c:pt>
                <c:pt idx="331">
                  <c:v>45048</c:v>
                </c:pt>
                <c:pt idx="332">
                  <c:v>45049</c:v>
                </c:pt>
                <c:pt idx="333">
                  <c:v>45050</c:v>
                </c:pt>
                <c:pt idx="334">
                  <c:v>45051</c:v>
                </c:pt>
                <c:pt idx="335">
                  <c:v>45054</c:v>
                </c:pt>
                <c:pt idx="336">
                  <c:v>45055</c:v>
                </c:pt>
                <c:pt idx="337">
                  <c:v>45056</c:v>
                </c:pt>
                <c:pt idx="338">
                  <c:v>45057</c:v>
                </c:pt>
                <c:pt idx="339">
                  <c:v>45058</c:v>
                </c:pt>
                <c:pt idx="340">
                  <c:v>45061</c:v>
                </c:pt>
                <c:pt idx="341">
                  <c:v>45062</c:v>
                </c:pt>
                <c:pt idx="342">
                  <c:v>45063</c:v>
                </c:pt>
                <c:pt idx="343">
                  <c:v>45064</c:v>
                </c:pt>
                <c:pt idx="344">
                  <c:v>45065</c:v>
                </c:pt>
                <c:pt idx="345">
                  <c:v>45068</c:v>
                </c:pt>
                <c:pt idx="346">
                  <c:v>45069</c:v>
                </c:pt>
                <c:pt idx="347">
                  <c:v>45070</c:v>
                </c:pt>
                <c:pt idx="348">
                  <c:v>45071</c:v>
                </c:pt>
                <c:pt idx="349">
                  <c:v>45072</c:v>
                </c:pt>
                <c:pt idx="350">
                  <c:v>45075</c:v>
                </c:pt>
                <c:pt idx="351">
                  <c:v>45076</c:v>
                </c:pt>
                <c:pt idx="352">
                  <c:v>45077</c:v>
                </c:pt>
                <c:pt idx="353">
                  <c:v>45078</c:v>
                </c:pt>
                <c:pt idx="354">
                  <c:v>45082</c:v>
                </c:pt>
                <c:pt idx="355">
                  <c:v>45083</c:v>
                </c:pt>
                <c:pt idx="356">
                  <c:v>45084</c:v>
                </c:pt>
                <c:pt idx="357">
                  <c:v>45085</c:v>
                </c:pt>
                <c:pt idx="358">
                  <c:v>45086</c:v>
                </c:pt>
                <c:pt idx="359">
                  <c:v>45089</c:v>
                </c:pt>
                <c:pt idx="360">
                  <c:v>45090</c:v>
                </c:pt>
                <c:pt idx="361">
                  <c:v>45091</c:v>
                </c:pt>
                <c:pt idx="362">
                  <c:v>45092</c:v>
                </c:pt>
                <c:pt idx="363">
                  <c:v>45093</c:v>
                </c:pt>
                <c:pt idx="364">
                  <c:v>45096</c:v>
                </c:pt>
                <c:pt idx="365">
                  <c:v>45097</c:v>
                </c:pt>
                <c:pt idx="366">
                  <c:v>45098</c:v>
                </c:pt>
                <c:pt idx="367">
                  <c:v>45099</c:v>
                </c:pt>
                <c:pt idx="368">
                  <c:v>45100</c:v>
                </c:pt>
                <c:pt idx="369">
                  <c:v>45103</c:v>
                </c:pt>
                <c:pt idx="370">
                  <c:v>45104</c:v>
                </c:pt>
                <c:pt idx="371">
                  <c:v>45105</c:v>
                </c:pt>
                <c:pt idx="372">
                  <c:v>45107</c:v>
                </c:pt>
                <c:pt idx="373">
                  <c:v>45110</c:v>
                </c:pt>
                <c:pt idx="374">
                  <c:v>45111</c:v>
                </c:pt>
                <c:pt idx="375">
                  <c:v>45112</c:v>
                </c:pt>
                <c:pt idx="376">
                  <c:v>45113</c:v>
                </c:pt>
                <c:pt idx="377">
                  <c:v>45114</c:v>
                </c:pt>
                <c:pt idx="378">
                  <c:v>45117</c:v>
                </c:pt>
                <c:pt idx="379">
                  <c:v>45118</c:v>
                </c:pt>
                <c:pt idx="380">
                  <c:v>45119</c:v>
                </c:pt>
                <c:pt idx="381">
                  <c:v>45120</c:v>
                </c:pt>
                <c:pt idx="382">
                  <c:v>45121</c:v>
                </c:pt>
                <c:pt idx="383">
                  <c:v>45124</c:v>
                </c:pt>
                <c:pt idx="384">
                  <c:v>45125</c:v>
                </c:pt>
                <c:pt idx="385">
                  <c:v>45126</c:v>
                </c:pt>
                <c:pt idx="386">
                  <c:v>45127</c:v>
                </c:pt>
                <c:pt idx="387">
                  <c:v>45128</c:v>
                </c:pt>
                <c:pt idx="388">
                  <c:v>45131</c:v>
                </c:pt>
                <c:pt idx="389">
                  <c:v>45132</c:v>
                </c:pt>
                <c:pt idx="390">
                  <c:v>45133</c:v>
                </c:pt>
                <c:pt idx="391">
                  <c:v>45134</c:v>
                </c:pt>
                <c:pt idx="392">
                  <c:v>45135</c:v>
                </c:pt>
                <c:pt idx="393">
                  <c:v>45138</c:v>
                </c:pt>
                <c:pt idx="394">
                  <c:v>45139</c:v>
                </c:pt>
                <c:pt idx="395">
                  <c:v>45140</c:v>
                </c:pt>
                <c:pt idx="396">
                  <c:v>45141</c:v>
                </c:pt>
                <c:pt idx="397">
                  <c:v>45142</c:v>
                </c:pt>
                <c:pt idx="398">
                  <c:v>45145</c:v>
                </c:pt>
                <c:pt idx="399">
                  <c:v>45146</c:v>
                </c:pt>
                <c:pt idx="400">
                  <c:v>45148</c:v>
                </c:pt>
                <c:pt idx="401">
                  <c:v>45149</c:v>
                </c:pt>
                <c:pt idx="402">
                  <c:v>45152</c:v>
                </c:pt>
                <c:pt idx="403">
                  <c:v>45153</c:v>
                </c:pt>
                <c:pt idx="404">
                  <c:v>45154</c:v>
                </c:pt>
                <c:pt idx="405">
                  <c:v>45155</c:v>
                </c:pt>
                <c:pt idx="406">
                  <c:v>45156</c:v>
                </c:pt>
                <c:pt idx="407">
                  <c:v>45159</c:v>
                </c:pt>
                <c:pt idx="408">
                  <c:v>45160</c:v>
                </c:pt>
                <c:pt idx="409">
                  <c:v>45161</c:v>
                </c:pt>
                <c:pt idx="410">
                  <c:v>45162</c:v>
                </c:pt>
                <c:pt idx="411">
                  <c:v>45163</c:v>
                </c:pt>
                <c:pt idx="412">
                  <c:v>45166</c:v>
                </c:pt>
                <c:pt idx="413">
                  <c:v>45167</c:v>
                </c:pt>
                <c:pt idx="414">
                  <c:v>45168</c:v>
                </c:pt>
                <c:pt idx="415">
                  <c:v>45169</c:v>
                </c:pt>
                <c:pt idx="416">
                  <c:v>45173</c:v>
                </c:pt>
                <c:pt idx="417">
                  <c:v>45174</c:v>
                </c:pt>
                <c:pt idx="418">
                  <c:v>45175</c:v>
                </c:pt>
                <c:pt idx="419">
                  <c:v>45176</c:v>
                </c:pt>
                <c:pt idx="420">
                  <c:v>45177</c:v>
                </c:pt>
                <c:pt idx="421">
                  <c:v>45180</c:v>
                </c:pt>
                <c:pt idx="422">
                  <c:v>45181</c:v>
                </c:pt>
                <c:pt idx="423">
                  <c:v>45182</c:v>
                </c:pt>
                <c:pt idx="424">
                  <c:v>45183</c:v>
                </c:pt>
                <c:pt idx="425">
                  <c:v>45184</c:v>
                </c:pt>
                <c:pt idx="426">
                  <c:v>45187</c:v>
                </c:pt>
                <c:pt idx="427">
                  <c:v>45188</c:v>
                </c:pt>
                <c:pt idx="428">
                  <c:v>45189</c:v>
                </c:pt>
                <c:pt idx="429">
                  <c:v>45190</c:v>
                </c:pt>
                <c:pt idx="430">
                  <c:v>45191</c:v>
                </c:pt>
                <c:pt idx="431">
                  <c:v>45194</c:v>
                </c:pt>
                <c:pt idx="432">
                  <c:v>45195</c:v>
                </c:pt>
                <c:pt idx="433">
                  <c:v>45196</c:v>
                </c:pt>
                <c:pt idx="434">
                  <c:v>45197</c:v>
                </c:pt>
                <c:pt idx="435">
                  <c:v>45198</c:v>
                </c:pt>
                <c:pt idx="436">
                  <c:v>45201</c:v>
                </c:pt>
                <c:pt idx="437">
                  <c:v>45202</c:v>
                </c:pt>
                <c:pt idx="438">
                  <c:v>45203</c:v>
                </c:pt>
                <c:pt idx="439">
                  <c:v>45204</c:v>
                </c:pt>
                <c:pt idx="440">
                  <c:v>45205</c:v>
                </c:pt>
                <c:pt idx="441">
                  <c:v>45208</c:v>
                </c:pt>
                <c:pt idx="442">
                  <c:v>45209</c:v>
                </c:pt>
                <c:pt idx="443">
                  <c:v>45210</c:v>
                </c:pt>
                <c:pt idx="444">
                  <c:v>45211</c:v>
                </c:pt>
                <c:pt idx="445">
                  <c:v>45212</c:v>
                </c:pt>
                <c:pt idx="446">
                  <c:v>45215</c:v>
                </c:pt>
                <c:pt idx="447">
                  <c:v>45216</c:v>
                </c:pt>
                <c:pt idx="448">
                  <c:v>45217</c:v>
                </c:pt>
                <c:pt idx="449">
                  <c:v>45218</c:v>
                </c:pt>
                <c:pt idx="450">
                  <c:v>45219</c:v>
                </c:pt>
                <c:pt idx="451">
                  <c:v>45222</c:v>
                </c:pt>
                <c:pt idx="452">
                  <c:v>45223</c:v>
                </c:pt>
                <c:pt idx="453">
                  <c:v>45224</c:v>
                </c:pt>
                <c:pt idx="454">
                  <c:v>45225</c:v>
                </c:pt>
                <c:pt idx="455">
                  <c:v>45226</c:v>
                </c:pt>
                <c:pt idx="456">
                  <c:v>45229</c:v>
                </c:pt>
                <c:pt idx="457">
                  <c:v>45230</c:v>
                </c:pt>
                <c:pt idx="458">
                  <c:v>45231</c:v>
                </c:pt>
                <c:pt idx="459">
                  <c:v>45232</c:v>
                </c:pt>
                <c:pt idx="460">
                  <c:v>45233</c:v>
                </c:pt>
                <c:pt idx="461">
                  <c:v>45236</c:v>
                </c:pt>
                <c:pt idx="462">
                  <c:v>45237</c:v>
                </c:pt>
                <c:pt idx="463">
                  <c:v>45238</c:v>
                </c:pt>
                <c:pt idx="464">
                  <c:v>45239</c:v>
                </c:pt>
                <c:pt idx="465">
                  <c:v>45240</c:v>
                </c:pt>
                <c:pt idx="466">
                  <c:v>45244</c:v>
                </c:pt>
                <c:pt idx="467">
                  <c:v>45245</c:v>
                </c:pt>
                <c:pt idx="468">
                  <c:v>45246</c:v>
                </c:pt>
                <c:pt idx="469">
                  <c:v>45247</c:v>
                </c:pt>
                <c:pt idx="470">
                  <c:v>45250</c:v>
                </c:pt>
                <c:pt idx="471">
                  <c:v>45251</c:v>
                </c:pt>
                <c:pt idx="472">
                  <c:v>45252</c:v>
                </c:pt>
                <c:pt idx="473">
                  <c:v>45253</c:v>
                </c:pt>
                <c:pt idx="474">
                  <c:v>45254</c:v>
                </c:pt>
                <c:pt idx="475">
                  <c:v>45257</c:v>
                </c:pt>
                <c:pt idx="476">
                  <c:v>45258</c:v>
                </c:pt>
                <c:pt idx="477">
                  <c:v>45259</c:v>
                </c:pt>
                <c:pt idx="478">
                  <c:v>45260</c:v>
                </c:pt>
                <c:pt idx="479">
                  <c:v>45261</c:v>
                </c:pt>
                <c:pt idx="480">
                  <c:v>45264</c:v>
                </c:pt>
                <c:pt idx="481">
                  <c:v>45265</c:v>
                </c:pt>
                <c:pt idx="482">
                  <c:v>45266</c:v>
                </c:pt>
                <c:pt idx="483">
                  <c:v>45267</c:v>
                </c:pt>
                <c:pt idx="484">
                  <c:v>45268</c:v>
                </c:pt>
                <c:pt idx="485">
                  <c:v>45271</c:v>
                </c:pt>
                <c:pt idx="486">
                  <c:v>45272</c:v>
                </c:pt>
                <c:pt idx="487">
                  <c:v>45273</c:v>
                </c:pt>
                <c:pt idx="488">
                  <c:v>45274</c:v>
                </c:pt>
                <c:pt idx="489">
                  <c:v>45275</c:v>
                </c:pt>
                <c:pt idx="490">
                  <c:v>45278</c:v>
                </c:pt>
                <c:pt idx="491">
                  <c:v>45279</c:v>
                </c:pt>
                <c:pt idx="492">
                  <c:v>45280</c:v>
                </c:pt>
                <c:pt idx="493">
                  <c:v>45281</c:v>
                </c:pt>
                <c:pt idx="494">
                  <c:v>45282</c:v>
                </c:pt>
                <c:pt idx="495">
                  <c:v>45286</c:v>
                </c:pt>
                <c:pt idx="496">
                  <c:v>45287</c:v>
                </c:pt>
                <c:pt idx="497">
                  <c:v>45288</c:v>
                </c:pt>
                <c:pt idx="498">
                  <c:v>45289</c:v>
                </c:pt>
                <c:pt idx="499">
                  <c:v>45293</c:v>
                </c:pt>
                <c:pt idx="500">
                  <c:v>45294</c:v>
                </c:pt>
                <c:pt idx="501">
                  <c:v>45295</c:v>
                </c:pt>
                <c:pt idx="502">
                  <c:v>45296</c:v>
                </c:pt>
                <c:pt idx="503">
                  <c:v>45299</c:v>
                </c:pt>
                <c:pt idx="504">
                  <c:v>45300</c:v>
                </c:pt>
                <c:pt idx="505">
                  <c:v>45301</c:v>
                </c:pt>
                <c:pt idx="506">
                  <c:v>45302</c:v>
                </c:pt>
                <c:pt idx="507">
                  <c:v>45303</c:v>
                </c:pt>
                <c:pt idx="508">
                  <c:v>45306</c:v>
                </c:pt>
                <c:pt idx="509">
                  <c:v>45307</c:v>
                </c:pt>
                <c:pt idx="510">
                  <c:v>45308</c:v>
                </c:pt>
                <c:pt idx="511">
                  <c:v>45309</c:v>
                </c:pt>
                <c:pt idx="512">
                  <c:v>45310</c:v>
                </c:pt>
                <c:pt idx="513">
                  <c:v>45313</c:v>
                </c:pt>
                <c:pt idx="514">
                  <c:v>45314</c:v>
                </c:pt>
                <c:pt idx="515">
                  <c:v>45315</c:v>
                </c:pt>
                <c:pt idx="516">
                  <c:v>45316</c:v>
                </c:pt>
                <c:pt idx="517">
                  <c:v>45317</c:v>
                </c:pt>
                <c:pt idx="518">
                  <c:v>45320</c:v>
                </c:pt>
                <c:pt idx="519">
                  <c:v>45321</c:v>
                </c:pt>
                <c:pt idx="520">
                  <c:v>45322</c:v>
                </c:pt>
                <c:pt idx="521">
                  <c:v>45323</c:v>
                </c:pt>
                <c:pt idx="522">
                  <c:v>45324</c:v>
                </c:pt>
                <c:pt idx="523">
                  <c:v>45327</c:v>
                </c:pt>
                <c:pt idx="524">
                  <c:v>45328</c:v>
                </c:pt>
                <c:pt idx="525">
                  <c:v>45329</c:v>
                </c:pt>
                <c:pt idx="526">
                  <c:v>45330</c:v>
                </c:pt>
                <c:pt idx="527">
                  <c:v>45331</c:v>
                </c:pt>
                <c:pt idx="528">
                  <c:v>45335</c:v>
                </c:pt>
                <c:pt idx="529">
                  <c:v>45336</c:v>
                </c:pt>
                <c:pt idx="530">
                  <c:v>45337</c:v>
                </c:pt>
                <c:pt idx="531">
                  <c:v>45338</c:v>
                </c:pt>
                <c:pt idx="532">
                  <c:v>45341</c:v>
                </c:pt>
                <c:pt idx="533">
                  <c:v>45342</c:v>
                </c:pt>
                <c:pt idx="534">
                  <c:v>45343</c:v>
                </c:pt>
                <c:pt idx="535">
                  <c:v>45344</c:v>
                </c:pt>
                <c:pt idx="536">
                  <c:v>45345</c:v>
                </c:pt>
                <c:pt idx="537">
                  <c:v>45348</c:v>
                </c:pt>
                <c:pt idx="538">
                  <c:v>45349</c:v>
                </c:pt>
                <c:pt idx="539">
                  <c:v>45350</c:v>
                </c:pt>
                <c:pt idx="540">
                  <c:v>45351</c:v>
                </c:pt>
                <c:pt idx="541">
                  <c:v>45352</c:v>
                </c:pt>
                <c:pt idx="542">
                  <c:v>45355</c:v>
                </c:pt>
                <c:pt idx="543">
                  <c:v>45356</c:v>
                </c:pt>
                <c:pt idx="544">
                  <c:v>45357</c:v>
                </c:pt>
                <c:pt idx="545">
                  <c:v>45358</c:v>
                </c:pt>
                <c:pt idx="546">
                  <c:v>45359</c:v>
                </c:pt>
                <c:pt idx="547">
                  <c:v>45362</c:v>
                </c:pt>
                <c:pt idx="548">
                  <c:v>45363</c:v>
                </c:pt>
                <c:pt idx="549">
                  <c:v>45364</c:v>
                </c:pt>
                <c:pt idx="550">
                  <c:v>45365</c:v>
                </c:pt>
                <c:pt idx="551">
                  <c:v>45366</c:v>
                </c:pt>
                <c:pt idx="552">
                  <c:v>45369</c:v>
                </c:pt>
                <c:pt idx="553">
                  <c:v>45370</c:v>
                </c:pt>
                <c:pt idx="554">
                  <c:v>45371</c:v>
                </c:pt>
                <c:pt idx="555">
                  <c:v>45372</c:v>
                </c:pt>
                <c:pt idx="556">
                  <c:v>45373</c:v>
                </c:pt>
                <c:pt idx="557">
                  <c:v>45376</c:v>
                </c:pt>
                <c:pt idx="558">
                  <c:v>45377</c:v>
                </c:pt>
                <c:pt idx="559">
                  <c:v>45378</c:v>
                </c:pt>
                <c:pt idx="560">
                  <c:v>45379</c:v>
                </c:pt>
                <c:pt idx="561">
                  <c:v>45383</c:v>
                </c:pt>
                <c:pt idx="562">
                  <c:v>45384</c:v>
                </c:pt>
                <c:pt idx="563">
                  <c:v>45385</c:v>
                </c:pt>
                <c:pt idx="564">
                  <c:v>45386</c:v>
                </c:pt>
                <c:pt idx="565">
                  <c:v>45387</c:v>
                </c:pt>
                <c:pt idx="566">
                  <c:v>45390</c:v>
                </c:pt>
                <c:pt idx="567">
                  <c:v>45391</c:v>
                </c:pt>
                <c:pt idx="568">
                  <c:v>45393</c:v>
                </c:pt>
                <c:pt idx="569">
                  <c:v>45394</c:v>
                </c:pt>
                <c:pt idx="570">
                  <c:v>45397</c:v>
                </c:pt>
                <c:pt idx="571">
                  <c:v>45398</c:v>
                </c:pt>
                <c:pt idx="572">
                  <c:v>45399</c:v>
                </c:pt>
                <c:pt idx="573">
                  <c:v>45400</c:v>
                </c:pt>
                <c:pt idx="574">
                  <c:v>45401</c:v>
                </c:pt>
                <c:pt idx="575">
                  <c:v>45404</c:v>
                </c:pt>
                <c:pt idx="576">
                  <c:v>45405</c:v>
                </c:pt>
                <c:pt idx="577">
                  <c:v>45406</c:v>
                </c:pt>
                <c:pt idx="578">
                  <c:v>45407</c:v>
                </c:pt>
                <c:pt idx="579">
                  <c:v>45408</c:v>
                </c:pt>
                <c:pt idx="580">
                  <c:v>45411</c:v>
                </c:pt>
                <c:pt idx="581">
                  <c:v>45412</c:v>
                </c:pt>
                <c:pt idx="582">
                  <c:v>45414</c:v>
                </c:pt>
                <c:pt idx="583">
                  <c:v>45415</c:v>
                </c:pt>
                <c:pt idx="584">
                  <c:v>45418</c:v>
                </c:pt>
                <c:pt idx="585">
                  <c:v>45419</c:v>
                </c:pt>
                <c:pt idx="586">
                  <c:v>45420</c:v>
                </c:pt>
                <c:pt idx="587">
                  <c:v>45421</c:v>
                </c:pt>
                <c:pt idx="588">
                  <c:v>45422</c:v>
                </c:pt>
                <c:pt idx="589">
                  <c:v>45425</c:v>
                </c:pt>
                <c:pt idx="590">
                  <c:v>45426</c:v>
                </c:pt>
                <c:pt idx="591">
                  <c:v>45427</c:v>
                </c:pt>
                <c:pt idx="592">
                  <c:v>45428</c:v>
                </c:pt>
                <c:pt idx="593">
                  <c:v>45429</c:v>
                </c:pt>
                <c:pt idx="594">
                  <c:v>45432</c:v>
                </c:pt>
                <c:pt idx="595">
                  <c:v>45433</c:v>
                </c:pt>
                <c:pt idx="596">
                  <c:v>45435</c:v>
                </c:pt>
                <c:pt idx="597">
                  <c:v>45436</c:v>
                </c:pt>
                <c:pt idx="598">
                  <c:v>45439</c:v>
                </c:pt>
                <c:pt idx="599">
                  <c:v>45440</c:v>
                </c:pt>
                <c:pt idx="600">
                  <c:v>45441</c:v>
                </c:pt>
                <c:pt idx="601">
                  <c:v>45442</c:v>
                </c:pt>
                <c:pt idx="602">
                  <c:v>45443</c:v>
                </c:pt>
                <c:pt idx="603">
                  <c:v>45446</c:v>
                </c:pt>
                <c:pt idx="604">
                  <c:v>45447</c:v>
                </c:pt>
                <c:pt idx="605">
                  <c:v>45448</c:v>
                </c:pt>
                <c:pt idx="606">
                  <c:v>45449</c:v>
                </c:pt>
                <c:pt idx="607">
                  <c:v>45450</c:v>
                </c:pt>
                <c:pt idx="608">
                  <c:v>45453</c:v>
                </c:pt>
                <c:pt idx="609">
                  <c:v>45454</c:v>
                </c:pt>
                <c:pt idx="610">
                  <c:v>45455</c:v>
                </c:pt>
                <c:pt idx="611">
                  <c:v>45456</c:v>
                </c:pt>
                <c:pt idx="612">
                  <c:v>45457</c:v>
                </c:pt>
                <c:pt idx="613">
                  <c:v>45461</c:v>
                </c:pt>
                <c:pt idx="614">
                  <c:v>45462</c:v>
                </c:pt>
                <c:pt idx="615">
                  <c:v>45463</c:v>
                </c:pt>
                <c:pt idx="616">
                  <c:v>45464</c:v>
                </c:pt>
                <c:pt idx="617">
                  <c:v>45467</c:v>
                </c:pt>
                <c:pt idx="618">
                  <c:v>45468</c:v>
                </c:pt>
                <c:pt idx="619">
                  <c:v>45469</c:v>
                </c:pt>
                <c:pt idx="620">
                  <c:v>45470</c:v>
                </c:pt>
                <c:pt idx="621">
                  <c:v>45471</c:v>
                </c:pt>
                <c:pt idx="622">
                  <c:v>45474</c:v>
                </c:pt>
                <c:pt idx="623">
                  <c:v>45475</c:v>
                </c:pt>
                <c:pt idx="624">
                  <c:v>45476</c:v>
                </c:pt>
                <c:pt idx="625">
                  <c:v>45477</c:v>
                </c:pt>
                <c:pt idx="626">
                  <c:v>45478</c:v>
                </c:pt>
                <c:pt idx="627">
                  <c:v>45481</c:v>
                </c:pt>
                <c:pt idx="628">
                  <c:v>45482</c:v>
                </c:pt>
                <c:pt idx="629">
                  <c:v>45483</c:v>
                </c:pt>
                <c:pt idx="630">
                  <c:v>45484</c:v>
                </c:pt>
                <c:pt idx="631">
                  <c:v>45485</c:v>
                </c:pt>
                <c:pt idx="632">
                  <c:v>45488</c:v>
                </c:pt>
                <c:pt idx="633">
                  <c:v>45489</c:v>
                </c:pt>
                <c:pt idx="634">
                  <c:v>45490</c:v>
                </c:pt>
                <c:pt idx="635">
                  <c:v>45491</c:v>
                </c:pt>
                <c:pt idx="636">
                  <c:v>45492</c:v>
                </c:pt>
                <c:pt idx="637">
                  <c:v>45495</c:v>
                </c:pt>
                <c:pt idx="638">
                  <c:v>45496</c:v>
                </c:pt>
                <c:pt idx="639">
                  <c:v>45497</c:v>
                </c:pt>
                <c:pt idx="640">
                  <c:v>45498</c:v>
                </c:pt>
                <c:pt idx="641">
                  <c:v>45499</c:v>
                </c:pt>
                <c:pt idx="642">
                  <c:v>45502</c:v>
                </c:pt>
                <c:pt idx="643">
                  <c:v>45503</c:v>
                </c:pt>
                <c:pt idx="644">
                  <c:v>45504</c:v>
                </c:pt>
                <c:pt idx="645">
                  <c:v>45505</c:v>
                </c:pt>
                <c:pt idx="646">
                  <c:v>45506</c:v>
                </c:pt>
                <c:pt idx="647">
                  <c:v>45509</c:v>
                </c:pt>
                <c:pt idx="648">
                  <c:v>45510</c:v>
                </c:pt>
                <c:pt idx="649">
                  <c:v>45511</c:v>
                </c:pt>
                <c:pt idx="650">
                  <c:v>45512</c:v>
                </c:pt>
                <c:pt idx="651">
                  <c:v>45516</c:v>
                </c:pt>
                <c:pt idx="652">
                  <c:v>45517</c:v>
                </c:pt>
                <c:pt idx="653">
                  <c:v>45518</c:v>
                </c:pt>
                <c:pt idx="654">
                  <c:v>45519</c:v>
                </c:pt>
                <c:pt idx="655">
                  <c:v>45520</c:v>
                </c:pt>
                <c:pt idx="656">
                  <c:v>45523</c:v>
                </c:pt>
                <c:pt idx="657">
                  <c:v>45524</c:v>
                </c:pt>
                <c:pt idx="658">
                  <c:v>45525</c:v>
                </c:pt>
                <c:pt idx="659">
                  <c:v>45526</c:v>
                </c:pt>
                <c:pt idx="660">
                  <c:v>45527</c:v>
                </c:pt>
                <c:pt idx="661">
                  <c:v>45530</c:v>
                </c:pt>
                <c:pt idx="662">
                  <c:v>45531</c:v>
                </c:pt>
                <c:pt idx="663">
                  <c:v>45532</c:v>
                </c:pt>
                <c:pt idx="664">
                  <c:v>45533</c:v>
                </c:pt>
                <c:pt idx="665">
                  <c:v>45534</c:v>
                </c:pt>
                <c:pt idx="666">
                  <c:v>45537</c:v>
                </c:pt>
                <c:pt idx="667">
                  <c:v>45538</c:v>
                </c:pt>
                <c:pt idx="668">
                  <c:v>45539</c:v>
                </c:pt>
                <c:pt idx="669">
                  <c:v>45540</c:v>
                </c:pt>
                <c:pt idx="670">
                  <c:v>45541</c:v>
                </c:pt>
                <c:pt idx="671">
                  <c:v>45544</c:v>
                </c:pt>
                <c:pt idx="672">
                  <c:v>45545</c:v>
                </c:pt>
                <c:pt idx="673">
                  <c:v>45546</c:v>
                </c:pt>
                <c:pt idx="674">
                  <c:v>45547</c:v>
                </c:pt>
                <c:pt idx="675">
                  <c:v>45548</c:v>
                </c:pt>
                <c:pt idx="676">
                  <c:v>45551</c:v>
                </c:pt>
                <c:pt idx="677">
                  <c:v>45552</c:v>
                </c:pt>
                <c:pt idx="678">
                  <c:v>45553</c:v>
                </c:pt>
                <c:pt idx="679">
                  <c:v>45554</c:v>
                </c:pt>
                <c:pt idx="680">
                  <c:v>45555</c:v>
                </c:pt>
                <c:pt idx="681">
                  <c:v>45558</c:v>
                </c:pt>
                <c:pt idx="682">
                  <c:v>45559</c:v>
                </c:pt>
                <c:pt idx="683">
                  <c:v>45560</c:v>
                </c:pt>
                <c:pt idx="684">
                  <c:v>45561</c:v>
                </c:pt>
                <c:pt idx="685">
                  <c:v>45562</c:v>
                </c:pt>
                <c:pt idx="686">
                  <c:v>45565</c:v>
                </c:pt>
                <c:pt idx="687">
                  <c:v>45566</c:v>
                </c:pt>
                <c:pt idx="688">
                  <c:v>45567</c:v>
                </c:pt>
                <c:pt idx="689">
                  <c:v>45568</c:v>
                </c:pt>
                <c:pt idx="690">
                  <c:v>45569</c:v>
                </c:pt>
                <c:pt idx="691">
                  <c:v>45572</c:v>
                </c:pt>
                <c:pt idx="692">
                  <c:v>45573</c:v>
                </c:pt>
                <c:pt idx="693">
                  <c:v>45574</c:v>
                </c:pt>
                <c:pt idx="694">
                  <c:v>45575</c:v>
                </c:pt>
                <c:pt idx="695">
                  <c:v>45576</c:v>
                </c:pt>
                <c:pt idx="696">
                  <c:v>45579</c:v>
                </c:pt>
                <c:pt idx="697">
                  <c:v>45580</c:v>
                </c:pt>
                <c:pt idx="698">
                  <c:v>45581</c:v>
                </c:pt>
                <c:pt idx="699">
                  <c:v>45582</c:v>
                </c:pt>
                <c:pt idx="700">
                  <c:v>45583</c:v>
                </c:pt>
                <c:pt idx="701">
                  <c:v>45586</c:v>
                </c:pt>
                <c:pt idx="702">
                  <c:v>45587</c:v>
                </c:pt>
                <c:pt idx="703">
                  <c:v>45588</c:v>
                </c:pt>
                <c:pt idx="704">
                  <c:v>45589</c:v>
                </c:pt>
                <c:pt idx="705">
                  <c:v>45590</c:v>
                </c:pt>
                <c:pt idx="706">
                  <c:v>45593</c:v>
                </c:pt>
                <c:pt idx="707">
                  <c:v>45594</c:v>
                </c:pt>
                <c:pt idx="708">
                  <c:v>45595</c:v>
                </c:pt>
                <c:pt idx="709">
                  <c:v>45597</c:v>
                </c:pt>
                <c:pt idx="710">
                  <c:v>45600</c:v>
                </c:pt>
                <c:pt idx="711">
                  <c:v>45601</c:v>
                </c:pt>
                <c:pt idx="712">
                  <c:v>45602</c:v>
                </c:pt>
                <c:pt idx="713">
                  <c:v>45603</c:v>
                </c:pt>
                <c:pt idx="714">
                  <c:v>45604</c:v>
                </c:pt>
                <c:pt idx="715">
                  <c:v>45607</c:v>
                </c:pt>
                <c:pt idx="716">
                  <c:v>45608</c:v>
                </c:pt>
                <c:pt idx="717">
                  <c:v>45609</c:v>
                </c:pt>
                <c:pt idx="718">
                  <c:v>45610</c:v>
                </c:pt>
                <c:pt idx="719">
                  <c:v>45611</c:v>
                </c:pt>
                <c:pt idx="720">
                  <c:v>45614</c:v>
                </c:pt>
                <c:pt idx="721">
                  <c:v>45615</c:v>
                </c:pt>
                <c:pt idx="722">
                  <c:v>45616</c:v>
                </c:pt>
                <c:pt idx="723">
                  <c:v>45617</c:v>
                </c:pt>
                <c:pt idx="724">
                  <c:v>45618</c:v>
                </c:pt>
                <c:pt idx="725">
                  <c:v>45621</c:v>
                </c:pt>
                <c:pt idx="726">
                  <c:v>45622</c:v>
                </c:pt>
                <c:pt idx="727">
                  <c:v>45623</c:v>
                </c:pt>
                <c:pt idx="728">
                  <c:v>45624</c:v>
                </c:pt>
                <c:pt idx="729">
                  <c:v>45625</c:v>
                </c:pt>
                <c:pt idx="730">
                  <c:v>45628</c:v>
                </c:pt>
                <c:pt idx="731">
                  <c:v>45629</c:v>
                </c:pt>
                <c:pt idx="732">
                  <c:v>45630</c:v>
                </c:pt>
                <c:pt idx="733">
                  <c:v>45631</c:v>
                </c:pt>
                <c:pt idx="734">
                  <c:v>45632</c:v>
                </c:pt>
                <c:pt idx="735">
                  <c:v>45635</c:v>
                </c:pt>
                <c:pt idx="736">
                  <c:v>45636</c:v>
                </c:pt>
                <c:pt idx="737">
                  <c:v>45637</c:v>
                </c:pt>
                <c:pt idx="738">
                  <c:v>45638</c:v>
                </c:pt>
                <c:pt idx="739">
                  <c:v>45639</c:v>
                </c:pt>
                <c:pt idx="740">
                  <c:v>45642</c:v>
                </c:pt>
                <c:pt idx="741">
                  <c:v>45643</c:v>
                </c:pt>
                <c:pt idx="742">
                  <c:v>45644</c:v>
                </c:pt>
                <c:pt idx="743">
                  <c:v>45645</c:v>
                </c:pt>
                <c:pt idx="744">
                  <c:v>45646</c:v>
                </c:pt>
                <c:pt idx="745">
                  <c:v>45649</c:v>
                </c:pt>
                <c:pt idx="746">
                  <c:v>45650</c:v>
                </c:pt>
                <c:pt idx="747">
                  <c:v>45652</c:v>
                </c:pt>
                <c:pt idx="748">
                  <c:v>45653</c:v>
                </c:pt>
                <c:pt idx="749">
                  <c:v>45656</c:v>
                </c:pt>
                <c:pt idx="750">
                  <c:v>45657</c:v>
                </c:pt>
                <c:pt idx="751">
                  <c:v>45659</c:v>
                </c:pt>
                <c:pt idx="752">
                  <c:v>45660</c:v>
                </c:pt>
                <c:pt idx="753">
                  <c:v>45663</c:v>
                </c:pt>
                <c:pt idx="754">
                  <c:v>45664</c:v>
                </c:pt>
                <c:pt idx="755">
                  <c:v>45665</c:v>
                </c:pt>
                <c:pt idx="756">
                  <c:v>45666</c:v>
                </c:pt>
                <c:pt idx="757">
                  <c:v>45667</c:v>
                </c:pt>
                <c:pt idx="758">
                  <c:v>45670</c:v>
                </c:pt>
                <c:pt idx="759">
                  <c:v>45671</c:v>
                </c:pt>
                <c:pt idx="760">
                  <c:v>45672</c:v>
                </c:pt>
                <c:pt idx="761">
                  <c:v>45673</c:v>
                </c:pt>
                <c:pt idx="762">
                  <c:v>45674</c:v>
                </c:pt>
                <c:pt idx="763">
                  <c:v>45677</c:v>
                </c:pt>
                <c:pt idx="764">
                  <c:v>45678</c:v>
                </c:pt>
                <c:pt idx="765">
                  <c:v>45679</c:v>
                </c:pt>
                <c:pt idx="766">
                  <c:v>45680</c:v>
                </c:pt>
                <c:pt idx="767">
                  <c:v>45681</c:v>
                </c:pt>
                <c:pt idx="768">
                  <c:v>45684</c:v>
                </c:pt>
                <c:pt idx="769">
                  <c:v>45685</c:v>
                </c:pt>
                <c:pt idx="770">
                  <c:v>45688</c:v>
                </c:pt>
                <c:pt idx="771">
                  <c:v>45691</c:v>
                </c:pt>
                <c:pt idx="772">
                  <c:v>45692</c:v>
                </c:pt>
                <c:pt idx="773">
                  <c:v>45693</c:v>
                </c:pt>
                <c:pt idx="774">
                  <c:v>45694</c:v>
                </c:pt>
                <c:pt idx="775">
                  <c:v>45695</c:v>
                </c:pt>
                <c:pt idx="776">
                  <c:v>45698</c:v>
                </c:pt>
                <c:pt idx="777">
                  <c:v>45699</c:v>
                </c:pt>
                <c:pt idx="778">
                  <c:v>45700</c:v>
                </c:pt>
                <c:pt idx="779">
                  <c:v>45701</c:v>
                </c:pt>
                <c:pt idx="780">
                  <c:v>45702</c:v>
                </c:pt>
                <c:pt idx="781">
                  <c:v>45705</c:v>
                </c:pt>
                <c:pt idx="782">
                  <c:v>45706</c:v>
                </c:pt>
                <c:pt idx="783">
                  <c:v>45707</c:v>
                </c:pt>
                <c:pt idx="784">
                  <c:v>45708</c:v>
                </c:pt>
                <c:pt idx="785">
                  <c:v>45709</c:v>
                </c:pt>
                <c:pt idx="786">
                  <c:v>45712</c:v>
                </c:pt>
                <c:pt idx="787">
                  <c:v>45713</c:v>
                </c:pt>
                <c:pt idx="788">
                  <c:v>45714</c:v>
                </c:pt>
                <c:pt idx="789">
                  <c:v>45715</c:v>
                </c:pt>
                <c:pt idx="790">
                  <c:v>45716</c:v>
                </c:pt>
                <c:pt idx="791">
                  <c:v>45719</c:v>
                </c:pt>
                <c:pt idx="792">
                  <c:v>45720</c:v>
                </c:pt>
                <c:pt idx="793">
                  <c:v>45721</c:v>
                </c:pt>
                <c:pt idx="794">
                  <c:v>45722</c:v>
                </c:pt>
                <c:pt idx="795">
                  <c:v>45723</c:v>
                </c:pt>
                <c:pt idx="796">
                  <c:v>45726</c:v>
                </c:pt>
                <c:pt idx="797">
                  <c:v>45727</c:v>
                </c:pt>
                <c:pt idx="798">
                  <c:v>45728</c:v>
                </c:pt>
                <c:pt idx="799">
                  <c:v>45729</c:v>
                </c:pt>
                <c:pt idx="800">
                  <c:v>45730</c:v>
                </c:pt>
                <c:pt idx="801">
                  <c:v>45733</c:v>
                </c:pt>
                <c:pt idx="802">
                  <c:v>45734</c:v>
                </c:pt>
                <c:pt idx="803">
                  <c:v>45735</c:v>
                </c:pt>
                <c:pt idx="804">
                  <c:v>45736</c:v>
                </c:pt>
                <c:pt idx="805">
                  <c:v>45737</c:v>
                </c:pt>
                <c:pt idx="806">
                  <c:v>45740</c:v>
                </c:pt>
                <c:pt idx="807">
                  <c:v>45741</c:v>
                </c:pt>
                <c:pt idx="808">
                  <c:v>45742</c:v>
                </c:pt>
                <c:pt idx="809">
                  <c:v>45743</c:v>
                </c:pt>
                <c:pt idx="810">
                  <c:v>45744</c:v>
                </c:pt>
                <c:pt idx="811">
                  <c:v>45748</c:v>
                </c:pt>
                <c:pt idx="812">
                  <c:v>45749</c:v>
                </c:pt>
                <c:pt idx="813">
                  <c:v>45750</c:v>
                </c:pt>
                <c:pt idx="814">
                  <c:v>45751</c:v>
                </c:pt>
                <c:pt idx="815">
                  <c:v>45754</c:v>
                </c:pt>
                <c:pt idx="816">
                  <c:v>45755</c:v>
                </c:pt>
                <c:pt idx="817">
                  <c:v>45756</c:v>
                </c:pt>
                <c:pt idx="818">
                  <c:v>45757</c:v>
                </c:pt>
                <c:pt idx="819">
                  <c:v>45758</c:v>
                </c:pt>
                <c:pt idx="820">
                  <c:v>45761</c:v>
                </c:pt>
                <c:pt idx="821">
                  <c:v>45762</c:v>
                </c:pt>
                <c:pt idx="822">
                  <c:v>45763</c:v>
                </c:pt>
                <c:pt idx="823">
                  <c:v>45764</c:v>
                </c:pt>
                <c:pt idx="824">
                  <c:v>45768</c:v>
                </c:pt>
                <c:pt idx="825">
                  <c:v>45769</c:v>
                </c:pt>
                <c:pt idx="826">
                  <c:v>45770</c:v>
                </c:pt>
                <c:pt idx="827">
                  <c:v>45771</c:v>
                </c:pt>
                <c:pt idx="828">
                  <c:v>45772</c:v>
                </c:pt>
                <c:pt idx="829">
                  <c:v>45775</c:v>
                </c:pt>
                <c:pt idx="830">
                  <c:v>45776</c:v>
                </c:pt>
                <c:pt idx="831">
                  <c:v>45777</c:v>
                </c:pt>
                <c:pt idx="832">
                  <c:v>45779</c:v>
                </c:pt>
                <c:pt idx="833">
                  <c:v>45782</c:v>
                </c:pt>
                <c:pt idx="834">
                  <c:v>45783</c:v>
                </c:pt>
                <c:pt idx="835">
                  <c:v>45784</c:v>
                </c:pt>
                <c:pt idx="836">
                  <c:v>45785</c:v>
                </c:pt>
                <c:pt idx="837">
                  <c:v>45786</c:v>
                </c:pt>
                <c:pt idx="838">
                  <c:v>45790</c:v>
                </c:pt>
                <c:pt idx="839">
                  <c:v>45791</c:v>
                </c:pt>
                <c:pt idx="840">
                  <c:v>45792</c:v>
                </c:pt>
                <c:pt idx="841">
                  <c:v>45793</c:v>
                </c:pt>
                <c:pt idx="842">
                  <c:v>45796</c:v>
                </c:pt>
                <c:pt idx="843">
                  <c:v>45797</c:v>
                </c:pt>
                <c:pt idx="844">
                  <c:v>45798</c:v>
                </c:pt>
                <c:pt idx="845">
                  <c:v>45799</c:v>
                </c:pt>
                <c:pt idx="846">
                  <c:v>45800</c:v>
                </c:pt>
                <c:pt idx="847">
                  <c:v>45803</c:v>
                </c:pt>
                <c:pt idx="848">
                  <c:v>45804</c:v>
                </c:pt>
                <c:pt idx="849">
                  <c:v>45805</c:v>
                </c:pt>
                <c:pt idx="850">
                  <c:v>45806</c:v>
                </c:pt>
                <c:pt idx="851">
                  <c:v>45807</c:v>
                </c:pt>
                <c:pt idx="852">
                  <c:v>45810</c:v>
                </c:pt>
                <c:pt idx="853">
                  <c:v>45811</c:v>
                </c:pt>
                <c:pt idx="854">
                  <c:v>45812</c:v>
                </c:pt>
                <c:pt idx="855">
                  <c:v>45813</c:v>
                </c:pt>
                <c:pt idx="856">
                  <c:v>45814</c:v>
                </c:pt>
                <c:pt idx="857">
                  <c:v>45817</c:v>
                </c:pt>
                <c:pt idx="858">
                  <c:v>45818</c:v>
                </c:pt>
                <c:pt idx="859">
                  <c:v>45819</c:v>
                </c:pt>
                <c:pt idx="860">
                  <c:v>45820</c:v>
                </c:pt>
                <c:pt idx="861">
                  <c:v>45821</c:v>
                </c:pt>
                <c:pt idx="862">
                  <c:v>45824</c:v>
                </c:pt>
                <c:pt idx="863">
                  <c:v>45825</c:v>
                </c:pt>
                <c:pt idx="864">
                  <c:v>45826</c:v>
                </c:pt>
                <c:pt idx="865">
                  <c:v>45827</c:v>
                </c:pt>
                <c:pt idx="866">
                  <c:v>45828</c:v>
                </c:pt>
                <c:pt idx="867">
                  <c:v>45831</c:v>
                </c:pt>
                <c:pt idx="868">
                  <c:v>45832</c:v>
                </c:pt>
                <c:pt idx="869">
                  <c:v>45833</c:v>
                </c:pt>
                <c:pt idx="870">
                  <c:v>45834</c:v>
                </c:pt>
                <c:pt idx="871">
                  <c:v>45835</c:v>
                </c:pt>
                <c:pt idx="872">
                  <c:v>45838</c:v>
                </c:pt>
                <c:pt idx="873">
                  <c:v>45839</c:v>
                </c:pt>
                <c:pt idx="874">
                  <c:v>45840</c:v>
                </c:pt>
                <c:pt idx="875">
                  <c:v>45841</c:v>
                </c:pt>
                <c:pt idx="876">
                  <c:v>45842</c:v>
                </c:pt>
                <c:pt idx="877">
                  <c:v>45845</c:v>
                </c:pt>
                <c:pt idx="878">
                  <c:v>45846</c:v>
                </c:pt>
                <c:pt idx="879">
                  <c:v>45847</c:v>
                </c:pt>
                <c:pt idx="880">
                  <c:v>45848</c:v>
                </c:pt>
                <c:pt idx="881">
                  <c:v>45849</c:v>
                </c:pt>
                <c:pt idx="882">
                  <c:v>45852</c:v>
                </c:pt>
                <c:pt idx="883">
                  <c:v>45853</c:v>
                </c:pt>
                <c:pt idx="884">
                  <c:v>45854</c:v>
                </c:pt>
                <c:pt idx="885">
                  <c:v>45855</c:v>
                </c:pt>
                <c:pt idx="886">
                  <c:v>45856</c:v>
                </c:pt>
                <c:pt idx="887">
                  <c:v>45859</c:v>
                </c:pt>
                <c:pt idx="888">
                  <c:v>45860</c:v>
                </c:pt>
                <c:pt idx="889">
                  <c:v>45861</c:v>
                </c:pt>
              </c:numCache>
            </c:numRef>
          </c:cat>
          <c:val>
            <c:numRef>
              <c:f>Spreads!$B$507:$B$1396</c:f>
              <c:numCache>
                <c:formatCode>General</c:formatCode>
                <c:ptCount val="890"/>
                <c:pt idx="0">
                  <c:v>3.26</c:v>
                </c:pt>
                <c:pt idx="1">
                  <c:v>3.26</c:v>
                </c:pt>
                <c:pt idx="2">
                  <c:v>3.26</c:v>
                </c:pt>
                <c:pt idx="3">
                  <c:v>3.54</c:v>
                </c:pt>
                <c:pt idx="4">
                  <c:v>3.72</c:v>
                </c:pt>
                <c:pt idx="5">
                  <c:v>3.7</c:v>
                </c:pt>
                <c:pt idx="6">
                  <c:v>3.59</c:v>
                </c:pt>
                <c:pt idx="7">
                  <c:v>3.82</c:v>
                </c:pt>
                <c:pt idx="8">
                  <c:v>3.85</c:v>
                </c:pt>
                <c:pt idx="9">
                  <c:v>3.71</c:v>
                </c:pt>
                <c:pt idx="10">
                  <c:v>3.75</c:v>
                </c:pt>
                <c:pt idx="11">
                  <c:v>3.77</c:v>
                </c:pt>
                <c:pt idx="12">
                  <c:v>3.85</c:v>
                </c:pt>
                <c:pt idx="13">
                  <c:v>3.94</c:v>
                </c:pt>
                <c:pt idx="14">
                  <c:v>3.8</c:v>
                </c:pt>
                <c:pt idx="15">
                  <c:v>3.9</c:v>
                </c:pt>
                <c:pt idx="16">
                  <c:v>3.91</c:v>
                </c:pt>
                <c:pt idx="17">
                  <c:v>4.26</c:v>
                </c:pt>
                <c:pt idx="18">
                  <c:v>4.5199999999999996</c:v>
                </c:pt>
                <c:pt idx="19">
                  <c:v>4.7699999999999996</c:v>
                </c:pt>
                <c:pt idx="20">
                  <c:v>5.22</c:v>
                </c:pt>
                <c:pt idx="21">
                  <c:v>5</c:v>
                </c:pt>
                <c:pt idx="22">
                  <c:v>5.17</c:v>
                </c:pt>
                <c:pt idx="23">
                  <c:v>5.17</c:v>
                </c:pt>
                <c:pt idx="24">
                  <c:v>5.13</c:v>
                </c:pt>
                <c:pt idx="25">
                  <c:v>5.05</c:v>
                </c:pt>
                <c:pt idx="26">
                  <c:v>4.8099999999999996</c:v>
                </c:pt>
                <c:pt idx="27">
                  <c:v>4.78</c:v>
                </c:pt>
                <c:pt idx="28">
                  <c:v>5.6</c:v>
                </c:pt>
                <c:pt idx="29">
                  <c:v>5.94</c:v>
                </c:pt>
                <c:pt idx="30">
                  <c:v>6.1</c:v>
                </c:pt>
                <c:pt idx="31">
                  <c:v>6.49</c:v>
                </c:pt>
                <c:pt idx="32">
                  <c:v>6.14</c:v>
                </c:pt>
                <c:pt idx="33">
                  <c:v>6.31</c:v>
                </c:pt>
                <c:pt idx="34">
                  <c:v>7.42</c:v>
                </c:pt>
                <c:pt idx="35">
                  <c:v>7.48</c:v>
                </c:pt>
                <c:pt idx="36">
                  <c:v>8.76</c:v>
                </c:pt>
                <c:pt idx="37">
                  <c:v>9.77</c:v>
                </c:pt>
                <c:pt idx="38">
                  <c:v>9.5500000000000007</c:v>
                </c:pt>
                <c:pt idx="39">
                  <c:v>9.0399999999999991</c:v>
                </c:pt>
                <c:pt idx="40">
                  <c:v>12.99</c:v>
                </c:pt>
                <c:pt idx="41">
                  <c:v>17.010000000000002</c:v>
                </c:pt>
                <c:pt idx="42">
                  <c:v>12.8</c:v>
                </c:pt>
                <c:pt idx="43">
                  <c:v>15.39</c:v>
                </c:pt>
                <c:pt idx="44">
                  <c:v>13.93</c:v>
                </c:pt>
                <c:pt idx="45">
                  <c:v>14.38</c:v>
                </c:pt>
                <c:pt idx="46">
                  <c:v>13.52</c:v>
                </c:pt>
                <c:pt idx="47">
                  <c:v>12.14</c:v>
                </c:pt>
                <c:pt idx="48">
                  <c:v>11.46</c:v>
                </c:pt>
                <c:pt idx="49">
                  <c:v>9.77</c:v>
                </c:pt>
                <c:pt idx="50">
                  <c:v>8.65</c:v>
                </c:pt>
                <c:pt idx="51">
                  <c:v>8.73</c:v>
                </c:pt>
                <c:pt idx="52">
                  <c:v>9.66</c:v>
                </c:pt>
                <c:pt idx="53">
                  <c:v>10</c:v>
                </c:pt>
                <c:pt idx="54">
                  <c:v>10.95</c:v>
                </c:pt>
                <c:pt idx="55">
                  <c:v>11.86</c:v>
                </c:pt>
                <c:pt idx="56">
                  <c:v>13.91</c:v>
                </c:pt>
                <c:pt idx="57">
                  <c:v>12.03</c:v>
                </c:pt>
                <c:pt idx="58">
                  <c:v>11.68</c:v>
                </c:pt>
                <c:pt idx="59">
                  <c:v>11.55</c:v>
                </c:pt>
                <c:pt idx="60">
                  <c:v>10.53</c:v>
                </c:pt>
                <c:pt idx="61">
                  <c:v>8.7799999999999994</c:v>
                </c:pt>
                <c:pt idx="62">
                  <c:v>8.07</c:v>
                </c:pt>
                <c:pt idx="63">
                  <c:v>7.17</c:v>
                </c:pt>
                <c:pt idx="64">
                  <c:v>7.91</c:v>
                </c:pt>
                <c:pt idx="65">
                  <c:v>7.93</c:v>
                </c:pt>
                <c:pt idx="66">
                  <c:v>6.87</c:v>
                </c:pt>
                <c:pt idx="67">
                  <c:v>6.26</c:v>
                </c:pt>
                <c:pt idx="68">
                  <c:v>6</c:v>
                </c:pt>
                <c:pt idx="69">
                  <c:v>4.84</c:v>
                </c:pt>
                <c:pt idx="70">
                  <c:v>5.64</c:v>
                </c:pt>
                <c:pt idx="71">
                  <c:v>6.66</c:v>
                </c:pt>
                <c:pt idx="72">
                  <c:v>7.23</c:v>
                </c:pt>
                <c:pt idx="73">
                  <c:v>7.51</c:v>
                </c:pt>
                <c:pt idx="74">
                  <c:v>6.5</c:v>
                </c:pt>
                <c:pt idx="75">
                  <c:v>6.3</c:v>
                </c:pt>
                <c:pt idx="76">
                  <c:v>5.92</c:v>
                </c:pt>
                <c:pt idx="77">
                  <c:v>5.85</c:v>
                </c:pt>
                <c:pt idx="78">
                  <c:v>5.14</c:v>
                </c:pt>
                <c:pt idx="79">
                  <c:v>5.57</c:v>
                </c:pt>
                <c:pt idx="80">
                  <c:v>5.58</c:v>
                </c:pt>
                <c:pt idx="81">
                  <c:v>6.06</c:v>
                </c:pt>
                <c:pt idx="82">
                  <c:v>8.23</c:v>
                </c:pt>
                <c:pt idx="83">
                  <c:v>8.3699999999999992</c:v>
                </c:pt>
                <c:pt idx="84">
                  <c:v>8.99</c:v>
                </c:pt>
                <c:pt idx="85">
                  <c:v>8.66</c:v>
                </c:pt>
                <c:pt idx="86">
                  <c:v>8.5399999999999991</c:v>
                </c:pt>
                <c:pt idx="87">
                  <c:v>7.94</c:v>
                </c:pt>
                <c:pt idx="88">
                  <c:v>7.92</c:v>
                </c:pt>
                <c:pt idx="89">
                  <c:v>8.11</c:v>
                </c:pt>
                <c:pt idx="90">
                  <c:v>9.66</c:v>
                </c:pt>
                <c:pt idx="91">
                  <c:v>9.58</c:v>
                </c:pt>
                <c:pt idx="92">
                  <c:v>8.98</c:v>
                </c:pt>
                <c:pt idx="93">
                  <c:v>9.07</c:v>
                </c:pt>
                <c:pt idx="94">
                  <c:v>9.83</c:v>
                </c:pt>
                <c:pt idx="95">
                  <c:v>10.029999999999999</c:v>
                </c:pt>
                <c:pt idx="96">
                  <c:v>10.16</c:v>
                </c:pt>
                <c:pt idx="97">
                  <c:v>10.26</c:v>
                </c:pt>
                <c:pt idx="98">
                  <c:v>10.89</c:v>
                </c:pt>
                <c:pt idx="99">
                  <c:v>12.28</c:v>
                </c:pt>
                <c:pt idx="100">
                  <c:v>12.71</c:v>
                </c:pt>
                <c:pt idx="101">
                  <c:v>11.89</c:v>
                </c:pt>
                <c:pt idx="102">
                  <c:v>11.29</c:v>
                </c:pt>
                <c:pt idx="103">
                  <c:v>11.54</c:v>
                </c:pt>
                <c:pt idx="104">
                  <c:v>12.01</c:v>
                </c:pt>
                <c:pt idx="105">
                  <c:v>11.34</c:v>
                </c:pt>
                <c:pt idx="106">
                  <c:v>11.2</c:v>
                </c:pt>
                <c:pt idx="107">
                  <c:v>11.45</c:v>
                </c:pt>
                <c:pt idx="108">
                  <c:v>11.42</c:v>
                </c:pt>
                <c:pt idx="109">
                  <c:v>11.58</c:v>
                </c:pt>
                <c:pt idx="110">
                  <c:v>12.17</c:v>
                </c:pt>
                <c:pt idx="111">
                  <c:v>12.59</c:v>
                </c:pt>
                <c:pt idx="112">
                  <c:v>11.76</c:v>
                </c:pt>
                <c:pt idx="113">
                  <c:v>11.51</c:v>
                </c:pt>
                <c:pt idx="114">
                  <c:v>10.98</c:v>
                </c:pt>
                <c:pt idx="115">
                  <c:v>11.27</c:v>
                </c:pt>
                <c:pt idx="116">
                  <c:v>10.79</c:v>
                </c:pt>
                <c:pt idx="117">
                  <c:v>10.89</c:v>
                </c:pt>
                <c:pt idx="118">
                  <c:v>12.01</c:v>
                </c:pt>
                <c:pt idx="119">
                  <c:v>12.37</c:v>
                </c:pt>
                <c:pt idx="120">
                  <c:v>12.19</c:v>
                </c:pt>
                <c:pt idx="121">
                  <c:v>12.34</c:v>
                </c:pt>
                <c:pt idx="122">
                  <c:v>11.82</c:v>
                </c:pt>
                <c:pt idx="123">
                  <c:v>12.12</c:v>
                </c:pt>
                <c:pt idx="124">
                  <c:v>12.4</c:v>
                </c:pt>
                <c:pt idx="125">
                  <c:v>12.76</c:v>
                </c:pt>
                <c:pt idx="126">
                  <c:v>12.62</c:v>
                </c:pt>
                <c:pt idx="127">
                  <c:v>12.3</c:v>
                </c:pt>
                <c:pt idx="128">
                  <c:v>11.84</c:v>
                </c:pt>
                <c:pt idx="129">
                  <c:v>11.8</c:v>
                </c:pt>
                <c:pt idx="130">
                  <c:v>10.75</c:v>
                </c:pt>
                <c:pt idx="131">
                  <c:v>10.28</c:v>
                </c:pt>
                <c:pt idx="132">
                  <c:v>10.59</c:v>
                </c:pt>
                <c:pt idx="133">
                  <c:v>10.6</c:v>
                </c:pt>
                <c:pt idx="134">
                  <c:v>11.47</c:v>
                </c:pt>
                <c:pt idx="135">
                  <c:v>11.34</c:v>
                </c:pt>
                <c:pt idx="136">
                  <c:v>11.03</c:v>
                </c:pt>
                <c:pt idx="137">
                  <c:v>10.58</c:v>
                </c:pt>
                <c:pt idx="138">
                  <c:v>10.77</c:v>
                </c:pt>
                <c:pt idx="139">
                  <c:v>10.92</c:v>
                </c:pt>
                <c:pt idx="140">
                  <c:v>10.8</c:v>
                </c:pt>
                <c:pt idx="141">
                  <c:v>10.24</c:v>
                </c:pt>
                <c:pt idx="142">
                  <c:v>11.36</c:v>
                </c:pt>
                <c:pt idx="143">
                  <c:v>8.59</c:v>
                </c:pt>
                <c:pt idx="144">
                  <c:v>7.1</c:v>
                </c:pt>
                <c:pt idx="145">
                  <c:v>7.08</c:v>
                </c:pt>
                <c:pt idx="146">
                  <c:v>6.55</c:v>
                </c:pt>
                <c:pt idx="147">
                  <c:v>7.08</c:v>
                </c:pt>
                <c:pt idx="148">
                  <c:v>6.8</c:v>
                </c:pt>
                <c:pt idx="149">
                  <c:v>6.67</c:v>
                </c:pt>
                <c:pt idx="150">
                  <c:v>6.11</c:v>
                </c:pt>
                <c:pt idx="151">
                  <c:v>6.77</c:v>
                </c:pt>
                <c:pt idx="152">
                  <c:v>6.19</c:v>
                </c:pt>
                <c:pt idx="153">
                  <c:v>5.45</c:v>
                </c:pt>
                <c:pt idx="154">
                  <c:v>5.28</c:v>
                </c:pt>
                <c:pt idx="155">
                  <c:v>5.24</c:v>
                </c:pt>
                <c:pt idx="156">
                  <c:v>5.23</c:v>
                </c:pt>
                <c:pt idx="157">
                  <c:v>4.49</c:v>
                </c:pt>
                <c:pt idx="158">
                  <c:v>4.66</c:v>
                </c:pt>
                <c:pt idx="159">
                  <c:v>5.6</c:v>
                </c:pt>
                <c:pt idx="160">
                  <c:v>5.12</c:v>
                </c:pt>
                <c:pt idx="161">
                  <c:v>4.84</c:v>
                </c:pt>
                <c:pt idx="162">
                  <c:v>6.15</c:v>
                </c:pt>
                <c:pt idx="163">
                  <c:v>7.09</c:v>
                </c:pt>
                <c:pt idx="164">
                  <c:v>5.41</c:v>
                </c:pt>
                <c:pt idx="165">
                  <c:v>6.12</c:v>
                </c:pt>
                <c:pt idx="166">
                  <c:v>6.05</c:v>
                </c:pt>
                <c:pt idx="167">
                  <c:v>6.14</c:v>
                </c:pt>
                <c:pt idx="168">
                  <c:v>5.61</c:v>
                </c:pt>
                <c:pt idx="169">
                  <c:v>5.25</c:v>
                </c:pt>
                <c:pt idx="170">
                  <c:v>5.13</c:v>
                </c:pt>
                <c:pt idx="171">
                  <c:v>5.68</c:v>
                </c:pt>
                <c:pt idx="172">
                  <c:v>5.8</c:v>
                </c:pt>
                <c:pt idx="173">
                  <c:v>6.35</c:v>
                </c:pt>
                <c:pt idx="174">
                  <c:v>6.03</c:v>
                </c:pt>
                <c:pt idx="175">
                  <c:v>5.85</c:v>
                </c:pt>
                <c:pt idx="176">
                  <c:v>5.76</c:v>
                </c:pt>
                <c:pt idx="177">
                  <c:v>6.06</c:v>
                </c:pt>
                <c:pt idx="178">
                  <c:v>6.14</c:v>
                </c:pt>
                <c:pt idx="179">
                  <c:v>5.8</c:v>
                </c:pt>
                <c:pt idx="180">
                  <c:v>5.16</c:v>
                </c:pt>
                <c:pt idx="181">
                  <c:v>4.6500000000000004</c:v>
                </c:pt>
                <c:pt idx="182">
                  <c:v>4.66</c:v>
                </c:pt>
                <c:pt idx="183">
                  <c:v>5.16</c:v>
                </c:pt>
                <c:pt idx="184">
                  <c:v>5.67</c:v>
                </c:pt>
                <c:pt idx="185">
                  <c:v>5.27</c:v>
                </c:pt>
                <c:pt idx="186">
                  <c:v>5.08</c:v>
                </c:pt>
                <c:pt idx="187">
                  <c:v>6.36</c:v>
                </c:pt>
                <c:pt idx="188">
                  <c:v>6.35</c:v>
                </c:pt>
                <c:pt idx="189">
                  <c:v>6.39</c:v>
                </c:pt>
                <c:pt idx="190">
                  <c:v>6.33</c:v>
                </c:pt>
                <c:pt idx="191">
                  <c:v>6.11</c:v>
                </c:pt>
                <c:pt idx="192">
                  <c:v>6.5</c:v>
                </c:pt>
                <c:pt idx="193">
                  <c:v>6.35</c:v>
                </c:pt>
                <c:pt idx="194">
                  <c:v>6.7</c:v>
                </c:pt>
                <c:pt idx="195">
                  <c:v>6.76</c:v>
                </c:pt>
                <c:pt idx="196">
                  <c:v>6.78</c:v>
                </c:pt>
                <c:pt idx="197">
                  <c:v>6.85</c:v>
                </c:pt>
                <c:pt idx="198">
                  <c:v>7.44</c:v>
                </c:pt>
                <c:pt idx="199">
                  <c:v>7.11</c:v>
                </c:pt>
                <c:pt idx="200">
                  <c:v>7.56</c:v>
                </c:pt>
                <c:pt idx="201">
                  <c:v>6.85</c:v>
                </c:pt>
                <c:pt idx="202">
                  <c:v>7.35</c:v>
                </c:pt>
                <c:pt idx="203">
                  <c:v>7.03</c:v>
                </c:pt>
                <c:pt idx="204">
                  <c:v>7.62</c:v>
                </c:pt>
                <c:pt idx="205">
                  <c:v>8.0299999999999994</c:v>
                </c:pt>
                <c:pt idx="206">
                  <c:v>7.99</c:v>
                </c:pt>
                <c:pt idx="207">
                  <c:v>7.99</c:v>
                </c:pt>
                <c:pt idx="208">
                  <c:v>8.59</c:v>
                </c:pt>
                <c:pt idx="209">
                  <c:v>9.16</c:v>
                </c:pt>
                <c:pt idx="210">
                  <c:v>8.2899999999999991</c:v>
                </c:pt>
                <c:pt idx="211">
                  <c:v>8.7799999999999994</c:v>
                </c:pt>
                <c:pt idx="212">
                  <c:v>9.52</c:v>
                </c:pt>
                <c:pt idx="213">
                  <c:v>8.73</c:v>
                </c:pt>
                <c:pt idx="214">
                  <c:v>8.7200000000000006</c:v>
                </c:pt>
                <c:pt idx="215">
                  <c:v>8.49</c:v>
                </c:pt>
                <c:pt idx="216">
                  <c:v>8.2899999999999991</c:v>
                </c:pt>
                <c:pt idx="217">
                  <c:v>8.44</c:v>
                </c:pt>
                <c:pt idx="218">
                  <c:v>8.34</c:v>
                </c:pt>
                <c:pt idx="219">
                  <c:v>8.23</c:v>
                </c:pt>
                <c:pt idx="220">
                  <c:v>7.9</c:v>
                </c:pt>
                <c:pt idx="221">
                  <c:v>7.16</c:v>
                </c:pt>
                <c:pt idx="222">
                  <c:v>7.88</c:v>
                </c:pt>
                <c:pt idx="223">
                  <c:v>8.58</c:v>
                </c:pt>
                <c:pt idx="224">
                  <c:v>8.19</c:v>
                </c:pt>
                <c:pt idx="225">
                  <c:v>6.59</c:v>
                </c:pt>
                <c:pt idx="226">
                  <c:v>6.73</c:v>
                </c:pt>
                <c:pt idx="227">
                  <c:v>6.63</c:v>
                </c:pt>
                <c:pt idx="228">
                  <c:v>5.71</c:v>
                </c:pt>
                <c:pt idx="229">
                  <c:v>6.89</c:v>
                </c:pt>
                <c:pt idx="230">
                  <c:v>6.78</c:v>
                </c:pt>
                <c:pt idx="231">
                  <c:v>6.62</c:v>
                </c:pt>
                <c:pt idx="232">
                  <c:v>6.23</c:v>
                </c:pt>
                <c:pt idx="233">
                  <c:v>5.77</c:v>
                </c:pt>
                <c:pt idx="234">
                  <c:v>5.45</c:v>
                </c:pt>
                <c:pt idx="235">
                  <c:v>5.25</c:v>
                </c:pt>
                <c:pt idx="236">
                  <c:v>5.01</c:v>
                </c:pt>
                <c:pt idx="237">
                  <c:v>5.22</c:v>
                </c:pt>
                <c:pt idx="238">
                  <c:v>5.26</c:v>
                </c:pt>
                <c:pt idx="239">
                  <c:v>5.67</c:v>
                </c:pt>
                <c:pt idx="240">
                  <c:v>5.69</c:v>
                </c:pt>
                <c:pt idx="241">
                  <c:v>5.0999999999999996</c:v>
                </c:pt>
                <c:pt idx="242">
                  <c:v>4.9800000000000004</c:v>
                </c:pt>
                <c:pt idx="243">
                  <c:v>4.82</c:v>
                </c:pt>
                <c:pt idx="244">
                  <c:v>4.8099999999999996</c:v>
                </c:pt>
                <c:pt idx="245">
                  <c:v>4.67</c:v>
                </c:pt>
                <c:pt idx="246">
                  <c:v>4.75</c:v>
                </c:pt>
                <c:pt idx="247">
                  <c:v>4.67</c:v>
                </c:pt>
                <c:pt idx="248">
                  <c:v>4.8600000000000003</c:v>
                </c:pt>
                <c:pt idx="249">
                  <c:v>5.83</c:v>
                </c:pt>
                <c:pt idx="250">
                  <c:v>5.95</c:v>
                </c:pt>
                <c:pt idx="251">
                  <c:v>4.8600000000000003</c:v>
                </c:pt>
                <c:pt idx="252">
                  <c:v>4.72</c:v>
                </c:pt>
                <c:pt idx="253">
                  <c:v>4.8</c:v>
                </c:pt>
                <c:pt idx="254">
                  <c:v>4.6100000000000003</c:v>
                </c:pt>
                <c:pt idx="255">
                  <c:v>4.1900000000000004</c:v>
                </c:pt>
                <c:pt idx="256">
                  <c:v>4</c:v>
                </c:pt>
                <c:pt idx="257">
                  <c:v>4.18</c:v>
                </c:pt>
                <c:pt idx="258">
                  <c:v>4.34</c:v>
                </c:pt>
                <c:pt idx="259">
                  <c:v>3.86</c:v>
                </c:pt>
                <c:pt idx="260">
                  <c:v>3.63</c:v>
                </c:pt>
                <c:pt idx="261">
                  <c:v>4</c:v>
                </c:pt>
                <c:pt idx="262">
                  <c:v>3.83</c:v>
                </c:pt>
                <c:pt idx="263">
                  <c:v>3.73</c:v>
                </c:pt>
                <c:pt idx="264">
                  <c:v>3.77</c:v>
                </c:pt>
                <c:pt idx="265">
                  <c:v>3.83</c:v>
                </c:pt>
                <c:pt idx="266">
                  <c:v>4.1900000000000004</c:v>
                </c:pt>
                <c:pt idx="267">
                  <c:v>4.33</c:v>
                </c:pt>
                <c:pt idx="268">
                  <c:v>4.51</c:v>
                </c:pt>
                <c:pt idx="269">
                  <c:v>4.18</c:v>
                </c:pt>
                <c:pt idx="270">
                  <c:v>3.95</c:v>
                </c:pt>
                <c:pt idx="271">
                  <c:v>3.95</c:v>
                </c:pt>
                <c:pt idx="272">
                  <c:v>4.18</c:v>
                </c:pt>
                <c:pt idx="273">
                  <c:v>4.1100000000000003</c:v>
                </c:pt>
                <c:pt idx="274">
                  <c:v>4.17</c:v>
                </c:pt>
                <c:pt idx="275">
                  <c:v>4.08</c:v>
                </c:pt>
                <c:pt idx="276">
                  <c:v>4.08</c:v>
                </c:pt>
                <c:pt idx="277">
                  <c:v>3.71</c:v>
                </c:pt>
                <c:pt idx="278">
                  <c:v>3.64</c:v>
                </c:pt>
                <c:pt idx="279">
                  <c:v>3.68</c:v>
                </c:pt>
                <c:pt idx="280">
                  <c:v>3.87</c:v>
                </c:pt>
                <c:pt idx="281">
                  <c:v>3.6</c:v>
                </c:pt>
                <c:pt idx="282">
                  <c:v>3.51</c:v>
                </c:pt>
                <c:pt idx="283">
                  <c:v>3.45</c:v>
                </c:pt>
                <c:pt idx="284">
                  <c:v>3.18</c:v>
                </c:pt>
                <c:pt idx="285">
                  <c:v>2.91</c:v>
                </c:pt>
                <c:pt idx="286">
                  <c:v>2.89</c:v>
                </c:pt>
                <c:pt idx="287">
                  <c:v>3.04</c:v>
                </c:pt>
                <c:pt idx="288">
                  <c:v>3.27</c:v>
                </c:pt>
                <c:pt idx="289">
                  <c:v>3.93</c:v>
                </c:pt>
                <c:pt idx="290">
                  <c:v>3.72</c:v>
                </c:pt>
                <c:pt idx="291">
                  <c:v>3.56</c:v>
                </c:pt>
                <c:pt idx="292">
                  <c:v>3.58</c:v>
                </c:pt>
                <c:pt idx="293">
                  <c:v>3.58</c:v>
                </c:pt>
                <c:pt idx="294">
                  <c:v>3.13</c:v>
                </c:pt>
                <c:pt idx="295">
                  <c:v>2.92</c:v>
                </c:pt>
                <c:pt idx="296">
                  <c:v>2.7</c:v>
                </c:pt>
                <c:pt idx="297">
                  <c:v>2.68</c:v>
                </c:pt>
                <c:pt idx="298">
                  <c:v>2.4900000000000002</c:v>
                </c:pt>
                <c:pt idx="299">
                  <c:v>2.5099999999999998</c:v>
                </c:pt>
                <c:pt idx="300">
                  <c:v>2.2999999999999998</c:v>
                </c:pt>
                <c:pt idx="301">
                  <c:v>2.1800000000000002</c:v>
                </c:pt>
                <c:pt idx="302">
                  <c:v>1.3</c:v>
                </c:pt>
                <c:pt idx="303">
                  <c:v>1.46</c:v>
                </c:pt>
                <c:pt idx="304">
                  <c:v>1.57</c:v>
                </c:pt>
                <c:pt idx="305">
                  <c:v>1.45</c:v>
                </c:pt>
                <c:pt idx="306">
                  <c:v>1.67</c:v>
                </c:pt>
                <c:pt idx="307">
                  <c:v>1.72</c:v>
                </c:pt>
                <c:pt idx="308">
                  <c:v>1.98</c:v>
                </c:pt>
                <c:pt idx="309">
                  <c:v>2.2200000000000002</c:v>
                </c:pt>
                <c:pt idx="310">
                  <c:v>2.2599999999999998</c:v>
                </c:pt>
                <c:pt idx="311">
                  <c:v>2.0099999999999998</c:v>
                </c:pt>
                <c:pt idx="312">
                  <c:v>2.1</c:v>
                </c:pt>
                <c:pt idx="313">
                  <c:v>2.36</c:v>
                </c:pt>
                <c:pt idx="314">
                  <c:v>2.2400000000000002</c:v>
                </c:pt>
                <c:pt idx="315">
                  <c:v>1.98</c:v>
                </c:pt>
                <c:pt idx="316">
                  <c:v>2.11</c:v>
                </c:pt>
                <c:pt idx="317">
                  <c:v>2.08</c:v>
                </c:pt>
                <c:pt idx="318">
                  <c:v>2.02</c:v>
                </c:pt>
                <c:pt idx="319">
                  <c:v>2.0699999999999998</c:v>
                </c:pt>
                <c:pt idx="320">
                  <c:v>2.06</c:v>
                </c:pt>
                <c:pt idx="321">
                  <c:v>2.0299999999999998</c:v>
                </c:pt>
                <c:pt idx="322">
                  <c:v>1.82</c:v>
                </c:pt>
                <c:pt idx="323">
                  <c:v>1.69</c:v>
                </c:pt>
                <c:pt idx="324">
                  <c:v>1.95</c:v>
                </c:pt>
                <c:pt idx="325">
                  <c:v>1.89</c:v>
                </c:pt>
                <c:pt idx="326">
                  <c:v>1.79</c:v>
                </c:pt>
                <c:pt idx="327">
                  <c:v>1.7</c:v>
                </c:pt>
                <c:pt idx="328">
                  <c:v>1.87</c:v>
                </c:pt>
                <c:pt idx="329">
                  <c:v>1.45</c:v>
                </c:pt>
                <c:pt idx="330">
                  <c:v>1.1599999999999999</c:v>
                </c:pt>
                <c:pt idx="331">
                  <c:v>2.06</c:v>
                </c:pt>
                <c:pt idx="332">
                  <c:v>1.94</c:v>
                </c:pt>
                <c:pt idx="333">
                  <c:v>1.72</c:v>
                </c:pt>
                <c:pt idx="334">
                  <c:v>1.71</c:v>
                </c:pt>
                <c:pt idx="335">
                  <c:v>1.93</c:v>
                </c:pt>
                <c:pt idx="336">
                  <c:v>1.83</c:v>
                </c:pt>
                <c:pt idx="337">
                  <c:v>1.83</c:v>
                </c:pt>
                <c:pt idx="338">
                  <c:v>1.83</c:v>
                </c:pt>
                <c:pt idx="339">
                  <c:v>1.96</c:v>
                </c:pt>
                <c:pt idx="340">
                  <c:v>2.0299999999999998</c:v>
                </c:pt>
                <c:pt idx="341">
                  <c:v>1.98</c:v>
                </c:pt>
                <c:pt idx="342">
                  <c:v>2.06</c:v>
                </c:pt>
                <c:pt idx="343">
                  <c:v>1.97</c:v>
                </c:pt>
                <c:pt idx="344">
                  <c:v>1.95</c:v>
                </c:pt>
                <c:pt idx="345">
                  <c:v>1.87</c:v>
                </c:pt>
                <c:pt idx="346">
                  <c:v>2.0099999999999998</c:v>
                </c:pt>
                <c:pt idx="347">
                  <c:v>2.0099999999999998</c:v>
                </c:pt>
                <c:pt idx="348">
                  <c:v>2.0099999999999998</c:v>
                </c:pt>
                <c:pt idx="349">
                  <c:v>1.88</c:v>
                </c:pt>
                <c:pt idx="350">
                  <c:v>1.81</c:v>
                </c:pt>
                <c:pt idx="351">
                  <c:v>1.85</c:v>
                </c:pt>
                <c:pt idx="352">
                  <c:v>1.67</c:v>
                </c:pt>
                <c:pt idx="353">
                  <c:v>1.99</c:v>
                </c:pt>
                <c:pt idx="354">
                  <c:v>2.13</c:v>
                </c:pt>
                <c:pt idx="355">
                  <c:v>1.62</c:v>
                </c:pt>
                <c:pt idx="356">
                  <c:v>1.68</c:v>
                </c:pt>
                <c:pt idx="357">
                  <c:v>1.51</c:v>
                </c:pt>
                <c:pt idx="358">
                  <c:v>1.45</c:v>
                </c:pt>
                <c:pt idx="359">
                  <c:v>1.27</c:v>
                </c:pt>
                <c:pt idx="360">
                  <c:v>1.2</c:v>
                </c:pt>
                <c:pt idx="361">
                  <c:v>1.17</c:v>
                </c:pt>
                <c:pt idx="362">
                  <c:v>1.1100000000000001</c:v>
                </c:pt>
                <c:pt idx="363">
                  <c:v>0.96</c:v>
                </c:pt>
                <c:pt idx="364">
                  <c:v>0.97</c:v>
                </c:pt>
                <c:pt idx="365">
                  <c:v>0.87</c:v>
                </c:pt>
                <c:pt idx="366">
                  <c:v>0.96</c:v>
                </c:pt>
                <c:pt idx="367">
                  <c:v>1.02</c:v>
                </c:pt>
                <c:pt idx="368">
                  <c:v>0.57999999999999996</c:v>
                </c:pt>
                <c:pt idx="369">
                  <c:v>0.56000000000000005</c:v>
                </c:pt>
                <c:pt idx="370">
                  <c:v>0.39</c:v>
                </c:pt>
                <c:pt idx="371">
                  <c:v>-0.14000000000000001</c:v>
                </c:pt>
                <c:pt idx="372">
                  <c:v>0.37</c:v>
                </c:pt>
                <c:pt idx="373">
                  <c:v>0.87</c:v>
                </c:pt>
                <c:pt idx="374">
                  <c:v>1.01</c:v>
                </c:pt>
                <c:pt idx="375">
                  <c:v>1.07</c:v>
                </c:pt>
                <c:pt idx="376">
                  <c:v>0.95</c:v>
                </c:pt>
                <c:pt idx="377">
                  <c:v>0.73</c:v>
                </c:pt>
                <c:pt idx="378">
                  <c:v>1.06</c:v>
                </c:pt>
                <c:pt idx="379">
                  <c:v>1.03</c:v>
                </c:pt>
                <c:pt idx="380">
                  <c:v>1.2</c:v>
                </c:pt>
                <c:pt idx="381">
                  <c:v>1.1599999999999999</c:v>
                </c:pt>
                <c:pt idx="382">
                  <c:v>1.1000000000000001</c:v>
                </c:pt>
                <c:pt idx="383">
                  <c:v>0.74</c:v>
                </c:pt>
                <c:pt idx="384">
                  <c:v>0.45</c:v>
                </c:pt>
                <c:pt idx="385">
                  <c:v>0.43</c:v>
                </c:pt>
                <c:pt idx="386">
                  <c:v>0.28000000000000003</c:v>
                </c:pt>
                <c:pt idx="387">
                  <c:v>0.25</c:v>
                </c:pt>
                <c:pt idx="388">
                  <c:v>0.25</c:v>
                </c:pt>
                <c:pt idx="389">
                  <c:v>0.32</c:v>
                </c:pt>
                <c:pt idx="390">
                  <c:v>0.74</c:v>
                </c:pt>
                <c:pt idx="391">
                  <c:v>0.85</c:v>
                </c:pt>
                <c:pt idx="392">
                  <c:v>0.77</c:v>
                </c:pt>
                <c:pt idx="393">
                  <c:v>0.95</c:v>
                </c:pt>
                <c:pt idx="394">
                  <c:v>1.1100000000000001</c:v>
                </c:pt>
                <c:pt idx="395">
                  <c:v>1.01</c:v>
                </c:pt>
                <c:pt idx="396">
                  <c:v>0.61</c:v>
                </c:pt>
                <c:pt idx="397">
                  <c:v>0.68</c:v>
                </c:pt>
                <c:pt idx="398">
                  <c:v>0.49</c:v>
                </c:pt>
                <c:pt idx="399">
                  <c:v>0.39</c:v>
                </c:pt>
                <c:pt idx="400">
                  <c:v>0.97</c:v>
                </c:pt>
                <c:pt idx="401">
                  <c:v>0.83</c:v>
                </c:pt>
                <c:pt idx="402">
                  <c:v>0.93</c:v>
                </c:pt>
                <c:pt idx="403">
                  <c:v>1.0900000000000001</c:v>
                </c:pt>
                <c:pt idx="404">
                  <c:v>0.94</c:v>
                </c:pt>
                <c:pt idx="405">
                  <c:v>0.84</c:v>
                </c:pt>
                <c:pt idx="406">
                  <c:v>0.57999999999999996</c:v>
                </c:pt>
                <c:pt idx="407">
                  <c:v>0.51</c:v>
                </c:pt>
                <c:pt idx="408">
                  <c:v>0.28999999999999998</c:v>
                </c:pt>
                <c:pt idx="409">
                  <c:v>0.08</c:v>
                </c:pt>
                <c:pt idx="410">
                  <c:v>-0.19</c:v>
                </c:pt>
                <c:pt idx="411">
                  <c:v>-0.02</c:v>
                </c:pt>
                <c:pt idx="412">
                  <c:v>0.35</c:v>
                </c:pt>
                <c:pt idx="413">
                  <c:v>0.35</c:v>
                </c:pt>
                <c:pt idx="414">
                  <c:v>0.55000000000000004</c:v>
                </c:pt>
                <c:pt idx="415">
                  <c:v>0.36</c:v>
                </c:pt>
                <c:pt idx="416">
                  <c:v>0.69</c:v>
                </c:pt>
                <c:pt idx="417">
                  <c:v>0.82</c:v>
                </c:pt>
                <c:pt idx="418">
                  <c:v>0.71</c:v>
                </c:pt>
                <c:pt idx="419">
                  <c:v>0.91</c:v>
                </c:pt>
                <c:pt idx="420">
                  <c:v>0.89</c:v>
                </c:pt>
                <c:pt idx="421">
                  <c:v>0.85</c:v>
                </c:pt>
                <c:pt idx="422">
                  <c:v>0.82</c:v>
                </c:pt>
                <c:pt idx="423">
                  <c:v>1.1100000000000001</c:v>
                </c:pt>
                <c:pt idx="424">
                  <c:v>0.91</c:v>
                </c:pt>
                <c:pt idx="425">
                  <c:v>0.96</c:v>
                </c:pt>
                <c:pt idx="426">
                  <c:v>1.27</c:v>
                </c:pt>
                <c:pt idx="427">
                  <c:v>2.72</c:v>
                </c:pt>
                <c:pt idx="428">
                  <c:v>2.0299999999999998</c:v>
                </c:pt>
                <c:pt idx="429">
                  <c:v>1.79</c:v>
                </c:pt>
                <c:pt idx="430">
                  <c:v>1.72</c:v>
                </c:pt>
                <c:pt idx="431">
                  <c:v>2.7</c:v>
                </c:pt>
                <c:pt idx="432">
                  <c:v>2.2200000000000002</c:v>
                </c:pt>
                <c:pt idx="433">
                  <c:v>2.73</c:v>
                </c:pt>
                <c:pt idx="434">
                  <c:v>4.13</c:v>
                </c:pt>
                <c:pt idx="435">
                  <c:v>3.59</c:v>
                </c:pt>
                <c:pt idx="436">
                  <c:v>3.08</c:v>
                </c:pt>
                <c:pt idx="437">
                  <c:v>2.78</c:v>
                </c:pt>
                <c:pt idx="438">
                  <c:v>2.98</c:v>
                </c:pt>
                <c:pt idx="439">
                  <c:v>2.78</c:v>
                </c:pt>
                <c:pt idx="440">
                  <c:v>2.37</c:v>
                </c:pt>
                <c:pt idx="441">
                  <c:v>2.65</c:v>
                </c:pt>
                <c:pt idx="442">
                  <c:v>2.68</c:v>
                </c:pt>
                <c:pt idx="443">
                  <c:v>2.21</c:v>
                </c:pt>
                <c:pt idx="444">
                  <c:v>1.83</c:v>
                </c:pt>
                <c:pt idx="445">
                  <c:v>2.0499999999999998</c:v>
                </c:pt>
                <c:pt idx="446">
                  <c:v>2.0299999999999998</c:v>
                </c:pt>
                <c:pt idx="447">
                  <c:v>1.87</c:v>
                </c:pt>
                <c:pt idx="448">
                  <c:v>1.98</c:v>
                </c:pt>
                <c:pt idx="449">
                  <c:v>1.7</c:v>
                </c:pt>
                <c:pt idx="450">
                  <c:v>2.21</c:v>
                </c:pt>
                <c:pt idx="451">
                  <c:v>1.88</c:v>
                </c:pt>
                <c:pt idx="452">
                  <c:v>1.55</c:v>
                </c:pt>
                <c:pt idx="453">
                  <c:v>1.02</c:v>
                </c:pt>
                <c:pt idx="454">
                  <c:v>1.49</c:v>
                </c:pt>
                <c:pt idx="455">
                  <c:v>1.73</c:v>
                </c:pt>
                <c:pt idx="456">
                  <c:v>2.12</c:v>
                </c:pt>
                <c:pt idx="457">
                  <c:v>1.77</c:v>
                </c:pt>
                <c:pt idx="458">
                  <c:v>1.07</c:v>
                </c:pt>
                <c:pt idx="459">
                  <c:v>0.93</c:v>
                </c:pt>
                <c:pt idx="460">
                  <c:v>0.98</c:v>
                </c:pt>
                <c:pt idx="461">
                  <c:v>0.81</c:v>
                </c:pt>
                <c:pt idx="462">
                  <c:v>0.54</c:v>
                </c:pt>
                <c:pt idx="463">
                  <c:v>0.39</c:v>
                </c:pt>
                <c:pt idx="464">
                  <c:v>0.41</c:v>
                </c:pt>
                <c:pt idx="465">
                  <c:v>0.48</c:v>
                </c:pt>
                <c:pt idx="466">
                  <c:v>0.8</c:v>
                </c:pt>
                <c:pt idx="467">
                  <c:v>0.72</c:v>
                </c:pt>
                <c:pt idx="468">
                  <c:v>0.31</c:v>
                </c:pt>
                <c:pt idx="469">
                  <c:v>-0.14000000000000001</c:v>
                </c:pt>
                <c:pt idx="470">
                  <c:v>0.18</c:v>
                </c:pt>
                <c:pt idx="471">
                  <c:v>-0.02</c:v>
                </c:pt>
                <c:pt idx="472">
                  <c:v>-0.03</c:v>
                </c:pt>
                <c:pt idx="473">
                  <c:v>0.17</c:v>
                </c:pt>
                <c:pt idx="474">
                  <c:v>0.11</c:v>
                </c:pt>
                <c:pt idx="475">
                  <c:v>-0.03</c:v>
                </c:pt>
                <c:pt idx="476">
                  <c:v>-0.01</c:v>
                </c:pt>
                <c:pt idx="477">
                  <c:v>0.4</c:v>
                </c:pt>
                <c:pt idx="478">
                  <c:v>0.39</c:v>
                </c:pt>
                <c:pt idx="479">
                  <c:v>0.53</c:v>
                </c:pt>
                <c:pt idx="480">
                  <c:v>0.49</c:v>
                </c:pt>
                <c:pt idx="481">
                  <c:v>0.57999999999999996</c:v>
                </c:pt>
                <c:pt idx="482">
                  <c:v>0.46</c:v>
                </c:pt>
                <c:pt idx="483">
                  <c:v>0.16</c:v>
                </c:pt>
                <c:pt idx="484">
                  <c:v>0.13</c:v>
                </c:pt>
                <c:pt idx="485">
                  <c:v>0.11</c:v>
                </c:pt>
                <c:pt idx="486">
                  <c:v>0.24</c:v>
                </c:pt>
                <c:pt idx="487">
                  <c:v>0.68</c:v>
                </c:pt>
                <c:pt idx="488">
                  <c:v>0.33</c:v>
                </c:pt>
                <c:pt idx="489">
                  <c:v>0.32</c:v>
                </c:pt>
                <c:pt idx="490">
                  <c:v>0.71</c:v>
                </c:pt>
                <c:pt idx="491">
                  <c:v>0.67</c:v>
                </c:pt>
                <c:pt idx="492">
                  <c:v>0.68</c:v>
                </c:pt>
                <c:pt idx="493">
                  <c:v>0.86</c:v>
                </c:pt>
                <c:pt idx="494">
                  <c:v>0.84</c:v>
                </c:pt>
                <c:pt idx="495">
                  <c:v>0.98</c:v>
                </c:pt>
                <c:pt idx="496">
                  <c:v>0.93</c:v>
                </c:pt>
                <c:pt idx="497">
                  <c:v>0.78</c:v>
                </c:pt>
                <c:pt idx="498">
                  <c:v>0.74</c:v>
                </c:pt>
                <c:pt idx="499">
                  <c:v>0.62</c:v>
                </c:pt>
                <c:pt idx="500">
                  <c:v>0.39</c:v>
                </c:pt>
                <c:pt idx="501">
                  <c:v>0.81</c:v>
                </c:pt>
                <c:pt idx="502">
                  <c:v>0.77</c:v>
                </c:pt>
                <c:pt idx="503">
                  <c:v>0.87</c:v>
                </c:pt>
                <c:pt idx="504">
                  <c:v>0.87</c:v>
                </c:pt>
                <c:pt idx="505">
                  <c:v>0.89</c:v>
                </c:pt>
                <c:pt idx="506">
                  <c:v>0.85</c:v>
                </c:pt>
                <c:pt idx="507">
                  <c:v>1.22</c:v>
                </c:pt>
                <c:pt idx="508">
                  <c:v>1.22</c:v>
                </c:pt>
                <c:pt idx="509">
                  <c:v>1.38</c:v>
                </c:pt>
                <c:pt idx="510">
                  <c:v>1.49</c:v>
                </c:pt>
                <c:pt idx="511">
                  <c:v>1.48</c:v>
                </c:pt>
                <c:pt idx="512">
                  <c:v>1.5</c:v>
                </c:pt>
                <c:pt idx="513">
                  <c:v>1.3</c:v>
                </c:pt>
                <c:pt idx="514">
                  <c:v>1.45</c:v>
                </c:pt>
                <c:pt idx="515">
                  <c:v>1.29</c:v>
                </c:pt>
                <c:pt idx="516">
                  <c:v>1.18</c:v>
                </c:pt>
                <c:pt idx="517">
                  <c:v>1.52</c:v>
                </c:pt>
                <c:pt idx="518">
                  <c:v>1.79</c:v>
                </c:pt>
                <c:pt idx="519">
                  <c:v>1.48</c:v>
                </c:pt>
                <c:pt idx="520">
                  <c:v>1.26</c:v>
                </c:pt>
                <c:pt idx="521">
                  <c:v>1.08</c:v>
                </c:pt>
                <c:pt idx="522">
                  <c:v>1.05</c:v>
                </c:pt>
                <c:pt idx="523">
                  <c:v>0.92</c:v>
                </c:pt>
                <c:pt idx="524">
                  <c:v>1.1000000000000001</c:v>
                </c:pt>
                <c:pt idx="525">
                  <c:v>1.08</c:v>
                </c:pt>
                <c:pt idx="526">
                  <c:v>1.06</c:v>
                </c:pt>
                <c:pt idx="527">
                  <c:v>1.61</c:v>
                </c:pt>
                <c:pt idx="528">
                  <c:v>1.42</c:v>
                </c:pt>
                <c:pt idx="529">
                  <c:v>1.83</c:v>
                </c:pt>
                <c:pt idx="530">
                  <c:v>1.47</c:v>
                </c:pt>
                <c:pt idx="531">
                  <c:v>1.68</c:v>
                </c:pt>
                <c:pt idx="532">
                  <c:v>1.6</c:v>
                </c:pt>
                <c:pt idx="533">
                  <c:v>1.86</c:v>
                </c:pt>
                <c:pt idx="534">
                  <c:v>1.73</c:v>
                </c:pt>
                <c:pt idx="535">
                  <c:v>2.1</c:v>
                </c:pt>
                <c:pt idx="536">
                  <c:v>2.15</c:v>
                </c:pt>
                <c:pt idx="537">
                  <c:v>1.8</c:v>
                </c:pt>
                <c:pt idx="538">
                  <c:v>1.94</c:v>
                </c:pt>
                <c:pt idx="539">
                  <c:v>2.0099999999999998</c:v>
                </c:pt>
                <c:pt idx="540">
                  <c:v>2.48</c:v>
                </c:pt>
                <c:pt idx="541">
                  <c:v>1.8</c:v>
                </c:pt>
                <c:pt idx="542">
                  <c:v>2.54</c:v>
                </c:pt>
                <c:pt idx="543">
                  <c:v>2.06</c:v>
                </c:pt>
                <c:pt idx="544">
                  <c:v>1.97</c:v>
                </c:pt>
                <c:pt idx="545">
                  <c:v>1.96</c:v>
                </c:pt>
                <c:pt idx="546">
                  <c:v>1.85</c:v>
                </c:pt>
                <c:pt idx="547">
                  <c:v>1.45</c:v>
                </c:pt>
                <c:pt idx="548">
                  <c:v>1.26</c:v>
                </c:pt>
                <c:pt idx="549">
                  <c:v>1</c:v>
                </c:pt>
                <c:pt idx="550">
                  <c:v>1.5</c:v>
                </c:pt>
                <c:pt idx="551">
                  <c:v>1.59</c:v>
                </c:pt>
                <c:pt idx="552">
                  <c:v>1.49</c:v>
                </c:pt>
                <c:pt idx="553">
                  <c:v>1.54</c:v>
                </c:pt>
                <c:pt idx="554">
                  <c:v>1.57</c:v>
                </c:pt>
                <c:pt idx="555">
                  <c:v>1.48</c:v>
                </c:pt>
                <c:pt idx="556">
                  <c:v>1.39</c:v>
                </c:pt>
                <c:pt idx="557">
                  <c:v>1.42</c:v>
                </c:pt>
                <c:pt idx="558">
                  <c:v>1.57</c:v>
                </c:pt>
                <c:pt idx="559">
                  <c:v>1.32</c:v>
                </c:pt>
                <c:pt idx="560">
                  <c:v>1.33</c:v>
                </c:pt>
                <c:pt idx="561">
                  <c:v>1.74</c:v>
                </c:pt>
                <c:pt idx="562">
                  <c:v>1.84</c:v>
                </c:pt>
                <c:pt idx="563">
                  <c:v>1.77</c:v>
                </c:pt>
                <c:pt idx="564">
                  <c:v>1.8</c:v>
                </c:pt>
                <c:pt idx="565">
                  <c:v>1.99</c:v>
                </c:pt>
                <c:pt idx="566">
                  <c:v>2.2200000000000002</c:v>
                </c:pt>
                <c:pt idx="567">
                  <c:v>2.2000000000000002</c:v>
                </c:pt>
                <c:pt idx="568">
                  <c:v>2.13</c:v>
                </c:pt>
                <c:pt idx="569">
                  <c:v>2.04</c:v>
                </c:pt>
                <c:pt idx="570">
                  <c:v>2.0299999999999998</c:v>
                </c:pt>
                <c:pt idx="571">
                  <c:v>1.91</c:v>
                </c:pt>
                <c:pt idx="572">
                  <c:v>1.66</c:v>
                </c:pt>
                <c:pt idx="573">
                  <c:v>1.43</c:v>
                </c:pt>
                <c:pt idx="574">
                  <c:v>1.62</c:v>
                </c:pt>
                <c:pt idx="575">
                  <c:v>1.64</c:v>
                </c:pt>
                <c:pt idx="576">
                  <c:v>1.93</c:v>
                </c:pt>
                <c:pt idx="577">
                  <c:v>2.0699999999999998</c:v>
                </c:pt>
                <c:pt idx="578">
                  <c:v>2.02</c:v>
                </c:pt>
                <c:pt idx="579">
                  <c:v>2.2999999999999998</c:v>
                </c:pt>
                <c:pt idx="580">
                  <c:v>2.2200000000000002</c:v>
                </c:pt>
                <c:pt idx="581">
                  <c:v>2.17</c:v>
                </c:pt>
                <c:pt idx="582">
                  <c:v>1.54</c:v>
                </c:pt>
                <c:pt idx="583">
                  <c:v>1.49</c:v>
                </c:pt>
                <c:pt idx="584">
                  <c:v>1.39</c:v>
                </c:pt>
                <c:pt idx="585">
                  <c:v>1.27</c:v>
                </c:pt>
                <c:pt idx="586">
                  <c:v>1.01</c:v>
                </c:pt>
                <c:pt idx="587">
                  <c:v>1.36</c:v>
                </c:pt>
                <c:pt idx="588">
                  <c:v>1.1299999999999999</c:v>
                </c:pt>
                <c:pt idx="589">
                  <c:v>0.94</c:v>
                </c:pt>
                <c:pt idx="590">
                  <c:v>0.93</c:v>
                </c:pt>
                <c:pt idx="591">
                  <c:v>1.04</c:v>
                </c:pt>
                <c:pt idx="592">
                  <c:v>1.05</c:v>
                </c:pt>
                <c:pt idx="593">
                  <c:v>0.83</c:v>
                </c:pt>
                <c:pt idx="594">
                  <c:v>0.73</c:v>
                </c:pt>
                <c:pt idx="595">
                  <c:v>0.37</c:v>
                </c:pt>
                <c:pt idx="596">
                  <c:v>0.37</c:v>
                </c:pt>
                <c:pt idx="597">
                  <c:v>0.28999999999999998</c:v>
                </c:pt>
                <c:pt idx="598">
                  <c:v>0.44</c:v>
                </c:pt>
                <c:pt idx="599">
                  <c:v>0.37</c:v>
                </c:pt>
                <c:pt idx="600">
                  <c:v>0.75</c:v>
                </c:pt>
                <c:pt idx="601">
                  <c:v>0.31</c:v>
                </c:pt>
                <c:pt idx="602">
                  <c:v>0.01</c:v>
                </c:pt>
                <c:pt idx="603">
                  <c:v>0.39</c:v>
                </c:pt>
                <c:pt idx="604">
                  <c:v>0.09</c:v>
                </c:pt>
                <c:pt idx="605">
                  <c:v>0.47</c:v>
                </c:pt>
                <c:pt idx="606">
                  <c:v>0.61</c:v>
                </c:pt>
                <c:pt idx="607">
                  <c:v>0.64</c:v>
                </c:pt>
                <c:pt idx="608">
                  <c:v>0.53</c:v>
                </c:pt>
                <c:pt idx="609">
                  <c:v>0.73</c:v>
                </c:pt>
                <c:pt idx="610">
                  <c:v>0.88</c:v>
                </c:pt>
                <c:pt idx="611">
                  <c:v>1.04</c:v>
                </c:pt>
                <c:pt idx="612">
                  <c:v>0.93</c:v>
                </c:pt>
                <c:pt idx="613">
                  <c:v>1.61</c:v>
                </c:pt>
                <c:pt idx="614">
                  <c:v>1.53</c:v>
                </c:pt>
                <c:pt idx="615">
                  <c:v>1.51</c:v>
                </c:pt>
                <c:pt idx="616">
                  <c:v>1.56</c:v>
                </c:pt>
                <c:pt idx="617">
                  <c:v>1.5</c:v>
                </c:pt>
                <c:pt idx="618">
                  <c:v>1.48</c:v>
                </c:pt>
                <c:pt idx="619">
                  <c:v>1.19</c:v>
                </c:pt>
                <c:pt idx="620">
                  <c:v>1.3</c:v>
                </c:pt>
                <c:pt idx="621">
                  <c:v>1.74</c:v>
                </c:pt>
                <c:pt idx="622">
                  <c:v>1.38</c:v>
                </c:pt>
                <c:pt idx="623">
                  <c:v>1.73</c:v>
                </c:pt>
                <c:pt idx="624">
                  <c:v>1.54</c:v>
                </c:pt>
                <c:pt idx="625">
                  <c:v>1.49</c:v>
                </c:pt>
                <c:pt idx="626">
                  <c:v>1.68</c:v>
                </c:pt>
                <c:pt idx="627">
                  <c:v>1.55</c:v>
                </c:pt>
                <c:pt idx="628">
                  <c:v>1.45</c:v>
                </c:pt>
                <c:pt idx="629">
                  <c:v>1.61</c:v>
                </c:pt>
                <c:pt idx="630">
                  <c:v>1.84</c:v>
                </c:pt>
                <c:pt idx="631">
                  <c:v>2.2799999999999998</c:v>
                </c:pt>
                <c:pt idx="632">
                  <c:v>2.08</c:v>
                </c:pt>
                <c:pt idx="633">
                  <c:v>1.99</c:v>
                </c:pt>
                <c:pt idx="634">
                  <c:v>2.04</c:v>
                </c:pt>
                <c:pt idx="635">
                  <c:v>2.42</c:v>
                </c:pt>
                <c:pt idx="636">
                  <c:v>2.48</c:v>
                </c:pt>
                <c:pt idx="637">
                  <c:v>2.36</c:v>
                </c:pt>
                <c:pt idx="638">
                  <c:v>2.4300000000000002</c:v>
                </c:pt>
                <c:pt idx="639">
                  <c:v>2.39</c:v>
                </c:pt>
                <c:pt idx="640">
                  <c:v>2.15</c:v>
                </c:pt>
                <c:pt idx="641">
                  <c:v>2.34</c:v>
                </c:pt>
                <c:pt idx="642">
                  <c:v>2.23</c:v>
                </c:pt>
                <c:pt idx="643">
                  <c:v>2.0299999999999998</c:v>
                </c:pt>
                <c:pt idx="644">
                  <c:v>1.61</c:v>
                </c:pt>
                <c:pt idx="645">
                  <c:v>1.85</c:v>
                </c:pt>
                <c:pt idx="646">
                  <c:v>1.76</c:v>
                </c:pt>
                <c:pt idx="647">
                  <c:v>2.04</c:v>
                </c:pt>
                <c:pt idx="648">
                  <c:v>1.95</c:v>
                </c:pt>
                <c:pt idx="649">
                  <c:v>2.06</c:v>
                </c:pt>
                <c:pt idx="650">
                  <c:v>2.19</c:v>
                </c:pt>
                <c:pt idx="651">
                  <c:v>2.25</c:v>
                </c:pt>
                <c:pt idx="652">
                  <c:v>2.66</c:v>
                </c:pt>
                <c:pt idx="653">
                  <c:v>2.5</c:v>
                </c:pt>
                <c:pt idx="654">
                  <c:v>2.06</c:v>
                </c:pt>
                <c:pt idx="655">
                  <c:v>2.2999999999999998</c:v>
                </c:pt>
                <c:pt idx="656">
                  <c:v>2.15</c:v>
                </c:pt>
                <c:pt idx="657">
                  <c:v>1.7</c:v>
                </c:pt>
                <c:pt idx="658">
                  <c:v>1.9</c:v>
                </c:pt>
                <c:pt idx="659">
                  <c:v>1.77</c:v>
                </c:pt>
                <c:pt idx="660">
                  <c:v>2</c:v>
                </c:pt>
                <c:pt idx="661">
                  <c:v>2.35</c:v>
                </c:pt>
                <c:pt idx="662">
                  <c:v>2.99</c:v>
                </c:pt>
                <c:pt idx="663">
                  <c:v>2.5499999999999998</c:v>
                </c:pt>
                <c:pt idx="664">
                  <c:v>2.91</c:v>
                </c:pt>
                <c:pt idx="665">
                  <c:v>3.19</c:v>
                </c:pt>
                <c:pt idx="666">
                  <c:v>2.35</c:v>
                </c:pt>
                <c:pt idx="667">
                  <c:v>2.39</c:v>
                </c:pt>
                <c:pt idx="668">
                  <c:v>1.9</c:v>
                </c:pt>
                <c:pt idx="669">
                  <c:v>1.84</c:v>
                </c:pt>
                <c:pt idx="670">
                  <c:v>1.66</c:v>
                </c:pt>
                <c:pt idx="671">
                  <c:v>1.62</c:v>
                </c:pt>
                <c:pt idx="672">
                  <c:v>1.64</c:v>
                </c:pt>
                <c:pt idx="673">
                  <c:v>1.45</c:v>
                </c:pt>
                <c:pt idx="674">
                  <c:v>1.63</c:v>
                </c:pt>
                <c:pt idx="675">
                  <c:v>1.64</c:v>
                </c:pt>
                <c:pt idx="676">
                  <c:v>1.62</c:v>
                </c:pt>
                <c:pt idx="677">
                  <c:v>1.6</c:v>
                </c:pt>
                <c:pt idx="678">
                  <c:v>1.76</c:v>
                </c:pt>
                <c:pt idx="679">
                  <c:v>1.91</c:v>
                </c:pt>
                <c:pt idx="680">
                  <c:v>2.12</c:v>
                </c:pt>
                <c:pt idx="681">
                  <c:v>2.13</c:v>
                </c:pt>
                <c:pt idx="682">
                  <c:v>1.94</c:v>
                </c:pt>
                <c:pt idx="683">
                  <c:v>1.99</c:v>
                </c:pt>
                <c:pt idx="684">
                  <c:v>1.63</c:v>
                </c:pt>
                <c:pt idx="685">
                  <c:v>1.65</c:v>
                </c:pt>
                <c:pt idx="686">
                  <c:v>1.31</c:v>
                </c:pt>
                <c:pt idx="687">
                  <c:v>1.27</c:v>
                </c:pt>
                <c:pt idx="688">
                  <c:v>1.59</c:v>
                </c:pt>
                <c:pt idx="689">
                  <c:v>1.69</c:v>
                </c:pt>
                <c:pt idx="690">
                  <c:v>2.21</c:v>
                </c:pt>
                <c:pt idx="691">
                  <c:v>2.5099999999999998</c:v>
                </c:pt>
                <c:pt idx="692">
                  <c:v>2.16</c:v>
                </c:pt>
                <c:pt idx="693">
                  <c:v>1.96</c:v>
                </c:pt>
                <c:pt idx="694">
                  <c:v>1.98</c:v>
                </c:pt>
                <c:pt idx="695">
                  <c:v>2.1800000000000002</c:v>
                </c:pt>
                <c:pt idx="696">
                  <c:v>1.99</c:v>
                </c:pt>
                <c:pt idx="697">
                  <c:v>1.59</c:v>
                </c:pt>
                <c:pt idx="698">
                  <c:v>1.78</c:v>
                </c:pt>
                <c:pt idx="699">
                  <c:v>1.91</c:v>
                </c:pt>
                <c:pt idx="700">
                  <c:v>2</c:v>
                </c:pt>
                <c:pt idx="701">
                  <c:v>1.82</c:v>
                </c:pt>
                <c:pt idx="702">
                  <c:v>1.9</c:v>
                </c:pt>
                <c:pt idx="703">
                  <c:v>2.1</c:v>
                </c:pt>
                <c:pt idx="704">
                  <c:v>2.19</c:v>
                </c:pt>
                <c:pt idx="705">
                  <c:v>1.94</c:v>
                </c:pt>
                <c:pt idx="706">
                  <c:v>1.77</c:v>
                </c:pt>
                <c:pt idx="707">
                  <c:v>1.73</c:v>
                </c:pt>
                <c:pt idx="708">
                  <c:v>1.72</c:v>
                </c:pt>
                <c:pt idx="709">
                  <c:v>1.87</c:v>
                </c:pt>
                <c:pt idx="710">
                  <c:v>1.72</c:v>
                </c:pt>
                <c:pt idx="711">
                  <c:v>1.74</c:v>
                </c:pt>
                <c:pt idx="712">
                  <c:v>1.71</c:v>
                </c:pt>
                <c:pt idx="713">
                  <c:v>1.61</c:v>
                </c:pt>
                <c:pt idx="714">
                  <c:v>1.66</c:v>
                </c:pt>
                <c:pt idx="715">
                  <c:v>1.6</c:v>
                </c:pt>
                <c:pt idx="716">
                  <c:v>1.43</c:v>
                </c:pt>
                <c:pt idx="717">
                  <c:v>1.35</c:v>
                </c:pt>
                <c:pt idx="718">
                  <c:v>1.39</c:v>
                </c:pt>
                <c:pt idx="719">
                  <c:v>1.33</c:v>
                </c:pt>
                <c:pt idx="720">
                  <c:v>1.31</c:v>
                </c:pt>
                <c:pt idx="721">
                  <c:v>1.46</c:v>
                </c:pt>
                <c:pt idx="722">
                  <c:v>1.47</c:v>
                </c:pt>
                <c:pt idx="723">
                  <c:v>1.43</c:v>
                </c:pt>
                <c:pt idx="724">
                  <c:v>1.53</c:v>
                </c:pt>
                <c:pt idx="725">
                  <c:v>1.73</c:v>
                </c:pt>
                <c:pt idx="726">
                  <c:v>1.62</c:v>
                </c:pt>
                <c:pt idx="727">
                  <c:v>1.46</c:v>
                </c:pt>
                <c:pt idx="728">
                  <c:v>1.51</c:v>
                </c:pt>
                <c:pt idx="729">
                  <c:v>1.46</c:v>
                </c:pt>
                <c:pt idx="730">
                  <c:v>1.38</c:v>
                </c:pt>
                <c:pt idx="731">
                  <c:v>1.26</c:v>
                </c:pt>
                <c:pt idx="732">
                  <c:v>1.32</c:v>
                </c:pt>
                <c:pt idx="733">
                  <c:v>1.3</c:v>
                </c:pt>
                <c:pt idx="734">
                  <c:v>1.21</c:v>
                </c:pt>
                <c:pt idx="735">
                  <c:v>1.06</c:v>
                </c:pt>
                <c:pt idx="736">
                  <c:v>1.02</c:v>
                </c:pt>
                <c:pt idx="737">
                  <c:v>0.97</c:v>
                </c:pt>
                <c:pt idx="738">
                  <c:v>1.1000000000000001</c:v>
                </c:pt>
                <c:pt idx="739">
                  <c:v>0.99</c:v>
                </c:pt>
                <c:pt idx="740">
                  <c:v>1.01</c:v>
                </c:pt>
                <c:pt idx="741">
                  <c:v>0.92</c:v>
                </c:pt>
                <c:pt idx="742">
                  <c:v>0.92</c:v>
                </c:pt>
                <c:pt idx="743">
                  <c:v>0.95</c:v>
                </c:pt>
                <c:pt idx="744">
                  <c:v>0.88</c:v>
                </c:pt>
                <c:pt idx="745">
                  <c:v>0.83</c:v>
                </c:pt>
                <c:pt idx="746">
                  <c:v>0.74</c:v>
                </c:pt>
                <c:pt idx="747">
                  <c:v>0.86</c:v>
                </c:pt>
                <c:pt idx="748">
                  <c:v>0.99</c:v>
                </c:pt>
                <c:pt idx="749">
                  <c:v>0.95</c:v>
                </c:pt>
                <c:pt idx="750">
                  <c:v>1.1000000000000001</c:v>
                </c:pt>
                <c:pt idx="751">
                  <c:v>1.05</c:v>
                </c:pt>
                <c:pt idx="752">
                  <c:v>1.1200000000000001</c:v>
                </c:pt>
                <c:pt idx="753">
                  <c:v>1.22</c:v>
                </c:pt>
                <c:pt idx="754">
                  <c:v>1.36</c:v>
                </c:pt>
                <c:pt idx="755">
                  <c:v>1.54</c:v>
                </c:pt>
                <c:pt idx="756">
                  <c:v>1.42</c:v>
                </c:pt>
                <c:pt idx="757">
                  <c:v>1.5</c:v>
                </c:pt>
                <c:pt idx="758">
                  <c:v>1.89</c:v>
                </c:pt>
                <c:pt idx="759">
                  <c:v>2.12</c:v>
                </c:pt>
                <c:pt idx="760">
                  <c:v>1.81</c:v>
                </c:pt>
                <c:pt idx="761">
                  <c:v>2.2200000000000002</c:v>
                </c:pt>
                <c:pt idx="762">
                  <c:v>2.14</c:v>
                </c:pt>
                <c:pt idx="763">
                  <c:v>1.82</c:v>
                </c:pt>
                <c:pt idx="764">
                  <c:v>1.49</c:v>
                </c:pt>
                <c:pt idx="765">
                  <c:v>1.37</c:v>
                </c:pt>
                <c:pt idx="766">
                  <c:v>1.18</c:v>
                </c:pt>
                <c:pt idx="767">
                  <c:v>0.91</c:v>
                </c:pt>
                <c:pt idx="768">
                  <c:v>1.36</c:v>
                </c:pt>
                <c:pt idx="769">
                  <c:v>1.06</c:v>
                </c:pt>
                <c:pt idx="770">
                  <c:v>1.36</c:v>
                </c:pt>
                <c:pt idx="771">
                  <c:v>1.55</c:v>
                </c:pt>
                <c:pt idx="772">
                  <c:v>1.28</c:v>
                </c:pt>
                <c:pt idx="773">
                  <c:v>1.1200000000000001</c:v>
                </c:pt>
                <c:pt idx="774">
                  <c:v>0.9</c:v>
                </c:pt>
                <c:pt idx="775">
                  <c:v>0.62</c:v>
                </c:pt>
                <c:pt idx="776">
                  <c:v>0.56000000000000005</c:v>
                </c:pt>
                <c:pt idx="777">
                  <c:v>0.73</c:v>
                </c:pt>
                <c:pt idx="778">
                  <c:v>0.7</c:v>
                </c:pt>
                <c:pt idx="779">
                  <c:v>0.85</c:v>
                </c:pt>
                <c:pt idx="780">
                  <c:v>0.8</c:v>
                </c:pt>
                <c:pt idx="781">
                  <c:v>0.61</c:v>
                </c:pt>
                <c:pt idx="782">
                  <c:v>0.42</c:v>
                </c:pt>
                <c:pt idx="783">
                  <c:v>0.47</c:v>
                </c:pt>
                <c:pt idx="784">
                  <c:v>0.26</c:v>
                </c:pt>
                <c:pt idx="785">
                  <c:v>0.44</c:v>
                </c:pt>
                <c:pt idx="786">
                  <c:v>0.28000000000000003</c:v>
                </c:pt>
                <c:pt idx="787">
                  <c:v>0.43</c:v>
                </c:pt>
                <c:pt idx="788">
                  <c:v>0.23</c:v>
                </c:pt>
                <c:pt idx="789">
                  <c:v>0.19</c:v>
                </c:pt>
                <c:pt idx="790">
                  <c:v>0.23</c:v>
                </c:pt>
                <c:pt idx="791">
                  <c:v>0.69</c:v>
                </c:pt>
                <c:pt idx="792">
                  <c:v>0.83</c:v>
                </c:pt>
                <c:pt idx="793">
                  <c:v>0.52</c:v>
                </c:pt>
                <c:pt idx="794">
                  <c:v>0.4</c:v>
                </c:pt>
                <c:pt idx="795">
                  <c:v>0.5</c:v>
                </c:pt>
                <c:pt idx="796">
                  <c:v>0.37</c:v>
                </c:pt>
                <c:pt idx="797">
                  <c:v>0.28999999999999998</c:v>
                </c:pt>
                <c:pt idx="798">
                  <c:v>0.53</c:v>
                </c:pt>
                <c:pt idx="799">
                  <c:v>0.43</c:v>
                </c:pt>
                <c:pt idx="800">
                  <c:v>0.38</c:v>
                </c:pt>
                <c:pt idx="801">
                  <c:v>0.32</c:v>
                </c:pt>
                <c:pt idx="802">
                  <c:v>0.28000000000000003</c:v>
                </c:pt>
                <c:pt idx="803">
                  <c:v>0</c:v>
                </c:pt>
                <c:pt idx="804">
                  <c:v>-0.18</c:v>
                </c:pt>
                <c:pt idx="805">
                  <c:v>-0.11</c:v>
                </c:pt>
                <c:pt idx="806">
                  <c:v>-0.05</c:v>
                </c:pt>
                <c:pt idx="807">
                  <c:v>0.03</c:v>
                </c:pt>
                <c:pt idx="808">
                  <c:v>0.19</c:v>
                </c:pt>
                <c:pt idx="809">
                  <c:v>0.32</c:v>
                </c:pt>
                <c:pt idx="810">
                  <c:v>0.23</c:v>
                </c:pt>
                <c:pt idx="811">
                  <c:v>0.45</c:v>
                </c:pt>
                <c:pt idx="812">
                  <c:v>0.3</c:v>
                </c:pt>
                <c:pt idx="813">
                  <c:v>0.26</c:v>
                </c:pt>
                <c:pt idx="814">
                  <c:v>-0.02</c:v>
                </c:pt>
                <c:pt idx="815">
                  <c:v>0.17</c:v>
                </c:pt>
                <c:pt idx="816">
                  <c:v>0.15</c:v>
                </c:pt>
                <c:pt idx="817">
                  <c:v>-0.03</c:v>
                </c:pt>
                <c:pt idx="818">
                  <c:v>0.1</c:v>
                </c:pt>
                <c:pt idx="819">
                  <c:v>0.06</c:v>
                </c:pt>
                <c:pt idx="820">
                  <c:v>0.32</c:v>
                </c:pt>
                <c:pt idx="821">
                  <c:v>0.14000000000000001</c:v>
                </c:pt>
                <c:pt idx="822">
                  <c:v>0.28000000000000003</c:v>
                </c:pt>
                <c:pt idx="823">
                  <c:v>0.26</c:v>
                </c:pt>
                <c:pt idx="824">
                  <c:v>0.36</c:v>
                </c:pt>
                <c:pt idx="825">
                  <c:v>0.46</c:v>
                </c:pt>
                <c:pt idx="826">
                  <c:v>0.64</c:v>
                </c:pt>
                <c:pt idx="827">
                  <c:v>0.74</c:v>
                </c:pt>
                <c:pt idx="828">
                  <c:v>0.78</c:v>
                </c:pt>
                <c:pt idx="829">
                  <c:v>1.17</c:v>
                </c:pt>
                <c:pt idx="830">
                  <c:v>1.1499999999999999</c:v>
                </c:pt>
                <c:pt idx="831">
                  <c:v>1.19</c:v>
                </c:pt>
                <c:pt idx="832">
                  <c:v>0.98</c:v>
                </c:pt>
                <c:pt idx="833">
                  <c:v>1.28</c:v>
                </c:pt>
                <c:pt idx="834">
                  <c:v>0.92</c:v>
                </c:pt>
                <c:pt idx="835">
                  <c:v>0.9</c:v>
                </c:pt>
                <c:pt idx="836">
                  <c:v>0.7</c:v>
                </c:pt>
                <c:pt idx="837">
                  <c:v>0.72</c:v>
                </c:pt>
                <c:pt idx="838">
                  <c:v>0.92</c:v>
                </c:pt>
                <c:pt idx="839">
                  <c:v>1.34</c:v>
                </c:pt>
                <c:pt idx="840">
                  <c:v>1.56</c:v>
                </c:pt>
                <c:pt idx="841">
                  <c:v>1.61</c:v>
                </c:pt>
                <c:pt idx="842">
                  <c:v>1.72</c:v>
                </c:pt>
                <c:pt idx="843">
                  <c:v>1.75</c:v>
                </c:pt>
                <c:pt idx="844">
                  <c:v>1.7</c:v>
                </c:pt>
                <c:pt idx="845">
                  <c:v>1.75</c:v>
                </c:pt>
                <c:pt idx="846">
                  <c:v>1.87</c:v>
                </c:pt>
                <c:pt idx="847">
                  <c:v>2.23</c:v>
                </c:pt>
                <c:pt idx="848">
                  <c:v>2.14</c:v>
                </c:pt>
                <c:pt idx="849">
                  <c:v>1.86</c:v>
                </c:pt>
                <c:pt idx="850">
                  <c:v>1.94</c:v>
                </c:pt>
                <c:pt idx="851">
                  <c:v>2.17</c:v>
                </c:pt>
                <c:pt idx="852">
                  <c:v>1.89</c:v>
                </c:pt>
                <c:pt idx="853">
                  <c:v>1.82</c:v>
                </c:pt>
                <c:pt idx="854">
                  <c:v>1.89</c:v>
                </c:pt>
                <c:pt idx="855">
                  <c:v>1.72</c:v>
                </c:pt>
                <c:pt idx="856">
                  <c:v>1.64</c:v>
                </c:pt>
                <c:pt idx="857">
                  <c:v>1.69</c:v>
                </c:pt>
                <c:pt idx="858">
                  <c:v>1.73</c:v>
                </c:pt>
                <c:pt idx="859">
                  <c:v>1.59</c:v>
                </c:pt>
                <c:pt idx="860">
                  <c:v>1.84</c:v>
                </c:pt>
                <c:pt idx="861">
                  <c:v>2.61</c:v>
                </c:pt>
                <c:pt idx="862">
                  <c:v>2.97</c:v>
                </c:pt>
                <c:pt idx="863">
                  <c:v>2.81</c:v>
                </c:pt>
                <c:pt idx="864">
                  <c:v>3.34</c:v>
                </c:pt>
                <c:pt idx="865">
                  <c:v>3.49</c:v>
                </c:pt>
                <c:pt idx="866">
                  <c:v>3.71</c:v>
                </c:pt>
                <c:pt idx="867">
                  <c:v>3.58</c:v>
                </c:pt>
                <c:pt idx="868">
                  <c:v>2.35</c:v>
                </c:pt>
                <c:pt idx="869">
                  <c:v>2.34</c:v>
                </c:pt>
                <c:pt idx="870">
                  <c:v>2.4</c:v>
                </c:pt>
                <c:pt idx="871">
                  <c:v>2.17</c:v>
                </c:pt>
                <c:pt idx="872">
                  <c:v>1.95</c:v>
                </c:pt>
                <c:pt idx="873">
                  <c:v>1.68</c:v>
                </c:pt>
                <c:pt idx="874">
                  <c:v>1.79</c:v>
                </c:pt>
                <c:pt idx="875">
                  <c:v>2.16</c:v>
                </c:pt>
                <c:pt idx="876">
                  <c:v>1.91</c:v>
                </c:pt>
                <c:pt idx="877">
                  <c:v>1.84</c:v>
                </c:pt>
                <c:pt idx="878">
                  <c:v>1.83</c:v>
                </c:pt>
                <c:pt idx="879">
                  <c:v>1.91</c:v>
                </c:pt>
                <c:pt idx="880">
                  <c:v>1.82</c:v>
                </c:pt>
                <c:pt idx="881">
                  <c:v>1.86</c:v>
                </c:pt>
                <c:pt idx="882">
                  <c:v>2.15</c:v>
                </c:pt>
                <c:pt idx="883">
                  <c:v>1.63</c:v>
                </c:pt>
                <c:pt idx="884">
                  <c:v>1.59</c:v>
                </c:pt>
                <c:pt idx="885">
                  <c:v>1.57</c:v>
                </c:pt>
                <c:pt idx="886">
                  <c:v>1.7</c:v>
                </c:pt>
                <c:pt idx="887">
                  <c:v>1.21</c:v>
                </c:pt>
                <c:pt idx="888">
                  <c:v>1.02</c:v>
                </c:pt>
                <c:pt idx="889">
                  <c:v>0.82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CC1-42CD-97CB-148F97B341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861610559"/>
        <c:axId val="1861610975"/>
      </c:lineChart>
      <c:dateAx>
        <c:axId val="1861610559"/>
        <c:scaling>
          <c:orientation val="minMax"/>
        </c:scaling>
        <c:delete val="0"/>
        <c:axPos val="b"/>
        <c:numFmt formatCode="mmm\-yy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1610975"/>
        <c:crosses val="autoZero"/>
        <c:auto val="1"/>
        <c:lblOffset val="100"/>
        <c:baseTimeUnit val="days"/>
      </c:dateAx>
      <c:valAx>
        <c:axId val="186161097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161055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3">
  <a:schemeClr val="accent6"/>
  <a:schemeClr val="accent5"/>
  <a:schemeClr val="accent4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3_4">
  <dgm:title val=""/>
  <dgm:desc val=""/>
  <dgm:catLst>
    <dgm:cat type="accent3" pri="11400"/>
  </dgm:catLst>
  <dgm:styleLbl name="node0">
    <dgm:fillClrLst meth="cycle">
      <a:schemeClr val="accent3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3">
        <a:shade val="50000"/>
      </a:schemeClr>
      <a:schemeClr val="accent3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cycle">
      <a:schemeClr val="accent3">
        <a:shade val="50000"/>
      </a:schemeClr>
      <a:schemeClr val="accent3">
        <a:tint val="55000"/>
      </a:schemeClr>
    </dgm:fillClrLst>
    <dgm:linClrLst meth="cycle">
      <a:schemeClr val="accent3">
        <a:shade val="50000"/>
      </a:schemeClr>
      <a:schemeClr val="accent3">
        <a:tint val="55000"/>
      </a:schemeClr>
    </dgm:linClrLst>
    <dgm:effectClrLst/>
    <dgm:txLinClrLst/>
    <dgm:txFillClrLst/>
    <dgm:txEffectClrLst/>
  </dgm:styleLbl>
  <dgm:styleLbl name="lnNode1">
    <dgm:fillClrLst meth="cycle">
      <a:schemeClr val="accent3">
        <a:shade val="50000"/>
      </a:schemeClr>
      <a:schemeClr val="accent3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cycle">
      <a:schemeClr val="accent3">
        <a:shade val="80000"/>
        <a:alpha val="50000"/>
      </a:schemeClr>
      <a:schemeClr val="accent3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3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</a:schemeClr>
      <a:schemeClr val="accent3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3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3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cycle">
      <a:schemeClr val="accent3">
        <a:shade val="90000"/>
      </a:schemeClr>
      <a:schemeClr val="accent3">
        <a:tint val="50000"/>
      </a:schemeClr>
    </dgm:fillClrLst>
    <dgm:linClrLst meth="cycle">
      <a:schemeClr val="accent3">
        <a:shade val="90000"/>
      </a:schemeClr>
      <a:schemeClr val="accent3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3">
        <a:shade val="90000"/>
      </a:schemeClr>
      <a:schemeClr val="accent3">
        <a:tint val="50000"/>
      </a:schemeClr>
    </dgm:fillClrLst>
    <dgm:linClrLst meth="cycle">
      <a:schemeClr val="accent3">
        <a:shade val="90000"/>
      </a:schemeClr>
      <a:schemeClr val="accent3">
        <a:tint val="50000"/>
      </a:schemeClr>
    </dgm:linClrLst>
    <dgm:effectClrLst/>
    <dgm:txLinClrLst/>
    <dgm:txFillClrLst/>
    <dgm:txEffectClrLst/>
  </dgm:styleLbl>
  <dgm:styleLbl name="bgSibTrans2D1">
    <dgm:fillClrLst meth="cycle">
      <a:schemeClr val="accent3">
        <a:shade val="90000"/>
      </a:schemeClr>
      <a:schemeClr val="accent3">
        <a:tint val="50000"/>
      </a:schemeClr>
    </dgm:fillClrLst>
    <dgm:linClrLst meth="cycle">
      <a:schemeClr val="accent3">
        <a:shade val="90000"/>
      </a:schemeClr>
      <a:schemeClr val="accent3">
        <a:tint val="50000"/>
      </a:schemeClr>
    </dgm:linClrLst>
    <dgm:effectClrLst/>
    <dgm:txLinClrLst/>
    <dgm:txFillClrLst/>
    <dgm:txEffectClrLst/>
  </dgm:styleLbl>
  <dgm:styleLbl name="sibTrans1D1">
    <dgm:fillClrLst meth="cycle">
      <a:schemeClr val="accent3">
        <a:shade val="90000"/>
      </a:schemeClr>
      <a:schemeClr val="accent3">
        <a:tint val="50000"/>
      </a:schemeClr>
    </dgm:fillClrLst>
    <dgm:linClrLst meth="cycle">
      <a:schemeClr val="accent3">
        <a:shade val="90000"/>
      </a:schemeClr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3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3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3">
        <a:tint val="60000"/>
      </a:schemeClr>
    </dgm:fillClrLst>
    <dgm:linClrLst meth="repeat">
      <a:schemeClr val="accent3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3">
        <a:tint val="90000"/>
      </a:schemeClr>
    </dgm:fillClrLst>
    <dgm:linClrLst meth="repeat">
      <a:schemeClr val="accent3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3">
        <a:tint val="70000"/>
      </a:schemeClr>
    </dgm:fillClrLst>
    <dgm:linClrLst meth="repeat">
      <a:schemeClr val="accent3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3">
        <a:tint val="50000"/>
      </a:schemeClr>
    </dgm:fillClrLst>
    <dgm:linClrLst meth="repeat">
      <a:schemeClr val="accent3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3">
        <a:shade val="8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3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3">
        <a:tint val="70000"/>
      </a:schemeClr>
    </dgm:fillClrLst>
    <dgm:linClrLst meth="repeat">
      <a:schemeClr val="accent3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3">
        <a:tint val="50000"/>
      </a:schemeClr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3">
        <a:shade val="50000"/>
      </a:schemeClr>
      <a:schemeClr val="accent3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3">
        <a:shade val="50000"/>
      </a:schemeClr>
      <a:schemeClr val="accent3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cycle">
      <a:schemeClr val="accent3">
        <a:shade val="50000"/>
      </a:schemeClr>
      <a:schemeClr val="accent3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cycle">
      <a:schemeClr val="accent3">
        <a:shade val="50000"/>
      </a:schemeClr>
      <a:schemeClr val="accent3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3">
        <a:shade val="50000"/>
      </a:schemeClr>
      <a:schemeClr val="accent3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3">
        <a:alpha val="90000"/>
        <a:tint val="55000"/>
      </a:schemeClr>
    </dgm:fillClrLst>
    <dgm:linClrLst meth="repeat">
      <a:schemeClr val="accent3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3">
        <a:alpha val="90000"/>
        <a:tint val="55000"/>
      </a:schemeClr>
    </dgm:fillClrLst>
    <dgm:linClrLst meth="repeat">
      <a:schemeClr val="accent3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3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3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3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3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3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3">
        <a:tint val="50000"/>
        <a:alpha val="55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3B5C27CB-16F7-4B72-8FD3-563066EA096E}" type="doc">
      <dgm:prSet loTypeId="urn:microsoft.com/office/officeart/2011/layout/CircleProcess" loCatId="process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SG"/>
        </a:p>
      </dgm:t>
    </dgm:pt>
    <dgm:pt modelId="{DA222CFD-97CD-4D14-8C4A-008FE62AAF02}">
      <dgm:prSet phldrT="[Text]"/>
      <dgm:spPr/>
      <dgm:t>
        <a:bodyPr/>
        <a:lstStyle/>
        <a:p>
          <a:r>
            <a:rPr lang="en-US" dirty="0"/>
            <a:t>Lowest allowed quality</a:t>
          </a:r>
          <a:endParaRPr lang="en-SG" dirty="0"/>
        </a:p>
      </dgm:t>
    </dgm:pt>
    <dgm:pt modelId="{A7E38011-008D-4FFC-AFA7-6C03C2573E96}" type="parTrans" cxnId="{47646754-B4A0-4DA5-9C5F-4802487FF4B1}">
      <dgm:prSet/>
      <dgm:spPr/>
      <dgm:t>
        <a:bodyPr/>
        <a:lstStyle/>
        <a:p>
          <a:endParaRPr lang="en-SG"/>
        </a:p>
      </dgm:t>
    </dgm:pt>
    <dgm:pt modelId="{7B49D033-F7EA-42D0-A224-91075F6CA7FE}" type="sibTrans" cxnId="{47646754-B4A0-4DA5-9C5F-4802487FF4B1}">
      <dgm:prSet/>
      <dgm:spPr/>
      <dgm:t>
        <a:bodyPr/>
        <a:lstStyle/>
        <a:p>
          <a:endParaRPr lang="en-SG"/>
        </a:p>
      </dgm:t>
    </dgm:pt>
    <dgm:pt modelId="{C633784A-0F97-4A21-8846-14A1E1D53C0E}">
      <dgm:prSet phldrT="[Text]"/>
      <dgm:spPr/>
      <dgm:t>
        <a:bodyPr/>
        <a:lstStyle/>
        <a:p>
          <a:r>
            <a:rPr lang="en-US" dirty="0"/>
            <a:t>Least logistic efforts</a:t>
          </a:r>
          <a:endParaRPr lang="en-SG" dirty="0"/>
        </a:p>
      </dgm:t>
    </dgm:pt>
    <dgm:pt modelId="{8EF2D80D-81FC-4BE1-B484-CBD68308E6CE}" type="parTrans" cxnId="{74331409-5259-4EB0-9F0B-6D9FEEAE4A12}">
      <dgm:prSet/>
      <dgm:spPr/>
      <dgm:t>
        <a:bodyPr/>
        <a:lstStyle/>
        <a:p>
          <a:endParaRPr lang="en-SG"/>
        </a:p>
      </dgm:t>
    </dgm:pt>
    <dgm:pt modelId="{0F6318F5-9476-4D09-87C8-4B394B6146F0}" type="sibTrans" cxnId="{74331409-5259-4EB0-9F0B-6D9FEEAE4A12}">
      <dgm:prSet/>
      <dgm:spPr/>
      <dgm:t>
        <a:bodyPr/>
        <a:lstStyle/>
        <a:p>
          <a:endParaRPr lang="en-SG"/>
        </a:p>
      </dgm:t>
    </dgm:pt>
    <dgm:pt modelId="{1021A63F-F293-4FAA-8C4E-2A24FDD26A8A}">
      <dgm:prSet phldrT="[Text]"/>
      <dgm:spPr/>
      <dgm:t>
        <a:bodyPr/>
        <a:lstStyle/>
        <a:p>
          <a:r>
            <a:rPr lang="en-US" dirty="0"/>
            <a:t>Least Cost</a:t>
          </a:r>
          <a:endParaRPr lang="en-SG" dirty="0"/>
        </a:p>
      </dgm:t>
    </dgm:pt>
    <dgm:pt modelId="{DDC45B68-7E69-4476-B7A9-00A478A21039}" type="parTrans" cxnId="{323C0CC1-4981-4EDB-B30B-B2815ADC9D7B}">
      <dgm:prSet/>
      <dgm:spPr/>
      <dgm:t>
        <a:bodyPr/>
        <a:lstStyle/>
        <a:p>
          <a:endParaRPr lang="en-SG"/>
        </a:p>
      </dgm:t>
    </dgm:pt>
    <dgm:pt modelId="{115F89C3-BB5B-431C-A6F2-44798E5B887C}" type="sibTrans" cxnId="{323C0CC1-4981-4EDB-B30B-B2815ADC9D7B}">
      <dgm:prSet/>
      <dgm:spPr/>
      <dgm:t>
        <a:bodyPr/>
        <a:lstStyle/>
        <a:p>
          <a:endParaRPr lang="en-SG"/>
        </a:p>
      </dgm:t>
    </dgm:pt>
    <dgm:pt modelId="{8A3FCBAA-57CA-40A1-9A5E-1EE4F4B0B2BB}" type="pres">
      <dgm:prSet presAssocID="{3B5C27CB-16F7-4B72-8FD3-563066EA096E}" presName="Name0" presStyleCnt="0">
        <dgm:presLayoutVars>
          <dgm:chMax val="11"/>
          <dgm:chPref val="11"/>
          <dgm:dir/>
          <dgm:resizeHandles/>
        </dgm:presLayoutVars>
      </dgm:prSet>
      <dgm:spPr/>
    </dgm:pt>
    <dgm:pt modelId="{9359A54F-40F8-4D3B-BE44-59402F4CAC56}" type="pres">
      <dgm:prSet presAssocID="{1021A63F-F293-4FAA-8C4E-2A24FDD26A8A}" presName="Accent3" presStyleCnt="0"/>
      <dgm:spPr/>
    </dgm:pt>
    <dgm:pt modelId="{5C22525E-2F89-4A89-8A31-C0FA5AED3A0F}" type="pres">
      <dgm:prSet presAssocID="{1021A63F-F293-4FAA-8C4E-2A24FDD26A8A}" presName="Accent" presStyleLbl="node1" presStyleIdx="0" presStyleCnt="3"/>
      <dgm:spPr/>
    </dgm:pt>
    <dgm:pt modelId="{350183BB-300E-4A42-B675-14DA22A50280}" type="pres">
      <dgm:prSet presAssocID="{1021A63F-F293-4FAA-8C4E-2A24FDD26A8A}" presName="ParentBackground3" presStyleCnt="0"/>
      <dgm:spPr/>
    </dgm:pt>
    <dgm:pt modelId="{1B2E01B3-A26A-424B-ADC7-EFC31403DB4C}" type="pres">
      <dgm:prSet presAssocID="{1021A63F-F293-4FAA-8C4E-2A24FDD26A8A}" presName="ParentBackground" presStyleLbl="fgAcc1" presStyleIdx="0" presStyleCnt="3"/>
      <dgm:spPr/>
    </dgm:pt>
    <dgm:pt modelId="{10303780-F5FE-43DD-831E-0BF354A5AA67}" type="pres">
      <dgm:prSet presAssocID="{1021A63F-F293-4FAA-8C4E-2A24FDD26A8A}" presName="Parent3" presStyleLbl="revTx" presStyleIdx="0" presStyleCnt="0">
        <dgm:presLayoutVars>
          <dgm:chMax val="1"/>
          <dgm:chPref val="1"/>
          <dgm:bulletEnabled val="1"/>
        </dgm:presLayoutVars>
      </dgm:prSet>
      <dgm:spPr/>
    </dgm:pt>
    <dgm:pt modelId="{85A4F5D7-F660-4634-83A7-A41C79FCBF44}" type="pres">
      <dgm:prSet presAssocID="{C633784A-0F97-4A21-8846-14A1E1D53C0E}" presName="Accent2" presStyleCnt="0"/>
      <dgm:spPr/>
    </dgm:pt>
    <dgm:pt modelId="{5ED2DA38-6F6B-49D7-8C97-7D0E531DA2E0}" type="pres">
      <dgm:prSet presAssocID="{C633784A-0F97-4A21-8846-14A1E1D53C0E}" presName="Accent" presStyleLbl="node1" presStyleIdx="1" presStyleCnt="3"/>
      <dgm:spPr/>
    </dgm:pt>
    <dgm:pt modelId="{44C67D8B-4CCA-4FBC-98C6-8FEA40EA5366}" type="pres">
      <dgm:prSet presAssocID="{C633784A-0F97-4A21-8846-14A1E1D53C0E}" presName="ParentBackground2" presStyleCnt="0"/>
      <dgm:spPr/>
    </dgm:pt>
    <dgm:pt modelId="{F092C5B1-4904-410D-B84A-820D1C065B2C}" type="pres">
      <dgm:prSet presAssocID="{C633784A-0F97-4A21-8846-14A1E1D53C0E}" presName="ParentBackground" presStyleLbl="fgAcc1" presStyleIdx="1" presStyleCnt="3"/>
      <dgm:spPr/>
    </dgm:pt>
    <dgm:pt modelId="{39B1785E-D990-4AB3-9A90-D612160DFD7C}" type="pres">
      <dgm:prSet presAssocID="{C633784A-0F97-4A21-8846-14A1E1D53C0E}" presName="Parent2" presStyleLbl="revTx" presStyleIdx="0" presStyleCnt="0">
        <dgm:presLayoutVars>
          <dgm:chMax val="1"/>
          <dgm:chPref val="1"/>
          <dgm:bulletEnabled val="1"/>
        </dgm:presLayoutVars>
      </dgm:prSet>
      <dgm:spPr/>
    </dgm:pt>
    <dgm:pt modelId="{2FF544C9-3D2C-4C86-95D8-94427AD82891}" type="pres">
      <dgm:prSet presAssocID="{DA222CFD-97CD-4D14-8C4A-008FE62AAF02}" presName="Accent1" presStyleCnt="0"/>
      <dgm:spPr/>
    </dgm:pt>
    <dgm:pt modelId="{088EC2D9-8473-4CBA-8A7B-059EABF15CDA}" type="pres">
      <dgm:prSet presAssocID="{DA222CFD-97CD-4D14-8C4A-008FE62AAF02}" presName="Accent" presStyleLbl="node1" presStyleIdx="2" presStyleCnt="3"/>
      <dgm:spPr/>
    </dgm:pt>
    <dgm:pt modelId="{347F081A-1A37-4C98-947A-A4FC3ECD23AC}" type="pres">
      <dgm:prSet presAssocID="{DA222CFD-97CD-4D14-8C4A-008FE62AAF02}" presName="ParentBackground1" presStyleCnt="0"/>
      <dgm:spPr/>
    </dgm:pt>
    <dgm:pt modelId="{76D56471-499F-49F0-A580-41ED78D17CDC}" type="pres">
      <dgm:prSet presAssocID="{DA222CFD-97CD-4D14-8C4A-008FE62AAF02}" presName="ParentBackground" presStyleLbl="fgAcc1" presStyleIdx="2" presStyleCnt="3"/>
      <dgm:spPr/>
    </dgm:pt>
    <dgm:pt modelId="{8A53E151-47B4-4C69-AAF3-AAD455F77DC8}" type="pres">
      <dgm:prSet presAssocID="{DA222CFD-97CD-4D14-8C4A-008FE62AAF02}" presName="Parent1" presStyleLbl="revTx" presStyleIdx="0" presStyleCnt="0">
        <dgm:presLayoutVars>
          <dgm:chMax val="1"/>
          <dgm:chPref val="1"/>
          <dgm:bulletEnabled val="1"/>
        </dgm:presLayoutVars>
      </dgm:prSet>
      <dgm:spPr/>
    </dgm:pt>
  </dgm:ptLst>
  <dgm:cxnLst>
    <dgm:cxn modelId="{74331409-5259-4EB0-9F0B-6D9FEEAE4A12}" srcId="{3B5C27CB-16F7-4B72-8FD3-563066EA096E}" destId="{C633784A-0F97-4A21-8846-14A1E1D53C0E}" srcOrd="1" destOrd="0" parTransId="{8EF2D80D-81FC-4BE1-B484-CBD68308E6CE}" sibTransId="{0F6318F5-9476-4D09-87C8-4B394B6146F0}"/>
    <dgm:cxn modelId="{39BC4B18-B421-4B05-8666-2D2092E3C37D}" type="presOf" srcId="{1021A63F-F293-4FAA-8C4E-2A24FDD26A8A}" destId="{1B2E01B3-A26A-424B-ADC7-EFC31403DB4C}" srcOrd="0" destOrd="0" presId="urn:microsoft.com/office/officeart/2011/layout/CircleProcess"/>
    <dgm:cxn modelId="{8A227E41-98F9-427B-92C7-9F261486F2CF}" type="presOf" srcId="{1021A63F-F293-4FAA-8C4E-2A24FDD26A8A}" destId="{10303780-F5FE-43DD-831E-0BF354A5AA67}" srcOrd="1" destOrd="0" presId="urn:microsoft.com/office/officeart/2011/layout/CircleProcess"/>
    <dgm:cxn modelId="{ECDC954E-DA29-44B2-8AF9-D1F3B283681D}" type="presOf" srcId="{C633784A-0F97-4A21-8846-14A1E1D53C0E}" destId="{F092C5B1-4904-410D-B84A-820D1C065B2C}" srcOrd="0" destOrd="0" presId="urn:microsoft.com/office/officeart/2011/layout/CircleProcess"/>
    <dgm:cxn modelId="{47646754-B4A0-4DA5-9C5F-4802487FF4B1}" srcId="{3B5C27CB-16F7-4B72-8FD3-563066EA096E}" destId="{DA222CFD-97CD-4D14-8C4A-008FE62AAF02}" srcOrd="0" destOrd="0" parTransId="{A7E38011-008D-4FFC-AFA7-6C03C2573E96}" sibTransId="{7B49D033-F7EA-42D0-A224-91075F6CA7FE}"/>
    <dgm:cxn modelId="{F9DD1797-F501-4158-89FE-B112D755A178}" type="presOf" srcId="{DA222CFD-97CD-4D14-8C4A-008FE62AAF02}" destId="{8A53E151-47B4-4C69-AAF3-AAD455F77DC8}" srcOrd="1" destOrd="0" presId="urn:microsoft.com/office/officeart/2011/layout/CircleProcess"/>
    <dgm:cxn modelId="{10FB3797-2746-4841-A347-3A6759124204}" type="presOf" srcId="{3B5C27CB-16F7-4B72-8FD3-563066EA096E}" destId="{8A3FCBAA-57CA-40A1-9A5E-1EE4F4B0B2BB}" srcOrd="0" destOrd="0" presId="urn:microsoft.com/office/officeart/2011/layout/CircleProcess"/>
    <dgm:cxn modelId="{C9765B99-A386-49D1-8705-53243E82BBFA}" type="presOf" srcId="{DA222CFD-97CD-4D14-8C4A-008FE62AAF02}" destId="{76D56471-499F-49F0-A580-41ED78D17CDC}" srcOrd="0" destOrd="0" presId="urn:microsoft.com/office/officeart/2011/layout/CircleProcess"/>
    <dgm:cxn modelId="{7A04CFC0-B050-4F75-83E1-EBDF224F11D1}" type="presOf" srcId="{C633784A-0F97-4A21-8846-14A1E1D53C0E}" destId="{39B1785E-D990-4AB3-9A90-D612160DFD7C}" srcOrd="1" destOrd="0" presId="urn:microsoft.com/office/officeart/2011/layout/CircleProcess"/>
    <dgm:cxn modelId="{323C0CC1-4981-4EDB-B30B-B2815ADC9D7B}" srcId="{3B5C27CB-16F7-4B72-8FD3-563066EA096E}" destId="{1021A63F-F293-4FAA-8C4E-2A24FDD26A8A}" srcOrd="2" destOrd="0" parTransId="{DDC45B68-7E69-4476-B7A9-00A478A21039}" sibTransId="{115F89C3-BB5B-431C-A6F2-44798E5B887C}"/>
    <dgm:cxn modelId="{C06442B9-7E4D-4A20-B137-9C4E450B43AD}" type="presParOf" srcId="{8A3FCBAA-57CA-40A1-9A5E-1EE4F4B0B2BB}" destId="{9359A54F-40F8-4D3B-BE44-59402F4CAC56}" srcOrd="0" destOrd="0" presId="urn:microsoft.com/office/officeart/2011/layout/CircleProcess"/>
    <dgm:cxn modelId="{19D9A7B3-C802-4D95-A766-C9C506216C1D}" type="presParOf" srcId="{9359A54F-40F8-4D3B-BE44-59402F4CAC56}" destId="{5C22525E-2F89-4A89-8A31-C0FA5AED3A0F}" srcOrd="0" destOrd="0" presId="urn:microsoft.com/office/officeart/2011/layout/CircleProcess"/>
    <dgm:cxn modelId="{91BE9B0C-BDE1-4460-ADC5-C06CE98A41CB}" type="presParOf" srcId="{8A3FCBAA-57CA-40A1-9A5E-1EE4F4B0B2BB}" destId="{350183BB-300E-4A42-B675-14DA22A50280}" srcOrd="1" destOrd="0" presId="urn:microsoft.com/office/officeart/2011/layout/CircleProcess"/>
    <dgm:cxn modelId="{6CBBC70F-8416-41E0-9C3D-9CBC020AD2B4}" type="presParOf" srcId="{350183BB-300E-4A42-B675-14DA22A50280}" destId="{1B2E01B3-A26A-424B-ADC7-EFC31403DB4C}" srcOrd="0" destOrd="0" presId="urn:microsoft.com/office/officeart/2011/layout/CircleProcess"/>
    <dgm:cxn modelId="{3E1AA6AC-A619-4B9D-A314-21ACD52958EF}" type="presParOf" srcId="{8A3FCBAA-57CA-40A1-9A5E-1EE4F4B0B2BB}" destId="{10303780-F5FE-43DD-831E-0BF354A5AA67}" srcOrd="2" destOrd="0" presId="urn:microsoft.com/office/officeart/2011/layout/CircleProcess"/>
    <dgm:cxn modelId="{CE6146C5-9B30-4850-8186-67605C69E933}" type="presParOf" srcId="{8A3FCBAA-57CA-40A1-9A5E-1EE4F4B0B2BB}" destId="{85A4F5D7-F660-4634-83A7-A41C79FCBF44}" srcOrd="3" destOrd="0" presId="urn:microsoft.com/office/officeart/2011/layout/CircleProcess"/>
    <dgm:cxn modelId="{545E84A8-EE8F-4A67-B4F1-F4F1025B9377}" type="presParOf" srcId="{85A4F5D7-F660-4634-83A7-A41C79FCBF44}" destId="{5ED2DA38-6F6B-49D7-8C97-7D0E531DA2E0}" srcOrd="0" destOrd="0" presId="urn:microsoft.com/office/officeart/2011/layout/CircleProcess"/>
    <dgm:cxn modelId="{4CBD7EEA-149C-474A-A24E-EC828E270F47}" type="presParOf" srcId="{8A3FCBAA-57CA-40A1-9A5E-1EE4F4B0B2BB}" destId="{44C67D8B-4CCA-4FBC-98C6-8FEA40EA5366}" srcOrd="4" destOrd="0" presId="urn:microsoft.com/office/officeart/2011/layout/CircleProcess"/>
    <dgm:cxn modelId="{A60A592A-2AF5-41BD-BC30-26B898577DE3}" type="presParOf" srcId="{44C67D8B-4CCA-4FBC-98C6-8FEA40EA5366}" destId="{F092C5B1-4904-410D-B84A-820D1C065B2C}" srcOrd="0" destOrd="0" presId="urn:microsoft.com/office/officeart/2011/layout/CircleProcess"/>
    <dgm:cxn modelId="{51464D30-0977-49F3-A8FF-BB43786D7C48}" type="presParOf" srcId="{8A3FCBAA-57CA-40A1-9A5E-1EE4F4B0B2BB}" destId="{39B1785E-D990-4AB3-9A90-D612160DFD7C}" srcOrd="5" destOrd="0" presId="urn:microsoft.com/office/officeart/2011/layout/CircleProcess"/>
    <dgm:cxn modelId="{743AAD6E-B0D0-423D-A6FF-898224D0FF47}" type="presParOf" srcId="{8A3FCBAA-57CA-40A1-9A5E-1EE4F4B0B2BB}" destId="{2FF544C9-3D2C-4C86-95D8-94427AD82891}" srcOrd="6" destOrd="0" presId="urn:microsoft.com/office/officeart/2011/layout/CircleProcess"/>
    <dgm:cxn modelId="{C01D61F6-C6DE-4D17-84B1-F56FBAF2A86E}" type="presParOf" srcId="{2FF544C9-3D2C-4C86-95D8-94427AD82891}" destId="{088EC2D9-8473-4CBA-8A7B-059EABF15CDA}" srcOrd="0" destOrd="0" presId="urn:microsoft.com/office/officeart/2011/layout/CircleProcess"/>
    <dgm:cxn modelId="{60F1BCAE-B045-42DD-BF93-31589033C2EA}" type="presParOf" srcId="{8A3FCBAA-57CA-40A1-9A5E-1EE4F4B0B2BB}" destId="{347F081A-1A37-4C98-947A-A4FC3ECD23AC}" srcOrd="7" destOrd="0" presId="urn:microsoft.com/office/officeart/2011/layout/CircleProcess"/>
    <dgm:cxn modelId="{4279B7AD-ED99-4928-B5BF-705ACD973D2A}" type="presParOf" srcId="{347F081A-1A37-4C98-947A-A4FC3ECD23AC}" destId="{76D56471-499F-49F0-A580-41ED78D17CDC}" srcOrd="0" destOrd="0" presId="urn:microsoft.com/office/officeart/2011/layout/CircleProcess"/>
    <dgm:cxn modelId="{7ED97BB9-55D9-49E6-BFFC-24CAEFC18347}" type="presParOf" srcId="{8A3FCBAA-57CA-40A1-9A5E-1EE4F4B0B2BB}" destId="{8A53E151-47B4-4C69-AAF3-AAD455F77DC8}" srcOrd="8" destOrd="0" presId="urn:microsoft.com/office/officeart/2011/layout/CircleProcess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33D95CAA-3023-435F-B63D-A2CF1ACC6E10}" type="doc">
      <dgm:prSet loTypeId="urn:microsoft.com/office/officeart/2011/layout/HexagonRadial" loCatId="officeonline" qsTypeId="urn:microsoft.com/office/officeart/2005/8/quickstyle/simple1" qsCatId="simple" csTypeId="urn:microsoft.com/office/officeart/2005/8/colors/accent3_4" csCatId="accent3" phldr="1"/>
      <dgm:spPr/>
      <dgm:t>
        <a:bodyPr/>
        <a:lstStyle/>
        <a:p>
          <a:endParaRPr lang="en-US"/>
        </a:p>
      </dgm:t>
    </dgm:pt>
    <dgm:pt modelId="{414D2125-D88A-4699-98A9-44FEE4498B63}">
      <dgm:prSet phldrT="[Text]"/>
      <dgm:spPr/>
      <dgm:t>
        <a:bodyPr/>
        <a:lstStyle/>
        <a:p>
          <a:r>
            <a:rPr lang="en-US" dirty="0">
              <a:latin typeface="+mj-lt"/>
            </a:rPr>
            <a:t>Standard Specs &amp; Terms </a:t>
          </a:r>
        </a:p>
      </dgm:t>
    </dgm:pt>
    <dgm:pt modelId="{CD226218-9C24-4180-928A-449BAC728E0F}" type="parTrans" cxnId="{F410DA2E-B4A0-4BAA-9199-DAADDAFA80BF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2BCB354F-A12E-4797-BECA-E3FDE4C99914}" type="sibTrans" cxnId="{F410DA2E-B4A0-4BAA-9199-DAADDAFA80BF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A58B6330-1999-4559-8C93-5CB01FA20F20}">
      <dgm:prSet phldrT="[Text]"/>
      <dgm:spPr>
        <a:solidFill>
          <a:srgbClr val="DE8BA5"/>
        </a:solidFill>
      </dgm:spPr>
      <dgm:t>
        <a:bodyPr/>
        <a:lstStyle/>
        <a:p>
          <a:r>
            <a:rPr lang="en-US" dirty="0">
              <a:solidFill>
                <a:schemeClr val="accent3">
                  <a:lumMod val="50000"/>
                </a:schemeClr>
              </a:solidFill>
              <a:latin typeface="+mj-lt"/>
            </a:rPr>
            <a:t>Location</a:t>
          </a:r>
        </a:p>
      </dgm:t>
    </dgm:pt>
    <dgm:pt modelId="{10D3ACD7-CC8F-496B-9606-80B8486C50AA}" type="parTrans" cxnId="{47BEFDAD-9EF3-4E4B-A38F-0EE2079DB53F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35068214-18A9-45EC-AEA4-DA1A6AA1F98E}" type="sibTrans" cxnId="{47BEFDAD-9EF3-4E4B-A38F-0EE2079DB53F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A497DFD8-3B19-4747-846B-ADD54CCA0819}">
      <dgm:prSet phldrT="[Text]"/>
      <dgm:spPr>
        <a:solidFill>
          <a:srgbClr val="DE8BA5"/>
        </a:solidFill>
      </dgm:spPr>
      <dgm:t>
        <a:bodyPr/>
        <a:lstStyle/>
        <a:p>
          <a:r>
            <a:rPr lang="en-US" dirty="0">
              <a:solidFill>
                <a:schemeClr val="accent3">
                  <a:lumMod val="50000"/>
                </a:schemeClr>
              </a:solidFill>
              <a:latin typeface="+mj-lt"/>
            </a:rPr>
            <a:t>Quality</a:t>
          </a:r>
        </a:p>
      </dgm:t>
    </dgm:pt>
    <dgm:pt modelId="{ECA0010D-8D4A-4980-8B07-7CBACA22CB73}" type="parTrans" cxnId="{8FB61B8C-A0FD-4E4E-ADD3-B3C48C2BB765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C03C194E-D4C1-4C9C-83A0-C9305834FC25}" type="sibTrans" cxnId="{8FB61B8C-A0FD-4E4E-ADD3-B3C48C2BB765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A38C6DC8-1A16-4EED-9696-982156387D41}">
      <dgm:prSet phldrT="[Text]"/>
      <dgm:spPr>
        <a:solidFill>
          <a:srgbClr val="DE8BA5"/>
        </a:solidFill>
      </dgm:spPr>
      <dgm:t>
        <a:bodyPr/>
        <a:lstStyle/>
        <a:p>
          <a:r>
            <a:rPr lang="en-SG" dirty="0">
              <a:solidFill>
                <a:schemeClr val="accent3">
                  <a:lumMod val="50000"/>
                </a:schemeClr>
              </a:solidFill>
              <a:latin typeface="+mj-lt"/>
            </a:rPr>
            <a:t>Quantity</a:t>
          </a:r>
          <a:endParaRPr lang="en-US" dirty="0">
            <a:solidFill>
              <a:schemeClr val="accent3">
                <a:lumMod val="50000"/>
              </a:schemeClr>
            </a:solidFill>
            <a:latin typeface="+mj-lt"/>
          </a:endParaRPr>
        </a:p>
      </dgm:t>
    </dgm:pt>
    <dgm:pt modelId="{D19B5032-4304-4353-BD19-F394E450E577}" type="parTrans" cxnId="{43171186-2C00-44FB-91C8-19C114A3E8B5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0DBB2A19-0CE5-46C3-AAF3-489E71F6DF09}" type="sibTrans" cxnId="{43171186-2C00-44FB-91C8-19C114A3E8B5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9EF2118B-EC0A-4BA2-B983-07B9715F87F8}">
      <dgm:prSet phldrT="[Text]"/>
      <dgm:spPr>
        <a:solidFill>
          <a:srgbClr val="DE8BA5"/>
        </a:solidFill>
      </dgm:spPr>
      <dgm:t>
        <a:bodyPr/>
        <a:lstStyle/>
        <a:p>
          <a:r>
            <a:rPr lang="en-US" dirty="0">
              <a:solidFill>
                <a:schemeClr val="accent3">
                  <a:lumMod val="50000"/>
                </a:schemeClr>
              </a:solidFill>
              <a:latin typeface="+mj-lt"/>
            </a:rPr>
            <a:t>Time</a:t>
          </a:r>
        </a:p>
      </dgm:t>
    </dgm:pt>
    <dgm:pt modelId="{37D43CFD-7E30-4F90-8898-5CFC3B0C309F}" type="parTrans" cxnId="{DF1E8A43-2C44-4C6A-AAAB-AD0F90D9ED15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1885D135-B436-4D73-8E32-374F90D5E3C2}" type="sibTrans" cxnId="{DF1E8A43-2C44-4C6A-AAAB-AD0F90D9ED15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DE5C7F4E-A4D2-48C6-AA68-0C1A257E70B4}">
      <dgm:prSet phldrT="[Text]"/>
      <dgm:spPr>
        <a:solidFill>
          <a:srgbClr val="DE8BA5"/>
        </a:solidFill>
      </dgm:spPr>
      <dgm:t>
        <a:bodyPr/>
        <a:lstStyle/>
        <a:p>
          <a:r>
            <a:rPr lang="en-SG">
              <a:solidFill>
                <a:schemeClr val="accent3">
                  <a:lumMod val="50000"/>
                </a:schemeClr>
              </a:solidFill>
              <a:latin typeface="+mj-lt"/>
            </a:rPr>
            <a:t>Flexibility</a:t>
          </a:r>
          <a:endParaRPr lang="en-US">
            <a:solidFill>
              <a:schemeClr val="accent3">
                <a:lumMod val="50000"/>
              </a:schemeClr>
            </a:solidFill>
            <a:latin typeface="+mj-lt"/>
          </a:endParaRPr>
        </a:p>
      </dgm:t>
    </dgm:pt>
    <dgm:pt modelId="{1E57E97F-A01E-49F9-9941-648518AD16B0}" type="parTrans" cxnId="{7888C54D-1ACC-42D7-B066-DF39C264468E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DE1A40E1-DB1C-44D6-92A7-AFA60FF8D0C0}" type="sibTrans" cxnId="{7888C54D-1ACC-42D7-B066-DF39C264468E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3C9A3431-39E5-4C23-B43E-55A4A4B93C05}">
      <dgm:prSet phldrT="[Text]"/>
      <dgm:spPr>
        <a:solidFill>
          <a:srgbClr val="DE8BA5"/>
        </a:solidFill>
      </dgm:spPr>
      <dgm:t>
        <a:bodyPr/>
        <a:lstStyle/>
        <a:p>
          <a:r>
            <a:rPr lang="en-SG">
              <a:solidFill>
                <a:schemeClr val="accent3">
                  <a:lumMod val="50000"/>
                </a:schemeClr>
              </a:solidFill>
              <a:latin typeface="+mj-lt"/>
            </a:rPr>
            <a:t>Others</a:t>
          </a:r>
          <a:endParaRPr lang="en-US">
            <a:solidFill>
              <a:schemeClr val="accent3">
                <a:lumMod val="50000"/>
              </a:schemeClr>
            </a:solidFill>
            <a:latin typeface="+mj-lt"/>
          </a:endParaRPr>
        </a:p>
      </dgm:t>
    </dgm:pt>
    <dgm:pt modelId="{02BC93AE-4BA8-4668-B2BA-6FAD4B574B12}" type="parTrans" cxnId="{63EA4CF8-5E6B-4B67-BED1-A81818B3683A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8AB048F5-9928-4C57-91C3-E0758CDA9410}" type="sibTrans" cxnId="{63EA4CF8-5E6B-4B67-BED1-A81818B3683A}">
      <dgm:prSet/>
      <dgm:spPr/>
      <dgm:t>
        <a:bodyPr/>
        <a:lstStyle/>
        <a:p>
          <a:endParaRPr lang="en-US">
            <a:latin typeface="+mj-lt"/>
          </a:endParaRPr>
        </a:p>
      </dgm:t>
    </dgm:pt>
    <dgm:pt modelId="{AD3D80A5-5845-4874-AFE0-6F66A6F7F0F9}" type="pres">
      <dgm:prSet presAssocID="{33D95CAA-3023-435F-B63D-A2CF1ACC6E10}" presName="Name0" presStyleCnt="0">
        <dgm:presLayoutVars>
          <dgm:chMax val="1"/>
          <dgm:chPref val="1"/>
          <dgm:dir/>
          <dgm:animOne val="branch"/>
          <dgm:animLvl val="lvl"/>
        </dgm:presLayoutVars>
      </dgm:prSet>
      <dgm:spPr/>
    </dgm:pt>
    <dgm:pt modelId="{7E0529AA-AFCD-4925-A683-E44632BB002D}" type="pres">
      <dgm:prSet presAssocID="{414D2125-D88A-4699-98A9-44FEE4498B63}" presName="Parent" presStyleLbl="node0" presStyleIdx="0" presStyleCnt="1">
        <dgm:presLayoutVars>
          <dgm:chMax val="6"/>
          <dgm:chPref val="6"/>
        </dgm:presLayoutVars>
      </dgm:prSet>
      <dgm:spPr/>
    </dgm:pt>
    <dgm:pt modelId="{7CF729B0-E4AA-482E-8EA1-84D8A2EA7B7B}" type="pres">
      <dgm:prSet presAssocID="{A58B6330-1999-4559-8C93-5CB01FA20F20}" presName="Accent1" presStyleCnt="0"/>
      <dgm:spPr/>
    </dgm:pt>
    <dgm:pt modelId="{014C7C58-9F2A-4A46-9EDA-CA1E41D80B07}" type="pres">
      <dgm:prSet presAssocID="{A58B6330-1999-4559-8C93-5CB01FA20F20}" presName="Accent" presStyleLbl="bgShp" presStyleIdx="0" presStyleCnt="6"/>
      <dgm:spPr/>
    </dgm:pt>
    <dgm:pt modelId="{D7E1F069-761D-49DB-80C2-D313D15C576A}" type="pres">
      <dgm:prSet presAssocID="{A58B6330-1999-4559-8C93-5CB01FA20F20}" presName="Child1" presStyleLbl="node1" presStyleIdx="0" presStyleCnt="6">
        <dgm:presLayoutVars>
          <dgm:chMax val="0"/>
          <dgm:chPref val="0"/>
          <dgm:bulletEnabled val="1"/>
        </dgm:presLayoutVars>
      </dgm:prSet>
      <dgm:spPr/>
    </dgm:pt>
    <dgm:pt modelId="{746B391E-28F7-4233-A470-0F74A9523CD8}" type="pres">
      <dgm:prSet presAssocID="{A497DFD8-3B19-4747-846B-ADD54CCA0819}" presName="Accent2" presStyleCnt="0"/>
      <dgm:spPr/>
    </dgm:pt>
    <dgm:pt modelId="{B3784867-3606-4AA6-BE95-45201AAFAE5F}" type="pres">
      <dgm:prSet presAssocID="{A497DFD8-3B19-4747-846B-ADD54CCA0819}" presName="Accent" presStyleLbl="bgShp" presStyleIdx="1" presStyleCnt="6"/>
      <dgm:spPr/>
    </dgm:pt>
    <dgm:pt modelId="{B01D108A-C2F7-46D9-B3E6-624F496929FD}" type="pres">
      <dgm:prSet presAssocID="{A497DFD8-3B19-4747-846B-ADD54CCA0819}" presName="Child2" presStyleLbl="node1" presStyleIdx="1" presStyleCnt="6">
        <dgm:presLayoutVars>
          <dgm:chMax val="0"/>
          <dgm:chPref val="0"/>
          <dgm:bulletEnabled val="1"/>
        </dgm:presLayoutVars>
      </dgm:prSet>
      <dgm:spPr/>
    </dgm:pt>
    <dgm:pt modelId="{DD8FF63E-BE7D-414F-98B0-D37CF6632ACF}" type="pres">
      <dgm:prSet presAssocID="{A38C6DC8-1A16-4EED-9696-982156387D41}" presName="Accent3" presStyleCnt="0"/>
      <dgm:spPr/>
    </dgm:pt>
    <dgm:pt modelId="{E00A4697-7ED2-4A30-BBEB-7B7631CDA84B}" type="pres">
      <dgm:prSet presAssocID="{A38C6DC8-1A16-4EED-9696-982156387D41}" presName="Accent" presStyleLbl="bgShp" presStyleIdx="2" presStyleCnt="6"/>
      <dgm:spPr/>
    </dgm:pt>
    <dgm:pt modelId="{F307A5C2-CE0A-4832-BBF1-BEDE03244159}" type="pres">
      <dgm:prSet presAssocID="{A38C6DC8-1A16-4EED-9696-982156387D41}" presName="Child3" presStyleLbl="node1" presStyleIdx="2" presStyleCnt="6">
        <dgm:presLayoutVars>
          <dgm:chMax val="0"/>
          <dgm:chPref val="0"/>
          <dgm:bulletEnabled val="1"/>
        </dgm:presLayoutVars>
      </dgm:prSet>
      <dgm:spPr/>
    </dgm:pt>
    <dgm:pt modelId="{996FE954-1FD8-4902-B5FA-E793498EF195}" type="pres">
      <dgm:prSet presAssocID="{9EF2118B-EC0A-4BA2-B983-07B9715F87F8}" presName="Accent4" presStyleCnt="0"/>
      <dgm:spPr/>
    </dgm:pt>
    <dgm:pt modelId="{32D15CB6-43EE-4C40-BA09-D65844ED1A5D}" type="pres">
      <dgm:prSet presAssocID="{9EF2118B-EC0A-4BA2-B983-07B9715F87F8}" presName="Accent" presStyleLbl="bgShp" presStyleIdx="3" presStyleCnt="6"/>
      <dgm:spPr/>
    </dgm:pt>
    <dgm:pt modelId="{BCF7DD08-8028-4D0F-9C8A-401760AB20C0}" type="pres">
      <dgm:prSet presAssocID="{9EF2118B-EC0A-4BA2-B983-07B9715F87F8}" presName="Child4" presStyleLbl="node1" presStyleIdx="3" presStyleCnt="6">
        <dgm:presLayoutVars>
          <dgm:chMax val="0"/>
          <dgm:chPref val="0"/>
          <dgm:bulletEnabled val="1"/>
        </dgm:presLayoutVars>
      </dgm:prSet>
      <dgm:spPr/>
    </dgm:pt>
    <dgm:pt modelId="{8C3474F5-9AA5-464D-B4CD-50F68207F713}" type="pres">
      <dgm:prSet presAssocID="{DE5C7F4E-A4D2-48C6-AA68-0C1A257E70B4}" presName="Accent5" presStyleCnt="0"/>
      <dgm:spPr/>
    </dgm:pt>
    <dgm:pt modelId="{71CF68FD-9D4F-4BE8-AB8C-B2A001935212}" type="pres">
      <dgm:prSet presAssocID="{DE5C7F4E-A4D2-48C6-AA68-0C1A257E70B4}" presName="Accent" presStyleLbl="bgShp" presStyleIdx="4" presStyleCnt="6"/>
      <dgm:spPr/>
    </dgm:pt>
    <dgm:pt modelId="{3496796B-F0E9-4A30-9406-3521CC7F773C}" type="pres">
      <dgm:prSet presAssocID="{DE5C7F4E-A4D2-48C6-AA68-0C1A257E70B4}" presName="Child5" presStyleLbl="node1" presStyleIdx="4" presStyleCnt="6">
        <dgm:presLayoutVars>
          <dgm:chMax val="0"/>
          <dgm:chPref val="0"/>
          <dgm:bulletEnabled val="1"/>
        </dgm:presLayoutVars>
      </dgm:prSet>
      <dgm:spPr/>
    </dgm:pt>
    <dgm:pt modelId="{7EE94711-1A88-41A5-9CA8-4B9C34D6D410}" type="pres">
      <dgm:prSet presAssocID="{3C9A3431-39E5-4C23-B43E-55A4A4B93C05}" presName="Accent6" presStyleCnt="0"/>
      <dgm:spPr/>
    </dgm:pt>
    <dgm:pt modelId="{33E3FA4A-62EC-4595-85D4-2A2CEA13A48C}" type="pres">
      <dgm:prSet presAssocID="{3C9A3431-39E5-4C23-B43E-55A4A4B93C05}" presName="Accent" presStyleLbl="bgShp" presStyleIdx="5" presStyleCnt="6"/>
      <dgm:spPr/>
    </dgm:pt>
    <dgm:pt modelId="{F0D369A3-792F-4F6A-91A2-29377D6C9436}" type="pres">
      <dgm:prSet presAssocID="{3C9A3431-39E5-4C23-B43E-55A4A4B93C05}" presName="Child6" presStyleLbl="node1" presStyleIdx="5" presStyleCnt="6">
        <dgm:presLayoutVars>
          <dgm:chMax val="0"/>
          <dgm:chPref val="0"/>
          <dgm:bulletEnabled val="1"/>
        </dgm:presLayoutVars>
      </dgm:prSet>
      <dgm:spPr/>
    </dgm:pt>
  </dgm:ptLst>
  <dgm:cxnLst>
    <dgm:cxn modelId="{F410DA2E-B4A0-4BAA-9199-DAADDAFA80BF}" srcId="{33D95CAA-3023-435F-B63D-A2CF1ACC6E10}" destId="{414D2125-D88A-4699-98A9-44FEE4498B63}" srcOrd="0" destOrd="0" parTransId="{CD226218-9C24-4180-928A-449BAC728E0F}" sibTransId="{2BCB354F-A12E-4797-BECA-E3FDE4C99914}"/>
    <dgm:cxn modelId="{ABCB2A3F-A890-456B-9AB4-618679B4E186}" type="presOf" srcId="{414D2125-D88A-4699-98A9-44FEE4498B63}" destId="{7E0529AA-AFCD-4925-A683-E44632BB002D}" srcOrd="0" destOrd="0" presId="urn:microsoft.com/office/officeart/2011/layout/HexagonRadial"/>
    <dgm:cxn modelId="{E8CB0541-1DC1-4B61-9F79-84AB8D37DB71}" type="presOf" srcId="{DE5C7F4E-A4D2-48C6-AA68-0C1A257E70B4}" destId="{3496796B-F0E9-4A30-9406-3521CC7F773C}" srcOrd="0" destOrd="0" presId="urn:microsoft.com/office/officeart/2011/layout/HexagonRadial"/>
    <dgm:cxn modelId="{DF1E8A43-2C44-4C6A-AAAB-AD0F90D9ED15}" srcId="{414D2125-D88A-4699-98A9-44FEE4498B63}" destId="{9EF2118B-EC0A-4BA2-B983-07B9715F87F8}" srcOrd="3" destOrd="0" parTransId="{37D43CFD-7E30-4F90-8898-5CFC3B0C309F}" sibTransId="{1885D135-B436-4D73-8E32-374F90D5E3C2}"/>
    <dgm:cxn modelId="{7888C54D-1ACC-42D7-B066-DF39C264468E}" srcId="{414D2125-D88A-4699-98A9-44FEE4498B63}" destId="{DE5C7F4E-A4D2-48C6-AA68-0C1A257E70B4}" srcOrd="4" destOrd="0" parTransId="{1E57E97F-A01E-49F9-9941-648518AD16B0}" sibTransId="{DE1A40E1-DB1C-44D6-92A7-AFA60FF8D0C0}"/>
    <dgm:cxn modelId="{8DA63558-447B-4830-8237-C590258BD6C7}" type="presOf" srcId="{3C9A3431-39E5-4C23-B43E-55A4A4B93C05}" destId="{F0D369A3-792F-4F6A-91A2-29377D6C9436}" srcOrd="0" destOrd="0" presId="urn:microsoft.com/office/officeart/2011/layout/HexagonRadial"/>
    <dgm:cxn modelId="{43171186-2C00-44FB-91C8-19C114A3E8B5}" srcId="{414D2125-D88A-4699-98A9-44FEE4498B63}" destId="{A38C6DC8-1A16-4EED-9696-982156387D41}" srcOrd="2" destOrd="0" parTransId="{D19B5032-4304-4353-BD19-F394E450E577}" sibTransId="{0DBB2A19-0CE5-46C3-AAF3-489E71F6DF09}"/>
    <dgm:cxn modelId="{1BE2BE8A-5744-46D2-96DA-5C8F03027332}" type="presOf" srcId="{A38C6DC8-1A16-4EED-9696-982156387D41}" destId="{F307A5C2-CE0A-4832-BBF1-BEDE03244159}" srcOrd="0" destOrd="0" presId="urn:microsoft.com/office/officeart/2011/layout/HexagonRadial"/>
    <dgm:cxn modelId="{8FB61B8C-A0FD-4E4E-ADD3-B3C48C2BB765}" srcId="{414D2125-D88A-4699-98A9-44FEE4498B63}" destId="{A497DFD8-3B19-4747-846B-ADD54CCA0819}" srcOrd="1" destOrd="0" parTransId="{ECA0010D-8D4A-4980-8B07-7CBACA22CB73}" sibTransId="{C03C194E-D4C1-4C9C-83A0-C9305834FC25}"/>
    <dgm:cxn modelId="{47BEFDAD-9EF3-4E4B-A38F-0EE2079DB53F}" srcId="{414D2125-D88A-4699-98A9-44FEE4498B63}" destId="{A58B6330-1999-4559-8C93-5CB01FA20F20}" srcOrd="0" destOrd="0" parTransId="{10D3ACD7-CC8F-496B-9606-80B8486C50AA}" sibTransId="{35068214-18A9-45EC-AEA4-DA1A6AA1F98E}"/>
    <dgm:cxn modelId="{8D5D54BC-DF23-44AE-9F6B-B7062B89E736}" type="presOf" srcId="{A58B6330-1999-4559-8C93-5CB01FA20F20}" destId="{D7E1F069-761D-49DB-80C2-D313D15C576A}" srcOrd="0" destOrd="0" presId="urn:microsoft.com/office/officeart/2011/layout/HexagonRadial"/>
    <dgm:cxn modelId="{3754BDC4-5208-43F7-8372-696A3FC54BBF}" type="presOf" srcId="{9EF2118B-EC0A-4BA2-B983-07B9715F87F8}" destId="{BCF7DD08-8028-4D0F-9C8A-401760AB20C0}" srcOrd="0" destOrd="0" presId="urn:microsoft.com/office/officeart/2011/layout/HexagonRadial"/>
    <dgm:cxn modelId="{F21565CD-2A50-42CE-94FF-EFA477301AD6}" type="presOf" srcId="{A497DFD8-3B19-4747-846B-ADD54CCA0819}" destId="{B01D108A-C2F7-46D9-B3E6-624F496929FD}" srcOrd="0" destOrd="0" presId="urn:microsoft.com/office/officeart/2011/layout/HexagonRadial"/>
    <dgm:cxn modelId="{027962E8-F34A-4413-855B-CCE087465BFF}" type="presOf" srcId="{33D95CAA-3023-435F-B63D-A2CF1ACC6E10}" destId="{AD3D80A5-5845-4874-AFE0-6F66A6F7F0F9}" srcOrd="0" destOrd="0" presId="urn:microsoft.com/office/officeart/2011/layout/HexagonRadial"/>
    <dgm:cxn modelId="{63EA4CF8-5E6B-4B67-BED1-A81818B3683A}" srcId="{414D2125-D88A-4699-98A9-44FEE4498B63}" destId="{3C9A3431-39E5-4C23-B43E-55A4A4B93C05}" srcOrd="5" destOrd="0" parTransId="{02BC93AE-4BA8-4668-B2BA-6FAD4B574B12}" sibTransId="{8AB048F5-9928-4C57-91C3-E0758CDA9410}"/>
    <dgm:cxn modelId="{701D4848-BA88-4AAF-8CA4-1DC426289047}" type="presParOf" srcId="{AD3D80A5-5845-4874-AFE0-6F66A6F7F0F9}" destId="{7E0529AA-AFCD-4925-A683-E44632BB002D}" srcOrd="0" destOrd="0" presId="urn:microsoft.com/office/officeart/2011/layout/HexagonRadial"/>
    <dgm:cxn modelId="{3C4FB5B0-9E08-4DFA-A71F-7865F6657880}" type="presParOf" srcId="{AD3D80A5-5845-4874-AFE0-6F66A6F7F0F9}" destId="{7CF729B0-E4AA-482E-8EA1-84D8A2EA7B7B}" srcOrd="1" destOrd="0" presId="urn:microsoft.com/office/officeart/2011/layout/HexagonRadial"/>
    <dgm:cxn modelId="{BC02F7B7-1222-4495-AE55-B6B15440C52D}" type="presParOf" srcId="{7CF729B0-E4AA-482E-8EA1-84D8A2EA7B7B}" destId="{014C7C58-9F2A-4A46-9EDA-CA1E41D80B07}" srcOrd="0" destOrd="0" presId="urn:microsoft.com/office/officeart/2011/layout/HexagonRadial"/>
    <dgm:cxn modelId="{B07FEEED-6285-4F25-B374-B3E5B1BD7E7D}" type="presParOf" srcId="{AD3D80A5-5845-4874-AFE0-6F66A6F7F0F9}" destId="{D7E1F069-761D-49DB-80C2-D313D15C576A}" srcOrd="2" destOrd="0" presId="urn:microsoft.com/office/officeart/2011/layout/HexagonRadial"/>
    <dgm:cxn modelId="{FBB314AF-FD32-40FC-972C-16B2BB5668BD}" type="presParOf" srcId="{AD3D80A5-5845-4874-AFE0-6F66A6F7F0F9}" destId="{746B391E-28F7-4233-A470-0F74A9523CD8}" srcOrd="3" destOrd="0" presId="urn:microsoft.com/office/officeart/2011/layout/HexagonRadial"/>
    <dgm:cxn modelId="{4CA7F6C9-D714-4A18-8BD5-D63B26281653}" type="presParOf" srcId="{746B391E-28F7-4233-A470-0F74A9523CD8}" destId="{B3784867-3606-4AA6-BE95-45201AAFAE5F}" srcOrd="0" destOrd="0" presId="urn:microsoft.com/office/officeart/2011/layout/HexagonRadial"/>
    <dgm:cxn modelId="{FAC48FDF-D0F5-4582-8E4B-C48C152F0673}" type="presParOf" srcId="{AD3D80A5-5845-4874-AFE0-6F66A6F7F0F9}" destId="{B01D108A-C2F7-46D9-B3E6-624F496929FD}" srcOrd="4" destOrd="0" presId="urn:microsoft.com/office/officeart/2011/layout/HexagonRadial"/>
    <dgm:cxn modelId="{173C6C5A-4EEC-4A8D-9109-1486BB35897F}" type="presParOf" srcId="{AD3D80A5-5845-4874-AFE0-6F66A6F7F0F9}" destId="{DD8FF63E-BE7D-414F-98B0-D37CF6632ACF}" srcOrd="5" destOrd="0" presId="urn:microsoft.com/office/officeart/2011/layout/HexagonRadial"/>
    <dgm:cxn modelId="{6DD957E3-31C2-4EF6-A2E7-5D470EFF1981}" type="presParOf" srcId="{DD8FF63E-BE7D-414F-98B0-D37CF6632ACF}" destId="{E00A4697-7ED2-4A30-BBEB-7B7631CDA84B}" srcOrd="0" destOrd="0" presId="urn:microsoft.com/office/officeart/2011/layout/HexagonRadial"/>
    <dgm:cxn modelId="{41CF1142-84ED-4DFC-91A8-27E25F06D406}" type="presParOf" srcId="{AD3D80A5-5845-4874-AFE0-6F66A6F7F0F9}" destId="{F307A5C2-CE0A-4832-BBF1-BEDE03244159}" srcOrd="6" destOrd="0" presId="urn:microsoft.com/office/officeart/2011/layout/HexagonRadial"/>
    <dgm:cxn modelId="{EDA25DFB-DD92-4465-BE1A-E0222A346329}" type="presParOf" srcId="{AD3D80A5-5845-4874-AFE0-6F66A6F7F0F9}" destId="{996FE954-1FD8-4902-B5FA-E793498EF195}" srcOrd="7" destOrd="0" presId="urn:microsoft.com/office/officeart/2011/layout/HexagonRadial"/>
    <dgm:cxn modelId="{D0AFAA0E-6B32-490C-943B-229F0D24987E}" type="presParOf" srcId="{996FE954-1FD8-4902-B5FA-E793498EF195}" destId="{32D15CB6-43EE-4C40-BA09-D65844ED1A5D}" srcOrd="0" destOrd="0" presId="urn:microsoft.com/office/officeart/2011/layout/HexagonRadial"/>
    <dgm:cxn modelId="{82E40DD2-AA6A-4EAA-9896-381E7FC62408}" type="presParOf" srcId="{AD3D80A5-5845-4874-AFE0-6F66A6F7F0F9}" destId="{BCF7DD08-8028-4D0F-9C8A-401760AB20C0}" srcOrd="8" destOrd="0" presId="urn:microsoft.com/office/officeart/2011/layout/HexagonRadial"/>
    <dgm:cxn modelId="{386DD384-5CAD-47ED-B993-3E2FCA97E290}" type="presParOf" srcId="{AD3D80A5-5845-4874-AFE0-6F66A6F7F0F9}" destId="{8C3474F5-9AA5-464D-B4CD-50F68207F713}" srcOrd="9" destOrd="0" presId="urn:microsoft.com/office/officeart/2011/layout/HexagonRadial"/>
    <dgm:cxn modelId="{489BF348-C802-4CE1-A4F2-C81EAFC7F031}" type="presParOf" srcId="{8C3474F5-9AA5-464D-B4CD-50F68207F713}" destId="{71CF68FD-9D4F-4BE8-AB8C-B2A001935212}" srcOrd="0" destOrd="0" presId="urn:microsoft.com/office/officeart/2011/layout/HexagonRadial"/>
    <dgm:cxn modelId="{10C48D6D-0137-493C-9FC9-89029B7C5660}" type="presParOf" srcId="{AD3D80A5-5845-4874-AFE0-6F66A6F7F0F9}" destId="{3496796B-F0E9-4A30-9406-3521CC7F773C}" srcOrd="10" destOrd="0" presId="urn:microsoft.com/office/officeart/2011/layout/HexagonRadial"/>
    <dgm:cxn modelId="{870D2588-7FF6-48D7-9B51-AA636E0B01A6}" type="presParOf" srcId="{AD3D80A5-5845-4874-AFE0-6F66A6F7F0F9}" destId="{7EE94711-1A88-41A5-9CA8-4B9C34D6D410}" srcOrd="11" destOrd="0" presId="urn:microsoft.com/office/officeart/2011/layout/HexagonRadial"/>
    <dgm:cxn modelId="{C8969220-2781-43C4-9B8D-AD06185B68E2}" type="presParOf" srcId="{7EE94711-1A88-41A5-9CA8-4B9C34D6D410}" destId="{33E3FA4A-62EC-4595-85D4-2A2CEA13A48C}" srcOrd="0" destOrd="0" presId="urn:microsoft.com/office/officeart/2011/layout/HexagonRadial"/>
    <dgm:cxn modelId="{51587BAB-16B6-40BD-B4A5-32F0A4377A68}" type="presParOf" srcId="{AD3D80A5-5845-4874-AFE0-6F66A6F7F0F9}" destId="{F0D369A3-792F-4F6A-91A2-29377D6C9436}" srcOrd="12" destOrd="0" presId="urn:microsoft.com/office/officeart/2011/layout/HexagonRadial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C22525E-2F89-4A89-8A31-C0FA5AED3A0F}">
      <dsp:nvSpPr>
        <dsp:cNvPr id="0" name=""/>
        <dsp:cNvSpPr/>
      </dsp:nvSpPr>
      <dsp:spPr>
        <a:xfrm>
          <a:off x="1976980" y="400592"/>
          <a:ext cx="862393" cy="862553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B2E01B3-A26A-424B-ADC7-EFC31403DB4C}">
      <dsp:nvSpPr>
        <dsp:cNvPr id="0" name=""/>
        <dsp:cNvSpPr/>
      </dsp:nvSpPr>
      <dsp:spPr>
        <a:xfrm>
          <a:off x="2005614" y="429349"/>
          <a:ext cx="805125" cy="805039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240" tIns="15240" rIns="15240" bIns="1524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Least Cost</a:t>
          </a:r>
          <a:endParaRPr lang="en-SG" sz="1200" kern="1200" dirty="0"/>
        </a:p>
      </dsp:txBody>
      <dsp:txXfrm>
        <a:off x="2120712" y="544376"/>
        <a:ext cx="574929" cy="574984"/>
      </dsp:txXfrm>
    </dsp:sp>
    <dsp:sp modelId="{5ED2DA38-6F6B-49D7-8C97-7D0E531DA2E0}">
      <dsp:nvSpPr>
        <dsp:cNvPr id="0" name=""/>
        <dsp:cNvSpPr/>
      </dsp:nvSpPr>
      <dsp:spPr>
        <a:xfrm rot="2700000">
          <a:off x="1086710" y="401635"/>
          <a:ext cx="860316" cy="860316"/>
        </a:xfrm>
        <a:prstGeom prst="teardrop">
          <a:avLst>
            <a:gd name="adj" fmla="val 100000"/>
          </a:avLst>
        </a:prstGeom>
        <a:solidFill>
          <a:schemeClr val="accent2">
            <a:hueOff val="0"/>
            <a:satOff val="0"/>
            <a:lumOff val="38039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092C5B1-4904-410D-B84A-820D1C065B2C}">
      <dsp:nvSpPr>
        <dsp:cNvPr id="0" name=""/>
        <dsp:cNvSpPr/>
      </dsp:nvSpPr>
      <dsp:spPr>
        <a:xfrm>
          <a:off x="1114305" y="429349"/>
          <a:ext cx="805125" cy="805039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38039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240" tIns="15240" rIns="15240" bIns="1524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Least logistic efforts</a:t>
          </a:r>
          <a:endParaRPr lang="en-SG" sz="1200" kern="1200" dirty="0"/>
        </a:p>
      </dsp:txBody>
      <dsp:txXfrm>
        <a:off x="1229403" y="544376"/>
        <a:ext cx="574929" cy="574984"/>
      </dsp:txXfrm>
    </dsp:sp>
    <dsp:sp modelId="{088EC2D9-8473-4CBA-8A7B-059EABF15CDA}">
      <dsp:nvSpPr>
        <dsp:cNvPr id="0" name=""/>
        <dsp:cNvSpPr/>
      </dsp:nvSpPr>
      <dsp:spPr>
        <a:xfrm rot="2700000">
          <a:off x="195401" y="401635"/>
          <a:ext cx="860316" cy="860316"/>
        </a:xfrm>
        <a:prstGeom prst="teardrop">
          <a:avLst>
            <a:gd name="adj" fmla="val 100000"/>
          </a:avLst>
        </a:prstGeom>
        <a:solidFill>
          <a:schemeClr val="accent2">
            <a:hueOff val="0"/>
            <a:satOff val="0"/>
            <a:lumOff val="76078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D56471-499F-49F0-A580-41ED78D17CDC}">
      <dsp:nvSpPr>
        <dsp:cNvPr id="0" name=""/>
        <dsp:cNvSpPr/>
      </dsp:nvSpPr>
      <dsp:spPr>
        <a:xfrm>
          <a:off x="222997" y="429349"/>
          <a:ext cx="805125" cy="805039"/>
        </a:xfrm>
        <a:prstGeom prst="ellipse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76078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5240" tIns="15240" rIns="15240" bIns="15240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200" kern="1200" dirty="0"/>
            <a:t>Lowest allowed quality</a:t>
          </a:r>
          <a:endParaRPr lang="en-SG" sz="1200" kern="1200" dirty="0"/>
        </a:p>
      </dsp:txBody>
      <dsp:txXfrm>
        <a:off x="338095" y="544376"/>
        <a:ext cx="574929" cy="574984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E0529AA-AFCD-4925-A683-E44632BB002D}">
      <dsp:nvSpPr>
        <dsp:cNvPr id="0" name=""/>
        <dsp:cNvSpPr/>
      </dsp:nvSpPr>
      <dsp:spPr>
        <a:xfrm>
          <a:off x="1532008" y="1362743"/>
          <a:ext cx="1732105" cy="1498341"/>
        </a:xfrm>
        <a:prstGeom prst="hexagon">
          <a:avLst>
            <a:gd name="adj" fmla="val 28570"/>
            <a:gd name="vf" fmla="val 115470"/>
          </a:avLst>
        </a:prstGeom>
        <a:solidFill>
          <a:schemeClr val="accent3">
            <a:shade val="6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latin typeface="+mj-lt"/>
            </a:rPr>
            <a:t>Standard Specs &amp; Terms </a:t>
          </a:r>
        </a:p>
      </dsp:txBody>
      <dsp:txXfrm>
        <a:off x="1819042" y="1611039"/>
        <a:ext cx="1158037" cy="1001749"/>
      </dsp:txXfrm>
    </dsp:sp>
    <dsp:sp modelId="{B3784867-3606-4AA6-BE95-45201AAFAE5F}">
      <dsp:nvSpPr>
        <dsp:cNvPr id="0" name=""/>
        <dsp:cNvSpPr/>
      </dsp:nvSpPr>
      <dsp:spPr>
        <a:xfrm>
          <a:off x="2616639" y="645887"/>
          <a:ext cx="653518" cy="563092"/>
        </a:xfrm>
        <a:prstGeom prst="hexagon">
          <a:avLst>
            <a:gd name="adj" fmla="val 28900"/>
            <a:gd name="vf" fmla="val 115470"/>
          </a:avLst>
        </a:prstGeom>
        <a:solidFill>
          <a:schemeClr val="accent3">
            <a:tint val="5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7E1F069-761D-49DB-80C2-D313D15C576A}">
      <dsp:nvSpPr>
        <dsp:cNvPr id="0" name=""/>
        <dsp:cNvSpPr/>
      </dsp:nvSpPr>
      <dsp:spPr>
        <a:xfrm>
          <a:off x="1691560" y="0"/>
          <a:ext cx="1419448" cy="1227989"/>
        </a:xfrm>
        <a:prstGeom prst="hexagon">
          <a:avLst>
            <a:gd name="adj" fmla="val 28570"/>
            <a:gd name="vf" fmla="val 115470"/>
          </a:avLst>
        </a:prstGeom>
        <a:solidFill>
          <a:srgbClr val="DE8BA5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solidFill>
                <a:schemeClr val="accent3">
                  <a:lumMod val="50000"/>
                </a:schemeClr>
              </a:solidFill>
              <a:latin typeface="+mj-lt"/>
            </a:rPr>
            <a:t>Location</a:t>
          </a:r>
        </a:p>
      </dsp:txBody>
      <dsp:txXfrm>
        <a:off x="1926793" y="203504"/>
        <a:ext cx="948982" cy="820981"/>
      </dsp:txXfrm>
    </dsp:sp>
    <dsp:sp modelId="{E00A4697-7ED2-4A30-BBEB-7B7631CDA84B}">
      <dsp:nvSpPr>
        <dsp:cNvPr id="0" name=""/>
        <dsp:cNvSpPr/>
      </dsp:nvSpPr>
      <dsp:spPr>
        <a:xfrm>
          <a:off x="3379346" y="1698570"/>
          <a:ext cx="653518" cy="563092"/>
        </a:xfrm>
        <a:prstGeom prst="hexagon">
          <a:avLst>
            <a:gd name="adj" fmla="val 28900"/>
            <a:gd name="vf" fmla="val 115470"/>
          </a:avLst>
        </a:prstGeom>
        <a:solidFill>
          <a:schemeClr val="accent3">
            <a:tint val="5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01D108A-C2F7-46D9-B3E6-624F496929FD}">
      <dsp:nvSpPr>
        <dsp:cNvPr id="0" name=""/>
        <dsp:cNvSpPr/>
      </dsp:nvSpPr>
      <dsp:spPr>
        <a:xfrm>
          <a:off x="2993359" y="755295"/>
          <a:ext cx="1419448" cy="1227989"/>
        </a:xfrm>
        <a:prstGeom prst="hexagon">
          <a:avLst>
            <a:gd name="adj" fmla="val 28570"/>
            <a:gd name="vf" fmla="val 115470"/>
          </a:avLst>
        </a:prstGeom>
        <a:solidFill>
          <a:srgbClr val="DE8BA5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solidFill>
                <a:schemeClr val="accent3">
                  <a:lumMod val="50000"/>
                </a:schemeClr>
              </a:solidFill>
              <a:latin typeface="+mj-lt"/>
            </a:rPr>
            <a:t>Quality</a:t>
          </a:r>
        </a:p>
      </dsp:txBody>
      <dsp:txXfrm>
        <a:off x="3228592" y="958799"/>
        <a:ext cx="948982" cy="820981"/>
      </dsp:txXfrm>
    </dsp:sp>
    <dsp:sp modelId="{32D15CB6-43EE-4C40-BA09-D65844ED1A5D}">
      <dsp:nvSpPr>
        <dsp:cNvPr id="0" name=""/>
        <dsp:cNvSpPr/>
      </dsp:nvSpPr>
      <dsp:spPr>
        <a:xfrm>
          <a:off x="2849521" y="2886852"/>
          <a:ext cx="653518" cy="563092"/>
        </a:xfrm>
        <a:prstGeom prst="hexagon">
          <a:avLst>
            <a:gd name="adj" fmla="val 28900"/>
            <a:gd name="vf" fmla="val 115470"/>
          </a:avLst>
        </a:prstGeom>
        <a:solidFill>
          <a:schemeClr val="accent3">
            <a:tint val="5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307A5C2-CE0A-4832-BBF1-BEDE03244159}">
      <dsp:nvSpPr>
        <dsp:cNvPr id="0" name=""/>
        <dsp:cNvSpPr/>
      </dsp:nvSpPr>
      <dsp:spPr>
        <a:xfrm>
          <a:off x="2993359" y="2240119"/>
          <a:ext cx="1419448" cy="1227989"/>
        </a:xfrm>
        <a:prstGeom prst="hexagon">
          <a:avLst>
            <a:gd name="adj" fmla="val 28570"/>
            <a:gd name="vf" fmla="val 115470"/>
          </a:avLst>
        </a:prstGeom>
        <a:solidFill>
          <a:srgbClr val="DE8BA5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SG" sz="1700" kern="1200" dirty="0">
              <a:solidFill>
                <a:schemeClr val="accent3">
                  <a:lumMod val="50000"/>
                </a:schemeClr>
              </a:solidFill>
              <a:latin typeface="+mj-lt"/>
            </a:rPr>
            <a:t>Quantity</a:t>
          </a:r>
          <a:endParaRPr lang="en-US" sz="1700" kern="1200" dirty="0">
            <a:solidFill>
              <a:schemeClr val="accent3">
                <a:lumMod val="50000"/>
              </a:schemeClr>
            </a:solidFill>
            <a:latin typeface="+mj-lt"/>
          </a:endParaRPr>
        </a:p>
      </dsp:txBody>
      <dsp:txXfrm>
        <a:off x="3228592" y="2443623"/>
        <a:ext cx="948982" cy="820981"/>
      </dsp:txXfrm>
    </dsp:sp>
    <dsp:sp modelId="{71CF68FD-9D4F-4BE8-AB8C-B2A001935212}">
      <dsp:nvSpPr>
        <dsp:cNvPr id="0" name=""/>
        <dsp:cNvSpPr/>
      </dsp:nvSpPr>
      <dsp:spPr>
        <a:xfrm>
          <a:off x="1535231" y="3010200"/>
          <a:ext cx="653518" cy="563092"/>
        </a:xfrm>
        <a:prstGeom prst="hexagon">
          <a:avLst>
            <a:gd name="adj" fmla="val 28900"/>
            <a:gd name="vf" fmla="val 115470"/>
          </a:avLst>
        </a:prstGeom>
        <a:solidFill>
          <a:schemeClr val="accent3">
            <a:tint val="5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CF7DD08-8028-4D0F-9C8A-401760AB20C0}">
      <dsp:nvSpPr>
        <dsp:cNvPr id="0" name=""/>
        <dsp:cNvSpPr/>
      </dsp:nvSpPr>
      <dsp:spPr>
        <a:xfrm>
          <a:off x="1691560" y="2996260"/>
          <a:ext cx="1419448" cy="1227989"/>
        </a:xfrm>
        <a:prstGeom prst="hexagon">
          <a:avLst>
            <a:gd name="adj" fmla="val 28570"/>
            <a:gd name="vf" fmla="val 115470"/>
          </a:avLst>
        </a:prstGeom>
        <a:solidFill>
          <a:srgbClr val="DE8BA5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700" kern="1200" dirty="0">
              <a:solidFill>
                <a:schemeClr val="accent3">
                  <a:lumMod val="50000"/>
                </a:schemeClr>
              </a:solidFill>
              <a:latin typeface="+mj-lt"/>
            </a:rPr>
            <a:t>Time</a:t>
          </a:r>
        </a:p>
      </dsp:txBody>
      <dsp:txXfrm>
        <a:off x="1926793" y="3199764"/>
        <a:ext cx="948982" cy="820981"/>
      </dsp:txXfrm>
    </dsp:sp>
    <dsp:sp modelId="{33E3FA4A-62EC-4595-85D4-2A2CEA13A48C}">
      <dsp:nvSpPr>
        <dsp:cNvPr id="0" name=""/>
        <dsp:cNvSpPr/>
      </dsp:nvSpPr>
      <dsp:spPr>
        <a:xfrm>
          <a:off x="760035" y="1957939"/>
          <a:ext cx="653518" cy="563092"/>
        </a:xfrm>
        <a:prstGeom prst="hexagon">
          <a:avLst>
            <a:gd name="adj" fmla="val 28900"/>
            <a:gd name="vf" fmla="val 115470"/>
          </a:avLst>
        </a:prstGeom>
        <a:solidFill>
          <a:schemeClr val="accent3">
            <a:tint val="55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496796B-F0E9-4A30-9406-3521CC7F773C}">
      <dsp:nvSpPr>
        <dsp:cNvPr id="0" name=""/>
        <dsp:cNvSpPr/>
      </dsp:nvSpPr>
      <dsp:spPr>
        <a:xfrm>
          <a:off x="383718" y="2240964"/>
          <a:ext cx="1419448" cy="1227989"/>
        </a:xfrm>
        <a:prstGeom prst="hexagon">
          <a:avLst>
            <a:gd name="adj" fmla="val 28570"/>
            <a:gd name="vf" fmla="val 115470"/>
          </a:avLst>
        </a:prstGeom>
        <a:solidFill>
          <a:srgbClr val="DE8BA5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SG" sz="1700" kern="1200">
              <a:solidFill>
                <a:schemeClr val="accent3">
                  <a:lumMod val="50000"/>
                </a:schemeClr>
              </a:solidFill>
              <a:latin typeface="+mj-lt"/>
            </a:rPr>
            <a:t>Flexibility</a:t>
          </a:r>
          <a:endParaRPr lang="en-US" sz="1700" kern="1200">
            <a:solidFill>
              <a:schemeClr val="accent3">
                <a:lumMod val="50000"/>
              </a:schemeClr>
            </a:solidFill>
            <a:latin typeface="+mj-lt"/>
          </a:endParaRPr>
        </a:p>
      </dsp:txBody>
      <dsp:txXfrm>
        <a:off x="618951" y="2444468"/>
        <a:ext cx="948982" cy="820981"/>
      </dsp:txXfrm>
    </dsp:sp>
    <dsp:sp modelId="{F0D369A3-792F-4F6A-91A2-29377D6C9436}">
      <dsp:nvSpPr>
        <dsp:cNvPr id="0" name=""/>
        <dsp:cNvSpPr/>
      </dsp:nvSpPr>
      <dsp:spPr>
        <a:xfrm>
          <a:off x="383718" y="753606"/>
          <a:ext cx="1419448" cy="1227989"/>
        </a:xfrm>
        <a:prstGeom prst="hexagon">
          <a:avLst>
            <a:gd name="adj" fmla="val 28570"/>
            <a:gd name="vf" fmla="val 115470"/>
          </a:avLst>
        </a:prstGeom>
        <a:solidFill>
          <a:srgbClr val="DE8BA5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SG" sz="1700" kern="1200">
              <a:solidFill>
                <a:schemeClr val="accent3">
                  <a:lumMod val="50000"/>
                </a:schemeClr>
              </a:solidFill>
              <a:latin typeface="+mj-lt"/>
            </a:rPr>
            <a:t>Others</a:t>
          </a:r>
          <a:endParaRPr lang="en-US" sz="1700" kern="1200">
            <a:solidFill>
              <a:schemeClr val="accent3">
                <a:lumMod val="50000"/>
              </a:schemeClr>
            </a:solidFill>
            <a:latin typeface="+mj-lt"/>
          </a:endParaRPr>
        </a:p>
      </dsp:txBody>
      <dsp:txXfrm>
        <a:off x="618951" y="957110"/>
        <a:ext cx="948982" cy="82098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1/layout/CircleProcess">
  <dgm:title val="Circle Process"/>
  <dgm:desc val="Use to show sequential steps in a process. Limited to eleven Level 1 shapes with an unlimited number of Level 2 shapes. Works best with small amounts of text. Unused text does not appear, but remains available if you switch layouts."/>
  <dgm:catLst>
    <dgm:cat type="process" pri="8500"/>
    <dgm:cat type="officeonline" pri="85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30" srcId="0" destId="10" srcOrd="0" destOrd="0"/>
        <dgm:cxn modelId="4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50" srcId="0" destId="10" srcOrd="0" destOrd="0"/>
        <dgm:cxn modelId="60" srcId="0" destId="20" srcOrd="1" destOrd="0"/>
        <dgm:cxn modelId="70" srcId="0" destId="30" srcOrd="2" destOrd="0"/>
        <dgm:cxn modelId="80" srcId="0" destId="40" srcOrd="3" destOrd="0"/>
      </dgm:cxnLst>
      <dgm:bg/>
      <dgm:whole/>
    </dgm:dataModel>
  </dgm:clrData>
  <dgm:layoutNode name="Name0">
    <dgm:varLst>
      <dgm:chMax val="11"/>
      <dgm:chPref val="11"/>
      <dgm:dir/>
      <dgm:resizeHandles/>
    </dgm:varLst>
    <dgm:shape xmlns:r="http://schemas.openxmlformats.org/officeDocument/2006/relationships" r:blip="">
      <dgm:adjLst/>
    </dgm:shape>
    <dgm:choose name="Name1">
      <dgm:if name="Name2" func="var" arg="dir" op="equ" val="norm">
        <dgm:choose name="Name3">
          <dgm:if name="Name4" axis="ch" ptType="node" func="cnt" op="equ" val="1">
            <dgm:alg type="composite">
              <dgm:param type="ar" val="0.6383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l" for="ch" forName="Parent1" refType="w" fact="0.1667"/>
              <dgm:constr type="t" for="ch" forName="Parent1" refType="h" fact="0.1064"/>
              <dgm:constr type="w" for="ch" forName="Parent1" refType="w" fact="0.6667"/>
              <dgm:constr type="h" for="ch" forName="Parent1" refType="h" fact="0.4255"/>
              <dgm:constr type="l" for="ch" forName="Accent1" refType="w" fact="0"/>
              <dgm:constr type="t" for="ch" forName="Accent1" refType="h" fact="0"/>
              <dgm:constr type="w" for="ch" forName="Accent1" refType="w"/>
              <dgm:constr type="h" for="ch" forName="Accent1" refType="h" fact="0.6383"/>
              <dgm:constr type="l" for="ch" forName="ParentBackground1" refType="w" fact="0.0333"/>
              <dgm:constr type="t" for="ch" forName="ParentBackground1" refType="h" fact="0.0213"/>
              <dgm:constr type="w" for="ch" forName="ParentBackground1" refType="w" fact="0.9333"/>
              <dgm:constr type="h" for="ch" forName="ParentBackground1" refType="h" fact="0.5957"/>
              <dgm:constr type="l" for="ch" forName="Child1" refType="w" fact="0.0333"/>
              <dgm:constr type="t" for="ch" forName="Child1" refType="h" fact="0.6574"/>
              <dgm:constr type="w" for="ch" forName="Child1" refType="w" fact="0.9333"/>
              <dgm:constr type="h" for="ch" forName="Child1" refType="h" fact="0.3426"/>
            </dgm:constrLst>
          </dgm:if>
          <dgm:if name="Name5" axis="ch" ptType="node" func="cnt" op="equ" val="2">
            <dgm:alg type="composite">
              <dgm:param type="ar" val="1.2659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Parent2" refType="primFontSz" refFor="des" refForName="Parent1" op="equ"/>
              <dgm:constr type="primFontSz" for="des" forName="Child2" refType="primFontSz" refFor="des" refForName="Child1" op="equ"/>
              <dgm:constr type="l" for="ch" forName="Parent2" refType="w" fact="0.6249"/>
              <dgm:constr type="t" for="ch" forName="Parent2" refType="h" fact="0.2022"/>
              <dgm:constr type="w" for="ch" forName="Parent2" refType="w" fact="0.3001"/>
              <dgm:constr type="h" for="ch" forName="Parent2" refType="h" fact="0.3799"/>
              <dgm:constr type="l" for="ch" forName="Parent1" refType="w" fact="0.1597"/>
              <dgm:constr type="t" for="ch" forName="Parent1" refType="h" fact="0.2022"/>
              <dgm:constr type="w" for="ch" forName="Parent1" refType="w" fact="0.3001"/>
              <dgm:constr type="h" for="ch" forName="Parent1" refType="h" fact="0.3799"/>
              <dgm:constr type="l" for="ch" forName="Accent2" refType="w" fact="0.5498"/>
              <dgm:constr type="t" for="ch" forName="Accent2" refType="h" fact="0.1072"/>
              <dgm:constr type="w" for="ch" forName="Accent2" refType="w" fact="0.4502"/>
              <dgm:constr type="h" for="ch" forName="Accent2" refType="h" fact="0.5699"/>
              <dgm:constr type="l" for="ch" forName="ParentBackground2" refType="w" fact="0.5648"/>
              <dgm:constr type="t" for="ch" forName="ParentBackground2" refType="h" fact="0.1262"/>
              <dgm:constr type="w" for="ch" forName="ParentBackground2" refType="w" fact="0.4201"/>
              <dgm:constr type="h" for="ch" forName="ParentBackground2" refType="h" fact="0.5319"/>
              <dgm:constr type="l" for="ch" forName="Child2" refType="w" fact="0.5648"/>
              <dgm:constr type="t" for="ch" forName="Child2" refType="h" fact="0.6876"/>
              <dgm:constr type="w" for="ch" forName="Child2" refType="w" fact="0.4201"/>
              <dgm:constr type="h" for="ch" forName="Child2" refType="h" fact="0.3124"/>
              <dgm:constr type="l" for="ch" forName="Accent1" refType="w" fact="-0.0086"/>
              <dgm:constr type="t" for="ch" forName="Accent1" refType="h" fact="-0.0109"/>
              <dgm:constr type="w" for="ch" forName="Accent1" refType="w" fact="0.6367"/>
              <dgm:constr type="h" for="ch" forName="Accent1" refType="h" fact="0.806"/>
              <dgm:constr type="l" for="ch" forName="ParentBackground1" refType="w" fact="0.0997"/>
              <dgm:constr type="t" for="ch" forName="ParentBackground1" refType="h" fact="0.1262"/>
              <dgm:constr type="w" for="ch" forName="ParentBackground1" refType="w" fact="0.4201"/>
              <dgm:constr type="h" for="ch" forName="ParentBackground1" refType="h" fact="0.5319"/>
              <dgm:constr type="l" for="ch" forName="Child1" refType="w" fact="0.0997"/>
              <dgm:constr type="t" for="ch" forName="Child1" refType="h" fact="0.6876"/>
              <dgm:constr type="w" for="ch" forName="Child1" refType="w" fact="0.4201"/>
              <dgm:constr type="h" for="ch" forName="Child1" refType="h" fact="0.3124"/>
            </dgm:constrLst>
          </dgm:if>
          <dgm:if name="Name6" axis="ch" ptType="node" func="cnt" op="equ" val="3">
            <dgm:alg type="composite">
              <dgm:param type="ar" val="1.8548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l" for="ch" forName="Parent3" refType="w" fact="0.744"/>
              <dgm:constr type="t" for="ch" forName="Parent3" refType="h" fact="0.2022"/>
              <dgm:constr type="w" for="ch" forName="Parent3" refType="w" fact="0.2048"/>
              <dgm:constr type="h" for="ch" forName="Parent3" refType="h" fact="0.3799"/>
              <dgm:constr type="l" for="ch" forName="Parent2" refType="w" fact="0.4265"/>
              <dgm:constr type="t" for="ch" forName="Parent2" refType="h" fact="0.2022"/>
              <dgm:constr type="w" for="ch" forName="Parent2" refType="w" fact="0.2048"/>
              <dgm:constr type="h" for="ch" forName="Parent2" refType="h" fact="0.3799"/>
              <dgm:constr type="l" for="ch" forName="Parent1" refType="w" fact="0.109"/>
              <dgm:constr type="t" for="ch" forName="Parent1" refType="h" fact="0.2022"/>
              <dgm:constr type="w" for="ch" forName="Parent1" refType="w" fact="0.2048"/>
              <dgm:constr type="h" for="ch" forName="Parent1" refType="h" fact="0.3799"/>
              <dgm:constr type="l" for="ch" forName="Accent3" refType="w" fact="0.6928"/>
              <dgm:constr type="t" for="ch" forName="Accent3" refType="h" fact="0.1072"/>
              <dgm:constr type="w" for="ch" forName="Accent3" refType="w" fact="0.3072"/>
              <dgm:constr type="h" for="ch" forName="Accent3" refType="h" fact="0.5699"/>
              <dgm:constr type="l" for="ch" forName="ParentBackground3" refType="w" fact="0.703"/>
              <dgm:constr type="t" for="ch" forName="ParentBackground3" refType="h" fact="0.1262"/>
              <dgm:constr type="w" for="ch" forName="ParentBackground3" refType="w" fact="0.2868"/>
              <dgm:constr type="h" for="ch" forName="ParentBackground3" refType="h" fact="0.5319"/>
              <dgm:constr type="l" for="ch" forName="Child3" refType="w" fact="0.703"/>
              <dgm:constr type="t" for="ch" forName="Child3" refType="h" fact="0.6876"/>
              <dgm:constr type="w" for="ch" forName="Child3" refType="w" fact="0.2868"/>
              <dgm:constr type="h" for="ch" forName="Child3" refType="h" fact="0.3124"/>
              <dgm:constr type="l" for="ch" forName="Accent2" refType="w" fact="0.3122"/>
              <dgm:constr type="t" for="ch" forName="Accent2" refType="h" fact="-0.0109"/>
              <dgm:constr type="w" for="ch" forName="Accent2" refType="w" fact="0.4334"/>
              <dgm:constr type="h" for="ch" forName="Accent2" refType="h" fact="0.806"/>
              <dgm:constr type="l" for="ch" forName="ParentBackground2" refType="w" fact="0.3855"/>
              <dgm:constr type="t" for="ch" forName="ParentBackground2" refType="h" fact="0.1262"/>
              <dgm:constr type="w" for="ch" forName="ParentBackground2" refType="w" fact="0.2868"/>
              <dgm:constr type="h" for="ch" forName="ParentBackground2" refType="h" fact="0.5319"/>
              <dgm:constr type="l" for="ch" forName="Child2" refType="w" fact="0.3855"/>
              <dgm:constr type="t" for="ch" forName="Child2" refType="h" fact="0.6876"/>
              <dgm:constr type="w" for="ch" forName="Child2" refType="w" fact="0.2868"/>
              <dgm:constr type="h" for="ch" forName="Child2" refType="h" fact="0.3124"/>
              <dgm:constr type="l" for="ch" forName="Accent1" refType="w" fact="-0.0053"/>
              <dgm:constr type="t" for="ch" forName="Accent1" refType="h" fact="-0.0109"/>
              <dgm:constr type="w" for="ch" forName="Accent1" refType="w" fact="0.4334"/>
              <dgm:constr type="h" for="ch" forName="Accent1" refType="h" fact="0.806"/>
              <dgm:constr type="l" for="ch" forName="ParentBackground1" refType="w" fact="0.068"/>
              <dgm:constr type="t" for="ch" forName="ParentBackground1" refType="h" fact="0.1262"/>
              <dgm:constr type="w" for="ch" forName="ParentBackground1" refType="w" fact="0.2868"/>
              <dgm:constr type="h" for="ch" forName="ParentBackground1" refType="h" fact="0.5319"/>
              <dgm:constr type="l" for="ch" forName="Child1" refType="w" fact="0.068"/>
              <dgm:constr type="t" for="ch" forName="Child1" refType="h" fact="0.6876"/>
              <dgm:constr type="w" for="ch" forName="Child1" refType="w" fact="0.2868"/>
              <dgm:constr type="h" for="ch" forName="Child1" refType="h" fact="0.3124"/>
            </dgm:constrLst>
          </dgm:if>
          <dgm:if name="Name7" axis="ch" ptType="node" func="cnt" op="equ" val="4">
            <dgm:alg type="composite">
              <dgm:param type="ar" val="2.4437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l" for="ch" forName="Parent4" refType="w" fact="0.8057"/>
              <dgm:constr type="t" for="ch" forName="Parent4" refType="h" fact="0.2022"/>
              <dgm:constr type="w" for="ch" forName="Parent4" refType="w" fact="0.1555"/>
              <dgm:constr type="h" for="ch" forName="Parent4" refType="h" fact="0.3799"/>
              <dgm:constr type="l" for="ch" forName="Parent3" refType="w" fact="0.5647"/>
              <dgm:constr type="t" for="ch" forName="Parent3" refType="h" fact="0.2022"/>
              <dgm:constr type="w" for="ch" forName="Parent3" refType="w" fact="0.1555"/>
              <dgm:constr type="h" for="ch" forName="Parent3" refType="h" fact="0.3799"/>
              <dgm:constr type="l" for="ch" forName="Parent2" refType="w" fact="0.3237"/>
              <dgm:constr type="t" for="ch" forName="Parent2" refType="h" fact="0.2022"/>
              <dgm:constr type="w" for="ch" forName="Parent2" refType="w" fact="0.1555"/>
              <dgm:constr type="h" for="ch" forName="Parent2" refType="h" fact="0.3799"/>
              <dgm:constr type="l" for="ch" forName="Parent1" refType="w" fact="0.0827"/>
              <dgm:constr type="t" for="ch" forName="Parent1" refType="h" fact="0.2022"/>
              <dgm:constr type="w" for="ch" forName="Parent1" refType="w" fact="0.1555"/>
              <dgm:constr type="h" for="ch" forName="Parent1" refType="h" fact="0.3799"/>
              <dgm:constr type="l" for="ch" forName="Accent4" refType="w" fact="0.7668"/>
              <dgm:constr type="t" for="ch" forName="Accent4" refType="h" fact="0.1072"/>
              <dgm:constr type="w" for="ch" forName="Accent4" refType="w" fact="0.2332"/>
              <dgm:constr type="h" for="ch" forName="Accent4" refType="h" fact="0.5699"/>
              <dgm:constr type="l" for="ch" forName="ParentBackground4" refType="w" fact="0.7746"/>
              <dgm:constr type="t" for="ch" forName="ParentBackground4" refType="h" fact="0.1262"/>
              <dgm:constr type="w" for="ch" forName="ParentBackground4" refType="w" fact="0.2177"/>
              <dgm:constr type="h" for="ch" forName="ParentBackground4" refType="h" fact="0.5319"/>
              <dgm:constr type="l" for="ch" forName="Child4" refType="w" fact="0.7746"/>
              <dgm:constr type="t" for="ch" forName="Child4" refType="h" fact="0.6876"/>
              <dgm:constr type="w" for="ch" forName="Child4" refType="w" fact="0.2177"/>
              <dgm:constr type="h" for="ch" forName="Child4" refType="h" fact="0.3124"/>
              <dgm:constr type="l" for="ch" forName="Accent3" refType="w" fact="0.4765"/>
              <dgm:constr type="t" for="ch" forName="Accent3" refType="h" fact="-0.0109"/>
              <dgm:constr type="w" for="ch" forName="Accent3" refType="w" fact="0.3298"/>
              <dgm:constr type="h" for="ch" forName="Accent3" refType="h" fact="0.806"/>
              <dgm:constr type="l" for="ch" forName="ParentBackground3" refType="w" fact="0.5336"/>
              <dgm:constr type="t" for="ch" forName="ParentBackground3" refType="h" fact="0.1262"/>
              <dgm:constr type="w" for="ch" forName="ParentBackground3" refType="w" fact="0.2177"/>
              <dgm:constr type="h" for="ch" forName="ParentBackground3" refType="h" fact="0.5319"/>
              <dgm:constr type="l" for="ch" forName="Child3" refType="w" fact="0.5336"/>
              <dgm:constr type="t" for="ch" forName="Child3" refType="h" fact="0.6876"/>
              <dgm:constr type="w" for="ch" forName="Child3" refType="w" fact="0.2177"/>
              <dgm:constr type="h" for="ch" forName="Child3" refType="h" fact="0.3124"/>
              <dgm:constr type="l" for="ch" forName="Accent2" refType="w" fact="0.2365"/>
              <dgm:constr type="t" for="ch" forName="Accent2" refType="h" fact="-0.0109"/>
              <dgm:constr type="w" for="ch" forName="Accent2" refType="w" fact="0.3298"/>
              <dgm:constr type="h" for="ch" forName="Accent2" refType="h" fact="0.806"/>
              <dgm:constr type="l" for="ch" forName="ParentBackground2" refType="w" fact="0.2926"/>
              <dgm:constr type="t" for="ch" forName="ParentBackground2" refType="h" fact="0.1262"/>
              <dgm:constr type="w" for="ch" forName="ParentBackground2" refType="w" fact="0.2177"/>
              <dgm:constr type="h" for="ch" forName="ParentBackground2" refType="h" fact="0.5319"/>
              <dgm:constr type="l" for="ch" forName="Child2" refType="w" fact="0.2926"/>
              <dgm:constr type="t" for="ch" forName="Child2" refType="h" fact="0.6876"/>
              <dgm:constr type="w" for="ch" forName="Child2" refType="w" fact="0.2177"/>
              <dgm:constr type="h" for="ch" forName="Child2" refType="h" fact="0.3124"/>
              <dgm:constr type="l" for="ch" forName="Accent1" refType="w" fact="-0.0045"/>
              <dgm:constr type="t" for="ch" forName="Accent1" refType="h" fact="-0.0109"/>
              <dgm:constr type="w" for="ch" forName="Accent1" refType="w" fact="0.3298"/>
              <dgm:constr type="h" for="ch" forName="Accent1" refType="h" fact="0.806"/>
              <dgm:constr type="l" for="ch" forName="ParentBackground1" refType="w" fact="0.0516"/>
              <dgm:constr type="t" for="ch" forName="ParentBackground1" refType="h" fact="0.1262"/>
              <dgm:constr type="w" for="ch" forName="ParentBackground1" refType="w" fact="0.2177"/>
              <dgm:constr type="h" for="ch" forName="ParentBackground1" refType="h" fact="0.5319"/>
              <dgm:constr type="l" for="ch" forName="Child1" refType="w" fact="0.0516"/>
              <dgm:constr type="t" for="ch" forName="Child1" refType="h" fact="0.6876"/>
              <dgm:constr type="w" for="ch" forName="Child1" refType="w" fact="0.2177"/>
              <dgm:constr type="h" for="ch" forName="Child1" refType="h" fact="0.3124"/>
            </dgm:constrLst>
          </dgm:if>
          <dgm:if name="Name8" axis="ch" ptType="node" func="cnt" op="equ" val="5">
            <dgm:alg type="composite">
              <dgm:param type="ar" val="3.0325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l" for="ch" forName="Parent5" refType="w" fact="0.8434"/>
              <dgm:constr type="t" for="ch" forName="Parent5" refType="h" fact="0.2022"/>
              <dgm:constr type="w" for="ch" forName="Parent5" refType="w" fact="0.1253"/>
              <dgm:constr type="h" for="ch" forName="Parent5" refType="h" fact="0.3799"/>
              <dgm:constr type="l" for="ch" forName="Parent4" refType="w" fact="0.6492"/>
              <dgm:constr type="t" for="ch" forName="Parent4" refType="h" fact="0.2022"/>
              <dgm:constr type="w" for="ch" forName="Parent4" refType="w" fact="0.1253"/>
              <dgm:constr type="h" for="ch" forName="Parent4" refType="h" fact="0.3799"/>
              <dgm:constr type="l" for="ch" forName="Parent3" refType="w" fact="0.455"/>
              <dgm:constr type="t" for="ch" forName="Parent3" refType="h" fact="0.2022"/>
              <dgm:constr type="w" for="ch" forName="Parent3" refType="w" fact="0.1253"/>
              <dgm:constr type="h" for="ch" forName="Parent3" refType="h" fact="0.3799"/>
              <dgm:constr type="l" for="ch" forName="Parent2" refType="w" fact="0.2609"/>
              <dgm:constr type="t" for="ch" forName="Parent2" refType="h" fact="0.2022"/>
              <dgm:constr type="w" for="ch" forName="Parent2" refType="w" fact="0.1253"/>
              <dgm:constr type="h" for="ch" forName="Parent2" refType="h" fact="0.3799"/>
              <dgm:constr type="l" for="ch" forName="Parent1" refType="w" fact="0.0667"/>
              <dgm:constr type="t" for="ch" forName="Parent1" refType="h" fact="0.2022"/>
              <dgm:constr type="w" for="ch" forName="Parent1" refType="w" fact="0.1253"/>
              <dgm:constr type="h" for="ch" forName="Parent1" refType="h" fact="0.3799"/>
              <dgm:constr type="l" for="ch" forName="Accent5" refType="w" fact="0.8121"/>
              <dgm:constr type="t" for="ch" forName="Accent5" refType="h" fact="0.1072"/>
              <dgm:constr type="w" for="ch" forName="Accent5" refType="w" fact="0.1879"/>
              <dgm:constr type="h" for="ch" forName="Accent5" refType="h" fact="0.5699"/>
              <dgm:constr type="l" for="ch" forName="ParentBackground5" refType="w" fact="0.8183"/>
              <dgm:constr type="t" for="ch" forName="ParentBackground5" refType="h" fact="0.1262"/>
              <dgm:constr type="w" for="ch" forName="ParentBackground5" refType="w" fact="0.1754"/>
              <dgm:constr type="h" for="ch" forName="ParentBackground5" refType="h" fact="0.5319"/>
              <dgm:constr type="l" for="ch" forName="Child5" refType="w" fact="0.8183"/>
              <dgm:constr type="t" for="ch" forName="Child5" refType="h" fact="0.6876"/>
              <dgm:constr type="w" for="ch" forName="Child5" refType="w" fact="0.1754"/>
              <dgm:constr type="h" for="ch" forName="Child5" refType="h" fact="0.3124"/>
              <dgm:constr type="l" for="ch" forName="Accent4" refType="w" fact="0.5789"/>
              <dgm:constr type="t" for="ch" forName="Accent4" refType="h" fact="-0.0109"/>
              <dgm:constr type="w" for="ch" forName="Accent4" refType="w" fact="0.2657"/>
              <dgm:constr type="h" for="ch" forName="Accent4" refType="h" fact="0.806"/>
              <dgm:constr type="l" for="ch" forName="ParentBackground4" refType="w" fact="0.6242"/>
              <dgm:constr type="t" for="ch" forName="ParentBackground4" refType="h" fact="0.1262"/>
              <dgm:constr type="w" for="ch" forName="ParentBackground4" refType="w" fact="0.1754"/>
              <dgm:constr type="h" for="ch" forName="ParentBackground4" refType="h" fact="0.5319"/>
              <dgm:constr type="l" for="ch" forName="Child4" refType="w" fact="0.6242"/>
              <dgm:constr type="t" for="ch" forName="Child4" refType="h" fact="0.6876"/>
              <dgm:constr type="w" for="ch" forName="Child4" refType="w" fact="0.1754"/>
              <dgm:constr type="h" for="ch" forName="Child4" refType="h" fact="0.3124"/>
              <dgm:constr type="l" for="ch" forName="Accent3" refType="w" fact="0.3848"/>
              <dgm:constr type="t" for="ch" forName="Accent3" refType="h" fact="-0.0109"/>
              <dgm:constr type="w" for="ch" forName="Accent3" refType="w" fact="0.2657"/>
              <dgm:constr type="h" for="ch" forName="Accent3" refType="h" fact="0.806"/>
              <dgm:constr type="l" for="ch" forName="ParentBackground3" refType="w" fact="0.43"/>
              <dgm:constr type="t" for="ch" forName="ParentBackground3" refType="h" fact="0.1262"/>
              <dgm:constr type="w" for="ch" forName="ParentBackground3" refType="w" fact="0.1754"/>
              <dgm:constr type="h" for="ch" forName="ParentBackground3" refType="h" fact="0.5319"/>
              <dgm:constr type="l" for="ch" forName="Child3" refType="w" fact="0.43"/>
              <dgm:constr type="t" for="ch" forName="Child3" refType="h" fact="0.6876"/>
              <dgm:constr type="w" for="ch" forName="Child3" refType="w" fact="0.1754"/>
              <dgm:constr type="h" for="ch" forName="Child3" refType="h" fact="0.3124"/>
              <dgm:constr type="l" for="ch" forName="Accent2" refType="w" fact="0.1906"/>
              <dgm:constr type="t" for="ch" forName="Accent2" refType="h" fact="-0.0109"/>
              <dgm:constr type="w" for="ch" forName="Accent2" refType="w" fact="0.2657"/>
              <dgm:constr type="h" for="ch" forName="Accent2" refType="h" fact="0.806"/>
              <dgm:constr type="l" for="ch" forName="ParentBackground2" refType="w" fact="0.2358"/>
              <dgm:constr type="t" for="ch" forName="ParentBackground2" refType="h" fact="0.1262"/>
              <dgm:constr type="w" for="ch" forName="ParentBackground2" refType="w" fact="0.1754"/>
              <dgm:constr type="h" for="ch" forName="ParentBackground2" refType="h" fact="0.5319"/>
              <dgm:constr type="l" for="ch" forName="Child2" refType="w" fact="0.2358"/>
              <dgm:constr type="t" for="ch" forName="Child2" refType="h" fact="0.6876"/>
              <dgm:constr type="w" for="ch" forName="Child2" refType="w" fact="0.1754"/>
              <dgm:constr type="h" for="ch" forName="Child2" refType="h" fact="0.3124"/>
              <dgm:constr type="l" for="ch" forName="Accent1" refType="w" fact="-0.0036"/>
              <dgm:constr type="t" for="ch" forName="Accent1" refType="h" fact="-0.0109"/>
              <dgm:constr type="w" for="ch" forName="Accent1" refType="w" fact="0.2657"/>
              <dgm:constr type="h" for="ch" forName="Accent1" refType="h" fact="0.806"/>
              <dgm:constr type="l" for="ch" forName="ParentBackground1" refType="w" fact="0.0416"/>
              <dgm:constr type="t" for="ch" forName="ParentBackground1" refType="h" fact="0.1262"/>
              <dgm:constr type="w" for="ch" forName="ParentBackground1" refType="w" fact="0.1754"/>
              <dgm:constr type="h" for="ch" forName="ParentBackground1" refType="h" fact="0.5319"/>
              <dgm:constr type="l" for="ch" forName="Child1" refType="w" fact="0.0416"/>
              <dgm:constr type="t" for="ch" forName="Child1" refType="h" fact="0.6876"/>
              <dgm:constr type="w" for="ch" forName="Child1" refType="w" fact="0.1754"/>
              <dgm:constr type="h" for="ch" forName="Child1" refType="h" fact="0.3124"/>
            </dgm:constrLst>
          </dgm:if>
          <dgm:if name="Name9" axis="ch" ptType="node" func="cnt" op="equ" val="6">
            <dgm:alg type="composite">
              <dgm:param type="ar" val="3.6214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l" for="ch" forName="Parent6" refType="w" fact="0.8689"/>
              <dgm:constr type="t" for="ch" forName="Parent6" refType="h" fact="0.2022"/>
              <dgm:constr type="w" for="ch" forName="Parent6" refType="w" fact="0.1049"/>
              <dgm:constr type="h" for="ch" forName="Parent6" refType="h" fact="0.3799"/>
              <dgm:constr type="l" for="ch" forName="Parent5" refType="w" fact="0.7063"/>
              <dgm:constr type="t" for="ch" forName="Parent5" refType="h" fact="0.2022"/>
              <dgm:constr type="w" for="ch" forName="Parent5" refType="w" fact="0.1049"/>
              <dgm:constr type="h" for="ch" forName="Parent5" refType="h" fact="0.3799"/>
              <dgm:constr type="l" for="ch" forName="Parent4" refType="w" fact="0.5437"/>
              <dgm:constr type="t" for="ch" forName="Parent4" refType="h" fact="0.2022"/>
              <dgm:constr type="w" for="ch" forName="Parent4" refType="w" fact="0.1049"/>
              <dgm:constr type="h" for="ch" forName="Parent4" refType="h" fact="0.3799"/>
              <dgm:constr type="l" for="ch" forName="Parent3" refType="w" fact="0.381"/>
              <dgm:constr type="t" for="ch" forName="Parent3" refType="h" fact="0.2022"/>
              <dgm:constr type="w" for="ch" forName="Parent3" refType="w" fact="0.1049"/>
              <dgm:constr type="h" for="ch" forName="Parent3" refType="h" fact="0.3799"/>
              <dgm:constr type="l" for="ch" forName="Parent2" refType="w" fact="0.2184"/>
              <dgm:constr type="t" for="ch" forName="Parent2" refType="h" fact="0.2022"/>
              <dgm:constr type="w" for="ch" forName="Parent2" refType="w" fact="0.1049"/>
              <dgm:constr type="h" for="ch" forName="Parent2" refType="h" fact="0.3799"/>
              <dgm:constr type="l" for="ch" forName="Parent1" refType="w" fact="0.0558"/>
              <dgm:constr type="t" for="ch" forName="Parent1" refType="h" fact="0.2022"/>
              <dgm:constr type="w" for="ch" forName="Parent1" refType="w" fact="0.1049"/>
              <dgm:constr type="h" for="ch" forName="Parent1" refType="h" fact="0.3799"/>
              <dgm:constr type="l" for="ch" forName="Accent6" refType="w" fact="0.8426"/>
              <dgm:constr type="t" for="ch" forName="Accent6" refType="h" fact="0.1072"/>
              <dgm:constr type="w" for="ch" forName="Accent6" refType="w" fact="0.1574"/>
              <dgm:constr type="h" for="ch" forName="Accent6" refType="h" fact="0.5699"/>
              <dgm:constr type="l" for="ch" forName="ParentBackground6" refType="w" fact="0.8479"/>
              <dgm:constr type="t" for="ch" forName="ParentBackground6" refType="h" fact="0.1262"/>
              <dgm:constr type="w" for="ch" forName="ParentBackground6" refType="w" fact="0.1469"/>
              <dgm:constr type="h" for="ch" forName="ParentBackground6" refType="h" fact="0.5319"/>
              <dgm:constr type="l" for="ch" forName="Child6" refType="w" fact="0.8479"/>
              <dgm:constr type="t" for="ch" forName="Child6" refType="h" fact="0.6876"/>
              <dgm:constr type="w" for="ch" forName="Child6" refType="w" fact="0.1469"/>
              <dgm:constr type="h" for="ch" forName="Child6" refType="h" fact="0.3124"/>
              <dgm:constr type="l" for="ch" forName="Accent5" refType="w" fact="0.6474"/>
              <dgm:constr type="t" for="ch" forName="Accent5" refType="h" fact="-0.0109"/>
              <dgm:constr type="w" for="ch" forName="Accent5" refType="w" fact="0.2226"/>
              <dgm:constr type="h" for="ch" forName="Accent5" refType="h" fact="0.806"/>
              <dgm:constr type="l" for="ch" forName="ParentBackground5" refType="w" fact="0.6853"/>
              <dgm:constr type="t" for="ch" forName="ParentBackground5" refType="h" fact="0.1262"/>
              <dgm:constr type="w" for="ch" forName="ParentBackground5" refType="w" fact="0.1469"/>
              <dgm:constr type="h" for="ch" forName="ParentBackground5" refType="h" fact="0.5319"/>
              <dgm:constr type="l" for="ch" forName="Child5" refType="w" fact="0.6853"/>
              <dgm:constr type="t" for="ch" forName="Child5" refType="h" fact="0.6876"/>
              <dgm:constr type="w" for="ch" forName="Child5" refType="w" fact="0.1469"/>
              <dgm:constr type="h" for="ch" forName="Child5" refType="h" fact="0.3124"/>
              <dgm:constr type="l" for="ch" forName="Accent4" refType="w" fact="0.4848"/>
              <dgm:constr type="t" for="ch" forName="Accent4" refType="h" fact="-0.0109"/>
              <dgm:constr type="w" for="ch" forName="Accent4" refType="w" fact="0.2226"/>
              <dgm:constr type="h" for="ch" forName="Accent4" refType="h" fact="0.806"/>
              <dgm:constr type="l" for="ch" forName="ParentBackground4" refType="w" fact="0.5227"/>
              <dgm:constr type="t" for="ch" forName="ParentBackground4" refType="h" fact="0.1262"/>
              <dgm:constr type="w" for="ch" forName="ParentBackground4" refType="w" fact="0.1469"/>
              <dgm:constr type="h" for="ch" forName="ParentBackground4" refType="h" fact="0.5319"/>
              <dgm:constr type="l" for="ch" forName="Child4" refType="w" fact="0.5227"/>
              <dgm:constr type="t" for="ch" forName="Child4" refType="h" fact="0.6876"/>
              <dgm:constr type="w" for="ch" forName="Child4" refType="w" fact="0.1469"/>
              <dgm:constr type="h" for="ch" forName="Child4" refType="h" fact="0.3124"/>
              <dgm:constr type="l" for="ch" forName="Accent3" refType="w" fact="0.3222"/>
              <dgm:constr type="t" for="ch" forName="Accent3" refType="h" fact="-0.0109"/>
              <dgm:constr type="w" for="ch" forName="Accent3" refType="w" fact="0.2226"/>
              <dgm:constr type="h" for="ch" forName="Accent3" refType="h" fact="0.806"/>
              <dgm:constr type="l" for="ch" forName="ParentBackground3" refType="w" fact="0.3601"/>
              <dgm:constr type="t" for="ch" forName="ParentBackground3" refType="h" fact="0.1262"/>
              <dgm:constr type="w" for="ch" forName="ParentBackground3" refType="w" fact="0.1469"/>
              <dgm:constr type="h" for="ch" forName="ParentBackground3" refType="h" fact="0.5319"/>
              <dgm:constr type="l" for="ch" forName="Child3" refType="w" fact="0.3601"/>
              <dgm:constr type="t" for="ch" forName="Child3" refType="h" fact="0.6876"/>
              <dgm:constr type="w" for="ch" forName="Child3" refType="w" fact="0.1469"/>
              <dgm:constr type="h" for="ch" forName="Child3" refType="h" fact="0.3124"/>
              <dgm:constr type="l" for="ch" forName="Accent2" refType="w" fact="0.1596"/>
              <dgm:constr type="t" for="ch" forName="Accent2" refType="h" fact="-0.0109"/>
              <dgm:constr type="w" for="ch" forName="Accent2" refType="w" fact="0.2226"/>
              <dgm:constr type="h" for="ch" forName="Accent2" refType="h" fact="0.806"/>
              <dgm:constr type="l" for="ch" forName="ParentBackground2" refType="w" fact="0.1975"/>
              <dgm:constr type="t" for="ch" forName="ParentBackground2" refType="h" fact="0.1262"/>
              <dgm:constr type="w" for="ch" forName="ParentBackground2" refType="w" fact="0.1469"/>
              <dgm:constr type="h" for="ch" forName="ParentBackground2" refType="h" fact="0.5319"/>
              <dgm:constr type="l" for="ch" forName="Child2" refType="w" fact="0.1975"/>
              <dgm:constr type="t" for="ch" forName="Child2" refType="h" fact="0.6876"/>
              <dgm:constr type="w" for="ch" forName="Child2" refType="w" fact="0.1469"/>
              <dgm:constr type="h" for="ch" forName="Child2" refType="h" fact="0.3124"/>
              <dgm:constr type="l" for="ch" forName="Accent1" refType="w" fact="-0.003"/>
              <dgm:constr type="t" for="ch" forName="Accent1" refType="h" fact="-0.0109"/>
              <dgm:constr type="w" for="ch" forName="Accent1" refType="w" fact="0.2226"/>
              <dgm:constr type="h" for="ch" forName="Accent1" refType="h" fact="0.806"/>
              <dgm:constr type="l" for="ch" forName="ParentBackground1" refType="w" fact="0.0348"/>
              <dgm:constr type="t" for="ch" forName="ParentBackground1" refType="h" fact="0.1262"/>
              <dgm:constr type="w" for="ch" forName="ParentBackground1" refType="w" fact="0.1469"/>
              <dgm:constr type="h" for="ch" forName="ParentBackground1" refType="h" fact="0.5319"/>
              <dgm:constr type="l" for="ch" forName="Child1" refType="w" fact="0.0348"/>
              <dgm:constr type="t" for="ch" forName="Child1" refType="h" fact="0.6876"/>
              <dgm:constr type="w" for="ch" forName="Child1" refType="w" fact="0.1469"/>
              <dgm:constr type="h" for="ch" forName="Child1" refType="h" fact="0.3124"/>
            </dgm:constrLst>
          </dgm:if>
          <dgm:if name="Name10" axis="ch" ptType="node" func="cnt" op="equ" val="7">
            <dgm:alg type="composite">
              <dgm:param type="ar" val="4.2103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l" for="ch" forName="Parent7" refType="w" fact="0.8872"/>
              <dgm:constr type="t" for="ch" forName="Parent7" refType="h" fact="0.2022"/>
              <dgm:constr type="w" for="ch" forName="Parent7" refType="w" fact="0.0902"/>
              <dgm:constr type="h" for="ch" forName="Parent7" refType="h" fact="0.3799"/>
              <dgm:constr type="l" for="ch" forName="Parent6" refType="w" fact="0.7473"/>
              <dgm:constr type="t" for="ch" forName="Parent6" refType="h" fact="0.2022"/>
              <dgm:constr type="w" for="ch" forName="Parent6" refType="w" fact="0.0902"/>
              <dgm:constr type="h" for="ch" forName="Parent6" refType="h" fact="0.3799"/>
              <dgm:constr type="l" for="ch" forName="Parent5" refType="w" fact="0.6075"/>
              <dgm:constr type="t" for="ch" forName="Parent5" refType="h" fact="0.2022"/>
              <dgm:constr type="w" for="ch" forName="Parent5" refType="w" fact="0.0902"/>
              <dgm:constr type="h" for="ch" forName="Parent5" refType="h" fact="0.3799"/>
              <dgm:constr type="l" for="ch" forName="Parent4" refType="w" fact="0.4676"/>
              <dgm:constr type="t" for="ch" forName="Parent4" refType="h" fact="0.2022"/>
              <dgm:constr type="w" for="ch" forName="Parent4" refType="w" fact="0.0902"/>
              <dgm:constr type="h" for="ch" forName="Parent4" refType="h" fact="0.3799"/>
              <dgm:constr type="l" for="ch" forName="Parent3" refType="w" fact="0.3277"/>
              <dgm:constr type="t" for="ch" forName="Parent3" refType="h" fact="0.2022"/>
              <dgm:constr type="w" for="ch" forName="Parent3" refType="w" fact="0.0902"/>
              <dgm:constr type="h" for="ch" forName="Parent3" refType="h" fact="0.3799"/>
              <dgm:constr type="l" for="ch" forName="Parent2" refType="w" fact="0.1879"/>
              <dgm:constr type="t" for="ch" forName="Parent2" refType="h" fact="0.2022"/>
              <dgm:constr type="w" for="ch" forName="Parent2" refType="w" fact="0.0902"/>
              <dgm:constr type="h" for="ch" forName="Parent2" refType="h" fact="0.3799"/>
              <dgm:constr type="l" for="ch" forName="Parent1" refType="w" fact="0.048"/>
              <dgm:constr type="t" for="ch" forName="Parent1" refType="h" fact="0.2022"/>
              <dgm:constr type="w" for="ch" forName="Parent1" refType="w" fact="0.0902"/>
              <dgm:constr type="h" for="ch" forName="Parent1" refType="h" fact="0.3799"/>
              <dgm:constr type="l" for="ch" forName="Accent7" refType="w" fact="0.8646"/>
              <dgm:constr type="t" for="ch" forName="Accent7" refType="h" fact="0.1072"/>
              <dgm:constr type="w" for="ch" forName="Accent7" refType="w" fact="0.1354"/>
              <dgm:constr type="h" for="ch" forName="Accent7" refType="h" fact="0.5699"/>
              <dgm:constr type="l" for="ch" forName="ParentBackground7" refType="w" fact="0.8692"/>
              <dgm:constr type="t" for="ch" forName="ParentBackground7" refType="h" fact="0.1262"/>
              <dgm:constr type="w" for="ch" forName="ParentBackground7" refType="w" fact="0.1263"/>
              <dgm:constr type="h" for="ch" forName="ParentBackground7" refType="h" fact="0.5319"/>
              <dgm:constr type="l" for="ch" forName="Child7" refType="w" fact="0.8692"/>
              <dgm:constr type="t" for="ch" forName="Child7" refType="h" fact="0.6876"/>
              <dgm:constr type="w" for="ch" forName="Child7" refType="w" fact="0.1263"/>
              <dgm:constr type="h" for="ch" forName="Child7" refType="h" fact="0.3124"/>
              <dgm:constr type="l" for="ch" forName="Accent6" refType="w" fact="0.6967"/>
              <dgm:constr type="t" for="ch" forName="Accent6" refType="h" fact="-0.0109"/>
              <dgm:constr type="w" for="ch" forName="Accent6" refType="w" fact="0.1915"/>
              <dgm:constr type="h" for="ch" forName="Accent6" refType="h" fact="0.806"/>
              <dgm:constr type="l" for="ch" forName="ParentBackground6" refType="w" fact="0.7293"/>
              <dgm:constr type="t" for="ch" forName="ParentBackground6" refType="h" fact="0.1262"/>
              <dgm:constr type="w" for="ch" forName="ParentBackground6" refType="w" fact="0.1263"/>
              <dgm:constr type="h" for="ch" forName="ParentBackground6" refType="h" fact="0.5319"/>
              <dgm:constr type="l" for="ch" forName="Child6" refType="w" fact="0.7293"/>
              <dgm:constr type="t" for="ch" forName="Child6" refType="h" fact="0.6876"/>
              <dgm:constr type="w" for="ch" forName="Child6" refType="w" fact="0.1263"/>
              <dgm:constr type="h" for="ch" forName="Child6" refType="h" fact="0.3124"/>
              <dgm:constr type="l" for="ch" forName="Accent5" refType="w" fact="0.5569"/>
              <dgm:constr type="t" for="ch" forName="Accent5" refType="h" fact="-0.0109"/>
              <dgm:constr type="w" for="ch" forName="Accent5" refType="w" fact="0.1915"/>
              <dgm:constr type="h" for="ch" forName="Accent5" refType="h" fact="0.806"/>
              <dgm:constr type="l" for="ch" forName="ParentBackground5" refType="w" fact="0.5894"/>
              <dgm:constr type="t" for="ch" forName="ParentBackground5" refType="h" fact="0.1262"/>
              <dgm:constr type="w" for="ch" forName="ParentBackground5" refType="w" fact="0.1263"/>
              <dgm:constr type="h" for="ch" forName="ParentBackground5" refType="h" fact="0.5319"/>
              <dgm:constr type="l" for="ch" forName="Child5" refType="w" fact="0.5894"/>
              <dgm:constr type="t" for="ch" forName="Child5" refType="h" fact="0.6876"/>
              <dgm:constr type="w" for="ch" forName="Child5" refType="w" fact="0.1263"/>
              <dgm:constr type="h" for="ch" forName="Child5" refType="h" fact="0.3124"/>
              <dgm:constr type="l" for="ch" forName="Accent4" refType="w" fact="0.417"/>
              <dgm:constr type="t" for="ch" forName="Accent4" refType="h" fact="-0.0109"/>
              <dgm:constr type="w" for="ch" forName="Accent4" refType="w" fact="0.1915"/>
              <dgm:constr type="h" for="ch" forName="Accent4" refType="h" fact="0.806"/>
              <dgm:constr type="l" for="ch" forName="ParentBackground4" refType="w" fact="0.4496"/>
              <dgm:constr type="t" for="ch" forName="ParentBackground4" refType="h" fact="0.1262"/>
              <dgm:constr type="w" for="ch" forName="ParentBackground4" refType="w" fact="0.1263"/>
              <dgm:constr type="h" for="ch" forName="ParentBackground4" refType="h" fact="0.5319"/>
              <dgm:constr type="l" for="ch" forName="Child4" refType="w" fact="0.4496"/>
              <dgm:constr type="t" for="ch" forName="Child4" refType="h" fact="0.6876"/>
              <dgm:constr type="w" for="ch" forName="Child4" refType="w" fact="0.1263"/>
              <dgm:constr type="h" for="ch" forName="Child4" refType="h" fact="0.3124"/>
              <dgm:constr type="l" for="ch" forName="Accent3" refType="w" fact="0.2771"/>
              <dgm:constr type="t" for="ch" forName="Accent3" refType="h" fact="-0.0109"/>
              <dgm:constr type="w" for="ch" forName="Accent3" refType="w" fact="0.1915"/>
              <dgm:constr type="h" for="ch" forName="Accent3" refType="h" fact="0.806"/>
              <dgm:constr type="l" for="ch" forName="ParentBackground3" refType="w" fact="0.3097"/>
              <dgm:constr type="t" for="ch" forName="ParentBackground3" refType="h" fact="0.1262"/>
              <dgm:constr type="w" for="ch" forName="ParentBackground3" refType="w" fact="0.1263"/>
              <dgm:constr type="h" for="ch" forName="ParentBackground3" refType="h" fact="0.5319"/>
              <dgm:constr type="l" for="ch" forName="Child3" refType="w" fact="0.3097"/>
              <dgm:constr type="t" for="ch" forName="Child3" refType="h" fact="0.6876"/>
              <dgm:constr type="w" for="ch" forName="Child3" refType="w" fact="0.1263"/>
              <dgm:constr type="h" for="ch" forName="Child3" refType="h" fact="0.3124"/>
              <dgm:constr type="l" for="ch" forName="Accent2" refType="w" fact="0.1373"/>
              <dgm:constr type="t" for="ch" forName="Accent2" refType="h" fact="-0.0109"/>
              <dgm:constr type="w" for="ch" forName="Accent2" refType="w" fact="0.1915"/>
              <dgm:constr type="h" for="ch" forName="Accent2" refType="h" fact="0.806"/>
              <dgm:constr type="l" for="ch" forName="ParentBackground2" refType="w" fact="0.1698"/>
              <dgm:constr type="t" for="ch" forName="ParentBackground2" refType="h" fact="0.1262"/>
              <dgm:constr type="w" for="ch" forName="ParentBackground2" refType="w" fact="0.1263"/>
              <dgm:constr type="h" for="ch" forName="ParentBackground2" refType="h" fact="0.5319"/>
              <dgm:constr type="l" for="ch" forName="Child2" refType="w" fact="0.1698"/>
              <dgm:constr type="t" for="ch" forName="Child2" refType="h" fact="0.6876"/>
              <dgm:constr type="w" for="ch" forName="Child2" refType="w" fact="0.1263"/>
              <dgm:constr type="h" for="ch" forName="Child2" refType="h" fact="0.3124"/>
              <dgm:constr type="l" for="ch" forName="Accent1" refType="w" fact="-0.0026"/>
              <dgm:constr type="t" for="ch" forName="Accent1" refType="h" fact="-0.0109"/>
              <dgm:constr type="w" for="ch" forName="Accent1" refType="w" fact="0.1915"/>
              <dgm:constr type="h" for="ch" forName="Accent1" refType="h" fact="0.806"/>
              <dgm:constr type="l" for="ch" forName="ParentBackground1" refType="w" fact="0.03"/>
              <dgm:constr type="t" for="ch" forName="ParentBackground1" refType="h" fact="0.1262"/>
              <dgm:constr type="w" for="ch" forName="ParentBackground1" refType="w" fact="0.1263"/>
              <dgm:constr type="h" for="ch" forName="ParentBackground1" refType="h" fact="0.5319"/>
              <dgm:constr type="l" for="ch" forName="Child1" refType="w" fact="0.03"/>
              <dgm:constr type="t" for="ch" forName="Child1" refType="h" fact="0.6876"/>
              <dgm:constr type="w" for="ch" forName="Child1" refType="w" fact="0.1263"/>
              <dgm:constr type="h" for="ch" forName="Child1" refType="h" fact="0.3124"/>
            </dgm:constrLst>
          </dgm:if>
          <dgm:if name="Name11" axis="ch" ptType="node" func="cnt" op="equ" val="8">
            <dgm:alg type="composite">
              <dgm:param type="ar" val="4.7991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8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8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8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8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8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8" refType="primFontSz" refFor="des" refForName="Parent6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Child8" refType="primFontSz" refFor="des" refForName="Parent7" op="lte"/>
              <dgm:constr type="primFontSz" for="des" forName="Child1" refType="primFontSz" refFor="des" refForName="Parent8" op="lte"/>
              <dgm:constr type="primFontSz" for="des" forName="Child2" refType="primFontSz" refFor="des" refForName="Parent8" op="lte"/>
              <dgm:constr type="primFontSz" for="des" forName="Child3" refType="primFontSz" refFor="des" refForName="Parent8" op="lte"/>
              <dgm:constr type="primFontSz" for="des" forName="Child4" refType="primFontSz" refFor="des" refForName="Parent8" op="lte"/>
              <dgm:constr type="primFontSz" for="des" forName="Child5" refType="primFontSz" refFor="des" refForName="Parent8" op="lte"/>
              <dgm:constr type="primFontSz" for="des" forName="Child6" refType="primFontSz" refFor="des" refForName="Parent8" op="lte"/>
              <dgm:constr type="primFontSz" for="des" forName="Child7" refType="primFontSz" refFor="des" refForName="Parent8" op="lte"/>
              <dgm:constr type="primFontSz" for="des" forName="Child8" refType="primFontSz" refFor="des" refForName="Parent8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Parent8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forName="Child8" refType="primFontSz" refFor="des" refForName="Child1" op="equ"/>
              <dgm:constr type="l" for="ch" forName="Parent8" refType="w" fact="0.901"/>
              <dgm:constr type="t" for="ch" forName="Parent8" refType="h" fact="0.2022"/>
              <dgm:constr type="w" for="ch" forName="Parent8" refType="w" fact="0.0792"/>
              <dgm:constr type="h" for="ch" forName="Parent8" refType="h" fact="0.3799"/>
              <dgm:constr type="l" for="ch" forName="Parent7" refType="w" fact="0.7783"/>
              <dgm:constr type="t" for="ch" forName="Parent7" refType="h" fact="0.2022"/>
              <dgm:constr type="w" for="ch" forName="Parent7" refType="w" fact="0.0792"/>
              <dgm:constr type="h" for="ch" forName="Parent7" refType="h" fact="0.3799"/>
              <dgm:constr type="l" for="ch" forName="Parent6" refType="w" fact="0.6556"/>
              <dgm:constr type="t" for="ch" forName="Parent6" refType="h" fact="0.2022"/>
              <dgm:constr type="w" for="ch" forName="Parent6" refType="w" fact="0.0792"/>
              <dgm:constr type="h" for="ch" forName="Parent6" refType="h" fact="0.3799"/>
              <dgm:constr type="l" for="ch" forName="Parent5" refType="w" fact="0.5329"/>
              <dgm:constr type="t" for="ch" forName="Parent5" refType="h" fact="0.2022"/>
              <dgm:constr type="w" for="ch" forName="Parent5" refType="w" fact="0.0792"/>
              <dgm:constr type="h" for="ch" forName="Parent5" refType="h" fact="0.3799"/>
              <dgm:constr type="l" for="ch" forName="Parent4" refType="w" fact="0.4102"/>
              <dgm:constr type="t" for="ch" forName="Parent4" refType="h" fact="0.2022"/>
              <dgm:constr type="w" for="ch" forName="Parent4" refType="w" fact="0.0792"/>
              <dgm:constr type="h" for="ch" forName="Parent4" refType="h" fact="0.3799"/>
              <dgm:constr type="l" for="ch" forName="Parent3" refType="w" fact="0.2875"/>
              <dgm:constr type="t" for="ch" forName="Parent3" refType="h" fact="0.2022"/>
              <dgm:constr type="w" for="ch" forName="Parent3" refType="w" fact="0.0792"/>
              <dgm:constr type="h" for="ch" forName="Parent3" refType="h" fact="0.3799"/>
              <dgm:constr type="l" for="ch" forName="Parent2" refType="w" fact="0.1648"/>
              <dgm:constr type="t" for="ch" forName="Parent2" refType="h" fact="0.2022"/>
              <dgm:constr type="w" for="ch" forName="Parent2" refType="w" fact="0.0792"/>
              <dgm:constr type="h" for="ch" forName="Parent2" refType="h" fact="0.3799"/>
              <dgm:constr type="l" for="ch" forName="Parent1" refType="w" fact="0.0421"/>
              <dgm:constr type="t" for="ch" forName="Parent1" refType="h" fact="0.2022"/>
              <dgm:constr type="w" for="ch" forName="Parent1" refType="w" fact="0.0792"/>
              <dgm:constr type="h" for="ch" forName="Parent1" refType="h" fact="0.3799"/>
              <dgm:constr type="l" for="ch" forName="Accent8" refType="w" fact="0.8813"/>
              <dgm:constr type="t" for="ch" forName="Accent8" refType="h" fact="0.1072"/>
              <dgm:constr type="w" for="ch" forName="Accent8" refType="w" fact="0.1187"/>
              <dgm:constr type="h" for="ch" forName="Accent8" refType="h" fact="0.5699"/>
              <dgm:constr type="l" for="ch" forName="ParentBackground8" refType="w" fact="0.8852"/>
              <dgm:constr type="t" for="ch" forName="ParentBackground8" refType="h" fact="0.1262"/>
              <dgm:constr type="w" for="ch" forName="ParentBackground8" refType="w" fact="0.1108"/>
              <dgm:constr type="h" for="ch" forName="ParentBackground8" refType="h" fact="0.5319"/>
              <dgm:constr type="l" for="ch" forName="Child8" refType="w" fact="0.8852"/>
              <dgm:constr type="t" for="ch" forName="Child8" refType="h" fact="0.6876"/>
              <dgm:constr type="w" for="ch" forName="Child8" refType="w" fact="0.1108"/>
              <dgm:constr type="h" for="ch" forName="Child8" refType="h" fact="0.3124"/>
              <dgm:constr type="l" for="ch" forName="Accent7" refType="w" fact="0.7339"/>
              <dgm:constr type="t" for="ch" forName="Accent7" refType="h" fact="-0.0109"/>
              <dgm:constr type="w" for="ch" forName="Accent7" refType="w" fact="0.1679"/>
              <dgm:constr type="h" for="ch" forName="Accent7" refType="h" fact="0.806"/>
              <dgm:constr type="l" for="ch" forName="ParentBackground7" refType="w" fact="0.7625"/>
              <dgm:constr type="t" for="ch" forName="ParentBackground7" refType="h" fact="0.1262"/>
              <dgm:constr type="w" for="ch" forName="ParentBackground7" refType="w" fact="0.1108"/>
              <dgm:constr type="h" for="ch" forName="ParentBackground7" refType="h" fact="0.5319"/>
              <dgm:constr type="l" for="ch" forName="Child7" refType="w" fact="0.7625"/>
              <dgm:constr type="t" for="ch" forName="Child7" refType="h" fact="0.6876"/>
              <dgm:constr type="w" for="ch" forName="Child7" refType="w" fact="0.1108"/>
              <dgm:constr type="h" for="ch" forName="Child7" refType="h" fact="0.3124"/>
              <dgm:constr type="l" for="ch" forName="Accent6" refType="w" fact="0.6112"/>
              <dgm:constr type="t" for="ch" forName="Accent6" refType="h" fact="-0.0109"/>
              <dgm:constr type="w" for="ch" forName="Accent6" refType="w" fact="0.1679"/>
              <dgm:constr type="h" for="ch" forName="Accent6" refType="h" fact="0.806"/>
              <dgm:constr type="l" for="ch" forName="ParentBackground6" refType="w" fact="0.6398"/>
              <dgm:constr type="t" for="ch" forName="ParentBackground6" refType="h" fact="0.1262"/>
              <dgm:constr type="w" for="ch" forName="ParentBackground6" refType="w" fact="0.1108"/>
              <dgm:constr type="h" for="ch" forName="ParentBackground6" refType="h" fact="0.5319"/>
              <dgm:constr type="l" for="ch" forName="Child6" refType="w" fact="0.6398"/>
              <dgm:constr type="t" for="ch" forName="Child6" refType="h" fact="0.6876"/>
              <dgm:constr type="w" for="ch" forName="Child6" refType="w" fact="0.1108"/>
              <dgm:constr type="h" for="ch" forName="Child6" refType="h" fact="0.3124"/>
              <dgm:constr type="l" for="ch" forName="Accent5" refType="w" fact="0.4885"/>
              <dgm:constr type="t" for="ch" forName="Accent5" refType="h" fact="-0.0109"/>
              <dgm:constr type="w" for="ch" forName="Accent5" refType="w" fact="0.1679"/>
              <dgm:constr type="h" for="ch" forName="Accent5" refType="h" fact="0.806"/>
              <dgm:constr type="l" for="ch" forName="ParentBackground5" refType="w" fact="0.5171"/>
              <dgm:constr type="t" for="ch" forName="ParentBackground5" refType="h" fact="0.1262"/>
              <dgm:constr type="w" for="ch" forName="ParentBackground5" refType="w" fact="0.1108"/>
              <dgm:constr type="h" for="ch" forName="ParentBackground5" refType="h" fact="0.5319"/>
              <dgm:constr type="l" for="ch" forName="Child5" refType="w" fact="0.5171"/>
              <dgm:constr type="t" for="ch" forName="Child5" refType="h" fact="0.6876"/>
              <dgm:constr type="w" for="ch" forName="Child5" refType="w" fact="0.1108"/>
              <dgm:constr type="h" for="ch" forName="Child5" refType="h" fact="0.3124"/>
              <dgm:constr type="l" for="ch" forName="Accent4" refType="w" fact="0.3658"/>
              <dgm:constr type="t" for="ch" forName="Accent4" refType="h" fact="-0.0109"/>
              <dgm:constr type="w" for="ch" forName="Accent4" refType="w" fact="0.1679"/>
              <dgm:constr type="h" for="ch" forName="Accent4" refType="h" fact="0.806"/>
              <dgm:constr type="l" for="ch" forName="ParentBackground4" refType="w" fact="0.3944"/>
              <dgm:constr type="t" for="ch" forName="ParentBackground4" refType="h" fact="0.1262"/>
              <dgm:constr type="w" for="ch" forName="ParentBackground4" refType="w" fact="0.1108"/>
              <dgm:constr type="h" for="ch" forName="ParentBackground4" refType="h" fact="0.5319"/>
              <dgm:constr type="l" for="ch" forName="Child4" refType="w" fact="0.3944"/>
              <dgm:constr type="t" for="ch" forName="Child4" refType="h" fact="0.6876"/>
              <dgm:constr type="w" for="ch" forName="Child4" refType="w" fact="0.1108"/>
              <dgm:constr type="h" for="ch" forName="Child4" refType="h" fact="0.3124"/>
              <dgm:constr type="l" for="ch" forName="Accent3" refType="w" fact="0.2431"/>
              <dgm:constr type="t" for="ch" forName="Accent3" refType="h" fact="-0.0109"/>
              <dgm:constr type="w" for="ch" forName="Accent3" refType="w" fact="0.1679"/>
              <dgm:constr type="h" for="ch" forName="Accent3" refType="h" fact="0.806"/>
              <dgm:constr type="l" for="ch" forName="ParentBackground3" refType="w" fact="0.2717"/>
              <dgm:constr type="t" for="ch" forName="ParentBackground3" refType="h" fact="0.1262"/>
              <dgm:constr type="w" for="ch" forName="ParentBackground3" refType="w" fact="0.1108"/>
              <dgm:constr type="h" for="ch" forName="ParentBackground3" refType="h" fact="0.5319"/>
              <dgm:constr type="l" for="ch" forName="Child3" refType="w" fact="0.2717"/>
              <dgm:constr type="t" for="ch" forName="Child3" refType="h" fact="0.6876"/>
              <dgm:constr type="w" for="ch" forName="Child3" refType="w" fact="0.1108"/>
              <dgm:constr type="h" for="ch" forName="Child3" refType="h" fact="0.3124"/>
              <dgm:constr type="l" for="ch" forName="Accent2" refType="w" fact="0.1204"/>
              <dgm:constr type="t" for="ch" forName="Accent2" refType="h" fact="-0.0109"/>
              <dgm:constr type="w" for="ch" forName="Accent2" refType="w" fact="0.1679"/>
              <dgm:constr type="h" for="ch" forName="Accent2" refType="h" fact="0.806"/>
              <dgm:constr type="l" for="ch" forName="ParentBackground2" refType="w" fact="0.149"/>
              <dgm:constr type="t" for="ch" forName="ParentBackground2" refType="h" fact="0.1262"/>
              <dgm:constr type="w" for="ch" forName="ParentBackground2" refType="w" fact="0.1108"/>
              <dgm:constr type="h" for="ch" forName="ParentBackground2" refType="h" fact="0.5319"/>
              <dgm:constr type="l" for="ch" forName="Child2" refType="w" fact="0.149"/>
              <dgm:constr type="t" for="ch" forName="Child2" refType="h" fact="0.6876"/>
              <dgm:constr type="w" for="ch" forName="Child2" refType="w" fact="0.1108"/>
              <dgm:constr type="h" for="ch" forName="Child2" refType="h" fact="0.3124"/>
              <dgm:constr type="l" for="ch" forName="Accent1" refType="w" fact="-0.0023"/>
              <dgm:constr type="t" for="ch" forName="Accent1" refType="h" fact="-0.0109"/>
              <dgm:constr type="w" for="ch" forName="Accent1" refType="w" fact="0.1679"/>
              <dgm:constr type="h" for="ch" forName="Accent1" refType="h" fact="0.806"/>
              <dgm:constr type="l" for="ch" forName="ParentBackground1" refType="w" fact="0.0263"/>
              <dgm:constr type="t" for="ch" forName="ParentBackground1" refType="h" fact="0.1262"/>
              <dgm:constr type="w" for="ch" forName="ParentBackground1" refType="w" fact="0.1108"/>
              <dgm:constr type="h" for="ch" forName="ParentBackground1" refType="h" fact="0.5319"/>
              <dgm:constr type="l" for="ch" forName="Child1" refType="w" fact="0.0263"/>
              <dgm:constr type="t" for="ch" forName="Child1" refType="h" fact="0.6876"/>
              <dgm:constr type="w" for="ch" forName="Child1" refType="w" fact="0.1108"/>
              <dgm:constr type="h" for="ch" forName="Child1" refType="h" fact="0.3124"/>
            </dgm:constrLst>
          </dgm:if>
          <dgm:if name="Name12" axis="ch" ptType="node" func="cnt" op="equ" val="9">
            <dgm:alg type="composite">
              <dgm:param type="ar" val="5.388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8" refType="primFontSz" refFor="des" refForName="Parent1" op="lte"/>
              <dgm:constr type="primFontSz" for="des" forName="Child9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8" refType="primFontSz" refFor="des" refForName="Parent2" op="lte"/>
              <dgm:constr type="primFontSz" for="des" forName="Child9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8" refType="primFontSz" refFor="des" refForName="Parent3" op="lte"/>
              <dgm:constr type="primFontSz" for="des" forName="Child9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8" refType="primFontSz" refFor="des" refForName="Parent4" op="lte"/>
              <dgm:constr type="primFontSz" for="des" forName="Child9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8" refType="primFontSz" refFor="des" refForName="Parent5" op="lte"/>
              <dgm:constr type="primFontSz" for="des" forName="Child9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8" refType="primFontSz" refFor="des" refForName="Parent6" op="lte"/>
              <dgm:constr type="primFontSz" for="des" forName="Child9" refType="primFontSz" refFor="des" refForName="Parent6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Child8" refType="primFontSz" refFor="des" refForName="Parent7" op="lte"/>
              <dgm:constr type="primFontSz" for="des" forName="Child9" refType="primFontSz" refFor="des" refForName="Parent7" op="lte"/>
              <dgm:constr type="primFontSz" for="des" forName="Child1" refType="primFontSz" refFor="des" refForName="Parent8" op="lte"/>
              <dgm:constr type="primFontSz" for="des" forName="Child2" refType="primFontSz" refFor="des" refForName="Parent8" op="lte"/>
              <dgm:constr type="primFontSz" for="des" forName="Child3" refType="primFontSz" refFor="des" refForName="Parent8" op="lte"/>
              <dgm:constr type="primFontSz" for="des" forName="Child4" refType="primFontSz" refFor="des" refForName="Parent8" op="lte"/>
              <dgm:constr type="primFontSz" for="des" forName="Child5" refType="primFontSz" refFor="des" refForName="Parent8" op="lte"/>
              <dgm:constr type="primFontSz" for="des" forName="Child6" refType="primFontSz" refFor="des" refForName="Parent8" op="lte"/>
              <dgm:constr type="primFontSz" for="des" forName="Child7" refType="primFontSz" refFor="des" refForName="Parent8" op="lte"/>
              <dgm:constr type="primFontSz" for="des" forName="Child8" refType="primFontSz" refFor="des" refForName="Parent8" op="lte"/>
              <dgm:constr type="primFontSz" for="des" forName="Child9" refType="primFontSz" refFor="des" refForName="Parent8" op="lte"/>
              <dgm:constr type="primFontSz" for="des" forName="Child1" refType="primFontSz" refFor="des" refForName="Parent9" op="lte"/>
              <dgm:constr type="primFontSz" for="des" forName="Child2" refType="primFontSz" refFor="des" refForName="Parent9" op="lte"/>
              <dgm:constr type="primFontSz" for="des" forName="Child3" refType="primFontSz" refFor="des" refForName="Parent9" op="lte"/>
              <dgm:constr type="primFontSz" for="des" forName="Child4" refType="primFontSz" refFor="des" refForName="Parent9" op="lte"/>
              <dgm:constr type="primFontSz" for="des" forName="Child5" refType="primFontSz" refFor="des" refForName="Parent9" op="lte"/>
              <dgm:constr type="primFontSz" for="des" forName="Child6" refType="primFontSz" refFor="des" refForName="Parent9" op="lte"/>
              <dgm:constr type="primFontSz" for="des" forName="Child7" refType="primFontSz" refFor="des" refForName="Parent9" op="lte"/>
              <dgm:constr type="primFontSz" for="des" forName="Child8" refType="primFontSz" refFor="des" refForName="Parent9" op="lte"/>
              <dgm:constr type="primFontSz" for="des" forName="Child9" refType="primFontSz" refFor="des" refForName="Parent9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Parent8" refType="primFontSz" refFor="des" refForName="Parent1" op="equ"/>
              <dgm:constr type="primFontSz" for="des" forName="Parent9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forName="Child8" refType="primFontSz" refFor="des" refForName="Child1" op="equ"/>
              <dgm:constr type="primFontSz" for="des" forName="Child9" refType="primFontSz" refFor="des" refForName="Child1" op="equ"/>
              <dgm:constr type="l" for="ch" forName="Parent9" refType="w" fact="0.9119"/>
              <dgm:constr type="t" for="ch" forName="Parent9" refType="h" fact="0.2022"/>
              <dgm:constr type="w" for="ch" forName="Parent9" refType="w" fact="0.0705"/>
              <dgm:constr type="h" for="ch" forName="Parent9" refType="h" fact="0.3799"/>
              <dgm:constr type="l" for="ch" forName="Parent8" refType="w" fact="0.8026"/>
              <dgm:constr type="t" for="ch" forName="Parent8" refType="h" fact="0.2022"/>
              <dgm:constr type="w" for="ch" forName="Parent8" refType="w" fact="0.0705"/>
              <dgm:constr type="h" for="ch" forName="Parent8" refType="h" fact="0.3799"/>
              <dgm:constr type="l" for="ch" forName="Parent7" refType="w" fact="0.6933"/>
              <dgm:constr type="t" for="ch" forName="Parent7" refType="h" fact="0.2022"/>
              <dgm:constr type="w" for="ch" forName="Parent7" refType="w" fact="0.0705"/>
              <dgm:constr type="h" for="ch" forName="Parent7" refType="h" fact="0.3799"/>
              <dgm:constr type="l" for="ch" forName="Parent6" refType="w" fact="0.584"/>
              <dgm:constr type="t" for="ch" forName="Parent6" refType="h" fact="0.2022"/>
              <dgm:constr type="w" for="ch" forName="Parent6" refType="w" fact="0.0705"/>
              <dgm:constr type="h" for="ch" forName="Parent6" refType="h" fact="0.3799"/>
              <dgm:constr type="l" for="ch" forName="Parent5" refType="w" fact="0.4747"/>
              <dgm:constr type="t" for="ch" forName="Parent5" refType="h" fact="0.2022"/>
              <dgm:constr type="w" for="ch" forName="Parent5" refType="w" fact="0.0705"/>
              <dgm:constr type="h" for="ch" forName="Parent5" refType="h" fact="0.3799"/>
              <dgm:constr type="l" for="ch" forName="Parent4" refType="w" fact="0.3654"/>
              <dgm:constr type="t" for="ch" forName="Parent4" refType="h" fact="0.2022"/>
              <dgm:constr type="w" for="ch" forName="Parent4" refType="w" fact="0.0705"/>
              <dgm:constr type="h" for="ch" forName="Parent4" refType="h" fact="0.3799"/>
              <dgm:constr type="l" for="ch" forName="Parent3" refType="w" fact="0.2561"/>
              <dgm:constr type="t" for="ch" forName="Parent3" refType="h" fact="0.2022"/>
              <dgm:constr type="w" for="ch" forName="Parent3" refType="w" fact="0.0705"/>
              <dgm:constr type="h" for="ch" forName="Parent3" refType="h" fact="0.3799"/>
              <dgm:constr type="l" for="ch" forName="Parent2" refType="w" fact="0.1468"/>
              <dgm:constr type="t" for="ch" forName="Parent2" refType="h" fact="0.2022"/>
              <dgm:constr type="w" for="ch" forName="Parent2" refType="w" fact="0.0705"/>
              <dgm:constr type="h" for="ch" forName="Parent2" refType="h" fact="0.3799"/>
              <dgm:constr type="l" for="ch" forName="Parent1" refType="w" fact="0.0375"/>
              <dgm:constr type="t" for="ch" forName="Parent1" refType="h" fact="0.2022"/>
              <dgm:constr type="w" for="ch" forName="Parent1" refType="w" fact="0.0705"/>
              <dgm:constr type="h" for="ch" forName="Parent1" refType="h" fact="0.3799"/>
              <dgm:constr type="l" for="ch" forName="Accent9" refType="w" fact="0.8942"/>
              <dgm:constr type="t" for="ch" forName="Accent9" refType="h" fact="0.1072"/>
              <dgm:constr type="w" for="ch" forName="Accent9" refType="w" fact="0.1058"/>
              <dgm:constr type="h" for="ch" forName="Accent9" refType="h" fact="0.5699"/>
              <dgm:constr type="l" for="ch" forName="ParentBackground9" refType="w" fact="0.8978"/>
              <dgm:constr type="t" for="ch" forName="ParentBackground9" refType="h" fact="0.1262"/>
              <dgm:constr type="w" for="ch" forName="ParentBackground9" refType="w" fact="0.0987"/>
              <dgm:constr type="h" for="ch" forName="ParentBackground9" refType="h" fact="0.5319"/>
              <dgm:constr type="l" for="ch" forName="Child9" refType="w" fact="0.8978"/>
              <dgm:constr type="t" for="ch" forName="Child9" refType="h" fact="0.6876"/>
              <dgm:constr type="w" for="ch" forName="Child9" refType="w" fact="0.0987"/>
              <dgm:constr type="h" for="ch" forName="Child9" refType="h" fact="0.3124"/>
              <dgm:constr type="l" for="ch" forName="Accent8" refType="w" fact="0.763"/>
              <dgm:constr type="t" for="ch" forName="Accent8" refType="h" fact="-0.0109"/>
              <dgm:constr type="w" for="ch" forName="Accent8" refType="w" fact="0.1496"/>
              <dgm:constr type="h" for="ch" forName="Accent8" refType="h" fact="0.806"/>
              <dgm:constr type="l" for="ch" forName="ParentBackground8" refType="w" fact="0.7885"/>
              <dgm:constr type="t" for="ch" forName="ParentBackground8" refType="h" fact="0.1262"/>
              <dgm:constr type="w" for="ch" forName="ParentBackground8" refType="w" fact="0.0987"/>
              <dgm:constr type="h" for="ch" forName="ParentBackground8" refType="h" fact="0.5319"/>
              <dgm:constr type="l" for="ch" forName="Child8" refType="w" fact="0.7885"/>
              <dgm:constr type="t" for="ch" forName="Child8" refType="h" fact="0.6876"/>
              <dgm:constr type="w" for="ch" forName="Child8" refType="w" fact="0.0987"/>
              <dgm:constr type="h" for="ch" forName="Child8" refType="h" fact="0.3124"/>
              <dgm:constr type="l" for="ch" forName="Accent7" refType="w" fact="0.6538"/>
              <dgm:constr type="t" for="ch" forName="Accent7" refType="h" fact="-0.0109"/>
              <dgm:constr type="w" for="ch" forName="Accent7" refType="w" fact="0.1496"/>
              <dgm:constr type="h" for="ch" forName="Accent7" refType="h" fact="0.806"/>
              <dgm:constr type="l" for="ch" forName="ParentBackground7" refType="w" fact="0.6792"/>
              <dgm:constr type="t" for="ch" forName="ParentBackground7" refType="h" fact="0.1262"/>
              <dgm:constr type="w" for="ch" forName="ParentBackground7" refType="w" fact="0.0987"/>
              <dgm:constr type="h" for="ch" forName="ParentBackground7" refType="h" fact="0.5319"/>
              <dgm:constr type="l" for="ch" forName="Child7" refType="w" fact="0.6792"/>
              <dgm:constr type="t" for="ch" forName="Child7" refType="h" fact="0.6876"/>
              <dgm:constr type="w" for="ch" forName="Child7" refType="w" fact="0.0987"/>
              <dgm:constr type="h" for="ch" forName="Child7" refType="h" fact="0.3124"/>
              <dgm:constr type="l" for="ch" forName="Accent6" refType="w" fact="0.5445"/>
              <dgm:constr type="t" for="ch" forName="Accent6" refType="h" fact="-0.0109"/>
              <dgm:constr type="w" for="ch" forName="Accent6" refType="w" fact="0.1496"/>
              <dgm:constr type="h" for="ch" forName="Accent6" refType="h" fact="0.806"/>
              <dgm:constr type="l" for="ch" forName="ParentBackground6" refType="w" fact="0.5699"/>
              <dgm:constr type="t" for="ch" forName="ParentBackground6" refType="h" fact="0.1262"/>
              <dgm:constr type="w" for="ch" forName="ParentBackground6" refType="w" fact="0.0987"/>
              <dgm:constr type="h" for="ch" forName="ParentBackground6" refType="h" fact="0.5319"/>
              <dgm:constr type="l" for="ch" forName="Child6" refType="w" fact="0.5699"/>
              <dgm:constr type="t" for="ch" forName="Child6" refType="h" fact="0.6876"/>
              <dgm:constr type="w" for="ch" forName="Child6" refType="w" fact="0.0987"/>
              <dgm:constr type="h" for="ch" forName="Child6" refType="h" fact="0.3124"/>
              <dgm:constr type="l" for="ch" forName="Accent5" refType="w" fact="0.4352"/>
              <dgm:constr type="t" for="ch" forName="Accent5" refType="h" fact="-0.0109"/>
              <dgm:constr type="w" for="ch" forName="Accent5" refType="w" fact="0.1496"/>
              <dgm:constr type="h" for="ch" forName="Accent5" refType="h" fact="0.806"/>
              <dgm:constr type="l" for="ch" forName="ParentBackground5" refType="w" fact="0.4606"/>
              <dgm:constr type="t" for="ch" forName="ParentBackground5" refType="h" fact="0.1262"/>
              <dgm:constr type="w" for="ch" forName="ParentBackground5" refType="w" fact="0.0987"/>
              <dgm:constr type="h" for="ch" forName="ParentBackground5" refType="h" fact="0.5319"/>
              <dgm:constr type="l" for="ch" forName="Child5" refType="w" fact="0.4606"/>
              <dgm:constr type="t" for="ch" forName="Child5" refType="h" fact="0.6876"/>
              <dgm:constr type="w" for="ch" forName="Child5" refType="w" fact="0.0987"/>
              <dgm:constr type="h" for="ch" forName="Child5" refType="h" fact="0.3124"/>
              <dgm:constr type="l" for="ch" forName="Accent4" refType="w" fact="0.3259"/>
              <dgm:constr type="t" for="ch" forName="Accent4" refType="h" fact="-0.0109"/>
              <dgm:constr type="w" for="ch" forName="Accent4" refType="w" fact="0.1496"/>
              <dgm:constr type="h" for="ch" forName="Accent4" refType="h" fact="0.806"/>
              <dgm:constr type="l" for="ch" forName="ParentBackground4" refType="w" fact="0.3513"/>
              <dgm:constr type="t" for="ch" forName="ParentBackground4" refType="h" fact="0.1262"/>
              <dgm:constr type="w" for="ch" forName="ParentBackground4" refType="w" fact="0.0987"/>
              <dgm:constr type="h" for="ch" forName="ParentBackground4" refType="h" fact="0.5319"/>
              <dgm:constr type="l" for="ch" forName="Child4" refType="w" fact="0.3513"/>
              <dgm:constr type="t" for="ch" forName="Child4" refType="h" fact="0.6876"/>
              <dgm:constr type="w" for="ch" forName="Child4" refType="w" fact="0.0987"/>
              <dgm:constr type="h" for="ch" forName="Child4" refType="h" fact="0.3124"/>
              <dgm:constr type="l" for="ch" forName="Accent3" refType="w" fact="0.2166"/>
              <dgm:constr type="t" for="ch" forName="Accent3" refType="h" fact="-0.0109"/>
              <dgm:constr type="w" for="ch" forName="Accent3" refType="w" fact="0.1496"/>
              <dgm:constr type="h" for="ch" forName="Accent3" refType="h" fact="0.806"/>
              <dgm:constr type="l" for="ch" forName="ParentBackground3" refType="w" fact="0.242"/>
              <dgm:constr type="t" for="ch" forName="ParentBackground3" refType="h" fact="0.1262"/>
              <dgm:constr type="w" for="ch" forName="ParentBackground3" refType="w" fact="0.0987"/>
              <dgm:constr type="h" for="ch" forName="ParentBackground3" refType="h" fact="0.5319"/>
              <dgm:constr type="l" for="ch" forName="Child3" refType="w" fact="0.242"/>
              <dgm:constr type="t" for="ch" forName="Child3" refType="h" fact="0.6876"/>
              <dgm:constr type="w" for="ch" forName="Child3" refType="w" fact="0.0987"/>
              <dgm:constr type="h" for="ch" forName="Child3" refType="h" fact="0.3124"/>
              <dgm:constr type="l" for="ch" forName="Accent2" refType="w" fact="0.1073"/>
              <dgm:constr type="t" for="ch" forName="Accent2" refType="h" fact="-0.0109"/>
              <dgm:constr type="w" for="ch" forName="Accent2" refType="w" fact="0.1496"/>
              <dgm:constr type="h" for="ch" forName="Accent2" refType="h" fact="0.806"/>
              <dgm:constr type="l" for="ch" forName="ParentBackground2" refType="w" fact="0.1327"/>
              <dgm:constr type="t" for="ch" forName="ParentBackground2" refType="h" fact="0.1262"/>
              <dgm:constr type="w" for="ch" forName="ParentBackground2" refType="w" fact="0.0987"/>
              <dgm:constr type="h" for="ch" forName="ParentBackground2" refType="h" fact="0.5319"/>
              <dgm:constr type="l" for="ch" forName="Child2" refType="w" fact="0.1327"/>
              <dgm:constr type="t" for="ch" forName="Child2" refType="h" fact="0.6876"/>
              <dgm:constr type="w" for="ch" forName="Child2" refType="w" fact="0.0987"/>
              <dgm:constr type="h" for="ch" forName="Child2" refType="h" fact="0.3124"/>
              <dgm:constr type="l" for="ch" forName="Accent1" refType="w" fact="-0.002"/>
              <dgm:constr type="t" for="ch" forName="Accent1" refType="h" fact="-0.0109"/>
              <dgm:constr type="w" for="ch" forName="Accent1" refType="w" fact="0.1496"/>
              <dgm:constr type="h" for="ch" forName="Accent1" refType="h" fact="0.806"/>
              <dgm:constr type="l" for="ch" forName="ParentBackground1" refType="w" fact="0.0234"/>
              <dgm:constr type="t" for="ch" forName="ParentBackground1" refType="h" fact="0.1262"/>
              <dgm:constr type="w" for="ch" forName="ParentBackground1" refType="w" fact="0.0987"/>
              <dgm:constr type="h" for="ch" forName="ParentBackground1" refType="h" fact="0.5319"/>
              <dgm:constr type="l" for="ch" forName="Child1" refType="w" fact="0.0234"/>
              <dgm:constr type="t" for="ch" forName="Child1" refType="h" fact="0.6876"/>
              <dgm:constr type="w" for="ch" forName="Child1" refType="w" fact="0.0987"/>
              <dgm:constr type="h" for="ch" forName="Child1" refType="h" fact="0.3124"/>
            </dgm:constrLst>
          </dgm:if>
          <dgm:if name="Name13" axis="ch" ptType="node" func="cnt" op="equ" val="10">
            <dgm:alg type="composite">
              <dgm:param type="ar" val="5.9769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8" refType="primFontSz" refFor="des" refForName="Parent1" op="lte"/>
              <dgm:constr type="primFontSz" for="des" forName="Child9" refType="primFontSz" refFor="des" refForName="Parent1" op="lte"/>
              <dgm:constr type="primFontSz" for="des" forName="Child10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8" refType="primFontSz" refFor="des" refForName="Parent2" op="lte"/>
              <dgm:constr type="primFontSz" for="des" forName="Child9" refType="primFontSz" refFor="des" refForName="Parent2" op="lte"/>
              <dgm:constr type="primFontSz" for="des" forName="Child10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8" refType="primFontSz" refFor="des" refForName="Parent3" op="lte"/>
              <dgm:constr type="primFontSz" for="des" forName="Child9" refType="primFontSz" refFor="des" refForName="Parent3" op="lte"/>
              <dgm:constr type="primFontSz" for="des" forName="Child10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8" refType="primFontSz" refFor="des" refForName="Parent4" op="lte"/>
              <dgm:constr type="primFontSz" for="des" forName="Child9" refType="primFontSz" refFor="des" refForName="Parent4" op="lte"/>
              <dgm:constr type="primFontSz" for="des" forName="Child10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8" refType="primFontSz" refFor="des" refForName="Parent5" op="lte"/>
              <dgm:constr type="primFontSz" for="des" forName="Child9" refType="primFontSz" refFor="des" refForName="Parent5" op="lte"/>
              <dgm:constr type="primFontSz" for="des" forName="Child10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8" refType="primFontSz" refFor="des" refForName="Parent6" op="lte"/>
              <dgm:constr type="primFontSz" for="des" forName="Child9" refType="primFontSz" refFor="des" refForName="Parent6" op="lte"/>
              <dgm:constr type="primFontSz" for="des" forName="Child10" refType="primFontSz" refFor="des" refForName="Parent7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Child8" refType="primFontSz" refFor="des" refForName="Parent7" op="lte"/>
              <dgm:constr type="primFontSz" for="des" forName="Child9" refType="primFontSz" refFor="des" refForName="Parent7" op="lte"/>
              <dgm:constr type="primFontSz" for="des" forName="Child10" refType="primFontSz" refFor="des" refForName="Parent7" op="lte"/>
              <dgm:constr type="primFontSz" for="des" forName="Child1" refType="primFontSz" refFor="des" refForName="Parent8" op="lte"/>
              <dgm:constr type="primFontSz" for="des" forName="Child2" refType="primFontSz" refFor="des" refForName="Parent8" op="lte"/>
              <dgm:constr type="primFontSz" for="des" forName="Child3" refType="primFontSz" refFor="des" refForName="Parent8" op="lte"/>
              <dgm:constr type="primFontSz" for="des" forName="Child4" refType="primFontSz" refFor="des" refForName="Parent8" op="lte"/>
              <dgm:constr type="primFontSz" for="des" forName="Child5" refType="primFontSz" refFor="des" refForName="Parent8" op="lte"/>
              <dgm:constr type="primFontSz" for="des" forName="Child6" refType="primFontSz" refFor="des" refForName="Parent8" op="lte"/>
              <dgm:constr type="primFontSz" for="des" forName="Child7" refType="primFontSz" refFor="des" refForName="Parent8" op="lte"/>
              <dgm:constr type="primFontSz" for="des" forName="Child8" refType="primFontSz" refFor="des" refForName="Parent8" op="lte"/>
              <dgm:constr type="primFontSz" for="des" forName="Child9" refType="primFontSz" refFor="des" refForName="Parent8" op="lte"/>
              <dgm:constr type="primFontSz" for="des" forName="Child10" refType="primFontSz" refFor="des" refForName="Parent8" op="lte"/>
              <dgm:constr type="primFontSz" for="des" forName="Child1" refType="primFontSz" refFor="des" refForName="Parent9" op="lte"/>
              <dgm:constr type="primFontSz" for="des" forName="Child2" refType="primFontSz" refFor="des" refForName="Parent9" op="lte"/>
              <dgm:constr type="primFontSz" for="des" forName="Child3" refType="primFontSz" refFor="des" refForName="Parent9" op="lte"/>
              <dgm:constr type="primFontSz" for="des" forName="Child4" refType="primFontSz" refFor="des" refForName="Parent9" op="lte"/>
              <dgm:constr type="primFontSz" for="des" forName="Child5" refType="primFontSz" refFor="des" refForName="Parent9" op="lte"/>
              <dgm:constr type="primFontSz" for="des" forName="Child6" refType="primFontSz" refFor="des" refForName="Parent9" op="lte"/>
              <dgm:constr type="primFontSz" for="des" forName="Child7" refType="primFontSz" refFor="des" refForName="Parent9" op="lte"/>
              <dgm:constr type="primFontSz" for="des" forName="Child8" refType="primFontSz" refFor="des" refForName="Parent9" op="lte"/>
              <dgm:constr type="primFontSz" for="des" forName="Child9" refType="primFontSz" refFor="des" refForName="Parent9" op="lte"/>
              <dgm:constr type="primFontSz" for="des" forName="Child10" refType="primFontSz" refFor="des" refForName="Parent9" op="lte"/>
              <dgm:constr type="primFontSz" for="des" forName="Child1" refType="primFontSz" refFor="des" refForName="Parent10" op="lte"/>
              <dgm:constr type="primFontSz" for="des" forName="Child2" refType="primFontSz" refFor="des" refForName="Parent10" op="lte"/>
              <dgm:constr type="primFontSz" for="des" forName="Child3" refType="primFontSz" refFor="des" refForName="Parent10" op="lte"/>
              <dgm:constr type="primFontSz" for="des" forName="Child4" refType="primFontSz" refFor="des" refForName="Parent10" op="lte"/>
              <dgm:constr type="primFontSz" for="des" forName="Child5" refType="primFontSz" refFor="des" refForName="Parent10" op="lte"/>
              <dgm:constr type="primFontSz" for="des" forName="Child6" refType="primFontSz" refFor="des" refForName="Parent10" op="lte"/>
              <dgm:constr type="primFontSz" for="des" forName="Child7" refType="primFontSz" refFor="des" refForName="Parent10" op="lte"/>
              <dgm:constr type="primFontSz" for="des" forName="Child8" refType="primFontSz" refFor="des" refForName="Parent10" op="lte"/>
              <dgm:constr type="primFontSz" for="des" forName="Child9" refType="primFontSz" refFor="des" refForName="Parent10" op="lte"/>
              <dgm:constr type="primFontSz" for="des" forName="Child10" refType="primFontSz" refFor="des" refForName="Parent10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Parent8" refType="primFontSz" refFor="des" refForName="Parent1" op="equ"/>
              <dgm:constr type="primFontSz" for="des" forName="Parent9" refType="primFontSz" refFor="des" refForName="Parent1" op="equ"/>
              <dgm:constr type="primFontSz" for="des" forName="Parent10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forName="Child8" refType="primFontSz" refFor="des" refForName="Child1" op="equ"/>
              <dgm:constr type="primFontSz" for="des" forName="Child9" refType="primFontSz" refFor="des" refForName="Child1" op="equ"/>
              <dgm:constr type="primFontSz" for="des" forName="Child10" refType="primFontSz" refFor="des" refForName="Child1" op="equ"/>
              <dgm:constr type="l" for="ch" forName="Parent10" refType="w" fact="0.9205"/>
              <dgm:constr type="t" for="ch" forName="Parent10" refType="h" fact="0.2022"/>
              <dgm:constr type="w" for="ch" forName="Parent10" refType="w" fact="0.0636"/>
              <dgm:constr type="h" for="ch" forName="Parent10" refType="h" fact="0.3799"/>
              <dgm:constr type="l" for="ch" forName="Parent9" refType="w" fact="0.822"/>
              <dgm:constr type="t" for="ch" forName="Parent9" refType="h" fact="0.2022"/>
              <dgm:constr type="w" for="ch" forName="Parent9" refType="w" fact="0.0636"/>
              <dgm:constr type="h" for="ch" forName="Parent9" refType="h" fact="0.3799"/>
              <dgm:constr type="l" for="ch" forName="Parent8" refType="w" fact="0.7235"/>
              <dgm:constr type="t" for="ch" forName="Parent8" refType="h" fact="0.2022"/>
              <dgm:constr type="w" for="ch" forName="Parent8" refType="w" fact="0.0636"/>
              <dgm:constr type="h" for="ch" forName="Parent8" refType="h" fact="0.3799"/>
              <dgm:constr type="l" for="ch" forName="Parent7" refType="w" fact="0.625"/>
              <dgm:constr type="t" for="ch" forName="Parent7" refType="h" fact="0.2022"/>
              <dgm:constr type="w" for="ch" forName="Parent7" refType="w" fact="0.0636"/>
              <dgm:constr type="h" for="ch" forName="Parent7" refType="h" fact="0.3799"/>
              <dgm:constr type="l" for="ch" forName="Parent6" refType="w" fact="0.5264"/>
              <dgm:constr type="t" for="ch" forName="Parent6" refType="h" fact="0.2022"/>
              <dgm:constr type="w" for="ch" forName="Parent6" refType="w" fact="0.0636"/>
              <dgm:constr type="h" for="ch" forName="Parent6" refType="h" fact="0.3799"/>
              <dgm:constr type="l" for="ch" forName="Parent5" refType="w" fact="0.4279"/>
              <dgm:constr type="t" for="ch" forName="Parent5" refType="h" fact="0.2022"/>
              <dgm:constr type="w" for="ch" forName="Parent5" refType="w" fact="0.0636"/>
              <dgm:constr type="h" for="ch" forName="Parent5" refType="h" fact="0.3799"/>
              <dgm:constr type="l" for="ch" forName="Parent4" refType="w" fact="0.3294"/>
              <dgm:constr type="t" for="ch" forName="Parent4" refType="h" fact="0.2022"/>
              <dgm:constr type="w" for="ch" forName="Parent4" refType="w" fact="0.0636"/>
              <dgm:constr type="h" for="ch" forName="Parent4" refType="h" fact="0.3799"/>
              <dgm:constr type="l" for="ch" forName="Parent3" refType="w" fact="0.2309"/>
              <dgm:constr type="t" for="ch" forName="Parent3" refType="h" fact="0.2022"/>
              <dgm:constr type="w" for="ch" forName="Parent3" refType="w" fact="0.0636"/>
              <dgm:constr type="h" for="ch" forName="Parent3" refType="h" fact="0.3799"/>
              <dgm:constr type="l" for="ch" forName="Parent2" refType="w" fact="0.1324"/>
              <dgm:constr type="t" for="ch" forName="Parent2" refType="h" fact="0.2022"/>
              <dgm:constr type="w" for="ch" forName="Parent2" refType="w" fact="0.0636"/>
              <dgm:constr type="h" for="ch" forName="Parent2" refType="h" fact="0.3799"/>
              <dgm:constr type="l" for="ch" forName="Parent1" refType="w" fact="0.0338"/>
              <dgm:constr type="t" for="ch" forName="Parent1" refType="h" fact="0.2022"/>
              <dgm:constr type="w" for="ch" forName="Parent1" refType="w" fact="0.0636"/>
              <dgm:constr type="h" for="ch" forName="Parent1" refType="h" fact="0.3799"/>
              <dgm:constr type="l" for="ch" forName="Accent10" refType="w" fact="0.9047"/>
              <dgm:constr type="t" for="ch" forName="Accent10" refType="h" fact="0.1072"/>
              <dgm:constr type="w" for="ch" forName="Accent10" refType="w" fact="0.0953"/>
              <dgm:constr type="h" for="ch" forName="Accent10" refType="h" fact="0.5699"/>
              <dgm:constr type="l" for="ch" forName="ParentBackground10" refType="w" fact="0.9078"/>
              <dgm:constr type="t" for="ch" forName="ParentBackground10" refType="h" fact="0.1262"/>
              <dgm:constr type="w" for="ch" forName="ParentBackground10" refType="w" fact="0.089"/>
              <dgm:constr type="h" for="ch" forName="ParentBackground10" refType="h" fact="0.5319"/>
              <dgm:constr type="l" for="ch" forName="Child10" refType="w" fact="0.9078"/>
              <dgm:constr type="t" for="ch" forName="Child10" refType="h" fact="0.6876"/>
              <dgm:constr type="w" for="ch" forName="Child10" refType="w" fact="0.089"/>
              <dgm:constr type="h" for="ch" forName="Child10" refType="h" fact="0.3124"/>
              <dgm:constr type="l" for="ch" forName="Accent9" refType="w" fact="0.7864"/>
              <dgm:constr type="t" for="ch" forName="Accent9" refType="h" fact="-0.0109"/>
              <dgm:constr type="w" for="ch" forName="Accent9" refType="w" fact="0.1348"/>
              <dgm:constr type="h" for="ch" forName="Accent9" refType="h" fact="0.806"/>
              <dgm:constr type="l" for="ch" forName="ParentBackground9" refType="w" fact="0.8093"/>
              <dgm:constr type="t" for="ch" forName="ParentBackground9" refType="h" fact="0.1262"/>
              <dgm:constr type="w" for="ch" forName="ParentBackground9" refType="w" fact="0.089"/>
              <dgm:constr type="h" for="ch" forName="ParentBackground9" refType="h" fact="0.5319"/>
              <dgm:constr type="l" for="ch" forName="Child9" refType="w" fact="0.8093"/>
              <dgm:constr type="t" for="ch" forName="Child9" refType="h" fact="0.6876"/>
              <dgm:constr type="w" for="ch" forName="Child9" refType="w" fact="0.089"/>
              <dgm:constr type="h" for="ch" forName="Child9" refType="h" fact="0.3124"/>
              <dgm:constr type="l" for="ch" forName="Accent8" refType="w" fact="0.6879"/>
              <dgm:constr type="t" for="ch" forName="Accent8" refType="h" fact="-0.0109"/>
              <dgm:constr type="w" for="ch" forName="Accent8" refType="w" fact="0.1348"/>
              <dgm:constr type="h" for="ch" forName="Accent8" refType="h" fact="0.806"/>
              <dgm:constr type="l" for="ch" forName="ParentBackground8" refType="w" fact="0.7108"/>
              <dgm:constr type="t" for="ch" forName="ParentBackground8" refType="h" fact="0.1262"/>
              <dgm:constr type="w" for="ch" forName="ParentBackground8" refType="w" fact="0.089"/>
              <dgm:constr type="h" for="ch" forName="ParentBackground8" refType="h" fact="0.5319"/>
              <dgm:constr type="l" for="ch" forName="Child8" refType="w" fact="0.7108"/>
              <dgm:constr type="t" for="ch" forName="Child8" refType="h" fact="0.6876"/>
              <dgm:constr type="w" for="ch" forName="Child8" refType="w" fact="0.089"/>
              <dgm:constr type="h" for="ch" forName="Child8" refType="h" fact="0.3124"/>
              <dgm:constr type="l" for="ch" forName="Accent7" refType="w" fact="0.5893"/>
              <dgm:constr type="t" for="ch" forName="Accent7" refType="h" fact="-0.0109"/>
              <dgm:constr type="w" for="ch" forName="Accent7" refType="w" fact="0.1348"/>
              <dgm:constr type="h" for="ch" forName="Accent7" refType="h" fact="0.806"/>
              <dgm:constr type="l" for="ch" forName="ParentBackground7" refType="w" fact="0.6123"/>
              <dgm:constr type="t" for="ch" forName="ParentBackground7" refType="h" fact="0.1262"/>
              <dgm:constr type="w" for="ch" forName="ParentBackground7" refType="w" fact="0.089"/>
              <dgm:constr type="h" for="ch" forName="ParentBackground7" refType="h" fact="0.5319"/>
              <dgm:constr type="l" for="ch" forName="Child7" refType="w" fact="0.6123"/>
              <dgm:constr type="t" for="ch" forName="Child7" refType="h" fact="0.6876"/>
              <dgm:constr type="w" for="ch" forName="Child7" refType="w" fact="0.089"/>
              <dgm:constr type="h" for="ch" forName="Child7" refType="h" fact="0.3124"/>
              <dgm:constr type="l" for="ch" forName="Accent6" refType="w" fact="0.4908"/>
              <dgm:constr type="t" for="ch" forName="Accent6" refType="h" fact="-0.0109"/>
              <dgm:constr type="w" for="ch" forName="Accent6" refType="w" fact="0.1348"/>
              <dgm:constr type="h" for="ch" forName="Accent6" refType="h" fact="0.806"/>
              <dgm:constr type="l" for="ch" forName="ParentBackground6" refType="w" fact="0.5137"/>
              <dgm:constr type="t" for="ch" forName="ParentBackground6" refType="h" fact="0.1262"/>
              <dgm:constr type="w" for="ch" forName="ParentBackground6" refType="w" fact="0.089"/>
              <dgm:constr type="h" for="ch" forName="ParentBackground6" refType="h" fact="0.5319"/>
              <dgm:constr type="l" for="ch" forName="Child6" refType="w" fact="0.5137"/>
              <dgm:constr type="t" for="ch" forName="Child6" refType="h" fact="0.6876"/>
              <dgm:constr type="w" for="ch" forName="Child6" refType="w" fact="0.089"/>
              <dgm:constr type="h" for="ch" forName="Child6" refType="h" fact="0.3124"/>
              <dgm:constr type="l" for="ch" forName="Accent5" refType="w" fact="0.3923"/>
              <dgm:constr type="t" for="ch" forName="Accent5" refType="h" fact="-0.0109"/>
              <dgm:constr type="w" for="ch" forName="Accent5" refType="w" fact="0.1348"/>
              <dgm:constr type="h" for="ch" forName="Accent5" refType="h" fact="0.806"/>
              <dgm:constr type="l" for="ch" forName="ParentBackground5" refType="w" fact="0.4152"/>
              <dgm:constr type="t" for="ch" forName="ParentBackground5" refType="h" fact="0.1262"/>
              <dgm:constr type="w" for="ch" forName="ParentBackground5" refType="w" fact="0.089"/>
              <dgm:constr type="h" for="ch" forName="ParentBackground5" refType="h" fact="0.5319"/>
              <dgm:constr type="l" for="ch" forName="Child5" refType="w" fact="0.4152"/>
              <dgm:constr type="t" for="ch" forName="Child5" refType="h" fact="0.6876"/>
              <dgm:constr type="w" for="ch" forName="Child5" refType="w" fact="0.089"/>
              <dgm:constr type="h" for="ch" forName="Child5" refType="h" fact="0.3124"/>
              <dgm:constr type="l" for="ch" forName="Accent4" refType="w" fact="0.2938"/>
              <dgm:constr type="t" for="ch" forName="Accent4" refType="h" fact="-0.0109"/>
              <dgm:constr type="w" for="ch" forName="Accent4" refType="w" fact="0.1348"/>
              <dgm:constr type="h" for="ch" forName="Accent4" refType="h" fact="0.806"/>
              <dgm:constr type="l" for="ch" forName="ParentBackground4" refType="w" fact="0.3167"/>
              <dgm:constr type="t" for="ch" forName="ParentBackground4" refType="h" fact="0.1262"/>
              <dgm:constr type="w" for="ch" forName="ParentBackground4" refType="w" fact="0.089"/>
              <dgm:constr type="h" for="ch" forName="ParentBackground4" refType="h" fact="0.5319"/>
              <dgm:constr type="l" for="ch" forName="Child4" refType="w" fact="0.3167"/>
              <dgm:constr type="t" for="ch" forName="Child4" refType="h" fact="0.6876"/>
              <dgm:constr type="w" for="ch" forName="Child4" refType="w" fact="0.089"/>
              <dgm:constr type="h" for="ch" forName="Child4" refType="h" fact="0.3124"/>
              <dgm:constr type="l" for="ch" forName="Accent3" refType="w" fact="0.1952"/>
              <dgm:constr type="t" for="ch" forName="Accent3" refType="h" fact="-0.0109"/>
              <dgm:constr type="w" for="ch" forName="Accent3" refType="w" fact="0.1348"/>
              <dgm:constr type="h" for="ch" forName="Accent3" refType="h" fact="0.806"/>
              <dgm:constr type="l" for="ch" forName="ParentBackground3" refType="w" fact="0.2182"/>
              <dgm:constr type="t" for="ch" forName="ParentBackground3" refType="h" fact="0.1262"/>
              <dgm:constr type="w" for="ch" forName="ParentBackground3" refType="w" fact="0.089"/>
              <dgm:constr type="h" for="ch" forName="ParentBackground3" refType="h" fact="0.5319"/>
              <dgm:constr type="l" for="ch" forName="Child3" refType="w" fact="0.2182"/>
              <dgm:constr type="t" for="ch" forName="Child3" refType="h" fact="0.6876"/>
              <dgm:constr type="w" for="ch" forName="Child3" refType="w" fact="0.089"/>
              <dgm:constr type="h" for="ch" forName="Child3" refType="h" fact="0.3124"/>
              <dgm:constr type="l" for="ch" forName="Accent2" refType="w" fact="0.0967"/>
              <dgm:constr type="t" for="ch" forName="Accent2" refType="h" fact="-0.0109"/>
              <dgm:constr type="w" for="ch" forName="Accent2" refType="w" fact="0.1348"/>
              <dgm:constr type="h" for="ch" forName="Accent2" refType="h" fact="0.806"/>
              <dgm:constr type="l" for="ch" forName="ParentBackground2" refType="w" fact="0.1196"/>
              <dgm:constr type="t" for="ch" forName="ParentBackground2" refType="h" fact="0.1262"/>
              <dgm:constr type="w" for="ch" forName="ParentBackground2" refType="w" fact="0.089"/>
              <dgm:constr type="h" for="ch" forName="ParentBackground2" refType="h" fact="0.5319"/>
              <dgm:constr type="l" for="ch" forName="Child2" refType="w" fact="0.1196"/>
              <dgm:constr type="t" for="ch" forName="Child2" refType="h" fact="0.6876"/>
              <dgm:constr type="w" for="ch" forName="Child2" refType="w" fact="0.089"/>
              <dgm:constr type="h" for="ch" forName="Child2" refType="h" fact="0.3124"/>
              <dgm:constr type="l" for="ch" forName="Accent1" refType="w" fact="-0.0018"/>
              <dgm:constr type="t" for="ch" forName="Accent1" refType="h" fact="-0.0109"/>
              <dgm:constr type="w" for="ch" forName="Accent1" refType="w" fact="0.1348"/>
              <dgm:constr type="h" for="ch" forName="Accent1" refType="h" fact="0.806"/>
              <dgm:constr type="l" for="ch" forName="ParentBackground1" refType="w" fact="0.0211"/>
              <dgm:constr type="t" for="ch" forName="ParentBackground1" refType="h" fact="0.1262"/>
              <dgm:constr type="w" for="ch" forName="ParentBackground1" refType="w" fact="0.089"/>
              <dgm:constr type="h" for="ch" forName="ParentBackground1" refType="h" fact="0.5319"/>
              <dgm:constr type="l" for="ch" forName="Child1" refType="w" fact="0.0211"/>
              <dgm:constr type="t" for="ch" forName="Child1" refType="h" fact="0.6876"/>
              <dgm:constr type="w" for="ch" forName="Child1" refType="w" fact="0.089"/>
              <dgm:constr type="h" for="ch" forName="Child1" refType="h" fact="0.3124"/>
            </dgm:constrLst>
          </dgm:if>
          <dgm:else name="Name14">
            <dgm:alg type="composite">
              <dgm:param type="ar" val="6.5658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8" refType="primFontSz" refFor="des" refForName="Parent1" op="lte"/>
              <dgm:constr type="primFontSz" for="des" forName="Child9" refType="primFontSz" refFor="des" refForName="Parent1" op="lte"/>
              <dgm:constr type="primFontSz" for="des" forName="Child10" refType="primFontSz" refFor="des" refForName="Parent1" op="lte"/>
              <dgm:constr type="primFontSz" for="des" forName="Child11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8" refType="primFontSz" refFor="des" refForName="Parent2" op="lte"/>
              <dgm:constr type="primFontSz" for="des" forName="Child9" refType="primFontSz" refFor="des" refForName="Parent2" op="lte"/>
              <dgm:constr type="primFontSz" for="des" forName="Child10" refType="primFontSz" refFor="des" refForName="Parent2" op="lte"/>
              <dgm:constr type="primFontSz" for="des" forName="Child11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8" refType="primFontSz" refFor="des" refForName="Parent3" op="lte"/>
              <dgm:constr type="primFontSz" for="des" forName="Child9" refType="primFontSz" refFor="des" refForName="Parent3" op="lte"/>
              <dgm:constr type="primFontSz" for="des" forName="Child10" refType="primFontSz" refFor="des" refForName="Parent3" op="lte"/>
              <dgm:constr type="primFontSz" for="des" forName="Child11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8" refType="primFontSz" refFor="des" refForName="Parent4" op="lte"/>
              <dgm:constr type="primFontSz" for="des" forName="Child9" refType="primFontSz" refFor="des" refForName="Parent4" op="lte"/>
              <dgm:constr type="primFontSz" for="des" forName="Child10" refType="primFontSz" refFor="des" refForName="Parent4" op="lte"/>
              <dgm:constr type="primFontSz" for="des" forName="Child11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8" refType="primFontSz" refFor="des" refForName="Parent5" op="lte"/>
              <dgm:constr type="primFontSz" for="des" forName="Child9" refType="primFontSz" refFor="des" refForName="Parent5" op="lte"/>
              <dgm:constr type="primFontSz" for="des" forName="Child10" refType="primFontSz" refFor="des" refForName="Parent5" op="lte"/>
              <dgm:constr type="primFontSz" for="des" forName="Child11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8" refType="primFontSz" refFor="des" refForName="Parent6" op="lte"/>
              <dgm:constr type="primFontSz" for="des" forName="Child9" refType="primFontSz" refFor="des" refForName="Parent6" op="lte"/>
              <dgm:constr type="primFontSz" for="des" forName="Child10" refType="primFontSz" refFor="des" refForName="Parent6" op="lte"/>
              <dgm:constr type="primFontSz" for="des" forName="Child11" refType="primFontSz" refFor="des" refForName="Parent6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Child8" refType="primFontSz" refFor="des" refForName="Parent7" op="lte"/>
              <dgm:constr type="primFontSz" for="des" forName="Child9" refType="primFontSz" refFor="des" refForName="Parent7" op="lte"/>
              <dgm:constr type="primFontSz" for="des" forName="Child10" refType="primFontSz" refFor="des" refForName="Parent7" op="lte"/>
              <dgm:constr type="primFontSz" for="des" forName="Child11" refType="primFontSz" refFor="des" refForName="Parent7" op="lte"/>
              <dgm:constr type="primFontSz" for="des" forName="Child1" refType="primFontSz" refFor="des" refForName="Parent8" op="lte"/>
              <dgm:constr type="primFontSz" for="des" forName="Child2" refType="primFontSz" refFor="des" refForName="Parent8" op="lte"/>
              <dgm:constr type="primFontSz" for="des" forName="Child3" refType="primFontSz" refFor="des" refForName="Parent8" op="lte"/>
              <dgm:constr type="primFontSz" for="des" forName="Child4" refType="primFontSz" refFor="des" refForName="Parent8" op="lte"/>
              <dgm:constr type="primFontSz" for="des" forName="Child5" refType="primFontSz" refFor="des" refForName="Parent8" op="lte"/>
              <dgm:constr type="primFontSz" for="des" forName="Child6" refType="primFontSz" refFor="des" refForName="Parent8" op="lte"/>
              <dgm:constr type="primFontSz" for="des" forName="Child7" refType="primFontSz" refFor="des" refForName="Parent8" op="lte"/>
              <dgm:constr type="primFontSz" for="des" forName="Child8" refType="primFontSz" refFor="des" refForName="Parent8" op="lte"/>
              <dgm:constr type="primFontSz" for="des" forName="Child9" refType="primFontSz" refFor="des" refForName="Parent8" op="lte"/>
              <dgm:constr type="primFontSz" for="des" forName="Child10" refType="primFontSz" refFor="des" refForName="Parent8" op="lte"/>
              <dgm:constr type="primFontSz" for="des" forName="Child11" refType="primFontSz" refFor="des" refForName="Parent8" op="lte"/>
              <dgm:constr type="primFontSz" for="des" forName="Child1" refType="primFontSz" refFor="des" refForName="Parent9" op="lte"/>
              <dgm:constr type="primFontSz" for="des" forName="Child2" refType="primFontSz" refFor="des" refForName="Parent9" op="lte"/>
              <dgm:constr type="primFontSz" for="des" forName="Child3" refType="primFontSz" refFor="des" refForName="Parent9" op="lte"/>
              <dgm:constr type="primFontSz" for="des" forName="Child4" refType="primFontSz" refFor="des" refForName="Parent9" op="lte"/>
              <dgm:constr type="primFontSz" for="des" forName="Child5" refType="primFontSz" refFor="des" refForName="Parent9" op="lte"/>
              <dgm:constr type="primFontSz" for="des" forName="Child6" refType="primFontSz" refFor="des" refForName="Parent9" op="lte"/>
              <dgm:constr type="primFontSz" for="des" forName="Child7" refType="primFontSz" refFor="des" refForName="Parent9" op="lte"/>
              <dgm:constr type="primFontSz" for="des" forName="Child8" refType="primFontSz" refFor="des" refForName="Parent9" op="lte"/>
              <dgm:constr type="primFontSz" for="des" forName="Child9" refType="primFontSz" refFor="des" refForName="Parent9" op="lte"/>
              <dgm:constr type="primFontSz" for="des" forName="Child10" refType="primFontSz" refFor="des" refForName="Parent9" op="lte"/>
              <dgm:constr type="primFontSz" for="des" forName="Child11" refType="primFontSz" refFor="des" refForName="Parent9" op="lte"/>
              <dgm:constr type="primFontSz" for="des" forName="Child1" refType="primFontSz" refFor="des" refForName="Parent10" op="lte"/>
              <dgm:constr type="primFontSz" for="des" forName="Child2" refType="primFontSz" refFor="des" refForName="Parent10" op="lte"/>
              <dgm:constr type="primFontSz" for="des" forName="Child3" refType="primFontSz" refFor="des" refForName="Parent10" op="lte"/>
              <dgm:constr type="primFontSz" for="des" forName="Child4" refType="primFontSz" refFor="des" refForName="Parent10" op="lte"/>
              <dgm:constr type="primFontSz" for="des" forName="Child5" refType="primFontSz" refFor="des" refForName="Parent10" op="lte"/>
              <dgm:constr type="primFontSz" for="des" forName="Child6" refType="primFontSz" refFor="des" refForName="Parent10" op="lte"/>
              <dgm:constr type="primFontSz" for="des" forName="Child7" refType="primFontSz" refFor="des" refForName="Parent10" op="lte"/>
              <dgm:constr type="primFontSz" for="des" forName="Child8" refType="primFontSz" refFor="des" refForName="Parent10" op="lte"/>
              <dgm:constr type="primFontSz" for="des" forName="Child9" refType="primFontSz" refFor="des" refForName="Parent10" op="lte"/>
              <dgm:constr type="primFontSz" for="des" forName="Child10" refType="primFontSz" refFor="des" refForName="Parent10" op="lte"/>
              <dgm:constr type="primFontSz" for="des" forName="Child11" refType="primFontSz" refFor="des" refForName="Parent10" op="lte"/>
              <dgm:constr type="primFontSz" for="des" forName="Child1" refType="primFontSz" refFor="des" refForName="Parent11" op="lte"/>
              <dgm:constr type="primFontSz" for="des" forName="Child2" refType="primFontSz" refFor="des" refForName="Parent11" op="lte"/>
              <dgm:constr type="primFontSz" for="des" forName="Child3" refType="primFontSz" refFor="des" refForName="Parent11" op="lte"/>
              <dgm:constr type="primFontSz" for="des" forName="Child4" refType="primFontSz" refFor="des" refForName="Parent11" op="lte"/>
              <dgm:constr type="primFontSz" for="des" forName="Child5" refType="primFontSz" refFor="des" refForName="Parent11" op="lte"/>
              <dgm:constr type="primFontSz" for="des" forName="Child6" refType="primFontSz" refFor="des" refForName="Parent11" op="lte"/>
              <dgm:constr type="primFontSz" for="des" forName="Child7" refType="primFontSz" refFor="des" refForName="Parent11" op="lte"/>
              <dgm:constr type="primFontSz" for="des" forName="Child8" refType="primFontSz" refFor="des" refForName="Parent11" op="lte"/>
              <dgm:constr type="primFontSz" for="des" forName="Child9" refType="primFontSz" refFor="des" refForName="Parent11" op="lte"/>
              <dgm:constr type="primFontSz" for="des" forName="Child10" refType="primFontSz" refFor="des" refForName="Parent11" op="lte"/>
              <dgm:constr type="primFontSz" for="des" forName="Child11" refType="primFontSz" refFor="des" refForName="Parent11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Parent8" refType="primFontSz" refFor="des" refForName="Parent1" op="equ"/>
              <dgm:constr type="primFontSz" for="des" forName="Parent9" refType="primFontSz" refFor="des" refForName="Parent1" op="equ"/>
              <dgm:constr type="primFontSz" for="des" forName="Parent10" refType="primFontSz" refFor="des" refForName="Parent1" op="equ"/>
              <dgm:constr type="primFontSz" for="des" forName="Parent11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forName="Child8" refType="primFontSz" refFor="des" refForName="Child1" op="equ"/>
              <dgm:constr type="primFontSz" for="des" forName="Child9" refType="primFontSz" refFor="des" refForName="Child1" op="equ"/>
              <dgm:constr type="primFontSz" for="des" forName="Child10" refType="primFontSz" refFor="des" refForName="Child1" op="equ"/>
              <dgm:constr type="primFontSz" for="des" forName="Child11" refType="primFontSz" refFor="des" refForName="Child1" op="equ"/>
              <dgm:constr type="l" for="ch" forName="Parent11" refType="w" fact="0.9277"/>
              <dgm:constr type="t" for="ch" forName="Parent11" refType="h" fact="0.2022"/>
              <dgm:constr type="w" for="ch" forName="Parent11" refType="w" fact="0.0579"/>
              <dgm:constr type="h" for="ch" forName="Parent11" refType="h" fact="0.3799"/>
              <dgm:constr type="l" for="ch" forName="Parent10" refType="w" fact="0.838"/>
              <dgm:constr type="t" for="ch" forName="Parent10" refType="h" fact="0.2022"/>
              <dgm:constr type="w" for="ch" forName="Parent10" refType="w" fact="0.0579"/>
              <dgm:constr type="h" for="ch" forName="Parent10" refType="h" fact="0.3799"/>
              <dgm:constr type="l" for="ch" forName="Parent9" refType="w" fact="0.7483"/>
              <dgm:constr type="t" for="ch" forName="Parent9" refType="h" fact="0.2022"/>
              <dgm:constr type="w" for="ch" forName="Parent9" refType="w" fact="0.0579"/>
              <dgm:constr type="h" for="ch" forName="Parent9" refType="h" fact="0.3799"/>
              <dgm:constr type="l" for="ch" forName="Parent8" refType="w" fact="0.6586"/>
              <dgm:constr type="t" for="ch" forName="Parent8" refType="h" fact="0.2022"/>
              <dgm:constr type="w" for="ch" forName="Parent8" refType="w" fact="0.0579"/>
              <dgm:constr type="h" for="ch" forName="Parent8" refType="h" fact="0.3799"/>
              <dgm:constr type="l" for="ch" forName="Parent7" refType="w" fact="0.5689"/>
              <dgm:constr type="t" for="ch" forName="Parent7" refType="h" fact="0.2022"/>
              <dgm:constr type="w" for="ch" forName="Parent7" refType="w" fact="0.0579"/>
              <dgm:constr type="h" for="ch" forName="Parent7" refType="h" fact="0.3799"/>
              <dgm:constr type="l" for="ch" forName="Parent6" refType="w" fact="0.4792"/>
              <dgm:constr type="t" for="ch" forName="Parent6" refType="h" fact="0.2022"/>
              <dgm:constr type="w" for="ch" forName="Parent6" refType="w" fact="0.0579"/>
              <dgm:constr type="h" for="ch" forName="Parent6" refType="h" fact="0.3799"/>
              <dgm:constr type="l" for="ch" forName="Parent5" refType="w" fact="0.3895"/>
              <dgm:constr type="t" for="ch" forName="Parent5" refType="h" fact="0.2022"/>
              <dgm:constr type="w" for="ch" forName="Parent5" refType="w" fact="0.0579"/>
              <dgm:constr type="h" for="ch" forName="Parent5" refType="h" fact="0.3799"/>
              <dgm:constr type="l" for="ch" forName="Parent4" refType="w" fact="0.2999"/>
              <dgm:constr type="t" for="ch" forName="Parent4" refType="h" fact="0.2022"/>
              <dgm:constr type="w" for="ch" forName="Parent4" refType="w" fact="0.0579"/>
              <dgm:constr type="h" for="ch" forName="Parent4" refType="h" fact="0.3799"/>
              <dgm:constr type="l" for="ch" forName="Parent3" refType="w" fact="0.2102"/>
              <dgm:constr type="t" for="ch" forName="Parent3" refType="h" fact="0.2022"/>
              <dgm:constr type="w" for="ch" forName="Parent3" refType="w" fact="0.0579"/>
              <dgm:constr type="h" for="ch" forName="Parent3" refType="h" fact="0.3799"/>
              <dgm:constr type="l" for="ch" forName="Parent2" refType="w" fact="0.1205"/>
              <dgm:constr type="t" for="ch" forName="Parent2" refType="h" fact="0.2022"/>
              <dgm:constr type="w" for="ch" forName="Parent2" refType="w" fact="0.0579"/>
              <dgm:constr type="h" for="ch" forName="Parent2" refType="h" fact="0.3799"/>
              <dgm:constr type="l" for="ch" forName="Parent1" refType="w" fact="0.0308"/>
              <dgm:constr type="t" for="ch" forName="Parent1" refType="h" fact="0.2022"/>
              <dgm:constr type="w" for="ch" forName="Parent1" refType="w" fact="0.0579"/>
              <dgm:constr type="h" for="ch" forName="Parent1" refType="h" fact="0.3799"/>
              <dgm:constr type="l" for="ch" forName="Accent11" refType="w" fact="0.9132"/>
              <dgm:constr type="t" for="ch" forName="Accent11" refType="h" fact="0.1072"/>
              <dgm:constr type="w" for="ch" forName="Accent11" refType="w" fact="0.0868"/>
              <dgm:constr type="h" for="ch" forName="Accent11" refType="h" fact="0.5699"/>
              <dgm:constr type="l" for="ch" forName="ParentBackground11" refType="w" fact="0.9161"/>
              <dgm:constr type="t" for="ch" forName="ParentBackground11" refType="h" fact="0.1262"/>
              <dgm:constr type="w" for="ch" forName="ParentBackground11" refType="w" fact="0.081"/>
              <dgm:constr type="h" for="ch" forName="ParentBackground11" refType="h" fact="0.5319"/>
              <dgm:constr type="l" for="ch" forName="Child11" refType="w" fact="0.9161"/>
              <dgm:constr type="t" for="ch" forName="Child11" refType="h" fact="0.6876"/>
              <dgm:constr type="w" for="ch" forName="Child11" refType="w" fact="0.081"/>
              <dgm:constr type="h" for="ch" forName="Child11" refType="h" fact="0.3124"/>
              <dgm:constr type="l" for="ch" forName="Accent10" refType="w" fact="0.8055"/>
              <dgm:constr type="t" for="ch" forName="Accent10" refType="h" fact="-0.0109"/>
              <dgm:constr type="w" for="ch" forName="Accent10" refType="w" fact="0.1228"/>
              <dgm:constr type="h" for="ch" forName="Accent10" refType="h" fact="0.806"/>
              <dgm:constr type="l" for="ch" forName="ParentBackground10" refType="w" fact="0.8264"/>
              <dgm:constr type="t" for="ch" forName="ParentBackground10" refType="h" fact="0.1262"/>
              <dgm:constr type="w" for="ch" forName="ParentBackground10" refType="w" fact="0.081"/>
              <dgm:constr type="h" for="ch" forName="ParentBackground10" refType="h" fact="0.5319"/>
              <dgm:constr type="l" for="ch" forName="Child10" refType="w" fact="0.8264"/>
              <dgm:constr type="t" for="ch" forName="Child10" refType="h" fact="0.6876"/>
              <dgm:constr type="w" for="ch" forName="Child10" refType="w" fact="0.081"/>
              <dgm:constr type="h" for="ch" forName="Child10" refType="h" fact="0.3124"/>
              <dgm:constr type="l" for="ch" forName="Accent9" refType="w" fact="0.7158"/>
              <dgm:constr type="t" for="ch" forName="Accent9" refType="h" fact="-0.0109"/>
              <dgm:constr type="w" for="ch" forName="Accent9" refType="w" fact="0.1228"/>
              <dgm:constr type="h" for="ch" forName="Accent9" refType="h" fact="0.806"/>
              <dgm:constr type="l" for="ch" forName="ParentBackground9" refType="w" fact="0.7367"/>
              <dgm:constr type="t" for="ch" forName="ParentBackground9" refType="h" fact="0.1262"/>
              <dgm:constr type="w" for="ch" forName="ParentBackground9" refType="w" fact="0.081"/>
              <dgm:constr type="h" for="ch" forName="ParentBackground9" refType="h" fact="0.5319"/>
              <dgm:constr type="l" for="ch" forName="Child9" refType="w" fact="0.7367"/>
              <dgm:constr type="t" for="ch" forName="Child9" refType="h" fact="0.6876"/>
              <dgm:constr type="w" for="ch" forName="Child9" refType="w" fact="0.081"/>
              <dgm:constr type="h" for="ch" forName="Child9" refType="h" fact="0.3124"/>
              <dgm:constr type="l" for="ch" forName="Accent8" refType="w" fact="0.6261"/>
              <dgm:constr type="t" for="ch" forName="Accent8" refType="h" fact="-0.0109"/>
              <dgm:constr type="w" for="ch" forName="Accent8" refType="w" fact="0.1228"/>
              <dgm:constr type="h" for="ch" forName="Accent8" refType="h" fact="0.806"/>
              <dgm:constr type="l" for="ch" forName="ParentBackground8" refType="w" fact="0.647"/>
              <dgm:constr type="t" for="ch" forName="ParentBackground8" refType="h" fact="0.1262"/>
              <dgm:constr type="w" for="ch" forName="ParentBackground8" refType="w" fact="0.081"/>
              <dgm:constr type="h" for="ch" forName="ParentBackground8" refType="h" fact="0.5319"/>
              <dgm:constr type="l" for="ch" forName="Child8" refType="w" fact="0.647"/>
              <dgm:constr type="t" for="ch" forName="Child8" refType="h" fact="0.6876"/>
              <dgm:constr type="w" for="ch" forName="Child8" refType="w" fact="0.081"/>
              <dgm:constr type="h" for="ch" forName="Child8" refType="h" fact="0.3124"/>
              <dgm:constr type="l" for="ch" forName="Accent7" refType="w" fact="0.5364"/>
              <dgm:constr type="t" for="ch" forName="Accent7" refType="h" fact="-0.0109"/>
              <dgm:constr type="w" for="ch" forName="Accent7" refType="w" fact="0.1228"/>
              <dgm:constr type="h" for="ch" forName="Accent7" refType="h" fact="0.806"/>
              <dgm:constr type="l" for="ch" forName="ParentBackground7" refType="w" fact="0.5573"/>
              <dgm:constr type="t" for="ch" forName="ParentBackground7" refType="h" fact="0.1262"/>
              <dgm:constr type="w" for="ch" forName="ParentBackground7" refType="w" fact="0.081"/>
              <dgm:constr type="h" for="ch" forName="ParentBackground7" refType="h" fact="0.5319"/>
              <dgm:constr type="l" for="ch" forName="Child7" refType="w" fact="0.5573"/>
              <dgm:constr type="t" for="ch" forName="Child7" refType="h" fact="0.6876"/>
              <dgm:constr type="w" for="ch" forName="Child7" refType="w" fact="0.081"/>
              <dgm:constr type="h" for="ch" forName="Child7" refType="h" fact="0.3124"/>
              <dgm:constr type="l" for="ch" forName="Accent6" refType="w" fact="0.4467"/>
              <dgm:constr type="t" for="ch" forName="Accent6" refType="h" fact="-0.0109"/>
              <dgm:constr type="w" for="ch" forName="Accent6" refType="w" fact="0.1228"/>
              <dgm:constr type="h" for="ch" forName="Accent6" refType="h" fact="0.806"/>
              <dgm:constr type="l" for="ch" forName="ParentBackground6" refType="w" fact="0.4677"/>
              <dgm:constr type="t" for="ch" forName="ParentBackground6" refType="h" fact="0.1262"/>
              <dgm:constr type="w" for="ch" forName="ParentBackground6" refType="w" fact="0.081"/>
              <dgm:constr type="h" for="ch" forName="ParentBackground6" refType="h" fact="0.5319"/>
              <dgm:constr type="l" for="ch" forName="Child6" refType="w" fact="0.4677"/>
              <dgm:constr type="t" for="ch" forName="Child6" refType="h" fact="0.6876"/>
              <dgm:constr type="w" for="ch" forName="Child6" refType="w" fact="0.081"/>
              <dgm:constr type="h" for="ch" forName="Child6" refType="h" fact="0.3124"/>
              <dgm:constr type="l" for="ch" forName="Accent5" refType="w" fact="0.3571"/>
              <dgm:constr type="t" for="ch" forName="Accent5" refType="h" fact="-0.0109"/>
              <dgm:constr type="w" for="ch" forName="Accent5" refType="w" fact="0.1228"/>
              <dgm:constr type="h" for="ch" forName="Accent5" refType="h" fact="0.806"/>
              <dgm:constr type="l" for="ch" forName="ParentBackground5" refType="w" fact="0.378"/>
              <dgm:constr type="t" for="ch" forName="ParentBackground5" refType="h" fact="0.1262"/>
              <dgm:constr type="w" for="ch" forName="ParentBackground5" refType="w" fact="0.081"/>
              <dgm:constr type="h" for="ch" forName="ParentBackground5" refType="h" fact="0.5319"/>
              <dgm:constr type="l" for="ch" forName="Child5" refType="w" fact="0.378"/>
              <dgm:constr type="t" for="ch" forName="Child5" refType="h" fact="0.6876"/>
              <dgm:constr type="w" for="ch" forName="Child5" refType="w" fact="0.081"/>
              <dgm:constr type="h" for="ch" forName="Child5" refType="h" fact="0.3124"/>
              <dgm:constr type="l" for="ch" forName="Accent4" refType="w" fact="0.2674"/>
              <dgm:constr type="t" for="ch" forName="Accent4" refType="h" fact="-0.0109"/>
              <dgm:constr type="w" for="ch" forName="Accent4" refType="w" fact="0.1228"/>
              <dgm:constr type="h" for="ch" forName="Accent4" refType="h" fact="0.806"/>
              <dgm:constr type="l" for="ch" forName="ParentBackground4" refType="w" fact="0.2883"/>
              <dgm:constr type="t" for="ch" forName="ParentBackground4" refType="h" fact="0.1262"/>
              <dgm:constr type="w" for="ch" forName="ParentBackground4" refType="w" fact="0.081"/>
              <dgm:constr type="h" for="ch" forName="ParentBackground4" refType="h" fact="0.5319"/>
              <dgm:constr type="l" for="ch" forName="Child4" refType="w" fact="0.2883"/>
              <dgm:constr type="t" for="ch" forName="Child4" refType="h" fact="0.6876"/>
              <dgm:constr type="w" for="ch" forName="Child4" refType="w" fact="0.081"/>
              <dgm:constr type="h" for="ch" forName="Child4" refType="h" fact="0.3124"/>
              <dgm:constr type="l" for="ch" forName="Accent3" refType="w" fact="0.1777"/>
              <dgm:constr type="t" for="ch" forName="Accent3" refType="h" fact="-0.0109"/>
              <dgm:constr type="w" for="ch" forName="Accent3" refType="w" fact="0.1228"/>
              <dgm:constr type="h" for="ch" forName="Accent3" refType="h" fact="0.806"/>
              <dgm:constr type="l" for="ch" forName="ParentBackground3" refType="w" fact="0.1986"/>
              <dgm:constr type="t" for="ch" forName="ParentBackground3" refType="h" fact="0.1262"/>
              <dgm:constr type="w" for="ch" forName="ParentBackground3" refType="w" fact="0.081"/>
              <dgm:constr type="h" for="ch" forName="ParentBackground3" refType="h" fact="0.5319"/>
              <dgm:constr type="l" for="ch" forName="Child3" refType="w" fact="0.1986"/>
              <dgm:constr type="t" for="ch" forName="Child3" refType="h" fact="0.6876"/>
              <dgm:constr type="w" for="ch" forName="Child3" refType="w" fact="0.081"/>
              <dgm:constr type="h" for="ch" forName="Child3" refType="h" fact="0.3124"/>
              <dgm:constr type="l" for="ch" forName="Accent2" refType="w" fact="0.088"/>
              <dgm:constr type="t" for="ch" forName="Accent2" refType="h" fact="-0.0109"/>
              <dgm:constr type="w" for="ch" forName="Accent2" refType="w" fact="0.1228"/>
              <dgm:constr type="h" for="ch" forName="Accent2" refType="h" fact="0.806"/>
              <dgm:constr type="l" for="ch" forName="ParentBackground2" refType="w" fact="0.1089"/>
              <dgm:constr type="t" for="ch" forName="ParentBackground2" refType="h" fact="0.1262"/>
              <dgm:constr type="w" for="ch" forName="ParentBackground2" refType="w" fact="0.081"/>
              <dgm:constr type="h" for="ch" forName="ParentBackground2" refType="h" fact="0.5319"/>
              <dgm:constr type="l" for="ch" forName="Child2" refType="w" fact="0.1089"/>
              <dgm:constr type="t" for="ch" forName="Child2" refType="h" fact="0.6876"/>
              <dgm:constr type="w" for="ch" forName="Child2" refType="w" fact="0.081"/>
              <dgm:constr type="h" for="ch" forName="Child2" refType="h" fact="0.3124"/>
              <dgm:constr type="l" for="ch" forName="Accent1" refType="w" fact="-0.0017"/>
              <dgm:constr type="t" for="ch" forName="Accent1" refType="h" fact="-0.0109"/>
              <dgm:constr type="w" for="ch" forName="Accent1" refType="w" fact="0.1228"/>
              <dgm:constr type="h" for="ch" forName="Accent1" refType="h" fact="0.806"/>
              <dgm:constr type="l" for="ch" forName="ParentBackground1" refType="w" fact="0.0192"/>
              <dgm:constr type="t" for="ch" forName="ParentBackground1" refType="h" fact="0.1262"/>
              <dgm:constr type="w" for="ch" forName="ParentBackground1" refType="w" fact="0.081"/>
              <dgm:constr type="h" for="ch" forName="ParentBackground1" refType="h" fact="0.5319"/>
              <dgm:constr type="l" for="ch" forName="Child1" refType="w" fact="0.0192"/>
              <dgm:constr type="t" for="ch" forName="Child1" refType="h" fact="0.6876"/>
              <dgm:constr type="w" for="ch" forName="Child1" refType="w" fact="0.081"/>
              <dgm:constr type="h" for="ch" forName="Child1" refType="h" fact="0.3124"/>
            </dgm:constrLst>
          </dgm:else>
        </dgm:choose>
      </dgm:if>
      <dgm:else name="Name15">
        <dgm:choose name="Name16">
          <dgm:if name="Name17" axis="ch" ptType="node" func="cnt" op="equ" val="1">
            <dgm:alg type="composite">
              <dgm:param type="ar" val="0.6383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l" for="ch" forName="Parent1" refType="w" fact="0.1667"/>
              <dgm:constr type="t" for="ch" forName="Parent1" refType="h" fact="0.1064"/>
              <dgm:constr type="w" for="ch" forName="Parent1" refType="w" fact="0.6667"/>
              <dgm:constr type="h" for="ch" forName="Parent1" refType="h" fact="0.4255"/>
              <dgm:constr type="l" for="ch" forName="Accent1" refType="w" fact="0"/>
              <dgm:constr type="t" for="ch" forName="Accent1" refType="h" fact="0"/>
              <dgm:constr type="w" for="ch" forName="Accent1" refType="w"/>
              <dgm:constr type="h" for="ch" forName="Accent1" refType="h" fact="0.6383"/>
              <dgm:constr type="l" for="ch" forName="ParentBackground1" refType="w" fact="0.0333"/>
              <dgm:constr type="t" for="ch" forName="ParentBackground1" refType="h" fact="0.0213"/>
              <dgm:constr type="w" for="ch" forName="ParentBackground1" refType="w" fact="0.9333"/>
              <dgm:constr type="h" for="ch" forName="ParentBackground1" refType="h" fact="0.5957"/>
              <dgm:constr type="l" for="ch" forName="Child1" refType="w" fact="0.0333"/>
              <dgm:constr type="t" for="ch" forName="Child1" refType="h" fact="0.6574"/>
              <dgm:constr type="w" for="ch" forName="Child1" refType="w" fact="0.9333"/>
              <dgm:constr type="h" for="ch" forName="Child1" refType="h" fact="0.3426"/>
            </dgm:constrLst>
          </dgm:if>
          <dgm:if name="Name18" axis="ch" ptType="node" func="cnt" op="equ" val="2">
            <dgm:alg type="composite">
              <dgm:param type="ar" val="1.2659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Parent2" refType="primFontSz" refFor="des" refForName="Parent1" op="equ"/>
              <dgm:constr type="primFontSz" for="des" forName="Child2" refType="primFontSz" refFor="des" refForName="Child1" op="equ"/>
              <dgm:constr type="r" for="ch" forName="Parent2" refType="w" fact="0.3751"/>
              <dgm:constr type="t" for="ch" forName="Parent2" refType="h" fact="0.2022"/>
              <dgm:constr type="w" for="ch" forName="Parent2" refType="w" fact="0.3001"/>
              <dgm:constr type="h" for="ch" forName="Parent2" refType="h" fact="0.3799"/>
              <dgm:constr type="r" for="ch" forName="Parent1" refType="w" fact="0.8403"/>
              <dgm:constr type="t" for="ch" forName="Parent1" refType="h" fact="0.2022"/>
              <dgm:constr type="w" for="ch" forName="Parent1" refType="w" fact="0.3001"/>
              <dgm:constr type="h" for="ch" forName="Parent1" refType="h" fact="0.3799"/>
              <dgm:constr type="r" for="ch" forName="Accent2" refType="w" fact="0.4502"/>
              <dgm:constr type="t" for="ch" forName="Accent2" refType="h" fact="0.1072"/>
              <dgm:constr type="w" for="ch" forName="Accent2" refType="w" fact="0.4502"/>
              <dgm:constr type="h" for="ch" forName="Accent2" refType="h" fact="0.5699"/>
              <dgm:constr type="r" for="ch" forName="ParentBackground2" refType="w" fact="0.4352"/>
              <dgm:constr type="t" for="ch" forName="ParentBackground2" refType="h" fact="0.1262"/>
              <dgm:constr type="w" for="ch" forName="ParentBackground2" refType="w" fact="0.4201"/>
              <dgm:constr type="h" for="ch" forName="ParentBackground2" refType="h" fact="0.5319"/>
              <dgm:constr type="r" for="ch" forName="Child2" refType="w" fact="0.4352"/>
              <dgm:constr type="t" for="ch" forName="Child2" refType="h" fact="0.6876"/>
              <dgm:constr type="w" for="ch" forName="Child2" refType="w" fact="0.4201"/>
              <dgm:constr type="h" for="ch" forName="Child2" refType="h" fact="0.3124"/>
              <dgm:constr type="r" for="ch" forName="Accent1" refType="w" fact="1.0086"/>
              <dgm:constr type="t" for="ch" forName="Accent1" refType="h" fact="-0.0109"/>
              <dgm:constr type="w" for="ch" forName="Accent1" refType="w" fact="0.6367"/>
              <dgm:constr type="h" for="ch" forName="Accent1" refType="h" fact="0.806"/>
              <dgm:constr type="r" for="ch" forName="ParentBackground1" refType="w" fact="0.9003"/>
              <dgm:constr type="t" for="ch" forName="ParentBackground1" refType="h" fact="0.1262"/>
              <dgm:constr type="w" for="ch" forName="ParentBackground1" refType="w" fact="0.4201"/>
              <dgm:constr type="h" for="ch" forName="ParentBackground1" refType="h" fact="0.5319"/>
              <dgm:constr type="r" for="ch" forName="Child1" refType="w" fact="0.9003"/>
              <dgm:constr type="t" for="ch" forName="Child1" refType="h" fact="0.6876"/>
              <dgm:constr type="w" for="ch" forName="Child1" refType="w" fact="0.4201"/>
              <dgm:constr type="h" for="ch" forName="Child1" refType="h" fact="0.3124"/>
            </dgm:constrLst>
          </dgm:if>
          <dgm:if name="Name19" axis="ch" ptType="node" func="cnt" op="equ" val="3">
            <dgm:alg type="composite">
              <dgm:param type="ar" val="1.8548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r" for="ch" forName="Parent3" refType="w" fact="0.256"/>
              <dgm:constr type="t" for="ch" forName="Parent3" refType="h" fact="0.2022"/>
              <dgm:constr type="w" for="ch" forName="Parent3" refType="w" fact="0.2048"/>
              <dgm:constr type="h" for="ch" forName="Parent3" refType="h" fact="0.3799"/>
              <dgm:constr type="r" for="ch" forName="Parent2" refType="w" fact="0.5735"/>
              <dgm:constr type="t" for="ch" forName="Parent2" refType="h" fact="0.2022"/>
              <dgm:constr type="w" for="ch" forName="Parent2" refType="w" fact="0.2048"/>
              <dgm:constr type="h" for="ch" forName="Parent2" refType="h" fact="0.3799"/>
              <dgm:constr type="r" for="ch" forName="Parent1" refType="w" fact="0.891"/>
              <dgm:constr type="t" for="ch" forName="Parent1" refType="h" fact="0.2022"/>
              <dgm:constr type="w" for="ch" forName="Parent1" refType="w" fact="0.2048"/>
              <dgm:constr type="h" for="ch" forName="Parent1" refType="h" fact="0.3799"/>
              <dgm:constr type="r" for="ch" forName="Accent3" refType="w" fact="0.3072"/>
              <dgm:constr type="t" for="ch" forName="Accent3" refType="h" fact="0.1072"/>
              <dgm:constr type="w" for="ch" forName="Accent3" refType="w" fact="0.3072"/>
              <dgm:constr type="h" for="ch" forName="Accent3" refType="h" fact="0.5699"/>
              <dgm:constr type="r" for="ch" forName="ParentBackground3" refType="w" fact="0.297"/>
              <dgm:constr type="t" for="ch" forName="ParentBackground3" refType="h" fact="0.1262"/>
              <dgm:constr type="w" for="ch" forName="ParentBackground3" refType="w" fact="0.2868"/>
              <dgm:constr type="h" for="ch" forName="ParentBackground3" refType="h" fact="0.5319"/>
              <dgm:constr type="r" for="ch" forName="Child3" refType="w" fact="0.297"/>
              <dgm:constr type="t" for="ch" forName="Child3" refType="h" fact="0.6876"/>
              <dgm:constr type="w" for="ch" forName="Child3" refType="w" fact="0.2868"/>
              <dgm:constr type="h" for="ch" forName="Child3" refType="h" fact="0.3124"/>
              <dgm:constr type="r" for="ch" forName="Accent2" refType="w" fact="0.6878"/>
              <dgm:constr type="t" for="ch" forName="Accent2" refType="h" fact="-0.0109"/>
              <dgm:constr type="w" for="ch" forName="Accent2" refType="w" fact="0.4334"/>
              <dgm:constr type="h" for="ch" forName="Accent2" refType="h" fact="0.806"/>
              <dgm:constr type="r" for="ch" forName="ParentBackground2" refType="w" fact="0.6145"/>
              <dgm:constr type="t" for="ch" forName="ParentBackground2" refType="h" fact="0.1262"/>
              <dgm:constr type="w" for="ch" forName="ParentBackground2" refType="w" fact="0.2868"/>
              <dgm:constr type="h" for="ch" forName="ParentBackground2" refType="h" fact="0.5319"/>
              <dgm:constr type="r" for="ch" forName="Child2" refType="w" fact="0.6145"/>
              <dgm:constr type="t" for="ch" forName="Child2" refType="h" fact="0.6876"/>
              <dgm:constr type="w" for="ch" forName="Child2" refType="w" fact="0.2868"/>
              <dgm:constr type="h" for="ch" forName="Child2" refType="h" fact="0.3124"/>
              <dgm:constr type="r" for="ch" forName="Accent1" refType="w" fact="1.0053"/>
              <dgm:constr type="t" for="ch" forName="Accent1" refType="h" fact="-0.0109"/>
              <dgm:constr type="w" for="ch" forName="Accent1" refType="w" fact="0.4334"/>
              <dgm:constr type="h" for="ch" forName="Accent1" refType="h" fact="0.806"/>
              <dgm:constr type="r" for="ch" forName="ParentBackground1" refType="w" fact="0.932"/>
              <dgm:constr type="t" for="ch" forName="ParentBackground1" refType="h" fact="0.1262"/>
              <dgm:constr type="w" for="ch" forName="ParentBackground1" refType="w" fact="0.2868"/>
              <dgm:constr type="h" for="ch" forName="ParentBackground1" refType="h" fact="0.5319"/>
              <dgm:constr type="r" for="ch" forName="Child1" refType="w" fact="0.932"/>
              <dgm:constr type="t" for="ch" forName="Child1" refType="h" fact="0.6876"/>
              <dgm:constr type="w" for="ch" forName="Child1" refType="w" fact="0.2868"/>
              <dgm:constr type="h" for="ch" forName="Child1" refType="h" fact="0.3124"/>
            </dgm:constrLst>
          </dgm:if>
          <dgm:if name="Name20" axis="ch" ptType="node" func="cnt" op="equ" val="4">
            <dgm:alg type="composite">
              <dgm:param type="ar" val="2.4437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r" for="ch" forName="Parent4" refType="w" fact="0.1943"/>
              <dgm:constr type="t" for="ch" forName="Parent4" refType="h" fact="0.2022"/>
              <dgm:constr type="w" for="ch" forName="Parent4" refType="w" fact="0.1555"/>
              <dgm:constr type="h" for="ch" forName="Parent4" refType="h" fact="0.3799"/>
              <dgm:constr type="r" for="ch" forName="Parent3" refType="w" fact="0.4353"/>
              <dgm:constr type="t" for="ch" forName="Parent3" refType="h" fact="0.2022"/>
              <dgm:constr type="w" for="ch" forName="Parent3" refType="w" fact="0.1555"/>
              <dgm:constr type="h" for="ch" forName="Parent3" refType="h" fact="0.3799"/>
              <dgm:constr type="r" for="ch" forName="Parent2" refType="w" fact="0.6763"/>
              <dgm:constr type="t" for="ch" forName="Parent2" refType="h" fact="0.2022"/>
              <dgm:constr type="w" for="ch" forName="Parent2" refType="w" fact="0.1555"/>
              <dgm:constr type="h" for="ch" forName="Parent2" refType="h" fact="0.3799"/>
              <dgm:constr type="r" for="ch" forName="Parent1" refType="w" fact="0.9173"/>
              <dgm:constr type="t" for="ch" forName="Parent1" refType="h" fact="0.2022"/>
              <dgm:constr type="w" for="ch" forName="Parent1" refType="w" fact="0.1555"/>
              <dgm:constr type="h" for="ch" forName="Parent1" refType="h" fact="0.3799"/>
              <dgm:constr type="r" for="ch" forName="Accent4" refType="w" fact="0.2332"/>
              <dgm:constr type="t" for="ch" forName="Accent4" refType="h" fact="0.1072"/>
              <dgm:constr type="w" for="ch" forName="Accent4" refType="w" fact="0.2332"/>
              <dgm:constr type="h" for="ch" forName="Accent4" refType="h" fact="0.5699"/>
              <dgm:constr type="r" for="ch" forName="ParentBackground4" refType="w" fact="0.2254"/>
              <dgm:constr type="t" for="ch" forName="ParentBackground4" refType="h" fact="0.1262"/>
              <dgm:constr type="w" for="ch" forName="ParentBackground4" refType="w" fact="0.2177"/>
              <dgm:constr type="h" for="ch" forName="ParentBackground4" refType="h" fact="0.5319"/>
              <dgm:constr type="r" for="ch" forName="Child4" refType="w" fact="0.2254"/>
              <dgm:constr type="t" for="ch" forName="Child4" refType="h" fact="0.6876"/>
              <dgm:constr type="w" for="ch" forName="Child4" refType="w" fact="0.2177"/>
              <dgm:constr type="h" for="ch" forName="Child4" refType="h" fact="0.3124"/>
              <dgm:constr type="r" for="ch" forName="Accent3" refType="w" fact="0.5235"/>
              <dgm:constr type="t" for="ch" forName="Accent3" refType="h" fact="-0.0109"/>
              <dgm:constr type="w" for="ch" forName="Accent3" refType="w" fact="0.3298"/>
              <dgm:constr type="h" for="ch" forName="Accent3" refType="h" fact="0.806"/>
              <dgm:constr type="r" for="ch" forName="ParentBackground3" refType="w" fact="0.4664"/>
              <dgm:constr type="t" for="ch" forName="ParentBackground3" refType="h" fact="0.1262"/>
              <dgm:constr type="w" for="ch" forName="ParentBackground3" refType="w" fact="0.2177"/>
              <dgm:constr type="h" for="ch" forName="ParentBackground3" refType="h" fact="0.5319"/>
              <dgm:constr type="r" for="ch" forName="Child3" refType="w" fact="0.4664"/>
              <dgm:constr type="t" for="ch" forName="Child3" refType="h" fact="0.6876"/>
              <dgm:constr type="w" for="ch" forName="Child3" refType="w" fact="0.2177"/>
              <dgm:constr type="h" for="ch" forName="Child3" refType="h" fact="0.3124"/>
              <dgm:constr type="r" for="ch" forName="Accent2" refType="w" fact="0.7635"/>
              <dgm:constr type="t" for="ch" forName="Accent2" refType="h" fact="-0.0109"/>
              <dgm:constr type="w" for="ch" forName="Accent2" refType="w" fact="0.3298"/>
              <dgm:constr type="h" for="ch" forName="Accent2" refType="h" fact="0.806"/>
              <dgm:constr type="r" for="ch" forName="ParentBackground2" refType="w" fact="0.7074"/>
              <dgm:constr type="t" for="ch" forName="ParentBackground2" refType="h" fact="0.1262"/>
              <dgm:constr type="w" for="ch" forName="ParentBackground2" refType="w" fact="0.2177"/>
              <dgm:constr type="h" for="ch" forName="ParentBackground2" refType="h" fact="0.5319"/>
              <dgm:constr type="r" for="ch" forName="Child2" refType="w" fact="0.7074"/>
              <dgm:constr type="t" for="ch" forName="Child2" refType="h" fact="0.6876"/>
              <dgm:constr type="w" for="ch" forName="Child2" refType="w" fact="0.2177"/>
              <dgm:constr type="h" for="ch" forName="Child2" refType="h" fact="0.3124"/>
              <dgm:constr type="r" for="ch" forName="Accent1" refType="w" fact="1.0045"/>
              <dgm:constr type="t" for="ch" forName="Accent1" refType="h" fact="-0.0109"/>
              <dgm:constr type="w" for="ch" forName="Accent1" refType="w" fact="0.3298"/>
              <dgm:constr type="h" for="ch" forName="Accent1" refType="h" fact="0.806"/>
              <dgm:constr type="r" for="ch" forName="ParentBackground1" refType="w" fact="0.9484"/>
              <dgm:constr type="t" for="ch" forName="ParentBackground1" refType="h" fact="0.1262"/>
              <dgm:constr type="w" for="ch" forName="ParentBackground1" refType="w" fact="0.2177"/>
              <dgm:constr type="h" for="ch" forName="ParentBackground1" refType="h" fact="0.5319"/>
              <dgm:constr type="r" for="ch" forName="Child1" refType="w" fact="0.9484"/>
              <dgm:constr type="t" for="ch" forName="Child1" refType="h" fact="0.6876"/>
              <dgm:constr type="w" for="ch" forName="Child1" refType="w" fact="0.2177"/>
              <dgm:constr type="h" for="ch" forName="Child1" refType="h" fact="0.3124"/>
            </dgm:constrLst>
          </dgm:if>
          <dgm:if name="Name21" axis="ch" ptType="node" func="cnt" op="equ" val="5">
            <dgm:alg type="composite">
              <dgm:param type="ar" val="3.0325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r" for="ch" forName="Parent5" refType="w" fact="0.1566"/>
              <dgm:constr type="t" for="ch" forName="Parent5" refType="h" fact="0.2022"/>
              <dgm:constr type="w" for="ch" forName="Parent5" refType="w" fact="0.1253"/>
              <dgm:constr type="h" for="ch" forName="Parent5" refType="h" fact="0.3799"/>
              <dgm:constr type="r" for="ch" forName="Parent4" refType="w" fact="0.3508"/>
              <dgm:constr type="t" for="ch" forName="Parent4" refType="h" fact="0.2022"/>
              <dgm:constr type="w" for="ch" forName="Parent4" refType="w" fact="0.1253"/>
              <dgm:constr type="h" for="ch" forName="Parent4" refType="h" fact="0.3799"/>
              <dgm:constr type="r" for="ch" forName="Parent3" refType="w" fact="0.545"/>
              <dgm:constr type="t" for="ch" forName="Parent3" refType="h" fact="0.2022"/>
              <dgm:constr type="w" for="ch" forName="Parent3" refType="w" fact="0.1253"/>
              <dgm:constr type="h" for="ch" forName="Parent3" refType="h" fact="0.3799"/>
              <dgm:constr type="r" for="ch" forName="Parent2" refType="w" fact="0.7391"/>
              <dgm:constr type="t" for="ch" forName="Parent2" refType="h" fact="0.2022"/>
              <dgm:constr type="w" for="ch" forName="Parent2" refType="w" fact="0.1253"/>
              <dgm:constr type="h" for="ch" forName="Parent2" refType="h" fact="0.3799"/>
              <dgm:constr type="r" for="ch" forName="Parent1" refType="w" fact="0.9333"/>
              <dgm:constr type="t" for="ch" forName="Parent1" refType="h" fact="0.2022"/>
              <dgm:constr type="w" for="ch" forName="Parent1" refType="w" fact="0.1253"/>
              <dgm:constr type="h" for="ch" forName="Parent1" refType="h" fact="0.3799"/>
              <dgm:constr type="r" for="ch" forName="Accent5" refType="w" fact="0.1879"/>
              <dgm:constr type="t" for="ch" forName="Accent5" refType="h" fact="0.1072"/>
              <dgm:constr type="w" for="ch" forName="Accent5" refType="w" fact="0.1879"/>
              <dgm:constr type="h" for="ch" forName="Accent5" refType="h" fact="0.5699"/>
              <dgm:constr type="r" for="ch" forName="ParentBackground5" refType="w" fact="0.1817"/>
              <dgm:constr type="t" for="ch" forName="ParentBackground5" refType="h" fact="0.1262"/>
              <dgm:constr type="w" for="ch" forName="ParentBackground5" refType="w" fact="0.1754"/>
              <dgm:constr type="h" for="ch" forName="ParentBackground5" refType="h" fact="0.5319"/>
              <dgm:constr type="r" for="ch" forName="Child5" refType="w" fact="0.1817"/>
              <dgm:constr type="t" for="ch" forName="Child5" refType="h" fact="0.6876"/>
              <dgm:constr type="w" for="ch" forName="Child5" refType="w" fact="0.1754"/>
              <dgm:constr type="h" for="ch" forName="Child5" refType="h" fact="0.3124"/>
              <dgm:constr type="r" for="ch" forName="Accent4" refType="w" fact="0.4211"/>
              <dgm:constr type="t" for="ch" forName="Accent4" refType="h" fact="-0.0109"/>
              <dgm:constr type="w" for="ch" forName="Accent4" refType="w" fact="0.2657"/>
              <dgm:constr type="h" for="ch" forName="Accent4" refType="h" fact="0.806"/>
              <dgm:constr type="r" for="ch" forName="ParentBackground4" refType="w" fact="0.3758"/>
              <dgm:constr type="t" for="ch" forName="ParentBackground4" refType="h" fact="0.1262"/>
              <dgm:constr type="w" for="ch" forName="ParentBackground4" refType="w" fact="0.1754"/>
              <dgm:constr type="h" for="ch" forName="ParentBackground4" refType="h" fact="0.5319"/>
              <dgm:constr type="r" for="ch" forName="Child4" refType="w" fact="0.3758"/>
              <dgm:constr type="t" for="ch" forName="Child4" refType="h" fact="0.6876"/>
              <dgm:constr type="w" for="ch" forName="Child4" refType="w" fact="0.1754"/>
              <dgm:constr type="h" for="ch" forName="Child4" refType="h" fact="0.3124"/>
              <dgm:constr type="r" for="ch" forName="Accent3" refType="w" fact="0.6152"/>
              <dgm:constr type="t" for="ch" forName="Accent3" refType="h" fact="-0.0109"/>
              <dgm:constr type="w" for="ch" forName="Accent3" refType="w" fact="0.2657"/>
              <dgm:constr type="h" for="ch" forName="Accent3" refType="h" fact="0.806"/>
              <dgm:constr type="r" for="ch" forName="ParentBackground3" refType="w" fact="0.57"/>
              <dgm:constr type="t" for="ch" forName="ParentBackground3" refType="h" fact="0.1262"/>
              <dgm:constr type="w" for="ch" forName="ParentBackground3" refType="w" fact="0.1754"/>
              <dgm:constr type="h" for="ch" forName="ParentBackground3" refType="h" fact="0.5319"/>
              <dgm:constr type="r" for="ch" forName="Child3" refType="w" fact="0.57"/>
              <dgm:constr type="t" for="ch" forName="Child3" refType="h" fact="0.6876"/>
              <dgm:constr type="w" for="ch" forName="Child3" refType="w" fact="0.1754"/>
              <dgm:constr type="h" for="ch" forName="Child3" refType="h" fact="0.3124"/>
              <dgm:constr type="r" for="ch" forName="Accent2" refType="w" fact="0.8094"/>
              <dgm:constr type="t" for="ch" forName="Accent2" refType="h" fact="-0.0109"/>
              <dgm:constr type="w" for="ch" forName="Accent2" refType="w" fact="0.2657"/>
              <dgm:constr type="h" for="ch" forName="Accent2" refType="h" fact="0.806"/>
              <dgm:constr type="r" for="ch" forName="ParentBackground2" refType="w" fact="0.7642"/>
              <dgm:constr type="t" for="ch" forName="ParentBackground2" refType="h" fact="0.1262"/>
              <dgm:constr type="w" for="ch" forName="ParentBackground2" refType="w" fact="0.1754"/>
              <dgm:constr type="h" for="ch" forName="ParentBackground2" refType="h" fact="0.5319"/>
              <dgm:constr type="r" for="ch" forName="Child2" refType="w" fact="0.7642"/>
              <dgm:constr type="t" for="ch" forName="Child2" refType="h" fact="0.6876"/>
              <dgm:constr type="w" for="ch" forName="Child2" refType="w" fact="0.1754"/>
              <dgm:constr type="h" for="ch" forName="Child2" refType="h" fact="0.3124"/>
              <dgm:constr type="r" for="ch" forName="Accent1" refType="w" fact="1.0036"/>
              <dgm:constr type="t" for="ch" forName="Accent1" refType="h" fact="-0.0109"/>
              <dgm:constr type="w" for="ch" forName="Accent1" refType="w" fact="0.2657"/>
              <dgm:constr type="h" for="ch" forName="Accent1" refType="h" fact="0.806"/>
              <dgm:constr type="r" for="ch" forName="ParentBackground1" refType="w" fact="0.9584"/>
              <dgm:constr type="t" for="ch" forName="ParentBackground1" refType="h" fact="0.1262"/>
              <dgm:constr type="w" for="ch" forName="ParentBackground1" refType="w" fact="0.1754"/>
              <dgm:constr type="h" for="ch" forName="ParentBackground1" refType="h" fact="0.5319"/>
              <dgm:constr type="r" for="ch" forName="Child1" refType="w" fact="0.9584"/>
              <dgm:constr type="t" for="ch" forName="Child1" refType="h" fact="0.6876"/>
              <dgm:constr type="w" for="ch" forName="Child1" refType="w" fact="0.1754"/>
              <dgm:constr type="h" for="ch" forName="Child1" refType="h" fact="0.3124"/>
            </dgm:constrLst>
          </dgm:if>
          <dgm:if name="Name22" axis="ch" ptType="node" func="cnt" op="equ" val="6">
            <dgm:alg type="composite">
              <dgm:param type="ar" val="3.6214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r" for="ch" forName="Parent6" refType="w" fact="0.1311"/>
              <dgm:constr type="t" for="ch" forName="Parent6" refType="h" fact="0.2022"/>
              <dgm:constr type="w" for="ch" forName="Parent6" refType="w" fact="0.1049"/>
              <dgm:constr type="h" for="ch" forName="Parent6" refType="h" fact="0.3799"/>
              <dgm:constr type="r" for="ch" forName="Parent5" refType="w" fact="0.2937"/>
              <dgm:constr type="t" for="ch" forName="Parent5" refType="h" fact="0.2022"/>
              <dgm:constr type="w" for="ch" forName="Parent5" refType="w" fact="0.1049"/>
              <dgm:constr type="h" for="ch" forName="Parent5" refType="h" fact="0.3799"/>
              <dgm:constr type="r" for="ch" forName="Parent4" refType="w" fact="0.4563"/>
              <dgm:constr type="t" for="ch" forName="Parent4" refType="h" fact="0.2022"/>
              <dgm:constr type="w" for="ch" forName="Parent4" refType="w" fact="0.1049"/>
              <dgm:constr type="h" for="ch" forName="Parent4" refType="h" fact="0.3799"/>
              <dgm:constr type="r" for="ch" forName="Parent3" refType="w" fact="0.619"/>
              <dgm:constr type="t" for="ch" forName="Parent3" refType="h" fact="0.2022"/>
              <dgm:constr type="w" for="ch" forName="Parent3" refType="w" fact="0.1049"/>
              <dgm:constr type="h" for="ch" forName="Parent3" refType="h" fact="0.3799"/>
              <dgm:constr type="r" for="ch" forName="Parent2" refType="w" fact="0.7816"/>
              <dgm:constr type="t" for="ch" forName="Parent2" refType="h" fact="0.2022"/>
              <dgm:constr type="w" for="ch" forName="Parent2" refType="w" fact="0.1049"/>
              <dgm:constr type="h" for="ch" forName="Parent2" refType="h" fact="0.3799"/>
              <dgm:constr type="r" for="ch" forName="Parent1" refType="w" fact="0.9442"/>
              <dgm:constr type="t" for="ch" forName="Parent1" refType="h" fact="0.2022"/>
              <dgm:constr type="w" for="ch" forName="Parent1" refType="w" fact="0.1049"/>
              <dgm:constr type="h" for="ch" forName="Parent1" refType="h" fact="0.3799"/>
              <dgm:constr type="r" for="ch" forName="Accent6" refType="w" fact="0.1574"/>
              <dgm:constr type="t" for="ch" forName="Accent6" refType="h" fact="0.1072"/>
              <dgm:constr type="w" for="ch" forName="Accent6" refType="w" fact="0.1574"/>
              <dgm:constr type="h" for="ch" forName="Accent6" refType="h" fact="0.5699"/>
              <dgm:constr type="r" for="ch" forName="ParentBackground6" refType="w" fact="0.1521"/>
              <dgm:constr type="t" for="ch" forName="ParentBackground6" refType="h" fact="0.1262"/>
              <dgm:constr type="w" for="ch" forName="ParentBackground6" refType="w" fact="0.1469"/>
              <dgm:constr type="h" for="ch" forName="ParentBackground6" refType="h" fact="0.5319"/>
              <dgm:constr type="r" for="ch" forName="Child6" refType="w" fact="0.1521"/>
              <dgm:constr type="t" for="ch" forName="Child6" refType="h" fact="0.6876"/>
              <dgm:constr type="w" for="ch" forName="Child6" refType="w" fact="0.1469"/>
              <dgm:constr type="h" for="ch" forName="Child6" refType="h" fact="0.3124"/>
              <dgm:constr type="r" for="ch" forName="Accent5" refType="w" fact="0.3526"/>
              <dgm:constr type="t" for="ch" forName="Accent5" refType="h" fact="-0.0109"/>
              <dgm:constr type="w" for="ch" forName="Accent5" refType="w" fact="0.2226"/>
              <dgm:constr type="h" for="ch" forName="Accent5" refType="h" fact="0.806"/>
              <dgm:constr type="r" for="ch" forName="ParentBackground5" refType="w" fact="0.3147"/>
              <dgm:constr type="t" for="ch" forName="ParentBackground5" refType="h" fact="0.1262"/>
              <dgm:constr type="w" for="ch" forName="ParentBackground5" refType="w" fact="0.1469"/>
              <dgm:constr type="h" for="ch" forName="ParentBackground5" refType="h" fact="0.5319"/>
              <dgm:constr type="r" for="ch" forName="Child5" refType="w" fact="0.3147"/>
              <dgm:constr type="t" for="ch" forName="Child5" refType="h" fact="0.6876"/>
              <dgm:constr type="w" for="ch" forName="Child5" refType="w" fact="0.1469"/>
              <dgm:constr type="h" for="ch" forName="Child5" refType="h" fact="0.3124"/>
              <dgm:constr type="r" for="ch" forName="Accent4" refType="w" fact="0.5152"/>
              <dgm:constr type="t" for="ch" forName="Accent4" refType="h" fact="-0.0109"/>
              <dgm:constr type="w" for="ch" forName="Accent4" refType="w" fact="0.2226"/>
              <dgm:constr type="h" for="ch" forName="Accent4" refType="h" fact="0.806"/>
              <dgm:constr type="r" for="ch" forName="ParentBackground4" refType="w" fact="0.4773"/>
              <dgm:constr type="t" for="ch" forName="ParentBackground4" refType="h" fact="0.1262"/>
              <dgm:constr type="w" for="ch" forName="ParentBackground4" refType="w" fact="0.1469"/>
              <dgm:constr type="h" for="ch" forName="ParentBackground4" refType="h" fact="0.5319"/>
              <dgm:constr type="r" for="ch" forName="Child4" refType="w" fact="0.4773"/>
              <dgm:constr type="t" for="ch" forName="Child4" refType="h" fact="0.6876"/>
              <dgm:constr type="w" for="ch" forName="Child4" refType="w" fact="0.1469"/>
              <dgm:constr type="h" for="ch" forName="Child4" refType="h" fact="0.3124"/>
              <dgm:constr type="r" for="ch" forName="Accent3" refType="w" fact="0.6778"/>
              <dgm:constr type="t" for="ch" forName="Accent3" refType="h" fact="-0.0109"/>
              <dgm:constr type="w" for="ch" forName="Accent3" refType="w" fact="0.2226"/>
              <dgm:constr type="h" for="ch" forName="Accent3" refType="h" fact="0.806"/>
              <dgm:constr type="r" for="ch" forName="ParentBackground3" refType="w" fact="0.6399"/>
              <dgm:constr type="t" for="ch" forName="ParentBackground3" refType="h" fact="0.1262"/>
              <dgm:constr type="w" for="ch" forName="ParentBackground3" refType="w" fact="0.1469"/>
              <dgm:constr type="h" for="ch" forName="ParentBackground3" refType="h" fact="0.5319"/>
              <dgm:constr type="r" for="ch" forName="Child3" refType="w" fact="0.6399"/>
              <dgm:constr type="t" for="ch" forName="Child3" refType="h" fact="0.6876"/>
              <dgm:constr type="w" for="ch" forName="Child3" refType="w" fact="0.1469"/>
              <dgm:constr type="h" for="ch" forName="Child3" refType="h" fact="0.3124"/>
              <dgm:constr type="r" for="ch" forName="Accent2" refType="w" fact="0.8404"/>
              <dgm:constr type="t" for="ch" forName="Accent2" refType="h" fact="-0.0109"/>
              <dgm:constr type="w" for="ch" forName="Accent2" refType="w" fact="0.2226"/>
              <dgm:constr type="h" for="ch" forName="Accent2" refType="h" fact="0.806"/>
              <dgm:constr type="r" for="ch" forName="ParentBackground2" refType="w" fact="0.8025"/>
              <dgm:constr type="t" for="ch" forName="ParentBackground2" refType="h" fact="0.1262"/>
              <dgm:constr type="w" for="ch" forName="ParentBackground2" refType="w" fact="0.1469"/>
              <dgm:constr type="h" for="ch" forName="ParentBackground2" refType="h" fact="0.5319"/>
              <dgm:constr type="r" for="ch" forName="Child2" refType="w" fact="0.8025"/>
              <dgm:constr type="t" for="ch" forName="Child2" refType="h" fact="0.6876"/>
              <dgm:constr type="w" for="ch" forName="Child2" refType="w" fact="0.1469"/>
              <dgm:constr type="h" for="ch" forName="Child2" refType="h" fact="0.3124"/>
              <dgm:constr type="r" for="ch" forName="Accent1" refType="w" fact="1.003"/>
              <dgm:constr type="t" for="ch" forName="Accent1" refType="h" fact="-0.0109"/>
              <dgm:constr type="w" for="ch" forName="Accent1" refType="w" fact="0.2226"/>
              <dgm:constr type="h" for="ch" forName="Accent1" refType="h" fact="0.806"/>
              <dgm:constr type="r" for="ch" forName="ParentBackground1" refType="w" fact="0.9652"/>
              <dgm:constr type="t" for="ch" forName="ParentBackground1" refType="h" fact="0.1262"/>
              <dgm:constr type="w" for="ch" forName="ParentBackground1" refType="w" fact="0.1469"/>
              <dgm:constr type="h" for="ch" forName="ParentBackground1" refType="h" fact="0.5319"/>
              <dgm:constr type="r" for="ch" forName="Child1" refType="w" fact="0.9652"/>
              <dgm:constr type="t" for="ch" forName="Child1" refType="h" fact="0.6876"/>
              <dgm:constr type="w" for="ch" forName="Child1" refType="w" fact="0.1469"/>
              <dgm:constr type="h" for="ch" forName="Child1" refType="h" fact="0.3124"/>
            </dgm:constrLst>
          </dgm:if>
          <dgm:if name="Name23" axis="ch" ptType="node" func="cnt" op="equ" val="7">
            <dgm:alg type="composite">
              <dgm:param type="ar" val="4.2103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r" for="ch" forName="Parent7" refType="w" fact="0.1128"/>
              <dgm:constr type="t" for="ch" forName="Parent7" refType="h" fact="0.2022"/>
              <dgm:constr type="w" for="ch" forName="Parent7" refType="w" fact="0.0902"/>
              <dgm:constr type="h" for="ch" forName="Parent7" refType="h" fact="0.3799"/>
              <dgm:constr type="r" for="ch" forName="Parent6" refType="w" fact="0.2527"/>
              <dgm:constr type="t" for="ch" forName="Parent6" refType="h" fact="0.2022"/>
              <dgm:constr type="w" for="ch" forName="Parent6" refType="w" fact="0.0902"/>
              <dgm:constr type="h" for="ch" forName="Parent6" refType="h" fact="0.3799"/>
              <dgm:constr type="r" for="ch" forName="Parent5" refType="w" fact="0.3925"/>
              <dgm:constr type="t" for="ch" forName="Parent5" refType="h" fact="0.2022"/>
              <dgm:constr type="w" for="ch" forName="Parent5" refType="w" fact="0.0902"/>
              <dgm:constr type="h" for="ch" forName="Parent5" refType="h" fact="0.3799"/>
              <dgm:constr type="r" for="ch" forName="Parent4" refType="w" fact="0.5324"/>
              <dgm:constr type="t" for="ch" forName="Parent4" refType="h" fact="0.2022"/>
              <dgm:constr type="w" for="ch" forName="Parent4" refType="w" fact="0.0902"/>
              <dgm:constr type="h" for="ch" forName="Parent4" refType="h" fact="0.3799"/>
              <dgm:constr type="r" for="ch" forName="Parent3" refType="w" fact="0.6723"/>
              <dgm:constr type="t" for="ch" forName="Parent3" refType="h" fact="0.2022"/>
              <dgm:constr type="w" for="ch" forName="Parent3" refType="w" fact="0.0902"/>
              <dgm:constr type="h" for="ch" forName="Parent3" refType="h" fact="0.3799"/>
              <dgm:constr type="r" for="ch" forName="Parent2" refType="w" fact="0.8121"/>
              <dgm:constr type="t" for="ch" forName="Parent2" refType="h" fact="0.2022"/>
              <dgm:constr type="w" for="ch" forName="Parent2" refType="w" fact="0.0902"/>
              <dgm:constr type="h" for="ch" forName="Parent2" refType="h" fact="0.3799"/>
              <dgm:constr type="r" for="ch" forName="Parent1" refType="w" fact="0.952"/>
              <dgm:constr type="t" for="ch" forName="Parent1" refType="h" fact="0.2022"/>
              <dgm:constr type="w" for="ch" forName="Parent1" refType="w" fact="0.0902"/>
              <dgm:constr type="h" for="ch" forName="Parent1" refType="h" fact="0.3799"/>
              <dgm:constr type="r" for="ch" forName="Accent7" refType="w" fact="0.1354"/>
              <dgm:constr type="t" for="ch" forName="Accent7" refType="h" fact="0.1072"/>
              <dgm:constr type="w" for="ch" forName="Accent7" refType="w" fact="0.1354"/>
              <dgm:constr type="h" for="ch" forName="Accent7" refType="h" fact="0.5699"/>
              <dgm:constr type="r" for="ch" forName="ParentBackground7" refType="w" fact="0.1308"/>
              <dgm:constr type="t" for="ch" forName="ParentBackground7" refType="h" fact="0.1262"/>
              <dgm:constr type="w" for="ch" forName="ParentBackground7" refType="w" fact="0.1263"/>
              <dgm:constr type="h" for="ch" forName="ParentBackground7" refType="h" fact="0.5319"/>
              <dgm:constr type="r" for="ch" forName="Child7" refType="w" fact="0.1308"/>
              <dgm:constr type="t" for="ch" forName="Child7" refType="h" fact="0.6876"/>
              <dgm:constr type="w" for="ch" forName="Child7" refType="w" fact="0.1263"/>
              <dgm:constr type="h" for="ch" forName="Child7" refType="h" fact="0.3124"/>
              <dgm:constr type="r" for="ch" forName="Accent6" refType="w" fact="0.3033"/>
              <dgm:constr type="t" for="ch" forName="Accent6" refType="h" fact="-0.0109"/>
              <dgm:constr type="w" for="ch" forName="Accent6" refType="w" fact="0.1915"/>
              <dgm:constr type="h" for="ch" forName="Accent6" refType="h" fact="0.806"/>
              <dgm:constr type="r" for="ch" forName="ParentBackground6" refType="w" fact="0.2707"/>
              <dgm:constr type="t" for="ch" forName="ParentBackground6" refType="h" fact="0.1262"/>
              <dgm:constr type="w" for="ch" forName="ParentBackground6" refType="w" fact="0.1263"/>
              <dgm:constr type="h" for="ch" forName="ParentBackground6" refType="h" fact="0.5319"/>
              <dgm:constr type="r" for="ch" forName="Child6" refType="w" fact="0.2707"/>
              <dgm:constr type="t" for="ch" forName="Child6" refType="h" fact="0.6876"/>
              <dgm:constr type="w" for="ch" forName="Child6" refType="w" fact="0.1263"/>
              <dgm:constr type="h" for="ch" forName="Child6" refType="h" fact="0.3124"/>
              <dgm:constr type="r" for="ch" forName="Accent5" refType="w" fact="0.4431"/>
              <dgm:constr type="t" for="ch" forName="Accent5" refType="h" fact="-0.0109"/>
              <dgm:constr type="w" for="ch" forName="Accent5" refType="w" fact="0.1915"/>
              <dgm:constr type="h" for="ch" forName="Accent5" refType="h" fact="0.806"/>
              <dgm:constr type="r" for="ch" forName="ParentBackground5" refType="w" fact="0.4106"/>
              <dgm:constr type="t" for="ch" forName="ParentBackground5" refType="h" fact="0.1262"/>
              <dgm:constr type="w" for="ch" forName="ParentBackground5" refType="w" fact="0.1263"/>
              <dgm:constr type="h" for="ch" forName="ParentBackground5" refType="h" fact="0.5319"/>
              <dgm:constr type="r" for="ch" forName="Child5" refType="w" fact="0.4106"/>
              <dgm:constr type="t" for="ch" forName="Child5" refType="h" fact="0.6876"/>
              <dgm:constr type="w" for="ch" forName="Child5" refType="w" fact="0.1263"/>
              <dgm:constr type="h" for="ch" forName="Child5" refType="h" fact="0.3124"/>
              <dgm:constr type="r" for="ch" forName="Accent4" refType="w" fact="0.583"/>
              <dgm:constr type="t" for="ch" forName="Accent4" refType="h" fact="-0.0109"/>
              <dgm:constr type="w" for="ch" forName="Accent4" refType="w" fact="0.1915"/>
              <dgm:constr type="h" for="ch" forName="Accent4" refType="h" fact="0.806"/>
              <dgm:constr type="r" for="ch" forName="ParentBackground4" refType="w" fact="0.5504"/>
              <dgm:constr type="t" for="ch" forName="ParentBackground4" refType="h" fact="0.1262"/>
              <dgm:constr type="w" for="ch" forName="ParentBackground4" refType="w" fact="0.1263"/>
              <dgm:constr type="h" for="ch" forName="ParentBackground4" refType="h" fact="0.5319"/>
              <dgm:constr type="r" for="ch" forName="Child4" refType="w" fact="0.5504"/>
              <dgm:constr type="t" for="ch" forName="Child4" refType="h" fact="0.6876"/>
              <dgm:constr type="w" for="ch" forName="Child4" refType="w" fact="0.1263"/>
              <dgm:constr type="h" for="ch" forName="Child4" refType="h" fact="0.3124"/>
              <dgm:constr type="r" for="ch" forName="Accent3" refType="w" fact="0.7229"/>
              <dgm:constr type="t" for="ch" forName="Accent3" refType="h" fact="-0.0109"/>
              <dgm:constr type="w" for="ch" forName="Accent3" refType="w" fact="0.1915"/>
              <dgm:constr type="h" for="ch" forName="Accent3" refType="h" fact="0.806"/>
              <dgm:constr type="r" for="ch" forName="ParentBackground3" refType="w" fact="0.6903"/>
              <dgm:constr type="t" for="ch" forName="ParentBackground3" refType="h" fact="0.1262"/>
              <dgm:constr type="w" for="ch" forName="ParentBackground3" refType="w" fact="0.1263"/>
              <dgm:constr type="h" for="ch" forName="ParentBackground3" refType="h" fact="0.5319"/>
              <dgm:constr type="r" for="ch" forName="Child3" refType="w" fact="0.6903"/>
              <dgm:constr type="t" for="ch" forName="Child3" refType="h" fact="0.6876"/>
              <dgm:constr type="w" for="ch" forName="Child3" refType="w" fact="0.1263"/>
              <dgm:constr type="h" for="ch" forName="Child3" refType="h" fact="0.3124"/>
              <dgm:constr type="r" for="ch" forName="Accent2" refType="w" fact="0.8627"/>
              <dgm:constr type="t" for="ch" forName="Accent2" refType="h" fact="-0.0109"/>
              <dgm:constr type="w" for="ch" forName="Accent2" refType="w" fact="0.1915"/>
              <dgm:constr type="h" for="ch" forName="Accent2" refType="h" fact="0.806"/>
              <dgm:constr type="r" for="ch" forName="ParentBackground2" refType="w" fact="0.8302"/>
              <dgm:constr type="t" for="ch" forName="ParentBackground2" refType="h" fact="0.1262"/>
              <dgm:constr type="w" for="ch" forName="ParentBackground2" refType="w" fact="0.1263"/>
              <dgm:constr type="h" for="ch" forName="ParentBackground2" refType="h" fact="0.5319"/>
              <dgm:constr type="r" for="ch" forName="Child2" refType="w" fact="0.8302"/>
              <dgm:constr type="t" for="ch" forName="Child2" refType="h" fact="0.6876"/>
              <dgm:constr type="w" for="ch" forName="Child2" refType="w" fact="0.1263"/>
              <dgm:constr type="h" for="ch" forName="Child2" refType="h" fact="0.3124"/>
              <dgm:constr type="r" for="ch" forName="Accent1" refType="w" fact="1.0026"/>
              <dgm:constr type="t" for="ch" forName="Accent1" refType="h" fact="-0.0109"/>
              <dgm:constr type="w" for="ch" forName="Accent1" refType="w" fact="0.1915"/>
              <dgm:constr type="h" for="ch" forName="Accent1" refType="h" fact="0.806"/>
              <dgm:constr type="r" for="ch" forName="ParentBackground1" refType="w" fact="0.97"/>
              <dgm:constr type="t" for="ch" forName="ParentBackground1" refType="h" fact="0.1262"/>
              <dgm:constr type="w" for="ch" forName="ParentBackground1" refType="w" fact="0.1263"/>
              <dgm:constr type="h" for="ch" forName="ParentBackground1" refType="h" fact="0.5319"/>
              <dgm:constr type="r" for="ch" forName="Child1" refType="w" fact="0.97"/>
              <dgm:constr type="t" for="ch" forName="Child1" refType="h" fact="0.6876"/>
              <dgm:constr type="w" for="ch" forName="Child1" refType="w" fact="0.1263"/>
              <dgm:constr type="h" for="ch" forName="Child1" refType="h" fact="0.3124"/>
            </dgm:constrLst>
          </dgm:if>
          <dgm:if name="Name24" axis="ch" ptType="node" func="cnt" op="equ" val="8">
            <dgm:alg type="composite">
              <dgm:param type="ar" val="4.7991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8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8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8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8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8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8" refType="primFontSz" refFor="des" refForName="Parent6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Child8" refType="primFontSz" refFor="des" refForName="Parent7" op="lte"/>
              <dgm:constr type="primFontSz" for="des" forName="Child1" refType="primFontSz" refFor="des" refForName="Parent8" op="lte"/>
              <dgm:constr type="primFontSz" for="des" forName="Child2" refType="primFontSz" refFor="des" refForName="Parent8" op="lte"/>
              <dgm:constr type="primFontSz" for="des" forName="Child3" refType="primFontSz" refFor="des" refForName="Parent8" op="lte"/>
              <dgm:constr type="primFontSz" for="des" forName="Child4" refType="primFontSz" refFor="des" refForName="Parent8" op="lte"/>
              <dgm:constr type="primFontSz" for="des" forName="Child5" refType="primFontSz" refFor="des" refForName="Parent8" op="lte"/>
              <dgm:constr type="primFontSz" for="des" forName="Child6" refType="primFontSz" refFor="des" refForName="Parent8" op="lte"/>
              <dgm:constr type="primFontSz" for="des" forName="Child7" refType="primFontSz" refFor="des" refForName="Parent8" op="lte"/>
              <dgm:constr type="primFontSz" for="des" forName="Child8" refType="primFontSz" refFor="des" refForName="Parent8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Parent8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forName="Child8" refType="primFontSz" refFor="des" refForName="Child1" op="equ"/>
              <dgm:constr type="r" for="ch" forName="Parent8" refType="w" fact="0.099"/>
              <dgm:constr type="t" for="ch" forName="Parent8" refType="h" fact="0.2022"/>
              <dgm:constr type="w" for="ch" forName="Parent8" refType="w" fact="0.0792"/>
              <dgm:constr type="h" for="ch" forName="Parent8" refType="h" fact="0.3799"/>
              <dgm:constr type="r" for="ch" forName="Parent7" refType="w" fact="0.2217"/>
              <dgm:constr type="t" for="ch" forName="Parent7" refType="h" fact="0.2022"/>
              <dgm:constr type="w" for="ch" forName="Parent7" refType="w" fact="0.0792"/>
              <dgm:constr type="h" for="ch" forName="Parent7" refType="h" fact="0.3799"/>
              <dgm:constr type="r" for="ch" forName="Parent6" refType="w" fact="0.3444"/>
              <dgm:constr type="t" for="ch" forName="Parent6" refType="h" fact="0.2022"/>
              <dgm:constr type="w" for="ch" forName="Parent6" refType="w" fact="0.0792"/>
              <dgm:constr type="h" for="ch" forName="Parent6" refType="h" fact="0.3799"/>
              <dgm:constr type="r" for="ch" forName="Parent5" refType="w" fact="0.4671"/>
              <dgm:constr type="t" for="ch" forName="Parent5" refType="h" fact="0.2022"/>
              <dgm:constr type="w" for="ch" forName="Parent5" refType="w" fact="0.0792"/>
              <dgm:constr type="h" for="ch" forName="Parent5" refType="h" fact="0.3799"/>
              <dgm:constr type="r" for="ch" forName="Parent4" refType="w" fact="0.5898"/>
              <dgm:constr type="t" for="ch" forName="Parent4" refType="h" fact="0.2022"/>
              <dgm:constr type="w" for="ch" forName="Parent4" refType="w" fact="0.0792"/>
              <dgm:constr type="h" for="ch" forName="Parent4" refType="h" fact="0.3799"/>
              <dgm:constr type="r" for="ch" forName="Parent3" refType="w" fact="0.7125"/>
              <dgm:constr type="t" for="ch" forName="Parent3" refType="h" fact="0.2022"/>
              <dgm:constr type="w" for="ch" forName="Parent3" refType="w" fact="0.0792"/>
              <dgm:constr type="h" for="ch" forName="Parent3" refType="h" fact="0.3799"/>
              <dgm:constr type="r" for="ch" forName="Parent2" refType="w" fact="0.8352"/>
              <dgm:constr type="t" for="ch" forName="Parent2" refType="h" fact="0.2022"/>
              <dgm:constr type="w" for="ch" forName="Parent2" refType="w" fact="0.0792"/>
              <dgm:constr type="h" for="ch" forName="Parent2" refType="h" fact="0.3799"/>
              <dgm:constr type="r" for="ch" forName="Parent1" refType="w" fact="0.9579"/>
              <dgm:constr type="t" for="ch" forName="Parent1" refType="h" fact="0.2022"/>
              <dgm:constr type="w" for="ch" forName="Parent1" refType="w" fact="0.0792"/>
              <dgm:constr type="h" for="ch" forName="Parent1" refType="h" fact="0.3799"/>
              <dgm:constr type="r" for="ch" forName="Accent8" refType="w" fact="0.1187"/>
              <dgm:constr type="t" for="ch" forName="Accent8" refType="h" fact="0.1072"/>
              <dgm:constr type="w" for="ch" forName="Accent8" refType="w" fact="0.1187"/>
              <dgm:constr type="h" for="ch" forName="Accent8" refType="h" fact="0.5699"/>
              <dgm:constr type="r" for="ch" forName="ParentBackground8" refType="w" fact="0.1148"/>
              <dgm:constr type="t" for="ch" forName="ParentBackground8" refType="h" fact="0.1262"/>
              <dgm:constr type="w" for="ch" forName="ParentBackground8" refType="w" fact="0.1108"/>
              <dgm:constr type="h" for="ch" forName="ParentBackground8" refType="h" fact="0.5319"/>
              <dgm:constr type="r" for="ch" forName="Child8" refType="w" fact="0.1148"/>
              <dgm:constr type="t" for="ch" forName="Child8" refType="h" fact="0.6876"/>
              <dgm:constr type="w" for="ch" forName="Child8" refType="w" fact="0.1108"/>
              <dgm:constr type="h" for="ch" forName="Child8" refType="h" fact="0.3124"/>
              <dgm:constr type="r" for="ch" forName="Accent7" refType="w" fact="0.2661"/>
              <dgm:constr type="t" for="ch" forName="Accent7" refType="h" fact="-0.0109"/>
              <dgm:constr type="w" for="ch" forName="Accent7" refType="w" fact="0.1679"/>
              <dgm:constr type="h" for="ch" forName="Accent7" refType="h" fact="0.806"/>
              <dgm:constr type="r" for="ch" forName="ParentBackground7" refType="w" fact="0.2375"/>
              <dgm:constr type="t" for="ch" forName="ParentBackground7" refType="h" fact="0.1262"/>
              <dgm:constr type="w" for="ch" forName="ParentBackground7" refType="w" fact="0.1108"/>
              <dgm:constr type="h" for="ch" forName="ParentBackground7" refType="h" fact="0.5319"/>
              <dgm:constr type="r" for="ch" forName="Child7" refType="w" fact="0.2375"/>
              <dgm:constr type="t" for="ch" forName="Child7" refType="h" fact="0.6876"/>
              <dgm:constr type="w" for="ch" forName="Child7" refType="w" fact="0.1108"/>
              <dgm:constr type="h" for="ch" forName="Child7" refType="h" fact="0.3124"/>
              <dgm:constr type="r" for="ch" forName="Accent6" refType="w" fact="0.3888"/>
              <dgm:constr type="t" for="ch" forName="Accent6" refType="h" fact="-0.0109"/>
              <dgm:constr type="w" for="ch" forName="Accent6" refType="w" fact="0.1679"/>
              <dgm:constr type="h" for="ch" forName="Accent6" refType="h" fact="0.806"/>
              <dgm:constr type="r" for="ch" forName="ParentBackground6" refType="w" fact="0.3602"/>
              <dgm:constr type="t" for="ch" forName="ParentBackground6" refType="h" fact="0.1262"/>
              <dgm:constr type="w" for="ch" forName="ParentBackground6" refType="w" fact="0.1108"/>
              <dgm:constr type="h" for="ch" forName="ParentBackground6" refType="h" fact="0.5319"/>
              <dgm:constr type="r" for="ch" forName="Child6" refType="w" fact="0.3602"/>
              <dgm:constr type="t" for="ch" forName="Child6" refType="h" fact="0.6876"/>
              <dgm:constr type="w" for="ch" forName="Child6" refType="w" fact="0.1108"/>
              <dgm:constr type="h" for="ch" forName="Child6" refType="h" fact="0.3124"/>
              <dgm:constr type="r" for="ch" forName="Accent5" refType="w" fact="0.5115"/>
              <dgm:constr type="t" for="ch" forName="Accent5" refType="h" fact="-0.0109"/>
              <dgm:constr type="w" for="ch" forName="Accent5" refType="w" fact="0.1679"/>
              <dgm:constr type="h" for="ch" forName="Accent5" refType="h" fact="0.806"/>
              <dgm:constr type="r" for="ch" forName="ParentBackground5" refType="w" fact="0.4829"/>
              <dgm:constr type="t" for="ch" forName="ParentBackground5" refType="h" fact="0.1262"/>
              <dgm:constr type="w" for="ch" forName="ParentBackground5" refType="w" fact="0.1108"/>
              <dgm:constr type="h" for="ch" forName="ParentBackground5" refType="h" fact="0.5319"/>
              <dgm:constr type="r" for="ch" forName="Child5" refType="w" fact="0.4829"/>
              <dgm:constr type="t" for="ch" forName="Child5" refType="h" fact="0.6876"/>
              <dgm:constr type="w" for="ch" forName="Child5" refType="w" fact="0.1108"/>
              <dgm:constr type="h" for="ch" forName="Child5" refType="h" fact="0.3124"/>
              <dgm:constr type="r" for="ch" forName="Accent4" refType="w" fact="0.6342"/>
              <dgm:constr type="t" for="ch" forName="Accent4" refType="h" fact="-0.0109"/>
              <dgm:constr type="w" for="ch" forName="Accent4" refType="w" fact="0.1679"/>
              <dgm:constr type="h" for="ch" forName="Accent4" refType="h" fact="0.806"/>
              <dgm:constr type="r" for="ch" forName="ParentBackground4" refType="w" fact="0.6056"/>
              <dgm:constr type="t" for="ch" forName="ParentBackground4" refType="h" fact="0.1262"/>
              <dgm:constr type="w" for="ch" forName="ParentBackground4" refType="w" fact="0.1108"/>
              <dgm:constr type="h" for="ch" forName="ParentBackground4" refType="h" fact="0.5319"/>
              <dgm:constr type="r" for="ch" forName="Child4" refType="w" fact="0.6056"/>
              <dgm:constr type="t" for="ch" forName="Child4" refType="h" fact="0.6876"/>
              <dgm:constr type="w" for="ch" forName="Child4" refType="w" fact="0.1108"/>
              <dgm:constr type="h" for="ch" forName="Child4" refType="h" fact="0.3124"/>
              <dgm:constr type="r" for="ch" forName="Accent3" refType="w" fact="0.7569"/>
              <dgm:constr type="t" for="ch" forName="Accent3" refType="h" fact="-0.0109"/>
              <dgm:constr type="w" for="ch" forName="Accent3" refType="w" fact="0.1679"/>
              <dgm:constr type="h" for="ch" forName="Accent3" refType="h" fact="0.806"/>
              <dgm:constr type="r" for="ch" forName="ParentBackground3" refType="w" fact="0.7283"/>
              <dgm:constr type="t" for="ch" forName="ParentBackground3" refType="h" fact="0.1262"/>
              <dgm:constr type="w" for="ch" forName="ParentBackground3" refType="w" fact="0.1108"/>
              <dgm:constr type="h" for="ch" forName="ParentBackground3" refType="h" fact="0.5319"/>
              <dgm:constr type="r" for="ch" forName="Child3" refType="w" fact="0.7283"/>
              <dgm:constr type="t" for="ch" forName="Child3" refType="h" fact="0.6876"/>
              <dgm:constr type="w" for="ch" forName="Child3" refType="w" fact="0.1108"/>
              <dgm:constr type="h" for="ch" forName="Child3" refType="h" fact="0.3124"/>
              <dgm:constr type="r" for="ch" forName="Accent2" refType="w" fact="0.8796"/>
              <dgm:constr type="t" for="ch" forName="Accent2" refType="h" fact="-0.0109"/>
              <dgm:constr type="w" for="ch" forName="Accent2" refType="w" fact="0.1679"/>
              <dgm:constr type="h" for="ch" forName="Accent2" refType="h" fact="0.806"/>
              <dgm:constr type="r" for="ch" forName="ParentBackground2" refType="w" fact="0.851"/>
              <dgm:constr type="t" for="ch" forName="ParentBackground2" refType="h" fact="0.1262"/>
              <dgm:constr type="w" for="ch" forName="ParentBackground2" refType="w" fact="0.1108"/>
              <dgm:constr type="h" for="ch" forName="ParentBackground2" refType="h" fact="0.5319"/>
              <dgm:constr type="r" for="ch" forName="Child2" refType="w" fact="0.851"/>
              <dgm:constr type="t" for="ch" forName="Child2" refType="h" fact="0.6876"/>
              <dgm:constr type="w" for="ch" forName="Child2" refType="w" fact="0.1108"/>
              <dgm:constr type="h" for="ch" forName="Child2" refType="h" fact="0.3124"/>
              <dgm:constr type="r" for="ch" forName="Accent1" refType="w" fact="1.0023"/>
              <dgm:constr type="t" for="ch" forName="Accent1" refType="h" fact="-0.0109"/>
              <dgm:constr type="w" for="ch" forName="Accent1" refType="w" fact="0.1679"/>
              <dgm:constr type="h" for="ch" forName="Accent1" refType="h" fact="0.806"/>
              <dgm:constr type="r" for="ch" forName="ParentBackground1" refType="w" fact="0.9737"/>
              <dgm:constr type="t" for="ch" forName="ParentBackground1" refType="h" fact="0.1262"/>
              <dgm:constr type="w" for="ch" forName="ParentBackground1" refType="w" fact="0.1108"/>
              <dgm:constr type="h" for="ch" forName="ParentBackground1" refType="h" fact="0.5319"/>
              <dgm:constr type="r" for="ch" forName="Child1" refType="w" fact="0.9737"/>
              <dgm:constr type="t" for="ch" forName="Child1" refType="h" fact="0.6876"/>
              <dgm:constr type="w" for="ch" forName="Child1" refType="w" fact="0.1108"/>
              <dgm:constr type="h" for="ch" forName="Child1" refType="h" fact="0.3124"/>
            </dgm:constrLst>
          </dgm:if>
          <dgm:if name="Name25" axis="ch" ptType="node" func="cnt" op="equ" val="9">
            <dgm:alg type="composite">
              <dgm:param type="ar" val="5.388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8" refType="primFontSz" refFor="des" refForName="Parent1" op="lte"/>
              <dgm:constr type="primFontSz" for="des" forName="Child9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8" refType="primFontSz" refFor="des" refForName="Parent2" op="lte"/>
              <dgm:constr type="primFontSz" for="des" forName="Child9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8" refType="primFontSz" refFor="des" refForName="Parent3" op="lte"/>
              <dgm:constr type="primFontSz" for="des" forName="Child9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8" refType="primFontSz" refFor="des" refForName="Parent4" op="lte"/>
              <dgm:constr type="primFontSz" for="des" forName="Child9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8" refType="primFontSz" refFor="des" refForName="Parent5" op="lte"/>
              <dgm:constr type="primFontSz" for="des" forName="Child9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8" refType="primFontSz" refFor="des" refForName="Parent6" op="lte"/>
              <dgm:constr type="primFontSz" for="des" forName="Child9" refType="primFontSz" refFor="des" refForName="Parent6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Child8" refType="primFontSz" refFor="des" refForName="Parent7" op="lte"/>
              <dgm:constr type="primFontSz" for="des" forName="Child9" refType="primFontSz" refFor="des" refForName="Parent7" op="lte"/>
              <dgm:constr type="primFontSz" for="des" forName="Child1" refType="primFontSz" refFor="des" refForName="Parent8" op="lte"/>
              <dgm:constr type="primFontSz" for="des" forName="Child2" refType="primFontSz" refFor="des" refForName="Parent8" op="lte"/>
              <dgm:constr type="primFontSz" for="des" forName="Child3" refType="primFontSz" refFor="des" refForName="Parent8" op="lte"/>
              <dgm:constr type="primFontSz" for="des" forName="Child4" refType="primFontSz" refFor="des" refForName="Parent8" op="lte"/>
              <dgm:constr type="primFontSz" for="des" forName="Child5" refType="primFontSz" refFor="des" refForName="Parent8" op="lte"/>
              <dgm:constr type="primFontSz" for="des" forName="Child6" refType="primFontSz" refFor="des" refForName="Parent8" op="lte"/>
              <dgm:constr type="primFontSz" for="des" forName="Child7" refType="primFontSz" refFor="des" refForName="Parent8" op="lte"/>
              <dgm:constr type="primFontSz" for="des" forName="Child8" refType="primFontSz" refFor="des" refForName="Parent8" op="lte"/>
              <dgm:constr type="primFontSz" for="des" forName="Child9" refType="primFontSz" refFor="des" refForName="Parent8" op="lte"/>
              <dgm:constr type="primFontSz" for="des" forName="Child1" refType="primFontSz" refFor="des" refForName="Parent9" op="lte"/>
              <dgm:constr type="primFontSz" for="des" forName="Child2" refType="primFontSz" refFor="des" refForName="Parent9" op="lte"/>
              <dgm:constr type="primFontSz" for="des" forName="Child3" refType="primFontSz" refFor="des" refForName="Parent9" op="lte"/>
              <dgm:constr type="primFontSz" for="des" forName="Child4" refType="primFontSz" refFor="des" refForName="Parent9" op="lte"/>
              <dgm:constr type="primFontSz" for="des" forName="Child5" refType="primFontSz" refFor="des" refForName="Parent9" op="lte"/>
              <dgm:constr type="primFontSz" for="des" forName="Child6" refType="primFontSz" refFor="des" refForName="Parent9" op="lte"/>
              <dgm:constr type="primFontSz" for="des" forName="Child7" refType="primFontSz" refFor="des" refForName="Parent9" op="lte"/>
              <dgm:constr type="primFontSz" for="des" forName="Child8" refType="primFontSz" refFor="des" refForName="Parent9" op="lte"/>
              <dgm:constr type="primFontSz" for="des" forName="Child9" refType="primFontSz" refFor="des" refForName="Parent9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Parent8" refType="primFontSz" refFor="des" refForName="Parent1" op="equ"/>
              <dgm:constr type="primFontSz" for="des" forName="Parent9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forName="Child8" refType="primFontSz" refFor="des" refForName="Child1" op="equ"/>
              <dgm:constr type="primFontSz" for="des" forName="Child9" refType="primFontSz" refFor="des" refForName="Child1" op="equ"/>
              <dgm:constr type="r" for="ch" forName="Parent9" refType="w" fact="0.0881"/>
              <dgm:constr type="t" for="ch" forName="Parent9" refType="h" fact="0.2022"/>
              <dgm:constr type="w" for="ch" forName="Parent9" refType="w" fact="0.0705"/>
              <dgm:constr type="h" for="ch" forName="Parent9" refType="h" fact="0.3799"/>
              <dgm:constr type="r" for="ch" forName="Parent8" refType="w" fact="0.1974"/>
              <dgm:constr type="t" for="ch" forName="Parent8" refType="h" fact="0.2022"/>
              <dgm:constr type="w" for="ch" forName="Parent8" refType="w" fact="0.0705"/>
              <dgm:constr type="h" for="ch" forName="Parent8" refType="h" fact="0.3799"/>
              <dgm:constr type="r" for="ch" forName="Parent7" refType="w" fact="0.3067"/>
              <dgm:constr type="t" for="ch" forName="Parent7" refType="h" fact="0.2022"/>
              <dgm:constr type="w" for="ch" forName="Parent7" refType="w" fact="0.0705"/>
              <dgm:constr type="h" for="ch" forName="Parent7" refType="h" fact="0.3799"/>
              <dgm:constr type="r" for="ch" forName="Parent6" refType="w" fact="0.416"/>
              <dgm:constr type="t" for="ch" forName="Parent6" refType="h" fact="0.2022"/>
              <dgm:constr type="w" for="ch" forName="Parent6" refType="w" fact="0.0705"/>
              <dgm:constr type="h" for="ch" forName="Parent6" refType="h" fact="0.3799"/>
              <dgm:constr type="r" for="ch" forName="Parent5" refType="w" fact="0.5253"/>
              <dgm:constr type="t" for="ch" forName="Parent5" refType="h" fact="0.2022"/>
              <dgm:constr type="w" for="ch" forName="Parent5" refType="w" fact="0.0705"/>
              <dgm:constr type="h" for="ch" forName="Parent5" refType="h" fact="0.3799"/>
              <dgm:constr type="r" for="ch" forName="Parent4" refType="w" fact="0.6346"/>
              <dgm:constr type="t" for="ch" forName="Parent4" refType="h" fact="0.2022"/>
              <dgm:constr type="w" for="ch" forName="Parent4" refType="w" fact="0.0705"/>
              <dgm:constr type="h" for="ch" forName="Parent4" refType="h" fact="0.3799"/>
              <dgm:constr type="r" for="ch" forName="Parent3" refType="w" fact="0.7439"/>
              <dgm:constr type="t" for="ch" forName="Parent3" refType="h" fact="0.2022"/>
              <dgm:constr type="w" for="ch" forName="Parent3" refType="w" fact="0.0705"/>
              <dgm:constr type="h" for="ch" forName="Parent3" refType="h" fact="0.3799"/>
              <dgm:constr type="r" for="ch" forName="Parent2" refType="w" fact="0.8532"/>
              <dgm:constr type="t" for="ch" forName="Parent2" refType="h" fact="0.2022"/>
              <dgm:constr type="w" for="ch" forName="Parent2" refType="w" fact="0.0705"/>
              <dgm:constr type="h" for="ch" forName="Parent2" refType="h" fact="0.3799"/>
              <dgm:constr type="r" for="ch" forName="Parent1" refType="w" fact="0.9625"/>
              <dgm:constr type="t" for="ch" forName="Parent1" refType="h" fact="0.2022"/>
              <dgm:constr type="w" for="ch" forName="Parent1" refType="w" fact="0.0705"/>
              <dgm:constr type="h" for="ch" forName="Parent1" refType="h" fact="0.3799"/>
              <dgm:constr type="r" for="ch" forName="Accent9" refType="w" fact="0.1058"/>
              <dgm:constr type="t" for="ch" forName="Accent9" refType="h" fact="0.1072"/>
              <dgm:constr type="w" for="ch" forName="Accent9" refType="w" fact="0.1058"/>
              <dgm:constr type="h" for="ch" forName="Accent9" refType="h" fact="0.5699"/>
              <dgm:constr type="r" for="ch" forName="ParentBackground9" refType="w" fact="0.1022"/>
              <dgm:constr type="t" for="ch" forName="ParentBackground9" refType="h" fact="0.1262"/>
              <dgm:constr type="w" for="ch" forName="ParentBackground9" refType="w" fact="0.0987"/>
              <dgm:constr type="h" for="ch" forName="ParentBackground9" refType="h" fact="0.5319"/>
              <dgm:constr type="r" for="ch" forName="Child9" refType="w" fact="0.1022"/>
              <dgm:constr type="t" for="ch" forName="Child9" refType="h" fact="0.6876"/>
              <dgm:constr type="w" for="ch" forName="Child9" refType="w" fact="0.0987"/>
              <dgm:constr type="h" for="ch" forName="Child9" refType="h" fact="0.3124"/>
              <dgm:constr type="r" for="ch" forName="Accent8" refType="w" fact="0.237"/>
              <dgm:constr type="t" for="ch" forName="Accent8" refType="h" fact="-0.0109"/>
              <dgm:constr type="w" for="ch" forName="Accent8" refType="w" fact="0.1496"/>
              <dgm:constr type="h" for="ch" forName="Accent8" refType="h" fact="0.806"/>
              <dgm:constr type="r" for="ch" forName="ParentBackground8" refType="w" fact="0.2115"/>
              <dgm:constr type="t" for="ch" forName="ParentBackground8" refType="h" fact="0.1262"/>
              <dgm:constr type="w" for="ch" forName="ParentBackground8" refType="w" fact="0.0987"/>
              <dgm:constr type="h" for="ch" forName="ParentBackground8" refType="h" fact="0.5319"/>
              <dgm:constr type="r" for="ch" forName="Child8" refType="w" fact="0.2115"/>
              <dgm:constr type="t" for="ch" forName="Child8" refType="h" fact="0.6876"/>
              <dgm:constr type="w" for="ch" forName="Child8" refType="w" fact="0.0987"/>
              <dgm:constr type="h" for="ch" forName="Child8" refType="h" fact="0.3124"/>
              <dgm:constr type="r" for="ch" forName="Accent7" refType="w" fact="0.3462"/>
              <dgm:constr type="t" for="ch" forName="Accent7" refType="h" fact="-0.0109"/>
              <dgm:constr type="w" for="ch" forName="Accent7" refType="w" fact="0.1496"/>
              <dgm:constr type="h" for="ch" forName="Accent7" refType="h" fact="0.806"/>
              <dgm:constr type="r" for="ch" forName="ParentBackground7" refType="w" fact="0.3208"/>
              <dgm:constr type="t" for="ch" forName="ParentBackground7" refType="h" fact="0.1262"/>
              <dgm:constr type="w" for="ch" forName="ParentBackground7" refType="w" fact="0.0987"/>
              <dgm:constr type="h" for="ch" forName="ParentBackground7" refType="h" fact="0.5319"/>
              <dgm:constr type="r" for="ch" forName="Child7" refType="w" fact="0.3208"/>
              <dgm:constr type="t" for="ch" forName="Child7" refType="h" fact="0.6876"/>
              <dgm:constr type="w" for="ch" forName="Child7" refType="w" fact="0.0987"/>
              <dgm:constr type="h" for="ch" forName="Child7" refType="h" fact="0.3124"/>
              <dgm:constr type="r" for="ch" forName="Accent6" refType="w" fact="0.4555"/>
              <dgm:constr type="t" for="ch" forName="Accent6" refType="h" fact="-0.0109"/>
              <dgm:constr type="w" for="ch" forName="Accent6" refType="w" fact="0.1496"/>
              <dgm:constr type="h" for="ch" forName="Accent6" refType="h" fact="0.806"/>
              <dgm:constr type="r" for="ch" forName="ParentBackground6" refType="w" fact="0.4301"/>
              <dgm:constr type="t" for="ch" forName="ParentBackground6" refType="h" fact="0.1262"/>
              <dgm:constr type="w" for="ch" forName="ParentBackground6" refType="w" fact="0.0987"/>
              <dgm:constr type="h" for="ch" forName="ParentBackground6" refType="h" fact="0.5319"/>
              <dgm:constr type="r" for="ch" forName="Child6" refType="w" fact="0.4301"/>
              <dgm:constr type="t" for="ch" forName="Child6" refType="h" fact="0.6876"/>
              <dgm:constr type="w" for="ch" forName="Child6" refType="w" fact="0.0987"/>
              <dgm:constr type="h" for="ch" forName="Child6" refType="h" fact="0.3124"/>
              <dgm:constr type="r" for="ch" forName="Accent5" refType="w" fact="0.5648"/>
              <dgm:constr type="t" for="ch" forName="Accent5" refType="h" fact="-0.0109"/>
              <dgm:constr type="w" for="ch" forName="Accent5" refType="w" fact="0.1496"/>
              <dgm:constr type="h" for="ch" forName="Accent5" refType="h" fact="0.806"/>
              <dgm:constr type="r" for="ch" forName="ParentBackground5" refType="w" fact="0.5394"/>
              <dgm:constr type="t" for="ch" forName="ParentBackground5" refType="h" fact="0.1262"/>
              <dgm:constr type="w" for="ch" forName="ParentBackground5" refType="w" fact="0.0987"/>
              <dgm:constr type="h" for="ch" forName="ParentBackground5" refType="h" fact="0.5319"/>
              <dgm:constr type="r" for="ch" forName="Child5" refType="w" fact="0.5394"/>
              <dgm:constr type="t" for="ch" forName="Child5" refType="h" fact="0.6876"/>
              <dgm:constr type="w" for="ch" forName="Child5" refType="w" fact="0.0987"/>
              <dgm:constr type="h" for="ch" forName="Child5" refType="h" fact="0.3124"/>
              <dgm:constr type="r" for="ch" forName="Accent4" refType="w" fact="0.6741"/>
              <dgm:constr type="t" for="ch" forName="Accent4" refType="h" fact="-0.0109"/>
              <dgm:constr type="w" for="ch" forName="Accent4" refType="w" fact="0.1496"/>
              <dgm:constr type="h" for="ch" forName="Accent4" refType="h" fact="0.806"/>
              <dgm:constr type="r" for="ch" forName="ParentBackground4" refType="w" fact="0.6487"/>
              <dgm:constr type="t" for="ch" forName="ParentBackground4" refType="h" fact="0.1262"/>
              <dgm:constr type="w" for="ch" forName="ParentBackground4" refType="w" fact="0.0987"/>
              <dgm:constr type="h" for="ch" forName="ParentBackground4" refType="h" fact="0.5319"/>
              <dgm:constr type="r" for="ch" forName="Child4" refType="w" fact="0.6487"/>
              <dgm:constr type="t" for="ch" forName="Child4" refType="h" fact="0.6876"/>
              <dgm:constr type="w" for="ch" forName="Child4" refType="w" fact="0.0987"/>
              <dgm:constr type="h" for="ch" forName="Child4" refType="h" fact="0.3124"/>
              <dgm:constr type="r" for="ch" forName="Accent3" refType="w" fact="0.7834"/>
              <dgm:constr type="t" for="ch" forName="Accent3" refType="h" fact="-0.0109"/>
              <dgm:constr type="w" for="ch" forName="Accent3" refType="w" fact="0.1496"/>
              <dgm:constr type="h" for="ch" forName="Accent3" refType="h" fact="0.806"/>
              <dgm:constr type="r" for="ch" forName="ParentBackground3" refType="w" fact="0.758"/>
              <dgm:constr type="t" for="ch" forName="ParentBackground3" refType="h" fact="0.1262"/>
              <dgm:constr type="w" for="ch" forName="ParentBackground3" refType="w" fact="0.0987"/>
              <dgm:constr type="h" for="ch" forName="ParentBackground3" refType="h" fact="0.5319"/>
              <dgm:constr type="r" for="ch" forName="Child3" refType="w" fact="0.758"/>
              <dgm:constr type="t" for="ch" forName="Child3" refType="h" fact="0.6876"/>
              <dgm:constr type="w" for="ch" forName="Child3" refType="w" fact="0.0987"/>
              <dgm:constr type="h" for="ch" forName="Child3" refType="h" fact="0.3124"/>
              <dgm:constr type="r" for="ch" forName="Accent2" refType="w" fact="0.8927"/>
              <dgm:constr type="t" for="ch" forName="Accent2" refType="h" fact="-0.0109"/>
              <dgm:constr type="w" for="ch" forName="Accent2" refType="w" fact="0.1496"/>
              <dgm:constr type="h" for="ch" forName="Accent2" refType="h" fact="0.806"/>
              <dgm:constr type="r" for="ch" forName="ParentBackground2" refType="w" fact="0.8673"/>
              <dgm:constr type="t" for="ch" forName="ParentBackground2" refType="h" fact="0.1262"/>
              <dgm:constr type="w" for="ch" forName="ParentBackground2" refType="w" fact="0.0987"/>
              <dgm:constr type="h" for="ch" forName="ParentBackground2" refType="h" fact="0.5319"/>
              <dgm:constr type="r" for="ch" forName="Child2" refType="w" fact="0.8673"/>
              <dgm:constr type="t" for="ch" forName="Child2" refType="h" fact="0.6876"/>
              <dgm:constr type="w" for="ch" forName="Child2" refType="w" fact="0.0987"/>
              <dgm:constr type="h" for="ch" forName="Child2" refType="h" fact="0.3124"/>
              <dgm:constr type="r" for="ch" forName="Accent1" refType="w" fact="1.002"/>
              <dgm:constr type="t" for="ch" forName="Accent1" refType="h" fact="-0.0109"/>
              <dgm:constr type="w" for="ch" forName="Accent1" refType="w" fact="0.1496"/>
              <dgm:constr type="h" for="ch" forName="Accent1" refType="h" fact="0.806"/>
              <dgm:constr type="r" for="ch" forName="ParentBackground1" refType="w" fact="0.9765"/>
              <dgm:constr type="t" for="ch" forName="ParentBackground1" refType="h" fact="0.1262"/>
              <dgm:constr type="w" for="ch" forName="ParentBackground1" refType="w" fact="0.0987"/>
              <dgm:constr type="h" for="ch" forName="ParentBackground1" refType="h" fact="0.5319"/>
              <dgm:constr type="r" for="ch" forName="Child1" refType="w" fact="0.9765"/>
              <dgm:constr type="t" for="ch" forName="Child1" refType="h" fact="0.6876"/>
              <dgm:constr type="w" for="ch" forName="Child1" refType="w" fact="0.0987"/>
              <dgm:constr type="h" for="ch" forName="Child1" refType="h" fact="0.3124"/>
            </dgm:constrLst>
          </dgm:if>
          <dgm:if name="Name26" axis="ch" ptType="node" func="cnt" op="equ" val="10">
            <dgm:alg type="composite">
              <dgm:param type="ar" val="5.9769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8" refType="primFontSz" refFor="des" refForName="Parent1" op="lte"/>
              <dgm:constr type="primFontSz" for="des" forName="Child9" refType="primFontSz" refFor="des" refForName="Parent1" op="lte"/>
              <dgm:constr type="primFontSz" for="des" forName="Child10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8" refType="primFontSz" refFor="des" refForName="Parent2" op="lte"/>
              <dgm:constr type="primFontSz" for="des" forName="Child9" refType="primFontSz" refFor="des" refForName="Parent2" op="lte"/>
              <dgm:constr type="primFontSz" for="des" forName="Child10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8" refType="primFontSz" refFor="des" refForName="Parent3" op="lte"/>
              <dgm:constr type="primFontSz" for="des" forName="Child9" refType="primFontSz" refFor="des" refForName="Parent3" op="lte"/>
              <dgm:constr type="primFontSz" for="des" forName="Child10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8" refType="primFontSz" refFor="des" refForName="Parent4" op="lte"/>
              <dgm:constr type="primFontSz" for="des" forName="Child9" refType="primFontSz" refFor="des" refForName="Parent4" op="lte"/>
              <dgm:constr type="primFontSz" for="des" forName="Child10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8" refType="primFontSz" refFor="des" refForName="Parent5" op="lte"/>
              <dgm:constr type="primFontSz" for="des" forName="Child9" refType="primFontSz" refFor="des" refForName="Parent5" op="lte"/>
              <dgm:constr type="primFontSz" for="des" forName="Child10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8" refType="primFontSz" refFor="des" refForName="Parent6" op="lte"/>
              <dgm:constr type="primFontSz" for="des" forName="Child9" refType="primFontSz" refFor="des" refForName="Parent6" op="lte"/>
              <dgm:constr type="primFontSz" for="des" forName="Child10" refType="primFontSz" refFor="des" refForName="Parent7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Child8" refType="primFontSz" refFor="des" refForName="Parent7" op="lte"/>
              <dgm:constr type="primFontSz" for="des" forName="Child9" refType="primFontSz" refFor="des" refForName="Parent7" op="lte"/>
              <dgm:constr type="primFontSz" for="des" forName="Child10" refType="primFontSz" refFor="des" refForName="Parent7" op="lte"/>
              <dgm:constr type="primFontSz" for="des" forName="Child1" refType="primFontSz" refFor="des" refForName="Parent8" op="lte"/>
              <dgm:constr type="primFontSz" for="des" forName="Child2" refType="primFontSz" refFor="des" refForName="Parent8" op="lte"/>
              <dgm:constr type="primFontSz" for="des" forName="Child3" refType="primFontSz" refFor="des" refForName="Parent8" op="lte"/>
              <dgm:constr type="primFontSz" for="des" forName="Child4" refType="primFontSz" refFor="des" refForName="Parent8" op="lte"/>
              <dgm:constr type="primFontSz" for="des" forName="Child5" refType="primFontSz" refFor="des" refForName="Parent8" op="lte"/>
              <dgm:constr type="primFontSz" for="des" forName="Child6" refType="primFontSz" refFor="des" refForName="Parent8" op="lte"/>
              <dgm:constr type="primFontSz" for="des" forName="Child7" refType="primFontSz" refFor="des" refForName="Parent8" op="lte"/>
              <dgm:constr type="primFontSz" for="des" forName="Child8" refType="primFontSz" refFor="des" refForName="Parent8" op="lte"/>
              <dgm:constr type="primFontSz" for="des" forName="Child9" refType="primFontSz" refFor="des" refForName="Parent8" op="lte"/>
              <dgm:constr type="primFontSz" for="des" forName="Child10" refType="primFontSz" refFor="des" refForName="Parent8" op="lte"/>
              <dgm:constr type="primFontSz" for="des" forName="Child1" refType="primFontSz" refFor="des" refForName="Parent9" op="lte"/>
              <dgm:constr type="primFontSz" for="des" forName="Child2" refType="primFontSz" refFor="des" refForName="Parent9" op="lte"/>
              <dgm:constr type="primFontSz" for="des" forName="Child3" refType="primFontSz" refFor="des" refForName="Parent9" op="lte"/>
              <dgm:constr type="primFontSz" for="des" forName="Child4" refType="primFontSz" refFor="des" refForName="Parent9" op="lte"/>
              <dgm:constr type="primFontSz" for="des" forName="Child5" refType="primFontSz" refFor="des" refForName="Parent9" op="lte"/>
              <dgm:constr type="primFontSz" for="des" forName="Child6" refType="primFontSz" refFor="des" refForName="Parent9" op="lte"/>
              <dgm:constr type="primFontSz" for="des" forName="Child7" refType="primFontSz" refFor="des" refForName="Parent9" op="lte"/>
              <dgm:constr type="primFontSz" for="des" forName="Child8" refType="primFontSz" refFor="des" refForName="Parent9" op="lte"/>
              <dgm:constr type="primFontSz" for="des" forName="Child9" refType="primFontSz" refFor="des" refForName="Parent9" op="lte"/>
              <dgm:constr type="primFontSz" for="des" forName="Child10" refType="primFontSz" refFor="des" refForName="Parent9" op="lte"/>
              <dgm:constr type="primFontSz" for="des" forName="Child1" refType="primFontSz" refFor="des" refForName="Parent10" op="lte"/>
              <dgm:constr type="primFontSz" for="des" forName="Child2" refType="primFontSz" refFor="des" refForName="Parent10" op="lte"/>
              <dgm:constr type="primFontSz" for="des" forName="Child3" refType="primFontSz" refFor="des" refForName="Parent10" op="lte"/>
              <dgm:constr type="primFontSz" for="des" forName="Child4" refType="primFontSz" refFor="des" refForName="Parent10" op="lte"/>
              <dgm:constr type="primFontSz" for="des" forName="Child5" refType="primFontSz" refFor="des" refForName="Parent10" op="lte"/>
              <dgm:constr type="primFontSz" for="des" forName="Child6" refType="primFontSz" refFor="des" refForName="Parent10" op="lte"/>
              <dgm:constr type="primFontSz" for="des" forName="Child7" refType="primFontSz" refFor="des" refForName="Parent10" op="lte"/>
              <dgm:constr type="primFontSz" for="des" forName="Child8" refType="primFontSz" refFor="des" refForName="Parent10" op="lte"/>
              <dgm:constr type="primFontSz" for="des" forName="Child9" refType="primFontSz" refFor="des" refForName="Parent10" op="lte"/>
              <dgm:constr type="primFontSz" for="des" forName="Child10" refType="primFontSz" refFor="des" refForName="Parent10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Parent8" refType="primFontSz" refFor="des" refForName="Parent1" op="equ"/>
              <dgm:constr type="primFontSz" for="des" forName="Parent9" refType="primFontSz" refFor="des" refForName="Parent1" op="equ"/>
              <dgm:constr type="primFontSz" for="des" forName="Parent10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forName="Child8" refType="primFontSz" refFor="des" refForName="Child1" op="equ"/>
              <dgm:constr type="primFontSz" for="des" forName="Child9" refType="primFontSz" refFor="des" refForName="Child1" op="equ"/>
              <dgm:constr type="primFontSz" for="des" forName="Child10" refType="primFontSz" refFor="des" refForName="Child1" op="equ"/>
              <dgm:constr type="r" for="ch" forName="Parent10" refType="w" fact="0.0795"/>
              <dgm:constr type="t" for="ch" forName="Parent10" refType="h" fact="0.2022"/>
              <dgm:constr type="w" for="ch" forName="Parent10" refType="w" fact="0.0636"/>
              <dgm:constr type="h" for="ch" forName="Parent10" refType="h" fact="0.3799"/>
              <dgm:constr type="r" for="ch" forName="Parent9" refType="w" fact="0.178"/>
              <dgm:constr type="t" for="ch" forName="Parent9" refType="h" fact="0.2022"/>
              <dgm:constr type="w" for="ch" forName="Parent9" refType="w" fact="0.0636"/>
              <dgm:constr type="h" for="ch" forName="Parent9" refType="h" fact="0.3799"/>
              <dgm:constr type="r" for="ch" forName="Parent8" refType="w" fact="0.2765"/>
              <dgm:constr type="t" for="ch" forName="Parent8" refType="h" fact="0.2022"/>
              <dgm:constr type="w" for="ch" forName="Parent8" refType="w" fact="0.0636"/>
              <dgm:constr type="h" for="ch" forName="Parent8" refType="h" fact="0.3799"/>
              <dgm:constr type="r" for="ch" forName="Parent7" refType="w" fact="0.375"/>
              <dgm:constr type="t" for="ch" forName="Parent7" refType="h" fact="0.2022"/>
              <dgm:constr type="w" for="ch" forName="Parent7" refType="w" fact="0.0636"/>
              <dgm:constr type="h" for="ch" forName="Parent7" refType="h" fact="0.3799"/>
              <dgm:constr type="r" for="ch" forName="Parent6" refType="w" fact="0.4736"/>
              <dgm:constr type="t" for="ch" forName="Parent6" refType="h" fact="0.2022"/>
              <dgm:constr type="w" for="ch" forName="Parent6" refType="w" fact="0.0636"/>
              <dgm:constr type="h" for="ch" forName="Parent6" refType="h" fact="0.3799"/>
              <dgm:constr type="r" for="ch" forName="Parent5" refType="w" fact="0.5721"/>
              <dgm:constr type="t" for="ch" forName="Parent5" refType="h" fact="0.2022"/>
              <dgm:constr type="w" for="ch" forName="Parent5" refType="w" fact="0.0636"/>
              <dgm:constr type="h" for="ch" forName="Parent5" refType="h" fact="0.3799"/>
              <dgm:constr type="r" for="ch" forName="Parent4" refType="w" fact="0.6706"/>
              <dgm:constr type="t" for="ch" forName="Parent4" refType="h" fact="0.2022"/>
              <dgm:constr type="w" for="ch" forName="Parent4" refType="w" fact="0.0636"/>
              <dgm:constr type="h" for="ch" forName="Parent4" refType="h" fact="0.3799"/>
              <dgm:constr type="r" for="ch" forName="Parent3" refType="w" fact="0.7691"/>
              <dgm:constr type="t" for="ch" forName="Parent3" refType="h" fact="0.2022"/>
              <dgm:constr type="w" for="ch" forName="Parent3" refType="w" fact="0.0636"/>
              <dgm:constr type="h" for="ch" forName="Parent3" refType="h" fact="0.3799"/>
              <dgm:constr type="r" for="ch" forName="Parent2" refType="w" fact="0.8676"/>
              <dgm:constr type="t" for="ch" forName="Parent2" refType="h" fact="0.2022"/>
              <dgm:constr type="w" for="ch" forName="Parent2" refType="w" fact="0.0636"/>
              <dgm:constr type="h" for="ch" forName="Parent2" refType="h" fact="0.3799"/>
              <dgm:constr type="r" for="ch" forName="Parent1" refType="w" fact="0.9662"/>
              <dgm:constr type="t" for="ch" forName="Parent1" refType="h" fact="0.2022"/>
              <dgm:constr type="w" for="ch" forName="Parent1" refType="w" fact="0.0636"/>
              <dgm:constr type="h" for="ch" forName="Parent1" refType="h" fact="0.3799"/>
              <dgm:constr type="r" for="ch" forName="Accent10" refType="w" fact="0.0953"/>
              <dgm:constr type="t" for="ch" forName="Accent10" refType="h" fact="0.1072"/>
              <dgm:constr type="w" for="ch" forName="Accent10" refType="w" fact="0.0953"/>
              <dgm:constr type="h" for="ch" forName="Accent10" refType="h" fact="0.5699"/>
              <dgm:constr type="r" for="ch" forName="ParentBackground10" refType="w" fact="0.0922"/>
              <dgm:constr type="t" for="ch" forName="ParentBackground10" refType="h" fact="0.1262"/>
              <dgm:constr type="w" for="ch" forName="ParentBackground10" refType="w" fact="0.089"/>
              <dgm:constr type="h" for="ch" forName="ParentBackground10" refType="h" fact="0.5319"/>
              <dgm:constr type="r" for="ch" forName="Child10" refType="w" fact="0.0922"/>
              <dgm:constr type="t" for="ch" forName="Child10" refType="h" fact="0.6876"/>
              <dgm:constr type="w" for="ch" forName="Child10" refType="w" fact="0.089"/>
              <dgm:constr type="h" for="ch" forName="Child10" refType="h" fact="0.3124"/>
              <dgm:constr type="r" for="ch" forName="Accent9" refType="w" fact="0.2136"/>
              <dgm:constr type="t" for="ch" forName="Accent9" refType="h" fact="-0.0109"/>
              <dgm:constr type="w" for="ch" forName="Accent9" refType="w" fact="0.1348"/>
              <dgm:constr type="h" for="ch" forName="Accent9" refType="h" fact="0.806"/>
              <dgm:constr type="r" for="ch" forName="ParentBackground9" refType="w" fact="0.1907"/>
              <dgm:constr type="t" for="ch" forName="ParentBackground9" refType="h" fact="0.1262"/>
              <dgm:constr type="w" for="ch" forName="ParentBackground9" refType="w" fact="0.089"/>
              <dgm:constr type="h" for="ch" forName="ParentBackground9" refType="h" fact="0.5319"/>
              <dgm:constr type="r" for="ch" forName="Child9" refType="w" fact="0.1907"/>
              <dgm:constr type="t" for="ch" forName="Child9" refType="h" fact="0.6876"/>
              <dgm:constr type="w" for="ch" forName="Child9" refType="w" fact="0.089"/>
              <dgm:constr type="h" for="ch" forName="Child9" refType="h" fact="0.3124"/>
              <dgm:constr type="r" for="ch" forName="Accent8" refType="w" fact="0.3121"/>
              <dgm:constr type="t" for="ch" forName="Accent8" refType="h" fact="-0.0109"/>
              <dgm:constr type="w" for="ch" forName="Accent8" refType="w" fact="0.1348"/>
              <dgm:constr type="h" for="ch" forName="Accent8" refType="h" fact="0.806"/>
              <dgm:constr type="r" for="ch" forName="ParentBackground8" refType="w" fact="0.2892"/>
              <dgm:constr type="t" for="ch" forName="ParentBackground8" refType="h" fact="0.1262"/>
              <dgm:constr type="w" for="ch" forName="ParentBackground8" refType="w" fact="0.089"/>
              <dgm:constr type="h" for="ch" forName="ParentBackground8" refType="h" fact="0.5319"/>
              <dgm:constr type="r" for="ch" forName="Child8" refType="w" fact="0.2892"/>
              <dgm:constr type="t" for="ch" forName="Child8" refType="h" fact="0.6876"/>
              <dgm:constr type="w" for="ch" forName="Child8" refType="w" fact="0.089"/>
              <dgm:constr type="h" for="ch" forName="Child8" refType="h" fact="0.3124"/>
              <dgm:constr type="r" for="ch" forName="Accent7" refType="w" fact="0.4107"/>
              <dgm:constr type="t" for="ch" forName="Accent7" refType="h" fact="-0.0109"/>
              <dgm:constr type="w" for="ch" forName="Accent7" refType="w" fact="0.1348"/>
              <dgm:constr type="h" for="ch" forName="Accent7" refType="h" fact="0.806"/>
              <dgm:constr type="r" for="ch" forName="ParentBackground7" refType="w" fact="0.3877"/>
              <dgm:constr type="t" for="ch" forName="ParentBackground7" refType="h" fact="0.1262"/>
              <dgm:constr type="w" for="ch" forName="ParentBackground7" refType="w" fact="0.089"/>
              <dgm:constr type="h" for="ch" forName="ParentBackground7" refType="h" fact="0.5319"/>
              <dgm:constr type="r" for="ch" forName="Child7" refType="w" fact="0.3877"/>
              <dgm:constr type="t" for="ch" forName="Child7" refType="h" fact="0.6876"/>
              <dgm:constr type="w" for="ch" forName="Child7" refType="w" fact="0.089"/>
              <dgm:constr type="h" for="ch" forName="Child7" refType="h" fact="0.3124"/>
              <dgm:constr type="r" for="ch" forName="Accent6" refType="w" fact="0.5092"/>
              <dgm:constr type="t" for="ch" forName="Accent6" refType="h" fact="-0.0109"/>
              <dgm:constr type="w" for="ch" forName="Accent6" refType="w" fact="0.1348"/>
              <dgm:constr type="h" for="ch" forName="Accent6" refType="h" fact="0.806"/>
              <dgm:constr type="r" for="ch" forName="ParentBackground6" refType="w" fact="0.4863"/>
              <dgm:constr type="t" for="ch" forName="ParentBackground6" refType="h" fact="0.1262"/>
              <dgm:constr type="w" for="ch" forName="ParentBackground6" refType="w" fact="0.089"/>
              <dgm:constr type="h" for="ch" forName="ParentBackground6" refType="h" fact="0.5319"/>
              <dgm:constr type="r" for="ch" forName="Child6" refType="w" fact="0.4863"/>
              <dgm:constr type="t" for="ch" forName="Child6" refType="h" fact="0.6876"/>
              <dgm:constr type="w" for="ch" forName="Child6" refType="w" fact="0.089"/>
              <dgm:constr type="h" for="ch" forName="Child6" refType="h" fact="0.3124"/>
              <dgm:constr type="r" for="ch" forName="Accent5" refType="w" fact="0.6077"/>
              <dgm:constr type="t" for="ch" forName="Accent5" refType="h" fact="-0.0109"/>
              <dgm:constr type="w" for="ch" forName="Accent5" refType="w" fact="0.1348"/>
              <dgm:constr type="h" for="ch" forName="Accent5" refType="h" fact="0.806"/>
              <dgm:constr type="r" for="ch" forName="ParentBackground5" refType="w" fact="0.5848"/>
              <dgm:constr type="t" for="ch" forName="ParentBackground5" refType="h" fact="0.1262"/>
              <dgm:constr type="w" for="ch" forName="ParentBackground5" refType="w" fact="0.089"/>
              <dgm:constr type="h" for="ch" forName="ParentBackground5" refType="h" fact="0.5319"/>
              <dgm:constr type="r" for="ch" forName="Child5" refType="w" fact="0.5848"/>
              <dgm:constr type="t" for="ch" forName="Child5" refType="h" fact="0.6876"/>
              <dgm:constr type="w" for="ch" forName="Child5" refType="w" fact="0.089"/>
              <dgm:constr type="h" for="ch" forName="Child5" refType="h" fact="0.3124"/>
              <dgm:constr type="r" for="ch" forName="Accent4" refType="w" fact="0.7062"/>
              <dgm:constr type="t" for="ch" forName="Accent4" refType="h" fact="-0.0109"/>
              <dgm:constr type="w" for="ch" forName="Accent4" refType="w" fact="0.1348"/>
              <dgm:constr type="h" for="ch" forName="Accent4" refType="h" fact="0.806"/>
              <dgm:constr type="r" for="ch" forName="ParentBackground4" refType="w" fact="0.6833"/>
              <dgm:constr type="t" for="ch" forName="ParentBackground4" refType="h" fact="0.1262"/>
              <dgm:constr type="w" for="ch" forName="ParentBackground4" refType="w" fact="0.089"/>
              <dgm:constr type="h" for="ch" forName="ParentBackground4" refType="h" fact="0.5319"/>
              <dgm:constr type="r" for="ch" forName="Child4" refType="w" fact="0.6833"/>
              <dgm:constr type="t" for="ch" forName="Child4" refType="h" fact="0.6876"/>
              <dgm:constr type="w" for="ch" forName="Child4" refType="w" fact="0.089"/>
              <dgm:constr type="h" for="ch" forName="Child4" refType="h" fact="0.3124"/>
              <dgm:constr type="r" for="ch" forName="Accent3" refType="w" fact="0.8048"/>
              <dgm:constr type="t" for="ch" forName="Accent3" refType="h" fact="-0.0109"/>
              <dgm:constr type="w" for="ch" forName="Accent3" refType="w" fact="0.1348"/>
              <dgm:constr type="h" for="ch" forName="Accent3" refType="h" fact="0.806"/>
              <dgm:constr type="r" for="ch" forName="ParentBackground3" refType="w" fact="0.7818"/>
              <dgm:constr type="t" for="ch" forName="ParentBackground3" refType="h" fact="0.1262"/>
              <dgm:constr type="w" for="ch" forName="ParentBackground3" refType="w" fact="0.089"/>
              <dgm:constr type="h" for="ch" forName="ParentBackground3" refType="h" fact="0.5319"/>
              <dgm:constr type="r" for="ch" forName="Child3" refType="w" fact="0.7818"/>
              <dgm:constr type="t" for="ch" forName="Child3" refType="h" fact="0.6876"/>
              <dgm:constr type="w" for="ch" forName="Child3" refType="w" fact="0.089"/>
              <dgm:constr type="h" for="ch" forName="Child3" refType="h" fact="0.3124"/>
              <dgm:constr type="r" for="ch" forName="Accent2" refType="w" fact="0.9033"/>
              <dgm:constr type="t" for="ch" forName="Accent2" refType="h" fact="-0.0109"/>
              <dgm:constr type="w" for="ch" forName="Accent2" refType="w" fact="0.1348"/>
              <dgm:constr type="h" for="ch" forName="Accent2" refType="h" fact="0.806"/>
              <dgm:constr type="r" for="ch" forName="ParentBackground2" refType="w" fact="0.8804"/>
              <dgm:constr type="t" for="ch" forName="ParentBackground2" refType="h" fact="0.1262"/>
              <dgm:constr type="w" for="ch" forName="ParentBackground2" refType="w" fact="0.089"/>
              <dgm:constr type="h" for="ch" forName="ParentBackground2" refType="h" fact="0.5319"/>
              <dgm:constr type="r" for="ch" forName="Child2" refType="w" fact="0.8804"/>
              <dgm:constr type="t" for="ch" forName="Child2" refType="h" fact="0.6876"/>
              <dgm:constr type="w" for="ch" forName="Child2" refType="w" fact="0.089"/>
              <dgm:constr type="h" for="ch" forName="Child2" refType="h" fact="0.3124"/>
              <dgm:constr type="r" for="ch" forName="Accent1" refType="w" fact="1.0018"/>
              <dgm:constr type="t" for="ch" forName="Accent1" refType="h" fact="-0.0109"/>
              <dgm:constr type="w" for="ch" forName="Accent1" refType="w" fact="0.1348"/>
              <dgm:constr type="h" for="ch" forName="Accent1" refType="h" fact="0.806"/>
              <dgm:constr type="r" for="ch" forName="ParentBackground1" refType="w" fact="0.9789"/>
              <dgm:constr type="t" for="ch" forName="ParentBackground1" refType="h" fact="0.1262"/>
              <dgm:constr type="w" for="ch" forName="ParentBackground1" refType="w" fact="0.089"/>
              <dgm:constr type="h" for="ch" forName="ParentBackground1" refType="h" fact="0.5319"/>
              <dgm:constr type="r" for="ch" forName="Child1" refType="w" fact="0.9789"/>
              <dgm:constr type="t" for="ch" forName="Child1" refType="h" fact="0.6876"/>
              <dgm:constr type="w" for="ch" forName="Child1" refType="w" fact="0.089"/>
              <dgm:constr type="h" for="ch" forName="Child1" refType="h" fact="0.3124"/>
            </dgm:constrLst>
          </dgm:if>
          <dgm:else name="Name27">
            <dgm:alg type="composite">
              <dgm:param type="ar" val="6.5658"/>
            </dgm:alg>
            <dgm:constrLst>
              <dgm:constr type="primFontSz" for="des" forName="Child1" val="65"/>
              <dgm:constr type="primFontSz" for="des" forName="Parent1" val="65"/>
              <dgm:constr type="primFontSz" for="des" forName="Child1" refType="primFontSz" refFor="des" refForName="Parent1" op="lte"/>
              <dgm:constr type="primFontSz" for="des" forName="Child2" refType="primFontSz" refFor="des" refForName="Parent1" op="lte"/>
              <dgm:constr type="primFontSz" for="des" forName="Child3" refType="primFontSz" refFor="des" refForName="Parent1" op="lte"/>
              <dgm:constr type="primFontSz" for="des" forName="Child4" refType="primFontSz" refFor="des" refForName="Parent1" op="lte"/>
              <dgm:constr type="primFontSz" for="des" forName="Child5" refType="primFontSz" refFor="des" refForName="Parent1" op="lte"/>
              <dgm:constr type="primFontSz" for="des" forName="Child6" refType="primFontSz" refFor="des" refForName="Parent1" op="lte"/>
              <dgm:constr type="primFontSz" for="des" forName="Child7" refType="primFontSz" refFor="des" refForName="Parent1" op="lte"/>
              <dgm:constr type="primFontSz" for="des" forName="Child8" refType="primFontSz" refFor="des" refForName="Parent1" op="lte"/>
              <dgm:constr type="primFontSz" for="des" forName="Child9" refType="primFontSz" refFor="des" refForName="Parent1" op="lte"/>
              <dgm:constr type="primFontSz" for="des" forName="Child10" refType="primFontSz" refFor="des" refForName="Parent1" op="lte"/>
              <dgm:constr type="primFontSz" for="des" forName="Child11" refType="primFontSz" refFor="des" refForName="Parent1" op="lte"/>
              <dgm:constr type="primFontSz" for="des" forName="Child1" refType="primFontSz" refFor="des" refForName="Parent2" op="lte"/>
              <dgm:constr type="primFontSz" for="des" forName="Child2" refType="primFontSz" refFor="des" refForName="Parent2" op="lte"/>
              <dgm:constr type="primFontSz" for="des" forName="Child3" refType="primFontSz" refFor="des" refForName="Parent2" op="lte"/>
              <dgm:constr type="primFontSz" for="des" forName="Child4" refType="primFontSz" refFor="des" refForName="Parent2" op="lte"/>
              <dgm:constr type="primFontSz" for="des" forName="Child5" refType="primFontSz" refFor="des" refForName="Parent2" op="lte"/>
              <dgm:constr type="primFontSz" for="des" forName="Child6" refType="primFontSz" refFor="des" refForName="Parent2" op="lte"/>
              <dgm:constr type="primFontSz" for="des" forName="Child7" refType="primFontSz" refFor="des" refForName="Parent2" op="lte"/>
              <dgm:constr type="primFontSz" for="des" forName="Child8" refType="primFontSz" refFor="des" refForName="Parent2" op="lte"/>
              <dgm:constr type="primFontSz" for="des" forName="Child9" refType="primFontSz" refFor="des" refForName="Parent2" op="lte"/>
              <dgm:constr type="primFontSz" for="des" forName="Child10" refType="primFontSz" refFor="des" refForName="Parent2" op="lte"/>
              <dgm:constr type="primFontSz" for="des" forName="Child11" refType="primFontSz" refFor="des" refForName="Parent2" op="lte"/>
              <dgm:constr type="primFontSz" for="des" forName="Child1" refType="primFontSz" refFor="des" refForName="Parent3" op="lte"/>
              <dgm:constr type="primFontSz" for="des" forName="Child2" refType="primFontSz" refFor="des" refForName="Parent3" op="lte"/>
              <dgm:constr type="primFontSz" for="des" forName="Child3" refType="primFontSz" refFor="des" refForName="Parent3" op="lte"/>
              <dgm:constr type="primFontSz" for="des" forName="Child4" refType="primFontSz" refFor="des" refForName="Parent3" op="lte"/>
              <dgm:constr type="primFontSz" for="des" forName="Child5" refType="primFontSz" refFor="des" refForName="Parent3" op="lte"/>
              <dgm:constr type="primFontSz" for="des" forName="Child6" refType="primFontSz" refFor="des" refForName="Parent3" op="lte"/>
              <dgm:constr type="primFontSz" for="des" forName="Child7" refType="primFontSz" refFor="des" refForName="Parent3" op="lte"/>
              <dgm:constr type="primFontSz" for="des" forName="Child8" refType="primFontSz" refFor="des" refForName="Parent3" op="lte"/>
              <dgm:constr type="primFontSz" for="des" forName="Child9" refType="primFontSz" refFor="des" refForName="Parent3" op="lte"/>
              <dgm:constr type="primFontSz" for="des" forName="Child10" refType="primFontSz" refFor="des" refForName="Parent3" op="lte"/>
              <dgm:constr type="primFontSz" for="des" forName="Child11" refType="primFontSz" refFor="des" refForName="Parent3" op="lte"/>
              <dgm:constr type="primFontSz" for="des" forName="Child1" refType="primFontSz" refFor="des" refForName="Parent4" op="lte"/>
              <dgm:constr type="primFontSz" for="des" forName="Child2" refType="primFontSz" refFor="des" refForName="Parent4" op="lte"/>
              <dgm:constr type="primFontSz" for="des" forName="Child3" refType="primFontSz" refFor="des" refForName="Parent4" op="lte"/>
              <dgm:constr type="primFontSz" for="des" forName="Child4" refType="primFontSz" refFor="des" refForName="Parent4" op="lte"/>
              <dgm:constr type="primFontSz" for="des" forName="Child5" refType="primFontSz" refFor="des" refForName="Parent4" op="lte"/>
              <dgm:constr type="primFontSz" for="des" forName="Child6" refType="primFontSz" refFor="des" refForName="Parent4" op="lte"/>
              <dgm:constr type="primFontSz" for="des" forName="Child7" refType="primFontSz" refFor="des" refForName="Parent4" op="lte"/>
              <dgm:constr type="primFontSz" for="des" forName="Child8" refType="primFontSz" refFor="des" refForName="Parent4" op="lte"/>
              <dgm:constr type="primFontSz" for="des" forName="Child9" refType="primFontSz" refFor="des" refForName="Parent4" op="lte"/>
              <dgm:constr type="primFontSz" for="des" forName="Child10" refType="primFontSz" refFor="des" refForName="Parent4" op="lte"/>
              <dgm:constr type="primFontSz" for="des" forName="Child11" refType="primFontSz" refFor="des" refForName="Parent4" op="lte"/>
              <dgm:constr type="primFontSz" for="des" forName="Child1" refType="primFontSz" refFor="des" refForName="Parent5" op="lte"/>
              <dgm:constr type="primFontSz" for="des" forName="Child2" refType="primFontSz" refFor="des" refForName="Parent5" op="lte"/>
              <dgm:constr type="primFontSz" for="des" forName="Child3" refType="primFontSz" refFor="des" refForName="Parent5" op="lte"/>
              <dgm:constr type="primFontSz" for="des" forName="Child4" refType="primFontSz" refFor="des" refForName="Parent5" op="lte"/>
              <dgm:constr type="primFontSz" for="des" forName="Child5" refType="primFontSz" refFor="des" refForName="Parent5" op="lte"/>
              <dgm:constr type="primFontSz" for="des" forName="Child6" refType="primFontSz" refFor="des" refForName="Parent5" op="lte"/>
              <dgm:constr type="primFontSz" for="des" forName="Child7" refType="primFontSz" refFor="des" refForName="Parent5" op="lte"/>
              <dgm:constr type="primFontSz" for="des" forName="Child8" refType="primFontSz" refFor="des" refForName="Parent5" op="lte"/>
              <dgm:constr type="primFontSz" for="des" forName="Child9" refType="primFontSz" refFor="des" refForName="Parent5" op="lte"/>
              <dgm:constr type="primFontSz" for="des" forName="Child10" refType="primFontSz" refFor="des" refForName="Parent5" op="lte"/>
              <dgm:constr type="primFontSz" for="des" forName="Child11" refType="primFontSz" refFor="des" refForName="Parent5" op="lte"/>
              <dgm:constr type="primFontSz" for="des" forName="Child1" refType="primFontSz" refFor="des" refForName="Parent6" op="lte"/>
              <dgm:constr type="primFontSz" for="des" forName="Child2" refType="primFontSz" refFor="des" refForName="Parent6" op="lte"/>
              <dgm:constr type="primFontSz" for="des" forName="Child3" refType="primFontSz" refFor="des" refForName="Parent6" op="lte"/>
              <dgm:constr type="primFontSz" for="des" forName="Child4" refType="primFontSz" refFor="des" refForName="Parent6" op="lte"/>
              <dgm:constr type="primFontSz" for="des" forName="Child5" refType="primFontSz" refFor="des" refForName="Parent6" op="lte"/>
              <dgm:constr type="primFontSz" for="des" forName="Child6" refType="primFontSz" refFor="des" refForName="Parent6" op="lte"/>
              <dgm:constr type="primFontSz" for="des" forName="Child7" refType="primFontSz" refFor="des" refForName="Parent6" op="lte"/>
              <dgm:constr type="primFontSz" for="des" forName="Child8" refType="primFontSz" refFor="des" refForName="Parent6" op="lte"/>
              <dgm:constr type="primFontSz" for="des" forName="Child9" refType="primFontSz" refFor="des" refForName="Parent6" op="lte"/>
              <dgm:constr type="primFontSz" for="des" forName="Child10" refType="primFontSz" refFor="des" refForName="Parent6" op="lte"/>
              <dgm:constr type="primFontSz" for="des" forName="Child11" refType="primFontSz" refFor="des" refForName="Parent6" op="lte"/>
              <dgm:constr type="primFontSz" for="des" forName="Child1" refType="primFontSz" refFor="des" refForName="Parent7" op="lte"/>
              <dgm:constr type="primFontSz" for="des" forName="Child2" refType="primFontSz" refFor="des" refForName="Parent7" op="lte"/>
              <dgm:constr type="primFontSz" for="des" forName="Child3" refType="primFontSz" refFor="des" refForName="Parent7" op="lte"/>
              <dgm:constr type="primFontSz" for="des" forName="Child4" refType="primFontSz" refFor="des" refForName="Parent7" op="lte"/>
              <dgm:constr type="primFontSz" for="des" forName="Child5" refType="primFontSz" refFor="des" refForName="Parent7" op="lte"/>
              <dgm:constr type="primFontSz" for="des" forName="Child6" refType="primFontSz" refFor="des" refForName="Parent7" op="lte"/>
              <dgm:constr type="primFontSz" for="des" forName="Child7" refType="primFontSz" refFor="des" refForName="Parent7" op="lte"/>
              <dgm:constr type="primFontSz" for="des" forName="Child8" refType="primFontSz" refFor="des" refForName="Parent7" op="lte"/>
              <dgm:constr type="primFontSz" for="des" forName="Child9" refType="primFontSz" refFor="des" refForName="Parent7" op="lte"/>
              <dgm:constr type="primFontSz" for="des" forName="Child10" refType="primFontSz" refFor="des" refForName="Parent7" op="lte"/>
              <dgm:constr type="primFontSz" for="des" forName="Child11" refType="primFontSz" refFor="des" refForName="Parent7" op="lte"/>
              <dgm:constr type="primFontSz" for="des" forName="Child1" refType="primFontSz" refFor="des" refForName="Parent8" op="lte"/>
              <dgm:constr type="primFontSz" for="des" forName="Child2" refType="primFontSz" refFor="des" refForName="Parent8" op="lte"/>
              <dgm:constr type="primFontSz" for="des" forName="Child3" refType="primFontSz" refFor="des" refForName="Parent8" op="lte"/>
              <dgm:constr type="primFontSz" for="des" forName="Child4" refType="primFontSz" refFor="des" refForName="Parent8" op="lte"/>
              <dgm:constr type="primFontSz" for="des" forName="Child5" refType="primFontSz" refFor="des" refForName="Parent8" op="lte"/>
              <dgm:constr type="primFontSz" for="des" forName="Child6" refType="primFontSz" refFor="des" refForName="Parent8" op="lte"/>
              <dgm:constr type="primFontSz" for="des" forName="Child7" refType="primFontSz" refFor="des" refForName="Parent8" op="lte"/>
              <dgm:constr type="primFontSz" for="des" forName="Child8" refType="primFontSz" refFor="des" refForName="Parent8" op="lte"/>
              <dgm:constr type="primFontSz" for="des" forName="Child9" refType="primFontSz" refFor="des" refForName="Parent8" op="lte"/>
              <dgm:constr type="primFontSz" for="des" forName="Child10" refType="primFontSz" refFor="des" refForName="Parent8" op="lte"/>
              <dgm:constr type="primFontSz" for="des" forName="Child11" refType="primFontSz" refFor="des" refForName="Parent8" op="lte"/>
              <dgm:constr type="primFontSz" for="des" forName="Child1" refType="primFontSz" refFor="des" refForName="Parent9" op="lte"/>
              <dgm:constr type="primFontSz" for="des" forName="Child2" refType="primFontSz" refFor="des" refForName="Parent9" op="lte"/>
              <dgm:constr type="primFontSz" for="des" forName="Child3" refType="primFontSz" refFor="des" refForName="Parent9" op="lte"/>
              <dgm:constr type="primFontSz" for="des" forName="Child4" refType="primFontSz" refFor="des" refForName="Parent9" op="lte"/>
              <dgm:constr type="primFontSz" for="des" forName="Child5" refType="primFontSz" refFor="des" refForName="Parent9" op="lte"/>
              <dgm:constr type="primFontSz" for="des" forName="Child6" refType="primFontSz" refFor="des" refForName="Parent9" op="lte"/>
              <dgm:constr type="primFontSz" for="des" forName="Child7" refType="primFontSz" refFor="des" refForName="Parent9" op="lte"/>
              <dgm:constr type="primFontSz" for="des" forName="Child8" refType="primFontSz" refFor="des" refForName="Parent9" op="lte"/>
              <dgm:constr type="primFontSz" for="des" forName="Child9" refType="primFontSz" refFor="des" refForName="Parent9" op="lte"/>
              <dgm:constr type="primFontSz" for="des" forName="Child10" refType="primFontSz" refFor="des" refForName="Parent9" op="lte"/>
              <dgm:constr type="primFontSz" for="des" forName="Child11" refType="primFontSz" refFor="des" refForName="Parent9" op="lte"/>
              <dgm:constr type="primFontSz" for="des" forName="Child1" refType="primFontSz" refFor="des" refForName="Parent10" op="lte"/>
              <dgm:constr type="primFontSz" for="des" forName="Child2" refType="primFontSz" refFor="des" refForName="Parent10" op="lte"/>
              <dgm:constr type="primFontSz" for="des" forName="Child3" refType="primFontSz" refFor="des" refForName="Parent10" op="lte"/>
              <dgm:constr type="primFontSz" for="des" forName="Child4" refType="primFontSz" refFor="des" refForName="Parent10" op="lte"/>
              <dgm:constr type="primFontSz" for="des" forName="Child5" refType="primFontSz" refFor="des" refForName="Parent10" op="lte"/>
              <dgm:constr type="primFontSz" for="des" forName="Child6" refType="primFontSz" refFor="des" refForName="Parent10" op="lte"/>
              <dgm:constr type="primFontSz" for="des" forName="Child7" refType="primFontSz" refFor="des" refForName="Parent10" op="lte"/>
              <dgm:constr type="primFontSz" for="des" forName="Child8" refType="primFontSz" refFor="des" refForName="Parent10" op="lte"/>
              <dgm:constr type="primFontSz" for="des" forName="Child9" refType="primFontSz" refFor="des" refForName="Parent10" op="lte"/>
              <dgm:constr type="primFontSz" for="des" forName="Child10" refType="primFontSz" refFor="des" refForName="Parent10" op="lte"/>
              <dgm:constr type="primFontSz" for="des" forName="Child11" refType="primFontSz" refFor="des" refForName="Parent10" op="lte"/>
              <dgm:constr type="primFontSz" for="des" forName="Child1" refType="primFontSz" refFor="des" refForName="Parent11" op="lte"/>
              <dgm:constr type="primFontSz" for="des" forName="Child2" refType="primFontSz" refFor="des" refForName="Parent11" op="lte"/>
              <dgm:constr type="primFontSz" for="des" forName="Child3" refType="primFontSz" refFor="des" refForName="Parent11" op="lte"/>
              <dgm:constr type="primFontSz" for="des" forName="Child4" refType="primFontSz" refFor="des" refForName="Parent11" op="lte"/>
              <dgm:constr type="primFontSz" for="des" forName="Child5" refType="primFontSz" refFor="des" refForName="Parent11" op="lte"/>
              <dgm:constr type="primFontSz" for="des" forName="Child6" refType="primFontSz" refFor="des" refForName="Parent11" op="lte"/>
              <dgm:constr type="primFontSz" for="des" forName="Child7" refType="primFontSz" refFor="des" refForName="Parent11" op="lte"/>
              <dgm:constr type="primFontSz" for="des" forName="Child8" refType="primFontSz" refFor="des" refForName="Parent11" op="lte"/>
              <dgm:constr type="primFontSz" for="des" forName="Child9" refType="primFontSz" refFor="des" refForName="Parent11" op="lte"/>
              <dgm:constr type="primFontSz" for="des" forName="Child10" refType="primFontSz" refFor="des" refForName="Parent11" op="lte"/>
              <dgm:constr type="primFontSz" for="des" forName="Child11" refType="primFontSz" refFor="des" refForName="Parent11" op="lte"/>
              <dgm:constr type="primFontSz" for="des" forName="Parent2" refType="primFontSz" refFor="des" refForName="Parent1" op="equ"/>
              <dgm:constr type="primFontSz" for="des" forName="Parent3" refType="primFontSz" refFor="des" refForName="Parent1" op="equ"/>
              <dgm:constr type="primFontSz" for="des" forName="Parent4" refType="primFontSz" refFor="des" refForName="Parent1" op="equ"/>
              <dgm:constr type="primFontSz" for="des" forName="Parent5" refType="primFontSz" refFor="des" refForName="Parent1" op="equ"/>
              <dgm:constr type="primFontSz" for="des" forName="Parent6" refType="primFontSz" refFor="des" refForName="Parent1" op="equ"/>
              <dgm:constr type="primFontSz" for="des" forName="Parent7" refType="primFontSz" refFor="des" refForName="Parent1" op="equ"/>
              <dgm:constr type="primFontSz" for="des" forName="Parent8" refType="primFontSz" refFor="des" refForName="Parent1" op="equ"/>
              <dgm:constr type="primFontSz" for="des" forName="Parent9" refType="primFontSz" refFor="des" refForName="Parent1" op="equ"/>
              <dgm:constr type="primFontSz" for="des" forName="Parent10" refType="primFontSz" refFor="des" refForName="Parent1" op="equ"/>
              <dgm:constr type="primFontSz" for="des" forName="Parent11" refType="primFontSz" refFor="des" refForName="Parent1" op="equ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forName="Child8" refType="primFontSz" refFor="des" refForName="Child1" op="equ"/>
              <dgm:constr type="primFontSz" for="des" forName="Child9" refType="primFontSz" refFor="des" refForName="Child1" op="equ"/>
              <dgm:constr type="primFontSz" for="des" forName="Child10" refType="primFontSz" refFor="des" refForName="Child1" op="equ"/>
              <dgm:constr type="primFontSz" for="des" forName="Child11" refType="primFontSz" refFor="des" refForName="Child1" op="equ"/>
              <dgm:constr type="r" for="ch" forName="Parent11" refType="w" fact="0.0723"/>
              <dgm:constr type="t" for="ch" forName="Parent11" refType="h" fact="0.2022"/>
              <dgm:constr type="w" for="ch" forName="Parent11" refType="w" fact="0.0579"/>
              <dgm:constr type="h" for="ch" forName="Parent11" refType="h" fact="0.3799"/>
              <dgm:constr type="r" for="ch" forName="Parent10" refType="w" fact="0.162"/>
              <dgm:constr type="t" for="ch" forName="Parent10" refType="h" fact="0.2022"/>
              <dgm:constr type="w" for="ch" forName="Parent10" refType="w" fact="0.0579"/>
              <dgm:constr type="h" for="ch" forName="Parent10" refType="h" fact="0.3799"/>
              <dgm:constr type="r" for="ch" forName="Parent9" refType="w" fact="0.2517"/>
              <dgm:constr type="t" for="ch" forName="Parent9" refType="h" fact="0.2022"/>
              <dgm:constr type="w" for="ch" forName="Parent9" refType="w" fact="0.0579"/>
              <dgm:constr type="h" for="ch" forName="Parent9" refType="h" fact="0.3799"/>
              <dgm:constr type="r" for="ch" forName="Parent8" refType="w" fact="0.3414"/>
              <dgm:constr type="t" for="ch" forName="Parent8" refType="h" fact="0.2022"/>
              <dgm:constr type="w" for="ch" forName="Parent8" refType="w" fact="0.0579"/>
              <dgm:constr type="h" for="ch" forName="Parent8" refType="h" fact="0.3799"/>
              <dgm:constr type="r" for="ch" forName="Parent7" refType="w" fact="0.4311"/>
              <dgm:constr type="t" for="ch" forName="Parent7" refType="h" fact="0.2022"/>
              <dgm:constr type="w" for="ch" forName="Parent7" refType="w" fact="0.0579"/>
              <dgm:constr type="h" for="ch" forName="Parent7" refType="h" fact="0.3799"/>
              <dgm:constr type="r" for="ch" forName="Parent6" refType="w" fact="0.5208"/>
              <dgm:constr type="t" for="ch" forName="Parent6" refType="h" fact="0.2022"/>
              <dgm:constr type="w" for="ch" forName="Parent6" refType="w" fact="0.0579"/>
              <dgm:constr type="h" for="ch" forName="Parent6" refType="h" fact="0.3799"/>
              <dgm:constr type="r" for="ch" forName="Parent5" refType="w" fact="0.6105"/>
              <dgm:constr type="t" for="ch" forName="Parent5" refType="h" fact="0.2022"/>
              <dgm:constr type="w" for="ch" forName="Parent5" refType="w" fact="0.0579"/>
              <dgm:constr type="h" for="ch" forName="Parent5" refType="h" fact="0.3799"/>
              <dgm:constr type="r" for="ch" forName="Parent4" refType="w" fact="0.7001"/>
              <dgm:constr type="t" for="ch" forName="Parent4" refType="h" fact="0.2022"/>
              <dgm:constr type="w" for="ch" forName="Parent4" refType="w" fact="0.0579"/>
              <dgm:constr type="h" for="ch" forName="Parent4" refType="h" fact="0.3799"/>
              <dgm:constr type="r" for="ch" forName="Parent3" refType="w" fact="0.7898"/>
              <dgm:constr type="t" for="ch" forName="Parent3" refType="h" fact="0.2022"/>
              <dgm:constr type="w" for="ch" forName="Parent3" refType="w" fact="0.0579"/>
              <dgm:constr type="h" for="ch" forName="Parent3" refType="h" fact="0.3799"/>
              <dgm:constr type="r" for="ch" forName="Parent2" refType="w" fact="0.8795"/>
              <dgm:constr type="t" for="ch" forName="Parent2" refType="h" fact="0.2022"/>
              <dgm:constr type="w" for="ch" forName="Parent2" refType="w" fact="0.0579"/>
              <dgm:constr type="h" for="ch" forName="Parent2" refType="h" fact="0.3799"/>
              <dgm:constr type="r" for="ch" forName="Parent1" refType="w" fact="0.9692"/>
              <dgm:constr type="t" for="ch" forName="Parent1" refType="h" fact="0.2022"/>
              <dgm:constr type="w" for="ch" forName="Parent1" refType="w" fact="0.0579"/>
              <dgm:constr type="h" for="ch" forName="Parent1" refType="h" fact="0.3799"/>
              <dgm:constr type="r" for="ch" forName="Accent11" refType="w" fact="0.0868"/>
              <dgm:constr type="t" for="ch" forName="Accent11" refType="h" fact="0.1072"/>
              <dgm:constr type="w" for="ch" forName="Accent11" refType="w" fact="0.0868"/>
              <dgm:constr type="h" for="ch" forName="Accent11" refType="h" fact="0.5699"/>
              <dgm:constr type="r" for="ch" forName="ParentBackground11" refType="w" fact="0.0839"/>
              <dgm:constr type="t" for="ch" forName="ParentBackground11" refType="h" fact="0.1262"/>
              <dgm:constr type="w" for="ch" forName="ParentBackground11" refType="w" fact="0.081"/>
              <dgm:constr type="h" for="ch" forName="ParentBackground11" refType="h" fact="0.5319"/>
              <dgm:constr type="r" for="ch" forName="Child11" refType="w" fact="0.0839"/>
              <dgm:constr type="t" for="ch" forName="Child11" refType="h" fact="0.6876"/>
              <dgm:constr type="w" for="ch" forName="Child11" refType="w" fact="0.081"/>
              <dgm:constr type="h" for="ch" forName="Child11" refType="h" fact="0.3124"/>
              <dgm:constr type="r" for="ch" forName="Accent10" refType="w" fact="0.1945"/>
              <dgm:constr type="t" for="ch" forName="Accent10" refType="h" fact="-0.0109"/>
              <dgm:constr type="w" for="ch" forName="Accent10" refType="w" fact="0.1228"/>
              <dgm:constr type="h" for="ch" forName="Accent10" refType="h" fact="0.806"/>
              <dgm:constr type="r" for="ch" forName="ParentBackground10" refType="w" fact="0.1736"/>
              <dgm:constr type="t" for="ch" forName="ParentBackground10" refType="h" fact="0.1262"/>
              <dgm:constr type="w" for="ch" forName="ParentBackground10" refType="w" fact="0.081"/>
              <dgm:constr type="h" for="ch" forName="ParentBackground10" refType="h" fact="0.5319"/>
              <dgm:constr type="r" for="ch" forName="Child10" refType="w" fact="0.1736"/>
              <dgm:constr type="t" for="ch" forName="Child10" refType="h" fact="0.6876"/>
              <dgm:constr type="w" for="ch" forName="Child10" refType="w" fact="0.081"/>
              <dgm:constr type="h" for="ch" forName="Child10" refType="h" fact="0.3124"/>
              <dgm:constr type="r" for="ch" forName="Accent9" refType="w" fact="0.2842"/>
              <dgm:constr type="t" for="ch" forName="Accent9" refType="h" fact="-0.0109"/>
              <dgm:constr type="w" for="ch" forName="Accent9" refType="w" fact="0.1228"/>
              <dgm:constr type="h" for="ch" forName="Accent9" refType="h" fact="0.806"/>
              <dgm:constr type="r" for="ch" forName="ParentBackground9" refType="w" fact="0.2633"/>
              <dgm:constr type="t" for="ch" forName="ParentBackground9" refType="h" fact="0.1262"/>
              <dgm:constr type="w" for="ch" forName="ParentBackground9" refType="w" fact="0.081"/>
              <dgm:constr type="h" for="ch" forName="ParentBackground9" refType="h" fact="0.5319"/>
              <dgm:constr type="r" for="ch" forName="Child9" refType="w" fact="0.2633"/>
              <dgm:constr type="t" for="ch" forName="Child9" refType="h" fact="0.6876"/>
              <dgm:constr type="w" for="ch" forName="Child9" refType="w" fact="0.081"/>
              <dgm:constr type="h" for="ch" forName="Child9" refType="h" fact="0.3124"/>
              <dgm:constr type="r" for="ch" forName="Accent8" refType="w" fact="0.3739"/>
              <dgm:constr type="t" for="ch" forName="Accent8" refType="h" fact="-0.0109"/>
              <dgm:constr type="w" for="ch" forName="Accent8" refType="w" fact="0.1228"/>
              <dgm:constr type="h" for="ch" forName="Accent8" refType="h" fact="0.806"/>
              <dgm:constr type="r" for="ch" forName="ParentBackground8" refType="w" fact="0.353"/>
              <dgm:constr type="t" for="ch" forName="ParentBackground8" refType="h" fact="0.1262"/>
              <dgm:constr type="w" for="ch" forName="ParentBackground8" refType="w" fact="0.081"/>
              <dgm:constr type="h" for="ch" forName="ParentBackground8" refType="h" fact="0.5319"/>
              <dgm:constr type="r" for="ch" forName="Child8" refType="w" fact="0.353"/>
              <dgm:constr type="t" for="ch" forName="Child8" refType="h" fact="0.6876"/>
              <dgm:constr type="w" for="ch" forName="Child8" refType="w" fact="0.081"/>
              <dgm:constr type="h" for="ch" forName="Child8" refType="h" fact="0.3124"/>
              <dgm:constr type="r" for="ch" forName="Accent7" refType="w" fact="0.4636"/>
              <dgm:constr type="t" for="ch" forName="Accent7" refType="h" fact="-0.0109"/>
              <dgm:constr type="w" for="ch" forName="Accent7" refType="w" fact="0.1228"/>
              <dgm:constr type="h" for="ch" forName="Accent7" refType="h" fact="0.806"/>
              <dgm:constr type="r" for="ch" forName="ParentBackground7" refType="w" fact="0.4427"/>
              <dgm:constr type="t" for="ch" forName="ParentBackground7" refType="h" fact="0.1262"/>
              <dgm:constr type="w" for="ch" forName="ParentBackground7" refType="w" fact="0.081"/>
              <dgm:constr type="h" for="ch" forName="ParentBackground7" refType="h" fact="0.5319"/>
              <dgm:constr type="r" for="ch" forName="Child7" refType="w" fact="0.4427"/>
              <dgm:constr type="t" for="ch" forName="Child7" refType="h" fact="0.6876"/>
              <dgm:constr type="w" for="ch" forName="Child7" refType="w" fact="0.081"/>
              <dgm:constr type="h" for="ch" forName="Child7" refType="h" fact="0.3124"/>
              <dgm:constr type="r" for="ch" forName="Accent6" refType="w" fact="0.5533"/>
              <dgm:constr type="t" for="ch" forName="Accent6" refType="h" fact="-0.0109"/>
              <dgm:constr type="w" for="ch" forName="Accent6" refType="w" fact="0.1228"/>
              <dgm:constr type="h" for="ch" forName="Accent6" refType="h" fact="0.806"/>
              <dgm:constr type="r" for="ch" forName="ParentBackground6" refType="w" fact="0.5323"/>
              <dgm:constr type="t" for="ch" forName="ParentBackground6" refType="h" fact="0.1262"/>
              <dgm:constr type="w" for="ch" forName="ParentBackground6" refType="w" fact="0.081"/>
              <dgm:constr type="h" for="ch" forName="ParentBackground6" refType="h" fact="0.5319"/>
              <dgm:constr type="r" for="ch" forName="Child6" refType="w" fact="0.5323"/>
              <dgm:constr type="t" for="ch" forName="Child6" refType="h" fact="0.6876"/>
              <dgm:constr type="w" for="ch" forName="Child6" refType="w" fact="0.081"/>
              <dgm:constr type="h" for="ch" forName="Child6" refType="h" fact="0.3124"/>
              <dgm:constr type="r" for="ch" forName="Accent5" refType="w" fact="0.6429"/>
              <dgm:constr type="t" for="ch" forName="Accent5" refType="h" fact="-0.0109"/>
              <dgm:constr type="w" for="ch" forName="Accent5" refType="w" fact="0.1228"/>
              <dgm:constr type="h" for="ch" forName="Accent5" refType="h" fact="0.806"/>
              <dgm:constr type="r" for="ch" forName="ParentBackground5" refType="w" fact="0.622"/>
              <dgm:constr type="t" for="ch" forName="ParentBackground5" refType="h" fact="0.1262"/>
              <dgm:constr type="w" for="ch" forName="ParentBackground5" refType="w" fact="0.081"/>
              <dgm:constr type="h" for="ch" forName="ParentBackground5" refType="h" fact="0.5319"/>
              <dgm:constr type="r" for="ch" forName="Child5" refType="w" fact="0.622"/>
              <dgm:constr type="t" for="ch" forName="Child5" refType="h" fact="0.6876"/>
              <dgm:constr type="w" for="ch" forName="Child5" refType="w" fact="0.081"/>
              <dgm:constr type="h" for="ch" forName="Child5" refType="h" fact="0.3124"/>
              <dgm:constr type="r" for="ch" forName="Accent4" refType="w" fact="0.7326"/>
              <dgm:constr type="t" for="ch" forName="Accent4" refType="h" fact="-0.0109"/>
              <dgm:constr type="w" for="ch" forName="Accent4" refType="w" fact="0.1228"/>
              <dgm:constr type="h" for="ch" forName="Accent4" refType="h" fact="0.806"/>
              <dgm:constr type="r" for="ch" forName="ParentBackground4" refType="w" fact="0.7117"/>
              <dgm:constr type="t" for="ch" forName="ParentBackground4" refType="h" fact="0.1262"/>
              <dgm:constr type="w" for="ch" forName="ParentBackground4" refType="w" fact="0.081"/>
              <dgm:constr type="h" for="ch" forName="ParentBackground4" refType="h" fact="0.5319"/>
              <dgm:constr type="r" for="ch" forName="Child4" refType="w" fact="0.7117"/>
              <dgm:constr type="t" for="ch" forName="Child4" refType="h" fact="0.6876"/>
              <dgm:constr type="w" for="ch" forName="Child4" refType="w" fact="0.081"/>
              <dgm:constr type="h" for="ch" forName="Child4" refType="h" fact="0.3124"/>
              <dgm:constr type="r" for="ch" forName="Accent3" refType="w" fact="0.8223"/>
              <dgm:constr type="t" for="ch" forName="Accent3" refType="h" fact="-0.0109"/>
              <dgm:constr type="w" for="ch" forName="Accent3" refType="w" fact="0.1228"/>
              <dgm:constr type="h" for="ch" forName="Accent3" refType="h" fact="0.806"/>
              <dgm:constr type="r" for="ch" forName="ParentBackground3" refType="w" fact="0.8014"/>
              <dgm:constr type="t" for="ch" forName="ParentBackground3" refType="h" fact="0.1262"/>
              <dgm:constr type="w" for="ch" forName="ParentBackground3" refType="w" fact="0.081"/>
              <dgm:constr type="h" for="ch" forName="ParentBackground3" refType="h" fact="0.5319"/>
              <dgm:constr type="r" for="ch" forName="Child3" refType="w" fact="0.8014"/>
              <dgm:constr type="t" for="ch" forName="Child3" refType="h" fact="0.6876"/>
              <dgm:constr type="w" for="ch" forName="Child3" refType="w" fact="0.081"/>
              <dgm:constr type="h" for="ch" forName="Child3" refType="h" fact="0.3124"/>
              <dgm:constr type="r" for="ch" forName="Accent2" refType="w" fact="0.912"/>
              <dgm:constr type="t" for="ch" forName="Accent2" refType="h" fact="-0.0109"/>
              <dgm:constr type="w" for="ch" forName="Accent2" refType="w" fact="0.1228"/>
              <dgm:constr type="h" for="ch" forName="Accent2" refType="h" fact="0.806"/>
              <dgm:constr type="r" for="ch" forName="ParentBackground2" refType="w" fact="0.8911"/>
              <dgm:constr type="t" for="ch" forName="ParentBackground2" refType="h" fact="0.1262"/>
              <dgm:constr type="w" for="ch" forName="ParentBackground2" refType="w" fact="0.081"/>
              <dgm:constr type="h" for="ch" forName="ParentBackground2" refType="h" fact="0.5319"/>
              <dgm:constr type="r" for="ch" forName="Child2" refType="w" fact="0.8911"/>
              <dgm:constr type="t" for="ch" forName="Child2" refType="h" fact="0.6876"/>
              <dgm:constr type="w" for="ch" forName="Child2" refType="w" fact="0.081"/>
              <dgm:constr type="h" for="ch" forName="Child2" refType="h" fact="0.3124"/>
              <dgm:constr type="r" for="ch" forName="Accent1" refType="w" fact="1.0017"/>
              <dgm:constr type="t" for="ch" forName="Accent1" refType="h" fact="-0.0109"/>
              <dgm:constr type="w" for="ch" forName="Accent1" refType="w" fact="0.1228"/>
              <dgm:constr type="h" for="ch" forName="Accent1" refType="h" fact="0.806"/>
              <dgm:constr type="r" for="ch" forName="ParentBackground1" refType="w" fact="0.9808"/>
              <dgm:constr type="t" for="ch" forName="ParentBackground1" refType="h" fact="0.1262"/>
              <dgm:constr type="w" for="ch" forName="ParentBackground1" refType="w" fact="0.081"/>
              <dgm:constr type="h" for="ch" forName="ParentBackground1" refType="h" fact="0.5319"/>
              <dgm:constr type="r" for="ch" forName="Child1" refType="w" fact="0.9808"/>
              <dgm:constr type="t" for="ch" forName="Child1" refType="h" fact="0.6876"/>
              <dgm:constr type="w" for="ch" forName="Child1" refType="w" fact="0.081"/>
              <dgm:constr type="h" for="ch" forName="Child1" refType="h" fact="0.3124"/>
            </dgm:constrLst>
          </dgm:else>
        </dgm:choose>
      </dgm:else>
    </dgm:choose>
    <dgm:forEach name="wrapper" axis="self" ptType="parTrans">
      <dgm:forEach name="accentRepeat" axis="self">
        <dgm:layoutNode name="Accent" styleLbl="node1">
          <dgm:alg type="sp"/>
          <dgm:choose name="Name28">
            <dgm:if name="Name29" axis="followSib" ptType="node" func="cnt" op="equ" val="0">
              <dgm:shape xmlns:r="http://schemas.openxmlformats.org/officeDocument/2006/relationships" type="ellipse" r:blip="">
                <dgm:adjLst/>
              </dgm:shape>
            </dgm:if>
            <dgm:else name="Name30">
              <dgm:choose name="Name31">
                <dgm:if name="Name32" axis="precedSib" ptType="node" func="cnt" op="equ" val="10">
                  <dgm:shape xmlns:r="http://schemas.openxmlformats.org/officeDocument/2006/relationships" type="ellipse" r:blip="">
                    <dgm:adjLst/>
                  </dgm:shape>
                </dgm:if>
                <dgm:else name="Name33">
                  <dgm:choose name="Name34">
                    <dgm:if name="Name35" func="var" arg="dir" op="equ" val="norm">
                      <dgm:shape xmlns:r="http://schemas.openxmlformats.org/officeDocument/2006/relationships" rot="45" type="teardrop" r:blip="">
                        <dgm:adjLst>
                          <dgm:adj idx="1" val="1"/>
                        </dgm:adjLst>
                      </dgm:shape>
                    </dgm:if>
                    <dgm:else name="Name36">
                      <dgm:shape xmlns:r="http://schemas.openxmlformats.org/officeDocument/2006/relationships" rot="225" type="teardrop" r:blip="">
                        <dgm:adjLst>
                          <dgm:adj idx="1" val="1"/>
                        </dgm:adjLst>
                      </dgm:shape>
                    </dgm:else>
                  </dgm:choose>
                </dgm:else>
              </dgm:choose>
            </dgm:else>
          </dgm:choose>
          <dgm:presOf/>
        </dgm:layoutNode>
      </dgm:forEach>
      <dgm:forEach name="parentBackgroundRepeat" axis="self">
        <dgm:layoutNode name="ParentBackground" styleLbl="fgAcc1">
          <dgm:alg type="sp"/>
          <dgm:shape xmlns:r="http://schemas.openxmlformats.org/officeDocument/2006/relationships" type="ellipse" r:blip="">
            <dgm:adjLst/>
          </dgm:shape>
          <dgm:presOf axis="self" ptType="node"/>
        </dgm:layoutNode>
      </dgm:forEach>
    </dgm:forEach>
    <dgm:forEach name="Name37" axis="ch" ptType="node" st="11" cnt="1">
      <dgm:layoutNode name="Accent11">
        <dgm:alg type="sp"/>
        <dgm:shape xmlns:r="http://schemas.openxmlformats.org/officeDocument/2006/relationships" r:blip="">
          <dgm:adjLst/>
        </dgm:shape>
        <dgm:presOf/>
        <dgm:constrLst/>
        <dgm:forEach name="Name38" ref="accentRepeat"/>
      </dgm:layoutNode>
      <dgm:layoutNode name="ParentBackground11">
        <dgm:alg type="sp"/>
        <dgm:shape xmlns:r="http://schemas.openxmlformats.org/officeDocument/2006/relationships" r:blip="">
          <dgm:adjLst/>
        </dgm:shape>
        <dgm:presOf/>
        <dgm:forEach name="Name39" ref="parentBackgroundRepeat"/>
      </dgm:layoutNode>
      <dgm:choose name="Name40">
        <dgm:if name="Name41" axis="ch" ptType="node" func="cnt" op="gte" val="1">
          <dgm:layoutNode name="Child11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42"/>
      </dgm:choose>
      <dgm:layoutNode name="Parent11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43" axis="ch" ptType="node" st="10" cnt="1">
      <dgm:layoutNode name="Accent10">
        <dgm:alg type="sp"/>
        <dgm:shape xmlns:r="http://schemas.openxmlformats.org/officeDocument/2006/relationships" r:blip="">
          <dgm:adjLst/>
        </dgm:shape>
        <dgm:presOf/>
        <dgm:constrLst/>
        <dgm:forEach name="Name44" ref="accentRepeat"/>
      </dgm:layoutNode>
      <dgm:layoutNode name="ParentBackground10">
        <dgm:alg type="sp"/>
        <dgm:shape xmlns:r="http://schemas.openxmlformats.org/officeDocument/2006/relationships" r:blip="">
          <dgm:adjLst/>
        </dgm:shape>
        <dgm:presOf/>
        <dgm:forEach name="Name45" ref="parentBackgroundRepeat"/>
      </dgm:layoutNode>
      <dgm:choose name="Name46">
        <dgm:if name="Name47" axis="ch" ptType="node" func="cnt" op="gte" val="1">
          <dgm:layoutNode name="Child10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48"/>
      </dgm:choose>
      <dgm:layoutNode name="Parent10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49" axis="ch" ptType="node" st="9" cnt="1">
      <dgm:layoutNode name="Accent9">
        <dgm:alg type="sp"/>
        <dgm:shape xmlns:r="http://schemas.openxmlformats.org/officeDocument/2006/relationships" r:blip="">
          <dgm:adjLst/>
        </dgm:shape>
        <dgm:presOf/>
        <dgm:constrLst/>
        <dgm:forEach name="Name50" ref="accentRepeat"/>
      </dgm:layoutNode>
      <dgm:layoutNode name="ParentBackground9">
        <dgm:alg type="sp"/>
        <dgm:shape xmlns:r="http://schemas.openxmlformats.org/officeDocument/2006/relationships" r:blip="">
          <dgm:adjLst/>
        </dgm:shape>
        <dgm:presOf/>
        <dgm:forEach name="Name51" ref="parentBackgroundRepeat"/>
      </dgm:layoutNode>
      <dgm:choose name="Name52">
        <dgm:if name="Name53" axis="ch" ptType="node" func="cnt" op="gte" val="1">
          <dgm:layoutNode name="Child9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54"/>
      </dgm:choose>
      <dgm:layoutNode name="Parent9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55" axis="ch" ptType="node" st="8" cnt="1">
      <dgm:layoutNode name="Accent8">
        <dgm:alg type="sp"/>
        <dgm:shape xmlns:r="http://schemas.openxmlformats.org/officeDocument/2006/relationships" r:blip="">
          <dgm:adjLst/>
        </dgm:shape>
        <dgm:presOf/>
        <dgm:constrLst/>
        <dgm:forEach name="Name56" ref="accentRepeat"/>
      </dgm:layoutNode>
      <dgm:layoutNode name="ParentBackground8">
        <dgm:alg type="sp"/>
        <dgm:shape xmlns:r="http://schemas.openxmlformats.org/officeDocument/2006/relationships" r:blip="">
          <dgm:adjLst/>
        </dgm:shape>
        <dgm:presOf/>
        <dgm:forEach name="Name57" ref="parentBackgroundRepeat"/>
      </dgm:layoutNode>
      <dgm:choose name="Name58">
        <dgm:if name="Name59" axis="ch" ptType="node" func="cnt" op="gte" val="1">
          <dgm:layoutNode name="Child8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60"/>
      </dgm:choose>
      <dgm:layoutNode name="Parent8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61" axis="ch" ptType="node" st="7" cnt="1">
      <dgm:layoutNode name="Accent7">
        <dgm:alg type="sp"/>
        <dgm:shape xmlns:r="http://schemas.openxmlformats.org/officeDocument/2006/relationships" r:blip="">
          <dgm:adjLst/>
        </dgm:shape>
        <dgm:presOf/>
        <dgm:constrLst/>
        <dgm:forEach name="Name62" ref="accentRepeat"/>
      </dgm:layoutNode>
      <dgm:layoutNode name="ParentBackground7">
        <dgm:alg type="sp"/>
        <dgm:shape xmlns:r="http://schemas.openxmlformats.org/officeDocument/2006/relationships" r:blip="">
          <dgm:adjLst/>
        </dgm:shape>
        <dgm:presOf/>
        <dgm:forEach name="Name63" ref="parentBackgroundRepeat"/>
      </dgm:layoutNode>
      <dgm:choose name="Name64">
        <dgm:if name="Name65" axis="ch" ptType="node" func="cnt" op="gte" val="1">
          <dgm:layoutNode name="Child7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66"/>
      </dgm:choose>
      <dgm:layoutNode name="Parent7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67" axis="ch" ptType="node" st="6" cnt="1">
      <dgm:layoutNode name="Accent6">
        <dgm:alg type="sp"/>
        <dgm:shape xmlns:r="http://schemas.openxmlformats.org/officeDocument/2006/relationships" r:blip="">
          <dgm:adjLst/>
        </dgm:shape>
        <dgm:presOf/>
        <dgm:constrLst/>
        <dgm:forEach name="Name68" ref="accentRepeat"/>
      </dgm:layoutNode>
      <dgm:layoutNode name="ParentBackground6">
        <dgm:alg type="sp"/>
        <dgm:shape xmlns:r="http://schemas.openxmlformats.org/officeDocument/2006/relationships" r:blip="">
          <dgm:adjLst/>
        </dgm:shape>
        <dgm:presOf/>
        <dgm:forEach name="Name69" ref="parentBackgroundRepeat"/>
      </dgm:layoutNode>
      <dgm:choose name="Name70">
        <dgm:if name="Name71" axis="ch" ptType="node" func="cnt" op="gte" val="1">
          <dgm:layoutNode name="Child6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72"/>
      </dgm:choose>
      <dgm:layoutNode name="Parent6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73" axis="ch" ptType="node" st="5" cnt="1">
      <dgm:layoutNode name="Accent5">
        <dgm:alg type="sp"/>
        <dgm:shape xmlns:r="http://schemas.openxmlformats.org/officeDocument/2006/relationships" r:blip="">
          <dgm:adjLst/>
        </dgm:shape>
        <dgm:presOf/>
        <dgm:constrLst/>
        <dgm:forEach name="Name74" ref="accentRepeat"/>
      </dgm:layoutNode>
      <dgm:layoutNode name="ParentBackground5">
        <dgm:alg type="sp"/>
        <dgm:shape xmlns:r="http://schemas.openxmlformats.org/officeDocument/2006/relationships" r:blip="">
          <dgm:adjLst/>
        </dgm:shape>
        <dgm:presOf/>
        <dgm:forEach name="Name75" ref="parentBackgroundRepeat"/>
      </dgm:layoutNode>
      <dgm:choose name="Name76">
        <dgm:if name="Name77" axis="ch" ptType="node" func="cnt" op="gte" val="1">
          <dgm:layoutNode name="Child5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78"/>
      </dgm:choose>
      <dgm:layoutNode name="Parent5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79" axis="ch" ptType="node" st="4" cnt="1">
      <dgm:layoutNode name="Accent4">
        <dgm:alg type="sp"/>
        <dgm:shape xmlns:r="http://schemas.openxmlformats.org/officeDocument/2006/relationships" r:blip="">
          <dgm:adjLst/>
        </dgm:shape>
        <dgm:presOf/>
        <dgm:constrLst/>
        <dgm:forEach name="Name80" ref="accentRepeat"/>
      </dgm:layoutNode>
      <dgm:layoutNode name="ParentBackground4">
        <dgm:alg type="sp"/>
        <dgm:shape xmlns:r="http://schemas.openxmlformats.org/officeDocument/2006/relationships" r:blip="">
          <dgm:adjLst/>
        </dgm:shape>
        <dgm:presOf/>
        <dgm:forEach name="Name81" ref="parentBackgroundRepeat"/>
      </dgm:layoutNode>
      <dgm:choose name="Name82">
        <dgm:if name="Name83" axis="ch" ptType="node" func="cnt" op="gte" val="1">
          <dgm:layoutNode name="Child4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84"/>
      </dgm:choose>
      <dgm:layoutNode name="Parent4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85" axis="ch" ptType="node" st="3" cnt="1">
      <dgm:layoutNode name="Accent3">
        <dgm:alg type="sp"/>
        <dgm:shape xmlns:r="http://schemas.openxmlformats.org/officeDocument/2006/relationships" r:blip="">
          <dgm:adjLst/>
        </dgm:shape>
        <dgm:presOf/>
        <dgm:constrLst/>
        <dgm:forEach name="Name86" ref="accentRepeat"/>
      </dgm:layoutNode>
      <dgm:layoutNode name="ParentBackground3">
        <dgm:alg type="sp"/>
        <dgm:shape xmlns:r="http://schemas.openxmlformats.org/officeDocument/2006/relationships" r:blip="">
          <dgm:adjLst/>
        </dgm:shape>
        <dgm:presOf/>
        <dgm:forEach name="Name87" ref="parentBackgroundRepeat"/>
      </dgm:layoutNode>
      <dgm:choose name="Name88">
        <dgm:if name="Name89" axis="ch" ptType="node" func="cnt" op="gte" val="1">
          <dgm:layoutNode name="Child3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90"/>
      </dgm:choose>
      <dgm:layoutNode name="Parent3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91" axis="ch" ptType="node" st="2" cnt="1">
      <dgm:layoutNode name="Accent2">
        <dgm:alg type="sp"/>
        <dgm:shape xmlns:r="http://schemas.openxmlformats.org/officeDocument/2006/relationships" r:blip="">
          <dgm:adjLst/>
        </dgm:shape>
        <dgm:presOf/>
        <dgm:constrLst/>
        <dgm:forEach name="Name92" ref="accentRepeat"/>
      </dgm:layoutNode>
      <dgm:layoutNode name="ParentBackground2" styleLbl="fgAcc1">
        <dgm:alg type="sp"/>
        <dgm:shape xmlns:r="http://schemas.openxmlformats.org/officeDocument/2006/relationships" r:blip="">
          <dgm:adjLst/>
        </dgm:shape>
        <dgm:presOf/>
        <dgm:forEach name="Name93" ref="parentBackgroundRepeat"/>
      </dgm:layoutNode>
      <dgm:choose name="Name94">
        <dgm:if name="Name95" axis="ch" ptType="node" func="cnt" op="gte" val="1">
          <dgm:layoutNode name="Child2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96"/>
      </dgm:choose>
      <dgm:layoutNode name="Parent2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97" axis="ch" ptType="node" cnt="1">
      <dgm:layoutNode name="Accent1">
        <dgm:alg type="sp"/>
        <dgm:shape xmlns:r="http://schemas.openxmlformats.org/officeDocument/2006/relationships" r:blip="">
          <dgm:adjLst/>
        </dgm:shape>
        <dgm:presOf/>
        <dgm:constrLst/>
        <dgm:forEach name="Name98" ref="accentRepeat"/>
      </dgm:layoutNode>
      <dgm:layoutNode name="ParentBackground1">
        <dgm:alg type="sp"/>
        <dgm:shape xmlns:r="http://schemas.openxmlformats.org/officeDocument/2006/relationships" r:blip="">
          <dgm:adjLst/>
        </dgm:shape>
        <dgm:presOf/>
        <dgm:forEach name="Name99" ref="parentBackgroundRepeat"/>
      </dgm:layoutNode>
      <dgm:choose name="Name100">
        <dgm:if name="Name101" axis="ch" ptType="node" func="cnt" op="gte" val="1">
          <dgm:layoutNode name="Child1" styleLbl="revTx">
            <dgm:varLst>
              <dgm:chMax val="0"/>
              <dgm:chPref val="0"/>
              <dgm:bulletEnabled val="1"/>
            </dgm:varLst>
            <dgm:alg type="tx">
              <dgm:param type="stBulletLvl" val="1"/>
              <dgm:param type="parTxLTRAlign" val="l"/>
              <dgm:param type="txAnchorVert" val="t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if>
        <dgm:else name="Name102"/>
      </dgm:choose>
      <dgm:layoutNode name="Parent1" styleLbl="revTx">
        <dgm:varLst>
          <dgm:chMax val="1"/>
          <dgm:chPref val="1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rect" r:blip="" hideGeom="1">
          <dgm:adjLst/>
        </dgm:shape>
        <dgm:presOf axis="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1/layout/HexagonRadial">
  <dgm:title val="Hexagon Radial"/>
  <dgm:desc val="Use to show a sequential process that relates to a central idea or theme. Limited to six Level 2 shapes. Works best with small amounts of text. Unused text does not appear, but remains available if you switch layouts."/>
  <dgm:catLst>
    <dgm:cat type="cycle" pri="8500"/>
    <dgm:cat type="officeonline" pri="90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  <dgm:pt modelId="15">
          <dgm:prSet phldr="1"/>
        </dgm:pt>
        <dgm:pt modelId="16">
          <dgm:prSet phldr="1"/>
        </dgm:pt>
      </dgm:ptLst>
      <dgm:cxnLst>
        <dgm:cxn modelId="40" srcId="0" destId="10" srcOrd="0" destOrd="0"/>
        <dgm:cxn modelId="50" srcId="10" destId="11" srcOrd="0" destOrd="0"/>
        <dgm:cxn modelId="60" srcId="10" destId="12" srcOrd="0" destOrd="0"/>
        <dgm:cxn modelId="70" srcId="10" destId="13" srcOrd="0" destOrd="0"/>
        <dgm:cxn modelId="80" srcId="10" destId="14" srcOrd="0" destOrd="0"/>
        <dgm:cxn modelId="90" srcId="10" destId="15" srcOrd="0" destOrd="0"/>
        <dgm:cxn modelId="100" srcId="10" destId="16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40" srcId="0" destId="10" srcOrd="0" destOrd="0"/>
        <dgm:cxn modelId="50" srcId="10" destId="11" srcOrd="0" destOrd="0"/>
        <dgm:cxn modelId="60" srcId="10" destId="12" srcOrd="0" destOrd="0"/>
        <dgm:cxn modelId="70" srcId="10" destId="13" srcOrd="0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  <dgm:pt modelId="15">
          <dgm:prSet phldr="1"/>
        </dgm:pt>
        <dgm:pt modelId="16">
          <dgm:prSet phldr="1"/>
        </dgm:pt>
      </dgm:ptLst>
      <dgm:cxnLst>
        <dgm:cxn modelId="40" srcId="0" destId="10" srcOrd="0" destOrd="0"/>
        <dgm:cxn modelId="50" srcId="10" destId="11" srcOrd="0" destOrd="0"/>
        <dgm:cxn modelId="60" srcId="10" destId="12" srcOrd="0" destOrd="0"/>
        <dgm:cxn modelId="70" srcId="10" destId="13" srcOrd="0" destOrd="0"/>
        <dgm:cxn modelId="80" srcId="10" destId="14" srcOrd="0" destOrd="0"/>
        <dgm:cxn modelId="90" srcId="10" destId="15" srcOrd="0" destOrd="0"/>
        <dgm:cxn modelId="100" srcId="10" destId="16" srcOrd="0" destOrd="0"/>
      </dgm:cxnLst>
      <dgm:bg/>
      <dgm:whole/>
    </dgm:dataModel>
  </dgm:clrData>
  <dgm:layoutNode name="Name0">
    <dgm:varLst>
      <dgm:chMax val="1"/>
      <dgm:chPref val="1"/>
      <dgm:dir/>
      <dgm:animOne val="branch"/>
      <dgm:animLvl val="lvl"/>
    </dgm:varLst>
    <dgm:shape xmlns:r="http://schemas.openxmlformats.org/officeDocument/2006/relationships" r:blip="">
      <dgm:adjLst/>
    </dgm:shape>
    <dgm:choose name="Name1">
      <dgm:if name="Name2" func="var" arg="dir" op="equ" val="norm">
        <dgm:choose name="Name3">
          <dgm:if name="Name4" axis="ch ch" ptType="node node" st="1 1" cnt="1 0" func="cnt" op="equ" val="0">
            <dgm:alg type="composite">
              <dgm:param type="ar" val="1.1561"/>
            </dgm:alg>
            <dgm:constrLst>
              <dgm:constr type="primFontSz" for="des" forName="Parent" val="65"/>
              <dgm:constr type="l" for="ch" forName="Parent" refType="w" fact="0"/>
              <dgm:constr type="t" for="ch" forName="Parent" refType="h" fact="0"/>
              <dgm:constr type="w" for="ch" forName="Parent" refType="w"/>
              <dgm:constr type="h" for="ch" forName="Parent" refType="h"/>
            </dgm:constrLst>
          </dgm:if>
          <dgm:if name="Name5" axis="ch ch" ptType="node node" st="1 1" cnt="1 0" func="cnt" op="lte" val="1">
            <dgm:alg type="composite">
              <dgm:param type="ar" val="1.368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l" for="ch" forName="Accent1" refType="w" fact="0.1685"/>
              <dgm:constr type="t" for="ch" forName="Accent1" refType="h" fact="0.2946"/>
              <dgm:constr type="w" for="ch" forName="Accent1" refType="w" fact="0.462"/>
              <dgm:constr type="h" for="ch" forName="Accent1" refType="h" fact="0.5472"/>
              <dgm:constr type="l" for="ch" forName="Parent" refType="w" fact="0"/>
              <dgm:constr type="t" for="ch" forName="Parent" refType="h" fact="0.2885"/>
              <dgm:constr type="w" for="ch" forName="Parent" refType="w" fact="0.6013"/>
              <dgm:constr type="h" for="ch" forName="Parent" refType="h" fact="0.7115"/>
              <dgm:constr type="l" for="ch" forName="Child1" refType="w" fact="0.5073"/>
              <dgm:constr type="t" for="ch" forName="Child1" refType="h" fact="0"/>
              <dgm:constr type="w" for="ch" forName="Child1" refType="w" fact="0.4927"/>
              <dgm:constr type="h" for="ch" forName="Child1" refType="h" fact="0.5831"/>
            </dgm:constrLst>
          </dgm:if>
          <dgm:if name="Name6" axis="ch ch" ptType="node node" st="1 1" cnt="1 0" func="cnt" op="equ" val="2">
            <dgm:alg type="composite">
              <dgm:param type="ar" val="1.0619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2" refType="primFontSz" refFor="des" refForName="Child1" op="equ"/>
              <dgm:constr type="l" for="ch" forName="Accent2" refType="w" fact="0.6413"/>
              <dgm:constr type="t" for="ch" forName="Accent2" refType="h" fact="0.3477"/>
              <dgm:constr type="w" for="ch" forName="Accent2" refType="w" fact="0.2269"/>
              <dgm:constr type="h" for="ch" forName="Accent2" refType="h" fact="0.2076"/>
              <dgm:constr type="l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l" for="ch" forName="Parent" refType="w" fact="0"/>
              <dgm:constr type="t" for="ch" forName="Parent" refType="h" fact="0.2239"/>
              <dgm:constr type="w" for="ch" forName="Parent" refType="w" fact="0.6013"/>
              <dgm:constr type="h" for="ch" forName="Parent" refType="h" fact="0.5523"/>
              <dgm:constr type="l" for="ch" forName="Child1" refType="w" fact="0.5073"/>
              <dgm:constr type="t" for="ch" forName="Child1" refType="h" fact="0"/>
              <dgm:constr type="w" for="ch" forName="Child1" refType="w" fact="0.4927"/>
              <dgm:constr type="h" for="ch" forName="Child1" refType="h" fact="0.4527"/>
              <dgm:constr type="l" for="ch" forName="Child2" refType="w" fact="0.5073"/>
              <dgm:constr type="t" for="ch" forName="Child2" refType="h" fact="0.5473"/>
              <dgm:constr type="w" for="ch" forName="Child2" refType="w" fact="0.4927"/>
              <dgm:constr type="h" for="ch" forName="Child2" refType="h" fact="0.4527"/>
            </dgm:constrLst>
          </dgm:if>
          <dgm:if name="Name7" axis="ch ch" ptType="node node" st="1 1" cnt="1 0" func="cnt" op="equ" val="3">
            <dgm:alg type="composite">
              <dgm:param type="ar" val="0.8305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l" for="ch" forName="Accent3" refType="w" fact="0.4573"/>
              <dgm:constr type="t" for="ch" forName="Accent3" refType="h" fact="0.6145"/>
              <dgm:constr type="w" for="ch" forName="Accent3" refType="w" fact="0.2269"/>
              <dgm:constr type="h" for="ch" forName="Accent3" refType="h" fact="0.1623"/>
              <dgm:constr type="l" for="ch" forName="Accent2" refType="w" fact="0.6413"/>
              <dgm:constr type="t" for="ch" forName="Accent2" refType="h" fact="0.2719"/>
              <dgm:constr type="w" for="ch" forName="Accent2" refType="w" fact="0.2269"/>
              <dgm:constr type="h" for="ch" forName="Accent2" refType="h" fact="0.1623"/>
              <dgm:constr type="l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l" for="ch" forName="Child3" refType="w" fact="0.0554"/>
              <dgm:constr type="t" for="ch" forName="Child3" refType="h" fact="0.646"/>
              <dgm:constr type="w" for="ch" forName="Child3" refType="w" fact="0.4927"/>
              <dgm:constr type="h" for="ch" forName="Child3" refType="h" fact="0.354"/>
              <dgm:constr type="l" for="ch" forName="Parent" refType="w" fact="0"/>
              <dgm:constr type="t" for="ch" forName="Parent" refType="h" fact="0.1751"/>
              <dgm:constr type="w" for="ch" forName="Parent" refType="w" fact="0.6013"/>
              <dgm:constr type="h" for="ch" forName="Parent" refType="h" fact="0.4319"/>
              <dgm:constr type="l" for="ch" forName="Child1" refType="w" fact="0.5073"/>
              <dgm:constr type="t" for="ch" forName="Child1" refType="h" fact="0"/>
              <dgm:constr type="w" for="ch" forName="Child1" refType="w" fact="0.4927"/>
              <dgm:constr type="h" for="ch" forName="Child1" refType="h" fact="0.354"/>
              <dgm:constr type="l" for="ch" forName="Child2" refType="w" fact="0.5073"/>
              <dgm:constr type="t" for="ch" forName="Child2" refType="h" fact="0.428"/>
              <dgm:constr type="w" for="ch" forName="Child2" refType="w" fact="0.4927"/>
              <dgm:constr type="h" for="ch" forName="Child2" refType="h" fact="0.354"/>
            </dgm:constrLst>
          </dgm:if>
          <dgm:if name="Name8" axis="ch ch" ptType="node node" st="1 1" cnt="1 0" func="cnt" op="equ" val="4">
            <dgm:alg type="composite">
              <dgm:param type="ar" val="0.682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l" for="ch" forName="Accent4" refType="w" fact="0.4573"/>
              <dgm:constr type="t" for="ch" forName="Accent4" refType="h" fact="0.6834"/>
              <dgm:constr type="w" for="ch" forName="Accent4" refType="w" fact="0.2269"/>
              <dgm:constr type="h" for="ch" forName="Accent4" refType="h" fact="0.1333"/>
              <dgm:constr type="l" for="ch" forName="Accent3" refType="w" fact="0.6413"/>
              <dgm:constr type="t" for="ch" forName="Accent3" refType="h" fact="0.4021"/>
              <dgm:constr type="w" for="ch" forName="Accent3" refType="w" fact="0.2269"/>
              <dgm:constr type="h" for="ch" forName="Accent3" refType="h" fact="0.1333"/>
              <dgm:constr type="l" for="ch" forName="Accent2" refType="w" fact="0.3765"/>
              <dgm:constr type="t" for="ch" forName="Accent2" refType="h" fact="0.1529"/>
              <dgm:constr type="w" for="ch" forName="Accent2" refType="w" fact="0.2269"/>
              <dgm:constr type="h" for="ch" forName="Accent2" refType="h" fact="0.1333"/>
              <dgm:constr type="l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l" for="ch" forName="Child4" refType="w" fact="0.0554"/>
              <dgm:constr type="t" for="ch" forName="Child4" refType="h" fact="0.7093"/>
              <dgm:constr type="w" for="ch" forName="Child4" refType="w" fact="0.4927"/>
              <dgm:constr type="h" for="ch" forName="Child4" refType="h" fact="0.2907"/>
              <dgm:constr type="l" for="ch" forName="Parent" refType="w" fact="0"/>
              <dgm:constr type="t" for="ch" forName="Parent" refType="h" fact="0.3226"/>
              <dgm:constr type="w" for="ch" forName="Parent" refType="w" fact="0.6013"/>
              <dgm:constr type="h" for="ch" forName="Parent" refType="h" fact="0.3547"/>
              <dgm:constr type="l" for="ch" forName="Child2" refType="w" fact="0.5073"/>
              <dgm:constr type="t" for="ch" forName="Child2" refType="h" fact="0.1788"/>
              <dgm:constr type="w" for="ch" forName="Child2" refType="w" fact="0.4927"/>
              <dgm:constr type="h" for="ch" forName="Child2" refType="h" fact="0.2907"/>
              <dgm:constr type="l" for="ch" forName="Child3" refType="w" fact="0.5073"/>
              <dgm:constr type="t" for="ch" forName="Child3" refType="h" fact="0.5303"/>
              <dgm:constr type="w" for="ch" forName="Child3" refType="w" fact="0.4927"/>
              <dgm:constr type="h" for="ch" forName="Child3" refType="h" fact="0.2907"/>
              <dgm:constr type="l" for="ch" forName="Child1" refType="w" fact="0.0554"/>
              <dgm:constr type="t" for="ch" forName="Child1" refType="h" fact="0"/>
              <dgm:constr type="w" for="ch" forName="Child1" refType="w" fact="0.4927"/>
              <dgm:constr type="h" for="ch" forName="Child1" refType="h" fact="0.2907"/>
            </dgm:constrLst>
          </dgm:if>
          <dgm:if name="Name9" axis="ch ch" ptType="node node" st="1 1" cnt="1 0" func="cnt" op="equ" val="5">
            <dgm:alg type="composite">
              <dgm:param type="ar" val="0.9538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5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l" for="ch" forName="Accent5" refType="w" fact="0.2858"/>
              <dgm:constr type="t" for="ch" forName="Accent5" refType="h" fact="0.7126"/>
              <dgm:constr type="w" for="ch" forName="Accent5" refType="w" fact="0.1622"/>
              <dgm:constr type="h" for="ch" forName="Accent5" refType="h" fact="0.1333"/>
              <dgm:constr type="l" for="ch" forName="Accent4" refType="w" fact="0.612"/>
              <dgm:constr type="t" for="ch" forName="Accent4" refType="h" fact="0.6834"/>
              <dgm:constr type="w" for="ch" forName="Accent4" refType="w" fact="0.1622"/>
              <dgm:constr type="h" for="ch" forName="Accent4" refType="h" fact="0.1333"/>
              <dgm:constr type="l" for="ch" forName="Accent3" refType="w" fact="0.7435"/>
              <dgm:constr type="t" for="ch" forName="Accent3" refType="h" fact="0.4021"/>
              <dgm:constr type="w" for="ch" forName="Accent3" refType="w" fact="0.1622"/>
              <dgm:constr type="h" for="ch" forName="Accent3" refType="h" fact="0.1333"/>
              <dgm:constr type="l" for="ch" forName="Accent2" refType="w" fact="0.5542"/>
              <dgm:constr type="t" for="ch" forName="Accent2" refType="h" fact="0.1529"/>
              <dgm:constr type="w" for="ch" forName="Accent2" refType="w" fact="0.1622"/>
              <dgm:constr type="h" for="ch" forName="Accent2" refType="h" fact="0.1333"/>
              <dgm:constr type="l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l" for="ch" forName="Child4" refType="w" fact="0.3246"/>
              <dgm:constr type="t" for="ch" forName="Child4" refType="h" fact="0.7093"/>
              <dgm:constr type="w" for="ch" forName="Child4" refType="w" fact="0.3523"/>
              <dgm:constr type="h" for="ch" forName="Child4" refType="h" fact="0.2907"/>
              <dgm:constr type="l" for="ch" forName="Parent" refType="w" fact="0.285"/>
              <dgm:constr type="t" for="ch" forName="Parent" refType="h" fact="0.3226"/>
              <dgm:constr type="w" for="ch" forName="Parent" refType="w" fact="0.4299"/>
              <dgm:constr type="h" for="ch" forName="Parent" refType="h" fact="0.3547"/>
              <dgm:constr type="l" for="ch" forName="Child2" refType="w" fact="0.6477"/>
              <dgm:constr type="t" for="ch" forName="Child2" refType="h" fact="0.1788"/>
              <dgm:constr type="w" for="ch" forName="Child2" refType="w" fact="0.3523"/>
              <dgm:constr type="h" for="ch" forName="Child2" refType="h" fact="0.2907"/>
              <dgm:constr type="l" for="ch" forName="Child3" refType="w" fact="0.6477"/>
              <dgm:constr type="t" for="ch" forName="Child3" refType="h" fact="0.5303"/>
              <dgm:constr type="w" for="ch" forName="Child3" refType="w" fact="0.3523"/>
              <dgm:constr type="h" for="ch" forName="Child3" refType="h" fact="0.2907"/>
              <dgm:constr type="l" for="ch" forName="Child5" refType="w" fact="0"/>
              <dgm:constr type="t" for="ch" forName="Child5" refType="h" fact="0.5305"/>
              <dgm:constr type="w" for="ch" forName="Child5" refType="w" fact="0.3523"/>
              <dgm:constr type="h" for="ch" forName="Child5" refType="h" fact="0.2907"/>
              <dgm:constr type="l" for="ch" forName="Child1" refType="w" fact="0.3246"/>
              <dgm:constr type="t" for="ch" forName="Child1" refType="h" fact="0"/>
              <dgm:constr type="w" for="ch" forName="Child1" refType="w" fact="0.3523"/>
              <dgm:constr type="h" for="ch" forName="Child1" refType="h" fact="0.2907"/>
            </dgm:constrLst>
          </dgm:if>
          <dgm:else name="Name10">
            <dgm:alg type="composite">
              <dgm:param type="ar" val="0.9538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5" refType="primFontSz" refFor="des" refForName="Parent" op="lte"/>
              <dgm:constr type="primFontSz" for="des" forName="Child6" refType="primFontSz" refFor="des" refForName="Parent" op="lte"/>
              <dgm:constr type="primFontSz" for="des" forName="Child7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ptType="node" op="equ" val="65"/>
              <dgm:constr type="l" for="ch" forName="Accent6" refType="w" fact="0.0934"/>
              <dgm:constr type="t" for="ch" forName="Accent6" refType="h" fact="0.4635"/>
              <dgm:constr type="w" for="ch" forName="Accent6" refType="w" fact="0.1622"/>
              <dgm:constr type="h" for="ch" forName="Accent6" refType="h" fact="0.1333"/>
              <dgm:constr type="l" for="ch" forName="Accent5" refType="w" fact="0.2858"/>
              <dgm:constr type="t" for="ch" forName="Accent5" refType="h" fact="0.7126"/>
              <dgm:constr type="w" for="ch" forName="Accent5" refType="w" fact="0.1622"/>
              <dgm:constr type="h" for="ch" forName="Accent5" refType="h" fact="0.1333"/>
              <dgm:constr type="l" for="ch" forName="Accent4" refType="w" fact="0.612"/>
              <dgm:constr type="t" for="ch" forName="Accent4" refType="h" fact="0.6834"/>
              <dgm:constr type="w" for="ch" forName="Accent4" refType="w" fact="0.1622"/>
              <dgm:constr type="h" for="ch" forName="Accent4" refType="h" fact="0.1333"/>
              <dgm:constr type="l" for="ch" forName="Accent3" refType="w" fact="0.7435"/>
              <dgm:constr type="t" for="ch" forName="Accent3" refType="h" fact="0.4021"/>
              <dgm:constr type="w" for="ch" forName="Accent3" refType="w" fact="0.1622"/>
              <dgm:constr type="h" for="ch" forName="Accent3" refType="h" fact="0.1333"/>
              <dgm:constr type="l" for="ch" forName="Accent2" refType="w" fact="0.5542"/>
              <dgm:constr type="t" for="ch" forName="Accent2" refType="h" fact="0.1529"/>
              <dgm:constr type="w" for="ch" forName="Accent2" refType="w" fact="0.1622"/>
              <dgm:constr type="h" for="ch" forName="Accent2" refType="h" fact="0.1333"/>
              <dgm:constr type="l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l" for="ch" forName="Child4" refType="w" fact="0.3246"/>
              <dgm:constr type="t" for="ch" forName="Child4" refType="h" fact="0.7093"/>
              <dgm:constr type="w" for="ch" forName="Child4" refType="w" fact="0.3523"/>
              <dgm:constr type="h" for="ch" forName="Child4" refType="h" fact="0.2907"/>
              <dgm:constr type="l" for="ch" forName="Parent" refType="w" fact="0.285"/>
              <dgm:constr type="t" for="ch" forName="Parent" refType="h" fact="0.3226"/>
              <dgm:constr type="w" for="ch" forName="Parent" refType="w" fact="0.4299"/>
              <dgm:constr type="h" for="ch" forName="Parent" refType="h" fact="0.3547"/>
              <dgm:constr type="l" for="ch" forName="Child2" refType="w" fact="0.6477"/>
              <dgm:constr type="t" for="ch" forName="Child2" refType="h" fact="0.1788"/>
              <dgm:constr type="w" for="ch" forName="Child2" refType="w" fact="0.3523"/>
              <dgm:constr type="h" for="ch" forName="Child2" refType="h" fact="0.2907"/>
              <dgm:constr type="l" for="ch" forName="Child3" refType="w" fact="0.6477"/>
              <dgm:constr type="t" for="ch" forName="Child3" refType="h" fact="0.5303"/>
              <dgm:constr type="w" for="ch" forName="Child3" refType="w" fact="0.3523"/>
              <dgm:constr type="h" for="ch" forName="Child3" refType="h" fact="0.2907"/>
              <dgm:constr type="l" for="ch" forName="Child5" refType="w" fact="0"/>
              <dgm:constr type="t" for="ch" forName="Child5" refType="h" fact="0.5305"/>
              <dgm:constr type="w" for="ch" forName="Child5" refType="w" fact="0.3523"/>
              <dgm:constr type="h" for="ch" forName="Child5" refType="h" fact="0.2907"/>
              <dgm:constr type="l" for="ch" forName="Child6" refType="w" fact="0"/>
              <dgm:constr type="t" for="ch" forName="Child6" refType="h" fact="0.1784"/>
              <dgm:constr type="w" for="ch" forName="Child6" refType="w" fact="0.3523"/>
              <dgm:constr type="h" for="ch" forName="Child6" refType="h" fact="0.2907"/>
              <dgm:constr type="l" for="ch" forName="Child1" refType="w" fact="0.3246"/>
              <dgm:constr type="t" for="ch" forName="Child1" refType="h" fact="0"/>
              <dgm:constr type="w" for="ch" forName="Child1" refType="w" fact="0.3523"/>
              <dgm:constr type="h" for="ch" forName="Child1" refType="h" fact="0.2907"/>
            </dgm:constrLst>
          </dgm:else>
        </dgm:choose>
      </dgm:if>
      <dgm:else name="Name11">
        <dgm:choose name="Name12">
          <dgm:if name="Name13" axis="ch ch" ptType="node node" st="1 1" cnt="1 0" func="cnt" op="equ" val="0">
            <dgm:alg type="composite">
              <dgm:param type="ar" val="1.1561"/>
            </dgm:alg>
            <dgm:constrLst>
              <dgm:constr type="primFontSz" for="des" forName="Parent" val="65"/>
              <dgm:constr type="l" for="ch" forName="Parent" refType="w" fact="0"/>
              <dgm:constr type="t" for="ch" forName="Parent" refType="h" fact="0"/>
              <dgm:constr type="w" for="ch" forName="Parent" refType="w"/>
              <dgm:constr type="h" for="ch" forName="Parent" refType="h"/>
            </dgm:constrLst>
          </dgm:if>
          <dgm:if name="Name14" axis="ch ch" ptType="node node" st="1 1" cnt="1 0" func="cnt" op="lte" val="1">
            <dgm:alg type="composite">
              <dgm:param type="ar" val="1.368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r" for="ch" forName="Accent1" refType="w" fact="0.8315"/>
              <dgm:constr type="t" for="ch" forName="Accent1" refType="h" fact="0.2946"/>
              <dgm:constr type="w" for="ch" forName="Accent1" refType="w" fact="0.462"/>
              <dgm:constr type="h" for="ch" forName="Accent1" refType="h" fact="0.5472"/>
              <dgm:constr type="r" for="ch" forName="Parent" refType="w"/>
              <dgm:constr type="t" for="ch" forName="Parent" refType="h" fact="0.2885"/>
              <dgm:constr type="w" for="ch" forName="Parent" refType="w" fact="0.6013"/>
              <dgm:constr type="h" for="ch" forName="Parent" refType="h" fact="0.7115"/>
              <dgm:constr type="r" for="ch" forName="Child1" refType="w" fact="0.4927"/>
              <dgm:constr type="t" for="ch" forName="Child1" refType="h" fact="0"/>
              <dgm:constr type="w" for="ch" forName="Child1" refType="w" fact="0.4927"/>
              <dgm:constr type="h" for="ch" forName="Child1" refType="h" fact="0.5831"/>
            </dgm:constrLst>
          </dgm:if>
          <dgm:if name="Name15" axis="ch ch" ptType="node node" st="1 1" cnt="1 0" func="cnt" op="equ" val="2">
            <dgm:alg type="composite">
              <dgm:param type="ar" val="1.0619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2" refType="primFontSz" refFor="des" refForName="Child1" op="equ"/>
              <dgm:constr type="r" for="ch" forName="Accent2" refType="w" fact="0.3587"/>
              <dgm:constr type="t" for="ch" forName="Accent2" refType="h" fact="0.3477"/>
              <dgm:constr type="w" for="ch" forName="Accent2" refType="w" fact="0.2269"/>
              <dgm:constr type="h" for="ch" forName="Accent2" refType="h" fact="0.2076"/>
              <dgm:constr type="r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r" for="ch" forName="Parent" refType="w"/>
              <dgm:constr type="t" for="ch" forName="Parent" refType="h" fact="0.2239"/>
              <dgm:constr type="w" for="ch" forName="Parent" refType="w" fact="0.6013"/>
              <dgm:constr type="h" for="ch" forName="Parent" refType="h" fact="0.5523"/>
              <dgm:constr type="r" for="ch" forName="Child1" refType="w" fact="0.4927"/>
              <dgm:constr type="t" for="ch" forName="Child1" refType="h" fact="0"/>
              <dgm:constr type="w" for="ch" forName="Child1" refType="w" fact="0.4927"/>
              <dgm:constr type="h" for="ch" forName="Child1" refType="h" fact="0.4527"/>
              <dgm:constr type="r" for="ch" forName="Child2" refType="w" fact="0.5073"/>
              <dgm:constr type="t" for="ch" forName="Child2" refType="h" fact="0.5473"/>
              <dgm:constr type="w" for="ch" forName="Child2" refType="w" fact="0.4927"/>
              <dgm:constr type="h" for="ch" forName="Child2" refType="h" fact="0.4527"/>
            </dgm:constrLst>
          </dgm:if>
          <dgm:if name="Name16" axis="ch ch" ptType="node node" st="1 1" cnt="1 0" func="cnt" op="equ" val="3">
            <dgm:alg type="composite">
              <dgm:param type="ar" val="0.8305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r" for="ch" forName="Accent3" refType="w" fact="0.5427"/>
              <dgm:constr type="t" for="ch" forName="Accent3" refType="h" fact="0.6145"/>
              <dgm:constr type="w" for="ch" forName="Accent3" refType="w" fact="0.2269"/>
              <dgm:constr type="h" for="ch" forName="Accent3" refType="h" fact="0.1623"/>
              <dgm:constr type="r" for="ch" forName="Accent2" refType="w" fact="0.3587"/>
              <dgm:constr type="t" for="ch" forName="Accent2" refType="h" fact="0.2719"/>
              <dgm:constr type="w" for="ch" forName="Accent2" refType="w" fact="0.2269"/>
              <dgm:constr type="h" for="ch" forName="Accent2" refType="h" fact="0.1623"/>
              <dgm:constr type="r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r" for="ch" forName="Child3" refType="w" fact="0.9446"/>
              <dgm:constr type="t" for="ch" forName="Child3" refType="h" fact="0.646"/>
              <dgm:constr type="w" for="ch" forName="Child3" refType="w" fact="0.4927"/>
              <dgm:constr type="h" for="ch" forName="Child3" refType="h" fact="0.354"/>
              <dgm:constr type="r" for="ch" forName="Parent" refType="w"/>
              <dgm:constr type="t" for="ch" forName="Parent" refType="h" fact="0.1751"/>
              <dgm:constr type="w" for="ch" forName="Parent" refType="w" fact="0.6013"/>
              <dgm:constr type="h" for="ch" forName="Parent" refType="h" fact="0.4319"/>
              <dgm:constr type="r" for="ch" forName="Child1" refType="w" fact="0.4927"/>
              <dgm:constr type="t" for="ch" forName="Child1" refType="h" fact="0"/>
              <dgm:constr type="w" for="ch" forName="Child1" refType="w" fact="0.4927"/>
              <dgm:constr type="h" for="ch" forName="Child1" refType="h" fact="0.354"/>
              <dgm:constr type="r" for="ch" forName="Child2" refType="w" fact="0.4927"/>
              <dgm:constr type="t" for="ch" forName="Child2" refType="h" fact="0.428"/>
              <dgm:constr type="w" for="ch" forName="Child2" refType="w" fact="0.4927"/>
              <dgm:constr type="h" for="ch" forName="Child2" refType="h" fact="0.354"/>
            </dgm:constrLst>
          </dgm:if>
          <dgm:if name="Name17" axis="ch ch" ptType="node node" st="1 1" cnt="1 0" func="cnt" op="equ" val="4">
            <dgm:alg type="composite">
              <dgm:param type="ar" val="0.682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r" for="ch" forName="Accent4" refType="w" fact="0.5427"/>
              <dgm:constr type="t" for="ch" forName="Accent4" refType="h" fact="0.6834"/>
              <dgm:constr type="w" for="ch" forName="Accent4" refType="w" fact="0.2269"/>
              <dgm:constr type="h" for="ch" forName="Accent4" refType="h" fact="0.1333"/>
              <dgm:constr type="r" for="ch" forName="Accent3" refType="w" fact="0.3587"/>
              <dgm:constr type="t" for="ch" forName="Accent3" refType="h" fact="0.4021"/>
              <dgm:constr type="w" for="ch" forName="Accent3" refType="w" fact="0.2269"/>
              <dgm:constr type="h" for="ch" forName="Accent3" refType="h" fact="0.1333"/>
              <dgm:constr type="r" for="ch" forName="Accent2" refType="w" fact="0.6235"/>
              <dgm:constr type="t" for="ch" forName="Accent2" refType="h" fact="0.1529"/>
              <dgm:constr type="w" for="ch" forName="Accent2" refType="w" fact="0.2269"/>
              <dgm:constr type="h" for="ch" forName="Accent2" refType="h" fact="0.1333"/>
              <dgm:constr type="r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r" for="ch" forName="Child4" refType="w" fact="0.9446"/>
              <dgm:constr type="t" for="ch" forName="Child4" refType="h" fact="0.7093"/>
              <dgm:constr type="w" for="ch" forName="Child4" refType="w" fact="0.4927"/>
              <dgm:constr type="h" for="ch" forName="Child4" refType="h" fact="0.2907"/>
              <dgm:constr type="r" for="ch" forName="Parent" refType="w"/>
              <dgm:constr type="t" for="ch" forName="Parent" refType="h" fact="0.3226"/>
              <dgm:constr type="w" for="ch" forName="Parent" refType="w" fact="0.6013"/>
              <dgm:constr type="h" for="ch" forName="Parent" refType="h" fact="0.3547"/>
              <dgm:constr type="r" for="ch" forName="Child2" refType="w" fact="0.4927"/>
              <dgm:constr type="t" for="ch" forName="Child2" refType="h" fact="0.1788"/>
              <dgm:constr type="w" for="ch" forName="Child2" refType="w" fact="0.4927"/>
              <dgm:constr type="h" for="ch" forName="Child2" refType="h" fact="0.2907"/>
              <dgm:constr type="r" for="ch" forName="Child3" refType="w" fact="0.4927"/>
              <dgm:constr type="t" for="ch" forName="Child3" refType="h" fact="0.5303"/>
              <dgm:constr type="w" for="ch" forName="Child3" refType="w" fact="0.4927"/>
              <dgm:constr type="h" for="ch" forName="Child3" refType="h" fact="0.2907"/>
              <dgm:constr type="r" for="ch" forName="Child1" refType="w" fact="0.9446"/>
              <dgm:constr type="t" for="ch" forName="Child1" refType="h" fact="0"/>
              <dgm:constr type="w" for="ch" forName="Child1" refType="w" fact="0.4927"/>
              <dgm:constr type="h" for="ch" forName="Child1" refType="h" fact="0.2907"/>
            </dgm:constrLst>
          </dgm:if>
          <dgm:if name="Name18" axis="ch ch" ptType="node node" st="1 1" cnt="1 0" func="cnt" op="equ" val="5">
            <dgm:alg type="composite">
              <dgm:param type="ar" val="0.9538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5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r" for="ch" forName="Accent5" refType="w" fact="0.7142"/>
              <dgm:constr type="t" for="ch" forName="Accent5" refType="h" fact="0.7126"/>
              <dgm:constr type="w" for="ch" forName="Accent5" refType="w" fact="0.1622"/>
              <dgm:constr type="h" for="ch" forName="Accent5" refType="h" fact="0.1333"/>
              <dgm:constr type="r" for="ch" forName="Accent4" refType="w" fact="0.388"/>
              <dgm:constr type="t" for="ch" forName="Accent4" refType="h" fact="0.6834"/>
              <dgm:constr type="w" for="ch" forName="Accent4" refType="w" fact="0.1622"/>
              <dgm:constr type="h" for="ch" forName="Accent4" refType="h" fact="0.1333"/>
              <dgm:constr type="r" for="ch" forName="Accent3" refType="w" fact="0.2565"/>
              <dgm:constr type="t" for="ch" forName="Accent3" refType="h" fact="0.4021"/>
              <dgm:constr type="w" for="ch" forName="Accent3" refType="w" fact="0.1622"/>
              <dgm:constr type="h" for="ch" forName="Accent3" refType="h" fact="0.1333"/>
              <dgm:constr type="r" for="ch" forName="Accent2" refType="w" fact="0.4458"/>
              <dgm:constr type="t" for="ch" forName="Accent2" refType="h" fact="0.1529"/>
              <dgm:constr type="w" for="ch" forName="Accent2" refType="w" fact="0.1622"/>
              <dgm:constr type="h" for="ch" forName="Accent2" refType="h" fact="0.1333"/>
              <dgm:constr type="r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r" for="ch" forName="Child4" refType="w" fact="0.6754"/>
              <dgm:constr type="t" for="ch" forName="Child4" refType="h" fact="0.7093"/>
              <dgm:constr type="w" for="ch" forName="Child4" refType="w" fact="0.3523"/>
              <dgm:constr type="h" for="ch" forName="Child4" refType="h" fact="0.2907"/>
              <dgm:constr type="r" for="ch" forName="Parent" refType="w" fact="0.715"/>
              <dgm:constr type="t" for="ch" forName="Parent" refType="h" fact="0.3226"/>
              <dgm:constr type="w" for="ch" forName="Parent" refType="w" fact="0.4299"/>
              <dgm:constr type="h" for="ch" forName="Parent" refType="h" fact="0.3547"/>
              <dgm:constr type="r" for="ch" forName="Child2" refType="w" fact="0.3523"/>
              <dgm:constr type="t" for="ch" forName="Child2" refType="h" fact="0.1788"/>
              <dgm:constr type="w" for="ch" forName="Child2" refType="w" fact="0.3523"/>
              <dgm:constr type="h" for="ch" forName="Child2" refType="h" fact="0.2907"/>
              <dgm:constr type="r" for="ch" forName="Child3" refType="w" fact="0.3523"/>
              <dgm:constr type="t" for="ch" forName="Child3" refType="h" fact="0.5303"/>
              <dgm:constr type="w" for="ch" forName="Child3" refType="w" fact="0.3523"/>
              <dgm:constr type="h" for="ch" forName="Child3" refType="h" fact="0.2907"/>
              <dgm:constr type="r" for="ch" forName="Child5" refType="w"/>
              <dgm:constr type="t" for="ch" forName="Child5" refType="h" fact="0.5305"/>
              <dgm:constr type="w" for="ch" forName="Child5" refType="w" fact="0.3523"/>
              <dgm:constr type="h" for="ch" forName="Child5" refType="h" fact="0.2907"/>
              <dgm:constr type="r" for="ch" forName="Child1" refType="w" fact="0.6754"/>
              <dgm:constr type="t" for="ch" forName="Child1" refType="h" fact="0"/>
              <dgm:constr type="w" for="ch" forName="Child1" refType="w" fact="0.3523"/>
              <dgm:constr type="h" for="ch" forName="Child1" refType="h" fact="0.2907"/>
            </dgm:constrLst>
          </dgm:if>
          <dgm:else name="Name19">
            <dgm:alg type="composite">
              <dgm:param type="ar" val="0.9538"/>
            </dgm:alg>
            <dgm:constrLst>
              <dgm:constr type="primFontSz" for="des" forName="Parent" val="65"/>
              <dgm:constr type="primFontSz" for="des" forName="Child1" val="65"/>
              <dgm:constr type="primFontSz" for="des" forName="Child1" refType="primFontSz" refFor="des" refForName="Parent" op="lte"/>
              <dgm:constr type="primFontSz" for="des" forName="Child2" refType="primFontSz" refFor="des" refForName="Parent" op="lte"/>
              <dgm:constr type="primFontSz" for="des" forName="Child3" refType="primFontSz" refFor="des" refForName="Parent" op="lte"/>
              <dgm:constr type="primFontSz" for="des" forName="Child4" refType="primFontSz" refFor="des" refForName="Parent" op="lte"/>
              <dgm:constr type="primFontSz" for="des" forName="Child5" refType="primFontSz" refFor="des" refForName="Parent" op="lte"/>
              <dgm:constr type="primFontSz" for="des" forName="Child6" refType="primFontSz" refFor="des" refForName="Parent" op="lte"/>
              <dgm:constr type="primFontSz" for="des" forName="Child7" refType="primFontSz" refFor="des" refForName="Parent" op="lte"/>
              <dgm:constr type="primFontSz" for="des" forName="Child2" refType="primFontSz" refFor="des" refForName="Child1" op="equ"/>
              <dgm:constr type="primFontSz" for="des" forName="Child3" refType="primFontSz" refFor="des" refForName="Child1" op="equ"/>
              <dgm:constr type="primFontSz" for="des" forName="Child4" refType="primFontSz" refFor="des" refForName="Child1" op="equ"/>
              <dgm:constr type="primFontSz" for="des" forName="Child5" refType="primFontSz" refFor="des" refForName="Child1" op="equ"/>
              <dgm:constr type="primFontSz" for="des" forName="Child6" refType="primFontSz" refFor="des" refForName="Child1" op="equ"/>
              <dgm:constr type="primFontSz" for="des" forName="Child7" refType="primFontSz" refFor="des" refForName="Child1" op="equ"/>
              <dgm:constr type="primFontSz" for="des" ptType="node" op="equ" val="65"/>
              <dgm:constr type="r" for="ch" forName="Accent6" refType="w" fact="0.9066"/>
              <dgm:constr type="t" for="ch" forName="Accent6" refType="h" fact="0.4635"/>
              <dgm:constr type="w" for="ch" forName="Accent6" refType="w" fact="0.1622"/>
              <dgm:constr type="h" for="ch" forName="Accent6" refType="h" fact="0.1333"/>
              <dgm:constr type="r" for="ch" forName="Accent5" refType="w" fact="0.7142"/>
              <dgm:constr type="t" for="ch" forName="Accent5" refType="h" fact="0.7126"/>
              <dgm:constr type="w" for="ch" forName="Accent5" refType="w" fact="0.1622"/>
              <dgm:constr type="h" for="ch" forName="Accent5" refType="h" fact="0.1333"/>
              <dgm:constr type="r" for="ch" forName="Accent4" refType="w" fact="0.388"/>
              <dgm:constr type="t" for="ch" forName="Accent4" refType="h" fact="0.6834"/>
              <dgm:constr type="w" for="ch" forName="Accent4" refType="w" fact="0.1622"/>
              <dgm:constr type="h" for="ch" forName="Accent4" refType="h" fact="0.1333"/>
              <dgm:constr type="r" for="ch" forName="Accent3" refType="w" fact="0.2565"/>
              <dgm:constr type="t" for="ch" forName="Accent3" refType="h" fact="0.4021"/>
              <dgm:constr type="w" for="ch" forName="Accent3" refType="w" fact="0.1622"/>
              <dgm:constr type="h" for="ch" forName="Accent3" refType="h" fact="0.1333"/>
              <dgm:constr type="r" for="ch" forName="Accent2" refType="w" fact="0.4458"/>
              <dgm:constr type="t" for="ch" forName="Accent2" refType="h" fact="0.1529"/>
              <dgm:constr type="w" for="ch" forName="Accent2" refType="w" fact="0.1622"/>
              <dgm:constr type="h" for="ch" forName="Accent2" refType="h" fact="0.1333"/>
              <dgm:constr type="r" for="ch" forName="Accent1" refType="w" fact="0"/>
              <dgm:constr type="t" for="ch" forName="Accent1" refType="h" fact="0"/>
              <dgm:constr type="w" for="ch" forName="Accent1" refType="w" fact="0"/>
              <dgm:constr type="h" for="ch" forName="Accent1" refType="h" fact="0"/>
              <dgm:constr type="r" for="ch" forName="Child4" refType="w" fact="0.6754"/>
              <dgm:constr type="t" for="ch" forName="Child4" refType="h" fact="0.7093"/>
              <dgm:constr type="w" for="ch" forName="Child4" refType="w" fact="0.3523"/>
              <dgm:constr type="h" for="ch" forName="Child4" refType="h" fact="0.2907"/>
              <dgm:constr type="r" for="ch" forName="Parent" refType="w" fact="0.715"/>
              <dgm:constr type="t" for="ch" forName="Parent" refType="h" fact="0.3226"/>
              <dgm:constr type="w" for="ch" forName="Parent" refType="w" fact="0.4299"/>
              <dgm:constr type="h" for="ch" forName="Parent" refType="h" fact="0.3547"/>
              <dgm:constr type="r" for="ch" forName="Child2" refType="w" fact="0.3523"/>
              <dgm:constr type="t" for="ch" forName="Child2" refType="h" fact="0.1788"/>
              <dgm:constr type="w" for="ch" forName="Child2" refType="w" fact="0.3523"/>
              <dgm:constr type="h" for="ch" forName="Child2" refType="h" fact="0.2907"/>
              <dgm:constr type="r" for="ch" forName="Child3" refType="w" fact="0.3523"/>
              <dgm:constr type="t" for="ch" forName="Child3" refType="h" fact="0.5303"/>
              <dgm:constr type="w" for="ch" forName="Child3" refType="w" fact="0.3523"/>
              <dgm:constr type="h" for="ch" forName="Child3" refType="h" fact="0.2907"/>
              <dgm:constr type="r" for="ch" forName="Child5" refType="w"/>
              <dgm:constr type="t" for="ch" forName="Child5" refType="h" fact="0.5305"/>
              <dgm:constr type="w" for="ch" forName="Child5" refType="w" fact="0.3523"/>
              <dgm:constr type="h" for="ch" forName="Child5" refType="h" fact="0.2907"/>
              <dgm:constr type="r" for="ch" forName="Child6" refType="w"/>
              <dgm:constr type="t" for="ch" forName="Child6" refType="h" fact="0.1784"/>
              <dgm:constr type="w" for="ch" forName="Child6" refType="w" fact="0.3523"/>
              <dgm:constr type="h" for="ch" forName="Child6" refType="h" fact="0.2907"/>
              <dgm:constr type="r" for="ch" forName="Child1" refType="w" fact="0.6754"/>
              <dgm:constr type="t" for="ch" forName="Child1" refType="h" fact="0"/>
              <dgm:constr type="w" for="ch" forName="Child1" refType="w" fact="0.3523"/>
              <dgm:constr type="h" for="ch" forName="Child1" refType="h" fact="0.2907"/>
            </dgm:constrLst>
          </dgm:else>
        </dgm:choose>
      </dgm:else>
    </dgm:choose>
    <dgm:forEach name="wrapper" axis="self" ptType="parTrans">
      <dgm:forEach name="accentRepeat" axis="self">
        <dgm:layoutNode name="Accent" styleLbl="bgShp">
          <dgm:alg type="sp"/>
          <dgm:shape xmlns:r="http://schemas.openxmlformats.org/officeDocument/2006/relationships" type="hexagon" r:blip="" zOrderOff="-2">
            <dgm:adjLst>
              <dgm:adj idx="1" val="0.289"/>
              <dgm:adj idx="2" val="1.1547"/>
            </dgm:adjLst>
          </dgm:shape>
          <dgm:presOf/>
        </dgm:layoutNode>
      </dgm:forEach>
    </dgm:forEach>
    <dgm:forEach name="Name20" axis="ch" ptType="node" cnt="1">
      <dgm:layoutNode name="Parent" styleLbl="node0">
        <dgm:varLst>
          <dgm:chMax val="6"/>
          <dgm:chPref val="6"/>
        </dgm:varLst>
        <dgm:alg type="tx"/>
        <dgm:shape xmlns:r="http://schemas.openxmlformats.org/officeDocument/2006/relationships" type="hexagon" r:blip="">
          <dgm:adjLst>
            <dgm:adj idx="1" val="0.2857"/>
            <dgm:adj idx="2" val="1.1547"/>
          </dgm:adjLst>
        </dgm:shape>
        <dgm:presOf axis="self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21" axis="ch ch" ptType="node node" st="1 1" cnt="1 1">
      <dgm:layoutNode name="Accent1">
        <dgm:alg type="sp"/>
        <dgm:shape xmlns:r="http://schemas.openxmlformats.org/officeDocument/2006/relationships" r:blip="" zOrderOff="-2">
          <dgm:adjLst/>
        </dgm:shape>
        <dgm:presOf/>
        <dgm:constrLst/>
        <dgm:forEach name="Name22" ref="accentRepeat"/>
      </dgm:layoutNode>
      <dgm:layoutNode name="Child1" styleLbl="node1">
        <dgm:varLst>
          <dgm:chMax val="0"/>
          <dgm:chPref val="0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hexagon" r:blip="">
          <dgm:adjLst>
            <dgm:adj idx="1" val="0.2857"/>
            <dgm:adj idx="2" val="1.1547"/>
          </dgm:adjLst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23" axis="ch ch" ptType="node node" st="1 2" cnt="1 1">
      <dgm:layoutNode name="Accent2">
        <dgm:alg type="sp"/>
        <dgm:shape xmlns:r="http://schemas.openxmlformats.org/officeDocument/2006/relationships" r:blip="" zOrderOff="-2">
          <dgm:adjLst/>
        </dgm:shape>
        <dgm:presOf/>
        <dgm:constrLst/>
        <dgm:forEach name="Name24" ref="accentRepeat"/>
      </dgm:layoutNode>
      <dgm:layoutNode name="Child2" styleLbl="node1">
        <dgm:varLst>
          <dgm:chMax val="0"/>
          <dgm:chPref val="0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hexagon" r:blip="">
          <dgm:adjLst>
            <dgm:adj idx="1" val="0.2857"/>
            <dgm:adj idx="2" val="1.1547"/>
          </dgm:adjLst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25" axis="ch ch" ptType="node node" st="1 3" cnt="1 1">
      <dgm:layoutNode name="Accent3">
        <dgm:alg type="sp"/>
        <dgm:shape xmlns:r="http://schemas.openxmlformats.org/officeDocument/2006/relationships" r:blip="" zOrderOff="-2">
          <dgm:adjLst/>
        </dgm:shape>
        <dgm:presOf/>
        <dgm:constrLst/>
        <dgm:forEach name="Name26" ref="accentRepeat"/>
      </dgm:layoutNode>
      <dgm:layoutNode name="Child3" styleLbl="node1">
        <dgm:varLst>
          <dgm:chMax val="0"/>
          <dgm:chPref val="0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hexagon" r:blip="">
          <dgm:adjLst>
            <dgm:adj idx="1" val="0.2857"/>
            <dgm:adj idx="2" val="1.1547"/>
          </dgm:adjLst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27" axis="ch ch" ptType="node node" st="1 4" cnt="1 1">
      <dgm:layoutNode name="Accent4">
        <dgm:alg type="sp"/>
        <dgm:shape xmlns:r="http://schemas.openxmlformats.org/officeDocument/2006/relationships" r:blip="">
          <dgm:adjLst/>
        </dgm:shape>
        <dgm:presOf/>
        <dgm:constrLst/>
        <dgm:forEach name="Name28" ref="accentRepeat"/>
      </dgm:layoutNode>
      <dgm:layoutNode name="Child4" styleLbl="node1">
        <dgm:varLst>
          <dgm:chMax val="0"/>
          <dgm:chPref val="0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hexagon" r:blip="">
          <dgm:adjLst>
            <dgm:adj idx="1" val="0.2857"/>
            <dgm:adj idx="2" val="1.1547"/>
          </dgm:adjLst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29" axis="ch ch" ptType="node node" st="1 5" cnt="1 1">
      <dgm:layoutNode name="Accent5">
        <dgm:alg type="sp"/>
        <dgm:shape xmlns:r="http://schemas.openxmlformats.org/officeDocument/2006/relationships" r:blip="">
          <dgm:adjLst/>
        </dgm:shape>
        <dgm:presOf/>
        <dgm:constrLst/>
        <dgm:forEach name="Name30" ref="accentRepeat"/>
      </dgm:layoutNode>
      <dgm:layoutNode name="Child5" styleLbl="node1">
        <dgm:varLst>
          <dgm:chMax val="0"/>
          <dgm:chPref val="0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hexagon" r:blip="">
          <dgm:adjLst>
            <dgm:adj idx="1" val="0.2857"/>
            <dgm:adj idx="2" val="1.1547"/>
          </dgm:adjLst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  <dgm:forEach name="Name31" axis="ch ch" ptType="node node" st="1 6" cnt="1 1">
      <dgm:layoutNode name="Accent6">
        <dgm:alg type="sp"/>
        <dgm:shape xmlns:r="http://schemas.openxmlformats.org/officeDocument/2006/relationships" r:blip="">
          <dgm:adjLst/>
        </dgm:shape>
        <dgm:presOf/>
        <dgm:constrLst/>
        <dgm:forEach name="Name32" ref="accentRepeat"/>
      </dgm:layoutNode>
      <dgm:layoutNode name="Child6" styleLbl="node1">
        <dgm:varLst>
          <dgm:chMax val="0"/>
          <dgm:chPref val="0"/>
          <dgm:bulletEnabled val="1"/>
        </dgm:varLst>
        <dgm:alg type="tx">
          <dgm:param type="shpTxLTRAlignCh" val="ctr"/>
          <dgm:param type="txAnchorVertCh" val="mid"/>
        </dgm:alg>
        <dgm:shape xmlns:r="http://schemas.openxmlformats.org/officeDocument/2006/relationships" type="hexagon" r:blip="">
          <dgm:adjLst>
            <dgm:adj idx="1" val="0.2857"/>
            <dgm:adj idx="2" val="1.1547"/>
          </dgm:adjLst>
        </dgm:shape>
        <dgm:presOf axis="desOrSelf" ptType="node"/>
        <dgm:constrLst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 fact="NaN" max="NaN"/>
        </dgm:ruleLst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0.171</cdr:x>
      <cdr:y>0.08142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48BA3A9E-131E-24F8-1A80-E1B1EE49D9D3}"/>
            </a:ext>
          </a:extLst>
        </cdr:cNvPr>
        <cdr:cNvSpPr txBox="1"/>
      </cdr:nvSpPr>
      <cdr:spPr>
        <a:xfrm xmlns:a="http://schemas.openxmlformats.org/drawingml/2006/main">
          <a:off x="-469848" y="-1506785"/>
          <a:ext cx="819999" cy="2057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 anchor="ctr"/>
        <a:lstStyle xmlns:a="http://schemas.openxmlformats.org/drawingml/2006/main"/>
        <a:p xmlns:a="http://schemas.openxmlformats.org/drawingml/2006/main">
          <a:r>
            <a:rPr lang="en-SG" sz="1200" dirty="0"/>
            <a:t>ton/month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0.171</cdr:x>
      <cdr:y>0.07439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2DE06D50-4427-A641-466C-BAC8BA1D6546}"/>
            </a:ext>
          </a:extLst>
        </cdr:cNvPr>
        <cdr:cNvSpPr txBox="1"/>
      </cdr:nvSpPr>
      <cdr:spPr>
        <a:xfrm xmlns:a="http://schemas.openxmlformats.org/drawingml/2006/main">
          <a:off x="-522594" y="-3756176"/>
          <a:ext cx="819999" cy="19343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 anchor="ctr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SG" sz="1200" dirty="0"/>
            <a:t>ton/month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0.01418</cdr:x>
      <cdr:y>0</cdr:y>
    </cdr:from>
    <cdr:to>
      <cdr:x>0.05274</cdr:x>
      <cdr:y>0.03892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2E5E6146-F8E5-B861-A232-11E809E82E3D}"/>
            </a:ext>
          </a:extLst>
        </cdr:cNvPr>
        <cdr:cNvSpPr txBox="1"/>
      </cdr:nvSpPr>
      <cdr:spPr>
        <a:xfrm xmlns:a="http://schemas.openxmlformats.org/drawingml/2006/main">
          <a:off x="78419" y="0"/>
          <a:ext cx="213200" cy="184666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vertOverflow="clip" wrap="none" lIns="0" tIns="0" rIns="0" bIns="0" rtlCol="0">
          <a:spAutoFit/>
        </a:bodyPr>
        <a:lstStyle xmlns:a="http://schemas.openxmlformats.org/drawingml/2006/main"/>
        <a:p xmlns:a="http://schemas.openxmlformats.org/drawingml/2006/main">
          <a:pPr algn="l"/>
          <a:r>
            <a:rPr lang="en-US" sz="1200" dirty="0"/>
            <a:t>$/b</a:t>
          </a:r>
          <a:endParaRPr lang="en-SG" sz="1200" dirty="0" err="1"/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0.11</cdr:x>
      <cdr:y>0.09444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7094B98F-142F-22A3-D93F-97C3054DD8DB}"/>
            </a:ext>
          </a:extLst>
        </cdr:cNvPr>
        <cdr:cNvSpPr txBox="1"/>
      </cdr:nvSpPr>
      <cdr:spPr>
        <a:xfrm xmlns:a="http://schemas.openxmlformats.org/drawingml/2006/main">
          <a:off x="0" y="0"/>
          <a:ext cx="502920" cy="25908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SG" sz="1200"/>
            <a:t>$/b</a:t>
          </a:r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0.24153</cdr:x>
      <cdr:y>0</cdr:y>
    </cdr:from>
    <cdr:to>
      <cdr:x>0.75847</cdr:x>
      <cdr:y>0.04506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4171502D-6CA2-901F-4772-130C71CA55F7}"/>
            </a:ext>
          </a:extLst>
        </cdr:cNvPr>
        <cdr:cNvSpPr txBox="1"/>
      </cdr:nvSpPr>
      <cdr:spPr>
        <a:xfrm xmlns:a="http://schemas.openxmlformats.org/drawingml/2006/main">
          <a:off x="1335402" y="0"/>
          <a:ext cx="2858155" cy="215444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vertOverflow="clip" wrap="none" lIns="0" tIns="0" rIns="0" bIns="0" rtlCol="0">
          <a:spAutoFit/>
        </a:bodyPr>
        <a:lstStyle xmlns:a="http://schemas.openxmlformats.org/drawingml/2006/main"/>
        <a:p xmlns:a="http://schemas.openxmlformats.org/drawingml/2006/main">
          <a:pPr algn="l"/>
          <a:r>
            <a:rPr lang="en-US" sz="1400" dirty="0"/>
            <a:t>95R Gasoline FOB Med vs FOB SG</a:t>
          </a:r>
          <a:endParaRPr lang="en-SG" sz="1400" dirty="0" err="1"/>
        </a:p>
      </cdr:txBody>
    </cdr:sp>
  </cdr:relSizeAnchor>
  <cdr:relSizeAnchor xmlns:cdr="http://schemas.openxmlformats.org/drawingml/2006/chartDrawing">
    <cdr:from>
      <cdr:x>0.03243</cdr:x>
      <cdr:y>0.02062</cdr:y>
    </cdr:from>
    <cdr:to>
      <cdr:x>0.07099</cdr:x>
      <cdr:y>0.05925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E0226EE3-B871-5DA4-96D1-FF96D32407F7}"/>
            </a:ext>
          </a:extLst>
        </cdr:cNvPr>
        <cdr:cNvSpPr txBox="1"/>
      </cdr:nvSpPr>
      <cdr:spPr>
        <a:xfrm xmlns:a="http://schemas.openxmlformats.org/drawingml/2006/main">
          <a:off x="179294" y="98611"/>
          <a:ext cx="213200" cy="184666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vertOverflow="clip" wrap="none" lIns="0" tIns="0" rIns="0" bIns="0" rtlCol="0">
          <a:spAutoFit/>
        </a:bodyPr>
        <a:lstStyle xmlns:a="http://schemas.openxmlformats.org/drawingml/2006/main"/>
        <a:p xmlns:a="http://schemas.openxmlformats.org/drawingml/2006/main">
          <a:pPr algn="l"/>
          <a:r>
            <a:rPr lang="en-US" sz="1200" dirty="0"/>
            <a:t>$/b</a:t>
          </a:r>
          <a:endParaRPr lang="en-SG" sz="1200" dirty="0" err="1"/>
        </a:p>
      </cdr:txBody>
    </cdr:sp>
  </cdr:relSizeAnchor>
  <cdr:relSizeAnchor xmlns:cdr="http://schemas.openxmlformats.org/drawingml/2006/chartDrawing">
    <cdr:from>
      <cdr:x>0.94278</cdr:x>
      <cdr:y>0.015</cdr:y>
    </cdr:from>
    <cdr:to>
      <cdr:x>0.98134</cdr:x>
      <cdr:y>0.05362</cdr:y>
    </cdr:to>
    <cdr:sp macro="" textlink="">
      <cdr:nvSpPr>
        <cdr:cNvPr id="4" name="TextBox 1">
          <a:extLst xmlns:a="http://schemas.openxmlformats.org/drawingml/2006/main">
            <a:ext uri="{FF2B5EF4-FFF2-40B4-BE49-F238E27FC236}">
              <a16:creationId xmlns:a16="http://schemas.microsoft.com/office/drawing/2014/main" id="{6E1CE5C3-FB3A-FEAE-3BB6-B0FB51873E02}"/>
            </a:ext>
          </a:extLst>
        </cdr:cNvPr>
        <cdr:cNvSpPr txBox="1"/>
      </cdr:nvSpPr>
      <cdr:spPr>
        <a:xfrm xmlns:a="http://schemas.openxmlformats.org/drawingml/2006/main">
          <a:off x="5212594" y="71718"/>
          <a:ext cx="213200" cy="184666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lIns="0" tIns="0" rIns="0" bIns="0" rtlCol="0">
          <a:spAutoFit/>
        </a:bodyPr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l"/>
          <a:r>
            <a:rPr lang="en-US" sz="1200" dirty="0"/>
            <a:t>$/b</a:t>
          </a:r>
          <a:endParaRPr lang="en-SG" sz="1200" dirty="0" err="1"/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0.07945</cdr:x>
      <cdr:y>0.07235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5F6CA48E-FC4E-4546-BAF3-71F745CE2A10}"/>
            </a:ext>
          </a:extLst>
        </cdr:cNvPr>
        <cdr:cNvSpPr txBox="1"/>
      </cdr:nvSpPr>
      <cdr:spPr>
        <a:xfrm xmlns:a="http://schemas.openxmlformats.org/drawingml/2006/main">
          <a:off x="0" y="0"/>
          <a:ext cx="439271" cy="34591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GB" sz="1200" dirty="0"/>
            <a:t>$/b</a:t>
          </a:r>
        </a:p>
      </cdr:txBody>
    </cdr:sp>
  </cdr:relSizeAnchor>
</c:userShapes>
</file>

<file path=ppt/drawings/drawing7.xml><?xml version="1.0" encoding="utf-8"?>
<c:userShapes xmlns:c="http://schemas.openxmlformats.org/drawingml/2006/chart">
  <cdr:relSizeAnchor xmlns:cdr="http://schemas.openxmlformats.org/drawingml/2006/chartDrawing">
    <cdr:from>
      <cdr:x>0.01801</cdr:x>
      <cdr:y>0.01802</cdr:y>
    </cdr:from>
    <cdr:to>
      <cdr:x>0.12975</cdr:x>
      <cdr:y>0.05529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80C2E3B1-AA4C-D6C2-A4CC-689456441500}"/>
            </a:ext>
          </a:extLst>
        </cdr:cNvPr>
        <cdr:cNvSpPr txBox="1"/>
      </cdr:nvSpPr>
      <cdr:spPr>
        <a:xfrm xmlns:a="http://schemas.openxmlformats.org/drawingml/2006/main">
          <a:off x="110067" y="89292"/>
          <a:ext cx="682879" cy="184666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vertOverflow="clip" wrap="none" lIns="0" tIns="0" rIns="0" bIns="0" rtlCol="0">
          <a:spAutoFit/>
        </a:bodyPr>
        <a:lstStyle xmlns:a="http://schemas.openxmlformats.org/drawingml/2006/main"/>
        <a:p xmlns:a="http://schemas.openxmlformats.org/drawingml/2006/main">
          <a:pPr algn="l"/>
          <a:r>
            <a:rPr lang="en-US" sz="1200" dirty="0"/>
            <a:t>ton/month</a:t>
          </a:r>
          <a:endParaRPr lang="en-SG" sz="1200" dirty="0" err="1"/>
        </a:p>
      </cdr:txBody>
    </cdr:sp>
  </cdr:relSizeAnchor>
</c:userShapes>
</file>

<file path=ppt/drawings/drawing8.xml><?xml version="1.0" encoding="utf-8"?>
<c:userShapes xmlns:c="http://schemas.openxmlformats.org/drawingml/2006/chart">
  <cdr:relSizeAnchor xmlns:cdr="http://schemas.openxmlformats.org/drawingml/2006/chartDrawing">
    <cdr:from>
      <cdr:x>0.05401</cdr:x>
      <cdr:y>0</cdr:y>
    </cdr:from>
    <cdr:to>
      <cdr:x>0.94599</cdr:x>
      <cdr:y>0.06587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F8CCF716-0403-357B-425E-F5807EE8B7EE}"/>
            </a:ext>
          </a:extLst>
        </cdr:cNvPr>
        <cdr:cNvSpPr txBox="1"/>
      </cdr:nvSpPr>
      <cdr:spPr>
        <a:xfrm xmlns:a="http://schemas.openxmlformats.org/drawingml/2006/main">
          <a:off x="298625" y="0"/>
          <a:ext cx="4931709" cy="31376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SG" sz="1400" dirty="0">
              <a:solidFill>
                <a:schemeClr val="accent3">
                  <a:lumMod val="50000"/>
                </a:schemeClr>
              </a:solidFill>
            </a:rPr>
            <a:t>STS</a:t>
          </a:r>
          <a:r>
            <a:rPr lang="en-SG" sz="1400" baseline="0" dirty="0">
              <a:solidFill>
                <a:schemeClr val="accent3">
                  <a:lumMod val="50000"/>
                </a:schemeClr>
              </a:solidFill>
            </a:rPr>
            <a:t> Lome and FOB WAF Gasoline vs NWE Premium Barge</a:t>
          </a:r>
          <a:endParaRPr lang="en-SG" sz="1400" dirty="0">
            <a:solidFill>
              <a:schemeClr val="accent3">
                <a:lumMod val="50000"/>
              </a:schemeClr>
            </a:solidFill>
          </a:endParaRPr>
        </a:p>
      </cdr:txBody>
    </cdr:sp>
  </cdr:relSizeAnchor>
  <cdr:relSizeAnchor xmlns:cdr="http://schemas.openxmlformats.org/drawingml/2006/chartDrawing">
    <cdr:from>
      <cdr:x>0.03212</cdr:x>
      <cdr:y>0.05393</cdr:y>
    </cdr:from>
    <cdr:to>
      <cdr:x>0.09387</cdr:x>
      <cdr:y>0.0927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3B077DEF-E59F-76BF-DF40-43CA025EEBA2}"/>
            </a:ext>
          </a:extLst>
        </cdr:cNvPr>
        <cdr:cNvSpPr txBox="1"/>
      </cdr:nvSpPr>
      <cdr:spPr>
        <a:xfrm xmlns:a="http://schemas.openxmlformats.org/drawingml/2006/main">
          <a:off x="177580" y="256866"/>
          <a:ext cx="341440" cy="184666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vertOverflow="clip" wrap="none" lIns="0" tIns="0" rIns="0" bIns="0" rtlCol="0">
          <a:spAutoFit/>
        </a:bodyPr>
        <a:lstStyle xmlns:a="http://schemas.openxmlformats.org/drawingml/2006/main"/>
        <a:p xmlns:a="http://schemas.openxmlformats.org/drawingml/2006/main">
          <a:pPr algn="l"/>
          <a:r>
            <a:rPr lang="en-US" sz="1200" dirty="0"/>
            <a:t>$/ton</a:t>
          </a:r>
          <a:endParaRPr lang="en-SG" sz="1200" dirty="0" err="1"/>
        </a:p>
      </cdr:txBody>
    </cdr:sp>
  </cdr:relSizeAnchor>
</c:userShapes>
</file>

<file path=ppt/drawings/drawing9.xml><?xml version="1.0" encoding="utf-8"?>
<c:userShapes xmlns:c="http://schemas.openxmlformats.org/drawingml/2006/chart">
  <cdr:relSizeAnchor xmlns:cdr="http://schemas.openxmlformats.org/drawingml/2006/chartDrawing">
    <cdr:from>
      <cdr:x>0.02023</cdr:x>
      <cdr:y>0.03636</cdr:y>
    </cdr:from>
    <cdr:to>
      <cdr:x>0.08198</cdr:x>
      <cdr:y>0.07513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5761BA4D-5094-BDC0-2D03-489DC7EFAE8A}"/>
            </a:ext>
          </a:extLst>
        </cdr:cNvPr>
        <cdr:cNvSpPr txBox="1"/>
      </cdr:nvSpPr>
      <cdr:spPr>
        <a:xfrm xmlns:a="http://schemas.openxmlformats.org/drawingml/2006/main">
          <a:off x="111839" y="173195"/>
          <a:ext cx="341440" cy="184666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wrap="none" lIns="0" tIns="0" rIns="0" bIns="0" rtlCol="0">
          <a:spAutoFit/>
        </a:bodyPr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l"/>
          <a:r>
            <a:rPr lang="en-US" sz="1200" dirty="0"/>
            <a:t>$/ton</a:t>
          </a:r>
          <a:endParaRPr lang="en-SG" sz="1200" dirty="0" err="1"/>
        </a:p>
      </cdr:txBody>
    </cdr:sp>
  </cdr:relSizeAnchor>
</c:userShapes>
</file>

<file path=ppt/drawings/drawing10.xml><?xml version="1.0" encoding="utf-8"?>
<c:userShapes xmlns:c="http://schemas.openxmlformats.org/drawingml/2006/chart">
  <cdr:relSizeAnchor xmlns:cdr="http://schemas.openxmlformats.org/drawingml/2006/chartDrawing">
    <cdr:from>
      <cdr:x>0.21131</cdr:x>
      <cdr:y>0</cdr:y>
    </cdr:from>
    <cdr:to>
      <cdr:x>0.91163</cdr:x>
      <cdr:y>0.07033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33575261-C09F-2297-0233-BCABC617FE69}"/>
            </a:ext>
          </a:extLst>
        </cdr:cNvPr>
        <cdr:cNvSpPr txBox="1"/>
      </cdr:nvSpPr>
      <cdr:spPr>
        <a:xfrm xmlns:a="http://schemas.openxmlformats.org/drawingml/2006/main">
          <a:off x="966101" y="0"/>
          <a:ext cx="3201886" cy="29528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SG" sz="1300" dirty="0"/>
            <a:t>WAF</a:t>
          </a:r>
          <a:r>
            <a:rPr lang="en-SG" sz="1300" baseline="0" dirty="0"/>
            <a:t> Crude Loadings by Destination Region</a:t>
          </a:r>
          <a:endParaRPr lang="en-SG" sz="1300" dirty="0"/>
        </a:p>
      </cdr:txBody>
    </cdr:sp>
  </cdr:relSizeAnchor>
  <cdr:relSizeAnchor xmlns:cdr="http://schemas.openxmlformats.org/drawingml/2006/chartDrawing">
    <cdr:from>
      <cdr:x>0</cdr:x>
      <cdr:y>0</cdr:y>
    </cdr:from>
    <cdr:to>
      <cdr:x>0.18667</cdr:x>
      <cdr:y>0.09722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CF6F3892-9A9C-01EF-2A01-F5D1551826B7}"/>
            </a:ext>
          </a:extLst>
        </cdr:cNvPr>
        <cdr:cNvSpPr txBox="1"/>
      </cdr:nvSpPr>
      <cdr:spPr>
        <a:xfrm xmlns:a="http://schemas.openxmlformats.org/drawingml/2006/main">
          <a:off x="0" y="0"/>
          <a:ext cx="853440" cy="2667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SG" sz="1100"/>
            <a:t>ton/month</a:t>
          </a:r>
        </a:p>
      </cdr:txBody>
    </cdr:sp>
  </cdr:relSizeAnchor>
</c:userShapes>
</file>

<file path=ppt/drawings/drawing11.xml><?xml version="1.0" encoding="utf-8"?>
<c:userShapes xmlns:c="http://schemas.openxmlformats.org/drawingml/2006/chart">
  <cdr:relSizeAnchor xmlns:cdr="http://schemas.openxmlformats.org/drawingml/2006/chartDrawing">
    <cdr:from>
      <cdr:x>0</cdr:x>
      <cdr:y>0.00617</cdr:y>
    </cdr:from>
    <cdr:to>
      <cdr:x>0.07506</cdr:x>
      <cdr:y>0.08034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A6492CF2-AA48-41DF-99E1-6F0677752252}"/>
            </a:ext>
          </a:extLst>
        </cdr:cNvPr>
        <cdr:cNvSpPr txBox="1"/>
      </cdr:nvSpPr>
      <cdr:spPr>
        <a:xfrm xmlns:a="http://schemas.openxmlformats.org/drawingml/2006/main">
          <a:off x="0" y="30887"/>
          <a:ext cx="518584" cy="37127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GB" sz="1200"/>
            <a:t>$/b</a:t>
          </a:r>
        </a:p>
      </cdr:txBody>
    </cdr:sp>
  </cdr:relSizeAnchor>
</c:userShapes>
</file>

<file path=ppt/drawings/drawing12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0.105</cdr:x>
      <cdr:y>0.09722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235E8BF-79AF-1D54-09A3-A0FD668E7DC4}"/>
            </a:ext>
          </a:extLst>
        </cdr:cNvPr>
        <cdr:cNvSpPr txBox="1"/>
      </cdr:nvSpPr>
      <cdr:spPr>
        <a:xfrm xmlns:a="http://schemas.openxmlformats.org/drawingml/2006/main">
          <a:off x="0" y="0"/>
          <a:ext cx="480060" cy="2667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US" sz="1200"/>
            <a:t>$/b</a:t>
          </a:r>
        </a:p>
      </cdr:txBody>
    </cdr:sp>
  </cdr:relSizeAnchor>
</c:userShapes>
</file>

<file path=ppt/drawings/drawing13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0.08409</cdr:x>
      <cdr:y>0.06303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8B98CB6A-9141-D975-67AB-B41BAC0F27F9}"/>
            </a:ext>
          </a:extLst>
        </cdr:cNvPr>
        <cdr:cNvSpPr txBox="1"/>
      </cdr:nvSpPr>
      <cdr:spPr>
        <a:xfrm xmlns:a="http://schemas.openxmlformats.org/drawingml/2006/main">
          <a:off x="0" y="0"/>
          <a:ext cx="457200" cy="2952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SG" sz="1200"/>
            <a:t>$/b</a:t>
          </a:r>
        </a:p>
      </cdr:txBody>
    </cdr:sp>
  </cdr:relSizeAnchor>
</c:userShapes>
</file>

<file path=ppt/drawings/drawing14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0.12167</cdr:x>
      <cdr:y>0.09722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05B0631A-26C2-48DE-ABC1-F1435754946C}"/>
            </a:ext>
          </a:extLst>
        </cdr:cNvPr>
        <cdr:cNvSpPr txBox="1"/>
      </cdr:nvSpPr>
      <cdr:spPr>
        <a:xfrm xmlns:a="http://schemas.openxmlformats.org/drawingml/2006/main">
          <a:off x="0" y="0"/>
          <a:ext cx="556260" cy="2667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GB" sz="1200"/>
            <a:t>$/b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D10F32D-CAA8-40A8-A2F2-448634C22FD9}" type="datetimeFigureOut">
              <a:rPr lang="en-US" smtClean="0"/>
              <a:t>7/30/2025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99BDAAD-A1F9-41BA-BD5B-7AB05E83269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01035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/>
              <a:t>Existing production, consumption, and trade flows are results of long periods of adaption and optimization, creating a unique ecosystem with </a:t>
            </a:r>
            <a:r>
              <a:rPr lang="en-US" sz="1200" b="1" dirty="0"/>
              <a:t>best possible </a:t>
            </a:r>
            <a:r>
              <a:rPr lang="en-US" sz="1200" dirty="0"/>
              <a:t>economic outcome </a:t>
            </a:r>
            <a:r>
              <a:rPr lang="en-US" sz="1200" b="1" dirty="0"/>
              <a:t>for all </a:t>
            </a:r>
            <a:r>
              <a:rPr lang="en-US" sz="1200" dirty="0"/>
              <a:t>under current circumstances</a:t>
            </a:r>
            <a:endParaRPr lang="en-SG" sz="1200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/>
              <a:t>Should there be better outlets, the sellers would have been selling to them than existing ones; Should there be better sources, the buyers would have been buying from them than existing ones.</a:t>
            </a:r>
            <a:endParaRPr lang="en-SG" sz="1200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/>
              <a:t>Alternatives best outcomes exist temporarily due to short-term market conditions; Permanent switches against market conditions leads to worse outcome for initiator, and potentially for all.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99BDAAD-A1F9-41BA-BD5B-7AB05E832690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51149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7.svg"/><Relationship Id="rId7" Type="http://schemas.openxmlformats.org/officeDocument/2006/relationships/image" Target="../media/image3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9.png"/><Relationship Id="rId4" Type="http://schemas.openxmlformats.org/officeDocument/2006/relationships/image" Target="../media/image8.png"/><Relationship Id="rId9" Type="http://schemas.openxmlformats.org/officeDocument/2006/relationships/image" Target="../media/image5.sv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4" Type="http://schemas.openxmlformats.org/officeDocument/2006/relationships/image" Target="../media/image3.svg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6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5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3.sv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3.sv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3.sv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1.svg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6.svg"/><Relationship Id="rId5" Type="http://schemas.openxmlformats.org/officeDocument/2006/relationships/image" Target="../media/image15.png"/><Relationship Id="rId4" Type="http://schemas.openxmlformats.org/officeDocument/2006/relationships/image" Target="../media/image3.svg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3.svg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3.sv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4" Type="http://schemas.openxmlformats.org/officeDocument/2006/relationships/image" Target="../media/image3.svg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6.svg"/><Relationship Id="rId5" Type="http://schemas.openxmlformats.org/officeDocument/2006/relationships/image" Target="../media/image15.png"/><Relationship Id="rId4" Type="http://schemas.openxmlformats.org/officeDocument/2006/relationships/image" Target="../media/image3.svg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6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5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3.sv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1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0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4" Type="http://schemas.openxmlformats.org/officeDocument/2006/relationships/image" Target="../media/image3.sv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2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5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6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5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1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0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3.sv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6.svg"/><Relationship Id="rId5" Type="http://schemas.openxmlformats.org/officeDocument/2006/relationships/image" Target="../media/image15.png"/><Relationship Id="rId4" Type="http://schemas.openxmlformats.org/officeDocument/2006/relationships/image" Target="../media/image3.svg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7.svg"/><Relationship Id="rId7" Type="http://schemas.openxmlformats.org/officeDocument/2006/relationships/image" Target="../media/image3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9.png"/><Relationship Id="rId4" Type="http://schemas.openxmlformats.org/officeDocument/2006/relationships/image" Target="../media/image8.png"/><Relationship Id="rId9" Type="http://schemas.openxmlformats.org/officeDocument/2006/relationships/image" Target="../media/image5.svg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4" Type="http://schemas.openxmlformats.org/officeDocument/2006/relationships/image" Target="../media/image3.svg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6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5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3.svg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3.svg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3.svg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21.svg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6.svg"/><Relationship Id="rId5" Type="http://schemas.openxmlformats.org/officeDocument/2006/relationships/image" Target="../media/image15.png"/><Relationship Id="rId4" Type="http://schemas.openxmlformats.org/officeDocument/2006/relationships/image" Target="../media/image3.svg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3.svg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3.svg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4" Type="http://schemas.openxmlformats.org/officeDocument/2006/relationships/image" Target="../media/image3.svg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6.svg"/><Relationship Id="rId5" Type="http://schemas.openxmlformats.org/officeDocument/2006/relationships/image" Target="../media/image15.png"/><Relationship Id="rId4" Type="http://schemas.openxmlformats.org/officeDocument/2006/relationships/image" Target="../media/image3.svg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6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5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3.svg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1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4" Type="http://schemas.openxmlformats.org/officeDocument/2006/relationships/image" Target="../media/image3.svg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5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1.sv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1.svg"/><Relationship Id="rId5" Type="http://schemas.openxmlformats.org/officeDocument/2006/relationships/image" Target="../media/image10.png"/><Relationship Id="rId4" Type="http://schemas.openxmlformats.org/officeDocument/2006/relationships/image" Target="../media/image3.svg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6.svg"/><Relationship Id="rId5" Type="http://schemas.openxmlformats.org/officeDocument/2006/relationships/image" Target="../media/image15.png"/><Relationship Id="rId4" Type="http://schemas.openxmlformats.org/officeDocument/2006/relationships/image" Target="../media/image3.svg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3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4.xml"/></Relationships>
</file>

<file path=ppt/slideLayouts/_rels/slideLayout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Whit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Rectangle 78">
            <a:extLst>
              <a:ext uri="{FF2B5EF4-FFF2-40B4-BE49-F238E27FC236}">
                <a16:creationId xmlns:a16="http://schemas.microsoft.com/office/drawing/2014/main" id="{F38398A9-7316-41DB-A533-4A7A2DAF67CC}"/>
              </a:ext>
            </a:extLst>
          </p:cNvPr>
          <p:cNvSpPr/>
          <p:nvPr userDrawn="1"/>
        </p:nvSpPr>
        <p:spPr>
          <a:xfrm>
            <a:off x="-1352483" y="-10547"/>
            <a:ext cx="1272540" cy="396426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Please note the </a:t>
            </a:r>
            <a:r>
              <a:rPr lang="en-US" sz="800" b="1">
                <a:solidFill>
                  <a:srgbClr val="000000"/>
                </a:solidFill>
              </a:rPr>
              <a:t>additional options for Title Slide Layouts </a:t>
            </a:r>
            <a:r>
              <a:rPr lang="en-US" sz="800">
                <a:solidFill>
                  <a:srgbClr val="000000"/>
                </a:solidFill>
              </a:rPr>
              <a:t>under Layouts on the Home Tab. 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4A4ADC-5140-43E7-A027-A0B478F3782E}"/>
              </a:ext>
            </a:extLst>
          </p:cNvPr>
          <p:cNvSpPr/>
          <p:nvPr userDrawn="1"/>
        </p:nvSpPr>
        <p:spPr>
          <a:xfrm>
            <a:off x="-1230499" y="648464"/>
            <a:ext cx="1063222" cy="31858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6928" y="1959840"/>
            <a:ext cx="7189020" cy="1398263"/>
          </a:xfrm>
          <a:prstGeom prst="rect">
            <a:avLst/>
          </a:prstGeom>
          <a:noFill/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[Title max 2 lines - additional Title slides under Layouts]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6928" y="3478225"/>
            <a:ext cx="7189020" cy="475488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6928" y="4133914"/>
            <a:ext cx="3035808" cy="1166941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6928" y="5556523"/>
            <a:ext cx="3035808" cy="214805"/>
          </a:xfrm>
        </p:spPr>
        <p:txBody>
          <a:bodyPr>
            <a:norm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pic>
        <p:nvPicPr>
          <p:cNvPr id="28" name="S&amp;P Global Big Logo White">
            <a:extLst>
              <a:ext uri="{FF2B5EF4-FFF2-40B4-BE49-F238E27FC236}">
                <a16:creationId xmlns:a16="http://schemas.microsoft.com/office/drawing/2014/main" id="{ECBD4E13-674D-41EC-8CA7-7D5645831C8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2340" y="175868"/>
            <a:ext cx="1709928" cy="660745"/>
          </a:xfrm>
          <a:prstGeom prst="rect">
            <a:avLst/>
          </a:prstGeom>
        </p:spPr>
      </p:pic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38848774-06A4-4C9C-9314-148C24E489BB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0D77BC6-934A-4328-AC3E-51C3D8FC5470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CBE42BB4-B506-4979-AD9F-D6C80A08E23F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D46EBAF-8C9F-439B-88C1-359D3F12024D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C499AF21-EB04-4D6A-8A3D-4BCA6140907C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4DB3F314-279D-4E8E-A0FE-F0ABFD4DB718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9EC3EFBE-5383-4FD6-B5CF-B434AA552049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pic>
        <p:nvPicPr>
          <p:cNvPr id="17" name="Picture 16">
            <a:extLst>
              <a:ext uri="{FF2B5EF4-FFF2-40B4-BE49-F238E27FC236}">
                <a16:creationId xmlns:a16="http://schemas.microsoft.com/office/drawing/2014/main" id="{97AD529D-D801-4F76-A17C-45A2B6353D4E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-1184910" y="689009"/>
            <a:ext cx="939552" cy="2997619"/>
          </a:xfrm>
          <a:prstGeom prst="rect">
            <a:avLst/>
          </a:prstGeom>
        </p:spPr>
      </p:pic>
      <p:sp>
        <p:nvSpPr>
          <p:cNvPr id="53" name="Rectangle 52">
            <a:extLst>
              <a:ext uri="{FF2B5EF4-FFF2-40B4-BE49-F238E27FC236}">
                <a16:creationId xmlns:a16="http://schemas.microsoft.com/office/drawing/2014/main" id="{7A051F11-C545-4936-ACBA-747E4BACD57E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85A7E0A-0E9A-47A5-B742-782BC564D5A0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1F6A66DB-8F42-4EF0-9FB6-3CF402FDEE03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CFCCA5B-CFD2-4F97-8E39-F98B68B4303E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B8CAF0A-9B91-4E3B-A705-4886072B626A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744DFD51-D990-4957-9FB1-31FFF1FD6AEA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D7FF365-2D4C-49DD-847C-D74980ECC1E9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EF6C03F-ABF2-4A76-909E-DBA5077DC02C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6AAE6DE2-ABB2-4C84-AD69-A57DEBCC006B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62" name="Picture 61">
              <a:extLst>
                <a:ext uri="{FF2B5EF4-FFF2-40B4-BE49-F238E27FC236}">
                  <a16:creationId xmlns:a16="http://schemas.microsoft.com/office/drawing/2014/main" id="{E75267ED-F4AC-45E8-9B29-C2AF59E8B09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1F9121C2-957F-4A1F-ACB9-3DE4BAD9BD4D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4383BC7A-8710-45B8-B7BB-29AE3313E4F9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3F14AD32-3EDA-4A4F-9132-956C03B8E629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CDC53D65-E0C4-4E75-AADE-23A49591DEEB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734E3783-2AF4-456E-B58F-AF076385BD96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40B60AD-93F1-4216-8F84-31D9A6DFC8CD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7153DE13-4A63-4075-AF41-791E65946C14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1CECFDC8-C169-4292-AA1B-0519BDF9FC10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641A4A58-0519-42A9-B63B-316001BA021F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D7249ABC-7023-4151-AEC3-49DE51383528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BDE7A2EE-185B-4262-B1BA-C6C185211166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DDBA966F-676E-4315-A5FC-2419808F2492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D6328D79-3EDD-4111-83BB-EA6AB7F98806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C2AD9B8F-D7B0-4D2B-AB1B-4C93C86557C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907D5595-AF21-437E-823F-9DF4C18084D8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68" name="Graphic 67" descr="Close with solid fill">
              <a:extLst>
                <a:ext uri="{FF2B5EF4-FFF2-40B4-BE49-F238E27FC236}">
                  <a16:creationId xmlns:a16="http://schemas.microsoft.com/office/drawing/2014/main" id="{E53BF390-C23F-46A4-BFBB-E1E29A6234F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69" name="Graphic 68" descr="Close with solid fill">
              <a:extLst>
                <a:ext uri="{FF2B5EF4-FFF2-40B4-BE49-F238E27FC236}">
                  <a16:creationId xmlns:a16="http://schemas.microsoft.com/office/drawing/2014/main" id="{AC537C6F-E7C1-4795-A5EC-E1797D641A8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70" name="Graphic 69" descr="Close with solid fill">
              <a:extLst>
                <a:ext uri="{FF2B5EF4-FFF2-40B4-BE49-F238E27FC236}">
                  <a16:creationId xmlns:a16="http://schemas.microsoft.com/office/drawing/2014/main" id="{7FAC67D8-E1CD-46CE-B8BB-D53FDF9F196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71" name="Graphic 70" descr="Close with solid fill">
              <a:extLst>
                <a:ext uri="{FF2B5EF4-FFF2-40B4-BE49-F238E27FC236}">
                  <a16:creationId xmlns:a16="http://schemas.microsoft.com/office/drawing/2014/main" id="{8230B86D-5B3C-4CD8-BA87-95275678A65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72" name="Graphic 71" descr="Close with solid fill">
              <a:extLst>
                <a:ext uri="{FF2B5EF4-FFF2-40B4-BE49-F238E27FC236}">
                  <a16:creationId xmlns:a16="http://schemas.microsoft.com/office/drawing/2014/main" id="{830F2B8D-92DF-4330-AB56-F03E3E4FD30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73" name="Graphic 72" descr="Close with solid fill">
              <a:extLst>
                <a:ext uri="{FF2B5EF4-FFF2-40B4-BE49-F238E27FC236}">
                  <a16:creationId xmlns:a16="http://schemas.microsoft.com/office/drawing/2014/main" id="{9A252178-7052-4A5E-99C8-BF9378211C1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5AFBFE90-361D-4675-A60A-C3944EE17A6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0324CA63-B4FD-4F32-A48B-CC372D22F84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10D14DC7-8690-4FCB-8E66-A79426B4204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C1794AE2-4267-488E-B246-8545817B08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AA97143-AB88-41EC-B6B9-395E6AAF8F82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87988" y="6901977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7E2E229A-72D4-4035-ADCE-A19F544F8F57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860E2E7-D6FF-4CC7-8126-C6D4A091DE98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6170050" y="6403791"/>
            <a:ext cx="5464737" cy="214805"/>
          </a:xfrm>
        </p:spPr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57D495E-526B-486D-A788-BA139D278706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212531" y="6883061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5" name="SPG Commodity Insights Colorful Big">
            <a:extLst>
              <a:ext uri="{FF2B5EF4-FFF2-40B4-BE49-F238E27FC236}">
                <a16:creationId xmlns:a16="http://schemas.microsoft.com/office/drawing/2014/main" id="{CD9CA651-4CAA-43CD-9A06-4158E9515A46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68160" y="173933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55791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584274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B09785-DE14-4420-92E3-C7C4D62183E5}" type="datetime1">
              <a:rPr lang="en-US" smtClean="0"/>
              <a:t>7/30/2025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E281549-F48C-40C3-A3B8-76A33095ABB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64811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33AF1F22-6453-4489-88BC-640BBEB648C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2651511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2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39" y="1960032"/>
            <a:ext cx="11064240" cy="4252382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9D0767F-F62C-47C9-BB84-9C4B76D49992}" type="datetime1">
              <a:rPr lang="en-US" smtClean="0"/>
              <a:t>7/30/2025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1058237"/>
            <a:ext cx="11064240" cy="493776"/>
          </a:xfrm>
        </p:spPr>
        <p:txBody>
          <a:bodyPr/>
          <a:lstStyle>
            <a:lvl1pPr marL="0" indent="0">
              <a:buNone/>
              <a:defRPr sz="1800"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0" name="Text Placeholder 11"/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7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BF688775-CEA2-4940-992B-934A420195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25222844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567039" y="1622425"/>
            <a:ext cx="5010912" cy="4589567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6618836" y="1622424"/>
            <a:ext cx="5010912" cy="4589567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CE59ED-70FB-452C-9802-68AF2E63F0D1}" type="datetime1">
              <a:rPr lang="en-US" smtClean="0"/>
              <a:t>7/30/2025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4664208C-BD36-4BE7-9A7B-B2D8CF95E8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64811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8431194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2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+ Subtitles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E546CDF-A39F-4917-AF5D-06F5C511B556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6ADB806-4287-47DA-AF4C-BB39AE0922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567039" y="2339467"/>
            <a:ext cx="5010912" cy="3866071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 sz="1200"/>
            </a:lvl1pPr>
            <a:lvl2pPr marL="227013" indent="-227013">
              <a:defRPr sz="1200"/>
            </a:lvl2pPr>
            <a:lvl3pPr marL="460375" indent="-233363">
              <a:defRPr sz="12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non-bullet paragraph text]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8403981E-786C-4EF9-AF33-61C19C423EF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7039" y="1956276"/>
            <a:ext cx="5010912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1" name="Subtitle Right">
            <a:extLst>
              <a:ext uri="{FF2B5EF4-FFF2-40B4-BE49-F238E27FC236}">
                <a16:creationId xmlns:a16="http://schemas.microsoft.com/office/drawing/2014/main" id="{B61E0577-E2AB-4D15-B857-69F705573C6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620367" y="1956276"/>
            <a:ext cx="5010912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55EF8898-0035-4D30-8587-C59EEC429BF1}"/>
              </a:ext>
            </a:extLst>
          </p:cNvPr>
          <p:cNvSpPr>
            <a:spLocks noGrp="1"/>
          </p:cNvSpPr>
          <p:nvPr>
            <p:ph sz="quarter" idx="20" hasCustomPrompt="1"/>
          </p:nvPr>
        </p:nvSpPr>
        <p:spPr>
          <a:xfrm>
            <a:off x="6620367" y="2340110"/>
            <a:ext cx="5010912" cy="3865071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 sz="1200"/>
            </a:lvl1pPr>
            <a:lvl2pPr marL="231775" indent="-231775">
              <a:defRPr sz="1200"/>
            </a:lvl2pPr>
            <a:lvl3pPr marL="457200" indent="-225425">
              <a:defRPr sz="1200"/>
            </a:lvl3pPr>
            <a:lvl4pPr marL="688975" indent="-231775">
              <a:defRPr sz="1200"/>
            </a:lvl4pPr>
            <a:lvl5pPr marL="914400" indent="-225425">
              <a:defRPr sz="1200"/>
            </a:lvl5pPr>
          </a:lstStyle>
          <a:p>
            <a:pPr lvl="0"/>
            <a:r>
              <a:rPr lang="en-US"/>
              <a:t>[Click to add non-bullet paragraph text]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2EC4F50-33EE-43C0-91C4-0E81E34B8F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399879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Subtitle">
            <a:extLst>
              <a:ext uri="{FF2B5EF4-FFF2-40B4-BE49-F238E27FC236}">
                <a16:creationId xmlns:a16="http://schemas.microsoft.com/office/drawing/2014/main" id="{C4A7AD32-F8CA-4312-96A0-150415233B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4240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j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EB2DECFA-B61D-4F4D-B7D8-5CE42C12819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13569811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67041" y="1629165"/>
            <a:ext cx="5010912" cy="384048"/>
          </a:xfrm>
        </p:spPr>
        <p:txBody>
          <a:bodyPr anchor="t">
            <a:normAutofit/>
          </a:bodyPr>
          <a:lstStyle>
            <a:lvl1pPr marL="0" indent="0">
              <a:buNone/>
              <a:defRPr sz="1800" b="0">
                <a:latin typeface="+mn-lt"/>
                <a:cs typeface="+mj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67039" y="2124635"/>
            <a:ext cx="5010912" cy="408414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6618836" y="1629165"/>
            <a:ext cx="5010912" cy="384048"/>
          </a:xfrm>
        </p:spPr>
        <p:txBody>
          <a:bodyPr anchor="t">
            <a:normAutofit/>
          </a:bodyPr>
          <a:lstStyle>
            <a:lvl1pPr marL="0" indent="0">
              <a:buNone/>
              <a:defRPr sz="1800" b="0">
                <a:latin typeface="+mn-lt"/>
                <a:cs typeface="+mj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6618836" y="2124635"/>
            <a:ext cx="5010912" cy="408414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9AB5379-1D52-4371-8481-68510CBEEB48}" type="datetime1">
              <a:rPr lang="en-US" smtClean="0"/>
              <a:t>7/30/2025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D90A15C2-5054-4CD7-B265-CC42A553B2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22509736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4E705D-BE4C-49E6-9CE7-39060E9CEBE6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097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Middle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959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25821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6" name="Subtitle Left">
            <a:extLst>
              <a:ext uri="{FF2B5EF4-FFF2-40B4-BE49-F238E27FC236}">
                <a16:creationId xmlns:a16="http://schemas.microsoft.com/office/drawing/2014/main" id="{96941243-0AB9-443A-AC21-9C361898F3E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5880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17" name="Subtitle Middle">
            <a:extLst>
              <a:ext uri="{FF2B5EF4-FFF2-40B4-BE49-F238E27FC236}">
                <a16:creationId xmlns:a16="http://schemas.microsoft.com/office/drawing/2014/main" id="{A2E86603-A86E-40DC-8BB1-F9E5ED916F6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40742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18" name="Subtitle Right">
            <a:extLst>
              <a:ext uri="{FF2B5EF4-FFF2-40B4-BE49-F238E27FC236}">
                <a16:creationId xmlns:a16="http://schemas.microsoft.com/office/drawing/2014/main" id="{D7BF97B8-F530-4177-A77A-CC4A28DC1E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25604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2A14B5A-1F3C-4377-8BE2-B3230F361D3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9" name="Subtitle">
            <a:extLst>
              <a:ext uri="{FF2B5EF4-FFF2-40B4-BE49-F238E27FC236}">
                <a16:creationId xmlns:a16="http://schemas.microsoft.com/office/drawing/2014/main" id="{09BFB21D-CA4F-49E4-B689-3D48185263E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EE29C1C4-7BA5-4EFE-9D43-A52A5745A79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57212" y="2619376"/>
            <a:ext cx="3374136" cy="2885719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AF2D1654-53B4-42CE-A01F-0302CA4FF56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406900" y="2619376"/>
            <a:ext cx="3374136" cy="288571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D09EA68-3947-4C1E-8919-62EDC1879A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56587" y="2619376"/>
            <a:ext cx="3374136" cy="2885719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2" name="Text Placeholder 11">
            <a:extLst>
              <a:ext uri="{FF2B5EF4-FFF2-40B4-BE49-F238E27FC236}">
                <a16:creationId xmlns:a16="http://schemas.microsoft.com/office/drawing/2014/main" id="{3C054E2C-5FEC-4FC6-86D1-8129521D46A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1274841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3 x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C1748D-9555-4FFF-ACA6-E63EFA274B4E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097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Middle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959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25821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6" name="Subtitle Left">
            <a:extLst>
              <a:ext uri="{FF2B5EF4-FFF2-40B4-BE49-F238E27FC236}">
                <a16:creationId xmlns:a16="http://schemas.microsoft.com/office/drawing/2014/main" id="{96941243-0AB9-443A-AC21-9C361898F3E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5880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17" name="Subtitle Middle">
            <a:extLst>
              <a:ext uri="{FF2B5EF4-FFF2-40B4-BE49-F238E27FC236}">
                <a16:creationId xmlns:a16="http://schemas.microsoft.com/office/drawing/2014/main" id="{A2E86603-A86E-40DC-8BB1-F9E5ED916F6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40742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18" name="Subtitle Right">
            <a:extLst>
              <a:ext uri="{FF2B5EF4-FFF2-40B4-BE49-F238E27FC236}">
                <a16:creationId xmlns:a16="http://schemas.microsoft.com/office/drawing/2014/main" id="{D7BF97B8-F530-4177-A77A-CC4A28DC1E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25604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2A14B5A-1F3C-4377-8BE2-B3230F361D3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9" name="Subtitle">
            <a:extLst>
              <a:ext uri="{FF2B5EF4-FFF2-40B4-BE49-F238E27FC236}">
                <a16:creationId xmlns:a16="http://schemas.microsoft.com/office/drawing/2014/main" id="{09BFB21D-CA4F-49E4-B689-3D48185263E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EE29C1C4-7BA5-4EFE-9D43-A52A5745A79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57212" y="2619376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AF2D1654-53B4-42CE-A01F-0302CA4FF56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406900" y="2619375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D09EA68-3947-4C1E-8919-62EDC1879A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56587" y="2619376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0" name="Subtitle Left">
            <a:extLst>
              <a:ext uri="{FF2B5EF4-FFF2-40B4-BE49-F238E27FC236}">
                <a16:creationId xmlns:a16="http://schemas.microsoft.com/office/drawing/2014/main" id="{41D831FC-A1F7-4DC8-BA1A-A17C8EAA97A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59388" y="4238915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2" name="Subtitle Middle">
            <a:extLst>
              <a:ext uri="{FF2B5EF4-FFF2-40B4-BE49-F238E27FC236}">
                <a16:creationId xmlns:a16="http://schemas.microsoft.com/office/drawing/2014/main" id="{C93652A2-26B5-47E7-8938-71678086071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408008" y="4238915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4" name="Subtitle Left">
            <a:extLst>
              <a:ext uri="{FF2B5EF4-FFF2-40B4-BE49-F238E27FC236}">
                <a16:creationId xmlns:a16="http://schemas.microsoft.com/office/drawing/2014/main" id="{7C644CFB-CECD-4FFC-BF18-52EAEA4F96E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57212" y="3909063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26" name="Subtitle Middle">
            <a:extLst>
              <a:ext uri="{FF2B5EF4-FFF2-40B4-BE49-F238E27FC236}">
                <a16:creationId xmlns:a16="http://schemas.microsoft.com/office/drawing/2014/main" id="{214DCF33-769C-4A91-B102-A082C83E9AA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405832" y="3909063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27" name="Subtitle Right">
            <a:extLst>
              <a:ext uri="{FF2B5EF4-FFF2-40B4-BE49-F238E27FC236}">
                <a16:creationId xmlns:a16="http://schemas.microsoft.com/office/drawing/2014/main" id="{AD42E7A8-3667-4180-9865-036D5D2E6CFA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254452" y="3909063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28" name="Text Placeholder 20">
            <a:extLst>
              <a:ext uri="{FF2B5EF4-FFF2-40B4-BE49-F238E27FC236}">
                <a16:creationId xmlns:a16="http://schemas.microsoft.com/office/drawing/2014/main" id="{011E0055-63B4-4536-A39B-20081279131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55624" y="4787432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9" name="Text Placeholder 22">
            <a:extLst>
              <a:ext uri="{FF2B5EF4-FFF2-40B4-BE49-F238E27FC236}">
                <a16:creationId xmlns:a16="http://schemas.microsoft.com/office/drawing/2014/main" id="{B0446AC9-7EA2-49AF-9E03-1CBEDC4AF23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405312" y="4787431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0" name="Text Placeholder 24">
            <a:extLst>
              <a:ext uri="{FF2B5EF4-FFF2-40B4-BE49-F238E27FC236}">
                <a16:creationId xmlns:a16="http://schemas.microsoft.com/office/drawing/2014/main" id="{9C10E2FD-8E08-4E27-8251-911FE57D6D7E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254999" y="4787432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1" name="Subtitle Right">
            <a:extLst>
              <a:ext uri="{FF2B5EF4-FFF2-40B4-BE49-F238E27FC236}">
                <a16:creationId xmlns:a16="http://schemas.microsoft.com/office/drawing/2014/main" id="{9808343C-7685-4CA9-A440-3AB53CE7DEB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8261177" y="4238914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4" name="Text Placeholder 11">
            <a:extLst>
              <a:ext uri="{FF2B5EF4-FFF2-40B4-BE49-F238E27FC236}">
                <a16:creationId xmlns:a16="http://schemas.microsoft.com/office/drawing/2014/main" id="{473AA86A-C2C8-494A-B6CB-9F08C3C40F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799763"/>
            <a:ext cx="11060912" cy="412650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710663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5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C65F77-1D0D-4336-96DD-10BA995D7C17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AE688C92-32C1-4BDA-933F-26BEEA3B91D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1791199"/>
            <a:ext cx="11064788" cy="676656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text]</a:t>
            </a:r>
          </a:p>
        </p:txBody>
      </p:sp>
      <p:sp>
        <p:nvSpPr>
          <p:cNvPr id="25" name="Subtitle Left">
            <a:extLst>
              <a:ext uri="{FF2B5EF4-FFF2-40B4-BE49-F238E27FC236}">
                <a16:creationId xmlns:a16="http://schemas.microsoft.com/office/drawing/2014/main" id="{61E7C447-8A4D-450A-B86A-44DB087494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0975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7" name="Subtitle Left Middle">
            <a:extLst>
              <a:ext uri="{FF2B5EF4-FFF2-40B4-BE49-F238E27FC236}">
                <a16:creationId xmlns:a16="http://schemas.microsoft.com/office/drawing/2014/main" id="{063F30B2-FBDB-4754-8B9E-9E075D8269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819483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9" name="Subtitle Middle">
            <a:extLst>
              <a:ext uri="{FF2B5EF4-FFF2-40B4-BE49-F238E27FC236}">
                <a16:creationId xmlns:a16="http://schemas.microsoft.com/office/drawing/2014/main" id="{DF760517-3B3F-40C1-BC94-AE68C8CEAD3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077991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1" name="Subtitle Right Middle">
            <a:extLst>
              <a:ext uri="{FF2B5EF4-FFF2-40B4-BE49-F238E27FC236}">
                <a16:creationId xmlns:a16="http://schemas.microsoft.com/office/drawing/2014/main" id="{0B780B94-455F-49EE-8F11-14EC4C3DD59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336499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3" name="Subtitle Right">
            <a:extLst>
              <a:ext uri="{FF2B5EF4-FFF2-40B4-BE49-F238E27FC236}">
                <a16:creationId xmlns:a16="http://schemas.microsoft.com/office/drawing/2014/main" id="{7C513371-3013-4E16-89BA-D116A01B551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595009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5865455-3EAC-4FAE-9B20-C2DDA8A06C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58801" y="3271960"/>
            <a:ext cx="2036233" cy="2422404"/>
          </a:xfrm>
        </p:spPr>
        <p:txBody>
          <a:bodyPr/>
          <a:lstStyle>
            <a:lvl1pPr marL="114300" indent="-114300">
              <a:defRPr sz="1100"/>
            </a:lvl1pPr>
            <a:lvl2pPr marL="227013" indent="-112713"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2D119D33-E5BA-400E-84C0-9493ACA2B9A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819401" y="3271960"/>
            <a:ext cx="2036233" cy="2422404"/>
          </a:xfrm>
        </p:spPr>
        <p:txBody>
          <a:bodyPr/>
          <a:lstStyle>
            <a:lvl1pPr marL="114300" indent="-114300">
              <a:defRPr sz="1100"/>
            </a:lvl1pPr>
            <a:lvl2pPr marL="227013" indent="-112713"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6" name="Text Placeholder 35">
            <a:extLst>
              <a:ext uri="{FF2B5EF4-FFF2-40B4-BE49-F238E27FC236}">
                <a16:creationId xmlns:a16="http://schemas.microsoft.com/office/drawing/2014/main" id="{9B5EC6C1-CF45-4972-9451-C7BA44F2C65C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096934" y="3271960"/>
            <a:ext cx="2036233" cy="2422404"/>
          </a:xfrm>
        </p:spPr>
        <p:txBody>
          <a:bodyPr/>
          <a:lstStyle>
            <a:lvl1pPr marL="114300" indent="-114300">
              <a:defRPr sz="1100"/>
            </a:lvl1pPr>
            <a:lvl2pPr marL="341313" indent="-114300">
              <a:tabLst/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8" name="Text Placeholder 37">
            <a:extLst>
              <a:ext uri="{FF2B5EF4-FFF2-40B4-BE49-F238E27FC236}">
                <a16:creationId xmlns:a16="http://schemas.microsoft.com/office/drawing/2014/main" id="{917E3231-30EC-4F7F-81A0-2AF42FA1D83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336367" y="3271960"/>
            <a:ext cx="2036233" cy="2422404"/>
          </a:xfrm>
        </p:spPr>
        <p:txBody>
          <a:bodyPr/>
          <a:lstStyle>
            <a:lvl1pPr marL="114300" indent="-114300">
              <a:defRPr sz="1100"/>
            </a:lvl1pPr>
            <a:lvl2pPr marL="227013" indent="-112713"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40" name="Text Placeholder 39">
            <a:extLst>
              <a:ext uri="{FF2B5EF4-FFF2-40B4-BE49-F238E27FC236}">
                <a16:creationId xmlns:a16="http://schemas.microsoft.com/office/drawing/2014/main" id="{DD634B5F-D3D8-4AB0-B51D-1C828AC68D5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594851" y="3271960"/>
            <a:ext cx="2038349" cy="2422404"/>
          </a:xfrm>
        </p:spPr>
        <p:txBody>
          <a:bodyPr/>
          <a:lstStyle>
            <a:lvl1pPr marL="114300" indent="-114300">
              <a:defRPr sz="1100"/>
            </a:lvl1pPr>
            <a:lvl2pPr marL="227013" indent="-112713"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BDA01D14-CBFD-4FB8-8BC4-D8830CEC16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9" name="Subtitle">
            <a:extLst>
              <a:ext uri="{FF2B5EF4-FFF2-40B4-BE49-F238E27FC236}">
                <a16:creationId xmlns:a16="http://schemas.microsoft.com/office/drawing/2014/main" id="{0C816339-A3B2-46CC-8115-A134C967F6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2" name="Text Placeholder 11">
            <a:extLst>
              <a:ext uri="{FF2B5EF4-FFF2-40B4-BE49-F238E27FC236}">
                <a16:creationId xmlns:a16="http://schemas.microsoft.com/office/drawing/2014/main" id="{8AF474E7-9310-4F30-B638-C2B67375861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7039" y="5799763"/>
            <a:ext cx="11060912" cy="412650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42587900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40" y="1620838"/>
            <a:ext cx="7476041" cy="458793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8206253" y="1619998"/>
            <a:ext cx="3423496" cy="4585540"/>
          </a:xfrm>
        </p:spPr>
        <p:txBody>
          <a:bodyPr anchor="t">
            <a:normAutofit/>
          </a:bodyPr>
          <a:lstStyle>
            <a:lvl1pPr marL="0" indent="0">
              <a:buNone/>
              <a:defRPr sz="1600">
                <a:latin typeface="+mn-lt"/>
                <a:cs typeface="+mj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3719ED-FE52-4BCF-AD33-4D356F6B8BFB}" type="datetime1">
              <a:rPr lang="en-US" smtClean="0"/>
              <a:t>7/30/2025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975813A-CD63-4253-8001-91BA1316B9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64811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5930870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39" y="1622424"/>
            <a:ext cx="11064240" cy="457720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18C519-0957-4508-8D8F-C7B88DE66067}" type="datetime1">
              <a:rPr lang="en-US" smtClean="0"/>
              <a:t>7/30/2025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52DE08D-8DD0-44DB-979A-C398324AA3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26244803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2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EB70C0-686D-41FB-9C8F-3CE2B123D7C0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1058237"/>
            <a:ext cx="11064240" cy="493776"/>
          </a:xfrm>
        </p:spPr>
        <p:txBody>
          <a:bodyPr/>
          <a:lstStyle>
            <a:lvl1pPr marL="0" indent="0">
              <a:buNone/>
              <a:defRPr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AF9C40FE-6A21-4C23-A19D-E68A6C2899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8" name="Text Placeholder 11">
            <a:extLst>
              <a:ext uri="{FF2B5EF4-FFF2-40B4-BE49-F238E27FC236}">
                <a16:creationId xmlns:a16="http://schemas.microsoft.com/office/drawing/2014/main" id="{3F48976F-008B-4090-A991-2BE8CC8B68C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171983068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66B632-4465-4B9A-9522-1E2EAD399B31}" type="datetime1">
              <a:rPr lang="en-US" smtClean="0"/>
              <a:t>7/30/2025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xt Placeholder 11">
            <a:extLst>
              <a:ext uri="{FF2B5EF4-FFF2-40B4-BE49-F238E27FC236}">
                <a16:creationId xmlns:a16="http://schemas.microsoft.com/office/drawing/2014/main" id="{7D5238FB-1356-4521-8102-3ECA8CDD77C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77625360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CBD60BC0-A464-445F-9F28-170EB6B5E9CB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6ADB806-4287-47DA-AF4C-BB39AE0922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567039" y="1956816"/>
            <a:ext cx="5010912" cy="4251960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>
                <a:solidFill>
                  <a:schemeClr val="bg1"/>
                </a:solidFill>
              </a:defRPr>
            </a:lvl1pPr>
            <a:lvl2pPr marL="227013" indent="-227013">
              <a:defRPr>
                <a:solidFill>
                  <a:schemeClr val="bg1"/>
                </a:solidFill>
              </a:defRPr>
            </a:lvl2pPr>
            <a:lvl3pPr marL="460375" indent="-233363">
              <a:defRPr>
                <a:solidFill>
                  <a:schemeClr val="bg1"/>
                </a:solidFill>
              </a:defRPr>
            </a:lvl3pPr>
            <a:lvl4pPr marL="687388" indent="-227013">
              <a:defRPr>
                <a:solidFill>
                  <a:schemeClr val="bg1"/>
                </a:solidFill>
              </a:defRPr>
            </a:lvl4pPr>
            <a:lvl5pPr marL="914400" indent="-227013"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[Click to add non-bullet paragraph text]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Subtitle">
            <a:extLst>
              <a:ext uri="{FF2B5EF4-FFF2-40B4-BE49-F238E27FC236}">
                <a16:creationId xmlns:a16="http://schemas.microsoft.com/office/drawing/2014/main" id="{7A6FCC9B-A33E-4B36-99E9-34DE7324E36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FAF71B7-3EE7-4ECB-927E-2D30E8B8D38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5010912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56888DD8-0224-404D-AAC6-33FCF67F869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607175" y="1956816"/>
            <a:ext cx="5026025" cy="3737547"/>
          </a:xfrm>
        </p:spPr>
        <p:txBody>
          <a:bodyPr/>
          <a:lstStyle>
            <a:lvl1pPr>
              <a:defRPr sz="1600">
                <a:latin typeface="+mj-lt"/>
              </a:defRPr>
            </a:lvl1pPr>
            <a:lvl2pPr>
              <a:defRPr sz="1600">
                <a:latin typeface="+mj-lt"/>
              </a:defRPr>
            </a:lvl2pPr>
            <a:lvl3pPr>
              <a:defRPr sz="1600">
                <a:latin typeface="+mj-lt"/>
              </a:defRPr>
            </a:lvl3pPr>
            <a:lvl4pPr>
              <a:defRPr sz="1600">
                <a:latin typeface="+mj-lt"/>
              </a:defRPr>
            </a:lvl4pPr>
            <a:lvl5pPr>
              <a:defRPr sz="1600"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Date Placeholder 15">
            <a:extLst>
              <a:ext uri="{FF2B5EF4-FFF2-40B4-BE49-F238E27FC236}">
                <a16:creationId xmlns:a16="http://schemas.microsoft.com/office/drawing/2014/main" id="{F3AAAE56-5CF5-455F-8CED-CF8CABE33CC8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FDF8D83-3330-4F41-9D7A-14184FB260B7}" type="datetime1">
              <a:rPr lang="en-US" smtClean="0"/>
              <a:t>7/30/2025</a:t>
            </a:fld>
            <a:endParaRPr lang="en-US"/>
          </a:p>
        </p:txBody>
      </p:sp>
      <p:sp>
        <p:nvSpPr>
          <p:cNvPr id="17" name="Footer Placeholder 16">
            <a:extLst>
              <a:ext uri="{FF2B5EF4-FFF2-40B4-BE49-F238E27FC236}">
                <a16:creationId xmlns:a16="http://schemas.microsoft.com/office/drawing/2014/main" id="{FC4A0CC4-5B74-4052-B180-789DC1265E8D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18" name="Slide Number Placeholder 17">
            <a:extLst>
              <a:ext uri="{FF2B5EF4-FFF2-40B4-BE49-F238E27FC236}">
                <a16:creationId xmlns:a16="http://schemas.microsoft.com/office/drawing/2014/main" id="{E60CE04A-4CBD-4768-8B7C-4C791919339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24927F64-C76D-4BC3-BD50-1D5FB03E6D4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08261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solidFill>
                  <a:schemeClr val="bg1"/>
                </a:solidFill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C1C513-E145-4818-AB44-7A5AE107E635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pic>
        <p:nvPicPr>
          <p:cNvPr id="20" name="SPG Commodity Insights White Small">
            <a:extLst>
              <a:ext uri="{FF2B5EF4-FFF2-40B4-BE49-F238E27FC236}">
                <a16:creationId xmlns:a16="http://schemas.microsoft.com/office/drawing/2014/main" id="{07692521-F3BC-4591-A77D-FEB98BBBA37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85653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+ Statemen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CBD60BC0-A464-445F-9F28-170EB6B5E9CB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6ADB806-4287-47DA-AF4C-BB39AE0922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567039" y="1956816"/>
            <a:ext cx="5010912" cy="4251960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>
                <a:solidFill>
                  <a:schemeClr val="tx1"/>
                </a:solidFill>
              </a:defRPr>
            </a:lvl1pPr>
            <a:lvl2pPr marL="227013" indent="-227013">
              <a:defRPr>
                <a:solidFill>
                  <a:schemeClr val="tx1"/>
                </a:solidFill>
              </a:defRPr>
            </a:lvl2pPr>
            <a:lvl3pPr marL="460375" indent="-233363">
              <a:defRPr>
                <a:solidFill>
                  <a:schemeClr val="tx1"/>
                </a:solidFill>
              </a:defRPr>
            </a:lvl3pPr>
            <a:lvl4pPr marL="687388" indent="-227013">
              <a:defRPr>
                <a:solidFill>
                  <a:schemeClr val="tx1"/>
                </a:solidFill>
              </a:defRPr>
            </a:lvl4pPr>
            <a:lvl5pPr marL="914400" indent="-227013"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[Click to add non-bullet paragraph text]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Subtitle">
            <a:extLst>
              <a:ext uri="{FF2B5EF4-FFF2-40B4-BE49-F238E27FC236}">
                <a16:creationId xmlns:a16="http://schemas.microsoft.com/office/drawing/2014/main" id="{7A6FCC9B-A33E-4B36-99E9-34DE7324E36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915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j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FAF71B7-3EE7-4ECB-927E-2D30E8B8D38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994"/>
            <a:ext cx="5010912" cy="402336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56888DD8-0224-404D-AAC6-33FCF67F869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607175" y="1956816"/>
            <a:ext cx="5026025" cy="3737547"/>
          </a:xfrm>
        </p:spPr>
        <p:txBody>
          <a:bodyPr/>
          <a:lstStyle>
            <a:lvl1pPr>
              <a:defRPr sz="1600">
                <a:latin typeface="+mj-lt"/>
              </a:defRPr>
            </a:lvl1pPr>
            <a:lvl2pPr>
              <a:defRPr sz="1600">
                <a:latin typeface="+mj-lt"/>
              </a:defRPr>
            </a:lvl2pPr>
            <a:lvl3pPr>
              <a:defRPr sz="1600">
                <a:latin typeface="+mj-lt"/>
              </a:defRPr>
            </a:lvl3pPr>
            <a:lvl4pPr>
              <a:defRPr sz="1600">
                <a:latin typeface="+mj-lt"/>
              </a:defRPr>
            </a:lvl4pPr>
            <a:lvl5pPr>
              <a:defRPr sz="1600"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Date Placeholder 15">
            <a:extLst>
              <a:ext uri="{FF2B5EF4-FFF2-40B4-BE49-F238E27FC236}">
                <a16:creationId xmlns:a16="http://schemas.microsoft.com/office/drawing/2014/main" id="{F3AAAE56-5CF5-455F-8CED-CF8CABE33CC8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F38BADC6-5C2D-47A2-A0C8-8219914EF51D}" type="datetime1">
              <a:rPr lang="en-US" smtClean="0"/>
              <a:t>7/30/2025</a:t>
            </a:fld>
            <a:endParaRPr lang="en-US"/>
          </a:p>
        </p:txBody>
      </p:sp>
      <p:sp>
        <p:nvSpPr>
          <p:cNvPr id="17" name="Footer Placeholder 16">
            <a:extLst>
              <a:ext uri="{FF2B5EF4-FFF2-40B4-BE49-F238E27FC236}">
                <a16:creationId xmlns:a16="http://schemas.microsoft.com/office/drawing/2014/main" id="{FC4A0CC4-5B74-4052-B180-789DC1265E8D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18" name="Slide Number Placeholder 17">
            <a:extLst>
              <a:ext uri="{FF2B5EF4-FFF2-40B4-BE49-F238E27FC236}">
                <a16:creationId xmlns:a16="http://schemas.microsoft.com/office/drawing/2014/main" id="{E60CE04A-4CBD-4768-8B7C-4C791919339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24927F64-C76D-4BC3-BD50-1D5FB03E6D4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08261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solidFill>
                  <a:schemeClr val="tx1"/>
                </a:solidFill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C1C513-E145-4818-AB44-7A5AE107E635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6E63BC3-354A-42FF-A922-1F7132107FA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548C9E71-D067-4A2B-B783-0D61ABD6171F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1EC115A-58AC-4782-BAFC-6A202749686B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79886B6E-406B-4405-BF31-56D8023896EA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B65480E-E8EC-4CA1-A52C-E0BF89958449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99C3023B-5E2B-45CD-BE36-9B5E9AF9600E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C9816CDE-7991-4545-AFD8-6EEB4B76B5DA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1528F6A4-2779-423A-BC2D-91D943CC4C48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AD65AACD-FF9E-4C05-8C3D-1C2A183D4E39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CC45B61B-E822-45F0-ABAF-B05C98D0AB2F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9164D28-F80C-4F6B-93E0-DA4F626F6AD1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920E156F-CE79-427A-9EFE-8B5645364F57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B66C61B-6800-4BD8-AEC6-0F79D4CC3CA1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D95D7E-643B-4313-97C9-8EF098A0B034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E1C470A-D847-4811-85B9-C06F47E66810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03" name="Picture 102">
              <a:extLst>
                <a:ext uri="{FF2B5EF4-FFF2-40B4-BE49-F238E27FC236}">
                  <a16:creationId xmlns:a16="http://schemas.microsoft.com/office/drawing/2014/main" id="{816FBC06-8F58-44ED-962F-C7AABBBAE0D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B83EB9FF-1776-41DF-91E6-B484BC3ECC0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6B1EEBC1-D8F9-431A-887E-226DB7D69AF6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FBEE90F9-46D2-46E7-BA1C-A45BF3B5A72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910B243E-5032-4660-9027-8455515D3558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136438A8-4A84-472B-BE61-0BD79D0CD398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108DC419-7E4E-457B-A230-74F661B4DD41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7EFC4501-BB03-469A-85A1-5A763A727E4A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7F9D32E-34D6-463A-BF39-D31E13C11DBF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89C64FE6-CE65-4FC5-8B95-3E73AD2565EA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604502F7-5ECC-47A3-A70E-2A75B5BB8756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A8D2858C-6F8D-4E68-AA1C-5532793CBA58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7AA96782-E7A7-49E7-BC32-3CC36058CA56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E2632B0B-C36F-4868-9B94-0A5843FF5555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773C8C11-8654-4064-82B7-07FAC99A9D9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12B0E368-C56A-45A1-A780-88D225AB1825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F5F1F407-AEE6-48C3-96E1-4D6CF93A9E8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836A1109-D44D-4972-AB9C-3379FDB85AA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6888388D-5A22-4C1C-A31A-287EA10062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AE367429-D63C-4AC6-A24F-0877AD266B8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28DD8D27-14CC-4E58-B45C-C2DC9F248CB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692780C0-5433-4B57-9BD5-3FB819C753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CC831C8B-90E3-4B79-BC08-98DF35DFA93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C8BB33C4-BC13-4654-8B59-CD05B850ED9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7" name="Graphic 116" descr="Close with solid fill">
              <a:extLst>
                <a:ext uri="{FF2B5EF4-FFF2-40B4-BE49-F238E27FC236}">
                  <a16:creationId xmlns:a16="http://schemas.microsoft.com/office/drawing/2014/main" id="{0EB8CC13-DFD7-41DA-8C4D-EE2BF09CA97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8" name="Graphic 117" descr="Close with solid fill">
              <a:extLst>
                <a:ext uri="{FF2B5EF4-FFF2-40B4-BE49-F238E27FC236}">
                  <a16:creationId xmlns:a16="http://schemas.microsoft.com/office/drawing/2014/main" id="{6D7FF995-00A7-492E-96B7-461670258B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54" name="SPG Commodity Insights Black Small">
            <a:extLst>
              <a:ext uri="{FF2B5EF4-FFF2-40B4-BE49-F238E27FC236}">
                <a16:creationId xmlns:a16="http://schemas.microsoft.com/office/drawing/2014/main" id="{007DA517-91F7-4943-933B-600AAC87705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27266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Image/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33AD3F0-575D-4B1E-8B9F-7FAAA4AFFB13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BF4BF9-09D0-4FAD-9CD5-3D2435A3D67D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BA62C50B-A5F2-4BDC-B21D-EF6C08A9554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8" y="652074"/>
            <a:ext cx="5010912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2" name="Subtitle">
            <a:extLst>
              <a:ext uri="{FF2B5EF4-FFF2-40B4-BE49-F238E27FC236}">
                <a16:creationId xmlns:a16="http://schemas.microsoft.com/office/drawing/2014/main" id="{AC8B53C8-3DBD-4EA8-9392-FBE2E351CD6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8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AC70B75C-DFD7-48C8-92F1-ADC8F3A718F9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8" y="1955800"/>
            <a:ext cx="5010912" cy="4249738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4F90018B-6ACC-43FE-9482-22D4B889F59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607175" y="647700"/>
            <a:ext cx="5027613" cy="5557838"/>
          </a:xfrm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[Add Graphic]</a:t>
            </a: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C1652EBB-571E-475B-B553-39FE471E040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10911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6A74643-6F50-43EF-AC47-F1AC1911F6CF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35533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Phot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6346E94-E9F1-4F0C-9AB7-02D722F342D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14764" y="0"/>
            <a:ext cx="5577236" cy="6858000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[Insert photo]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3A2245-AF3E-4EFE-A7AC-D76BABECED7A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6ADB806-4287-47DA-AF4C-BB39AE0922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567038" y="1956816"/>
            <a:ext cx="5010912" cy="4251960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Subtitle">
            <a:extLst>
              <a:ext uri="{FF2B5EF4-FFF2-40B4-BE49-F238E27FC236}">
                <a16:creationId xmlns:a16="http://schemas.microsoft.com/office/drawing/2014/main" id="{B8114C82-D1E4-4FD5-9ACC-948ED3D2FC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8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2183BB9D-7E68-4480-8074-01D6B918558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8" y="652074"/>
            <a:ext cx="5010912" cy="399879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69EDE3A3-93BC-435F-86A2-88586877EC9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7039" y="5687045"/>
            <a:ext cx="5017787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1580C69-7EEC-439E-AF10-9BA9CF26B3D8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04878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icture with Caption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4B64A38-EFA9-4A39-99F2-74B7B3E3FF14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6605015" y="0"/>
            <a:ext cx="5586984" cy="6858000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 sz="16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en-US"/>
              <a:t> [Insert photo]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A104EF-8C7F-4FBE-B54B-0BD9A26ABAF3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567039" y="2257621"/>
            <a:ext cx="5098750" cy="3943585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[Click to add content]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51043C8-8B93-427A-B1E9-91B8B594F1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16E691-EC6C-47C6-BC3B-D245D45A34C7}" type="datetime1">
              <a:rPr lang="en-US" smtClean="0"/>
              <a:t>7/30/2025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E38E192-3F9A-45D3-ACFB-FAC89A71B2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8725343-4115-4C36-929A-12123083C5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0461DF-BA7E-4A6E-8E65-15AD0484CCD9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18CCE458-F83E-44C2-B2F1-F53F7D8532E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570074"/>
            <a:ext cx="5093207" cy="1385726"/>
          </a:xfrm>
          <a:prstGeom prst="rect">
            <a:avLst/>
          </a:prstGeom>
        </p:spPr>
        <p:txBody>
          <a:bodyPr anchor="b"/>
          <a:lstStyle/>
          <a:p>
            <a:r>
              <a:rPr lang="en-US"/>
              <a:t>[Headline]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5D256FB-1CFC-42B7-BE62-7F49A482A929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6019D0E-FF32-459E-97E4-9BB716B7A63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3C383DF4-34AF-4B3C-A154-D199CB5156F0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DE34798-F2B1-4980-95F7-C1599F3B7D4C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607467C2-B91E-41AB-BA5E-261BD2637B37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2DF21283-8F19-4BB7-98FF-C9FBF6E276A5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5E94881C-C047-4686-98D9-FA9563CA33CA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6998B2EF-E7DD-4D13-8920-7BA654D235A6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4849C8C9-6B17-4EF5-8974-7D79D6A896CA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6D542EE6-DD72-4212-878D-2DC9A523C75C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E9D36CC9-C44F-4F31-91B1-6F6183D9096B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FCF9EAC1-0269-4115-98BF-A8695F5EEEE6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5A1B023F-3FFB-4432-A637-0087742169AC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157ACD-A708-446E-BA08-8ABA138452F1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A35FEBBB-6FF4-4962-A5D1-9492720A09A2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1B6C3A59-2A6C-4FA0-8ACD-FA252B97E943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A26BCAC7-CEA8-442F-A559-3F4E44BDC1E1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9943CB7D-FCF0-48F4-BEA7-B94F8532516B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98AE0A84-25B5-483F-9FC6-D34178F270FE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B643A0A-DDE6-4A58-8121-C422A7300B85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08D1AA8E-DBB0-4C4B-AE6B-EE691E847CDC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A4EABDD5-9D53-41BE-84E2-0DAC76779421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8161154C-724E-4877-AFF8-FAD67B3FCA26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F4A58843-23D3-4734-AFEA-B414D4E09D9C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9D8E272B-3C66-4E7D-A0E4-4A06273C3A41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336FE848-CA52-4854-BF6B-285DAE372E01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17EA3C61-3BB1-44BD-91C7-7050576C0201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FC8BCE3-3CCD-45B7-92D2-066591836916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0B7941B-A3DF-4B81-9BED-4DAD101ECB21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D1CF571-F47A-4F28-8B73-4E37C1B1039D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A056D20-5052-460E-9F0C-73C6EBB5B408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9B34095-1465-47A1-AB1D-80BE93CEE138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30" name="Picture 129">
              <a:extLst>
                <a:ext uri="{FF2B5EF4-FFF2-40B4-BE49-F238E27FC236}">
                  <a16:creationId xmlns:a16="http://schemas.microsoft.com/office/drawing/2014/main" id="{4D13E51C-896C-433B-A5FF-883F9EE43E4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2B5AB5CC-90AD-42C7-BB73-F0FCD761B14B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F76CE769-2BEB-48C1-8CA7-391FEF864E0E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077D9859-C0B2-44E0-AD1D-FD26733D83D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DEEC4F13-D7A2-4001-8418-B83179B919BC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148C427F-D272-44D2-834F-6DFEDD02BC23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B59A0478-6E49-4D98-84A6-0961262102CA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047D932A-A694-4519-991D-D97DF9B57751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EF0F7CF1-686F-4EFD-9629-02F26E004698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22E9D753-0937-4FE5-92CB-35E8294FE0D7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EB74A8B5-691E-4537-93E2-370CC74938DB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14EB5F14-E487-4F32-8AC6-D97F77A31298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B14AA409-2A6D-429A-8B33-013EA09DB1C9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A4D87BE8-9941-49E5-91EA-E3E08FDCE28A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32370BFA-8320-4D7F-BA0E-9C1BF1E084BC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23014EB0-DB7C-481D-A3CA-6980C7543961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36" name="Graphic 135" descr="Close with solid fill">
              <a:extLst>
                <a:ext uri="{FF2B5EF4-FFF2-40B4-BE49-F238E27FC236}">
                  <a16:creationId xmlns:a16="http://schemas.microsoft.com/office/drawing/2014/main" id="{20B51798-AF78-4078-9746-D3424A9210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37" name="Graphic 136" descr="Close with solid fill">
              <a:extLst>
                <a:ext uri="{FF2B5EF4-FFF2-40B4-BE49-F238E27FC236}">
                  <a16:creationId xmlns:a16="http://schemas.microsoft.com/office/drawing/2014/main" id="{BE032418-92A1-4E1A-8C09-A3D216178FA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38" name="Graphic 137" descr="Close with solid fill">
              <a:extLst>
                <a:ext uri="{FF2B5EF4-FFF2-40B4-BE49-F238E27FC236}">
                  <a16:creationId xmlns:a16="http://schemas.microsoft.com/office/drawing/2014/main" id="{905A376A-9A3D-4C3A-9C9C-738E9C1202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39" name="Graphic 138" descr="Close with solid fill">
              <a:extLst>
                <a:ext uri="{FF2B5EF4-FFF2-40B4-BE49-F238E27FC236}">
                  <a16:creationId xmlns:a16="http://schemas.microsoft.com/office/drawing/2014/main" id="{B25CCDCC-346E-4A47-87C4-F6846327D72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40" name="Graphic 139" descr="Close with solid fill">
              <a:extLst>
                <a:ext uri="{FF2B5EF4-FFF2-40B4-BE49-F238E27FC236}">
                  <a16:creationId xmlns:a16="http://schemas.microsoft.com/office/drawing/2014/main" id="{6E24AC98-79D8-4568-9A1C-A55249435BA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41" name="Graphic 140" descr="Close with solid fill">
              <a:extLst>
                <a:ext uri="{FF2B5EF4-FFF2-40B4-BE49-F238E27FC236}">
                  <a16:creationId xmlns:a16="http://schemas.microsoft.com/office/drawing/2014/main" id="{5A2E6131-42EA-4489-815F-FBF80F1E3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42" name="Graphic 141" descr="Close with solid fill">
              <a:extLst>
                <a:ext uri="{FF2B5EF4-FFF2-40B4-BE49-F238E27FC236}">
                  <a16:creationId xmlns:a16="http://schemas.microsoft.com/office/drawing/2014/main" id="{28CDE807-7922-48F9-AC2E-C583539356A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43" name="Graphic 142" descr="Close with solid fill">
              <a:extLst>
                <a:ext uri="{FF2B5EF4-FFF2-40B4-BE49-F238E27FC236}">
                  <a16:creationId xmlns:a16="http://schemas.microsoft.com/office/drawing/2014/main" id="{EB4DA3CB-8A65-4425-9F20-1DB51B5C0C4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44" name="Graphic 143" descr="Close with solid fill">
              <a:extLst>
                <a:ext uri="{FF2B5EF4-FFF2-40B4-BE49-F238E27FC236}">
                  <a16:creationId xmlns:a16="http://schemas.microsoft.com/office/drawing/2014/main" id="{DCE5CBE6-5A5C-41FA-A939-E25CD0CA77C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45" name="Graphic 144" descr="Close with solid fill">
              <a:extLst>
                <a:ext uri="{FF2B5EF4-FFF2-40B4-BE49-F238E27FC236}">
                  <a16:creationId xmlns:a16="http://schemas.microsoft.com/office/drawing/2014/main" id="{29CCB93B-D43D-410C-A947-C02E98E8D01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88" name="SPG Commodity Insights Red White Small">
            <a:extLst>
              <a:ext uri="{FF2B5EF4-FFF2-40B4-BE49-F238E27FC236}">
                <a16:creationId xmlns:a16="http://schemas.microsoft.com/office/drawing/2014/main" id="{D74D714F-83B2-4EF1-9E0B-A623BFB5F9F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36962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nted Backgroun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5233969-EFEE-4396-B837-BF0AD16982D4}"/>
              </a:ext>
            </a:extLst>
          </p:cNvPr>
          <p:cNvSpPr/>
          <p:nvPr userDrawn="1"/>
        </p:nvSpPr>
        <p:spPr>
          <a:xfrm>
            <a:off x="226359" y="239405"/>
            <a:ext cx="11739282" cy="6379191"/>
          </a:xfrm>
          <a:prstGeom prst="rect">
            <a:avLst/>
          </a:prstGeom>
          <a:solidFill>
            <a:schemeClr val="accent4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F79257-0F45-4464-B07A-E911EA2D1D1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[Headline] Please see footnote on the lower left for single page use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3502E2A-C02F-4598-8CA0-4AD588B5AA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4B35A9-6308-46EB-B822-9A6147AA89F3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15F89BF-D253-4E07-9541-4D7E855915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115304F-919C-4F77-BC96-EE9550A9D6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9E396F4C-762F-4940-93E2-9AF0D55B591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584274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E72DE81-6D31-4EE8-846D-11667A30DC51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423200A-B639-4DFB-B52F-559F1F74B600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EC32EDD-78CF-4586-BFD7-75B826A880F9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58549BC5-4805-4624-8EDF-1CC9C2197B5E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394D1C0-EA2E-4008-A874-1EC0BF574D97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A91BD69-4594-4FDA-997A-E65449EA1958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084D7FA-8C2F-4E17-9AA9-8B0337F4C5D4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8525CC7-72BD-405B-A60B-629BFFE0E384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7571622-2029-4FBC-BF6F-9EED626AC1B1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974FC87-AC9A-4953-A46E-301C9A5AD70E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110A7BC-1466-41A7-BA52-A582F79A00D0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A867F2C-00F0-470A-8785-CF2C568B79C7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E5AA1475-2D73-42FB-9913-56210F20F09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7A4583F7-4DEB-484F-83A0-8D47A75E7280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633526BB-F841-4514-A9F1-36B3DBDACEE7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F35C634-B648-4DBC-977B-0A5152309B02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C5D65809-B87C-4240-A59E-109EE00ABDDF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FC4661DE-667C-4142-BFBA-C579E095FDCA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46AB15E-BDCA-43B9-B050-B42CCFBD425E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F1BEA057-79E7-4EC3-8EBB-67F0573CE908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DAEE85BB-CB6B-40EF-A330-B11AE29B408A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8E89FDCF-E929-48C0-98F4-22E19A16802D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8A15EE0-BEA9-476F-B632-E99CCBB2C7F5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10852A6-E8C5-42FB-825F-860DB4A56D5C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7C1FF46-B5AE-4737-857F-B4360EEE37AA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1CD1BDA-4069-458D-81D0-BC61409542C8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5C88F6A3-3F4B-4AC4-982D-D3A5C1FDA4C3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284FA955-892E-445A-8D71-69416B38D350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27" name="Graphic 26" descr="Close with solid fill">
              <a:extLst>
                <a:ext uri="{FF2B5EF4-FFF2-40B4-BE49-F238E27FC236}">
                  <a16:creationId xmlns:a16="http://schemas.microsoft.com/office/drawing/2014/main" id="{96245744-AF49-4CE4-AFB6-66FC1960FCD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28" name="Graphic 27" descr="Close with solid fill">
              <a:extLst>
                <a:ext uri="{FF2B5EF4-FFF2-40B4-BE49-F238E27FC236}">
                  <a16:creationId xmlns:a16="http://schemas.microsoft.com/office/drawing/2014/main" id="{E8194C7F-0BE7-4D7D-8F46-917CDA4D842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29" name="Graphic 28" descr="Close with solid fill">
              <a:extLst>
                <a:ext uri="{FF2B5EF4-FFF2-40B4-BE49-F238E27FC236}">
                  <a16:creationId xmlns:a16="http://schemas.microsoft.com/office/drawing/2014/main" id="{F6D2715F-17CA-4186-A461-28CCC8749C1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30" name="Graphic 29" descr="Close with solid fill">
              <a:extLst>
                <a:ext uri="{FF2B5EF4-FFF2-40B4-BE49-F238E27FC236}">
                  <a16:creationId xmlns:a16="http://schemas.microsoft.com/office/drawing/2014/main" id="{C2133369-C12A-460B-85F0-18B1638FD45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31" name="Graphic 30" descr="Close with solid fill">
              <a:extLst>
                <a:ext uri="{FF2B5EF4-FFF2-40B4-BE49-F238E27FC236}">
                  <a16:creationId xmlns:a16="http://schemas.microsoft.com/office/drawing/2014/main" id="{0AD790A3-B200-4CA3-8144-3255D6ACAFF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32" name="Graphic 31" descr="Close with solid fill">
              <a:extLst>
                <a:ext uri="{FF2B5EF4-FFF2-40B4-BE49-F238E27FC236}">
                  <a16:creationId xmlns:a16="http://schemas.microsoft.com/office/drawing/2014/main" id="{7F467231-C2FF-48DE-9E29-913DE2E0D2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33" name="Graphic 32" descr="Close with solid fill">
              <a:extLst>
                <a:ext uri="{FF2B5EF4-FFF2-40B4-BE49-F238E27FC236}">
                  <a16:creationId xmlns:a16="http://schemas.microsoft.com/office/drawing/2014/main" id="{9F3357CC-5C53-40A5-A529-BC1B4B7E002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34" name="Graphic 33" descr="Close with solid fill">
              <a:extLst>
                <a:ext uri="{FF2B5EF4-FFF2-40B4-BE49-F238E27FC236}">
                  <a16:creationId xmlns:a16="http://schemas.microsoft.com/office/drawing/2014/main" id="{623625A4-67F0-4F47-BD2B-DFE76CB14D3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35" name="Graphic 34" descr="Close with solid fill">
              <a:extLst>
                <a:ext uri="{FF2B5EF4-FFF2-40B4-BE49-F238E27FC236}">
                  <a16:creationId xmlns:a16="http://schemas.microsoft.com/office/drawing/2014/main" id="{6AD8EA30-9A89-4FD9-AA2D-4626F99C998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36" name="Graphic 35" descr="Close with solid fill">
              <a:extLst>
                <a:ext uri="{FF2B5EF4-FFF2-40B4-BE49-F238E27FC236}">
                  <a16:creationId xmlns:a16="http://schemas.microsoft.com/office/drawing/2014/main" id="{51A2C0D4-371E-4B71-9179-A564FE0F5C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47" name="Rectangle 46">
            <a:extLst>
              <a:ext uri="{FF2B5EF4-FFF2-40B4-BE49-F238E27FC236}">
                <a16:creationId xmlns:a16="http://schemas.microsoft.com/office/drawing/2014/main" id="{EA61A7B3-C4D2-4397-8168-2604119B3D30}"/>
              </a:ext>
            </a:extLst>
          </p:cNvPr>
          <p:cNvSpPr/>
          <p:nvPr userDrawn="1"/>
        </p:nvSpPr>
        <p:spPr>
          <a:xfrm>
            <a:off x="-1401843" y="5118914"/>
            <a:ext cx="1394599" cy="13658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If this slide is used as a stand-alone slide, please add the logo in all black to the slide. Hold down SHIFT and drag the logo below to the left of the first guideline. </a:t>
            </a:r>
          </a:p>
        </p:txBody>
      </p:sp>
      <p:sp>
        <p:nvSpPr>
          <p:cNvPr id="49" name="Media Placeholder 50">
            <a:extLst>
              <a:ext uri="{FF2B5EF4-FFF2-40B4-BE49-F238E27FC236}">
                <a16:creationId xmlns:a16="http://schemas.microsoft.com/office/drawing/2014/main" id="{BBFE0E77-9273-4E0A-8913-D988E952D4D5}"/>
              </a:ext>
            </a:extLst>
          </p:cNvPr>
          <p:cNvSpPr>
            <a:spLocks noGrp="1"/>
          </p:cNvSpPr>
          <p:nvPr>
            <p:ph type="media" sz="quarter" idx="13" hasCustomPrompt="1"/>
          </p:nvPr>
        </p:nvSpPr>
        <p:spPr>
          <a:xfrm>
            <a:off x="-1374400" y="6042543"/>
            <a:ext cx="1362456" cy="365760"/>
          </a:xfr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None/>
              <a:defRPr sz="100">
                <a:noFill/>
              </a:defRPr>
            </a:lvl1pPr>
          </a:lstStyle>
          <a:p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57333770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nted Backgroun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5233969-EFEE-4396-B837-BF0AD16982D4}"/>
              </a:ext>
            </a:extLst>
          </p:cNvPr>
          <p:cNvSpPr/>
          <p:nvPr userDrawn="1"/>
        </p:nvSpPr>
        <p:spPr>
          <a:xfrm>
            <a:off x="226359" y="239405"/>
            <a:ext cx="11739282" cy="6379191"/>
          </a:xfrm>
          <a:prstGeom prst="rect">
            <a:avLst/>
          </a:prstGeom>
          <a:solidFill>
            <a:schemeClr val="accent3">
              <a:alpha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F79257-0F45-4464-B07A-E911EA2D1D1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 Please see footnote on the lower left for single page use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3502E2A-C02F-4598-8CA0-4AD588B5AA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DCA35FF-4D2A-498A-8680-964A42017A64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15F89BF-D253-4E07-9541-4D7E855915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115304F-919C-4F77-BC96-EE9550A9D6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9E396F4C-762F-4940-93E2-9AF0D55B591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584274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CF32E41-AE23-4AB8-BBD3-5DDDA8822076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D65E677-89F3-4B6C-872C-D692668457F3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AAD7609-768B-4994-B6CF-A145B30EB2B7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81DB13CB-60DC-4D5A-9D53-F9BA0EC24841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68223A6-7FC1-4E90-A0E0-E39F129E0925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AFA175E-66DE-4266-849B-D478AA5D5019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CA17CBD-0806-441C-9085-77D44783F741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FDE58A2-6B49-4DA6-8715-ECD72C03B618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2068197-D4E9-44F4-A1F8-372CC4E92838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8260D71-520D-415F-A5D3-7802F02E3AB3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3BA551C-3085-43FA-BCCA-F9011F8596E2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43ABA97-7D14-4392-9402-E8B0744F8EAD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BA901F25-DC8F-4CDA-BCF8-929418C222F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63243C4-EDBF-4A54-BBDB-AB4037DAA671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46EEE72-1413-4B34-AAD1-2E49DB4E2095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D8120777-CEB0-4B6F-87B3-F1EC0F046D9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218F72D7-648A-4F15-ACF5-B8281F35F57A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555AB4DD-99A1-43C3-ABC6-5D434B205C2D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6F1FFF8C-1327-4A19-880A-3479D0A55EBE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35280209-B201-4AC7-BFD8-FA55B8DCD033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FF1C21CF-B3F5-443D-B00E-14EE46ED97DA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4805062-DC34-4BF2-A6E4-7A72B785032B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E6010B52-9FB2-442A-B6BB-CD3D18C9EB65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8DDF3B2-A9E5-4BE4-8D94-867821759E6C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3329A8D-96B8-4BB1-B4B6-1AAA28B95766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03CC8236-37AD-49FD-96C5-6813D8EDFF21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2AF693ED-400C-49C5-89BC-4EA87D9E2FD7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9EA3CA52-5D9F-4190-B1D1-6D5637C681D4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27" name="Graphic 26" descr="Close with solid fill">
              <a:extLst>
                <a:ext uri="{FF2B5EF4-FFF2-40B4-BE49-F238E27FC236}">
                  <a16:creationId xmlns:a16="http://schemas.microsoft.com/office/drawing/2014/main" id="{3474E98A-EFCF-4355-91C6-5120F98E4B0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28" name="Graphic 27" descr="Close with solid fill">
              <a:extLst>
                <a:ext uri="{FF2B5EF4-FFF2-40B4-BE49-F238E27FC236}">
                  <a16:creationId xmlns:a16="http://schemas.microsoft.com/office/drawing/2014/main" id="{B33004E9-9512-49AD-814A-F14EDACE88E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29" name="Graphic 28" descr="Close with solid fill">
              <a:extLst>
                <a:ext uri="{FF2B5EF4-FFF2-40B4-BE49-F238E27FC236}">
                  <a16:creationId xmlns:a16="http://schemas.microsoft.com/office/drawing/2014/main" id="{B790EEC0-6B83-4528-B56D-8336053C100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30" name="Graphic 29" descr="Close with solid fill">
              <a:extLst>
                <a:ext uri="{FF2B5EF4-FFF2-40B4-BE49-F238E27FC236}">
                  <a16:creationId xmlns:a16="http://schemas.microsoft.com/office/drawing/2014/main" id="{E7ABC868-4D9E-4605-B160-C07B68560D1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31" name="Graphic 30" descr="Close with solid fill">
              <a:extLst>
                <a:ext uri="{FF2B5EF4-FFF2-40B4-BE49-F238E27FC236}">
                  <a16:creationId xmlns:a16="http://schemas.microsoft.com/office/drawing/2014/main" id="{1CA33095-6250-46E1-8A47-AEEDC811856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32" name="Graphic 31" descr="Close with solid fill">
              <a:extLst>
                <a:ext uri="{FF2B5EF4-FFF2-40B4-BE49-F238E27FC236}">
                  <a16:creationId xmlns:a16="http://schemas.microsoft.com/office/drawing/2014/main" id="{9527812F-D822-4894-9171-E65B3CDCCA7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33" name="Graphic 32" descr="Close with solid fill">
              <a:extLst>
                <a:ext uri="{FF2B5EF4-FFF2-40B4-BE49-F238E27FC236}">
                  <a16:creationId xmlns:a16="http://schemas.microsoft.com/office/drawing/2014/main" id="{3510A5E5-AC23-4C4B-A74A-AEB6CB88A43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34" name="Graphic 33" descr="Close with solid fill">
              <a:extLst>
                <a:ext uri="{FF2B5EF4-FFF2-40B4-BE49-F238E27FC236}">
                  <a16:creationId xmlns:a16="http://schemas.microsoft.com/office/drawing/2014/main" id="{138D40B9-60FB-48B8-B883-7706E0317CE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35" name="Graphic 34" descr="Close with solid fill">
              <a:extLst>
                <a:ext uri="{FF2B5EF4-FFF2-40B4-BE49-F238E27FC236}">
                  <a16:creationId xmlns:a16="http://schemas.microsoft.com/office/drawing/2014/main" id="{CF0D7166-BDCB-4AE7-B719-4D526D63742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36" name="Graphic 35" descr="Close with solid fill">
              <a:extLst>
                <a:ext uri="{FF2B5EF4-FFF2-40B4-BE49-F238E27FC236}">
                  <a16:creationId xmlns:a16="http://schemas.microsoft.com/office/drawing/2014/main" id="{CFF9870F-013C-4388-8FD2-B8F6D799F4B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903504B4-674E-4E19-9528-71DBF27E503B}"/>
              </a:ext>
            </a:extLst>
          </p:cNvPr>
          <p:cNvSpPr/>
          <p:nvPr userDrawn="1"/>
        </p:nvSpPr>
        <p:spPr>
          <a:xfrm>
            <a:off x="-1401843" y="5118914"/>
            <a:ext cx="1394599" cy="13658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If this slide is used as a stand-alone slide, please add the logo in all black to the slide. Hold down SHIFT and drag the logo below to the left of the first guideline. </a:t>
            </a:r>
          </a:p>
        </p:txBody>
      </p:sp>
      <p:sp>
        <p:nvSpPr>
          <p:cNvPr id="49" name="Media Placeholder 50">
            <a:extLst>
              <a:ext uri="{FF2B5EF4-FFF2-40B4-BE49-F238E27FC236}">
                <a16:creationId xmlns:a16="http://schemas.microsoft.com/office/drawing/2014/main" id="{8360EC45-7B09-4AD5-A6EC-97EE1F232357}"/>
              </a:ext>
            </a:extLst>
          </p:cNvPr>
          <p:cNvSpPr>
            <a:spLocks noGrp="1"/>
          </p:cNvSpPr>
          <p:nvPr>
            <p:ph type="media" sz="quarter" idx="13" hasCustomPrompt="1"/>
          </p:nvPr>
        </p:nvSpPr>
        <p:spPr>
          <a:xfrm>
            <a:off x="-1374400" y="6042543"/>
            <a:ext cx="1362456" cy="365760"/>
          </a:xfr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None/>
              <a:defRPr sz="100">
                <a:noFill/>
              </a:defRPr>
            </a:lvl1pPr>
          </a:lstStyle>
          <a:p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13849791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nted Backgroun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5233969-EFEE-4396-B837-BF0AD16982D4}"/>
              </a:ext>
            </a:extLst>
          </p:cNvPr>
          <p:cNvSpPr/>
          <p:nvPr userDrawn="1"/>
        </p:nvSpPr>
        <p:spPr>
          <a:xfrm>
            <a:off x="226359" y="239405"/>
            <a:ext cx="11739282" cy="6379191"/>
          </a:xfrm>
          <a:prstGeom prst="rect">
            <a:avLst/>
          </a:prstGeom>
          <a:solidFill>
            <a:schemeClr val="accent5">
              <a:alpha val="3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F79257-0F45-4464-B07A-E911EA2D1D1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 Please see footnote on the lower left for single page use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3502E2A-C02F-4598-8CA0-4AD588B5AA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A4D16-6146-4B19-BBAA-A990467BC088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15F89BF-D253-4E07-9541-4D7E855915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115304F-919C-4F77-BC96-EE9550A9D6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9E396F4C-762F-4940-93E2-9AF0D55B591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584274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B4FA31C-DB08-41B9-95E8-B1F0D8B49E0D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410B4C2-BDF4-46CD-A38B-A8C99FE4A3A5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8F0FFA7-9474-4A46-98BF-EB36B213E7D7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8ABD13EE-625C-45C3-9EC1-C1CCC8381FAD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7A2B646-CD46-4B0F-93F5-9441AAA25672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7CC4EA4-865D-4094-93EF-9A4646F715BE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D7206F3-3C0D-4961-8430-9373BB7FBFD9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6906D1C-7176-4A05-B5A1-DDC044E5D267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933072E-A539-42AB-B6DF-978B287CD6B1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8BD4CFB-0C05-45D1-9B41-15189F990360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8E5739C-A3F7-43D2-AB2A-049CDCC3EA4D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FECDE9D-6957-4F5E-833E-425AB1BB6BEF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B59FBFCE-6440-4C27-9297-9291032D4DB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00841669-D32E-4DE0-9CD8-E7780644E3D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18FD646-3C46-48B3-886B-B1976FF7BD12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F499DFAA-1E9E-46E8-A885-6FF45095072E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B784881A-BCAE-42AD-A90D-3E0094562A65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7CA64F69-F27C-4566-B886-B53F68AAA52B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74B7D970-F849-49D7-8D7F-ED02907F7BEB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E813B39-0927-4E1A-AC28-A92E71A725DB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4424BD7-32BC-4452-82B3-43C1D7C7AA75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EB0370D-99FA-40C0-87BF-B1DF99082B5D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55959960-0F8A-4A66-BE04-DC9993606264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602768D6-78BB-409E-B0AE-C486DBC85DD2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C0320F0-C098-4D2E-80ED-1D080D3F23E0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FB057FBE-4954-4DA9-BD85-5C61FD2A6FE0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E76D83F-22DF-47BE-ADD5-09920FA0FEFB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5326C115-BD7A-430E-A6E3-2140E1C65876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27" name="Graphic 26" descr="Close with solid fill">
              <a:extLst>
                <a:ext uri="{FF2B5EF4-FFF2-40B4-BE49-F238E27FC236}">
                  <a16:creationId xmlns:a16="http://schemas.microsoft.com/office/drawing/2014/main" id="{0020BFCB-73B5-4B33-83B4-3397F8BB989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28" name="Graphic 27" descr="Close with solid fill">
              <a:extLst>
                <a:ext uri="{FF2B5EF4-FFF2-40B4-BE49-F238E27FC236}">
                  <a16:creationId xmlns:a16="http://schemas.microsoft.com/office/drawing/2014/main" id="{D8459BA9-192B-46F5-A4DC-7E92D56BE9A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29" name="Graphic 28" descr="Close with solid fill">
              <a:extLst>
                <a:ext uri="{FF2B5EF4-FFF2-40B4-BE49-F238E27FC236}">
                  <a16:creationId xmlns:a16="http://schemas.microsoft.com/office/drawing/2014/main" id="{D6818E51-E4F2-453E-B32B-B961E1F29A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30" name="Graphic 29" descr="Close with solid fill">
              <a:extLst>
                <a:ext uri="{FF2B5EF4-FFF2-40B4-BE49-F238E27FC236}">
                  <a16:creationId xmlns:a16="http://schemas.microsoft.com/office/drawing/2014/main" id="{0FA8B3E7-A37E-43EB-BE68-0054DCE61C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31" name="Graphic 30" descr="Close with solid fill">
              <a:extLst>
                <a:ext uri="{FF2B5EF4-FFF2-40B4-BE49-F238E27FC236}">
                  <a16:creationId xmlns:a16="http://schemas.microsoft.com/office/drawing/2014/main" id="{C7572A11-2289-436A-A4C7-10C6C55FBC0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32" name="Graphic 31" descr="Close with solid fill">
              <a:extLst>
                <a:ext uri="{FF2B5EF4-FFF2-40B4-BE49-F238E27FC236}">
                  <a16:creationId xmlns:a16="http://schemas.microsoft.com/office/drawing/2014/main" id="{52C4789D-FBEC-41D7-8586-15DA9958F8E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33" name="Graphic 32" descr="Close with solid fill">
              <a:extLst>
                <a:ext uri="{FF2B5EF4-FFF2-40B4-BE49-F238E27FC236}">
                  <a16:creationId xmlns:a16="http://schemas.microsoft.com/office/drawing/2014/main" id="{39C28007-AA08-4955-B5EA-69976905609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34" name="Graphic 33" descr="Close with solid fill">
              <a:extLst>
                <a:ext uri="{FF2B5EF4-FFF2-40B4-BE49-F238E27FC236}">
                  <a16:creationId xmlns:a16="http://schemas.microsoft.com/office/drawing/2014/main" id="{67488417-50FD-4DC5-9327-95FA1A44203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35" name="Graphic 34" descr="Close with solid fill">
              <a:extLst>
                <a:ext uri="{FF2B5EF4-FFF2-40B4-BE49-F238E27FC236}">
                  <a16:creationId xmlns:a16="http://schemas.microsoft.com/office/drawing/2014/main" id="{C13587C3-AC05-48C6-8B6C-D1C4D2241DC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36" name="Graphic 35" descr="Close with solid fill">
              <a:extLst>
                <a:ext uri="{FF2B5EF4-FFF2-40B4-BE49-F238E27FC236}">
                  <a16:creationId xmlns:a16="http://schemas.microsoft.com/office/drawing/2014/main" id="{CD4D4078-D6D7-4B78-8CF7-4AA934F7F74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3BB4300D-22FC-4BC3-B799-FA02892D6096}"/>
              </a:ext>
            </a:extLst>
          </p:cNvPr>
          <p:cNvSpPr/>
          <p:nvPr userDrawn="1"/>
        </p:nvSpPr>
        <p:spPr>
          <a:xfrm>
            <a:off x="-1401843" y="5118914"/>
            <a:ext cx="1394599" cy="13658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If this slide is used as a stand-alone slide, please add the logo in all black to the slide. Hold down SHIFT and drag the logo below to the left of the first guideline. </a:t>
            </a:r>
          </a:p>
        </p:txBody>
      </p:sp>
      <p:sp>
        <p:nvSpPr>
          <p:cNvPr id="50" name="Media Placeholder 50">
            <a:extLst>
              <a:ext uri="{FF2B5EF4-FFF2-40B4-BE49-F238E27FC236}">
                <a16:creationId xmlns:a16="http://schemas.microsoft.com/office/drawing/2014/main" id="{1FA481EB-337B-4BFA-B095-FDCE5A615564}"/>
              </a:ext>
            </a:extLst>
          </p:cNvPr>
          <p:cNvSpPr>
            <a:spLocks noGrp="1"/>
          </p:cNvSpPr>
          <p:nvPr>
            <p:ph type="media" sz="quarter" idx="13" hasCustomPrompt="1"/>
          </p:nvPr>
        </p:nvSpPr>
        <p:spPr>
          <a:xfrm>
            <a:off x="-1374400" y="6042543"/>
            <a:ext cx="1362456" cy="365760"/>
          </a:xfr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None/>
              <a:defRPr sz="100">
                <a:noFill/>
              </a:defRPr>
            </a:lvl1pPr>
          </a:lstStyle>
          <a:p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55113896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       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ICONS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3A44DCB-2B66-40CC-BFC9-D0F716E2CEF9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329A02F-97B9-4C8B-8D7B-D67097271FCA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6FE2388E-4B15-41C7-BF43-AC1AB7927E5F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7A8A86A-AB9B-43AA-8CA0-D6E9B35AD57A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024556E7-498A-428A-AE3C-16ED9A96E517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7FF2A454-020D-456D-B2C2-76AAF0BD8080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BA1613DD-18C6-42C3-A2DF-C9A56F4169DE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79" name="Rectangle 78">
            <a:extLst>
              <a:ext uri="{FF2B5EF4-FFF2-40B4-BE49-F238E27FC236}">
                <a16:creationId xmlns:a16="http://schemas.microsoft.com/office/drawing/2014/main" id="{F55DA875-BCDD-4A0C-A739-83BC97DA1E3A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066107DF-8C78-4FA7-995D-868B98DAC781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C3D3180-5AA1-49F3-B2FE-EDA10C3AB688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5C14908A-E7F4-4096-A65C-E1E0E5A58AE6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654940DA-D98F-4495-BD63-4A849D446093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8E01CE8-E1E5-4991-A3D3-754996C9B6D7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556E139-0AAC-43C5-A502-45C7BC38D325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127E8A5-29D2-46D0-A393-1779B35A331F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AA5DE2C-563B-48DF-826E-96C88169C8C8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9993F553-E43D-4FE5-9CAA-0FEB1F0AC7A7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0BD3A2EF-402E-4E52-8DFA-1483A6AB0B3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A4AB81A7-3C9F-475F-A5C0-EEDACF659CC3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D359351-838C-4B1A-BE69-564C392FC97E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D2C97798-9801-4DC7-98D3-13433D7AA4C2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D95CD33-C5E7-40CE-85C5-45045FC93C8B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9DDABA8E-A778-44D1-B718-DBC4EDFA3AF0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1878433-AE5F-41F1-989E-997C86D6CA41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9E61A0AC-5F22-4A19-92B3-FEC38D463D1B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B69F08BD-69C1-40D7-B90A-1BB9B9DCBFE4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5C4974F8-A03C-48C5-8766-FFBA55C65C53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79B3A1A2-24D9-4418-A66E-1200B11D5AD8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6B824AC7-EE21-4A94-B226-BBBFB9E3B86B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6BF6C3F1-008D-4826-AF89-271466EEAAEC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6534F1F2-3DBB-4715-8CC5-8E4A1271F0FB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BF680DA5-7768-4B70-80A2-8283D4099DB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1C9613EA-C083-4B3F-96EB-3825CDD82572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61" name="Graphic 60" descr="Close with solid fill">
              <a:extLst>
                <a:ext uri="{FF2B5EF4-FFF2-40B4-BE49-F238E27FC236}">
                  <a16:creationId xmlns:a16="http://schemas.microsoft.com/office/drawing/2014/main" id="{7F1647AC-4630-45BE-B2A5-4455D33740C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62" name="Graphic 61" descr="Close with solid fill">
              <a:extLst>
                <a:ext uri="{FF2B5EF4-FFF2-40B4-BE49-F238E27FC236}">
                  <a16:creationId xmlns:a16="http://schemas.microsoft.com/office/drawing/2014/main" id="{82BFFF0D-DE04-4EF6-AE95-D9E53A72920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63" name="Graphic 62" descr="Close with solid fill">
              <a:extLst>
                <a:ext uri="{FF2B5EF4-FFF2-40B4-BE49-F238E27FC236}">
                  <a16:creationId xmlns:a16="http://schemas.microsoft.com/office/drawing/2014/main" id="{1B0D85D9-2D37-43D5-BCE9-207C2ECD6BE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64" name="Graphic 63" descr="Close with solid fill">
              <a:extLst>
                <a:ext uri="{FF2B5EF4-FFF2-40B4-BE49-F238E27FC236}">
                  <a16:creationId xmlns:a16="http://schemas.microsoft.com/office/drawing/2014/main" id="{6DF7BE2B-5FD8-46D8-BA3F-20575B7906B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65" name="Graphic 64" descr="Close with solid fill">
              <a:extLst>
                <a:ext uri="{FF2B5EF4-FFF2-40B4-BE49-F238E27FC236}">
                  <a16:creationId xmlns:a16="http://schemas.microsoft.com/office/drawing/2014/main" id="{D7F89597-CDC7-444E-82FE-F060E4F619A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66" name="Graphic 65" descr="Close with solid fill">
              <a:extLst>
                <a:ext uri="{FF2B5EF4-FFF2-40B4-BE49-F238E27FC236}">
                  <a16:creationId xmlns:a16="http://schemas.microsoft.com/office/drawing/2014/main" id="{4F6BE0C1-5903-4A82-A411-F8A40EEC0B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67" name="Graphic 66" descr="Close with solid fill">
              <a:extLst>
                <a:ext uri="{FF2B5EF4-FFF2-40B4-BE49-F238E27FC236}">
                  <a16:creationId xmlns:a16="http://schemas.microsoft.com/office/drawing/2014/main" id="{7AA346D1-0B69-435F-BD9C-C4572028599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68" name="Graphic 67" descr="Close with solid fill">
              <a:extLst>
                <a:ext uri="{FF2B5EF4-FFF2-40B4-BE49-F238E27FC236}">
                  <a16:creationId xmlns:a16="http://schemas.microsoft.com/office/drawing/2014/main" id="{A4FCE17A-ECD8-48F5-AC64-08A29E09841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69" name="Graphic 68" descr="Close with solid fill">
              <a:extLst>
                <a:ext uri="{FF2B5EF4-FFF2-40B4-BE49-F238E27FC236}">
                  <a16:creationId xmlns:a16="http://schemas.microsoft.com/office/drawing/2014/main" id="{D47238AC-3E85-4EEF-B7C3-E82CDA37EB8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70" name="Graphic 69" descr="Close with solid fill">
              <a:extLst>
                <a:ext uri="{FF2B5EF4-FFF2-40B4-BE49-F238E27FC236}">
                  <a16:creationId xmlns:a16="http://schemas.microsoft.com/office/drawing/2014/main" id="{7EE5065F-65B5-4DED-8635-C7F59F790C5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7675778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3 Columns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A70A89-2742-414E-990D-00D773F4D43C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0976" y="3321146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Middle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9596" y="3321146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258216" y="3321146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7" name="Picture Placeholder Left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60977" y="1959598"/>
            <a:ext cx="1161288" cy="116128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4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Middle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4409596" y="1959861"/>
            <a:ext cx="1161288" cy="116128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4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Right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8256785" y="1959861"/>
            <a:ext cx="1161288" cy="116128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4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DA03F86-325A-426E-9FC5-0C893F0B5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49617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Subtitle">
            <a:extLst>
              <a:ext uri="{FF2B5EF4-FFF2-40B4-BE49-F238E27FC236}">
                <a16:creationId xmlns:a16="http://schemas.microsoft.com/office/drawing/2014/main" id="{0A5B223F-C605-4115-BE2F-C4F94D8B0D0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1CBEFA0D-AA9F-41EC-AA39-4B7ED7A544D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57212" y="3849756"/>
            <a:ext cx="3374136" cy="1739189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1" name="Text Placeholder 22">
            <a:extLst>
              <a:ext uri="{FF2B5EF4-FFF2-40B4-BE49-F238E27FC236}">
                <a16:creationId xmlns:a16="http://schemas.microsoft.com/office/drawing/2014/main" id="{002B21E4-5277-4096-89FA-542D582DA3C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406900" y="3849756"/>
            <a:ext cx="3374136" cy="17391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D4CDAA6E-D967-4882-9C82-04117B5FB9C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56587" y="3849756"/>
            <a:ext cx="3374136" cy="1739189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5" name="Text Placeholder 11">
            <a:extLst>
              <a:ext uri="{FF2B5EF4-FFF2-40B4-BE49-F238E27FC236}">
                <a16:creationId xmlns:a16="http://schemas.microsoft.com/office/drawing/2014/main" id="{200235E1-A4EC-4E89-988A-52AFEB6744E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CEA58D2-BBDB-4362-9160-5D5A2D975377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90E9F7B-7BE1-43A5-AA8C-D678352867B4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7DEA47EC-0888-49C5-842B-B58EBFE657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0DF73BC0-6C32-4386-8B6D-B106628A5C3E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C0E86CEA-7E59-40A7-B10C-26F620B46CD4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364934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3 Columns Horizont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B475E03-044B-4521-8833-0617DB365D61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543301" y="1958818"/>
            <a:ext cx="8088528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2" name="Subtitle Middle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543301" y="3396613"/>
            <a:ext cx="8088528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4" name="Subtitle Right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43301" y="4839819"/>
            <a:ext cx="8088528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7" name="Picture Placeholder Left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1531688" y="1953408"/>
            <a:ext cx="850392" cy="850392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Middle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1531688" y="3396613"/>
            <a:ext cx="850392" cy="850392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Right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1529510" y="4839819"/>
            <a:ext cx="850392" cy="850392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CBBB53B-3527-4A3E-A5BB-F5E5B67F0C3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48932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Subtitle">
            <a:extLst>
              <a:ext uri="{FF2B5EF4-FFF2-40B4-BE49-F238E27FC236}">
                <a16:creationId xmlns:a16="http://schemas.microsoft.com/office/drawing/2014/main" id="{1EA49DD4-28E5-4849-9C4D-AC342BF2CFC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41C011CA-5E4C-4675-8428-A4C4BEE616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543301" y="2267823"/>
            <a:ext cx="8088527" cy="928037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1" name="Text Placeholder 22">
            <a:extLst>
              <a:ext uri="{FF2B5EF4-FFF2-40B4-BE49-F238E27FC236}">
                <a16:creationId xmlns:a16="http://schemas.microsoft.com/office/drawing/2014/main" id="{1AB236A3-5B03-4D1A-9A80-7D0DCACD6E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543301" y="3706746"/>
            <a:ext cx="8088527" cy="928036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72848112-E7F0-4D33-BA96-6A70FAF33AC0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543301" y="5158963"/>
            <a:ext cx="8088527" cy="928037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4" name="Text Placeholder 11">
            <a:extLst>
              <a:ext uri="{FF2B5EF4-FFF2-40B4-BE49-F238E27FC236}">
                <a16:creationId xmlns:a16="http://schemas.microsoft.com/office/drawing/2014/main" id="{2F568A52-F1F3-4E3C-94E6-92E30A38DE9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5B2EC18-CF23-4A23-B367-581D770B4F98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654077C3-9F6C-4215-B70B-431916D54E9E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DA52B929-6421-4761-B202-A57B4EBA121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27" name="Straight Arrow Connector 26">
              <a:extLst>
                <a:ext uri="{FF2B5EF4-FFF2-40B4-BE49-F238E27FC236}">
                  <a16:creationId xmlns:a16="http://schemas.microsoft.com/office/drawing/2014/main" id="{AAC4F845-EAE5-4A23-A7C5-4E190A67CDBF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64872BB-5274-4548-9EF3-48FCED313488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514018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4 Columns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3F9310-901E-4933-B2D8-882E39A50022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Middle Top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928507" y="2788002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Middle Bottom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928507" y="401104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Bottom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931228" y="5234089"/>
            <a:ext cx="370060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7" name="Picture Placeholder Middle Top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611555" y="2788002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Middle Bottom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611555" y="401104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Bottom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09378" y="5234089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7" name="Subtitle Top">
            <a:extLst>
              <a:ext uri="{FF2B5EF4-FFF2-40B4-BE49-F238E27FC236}">
                <a16:creationId xmlns:a16="http://schemas.microsoft.com/office/drawing/2014/main" id="{5B7C905F-BC05-4395-B5CE-1BD93FF9FFF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928507" y="1570369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2" name="Picture Placeholder Top">
            <a:extLst>
              <a:ext uri="{FF2B5EF4-FFF2-40B4-BE49-F238E27FC236}">
                <a16:creationId xmlns:a16="http://schemas.microsoft.com/office/drawing/2014/main" id="{60D6C90E-DF65-4EB1-B7A0-570C08F1AA2E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611555" y="1564959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A23C681-1494-4F7B-84EB-323D32363D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48932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23" name="Subtitle">
            <a:extLst>
              <a:ext uri="{FF2B5EF4-FFF2-40B4-BE49-F238E27FC236}">
                <a16:creationId xmlns:a16="http://schemas.microsoft.com/office/drawing/2014/main" id="{5269F756-36C3-4378-BB35-C98BBDF8B9D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4" name="Text Placeholder 7">
            <a:extLst>
              <a:ext uri="{FF2B5EF4-FFF2-40B4-BE49-F238E27FC236}">
                <a16:creationId xmlns:a16="http://schemas.microsoft.com/office/drawing/2014/main" id="{B703467C-C8D9-42B1-8A23-41FBE3F8DD2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67039" y="1955800"/>
            <a:ext cx="5008562" cy="4253576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FC6CE9A5-1EBE-4621-8BA5-AA6C36FB5AA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29777" y="1901826"/>
            <a:ext cx="3702050" cy="64008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7B71C853-D31A-4FE2-A3F4-52EF33BB7DD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929777" y="3121025"/>
            <a:ext cx="3702050" cy="64008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28" name="Text Placeholder 27">
            <a:extLst>
              <a:ext uri="{FF2B5EF4-FFF2-40B4-BE49-F238E27FC236}">
                <a16:creationId xmlns:a16="http://schemas.microsoft.com/office/drawing/2014/main" id="{CBB7F8EA-801E-49A7-8B26-28A6618F1B4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931365" y="4345333"/>
            <a:ext cx="3700462" cy="64008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0" name="Text Placeholder 29">
            <a:extLst>
              <a:ext uri="{FF2B5EF4-FFF2-40B4-BE49-F238E27FC236}">
                <a16:creationId xmlns:a16="http://schemas.microsoft.com/office/drawing/2014/main" id="{3CAECFBE-8C5B-4F58-B0BE-FC92E55F22A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920252" y="5569296"/>
            <a:ext cx="3711575" cy="64008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5" name="Text Placeholder 11">
            <a:extLst>
              <a:ext uri="{FF2B5EF4-FFF2-40B4-BE49-F238E27FC236}">
                <a16:creationId xmlns:a16="http://schemas.microsoft.com/office/drawing/2014/main" id="{78F1645D-E649-4CCA-A7B1-0A38FE8ACCF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15584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536564A-10D3-464D-AFC2-90A9652124B9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BF532385-C9F0-4CCE-B850-6E89396806EC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E24C4543-1B8D-4A02-A1F9-19CC997EB85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FC92C11F-C54C-408D-A4A3-D9EE7B86C179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A2EC0B6-0C88-4ADC-B622-0533E5235615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053026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2 x 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CF5F8A-E7E3-4C91-8C00-E8445354A1B5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 Top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7357" y="2627822"/>
            <a:ext cx="3841175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Left Bottom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36990" y="4315671"/>
            <a:ext cx="3841175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 Top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800491" y="2622870"/>
            <a:ext cx="3831336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7" name="Picture Placeholder Left Top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67039" y="2622411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Left Bottom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67039" y="430035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Right Top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10614" y="2622868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8" name="Subtitle Right Bottom">
            <a:extLst>
              <a:ext uri="{FF2B5EF4-FFF2-40B4-BE49-F238E27FC236}">
                <a16:creationId xmlns:a16="http://schemas.microsoft.com/office/drawing/2014/main" id="{48492227-B5B3-481A-B3FF-29B58418F39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00491" y="4300356"/>
            <a:ext cx="3831336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2" name="Picture Placeholder  Right Bottom">
            <a:extLst>
              <a:ext uri="{FF2B5EF4-FFF2-40B4-BE49-F238E27FC236}">
                <a16:creationId xmlns:a16="http://schemas.microsoft.com/office/drawing/2014/main" id="{69CBDF09-485D-4CCF-AFB2-375A0E84346C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610614" y="430035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C9BB004-440E-4E63-BA39-D1ED226351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24" name="Subtitle">
            <a:extLst>
              <a:ext uri="{FF2B5EF4-FFF2-40B4-BE49-F238E27FC236}">
                <a16:creationId xmlns:a16="http://schemas.microsoft.com/office/drawing/2014/main" id="{2B81222A-AD44-419D-AE7D-FC16877A7C3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240338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5" name="Text Placeholder 15">
            <a:extLst>
              <a:ext uri="{FF2B5EF4-FFF2-40B4-BE49-F238E27FC236}">
                <a16:creationId xmlns:a16="http://schemas.microsoft.com/office/drawing/2014/main" id="{05E6230F-1C56-461B-9B88-11AB915831C6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1743982" y="2972154"/>
            <a:ext cx="3831317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AA7B42EF-1BE9-449C-8477-432DE29015F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743982" y="4682853"/>
            <a:ext cx="3831317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27" name="Text Placeholder 27">
            <a:extLst>
              <a:ext uri="{FF2B5EF4-FFF2-40B4-BE49-F238E27FC236}">
                <a16:creationId xmlns:a16="http://schemas.microsoft.com/office/drawing/2014/main" id="{533C9495-BA5F-49D6-BA30-585F3B84D90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800491" y="2993949"/>
            <a:ext cx="3831336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8" name="Text Placeholder 29">
            <a:extLst>
              <a:ext uri="{FF2B5EF4-FFF2-40B4-BE49-F238E27FC236}">
                <a16:creationId xmlns:a16="http://schemas.microsoft.com/office/drawing/2014/main" id="{DDBBF21A-DAE9-4522-87F3-D7D3D9057AA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800491" y="4682853"/>
            <a:ext cx="3831336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B06BE881-5974-48A9-8985-A2E692CD301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1789298"/>
            <a:ext cx="11064788" cy="676656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36E68001-A0D1-4115-B78E-9C9FED33219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67039" y="5729019"/>
            <a:ext cx="11060912" cy="483394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3F59CB36-047A-412C-B74C-B41652A71EBD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E0399432-DBD4-42C0-8379-85A4BD431080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31" name="Picture 30">
              <a:extLst>
                <a:ext uri="{FF2B5EF4-FFF2-40B4-BE49-F238E27FC236}">
                  <a16:creationId xmlns:a16="http://schemas.microsoft.com/office/drawing/2014/main" id="{B841ABFA-4D7E-4DBA-9F3E-65CB77310EF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9EB52848-2D3B-4097-A6D9-E28D3C89340F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8850850A-0FEE-49F7-B273-EB6D92F50F8F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169908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2 x 3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437AF9AF-AE54-4466-B610-23FEA107CD2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29" name="Subtitle">
            <a:extLst>
              <a:ext uri="{FF2B5EF4-FFF2-40B4-BE49-F238E27FC236}">
                <a16:creationId xmlns:a16="http://schemas.microsoft.com/office/drawing/2014/main" id="{E4B3DF4C-61D8-402C-B483-36731128815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FA216D-CB0C-4D60-9864-5A59E465CFA8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 Top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7357" y="2627822"/>
            <a:ext cx="3841175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Left Bottom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36990" y="4315671"/>
            <a:ext cx="3841175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 Top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800491" y="2622869"/>
            <a:ext cx="3831336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7" name="Picture Placeholder Left Top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67039" y="2622411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Left Bottom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67039" y="430035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Right Top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10614" y="2622868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8" name="Subtitle Right Bottom">
            <a:extLst>
              <a:ext uri="{FF2B5EF4-FFF2-40B4-BE49-F238E27FC236}">
                <a16:creationId xmlns:a16="http://schemas.microsoft.com/office/drawing/2014/main" id="{48492227-B5B3-481A-B3FF-29B58418F39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00491" y="4300355"/>
            <a:ext cx="3831336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2" name="Picture Placeholder  Right Bottom">
            <a:extLst>
              <a:ext uri="{FF2B5EF4-FFF2-40B4-BE49-F238E27FC236}">
                <a16:creationId xmlns:a16="http://schemas.microsoft.com/office/drawing/2014/main" id="{69CBDF09-485D-4CCF-AFB2-375A0E84346C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610614" y="430035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AE688C92-32C1-4BDA-933F-26BEEA3B91D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1789297"/>
            <a:ext cx="11064788" cy="676656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C9BB004-440E-4E63-BA39-D1ED226351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25" name="Text Placeholder 15">
            <a:extLst>
              <a:ext uri="{FF2B5EF4-FFF2-40B4-BE49-F238E27FC236}">
                <a16:creationId xmlns:a16="http://schemas.microsoft.com/office/drawing/2014/main" id="{05E6230F-1C56-461B-9B88-11AB915831C6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1743982" y="2972154"/>
            <a:ext cx="3831317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AA7B42EF-1BE9-449C-8477-432DE29015F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743982" y="4682853"/>
            <a:ext cx="3831317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27" name="Text Placeholder 27">
            <a:extLst>
              <a:ext uri="{FF2B5EF4-FFF2-40B4-BE49-F238E27FC236}">
                <a16:creationId xmlns:a16="http://schemas.microsoft.com/office/drawing/2014/main" id="{533C9495-BA5F-49D6-BA30-585F3B84D90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800491" y="2993948"/>
            <a:ext cx="3831336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8" name="Text Placeholder 29">
            <a:extLst>
              <a:ext uri="{FF2B5EF4-FFF2-40B4-BE49-F238E27FC236}">
                <a16:creationId xmlns:a16="http://schemas.microsoft.com/office/drawing/2014/main" id="{DDBBF21A-DAE9-4522-87F3-D7D3D9057AA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800491" y="4682853"/>
            <a:ext cx="3831336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1" name="Text Placeholder 11">
            <a:extLst>
              <a:ext uri="{FF2B5EF4-FFF2-40B4-BE49-F238E27FC236}">
                <a16:creationId xmlns:a16="http://schemas.microsoft.com/office/drawing/2014/main" id="{0189A4B1-3C74-4341-8CCF-FAB46B8FF524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67039" y="5726336"/>
            <a:ext cx="11060912" cy="484632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38CD53F-D468-4865-91A6-6636DFEF5712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E7BE088A-456C-4BB3-9DFE-4F716887DAA1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0B1E3F54-53F0-4C92-A1A8-4E9DE995F85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37B9344B-4B4C-430D-92E8-96AB28EAE1CA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69640F60-93BF-419C-9055-8EC4D42BC9FA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603395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48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4 Columns + Content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624D84AF-B6CE-4BB9-854B-27E48F8F7377}"/>
              </a:ext>
            </a:extLst>
          </p:cNvPr>
          <p:cNvSpPr/>
          <p:nvPr userDrawn="1"/>
        </p:nvSpPr>
        <p:spPr>
          <a:xfrm>
            <a:off x="6095999" y="0"/>
            <a:ext cx="609600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2B6C63-2A0A-465F-89B9-CE043F8AAE23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074F4235-756E-4117-B6BD-91ECC40FDDE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5010912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21" name="Subtitle">
            <a:extLst>
              <a:ext uri="{FF2B5EF4-FFF2-40B4-BE49-F238E27FC236}">
                <a16:creationId xmlns:a16="http://schemas.microsoft.com/office/drawing/2014/main" id="{B0EFD4BD-0236-454C-986D-1FECD229FF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8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31" name="Text Placeholder 7">
            <a:extLst>
              <a:ext uri="{FF2B5EF4-FFF2-40B4-BE49-F238E27FC236}">
                <a16:creationId xmlns:a16="http://schemas.microsoft.com/office/drawing/2014/main" id="{BF1CD9F6-94CC-49D5-87F9-50644ECBDCE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57213" y="1955800"/>
            <a:ext cx="5008562" cy="4256613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8" name="Subtitle Middle Top">
            <a:extLst>
              <a:ext uri="{FF2B5EF4-FFF2-40B4-BE49-F238E27FC236}">
                <a16:creationId xmlns:a16="http://schemas.microsoft.com/office/drawing/2014/main" id="{4C51330F-F83F-4512-B15A-0213A8D4D6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932272" y="2529588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9" name="Subtitle Middle Bottom">
            <a:extLst>
              <a:ext uri="{FF2B5EF4-FFF2-40B4-BE49-F238E27FC236}">
                <a16:creationId xmlns:a16="http://schemas.microsoft.com/office/drawing/2014/main" id="{C8C1598A-CC41-4629-866D-EA5200A1589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932272" y="3752631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0" name="Subtitle Bottom">
            <a:extLst>
              <a:ext uri="{FF2B5EF4-FFF2-40B4-BE49-F238E27FC236}">
                <a16:creationId xmlns:a16="http://schemas.microsoft.com/office/drawing/2014/main" id="{9D4A1F19-60F0-477D-9323-0DEC2061BFF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932272" y="497567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2" name="Picture Placeholder Middle Top">
            <a:extLst>
              <a:ext uri="{FF2B5EF4-FFF2-40B4-BE49-F238E27FC236}">
                <a16:creationId xmlns:a16="http://schemas.microsoft.com/office/drawing/2014/main" id="{7E897E7D-4773-46B2-8B57-11CEE3CF5B31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611555" y="2529588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3" name="Picture Placeholder  Middle Bottom">
            <a:extLst>
              <a:ext uri="{FF2B5EF4-FFF2-40B4-BE49-F238E27FC236}">
                <a16:creationId xmlns:a16="http://schemas.microsoft.com/office/drawing/2014/main" id="{B98F9FF1-312A-4492-BDDD-ED90116F2893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611555" y="3752631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4" name="Picture Placeholder  Bottom">
            <a:extLst>
              <a:ext uri="{FF2B5EF4-FFF2-40B4-BE49-F238E27FC236}">
                <a16:creationId xmlns:a16="http://schemas.microsoft.com/office/drawing/2014/main" id="{359F4181-72B0-4010-AF8F-9C86B965AFF4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09378" y="497567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5" name="Subtitle Top">
            <a:extLst>
              <a:ext uri="{FF2B5EF4-FFF2-40B4-BE49-F238E27FC236}">
                <a16:creationId xmlns:a16="http://schemas.microsoft.com/office/drawing/2014/main" id="{14364ABF-6033-4505-8662-648F981E6E29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932272" y="131195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6" name="Picture Placeholder Top">
            <a:extLst>
              <a:ext uri="{FF2B5EF4-FFF2-40B4-BE49-F238E27FC236}">
                <a16:creationId xmlns:a16="http://schemas.microsoft.com/office/drawing/2014/main" id="{9D94F169-0DD8-4D69-B5C5-BFE273C7CA85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611555" y="130654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7" name="Text Placeholder 15">
            <a:extLst>
              <a:ext uri="{FF2B5EF4-FFF2-40B4-BE49-F238E27FC236}">
                <a16:creationId xmlns:a16="http://schemas.microsoft.com/office/drawing/2014/main" id="{8B249ADB-FB00-4DC8-86BA-C4A019138D34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32272" y="1643412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8" name="Text Placeholder 25">
            <a:extLst>
              <a:ext uri="{FF2B5EF4-FFF2-40B4-BE49-F238E27FC236}">
                <a16:creationId xmlns:a16="http://schemas.microsoft.com/office/drawing/2014/main" id="{C9E64A6E-E4C5-45D3-8C11-ACE7DD3FD2E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932272" y="2862611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>
                <a:solidFill>
                  <a:schemeClr val="bg1"/>
                </a:solidFill>
              </a:defRPr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39" name="Text Placeholder 27">
            <a:extLst>
              <a:ext uri="{FF2B5EF4-FFF2-40B4-BE49-F238E27FC236}">
                <a16:creationId xmlns:a16="http://schemas.microsoft.com/office/drawing/2014/main" id="{7855A7B4-CD7B-4EF9-A196-22FC422B2D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932272" y="4086919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40" name="Text Placeholder 29">
            <a:extLst>
              <a:ext uri="{FF2B5EF4-FFF2-40B4-BE49-F238E27FC236}">
                <a16:creationId xmlns:a16="http://schemas.microsoft.com/office/drawing/2014/main" id="{354437EA-2FB4-49BC-B725-FC888BC72A7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932272" y="5310882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E0448338-4063-435A-A203-856E6EEDAD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0856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B5E401E-E175-46B4-B38C-3BE87EF1488E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08FD67ED-3C56-4D97-B3C0-AB7A48DEB972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CDC139D3-D930-4E14-9BB2-7D930A24E0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BD86E295-5034-4CDE-9980-AC98287E9A35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3A26EF1-45D2-4918-AF48-B5F37199F715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485779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4 Columns + Content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624D84AF-B6CE-4BB9-854B-27E48F8F7377}"/>
              </a:ext>
            </a:extLst>
          </p:cNvPr>
          <p:cNvSpPr/>
          <p:nvPr userDrawn="1"/>
        </p:nvSpPr>
        <p:spPr>
          <a:xfrm>
            <a:off x="6095999" y="0"/>
            <a:ext cx="6096001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5271FD-8CDF-469C-9A2E-E9592DBB6EA5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23F69D6C-C0E1-4CEA-B661-CB08F30D9E4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5010912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21" name="Subtitle">
            <a:extLst>
              <a:ext uri="{FF2B5EF4-FFF2-40B4-BE49-F238E27FC236}">
                <a16:creationId xmlns:a16="http://schemas.microsoft.com/office/drawing/2014/main" id="{FF56B26C-4789-432C-A84C-D38182866E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7" name="Content Placeholder 16">
            <a:extLst>
              <a:ext uri="{FF2B5EF4-FFF2-40B4-BE49-F238E27FC236}">
                <a16:creationId xmlns:a16="http://schemas.microsoft.com/office/drawing/2014/main" id="{807402B8-B31B-48CC-942C-99B8F022C6A4}"/>
              </a:ext>
            </a:extLst>
          </p:cNvPr>
          <p:cNvSpPr>
            <a:spLocks noGrp="1"/>
          </p:cNvSpPr>
          <p:nvPr>
            <p:ph sz="quarter" idx="24" hasCustomPrompt="1"/>
          </p:nvPr>
        </p:nvSpPr>
        <p:spPr>
          <a:xfrm>
            <a:off x="557212" y="1955800"/>
            <a:ext cx="5010912" cy="4243388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8" name="Subtitle Middle Top">
            <a:extLst>
              <a:ext uri="{FF2B5EF4-FFF2-40B4-BE49-F238E27FC236}">
                <a16:creationId xmlns:a16="http://schemas.microsoft.com/office/drawing/2014/main" id="{B191154A-6D62-4537-B8C3-E17A29CEC39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928799" y="2529588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9" name="Subtitle Middle Bottom">
            <a:extLst>
              <a:ext uri="{FF2B5EF4-FFF2-40B4-BE49-F238E27FC236}">
                <a16:creationId xmlns:a16="http://schemas.microsoft.com/office/drawing/2014/main" id="{EFB4A26A-ACB4-4792-B582-D79775A9B0E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928799" y="3752631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0" name="Subtitle Bottom">
            <a:extLst>
              <a:ext uri="{FF2B5EF4-FFF2-40B4-BE49-F238E27FC236}">
                <a16:creationId xmlns:a16="http://schemas.microsoft.com/office/drawing/2014/main" id="{52A8F4DB-AFDE-481B-8195-1DACA708A2B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928799" y="497567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1" name="Picture Placeholder Middle Top">
            <a:extLst>
              <a:ext uri="{FF2B5EF4-FFF2-40B4-BE49-F238E27FC236}">
                <a16:creationId xmlns:a16="http://schemas.microsoft.com/office/drawing/2014/main" id="{BBDECCA4-C486-4DC1-A844-AB2008D0431E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611555" y="2529588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2" name="Picture Placeholder  Middle Bottom">
            <a:extLst>
              <a:ext uri="{FF2B5EF4-FFF2-40B4-BE49-F238E27FC236}">
                <a16:creationId xmlns:a16="http://schemas.microsoft.com/office/drawing/2014/main" id="{DBD432B8-C319-4395-8691-854958FCB599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611555" y="3752631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3" name="Picture Placeholder  Bottom">
            <a:extLst>
              <a:ext uri="{FF2B5EF4-FFF2-40B4-BE49-F238E27FC236}">
                <a16:creationId xmlns:a16="http://schemas.microsoft.com/office/drawing/2014/main" id="{49549B62-D83B-4EC5-9D78-7415B53963E2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09378" y="497567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4" name="Subtitle Top">
            <a:extLst>
              <a:ext uri="{FF2B5EF4-FFF2-40B4-BE49-F238E27FC236}">
                <a16:creationId xmlns:a16="http://schemas.microsoft.com/office/drawing/2014/main" id="{62EDF2B7-966E-4392-82B6-0014FB3E1BDF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928799" y="131195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5" name="Picture Placeholder Top">
            <a:extLst>
              <a:ext uri="{FF2B5EF4-FFF2-40B4-BE49-F238E27FC236}">
                <a16:creationId xmlns:a16="http://schemas.microsoft.com/office/drawing/2014/main" id="{F807A99E-6B83-4A4E-83C7-478C90866A54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611555" y="130654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6" name="Text Placeholder 15">
            <a:extLst>
              <a:ext uri="{FF2B5EF4-FFF2-40B4-BE49-F238E27FC236}">
                <a16:creationId xmlns:a16="http://schemas.microsoft.com/office/drawing/2014/main" id="{69288928-F631-4B9F-AC75-C3EE1CCF69B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28799" y="1643412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7" name="Text Placeholder 25">
            <a:extLst>
              <a:ext uri="{FF2B5EF4-FFF2-40B4-BE49-F238E27FC236}">
                <a16:creationId xmlns:a16="http://schemas.microsoft.com/office/drawing/2014/main" id="{2CFAF5D3-B82C-472D-9C90-636CAC33204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928799" y="2862611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>
                <a:solidFill>
                  <a:schemeClr val="bg1"/>
                </a:solidFill>
              </a:defRPr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38" name="Text Placeholder 27">
            <a:extLst>
              <a:ext uri="{FF2B5EF4-FFF2-40B4-BE49-F238E27FC236}">
                <a16:creationId xmlns:a16="http://schemas.microsoft.com/office/drawing/2014/main" id="{1B5DAEBF-D381-427F-9FBB-4FD0D91BCD7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928799" y="4086919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9" name="Text Placeholder 29">
            <a:extLst>
              <a:ext uri="{FF2B5EF4-FFF2-40B4-BE49-F238E27FC236}">
                <a16:creationId xmlns:a16="http://schemas.microsoft.com/office/drawing/2014/main" id="{4B2C03EE-EBE4-4248-99DB-1391D20714B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928799" y="5310882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44371BD4-91C5-4160-A2C1-4F7AE342173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1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BA3E3EF-EAC0-43C6-89CE-A2CE2FC832DC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47841117-D919-49F5-BE2F-E3478E0B118A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0F45C005-A30B-4ADE-81B3-CC6D9A09B39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40" name="Straight Arrow Connector 39">
              <a:extLst>
                <a:ext uri="{FF2B5EF4-FFF2-40B4-BE49-F238E27FC236}">
                  <a16:creationId xmlns:a16="http://schemas.microsoft.com/office/drawing/2014/main" id="{9C9F06C4-D69F-41A7-8421-5E1F7C3980F0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BBEA4BB-8FD5-4BFE-88E8-95378FFDFE83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904229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   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CHARTS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EBD3E18C-9605-4081-A33F-C38AEB401F20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CA2E46E-888E-4B33-A263-D2E91E73F656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DDB85F6F-B9EA-48F9-B67A-CE852A224039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2D5A3E-9164-4B0E-881B-40A2443EBF5B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B40A5C0-4A85-4F51-BC72-E0C873648073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0125387-254C-46B8-8BCD-4BB6EDABCF72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F4245FEE-8B98-4AE8-B16E-DC8B44BB8B03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2AF2D69E-9896-46AF-B91E-8570DC0DA261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B2E55B7D-1F8C-4D9C-9DEE-A2B8356B0C43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A49228E-D89D-42BE-A68C-02623984239E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44BE9E26-5CDE-409A-882D-2359B2F52D6C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1A53D4D-61AE-438B-9809-07FA9E872561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D40F24A-B696-4B7D-B4B3-9F3F0B6F60CB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711CD39C-AFD1-4FEB-930A-FC6FC7771995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F242FFF-2953-41FF-9A83-89A80F0D1FA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6BF7148-849E-4D5F-ADA1-2804639F2DE1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B7B8FB9-E7F2-4BBA-BD81-36EE4FF47C70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026AF96D-B785-4D9D-907E-2A13E26DE6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EAC3ED8D-C5EB-415B-AE65-D218AA351FC5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4E43F14B-A1F7-4771-9DA0-62E44C7C7535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2AA7B6EE-DBC8-47A6-866D-A16C2E60B95B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E35A5478-E1D8-4202-B29B-060884ECC2CB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025A47AD-7216-4E4A-B177-091F5A06CA06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F56AEA34-11C9-483E-B85E-F464DD533039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5F92DADB-05F7-4FAC-B533-C44B05C252EF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6EE41A0F-6688-46BC-8C7E-B1117FB75E97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7F00DED1-9C67-4250-AB3B-4E72E1982CF1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4C0C6F24-7D9A-4391-A0C9-32A1A4A45746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A19C846D-595C-47E0-A0B2-3E8BE589BE15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73EFD7C2-8853-47C5-8927-A17832AE5BAD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D516F5BF-85ED-4A9E-9E88-65451A10E5B1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BCA6D830-803C-41F6-B4A8-3511BBD3A24B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B69B34FB-292A-41A6-8D02-8575E330E441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61" name="Graphic 60" descr="Close with solid fill">
              <a:extLst>
                <a:ext uri="{FF2B5EF4-FFF2-40B4-BE49-F238E27FC236}">
                  <a16:creationId xmlns:a16="http://schemas.microsoft.com/office/drawing/2014/main" id="{C6873D3B-95B3-4F12-8A37-B7039D70CFC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62" name="Graphic 61" descr="Close with solid fill">
              <a:extLst>
                <a:ext uri="{FF2B5EF4-FFF2-40B4-BE49-F238E27FC236}">
                  <a16:creationId xmlns:a16="http://schemas.microsoft.com/office/drawing/2014/main" id="{D2C18E99-F001-4419-9EF6-4A47FDB7F4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76695F89-4C1A-4011-B275-A4ECD8D0F5B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6A0AEB98-3813-4568-8BF3-1020D9A879C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DA06215E-2313-46DE-A882-57FE96488B8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753B3402-A1EE-4DC5-A9AB-0D623B50C18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A5409EDA-6D1D-4912-934E-84753344606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18C9667E-6D9F-4934-B446-963AA162C77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0C604F60-D829-4F98-86DC-A1790840F0C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638F9E91-731E-4690-BEC9-A99A08C51F3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6659595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Chart 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B4A38A-B46F-49BB-9714-06B432A72F7A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5E326A6-F7D4-4F94-95F3-CF160EF77C5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5010912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6" name="Subtitle">
            <a:extLst>
              <a:ext uri="{FF2B5EF4-FFF2-40B4-BE49-F238E27FC236}">
                <a16:creationId xmlns:a16="http://schemas.microsoft.com/office/drawing/2014/main" id="{CC8B6AEB-2296-4549-87D0-49F08B4C71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7" name="Content Placeholder 17">
            <a:extLst>
              <a:ext uri="{FF2B5EF4-FFF2-40B4-BE49-F238E27FC236}">
                <a16:creationId xmlns:a16="http://schemas.microsoft.com/office/drawing/2014/main" id="{57CDD6C3-53CF-450B-8B7B-8A52F71753C1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607174" y="658358"/>
            <a:ext cx="5027613" cy="5547179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[Click respective icon to insert CHART or TABLE </a:t>
            </a:r>
            <a:br>
              <a:rPr lang="en-US"/>
            </a:br>
            <a:r>
              <a:rPr lang="en-US"/>
              <a:t>– not text]</a:t>
            </a: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DEA9980B-9E8C-48EE-BD53-C3492F26F282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6738" y="1955800"/>
            <a:ext cx="5008562" cy="4268788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9" name="Text Placeholder 11">
            <a:extLst>
              <a:ext uri="{FF2B5EF4-FFF2-40B4-BE49-F238E27FC236}">
                <a16:creationId xmlns:a16="http://schemas.microsoft.com/office/drawing/2014/main" id="{52FB4F1E-E497-4D79-93C7-386C37A7B0A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18318853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Horizontal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6EF78FE-55F0-47B3-AE87-B3FBB8E2789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AC09AB4-4C14-4233-B1F4-7BC3B0206486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963270"/>
            <a:ext cx="11067750" cy="519887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2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chart description]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9" y="2619375"/>
            <a:ext cx="11077575" cy="3579813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– not text]</a:t>
            </a:r>
          </a:p>
        </p:txBody>
      </p:sp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6562D629-70CF-4A6E-823A-4CE780E7E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1879739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56">
          <p15:clr>
            <a:srgbClr val="FBAE40"/>
          </p15:clr>
        </p15:guide>
        <p15:guide id="2" orient="horz" pos="1232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- Horizontal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620371"/>
            <a:ext cx="11067750" cy="846919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8" y="2619376"/>
            <a:ext cx="11067749" cy="3580266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- text]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BA7C76-A2D7-4F01-B657-C2E195898C63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2D619B78-1A1B-467A-B86E-A6FF0D68D360}" type="datetime1">
              <a:rPr lang="en-US" smtClean="0"/>
              <a:t>7/30/2025</a:t>
            </a:fld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3D43AD57-E17D-466E-83DC-D87227B6E10E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D6EBF3C5-CB54-4922-B264-70AF19B8E479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FDDBD480-B1AF-4EEE-8DD4-F0B03CCCA0F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39528698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48">
          <p15:clr>
            <a:srgbClr val="FBAE40"/>
          </p15:clr>
        </p15:guide>
        <p15:guide id="2" orient="horz" pos="1021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6EF78FE-55F0-47B3-AE87-B3FBB8E2789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E10D27-9260-4768-8F86-4024F942EC87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9" y="2619375"/>
            <a:ext cx="5018087" cy="3580267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</a:t>
            </a:r>
            <a:br>
              <a:rPr lang="en-US"/>
            </a:br>
            <a:r>
              <a:rPr lang="en-US"/>
              <a:t>– not text]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6738" y="1620371"/>
            <a:ext cx="5008562" cy="86017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98D7469F-53F4-4AF0-A09F-A916E41A182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607175" y="1626514"/>
            <a:ext cx="5024438" cy="86017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39ADCA5E-1AD1-499E-B9EF-61B9559227BF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6607175" y="2631019"/>
            <a:ext cx="5027613" cy="3574520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 algn="ctr">
              <a:buNone/>
              <a:defRPr/>
            </a:lvl2pPr>
            <a:lvl3pPr marL="341312" indent="0" algn="ctr">
              <a:buNone/>
              <a:defRPr/>
            </a:lvl3pPr>
            <a:lvl4pPr marL="517525" indent="0" algn="ctr">
              <a:buNone/>
              <a:defRPr/>
            </a:lvl4pPr>
            <a:lvl5pPr marL="687387" indent="0" algn="ctr">
              <a:buNone/>
              <a:defRPr/>
            </a:lvl5pPr>
          </a:lstStyle>
          <a:p>
            <a:pPr lvl="0"/>
            <a:r>
              <a:rPr lang="en-US"/>
              <a:t>[Click respective icon to add CHART or TABL </a:t>
            </a:r>
            <a:br>
              <a:rPr lang="en-US"/>
            </a:br>
            <a:r>
              <a:rPr lang="en-US"/>
              <a:t>– not text]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00E0D18E-E349-4199-8AD8-798BD2B67B9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6283065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56">
          <p15:clr>
            <a:srgbClr val="FBAE40"/>
          </p15:clr>
        </p15:guide>
        <p15:guide id="2" orient="horz" pos="1022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Statemen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6EF78FE-55F0-47B3-AE87-B3FBB8E2789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618488"/>
            <a:ext cx="11067750" cy="840196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3703983" y="2619376"/>
            <a:ext cx="7930805" cy="3580266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– not text]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6738" y="2619376"/>
            <a:ext cx="3017837" cy="3580266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4" name="Text Placeholder 11">
            <a:extLst>
              <a:ext uri="{FF2B5EF4-FFF2-40B4-BE49-F238E27FC236}">
                <a16:creationId xmlns:a16="http://schemas.microsoft.com/office/drawing/2014/main" id="{4A0D5033-1383-4A3E-B39C-095AE64D2F8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C7DF463-1855-48AC-B3A0-55C33F1D02AF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496DEE31-19F6-4F04-B9B3-B359B2256278}" type="datetime1">
              <a:rPr lang="en-US" smtClean="0"/>
              <a:t>7/30/2025</a:t>
            </a:fld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71C88B21-12B8-4D5F-8A52-929A02C861B4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348F557C-D16B-4CE5-8BC7-3F8FFDF7BDA8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0080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48">
          <p15:clr>
            <a:srgbClr val="FBAE40"/>
          </p15:clr>
        </p15:guide>
        <p15:guide id="2" orient="horz" pos="1021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Statemen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618488"/>
            <a:ext cx="11067750" cy="833472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9" y="2619376"/>
            <a:ext cx="5528962" cy="3580266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– not text]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607176" y="2619376"/>
            <a:ext cx="5027614" cy="3580266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BA7C76-A2D7-4F01-B657-C2E195898C63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9296FB-ABBA-4423-BC6A-8776A51A9A49}" type="datetime1">
              <a:rPr lang="en-US" smtClean="0"/>
              <a:t>7/30/2025</a:t>
            </a:fld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3D43AD57-E17D-466E-83DC-D87227B6E10E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D6EBF3C5-CB54-4922-B264-70AF19B8E479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83E662A7-7337-4375-8FBD-2C58ABD0FD3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42168505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48">
          <p15:clr>
            <a:srgbClr val="FBAE40"/>
          </p15:clr>
        </p15:guide>
        <p15:guide id="2" orient="horz" pos="1022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Statemen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6607175" y="1620838"/>
            <a:ext cx="5024651" cy="4578804"/>
          </a:xfrm>
          <a:noFill/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</a:t>
            </a:r>
            <a:br>
              <a:rPr lang="en-US"/>
            </a:br>
            <a:r>
              <a:rPr lang="en-US"/>
              <a:t>– not text]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620838"/>
            <a:ext cx="5008262" cy="1380779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038" y="3187148"/>
            <a:ext cx="5010912" cy="3012494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BA7C76-A2D7-4F01-B657-C2E195898C63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CFDB98E6-2A0A-4FC8-A0C4-85F473BF8A60}" type="datetime1">
              <a:rPr lang="en-US" smtClean="0"/>
              <a:t>7/30/2025</a:t>
            </a:fld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3D43AD57-E17D-466E-83DC-D87227B6E10E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D6EBF3C5-CB54-4922-B264-70AF19B8E479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584230B6-CE03-406A-A8B9-AF79603282F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7039" y="5687045"/>
            <a:ext cx="5008261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1345413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1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 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STATEMENTS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DAF5C6A-388A-484C-AEAA-7BCB499E94DF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5888FA7-2A1A-4874-98B9-3B720BD792DD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EC172B1-DF0E-4CE0-AEB3-F868FD9BB511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11157C7-05A1-4D05-B093-C45200431401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C53AB89-B579-40A2-A45F-C998312F234E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8C9D9C7-E5A3-4D6B-815C-7C50ED95A662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990D678A-4A53-4825-A8C8-2E41F37538BF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35A14AB5-498F-45C4-B959-F77686F7543F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27CF6AE5-5728-49B5-A091-838270986899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44E28C4-627F-4DC1-9867-5826935BBCAD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10FB4F55-AF46-48E0-8A55-A84790B2152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1AF0EF9-C095-493D-8D58-CF0051BBC8AA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AF24E30-80E1-4A53-8234-8180FD9F3A18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4565451-C81A-4169-B074-B56587D2B4F9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E6E9D55-09A7-451C-B8F6-5F39D700EB23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771A270-9236-45E7-BD6C-EC500D27E845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489B6575-A703-4D35-8918-C3092A4E8092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AFD99288-F9E7-4704-BC41-3A2C084EB4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12BD27E8-EDA0-4E6A-9739-6581B53A7C91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EF88D58F-4462-4DF3-BF0C-0F09DD04E767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D5C9B5E-210E-433C-893D-A593ADD33078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40C2F764-2F27-4DAC-85C1-101A7DF994BE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00E64038-8A8E-4630-92AB-70AC9BBDCECB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023E805E-EFAF-482C-8084-42F0D05C4C75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F9EDA505-628C-4F2A-BB06-40C8004E7B9B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EB345A7A-249A-48EB-B843-7407729C566B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C2BE5264-C900-4080-AB09-BF134465C0F6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3845E0E6-DB45-440B-A034-E91F93DD1B9B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F6D2A7E5-00F3-43EE-A90F-C3D40704CCB1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6E7B4A1F-4FE0-48D2-9D16-222D58BA05E1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47CF8EE-3B1B-4923-985C-859F2358FD7F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C1849A1C-3156-43D7-A2FE-EF46E4E82F16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F72FDDF5-C1B9-4586-A605-0182140AD94F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61" name="Graphic 60" descr="Close with solid fill">
              <a:extLst>
                <a:ext uri="{FF2B5EF4-FFF2-40B4-BE49-F238E27FC236}">
                  <a16:creationId xmlns:a16="http://schemas.microsoft.com/office/drawing/2014/main" id="{F9B7B91D-1668-457C-BA0A-33CFB01CB1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62" name="Graphic 61" descr="Close with solid fill">
              <a:extLst>
                <a:ext uri="{FF2B5EF4-FFF2-40B4-BE49-F238E27FC236}">
                  <a16:creationId xmlns:a16="http://schemas.microsoft.com/office/drawing/2014/main" id="{2A12989A-4407-4184-BCCD-74CCC326B45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13BBD901-B338-4FEA-8B21-FB621064335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88848E62-84F6-46AC-B2BE-67064B4173C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EFC4B50D-7EB7-4B6A-A6F5-FE6B1E96BC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E43379E1-DC55-4140-9174-A06C030F198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EC3E32EA-3034-475A-9D02-FAA3C044C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C90EF1DD-E0E5-4614-BED5-B6BA263E51E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4CD71F67-DAFB-4BD7-8668-38DB781FDA3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46EE932B-B325-4C1E-8C86-9F9237EFA74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0408378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9C6588-04E1-4131-BD9B-DCF315B19B6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91916" y="1298575"/>
            <a:ext cx="9215034" cy="4395787"/>
          </a:xfrm>
        </p:spPr>
        <p:txBody>
          <a:bodyPr anchor="ctr"/>
          <a:lstStyle>
            <a:lvl1pPr algn="ctr">
              <a:defRPr sz="6600">
                <a:solidFill>
                  <a:schemeClr val="bg1"/>
                </a:solidFill>
              </a:defRPr>
            </a:lvl1pPr>
          </a:lstStyle>
          <a:p>
            <a:r>
              <a:rPr lang="en-US"/>
              <a:t>[Add large heroic statement]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BF7B47CD-8901-46EE-AB48-D0A3C468D400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/>
              <a:t>[Click to insert photo and then “Send to back” to place image in background and add statement text]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98E6D8A-9554-4696-A034-5A1654A075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2DBC6B6-9547-4889-AB61-DC68FFA592E0}" type="datetime1">
              <a:rPr lang="en-US" smtClean="0"/>
              <a:t>7/30/2025</a:t>
            </a:fld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FAE9242-AE57-42CB-99F5-9AFC9B9625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1" name="Floating Logo">
            <a:extLst>
              <a:ext uri="{FF2B5EF4-FFF2-40B4-BE49-F238E27FC236}">
                <a16:creationId xmlns:a16="http://schemas.microsoft.com/office/drawing/2014/main" id="{D19E0574-FA1E-41F6-9CE8-9CFC9DEDB950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557896" y="6388488"/>
            <a:ext cx="1362456" cy="365760"/>
          </a:xfrm>
          <a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None/>
              <a:defRPr sz="100">
                <a:noFill/>
              </a:defRPr>
            </a:lvl1pPr>
          </a:lstStyle>
          <a:p>
            <a:r>
              <a:rPr lang="en-US"/>
              <a:t>.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10AE6FA-0293-47D8-BFDE-558FA757AB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</p:spTree>
    <p:extLst>
      <p:ext uri="{BB962C8B-B14F-4D97-AF65-F5344CB8AC3E}">
        <p14:creationId xmlns:p14="http://schemas.microsoft.com/office/powerpoint/2010/main" val="79240355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 1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5955CE-FEC8-49E8-AB29-9FC3E5CE07BD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AB13624-E523-41DF-BB78-1DA6E2F4258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1B079F-BF60-44C9-A538-F1F4179D4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A42405A-5D83-4617-9FE2-B7A0CF9CA752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E57E4AAC-4615-4520-950F-6DECB0F97A30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85A4FAF3-AAB7-4DE1-BE7D-735AAF585A3F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A35962A-EF6D-4DFF-BD5E-78D4F6405DF9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C9EF36A5-0C9F-40DE-8FDA-5693BB177AF1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D81B35B0-23B4-4E6C-AED2-049162C7FC29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5E324E88-6DC3-4C19-8B7E-477E395AE60B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DBB87E47-1C85-4019-81C5-CF5BBBEF54B6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CD8E49A1-D77B-45C3-9556-B6020B4F2FCA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B6CC59DF-505F-44BE-A966-28D32E8B711E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FBA1CD1E-3999-4A4D-B21E-781C4DC428C6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388C93A5-E521-4BB3-937C-E61DCCB955BB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205468C9-336C-4D1D-B9E1-18F7EC98BD42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754B7CF5-11F6-416B-91E5-FC3A132CF621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54D77718-9D7C-411F-A1A9-5BDFEF1885BC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F806FD42-A7DB-46DF-8AAC-3BCB2CAA791E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389FFFB7-D759-48BE-B967-C358B988C553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C2D6BE6E-EA88-4988-AAC0-D25B66BBA922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EA53685-D3B1-4CD9-9DF8-7780BB32493B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5061034-43D6-4814-895A-6D048C5F55FE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DCB14D5E-9792-4CE3-BD9C-FF75A24AFAE7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29BBDE38-A88B-4DE4-83C9-D1C30C7F366C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A2AC1B44-487E-42F8-AD26-B41D6DCC03C3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0297C9D0-BCD0-44CB-AC47-5FBA2D59BC4F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510E3827-127A-4825-960C-1B5D243AAEB3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C70EEEEA-F723-4CEB-AD92-EB70A4A82476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71E7E9EB-73B1-4CB3-AFAB-90642BDFA4E3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5453F72-3D9E-4513-BA9A-991BD9D0153D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888FAA3C-B2D2-4BF1-8DFA-DB26B9094A5B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53173D5-5B01-43C4-A1B7-A11B66DC6E2C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494AE2AC-956F-42C7-B9CD-33D6C3FFB947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E16440AB-0342-44FB-B9D8-8900CDE6D1E4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29" name="Picture 128">
              <a:extLst>
                <a:ext uri="{FF2B5EF4-FFF2-40B4-BE49-F238E27FC236}">
                  <a16:creationId xmlns:a16="http://schemas.microsoft.com/office/drawing/2014/main" id="{060F8DDD-E0AB-4C62-A873-B8A380D556A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8C2DBDC-B004-48A0-8DBE-7C2CE99CC06F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A6FB9589-26A1-4B96-BB53-E76006A2CF3E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D987A984-CA4B-4FAD-A192-60298D6F66DC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E2A21E2F-AC74-46A5-A8B2-ED280F5A0924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C991D2D1-37BD-4DB5-8C15-E509488FD147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6F86FE8A-D0F3-4FB1-A530-438ADB2AF07B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FD46E44C-6113-4275-AA96-3D95006864AB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1E3BB438-AA01-451D-94A9-5498B89060F1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79B99A97-B69B-46F7-BCE8-84B3E99244BB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29455D27-8897-459E-8721-0DDA7823B557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87FADDB2-5C72-4901-8998-E973D33AEE90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9523858B-646D-4E18-A740-82E192BDB5D8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BB123319-FC29-4C57-B255-F46BD2FAF266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4CA01E45-8A22-420C-A847-D454B168C865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963634B5-AAC3-44B5-B0D3-628E57C9FD6A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35" name="Graphic 134" descr="Close with solid fill">
              <a:extLst>
                <a:ext uri="{FF2B5EF4-FFF2-40B4-BE49-F238E27FC236}">
                  <a16:creationId xmlns:a16="http://schemas.microsoft.com/office/drawing/2014/main" id="{8D2279F7-0C9C-4E51-9FB4-5E6623AD1CF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36" name="Graphic 135" descr="Close with solid fill">
              <a:extLst>
                <a:ext uri="{FF2B5EF4-FFF2-40B4-BE49-F238E27FC236}">
                  <a16:creationId xmlns:a16="http://schemas.microsoft.com/office/drawing/2014/main" id="{0C31225C-1ADB-4355-99BB-904BB6A51D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37" name="Graphic 136" descr="Close with solid fill">
              <a:extLst>
                <a:ext uri="{FF2B5EF4-FFF2-40B4-BE49-F238E27FC236}">
                  <a16:creationId xmlns:a16="http://schemas.microsoft.com/office/drawing/2014/main" id="{44579A1A-1733-4E11-B026-998B84CA122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38" name="Graphic 137" descr="Close with solid fill">
              <a:extLst>
                <a:ext uri="{FF2B5EF4-FFF2-40B4-BE49-F238E27FC236}">
                  <a16:creationId xmlns:a16="http://schemas.microsoft.com/office/drawing/2014/main" id="{ADA88A87-03D6-4584-8836-B230DC60AB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39" name="Graphic 138" descr="Close with solid fill">
              <a:extLst>
                <a:ext uri="{FF2B5EF4-FFF2-40B4-BE49-F238E27FC236}">
                  <a16:creationId xmlns:a16="http://schemas.microsoft.com/office/drawing/2014/main" id="{AE3F76C9-0210-42C4-B398-C5E011481E7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40" name="Graphic 139" descr="Close with solid fill">
              <a:extLst>
                <a:ext uri="{FF2B5EF4-FFF2-40B4-BE49-F238E27FC236}">
                  <a16:creationId xmlns:a16="http://schemas.microsoft.com/office/drawing/2014/main" id="{03E12753-F9F3-45F7-BBF6-98126B643EA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41" name="Graphic 140" descr="Close with solid fill">
              <a:extLst>
                <a:ext uri="{FF2B5EF4-FFF2-40B4-BE49-F238E27FC236}">
                  <a16:creationId xmlns:a16="http://schemas.microsoft.com/office/drawing/2014/main" id="{21FACDFF-5BE9-4FDB-AD4E-80529CBCF03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42" name="Graphic 141" descr="Close with solid fill">
              <a:extLst>
                <a:ext uri="{FF2B5EF4-FFF2-40B4-BE49-F238E27FC236}">
                  <a16:creationId xmlns:a16="http://schemas.microsoft.com/office/drawing/2014/main" id="{4CF35E32-76F3-4C85-BDBB-4421C6776E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43" name="Graphic 142" descr="Close with solid fill">
              <a:extLst>
                <a:ext uri="{FF2B5EF4-FFF2-40B4-BE49-F238E27FC236}">
                  <a16:creationId xmlns:a16="http://schemas.microsoft.com/office/drawing/2014/main" id="{05239F2F-1535-4B76-B809-47DFDD07DA5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44" name="Graphic 143" descr="Close with solid fill">
              <a:extLst>
                <a:ext uri="{FF2B5EF4-FFF2-40B4-BE49-F238E27FC236}">
                  <a16:creationId xmlns:a16="http://schemas.microsoft.com/office/drawing/2014/main" id="{18B9E725-ACCF-439F-B592-2C4DCD3A875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92" name="SPG Commodity Insights Red White Small">
            <a:extLst>
              <a:ext uri="{FF2B5EF4-FFF2-40B4-BE49-F238E27FC236}">
                <a16:creationId xmlns:a16="http://schemas.microsoft.com/office/drawing/2014/main" id="{C74394C8-9C9A-4290-8639-76FCE67CCF4D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554585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2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69586F9-B6D6-4C67-AEAB-D8369C7669A4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AB13624-E523-41DF-BB78-1DA6E2F4258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1B079F-BF60-44C9-A538-F1F4179D4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240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E2B33203-91A6-4922-866A-9512AB1994C5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7E600078-6923-4E76-A031-9A136210DC7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F120EED7-676D-4E71-9B26-36360D4AAA94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9660DCA-5654-4FF6-9E58-703676E163CF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</p:spTree>
    <p:extLst>
      <p:ext uri="{BB962C8B-B14F-4D97-AF65-F5344CB8AC3E}">
        <p14:creationId xmlns:p14="http://schemas.microsoft.com/office/powerpoint/2010/main" val="205942700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90CCAE01-59DC-4E88-921F-BE5E9D9EB4FB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5BD76DF5-41AA-496E-AD7A-32322B736E9E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EE3360EA-5FA6-4D08-9718-F1BF67A6AD82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8F89F633-8F0A-4463-94A9-D54366C94E83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6B05127F-839A-4F66-86C2-D800184D100E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9F77EA60-4120-4924-A485-FA03B46FCCC3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47EFF73C-4D7F-43FB-84FE-B1473BBA8C2E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E56D527E-7050-4614-BA55-88F48FDC4AF4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FC66347-E73B-493C-B928-B6BE1E675437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D3D9D576-7829-4468-8DE6-C38299223D66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B549D99A-5D11-43C1-90E6-9FE97FC1ED8D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CCB601F2-7B85-435F-BB06-36317A2C9EA8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8B2B95BE-1474-4867-852C-47DCA74C6366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21C0D12-E9BD-451A-B9EC-6554EDF2FE96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EF7B9D41-9CEF-4F78-A5DB-F9F9C8636C75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E44D6D-6338-4794-A171-0FEBD18E1E03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3AAFD20-A15B-4A93-9447-65969ACB32E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09A8B49A-889B-4A3E-9EF2-CBEB09152E4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8FE3A5A-F8EE-4F91-82BA-79DDB2E057D1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4A483E81-87D1-4D03-B83D-B596FE544F2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39D6D768-6506-4EF7-A74E-1E5BDEB67863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4A5A426-D0E5-4F75-933B-61F9FD642CE0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DA9AB74-C540-4FBB-92AD-C6F948ED2F82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B4A642CD-E837-4841-B3AC-730FA6F9A260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0F7ABF8A-5E41-484F-87C8-6AA11BD4FCD2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DB50D30E-021E-4F9A-9577-883CBDE389E0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36754433-1F0E-404A-AD88-DCB10D237663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C9244C70-215F-4F8E-AE58-256A7580B477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1E2BA885-F367-4431-890E-C17203431A25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DBDE51A7-D85C-4504-84CE-D89B06F042D1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09D9DAB-39E4-4C71-947E-9F5E9D271A57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078F8B6-1D4E-4B65-88E4-4642BA1B1AA4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9322ACD-563F-47B0-BFF5-F9438ECFA396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0EA45D4-B7FB-4A58-9739-77A77C5FAB6C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920C5DDE-7DBC-4AFF-8943-F99A3815F94C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FDDB24A8-E3B4-4344-B5FB-63223B28D0F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B305AC3C-E5D5-4243-BF8B-8FDC3D866462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41CD2842-B43C-4E64-B84B-5F5A147F9B6F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FE5F16B3-2535-40CD-B74C-C0E53BFC3D5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DBF89313-228E-473B-BEA0-8665ABCF5EC7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174A8482-0540-461F-9571-2062BDF3E330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4937793B-6924-4642-9990-3CB721E5E98B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828A350E-6A8B-422A-BA42-78DB87FD1733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D6A99137-27FB-4892-89AF-959056D6AF0B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BCB3F922-4F4B-4D8C-B4A2-0FAD2314B276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7ED8D7A1-2F06-4258-8DB2-18216B6E3270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0B9D59CA-6F1E-4568-BCF0-8EFD342FCD26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9A715CD3-04D9-4C40-922E-D2377012EB80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8D42AD0F-4048-4ACC-9791-BF3D257942D8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4558E6B7-6E50-400B-90FC-F0DD3F01893A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041357B8-CCC9-4A65-856D-D4C71997B779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94689AE3-3181-4FFC-A6AF-0383FC6E28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2A812D76-EC0E-4190-AB82-EFCCC43C902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809F1796-2844-4A26-B32D-7E16ACC5C3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3EA69EA2-4F0E-4771-A963-2E9E4FE11D9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0BFFEDDD-38F6-4B12-AEF0-41EAACCE178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E5F2301C-8A20-4F32-857F-F3F395F7891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24A10FC8-967F-47BD-B6F1-A156518C4A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DAA5347F-DC4E-425C-A5CA-322AA37B9F1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AAB34BA6-D8E1-45E0-B2ED-337163FF4A1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B670BC10-F70D-429C-A715-42AD2FBADF0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118" name="SPG Commodity Insights White Small">
            <a:extLst>
              <a:ext uri="{FF2B5EF4-FFF2-40B4-BE49-F238E27FC236}">
                <a16:creationId xmlns:a16="http://schemas.microsoft.com/office/drawing/2014/main" id="{9A3F9BDF-9B2C-455B-919D-F638032C52D4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897879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 4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976289ED-5297-4B40-8A7D-2AF1FD9D8982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14933C35-8FB7-4792-A546-9B624E517583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BDA9D6CB-6B55-4666-A248-8F48F4E4B9D7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9D806C6E-553C-41D0-9D8B-3FAB01CCDB33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FEF4A1F6-37A8-4B3A-B701-1DB303B530AB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4BAF6428-B544-4B1A-9B4E-B3228C12D724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FCBE92EA-2E06-48AE-BE3D-899F8C358059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8379289E-9F5B-474E-9823-1846DBA30BDE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21D058AB-B84D-45A7-BC1C-5F86C0DC1B4D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CA609629-0E68-4142-8D3A-A8CBCE218A55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83089B6F-C903-4B4B-B22E-B56A23C6B333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1B7200BF-34D6-4C70-82BB-DE21C9BFABE0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E04FE2A4-8751-44F2-90C8-8E70E4611F1E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5DFD487B-56F4-48EC-98BB-2DF393B374DF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7D8DFF91-8285-49D4-B144-DC3528A06E42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F09C3AB-D03F-40A0-9157-6B8805B0BE31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651F310-4473-492A-8646-71B135833B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41399F9B-1E1A-49D1-A8A2-8A8C029F9DA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CF4DD8-9D93-479A-BEE6-CDEDE668D795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31F34B2-BC24-46A8-93BC-F4F95FE89ED5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98A315E0-6708-4324-B051-6101E838E9BE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9FC3DA2-C873-4C85-8A4C-55C762CB52B7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72ECFE0-AA29-44E0-B78C-31603FA5C245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F0F70B8-F60C-4007-B731-B9A5D7B0EABA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8F018BCF-2E0C-4722-BC3B-6D150AF2B010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A5A77783-0DC1-41E5-A5E2-857F79AB4779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A35FFAB8-E1D2-498F-A755-FAFD34D989B8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FD7E9518-F330-4C5E-8460-EB44A39095F2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AC6831B8-F288-499B-8848-7D97804A841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B8698CE5-6336-45F4-B645-706CFDF54E98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765757BE-A972-4929-BD53-61956A64E9EE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6992559-8EC0-4C53-B88E-8BA45734CC73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F33F490-8CAD-42F3-BBBE-E86F9A521FF0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C99AB6F7-2946-4E7D-8A42-DB059E06DBB2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937482F5-77B2-443A-89C5-EAF55DD85442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6" name="Picture 95">
              <a:extLst>
                <a:ext uri="{FF2B5EF4-FFF2-40B4-BE49-F238E27FC236}">
                  <a16:creationId xmlns:a16="http://schemas.microsoft.com/office/drawing/2014/main" id="{61143E3F-86AE-4E13-B8EA-F219B4E176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EA768CD6-011E-4C4F-9434-E4B16D88BFED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B122D149-DD80-408D-95C6-AE87FB0F3586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75EC1F7-FA2F-4A12-9445-47E68FBCD19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3EE81256-556B-4774-9F67-79A3835C3CF2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89E8B432-6AE5-4631-AA4B-866BAC589107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9395D4A-E53A-452D-919A-92B10159539A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58D0FD11-853A-43B3-AAA1-29F1C8641D5D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9846DDDE-EE7E-448B-B821-61968322CDD3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C692FF33-425E-422C-B5AE-520F2F52CF43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5E9D8C32-5DAD-482C-B778-1A98276C582A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D2DF2E17-9F90-40DB-BA30-972014620CF6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8623FAC2-3BF3-481C-91D7-891AAD922DA9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18E72956-5827-4177-8A1F-06C8F7525287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2B8B1EBC-1BB5-4F02-B89A-571DDE687D2E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1C15DF4-BB39-4DDA-B291-1D25AEF4A96E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9532E042-934A-47CC-A6A8-CE8ABD8B9EE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906E3CA1-927C-4C36-AF0B-B50CA9D8689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25D31776-1DEF-4706-8B33-40F4658A314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2D0578BC-2454-443D-ADD5-DD80CA4C33F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5F4FD564-71C1-4B9E-86C2-F5169172E59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63977EC0-E843-45B4-B898-743BC3CA93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3A8E0FB0-90D9-4DFC-90E6-85EFA5817EC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F7DF3498-3B50-4B23-B23A-2C47C49BAD6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FB73A2E0-B42E-4C83-A8EB-C23B326FD52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71AC6924-89E3-4DA7-BC00-7F1E5D85207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9" name="SPG Commodity Insights White Small">
            <a:extLst>
              <a:ext uri="{FF2B5EF4-FFF2-40B4-BE49-F238E27FC236}">
                <a16:creationId xmlns:a16="http://schemas.microsoft.com/office/drawing/2014/main" id="{033B8F3E-65F6-44F1-88AD-63E9673ECCA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82519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 5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61D2D96-2D53-483A-810E-EBCAB51AB95D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8BF8C1C-6553-43E5-9AD8-C06D5DDCE6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81460202-F953-41C0-950B-F5D53280F7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C6F5A30-072E-41F9-B5B4-35C55EF64A72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1F6B153C-357E-4E48-83C6-7D0EF7BB2186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90218739-5378-4A9E-AEC9-084FFA23A1F0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5002770-FC2F-4924-852E-DA6EE2C99C84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9DEEC14B-8A71-4818-8A05-545CEFD68CEB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3EEA7E54-9B9A-408A-AB31-E34E722A4147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A3423015-BF1B-456F-A9EF-BE79B22823FA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06BD24F0-D264-4E9C-889E-8B4273E0BD8A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4DF3B670-A160-4DA9-A8BA-6A4B5C2A9187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A4EA6C0F-7D77-4EEC-82B3-1412F2CE6BD5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1FF9CB83-7E2F-43F7-8BC7-FD66B434B017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19405582-004E-4419-A097-10D11706A26F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9CBBD714-A8EA-4961-8C2C-E63E43B1C0C8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87DCE17B-8B18-42F2-A4B4-B6B83A50F45B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E3E4456-D8CB-4655-A604-A5531030D7BA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E95FED7-6851-4CFC-95C7-6FA3592C7BF7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9DEA6500-498D-4AEE-87CC-7EE4CBBBD205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0FBFD20-3C9B-4E70-B583-78C85DF43652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41DA9AAA-5FED-4332-878A-B9C84E5C253A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B6BE9A-1012-4881-AF55-6CCED55F5DBE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9F2B17B-4718-4053-B2B1-689E32B3A377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63D7AD67-9155-4E18-ADBD-5FB3F1C54AF6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04" name="Picture 103">
              <a:extLst>
                <a:ext uri="{FF2B5EF4-FFF2-40B4-BE49-F238E27FC236}">
                  <a16:creationId xmlns:a16="http://schemas.microsoft.com/office/drawing/2014/main" id="{246626FB-5306-476C-B12D-F60434C9873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4D055EDD-4867-4FEF-BCF3-78D7B05E267B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8D309420-D2CC-4F2A-A1FB-3D8803A0E352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347C4773-C89A-4F61-B45E-15665B12CE0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09C3FB76-23C5-4146-BCDD-AF453D9CA187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47BF5F82-CCD9-4778-BB03-8063DB283A88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C0F17B18-2434-4BE4-91A8-78F28A0D0766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6C8CB6E6-9282-46FB-B663-1D5605977F8C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69C6F6CF-732E-478E-9F1B-AEABE6AE87BB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D4096C5A-F816-4948-9C1B-0EFC6AAB9D7E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473A6253-8FE1-4584-B969-F915CCBDB642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A43250C0-4FB6-437A-9677-64C470BFF2DF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A7EAA12B-BDE5-441B-9CD4-799CE8DA45FF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FEDA3910-F0F2-4261-851F-ABAF24EFFCDE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36F6D8CF-F8B0-43D5-9A3A-2A156E1245A4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07050D47-FB60-405E-93AD-AAA68AFAA105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CE97C73C-2D7B-4F30-96C5-CBE76257607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7D696A83-DCBA-450A-8CC3-C871CFD8019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C37A2E90-238C-45E7-8499-B57E6001652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AA3D9BCE-EB01-4E61-842A-73CA7B4526C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ADD9AEAD-CCDE-4CBE-8582-80B2F453C04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B0B0F4F7-1B50-493F-BF47-5200364BB5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3FD31DD9-3D43-4521-954F-D9658CE3E2A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7" name="Graphic 116" descr="Close with solid fill">
              <a:extLst>
                <a:ext uri="{FF2B5EF4-FFF2-40B4-BE49-F238E27FC236}">
                  <a16:creationId xmlns:a16="http://schemas.microsoft.com/office/drawing/2014/main" id="{D9A9270B-BD08-4395-8090-1750DB4EC8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8" name="Graphic 117" descr="Close with solid fill">
              <a:extLst>
                <a:ext uri="{FF2B5EF4-FFF2-40B4-BE49-F238E27FC236}">
                  <a16:creationId xmlns:a16="http://schemas.microsoft.com/office/drawing/2014/main" id="{F6A51834-059B-4182-8D41-FEF97CBD484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9" name="Graphic 118" descr="Close with solid fill">
              <a:extLst>
                <a:ext uri="{FF2B5EF4-FFF2-40B4-BE49-F238E27FC236}">
                  <a16:creationId xmlns:a16="http://schemas.microsoft.com/office/drawing/2014/main" id="{3C357E23-4978-4CE3-A51D-3FE12929271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5" name="SPG Commodity Insights Black Small">
            <a:extLst>
              <a:ext uri="{FF2B5EF4-FFF2-40B4-BE49-F238E27FC236}">
                <a16:creationId xmlns:a16="http://schemas.microsoft.com/office/drawing/2014/main" id="{A2FE7B4F-FE96-4707-ACA7-5CCA3E04FDD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53941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6EF78FE-55F0-47B3-AE87-B3FBB8E2789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6738" y="1963319"/>
            <a:ext cx="11068050" cy="1251211"/>
          </a:xfrm>
        </p:spPr>
        <p:txBody>
          <a:bodyPr/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27A69F6-AB10-48DB-9027-6D849C8B449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57213" y="3429001"/>
            <a:ext cx="11077575" cy="2776538"/>
          </a:xfrm>
        </p:spPr>
        <p:txBody>
          <a:bodyPr/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FBB03C0C-4895-4A64-974C-F3AABFC2C55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61F79D1-2E46-453A-990A-D5AF7C6873AA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83D9CAA2-4CC5-4489-BBE8-8587DE35CC40}" type="datetime1">
              <a:rPr lang="en-US" smtClean="0"/>
              <a:t>7/30/2025</a:t>
            </a:fld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55D50608-2065-4D18-9843-577F5BCC1EEB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3433C9ED-4FCE-45EC-BD32-7FF840D66228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4148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-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C1A4BC-26F8-484E-90C3-A1684E22F8EF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2A14B5A-1F3C-4377-8BE2-B3230F361D3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9" name="Subtitle">
            <a:extLst>
              <a:ext uri="{FF2B5EF4-FFF2-40B4-BE49-F238E27FC236}">
                <a16:creationId xmlns:a16="http://schemas.microsoft.com/office/drawing/2014/main" id="{09BFB21D-CA4F-49E4-B689-3D48185263E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EE29C1C4-7BA5-4EFE-9D43-A52A5745A79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67039" y="1955229"/>
            <a:ext cx="5008262" cy="4251960"/>
          </a:xfrm>
        </p:spPr>
        <p:txBody>
          <a:bodyPr/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AF2D1654-53B4-42CE-A01F-0302CA4FF56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607175" y="1955800"/>
            <a:ext cx="5028140" cy="425196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111CA301-5EF6-4FA4-A727-DA73EF6617D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10019548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F97D9B01-4EE9-405A-B323-759A409509CB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EC1AE271-DC97-4E2D-B2B9-A55E44892AF3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BF7CA70E-203A-424A-A537-768612EB6C9C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A3291374-7E15-4421-89F4-93F8C88525CE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A62E436E-7ED7-407F-90B7-31ADB11D808B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36CE46D9-B434-4DF0-881D-58936609A639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Connector 68">
                <a:extLst>
                  <a:ext uri="{FF2B5EF4-FFF2-40B4-BE49-F238E27FC236}">
                    <a16:creationId xmlns:a16="http://schemas.microsoft.com/office/drawing/2014/main" id="{CE513A32-FAEF-462E-B81F-F302AFFFC8C0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6EAC824F-341C-43EF-8F24-55416905023F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29B89FD7-AAEF-47E4-8DAE-202240104942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4CC25BF9-3067-4F36-85AB-AD96BCBE0264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98E7C50E-8B2D-4536-94B4-79495861EA14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6C94739D-F99F-418D-9F17-A5B0832D6C87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933F45A-D2B4-4DB3-82FC-71CEE31C5734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5C45257D-E709-4903-94B8-5DF85626B3B3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BFD32685-A4F5-476E-8A09-D8E8DECD7371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DIVIDERS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829BB4F-08CC-4CE1-B14F-D0A63C33AEB6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8F350315-1225-4029-8AF9-68C5E7EC4EDC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EF74DE2C-437B-4FB9-9733-AABB882E807D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FFB1744-461A-4270-9195-26FC0B16915F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3A680A6-2913-4F0E-86F4-FABF0B107C20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CC5C8B82-D9B4-499C-940B-1342C8A4C8B8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F0FD566A-0DE2-40A2-8821-B0BA941494CF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61068D94-5676-4EC0-A7AA-92EFA39045E9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0FC098C1-9BBE-4416-890F-774A1F526034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6A31A299-1939-4506-B55B-D58387614190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0DFBBDB7-A393-4C6B-BF8E-AF9AF6A9D70E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D647390-56BF-4481-B90C-4C67B108F7B2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8D6B2335-245F-4E0E-960D-322C96510815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4D0378B-3B96-4455-81E3-2D11A36549FF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B71B409-C54D-4130-9871-B3C51053EDFF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2F8D349-53F8-4BB4-8085-34FCD3789B79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84FE060-372F-4B17-8A5D-893340390458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87" name="Picture 86">
              <a:extLst>
                <a:ext uri="{FF2B5EF4-FFF2-40B4-BE49-F238E27FC236}">
                  <a16:creationId xmlns:a16="http://schemas.microsoft.com/office/drawing/2014/main" id="{9DBEF9C3-8353-4ACE-9912-D2CA8D5C70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AC8C7AFC-242E-4F17-9268-D8EDEA8320C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CEA3A095-757A-4B7C-9135-910245E27557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A3A5498E-DED9-41F6-8460-79ABD50AD85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AE33AE17-705B-4893-8ED6-B7664EE0166B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67035856-6E01-436D-8B6C-99E2531DA9C9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2F6D9850-8819-4EAA-ABFF-26C0D67B866A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218B05BE-4FDD-4A09-B53B-A229116CE229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5CC7C662-E98D-4511-8EC4-F901F8A61500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2D393584-0DD9-4C47-AB8F-2C3EA5E0D976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EDEA0CF3-A9F2-46F5-8BC0-B1D22E1A3096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CDC6B097-0109-4DC8-8657-90757B5605EF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CD23788A-48CA-4141-B8B5-BCEE3666AC6D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66DAE851-F4BD-49A7-8627-37CD56566887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98694BEA-9E72-48D5-9441-773E40EAD2F4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614E8D66-E3F2-40A2-A4CA-7E6CDFE07DF3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3" name="Graphic 92" descr="Close with solid fill">
              <a:extLst>
                <a:ext uri="{FF2B5EF4-FFF2-40B4-BE49-F238E27FC236}">
                  <a16:creationId xmlns:a16="http://schemas.microsoft.com/office/drawing/2014/main" id="{6E510E2E-9861-4D7E-A0B2-0AB356EFC79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4" name="Graphic 93" descr="Close with solid fill">
              <a:extLst>
                <a:ext uri="{FF2B5EF4-FFF2-40B4-BE49-F238E27FC236}">
                  <a16:creationId xmlns:a16="http://schemas.microsoft.com/office/drawing/2014/main" id="{AF98A8B1-4BDC-4946-A43E-EA439DB59EA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95" name="Graphic 94" descr="Close with solid fill">
              <a:extLst>
                <a:ext uri="{FF2B5EF4-FFF2-40B4-BE49-F238E27FC236}">
                  <a16:creationId xmlns:a16="http://schemas.microsoft.com/office/drawing/2014/main" id="{52D7DA1F-DF4E-40AF-8C07-B2E8E7D497E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96" name="Graphic 95" descr="Close with solid fill">
              <a:extLst>
                <a:ext uri="{FF2B5EF4-FFF2-40B4-BE49-F238E27FC236}">
                  <a16:creationId xmlns:a16="http://schemas.microsoft.com/office/drawing/2014/main" id="{1EFD7489-A7AD-422E-B127-A61947ECF3B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97" name="Graphic 96" descr="Close with solid fill">
              <a:extLst>
                <a:ext uri="{FF2B5EF4-FFF2-40B4-BE49-F238E27FC236}">
                  <a16:creationId xmlns:a16="http://schemas.microsoft.com/office/drawing/2014/main" id="{3B22A305-B784-4ABA-B65B-F9C94CAACB9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9335F6F1-7B1E-41A9-88CE-6BD0C9F09F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A3C3D38F-D3B3-401B-A5F7-C42D15F04E9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8C7DA7ED-F652-446D-9842-9170A8DFA46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0ADC3A27-3884-43BE-8019-E4980D7BB6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0DC90BA0-C836-4787-8CD0-8C8FBCF58D1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9156708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Group 70">
            <a:extLst>
              <a:ext uri="{FF2B5EF4-FFF2-40B4-BE49-F238E27FC236}">
                <a16:creationId xmlns:a16="http://schemas.microsoft.com/office/drawing/2014/main" id="{92ED7CB0-ADE9-4F18-8BD4-BE730D39A5A1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66977672-F003-43F7-A135-50F1D7F6B1C4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0DE95D60-41C5-4155-BFD9-529B18113D39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629B8D45-7D9F-47C9-A66A-654B9EF01CBE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8A512E9E-9476-405E-AF8F-44A897970F2A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2CBF8AC7-1BD9-4818-A360-526D80E111D9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FC773FD3-A6AE-4D51-86B9-C7736AE5F52B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1836CFBF-9564-49FD-AB1E-CA8608BD345D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18D46921-07F6-4337-B376-C1DFA5F8D987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DBD62E8-221F-41C1-918D-9A5C9F41FD50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A770BA35-F414-467C-83B3-D3ED8D946A7D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B55D68D2-B979-42D2-BBF8-6C53B67F1D02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2A103A52-F38C-42A3-825B-C82FA7885E62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8A6076BD-2EA6-4061-B073-BC2DB2BE1096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D4B0F75E-152D-451E-AD93-FB4A027CC97D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58799" y="1955800"/>
            <a:ext cx="4059936" cy="4245407"/>
          </a:xfrm>
          <a:prstGeom prst="rect">
            <a:avLst/>
          </a:prstGeo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6607175" y="1955800"/>
            <a:ext cx="5024731" cy="4245408"/>
          </a:xfrm>
        </p:spPr>
        <p:txBody>
          <a:bodyPr>
            <a:normAutofit/>
          </a:bodyPr>
          <a:lstStyle>
            <a:lvl1pPr marL="0" indent="0"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[Add optional content]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0BD0A2-FE83-43F2-A6B4-B2CAF08717EE}" type="datetime1">
              <a:rPr lang="en-US" smtClean="0"/>
              <a:t>7/30/2025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8FE2CD4-ED5B-4B13-BB69-5C2C6676FCD9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0635CFE-5927-4810-A9CC-792D3D481848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E4B88345-4B9E-4728-BC7E-79AC0BB9A200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681F36-AB35-43CF-A45E-D2B6CE927BE3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43297D9-7020-459D-8E48-CDD8229E0A1F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6A18E115-4FDB-45B7-A373-9FC90BE86ACC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82D0917E-073F-42C3-BD01-9307A71DBABA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F2F2CFE9-8545-4D15-A23C-E3DF9EE7E35F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1EF9221C-FEDA-45CC-A47B-01D745AE31CB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536DAFD-EC1C-4F7A-AC0C-45E681CC0321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5549B9F1-EFB8-4875-BF8E-48D0B9FCCC6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63624FD-7DDC-48B2-8D02-8BEF52553EA9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8B9C253-5AAA-48EC-94EC-3A9BAD6723B1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AC7250D-B0A3-483A-96E6-0764D69E4F7D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E405DD1-55DF-4848-96B7-E0B2584EAD2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8C93582-DE21-47EB-997F-5148CCD2D5FC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5DF2510-32BC-44D5-B88A-F9BF6FD88F80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5" name="Picture 94">
              <a:extLst>
                <a:ext uri="{FF2B5EF4-FFF2-40B4-BE49-F238E27FC236}">
                  <a16:creationId xmlns:a16="http://schemas.microsoft.com/office/drawing/2014/main" id="{CF136169-A73B-4418-90EA-F4D56980EE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00A63680-F954-4545-BEEA-A5950E63278C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62E79ED-E819-4FEF-9DE7-CBB78CC54D1C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AB9B9091-E701-454B-ADB2-60CB4A639F88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706FA976-5A6C-4ABA-91AB-797B439C9A17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A260E66C-2AE5-4091-A0A3-904FE6A3A9EC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B68716A8-C2C3-4190-8CFA-92B1B1452823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38FD885B-08F3-4ABA-A047-29039E10AC39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9E63D017-5BCC-4A04-9507-B9EDC67E22F8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8DE929-F84B-47BC-A7DD-6A477C8074B4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A4435342-558D-44B3-83D1-17C910F64575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37FD7CA8-03CA-4E11-8B03-C18C45F3628C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C280BDB2-AEF4-484D-98CF-3F0AD5A615B8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4D1E4514-736E-4B61-A072-D87AB9DB92C3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2174B71C-69CD-428C-9925-4D065D026A01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432D8D04-01AD-4ABB-B8DC-90F7C78B76AB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266C302C-3041-42FB-AB57-082316EADA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7F15BA99-ECAE-4F50-8539-7C9E485084E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4356FE64-056C-4BF7-9E8E-219BEB1D637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378E698D-0F49-4DA7-B342-477BF1465E9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5B15F0BD-D740-49C7-85BF-1F33E671BCC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827CAB72-59E3-4981-822E-5E7A94CA75F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19E149BC-AD1A-44EB-864C-52817A7FFE8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277DED78-A6C4-45CD-B04D-319D9565231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5B5F34EA-4CDB-4F8E-BA7C-1D5024E0BA2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45DB239B-1FDD-4EBE-BBF4-0C7824F25A1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9" name="SPG Commodity Insights Red White Small">
            <a:extLst>
              <a:ext uri="{FF2B5EF4-FFF2-40B4-BE49-F238E27FC236}">
                <a16:creationId xmlns:a16="http://schemas.microsoft.com/office/drawing/2014/main" id="{E659A11C-AB71-47B7-BADF-1E67A8C4394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25121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Photo 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A2432D56-F8A2-4DA5-A336-41EBF7AC1530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02A79C16-BE87-4999-B9CF-F8179B01B582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31DBC6E5-7901-4016-8F59-70C00F32B8A3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31E46A5E-3904-4311-8A3F-135D94C26AB1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C80FB336-18C7-4071-8DBD-14950A893A73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D29EDD6D-20EB-4458-B044-18B1D2B746AC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01E68460-94F6-4D86-9480-20532A22F131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2A03D035-DE73-476E-858A-8B103ABA3532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2F21D42A-4E6D-451E-B7F6-E93ADE6F9FF0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AD7E55A9-AA4D-42F0-AB9C-0DD5CDD0E720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22F0C7EC-1A52-4514-B8F1-CDCD291EEE50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7A14825F-BC4C-4F21-8566-3DDA4806FAF8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EC002CB4-473A-4E91-9A44-D7D0F186AB94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802845F6-7175-4F7F-8B42-102829BE8D60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FD0BF221-A139-450C-9276-59A53911383C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42601B-C758-41C1-AB06-6108E6826CFD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33D0D42F-6D70-4CBF-9C23-59E66728E7F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21" name="Picture Placeholder 6">
            <a:extLst>
              <a:ext uri="{FF2B5EF4-FFF2-40B4-BE49-F238E27FC236}">
                <a16:creationId xmlns:a16="http://schemas.microsoft.com/office/drawing/2014/main" id="{946FFBFE-E614-4E08-AC48-326C482E697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8117" y="647700"/>
            <a:ext cx="6093883" cy="5557838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/>
              <a:t>[Insert photo]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710A16D-C4ED-4367-9DCF-54DF45963902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F6EFDAB2-4D7E-4399-8027-8BDF93B41B82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31BBD7D7-8C09-49F8-B32F-B3ADF75D1BAA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59B4B73-25F1-4A55-92B5-9B67E53EEC2B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CB73371-4FF4-4870-921A-065D0810371E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035AE41D-9DD4-4B9B-9F3F-EFE5A4879E16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7690224B-8351-4102-9010-5C9D625096FC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2EC42F4A-E30C-4642-B587-43863FDC87EF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E1EF29E-3D70-4274-B188-9C2029FBA173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8ACE3DB3-0335-4FA8-ADB0-CA4C8B8C1D02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CCE6463C-F632-4103-A2F6-AA03A574DBBE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49994D2-CD59-4CCE-AB0F-BF90E602EF10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D6D3566-8DE1-455C-A549-E061BC14E62F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E70F5246-B8FA-4558-9549-97FE952BFB44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2F2DD68-E7BB-4BAB-8042-007CF1F77D4C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6FB9D54-4038-4F36-A0BB-39E65856AED7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F34693A-D0E4-42D5-97C9-6407EC8250C8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7" name="Picture 96">
              <a:extLst>
                <a:ext uri="{FF2B5EF4-FFF2-40B4-BE49-F238E27FC236}">
                  <a16:creationId xmlns:a16="http://schemas.microsoft.com/office/drawing/2014/main" id="{0F570732-9C7F-4287-A199-1325260DAAF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3B2F370-3A86-4483-A77B-B52B8BD78CAC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05BBAE1-7640-4152-89D8-BC2233B3E25A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92D4B346-71A5-46A3-8A17-7A5CC167159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70AE2B7C-AFB0-4BD5-AFD7-6EF2BB64034E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CEF0E8EC-DD9C-4B0D-8D54-203125E9D1C0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545575B1-076C-41B1-BD6B-7F45853E7949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F07620DF-AF2E-4910-BF2D-78906737830C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4322022F-3331-47F5-90A4-B241DD63D581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FFCF4FAB-E823-473E-9D0F-D11A18FD46D1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D47FCFAD-2C5B-44D2-8CC2-0746D5633BB8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3838E6D6-715D-4235-9CB0-CA95292953EC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09289944-6C32-4433-8C2F-6038B67544C8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90BC90E8-18C3-4943-B246-DFC241CF499F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AFB47AC6-B67B-4656-B641-7CDB14B79DB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2CF30231-2821-478F-8A46-918503F6FA5D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D88932A9-8E71-4409-AE63-6D575DC03AE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435B71AD-EA68-4047-A067-81558BFE449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9B558106-925D-4391-9860-BFBAD7D64EE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7B8ECB49-2AA6-44DB-A144-2A2665C4F4D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339E224E-0FA7-4EA5-89A5-F70684C81E5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58DEDE8F-BBA9-4E1C-82AC-3CAC7B6FAA3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64B2EA9B-7C84-45CC-927D-CF35E373D6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1BC5EADF-8A31-4785-8E46-AA3F83AF489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1B86A086-9BAF-4A61-8623-38D316C4BA1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831CFFD2-44B7-44A8-B4DD-991335BC826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9" name="SPG Commodity Insights Red White Small">
            <a:extLst>
              <a:ext uri="{FF2B5EF4-FFF2-40B4-BE49-F238E27FC236}">
                <a16:creationId xmlns:a16="http://schemas.microsoft.com/office/drawing/2014/main" id="{D16FAA03-C8EB-4E20-A69A-315D5B569D4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372230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2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8A575F9-95C9-482E-94C3-E56F4CA42183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C1BE429-C3BF-4A3B-ABAB-1DEBDFEA64A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DEBE0202-C83B-4CDF-99B4-51D3CE5F8F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07174" y="1955800"/>
            <a:ext cx="5026027" cy="4249739"/>
          </a:xfrm>
        </p:spPr>
        <p:txBody>
          <a:bodyPr/>
          <a:lstStyle>
            <a:lvl1pPr marL="0" indent="0">
              <a:buNone/>
              <a:defRPr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[Click to add content]</a:t>
            </a:r>
          </a:p>
        </p:txBody>
      </p:sp>
    </p:spTree>
    <p:extLst>
      <p:ext uri="{BB962C8B-B14F-4D97-AF65-F5344CB8AC3E}">
        <p14:creationId xmlns:p14="http://schemas.microsoft.com/office/powerpoint/2010/main" val="10225411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Photo 2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6">
            <a:extLst>
              <a:ext uri="{FF2B5EF4-FFF2-40B4-BE49-F238E27FC236}">
                <a16:creationId xmlns:a16="http://schemas.microsoft.com/office/drawing/2014/main" id="{BADCD994-4FE4-4DB8-9BBD-1D4E0B4689B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8117" y="647700"/>
            <a:ext cx="6093883" cy="5557838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[Insert photo]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166DBEF-BFBC-41BD-92D8-7910BCE31E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4213"/>
            <a:ext cx="4059936" cy="425132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38E3DA-479A-4FA9-8706-F1975989B6DB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65F9EC67-A3A8-4754-9906-717F97AE3BD6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831253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045B5524-216D-4A78-AB4A-263637C3A18E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EF4BF149-F200-47AD-BC67-85AF2E2A1B3B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ECC84A2-2923-44D5-8969-62B0585DA274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0F04747B-AE26-463E-AAE5-A13D5CCAB5D5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3C6FCEE7-38DD-4610-96B3-849F2E459B90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3B46F845-6532-436C-BFCC-92ED8CA28AE1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871967DD-4E94-4FD5-BE84-9BB9A6E6F41E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B15AF121-2A0C-4DC3-ABA3-9558041FD4E9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F3964BC1-184A-4956-8E28-02E6B69A60C9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537BF68-E597-42EB-B049-C709C48ED623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D0F21424-DF2F-40FA-A256-214AF4A2F1D9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2B7296B3-6E7F-4B5F-BEA7-5468FFFB7F4F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89F0864F-6E9B-4645-BB2F-BAA4CCC195EC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64BC1142-2DA1-4992-8C40-5FC817AD93CE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541AA18C-E6A5-4C9F-8FD8-D09D176CD174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F6A76-F379-4685-9510-741046F8FCEE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95501395-6232-4D37-BBF0-E0A18B0CF43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66D505EF-31B6-40FB-9F74-E5C91F0D33D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07174" y="1955800"/>
            <a:ext cx="5026027" cy="4249739"/>
          </a:xfrm>
        </p:spPr>
        <p:txBody>
          <a:bodyPr/>
          <a:lstStyle>
            <a:lvl1pPr marL="0" indent="0">
              <a:buNone/>
              <a:defRPr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[Click to add content]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E56828AC-076E-459F-B356-BF9CC2CA83C4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A4CFD94-8A25-44F2-A9B1-C103181A7F4C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986A3D48-0AA2-49E7-B234-35F7F18AFCFF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0B7583B-C91F-47DA-9CA6-484BACFFDBD0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CBE0426-684F-494A-AEDB-755BADFC98C3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5E53CD89-4186-4F80-AE8B-ABB24D95C3C9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4A22A1F2-BED1-47C3-A642-FCE4072FDB9E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DD606F6C-32FA-4265-80F7-6513355A58F6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C8975DE4-5B78-424F-BAC1-7145393C42A1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E47EEF4-19DD-4F77-901A-690B58D16393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35FCC5E7-2F86-4825-8AB1-652256ADD117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A4DC5CD3-5C73-423C-8C95-F16470101114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BCF35F30-B114-45EA-9B02-8A146E3B4DF0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8605FE1-3AFA-4AB6-A838-9252A667B825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14D6B8D-1851-4BF7-AD51-09AA1E1CF9C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376E48B-7344-4B6D-9BB2-BADFEFE2A46D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5DE635-B631-4FCF-80A6-09983DA30459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CF11539B-8403-454F-9B61-5FFC48E7B26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06CFB62C-99D5-47DD-A2AF-9BD38DAE9C82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D37BAD0D-2515-466C-AEC3-C4F8CC0565D3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C83B78D9-CF44-48D4-BAE1-5E4CB93A1247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8F5D3F56-DB1A-4729-8150-05EFBAA1F16A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304E55D6-F9A6-473E-8F70-AAD4BA73E5D8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32990748-E251-44CA-AD27-8130930B0750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CFE454B-E6F4-4D5E-B39D-2B0792AFD56F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279512DA-7172-4610-870E-B6D98438827B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C8192A18-A777-46A8-916E-A954B8FE2E81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F92782AC-1D32-49FC-9302-9D1E004B3E0E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8F2F3161-EFD4-4BA2-8813-8AD826048501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97D3F77-16AF-4627-89D5-99C9F475D702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AFEA44BF-FB7B-4FE8-8760-8EF1F178113F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596202A2-E2BA-4D6D-994B-837EE1DF841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F72AF28E-A0C8-4497-BE2B-A3388D382737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5921B7E9-B0CE-4199-ABB2-53BF6D94FED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D82FFD75-1907-4AEA-8A57-193793C053E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D0AB6DAB-2679-476D-B172-44F95F58298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E6C07A87-0104-43B3-9BE4-F85F5C0F331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886C0CBE-059B-4516-B4CF-0EA1B5EEBD4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561FAE0E-1752-4785-A8AC-D3A55774A40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150F5EC2-69A3-4B9C-BB5B-E4410CA72EA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6DE5E834-1DF8-473F-A105-5384BB5BCB1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6A9F8393-2B26-4D4C-B47D-3B784B0C10D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8EB6EFE0-D040-49C0-B42E-C89707810FA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119" name="SPG Commodity Insights White Small">
            <a:extLst>
              <a:ext uri="{FF2B5EF4-FFF2-40B4-BE49-F238E27FC236}">
                <a16:creationId xmlns:a16="http://schemas.microsoft.com/office/drawing/2014/main" id="{BDE982FC-D41A-44B0-ADAB-BC299958714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30145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Photo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727B95F6-5AD7-4FBE-85A4-E0F6C18B373F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B46E8F57-4B58-4448-B61F-F608ADE8080E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061B3755-1832-46DB-B53F-EDA4D7A65AE2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08722D1D-EE77-4A76-9625-12C59E3041BF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C103FCE8-67B9-44FD-ADC2-F74C7D94E88E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18102FD0-4DBE-49D8-8770-3105624D1015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CA45C1FF-06DA-4D3D-8F13-BE44F9187A56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75E051F2-A520-47B7-B0D4-684C184603F7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20B62E03-8E73-4D96-81E7-647437CC745F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7A7B97F7-2092-494A-B3A7-47EFFD4DF9B3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27852B8-C8FC-453A-8EDE-DA7D2069CDBE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476141AC-EA52-4192-ACA5-8CEA5AFD5236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47B0B103-E789-4585-8685-A2B00E50488A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170A60A8-6414-41F3-8A1F-58EF9552F357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DFAB8F13-EF43-4257-9B3B-BBEF864279EF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6166DBEF-BFBC-41BD-92D8-7910BCE31E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4212"/>
            <a:ext cx="4059936" cy="425132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A99649E-EE98-4516-9ABB-075F881EC0A2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0" name="Picture Placeholder 6">
            <a:extLst>
              <a:ext uri="{FF2B5EF4-FFF2-40B4-BE49-F238E27FC236}">
                <a16:creationId xmlns:a16="http://schemas.microsoft.com/office/drawing/2014/main" id="{A8E09DA5-CE59-4980-A38C-775B245E2BE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8117" y="647700"/>
            <a:ext cx="6093883" cy="5557838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/>
              <a:t>[Insert photo]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93AE14D-C9E8-4DD1-B88F-ABF14436C8B4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F41B36DD-BF0C-4B14-9147-115951C3D63D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D616F768-2608-4A64-9EFD-A0C176267E17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6C6E82-FF70-45DD-B237-8AF614E0B1CA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1765B458-500F-4213-8616-BDD8F8577250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14AE4B9F-2059-4083-88A6-8B50937E6E70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B73AFEC5-428F-4783-8862-AA69D4A2D3F2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FE773742-E532-46B8-80A7-D6B62485FDD6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198A86CA-8D38-4198-8C77-03E74EC69D03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F8832FC1-58CC-4A3A-A900-18F85ED84A7B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ACF4B100-5C4B-4C6C-A983-3AAA40F796F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CB85622-653F-4D1F-A597-25D06D9CA094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62BA379-A14C-4A41-AE02-08986774AA58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D327E77-1ED3-434A-ABBB-38EFAE63CA04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588B6FAC-7AA6-4902-A32E-556550B2C3D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EBB32F3-5712-4059-BF5B-58807E6A8B97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AEF7D0B-6FFD-40CE-A5C7-33281F6E5DEF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034E75E8-33BD-4C4B-8AE5-2396588E0F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D97F835-5D0B-478C-93EC-96A3D43CCD1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5AFBE777-41AB-4577-B40F-B695FC4D6276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CC3C7287-EB53-4116-92F8-C7CE0A5AA32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29A22347-6CDE-4C47-BEAB-5EF77150D878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E1FDE48E-1E67-4405-9AD4-327F4A313373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9774CA3A-60F7-434E-9BF3-6B1C642258C6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6E2E5784-509D-4D13-81E6-A8DC0192B9FD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DEAA11C-302D-4313-A37D-17488E2AFFE2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1B0D95AF-F8F7-45CD-BAD9-B6A39727D060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E6082E6C-3872-4573-97CA-94F8334B69E3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1508150F-C666-49B8-BAF6-CAF6CF664868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3F9E60B6-8E3D-4858-B69C-9F657EBF2620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656B3548-50BE-4FE6-A8B9-0CEBADFAC4A7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017553DB-D03C-47C0-9CB0-849A8FA11BA8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689A0269-AD2D-4784-B588-D456D27FC82D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4E92D2CD-CC11-4399-96EA-9BCF06D22F7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7633129B-8C79-4C37-8565-F906533DCE8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79A00E28-2E68-4608-A975-2F320253EA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54140728-5611-44D1-A83F-9AE3A58196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FFFB6118-B854-4BFD-BCF9-E7D4279A550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5D7118BD-6011-4708-BD9E-A5E70C9C2D9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A131FF41-D74D-4795-A0ED-34103A005CE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196517E8-DB79-425A-900B-4E990063360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277ED7D7-540D-4DA1-BA33-80B93545F00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E8335D58-8BC0-4528-BCA1-2F6A2A1C1F5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119" name="SPG Commodity Insights White Small">
            <a:extLst>
              <a:ext uri="{FF2B5EF4-FFF2-40B4-BE49-F238E27FC236}">
                <a16:creationId xmlns:a16="http://schemas.microsoft.com/office/drawing/2014/main" id="{1A7B0CD7-AED6-4063-A716-CC15F60253B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883502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4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66DBEF-BFBC-41BD-92D8-7910BCE31E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5182CA-1511-48C4-8C46-9E40DFFBE607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AB13624-E523-41DF-BB78-1DA6E2F4258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07174" y="1955800"/>
            <a:ext cx="5026027" cy="4249739"/>
          </a:xfrm>
        </p:spPr>
        <p:txBody>
          <a:bodyPr/>
          <a:lstStyle>
            <a:lvl1pPr marL="0" indent="0">
              <a:buNone/>
              <a:defRPr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[Click to add content]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3A8C2FD-0AC7-4CF1-98F9-E5B747D3F0C7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CE07898C-2C33-4E26-B975-5F4709322046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730A77C-FB29-46C6-8BC9-94DAE7141982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81B94225-3854-4DAA-A71F-122795C5887D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05448CE5-F679-46C4-82EA-A9EEA5D6BC8B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9C8B0F-173B-4D8A-91B6-349345D9572A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F74606D8-65A5-49D4-8EE7-4E35E43FC9ED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C6403890-7EAD-46B2-9415-DBEA5C6C578F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38A645C0-2C0D-426C-B6FE-401AFA07FF38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9F65435-B63B-4C96-9642-D5CB6D5F7047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8DCDEDF2-67DF-40BA-8063-99CAAC300EAA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9CC52482-CBBB-4A92-B777-EAB62CDE3D63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55" name="Rectangle 54">
            <a:extLst>
              <a:ext uri="{FF2B5EF4-FFF2-40B4-BE49-F238E27FC236}">
                <a16:creationId xmlns:a16="http://schemas.microsoft.com/office/drawing/2014/main" id="{EC4AA0E0-C975-4EA5-A32B-E43EE1507DE6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6E5EEBFE-D44B-4625-A880-965C5959CEDC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E9E32CE4-55E0-4687-86AB-3208832FB68C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9FD6108-1402-46F5-A413-78115DC11F87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B6BF04B1-DCD5-4E4C-84FA-2E302A440BAB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682207CB-B08A-49AF-AEED-091B634437B2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952AEC3-14E8-4BF9-855B-E08E6C571AF4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78093EB-F63A-4169-A3A3-74098BE22348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9A85276-1BAE-4560-876C-C205CB1B4211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02" name="Picture 101">
              <a:extLst>
                <a:ext uri="{FF2B5EF4-FFF2-40B4-BE49-F238E27FC236}">
                  <a16:creationId xmlns:a16="http://schemas.microsoft.com/office/drawing/2014/main" id="{590F183A-A22E-4391-A077-81DAD5648E9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EB150A7B-FC6D-4900-9859-9CF7488DC42B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45C9A063-E8A3-4732-8467-EB71738F9373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A59C90B0-AE10-4C29-B826-53FCEE9F86FD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6E7AFDFC-5388-4CFA-9CC3-E7F0A7535108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416DFBA0-BB11-4B88-AF3B-0048600D987F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FF1C576B-4460-4202-9CB6-C30515FEDB25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95307415-8ABF-4948-B08A-4913B270041E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D604B1DF-8F42-47D7-9F9B-255E437FD157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7EDAC5D0-CE5C-4584-BF84-382CD6745259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1DF2F715-FA83-45BD-BB8A-99C11F42D298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EC41C73-C9EA-43E9-B1E8-4D78E7AA4D3F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66BEA78-66F8-4E26-A3DB-6EEF748CB816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03F55266-B604-4066-A833-44416D510FF3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619F66D2-AD13-440F-95EF-5298940ABD41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C2BB3B2B-80BA-465D-954F-FFC4588DCEFD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945CCA2C-55A1-4F90-B60C-F3A725F81AF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103EC533-1BDD-4E99-9F3E-DBA7434C40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AB52CDC6-03E5-4328-9190-D10EC910082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931F106F-0749-410C-B043-FBBC00C2284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754521E1-6371-4424-9EEC-F97313807DA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AEBC5F63-8AD1-4024-8049-021B7A94C16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DDFF71F8-0A7E-4360-B345-8F305803D74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69F713B1-B07E-43A9-BFB6-DD6CB95765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15FA4F8B-0F28-4A43-9161-FE02BC91BB3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7" name="Graphic 116" descr="Close with solid fill">
              <a:extLst>
                <a:ext uri="{FF2B5EF4-FFF2-40B4-BE49-F238E27FC236}">
                  <a16:creationId xmlns:a16="http://schemas.microsoft.com/office/drawing/2014/main" id="{2B84D112-EFF8-4345-A547-3E90241339B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2" name="SPG Commodity Insights Black Small">
            <a:extLst>
              <a:ext uri="{FF2B5EF4-FFF2-40B4-BE49-F238E27FC236}">
                <a16:creationId xmlns:a16="http://schemas.microsoft.com/office/drawing/2014/main" id="{60F738A8-3610-4EF1-8FC3-C8C4FF0C796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305877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24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4 Photo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66DBEF-BFBC-41BD-92D8-7910BCE31E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D9197C-DFA9-4B4E-8B22-1E5AFCB7D255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3A8C2FD-0AC7-4CF1-98F9-E5B747D3F0C7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CE07898C-2C33-4E26-B975-5F4709322046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730A77C-FB29-46C6-8BC9-94DAE7141982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81B94225-3854-4DAA-A71F-122795C5887D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05448CE5-F679-46C4-82EA-A9EEA5D6BC8B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9C8B0F-173B-4D8A-91B6-349345D9572A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F74606D8-65A5-49D4-8EE7-4E35E43FC9ED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C6403890-7EAD-46B2-9415-DBEA5C6C578F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38A645C0-2C0D-426C-B6FE-401AFA07FF38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9F65435-B63B-4C96-9642-D5CB6D5F7047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8DCDEDF2-67DF-40BA-8063-99CAAC300EAA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9CC52482-CBBB-4A92-B777-EAB62CDE3D63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1" name="Picture Placeholder 6">
            <a:extLst>
              <a:ext uri="{FF2B5EF4-FFF2-40B4-BE49-F238E27FC236}">
                <a16:creationId xmlns:a16="http://schemas.microsoft.com/office/drawing/2014/main" id="{4B6A9924-736C-4E76-A5C2-55BDE6AEB7CB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8117" y="647700"/>
            <a:ext cx="6093883" cy="5557838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[Insert photo]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E8F30ACB-1E5E-4CFB-9DC4-18D7EDD8F1FF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D2B4D766-E44E-4DF9-BA46-CA1EC55CA18A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45271E8F-489C-40F2-A67D-998E2CA8D924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482E437F-F9AD-4030-A46F-A18BEF08D334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6A69B554-02EC-492A-9DA2-FF29BED05E62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BB328C9-2E41-41A7-BBC7-B51EE36FF1A3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8BCC926-347B-4690-AE57-C54CD1A1B2FE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FA08FCB6-FC76-44CB-865E-ECF77402AC13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DBC4BB1-1049-4BEB-AFC7-DA37EE22CB50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03" name="Picture 102">
              <a:extLst>
                <a:ext uri="{FF2B5EF4-FFF2-40B4-BE49-F238E27FC236}">
                  <a16:creationId xmlns:a16="http://schemas.microsoft.com/office/drawing/2014/main" id="{F5F37C0E-9B67-4B42-9F24-8FF6EF43404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14B7F4B3-1BAC-4838-BB50-1A6141959A4B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88EE2A1E-93CB-41B8-A653-B04B4F76A061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EAD41CE1-44CE-4C33-B8DD-003D412DC86B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3DC48CD0-D251-4206-A6F1-1ACE52B7DF47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41454FC7-6D19-4C39-BD35-3C5DE91A0D0D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E1729A3D-B204-4E43-9068-707178D7F683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798BD8DA-6230-4B45-900F-E365859DF457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4645667-AE1E-47DE-91F8-F37B785E7D9E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7C61453D-DE39-4662-AB88-8ED212644165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02065AA5-CF6E-4036-9C95-E6ED7FAE1E81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32B8303-8773-45CF-AE9E-FAAA01B45705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CD0A1452-734E-4B7F-AC8D-79005DAD6EE0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3AD00B4D-D135-4852-A39A-E073FE81810C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62719995-B306-4AB6-AE05-BB37FE14D32F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C87CEDEC-5335-46AE-A8EB-21EA39E2D0DA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61E895BC-CB5E-4270-869E-D54F17C5470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1B94E3D4-553C-499B-9DF5-2197E01C41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5E19396A-9008-4312-AE83-2BB2A61AAB2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EC1712A2-E51C-4A1A-8E5F-F32C88C3F5D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EE27F661-5077-44B9-8918-A3E211775E3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F5BC1E47-D0A8-43BA-AF70-5CF916C2A43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024DF258-4DA8-409D-AD6B-FFFC3B346A3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9470DFEB-B565-4957-A16E-BA787DA3CFC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7" name="Graphic 116" descr="Close with solid fill">
              <a:extLst>
                <a:ext uri="{FF2B5EF4-FFF2-40B4-BE49-F238E27FC236}">
                  <a16:creationId xmlns:a16="http://schemas.microsoft.com/office/drawing/2014/main" id="{9147AD86-E416-4DF6-A016-D31FEE5D725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8" name="Graphic 117" descr="Close with solid fill">
              <a:extLst>
                <a:ext uri="{FF2B5EF4-FFF2-40B4-BE49-F238E27FC236}">
                  <a16:creationId xmlns:a16="http://schemas.microsoft.com/office/drawing/2014/main" id="{52C87665-A8C3-49E9-A370-67E2C908B0F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3" name="SPG Commodity Insights Black Small">
            <a:extLst>
              <a:ext uri="{FF2B5EF4-FFF2-40B4-BE49-F238E27FC236}">
                <a16:creationId xmlns:a16="http://schemas.microsoft.com/office/drawing/2014/main" id="{CAD4761C-286B-47ED-9FDF-7719D45A5E2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46260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24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1" y="1470455"/>
            <a:ext cx="12191999" cy="39170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TITLES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22CCD58-E913-4222-A444-63939C854ADE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E213E7D0-2424-4345-B281-CB9243DFDB6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F0E300AB-77EF-4C90-812E-630DDCE08B5A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24A0290-A315-497D-9B33-74C0E6247B16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F3B388A3-A225-4A74-8E1D-E94F037A1B83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969CFC21-52FC-470B-9A9C-D31718BFF401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5DC9E8DB-99B7-466F-9024-BCB317955DD1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47" name="Rectangle 46">
            <a:extLst>
              <a:ext uri="{FF2B5EF4-FFF2-40B4-BE49-F238E27FC236}">
                <a16:creationId xmlns:a16="http://schemas.microsoft.com/office/drawing/2014/main" id="{A9491120-B700-4F1A-9AF2-4C88E6F7F35A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2E700D65-AB2C-414C-AA5F-5FCE269088B2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D8F8BA5A-0ABA-4A18-B54A-FAD24265311A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91EBA518-533A-400E-B849-B9D23022CC7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29E6CABB-0C73-43D0-9AD2-26AB78C62127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1489F82-188A-425B-B896-AFAAC8C22A1D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2F8161-7463-4264-9ABD-6A83ED08870E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B2DA704-DCF3-43AA-B57E-991967C0B123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6AC24C3-6344-400B-A735-83B1C60D57DE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BBB03F8-B15E-461D-9E39-01E83FE1AAFA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1FE011A-D899-4922-95FA-F44D6AEAB90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B85532A6-F432-4390-B2EB-0FA8D04F8D8D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33D7CBBF-AFFE-411B-925D-CAF1D572E936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B7ADD296-A7E2-4A1B-B5DC-16D1BFAC9B70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05B98BEE-B769-49E3-9745-4C88CCA131E6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E9613116-74CF-438D-840E-1067A38170B7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13A9E7CF-1375-455F-AEF5-84218092A288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71806FBA-06CD-4973-900D-9FB499FA0269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D3B72C86-2C17-4216-9A40-9D760EED7141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00BFC6EE-B0F8-44B4-98A4-C3E5AE24EC5C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95AB9B84-E04A-4C6D-888C-79F780F7A5DD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DAFC5FDA-7F74-4138-9FE3-09DC32B15334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09CE081C-E999-438C-9774-B70652A2E9EE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BDBE862E-F5D1-474E-B686-AA4C04F3412F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C2EA266E-FD12-4BEE-9446-46140D207DC4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9B1DD96E-6264-4367-BA58-AA643B072739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71" name="Graphic 70" descr="Close with solid fill">
              <a:extLst>
                <a:ext uri="{FF2B5EF4-FFF2-40B4-BE49-F238E27FC236}">
                  <a16:creationId xmlns:a16="http://schemas.microsoft.com/office/drawing/2014/main" id="{951DD323-9321-429F-A856-F3DC807ADC4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72" name="Graphic 71" descr="Close with solid fill">
              <a:extLst>
                <a:ext uri="{FF2B5EF4-FFF2-40B4-BE49-F238E27FC236}">
                  <a16:creationId xmlns:a16="http://schemas.microsoft.com/office/drawing/2014/main" id="{47B125F9-6B4E-4360-AD71-F59EBC47A4C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73" name="Graphic 72" descr="Close with solid fill">
              <a:extLst>
                <a:ext uri="{FF2B5EF4-FFF2-40B4-BE49-F238E27FC236}">
                  <a16:creationId xmlns:a16="http://schemas.microsoft.com/office/drawing/2014/main" id="{FDFEA8AC-D736-44DA-A697-BAFC7F6C2E4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74" name="Graphic 73" descr="Close with solid fill">
              <a:extLst>
                <a:ext uri="{FF2B5EF4-FFF2-40B4-BE49-F238E27FC236}">
                  <a16:creationId xmlns:a16="http://schemas.microsoft.com/office/drawing/2014/main" id="{CF370586-6E00-45AF-89CA-CBE94D1E060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75" name="Graphic 74" descr="Close with solid fill">
              <a:extLst>
                <a:ext uri="{FF2B5EF4-FFF2-40B4-BE49-F238E27FC236}">
                  <a16:creationId xmlns:a16="http://schemas.microsoft.com/office/drawing/2014/main" id="{9BEDABCC-D746-4379-B29B-AC322759C9D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76" name="Graphic 75" descr="Close with solid fill">
              <a:extLst>
                <a:ext uri="{FF2B5EF4-FFF2-40B4-BE49-F238E27FC236}">
                  <a16:creationId xmlns:a16="http://schemas.microsoft.com/office/drawing/2014/main" id="{4893EDB0-59CE-4468-8F52-E010D122513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77" name="Graphic 76" descr="Close with solid fill">
              <a:extLst>
                <a:ext uri="{FF2B5EF4-FFF2-40B4-BE49-F238E27FC236}">
                  <a16:creationId xmlns:a16="http://schemas.microsoft.com/office/drawing/2014/main" id="{2202027E-71FC-48D0-8412-8BB6C257165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78" name="Graphic 77" descr="Close with solid fill">
              <a:extLst>
                <a:ext uri="{FF2B5EF4-FFF2-40B4-BE49-F238E27FC236}">
                  <a16:creationId xmlns:a16="http://schemas.microsoft.com/office/drawing/2014/main" id="{2FC27ED8-9CD5-41A5-B5ED-AD936C1B21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79" name="Graphic 78" descr="Close with solid fill">
              <a:extLst>
                <a:ext uri="{FF2B5EF4-FFF2-40B4-BE49-F238E27FC236}">
                  <a16:creationId xmlns:a16="http://schemas.microsoft.com/office/drawing/2014/main" id="{A5D06075-8D57-4D2B-B764-30B6ABC66F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80" name="Graphic 79" descr="Close with solid fill">
              <a:extLst>
                <a:ext uri="{FF2B5EF4-FFF2-40B4-BE49-F238E27FC236}">
                  <a16:creationId xmlns:a16="http://schemas.microsoft.com/office/drawing/2014/main" id="{A8DDD2F4-42B9-4C4F-8C2F-A36CB27753D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9151156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C800B4E-860B-417F-BB29-99B57E549B5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07175" y="1955800"/>
            <a:ext cx="5026025" cy="4249738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/>
            </a:lvl1pPr>
            <a:lvl2pPr marL="228600" indent="-228600">
              <a:defRPr/>
            </a:lvl2pPr>
          </a:lstStyle>
          <a:p>
            <a:pPr lvl="0"/>
            <a:r>
              <a:rPr lang="en-US"/>
              <a:t>[Click to add content items]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125F64-015C-400C-A29F-3EB2BCFC47EE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C1BE429-C3BF-4A3B-ABAB-1DEBDFEA64A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Table of Contents title text here]</a:t>
            </a:r>
          </a:p>
        </p:txBody>
      </p:sp>
    </p:spTree>
    <p:extLst>
      <p:ext uri="{BB962C8B-B14F-4D97-AF65-F5344CB8AC3E}">
        <p14:creationId xmlns:p14="http://schemas.microsoft.com/office/powerpoint/2010/main" val="13713869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Image T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roup 73">
            <a:extLst>
              <a:ext uri="{FF2B5EF4-FFF2-40B4-BE49-F238E27FC236}">
                <a16:creationId xmlns:a16="http://schemas.microsoft.com/office/drawing/2014/main" id="{BBBE1557-BB22-495E-A5C7-D2F25E1F6819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C6F1309B-0845-4EB2-A3CA-C07F324EFAA6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4031439D-13AF-4415-A3CA-F328745318A0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785F783B-8563-4B40-8E71-E66B9701C0EB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9160E239-D8BE-43CF-ACD4-E35D16194422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B4BBAE14-FB62-4D6A-B79C-AFB8121868C0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559BB5C7-E865-464E-99BF-7DA91B3F13BB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4ED9518A-784E-4E5C-AF5F-CF9C0F050DC8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2D06CB30-646E-4F84-9926-BF27349370AB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7FBBDBCC-707F-4D78-9298-8E40AB2F8B15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BD9AB454-D37B-4481-8B49-942B6DBFF517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B9F46618-918C-429E-807F-83C53CFE919E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B89CD463-234E-48C6-AC26-710872AB6DBA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CA60D699-170D-41A0-856D-C14CCA21581D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B85A9B8A-9140-4969-A330-88AA14280A79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6382" y="3694176"/>
            <a:ext cx="7114032" cy="1399572"/>
          </a:xfrm>
          <a:prstGeom prst="rect">
            <a:avLst/>
          </a:prstGeom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8800" y="5219272"/>
            <a:ext cx="7114033" cy="475091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596672" y="3694176"/>
            <a:ext cx="3035808" cy="1882760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596672" y="5711950"/>
            <a:ext cx="3035808" cy="214805"/>
          </a:xfrm>
        </p:spPr>
        <p:txBody>
          <a:bodyPr>
            <a:no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sp>
        <p:nvSpPr>
          <p:cNvPr id="19" name="Picture Placeholder 6">
            <a:extLst>
              <a:ext uri="{FF2B5EF4-FFF2-40B4-BE49-F238E27FC236}">
                <a16:creationId xmlns:a16="http://schemas.microsoft.com/office/drawing/2014/main" id="{49C3F766-EA21-430B-B510-A5ED94165EB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-2" y="1"/>
            <a:ext cx="12191999" cy="3163824"/>
          </a:xfrm>
          <a:blipFill>
            <a:blip r:embed="rId2"/>
            <a:stretch>
              <a:fillRect l="-296" t="-145918" r="-226" b="-814"/>
            </a:stretch>
          </a:blipFill>
        </p:spPr>
        <p:txBody>
          <a:bodyPr lIns="182880" tIns="182880" rIns="182880" bIns="274320"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[Insert photo]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08948813-BD31-401D-947E-A68473B16E47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5BD2BDA-4FB2-4A64-86F9-1C049DA7BFB7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60C37F7A-AFEB-48BE-9360-1DC8818B1B57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A4F43D1-4FC5-4E72-95A2-C839C4CA70AB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5BB7E29-E753-4218-8C9C-1AFC75516E91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29835C22-9DD0-496B-ADA2-3CFD10CA69B7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9EA9AED8-584D-46FB-A854-F952181D7615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5C1F9D4B-D63F-4564-BD0E-084CE5AAC88B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610388E5-E199-4F30-A96A-E840D73E7CC1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EB267F69-C734-464D-852C-7896A463057E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B80902A-0337-49B6-A970-46A0527D0E0D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2386192-4742-4F77-90BF-50C5B70854A7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D433B76-F654-45B0-9586-8C245C164DA6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DA255500-2749-40DA-A2FF-70864371AF70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0C2181A-ED35-404D-8026-684608EF6B80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7296448-139C-4F01-A14D-15722F35163F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33143CA-9D13-4F4A-8C01-B78AA54A7922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8" name="Picture 97">
              <a:extLst>
                <a:ext uri="{FF2B5EF4-FFF2-40B4-BE49-F238E27FC236}">
                  <a16:creationId xmlns:a16="http://schemas.microsoft.com/office/drawing/2014/main" id="{8CF64805-0404-409D-B105-04BE37A04DC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25386A3-CCBD-4F99-9D32-7B68DD6EBB6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DE811315-C6BC-4C0F-B02D-E63B055629A2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024B546B-84DC-49B0-8EAD-3D4DB0F07888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AB24C22C-6872-4AE2-9022-3D80006962F8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91F4FC11-B475-40C9-A974-5E3408B02122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276F84D4-EFD3-4BC4-B8CD-60E2C8462E9D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0A509DAD-D512-4B56-8E5B-852215ED2B17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AA564A51-524B-4609-BF6D-02F1B5736CF8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0DB3A0A9-DB3B-4FC2-B816-0A78DEB0FEA9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5A1B5251-5ECD-425E-9D18-04E5BDD538B3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7AC9EE80-C4D5-4760-95C8-2A2845A3D7F4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6702FB2F-FF5E-4BB9-B445-FDE9BD71A06B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022FE141-25C6-408E-BD22-B21B2F2FA36D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4AC9BC2F-C6B3-4F64-A5B6-0EFC23121B3F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7DAF1033-109C-4E13-9963-B3C23E228261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C2E51B02-8A90-4B70-84C7-E0CCBB07B6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5CE932C8-B51E-4E95-9353-8480DEE7DA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BDAC980E-1608-43DF-8E32-D4B8C85DF44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C7C660C9-5A1C-48F5-AA59-0F0EF25335F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56DD4738-D7E8-4356-B8D3-C2723A45C5D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C587F34B-E173-43A3-9474-3B8947515D6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5D6569B9-625E-45B0-93D5-90ACD317851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47973CCE-3FCA-48E2-890C-384F8BA064D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8CD999C3-CEF2-4EF3-884E-C307F1542B8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73D325FF-8039-47EF-BF3B-19C79457D2B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43BF373-2625-4604-ABB7-5A28399EC8C0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89590" y="6786726"/>
            <a:ext cx="58497" cy="5603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D4759FCD-496E-47D7-B30A-83C61FB2C77E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4D3C8FF-26C1-4663-8C2F-EB432D23C8F1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6170050" y="6403791"/>
            <a:ext cx="5462429" cy="214805"/>
          </a:xfrm>
        </p:spPr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9741434-98FA-4866-91A6-B5C7E037023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210236" y="6786726"/>
            <a:ext cx="58497" cy="56034"/>
          </a:xfrm>
        </p:spPr>
        <p:txBody>
          <a:bodyPr/>
          <a:lstStyle>
            <a:lvl1pPr>
              <a:defRPr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1" name="SPG Commodity Insights Colorful Big">
            <a:extLst>
              <a:ext uri="{FF2B5EF4-FFF2-40B4-BE49-F238E27FC236}">
                <a16:creationId xmlns:a16="http://schemas.microsoft.com/office/drawing/2014/main" id="{4499304B-23EF-45C6-8DEC-8DA7910562B8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68160" y="5722822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150164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Image Bottom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roup 73">
            <a:extLst>
              <a:ext uri="{FF2B5EF4-FFF2-40B4-BE49-F238E27FC236}">
                <a16:creationId xmlns:a16="http://schemas.microsoft.com/office/drawing/2014/main" id="{E170B52A-0574-4B5D-96F3-FC522D16D7B4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6E61D24-3A89-4ED7-8C27-1DE6C4E39465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BF823CB6-1E2E-474A-8F24-AFA2BD8FE923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F63CDFBB-CA4D-452A-9F16-21101C658068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1DF75DE8-F58C-409F-9E8B-5B3C50FF9791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828FDD5A-ADCD-425E-9D38-F1ABB2E9C078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746C7B8A-E643-4A36-B5D8-444B203808EC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69B6BCEA-F916-4A16-95EC-42595163C24A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8A537E61-9D33-4D4E-BB91-503A585F7057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7EF041C5-6A09-493D-AF10-E4B72F1B1431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C3D4408F-3624-4ACD-A913-24255D971623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7757F981-6113-4F8C-BF04-B00633B7C041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F0C08679-F038-4FAD-B1EE-1F376677A0AC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0A0148F8-6877-42F6-A888-EAB9B0EFF046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1A7A113C-106B-4BDD-8FDB-9D861C1DD1FB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6382" y="1294994"/>
            <a:ext cx="7114032" cy="1399572"/>
          </a:xfrm>
          <a:prstGeom prst="rect">
            <a:avLst/>
          </a:prstGeom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8800" y="2820090"/>
            <a:ext cx="7114033" cy="475091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596672" y="647700"/>
            <a:ext cx="3035808" cy="2099391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596672" y="2902160"/>
            <a:ext cx="3035808" cy="214805"/>
          </a:xfrm>
        </p:spPr>
        <p:txBody>
          <a:bodyPr>
            <a:no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sp>
        <p:nvSpPr>
          <p:cNvPr id="19" name="Picture Placeholder 6">
            <a:extLst>
              <a:ext uri="{FF2B5EF4-FFF2-40B4-BE49-F238E27FC236}">
                <a16:creationId xmlns:a16="http://schemas.microsoft.com/office/drawing/2014/main" id="{49C3F766-EA21-430B-B510-A5ED94165EB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" y="3694176"/>
            <a:ext cx="12191999" cy="3163824"/>
          </a:xfrm>
          <a:blipFill>
            <a:blip r:embed="rId2"/>
            <a:stretch>
              <a:fillRect l="-724" t="-148456" r="-500"/>
            </a:stretch>
          </a:blipFill>
        </p:spPr>
        <p:txBody>
          <a:bodyPr lIns="182880" tIns="182880" rIns="182880" bIns="27432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[Insert photo]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2D4E5B2A-BA77-4B17-8DF6-EA928A0C30F1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98AB519E-B546-4342-A2A5-85AA9B713FC4}"/>
              </a:ext>
            </a:extLst>
          </p:cNvPr>
          <p:cNvCxnSpPr>
            <a:cxnSpLocks/>
          </p:cNvCxnSpPr>
          <p:nvPr userDrawn="1"/>
        </p:nvCxnSpPr>
        <p:spPr>
          <a:xfrm flipV="1">
            <a:off x="12192000" y="6205416"/>
            <a:ext cx="386035" cy="412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BD433F79-9C81-4929-99E8-01BCFFB8A639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B361783-51E2-41C2-97AC-97C0FF4BED17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CC0C7C0-8FD4-4F9D-8791-0E5F1A014F98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6D0FF267-DD03-4957-816F-EC6105E2398E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8F5033B7-E3CD-4AB5-8C5F-6CA103C2C781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89D045CA-4196-418F-9E09-E5BEF999B6A1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3EF97331-F6AA-4EBF-845D-D92A086B4D0B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D77511B6-5DB3-4066-8844-040EBFA431BE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05F164A3-4EE3-46F3-B9BF-B875E1FBAACA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6FE81C2A-C92D-477B-99EE-9AFEA406E0DC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C4117E95-1283-4B43-9B7F-CF8C5B40F80E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EA9FE7DE-B1F5-41D3-8476-9DB25EEDD522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E8654EC-1B32-4267-BA99-B17CC65B38A1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5CA9CE1-9EC9-4CF2-9DA9-B56D011B3864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4F06F4C-FCC4-4E78-B187-71EF9FB623B2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8" name="Picture 97">
              <a:extLst>
                <a:ext uri="{FF2B5EF4-FFF2-40B4-BE49-F238E27FC236}">
                  <a16:creationId xmlns:a16="http://schemas.microsoft.com/office/drawing/2014/main" id="{AFDECF38-7BE7-419F-913A-50C9930F20C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89B37E7E-1432-4B4C-A5E1-4CA90FA2BCBB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50445590-761E-47D1-88E3-4FC11CDA4DB8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3D8659A6-0296-4723-8253-1135EEC32E2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3131725C-D298-4422-8FA2-5C30C4D4719F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11341132-7DED-428E-A430-1963CD0CFB33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785FF3C-2C8D-4724-B094-6E8A7392BE52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266DD3DF-D4AC-4CB3-8769-58F8C9956AB5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444CCD38-7C87-4A32-873E-864C73B2A659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5AAC09C8-519B-4B17-8719-FBDA25D0D48F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00DB0364-8AE8-423D-A303-684E0B023343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59A44B99-1E87-4B30-A95D-57BF03B847B2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D1754725-B7A2-4229-BE66-645E38BFB141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320F4B44-6E09-4B07-B714-A628FB21CC2B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6725C27C-9F74-4FC6-9CB6-75FE6131A654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C925A34-F0D6-4676-8C9C-03ABD0BC5FD6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E314398A-0B5C-4ACD-8E8C-71278149E71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2E05283F-F7B2-4A89-A66B-EFA7A1D35FE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0F7E95D7-554D-46F3-8201-0802393EFC0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B6950F30-ED56-4B6E-8F44-7C244AC2169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D502C339-E6EC-4C2A-8DD1-55583E5FE63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321A92B9-92EF-47C1-B704-0F0FFFD85C4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79A011D3-BC65-4C3C-A829-09FF9E6E4AC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D5F2769F-B451-4F7F-927F-CE14C7F2A6C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76834A7F-B42D-4C0C-92B9-2285D18E0B6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5B2400A8-F26A-482B-9DA7-1D1AD328F60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F613B07-9E7A-4CE1-95D1-7BDF6E0E821F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70258" y="6806287"/>
            <a:ext cx="54864" cy="54864"/>
          </a:xfrm>
        </p:spPr>
        <p:txBody>
          <a:bodyPr/>
          <a:lstStyle>
            <a:lvl1pPr>
              <a:defRPr>
                <a:noFill/>
              </a:defRPr>
            </a:lvl1pPr>
          </a:lstStyle>
          <a:p>
            <a:fld id="{DC750211-B141-4C11-9D57-923A9BA89216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A20B511-0D7A-4A24-9866-4840698E5AE1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6170050" y="6403791"/>
            <a:ext cx="5464737" cy="214805"/>
          </a:xfrm>
        </p:spPr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93F625B-66C7-41A6-B79F-7688FC3BFBB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198493" y="6900067"/>
            <a:ext cx="54864" cy="54864"/>
          </a:xfrm>
        </p:spPr>
        <p:txBody>
          <a:bodyPr/>
          <a:lstStyle>
            <a:lvl1pPr>
              <a:defRPr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2" name="SPG Commodity Insights Red White Big">
            <a:extLst>
              <a:ext uri="{FF2B5EF4-FFF2-40B4-BE49-F238E27FC236}">
                <a16:creationId xmlns:a16="http://schemas.microsoft.com/office/drawing/2014/main" id="{7BF88A21-4FCC-4763-A7CB-7D26E080A82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68160" y="173933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99635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/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Image Right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2B285209-705D-4C8F-A941-8AFB2E5D2C3C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400D9C7D-AFD1-476D-91BD-094E88398BA2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33502D2C-FC02-413D-BF15-EA13D66FABA1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68DC0787-9556-40FF-AC3C-627A4350505C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33FA25D3-273D-403A-B304-0E4B1ECD5EA7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ACAA6DA2-3739-4786-9A03-964028DD6D69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C43EAD03-19C3-4C08-9106-17F0D381CE38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8F96AAC-0FDC-487A-8798-7C5DB274AB64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6919D5B-5686-43F8-8D85-E3882C56212C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DC478C54-CEF6-4A4B-9778-A640C995E01C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A6141E0D-12DE-44E7-9DD8-08CCF68120E2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AC17A532-E264-4325-96BE-495137456920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15742C64-2422-4CDE-8C93-D3BA635E744C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5DE561FE-45F1-45FF-89E9-6C99E3BDF7A9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0B04D02C-BC6F-44D6-AB2F-7CFF6E7875BE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87B2262-C456-455C-A903-57F749CFF68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665788" y="1287070"/>
            <a:ext cx="6526212" cy="4918468"/>
          </a:xfrm>
          <a:blipFill>
            <a:blip r:embed="rId2"/>
            <a:stretch>
              <a:fillRect l="-724" t="-148455" r="-550" b="-122"/>
            </a:stretch>
          </a:blip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/>
              <a:t>[Insert photo]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801" y="1956282"/>
            <a:ext cx="7189020" cy="1398263"/>
          </a:xfrm>
          <a:prstGeom prst="rect">
            <a:avLst/>
          </a:prstGeom>
          <a:noFill/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8801" y="3474667"/>
            <a:ext cx="7189020" cy="475488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75282" y="4133914"/>
            <a:ext cx="3035808" cy="1166941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75282" y="5556523"/>
            <a:ext cx="3035808" cy="214805"/>
          </a:xfrm>
        </p:spPr>
        <p:txBody>
          <a:bodyPr>
            <a:norm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93DEC7C-79A3-4144-A817-AE81708959B2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5CC483F-468B-416B-B6B1-6BE884C52047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786479E2-9DF3-4DEA-9C4D-CCAD42FF9CCA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B90B3E7-0C5B-48B3-8561-36F18D7CB2C6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5341EC9-B150-4429-843B-E5ADA3C39978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6CDF022-0744-4164-952F-14D8303C4B39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CA96E9CE-9F89-4534-AFC1-85731F0664C8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3DBE3881-0D07-4998-9F92-92FB5C60BD44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99495E87-ABAD-4B57-9E98-7FFE41054BFA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684DBF18-21E3-4C4F-AB0B-B7C6C9A45784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45ECE3A5-3B8A-4832-80BC-DD14F41F7732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7117544-529D-4E7F-BCCB-C875394B3B95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FC72210F-12D9-4693-86C8-71981AD5C4B3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194E8DB-D0FB-4E20-94B6-138504DD9A0E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BE48F46-090C-44D4-AF94-1D5F8F2B569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E080D52-6AE6-4675-81F8-07C78B9F8D03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F09E73A-FE20-4BD9-8D66-AF94023D782A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7" name="Picture 96">
              <a:extLst>
                <a:ext uri="{FF2B5EF4-FFF2-40B4-BE49-F238E27FC236}">
                  <a16:creationId xmlns:a16="http://schemas.microsoft.com/office/drawing/2014/main" id="{4BFA87CA-E109-4FF2-B172-A94DFB268EF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F4E24E0B-A12A-45D9-AB57-5A590D3ECCA3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8C6B9DFE-14A1-4340-BB78-3196C843359E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8CC2D451-C22A-4F2F-A874-38E8B2E8584E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70732C7C-6967-40E4-BE40-9323AEB729E9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240FC81C-279B-4512-8F30-1779A524F352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4ABABA4F-6CE0-44E9-9200-51BC5DA549DF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59B5C93E-3932-4419-8454-5E4AAD910B48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7597AE8-74B5-4588-B09F-4788D6F4E8D3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37FB415E-DCDC-4000-9766-9DD3CB938835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4C33F656-4167-4CE1-9AD4-40C37E056BED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595083B2-9F83-4528-AAF4-7C52D9AB1A02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29CD0836-52F9-45C7-A86A-35B4377EDBED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7A459AE0-8F2C-4633-8532-C0FA80DAE3F7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17517B6F-D41A-4486-86DF-B5F390A8867E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30AB530F-89EA-4891-9BC0-9BBE24D501AB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A61EE766-DA8C-4B11-B636-64641A0CC1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4C1BEF7C-C7AE-4C02-97F1-E131B947CB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1A20D4E3-61B3-4659-9F45-75626327B7A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9FDF2732-D7CB-4658-91CC-5A77D23DA1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9B7BDC60-1EF5-4806-9A77-5052A2D4641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9DEE8FC4-A0D7-4AF1-A9B7-727B71FB05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AE6731F5-4F2A-4BA6-86DB-F95709DC6B8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2F9778D0-206E-4FC0-B0E0-D32FE96569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DFA1B4CD-0D95-4FFC-BA36-3823DEC95F5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453B95BB-E6EC-4FF5-8BB9-6857193EAE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F4B2B6F-489A-487A-B10A-F4D2464CA129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91858" y="6899830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F9A1E19E-22AA-4FDE-BAC4-C51429F167B0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CA42B13-DC57-419A-8756-4F81A1EDB959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9F1D4C7-82F0-4511-A668-F8E8F1C0D50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207900" y="6875928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0" name="SPG Commodity Insights White Big">
            <a:extLst>
              <a:ext uri="{FF2B5EF4-FFF2-40B4-BE49-F238E27FC236}">
                <a16:creationId xmlns:a16="http://schemas.microsoft.com/office/drawing/2014/main" id="{70241632-E006-4408-8413-1DB40F54B9A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68160" y="173933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821383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Blank R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6EB64E27-0618-4E65-8CB4-FCD7F4351DF3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5DEA62B0-2835-4EDE-8B75-2FB85E7666BC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8C1FC8A2-36B3-400F-A042-75077492A9BF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240CCC65-28AB-49B1-9813-C39743DDA9C3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A2AA5D0D-D26E-48A9-9B47-A5BB998C4FCC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C4D94432-CB1F-4EE3-BC6B-B174E7B5B39B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A38DC04E-1A74-4114-95EE-871364D9B49B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38B27100-F447-416B-8752-DC9C3465B79C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441370FA-E0C5-4DDC-8946-4958159BA8AC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DE1133AF-7AB4-4FCC-A06F-35F8B4048E4C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3D40113-1CD2-4F59-8F83-B9415CAD8B58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BEB38F7D-9222-4C5F-B84F-007925FEDFBD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99913A1E-6909-4DF7-8232-57CCBDC51134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57435DCD-381E-40A7-8575-75387DEDEC1B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14CA3929-073D-4A99-BA6D-9F5FBA190879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801" y="1959840"/>
            <a:ext cx="7189020" cy="1398263"/>
          </a:xfrm>
          <a:prstGeom prst="rect">
            <a:avLst/>
          </a:prstGeom>
          <a:noFill/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8801" y="3478225"/>
            <a:ext cx="7189020" cy="475488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75282" y="4133914"/>
            <a:ext cx="3035808" cy="1166941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75282" y="5556523"/>
            <a:ext cx="3035808" cy="214805"/>
          </a:xfrm>
        </p:spPr>
        <p:txBody>
          <a:bodyPr>
            <a:norm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948F06B-101D-4AC6-B5A1-D4C6DC1DC1E4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E9A438F-EC51-4D26-B661-2EAD720C07CA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82BD921F-4EE9-40CB-99AD-3B60994C2D55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B05D682-0C07-468D-8664-04E726BF794A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225AFF6D-273A-4DDD-B466-929EBD166B52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1F76FDE2-A8A3-4534-9F53-836640B701EF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E47F59E-74E5-4D19-B087-1409F7DADF1D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6" name="Rectangle 65">
            <a:extLst>
              <a:ext uri="{FF2B5EF4-FFF2-40B4-BE49-F238E27FC236}">
                <a16:creationId xmlns:a16="http://schemas.microsoft.com/office/drawing/2014/main" id="{5E1F82C3-DAD1-4EB6-B300-D338DC3B22E3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46E26F63-06C3-4579-B7AB-F7A1ED499230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E0D07729-3939-43F4-A302-C5F3EA4780C4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7E71D360-9AF5-4645-97F3-C612E964C60B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D3346FA0-D716-4F51-B586-A091F8B0E2D9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A732932-7B06-4798-8198-3DE8FF70E895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5CE8B367-9285-4955-8FF6-B1A5ABC45C23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48FC7EB-BA31-441C-8876-F248DBBF4F93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A9EE824-6934-464A-87AB-5B7510D0D976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F1917B8-85C1-4582-B15C-7D69D1E14943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6" name="Picture 95">
              <a:extLst>
                <a:ext uri="{FF2B5EF4-FFF2-40B4-BE49-F238E27FC236}">
                  <a16:creationId xmlns:a16="http://schemas.microsoft.com/office/drawing/2014/main" id="{9A694079-5DB8-42FB-99FB-670FDAE8A27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64BA07E1-8B91-45F1-B874-C6C2CBEE91D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A3B84B6C-21AA-4B0F-9AE5-357C158D8358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B1CB1052-EDAB-4A44-A9F6-02CF8C25825E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72642DBF-311C-45CB-B45A-013D8DC9A7DD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D88760E3-D8A9-4644-BB47-4A39A0C0ED3A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10E155DF-0A2A-489F-A204-F0139546EBEA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1608BE06-2C89-4041-AE83-0F5765D7A808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042C10B9-9530-404D-B23F-BD78942C3B56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CA7A198E-0BA2-44E3-8240-55B454CDACF2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C5F2D5E-03B9-4F18-8463-0639DD8E4BF0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662BE8F9-39AA-43C6-AFE0-1BF8A88CB5CD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A5DA3E52-2EBC-4545-BE40-EE2557028C9A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D9DAC4A6-077C-4A31-9C24-F07EA7E7C103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2D2C074D-F360-43EE-915F-6303A53ED5D2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016009BB-FA9B-401E-A10B-C1B048CF4412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FA226DF7-9868-4328-8240-58041EAE2D1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1D781BCD-EEF0-4C69-BB93-6F1F97FCFEF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966042FF-6FBE-4E6E-87D0-A7CB41FC50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6CA283C2-AECD-498D-BE39-3E166184E15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3244FAB6-051F-4B73-9E8F-4C61F319EED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1172A977-FABD-4493-A203-8849598A1B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7D5E0D52-CAE2-4CAD-B03B-D3EC9982EE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695E94A7-C5BF-484D-9E84-82AFDE6BF51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05373362-115D-49FA-8C68-A8B4E3E3C5A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622539A0-36E7-48F5-A397-E045B44472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064D30C-936C-4967-AFC6-B93F623CA6F5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87990" y="6895674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FBB859A8-27EC-4356-AE8C-7A0FACF4D04A}" type="datetime1">
              <a:rPr lang="en-US" smtClean="0"/>
              <a:t>7/30/2025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FF87BD7-3AD4-41A6-85D5-142F30CCDA5D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6170050" y="6403791"/>
            <a:ext cx="5464737" cy="214805"/>
          </a:xfrm>
        </p:spPr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3BEF5F0-4550-4190-9246-F1A51D3CF48B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212531" y="6895673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69" name="SPG Commodity Insights White Big">
            <a:extLst>
              <a:ext uri="{FF2B5EF4-FFF2-40B4-BE49-F238E27FC236}">
                <a16:creationId xmlns:a16="http://schemas.microsoft.com/office/drawing/2014/main" id="{E7A4C76E-B5E0-47B5-BEBC-D299E7DF7BE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68160" y="173933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440499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Group 82">
            <a:extLst>
              <a:ext uri="{FF2B5EF4-FFF2-40B4-BE49-F238E27FC236}">
                <a16:creationId xmlns:a16="http://schemas.microsoft.com/office/drawing/2014/main" id="{CBDE4C0C-1F1C-4F02-A6EB-F2554ADE887B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AB2B82C4-5A7B-4C3E-85F1-302BA123FDF8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BC4CA50C-DC6B-4532-80EA-F28E8B51C0E1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D4227544-25B8-43F2-A382-09126CE1D53D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5DE0598B-21E1-4AC9-9DD3-9587CF3B2E21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D4965106-C953-4340-ADAD-E33C3D5AB84E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268C2DAF-71D0-4E92-89F7-63BF5CCA1964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25C85142-108D-4D31-8381-651F3B71FEC3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126A0FC-AB3D-4457-832F-9CAA4807D44D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17D5183D-E7EC-4733-A453-DD3011C74727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4CE7D18F-A860-4DD8-9A7F-DA37E4C3AA63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6B76B2D8-9387-4E72-A78D-008F7B1DE7A6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296D2839-C002-4B6C-8039-6A2215DD0921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42CA74D5-3BD1-4495-8E67-2D08372A8A79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A53572D4-8E61-4A83-8938-8C0CB8CA936C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7784" y="1956816"/>
            <a:ext cx="7187184" cy="1399032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8799" y="3474720"/>
            <a:ext cx="7187184" cy="739308"/>
          </a:xfrm>
        </p:spPr>
        <p:txBody>
          <a:bodyPr>
            <a:normAutofit/>
          </a:bodyPr>
          <a:lstStyle>
            <a:lvl1pPr marL="0" indent="0" algn="l">
              <a:buNone/>
              <a:defRPr sz="2400">
                <a:latin typeface="+mn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lvl="0"/>
            <a:r>
              <a:rPr lang="en-US"/>
              <a:t>[Presentation subtitle]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76BA038-2C76-4471-9639-0C56434FB7B6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141C0E8F-74CC-4F47-A92F-139B6B63BAED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2FF48AF1-AFFB-470F-AA8A-E6D9D296D966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F1FAC2A-8D2A-43FA-A89A-FD41958C13C8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64E9768B-A287-45E9-B93C-8F74CC3CBCEE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C475D874-C0C6-4E4B-BB98-E542146BD63C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0785CC4C-3F34-42B2-9537-BFD82F7DE4BA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6806D8E-6A7F-40D9-BCCF-3FD869EFAA9A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3D822507-3E4E-4D69-9341-50B46011FEA6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A761A62-846B-4E24-B6A9-9F8BACC73FBA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970B1166-4B5E-482E-AEA8-AF5754445A57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7625261F-9012-45CB-ABAF-4C1AEDD19CF7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1A4EF8C-B05F-4C2D-B895-B21347BB6B92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EF527E8-5CCD-4E35-BD18-5BE908F8147A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46EFB865-E95C-4D65-81B9-DADE001CAED5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9756AD0-29AE-4990-BF99-3E465902C1F8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D3EA4F1D-DAE8-4A6E-A65C-C9A39B328E39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77" name="Picture 76">
              <a:extLst>
                <a:ext uri="{FF2B5EF4-FFF2-40B4-BE49-F238E27FC236}">
                  <a16:creationId xmlns:a16="http://schemas.microsoft.com/office/drawing/2014/main" id="{47D9D4B7-6F5D-45E3-965B-9B647508C72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88630BDD-787D-4482-BF31-6E548A628380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4DF7C0F0-B7CE-4A90-914D-652755BC8C5C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022B6B0-B5B1-4FA7-AD7A-56FC4EFF5A63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3C3114C0-9B04-4745-B0B2-8A2A899971C6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2F8B8185-CCD7-4451-ACD5-6C91CB4A6B81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772BF05C-B7F4-4317-8F18-A4BE9F50BCED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98C1F182-54AA-47C5-AA3D-F47B1BB74530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EDC44974-480B-4F6A-879E-B1E110585E73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D3596518-DC4F-4D88-A25D-AFA59B77BB42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FDA888A0-5BF5-42D0-9544-D6DE4CA5EBB7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61A7793E-A0E5-4CCE-9C97-8DBFA520F878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A82ACCF2-F05E-470D-BCF5-1560C619CE0F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6EB321-FBBB-4629-92E6-3DBC06FD8D16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C1D301F2-511F-433B-81B9-306C4F9BBDFF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F4F70A24-6327-49AA-9A45-24B6C1649258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A687F511-0A68-483D-9776-63F8B1257A7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E0907C52-44BE-4C09-BA55-A6F3A52AA25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AFB67541-AE70-4AA1-9656-2123BBAB6A7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718C701C-5E97-4D56-B432-AD696732ABC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B3E9595E-4F55-4501-94BF-0FB57F478E4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9A584820-7F6D-4CC1-940D-460D46731CF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A1A37EF2-CB6A-463E-A002-C90485D224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48C855CC-3AB0-41B0-9BBF-9B7BB0D35B0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489DB8FD-920A-418F-AA9B-45F79A59BF0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9BBE7E3C-8A35-41D6-86A2-B821B8FEE46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8821B2B-FF47-4712-B01E-60357245470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-113212" y="6895670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3D06D635-D1F8-4A5A-9098-BD4CA17E1123}" type="datetime1">
              <a:rPr lang="en-US" smtClean="0"/>
              <a:t>7/30/2025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B9D4A80-775D-4252-875E-247FD042AC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4CE996-91E9-401D-B376-AACD01423D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2218837" y="6920899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67" name="SPG Commodity Insights Red White Big">
            <a:extLst>
              <a:ext uri="{FF2B5EF4-FFF2-40B4-BE49-F238E27FC236}">
                <a16:creationId xmlns:a16="http://schemas.microsoft.com/office/drawing/2014/main" id="{6E8D5550-4753-424D-94AC-7FE7175EBB7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68160" y="180706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98239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11"/>
          <p:cNvSpPr>
            <a:spLocks noGrp="1"/>
          </p:cNvSpPr>
          <p:nvPr>
            <p:ph type="body" sz="quarter" idx="15" hasCustomPrompt="1"/>
          </p:nvPr>
        </p:nvSpPr>
        <p:spPr>
          <a:xfrm>
            <a:off x="557213" y="647700"/>
            <a:ext cx="11077575" cy="5557838"/>
          </a:xfrm>
        </p:spPr>
        <p:txBody>
          <a:bodyPr tIns="0" bIns="0" anchor="t">
            <a:normAutofit/>
          </a:bodyPr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[Click to add non-bulleted content use Tab / Increase List Level for Second Level with bullet]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E8387B7-F763-4C34-94C4-97132B4B4946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BBF59620-5070-4978-BB1B-2AC5C1EBE105}" type="datetime1">
              <a:rPr lang="en-US" smtClean="0"/>
              <a:t>7/30/2025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717362C-2F74-4297-90B9-A57E4AEA86D5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71396959-DB01-48A2-93AE-24CB6D63142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873600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   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8EA77DE4-BCDB-47D9-B82E-92CB162DC268}"/>
              </a:ext>
            </a:extLst>
          </p:cNvPr>
          <p:cNvSpPr txBox="1"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</p:spPr>
        <p:txBody>
          <a:bodyPr wrap="square" rtlCol="0" anchor="ctr">
            <a:noAutofit/>
          </a:bodyPr>
          <a:lstStyle/>
          <a:p>
            <a:pPr algn="ctr">
              <a:lnSpc>
                <a:spcPct val="90000"/>
              </a:lnSpc>
            </a:pPr>
            <a:r>
              <a:rPr lang="en-US" sz="11500" b="1"/>
              <a:t>DO NOT USE LAYOUTS AFTER THIS! 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E32137E-BEAB-4227-B846-44FA913DAE42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69939F3E-74E5-44F1-9240-48E58834DF45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D7AC190-6D13-491A-A146-FB42D15A54A6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BBB96B0B-9EF1-4F44-9D15-C2F5FAE2C72F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3790DEF-B040-4375-B50D-2E75D106AF88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6BC3F5E-CB1C-47AD-A420-D44AF6A539EF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A4DDF4B-F5E6-4774-B89B-17BA6DF305EB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E3EA3A4-B959-4E87-9825-2BF632AE4441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6F0D607-2FE9-4C0B-A4B4-B91087BCBBD7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33E063C8-30BA-4E29-AD0A-98373A1AB3F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5D48A37F-F745-44A0-98C8-CA1A76B046F6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CDFA2AE4-FF5D-46B6-87B4-77EB5A522541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F36BE5EF-85EC-4E85-81DE-C07584B0FA4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A9B956C9-082C-4B27-AD93-0C603C121881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B4712D24-C98D-4BA9-983F-49CB970D38EE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DA93D8A-1D14-4733-93D5-A04B1993F1D8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B4E07B5-BB1F-4AE6-9F68-8BA108D159FF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5161CBFA-3A0B-469F-B774-CFFEAD3F0AB4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80E91D1-EB2F-4496-B88C-CE1A533E402A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F96F4D83-759D-4016-9F0F-EDB086D969FA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9B63B26-9A2E-4C5B-BA98-AA0ACD83E37B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79BE47D-8EBF-4BC0-AD9C-1E304A5308BB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3CACD62-1D2A-4C9A-82A8-DE26F2D21528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044C6D4-8350-42FD-B1CB-0CF4C9D9F82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7D9ABC90-61E7-4E90-9073-F86C3B747532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54" name="Graphic 53" descr="Close with solid fill">
              <a:extLst>
                <a:ext uri="{FF2B5EF4-FFF2-40B4-BE49-F238E27FC236}">
                  <a16:creationId xmlns:a16="http://schemas.microsoft.com/office/drawing/2014/main" id="{37EB55F8-E8D5-4198-89DE-B0E01E1B8E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55" name="Graphic 54" descr="Close with solid fill">
              <a:extLst>
                <a:ext uri="{FF2B5EF4-FFF2-40B4-BE49-F238E27FC236}">
                  <a16:creationId xmlns:a16="http://schemas.microsoft.com/office/drawing/2014/main" id="{B6F5A250-BFFA-42A1-8D25-CFB0DA72B57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56" name="Graphic 55" descr="Close with solid fill">
              <a:extLst>
                <a:ext uri="{FF2B5EF4-FFF2-40B4-BE49-F238E27FC236}">
                  <a16:creationId xmlns:a16="http://schemas.microsoft.com/office/drawing/2014/main" id="{D53EE910-D134-4547-8737-B95277EF089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57" name="Graphic 56" descr="Close with solid fill">
              <a:extLst>
                <a:ext uri="{FF2B5EF4-FFF2-40B4-BE49-F238E27FC236}">
                  <a16:creationId xmlns:a16="http://schemas.microsoft.com/office/drawing/2014/main" id="{AA0C8EBC-8A95-4FF7-81FF-FD6B0F067EE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58" name="Graphic 57" descr="Close with solid fill">
              <a:extLst>
                <a:ext uri="{FF2B5EF4-FFF2-40B4-BE49-F238E27FC236}">
                  <a16:creationId xmlns:a16="http://schemas.microsoft.com/office/drawing/2014/main" id="{8598951F-5A5A-49A5-9545-77D3E82592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59" name="Graphic 58" descr="Close with solid fill">
              <a:extLst>
                <a:ext uri="{FF2B5EF4-FFF2-40B4-BE49-F238E27FC236}">
                  <a16:creationId xmlns:a16="http://schemas.microsoft.com/office/drawing/2014/main" id="{95929A5B-A2CD-4D5E-AF71-CD01AD787D3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60" name="Graphic 59" descr="Close with solid fill">
              <a:extLst>
                <a:ext uri="{FF2B5EF4-FFF2-40B4-BE49-F238E27FC236}">
                  <a16:creationId xmlns:a16="http://schemas.microsoft.com/office/drawing/2014/main" id="{042C97FB-A1B0-4B71-B65E-9F3DBB9B68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61" name="Graphic 60" descr="Close with solid fill">
              <a:extLst>
                <a:ext uri="{FF2B5EF4-FFF2-40B4-BE49-F238E27FC236}">
                  <a16:creationId xmlns:a16="http://schemas.microsoft.com/office/drawing/2014/main" id="{13BB3A3E-31BC-4C8E-B051-3598ACA680A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62" name="Graphic 61" descr="Close with solid fill">
              <a:extLst>
                <a:ext uri="{FF2B5EF4-FFF2-40B4-BE49-F238E27FC236}">
                  <a16:creationId xmlns:a16="http://schemas.microsoft.com/office/drawing/2014/main" id="{036AF13A-5529-4654-9F5F-34261CB09A9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63" name="Graphic 62" descr="Close with solid fill">
              <a:extLst>
                <a:ext uri="{FF2B5EF4-FFF2-40B4-BE49-F238E27FC236}">
                  <a16:creationId xmlns:a16="http://schemas.microsoft.com/office/drawing/2014/main" id="{8565E643-497F-4395-AD1C-B53D4B81927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0493359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ntent -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4528" y="1371600"/>
            <a:ext cx="11367253" cy="475052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>
                    <a:tint val="75000"/>
                  </a:prstClr>
                </a:solidFill>
              </a:rPr>
              <a:t>S&amp;P Global Commodity Insights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8" name="Rectangle 7"/>
          <p:cNvSpPr/>
          <p:nvPr userDrawn="1"/>
        </p:nvSpPr>
        <p:spPr>
          <a:xfrm>
            <a:off x="12287031" y="-4042"/>
            <a:ext cx="1386247" cy="313517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r>
              <a:rPr lang="en-US" sz="1000" b="1">
                <a:solidFill>
                  <a:prstClr val="black"/>
                </a:solidFill>
              </a:rPr>
              <a:t>Content – No subtitle</a:t>
            </a:r>
          </a:p>
          <a:p>
            <a:r>
              <a:rPr lang="en-US" sz="1000">
                <a:solidFill>
                  <a:prstClr val="black"/>
                </a:solidFill>
              </a:rPr>
              <a:t>Level 1 has a bullet turned on –you can turn bullets off by marking the Level 1 text and unclick the bullet icon on the Home Tab. </a:t>
            </a:r>
          </a:p>
          <a:p>
            <a:endParaRPr lang="en-US" sz="1000">
              <a:solidFill>
                <a:prstClr val="black"/>
              </a:solidFill>
            </a:endParaRPr>
          </a:p>
          <a:p>
            <a:endParaRPr lang="en-US" sz="1000">
              <a:solidFill>
                <a:prstClr val="black"/>
              </a:solidFill>
            </a:endParaRPr>
          </a:p>
          <a:p>
            <a:r>
              <a:rPr lang="en-US" sz="1000">
                <a:solidFill>
                  <a:prstClr val="black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3" name="bullets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717" t="5566" r="8072" b="8645"/>
          <a:stretch/>
        </p:blipFill>
        <p:spPr>
          <a:xfrm>
            <a:off x="12345152" y="1307765"/>
            <a:ext cx="277343" cy="241890"/>
          </a:xfrm>
          <a:prstGeom prst="rect">
            <a:avLst/>
          </a:prstGeom>
          <a:ln>
            <a:noFill/>
          </a:ln>
        </p:spPr>
      </p:pic>
      <p:pic>
        <p:nvPicPr>
          <p:cNvPr id="14" name="increase list level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946" t="825" r="7728" b="5818"/>
          <a:stretch/>
        </p:blipFill>
        <p:spPr>
          <a:xfrm>
            <a:off x="12342993" y="2222893"/>
            <a:ext cx="391319" cy="241890"/>
          </a:xfrm>
          <a:prstGeom prst="rect">
            <a:avLst/>
          </a:prstGeom>
        </p:spPr>
      </p:pic>
      <p:grpSp>
        <p:nvGrpSpPr>
          <p:cNvPr id="15" name="Group 14"/>
          <p:cNvGrpSpPr/>
          <p:nvPr userDrawn="1"/>
        </p:nvGrpSpPr>
        <p:grpSpPr>
          <a:xfrm>
            <a:off x="12284311" y="3212874"/>
            <a:ext cx="1389888" cy="1233768"/>
            <a:chOff x="9215268" y="3023356"/>
            <a:chExt cx="1389888" cy="1233768"/>
          </a:xfrm>
        </p:grpSpPr>
        <p:sp>
          <p:nvSpPr>
            <p:cNvPr id="16" name="Rectangle 15"/>
            <p:cNvSpPr/>
            <p:nvPr userDrawn="1"/>
          </p:nvSpPr>
          <p:spPr>
            <a:xfrm>
              <a:off x="9215268" y="3023356"/>
              <a:ext cx="1389888" cy="123376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r>
                <a:rPr lang="en-US" sz="1000">
                  <a:solidFill>
                    <a:prstClr val="black"/>
                  </a:solidFill>
                </a:rPr>
                <a:t>Only use </a:t>
              </a:r>
              <a:r>
                <a:rPr lang="en-US" sz="1000">
                  <a:solidFill>
                    <a:srgbClr val="D6002A"/>
                  </a:solidFill>
                </a:rPr>
                <a:t>S&amp;P Global Red </a:t>
              </a:r>
              <a:r>
                <a:rPr lang="en-US" sz="1000">
                  <a:solidFill>
                    <a:prstClr val="black"/>
                  </a:solidFill>
                </a:rPr>
                <a:t>for key text high-lights, not shapes or charts. </a:t>
              </a:r>
              <a:br>
                <a:rPr lang="en-US" sz="1000">
                  <a:solidFill>
                    <a:prstClr val="black"/>
                  </a:solidFill>
                </a:rPr>
              </a:br>
              <a:r>
                <a:rPr lang="en-US" sz="1000">
                  <a:solidFill>
                    <a:prstClr val="black"/>
                  </a:solidFill>
                </a:rPr>
                <a:t>It’s available in the custom color palette. </a:t>
              </a:r>
            </a:p>
          </p:txBody>
        </p:sp>
        <p:sp>
          <p:nvSpPr>
            <p:cNvPr id="17" name="Rectangle 16"/>
            <p:cNvSpPr/>
            <p:nvPr userDrawn="1"/>
          </p:nvSpPr>
          <p:spPr>
            <a:xfrm>
              <a:off x="9264542" y="4042368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861770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304801" y="1295400"/>
            <a:ext cx="11584516" cy="4941912"/>
          </a:xfrm>
        </p:spPr>
        <p:txBody>
          <a:bodyPr/>
          <a:lstStyle>
            <a:lvl1pPr>
              <a:buClrTx/>
              <a:defRPr/>
            </a:lvl1pPr>
          </a:lstStyle>
          <a:p>
            <a:pPr lvl="0"/>
            <a:r>
              <a:rPr lang="en-US" noProof="0"/>
              <a:t>Click icon to add chart</a:t>
            </a:r>
          </a:p>
        </p:txBody>
      </p:sp>
      <p:sp>
        <p:nvSpPr>
          <p:cNvPr id="4" name="Title 4"/>
          <p:cNvSpPr>
            <a:spLocks noGrp="1" noChangeArrowheads="1"/>
          </p:cNvSpPr>
          <p:nvPr>
            <p:ph type="title"/>
          </p:nvPr>
        </p:nvSpPr>
        <p:spPr bwMode="auto">
          <a:xfrm>
            <a:off x="304800" y="152401"/>
            <a:ext cx="11582400" cy="72351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vert="horz" wrap="square" lIns="90000" tIns="43200" rIns="90000" bIns="43200" numCol="1" anchor="t" anchorCtr="0" compatLnSpc="1">
            <a:prstTxWarp prst="textNoShape">
              <a:avLst/>
            </a:prstTxWarp>
          </a:bodyPr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48255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9468882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406402" y="1371601"/>
            <a:ext cx="11379205" cy="4300539"/>
          </a:xfrm>
          <a:ln cap="flat">
            <a:miter lim="800000"/>
          </a:ln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0BC37520-FCBE-405C-843C-9EAD3D833AFA}" type="datetime1">
              <a:rPr lang="en-US" smtClean="0"/>
              <a:t>7/30/2025</a:t>
            </a:fld>
            <a:endParaRPr lang="en-US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146682E1-A610-4FB0-BCC6-241ABE41C99B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Rectangle 10"/>
          <p:cNvSpPr/>
          <p:nvPr userDrawn="1"/>
        </p:nvSpPr>
        <p:spPr>
          <a:xfrm>
            <a:off x="12287025" y="-4043"/>
            <a:ext cx="1386247" cy="243104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Title and Content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Headline and content layout. </a:t>
            </a:r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7"/>
          </p:nvPr>
        </p:nvSpPr>
        <p:spPr>
          <a:xfrm>
            <a:off x="414529" y="5672139"/>
            <a:ext cx="11358880" cy="418782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2284310" y="2497574"/>
            <a:ext cx="1389888" cy="1233768"/>
            <a:chOff x="9215268" y="3023356"/>
            <a:chExt cx="1389888" cy="1233768"/>
          </a:xfrm>
        </p:grpSpPr>
        <p:sp>
          <p:nvSpPr>
            <p:cNvPr id="15" name="Rectangle 14"/>
            <p:cNvSpPr/>
            <p:nvPr userDrawn="1"/>
          </p:nvSpPr>
          <p:spPr>
            <a:xfrm>
              <a:off x="9215268" y="3023356"/>
              <a:ext cx="1389888" cy="123376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9264542" y="4042368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561076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Whit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Rectangle 78">
            <a:extLst>
              <a:ext uri="{FF2B5EF4-FFF2-40B4-BE49-F238E27FC236}">
                <a16:creationId xmlns:a16="http://schemas.microsoft.com/office/drawing/2014/main" id="{F38398A9-7316-41DB-A533-4A7A2DAF67CC}"/>
              </a:ext>
            </a:extLst>
          </p:cNvPr>
          <p:cNvSpPr/>
          <p:nvPr userDrawn="1"/>
        </p:nvSpPr>
        <p:spPr>
          <a:xfrm>
            <a:off x="-1352483" y="-10547"/>
            <a:ext cx="1272540" cy="396426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Please note the </a:t>
            </a:r>
            <a:r>
              <a:rPr lang="en-US" sz="800" b="1">
                <a:solidFill>
                  <a:srgbClr val="000000"/>
                </a:solidFill>
              </a:rPr>
              <a:t>additional options for Title Slide Layouts </a:t>
            </a:r>
            <a:r>
              <a:rPr lang="en-US" sz="800">
                <a:solidFill>
                  <a:srgbClr val="000000"/>
                </a:solidFill>
              </a:rPr>
              <a:t>under Layouts on the Home Tab. 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4A4ADC-5140-43E7-A027-A0B478F3782E}"/>
              </a:ext>
            </a:extLst>
          </p:cNvPr>
          <p:cNvSpPr/>
          <p:nvPr userDrawn="1"/>
        </p:nvSpPr>
        <p:spPr>
          <a:xfrm>
            <a:off x="-1230499" y="648464"/>
            <a:ext cx="1063222" cy="31858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6928" y="1959840"/>
            <a:ext cx="7189020" cy="1398263"/>
          </a:xfrm>
          <a:prstGeom prst="rect">
            <a:avLst/>
          </a:prstGeom>
          <a:noFill/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[Title max 2 lines - additional Title slides under Layouts]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6928" y="3478225"/>
            <a:ext cx="7189020" cy="475488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6928" y="4133914"/>
            <a:ext cx="3035808" cy="1166941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6928" y="5556523"/>
            <a:ext cx="3035808" cy="214805"/>
          </a:xfrm>
        </p:spPr>
        <p:txBody>
          <a:bodyPr>
            <a:norm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pic>
        <p:nvPicPr>
          <p:cNvPr id="28" name="S&amp;P Global Big Logo White">
            <a:extLst>
              <a:ext uri="{FF2B5EF4-FFF2-40B4-BE49-F238E27FC236}">
                <a16:creationId xmlns:a16="http://schemas.microsoft.com/office/drawing/2014/main" id="{ECBD4E13-674D-41EC-8CA7-7D5645831C8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2340" y="175868"/>
            <a:ext cx="1709928" cy="660745"/>
          </a:xfrm>
          <a:prstGeom prst="rect">
            <a:avLst/>
          </a:prstGeom>
        </p:spPr>
      </p:pic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38848774-06A4-4C9C-9314-148C24E489BB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0D77BC6-934A-4328-AC3E-51C3D8FC5470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CBE42BB4-B506-4979-AD9F-D6C80A08E23F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D46EBAF-8C9F-439B-88C1-359D3F12024D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C499AF21-EB04-4D6A-8A3D-4BCA6140907C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4DB3F314-279D-4E8E-A0FE-F0ABFD4DB718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9EC3EFBE-5383-4FD6-B5CF-B434AA552049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pic>
        <p:nvPicPr>
          <p:cNvPr id="17" name="Picture 16">
            <a:extLst>
              <a:ext uri="{FF2B5EF4-FFF2-40B4-BE49-F238E27FC236}">
                <a16:creationId xmlns:a16="http://schemas.microsoft.com/office/drawing/2014/main" id="{97AD529D-D801-4F76-A17C-45A2B6353D4E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-1184910" y="689009"/>
            <a:ext cx="939552" cy="2997619"/>
          </a:xfrm>
          <a:prstGeom prst="rect">
            <a:avLst/>
          </a:prstGeom>
        </p:spPr>
      </p:pic>
      <p:sp>
        <p:nvSpPr>
          <p:cNvPr id="53" name="Rectangle 52">
            <a:extLst>
              <a:ext uri="{FF2B5EF4-FFF2-40B4-BE49-F238E27FC236}">
                <a16:creationId xmlns:a16="http://schemas.microsoft.com/office/drawing/2014/main" id="{7A051F11-C545-4936-ACBA-747E4BACD57E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85A7E0A-0E9A-47A5-B742-782BC564D5A0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1F6A66DB-8F42-4EF0-9FB6-3CF402FDEE03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CFCCA5B-CFD2-4F97-8E39-F98B68B4303E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B8CAF0A-9B91-4E3B-A705-4886072B626A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744DFD51-D990-4957-9FB1-31FFF1FD6AEA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D7FF365-2D4C-49DD-847C-D74980ECC1E9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EF6C03F-ABF2-4A76-909E-DBA5077DC02C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6AAE6DE2-ABB2-4C84-AD69-A57DEBCC006B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62" name="Picture 61">
              <a:extLst>
                <a:ext uri="{FF2B5EF4-FFF2-40B4-BE49-F238E27FC236}">
                  <a16:creationId xmlns:a16="http://schemas.microsoft.com/office/drawing/2014/main" id="{E75267ED-F4AC-45E8-9B29-C2AF59E8B09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1F9121C2-957F-4A1F-ACB9-3DE4BAD9BD4D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4383BC7A-8710-45B8-B7BB-29AE3313E4F9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3F14AD32-3EDA-4A4F-9132-956C03B8E629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CDC53D65-E0C4-4E75-AADE-23A49591DEEB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734E3783-2AF4-456E-B58F-AF076385BD96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40B60AD-93F1-4216-8F84-31D9A6DFC8CD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7153DE13-4A63-4075-AF41-791E65946C14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1CECFDC8-C169-4292-AA1B-0519BDF9FC10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641A4A58-0519-42A9-B63B-316001BA021F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D7249ABC-7023-4151-AEC3-49DE51383528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BDE7A2EE-185B-4262-B1BA-C6C185211166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DDBA966F-676E-4315-A5FC-2419808F2492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D6328D79-3EDD-4111-83BB-EA6AB7F98806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C2AD9B8F-D7B0-4D2B-AB1B-4C93C86557C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907D5595-AF21-437E-823F-9DF4C18084D8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68" name="Graphic 67" descr="Close with solid fill">
              <a:extLst>
                <a:ext uri="{FF2B5EF4-FFF2-40B4-BE49-F238E27FC236}">
                  <a16:creationId xmlns:a16="http://schemas.microsoft.com/office/drawing/2014/main" id="{E53BF390-C23F-46A4-BFBB-E1E29A6234F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69" name="Graphic 68" descr="Close with solid fill">
              <a:extLst>
                <a:ext uri="{FF2B5EF4-FFF2-40B4-BE49-F238E27FC236}">
                  <a16:creationId xmlns:a16="http://schemas.microsoft.com/office/drawing/2014/main" id="{AC537C6F-E7C1-4795-A5EC-E1797D641A8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70" name="Graphic 69" descr="Close with solid fill">
              <a:extLst>
                <a:ext uri="{FF2B5EF4-FFF2-40B4-BE49-F238E27FC236}">
                  <a16:creationId xmlns:a16="http://schemas.microsoft.com/office/drawing/2014/main" id="{7FAC67D8-E1CD-46CE-B8BB-D53FDF9F196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71" name="Graphic 70" descr="Close with solid fill">
              <a:extLst>
                <a:ext uri="{FF2B5EF4-FFF2-40B4-BE49-F238E27FC236}">
                  <a16:creationId xmlns:a16="http://schemas.microsoft.com/office/drawing/2014/main" id="{8230B86D-5B3C-4CD8-BA87-95275678A65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72" name="Graphic 71" descr="Close with solid fill">
              <a:extLst>
                <a:ext uri="{FF2B5EF4-FFF2-40B4-BE49-F238E27FC236}">
                  <a16:creationId xmlns:a16="http://schemas.microsoft.com/office/drawing/2014/main" id="{830F2B8D-92DF-4330-AB56-F03E3E4FD30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73" name="Graphic 72" descr="Close with solid fill">
              <a:extLst>
                <a:ext uri="{FF2B5EF4-FFF2-40B4-BE49-F238E27FC236}">
                  <a16:creationId xmlns:a16="http://schemas.microsoft.com/office/drawing/2014/main" id="{9A252178-7052-4A5E-99C8-BF9378211C1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5AFBFE90-361D-4675-A60A-C3944EE17A6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0324CA63-B4FD-4F32-A48B-CC372D22F84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10D14DC7-8690-4FCB-8E66-A79426B4204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C1794AE2-4267-488E-B246-8545817B08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AA97143-AB88-41EC-B6B9-395E6AAF8F82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87988" y="6901977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860E2E7-D6FF-4CC7-8126-C6D4A091DE98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6170050" y="6403791"/>
            <a:ext cx="5464737" cy="214805"/>
          </a:xfrm>
        </p:spPr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57D495E-526B-486D-A788-BA139D278706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212531" y="6883061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5" name="SPG Commodity Insights Colorful Big">
            <a:extLst>
              <a:ext uri="{FF2B5EF4-FFF2-40B4-BE49-F238E27FC236}">
                <a16:creationId xmlns:a16="http://schemas.microsoft.com/office/drawing/2014/main" id="{CD9CA651-4CAA-43CD-9A06-4158E9515A46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68160" y="173933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805546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584274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E281549-F48C-40C3-A3B8-76A33095ABB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64811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33AF1F22-6453-4489-88BC-640BBEB648C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3087782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2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39" y="1960032"/>
            <a:ext cx="11064240" cy="4252382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1058237"/>
            <a:ext cx="11064240" cy="493776"/>
          </a:xfrm>
        </p:spPr>
        <p:txBody>
          <a:bodyPr/>
          <a:lstStyle>
            <a:lvl1pPr marL="0" indent="0">
              <a:buNone/>
              <a:defRPr sz="1800"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0" name="Text Placeholder 11"/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7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BF688775-CEA2-4940-992B-934A420195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39513912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567039" y="1622425"/>
            <a:ext cx="5010912" cy="4589567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6618836" y="1622424"/>
            <a:ext cx="5010912" cy="4589567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4664208C-BD36-4BE7-9A7B-B2D8CF95E8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64811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22576376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2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+ Subtitles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6ADB806-4287-47DA-AF4C-BB39AE0922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567039" y="2339467"/>
            <a:ext cx="5010912" cy="3866071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 sz="1200"/>
            </a:lvl1pPr>
            <a:lvl2pPr marL="227013" indent="-227013">
              <a:defRPr sz="1200"/>
            </a:lvl2pPr>
            <a:lvl3pPr marL="460375" indent="-233363">
              <a:defRPr sz="12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non-bullet paragraph text]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8403981E-786C-4EF9-AF33-61C19C423EF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7039" y="1956276"/>
            <a:ext cx="5010912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1" name="Subtitle Right">
            <a:extLst>
              <a:ext uri="{FF2B5EF4-FFF2-40B4-BE49-F238E27FC236}">
                <a16:creationId xmlns:a16="http://schemas.microsoft.com/office/drawing/2014/main" id="{B61E0577-E2AB-4D15-B857-69F705573C6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620367" y="1956276"/>
            <a:ext cx="5010912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55EF8898-0035-4D30-8587-C59EEC429BF1}"/>
              </a:ext>
            </a:extLst>
          </p:cNvPr>
          <p:cNvSpPr>
            <a:spLocks noGrp="1"/>
          </p:cNvSpPr>
          <p:nvPr>
            <p:ph sz="quarter" idx="20" hasCustomPrompt="1"/>
          </p:nvPr>
        </p:nvSpPr>
        <p:spPr>
          <a:xfrm>
            <a:off x="6620367" y="2340110"/>
            <a:ext cx="5010912" cy="3865071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 sz="1200"/>
            </a:lvl1pPr>
            <a:lvl2pPr marL="231775" indent="-231775">
              <a:defRPr sz="1200"/>
            </a:lvl2pPr>
            <a:lvl3pPr marL="457200" indent="-225425">
              <a:defRPr sz="1200"/>
            </a:lvl3pPr>
            <a:lvl4pPr marL="688975" indent="-231775">
              <a:defRPr sz="1200"/>
            </a:lvl4pPr>
            <a:lvl5pPr marL="914400" indent="-225425">
              <a:defRPr sz="1200"/>
            </a:lvl5pPr>
          </a:lstStyle>
          <a:p>
            <a:pPr lvl="0"/>
            <a:r>
              <a:rPr lang="en-US"/>
              <a:t>[Click to add non-bullet paragraph text]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2EC4F50-33EE-43C0-91C4-0E81E34B8F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399879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Subtitle">
            <a:extLst>
              <a:ext uri="{FF2B5EF4-FFF2-40B4-BE49-F238E27FC236}">
                <a16:creationId xmlns:a16="http://schemas.microsoft.com/office/drawing/2014/main" id="{C4A7AD32-F8CA-4312-96A0-150415233B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4240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j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EB2DECFA-B61D-4F4D-B7D8-5CE42C12819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8462340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567041" y="1629165"/>
            <a:ext cx="5010912" cy="384048"/>
          </a:xfrm>
        </p:spPr>
        <p:txBody>
          <a:bodyPr anchor="t">
            <a:normAutofit/>
          </a:bodyPr>
          <a:lstStyle>
            <a:lvl1pPr marL="0" indent="0">
              <a:buNone/>
              <a:defRPr sz="1800" b="0">
                <a:latin typeface="+mn-lt"/>
                <a:cs typeface="+mj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67039" y="2124635"/>
            <a:ext cx="5010912" cy="408414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 hasCustomPrompt="1"/>
          </p:nvPr>
        </p:nvSpPr>
        <p:spPr>
          <a:xfrm>
            <a:off x="6618836" y="1629165"/>
            <a:ext cx="5010912" cy="384048"/>
          </a:xfrm>
        </p:spPr>
        <p:txBody>
          <a:bodyPr anchor="t">
            <a:normAutofit/>
          </a:bodyPr>
          <a:lstStyle>
            <a:lvl1pPr marL="0" indent="0">
              <a:buNone/>
              <a:defRPr sz="1800" b="0">
                <a:latin typeface="+mn-lt"/>
                <a:cs typeface="+mj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 hasCustomPrompt="1"/>
          </p:nvPr>
        </p:nvSpPr>
        <p:spPr>
          <a:xfrm>
            <a:off x="6618836" y="2124635"/>
            <a:ext cx="5010912" cy="408414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D90A15C2-5054-4CD7-B265-CC42A553B2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28668186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1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097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Middle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959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25821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6" name="Subtitle Left">
            <a:extLst>
              <a:ext uri="{FF2B5EF4-FFF2-40B4-BE49-F238E27FC236}">
                <a16:creationId xmlns:a16="http://schemas.microsoft.com/office/drawing/2014/main" id="{96941243-0AB9-443A-AC21-9C361898F3E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5880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17" name="Subtitle Middle">
            <a:extLst>
              <a:ext uri="{FF2B5EF4-FFF2-40B4-BE49-F238E27FC236}">
                <a16:creationId xmlns:a16="http://schemas.microsoft.com/office/drawing/2014/main" id="{A2E86603-A86E-40DC-8BB1-F9E5ED916F6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40742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18" name="Subtitle Right">
            <a:extLst>
              <a:ext uri="{FF2B5EF4-FFF2-40B4-BE49-F238E27FC236}">
                <a16:creationId xmlns:a16="http://schemas.microsoft.com/office/drawing/2014/main" id="{D7BF97B8-F530-4177-A77A-CC4A28DC1E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25604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2A14B5A-1F3C-4377-8BE2-B3230F361D3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9" name="Subtitle">
            <a:extLst>
              <a:ext uri="{FF2B5EF4-FFF2-40B4-BE49-F238E27FC236}">
                <a16:creationId xmlns:a16="http://schemas.microsoft.com/office/drawing/2014/main" id="{09BFB21D-CA4F-49E4-B689-3D48185263E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EE29C1C4-7BA5-4EFE-9D43-A52A5745A79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57212" y="2619376"/>
            <a:ext cx="3374136" cy="2885719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AF2D1654-53B4-42CE-A01F-0302CA4FF56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406900" y="2619376"/>
            <a:ext cx="3374136" cy="288571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D09EA68-3947-4C1E-8919-62EDC1879A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56587" y="2619376"/>
            <a:ext cx="3374136" cy="2885719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2" name="Text Placeholder 11">
            <a:extLst>
              <a:ext uri="{FF2B5EF4-FFF2-40B4-BE49-F238E27FC236}">
                <a16:creationId xmlns:a16="http://schemas.microsoft.com/office/drawing/2014/main" id="{3C054E2C-5FEC-4FC6-86D1-8129521D46A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4278167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3 x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097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Middle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959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258216" y="2070859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6" name="Subtitle Left">
            <a:extLst>
              <a:ext uri="{FF2B5EF4-FFF2-40B4-BE49-F238E27FC236}">
                <a16:creationId xmlns:a16="http://schemas.microsoft.com/office/drawing/2014/main" id="{96941243-0AB9-443A-AC21-9C361898F3E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5880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17" name="Subtitle Middle">
            <a:extLst>
              <a:ext uri="{FF2B5EF4-FFF2-40B4-BE49-F238E27FC236}">
                <a16:creationId xmlns:a16="http://schemas.microsoft.com/office/drawing/2014/main" id="{A2E86603-A86E-40DC-8BB1-F9E5ED916F6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40742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18" name="Subtitle Right">
            <a:extLst>
              <a:ext uri="{FF2B5EF4-FFF2-40B4-BE49-F238E27FC236}">
                <a16:creationId xmlns:a16="http://schemas.microsoft.com/office/drawing/2014/main" id="{D7BF97B8-F530-4177-A77A-CC4A28DC1E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256040" y="1741007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2A14B5A-1F3C-4377-8BE2-B3230F361D3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9" name="Subtitle">
            <a:extLst>
              <a:ext uri="{FF2B5EF4-FFF2-40B4-BE49-F238E27FC236}">
                <a16:creationId xmlns:a16="http://schemas.microsoft.com/office/drawing/2014/main" id="{09BFB21D-CA4F-49E4-B689-3D48185263E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EE29C1C4-7BA5-4EFE-9D43-A52A5745A79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57212" y="2619376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AF2D1654-53B4-42CE-A01F-0302CA4FF56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406900" y="2619375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D09EA68-3947-4C1E-8919-62EDC1879A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56587" y="2619376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0" name="Subtitle Left">
            <a:extLst>
              <a:ext uri="{FF2B5EF4-FFF2-40B4-BE49-F238E27FC236}">
                <a16:creationId xmlns:a16="http://schemas.microsoft.com/office/drawing/2014/main" id="{41D831FC-A1F7-4DC8-BA1A-A17C8EAA97A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59388" y="4238915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2" name="Subtitle Middle">
            <a:extLst>
              <a:ext uri="{FF2B5EF4-FFF2-40B4-BE49-F238E27FC236}">
                <a16:creationId xmlns:a16="http://schemas.microsoft.com/office/drawing/2014/main" id="{C93652A2-26B5-47E7-8938-71678086071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408008" y="4238915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4" name="Subtitle Left">
            <a:extLst>
              <a:ext uri="{FF2B5EF4-FFF2-40B4-BE49-F238E27FC236}">
                <a16:creationId xmlns:a16="http://schemas.microsoft.com/office/drawing/2014/main" id="{7C644CFB-CECD-4FFC-BF18-52EAEA4F96E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57212" y="3909063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26" name="Subtitle Middle">
            <a:extLst>
              <a:ext uri="{FF2B5EF4-FFF2-40B4-BE49-F238E27FC236}">
                <a16:creationId xmlns:a16="http://schemas.microsoft.com/office/drawing/2014/main" id="{214DCF33-769C-4A91-B102-A082C83E9AA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405832" y="3909063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27" name="Subtitle Right">
            <a:extLst>
              <a:ext uri="{FF2B5EF4-FFF2-40B4-BE49-F238E27FC236}">
                <a16:creationId xmlns:a16="http://schemas.microsoft.com/office/drawing/2014/main" id="{AD42E7A8-3667-4180-9865-036D5D2E6CFA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254452" y="3909063"/>
            <a:ext cx="614691" cy="277210"/>
          </a:xfrm>
        </p:spPr>
        <p:txBody>
          <a:bodyPr anchor="b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[##]</a:t>
            </a:r>
          </a:p>
        </p:txBody>
      </p:sp>
      <p:sp>
        <p:nvSpPr>
          <p:cNvPr id="28" name="Text Placeholder 20">
            <a:extLst>
              <a:ext uri="{FF2B5EF4-FFF2-40B4-BE49-F238E27FC236}">
                <a16:creationId xmlns:a16="http://schemas.microsoft.com/office/drawing/2014/main" id="{011E0055-63B4-4536-A39B-20081279131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55624" y="4787432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9" name="Text Placeholder 22">
            <a:extLst>
              <a:ext uri="{FF2B5EF4-FFF2-40B4-BE49-F238E27FC236}">
                <a16:creationId xmlns:a16="http://schemas.microsoft.com/office/drawing/2014/main" id="{B0446AC9-7EA2-49AF-9E03-1CBEDC4AF23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405312" y="4787431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0" name="Text Placeholder 24">
            <a:extLst>
              <a:ext uri="{FF2B5EF4-FFF2-40B4-BE49-F238E27FC236}">
                <a16:creationId xmlns:a16="http://schemas.microsoft.com/office/drawing/2014/main" id="{9C10E2FD-8E08-4E27-8251-911FE57D6D7E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254999" y="4787432"/>
            <a:ext cx="3374136" cy="90693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1" name="Subtitle Right">
            <a:extLst>
              <a:ext uri="{FF2B5EF4-FFF2-40B4-BE49-F238E27FC236}">
                <a16:creationId xmlns:a16="http://schemas.microsoft.com/office/drawing/2014/main" id="{9808343C-7685-4CA9-A440-3AB53CE7DEB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8261177" y="4238914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4" name="Text Placeholder 11">
            <a:extLst>
              <a:ext uri="{FF2B5EF4-FFF2-40B4-BE49-F238E27FC236}">
                <a16:creationId xmlns:a16="http://schemas.microsoft.com/office/drawing/2014/main" id="{473AA86A-C2C8-494A-B6CB-9F08C3C40F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799763"/>
            <a:ext cx="11060912" cy="412650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5976946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5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AE688C92-32C1-4BDA-933F-26BEEA3B91D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1791199"/>
            <a:ext cx="11064788" cy="676656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text]</a:t>
            </a:r>
          </a:p>
        </p:txBody>
      </p:sp>
      <p:sp>
        <p:nvSpPr>
          <p:cNvPr id="25" name="Subtitle Left">
            <a:extLst>
              <a:ext uri="{FF2B5EF4-FFF2-40B4-BE49-F238E27FC236}">
                <a16:creationId xmlns:a16="http://schemas.microsoft.com/office/drawing/2014/main" id="{61E7C447-8A4D-450A-B86A-44DB0874944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0975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7" name="Subtitle Left Middle">
            <a:extLst>
              <a:ext uri="{FF2B5EF4-FFF2-40B4-BE49-F238E27FC236}">
                <a16:creationId xmlns:a16="http://schemas.microsoft.com/office/drawing/2014/main" id="{063F30B2-FBDB-4754-8B9E-9E075D8269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819483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9" name="Subtitle Middle">
            <a:extLst>
              <a:ext uri="{FF2B5EF4-FFF2-40B4-BE49-F238E27FC236}">
                <a16:creationId xmlns:a16="http://schemas.microsoft.com/office/drawing/2014/main" id="{DF760517-3B3F-40C1-BC94-AE68C8CEAD3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077991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1" name="Subtitle Right Middle">
            <a:extLst>
              <a:ext uri="{FF2B5EF4-FFF2-40B4-BE49-F238E27FC236}">
                <a16:creationId xmlns:a16="http://schemas.microsoft.com/office/drawing/2014/main" id="{0B780B94-455F-49EE-8F11-14EC4C3DD59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336499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3" name="Subtitle Right">
            <a:extLst>
              <a:ext uri="{FF2B5EF4-FFF2-40B4-BE49-F238E27FC236}">
                <a16:creationId xmlns:a16="http://schemas.microsoft.com/office/drawing/2014/main" id="{7C513371-3013-4E16-89BA-D116A01B551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595009" y="2623019"/>
            <a:ext cx="2036064" cy="493776"/>
          </a:xfrm>
        </p:spPr>
        <p:txBody>
          <a:bodyPr anchor="t">
            <a:noAutofit/>
          </a:bodyPr>
          <a:lstStyle>
            <a:lvl1pPr marL="0" indent="0">
              <a:buNone/>
              <a:defRPr sz="16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5865455-3EAC-4FAE-9B20-C2DDA8A06C79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58801" y="3271960"/>
            <a:ext cx="2036233" cy="2422404"/>
          </a:xfrm>
        </p:spPr>
        <p:txBody>
          <a:bodyPr/>
          <a:lstStyle>
            <a:lvl1pPr marL="114300" indent="-114300">
              <a:defRPr sz="1100"/>
            </a:lvl1pPr>
            <a:lvl2pPr marL="227013" indent="-112713"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2D119D33-E5BA-400E-84C0-9493ACA2B9A6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819401" y="3271960"/>
            <a:ext cx="2036233" cy="2422404"/>
          </a:xfrm>
        </p:spPr>
        <p:txBody>
          <a:bodyPr/>
          <a:lstStyle>
            <a:lvl1pPr marL="114300" indent="-114300">
              <a:defRPr sz="1100"/>
            </a:lvl1pPr>
            <a:lvl2pPr marL="227013" indent="-112713"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6" name="Text Placeholder 35">
            <a:extLst>
              <a:ext uri="{FF2B5EF4-FFF2-40B4-BE49-F238E27FC236}">
                <a16:creationId xmlns:a16="http://schemas.microsoft.com/office/drawing/2014/main" id="{9B5EC6C1-CF45-4972-9451-C7BA44F2C65C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096934" y="3271960"/>
            <a:ext cx="2036233" cy="2422404"/>
          </a:xfrm>
        </p:spPr>
        <p:txBody>
          <a:bodyPr/>
          <a:lstStyle>
            <a:lvl1pPr marL="114300" indent="-114300">
              <a:defRPr sz="1100"/>
            </a:lvl1pPr>
            <a:lvl2pPr marL="341313" indent="-114300">
              <a:tabLst/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8" name="Text Placeholder 37">
            <a:extLst>
              <a:ext uri="{FF2B5EF4-FFF2-40B4-BE49-F238E27FC236}">
                <a16:creationId xmlns:a16="http://schemas.microsoft.com/office/drawing/2014/main" id="{917E3231-30EC-4F7F-81A0-2AF42FA1D83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336367" y="3271960"/>
            <a:ext cx="2036233" cy="2422404"/>
          </a:xfrm>
        </p:spPr>
        <p:txBody>
          <a:bodyPr/>
          <a:lstStyle>
            <a:lvl1pPr marL="114300" indent="-114300">
              <a:defRPr sz="1100"/>
            </a:lvl1pPr>
            <a:lvl2pPr marL="227013" indent="-112713"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40" name="Text Placeholder 39">
            <a:extLst>
              <a:ext uri="{FF2B5EF4-FFF2-40B4-BE49-F238E27FC236}">
                <a16:creationId xmlns:a16="http://schemas.microsoft.com/office/drawing/2014/main" id="{DD634B5F-D3D8-4AB0-B51D-1C828AC68D5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594851" y="3271960"/>
            <a:ext cx="2038349" cy="2422404"/>
          </a:xfrm>
        </p:spPr>
        <p:txBody>
          <a:bodyPr/>
          <a:lstStyle>
            <a:lvl1pPr marL="114300" indent="-114300">
              <a:defRPr sz="1100"/>
            </a:lvl1pPr>
            <a:lvl2pPr marL="227013" indent="-112713">
              <a:defRPr sz="11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BDA01D14-CBFD-4FB8-8BC4-D8830CEC16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9" name="Subtitle">
            <a:extLst>
              <a:ext uri="{FF2B5EF4-FFF2-40B4-BE49-F238E27FC236}">
                <a16:creationId xmlns:a16="http://schemas.microsoft.com/office/drawing/2014/main" id="{0C816339-A3B2-46CC-8115-A134C967F6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2" name="Text Placeholder 11">
            <a:extLst>
              <a:ext uri="{FF2B5EF4-FFF2-40B4-BE49-F238E27FC236}">
                <a16:creationId xmlns:a16="http://schemas.microsoft.com/office/drawing/2014/main" id="{8AF474E7-9310-4F30-B638-C2B67375861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67039" y="5799763"/>
            <a:ext cx="11060912" cy="412650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1936671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40" y="1620838"/>
            <a:ext cx="7476041" cy="4587938"/>
          </a:xfrm>
        </p:spPr>
        <p:txBody>
          <a:bodyPr>
            <a:normAutofit/>
          </a:bodyPr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 hasCustomPrompt="1"/>
          </p:nvPr>
        </p:nvSpPr>
        <p:spPr>
          <a:xfrm>
            <a:off x="8206253" y="1619998"/>
            <a:ext cx="3423496" cy="4585540"/>
          </a:xfrm>
        </p:spPr>
        <p:txBody>
          <a:bodyPr anchor="t">
            <a:normAutofit/>
          </a:bodyPr>
          <a:lstStyle>
            <a:lvl1pPr marL="0" indent="0">
              <a:buNone/>
              <a:defRPr sz="1600">
                <a:latin typeface="+mn-lt"/>
                <a:cs typeface="+mj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975813A-CD63-4253-8001-91BA1316B9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64811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15866190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1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39" y="1622424"/>
            <a:ext cx="11064240" cy="457720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52DE08D-8DD0-44DB-979A-C398324AA3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16640701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2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1058237"/>
            <a:ext cx="11064240" cy="493776"/>
          </a:xfrm>
        </p:spPr>
        <p:txBody>
          <a:bodyPr/>
          <a:lstStyle>
            <a:lvl1pPr marL="0" indent="0">
              <a:buNone/>
              <a:defRPr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AF9C40FE-6A21-4C23-A19D-E68A6C2899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8" name="Text Placeholder 11">
            <a:extLst>
              <a:ext uri="{FF2B5EF4-FFF2-40B4-BE49-F238E27FC236}">
                <a16:creationId xmlns:a16="http://schemas.microsoft.com/office/drawing/2014/main" id="{3F48976F-008B-4090-A991-2BE8CC8B68C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371055482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xt Placeholder 11">
            <a:extLst>
              <a:ext uri="{FF2B5EF4-FFF2-40B4-BE49-F238E27FC236}">
                <a16:creationId xmlns:a16="http://schemas.microsoft.com/office/drawing/2014/main" id="{7D5238FB-1356-4521-8102-3ECA8CDD77C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62974822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CBD60BC0-A464-445F-9F28-170EB6B5E9CB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6ADB806-4287-47DA-AF4C-BB39AE0922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567039" y="1956816"/>
            <a:ext cx="5010912" cy="4251960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>
                <a:solidFill>
                  <a:schemeClr val="bg1"/>
                </a:solidFill>
              </a:defRPr>
            </a:lvl1pPr>
            <a:lvl2pPr marL="227013" indent="-227013">
              <a:defRPr>
                <a:solidFill>
                  <a:schemeClr val="bg1"/>
                </a:solidFill>
              </a:defRPr>
            </a:lvl2pPr>
            <a:lvl3pPr marL="460375" indent="-233363">
              <a:defRPr>
                <a:solidFill>
                  <a:schemeClr val="bg1"/>
                </a:solidFill>
              </a:defRPr>
            </a:lvl3pPr>
            <a:lvl4pPr marL="687388" indent="-227013">
              <a:defRPr>
                <a:solidFill>
                  <a:schemeClr val="bg1"/>
                </a:solidFill>
              </a:defRPr>
            </a:lvl4pPr>
            <a:lvl5pPr marL="914400" indent="-227013"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[Click to add non-bullet paragraph text]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Subtitle">
            <a:extLst>
              <a:ext uri="{FF2B5EF4-FFF2-40B4-BE49-F238E27FC236}">
                <a16:creationId xmlns:a16="http://schemas.microsoft.com/office/drawing/2014/main" id="{7A6FCC9B-A33E-4B36-99E9-34DE7324E36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FAF71B7-3EE7-4ECB-927E-2D30E8B8D38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5010912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56888DD8-0224-404D-AAC6-33FCF67F869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607175" y="1956816"/>
            <a:ext cx="5026025" cy="3737547"/>
          </a:xfrm>
        </p:spPr>
        <p:txBody>
          <a:bodyPr/>
          <a:lstStyle>
            <a:lvl1pPr>
              <a:defRPr sz="1600">
                <a:latin typeface="+mj-lt"/>
              </a:defRPr>
            </a:lvl1pPr>
            <a:lvl2pPr>
              <a:defRPr sz="1600">
                <a:latin typeface="+mj-lt"/>
              </a:defRPr>
            </a:lvl2pPr>
            <a:lvl3pPr>
              <a:defRPr sz="1600">
                <a:latin typeface="+mj-lt"/>
              </a:defRPr>
            </a:lvl3pPr>
            <a:lvl4pPr>
              <a:defRPr sz="1600">
                <a:latin typeface="+mj-lt"/>
              </a:defRPr>
            </a:lvl4pPr>
            <a:lvl5pPr>
              <a:defRPr sz="1600"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Date Placeholder 15">
            <a:extLst>
              <a:ext uri="{FF2B5EF4-FFF2-40B4-BE49-F238E27FC236}">
                <a16:creationId xmlns:a16="http://schemas.microsoft.com/office/drawing/2014/main" id="{F3AAAE56-5CF5-455F-8CED-CF8CABE33CC8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17" name="Footer Placeholder 16">
            <a:extLst>
              <a:ext uri="{FF2B5EF4-FFF2-40B4-BE49-F238E27FC236}">
                <a16:creationId xmlns:a16="http://schemas.microsoft.com/office/drawing/2014/main" id="{FC4A0CC4-5B74-4052-B180-789DC1265E8D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8" name="Slide Number Placeholder 17">
            <a:extLst>
              <a:ext uri="{FF2B5EF4-FFF2-40B4-BE49-F238E27FC236}">
                <a16:creationId xmlns:a16="http://schemas.microsoft.com/office/drawing/2014/main" id="{E60CE04A-4CBD-4768-8B7C-4C791919339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24927F64-C76D-4BC3-BD50-1D5FB03E6D4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08261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solidFill>
                  <a:schemeClr val="bg1"/>
                </a:solidFill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C1C513-E145-4818-AB44-7A5AE107E635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pic>
        <p:nvPicPr>
          <p:cNvPr id="20" name="SPG Commodity Insights White Small">
            <a:extLst>
              <a:ext uri="{FF2B5EF4-FFF2-40B4-BE49-F238E27FC236}">
                <a16:creationId xmlns:a16="http://schemas.microsoft.com/office/drawing/2014/main" id="{07692521-F3BC-4591-A77D-FEB98BBBA37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5556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tent + Statemen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CBD60BC0-A464-445F-9F28-170EB6B5E9CB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6ADB806-4287-47DA-AF4C-BB39AE0922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567039" y="1956816"/>
            <a:ext cx="5010912" cy="4251960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>
                <a:solidFill>
                  <a:schemeClr val="tx1"/>
                </a:solidFill>
              </a:defRPr>
            </a:lvl1pPr>
            <a:lvl2pPr marL="227013" indent="-227013">
              <a:defRPr>
                <a:solidFill>
                  <a:schemeClr val="tx1"/>
                </a:solidFill>
              </a:defRPr>
            </a:lvl2pPr>
            <a:lvl3pPr marL="460375" indent="-233363">
              <a:defRPr>
                <a:solidFill>
                  <a:schemeClr val="tx1"/>
                </a:solidFill>
              </a:defRPr>
            </a:lvl3pPr>
            <a:lvl4pPr marL="687388" indent="-227013">
              <a:defRPr>
                <a:solidFill>
                  <a:schemeClr val="tx1"/>
                </a:solidFill>
              </a:defRPr>
            </a:lvl4pPr>
            <a:lvl5pPr marL="914400" indent="-227013"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[Click to add non-bullet paragraph text]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Subtitle">
            <a:extLst>
              <a:ext uri="{FF2B5EF4-FFF2-40B4-BE49-F238E27FC236}">
                <a16:creationId xmlns:a16="http://schemas.microsoft.com/office/drawing/2014/main" id="{7A6FCC9B-A33E-4B36-99E9-34DE7324E36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915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j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3FAF71B7-3EE7-4ECB-927E-2D30E8B8D38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994"/>
            <a:ext cx="5010912" cy="402336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56888DD8-0224-404D-AAC6-33FCF67F869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607175" y="1956816"/>
            <a:ext cx="5026025" cy="3737547"/>
          </a:xfrm>
        </p:spPr>
        <p:txBody>
          <a:bodyPr/>
          <a:lstStyle>
            <a:lvl1pPr>
              <a:defRPr sz="1600">
                <a:latin typeface="+mj-lt"/>
              </a:defRPr>
            </a:lvl1pPr>
            <a:lvl2pPr>
              <a:defRPr sz="1600">
                <a:latin typeface="+mj-lt"/>
              </a:defRPr>
            </a:lvl2pPr>
            <a:lvl3pPr>
              <a:defRPr sz="1600">
                <a:latin typeface="+mj-lt"/>
              </a:defRPr>
            </a:lvl3pPr>
            <a:lvl4pPr>
              <a:defRPr sz="1600">
                <a:latin typeface="+mj-lt"/>
              </a:defRPr>
            </a:lvl4pPr>
            <a:lvl5pPr>
              <a:defRPr sz="1600"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Date Placeholder 15">
            <a:extLst>
              <a:ext uri="{FF2B5EF4-FFF2-40B4-BE49-F238E27FC236}">
                <a16:creationId xmlns:a16="http://schemas.microsoft.com/office/drawing/2014/main" id="{F3AAAE56-5CF5-455F-8CED-CF8CABE33CC8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US"/>
          </a:p>
        </p:txBody>
      </p:sp>
      <p:sp>
        <p:nvSpPr>
          <p:cNvPr id="17" name="Footer Placeholder 16">
            <a:extLst>
              <a:ext uri="{FF2B5EF4-FFF2-40B4-BE49-F238E27FC236}">
                <a16:creationId xmlns:a16="http://schemas.microsoft.com/office/drawing/2014/main" id="{FC4A0CC4-5B74-4052-B180-789DC1265E8D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8" name="Slide Number Placeholder 17">
            <a:extLst>
              <a:ext uri="{FF2B5EF4-FFF2-40B4-BE49-F238E27FC236}">
                <a16:creationId xmlns:a16="http://schemas.microsoft.com/office/drawing/2014/main" id="{E60CE04A-4CBD-4768-8B7C-4C791919339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24927F64-C76D-4BC3-BD50-1D5FB03E6D4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08261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solidFill>
                  <a:schemeClr val="tx1"/>
                </a:solidFill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C1C513-E145-4818-AB44-7A5AE107E635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6E63BC3-354A-42FF-A922-1F7132107FA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548C9E71-D067-4A2B-B783-0D61ABD6171F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1EC115A-58AC-4782-BAFC-6A202749686B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79886B6E-406B-4405-BF31-56D8023896EA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B65480E-E8EC-4CA1-A52C-E0BF89958449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99C3023B-5E2B-45CD-BE36-9B5E9AF9600E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C9816CDE-7991-4545-AFD8-6EEB4B76B5DA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1528F6A4-2779-423A-BC2D-91D943CC4C48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AD65AACD-FF9E-4C05-8C3D-1C2A183D4E39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CC45B61B-E822-45F0-ABAF-B05C98D0AB2F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9164D28-F80C-4F6B-93E0-DA4F626F6AD1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920E156F-CE79-427A-9EFE-8B5645364F57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B66C61B-6800-4BD8-AEC6-0F79D4CC3CA1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D95D7E-643B-4313-97C9-8EF098A0B034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2E1C470A-D847-4811-85B9-C06F47E66810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03" name="Picture 102">
              <a:extLst>
                <a:ext uri="{FF2B5EF4-FFF2-40B4-BE49-F238E27FC236}">
                  <a16:creationId xmlns:a16="http://schemas.microsoft.com/office/drawing/2014/main" id="{816FBC06-8F58-44ED-962F-C7AABBBAE0D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B83EB9FF-1776-41DF-91E6-B484BC3ECC0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6B1EEBC1-D8F9-431A-887E-226DB7D69AF6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FBEE90F9-46D2-46E7-BA1C-A45BF3B5A72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910B243E-5032-4660-9027-8455515D3558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136438A8-4A84-472B-BE61-0BD79D0CD398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108DC419-7E4E-457B-A230-74F661B4DD41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7EFC4501-BB03-469A-85A1-5A763A727E4A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7F9D32E-34D6-463A-BF39-D31E13C11DBF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89C64FE6-CE65-4FC5-8B95-3E73AD2565EA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604502F7-5ECC-47A3-A70E-2A75B5BB8756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A8D2858C-6F8D-4E68-AA1C-5532793CBA58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7AA96782-E7A7-49E7-BC32-3CC36058CA56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E2632B0B-C36F-4868-9B94-0A5843FF5555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773C8C11-8654-4064-82B7-07FAC99A9D9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12B0E368-C56A-45A1-A780-88D225AB1825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F5F1F407-AEE6-48C3-96E1-4D6CF93A9E8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836A1109-D44D-4972-AB9C-3379FDB85AA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6888388D-5A22-4C1C-A31A-287EA10062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AE367429-D63C-4AC6-A24F-0877AD266B8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28DD8D27-14CC-4E58-B45C-C2DC9F248CB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692780C0-5433-4B57-9BD5-3FB819C753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CC831C8B-90E3-4B79-BC08-98DF35DFA93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C8BB33C4-BC13-4654-8B59-CD05B850ED9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7" name="Graphic 116" descr="Close with solid fill">
              <a:extLst>
                <a:ext uri="{FF2B5EF4-FFF2-40B4-BE49-F238E27FC236}">
                  <a16:creationId xmlns:a16="http://schemas.microsoft.com/office/drawing/2014/main" id="{0EB8CC13-DFD7-41DA-8C4D-EE2BF09CA97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8" name="Graphic 117" descr="Close with solid fill">
              <a:extLst>
                <a:ext uri="{FF2B5EF4-FFF2-40B4-BE49-F238E27FC236}">
                  <a16:creationId xmlns:a16="http://schemas.microsoft.com/office/drawing/2014/main" id="{6D7FF995-00A7-492E-96B7-461670258B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54" name="SPG Commodity Insights Black Small">
            <a:extLst>
              <a:ext uri="{FF2B5EF4-FFF2-40B4-BE49-F238E27FC236}">
                <a16:creationId xmlns:a16="http://schemas.microsoft.com/office/drawing/2014/main" id="{007DA517-91F7-4943-933B-600AAC87705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27014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Image/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33AD3F0-575D-4B1E-8B9F-7FAAA4AFFB13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BA62C50B-A5F2-4BDC-B21D-EF6C08A9554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8" y="652074"/>
            <a:ext cx="5010912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2" name="Subtitle">
            <a:extLst>
              <a:ext uri="{FF2B5EF4-FFF2-40B4-BE49-F238E27FC236}">
                <a16:creationId xmlns:a16="http://schemas.microsoft.com/office/drawing/2014/main" id="{AC8B53C8-3DBD-4EA8-9392-FBE2E351CD6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8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AC70B75C-DFD7-48C8-92F1-ADC8F3A718F9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8" y="1955800"/>
            <a:ext cx="5010912" cy="4249738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4F90018B-6ACC-43FE-9482-22D4B889F59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607175" y="647700"/>
            <a:ext cx="5027613" cy="5557838"/>
          </a:xfrm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[Add Graphic]</a:t>
            </a: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C1652EBB-571E-475B-B553-39FE471E040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10911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6A74643-6F50-43EF-AC47-F1AC1911F6CF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41699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Phot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66346E94-E9F1-4F0C-9AB7-02D722F342D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14764" y="0"/>
            <a:ext cx="5577236" cy="6858000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[Insert photo]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6ADB806-4287-47DA-AF4C-BB39AE092206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567038" y="1956816"/>
            <a:ext cx="5010912" cy="4251960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Subtitle">
            <a:extLst>
              <a:ext uri="{FF2B5EF4-FFF2-40B4-BE49-F238E27FC236}">
                <a16:creationId xmlns:a16="http://schemas.microsoft.com/office/drawing/2014/main" id="{B8114C82-D1E4-4FD5-9ACC-948ED3D2FC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8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2183BB9D-7E68-4480-8074-01D6B918558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8" y="652074"/>
            <a:ext cx="5010912" cy="399879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69EDE3A3-93BC-435F-86A2-88586877EC9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7039" y="5687045"/>
            <a:ext cx="5017787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1580C69-7EEC-439E-AF10-9BA9CF26B3D8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7106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icture with Caption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4B64A38-EFA9-4A39-99F2-74B7B3E3FF14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6605015" y="0"/>
            <a:ext cx="5586984" cy="6858000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 sz="16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en-US"/>
              <a:t> [Insert photo]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A104EF-8C7F-4FBE-B54B-0BD9A26ABAF3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567039" y="2257621"/>
            <a:ext cx="5098750" cy="3943585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[Click to add content]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51043C8-8B93-427A-B1E9-91B8B594F1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E38E192-3F9A-45D3-ACFB-FAC89A71B2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8725343-4115-4C36-929A-12123083C5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0461DF-BA7E-4A6E-8E65-15AD0484CCD9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18CCE458-F83E-44C2-B2F1-F53F7D8532E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570074"/>
            <a:ext cx="5093207" cy="1385726"/>
          </a:xfrm>
          <a:prstGeom prst="rect">
            <a:avLst/>
          </a:prstGeom>
        </p:spPr>
        <p:txBody>
          <a:bodyPr anchor="b"/>
          <a:lstStyle/>
          <a:p>
            <a:r>
              <a:rPr lang="en-US"/>
              <a:t>[Headline]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5D256FB-1CFC-42B7-BE62-7F49A482A929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6019D0E-FF32-459E-97E4-9BB716B7A63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3C383DF4-34AF-4B3C-A154-D199CB5156F0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DE34798-F2B1-4980-95F7-C1599F3B7D4C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607467C2-B91E-41AB-BA5E-261BD2637B37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2DF21283-8F19-4BB7-98FF-C9FBF6E276A5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5E94881C-C047-4686-98D9-FA9563CA33CA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6998B2EF-E7DD-4D13-8920-7BA654D235A6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4849C8C9-6B17-4EF5-8974-7D79D6A896CA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6D542EE6-DD72-4212-878D-2DC9A523C75C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E9D36CC9-C44F-4F31-91B1-6F6183D9096B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FCF9EAC1-0269-4115-98BF-A8695F5EEEE6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5A1B023F-3FFB-4432-A637-0087742169AC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157ACD-A708-446E-BA08-8ABA138452F1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A35FEBBB-6FF4-4962-A5D1-9492720A09A2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1B6C3A59-2A6C-4FA0-8ACD-FA252B97E943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A26BCAC7-CEA8-442F-A559-3F4E44BDC1E1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9943CB7D-FCF0-48F4-BEA7-B94F8532516B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98AE0A84-25B5-483F-9FC6-D34178F270FE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B643A0A-DDE6-4A58-8121-C422A7300B85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08D1AA8E-DBB0-4C4B-AE6B-EE691E847CDC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A4EABDD5-9D53-41BE-84E2-0DAC76779421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8161154C-724E-4877-AFF8-FAD67B3FCA26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F4A58843-23D3-4734-AFEA-B414D4E09D9C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9D8E272B-3C66-4E7D-A0E4-4A06273C3A41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336FE848-CA52-4854-BF6B-285DAE372E01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17EA3C61-3BB1-44BD-91C7-7050576C0201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FC8BCE3-3CCD-45B7-92D2-066591836916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0B7941B-A3DF-4B81-9BED-4DAD101ECB21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D1CF571-F47A-4F28-8B73-4E37C1B1039D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A056D20-5052-460E-9F0C-73C6EBB5B408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9B34095-1465-47A1-AB1D-80BE93CEE138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30" name="Picture 129">
              <a:extLst>
                <a:ext uri="{FF2B5EF4-FFF2-40B4-BE49-F238E27FC236}">
                  <a16:creationId xmlns:a16="http://schemas.microsoft.com/office/drawing/2014/main" id="{4D13E51C-896C-433B-A5FF-883F9EE43E4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2B5AB5CC-90AD-42C7-BB73-F0FCD761B14B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F76CE769-2BEB-48C1-8CA7-391FEF864E0E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077D9859-C0B2-44E0-AD1D-FD26733D83D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DEEC4F13-D7A2-4001-8418-B83179B919BC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148C427F-D272-44D2-834F-6DFEDD02BC23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B59A0478-6E49-4D98-84A6-0961262102CA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047D932A-A694-4519-991D-D97DF9B57751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EF0F7CF1-686F-4EFD-9629-02F26E004698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22E9D753-0937-4FE5-92CB-35E8294FE0D7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EB74A8B5-691E-4537-93E2-370CC74938DB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14EB5F14-E487-4F32-8AC6-D97F77A31298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B14AA409-2A6D-429A-8B33-013EA09DB1C9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A4D87BE8-9941-49E5-91EA-E3E08FDCE28A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32370BFA-8320-4D7F-BA0E-9C1BF1E084BC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23014EB0-DB7C-481D-A3CA-6980C7543961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36" name="Graphic 135" descr="Close with solid fill">
              <a:extLst>
                <a:ext uri="{FF2B5EF4-FFF2-40B4-BE49-F238E27FC236}">
                  <a16:creationId xmlns:a16="http://schemas.microsoft.com/office/drawing/2014/main" id="{20B51798-AF78-4078-9746-D3424A9210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37" name="Graphic 136" descr="Close with solid fill">
              <a:extLst>
                <a:ext uri="{FF2B5EF4-FFF2-40B4-BE49-F238E27FC236}">
                  <a16:creationId xmlns:a16="http://schemas.microsoft.com/office/drawing/2014/main" id="{BE032418-92A1-4E1A-8C09-A3D216178FA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38" name="Graphic 137" descr="Close with solid fill">
              <a:extLst>
                <a:ext uri="{FF2B5EF4-FFF2-40B4-BE49-F238E27FC236}">
                  <a16:creationId xmlns:a16="http://schemas.microsoft.com/office/drawing/2014/main" id="{905A376A-9A3D-4C3A-9C9C-738E9C1202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39" name="Graphic 138" descr="Close with solid fill">
              <a:extLst>
                <a:ext uri="{FF2B5EF4-FFF2-40B4-BE49-F238E27FC236}">
                  <a16:creationId xmlns:a16="http://schemas.microsoft.com/office/drawing/2014/main" id="{B25CCDCC-346E-4A47-87C4-F6846327D72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40" name="Graphic 139" descr="Close with solid fill">
              <a:extLst>
                <a:ext uri="{FF2B5EF4-FFF2-40B4-BE49-F238E27FC236}">
                  <a16:creationId xmlns:a16="http://schemas.microsoft.com/office/drawing/2014/main" id="{6E24AC98-79D8-4568-9A1C-A55249435BA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41" name="Graphic 140" descr="Close with solid fill">
              <a:extLst>
                <a:ext uri="{FF2B5EF4-FFF2-40B4-BE49-F238E27FC236}">
                  <a16:creationId xmlns:a16="http://schemas.microsoft.com/office/drawing/2014/main" id="{5A2E6131-42EA-4489-815F-FBF80F1E3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42" name="Graphic 141" descr="Close with solid fill">
              <a:extLst>
                <a:ext uri="{FF2B5EF4-FFF2-40B4-BE49-F238E27FC236}">
                  <a16:creationId xmlns:a16="http://schemas.microsoft.com/office/drawing/2014/main" id="{28CDE807-7922-48F9-AC2E-C583539356A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43" name="Graphic 142" descr="Close with solid fill">
              <a:extLst>
                <a:ext uri="{FF2B5EF4-FFF2-40B4-BE49-F238E27FC236}">
                  <a16:creationId xmlns:a16="http://schemas.microsoft.com/office/drawing/2014/main" id="{EB4DA3CB-8A65-4425-9F20-1DB51B5C0C4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44" name="Graphic 143" descr="Close with solid fill">
              <a:extLst>
                <a:ext uri="{FF2B5EF4-FFF2-40B4-BE49-F238E27FC236}">
                  <a16:creationId xmlns:a16="http://schemas.microsoft.com/office/drawing/2014/main" id="{DCE5CBE6-5A5C-41FA-A939-E25CD0CA77C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45" name="Graphic 144" descr="Close with solid fill">
              <a:extLst>
                <a:ext uri="{FF2B5EF4-FFF2-40B4-BE49-F238E27FC236}">
                  <a16:creationId xmlns:a16="http://schemas.microsoft.com/office/drawing/2014/main" id="{29CCB93B-D43D-410C-A947-C02E98E8D01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88" name="SPG Commodity Insights Red White Small">
            <a:extLst>
              <a:ext uri="{FF2B5EF4-FFF2-40B4-BE49-F238E27FC236}">
                <a16:creationId xmlns:a16="http://schemas.microsoft.com/office/drawing/2014/main" id="{D74D714F-83B2-4EF1-9E0B-A623BFB5F9F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188367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nted Backgroun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5233969-EFEE-4396-B837-BF0AD16982D4}"/>
              </a:ext>
            </a:extLst>
          </p:cNvPr>
          <p:cNvSpPr/>
          <p:nvPr userDrawn="1"/>
        </p:nvSpPr>
        <p:spPr>
          <a:xfrm>
            <a:off x="226359" y="239405"/>
            <a:ext cx="11739282" cy="6379191"/>
          </a:xfrm>
          <a:prstGeom prst="rect">
            <a:avLst/>
          </a:prstGeom>
          <a:solidFill>
            <a:schemeClr val="accent4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F79257-0F45-4464-B07A-E911EA2D1D1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[Headline] Please see footnote on the lower left for single page use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3502E2A-C02F-4598-8CA0-4AD588B5AA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15F89BF-D253-4E07-9541-4D7E855915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115304F-919C-4F77-BC96-EE9550A9D6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9E396F4C-762F-4940-93E2-9AF0D55B591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584274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E72DE81-6D31-4EE8-846D-11667A30DC51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423200A-B639-4DFB-B52F-559F1F74B600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EC32EDD-78CF-4586-BFD7-75B826A880F9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58549BC5-4805-4624-8EDF-1CC9C2197B5E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394D1C0-EA2E-4008-A874-1EC0BF574D97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A91BD69-4594-4FDA-997A-E65449EA1958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084D7FA-8C2F-4E17-9AA9-8B0337F4C5D4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8525CC7-72BD-405B-A60B-629BFFE0E384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7571622-2029-4FBC-BF6F-9EED626AC1B1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974FC87-AC9A-4953-A46E-301C9A5AD70E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110A7BC-1466-41A7-BA52-A582F79A00D0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A867F2C-00F0-470A-8785-CF2C568B79C7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E5AA1475-2D73-42FB-9913-56210F20F09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7A4583F7-4DEB-484F-83A0-8D47A75E7280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633526BB-F841-4514-A9F1-36B3DBDACEE7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6F35C634-B648-4DBC-977B-0A5152309B02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C5D65809-B87C-4240-A59E-109EE00ABDDF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FC4661DE-667C-4142-BFBA-C579E095FDCA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946AB15E-BDCA-43B9-B050-B42CCFBD425E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F1BEA057-79E7-4EC3-8EBB-67F0573CE908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DAEE85BB-CB6B-40EF-A330-B11AE29B408A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8E89FDCF-E929-48C0-98F4-22E19A16802D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68A15EE0-BEA9-476F-B632-E99CCBB2C7F5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10852A6-E8C5-42FB-825F-860DB4A56D5C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7C1FF46-B5AE-4737-857F-B4360EEE37AA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1CD1BDA-4069-458D-81D0-BC61409542C8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5C88F6A3-3F4B-4AC4-982D-D3A5C1FDA4C3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284FA955-892E-445A-8D71-69416B38D350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27" name="Graphic 26" descr="Close with solid fill">
              <a:extLst>
                <a:ext uri="{FF2B5EF4-FFF2-40B4-BE49-F238E27FC236}">
                  <a16:creationId xmlns:a16="http://schemas.microsoft.com/office/drawing/2014/main" id="{96245744-AF49-4CE4-AFB6-66FC1960FCD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28" name="Graphic 27" descr="Close with solid fill">
              <a:extLst>
                <a:ext uri="{FF2B5EF4-FFF2-40B4-BE49-F238E27FC236}">
                  <a16:creationId xmlns:a16="http://schemas.microsoft.com/office/drawing/2014/main" id="{E8194C7F-0BE7-4D7D-8F46-917CDA4D842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29" name="Graphic 28" descr="Close with solid fill">
              <a:extLst>
                <a:ext uri="{FF2B5EF4-FFF2-40B4-BE49-F238E27FC236}">
                  <a16:creationId xmlns:a16="http://schemas.microsoft.com/office/drawing/2014/main" id="{F6D2715F-17CA-4186-A461-28CCC8749C1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30" name="Graphic 29" descr="Close with solid fill">
              <a:extLst>
                <a:ext uri="{FF2B5EF4-FFF2-40B4-BE49-F238E27FC236}">
                  <a16:creationId xmlns:a16="http://schemas.microsoft.com/office/drawing/2014/main" id="{C2133369-C12A-460B-85F0-18B1638FD45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31" name="Graphic 30" descr="Close with solid fill">
              <a:extLst>
                <a:ext uri="{FF2B5EF4-FFF2-40B4-BE49-F238E27FC236}">
                  <a16:creationId xmlns:a16="http://schemas.microsoft.com/office/drawing/2014/main" id="{0AD790A3-B200-4CA3-8144-3255D6ACAFF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32" name="Graphic 31" descr="Close with solid fill">
              <a:extLst>
                <a:ext uri="{FF2B5EF4-FFF2-40B4-BE49-F238E27FC236}">
                  <a16:creationId xmlns:a16="http://schemas.microsoft.com/office/drawing/2014/main" id="{7F467231-C2FF-48DE-9E29-913DE2E0D2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33" name="Graphic 32" descr="Close with solid fill">
              <a:extLst>
                <a:ext uri="{FF2B5EF4-FFF2-40B4-BE49-F238E27FC236}">
                  <a16:creationId xmlns:a16="http://schemas.microsoft.com/office/drawing/2014/main" id="{9F3357CC-5C53-40A5-A529-BC1B4B7E002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34" name="Graphic 33" descr="Close with solid fill">
              <a:extLst>
                <a:ext uri="{FF2B5EF4-FFF2-40B4-BE49-F238E27FC236}">
                  <a16:creationId xmlns:a16="http://schemas.microsoft.com/office/drawing/2014/main" id="{623625A4-67F0-4F47-BD2B-DFE76CB14D3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35" name="Graphic 34" descr="Close with solid fill">
              <a:extLst>
                <a:ext uri="{FF2B5EF4-FFF2-40B4-BE49-F238E27FC236}">
                  <a16:creationId xmlns:a16="http://schemas.microsoft.com/office/drawing/2014/main" id="{6AD8EA30-9A89-4FD9-AA2D-4626F99C998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36" name="Graphic 35" descr="Close with solid fill">
              <a:extLst>
                <a:ext uri="{FF2B5EF4-FFF2-40B4-BE49-F238E27FC236}">
                  <a16:creationId xmlns:a16="http://schemas.microsoft.com/office/drawing/2014/main" id="{51A2C0D4-371E-4B71-9179-A564FE0F5C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47" name="Rectangle 46">
            <a:extLst>
              <a:ext uri="{FF2B5EF4-FFF2-40B4-BE49-F238E27FC236}">
                <a16:creationId xmlns:a16="http://schemas.microsoft.com/office/drawing/2014/main" id="{EA61A7B3-C4D2-4397-8168-2604119B3D30}"/>
              </a:ext>
            </a:extLst>
          </p:cNvPr>
          <p:cNvSpPr/>
          <p:nvPr userDrawn="1"/>
        </p:nvSpPr>
        <p:spPr>
          <a:xfrm>
            <a:off x="-1401843" y="5118914"/>
            <a:ext cx="1394599" cy="13658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If this slide is used as a stand-alone slide, please add the logo in all black to the slide. Hold down SHIFT and drag the logo below to the left of the first guideline. </a:t>
            </a:r>
          </a:p>
        </p:txBody>
      </p:sp>
      <p:sp>
        <p:nvSpPr>
          <p:cNvPr id="49" name="Media Placeholder 50">
            <a:extLst>
              <a:ext uri="{FF2B5EF4-FFF2-40B4-BE49-F238E27FC236}">
                <a16:creationId xmlns:a16="http://schemas.microsoft.com/office/drawing/2014/main" id="{BBFE0E77-9273-4E0A-8913-D988E952D4D5}"/>
              </a:ext>
            </a:extLst>
          </p:cNvPr>
          <p:cNvSpPr>
            <a:spLocks noGrp="1"/>
          </p:cNvSpPr>
          <p:nvPr>
            <p:ph type="media" sz="quarter" idx="13" hasCustomPrompt="1"/>
          </p:nvPr>
        </p:nvSpPr>
        <p:spPr>
          <a:xfrm>
            <a:off x="-1374400" y="6042543"/>
            <a:ext cx="1362456" cy="365760"/>
          </a:xfr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None/>
              <a:defRPr sz="100">
                <a:noFill/>
              </a:defRPr>
            </a:lvl1pPr>
          </a:lstStyle>
          <a:p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86893875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nted Backgroun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5233969-EFEE-4396-B837-BF0AD16982D4}"/>
              </a:ext>
            </a:extLst>
          </p:cNvPr>
          <p:cNvSpPr/>
          <p:nvPr userDrawn="1"/>
        </p:nvSpPr>
        <p:spPr>
          <a:xfrm>
            <a:off x="226359" y="239405"/>
            <a:ext cx="11739282" cy="6379191"/>
          </a:xfrm>
          <a:prstGeom prst="rect">
            <a:avLst/>
          </a:prstGeom>
          <a:solidFill>
            <a:schemeClr val="accent3">
              <a:alpha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F79257-0F45-4464-B07A-E911EA2D1D1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 Please see footnote on the lower left for single page use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3502E2A-C02F-4598-8CA0-4AD588B5AA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15F89BF-D253-4E07-9541-4D7E855915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115304F-919C-4F77-BC96-EE9550A9D6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9E396F4C-762F-4940-93E2-9AF0D55B591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584274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CF32E41-AE23-4AB8-BBD3-5DDDA8822076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D65E677-89F3-4B6C-872C-D692668457F3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AAD7609-768B-4994-B6CF-A145B30EB2B7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81DB13CB-60DC-4D5A-9D53-F9BA0EC24841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68223A6-7FC1-4E90-A0E0-E39F129E0925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AFA175E-66DE-4266-849B-D478AA5D5019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CA17CBD-0806-441C-9085-77D44783F741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FDE58A2-6B49-4DA6-8715-ECD72C03B618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2068197-D4E9-44F4-A1F8-372CC4E92838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8260D71-520D-415F-A5D3-7802F02E3AB3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3BA551C-3085-43FA-BCCA-F9011F8596E2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43ABA97-7D14-4392-9402-E8B0744F8EAD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BA901F25-DC8F-4CDA-BCF8-929418C222F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63243C4-EDBF-4A54-BBDB-AB4037DAA671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946EEE72-1413-4B34-AAD1-2E49DB4E2095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D8120777-CEB0-4B6F-87B3-F1EC0F046D9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218F72D7-648A-4F15-ACF5-B8281F35F57A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555AB4DD-99A1-43C3-ABC6-5D434B205C2D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6F1FFF8C-1327-4A19-880A-3479D0A55EBE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35280209-B201-4AC7-BFD8-FA55B8DCD033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FF1C21CF-B3F5-443D-B00E-14EE46ED97DA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4805062-DC34-4BF2-A6E4-7A72B785032B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E6010B52-9FB2-442A-B6BB-CD3D18C9EB65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B8DDF3B2-A9E5-4BE4-8D94-867821759E6C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3329A8D-96B8-4BB1-B4B6-1AAA28B95766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03CC8236-37AD-49FD-96C5-6813D8EDFF21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2AF693ED-400C-49C5-89BC-4EA87D9E2FD7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9EA3CA52-5D9F-4190-B1D1-6D5637C681D4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27" name="Graphic 26" descr="Close with solid fill">
              <a:extLst>
                <a:ext uri="{FF2B5EF4-FFF2-40B4-BE49-F238E27FC236}">
                  <a16:creationId xmlns:a16="http://schemas.microsoft.com/office/drawing/2014/main" id="{3474E98A-EFCF-4355-91C6-5120F98E4B0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28" name="Graphic 27" descr="Close with solid fill">
              <a:extLst>
                <a:ext uri="{FF2B5EF4-FFF2-40B4-BE49-F238E27FC236}">
                  <a16:creationId xmlns:a16="http://schemas.microsoft.com/office/drawing/2014/main" id="{B33004E9-9512-49AD-814A-F14EDACE88E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29" name="Graphic 28" descr="Close with solid fill">
              <a:extLst>
                <a:ext uri="{FF2B5EF4-FFF2-40B4-BE49-F238E27FC236}">
                  <a16:creationId xmlns:a16="http://schemas.microsoft.com/office/drawing/2014/main" id="{B790EEC0-6B83-4528-B56D-8336053C100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30" name="Graphic 29" descr="Close with solid fill">
              <a:extLst>
                <a:ext uri="{FF2B5EF4-FFF2-40B4-BE49-F238E27FC236}">
                  <a16:creationId xmlns:a16="http://schemas.microsoft.com/office/drawing/2014/main" id="{E7ABC868-4D9E-4605-B160-C07B68560D1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31" name="Graphic 30" descr="Close with solid fill">
              <a:extLst>
                <a:ext uri="{FF2B5EF4-FFF2-40B4-BE49-F238E27FC236}">
                  <a16:creationId xmlns:a16="http://schemas.microsoft.com/office/drawing/2014/main" id="{1CA33095-6250-46E1-8A47-AEEDC811856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32" name="Graphic 31" descr="Close with solid fill">
              <a:extLst>
                <a:ext uri="{FF2B5EF4-FFF2-40B4-BE49-F238E27FC236}">
                  <a16:creationId xmlns:a16="http://schemas.microsoft.com/office/drawing/2014/main" id="{9527812F-D822-4894-9171-E65B3CDCCA7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33" name="Graphic 32" descr="Close with solid fill">
              <a:extLst>
                <a:ext uri="{FF2B5EF4-FFF2-40B4-BE49-F238E27FC236}">
                  <a16:creationId xmlns:a16="http://schemas.microsoft.com/office/drawing/2014/main" id="{3510A5E5-AC23-4C4B-A74A-AEB6CB88A43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34" name="Graphic 33" descr="Close with solid fill">
              <a:extLst>
                <a:ext uri="{FF2B5EF4-FFF2-40B4-BE49-F238E27FC236}">
                  <a16:creationId xmlns:a16="http://schemas.microsoft.com/office/drawing/2014/main" id="{138D40B9-60FB-48B8-B883-7706E0317CE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35" name="Graphic 34" descr="Close with solid fill">
              <a:extLst>
                <a:ext uri="{FF2B5EF4-FFF2-40B4-BE49-F238E27FC236}">
                  <a16:creationId xmlns:a16="http://schemas.microsoft.com/office/drawing/2014/main" id="{CF0D7166-BDCB-4AE7-B719-4D526D63742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36" name="Graphic 35" descr="Close with solid fill">
              <a:extLst>
                <a:ext uri="{FF2B5EF4-FFF2-40B4-BE49-F238E27FC236}">
                  <a16:creationId xmlns:a16="http://schemas.microsoft.com/office/drawing/2014/main" id="{CFF9870F-013C-4388-8FD2-B8F6D799F4B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903504B4-674E-4E19-9528-71DBF27E503B}"/>
              </a:ext>
            </a:extLst>
          </p:cNvPr>
          <p:cNvSpPr/>
          <p:nvPr userDrawn="1"/>
        </p:nvSpPr>
        <p:spPr>
          <a:xfrm>
            <a:off x="-1401843" y="5118914"/>
            <a:ext cx="1394599" cy="13658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If this slide is used as a stand-alone slide, please add the logo in all black to the slide. Hold down SHIFT and drag the logo below to the left of the first guideline. </a:t>
            </a:r>
          </a:p>
        </p:txBody>
      </p:sp>
      <p:sp>
        <p:nvSpPr>
          <p:cNvPr id="49" name="Media Placeholder 50">
            <a:extLst>
              <a:ext uri="{FF2B5EF4-FFF2-40B4-BE49-F238E27FC236}">
                <a16:creationId xmlns:a16="http://schemas.microsoft.com/office/drawing/2014/main" id="{8360EC45-7B09-4AD5-A6EC-97EE1F232357}"/>
              </a:ext>
            </a:extLst>
          </p:cNvPr>
          <p:cNvSpPr>
            <a:spLocks noGrp="1"/>
          </p:cNvSpPr>
          <p:nvPr>
            <p:ph type="media" sz="quarter" idx="13" hasCustomPrompt="1"/>
          </p:nvPr>
        </p:nvSpPr>
        <p:spPr>
          <a:xfrm>
            <a:off x="-1374400" y="6042543"/>
            <a:ext cx="1362456" cy="365760"/>
          </a:xfr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None/>
              <a:defRPr sz="100">
                <a:noFill/>
              </a:defRPr>
            </a:lvl1pPr>
          </a:lstStyle>
          <a:p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617411179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nted Backgroun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5233969-EFEE-4396-B837-BF0AD16982D4}"/>
              </a:ext>
            </a:extLst>
          </p:cNvPr>
          <p:cNvSpPr/>
          <p:nvPr userDrawn="1"/>
        </p:nvSpPr>
        <p:spPr>
          <a:xfrm>
            <a:off x="226359" y="239405"/>
            <a:ext cx="11739282" cy="6379191"/>
          </a:xfrm>
          <a:prstGeom prst="rect">
            <a:avLst/>
          </a:prstGeom>
          <a:solidFill>
            <a:schemeClr val="accent5">
              <a:alpha val="3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F79257-0F45-4464-B07A-E911EA2D1D1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 Please see footnote on the lower left for single page use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3502E2A-C02F-4598-8CA0-4AD588B5AA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15F89BF-D253-4E07-9541-4D7E855915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115304F-919C-4F77-BC96-EE9550A9D6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9E396F4C-762F-4940-93E2-9AF0D55B591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584274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B4FA31C-DB08-41B9-95E8-B1F0D8B49E0D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410B4C2-BDF4-46CD-A38B-A8C99FE4A3A5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8F0FFA7-9474-4A46-98BF-EB36B213E7D7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8ABD13EE-625C-45C3-9EC1-C1CCC8381FAD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7A2B646-CD46-4B0F-93F5-9441AAA25672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7CC4EA4-865D-4094-93EF-9A4646F715BE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D7206F3-3C0D-4961-8430-9373BB7FBFD9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6906D1C-7176-4A05-B5A1-DDC044E5D267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933072E-A539-42AB-B6DF-978B287CD6B1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8BD4CFB-0C05-45D1-9B41-15189F990360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8E5739C-A3F7-43D2-AB2A-049CDCC3EA4D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FECDE9D-6957-4F5E-833E-425AB1BB6BEF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B59FBFCE-6440-4C27-9297-9291032D4DB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00841669-D32E-4DE0-9CD8-E7780644E3D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18FD646-3C46-48B3-886B-B1976FF7BD12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F499DFAA-1E9E-46E8-A885-6FF45095072E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B784881A-BCAE-42AD-A90D-3E0094562A65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7CA64F69-F27C-4566-B886-B53F68AAA52B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74B7D970-F849-49D7-8D7F-ED02907F7BEB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5E813B39-0927-4E1A-AC28-A92E71A725DB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44424BD7-32BC-4452-82B3-43C1D7C7AA75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EB0370D-99FA-40C0-87BF-B1DF99082B5D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55959960-0F8A-4A66-BE04-DC9993606264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602768D6-78BB-409E-B0AE-C486DBC85DD2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C0320F0-C098-4D2E-80ED-1D080D3F23E0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FB057FBE-4954-4DA9-BD85-5C61FD2A6FE0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8E76D83F-22DF-47BE-ADD5-09920FA0FEFB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5326C115-BD7A-430E-A6E3-2140E1C65876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27" name="Graphic 26" descr="Close with solid fill">
              <a:extLst>
                <a:ext uri="{FF2B5EF4-FFF2-40B4-BE49-F238E27FC236}">
                  <a16:creationId xmlns:a16="http://schemas.microsoft.com/office/drawing/2014/main" id="{0020BFCB-73B5-4B33-83B4-3397F8BB989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28" name="Graphic 27" descr="Close with solid fill">
              <a:extLst>
                <a:ext uri="{FF2B5EF4-FFF2-40B4-BE49-F238E27FC236}">
                  <a16:creationId xmlns:a16="http://schemas.microsoft.com/office/drawing/2014/main" id="{D8459BA9-192B-46F5-A4DC-7E92D56BE9A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29" name="Graphic 28" descr="Close with solid fill">
              <a:extLst>
                <a:ext uri="{FF2B5EF4-FFF2-40B4-BE49-F238E27FC236}">
                  <a16:creationId xmlns:a16="http://schemas.microsoft.com/office/drawing/2014/main" id="{D6818E51-E4F2-453E-B32B-B961E1F29A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30" name="Graphic 29" descr="Close with solid fill">
              <a:extLst>
                <a:ext uri="{FF2B5EF4-FFF2-40B4-BE49-F238E27FC236}">
                  <a16:creationId xmlns:a16="http://schemas.microsoft.com/office/drawing/2014/main" id="{0FA8B3E7-A37E-43EB-BE68-0054DCE61C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31" name="Graphic 30" descr="Close with solid fill">
              <a:extLst>
                <a:ext uri="{FF2B5EF4-FFF2-40B4-BE49-F238E27FC236}">
                  <a16:creationId xmlns:a16="http://schemas.microsoft.com/office/drawing/2014/main" id="{C7572A11-2289-436A-A4C7-10C6C55FBC0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32" name="Graphic 31" descr="Close with solid fill">
              <a:extLst>
                <a:ext uri="{FF2B5EF4-FFF2-40B4-BE49-F238E27FC236}">
                  <a16:creationId xmlns:a16="http://schemas.microsoft.com/office/drawing/2014/main" id="{52C4789D-FBEC-41D7-8586-15DA9958F8E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33" name="Graphic 32" descr="Close with solid fill">
              <a:extLst>
                <a:ext uri="{FF2B5EF4-FFF2-40B4-BE49-F238E27FC236}">
                  <a16:creationId xmlns:a16="http://schemas.microsoft.com/office/drawing/2014/main" id="{39C28007-AA08-4955-B5EA-69976905609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34" name="Graphic 33" descr="Close with solid fill">
              <a:extLst>
                <a:ext uri="{FF2B5EF4-FFF2-40B4-BE49-F238E27FC236}">
                  <a16:creationId xmlns:a16="http://schemas.microsoft.com/office/drawing/2014/main" id="{67488417-50FD-4DC5-9327-95FA1A44203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35" name="Graphic 34" descr="Close with solid fill">
              <a:extLst>
                <a:ext uri="{FF2B5EF4-FFF2-40B4-BE49-F238E27FC236}">
                  <a16:creationId xmlns:a16="http://schemas.microsoft.com/office/drawing/2014/main" id="{C13587C3-AC05-48C6-8B6C-D1C4D2241DC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36" name="Graphic 35" descr="Close with solid fill">
              <a:extLst>
                <a:ext uri="{FF2B5EF4-FFF2-40B4-BE49-F238E27FC236}">
                  <a16:creationId xmlns:a16="http://schemas.microsoft.com/office/drawing/2014/main" id="{CD4D4078-D6D7-4B78-8CF7-4AA934F7F74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3BB4300D-22FC-4BC3-B799-FA02892D6096}"/>
              </a:ext>
            </a:extLst>
          </p:cNvPr>
          <p:cNvSpPr/>
          <p:nvPr userDrawn="1"/>
        </p:nvSpPr>
        <p:spPr>
          <a:xfrm>
            <a:off x="-1401843" y="5118914"/>
            <a:ext cx="1394599" cy="13658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If this slide is used as a stand-alone slide, please add the logo in all black to the slide. Hold down SHIFT and drag the logo below to the left of the first guideline. </a:t>
            </a:r>
          </a:p>
        </p:txBody>
      </p:sp>
      <p:sp>
        <p:nvSpPr>
          <p:cNvPr id="50" name="Media Placeholder 50">
            <a:extLst>
              <a:ext uri="{FF2B5EF4-FFF2-40B4-BE49-F238E27FC236}">
                <a16:creationId xmlns:a16="http://schemas.microsoft.com/office/drawing/2014/main" id="{1FA481EB-337B-4BFA-B095-FDCE5A615564}"/>
              </a:ext>
            </a:extLst>
          </p:cNvPr>
          <p:cNvSpPr>
            <a:spLocks noGrp="1"/>
          </p:cNvSpPr>
          <p:nvPr>
            <p:ph type="media" sz="quarter" idx="13" hasCustomPrompt="1"/>
          </p:nvPr>
        </p:nvSpPr>
        <p:spPr>
          <a:xfrm>
            <a:off x="-1374400" y="6042543"/>
            <a:ext cx="1362456" cy="365760"/>
          </a:xfr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None/>
              <a:defRPr sz="100">
                <a:noFill/>
              </a:defRPr>
            </a:lvl1pPr>
          </a:lstStyle>
          <a:p>
            <a:r>
              <a:rPr lang="en-US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33045416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       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ICONS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3A44DCB-2B66-40CC-BFC9-D0F716E2CEF9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329A02F-97B9-4C8B-8D7B-D67097271FCA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6FE2388E-4B15-41C7-BF43-AC1AB7927E5F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7A8A86A-AB9B-43AA-8CA0-D6E9B35AD57A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024556E7-498A-428A-AE3C-16ED9A96E517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7FF2A454-020D-456D-B2C2-76AAF0BD8080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BA1613DD-18C6-42C3-A2DF-C9A56F4169DE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79" name="Rectangle 78">
            <a:extLst>
              <a:ext uri="{FF2B5EF4-FFF2-40B4-BE49-F238E27FC236}">
                <a16:creationId xmlns:a16="http://schemas.microsoft.com/office/drawing/2014/main" id="{F55DA875-BCDD-4A0C-A739-83BC97DA1E3A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066107DF-8C78-4FA7-995D-868B98DAC781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C3D3180-5AA1-49F3-B2FE-EDA10C3AB688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5C14908A-E7F4-4096-A65C-E1E0E5A58AE6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654940DA-D98F-4495-BD63-4A849D446093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8E01CE8-E1E5-4991-A3D3-754996C9B6D7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556E139-0AAC-43C5-A502-45C7BC38D325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127E8A5-29D2-46D0-A393-1779B35A331F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AA5DE2C-563B-48DF-826E-96C88169C8C8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9993F553-E43D-4FE5-9CAA-0FEB1F0AC7A7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0BD3A2EF-402E-4E52-8DFA-1483A6AB0B3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A4AB81A7-3C9F-475F-A5C0-EEDACF659CC3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D359351-838C-4B1A-BE69-564C392FC97E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D2C97798-9801-4DC7-98D3-13433D7AA4C2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AD95CD33-C5E7-40CE-85C5-45045FC93C8B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9DDABA8E-A778-44D1-B718-DBC4EDFA3AF0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21878433-AE5F-41F1-989E-997C86D6CA41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9E61A0AC-5F22-4A19-92B3-FEC38D463D1B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B69F08BD-69C1-40D7-B90A-1BB9B9DCBFE4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5C4974F8-A03C-48C5-8766-FFBA55C65C53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79B3A1A2-24D9-4418-A66E-1200B11D5AD8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6B824AC7-EE21-4A94-B226-BBBFB9E3B86B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6BF6C3F1-008D-4826-AF89-271466EEAAEC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6534F1F2-3DBB-4715-8CC5-8E4A1271F0FB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BF680DA5-7768-4B70-80A2-8283D4099DB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1C9613EA-C083-4B3F-96EB-3825CDD82572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61" name="Graphic 60" descr="Close with solid fill">
              <a:extLst>
                <a:ext uri="{FF2B5EF4-FFF2-40B4-BE49-F238E27FC236}">
                  <a16:creationId xmlns:a16="http://schemas.microsoft.com/office/drawing/2014/main" id="{7F1647AC-4630-45BE-B2A5-4455D33740C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62" name="Graphic 61" descr="Close with solid fill">
              <a:extLst>
                <a:ext uri="{FF2B5EF4-FFF2-40B4-BE49-F238E27FC236}">
                  <a16:creationId xmlns:a16="http://schemas.microsoft.com/office/drawing/2014/main" id="{82BFFF0D-DE04-4EF6-AE95-D9E53A72920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63" name="Graphic 62" descr="Close with solid fill">
              <a:extLst>
                <a:ext uri="{FF2B5EF4-FFF2-40B4-BE49-F238E27FC236}">
                  <a16:creationId xmlns:a16="http://schemas.microsoft.com/office/drawing/2014/main" id="{1B0D85D9-2D37-43D5-BCE9-207C2ECD6BE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64" name="Graphic 63" descr="Close with solid fill">
              <a:extLst>
                <a:ext uri="{FF2B5EF4-FFF2-40B4-BE49-F238E27FC236}">
                  <a16:creationId xmlns:a16="http://schemas.microsoft.com/office/drawing/2014/main" id="{6DF7BE2B-5FD8-46D8-BA3F-20575B7906B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65" name="Graphic 64" descr="Close with solid fill">
              <a:extLst>
                <a:ext uri="{FF2B5EF4-FFF2-40B4-BE49-F238E27FC236}">
                  <a16:creationId xmlns:a16="http://schemas.microsoft.com/office/drawing/2014/main" id="{D7F89597-CDC7-444E-82FE-F060E4F619A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66" name="Graphic 65" descr="Close with solid fill">
              <a:extLst>
                <a:ext uri="{FF2B5EF4-FFF2-40B4-BE49-F238E27FC236}">
                  <a16:creationId xmlns:a16="http://schemas.microsoft.com/office/drawing/2014/main" id="{4F6BE0C1-5903-4A82-A411-F8A40EEC0B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67" name="Graphic 66" descr="Close with solid fill">
              <a:extLst>
                <a:ext uri="{FF2B5EF4-FFF2-40B4-BE49-F238E27FC236}">
                  <a16:creationId xmlns:a16="http://schemas.microsoft.com/office/drawing/2014/main" id="{7AA346D1-0B69-435F-BD9C-C4572028599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68" name="Graphic 67" descr="Close with solid fill">
              <a:extLst>
                <a:ext uri="{FF2B5EF4-FFF2-40B4-BE49-F238E27FC236}">
                  <a16:creationId xmlns:a16="http://schemas.microsoft.com/office/drawing/2014/main" id="{A4FCE17A-ECD8-48F5-AC64-08A29E09841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69" name="Graphic 68" descr="Close with solid fill">
              <a:extLst>
                <a:ext uri="{FF2B5EF4-FFF2-40B4-BE49-F238E27FC236}">
                  <a16:creationId xmlns:a16="http://schemas.microsoft.com/office/drawing/2014/main" id="{D47238AC-3E85-4EEF-B7C3-E82CDA37EB8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70" name="Graphic 69" descr="Close with solid fill">
              <a:extLst>
                <a:ext uri="{FF2B5EF4-FFF2-40B4-BE49-F238E27FC236}">
                  <a16:creationId xmlns:a16="http://schemas.microsoft.com/office/drawing/2014/main" id="{7EE5065F-65B5-4DED-8635-C7F59F790C5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93900446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3 Columns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0976" y="3321146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Middle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09596" y="3321146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258216" y="3321146"/>
            <a:ext cx="3373611" cy="383191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7" name="Picture Placeholder Left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60977" y="1959598"/>
            <a:ext cx="1161288" cy="116128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4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Middle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4409596" y="1959861"/>
            <a:ext cx="1161288" cy="116128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4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Right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8256785" y="1959861"/>
            <a:ext cx="1161288" cy="1161288"/>
          </a:xfrm>
        </p:spPr>
        <p:txBody>
          <a:bodyPr anchor="ctr">
            <a:normAutofit/>
          </a:bodyPr>
          <a:lstStyle>
            <a:lvl1pPr marL="0" indent="0" algn="ctr">
              <a:buNone/>
              <a:defRPr sz="14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DA03F86-325A-426E-9FC5-0C893F0B5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49617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Subtitle">
            <a:extLst>
              <a:ext uri="{FF2B5EF4-FFF2-40B4-BE49-F238E27FC236}">
                <a16:creationId xmlns:a16="http://schemas.microsoft.com/office/drawing/2014/main" id="{0A5B223F-C605-4115-BE2F-C4F94D8B0D0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1CBEFA0D-AA9F-41EC-AA39-4B7ED7A544D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57212" y="3849756"/>
            <a:ext cx="3374136" cy="1739189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1" name="Text Placeholder 22">
            <a:extLst>
              <a:ext uri="{FF2B5EF4-FFF2-40B4-BE49-F238E27FC236}">
                <a16:creationId xmlns:a16="http://schemas.microsoft.com/office/drawing/2014/main" id="{002B21E4-5277-4096-89FA-542D582DA3C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406900" y="3849756"/>
            <a:ext cx="3374136" cy="1739188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D4CDAA6E-D967-4882-9C82-04117B5FB9C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8256587" y="3849756"/>
            <a:ext cx="3374136" cy="1739189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5" name="Text Placeholder 11">
            <a:extLst>
              <a:ext uri="{FF2B5EF4-FFF2-40B4-BE49-F238E27FC236}">
                <a16:creationId xmlns:a16="http://schemas.microsoft.com/office/drawing/2014/main" id="{200235E1-A4EC-4E89-988A-52AFEB6744E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CEA58D2-BBDB-4362-9160-5D5A2D975377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90E9F7B-7BE1-43A5-AA8C-D678352867B4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7DEA47EC-0888-49C5-842B-B58EBFE657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0DF73BC0-6C32-4386-8B6D-B106628A5C3E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C0E86CEA-7E59-40A7-B10C-26F620B46CD4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007297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3 Columns Horizont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543301" y="1958818"/>
            <a:ext cx="8088528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2" name="Subtitle Middle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543301" y="3396613"/>
            <a:ext cx="8088528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4" name="Subtitle Right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43301" y="4839819"/>
            <a:ext cx="8088528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7" name="Picture Placeholder Left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1531688" y="1953408"/>
            <a:ext cx="850392" cy="850392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Middle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1531688" y="3396613"/>
            <a:ext cx="850392" cy="850392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Right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1529510" y="4839819"/>
            <a:ext cx="850392" cy="850392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CBBB53B-3527-4A3E-A5BB-F5E5B67F0C3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48932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Subtitle">
            <a:extLst>
              <a:ext uri="{FF2B5EF4-FFF2-40B4-BE49-F238E27FC236}">
                <a16:creationId xmlns:a16="http://schemas.microsoft.com/office/drawing/2014/main" id="{1EA49DD4-28E5-4849-9C4D-AC342BF2CFC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41C011CA-5E4C-4675-8428-A4C4BEE616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543301" y="2267823"/>
            <a:ext cx="8088527" cy="928037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1" name="Text Placeholder 22">
            <a:extLst>
              <a:ext uri="{FF2B5EF4-FFF2-40B4-BE49-F238E27FC236}">
                <a16:creationId xmlns:a16="http://schemas.microsoft.com/office/drawing/2014/main" id="{1AB236A3-5B03-4D1A-9A80-7D0DCACD6EE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543301" y="3706746"/>
            <a:ext cx="8088527" cy="928036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72848112-E7F0-4D33-BA96-6A70FAF33AC0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543301" y="5158963"/>
            <a:ext cx="8088527" cy="928037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4" name="Text Placeholder 11">
            <a:extLst>
              <a:ext uri="{FF2B5EF4-FFF2-40B4-BE49-F238E27FC236}">
                <a16:creationId xmlns:a16="http://schemas.microsoft.com/office/drawing/2014/main" id="{2F568A52-F1F3-4E3C-94E6-92E30A38DE9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5B2EC18-CF23-4A23-B367-581D770B4F98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654077C3-9F6C-4215-B70B-431916D54E9E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DA52B929-6421-4761-B202-A57B4EBA121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27" name="Straight Arrow Connector 26">
              <a:extLst>
                <a:ext uri="{FF2B5EF4-FFF2-40B4-BE49-F238E27FC236}">
                  <a16:creationId xmlns:a16="http://schemas.microsoft.com/office/drawing/2014/main" id="{AAC4F845-EAE5-4A23-A7C5-4E190A67CDBF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64872BB-5274-4548-9EF3-48FCED313488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899963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4 Columns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Middle Top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928507" y="2788002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Middle Bottom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928507" y="401104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Bottom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931228" y="5234089"/>
            <a:ext cx="370060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7" name="Picture Placeholder Middle Top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611555" y="2788002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Middle Bottom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611555" y="401104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Bottom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09378" y="5234089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7" name="Subtitle Top">
            <a:extLst>
              <a:ext uri="{FF2B5EF4-FFF2-40B4-BE49-F238E27FC236}">
                <a16:creationId xmlns:a16="http://schemas.microsoft.com/office/drawing/2014/main" id="{5B7C905F-BC05-4395-B5CE-1BD93FF9FFF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928507" y="1570369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2" name="Picture Placeholder Top">
            <a:extLst>
              <a:ext uri="{FF2B5EF4-FFF2-40B4-BE49-F238E27FC236}">
                <a16:creationId xmlns:a16="http://schemas.microsoft.com/office/drawing/2014/main" id="{60D6C90E-DF65-4EB1-B7A0-570C08F1AA2E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611555" y="1564959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A23C681-1494-4F7B-84EB-323D32363D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48932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23" name="Subtitle">
            <a:extLst>
              <a:ext uri="{FF2B5EF4-FFF2-40B4-BE49-F238E27FC236}">
                <a16:creationId xmlns:a16="http://schemas.microsoft.com/office/drawing/2014/main" id="{5269F756-36C3-4378-BB35-C98BBDF8B9D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4" name="Text Placeholder 7">
            <a:extLst>
              <a:ext uri="{FF2B5EF4-FFF2-40B4-BE49-F238E27FC236}">
                <a16:creationId xmlns:a16="http://schemas.microsoft.com/office/drawing/2014/main" id="{B703467C-C8D9-42B1-8A23-41FBE3F8DD2B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67039" y="1955800"/>
            <a:ext cx="5008562" cy="4253576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FC6CE9A5-1EBE-4621-8BA5-AA6C36FB5AA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29777" y="1901826"/>
            <a:ext cx="3702050" cy="64008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7B71C853-D31A-4FE2-A3F4-52EF33BB7DD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929777" y="3121025"/>
            <a:ext cx="3702050" cy="64008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28" name="Text Placeholder 27">
            <a:extLst>
              <a:ext uri="{FF2B5EF4-FFF2-40B4-BE49-F238E27FC236}">
                <a16:creationId xmlns:a16="http://schemas.microsoft.com/office/drawing/2014/main" id="{CBB7F8EA-801E-49A7-8B26-28A6618F1B4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931365" y="4345333"/>
            <a:ext cx="3700462" cy="64008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0" name="Text Placeholder 29">
            <a:extLst>
              <a:ext uri="{FF2B5EF4-FFF2-40B4-BE49-F238E27FC236}">
                <a16:creationId xmlns:a16="http://schemas.microsoft.com/office/drawing/2014/main" id="{3CAECFBE-8C5B-4F58-B0BE-FC92E55F22A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920252" y="5569296"/>
            <a:ext cx="3711575" cy="64008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5" name="Text Placeholder 11">
            <a:extLst>
              <a:ext uri="{FF2B5EF4-FFF2-40B4-BE49-F238E27FC236}">
                <a16:creationId xmlns:a16="http://schemas.microsoft.com/office/drawing/2014/main" id="{78F1645D-E649-4CCA-A7B1-0A38FE8ACCF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15584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536564A-10D3-464D-AFC2-90A9652124B9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BF532385-C9F0-4CCE-B850-6E89396806EC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E24C4543-1B8D-4A02-A1F9-19CC997EB85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FC92C11F-C54C-408D-A4A3-D9EE7B86C179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A2EC0B6-0C88-4ADC-B622-0533E5235615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555904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2 x 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 Top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7357" y="2627822"/>
            <a:ext cx="3841175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Left Bottom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36990" y="4315671"/>
            <a:ext cx="3841175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 Top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800491" y="2622870"/>
            <a:ext cx="3831336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7" name="Picture Placeholder Left Top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67039" y="2622411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Left Bottom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67039" y="430035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Right Top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10614" y="2622868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8" name="Subtitle Right Bottom">
            <a:extLst>
              <a:ext uri="{FF2B5EF4-FFF2-40B4-BE49-F238E27FC236}">
                <a16:creationId xmlns:a16="http://schemas.microsoft.com/office/drawing/2014/main" id="{48492227-B5B3-481A-B3FF-29B58418F39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00491" y="4300356"/>
            <a:ext cx="3831336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2" name="Picture Placeholder  Right Bottom">
            <a:extLst>
              <a:ext uri="{FF2B5EF4-FFF2-40B4-BE49-F238E27FC236}">
                <a16:creationId xmlns:a16="http://schemas.microsoft.com/office/drawing/2014/main" id="{69CBDF09-485D-4CCF-AFB2-375A0E84346C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610614" y="430035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C9BB004-440E-4E63-BA39-D1ED226351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24" name="Subtitle">
            <a:extLst>
              <a:ext uri="{FF2B5EF4-FFF2-40B4-BE49-F238E27FC236}">
                <a16:creationId xmlns:a16="http://schemas.microsoft.com/office/drawing/2014/main" id="{2B81222A-AD44-419D-AE7D-FC16877A7C3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240338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5" name="Text Placeholder 15">
            <a:extLst>
              <a:ext uri="{FF2B5EF4-FFF2-40B4-BE49-F238E27FC236}">
                <a16:creationId xmlns:a16="http://schemas.microsoft.com/office/drawing/2014/main" id="{05E6230F-1C56-461B-9B88-11AB915831C6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1743982" y="2972154"/>
            <a:ext cx="3831317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AA7B42EF-1BE9-449C-8477-432DE29015F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743982" y="4682853"/>
            <a:ext cx="3831317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27" name="Text Placeholder 27">
            <a:extLst>
              <a:ext uri="{FF2B5EF4-FFF2-40B4-BE49-F238E27FC236}">
                <a16:creationId xmlns:a16="http://schemas.microsoft.com/office/drawing/2014/main" id="{533C9495-BA5F-49D6-BA30-585F3B84D90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800491" y="2993949"/>
            <a:ext cx="3831336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8" name="Text Placeholder 29">
            <a:extLst>
              <a:ext uri="{FF2B5EF4-FFF2-40B4-BE49-F238E27FC236}">
                <a16:creationId xmlns:a16="http://schemas.microsoft.com/office/drawing/2014/main" id="{DDBBF21A-DAE9-4522-87F3-D7D3D9057AA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800491" y="4682853"/>
            <a:ext cx="3831336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B06BE881-5974-48A9-8985-A2E692CD301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1789298"/>
            <a:ext cx="11064788" cy="676656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36E68001-A0D1-4115-B78E-9C9FED33219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67039" y="5729019"/>
            <a:ext cx="11060912" cy="483394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3F59CB36-047A-412C-B74C-B41652A71EBD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E0399432-DBD4-42C0-8379-85A4BD431080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31" name="Picture 30">
              <a:extLst>
                <a:ext uri="{FF2B5EF4-FFF2-40B4-BE49-F238E27FC236}">
                  <a16:creationId xmlns:a16="http://schemas.microsoft.com/office/drawing/2014/main" id="{B841ABFA-4D7E-4DBA-9F3E-65CB77310EF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9EB52848-2D3B-4097-A6D9-E28D3C89340F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8850850A-0FEE-49F7-B273-EB6D92F50F8F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904371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2 x 3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437AF9AF-AE54-4466-B610-23FEA107CD2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29" name="Subtitle">
            <a:extLst>
              <a:ext uri="{FF2B5EF4-FFF2-40B4-BE49-F238E27FC236}">
                <a16:creationId xmlns:a16="http://schemas.microsoft.com/office/drawing/2014/main" id="{E4B3DF4C-61D8-402C-B483-36731128815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 Top">
            <a:extLst>
              <a:ext uri="{FF2B5EF4-FFF2-40B4-BE49-F238E27FC236}">
                <a16:creationId xmlns:a16="http://schemas.microsoft.com/office/drawing/2014/main" id="{07E51DF6-5287-4AD2-AA12-416779C1FC0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7357" y="2627822"/>
            <a:ext cx="3841175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2" name="Subtitle Left Bottom">
            <a:extLst>
              <a:ext uri="{FF2B5EF4-FFF2-40B4-BE49-F238E27FC236}">
                <a16:creationId xmlns:a16="http://schemas.microsoft.com/office/drawing/2014/main" id="{EAFBAFFF-2353-45BA-9DB7-107F32B6D6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36990" y="4315671"/>
            <a:ext cx="3841175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4" name="Subtitle Right Top">
            <a:extLst>
              <a:ext uri="{FF2B5EF4-FFF2-40B4-BE49-F238E27FC236}">
                <a16:creationId xmlns:a16="http://schemas.microsoft.com/office/drawing/2014/main" id="{8BDAF52F-A15B-4CDD-8319-A23191DE4E1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800491" y="2622869"/>
            <a:ext cx="3831336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7" name="Picture Placeholder Left Top">
            <a:extLst>
              <a:ext uri="{FF2B5EF4-FFF2-40B4-BE49-F238E27FC236}">
                <a16:creationId xmlns:a16="http://schemas.microsoft.com/office/drawing/2014/main" id="{EE4811C5-8A53-43BD-8758-631D0DA67029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67039" y="2622411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9" name="Picture Placeholder  Left Bottom">
            <a:extLst>
              <a:ext uri="{FF2B5EF4-FFF2-40B4-BE49-F238E27FC236}">
                <a16:creationId xmlns:a16="http://schemas.microsoft.com/office/drawing/2014/main" id="{74E9CB25-CCB1-45E8-93FD-98982193B5D4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67039" y="430035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0" name="Picture Placeholder  Right Top">
            <a:extLst>
              <a:ext uri="{FF2B5EF4-FFF2-40B4-BE49-F238E27FC236}">
                <a16:creationId xmlns:a16="http://schemas.microsoft.com/office/drawing/2014/main" id="{FFBA88BC-581D-44A0-8366-78FD957E3F48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10614" y="2622868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8" name="Subtitle Right Bottom">
            <a:extLst>
              <a:ext uri="{FF2B5EF4-FFF2-40B4-BE49-F238E27FC236}">
                <a16:creationId xmlns:a16="http://schemas.microsoft.com/office/drawing/2014/main" id="{48492227-B5B3-481A-B3FF-29B58418F39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00491" y="4300355"/>
            <a:ext cx="3831336" cy="267545"/>
          </a:xfr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2" name="Picture Placeholder  Right Bottom">
            <a:extLst>
              <a:ext uri="{FF2B5EF4-FFF2-40B4-BE49-F238E27FC236}">
                <a16:creationId xmlns:a16="http://schemas.microsoft.com/office/drawing/2014/main" id="{69CBDF09-485D-4CCF-AFB2-375A0E84346C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610614" y="430035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AE688C92-32C1-4BDA-933F-26BEEA3B91D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1789297"/>
            <a:ext cx="11064788" cy="676656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C9BB004-440E-4E63-BA39-D1ED226351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25" name="Text Placeholder 15">
            <a:extLst>
              <a:ext uri="{FF2B5EF4-FFF2-40B4-BE49-F238E27FC236}">
                <a16:creationId xmlns:a16="http://schemas.microsoft.com/office/drawing/2014/main" id="{05E6230F-1C56-461B-9B88-11AB915831C6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1743982" y="2972154"/>
            <a:ext cx="3831317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AA7B42EF-1BE9-449C-8477-432DE29015F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743982" y="4682853"/>
            <a:ext cx="3831317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27" name="Text Placeholder 27">
            <a:extLst>
              <a:ext uri="{FF2B5EF4-FFF2-40B4-BE49-F238E27FC236}">
                <a16:creationId xmlns:a16="http://schemas.microsoft.com/office/drawing/2014/main" id="{533C9495-BA5F-49D6-BA30-585F3B84D90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800491" y="2993948"/>
            <a:ext cx="3831336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8" name="Text Placeholder 29">
            <a:extLst>
              <a:ext uri="{FF2B5EF4-FFF2-40B4-BE49-F238E27FC236}">
                <a16:creationId xmlns:a16="http://schemas.microsoft.com/office/drawing/2014/main" id="{DDBBF21A-DAE9-4522-87F3-D7D3D9057AA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800491" y="4682853"/>
            <a:ext cx="3831336" cy="101151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1" name="Text Placeholder 11">
            <a:extLst>
              <a:ext uri="{FF2B5EF4-FFF2-40B4-BE49-F238E27FC236}">
                <a16:creationId xmlns:a16="http://schemas.microsoft.com/office/drawing/2014/main" id="{0189A4B1-3C74-4341-8CCF-FAB46B8FF524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67039" y="5726336"/>
            <a:ext cx="11060912" cy="484632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38CD53F-D468-4865-91A6-6636DFEF5712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E7BE088A-456C-4BB3-9DFE-4F716887DAA1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0B1E3F54-53F0-4C92-A1A8-4E9DE995F85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37B9344B-4B4C-430D-92E8-96AB28EAE1CA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69640F60-93BF-419C-9055-8EC4D42BC9FA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415007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48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4 Columns + Content Bla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624D84AF-B6CE-4BB9-854B-27E48F8F7377}"/>
              </a:ext>
            </a:extLst>
          </p:cNvPr>
          <p:cNvSpPr/>
          <p:nvPr userDrawn="1"/>
        </p:nvSpPr>
        <p:spPr>
          <a:xfrm>
            <a:off x="6095999" y="0"/>
            <a:ext cx="609600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tx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074F4235-756E-4117-B6BD-91ECC40FDDE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5010912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21" name="Subtitle">
            <a:extLst>
              <a:ext uri="{FF2B5EF4-FFF2-40B4-BE49-F238E27FC236}">
                <a16:creationId xmlns:a16="http://schemas.microsoft.com/office/drawing/2014/main" id="{B0EFD4BD-0236-454C-986D-1FECD229FF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8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31" name="Text Placeholder 7">
            <a:extLst>
              <a:ext uri="{FF2B5EF4-FFF2-40B4-BE49-F238E27FC236}">
                <a16:creationId xmlns:a16="http://schemas.microsoft.com/office/drawing/2014/main" id="{BF1CD9F6-94CC-49D5-87F9-50644ECBDCE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57213" y="1955800"/>
            <a:ext cx="5008562" cy="4256613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8" name="Subtitle Middle Top">
            <a:extLst>
              <a:ext uri="{FF2B5EF4-FFF2-40B4-BE49-F238E27FC236}">
                <a16:creationId xmlns:a16="http://schemas.microsoft.com/office/drawing/2014/main" id="{4C51330F-F83F-4512-B15A-0213A8D4D6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932272" y="2529588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9" name="Subtitle Middle Bottom">
            <a:extLst>
              <a:ext uri="{FF2B5EF4-FFF2-40B4-BE49-F238E27FC236}">
                <a16:creationId xmlns:a16="http://schemas.microsoft.com/office/drawing/2014/main" id="{C8C1598A-CC41-4629-866D-EA5200A1589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932272" y="3752631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0" name="Subtitle Bottom">
            <a:extLst>
              <a:ext uri="{FF2B5EF4-FFF2-40B4-BE49-F238E27FC236}">
                <a16:creationId xmlns:a16="http://schemas.microsoft.com/office/drawing/2014/main" id="{9D4A1F19-60F0-477D-9323-0DEC2061BFF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932272" y="497567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2" name="Picture Placeholder Middle Top">
            <a:extLst>
              <a:ext uri="{FF2B5EF4-FFF2-40B4-BE49-F238E27FC236}">
                <a16:creationId xmlns:a16="http://schemas.microsoft.com/office/drawing/2014/main" id="{7E897E7D-4773-46B2-8B57-11CEE3CF5B31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611555" y="2529588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3" name="Picture Placeholder  Middle Bottom">
            <a:extLst>
              <a:ext uri="{FF2B5EF4-FFF2-40B4-BE49-F238E27FC236}">
                <a16:creationId xmlns:a16="http://schemas.microsoft.com/office/drawing/2014/main" id="{B98F9FF1-312A-4492-BDDD-ED90116F2893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611555" y="3752631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4" name="Picture Placeholder  Bottom">
            <a:extLst>
              <a:ext uri="{FF2B5EF4-FFF2-40B4-BE49-F238E27FC236}">
                <a16:creationId xmlns:a16="http://schemas.microsoft.com/office/drawing/2014/main" id="{359F4181-72B0-4010-AF8F-9C86B965AFF4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09378" y="497567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5" name="Subtitle Top">
            <a:extLst>
              <a:ext uri="{FF2B5EF4-FFF2-40B4-BE49-F238E27FC236}">
                <a16:creationId xmlns:a16="http://schemas.microsoft.com/office/drawing/2014/main" id="{14364ABF-6033-4505-8662-648F981E6E29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932272" y="131195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accent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6" name="Picture Placeholder Top">
            <a:extLst>
              <a:ext uri="{FF2B5EF4-FFF2-40B4-BE49-F238E27FC236}">
                <a16:creationId xmlns:a16="http://schemas.microsoft.com/office/drawing/2014/main" id="{9D94F169-0DD8-4D69-B5C5-BFE273C7CA85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611555" y="130654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7" name="Text Placeholder 15">
            <a:extLst>
              <a:ext uri="{FF2B5EF4-FFF2-40B4-BE49-F238E27FC236}">
                <a16:creationId xmlns:a16="http://schemas.microsoft.com/office/drawing/2014/main" id="{8B249ADB-FB00-4DC8-86BA-C4A019138D34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32272" y="1643412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8" name="Text Placeholder 25">
            <a:extLst>
              <a:ext uri="{FF2B5EF4-FFF2-40B4-BE49-F238E27FC236}">
                <a16:creationId xmlns:a16="http://schemas.microsoft.com/office/drawing/2014/main" id="{C9E64A6E-E4C5-45D3-8C11-ACE7DD3FD2E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932272" y="2862611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>
                <a:solidFill>
                  <a:schemeClr val="bg1"/>
                </a:solidFill>
              </a:defRPr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39" name="Text Placeholder 27">
            <a:extLst>
              <a:ext uri="{FF2B5EF4-FFF2-40B4-BE49-F238E27FC236}">
                <a16:creationId xmlns:a16="http://schemas.microsoft.com/office/drawing/2014/main" id="{7855A7B4-CD7B-4EF9-A196-22FC422B2D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932272" y="4086919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40" name="Text Placeholder 29">
            <a:extLst>
              <a:ext uri="{FF2B5EF4-FFF2-40B4-BE49-F238E27FC236}">
                <a16:creationId xmlns:a16="http://schemas.microsoft.com/office/drawing/2014/main" id="{354437EA-2FB4-49BC-B725-FC888BC72A7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932272" y="5310882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E0448338-4063-435A-A203-856E6EEDAD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0856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B5E401E-E175-46B4-B38C-3BE87EF1488E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08FD67ED-3C56-4D97-B3C0-AB7A48DEB972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CDC139D3-D930-4E14-9BB2-7D930A24E0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BD86E295-5034-4CDE-9980-AC98287E9A35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3A26EF1-45D2-4918-AF48-B5F37199F715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330200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s 4 Columns + Content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624D84AF-B6CE-4BB9-854B-27E48F8F7377}"/>
              </a:ext>
            </a:extLst>
          </p:cNvPr>
          <p:cNvSpPr/>
          <p:nvPr userDrawn="1"/>
        </p:nvSpPr>
        <p:spPr>
          <a:xfrm>
            <a:off x="6095999" y="0"/>
            <a:ext cx="6096001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err="1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23F69D6C-C0E1-4CEA-B661-CB08F30D9E4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5010912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21" name="Subtitle">
            <a:extLst>
              <a:ext uri="{FF2B5EF4-FFF2-40B4-BE49-F238E27FC236}">
                <a16:creationId xmlns:a16="http://schemas.microsoft.com/office/drawing/2014/main" id="{FF56B26C-4789-432C-A84C-D38182866E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7" name="Content Placeholder 16">
            <a:extLst>
              <a:ext uri="{FF2B5EF4-FFF2-40B4-BE49-F238E27FC236}">
                <a16:creationId xmlns:a16="http://schemas.microsoft.com/office/drawing/2014/main" id="{807402B8-B31B-48CC-942C-99B8F022C6A4}"/>
              </a:ext>
            </a:extLst>
          </p:cNvPr>
          <p:cNvSpPr>
            <a:spLocks noGrp="1"/>
          </p:cNvSpPr>
          <p:nvPr>
            <p:ph sz="quarter" idx="24" hasCustomPrompt="1"/>
          </p:nvPr>
        </p:nvSpPr>
        <p:spPr>
          <a:xfrm>
            <a:off x="557212" y="1955800"/>
            <a:ext cx="5010912" cy="4243388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8" name="Subtitle Middle Top">
            <a:extLst>
              <a:ext uri="{FF2B5EF4-FFF2-40B4-BE49-F238E27FC236}">
                <a16:creationId xmlns:a16="http://schemas.microsoft.com/office/drawing/2014/main" id="{B191154A-6D62-4537-B8C3-E17A29CEC39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928799" y="2529588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9" name="Subtitle Middle Bottom">
            <a:extLst>
              <a:ext uri="{FF2B5EF4-FFF2-40B4-BE49-F238E27FC236}">
                <a16:creationId xmlns:a16="http://schemas.microsoft.com/office/drawing/2014/main" id="{EFB4A26A-ACB4-4792-B582-D79775A9B0E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928799" y="3752631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0" name="Subtitle Bottom">
            <a:extLst>
              <a:ext uri="{FF2B5EF4-FFF2-40B4-BE49-F238E27FC236}">
                <a16:creationId xmlns:a16="http://schemas.microsoft.com/office/drawing/2014/main" id="{52A8F4DB-AFDE-481B-8195-1DACA708A2B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928799" y="497567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1" name="Picture Placeholder Middle Top">
            <a:extLst>
              <a:ext uri="{FF2B5EF4-FFF2-40B4-BE49-F238E27FC236}">
                <a16:creationId xmlns:a16="http://schemas.microsoft.com/office/drawing/2014/main" id="{BBDECCA4-C486-4DC1-A844-AB2008D0431E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611555" y="2529588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2" name="Picture Placeholder  Middle Bottom">
            <a:extLst>
              <a:ext uri="{FF2B5EF4-FFF2-40B4-BE49-F238E27FC236}">
                <a16:creationId xmlns:a16="http://schemas.microsoft.com/office/drawing/2014/main" id="{DBD432B8-C319-4395-8691-854958FCB599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611555" y="3752631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3" name="Picture Placeholder  Bottom">
            <a:extLst>
              <a:ext uri="{FF2B5EF4-FFF2-40B4-BE49-F238E27FC236}">
                <a16:creationId xmlns:a16="http://schemas.microsoft.com/office/drawing/2014/main" id="{49549B62-D83B-4EC5-9D78-7415B53963E2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6609378" y="497567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4" name="Subtitle Top">
            <a:extLst>
              <a:ext uri="{FF2B5EF4-FFF2-40B4-BE49-F238E27FC236}">
                <a16:creationId xmlns:a16="http://schemas.microsoft.com/office/drawing/2014/main" id="{62EDF2B7-966E-4392-82B6-0014FB3E1BDF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928799" y="1311955"/>
            <a:ext cx="3703320" cy="267545"/>
          </a:xfrm>
        </p:spPr>
        <p:txBody>
          <a:bodyPr anchor="t"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5" name="Picture Placeholder Top">
            <a:extLst>
              <a:ext uri="{FF2B5EF4-FFF2-40B4-BE49-F238E27FC236}">
                <a16:creationId xmlns:a16="http://schemas.microsoft.com/office/drawing/2014/main" id="{F807A99E-6B83-4A4E-83C7-478C90866A54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611555" y="1306545"/>
            <a:ext cx="731520" cy="731520"/>
          </a:xfrm>
        </p:spPr>
        <p:txBody>
          <a:bodyPr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6" name="Text Placeholder 15">
            <a:extLst>
              <a:ext uri="{FF2B5EF4-FFF2-40B4-BE49-F238E27FC236}">
                <a16:creationId xmlns:a16="http://schemas.microsoft.com/office/drawing/2014/main" id="{69288928-F631-4B9F-AC75-C3EE1CCF69B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28799" y="1643412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7" name="Text Placeholder 25">
            <a:extLst>
              <a:ext uri="{FF2B5EF4-FFF2-40B4-BE49-F238E27FC236}">
                <a16:creationId xmlns:a16="http://schemas.microsoft.com/office/drawing/2014/main" id="{2CFAF5D3-B82C-472D-9C90-636CAC33204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928799" y="2862611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>
                <a:solidFill>
                  <a:schemeClr val="bg1"/>
                </a:solidFill>
              </a:defRPr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endParaRPr lang="en-US"/>
          </a:p>
        </p:txBody>
      </p:sp>
      <p:sp>
        <p:nvSpPr>
          <p:cNvPr id="38" name="Text Placeholder 27">
            <a:extLst>
              <a:ext uri="{FF2B5EF4-FFF2-40B4-BE49-F238E27FC236}">
                <a16:creationId xmlns:a16="http://schemas.microsoft.com/office/drawing/2014/main" id="{1B5DAEBF-D381-427F-9FBB-4FD0D91BCD7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928799" y="4086919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39" name="Text Placeholder 29">
            <a:extLst>
              <a:ext uri="{FF2B5EF4-FFF2-40B4-BE49-F238E27FC236}">
                <a16:creationId xmlns:a16="http://schemas.microsoft.com/office/drawing/2014/main" id="{4B2C03EE-EBE4-4248-99DB-1391D20714B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928799" y="5310882"/>
            <a:ext cx="3703320" cy="640080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23" name="Text Placeholder 11">
            <a:extLst>
              <a:ext uri="{FF2B5EF4-FFF2-40B4-BE49-F238E27FC236}">
                <a16:creationId xmlns:a16="http://schemas.microsoft.com/office/drawing/2014/main" id="{44371BD4-91C5-4160-A2C1-4F7AE342173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501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BA3E3EF-EAC0-43C6-89CE-A2CE2FC832DC}"/>
              </a:ext>
            </a:extLst>
          </p:cNvPr>
          <p:cNvGrpSpPr/>
          <p:nvPr userDrawn="1"/>
        </p:nvGrpSpPr>
        <p:grpSpPr>
          <a:xfrm>
            <a:off x="12262441" y="4218015"/>
            <a:ext cx="1272540" cy="1049582"/>
            <a:chOff x="12262441" y="4218015"/>
            <a:chExt cx="1272540" cy="1049582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47841117-D919-49F5-BE2F-E3478E0B118A}"/>
                </a:ext>
              </a:extLst>
            </p:cNvPr>
            <p:cNvSpPr/>
            <p:nvPr userDrawn="1"/>
          </p:nvSpPr>
          <p:spPr>
            <a:xfrm>
              <a:off x="12262441" y="4218015"/>
              <a:ext cx="1272540" cy="1049582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r>
                <a:rPr lang="en-US" sz="800">
                  <a:solidFill>
                    <a:srgbClr val="000000"/>
                  </a:solidFill>
                </a:rPr>
                <a:t>Image placeholders indicate where an icon can be manually placed. </a:t>
              </a:r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0F45C005-A30B-4ADE-81B3-CC6D9A09B39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12318081" y="4652913"/>
              <a:ext cx="468371" cy="461415"/>
            </a:xfrm>
            <a:prstGeom prst="rect">
              <a:avLst/>
            </a:prstGeom>
          </p:spPr>
        </p:pic>
        <p:cxnSp>
          <p:nvCxnSpPr>
            <p:cNvPr id="40" name="Straight Arrow Connector 39">
              <a:extLst>
                <a:ext uri="{FF2B5EF4-FFF2-40B4-BE49-F238E27FC236}">
                  <a16:creationId xmlns:a16="http://schemas.microsoft.com/office/drawing/2014/main" id="{9C9F06C4-D69F-41A7-8421-5E1F7C3980F0}"/>
                </a:ext>
              </a:extLst>
            </p:cNvPr>
            <p:cNvCxnSpPr/>
            <p:nvPr userDrawn="1"/>
          </p:nvCxnSpPr>
          <p:spPr>
            <a:xfrm>
              <a:off x="12807984" y="4877596"/>
              <a:ext cx="158563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BBEA4BB-8FD5-4BFE-88E8-95378FFDFE83}"/>
                </a:ext>
              </a:extLst>
            </p:cNvPr>
            <p:cNvSpPr txBox="1"/>
            <p:nvPr userDrawn="1"/>
          </p:nvSpPr>
          <p:spPr>
            <a:xfrm>
              <a:off x="13006282" y="4646076"/>
              <a:ext cx="515414" cy="4847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Remove placeholder and place an icon in its place.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837300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   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CHARTS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EBD3E18C-9605-4081-A33F-C38AEB401F20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CA2E46E-888E-4B33-A263-D2E91E73F656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DDB85F6F-B9EA-48F9-B67A-CE852A224039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2D5A3E-9164-4B0E-881B-40A2443EBF5B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B40A5C0-4A85-4F51-BC72-E0C873648073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0125387-254C-46B8-8BCD-4BB6EDABCF72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F4245FEE-8B98-4AE8-B16E-DC8B44BB8B03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2AF2D69E-9896-46AF-B91E-8570DC0DA261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B2E55B7D-1F8C-4D9C-9DEE-A2B8356B0C43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A49228E-D89D-42BE-A68C-02623984239E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44BE9E26-5CDE-409A-882D-2359B2F52D6C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1A53D4D-61AE-438B-9809-07FA9E872561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D40F24A-B696-4B7D-B4B3-9F3F0B6F60CB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711CD39C-AFD1-4FEB-930A-FC6FC7771995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F242FFF-2953-41FF-9A83-89A80F0D1FA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6BF7148-849E-4D5F-ADA1-2804639F2DE1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B7B8FB9-E7F2-4BBA-BD81-36EE4FF47C70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026AF96D-B785-4D9D-907E-2A13E26DE6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EAC3ED8D-C5EB-415B-AE65-D218AA351FC5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4E43F14B-A1F7-4771-9DA0-62E44C7C7535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2AA7B6EE-DBC8-47A6-866D-A16C2E60B95B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E35A5478-E1D8-4202-B29B-060884ECC2CB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025A47AD-7216-4E4A-B177-091F5A06CA06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F56AEA34-11C9-483E-B85E-F464DD533039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5F92DADB-05F7-4FAC-B533-C44B05C252EF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6EE41A0F-6688-46BC-8C7E-B1117FB75E97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7F00DED1-9C67-4250-AB3B-4E72E1982CF1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4C0C6F24-7D9A-4391-A0C9-32A1A4A45746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A19C846D-595C-47E0-A0B2-3E8BE589BE15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73EFD7C2-8853-47C5-8927-A17832AE5BAD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D516F5BF-85ED-4A9E-9E88-65451A10E5B1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BCA6D830-803C-41F6-B4A8-3511BBD3A24B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B69B34FB-292A-41A6-8D02-8575E330E441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61" name="Graphic 60" descr="Close with solid fill">
              <a:extLst>
                <a:ext uri="{FF2B5EF4-FFF2-40B4-BE49-F238E27FC236}">
                  <a16:creationId xmlns:a16="http://schemas.microsoft.com/office/drawing/2014/main" id="{C6873D3B-95B3-4F12-8A37-B7039D70CFC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62" name="Graphic 61" descr="Close with solid fill">
              <a:extLst>
                <a:ext uri="{FF2B5EF4-FFF2-40B4-BE49-F238E27FC236}">
                  <a16:creationId xmlns:a16="http://schemas.microsoft.com/office/drawing/2014/main" id="{D2C18E99-F001-4419-9EF6-4A47FDB7F4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76695F89-4C1A-4011-B275-A4ECD8D0F5B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6A0AEB98-3813-4568-8BF3-1020D9A879C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DA06215E-2313-46DE-A882-57FE96488B8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753B3402-A1EE-4DC5-A9AB-0D623B50C18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A5409EDA-6D1D-4912-934E-84753344606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18C9667E-6D9F-4934-B446-963AA162C77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0C604F60-D829-4F98-86DC-A1790840F0C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638F9E91-731E-4690-BEC9-A99A08C51F3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15909762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Chart 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5E326A6-F7D4-4F94-95F3-CF160EF77C5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5010912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6" name="Subtitle">
            <a:extLst>
              <a:ext uri="{FF2B5EF4-FFF2-40B4-BE49-F238E27FC236}">
                <a16:creationId xmlns:a16="http://schemas.microsoft.com/office/drawing/2014/main" id="{CC8B6AEB-2296-4549-87D0-49F08B4C71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5010912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7" name="Content Placeholder 17">
            <a:extLst>
              <a:ext uri="{FF2B5EF4-FFF2-40B4-BE49-F238E27FC236}">
                <a16:creationId xmlns:a16="http://schemas.microsoft.com/office/drawing/2014/main" id="{57CDD6C3-53CF-450B-8B7B-8A52F71753C1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607174" y="658358"/>
            <a:ext cx="5027613" cy="5547179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[Click respective icon to insert CHART or TABLE </a:t>
            </a:r>
            <a:br>
              <a:rPr lang="en-US"/>
            </a:br>
            <a:r>
              <a:rPr lang="en-US"/>
              <a:t>– not text]</a:t>
            </a: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DEA9980B-9E8C-48EE-BD53-C3492F26F282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6738" y="1955800"/>
            <a:ext cx="5008562" cy="4268788"/>
          </a:xfrm>
        </p:spPr>
        <p:txBody>
          <a:bodyPr/>
          <a:lstStyle/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9" name="Text Placeholder 11">
            <a:extLst>
              <a:ext uri="{FF2B5EF4-FFF2-40B4-BE49-F238E27FC236}">
                <a16:creationId xmlns:a16="http://schemas.microsoft.com/office/drawing/2014/main" id="{52FB4F1E-E497-4D79-93C7-386C37A7B0A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233416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Horizontal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6EF78FE-55F0-47B3-AE87-B3FBB8E2789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963270"/>
            <a:ext cx="11067750" cy="519887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2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chart description]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9" y="2619375"/>
            <a:ext cx="11077575" cy="3579813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– not text]</a:t>
            </a:r>
          </a:p>
        </p:txBody>
      </p:sp>
      <p:sp>
        <p:nvSpPr>
          <p:cNvPr id="13" name="Text Placeholder 11">
            <a:extLst>
              <a:ext uri="{FF2B5EF4-FFF2-40B4-BE49-F238E27FC236}">
                <a16:creationId xmlns:a16="http://schemas.microsoft.com/office/drawing/2014/main" id="{6562D629-70CF-4A6E-823A-4CE780E7E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3620070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56">
          <p15:clr>
            <a:srgbClr val="FBAE40"/>
          </p15:clr>
        </p15:guide>
        <p15:guide id="2" orient="horz" pos="1232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- Horizontal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620371"/>
            <a:ext cx="11067750" cy="846919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8" y="2619376"/>
            <a:ext cx="11067749" cy="3580266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- text]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BA7C76-A2D7-4F01-B657-C2E195898C63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3D43AD57-E17D-466E-83DC-D87227B6E10E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D6EBF3C5-CB54-4922-B264-70AF19B8E479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FDDBD480-B1AF-4EEE-8DD4-F0B03CCCA0F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42706941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48">
          <p15:clr>
            <a:srgbClr val="FBAE40"/>
          </p15:clr>
        </p15:guide>
        <p15:guide id="2" orient="horz" pos="1021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6EF78FE-55F0-47B3-AE87-B3FBB8E2789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9" y="2619375"/>
            <a:ext cx="5018087" cy="3580267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</a:t>
            </a:r>
            <a:br>
              <a:rPr lang="en-US"/>
            </a:br>
            <a:r>
              <a:rPr lang="en-US"/>
              <a:t>– not text]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6738" y="1620371"/>
            <a:ext cx="5008562" cy="86017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98D7469F-53F4-4AF0-A09F-A916E41A182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607175" y="1626514"/>
            <a:ext cx="5024438" cy="860171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39ADCA5E-1AD1-499E-B9EF-61B9559227BF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6607175" y="2631019"/>
            <a:ext cx="5027613" cy="3574520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 algn="ctr">
              <a:buNone/>
              <a:defRPr/>
            </a:lvl2pPr>
            <a:lvl3pPr marL="341312" indent="0" algn="ctr">
              <a:buNone/>
              <a:defRPr/>
            </a:lvl3pPr>
            <a:lvl4pPr marL="517525" indent="0" algn="ctr">
              <a:buNone/>
              <a:defRPr/>
            </a:lvl4pPr>
            <a:lvl5pPr marL="687387" indent="0" algn="ctr">
              <a:buNone/>
              <a:defRPr/>
            </a:lvl5pPr>
          </a:lstStyle>
          <a:p>
            <a:pPr lvl="0"/>
            <a:r>
              <a:rPr lang="en-US"/>
              <a:t>[Click respective icon to add CHART or TABL </a:t>
            </a:r>
            <a:br>
              <a:rPr lang="en-US"/>
            </a:br>
            <a:r>
              <a:rPr lang="en-US"/>
              <a:t>– not text]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00E0D18E-E349-4199-8AD8-798BD2B67B9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13332590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56">
          <p15:clr>
            <a:srgbClr val="FBAE40"/>
          </p15:clr>
        </p15:guide>
        <p15:guide id="2" orient="horz" pos="1022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Statemen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6EF78FE-55F0-47B3-AE87-B3FBB8E2789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618488"/>
            <a:ext cx="11067750" cy="840196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3703983" y="2619376"/>
            <a:ext cx="7930805" cy="3580266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– not text]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6738" y="2619376"/>
            <a:ext cx="3017837" cy="3580266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4" name="Text Placeholder 11">
            <a:extLst>
              <a:ext uri="{FF2B5EF4-FFF2-40B4-BE49-F238E27FC236}">
                <a16:creationId xmlns:a16="http://schemas.microsoft.com/office/drawing/2014/main" id="{4A0D5033-1383-4A3E-B39C-095AE64D2F8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C7DF463-1855-48AC-B3A0-55C33F1D02AF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71C88B21-12B8-4D5F-8A52-929A02C861B4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348F557C-D16B-4CE5-8BC7-3F8FFDF7BDA8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24041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48">
          <p15:clr>
            <a:srgbClr val="FBAE40"/>
          </p15:clr>
        </p15:guide>
        <p15:guide id="2" orient="horz" pos="1021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Statemen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618488"/>
            <a:ext cx="11067750" cy="833472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67039" y="2619376"/>
            <a:ext cx="5528962" cy="3580266"/>
          </a:xfrm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– not text]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607176" y="2619376"/>
            <a:ext cx="5027614" cy="3580266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BA7C76-A2D7-4F01-B657-C2E195898C63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3D43AD57-E17D-466E-83DC-D87227B6E10E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D6EBF3C5-CB54-4922-B264-70AF19B8E479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83E662A7-7337-4375-8FBD-2C58ABD0FD3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34404942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48">
          <p15:clr>
            <a:srgbClr val="FBAE40"/>
          </p15:clr>
        </p15:guide>
        <p15:guide id="2" orient="horz" pos="1022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+ Statement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B21224C6-E79E-4B9A-9D01-EC6502019D64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6607175" y="1620838"/>
            <a:ext cx="5024651" cy="4578804"/>
          </a:xfrm>
          <a:noFill/>
        </p:spPr>
        <p:txBody>
          <a:bodyPr anchor="ctr"/>
          <a:lstStyle>
            <a:lvl1pPr marL="0" indent="0" algn="ctr">
              <a:buNone/>
              <a:defRPr/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[Click respective icon to add CHART or TABLE </a:t>
            </a:r>
            <a:br>
              <a:rPr lang="en-US"/>
            </a:br>
            <a:r>
              <a:rPr lang="en-US"/>
              <a:t>– not text]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270F92-8761-4DFC-80DC-CAD3932D1E7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8" y="1620838"/>
            <a:ext cx="5008262" cy="1380779"/>
          </a:xfrm>
        </p:spPr>
        <p:txBody>
          <a:bodyPr>
            <a:noAutofit/>
          </a:bodyPr>
          <a:lstStyle>
            <a:lvl1pPr marL="0" indent="0">
              <a:buFont typeface="Arial" panose="020B0604020202020204" pitchFamily="34" charset="0"/>
              <a:buChar char="​"/>
              <a:defRPr sz="1600"/>
            </a:lvl1pPr>
            <a:lvl2pPr marL="227013" indent="-227013">
              <a:defRPr sz="1600"/>
            </a:lvl2pPr>
            <a:lvl3pPr marL="460375" indent="-233363">
              <a:defRPr sz="1400"/>
            </a:lvl3pPr>
            <a:lvl4pPr marL="687388" indent="-227013">
              <a:defRPr sz="1200"/>
            </a:lvl4pPr>
            <a:lvl5pPr marL="914400" indent="-227013">
              <a:defRPr sz="1200"/>
            </a:lvl5pPr>
          </a:lstStyle>
          <a:p>
            <a:pPr lvl="0"/>
            <a:r>
              <a:rPr lang="en-US"/>
              <a:t>[Click to add statement]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7038" y="3187148"/>
            <a:ext cx="5010912" cy="3012494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BA7C76-A2D7-4F01-B657-C2E195898C63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3D43AD57-E17D-466E-83DC-D87227B6E10E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D6EBF3C5-CB54-4922-B264-70AF19B8E479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5" name="Text Placeholder 11">
            <a:extLst>
              <a:ext uri="{FF2B5EF4-FFF2-40B4-BE49-F238E27FC236}">
                <a16:creationId xmlns:a16="http://schemas.microsoft.com/office/drawing/2014/main" id="{584230B6-CE03-406A-A8B9-AF79603282F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7039" y="5687045"/>
            <a:ext cx="5008261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41322758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1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 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STATEMENTS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DAF5C6A-388A-484C-AEAA-7BCB499E94DF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5888FA7-2A1A-4874-98B9-3B720BD792DD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EC172B1-DF0E-4CE0-AEB3-F868FD9BB511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11157C7-05A1-4D05-B093-C45200431401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C53AB89-B579-40A2-A45F-C998312F234E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8C9D9C7-E5A3-4D6B-815C-7C50ED95A662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990D678A-4A53-4825-A8C8-2E41F37538BF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35A14AB5-498F-45C4-B959-F77686F7543F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27CF6AE5-5728-49B5-A091-838270986899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44E28C4-627F-4DC1-9867-5826935BBCAD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10FB4F55-AF46-48E0-8A55-A84790B2152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1AF0EF9-C095-493D-8D58-CF0051BBC8AA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AF24E30-80E1-4A53-8234-8180FD9F3A18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4565451-C81A-4169-B074-B56587D2B4F9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E6E9D55-09A7-451C-B8F6-5F39D700EB23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771A270-9236-45E7-BD6C-EC500D27E845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489B6575-A703-4D35-8918-C3092A4E8092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AFD99288-F9E7-4704-BC41-3A2C084EB4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12BD27E8-EDA0-4E6A-9739-6581B53A7C91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EF88D58F-4462-4DF3-BF0C-0F09DD04E767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D5C9B5E-210E-433C-893D-A593ADD33078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40C2F764-2F27-4DAC-85C1-101A7DF994BE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00E64038-8A8E-4630-92AB-70AC9BBDCECB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023E805E-EFAF-482C-8084-42F0D05C4C75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F9EDA505-628C-4F2A-BB06-40C8004E7B9B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EB345A7A-249A-48EB-B843-7407729C566B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C2BE5264-C900-4080-AB09-BF134465C0F6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3845E0E6-DB45-440B-A034-E91F93DD1B9B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F6D2A7E5-00F3-43EE-A90F-C3D40704CCB1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6E7B4A1F-4FE0-48D2-9D16-222D58BA05E1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47CF8EE-3B1B-4923-985C-859F2358FD7F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C1849A1C-3156-43D7-A2FE-EF46E4E82F16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F72FDDF5-C1B9-4586-A605-0182140AD94F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61" name="Graphic 60" descr="Close with solid fill">
              <a:extLst>
                <a:ext uri="{FF2B5EF4-FFF2-40B4-BE49-F238E27FC236}">
                  <a16:creationId xmlns:a16="http://schemas.microsoft.com/office/drawing/2014/main" id="{F9B7B91D-1668-457C-BA0A-33CFB01CB1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62" name="Graphic 61" descr="Close with solid fill">
              <a:extLst>
                <a:ext uri="{FF2B5EF4-FFF2-40B4-BE49-F238E27FC236}">
                  <a16:creationId xmlns:a16="http://schemas.microsoft.com/office/drawing/2014/main" id="{2A12989A-4407-4184-BCCD-74CCC326B45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13BBD901-B338-4FEA-8B21-FB621064335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88848E62-84F6-46AC-B2BE-67064B4173C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EFC4B50D-7EB7-4B6A-A6F5-FE6B1E96BC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E43379E1-DC55-4140-9174-A06C030F198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EC3E32EA-3034-475A-9D02-FAA3C044C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C90EF1DD-E0E5-4614-BED5-B6BA263E51E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4CD71F67-DAFB-4BD7-8668-38DB781FDA3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46EE932B-B325-4C1E-8C86-9F9237EFA74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60798710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9C6588-04E1-4131-BD9B-DCF315B19B6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91916" y="1298575"/>
            <a:ext cx="9215034" cy="4395787"/>
          </a:xfrm>
        </p:spPr>
        <p:txBody>
          <a:bodyPr anchor="ctr"/>
          <a:lstStyle>
            <a:lvl1pPr algn="ctr">
              <a:defRPr sz="6600">
                <a:solidFill>
                  <a:schemeClr val="bg1"/>
                </a:solidFill>
              </a:defRPr>
            </a:lvl1pPr>
          </a:lstStyle>
          <a:p>
            <a:r>
              <a:rPr lang="en-US"/>
              <a:t>[Add large heroic statement]</a:t>
            </a:r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BF7B47CD-8901-46EE-AB48-D0A3C468D400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/>
              <a:t>[Click to insert photo and then “Send to back” to place image in background and add statement text]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98E6D8A-9554-4696-A034-5A1654A075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FAE9242-AE57-42CB-99F5-9AFC9B9625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1" name="Floating Logo">
            <a:extLst>
              <a:ext uri="{FF2B5EF4-FFF2-40B4-BE49-F238E27FC236}">
                <a16:creationId xmlns:a16="http://schemas.microsoft.com/office/drawing/2014/main" id="{D19E0574-FA1E-41F6-9CE8-9CFC9DEDB950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557896" y="6388488"/>
            <a:ext cx="1362456" cy="365760"/>
          </a:xfrm>
          <a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>
            <a:lvl1pPr marL="0" indent="0">
              <a:buNone/>
              <a:defRPr sz="100">
                <a:noFill/>
              </a:defRPr>
            </a:lvl1pPr>
          </a:lstStyle>
          <a:p>
            <a:r>
              <a:rPr lang="en-US"/>
              <a:t>.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10AE6FA-0293-47D8-BFDE-558FA757AB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</p:spTree>
    <p:extLst>
      <p:ext uri="{BB962C8B-B14F-4D97-AF65-F5344CB8AC3E}">
        <p14:creationId xmlns:p14="http://schemas.microsoft.com/office/powerpoint/2010/main" val="187038893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 1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AB13624-E523-41DF-BB78-1DA6E2F4258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1B079F-BF60-44C9-A538-F1F4179D4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A42405A-5D83-4617-9FE2-B7A0CF9CA752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E57E4AAC-4615-4520-950F-6DECB0F97A30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85A4FAF3-AAB7-4DE1-BE7D-735AAF585A3F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A35962A-EF6D-4DFF-BD5E-78D4F6405DF9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C9EF36A5-0C9F-40DE-8FDA-5693BB177AF1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D81B35B0-23B4-4E6C-AED2-049162C7FC29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5E324E88-6DC3-4C19-8B7E-477E395AE60B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DBB87E47-1C85-4019-81C5-CF5BBBEF54B6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CD8E49A1-D77B-45C3-9556-B6020B4F2FCA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B6CC59DF-505F-44BE-A966-28D32E8B711E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FBA1CD1E-3999-4A4D-B21E-781C4DC428C6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388C93A5-E521-4BB3-937C-E61DCCB955BB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205468C9-336C-4D1D-B9E1-18F7EC98BD42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754B7CF5-11F6-416B-91E5-FC3A132CF621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54D77718-9D7C-411F-A1A9-5BDFEF1885BC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F806FD42-A7DB-46DF-8AAC-3BCB2CAA791E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389FFFB7-D759-48BE-B967-C358B988C553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C2D6BE6E-EA88-4988-AAC0-D25B66BBA922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EA53685-D3B1-4CD9-9DF8-7780BB32493B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5061034-43D6-4814-895A-6D048C5F55FE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DCB14D5E-9792-4CE3-BD9C-FF75A24AFAE7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29BBDE38-A88B-4DE4-83C9-D1C30C7F366C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A2AC1B44-487E-42F8-AD26-B41D6DCC03C3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0297C9D0-BCD0-44CB-AC47-5FBA2D59BC4F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510E3827-127A-4825-960C-1B5D243AAEB3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C70EEEEA-F723-4CEB-AD92-EB70A4A82476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71E7E9EB-73B1-4CB3-AFAB-90642BDFA4E3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5453F72-3D9E-4513-BA9A-991BD9D0153D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888FAA3C-B2D2-4BF1-8DFA-DB26B9094A5B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53173D5-5B01-43C4-A1B7-A11B66DC6E2C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494AE2AC-956F-42C7-B9CD-33D6C3FFB947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E16440AB-0342-44FB-B9D8-8900CDE6D1E4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29" name="Picture 128">
              <a:extLst>
                <a:ext uri="{FF2B5EF4-FFF2-40B4-BE49-F238E27FC236}">
                  <a16:creationId xmlns:a16="http://schemas.microsoft.com/office/drawing/2014/main" id="{060F8DDD-E0AB-4C62-A873-B8A380D556A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8C2DBDC-B004-48A0-8DBE-7C2CE99CC06F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A6FB9589-26A1-4B96-BB53-E76006A2CF3E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D987A984-CA4B-4FAD-A192-60298D6F66DC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E2A21E2F-AC74-46A5-A8B2-ED280F5A0924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C991D2D1-37BD-4DB5-8C15-E509488FD147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6F86FE8A-D0F3-4FB1-A530-438ADB2AF07B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FD46E44C-6113-4275-AA96-3D95006864AB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1E3BB438-AA01-451D-94A9-5498B89060F1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79B99A97-B69B-46F7-BCE8-84B3E99244BB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29455D27-8897-459E-8721-0DDA7823B557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87FADDB2-5C72-4901-8998-E973D33AEE90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9523858B-646D-4E18-A740-82E192BDB5D8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BB123319-FC29-4C57-B255-F46BD2FAF266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4CA01E45-8A22-420C-A847-D454B168C865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963634B5-AAC3-44B5-B0D3-628E57C9FD6A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35" name="Graphic 134" descr="Close with solid fill">
              <a:extLst>
                <a:ext uri="{FF2B5EF4-FFF2-40B4-BE49-F238E27FC236}">
                  <a16:creationId xmlns:a16="http://schemas.microsoft.com/office/drawing/2014/main" id="{8D2279F7-0C9C-4E51-9FB4-5E6623AD1CF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36" name="Graphic 135" descr="Close with solid fill">
              <a:extLst>
                <a:ext uri="{FF2B5EF4-FFF2-40B4-BE49-F238E27FC236}">
                  <a16:creationId xmlns:a16="http://schemas.microsoft.com/office/drawing/2014/main" id="{0C31225C-1ADB-4355-99BB-904BB6A51D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37" name="Graphic 136" descr="Close with solid fill">
              <a:extLst>
                <a:ext uri="{FF2B5EF4-FFF2-40B4-BE49-F238E27FC236}">
                  <a16:creationId xmlns:a16="http://schemas.microsoft.com/office/drawing/2014/main" id="{44579A1A-1733-4E11-B026-998B84CA122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38" name="Graphic 137" descr="Close with solid fill">
              <a:extLst>
                <a:ext uri="{FF2B5EF4-FFF2-40B4-BE49-F238E27FC236}">
                  <a16:creationId xmlns:a16="http://schemas.microsoft.com/office/drawing/2014/main" id="{ADA88A87-03D6-4584-8836-B230DC60AB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39" name="Graphic 138" descr="Close with solid fill">
              <a:extLst>
                <a:ext uri="{FF2B5EF4-FFF2-40B4-BE49-F238E27FC236}">
                  <a16:creationId xmlns:a16="http://schemas.microsoft.com/office/drawing/2014/main" id="{AE3F76C9-0210-42C4-B398-C5E011481E7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40" name="Graphic 139" descr="Close with solid fill">
              <a:extLst>
                <a:ext uri="{FF2B5EF4-FFF2-40B4-BE49-F238E27FC236}">
                  <a16:creationId xmlns:a16="http://schemas.microsoft.com/office/drawing/2014/main" id="{03E12753-F9F3-45F7-BBF6-98126B643EA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41" name="Graphic 140" descr="Close with solid fill">
              <a:extLst>
                <a:ext uri="{FF2B5EF4-FFF2-40B4-BE49-F238E27FC236}">
                  <a16:creationId xmlns:a16="http://schemas.microsoft.com/office/drawing/2014/main" id="{21FACDFF-5BE9-4FDB-AD4E-80529CBCF03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42" name="Graphic 141" descr="Close with solid fill">
              <a:extLst>
                <a:ext uri="{FF2B5EF4-FFF2-40B4-BE49-F238E27FC236}">
                  <a16:creationId xmlns:a16="http://schemas.microsoft.com/office/drawing/2014/main" id="{4CF35E32-76F3-4C85-BDBB-4421C6776E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43" name="Graphic 142" descr="Close with solid fill">
              <a:extLst>
                <a:ext uri="{FF2B5EF4-FFF2-40B4-BE49-F238E27FC236}">
                  <a16:creationId xmlns:a16="http://schemas.microsoft.com/office/drawing/2014/main" id="{05239F2F-1535-4B76-B809-47DFDD07DA5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44" name="Graphic 143" descr="Close with solid fill">
              <a:extLst>
                <a:ext uri="{FF2B5EF4-FFF2-40B4-BE49-F238E27FC236}">
                  <a16:creationId xmlns:a16="http://schemas.microsoft.com/office/drawing/2014/main" id="{18B9E725-ACCF-439F-B592-2C4DCD3A875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92" name="SPG Commodity Insights Red White Small">
            <a:extLst>
              <a:ext uri="{FF2B5EF4-FFF2-40B4-BE49-F238E27FC236}">
                <a16:creationId xmlns:a16="http://schemas.microsoft.com/office/drawing/2014/main" id="{C74394C8-9C9A-4290-8639-76FCE67CCF4D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963435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2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AB13624-E523-41DF-BB78-1DA6E2F4258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1B079F-BF60-44C9-A538-F1F4179D4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240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E2B33203-91A6-4922-866A-9512AB1994C5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7E600078-6923-4E76-A031-9A136210DC7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F120EED7-676D-4E71-9B26-36360D4AAA94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9660DCA-5654-4FF6-9E58-703676E163CF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</p:spTree>
    <p:extLst>
      <p:ext uri="{BB962C8B-B14F-4D97-AF65-F5344CB8AC3E}">
        <p14:creationId xmlns:p14="http://schemas.microsoft.com/office/powerpoint/2010/main" val="421068681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90CCAE01-59DC-4E88-921F-BE5E9D9EB4FB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5BD76DF5-41AA-496E-AD7A-32322B736E9E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EE3360EA-5FA6-4D08-9718-F1BF67A6AD82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8F89F633-8F0A-4463-94A9-D54366C94E83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6B05127F-839A-4F66-86C2-D800184D100E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9F77EA60-4120-4924-A485-FA03B46FCCC3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47EFF73C-4D7F-43FB-84FE-B1473BBA8C2E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E56D527E-7050-4614-BA55-88F48FDC4AF4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FC66347-E73B-493C-B928-B6BE1E675437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D3D9D576-7829-4468-8DE6-C38299223D66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B549D99A-5D11-43C1-90E6-9FE97FC1ED8D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CCB601F2-7B85-435F-BB06-36317A2C9EA8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8B2B95BE-1474-4867-852C-47DCA74C6366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21C0D12-E9BD-451A-B9EC-6554EDF2FE96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EF7B9D41-9CEF-4F78-A5DB-F9F9C8636C75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3AAFD20-A15B-4A93-9447-65969ACB32E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09A8B49A-889B-4A3E-9EF2-CBEB09152E4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8FE3A5A-F8EE-4F91-82BA-79DDB2E057D1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4A483E81-87D1-4D03-B83D-B596FE544F21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39D6D768-6506-4EF7-A74E-1E5BDEB67863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4A5A426-D0E5-4F75-933B-61F9FD642CE0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DA9AB74-C540-4FBB-92AD-C6F948ED2F82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B4A642CD-E837-4841-B3AC-730FA6F9A260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0F7ABF8A-5E41-484F-87C8-6AA11BD4FCD2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DB50D30E-021E-4F9A-9577-883CBDE389E0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36754433-1F0E-404A-AD88-DCB10D237663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C9244C70-215F-4F8E-AE58-256A7580B477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1E2BA885-F367-4431-890E-C17203431A25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DBDE51A7-D85C-4504-84CE-D89B06F042D1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09D9DAB-39E4-4C71-947E-9F5E9D271A57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078F8B6-1D4E-4B65-88E4-4642BA1B1AA4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9322ACD-563F-47B0-BFF5-F9438ECFA396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0EA45D4-B7FB-4A58-9739-77A77C5FAB6C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920C5DDE-7DBC-4AFF-8943-F99A3815F94C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FDDB24A8-E3B4-4344-B5FB-63223B28D0F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B305AC3C-E5D5-4243-BF8B-8FDC3D866462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41CD2842-B43C-4E64-B84B-5F5A147F9B6F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FE5F16B3-2535-40CD-B74C-C0E53BFC3D5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DBF89313-228E-473B-BEA0-8665ABCF5EC7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174A8482-0540-461F-9571-2062BDF3E330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4937793B-6924-4642-9990-3CB721E5E98B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828A350E-6A8B-422A-BA42-78DB87FD1733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D6A99137-27FB-4892-89AF-959056D6AF0B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BCB3F922-4F4B-4D8C-B4A2-0FAD2314B276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7ED8D7A1-2F06-4258-8DB2-18216B6E3270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0B9D59CA-6F1E-4568-BCF0-8EFD342FCD26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9A715CD3-04D9-4C40-922E-D2377012EB80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8D42AD0F-4048-4ACC-9791-BF3D257942D8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4558E6B7-6E50-400B-90FC-F0DD3F01893A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041357B8-CCC9-4A65-856D-D4C71997B779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94689AE3-3181-4FFC-A6AF-0383FC6E28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2A812D76-EC0E-4190-AB82-EFCCC43C902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809F1796-2844-4A26-B32D-7E16ACC5C37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3EA69EA2-4F0E-4771-A963-2E9E4FE11D9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0BFFEDDD-38F6-4B12-AEF0-41EAACCE178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E5F2301C-8A20-4F32-857F-F3F395F7891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24A10FC8-967F-47BD-B6F1-A156518C4A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DAA5347F-DC4E-425C-A5CA-322AA37B9F1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AAB34BA6-D8E1-45E0-B2ED-337163FF4A1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B670BC10-F70D-429C-A715-42AD2FBADF0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118" name="SPG Commodity Insights White Small">
            <a:extLst>
              <a:ext uri="{FF2B5EF4-FFF2-40B4-BE49-F238E27FC236}">
                <a16:creationId xmlns:a16="http://schemas.microsoft.com/office/drawing/2014/main" id="{9A3F9BDF-9B2C-455B-919D-F638032C52D4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197909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 4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976289ED-5297-4B40-8A7D-2AF1FD9D8982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14933C35-8FB7-4792-A546-9B624E517583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BDA9D6CB-6B55-4666-A248-8F48F4E4B9D7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9D806C6E-553C-41D0-9D8B-3FAB01CCDB33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FEF4A1F6-37A8-4B3A-B701-1DB303B530AB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4BAF6428-B544-4B1A-9B4E-B3228C12D724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FCBE92EA-2E06-48AE-BE3D-899F8C358059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8379289E-9F5B-474E-9823-1846DBA30BDE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21D058AB-B84D-45A7-BC1C-5F86C0DC1B4D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CA609629-0E68-4142-8D3A-A8CBCE218A55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83089B6F-C903-4B4B-B22E-B56A23C6B333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1B7200BF-34D6-4C70-82BB-DE21C9BFABE0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E04FE2A4-8751-44F2-90C8-8E70E4611F1E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5DFD487B-56F4-48EC-98BB-2DF393B374DF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7D8DFF91-8285-49D4-B144-DC3528A06E42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651F310-4473-492A-8646-71B135833B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41399F9B-1E1A-49D1-A8A2-8A8C029F9DA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CF4DD8-9D93-479A-BEE6-CDEDE668D795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31F34B2-BC24-46A8-93BC-F4F95FE89ED5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98A315E0-6708-4324-B051-6101E838E9BE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9FC3DA2-C873-4C85-8A4C-55C762CB52B7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72ECFE0-AA29-44E0-B78C-31603FA5C245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F0F70B8-F60C-4007-B731-B9A5D7B0EABA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8F018BCF-2E0C-4722-BC3B-6D150AF2B010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A5A77783-0DC1-41E5-A5E2-857F79AB4779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A35FFAB8-E1D2-498F-A755-FAFD34D989B8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FD7E9518-F330-4C5E-8460-EB44A39095F2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AC6831B8-F288-499B-8848-7D97804A841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B8698CE5-6336-45F4-B645-706CFDF54E98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765757BE-A972-4929-BD53-61956A64E9EE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6992559-8EC0-4C53-B88E-8BA45734CC73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F33F490-8CAD-42F3-BBBE-E86F9A521FF0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C99AB6F7-2946-4E7D-8A42-DB059E06DBB2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937482F5-77B2-443A-89C5-EAF55DD85442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6" name="Picture 95">
              <a:extLst>
                <a:ext uri="{FF2B5EF4-FFF2-40B4-BE49-F238E27FC236}">
                  <a16:creationId xmlns:a16="http://schemas.microsoft.com/office/drawing/2014/main" id="{61143E3F-86AE-4E13-B8EA-F219B4E176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EA768CD6-011E-4C4F-9434-E4B16D88BFED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B122D149-DD80-408D-95C6-AE87FB0F3586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75EC1F7-FA2F-4A12-9445-47E68FBCD19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3EE81256-556B-4774-9F67-79A3835C3CF2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89E8B432-6AE5-4631-AA4B-866BAC589107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9395D4A-E53A-452D-919A-92B10159539A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58D0FD11-853A-43B3-AAA1-29F1C8641D5D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9846DDDE-EE7E-448B-B821-61968322CDD3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C692FF33-425E-422C-B5AE-520F2F52CF43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5E9D8C32-5DAD-482C-B778-1A98276C582A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D2DF2E17-9F90-40DB-BA30-972014620CF6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8623FAC2-3BF3-481C-91D7-891AAD922DA9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18E72956-5827-4177-8A1F-06C8F7525287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2B8B1EBC-1BB5-4F02-B89A-571DDE687D2E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1C15DF4-BB39-4DDA-B291-1D25AEF4A96E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9532E042-934A-47CC-A6A8-CE8ABD8B9EE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906E3CA1-927C-4C36-AF0B-B50CA9D8689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25D31776-1DEF-4706-8B33-40F4658A314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2D0578BC-2454-443D-ADD5-DD80CA4C33F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5F4FD564-71C1-4B9E-86C2-F5169172E59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63977EC0-E843-45B4-B898-743BC3CA93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3A8E0FB0-90D9-4DFC-90E6-85EFA5817EC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F7DF3498-3B50-4B23-B23A-2C47C49BAD6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FB73A2E0-B42E-4C83-A8EB-C23B326FD52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71AC6924-89E3-4DA7-BC00-7F1E5D85207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9" name="SPG Commodity Insights White Small">
            <a:extLst>
              <a:ext uri="{FF2B5EF4-FFF2-40B4-BE49-F238E27FC236}">
                <a16:creationId xmlns:a16="http://schemas.microsoft.com/office/drawing/2014/main" id="{033B8F3E-65F6-44F1-88AD-63E9673ECCA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851061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 5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8BF8C1C-6553-43E5-9AD8-C06D5DDCE6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81460202-F953-41C0-950B-F5D53280F7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40" y="1306286"/>
            <a:ext cx="7114032" cy="3804462"/>
          </a:xfrm>
        </p:spPr>
        <p:txBody>
          <a:bodyPr>
            <a:normAutofit/>
          </a:bodyPr>
          <a:lstStyle>
            <a:lvl1pPr marL="0" indent="0">
              <a:buNone/>
              <a:defRPr sz="3600">
                <a:latin typeface="+mj-lt"/>
                <a:cs typeface="+mj-cs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[Add statement/content]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C6F5A30-072E-41F9-B5B4-35C55EF64A72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1F6B153C-357E-4E48-83C6-7D0EF7BB2186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90218739-5378-4A9E-AEC9-084FFA23A1F0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35002770-FC2F-4924-852E-DA6EE2C99C84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9DEEC14B-8A71-4818-8A05-545CEFD68CEB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3EEA7E54-9B9A-408A-AB31-E34E722A4147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A3423015-BF1B-456F-A9EF-BE79B22823FA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06BD24F0-D264-4E9C-889E-8B4273E0BD8A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4DF3B670-A160-4DA9-A8BA-6A4B5C2A9187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A4EA6C0F-7D77-4EEC-82B3-1412F2CE6BD5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1FF9CB83-7E2F-43F7-8BC7-FD66B434B017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19405582-004E-4419-A097-10D11706A26F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9CBBD714-A8EA-4961-8C2C-E63E43B1C0C8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87DCE17B-8B18-42F2-A4B4-B6B83A50F45B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E3E4456-D8CB-4655-A604-A5531030D7BA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E95FED7-6851-4CFC-95C7-6FA3592C7BF7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9DEA6500-498D-4AEE-87CC-7EE4CBBBD205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0FBFD20-3C9B-4E70-B583-78C85DF43652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41DA9AAA-5FED-4332-878A-B9C84E5C253A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B6BE9A-1012-4881-AF55-6CCED55F5DBE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9F2B17B-4718-4053-B2B1-689E32B3A377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63D7AD67-9155-4E18-ADBD-5FB3F1C54AF6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04" name="Picture 103">
              <a:extLst>
                <a:ext uri="{FF2B5EF4-FFF2-40B4-BE49-F238E27FC236}">
                  <a16:creationId xmlns:a16="http://schemas.microsoft.com/office/drawing/2014/main" id="{246626FB-5306-476C-B12D-F60434C9873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4D055EDD-4867-4FEF-BCF3-78D7B05E267B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8D309420-D2CC-4F2A-A1FB-3D8803A0E352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347C4773-C89A-4F61-B45E-15665B12CE0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09C3FB76-23C5-4146-BCDD-AF453D9CA187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47BF5F82-CCD9-4778-BB03-8063DB283A88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C0F17B18-2434-4BE4-91A8-78F28A0D0766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6C8CB6E6-9282-46FB-B663-1D5605977F8C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69C6F6CF-732E-478E-9F1B-AEABE6AE87BB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D4096C5A-F816-4948-9C1B-0EFC6AAB9D7E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473A6253-8FE1-4584-B969-F915CCBDB642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A43250C0-4FB6-437A-9677-64C470BFF2DF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A7EAA12B-BDE5-441B-9CD4-799CE8DA45FF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FEDA3910-F0F2-4261-851F-ABAF24EFFCDE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36F6D8CF-F8B0-43D5-9A3A-2A156E1245A4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07050D47-FB60-405E-93AD-AAA68AFAA105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CE97C73C-2D7B-4F30-96C5-CBE76257607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7D696A83-DCBA-450A-8CC3-C871CFD8019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C37A2E90-238C-45E7-8499-B57E6001652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AA3D9BCE-EB01-4E61-842A-73CA7B4526C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ADD9AEAD-CCDE-4CBE-8582-80B2F453C04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B0B0F4F7-1B50-493F-BF47-5200364BB5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3FD31DD9-3D43-4521-954F-D9658CE3E2A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7" name="Graphic 116" descr="Close with solid fill">
              <a:extLst>
                <a:ext uri="{FF2B5EF4-FFF2-40B4-BE49-F238E27FC236}">
                  <a16:creationId xmlns:a16="http://schemas.microsoft.com/office/drawing/2014/main" id="{D9A9270B-BD08-4395-8090-1750DB4EC8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8" name="Graphic 117" descr="Close with solid fill">
              <a:extLst>
                <a:ext uri="{FF2B5EF4-FFF2-40B4-BE49-F238E27FC236}">
                  <a16:creationId xmlns:a16="http://schemas.microsoft.com/office/drawing/2014/main" id="{F6A51834-059B-4182-8D41-FEF97CBD484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9" name="Graphic 118" descr="Close with solid fill">
              <a:extLst>
                <a:ext uri="{FF2B5EF4-FFF2-40B4-BE49-F238E27FC236}">
                  <a16:creationId xmlns:a16="http://schemas.microsoft.com/office/drawing/2014/main" id="{3C357E23-4978-4CE3-A51D-3FE12929271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5" name="SPG Commodity Insights Black Small">
            <a:extLst>
              <a:ext uri="{FF2B5EF4-FFF2-40B4-BE49-F238E27FC236}">
                <a16:creationId xmlns:a16="http://schemas.microsoft.com/office/drawing/2014/main" id="{A2FE7B4F-FE96-4707-ACA7-5CCA3E04FDD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685544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+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6EF78FE-55F0-47B3-AE87-B3FBB8E2789A}"/>
              </a:ext>
            </a:extLst>
          </p:cNvPr>
          <p:cNvSpPr/>
          <p:nvPr userDrawn="1"/>
        </p:nvSpPr>
        <p:spPr>
          <a:xfrm>
            <a:off x="0" y="0"/>
            <a:ext cx="12192000" cy="149047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  <a:latin typeface="+mn-lt"/>
            </a:endParaRP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5F79711-05B1-4D3C-996C-49F4EF1420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[Headline]</a:t>
            </a:r>
          </a:p>
        </p:txBody>
      </p:sp>
      <p:sp>
        <p:nvSpPr>
          <p:cNvPr id="18" name="Subtitle">
            <a:extLst>
              <a:ext uri="{FF2B5EF4-FFF2-40B4-BE49-F238E27FC236}">
                <a16:creationId xmlns:a16="http://schemas.microsoft.com/office/drawing/2014/main" id="{5D3B4169-E1C5-48A2-8497-73D0FD32D4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311304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7FA85A4-463C-4B14-BE65-A31A117ABFD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66738" y="1963319"/>
            <a:ext cx="11068050" cy="1251211"/>
          </a:xfrm>
        </p:spPr>
        <p:txBody>
          <a:bodyPr/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27A69F6-AB10-48DB-9027-6D849C8B449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57213" y="3429001"/>
            <a:ext cx="11077575" cy="2776538"/>
          </a:xfrm>
        </p:spPr>
        <p:txBody>
          <a:bodyPr/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FBB03C0C-4895-4A64-974C-F3AABFC2C55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61F79D1-2E46-453A-990A-D5AF7C6873AA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55D50608-2065-4D18-9843-577F5BCC1EEB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3433C9ED-4FCE-45EC-BD32-7FF840D66228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82005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 -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29940B1-2F58-478C-9279-907F3B75F2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5F75FF-32B2-4D03-BB2D-5F198E663B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2A14B5A-1F3C-4377-8BE2-B3230F361D3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2074"/>
            <a:ext cx="11064788" cy="402336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9" name="Subtitle">
            <a:extLst>
              <a:ext uri="{FF2B5EF4-FFF2-40B4-BE49-F238E27FC236}">
                <a16:creationId xmlns:a16="http://schemas.microsoft.com/office/drawing/2014/main" id="{09BFB21D-CA4F-49E4-B689-3D48185263E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039" y="1058237"/>
            <a:ext cx="11063817" cy="493776"/>
          </a:xfrm>
        </p:spPr>
        <p:txBody>
          <a:bodyPr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EE29C1C4-7BA5-4EFE-9D43-A52A5745A79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67039" y="1955229"/>
            <a:ext cx="5008262" cy="4251960"/>
          </a:xfrm>
        </p:spPr>
        <p:txBody>
          <a:bodyPr/>
          <a:lstStyle>
            <a:lvl1pPr>
              <a:defRPr sz="1600"/>
            </a:lvl1pPr>
            <a:lvl2pPr>
              <a:defRPr sz="16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AF2D1654-53B4-42CE-A01F-0302CA4FF56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607175" y="1955800"/>
            <a:ext cx="5028140" cy="4251960"/>
          </a:xfrm>
        </p:spPr>
        <p:txBody>
          <a:bodyPr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111CA301-5EF6-4FA4-A727-DA73EF6617D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42306242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F97D9B01-4EE9-405A-B323-759A409509CB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EC1AE271-DC97-4E2D-B2B9-A55E44892AF3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BF7CA70E-203A-424A-A537-768612EB6C9C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A3291374-7E15-4421-89F4-93F8C88525CE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A62E436E-7ED7-407F-90B7-31ADB11D808B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36CE46D9-B434-4DF0-881D-58936609A639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Connector 68">
                <a:extLst>
                  <a:ext uri="{FF2B5EF4-FFF2-40B4-BE49-F238E27FC236}">
                    <a16:creationId xmlns:a16="http://schemas.microsoft.com/office/drawing/2014/main" id="{CE513A32-FAEF-462E-B81F-F302AFFFC8C0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6EAC824F-341C-43EF-8F24-55416905023F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29B89FD7-AAEF-47E4-8DAE-202240104942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4CC25BF9-3067-4F36-85AB-AD96BCBE0264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98E7C50E-8B2D-4536-94B4-79495861EA14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6C94739D-F99F-418D-9F17-A5B0832D6C87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933F45A-D2B4-4DB3-82FC-71CEE31C5734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5C45257D-E709-4903-94B8-5DF85626B3B3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BFD32685-A4F5-476E-8A09-D8E8DECD7371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A84C3E0C-55B5-4DE0-B5B2-69464524EA7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rtlCol="0" anchor="ctr"/>
          <a:lstStyle/>
          <a:p>
            <a:pPr algn="ctr"/>
            <a:r>
              <a:rPr lang="en-US" sz="14000" b="1">
                <a:solidFill>
                  <a:schemeClr val="tx1"/>
                </a:solidFill>
              </a:rPr>
              <a:t>DIVIDERS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829BB4F-08CC-4CE1-B14F-D0A63C33AEB6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8F350315-1225-4029-8AF9-68C5E7EC4EDC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EF74DE2C-437B-4FB9-9733-AABB882E807D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FFB1744-461A-4270-9195-26FC0B16915F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3A680A6-2913-4F0E-86F4-FABF0B107C20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CC5C8B82-D9B4-499C-940B-1342C8A4C8B8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F0FD566A-0DE2-40A2-8821-B0BA941494CF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61068D94-5676-4EC0-A7AA-92EFA39045E9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0FC098C1-9BBE-4416-890F-774A1F526034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6A31A299-1939-4506-B55B-D58387614190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0DFBBDB7-A393-4C6B-BF8E-AF9AF6A9D70E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D647390-56BF-4481-B90C-4C67B108F7B2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8D6B2335-245F-4E0E-960D-322C96510815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4D0378B-3B96-4455-81E3-2D11A36549FF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B71B409-C54D-4130-9871-B3C51053EDFF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2F8D349-53F8-4BB4-8085-34FCD3789B79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84FE060-372F-4B17-8A5D-893340390458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87" name="Picture 86">
              <a:extLst>
                <a:ext uri="{FF2B5EF4-FFF2-40B4-BE49-F238E27FC236}">
                  <a16:creationId xmlns:a16="http://schemas.microsoft.com/office/drawing/2014/main" id="{9DBEF9C3-8353-4ACE-9912-D2CA8D5C70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AC8C7AFC-242E-4F17-9268-D8EDEA8320C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CEA3A095-757A-4B7C-9135-910245E27557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A3A5498E-DED9-41F6-8460-79ABD50AD85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AE33AE17-705B-4893-8ED6-B7664EE0166B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67035856-6E01-436D-8B6C-99E2531DA9C9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2F6D9850-8819-4EAA-ABFF-26C0D67B866A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218B05BE-4FDD-4A09-B53B-A229116CE229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5CC7C662-E98D-4511-8EC4-F901F8A61500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2D393584-0DD9-4C47-AB8F-2C3EA5E0D976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EDEA0CF3-A9F2-46F5-8BC0-B1D22E1A3096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CDC6B097-0109-4DC8-8657-90757B5605EF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CD23788A-48CA-4141-B8B5-BCEE3666AC6D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66DAE851-F4BD-49A7-8627-37CD56566887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98694BEA-9E72-48D5-9441-773E40EAD2F4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614E8D66-E3F2-40A2-A4CA-7E6CDFE07DF3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3" name="Graphic 92" descr="Close with solid fill">
              <a:extLst>
                <a:ext uri="{FF2B5EF4-FFF2-40B4-BE49-F238E27FC236}">
                  <a16:creationId xmlns:a16="http://schemas.microsoft.com/office/drawing/2014/main" id="{6E510E2E-9861-4D7E-A0B2-0AB356EFC79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4" name="Graphic 93" descr="Close with solid fill">
              <a:extLst>
                <a:ext uri="{FF2B5EF4-FFF2-40B4-BE49-F238E27FC236}">
                  <a16:creationId xmlns:a16="http://schemas.microsoft.com/office/drawing/2014/main" id="{AF98A8B1-4BDC-4946-A43E-EA439DB59EA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95" name="Graphic 94" descr="Close with solid fill">
              <a:extLst>
                <a:ext uri="{FF2B5EF4-FFF2-40B4-BE49-F238E27FC236}">
                  <a16:creationId xmlns:a16="http://schemas.microsoft.com/office/drawing/2014/main" id="{52D7DA1F-DF4E-40AF-8C07-B2E8E7D497E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96" name="Graphic 95" descr="Close with solid fill">
              <a:extLst>
                <a:ext uri="{FF2B5EF4-FFF2-40B4-BE49-F238E27FC236}">
                  <a16:creationId xmlns:a16="http://schemas.microsoft.com/office/drawing/2014/main" id="{1EFD7489-A7AD-422E-B127-A61947ECF3B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97" name="Graphic 96" descr="Close with solid fill">
              <a:extLst>
                <a:ext uri="{FF2B5EF4-FFF2-40B4-BE49-F238E27FC236}">
                  <a16:creationId xmlns:a16="http://schemas.microsoft.com/office/drawing/2014/main" id="{3B22A305-B784-4ABA-B65B-F9C94CAACB9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9335F6F1-7B1E-41A9-88CE-6BD0C9F09F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A3C3D38F-D3B3-401B-A5F7-C42D15F04E9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8C7DA7ED-F652-446D-9842-9170A8DFA46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0ADC3A27-3884-43BE-8019-E4980D7BB6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0DC90BA0-C836-4787-8CD0-8C8FBCF58D1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67354459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Group 70">
            <a:extLst>
              <a:ext uri="{FF2B5EF4-FFF2-40B4-BE49-F238E27FC236}">
                <a16:creationId xmlns:a16="http://schemas.microsoft.com/office/drawing/2014/main" id="{92ED7CB0-ADE9-4F18-8BD4-BE730D39A5A1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66977672-F003-43F7-A135-50F1D7F6B1C4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0DE95D60-41C5-4155-BFD9-529B18113D39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629B8D45-7D9F-47C9-A66A-654B9EF01CBE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8A512E9E-9476-405E-AF8F-44A897970F2A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2CBF8AC7-1BD9-4818-A360-526D80E111D9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FC773FD3-A6AE-4D51-86B9-C7736AE5F52B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1836CFBF-9564-49FD-AB1E-CA8608BD345D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18D46921-07F6-4337-B376-C1DFA5F8D987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DBD62E8-221F-41C1-918D-9A5C9F41FD50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A770BA35-F414-467C-83B3-D3ED8D946A7D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B55D68D2-B979-42D2-BBF8-6C53B67F1D02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2A103A52-F38C-42A3-825B-C82FA7885E62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8A6076BD-2EA6-4061-B073-BC2DB2BE1096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D4B0F75E-152D-451E-AD93-FB4A027CC97D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58799" y="1955800"/>
            <a:ext cx="4059936" cy="4245407"/>
          </a:xfrm>
          <a:prstGeom prst="rect">
            <a:avLst/>
          </a:prstGeom>
        </p:spPr>
        <p:txBody>
          <a:bodyPr anchor="t"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6607175" y="1955800"/>
            <a:ext cx="5024731" cy="4245408"/>
          </a:xfrm>
        </p:spPr>
        <p:txBody>
          <a:bodyPr>
            <a:normAutofit/>
          </a:bodyPr>
          <a:lstStyle>
            <a:lvl1pPr marL="0" indent="0"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[Add optional content]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8FE2CD4-ED5B-4B13-BB69-5C2C6676FCD9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0635CFE-5927-4810-A9CC-792D3D481848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E4B88345-4B9E-4728-BC7E-79AC0BB9A200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681F36-AB35-43CF-A45E-D2B6CE927BE3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43297D9-7020-459D-8E48-CDD8229E0A1F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6A18E115-4FDB-45B7-A373-9FC90BE86ACC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82D0917E-073F-42C3-BD01-9307A71DBABA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F2F2CFE9-8545-4D15-A23C-E3DF9EE7E35F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1EF9221C-FEDA-45CC-A47B-01D745AE31CB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536DAFD-EC1C-4F7A-AC0C-45E681CC0321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5549B9F1-EFB8-4875-BF8E-48D0B9FCCC6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963624FD-7DDC-48B2-8D02-8BEF52553EA9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8B9C253-5AAA-48EC-94EC-3A9BAD6723B1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AC7250D-B0A3-483A-96E6-0764D69E4F7D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E405DD1-55DF-4848-96B7-E0B2584EAD2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8C93582-DE21-47EB-997F-5148CCD2D5FC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5DF2510-32BC-44D5-B88A-F9BF6FD88F80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5" name="Picture 94">
              <a:extLst>
                <a:ext uri="{FF2B5EF4-FFF2-40B4-BE49-F238E27FC236}">
                  <a16:creationId xmlns:a16="http://schemas.microsoft.com/office/drawing/2014/main" id="{CF136169-A73B-4418-90EA-F4D56980EE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00A63680-F954-4545-BEEA-A5950E63278C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62E79ED-E819-4FEF-9DE7-CBB78CC54D1C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AB9B9091-E701-454B-ADB2-60CB4A639F88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706FA976-5A6C-4ABA-91AB-797B439C9A17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A260E66C-2AE5-4091-A0A3-904FE6A3A9EC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B68716A8-C2C3-4190-8CFA-92B1B1452823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38FD885B-08F3-4ABA-A047-29039E10AC39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9E63D017-5BCC-4A04-9507-B9EDC67E22F8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28DE929-F84B-47BC-A7DD-6A477C8074B4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A4435342-558D-44B3-83D1-17C910F64575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37FD7CA8-03CA-4E11-8B03-C18C45F3628C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C280BDB2-AEF4-484D-98CF-3F0AD5A615B8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4D1E4514-736E-4B61-A072-D87AB9DB92C3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2174B71C-69CD-428C-9925-4D065D026A01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432D8D04-01AD-4ABB-B8DC-90F7C78B76AB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266C302C-3041-42FB-AB57-082316EADA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7F15BA99-ECAE-4F50-8539-7C9E485084E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4356FE64-056C-4BF7-9E8E-219BEB1D637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378E698D-0F49-4DA7-B342-477BF1465E9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5B15F0BD-D740-49C7-85BF-1F33E671BCC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827CAB72-59E3-4981-822E-5E7A94CA75F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19E149BC-AD1A-44EB-864C-52817A7FFE8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277DED78-A6C4-45CD-B04D-319D9565231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5B5F34EA-4CDB-4F8E-BA7C-1D5024E0BA2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45DB239B-1FDD-4EBE-BBF4-0C7824F25A1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9" name="SPG Commodity Insights Red White Small">
            <a:extLst>
              <a:ext uri="{FF2B5EF4-FFF2-40B4-BE49-F238E27FC236}">
                <a16:creationId xmlns:a16="http://schemas.microsoft.com/office/drawing/2014/main" id="{E659A11C-AB71-47B7-BADF-1E67A8C4394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57219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Photo 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A2432D56-F8A2-4DA5-A336-41EBF7AC1530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02A79C16-BE87-4999-B9CF-F8179B01B582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31DBC6E5-7901-4016-8F59-70C00F32B8A3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31E46A5E-3904-4311-8A3F-135D94C26AB1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C80FB336-18C7-4071-8DBD-14950A893A73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D29EDD6D-20EB-4458-B044-18B1D2B746AC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01E68460-94F6-4D86-9480-20532A22F131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2A03D035-DE73-476E-858A-8B103ABA3532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2F21D42A-4E6D-451E-B7F6-E93ADE6F9FF0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AD7E55A9-AA4D-42F0-AB9C-0DD5CDD0E720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22F0C7EC-1A52-4514-B8F1-CDCD291EEE50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7A14825F-BC4C-4F21-8566-3DDA4806FAF8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EC002CB4-473A-4E91-9A44-D7D0F186AB94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802845F6-7175-4F7F-8B42-102829BE8D60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FD0BF221-A139-450C-9276-59A53911383C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33D0D42F-6D70-4CBF-9C23-59E66728E7F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21" name="Picture Placeholder 6">
            <a:extLst>
              <a:ext uri="{FF2B5EF4-FFF2-40B4-BE49-F238E27FC236}">
                <a16:creationId xmlns:a16="http://schemas.microsoft.com/office/drawing/2014/main" id="{946FFBFE-E614-4E08-AC48-326C482E697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8117" y="647700"/>
            <a:ext cx="6093883" cy="5557838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/>
              <a:t>[Insert photo]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710A16D-C4ED-4367-9DCF-54DF45963902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F6EFDAB2-4D7E-4399-8027-8BDF93B41B82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31BBD7D7-8C09-49F8-B32F-B3ADF75D1BAA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59B4B73-25F1-4A55-92B5-9B67E53EEC2B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CB73371-4FF4-4870-921A-065D0810371E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035AE41D-9DD4-4B9B-9F3F-EFE5A4879E16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7690224B-8351-4102-9010-5C9D625096FC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2EC42F4A-E30C-4642-B587-43863FDC87EF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E1EF29E-3D70-4274-B188-9C2029FBA173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8ACE3DB3-0335-4FA8-ADB0-CA4C8B8C1D02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CCE6463C-F632-4103-A2F6-AA03A574DBBE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49994D2-CD59-4CCE-AB0F-BF90E602EF10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D6D3566-8DE1-455C-A549-E061BC14E62F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E70F5246-B8FA-4558-9549-97FE952BFB44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2F2DD68-E7BB-4BAB-8042-007CF1F77D4C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6FB9D54-4038-4F36-A0BB-39E65856AED7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F34693A-D0E4-42D5-97C9-6407EC8250C8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7" name="Picture 96">
              <a:extLst>
                <a:ext uri="{FF2B5EF4-FFF2-40B4-BE49-F238E27FC236}">
                  <a16:creationId xmlns:a16="http://schemas.microsoft.com/office/drawing/2014/main" id="{0F570732-9C7F-4287-A199-1325260DAAF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3B2F370-3A86-4483-A77B-B52B8BD78CAC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05BBAE1-7640-4152-89D8-BC2233B3E25A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92D4B346-71A5-46A3-8A17-7A5CC167159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70AE2B7C-AFB0-4BD5-AFD7-6EF2BB64034E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CEF0E8EC-DD9C-4B0D-8D54-203125E9D1C0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545575B1-076C-41B1-BD6B-7F45853E7949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F07620DF-AF2E-4910-BF2D-78906737830C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4322022F-3331-47F5-90A4-B241DD63D581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FFCF4FAB-E823-473E-9D0F-D11A18FD46D1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D47FCFAD-2C5B-44D2-8CC2-0746D5633BB8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3838E6D6-715D-4235-9CB0-CA95292953EC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09289944-6C32-4433-8C2F-6038B67544C8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90BC90E8-18C3-4943-B246-DFC241CF499F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AFB47AC6-B67B-4656-B641-7CDB14B79DB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2CF30231-2821-478F-8A46-918503F6FA5D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D88932A9-8E71-4409-AE63-6D575DC03AE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435B71AD-EA68-4047-A067-81558BFE449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9B558106-925D-4391-9860-BFBAD7D64EE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7B8ECB49-2AA6-44DB-A144-2A2665C4F4D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339E224E-0FA7-4EA5-89A5-F70684C81E5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58DEDE8F-BBA9-4E1C-82AC-3CAC7B6FAA3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64B2EA9B-7C84-45CC-927D-CF35E373D6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1BC5EADF-8A31-4785-8E46-AA3F83AF489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1B86A086-9BAF-4A61-8623-38D316C4BA1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831CFFD2-44B7-44A8-B4DD-991335BC826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9" name="SPG Commodity Insights Red White Small">
            <a:extLst>
              <a:ext uri="{FF2B5EF4-FFF2-40B4-BE49-F238E27FC236}">
                <a16:creationId xmlns:a16="http://schemas.microsoft.com/office/drawing/2014/main" id="{D16FAA03-C8EB-4E20-A69A-315D5B569D4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49067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2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C1BE429-C3BF-4A3B-ABAB-1DEBDFEA64A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DEBE0202-C83B-4CDF-99B4-51D3CE5F8F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07174" y="1955800"/>
            <a:ext cx="5026027" cy="4249739"/>
          </a:xfrm>
        </p:spPr>
        <p:txBody>
          <a:bodyPr/>
          <a:lstStyle>
            <a:lvl1pPr marL="0" indent="0">
              <a:buNone/>
              <a:defRPr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[Click to add content]</a:t>
            </a:r>
          </a:p>
        </p:txBody>
      </p:sp>
    </p:spTree>
    <p:extLst>
      <p:ext uri="{BB962C8B-B14F-4D97-AF65-F5344CB8AC3E}">
        <p14:creationId xmlns:p14="http://schemas.microsoft.com/office/powerpoint/2010/main" val="104176120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Photo 2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6">
            <a:extLst>
              <a:ext uri="{FF2B5EF4-FFF2-40B4-BE49-F238E27FC236}">
                <a16:creationId xmlns:a16="http://schemas.microsoft.com/office/drawing/2014/main" id="{BADCD994-4FE4-4DB8-9BBD-1D4E0B4689B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8117" y="647700"/>
            <a:ext cx="6093883" cy="5557838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[Insert photo]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166DBEF-BFBC-41BD-92D8-7910BCE31E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4213"/>
            <a:ext cx="4059936" cy="425132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65F9EC67-A3A8-4754-9906-717F97AE3BD6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269293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045B5524-216D-4A78-AB4A-263637C3A18E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EF4BF149-F200-47AD-BC67-85AF2E2A1B3B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ECC84A2-2923-44D5-8969-62B0585DA274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0F04747B-AE26-463E-AAE5-A13D5CCAB5D5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3C6FCEE7-38DD-4610-96B3-849F2E459B90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3B46F845-6532-436C-BFCC-92ED8CA28AE1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871967DD-4E94-4FD5-BE84-9BB9A6E6F41E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B15AF121-2A0C-4DC3-ABA3-9558041FD4E9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F3964BC1-184A-4956-8E28-02E6B69A60C9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537BF68-E597-42EB-B049-C709C48ED623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D0F21424-DF2F-40FA-A256-214AF4A2F1D9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2B7296B3-6E7F-4B5F-BEA7-5468FFFB7F4F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89F0864F-6E9B-4645-BB2F-BAA4CCC195EC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64BC1142-2DA1-4992-8C40-5FC817AD93CE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541AA18C-E6A5-4C9F-8FD8-D09D176CD174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95501395-6232-4D37-BBF0-E0A18B0CF43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66D505EF-31B6-40FB-9F74-E5C91F0D33D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07174" y="1955800"/>
            <a:ext cx="5026027" cy="4249739"/>
          </a:xfrm>
        </p:spPr>
        <p:txBody>
          <a:bodyPr/>
          <a:lstStyle>
            <a:lvl1pPr marL="0" indent="0">
              <a:buNone/>
              <a:defRPr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[Click to add content]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E56828AC-076E-459F-B356-BF9CC2CA83C4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A4CFD94-8A25-44F2-A9B1-C103181A7F4C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986A3D48-0AA2-49E7-B234-35F7F18AFCFF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0B7583B-C91F-47DA-9CA6-484BACFFDBD0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CBE0426-684F-494A-AEDB-755BADFC98C3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5E53CD89-4186-4F80-AE8B-ABB24D95C3C9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4A22A1F2-BED1-47C3-A642-FCE4072FDB9E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DD606F6C-32FA-4265-80F7-6513355A58F6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C8975DE4-5B78-424F-BAC1-7145393C42A1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E47EEF4-19DD-4F77-901A-690B58D16393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35FCC5E7-2F86-4825-8AB1-652256ADD117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A4DC5CD3-5C73-423C-8C95-F16470101114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BCF35F30-B114-45EA-9B02-8A146E3B4DF0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8605FE1-3AFA-4AB6-A838-9252A667B825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14D6B8D-1851-4BF7-AD51-09AA1E1CF9C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376E48B-7344-4B6D-9BB2-BADFEFE2A46D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F5DE635-B631-4FCF-80A6-09983DA30459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CF11539B-8403-454F-9B61-5FFC48E7B26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06CFB62C-99D5-47DD-A2AF-9BD38DAE9C82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D37BAD0D-2515-466C-AEC3-C4F8CC0565D3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C83B78D9-CF44-48D4-BAE1-5E4CB93A1247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8F5D3F56-DB1A-4729-8150-05EFBAA1F16A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304E55D6-F9A6-473E-8F70-AAD4BA73E5D8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32990748-E251-44CA-AD27-8130930B0750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CFE454B-E6F4-4D5E-B39D-2B0792AFD56F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279512DA-7172-4610-870E-B6D98438827B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C8192A18-A777-46A8-916E-A954B8FE2E81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F92782AC-1D32-49FC-9302-9D1E004B3E0E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8F2F3161-EFD4-4BA2-8813-8AD826048501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97D3F77-16AF-4627-89D5-99C9F475D702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AFEA44BF-FB7B-4FE8-8760-8EF1F178113F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596202A2-E2BA-4D6D-994B-837EE1DF841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F72AF28E-A0C8-4497-BE2B-A3388D382737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5921B7E9-B0CE-4199-ABB2-53BF6D94FED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D82FFD75-1907-4AEA-8A57-193793C053E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D0AB6DAB-2679-476D-B172-44F95F58298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E6C07A87-0104-43B3-9BE4-F85F5C0F331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886C0CBE-059B-4516-B4CF-0EA1B5EEBD4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561FAE0E-1752-4785-A8AC-D3A55774A40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150F5EC2-69A3-4B9C-BB5B-E4410CA72EA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6DE5E834-1DF8-473F-A105-5384BB5BCB1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6A9F8393-2B26-4D4C-B47D-3B784B0C10D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8EB6EFE0-D040-49C0-B42E-C89707810FA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119" name="SPG Commodity Insights White Small">
            <a:extLst>
              <a:ext uri="{FF2B5EF4-FFF2-40B4-BE49-F238E27FC236}">
                <a16:creationId xmlns:a16="http://schemas.microsoft.com/office/drawing/2014/main" id="{BDE982FC-D41A-44B0-ADAB-BC299958714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751157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Photo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727B95F6-5AD7-4FBE-85A4-E0F6C18B373F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B46E8F57-4B58-4448-B61F-F608ADE8080E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061B3755-1832-46DB-B53F-EDA4D7A65AE2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08722D1D-EE77-4A76-9625-12C59E3041BF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C103FCE8-67B9-44FD-ADC2-F74C7D94E88E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18102FD0-4DBE-49D8-8770-3105624D1015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CA45C1FF-06DA-4D3D-8F13-BE44F9187A56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75E051F2-A520-47B7-B0D4-684C184603F7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20B62E03-8E73-4D96-81E7-647437CC745F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7A7B97F7-2092-494A-B3A7-47EFFD4DF9B3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27852B8-C8FC-453A-8EDE-DA7D2069CDBE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476141AC-EA52-4192-ACA5-8CEA5AFD5236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47B0B103-E789-4585-8685-A2B00E50488A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170A60A8-6414-41F3-8A1F-58EF9552F357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DFAB8F13-EF43-4257-9B3B-BBEF864279EF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6166DBEF-BFBC-41BD-92D8-7910BCE31E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4212"/>
            <a:ext cx="4059936" cy="425132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0" name="Picture Placeholder 6">
            <a:extLst>
              <a:ext uri="{FF2B5EF4-FFF2-40B4-BE49-F238E27FC236}">
                <a16:creationId xmlns:a16="http://schemas.microsoft.com/office/drawing/2014/main" id="{A8E09DA5-CE59-4980-A38C-775B245E2BE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8117" y="647700"/>
            <a:ext cx="6093883" cy="5557838"/>
          </a:xfrm>
          <a:blipFill>
            <a:blip r:embed="rId2"/>
            <a:stretch>
              <a:fillRect/>
            </a:stretch>
          </a:blip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/>
              <a:t>[Insert photo]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93AE14D-C9E8-4DD1-B88F-ABF14436C8B4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F41B36DD-BF0C-4B14-9147-115951C3D63D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D616F768-2608-4A64-9EFD-A0C176267E17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6C6E82-FF70-45DD-B237-8AF614E0B1CA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1765B458-500F-4213-8616-BDD8F8577250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14AE4B9F-2059-4083-88A6-8B50937E6E70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B73AFEC5-428F-4783-8862-AA69D4A2D3F2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FE773742-E532-46B8-80A7-D6B62485FDD6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198A86CA-8D38-4198-8C77-03E74EC69D03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F8832FC1-58CC-4A3A-A900-18F85ED84A7B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ACF4B100-5C4B-4C6C-A983-3AAA40F796FF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CB85622-653F-4D1F-A597-25D06D9CA094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62BA379-A14C-4A41-AE02-08986774AA58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BD327E77-1ED3-434A-ABBB-38EFAE63CA04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588B6FAC-7AA6-4902-A32E-556550B2C3D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EBB32F3-5712-4059-BF5B-58807E6A8B97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AEF7D0B-6FFD-40CE-A5C7-33281F6E5DEF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2" name="Picture 91">
              <a:extLst>
                <a:ext uri="{FF2B5EF4-FFF2-40B4-BE49-F238E27FC236}">
                  <a16:creationId xmlns:a16="http://schemas.microsoft.com/office/drawing/2014/main" id="{034E75E8-33BD-4C4B-8AE5-2396588E0F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AD97F835-5D0B-478C-93EC-96A3D43CCD1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5AFBE777-41AB-4577-B40F-B695FC4D6276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CC3C7287-EB53-4116-92F8-C7CE0A5AA32A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29A22347-6CDE-4C47-BEAB-5EF77150D878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E1FDE48E-1E67-4405-9AD4-327F4A313373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9774CA3A-60F7-434E-9BF3-6B1C642258C6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6E2E5784-509D-4D13-81E6-A8DC0192B9FD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3DEAA11C-302D-4313-A37D-17488E2AFFE2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1B0D95AF-F8F7-45CD-BAD9-B6A39727D060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E6082E6C-3872-4573-97CA-94F8334B69E3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1508150F-C666-49B8-BAF6-CAF6CF664868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3F9E60B6-8E3D-4858-B69C-9F657EBF2620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656B3548-50BE-4FE6-A8B9-0CEBADFAC4A7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017553DB-D03C-47C0-9CB0-849A8FA11BA8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689A0269-AD2D-4784-B588-D456D27FC82D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4E92D2CD-CC11-4399-96EA-9BCF06D22F7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7633129B-8C79-4C37-8565-F906533DCE8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79A00E28-2E68-4608-A975-2F320253EA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54140728-5611-44D1-A83F-9AE3A58196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FFFB6118-B854-4BFD-BCF9-E7D4279A550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5D7118BD-6011-4708-BD9E-A5E70C9C2D9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A131FF41-D74D-4795-A0ED-34103A005CE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196517E8-DB79-425A-900B-4E990063360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277ED7D7-540D-4DA1-BA33-80B93545F00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E8335D58-8BC0-4528-BCA1-2F6A2A1C1F5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119" name="SPG Commodity Insights White Small">
            <a:extLst>
              <a:ext uri="{FF2B5EF4-FFF2-40B4-BE49-F238E27FC236}">
                <a16:creationId xmlns:a16="http://schemas.microsoft.com/office/drawing/2014/main" id="{1A7B0CD7-AED6-4063-A716-CC15F60253B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011662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4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66DBEF-BFBC-41BD-92D8-7910BCE31E3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divider slide title]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AB13624-E523-41DF-BB78-1DA6E2F4258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07174" y="1955800"/>
            <a:ext cx="5026027" cy="4249739"/>
          </a:xfrm>
        </p:spPr>
        <p:txBody>
          <a:bodyPr/>
          <a:lstStyle>
            <a:lvl1pPr marL="0" indent="0">
              <a:buNone/>
              <a:defRPr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[Click to add content]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3A8C2FD-0AC7-4CF1-98F9-E5B747D3F0C7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CE07898C-2C33-4E26-B975-5F4709322046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730A77C-FB29-46C6-8BC9-94DAE7141982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81B94225-3854-4DAA-A71F-122795C5887D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05448CE5-F679-46C4-82EA-A9EEA5D6BC8B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39C8B0F-173B-4D8A-91B6-349345D9572A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F74606D8-65A5-49D4-8EE7-4E35E43FC9ED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C6403890-7EAD-46B2-9415-DBEA5C6C578F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38A645C0-2C0D-426C-B6FE-401AFA07FF38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9F65435-B63B-4C96-9642-D5CB6D5F7047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8DCDEDF2-67DF-40BA-8063-99CAAC300EAA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9CC52482-CBBB-4A92-B777-EAB62CDE3D63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55" name="Rectangle 54">
            <a:extLst>
              <a:ext uri="{FF2B5EF4-FFF2-40B4-BE49-F238E27FC236}">
                <a16:creationId xmlns:a16="http://schemas.microsoft.com/office/drawing/2014/main" id="{EC4AA0E0-C975-4EA5-A32B-E43EE1507DE6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6E5EEBFE-D44B-4625-A880-965C5959CEDC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E9E32CE4-55E0-4687-86AB-3208832FB68C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9FD6108-1402-46F5-A413-78115DC11F87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B6BF04B1-DCD5-4E4C-84FA-2E302A440BAB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682207CB-B08A-49AF-AEED-091B634437B2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952AEC3-14E8-4BF9-855B-E08E6C571AF4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78093EB-F63A-4169-A3A3-74098BE22348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9A85276-1BAE-4560-876C-C205CB1B4211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102" name="Picture 101">
              <a:extLst>
                <a:ext uri="{FF2B5EF4-FFF2-40B4-BE49-F238E27FC236}">
                  <a16:creationId xmlns:a16="http://schemas.microsoft.com/office/drawing/2014/main" id="{590F183A-A22E-4391-A077-81DAD5648E9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EB150A7B-FC6D-4900-9859-9CF7488DC42B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45C9A063-E8A3-4732-8467-EB71738F9373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A59C90B0-AE10-4C29-B826-53FCEE9F86FD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6E7AFDFC-5388-4CFA-9CC3-E7F0A7535108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416DFBA0-BB11-4B88-AF3B-0048600D987F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FF1C576B-4460-4202-9CB6-C30515FEDB25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95307415-8ABF-4948-B08A-4913B270041E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D604B1DF-8F42-47D7-9F9B-255E437FD157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7EDAC5D0-CE5C-4584-BF84-382CD6745259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1DF2F715-FA83-45BD-BB8A-99C11F42D298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EC41C73-C9EA-43E9-B1E8-4D78E7AA4D3F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766BEA78-66F8-4E26-A3DB-6EEF748CB816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03F55266-B604-4066-A833-44416D510FF3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619F66D2-AD13-440F-95EF-5298940ABD41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C2BB3B2B-80BA-465D-954F-FFC4588DCEFD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945CCA2C-55A1-4F90-B60C-F3A725F81AF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103EC533-1BDD-4E99-9F3E-DBA7434C404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AB52CDC6-03E5-4328-9190-D10EC910082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931F106F-0749-410C-B043-FBBC00C2284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754521E1-6371-4424-9EEC-F97313807DA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AEBC5F63-8AD1-4024-8049-021B7A94C16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4" name="Graphic 113" descr="Close with solid fill">
              <a:extLst>
                <a:ext uri="{FF2B5EF4-FFF2-40B4-BE49-F238E27FC236}">
                  <a16:creationId xmlns:a16="http://schemas.microsoft.com/office/drawing/2014/main" id="{DDFF71F8-0A7E-4360-B345-8F305803D74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5" name="Graphic 114" descr="Close with solid fill">
              <a:extLst>
                <a:ext uri="{FF2B5EF4-FFF2-40B4-BE49-F238E27FC236}">
                  <a16:creationId xmlns:a16="http://schemas.microsoft.com/office/drawing/2014/main" id="{69F713B1-B07E-43A9-BFB6-DD6CB95765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6" name="Graphic 115" descr="Close with solid fill">
              <a:extLst>
                <a:ext uri="{FF2B5EF4-FFF2-40B4-BE49-F238E27FC236}">
                  <a16:creationId xmlns:a16="http://schemas.microsoft.com/office/drawing/2014/main" id="{15FA4F8B-0F28-4A43-9161-FE02BC91BB3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7" name="Graphic 116" descr="Close with solid fill">
              <a:extLst>
                <a:ext uri="{FF2B5EF4-FFF2-40B4-BE49-F238E27FC236}">
                  <a16:creationId xmlns:a16="http://schemas.microsoft.com/office/drawing/2014/main" id="{2B84D112-EFF8-4345-A547-3E90241339B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62" name="SPG Commodity Insights Black Small">
            <a:extLst>
              <a:ext uri="{FF2B5EF4-FFF2-40B4-BE49-F238E27FC236}">
                <a16:creationId xmlns:a16="http://schemas.microsoft.com/office/drawing/2014/main" id="{60F738A8-3610-4EF1-8FC3-C8C4FF0C796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930934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24">
          <p15:clr>
            <a:srgbClr val="FBAE40"/>
          </p15:clr>
        </p15:guide>
      </p15:sldGuideLst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C800B4E-860B-417F-BB29-99B57E549B5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07175" y="1955800"/>
            <a:ext cx="5026025" cy="4249738"/>
          </a:xfrm>
        </p:spPr>
        <p:txBody>
          <a:bodyPr/>
          <a:lstStyle>
            <a:lvl1pPr marL="0" indent="0">
              <a:buFont typeface="Arial" panose="020B0604020202020204" pitchFamily="34" charset="0"/>
              <a:buChar char="​"/>
              <a:defRPr/>
            </a:lvl1pPr>
            <a:lvl2pPr marL="228600" indent="-228600">
              <a:defRPr/>
            </a:lvl2pPr>
          </a:lstStyle>
          <a:p>
            <a:pPr lvl="0"/>
            <a:r>
              <a:rPr lang="en-US"/>
              <a:t>[Click to add content items]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13EEB24-B437-445E-BC0C-6266A645B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902682C-9645-49CB-B172-BAA7F6EF0E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C8E1BF1-FE4A-46AB-98F2-7D703B37EF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C1BE429-C3BF-4A3B-ABAB-1DEBDFEA64A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799" y="1955801"/>
            <a:ext cx="4059936" cy="424973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/>
            </a:lvl1pPr>
          </a:lstStyle>
          <a:p>
            <a:r>
              <a:rPr lang="en-US"/>
              <a:t>[Add Table of Contents title text here]</a:t>
            </a:r>
          </a:p>
        </p:txBody>
      </p:sp>
    </p:spTree>
    <p:extLst>
      <p:ext uri="{BB962C8B-B14F-4D97-AF65-F5344CB8AC3E}">
        <p14:creationId xmlns:p14="http://schemas.microsoft.com/office/powerpoint/2010/main" val="170222993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Image T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roup 73">
            <a:extLst>
              <a:ext uri="{FF2B5EF4-FFF2-40B4-BE49-F238E27FC236}">
                <a16:creationId xmlns:a16="http://schemas.microsoft.com/office/drawing/2014/main" id="{BBBE1557-BB22-495E-A5C7-D2F25E1F6819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C6F1309B-0845-4EB2-A3CA-C07F324EFAA6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4031439D-13AF-4415-A3CA-F328745318A0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785F783B-8563-4B40-8E71-E66B9701C0EB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9160E239-D8BE-43CF-ACD4-E35D16194422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B4BBAE14-FB62-4D6A-B79C-AFB8121868C0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559BB5C7-E865-464E-99BF-7DA91B3F13BB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4ED9518A-784E-4E5C-AF5F-CF9C0F050DC8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2D06CB30-646E-4F84-9926-BF27349370AB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7FBBDBCC-707F-4D78-9298-8E40AB2F8B15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BD9AB454-D37B-4481-8B49-942B6DBFF517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B9F46618-918C-429E-807F-83C53CFE919E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B89CD463-234E-48C6-AC26-710872AB6DBA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CA60D699-170D-41A0-856D-C14CCA21581D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B85A9B8A-9140-4969-A330-88AA14280A79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6382" y="3694176"/>
            <a:ext cx="7114032" cy="1399572"/>
          </a:xfrm>
          <a:prstGeom prst="rect">
            <a:avLst/>
          </a:prstGeom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8800" y="5219272"/>
            <a:ext cx="7114033" cy="475091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596672" y="3694176"/>
            <a:ext cx="3035808" cy="1882760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596672" y="5711950"/>
            <a:ext cx="3035808" cy="214805"/>
          </a:xfrm>
        </p:spPr>
        <p:txBody>
          <a:bodyPr>
            <a:no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sp>
        <p:nvSpPr>
          <p:cNvPr id="19" name="Picture Placeholder 6">
            <a:extLst>
              <a:ext uri="{FF2B5EF4-FFF2-40B4-BE49-F238E27FC236}">
                <a16:creationId xmlns:a16="http://schemas.microsoft.com/office/drawing/2014/main" id="{49C3F766-EA21-430B-B510-A5ED94165EB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-2" y="1"/>
            <a:ext cx="12191999" cy="3163824"/>
          </a:xfrm>
          <a:blipFill>
            <a:blip r:embed="rId2"/>
            <a:stretch>
              <a:fillRect l="-296" t="-145918" r="-226" b="-814"/>
            </a:stretch>
          </a:blipFill>
        </p:spPr>
        <p:txBody>
          <a:bodyPr lIns="182880" tIns="182880" rIns="182880" bIns="274320"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[Insert photo]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08948813-BD31-401D-947E-A68473B16E47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5BD2BDA-4FB2-4A64-86F9-1C049DA7BFB7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60C37F7A-AFEB-48BE-9360-1DC8818B1B57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A4F43D1-4FC5-4E72-95A2-C839C4CA70AB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5BB7E29-E753-4218-8C9C-1AFC75516E91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29835C22-9DD0-496B-ADA2-3CFD10CA69B7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9EA9AED8-584D-46FB-A854-F952181D7615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5C1F9D4B-D63F-4564-BD0E-084CE5AAC88B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610388E5-E199-4F30-A96A-E840D73E7CC1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EB267F69-C734-464D-852C-7896A463057E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DB80902A-0337-49B6-A970-46A0527D0E0D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2386192-4742-4F77-90BF-50C5B70854A7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D433B76-F654-45B0-9586-8C245C164DA6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DA255500-2749-40DA-A2FF-70864371AF70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0C2181A-ED35-404D-8026-684608EF6B80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7296448-139C-4F01-A14D-15722F35163F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33143CA-9D13-4F4A-8C01-B78AA54A7922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8" name="Picture 97">
              <a:extLst>
                <a:ext uri="{FF2B5EF4-FFF2-40B4-BE49-F238E27FC236}">
                  <a16:creationId xmlns:a16="http://schemas.microsoft.com/office/drawing/2014/main" id="{8CF64805-0404-409D-B105-04BE37A04DC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25386A3-CCBD-4F99-9D32-7B68DD6EBB6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DE811315-C6BC-4C0F-B02D-E63B055629A2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024B546B-84DC-49B0-8EAD-3D4DB0F07888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AB24C22C-6872-4AE2-9022-3D80006962F8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91F4FC11-B475-40C9-A974-5E3408B02122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276F84D4-EFD3-4BC4-B8CD-60E2C8462E9D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0A509DAD-D512-4B56-8E5B-852215ED2B17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AA564A51-524B-4609-BF6D-02F1B5736CF8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0DB3A0A9-DB3B-4FC2-B816-0A78DEB0FEA9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5A1B5251-5ECD-425E-9D18-04E5BDD538B3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7AC9EE80-C4D5-4760-95C8-2A2845A3D7F4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6702FB2F-FF5E-4BB9-B445-FDE9BD71A06B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022FE141-25C6-408E-BD22-B21B2F2FA36D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4AC9BC2F-C6B3-4F64-A5B6-0EFC23121B3F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7DAF1033-109C-4E13-9963-B3C23E228261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C2E51B02-8A90-4B70-84C7-E0CCBB07B6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5CE932C8-B51E-4E95-9353-8480DEE7DA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BDAC980E-1608-43DF-8E32-D4B8C85DF44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C7C660C9-5A1C-48F5-AA59-0F0EF25335F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56DD4738-D7E8-4356-B8D3-C2723A45C5D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C587F34B-E173-43A3-9474-3B8947515D6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5D6569B9-625E-45B0-93D5-90ACD317851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47973CCE-3FCA-48E2-890C-384F8BA064D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8CD999C3-CEF2-4EF3-884E-C307F1542B8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3" name="Graphic 112" descr="Close with solid fill">
              <a:extLst>
                <a:ext uri="{FF2B5EF4-FFF2-40B4-BE49-F238E27FC236}">
                  <a16:creationId xmlns:a16="http://schemas.microsoft.com/office/drawing/2014/main" id="{73D325FF-8039-47EF-BF3B-19C79457D2B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43BF373-2625-4604-ABB7-5A28399EC8C0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89590" y="6786726"/>
            <a:ext cx="58497" cy="5603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4D3C8FF-26C1-4663-8C2F-EB432D23C8F1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6170050" y="6403791"/>
            <a:ext cx="5462429" cy="214805"/>
          </a:xfrm>
        </p:spPr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9741434-98FA-4866-91A6-B5C7E037023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210236" y="6786726"/>
            <a:ext cx="58497" cy="56034"/>
          </a:xfrm>
        </p:spPr>
        <p:txBody>
          <a:bodyPr/>
          <a:lstStyle>
            <a:lvl1pPr>
              <a:defRPr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1" name="SPG Commodity Insights Colorful Big">
            <a:extLst>
              <a:ext uri="{FF2B5EF4-FFF2-40B4-BE49-F238E27FC236}">
                <a16:creationId xmlns:a16="http://schemas.microsoft.com/office/drawing/2014/main" id="{4499304B-23EF-45C6-8DEC-8DA7910562B8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68160" y="5722822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3515069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Image Right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:a16="http://schemas.microsoft.com/office/drawing/2014/main" id="{2B285209-705D-4C8F-A941-8AFB2E5D2C3C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400D9C7D-AFD1-476D-91BD-094E88398BA2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33502D2C-FC02-413D-BF15-EA13D66FABA1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68DC0787-9556-40FF-AC3C-627A4350505C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33FA25D3-273D-403A-B304-0E4B1ECD5EA7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ACAA6DA2-3739-4786-9A03-964028DD6D69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C43EAD03-19C3-4C08-9106-17F0D381CE38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8F96AAC-0FDC-487A-8798-7C5DB274AB64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6919D5B-5686-43F8-8D85-E3882C56212C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DC478C54-CEF6-4A4B-9778-A640C995E01C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A6141E0D-12DE-44E7-9DD8-08CCF68120E2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AC17A532-E264-4325-96BE-495137456920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15742C64-2422-4CDE-8C93-D3BA635E744C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5DE561FE-45F1-45FF-89E9-6C99E3BDF7A9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0B04D02C-BC6F-44D6-AB2F-7CFF6E7875BE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87B2262-C456-455C-A903-57F749CFF68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665788" y="1287070"/>
            <a:ext cx="6526212" cy="4918468"/>
          </a:xfrm>
          <a:blipFill>
            <a:blip r:embed="rId2"/>
            <a:stretch>
              <a:fillRect l="-724" t="-148455" r="-550" b="-122"/>
            </a:stretch>
          </a:blip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/>
              <a:t>[Insert photo]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801" y="1956282"/>
            <a:ext cx="7189020" cy="1398263"/>
          </a:xfrm>
          <a:prstGeom prst="rect">
            <a:avLst/>
          </a:prstGeom>
          <a:noFill/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8801" y="3474667"/>
            <a:ext cx="7189020" cy="475488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75282" y="4133914"/>
            <a:ext cx="3035808" cy="1166941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75282" y="5556523"/>
            <a:ext cx="3035808" cy="214805"/>
          </a:xfrm>
        </p:spPr>
        <p:txBody>
          <a:bodyPr>
            <a:norm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93DEC7C-79A3-4144-A817-AE81708959B2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5CC483F-468B-416B-B6B1-6BE884C52047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786479E2-9DF3-4DEA-9C4D-CCAD42FF9CCA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B90B3E7-0C5B-48B3-8561-36F18D7CB2C6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5341EC9-B150-4429-843B-E5ADA3C39978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96CDF022-0744-4164-952F-14D8303C4B39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CA96E9CE-9F89-4534-AFC1-85731F0664C8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3DBE3881-0D07-4998-9F92-92FB5C60BD44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99495E87-ABAD-4B57-9E98-7FFE41054BFA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684DBF18-21E3-4C4F-AB0B-B7C6C9A45784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45ECE3A5-3B8A-4832-80BC-DD14F41F7732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7117544-529D-4E7F-BCCB-C875394B3B95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FC72210F-12D9-4693-86C8-71981AD5C4B3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194E8DB-D0FB-4E20-94B6-138504DD9A0E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BE48F46-090C-44D4-AF94-1D5F8F2B569A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E080D52-6AE6-4675-81F8-07C78B9F8D03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F09E73A-FE20-4BD9-8D66-AF94023D782A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7" name="Picture 96">
              <a:extLst>
                <a:ext uri="{FF2B5EF4-FFF2-40B4-BE49-F238E27FC236}">
                  <a16:creationId xmlns:a16="http://schemas.microsoft.com/office/drawing/2014/main" id="{4BFA87CA-E109-4FF2-B172-A94DFB268EF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F4E24E0B-A12A-45D9-AB57-5A590D3ECCA3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8C6B9DFE-14A1-4340-BB78-3196C843359E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8CC2D451-C22A-4F2F-A874-38E8B2E8584E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70732C7C-6967-40E4-BE40-9323AEB729E9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240FC81C-279B-4512-8F30-1779A524F352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4ABABA4F-6CE0-44E9-9200-51BC5DA549DF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59B5C93E-3932-4419-8454-5E4AAD910B48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7597AE8-74B5-4588-B09F-4788D6F4E8D3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37FB415E-DCDC-4000-9766-9DD3CB938835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4C33F656-4167-4CE1-9AD4-40C37E056BED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595083B2-9F83-4528-AAF4-7C52D9AB1A02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29CD0836-52F9-45C7-A86A-35B4377EDBED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7A459AE0-8F2C-4633-8532-C0FA80DAE3F7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17517B6F-D41A-4486-86DF-B5F390A8867E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:a16="http://schemas.microsoft.com/office/drawing/2014/main" id="{30AB530F-89EA-4891-9BC0-9BBE24D501AB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A61EE766-DA8C-4B11-B636-64641A0CC1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4C1BEF7C-C7AE-4C02-97F1-E131B947CB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1A20D4E3-61B3-4659-9F45-75626327B7A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9FDF2732-D7CB-4658-91CC-5A77D23DA1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9B7BDC60-1EF5-4806-9A77-5052A2D4641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9DEE8FC4-A0D7-4AF1-A9B7-727B71FB05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AE6731F5-4F2A-4BA6-86DB-F95709DC6B8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2F9778D0-206E-4FC0-B0E0-D32FE96569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DFA1B4CD-0D95-4FFC-BA36-3823DEC95F5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2" name="Graphic 111" descr="Close with solid fill">
              <a:extLst>
                <a:ext uri="{FF2B5EF4-FFF2-40B4-BE49-F238E27FC236}">
                  <a16:creationId xmlns:a16="http://schemas.microsoft.com/office/drawing/2014/main" id="{453B95BB-E6EC-4FF5-8BB9-6857193EAE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F4B2B6F-489A-487A-B10A-F4D2464CA129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91858" y="6899830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CA42B13-DC57-419A-8756-4F81A1EDB959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9F1D4C7-82F0-4511-A668-F8E8F1C0D50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207900" y="6875928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0" name="SPG Commodity Insights White Big">
            <a:extLst>
              <a:ext uri="{FF2B5EF4-FFF2-40B4-BE49-F238E27FC236}">
                <a16:creationId xmlns:a16="http://schemas.microsoft.com/office/drawing/2014/main" id="{70241632-E006-4408-8413-1DB40F54B9A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68160" y="173933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322994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Blank R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oup 71">
            <a:extLst>
              <a:ext uri="{FF2B5EF4-FFF2-40B4-BE49-F238E27FC236}">
                <a16:creationId xmlns:a16="http://schemas.microsoft.com/office/drawing/2014/main" id="{6EB64E27-0618-4E65-8CB4-FCD7F4351DF3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5DEA62B0-2835-4EDE-8B75-2FB85E7666BC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8C1FC8A2-36B3-400F-A042-75077492A9BF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240CCC65-28AB-49B1-9813-C39743DDA9C3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A2AA5D0D-D26E-48A9-9B47-A5BB998C4FCC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C4D94432-CB1F-4EE3-BC6B-B174E7B5B39B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A38DC04E-1A74-4114-95EE-871364D9B49B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38B27100-F447-416B-8752-DC9C3465B79C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441370FA-E0C5-4DDC-8946-4958159BA8AC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DE1133AF-7AB4-4FCC-A06F-35F8B4048E4C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3D40113-1CD2-4F59-8F83-B9415CAD8B58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BEB38F7D-9222-4C5F-B84F-007925FEDFBD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99913A1E-6909-4DF7-8232-57CCBDC51134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57435DCD-381E-40A7-8575-75387DEDEC1B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14CA3929-073D-4A99-BA6D-9F5FBA190879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55B1D9F-FE9B-4F62-9422-68C960A222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8801" y="1959840"/>
            <a:ext cx="7189020" cy="1398263"/>
          </a:xfrm>
          <a:prstGeom prst="rect">
            <a:avLst/>
          </a:prstGeom>
          <a:noFill/>
        </p:spPr>
        <p:txBody>
          <a:bodyPr anchor="b">
            <a:normAutofit/>
          </a:bodyPr>
          <a:lstStyle>
            <a:lvl1pPr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D2521EE-A926-423E-A2FE-B2B920A546B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58801" y="3478225"/>
            <a:ext cx="7189020" cy="475488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+mn-lt"/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[Presentation subtitle]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945494EC-E9A8-46D3-959D-EFC8E352899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75282" y="4133914"/>
            <a:ext cx="3035808" cy="1166941"/>
          </a:xfrm>
        </p:spPr>
        <p:txBody>
          <a:bodyPr anchor="b">
            <a:noAutofit/>
          </a:bodyPr>
          <a:lstStyle>
            <a:lvl1pPr marL="0" indent="0">
              <a:buNone/>
              <a:defRPr sz="16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</a:lstStyle>
          <a:p>
            <a:pPr lvl="0"/>
            <a:r>
              <a:rPr lang="en-US"/>
              <a:t>[Add Presenter name(s) / Department / Title]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B20403D-A1B9-4FD9-A965-85BAD0B8C67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75282" y="5556523"/>
            <a:ext cx="3035808" cy="214805"/>
          </a:xfrm>
        </p:spPr>
        <p:txBody>
          <a:bodyPr>
            <a:normAutofit/>
          </a:bodyPr>
          <a:lstStyle>
            <a:lvl1pPr marL="0" indent="0" algn="l">
              <a:buNone/>
              <a:defRPr sz="1200"/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/>
              <a:t>[Insert date]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948F06B-101D-4AC6-B5A1-D4C6DC1DC1E4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E9A438F-EC51-4D26-B661-2EAD720C07CA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82BD921F-4EE9-40CB-99AD-3B60994C2D55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B05D682-0C07-468D-8664-04E726BF794A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225AFF6D-273A-4DDD-B466-929EBD166B52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1F76FDE2-A8A3-4534-9F53-836640B701EF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7E47F59E-74E5-4D19-B087-1409F7DADF1D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6" name="Rectangle 65">
            <a:extLst>
              <a:ext uri="{FF2B5EF4-FFF2-40B4-BE49-F238E27FC236}">
                <a16:creationId xmlns:a16="http://schemas.microsoft.com/office/drawing/2014/main" id="{5E1F82C3-DAD1-4EB6-B300-D338DC3B22E3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46E26F63-06C3-4579-B7AB-F7A1ED499230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E0D07729-3939-43F4-A302-C5F3EA4780C4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7E71D360-9AF5-4645-97F3-C612E964C60B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D3346FA0-D716-4F51-B586-A091F8B0E2D9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A732932-7B06-4798-8198-3DE8FF70E895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5CE8B367-9285-4955-8FF6-B1A5ABC45C23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48FC7EB-BA31-441C-8876-F248DBBF4F93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A9EE824-6934-464A-87AB-5B7510D0D976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F1917B8-85C1-4582-B15C-7D69D1E14943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96" name="Picture 95">
              <a:extLst>
                <a:ext uri="{FF2B5EF4-FFF2-40B4-BE49-F238E27FC236}">
                  <a16:creationId xmlns:a16="http://schemas.microsoft.com/office/drawing/2014/main" id="{9A694079-5DB8-42FB-99FB-670FDAE8A27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64BA07E1-8B91-45F1-B874-C6C2CBEE91DA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A3B84B6C-21AA-4B0F-9AE5-357C158D8358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B1CB1052-EDAB-4A44-A9F6-02CF8C25825E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72642DBF-311C-45CB-B45A-013D8DC9A7DD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D88760E3-D8A9-4644-BB47-4A39A0C0ED3A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10E155DF-0A2A-489F-A204-F0139546EBEA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1608BE06-2C89-4041-AE83-0F5765D7A808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042C10B9-9530-404D-B23F-BD78942C3B56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CA7A198E-0BA2-44E3-8240-55B454CDACF2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C5F2D5E-03B9-4F18-8463-0639DD8E4BF0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662BE8F9-39AA-43C6-AFE0-1BF8A88CB5CD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A5DA3E52-2EBC-4545-BE40-EE2557028C9A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D9DAC4A6-077C-4A31-9C24-F07EA7E7C103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2D2C074D-F360-43EE-915F-6303A53ED5D2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016009BB-FA9B-401E-A10B-C1B048CF4412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FA226DF7-9868-4328-8240-58041EAE2D1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1D781BCD-EEF0-4C69-BB93-6F1F97FCFEF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966042FF-6FBE-4E6E-87D0-A7CB41FC50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6CA283C2-AECD-498D-BE39-3E166184E15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3244FAB6-051F-4B73-9E8F-4C61F319EED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1172A977-FABD-4493-A203-8849598A1B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8" name="Graphic 107" descr="Close with solid fill">
              <a:extLst>
                <a:ext uri="{FF2B5EF4-FFF2-40B4-BE49-F238E27FC236}">
                  <a16:creationId xmlns:a16="http://schemas.microsoft.com/office/drawing/2014/main" id="{7D5E0D52-CAE2-4CAD-B03B-D3EC9982EE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9" name="Graphic 108" descr="Close with solid fill">
              <a:extLst>
                <a:ext uri="{FF2B5EF4-FFF2-40B4-BE49-F238E27FC236}">
                  <a16:creationId xmlns:a16="http://schemas.microsoft.com/office/drawing/2014/main" id="{695E94A7-C5BF-484D-9E84-82AFDE6BF51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10" name="Graphic 109" descr="Close with solid fill">
              <a:extLst>
                <a:ext uri="{FF2B5EF4-FFF2-40B4-BE49-F238E27FC236}">
                  <a16:creationId xmlns:a16="http://schemas.microsoft.com/office/drawing/2014/main" id="{05373362-115D-49FA-8C68-A8B4E3E3C5A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11" name="Graphic 110" descr="Close with solid fill">
              <a:extLst>
                <a:ext uri="{FF2B5EF4-FFF2-40B4-BE49-F238E27FC236}">
                  <a16:creationId xmlns:a16="http://schemas.microsoft.com/office/drawing/2014/main" id="{622539A0-36E7-48F5-A397-E045B44472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064D30C-936C-4967-AFC6-B93F623CA6F5}"/>
              </a:ext>
            </a:extLst>
          </p:cNvPr>
          <p:cNvSpPr>
            <a:spLocks noGrp="1"/>
          </p:cNvSpPr>
          <p:nvPr>
            <p:ph type="dt" sz="half" idx="18"/>
          </p:nvPr>
        </p:nvSpPr>
        <p:spPr>
          <a:xfrm>
            <a:off x="-87990" y="6895674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FF87BD7-3AD4-41A6-85D5-142F30CCDA5D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>
          <a:xfrm>
            <a:off x="6170050" y="6403791"/>
            <a:ext cx="5464737" cy="214805"/>
          </a:xfrm>
        </p:spPr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3BEF5F0-4550-4190-9246-F1A51D3CF48B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>
          <a:xfrm>
            <a:off x="12212531" y="6895673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69" name="SPG Commodity Insights White Big">
            <a:extLst>
              <a:ext uri="{FF2B5EF4-FFF2-40B4-BE49-F238E27FC236}">
                <a16:creationId xmlns:a16="http://schemas.microsoft.com/office/drawing/2014/main" id="{E7A4C76E-B5E0-47B5-BEBC-D299E7DF7BE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68160" y="173933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29283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Group 82">
            <a:extLst>
              <a:ext uri="{FF2B5EF4-FFF2-40B4-BE49-F238E27FC236}">
                <a16:creationId xmlns:a16="http://schemas.microsoft.com/office/drawing/2014/main" id="{CBDE4C0C-1F1C-4F02-A6EB-F2554ADE887B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AB2B82C4-5A7B-4C3E-85F1-302BA123FDF8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BC4CA50C-DC6B-4532-80EA-F28E8B51C0E1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D4227544-25B8-43F2-A382-09126CE1D53D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5DE0598B-21E1-4AC9-9DD3-9587CF3B2E21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D4965106-C953-4340-ADAD-E33C3D5AB84E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268C2DAF-71D0-4E92-89F7-63BF5CCA1964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25C85142-108D-4D31-8381-651F3B71FEC3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126A0FC-AB3D-4457-832F-9CAA4807D44D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17D5183D-E7EC-4733-A453-DD3011C74727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4CE7D18F-A860-4DD8-9A7F-DA37E4C3AA63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6B76B2D8-9387-4E72-A78D-008F7B1DE7A6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296D2839-C002-4B6C-8039-6A2215DD0921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42CA74D5-3BD1-4495-8E67-2D08372A8A79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A53572D4-8E61-4A83-8938-8C0CB8CA936C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7784" y="1956816"/>
            <a:ext cx="7187184" cy="1399032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4400" b="0"/>
            </a:lvl1pPr>
          </a:lstStyle>
          <a:p>
            <a:r>
              <a:rPr lang="en-US"/>
              <a:t>[Presentation title max two lines]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8799" y="3474720"/>
            <a:ext cx="7187184" cy="739308"/>
          </a:xfrm>
        </p:spPr>
        <p:txBody>
          <a:bodyPr>
            <a:normAutofit/>
          </a:bodyPr>
          <a:lstStyle>
            <a:lvl1pPr marL="0" indent="0" algn="l">
              <a:buNone/>
              <a:defRPr sz="2400">
                <a:latin typeface="+mn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lvl="0"/>
            <a:r>
              <a:rPr lang="en-US"/>
              <a:t>[Presentation subtitle]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76BA038-2C76-4471-9639-0C56434FB7B6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141C0E8F-74CC-4F47-A92F-139B6B63BAED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2FF48AF1-AFFB-470F-AA8A-E6D9D296D966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F1FAC2A-8D2A-43FA-A89A-FD41958C13C8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64E9768B-A287-45E9-B93C-8F74CC3CBCEE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C475D874-C0C6-4E4B-BB98-E542146BD63C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0785CC4C-3F34-42B2-9537-BFD82F7DE4BA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6806D8E-6A7F-40D9-BCCF-3FD869EFAA9A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3D822507-3E4E-4D69-9341-50B46011FEA6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A761A62-846B-4E24-B6A9-9F8BACC73FBA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970B1166-4B5E-482E-AEA8-AF5754445A57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7625261F-9012-45CB-ABAF-4C1AEDD19CF7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1A4EF8C-B05F-4C2D-B895-B21347BB6B92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FEF527E8-5CCD-4E35-BD18-5BE908F8147A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46EFB865-E95C-4D65-81B9-DADE001CAED5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9756AD0-29AE-4990-BF99-3E465902C1F8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D3EA4F1D-DAE8-4A6E-A65C-C9A39B328E39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77" name="Picture 76">
              <a:extLst>
                <a:ext uri="{FF2B5EF4-FFF2-40B4-BE49-F238E27FC236}">
                  <a16:creationId xmlns:a16="http://schemas.microsoft.com/office/drawing/2014/main" id="{47D9D4B7-6F5D-45E3-965B-9B647508C72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88630BDD-787D-4482-BF31-6E548A628380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4DF7C0F0-B7CE-4A90-914D-652755BC8C5C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022B6B0-B5B1-4FA7-AD7A-56FC4EFF5A63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3C3114C0-9B04-4745-B0B2-8A2A899971C6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2F8B8185-CCD7-4451-ACD5-6C91CB4A6B81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772BF05C-B7F4-4317-8F18-A4BE9F50BCED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98C1F182-54AA-47C5-AA3D-F47B1BB74530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EDC44974-480B-4F6A-879E-B1E110585E73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D3596518-DC4F-4D88-A25D-AFA59B77BB42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FDA888A0-5BF5-42D0-9544-D6DE4CA5EBB7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13" name="Rectangle 112">
                <a:extLst>
                  <a:ext uri="{FF2B5EF4-FFF2-40B4-BE49-F238E27FC236}">
                    <a16:creationId xmlns:a16="http://schemas.microsoft.com/office/drawing/2014/main" id="{61A7793E-A0E5-4CCE-9C97-8DBFA520F878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A82ACCF2-F05E-470D-BCF5-1560C619CE0F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796EB321-FBBB-4629-92E6-3DBC06FD8D16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C1D301F2-511F-433B-81B9-306C4F9BBDFF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F4F70A24-6327-49AA-9A45-24B6C1649258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A687F511-0A68-483D-9776-63F8B1257A7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E0907C52-44BE-4C09-BA55-A6F3A52AA25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AFB67541-AE70-4AA1-9656-2123BBAB6A7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101" name="Graphic 100" descr="Close with solid fill">
              <a:extLst>
                <a:ext uri="{FF2B5EF4-FFF2-40B4-BE49-F238E27FC236}">
                  <a16:creationId xmlns:a16="http://schemas.microsoft.com/office/drawing/2014/main" id="{718C701C-5E97-4D56-B432-AD696732ABC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102" name="Graphic 101" descr="Close with solid fill">
              <a:extLst>
                <a:ext uri="{FF2B5EF4-FFF2-40B4-BE49-F238E27FC236}">
                  <a16:creationId xmlns:a16="http://schemas.microsoft.com/office/drawing/2014/main" id="{B3E9595E-4F55-4501-94BF-0FB57F478E4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103" name="Graphic 102" descr="Close with solid fill">
              <a:extLst>
                <a:ext uri="{FF2B5EF4-FFF2-40B4-BE49-F238E27FC236}">
                  <a16:creationId xmlns:a16="http://schemas.microsoft.com/office/drawing/2014/main" id="{9A584820-7F6D-4CC1-940D-460D46731CF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104" name="Graphic 103" descr="Close with solid fill">
              <a:extLst>
                <a:ext uri="{FF2B5EF4-FFF2-40B4-BE49-F238E27FC236}">
                  <a16:creationId xmlns:a16="http://schemas.microsoft.com/office/drawing/2014/main" id="{A1A37EF2-CB6A-463E-A002-C90485D224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105" name="Graphic 104" descr="Close with solid fill">
              <a:extLst>
                <a:ext uri="{FF2B5EF4-FFF2-40B4-BE49-F238E27FC236}">
                  <a16:creationId xmlns:a16="http://schemas.microsoft.com/office/drawing/2014/main" id="{48C855CC-3AB0-41B0-9BBF-9B7BB0D35B0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106" name="Graphic 105" descr="Close with solid fill">
              <a:extLst>
                <a:ext uri="{FF2B5EF4-FFF2-40B4-BE49-F238E27FC236}">
                  <a16:creationId xmlns:a16="http://schemas.microsoft.com/office/drawing/2014/main" id="{489DB8FD-920A-418F-AA9B-45F79A59BF0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7" name="Graphic 106" descr="Close with solid fill">
              <a:extLst>
                <a:ext uri="{FF2B5EF4-FFF2-40B4-BE49-F238E27FC236}">
                  <a16:creationId xmlns:a16="http://schemas.microsoft.com/office/drawing/2014/main" id="{9BBE7E3C-8A35-41D6-86A2-B821B8FEE46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8821B2B-FF47-4712-B01E-60357245470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-113212" y="6895670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B9D4A80-775D-4252-875E-247FD042AC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4CE996-91E9-401D-B376-AACD01423D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2218837" y="6920899"/>
            <a:ext cx="54864" cy="54864"/>
          </a:xfrm>
        </p:spPr>
        <p:txBody>
          <a:bodyPr/>
          <a:lstStyle>
            <a:lvl1pPr>
              <a:defRPr sz="100">
                <a:noFill/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67" name="SPG Commodity Insights Red White Big">
            <a:extLst>
              <a:ext uri="{FF2B5EF4-FFF2-40B4-BE49-F238E27FC236}">
                <a16:creationId xmlns:a16="http://schemas.microsoft.com/office/drawing/2014/main" id="{6E8D5550-4753-424D-94AC-7FE7175EBB7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68160" y="180706"/>
            <a:ext cx="2761488" cy="960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12796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32">
          <p15:clr>
            <a:srgbClr val="FBAE40"/>
          </p15:clr>
        </p15:guide>
      </p15:sldGuideLst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11"/>
          <p:cNvSpPr>
            <a:spLocks noGrp="1"/>
          </p:cNvSpPr>
          <p:nvPr>
            <p:ph type="body" sz="quarter" idx="15" hasCustomPrompt="1"/>
          </p:nvPr>
        </p:nvSpPr>
        <p:spPr>
          <a:xfrm>
            <a:off x="557213" y="647700"/>
            <a:ext cx="11077575" cy="5557838"/>
          </a:xfrm>
        </p:spPr>
        <p:txBody>
          <a:bodyPr tIns="0" bIns="0" anchor="t">
            <a:normAutofit/>
          </a:bodyPr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[Click to add non-bulleted content use Tab / Increase List Level for Second Level with bullet]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E8387B7-F763-4C34-94C4-97132B4B4946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717362C-2F74-4297-90B9-A57E4AEA86D5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71396959-DB01-48A2-93AE-24CB6D63142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468040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~    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8EA77DE4-BCDB-47D9-B82E-92CB162DC268}"/>
              </a:ext>
            </a:extLst>
          </p:cNvPr>
          <p:cNvSpPr txBox="1"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</p:spPr>
        <p:txBody>
          <a:bodyPr wrap="square" rtlCol="0" anchor="ctr">
            <a:noAutofit/>
          </a:bodyPr>
          <a:lstStyle/>
          <a:p>
            <a:pPr algn="ctr">
              <a:lnSpc>
                <a:spcPct val="90000"/>
              </a:lnSpc>
            </a:pPr>
            <a:r>
              <a:rPr lang="en-US" sz="11500" b="1"/>
              <a:t>DO NOT USE LAYOUTS AFTER THIS! 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E32137E-BEAB-4227-B846-44FA913DAE42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69939F3E-74E5-44F1-9240-48E58834DF45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D7AC190-6D13-491A-A146-FB42D15A54A6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BBB96B0B-9EF1-4F44-9D15-C2F5FAE2C72F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3790DEF-B040-4375-B50D-2E75D106AF88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6BC3F5E-CB1C-47AD-A420-D44AF6A539EF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A4DDF4B-F5E6-4774-B89B-17BA6DF305EB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E3EA3A4-B959-4E87-9825-2BF632AE4441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6F0D607-2FE9-4C0B-A4B4-B91087BCBBD7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33E063C8-30BA-4E29-AD0A-98373A1AB3F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200"/>
              <a:ext cx="1097249" cy="2017719"/>
            </a:xfrm>
            <a:prstGeom prst="rect">
              <a:avLst/>
            </a:prstGeom>
          </p:spPr>
        </p:pic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5D48A37F-F745-44A0-98C8-CA1A76B046F6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CDFA2AE4-FF5D-46B6-87B4-77EB5A522541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F36BE5EF-85EC-4E85-81DE-C07584B0FA46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A9B956C9-082C-4B27-AD93-0C603C121881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B4712D24-C98D-4BA9-983F-49CB970D38EE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EDA93D8A-1D14-4733-93D5-A04B1993F1D8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B4E07B5-BB1F-4AE6-9F68-8BA108D159FF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5161CBFA-3A0B-469F-B774-CFFEAD3F0AB4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180E91D1-EB2F-4496-B88C-CE1A533E402A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F96F4D83-759D-4016-9F0F-EDB086D969FA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29B63B26-9A2E-4C5B-BA98-AA0ACD83E37B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79BE47D-8EBF-4BC0-AD9C-1E304A5308BB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83CACD62-1D2A-4C9A-82A8-DE26F2D21528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1044C6D4-8350-42FD-B1CB-0CF4C9D9F829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7D9ABC90-61E7-4E90-9073-F86C3B747532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54" name="Graphic 53" descr="Close with solid fill">
              <a:extLst>
                <a:ext uri="{FF2B5EF4-FFF2-40B4-BE49-F238E27FC236}">
                  <a16:creationId xmlns:a16="http://schemas.microsoft.com/office/drawing/2014/main" id="{37EB55F8-E8D5-4198-89DE-B0E01E1B8E7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55" name="Graphic 54" descr="Close with solid fill">
              <a:extLst>
                <a:ext uri="{FF2B5EF4-FFF2-40B4-BE49-F238E27FC236}">
                  <a16:creationId xmlns:a16="http://schemas.microsoft.com/office/drawing/2014/main" id="{B6F5A250-BFFA-42A1-8D25-CFB0DA72B57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56" name="Graphic 55" descr="Close with solid fill">
              <a:extLst>
                <a:ext uri="{FF2B5EF4-FFF2-40B4-BE49-F238E27FC236}">
                  <a16:creationId xmlns:a16="http://schemas.microsoft.com/office/drawing/2014/main" id="{D53EE910-D134-4547-8737-B95277EF089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57" name="Graphic 56" descr="Close with solid fill">
              <a:extLst>
                <a:ext uri="{FF2B5EF4-FFF2-40B4-BE49-F238E27FC236}">
                  <a16:creationId xmlns:a16="http://schemas.microsoft.com/office/drawing/2014/main" id="{AA0C8EBC-8A95-4FF7-81FF-FD6B0F067EE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58" name="Graphic 57" descr="Close with solid fill">
              <a:extLst>
                <a:ext uri="{FF2B5EF4-FFF2-40B4-BE49-F238E27FC236}">
                  <a16:creationId xmlns:a16="http://schemas.microsoft.com/office/drawing/2014/main" id="{8598951F-5A5A-49A5-9545-77D3E825924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59" name="Graphic 58" descr="Close with solid fill">
              <a:extLst>
                <a:ext uri="{FF2B5EF4-FFF2-40B4-BE49-F238E27FC236}">
                  <a16:creationId xmlns:a16="http://schemas.microsoft.com/office/drawing/2014/main" id="{95929A5B-A2CD-4D5E-AF71-CD01AD787D3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60" name="Graphic 59" descr="Close with solid fill">
              <a:extLst>
                <a:ext uri="{FF2B5EF4-FFF2-40B4-BE49-F238E27FC236}">
                  <a16:creationId xmlns:a16="http://schemas.microsoft.com/office/drawing/2014/main" id="{042C97FB-A1B0-4B71-B65E-9F3DBB9B68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61" name="Graphic 60" descr="Close with solid fill">
              <a:extLst>
                <a:ext uri="{FF2B5EF4-FFF2-40B4-BE49-F238E27FC236}">
                  <a16:creationId xmlns:a16="http://schemas.microsoft.com/office/drawing/2014/main" id="{13BB3A3E-31BC-4C8E-B051-3598ACA680A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62" name="Graphic 61" descr="Close with solid fill">
              <a:extLst>
                <a:ext uri="{FF2B5EF4-FFF2-40B4-BE49-F238E27FC236}">
                  <a16:creationId xmlns:a16="http://schemas.microsoft.com/office/drawing/2014/main" id="{036AF13A-5529-4654-9F5F-34261CB09A9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63" name="Graphic 62" descr="Close with solid fill">
              <a:extLst>
                <a:ext uri="{FF2B5EF4-FFF2-40B4-BE49-F238E27FC236}">
                  <a16:creationId xmlns:a16="http://schemas.microsoft.com/office/drawing/2014/main" id="{8565E643-497F-4395-AD1C-B53D4B81927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8758933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.2 Body, three placehol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480888" y="549276"/>
            <a:ext cx="11230225" cy="792163"/>
          </a:xfrm>
          <a:prstGeom prst="rect">
            <a:avLst/>
          </a:prstGeom>
        </p:spPr>
        <p:txBody>
          <a:bodyPr/>
          <a:lstStyle>
            <a:lvl1pPr>
              <a:defRPr spc="0" baseline="0"/>
            </a:lvl1pPr>
          </a:lstStyle>
          <a:p>
            <a:r>
              <a:rPr lang="en-US"/>
              <a:t>Slide titles can only be two lines. If you have a subtitle it can only be one line</a:t>
            </a:r>
          </a:p>
        </p:txBody>
      </p:sp>
      <p:sp>
        <p:nvSpPr>
          <p:cNvPr id="8" name="Content Placeholder 2"/>
          <p:cNvSpPr>
            <a:spLocks noGrp="1"/>
          </p:cNvSpPr>
          <p:nvPr>
            <p:ph idx="1" hasCustomPrompt="1"/>
          </p:nvPr>
        </p:nvSpPr>
        <p:spPr>
          <a:xfrm>
            <a:off x="480888" y="1484314"/>
            <a:ext cx="5470686" cy="4752975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“Half width, full height (tall)” size in the Graphing Add-in. You can request this size for maps and infographics from the Design Booking Tool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2"/>
          <p:cNvSpPr>
            <a:spLocks noGrp="1"/>
          </p:cNvSpPr>
          <p:nvPr>
            <p:ph idx="11" hasCustomPrompt="1"/>
          </p:nvPr>
        </p:nvSpPr>
        <p:spPr>
          <a:xfrm>
            <a:off x="6240426" y="1484314"/>
            <a:ext cx="5470688" cy="2232025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“Half width, half height (small)” size in the Graphing Add-in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6" name="Content Placeholder 2"/>
          <p:cNvSpPr>
            <a:spLocks noGrp="1"/>
          </p:cNvSpPr>
          <p:nvPr>
            <p:ph idx="12" hasCustomPrompt="1"/>
          </p:nvPr>
        </p:nvSpPr>
        <p:spPr>
          <a:xfrm>
            <a:off x="6240426" y="4005264"/>
            <a:ext cx="5470687" cy="2232025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“Half width, half height (small)” size in the Graphing Add-in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0" name="Section divider placeholder"/>
          <p:cNvSpPr>
            <a:spLocks noGrp="1"/>
          </p:cNvSpPr>
          <p:nvPr>
            <p:ph type="body" sz="quarter" idx="14" hasCustomPrompt="1"/>
          </p:nvPr>
        </p:nvSpPr>
        <p:spPr>
          <a:xfrm>
            <a:off x="480888" y="0"/>
            <a:ext cx="5470687" cy="360040"/>
          </a:xfrm>
        </p:spPr>
        <p:txBody>
          <a:bodyPr wrap="none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lang="en-US" sz="1200" b="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/>
            </a:pPr>
            <a:r>
              <a:rPr lang="en-US"/>
              <a:t>Optional, add section divider here</a:t>
            </a:r>
          </a:p>
        </p:txBody>
      </p:sp>
      <p:sp>
        <p:nvSpPr>
          <p:cNvPr id="1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40426" y="6490800"/>
            <a:ext cx="5470688" cy="3672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rgbClr val="58595B"/>
                </a:solidFill>
              </a:defRPr>
            </a:lvl1pPr>
          </a:lstStyle>
          <a:p>
            <a:fld id="{24C46141-E31C-41A4-BE53-0A6DFD9041A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2" name="Subtitle">
            <a:extLst>
              <a:ext uri="{FF2B5EF4-FFF2-40B4-BE49-F238E27FC236}">
                <a16:creationId xmlns:a16="http://schemas.microsoft.com/office/drawing/2014/main" id="{C827D7C3-6BE4-44E7-852D-9DB21804D39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0888" y="1017438"/>
            <a:ext cx="11230225" cy="324000"/>
          </a:xfrm>
        </p:spPr>
        <p:txBody>
          <a:bodyPr wrap="square" tIns="0" bIns="0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sz="1400">
                <a:solidFill>
                  <a:srgbClr val="7F8080"/>
                </a:solidFill>
              </a:defRPr>
            </a:lvl1pPr>
          </a:lstStyle>
          <a:p>
            <a:r>
              <a:rPr lang="en-GB">
                <a:solidFill>
                  <a:srgbClr val="7F8080"/>
                </a:solidFill>
              </a:rPr>
              <a:t>Optional, one-line subtitle</a:t>
            </a:r>
          </a:p>
        </p:txBody>
      </p:sp>
    </p:spTree>
    <p:extLst>
      <p:ext uri="{BB962C8B-B14F-4D97-AF65-F5344CB8AC3E}">
        <p14:creationId xmlns:p14="http://schemas.microsoft.com/office/powerpoint/2010/main" val="23585909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749">
          <p15:clr>
            <a:srgbClr val="FBAE40"/>
          </p15:clr>
        </p15:guide>
        <p15:guide id="2" pos="3931">
          <p15:clr>
            <a:srgbClr val="FBAE40"/>
          </p15:clr>
        </p15:guide>
        <p15:guide id="3" orient="horz" pos="2341">
          <p15:clr>
            <a:srgbClr val="FBAE40"/>
          </p15:clr>
        </p15:guide>
        <p15:guide id="4" orient="horz" pos="2523">
          <p15:clr>
            <a:srgbClr val="FBAE40"/>
          </p15:clr>
        </p15:guide>
      </p15:sldGuideLst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304800"/>
            <a:ext cx="10295467" cy="70485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128798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406402" y="1371601"/>
            <a:ext cx="11379205" cy="4300539"/>
          </a:xfrm>
          <a:ln cap="flat">
            <a:miter lim="800000"/>
          </a:ln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146682E1-A610-4FB0-BCC6-241ABE41C99B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1" name="Rectangle 10"/>
          <p:cNvSpPr/>
          <p:nvPr userDrawn="1"/>
        </p:nvSpPr>
        <p:spPr>
          <a:xfrm>
            <a:off x="12287025" y="-4043"/>
            <a:ext cx="1386247" cy="243104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>
                <a:solidFill>
                  <a:schemeClr val="tx1"/>
                </a:solidFill>
              </a:rPr>
              <a:t>Title and Content</a:t>
            </a:r>
          </a:p>
          <a:p>
            <a:pPr algn="l"/>
            <a:r>
              <a:rPr lang="en-US" sz="1000" b="0" baseline="0">
                <a:solidFill>
                  <a:schemeClr val="tx1"/>
                </a:solidFill>
              </a:rPr>
              <a:t>Headline and content layout. </a:t>
            </a:r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7"/>
          </p:nvPr>
        </p:nvSpPr>
        <p:spPr>
          <a:xfrm>
            <a:off x="414529" y="5672139"/>
            <a:ext cx="11358880" cy="418782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12" name="Group 11"/>
          <p:cNvGrpSpPr/>
          <p:nvPr userDrawn="1"/>
        </p:nvGrpSpPr>
        <p:grpSpPr>
          <a:xfrm>
            <a:off x="12284310" y="2497574"/>
            <a:ext cx="1389888" cy="1233768"/>
            <a:chOff x="9215268" y="3023356"/>
            <a:chExt cx="1389888" cy="1233768"/>
          </a:xfrm>
        </p:grpSpPr>
        <p:sp>
          <p:nvSpPr>
            <p:cNvPr id="15" name="Rectangle 14"/>
            <p:cNvSpPr/>
            <p:nvPr userDrawn="1"/>
          </p:nvSpPr>
          <p:spPr>
            <a:xfrm>
              <a:off x="9215268" y="3023356"/>
              <a:ext cx="1389888" cy="123376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>
                  <a:solidFill>
                    <a:schemeClr val="tx1"/>
                  </a:solidFill>
                </a:rPr>
              </a:br>
              <a:r>
                <a:rPr lang="en-US" sz="1000" b="0" baseline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9264542" y="4042368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5195711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.3 Body, two placehol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480888" y="549276"/>
            <a:ext cx="11230225" cy="792163"/>
          </a:xfrm>
          <a:prstGeom prst="rect">
            <a:avLst/>
          </a:prstGeom>
        </p:spPr>
        <p:txBody>
          <a:bodyPr/>
          <a:lstStyle>
            <a:lvl1pPr>
              <a:defRPr spc="0" baseline="0"/>
            </a:lvl1pPr>
          </a:lstStyle>
          <a:p>
            <a:r>
              <a:rPr lang="en-US"/>
              <a:t>Slide titles can only be two lines. If you have a subtitle it can only be one line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9" name="Section divider placeholder"/>
          <p:cNvSpPr>
            <a:spLocks noGrp="1"/>
          </p:cNvSpPr>
          <p:nvPr>
            <p:ph type="body" sz="quarter" idx="14" hasCustomPrompt="1"/>
          </p:nvPr>
        </p:nvSpPr>
        <p:spPr>
          <a:xfrm>
            <a:off x="480888" y="0"/>
            <a:ext cx="5470687" cy="360040"/>
          </a:xfrm>
          <a:prstGeom prst="rect">
            <a:avLst/>
          </a:prstGeom>
        </p:spPr>
        <p:txBody>
          <a:bodyPr wrap="none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lang="en-US" sz="1600" b="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/>
            </a:pPr>
            <a:r>
              <a:rPr lang="en-US"/>
              <a:t>Optional, add section divider here</a:t>
            </a:r>
          </a:p>
        </p:txBody>
      </p:sp>
      <p:sp>
        <p:nvSpPr>
          <p:cNvPr id="1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40426" y="6490800"/>
            <a:ext cx="5470688" cy="3672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rgbClr val="58595B"/>
                </a:solidFill>
              </a:defRPr>
            </a:lvl1pPr>
          </a:lstStyle>
          <a:p>
            <a:fld id="{24C46141-E31C-41A4-BE53-0A6DFD9041A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1" name="Subtitle">
            <a:extLst>
              <a:ext uri="{FF2B5EF4-FFF2-40B4-BE49-F238E27FC236}">
                <a16:creationId xmlns:a16="http://schemas.microsoft.com/office/drawing/2014/main" id="{ED559828-B861-45A6-B57D-812DDB76DC4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0888" y="1017438"/>
            <a:ext cx="11230225" cy="324000"/>
          </a:xfrm>
          <a:prstGeom prst="rect">
            <a:avLst/>
          </a:prstGeom>
        </p:spPr>
        <p:txBody>
          <a:bodyPr wrap="square" tIns="0" bIns="0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sz="1400">
                <a:solidFill>
                  <a:srgbClr val="7F8080"/>
                </a:solidFill>
              </a:defRPr>
            </a:lvl1pPr>
          </a:lstStyle>
          <a:p>
            <a:r>
              <a:rPr lang="en-GB">
                <a:solidFill>
                  <a:srgbClr val="7F8080"/>
                </a:solidFill>
              </a:rPr>
              <a:t>Optional, one-line subtitle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CEEA78B5-F362-4E61-B6F9-353D12043CF6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80888" y="1484314"/>
            <a:ext cx="7414869" cy="4752974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“2/3 width, full height” size in the Graphing Add-in. You can request this size for maps and infographics from the Design Booking Tool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789AF426-923F-42E9-87DC-20FE6A5D4C2E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8184032" y="1484314"/>
            <a:ext cx="3527080" cy="4752974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“1/3 width, full height” size in the Graphing Add-in. You can request this size for infographics only from the Design Booking Tool (not for maps)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836048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pos="4974">
          <p15:clr>
            <a:srgbClr val="FBAE40"/>
          </p15:clr>
        </p15:guide>
        <p15:guide id="4" pos="5155">
          <p15:clr>
            <a:srgbClr val="FBAE40"/>
          </p15:clr>
        </p15:guide>
      </p15:sldGuideLst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.1 Body, two placehol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"/>
          <p:cNvSpPr>
            <a:spLocks noGrp="1"/>
          </p:cNvSpPr>
          <p:nvPr>
            <p:ph type="title" hasCustomPrompt="1"/>
          </p:nvPr>
        </p:nvSpPr>
        <p:spPr>
          <a:xfrm>
            <a:off x="480888" y="549276"/>
            <a:ext cx="11230225" cy="792163"/>
          </a:xfrm>
          <a:prstGeom prst="rect">
            <a:avLst/>
          </a:prstGeom>
        </p:spPr>
        <p:txBody>
          <a:bodyPr/>
          <a:lstStyle>
            <a:lvl1pPr>
              <a:defRPr spc="0" baseline="0"/>
            </a:lvl1pPr>
          </a:lstStyle>
          <a:p>
            <a:r>
              <a:rPr lang="en-US"/>
              <a:t>Slide titles can only be two lines. If you have a subtitle it can only be one line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1" name="Section divider placeholder"/>
          <p:cNvSpPr>
            <a:spLocks noGrp="1"/>
          </p:cNvSpPr>
          <p:nvPr>
            <p:ph type="body" sz="quarter" idx="13" hasCustomPrompt="1"/>
          </p:nvPr>
        </p:nvSpPr>
        <p:spPr>
          <a:xfrm>
            <a:off x="480888" y="0"/>
            <a:ext cx="5470687" cy="360040"/>
          </a:xfrm>
          <a:prstGeom prst="rect">
            <a:avLst/>
          </a:prstGeom>
        </p:spPr>
        <p:txBody>
          <a:bodyPr wrap="none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lang="en-US" sz="1600" b="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/>
            </a:pPr>
            <a:r>
              <a:rPr lang="en-US"/>
              <a:t>Optional, add section divider here</a:t>
            </a:r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40426" y="6490800"/>
            <a:ext cx="5470688" cy="3672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rgbClr val="58595B"/>
                </a:solidFill>
              </a:defRPr>
            </a:lvl1pPr>
          </a:lstStyle>
          <a:p>
            <a:fld id="{24C46141-E31C-41A4-BE53-0A6DFD9041A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Subtitle">
            <a:extLst>
              <a:ext uri="{FF2B5EF4-FFF2-40B4-BE49-F238E27FC236}">
                <a16:creationId xmlns:a16="http://schemas.microsoft.com/office/drawing/2014/main" id="{BCF3703E-846E-4EBD-AA29-A0EF673DA5B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0888" y="1017438"/>
            <a:ext cx="11230225" cy="324000"/>
          </a:xfrm>
          <a:prstGeom prst="rect">
            <a:avLst/>
          </a:prstGeom>
        </p:spPr>
        <p:txBody>
          <a:bodyPr wrap="square" tIns="0" bIns="0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sz="1400">
                <a:solidFill>
                  <a:srgbClr val="7F8080"/>
                </a:solidFill>
              </a:defRPr>
            </a:lvl1pPr>
          </a:lstStyle>
          <a:p>
            <a:r>
              <a:rPr lang="en-GB">
                <a:solidFill>
                  <a:srgbClr val="7F8080"/>
                </a:solidFill>
              </a:rPr>
              <a:t>Optional, one-line subtitle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C1C3BD09-2536-4D37-AE07-267F3CBEB812}"/>
              </a:ext>
            </a:extLst>
          </p:cNvPr>
          <p:cNvSpPr>
            <a:spLocks noGrp="1"/>
          </p:cNvSpPr>
          <p:nvPr>
            <p:ph idx="16" hasCustomPrompt="1"/>
          </p:nvPr>
        </p:nvSpPr>
        <p:spPr>
          <a:xfrm>
            <a:off x="480888" y="1484313"/>
            <a:ext cx="5470686" cy="4752975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“Half width, full height (tall)” size in the Graphing Add-in. You can request this size for maps and infographics from the Design Booking Tool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DABC95B6-4663-4DCB-A430-C2C0B248AB3C}"/>
              </a:ext>
            </a:extLst>
          </p:cNvPr>
          <p:cNvSpPr>
            <a:spLocks noGrp="1"/>
          </p:cNvSpPr>
          <p:nvPr>
            <p:ph idx="17" hasCustomPrompt="1"/>
          </p:nvPr>
        </p:nvSpPr>
        <p:spPr>
          <a:xfrm>
            <a:off x="6240428" y="1484313"/>
            <a:ext cx="5470686" cy="4752975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“Half width, full height (tall)” size in the Graphing Add-in. You can request this size for maps and infographics from the Design Booking Tool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934865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749">
          <p15:clr>
            <a:srgbClr val="FBAE40"/>
          </p15:clr>
        </p15:guide>
        <p15:guide id="2" pos="3931">
          <p15:clr>
            <a:srgbClr val="FBAE40"/>
          </p15:clr>
        </p15:guide>
      </p15:sldGuideLst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ntent -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397375"/>
          </a:xfrm>
        </p:spPr>
        <p:txBody>
          <a:bodyPr/>
          <a:lstStyle>
            <a:lvl3pPr>
              <a:spcAft>
                <a:spcPts val="0"/>
              </a:spcAft>
              <a:defRPr/>
            </a:lvl3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1E281549-F48C-40C3-A3B8-76A33095ABB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651300"/>
            <a:ext cx="11062709" cy="64811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7" name="Text Placeholder 11">
            <a:extLst>
              <a:ext uri="{FF2B5EF4-FFF2-40B4-BE49-F238E27FC236}">
                <a16:creationId xmlns:a16="http://schemas.microsoft.com/office/drawing/2014/main" id="{33AF1F22-6453-4489-88BC-640BBEB648C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332755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disclaimer]</a:t>
            </a:r>
          </a:p>
        </p:txBody>
      </p:sp>
    </p:spTree>
    <p:extLst>
      <p:ext uri="{BB962C8B-B14F-4D97-AF65-F5344CB8AC3E}">
        <p14:creationId xmlns:p14="http://schemas.microsoft.com/office/powerpoint/2010/main" val="276538914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2">
          <p15:clr>
            <a:srgbClr val="FBAE40"/>
          </p15:clr>
        </p15:guide>
        <p15:guide id="2" orient="horz" pos="3587">
          <p15:clr>
            <a:srgbClr val="FBAE40"/>
          </p15:clr>
        </p15:guide>
      </p15:sldGuideLst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.7 Body, two placehol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480888" y="549276"/>
            <a:ext cx="11230225" cy="792163"/>
          </a:xfrm>
          <a:prstGeom prst="rect">
            <a:avLst/>
          </a:prstGeom>
        </p:spPr>
        <p:txBody>
          <a:bodyPr/>
          <a:lstStyle>
            <a:lvl1pPr>
              <a:defRPr spc="0" baseline="0"/>
            </a:lvl1pPr>
          </a:lstStyle>
          <a:p>
            <a:r>
              <a:rPr lang="en-US"/>
              <a:t>Slide titles can only be two lines. If you have a subtitle it can only be one line</a:t>
            </a:r>
          </a:p>
        </p:txBody>
      </p:sp>
      <p:sp>
        <p:nvSpPr>
          <p:cNvPr id="8" name="Content Placeholder 2"/>
          <p:cNvSpPr>
            <a:spLocks noGrp="1"/>
          </p:cNvSpPr>
          <p:nvPr>
            <p:ph idx="1" hasCustomPrompt="1"/>
          </p:nvPr>
        </p:nvSpPr>
        <p:spPr>
          <a:xfrm>
            <a:off x="480888" y="1484314"/>
            <a:ext cx="11230224" cy="3816895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“Full width, half height, (wide)” size in the Graphing Add-in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0" name="Section divider placeholder"/>
          <p:cNvSpPr>
            <a:spLocks noGrp="1"/>
          </p:cNvSpPr>
          <p:nvPr>
            <p:ph type="body" sz="quarter" idx="13" hasCustomPrompt="1"/>
          </p:nvPr>
        </p:nvSpPr>
        <p:spPr>
          <a:xfrm>
            <a:off x="480888" y="0"/>
            <a:ext cx="5470687" cy="360040"/>
          </a:xfrm>
        </p:spPr>
        <p:txBody>
          <a:bodyPr wrap="none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lang="en-US" sz="1200" b="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/>
            </a:pPr>
            <a:r>
              <a:rPr lang="en-US"/>
              <a:t>Optional, add section divider here</a:t>
            </a:r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40426" y="6490800"/>
            <a:ext cx="5470688" cy="3672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rgbClr val="58595B"/>
                </a:solidFill>
              </a:defRPr>
            </a:lvl1pPr>
          </a:lstStyle>
          <a:p>
            <a:fld id="{24C46141-E31C-41A4-BE53-0A6DFD9041A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FC71578-066C-43C7-9E2E-1C41B5BC886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0888" y="5445225"/>
            <a:ext cx="11230225" cy="792063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Use for text only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Subtitle">
            <a:extLst>
              <a:ext uri="{FF2B5EF4-FFF2-40B4-BE49-F238E27FC236}">
                <a16:creationId xmlns:a16="http://schemas.microsoft.com/office/drawing/2014/main" id="{E471C9F1-F47D-4A96-9879-CF0EB2FAFC5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0888" y="1017438"/>
            <a:ext cx="11230225" cy="324000"/>
          </a:xfrm>
        </p:spPr>
        <p:txBody>
          <a:bodyPr wrap="square" tIns="0" bIns="0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sz="1400">
                <a:solidFill>
                  <a:srgbClr val="7F8080"/>
                </a:solidFill>
              </a:defRPr>
            </a:lvl1pPr>
          </a:lstStyle>
          <a:p>
            <a:r>
              <a:rPr lang="en-GB">
                <a:solidFill>
                  <a:srgbClr val="7F8080"/>
                </a:solidFill>
              </a:rPr>
              <a:t>Optional, one-line subtitle</a:t>
            </a:r>
          </a:p>
        </p:txBody>
      </p:sp>
    </p:spTree>
    <p:extLst>
      <p:ext uri="{BB962C8B-B14F-4D97-AF65-F5344CB8AC3E}">
        <p14:creationId xmlns:p14="http://schemas.microsoft.com/office/powerpoint/2010/main" val="40414290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80888" y="549276"/>
            <a:ext cx="11230225" cy="792163"/>
          </a:xfrm>
          <a:prstGeom prst="rect">
            <a:avLst/>
          </a:prstGeom>
        </p:spPr>
        <p:txBody>
          <a:bodyPr/>
          <a:lstStyle>
            <a:lvl1pPr>
              <a:defRPr spc="0" baseline="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0" name="Gray text above slide title"/>
          <p:cNvSpPr>
            <a:spLocks noGrp="1"/>
          </p:cNvSpPr>
          <p:nvPr>
            <p:ph type="body" sz="quarter" idx="16" hasCustomPrompt="1"/>
          </p:nvPr>
        </p:nvSpPr>
        <p:spPr>
          <a:xfrm>
            <a:off x="480888" y="0"/>
            <a:ext cx="5470687" cy="360040"/>
          </a:xfrm>
          <a:prstGeom prst="rect">
            <a:avLst/>
          </a:prstGeom>
        </p:spPr>
        <p:txBody>
          <a:bodyPr wrap="none" anchor="ctr"/>
          <a:lstStyle>
            <a:lvl1pPr marL="0" indent="0">
              <a:buNone/>
              <a:tabLst/>
              <a:defRPr sz="1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Add white text here in sentence case</a:t>
            </a:r>
          </a:p>
        </p:txBody>
      </p:sp>
      <p:sp>
        <p:nvSpPr>
          <p:cNvPr id="1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40426" y="6490800"/>
            <a:ext cx="5470688" cy="3672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rgbClr val="58595B"/>
                </a:solidFill>
              </a:defRPr>
            </a:lvl1pPr>
          </a:lstStyle>
          <a:p>
            <a:fld id="{24C46141-E31C-41A4-BE53-0A6DFD9041A4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0267363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.4 Body, two placehol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80888" y="549276"/>
            <a:ext cx="11230225" cy="792163"/>
          </a:xfrm>
          <a:prstGeom prst="rect">
            <a:avLst/>
          </a:prstGeom>
        </p:spPr>
        <p:txBody>
          <a:bodyPr/>
          <a:lstStyle>
            <a:lvl1pPr>
              <a:defRPr spc="0" baseline="0"/>
            </a:lvl1pPr>
          </a:lstStyle>
          <a:p>
            <a:r>
              <a:rPr lang="en-US"/>
              <a:t>Slide titles can only be two lines. If you have a subtitle it can only be one line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480888" y="1484314"/>
            <a:ext cx="8205863" cy="4752975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“3/4 width, full height” size in the Graphing Add-in. You can request this size for maps and infographics from the Design Booking Tool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  <a:p>
            <a:pPr lvl="0"/>
            <a:endParaRPr lang="en-US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11" name="Section divider placeholder"/>
          <p:cNvSpPr>
            <a:spLocks noGrp="1"/>
          </p:cNvSpPr>
          <p:nvPr>
            <p:ph type="body" sz="quarter" idx="12" hasCustomPrompt="1"/>
          </p:nvPr>
        </p:nvSpPr>
        <p:spPr>
          <a:xfrm>
            <a:off x="480888" y="0"/>
            <a:ext cx="5470687" cy="360040"/>
          </a:xfrm>
        </p:spPr>
        <p:txBody>
          <a:bodyPr wrap="none" anchor="ctr"/>
          <a:lstStyle>
            <a:lvl1pPr marL="0" indent="0">
              <a:buNone/>
              <a:tabLst/>
              <a:defRPr lang="en-US" sz="1200" b="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</a:pPr>
            <a:r>
              <a:rPr lang="en-US"/>
              <a:t>Optional, add section divider here</a:t>
            </a: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40426" y="6490800"/>
            <a:ext cx="5470688" cy="3672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rgbClr val="58595B"/>
                </a:solidFill>
              </a:defRPr>
            </a:lvl1pPr>
          </a:lstStyle>
          <a:p>
            <a:fld id="{24C46141-E31C-41A4-BE53-0A6DFD9041A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B0E9228-A130-4AE1-8340-801D5FA7676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8975767" y="1484314"/>
            <a:ext cx="2735346" cy="47529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“1/4 width, full height” size in the Graphing Add-in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ubtitle">
            <a:extLst>
              <a:ext uri="{FF2B5EF4-FFF2-40B4-BE49-F238E27FC236}">
                <a16:creationId xmlns:a16="http://schemas.microsoft.com/office/drawing/2014/main" id="{3CC84348-C6CC-479E-874D-CBE7E650F4F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0888" y="1017438"/>
            <a:ext cx="11230225" cy="324000"/>
          </a:xfrm>
        </p:spPr>
        <p:txBody>
          <a:bodyPr wrap="square" tIns="0" bIns="0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sz="1400">
                <a:solidFill>
                  <a:srgbClr val="7F8080"/>
                </a:solidFill>
              </a:defRPr>
            </a:lvl1pPr>
          </a:lstStyle>
          <a:p>
            <a:r>
              <a:rPr lang="en-GB">
                <a:solidFill>
                  <a:srgbClr val="7F8080"/>
                </a:solidFill>
              </a:rPr>
              <a:t>Optional, one-line subtitle</a:t>
            </a:r>
          </a:p>
        </p:txBody>
      </p:sp>
    </p:spTree>
    <p:extLst>
      <p:ext uri="{BB962C8B-B14F-4D97-AF65-F5344CB8AC3E}">
        <p14:creationId xmlns:p14="http://schemas.microsoft.com/office/powerpoint/2010/main" val="2933767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473">
          <p15:clr>
            <a:srgbClr val="FBAE40"/>
          </p15:clr>
        </p15:guide>
        <p15:guide id="2" pos="5654">
          <p15:clr>
            <a:srgbClr val="FBAE40"/>
          </p15:clr>
        </p15:guide>
      </p15:sldGuideLst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w 2 Line Title and Sub-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9F6A52D2-B831-4A7E-B79F-CA60DD5AFA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342900"/>
            <a:ext cx="11062709" cy="826477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8" name="Sub-headline">
            <a:extLst>
              <a:ext uri="{FF2B5EF4-FFF2-40B4-BE49-F238E27FC236}">
                <a16:creationId xmlns:a16="http://schemas.microsoft.com/office/drawing/2014/main" id="{D212CF22-B0A8-44E6-9016-A098DED0B9D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1262525"/>
            <a:ext cx="11064240" cy="278706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1800"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3E5ACEF0-A41E-43CA-95FB-8893A51AFE9C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67038" y="1638300"/>
            <a:ext cx="11067749" cy="396240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B5468271-2A9D-4952-80BC-4A10FA385C0C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en-US"/>
              <a:t>Road to COP 28 / June 2023</a:t>
            </a:r>
          </a:p>
        </p:txBody>
      </p:sp>
      <p:sp>
        <p:nvSpPr>
          <p:cNvPr id="10" name="Footnote">
            <a:extLst>
              <a:ext uri="{FF2B5EF4-FFF2-40B4-BE49-F238E27FC236}">
                <a16:creationId xmlns:a16="http://schemas.microsoft.com/office/drawing/2014/main" id="{2AC03367-3865-46D6-B5A4-164C77CEC65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  <a:prstGeom prst="rect">
            <a:avLst/>
          </a:prstGeom>
        </p:spPr>
        <p:txBody>
          <a:bodyPr t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7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 / Footnote]</a:t>
            </a:r>
          </a:p>
        </p:txBody>
      </p:sp>
    </p:spTree>
    <p:extLst>
      <p:ext uri="{BB962C8B-B14F-4D97-AF65-F5344CB8AC3E}">
        <p14:creationId xmlns:p14="http://schemas.microsoft.com/office/powerpoint/2010/main" val="14290248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32">
          <p15:clr>
            <a:srgbClr val="FBAE40"/>
          </p15:clr>
        </p15:guide>
        <p15:guide id="2" orient="horz" pos="3528">
          <p15:clr>
            <a:srgbClr val="FBAE40"/>
          </p15:clr>
        </p15:guide>
      </p15:sldGuideLst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Four Placehol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itle 6">
            <a:extLst>
              <a:ext uri="{FF2B5EF4-FFF2-40B4-BE49-F238E27FC236}">
                <a16:creationId xmlns:a16="http://schemas.microsoft.com/office/drawing/2014/main" id="{249FEED1-049B-4B90-B377-73CC89853AC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3712" y="342900"/>
            <a:ext cx="11062709" cy="46055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7715AF6A-0E10-44AB-B296-289FDE3CCF3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63712" y="1261872"/>
            <a:ext cx="5285232" cy="192024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91C74582-35F9-4EBE-914F-B2B9606E1172}"/>
              </a:ext>
            </a:extLst>
          </p:cNvPr>
          <p:cNvSpPr>
            <a:spLocks noGrp="1"/>
          </p:cNvSpPr>
          <p:nvPr>
            <p:ph sz="quarter" idx="18" hasCustomPrompt="1"/>
          </p:nvPr>
        </p:nvSpPr>
        <p:spPr>
          <a:xfrm>
            <a:off x="6344516" y="1261872"/>
            <a:ext cx="5285232" cy="192024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84D1402A-B147-4C3B-B5F7-81B053EC1DD6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563712" y="3674314"/>
            <a:ext cx="5285232" cy="192024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1D97A98-7AE7-4D51-BF40-6464C40A1152}"/>
              </a:ext>
            </a:extLst>
          </p:cNvPr>
          <p:cNvSpPr>
            <a:spLocks noGrp="1"/>
          </p:cNvSpPr>
          <p:nvPr>
            <p:ph sz="quarter" idx="20" hasCustomPrompt="1"/>
          </p:nvPr>
        </p:nvSpPr>
        <p:spPr>
          <a:xfrm>
            <a:off x="6344516" y="3674313"/>
            <a:ext cx="5285232" cy="192024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3664AE1-F712-4056-96F2-627ACD75D8AB}"/>
              </a:ext>
            </a:extLst>
          </p:cNvPr>
          <p:cNvSpPr>
            <a:spLocks noGrp="1"/>
          </p:cNvSpPr>
          <p:nvPr>
            <p:ph type="ftr" sz="quarter" idx="35"/>
          </p:nvPr>
        </p:nvSpPr>
        <p:spPr/>
        <p:txBody>
          <a:bodyPr/>
          <a:lstStyle/>
          <a:p>
            <a:r>
              <a:rPr lang="en-US"/>
              <a:t>China Refining and Marketing Short-Term Outlook / June 2023</a:t>
            </a:r>
          </a:p>
        </p:txBody>
      </p:sp>
      <p:sp>
        <p:nvSpPr>
          <p:cNvPr id="16" name="Sub-headline">
            <a:extLst>
              <a:ext uri="{FF2B5EF4-FFF2-40B4-BE49-F238E27FC236}">
                <a16:creationId xmlns:a16="http://schemas.microsoft.com/office/drawing/2014/main" id="{F346F33D-2E31-4707-AF32-FF8FAE8A45A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899026"/>
            <a:ext cx="11064240" cy="278706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1800"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7" name="Footnote">
            <a:extLst>
              <a:ext uri="{FF2B5EF4-FFF2-40B4-BE49-F238E27FC236}">
                <a16:creationId xmlns:a16="http://schemas.microsoft.com/office/drawing/2014/main" id="{B09D4A4B-356B-4A62-9288-4627B8B3C31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  <a:prstGeom prst="rect">
            <a:avLst/>
          </a:prstGeom>
        </p:spPr>
        <p:txBody>
          <a:bodyPr t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7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 / Footnote]</a:t>
            </a:r>
          </a:p>
        </p:txBody>
      </p:sp>
    </p:spTree>
    <p:extLst>
      <p:ext uri="{BB962C8B-B14F-4D97-AF65-F5344CB8AC3E}">
        <p14:creationId xmlns:p14="http://schemas.microsoft.com/office/powerpoint/2010/main" val="24667121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3" orient="horz" pos="792">
          <p15:clr>
            <a:srgbClr val="FBAE40"/>
          </p15:clr>
        </p15:guide>
        <p15:guide id="4" orient="horz" pos="3528">
          <p15:clr>
            <a:srgbClr val="FBAE40"/>
          </p15:clr>
        </p15:guide>
      </p15:sldGuideLst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hree Placeholder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itle 6">
            <a:extLst>
              <a:ext uri="{FF2B5EF4-FFF2-40B4-BE49-F238E27FC236}">
                <a16:creationId xmlns:a16="http://schemas.microsoft.com/office/drawing/2014/main" id="{249FEED1-049B-4B90-B377-73CC89853AC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3712" y="342900"/>
            <a:ext cx="11062709" cy="46055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7715AF6A-0E10-44AB-B296-289FDE3CCF3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63711" y="1257299"/>
            <a:ext cx="3337560" cy="434340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91C74582-35F9-4EBE-914F-B2B9606E1172}"/>
              </a:ext>
            </a:extLst>
          </p:cNvPr>
          <p:cNvSpPr>
            <a:spLocks noGrp="1"/>
          </p:cNvSpPr>
          <p:nvPr>
            <p:ph sz="quarter" idx="18" hasCustomPrompt="1"/>
          </p:nvPr>
        </p:nvSpPr>
        <p:spPr>
          <a:xfrm>
            <a:off x="8293719" y="1257299"/>
            <a:ext cx="3337560" cy="434340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1D97A98-7AE7-4D51-BF40-6464C40A1152}"/>
              </a:ext>
            </a:extLst>
          </p:cNvPr>
          <p:cNvSpPr>
            <a:spLocks noGrp="1"/>
          </p:cNvSpPr>
          <p:nvPr>
            <p:ph sz="quarter" idx="20" hasCustomPrompt="1"/>
          </p:nvPr>
        </p:nvSpPr>
        <p:spPr>
          <a:xfrm>
            <a:off x="4428715" y="1257299"/>
            <a:ext cx="3337560" cy="434340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F4647B6-122D-44F9-8D7F-50F8A7ACC9B7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/>
              <a:t>Section name (optional) / Title / Month 20YY</a:t>
            </a:r>
          </a:p>
        </p:txBody>
      </p:sp>
      <p:sp>
        <p:nvSpPr>
          <p:cNvPr id="15" name="Sub-headline">
            <a:extLst>
              <a:ext uri="{FF2B5EF4-FFF2-40B4-BE49-F238E27FC236}">
                <a16:creationId xmlns:a16="http://schemas.microsoft.com/office/drawing/2014/main" id="{DE438935-9E2D-4AE3-9F3D-D5F3BB7EB9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899026"/>
            <a:ext cx="11064240" cy="278706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1800"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0" name="Footnote">
            <a:extLst>
              <a:ext uri="{FF2B5EF4-FFF2-40B4-BE49-F238E27FC236}">
                <a16:creationId xmlns:a16="http://schemas.microsoft.com/office/drawing/2014/main" id="{A14DB3E1-6D55-4844-83B1-91565767B00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  <a:prstGeom prst="rect">
            <a:avLst/>
          </a:prstGeom>
        </p:spPr>
        <p:txBody>
          <a:bodyPr t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7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 / Footnote]</a:t>
            </a:r>
          </a:p>
        </p:txBody>
      </p:sp>
    </p:spTree>
    <p:extLst>
      <p:ext uri="{BB962C8B-B14F-4D97-AF65-F5344CB8AC3E}">
        <p14:creationId xmlns:p14="http://schemas.microsoft.com/office/powerpoint/2010/main" val="15815035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5" orient="horz" pos="792">
          <p15:clr>
            <a:srgbClr val="FBAE40"/>
          </p15:clr>
        </p15:guide>
        <p15:guide id="6" orient="horz" pos="3528">
          <p15:clr>
            <a:srgbClr val="FBAE40"/>
          </p15:clr>
        </p15:guide>
      </p15:sldGuideLst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.6 Body, two placehold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80888" y="549276"/>
            <a:ext cx="11230225" cy="792163"/>
          </a:xfrm>
          <a:prstGeom prst="rect">
            <a:avLst/>
          </a:prstGeom>
        </p:spPr>
        <p:txBody>
          <a:bodyPr/>
          <a:lstStyle>
            <a:lvl1pPr>
              <a:defRPr spc="0" baseline="0"/>
            </a:lvl1pPr>
          </a:lstStyle>
          <a:p>
            <a:r>
              <a:rPr lang="en-US"/>
              <a:t>Slide titles can only be two lines. If you have a subtitle it can only be one line</a:t>
            </a: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Global gas and LNG outlook: January 2023</a:t>
            </a:r>
          </a:p>
        </p:txBody>
      </p:sp>
      <p:sp>
        <p:nvSpPr>
          <p:cNvPr id="11" name="Section divider placeholder"/>
          <p:cNvSpPr>
            <a:spLocks noGrp="1"/>
          </p:cNvSpPr>
          <p:nvPr>
            <p:ph type="body" sz="quarter" idx="12" hasCustomPrompt="1"/>
          </p:nvPr>
        </p:nvSpPr>
        <p:spPr>
          <a:xfrm>
            <a:off x="480888" y="0"/>
            <a:ext cx="5470687" cy="360040"/>
          </a:xfrm>
          <a:prstGeom prst="rect">
            <a:avLst/>
          </a:prstGeom>
        </p:spPr>
        <p:txBody>
          <a:bodyPr wrap="none" anchor="ctr"/>
          <a:lstStyle>
            <a:lvl1pPr marL="0" indent="0">
              <a:buNone/>
              <a:tabLst/>
              <a:defRPr lang="en-US" sz="1600" b="0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Optional, add section divider here</a:t>
            </a: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40426" y="6490800"/>
            <a:ext cx="5470688" cy="3672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rgbClr val="58595B"/>
                </a:solidFill>
              </a:defRPr>
            </a:lvl1pPr>
          </a:lstStyle>
          <a:p>
            <a:fld id="{24C46141-E31C-41A4-BE53-0A6DFD9041A4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">
            <a:extLst>
              <a:ext uri="{FF2B5EF4-FFF2-40B4-BE49-F238E27FC236}">
                <a16:creationId xmlns:a16="http://schemas.microsoft.com/office/drawing/2014/main" id="{337621E0-9F35-41A6-B4FA-E5FE9230501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0888" y="1017438"/>
            <a:ext cx="11230225" cy="324000"/>
          </a:xfrm>
          <a:prstGeom prst="rect">
            <a:avLst/>
          </a:prstGeom>
        </p:spPr>
        <p:txBody>
          <a:bodyPr wrap="square" tIns="0" bIns="0" anchor="ctr"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400"/>
              </a:spcAft>
              <a:buClrTx/>
              <a:buSzPct val="90000"/>
              <a:buFont typeface="Arial" pitchFamily="34" charset="0"/>
              <a:buNone/>
              <a:tabLst/>
              <a:defRPr sz="1400">
                <a:solidFill>
                  <a:srgbClr val="7F8080"/>
                </a:solidFill>
              </a:defRPr>
            </a:lvl1pPr>
          </a:lstStyle>
          <a:p>
            <a:r>
              <a:rPr lang="en-GB">
                <a:solidFill>
                  <a:srgbClr val="7F8080"/>
                </a:solidFill>
              </a:rPr>
              <a:t>Optional, one-line subtitle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8D19DE3-EB5F-4137-A556-19E2BA5BE8B0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505250" y="1484314"/>
            <a:ext cx="8205863" cy="4752975"/>
          </a:xfrm>
        </p:spPr>
        <p:txBody>
          <a:bodyPr/>
          <a:lstStyle>
            <a:lvl1pPr>
              <a:defRPr/>
            </a:lvl1pPr>
            <a:lvl4pPr marL="727075" indent="-179388">
              <a:defRPr/>
            </a:lvl4pPr>
          </a:lstStyle>
          <a:p>
            <a:pPr lvl="0"/>
            <a:r>
              <a:rPr lang="en-US"/>
              <a:t>“3/4 width, full height” size in the Graphing Add-in. You can request this size for maps and infographics from the Design Booking Tool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4">
            <a:extLst>
              <a:ext uri="{FF2B5EF4-FFF2-40B4-BE49-F238E27FC236}">
                <a16:creationId xmlns:a16="http://schemas.microsoft.com/office/drawing/2014/main" id="{36DC575A-61E6-4944-9D7F-72681CD201A7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480888" y="1484314"/>
            <a:ext cx="2735344" cy="47529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“1/4 width, full height” size in the Graphing Add-in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892429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26">
          <p15:clr>
            <a:srgbClr val="FBAE40"/>
          </p15:clr>
        </p15:guide>
        <p15:guide id="2" pos="2207">
          <p15:clr>
            <a:srgbClr val="FBAE40"/>
          </p15:clr>
        </p15:guide>
      </p15:sldGuideLst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4802" y="1371601"/>
            <a:ext cx="11584516" cy="4823255"/>
          </a:xfr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itle 4"/>
          <p:cNvSpPr>
            <a:spLocks noGrp="1" noChangeArrowheads="1"/>
          </p:cNvSpPr>
          <p:nvPr>
            <p:ph type="title"/>
          </p:nvPr>
        </p:nvSpPr>
        <p:spPr bwMode="auto">
          <a:xfrm>
            <a:off x="304800" y="152406"/>
            <a:ext cx="11582400" cy="72351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vert="horz" wrap="square" lIns="90000" tIns="43200" rIns="90000" bIns="43200" numCol="1" anchor="t" anchorCtr="0" compatLnSpc="1">
            <a:prstTxWarp prst="textNoShape">
              <a:avLst/>
            </a:prstTxWarp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274331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hart Placeholder 2"/>
          <p:cNvSpPr>
            <a:spLocks noGrp="1"/>
          </p:cNvSpPr>
          <p:nvPr>
            <p:ph type="chart" idx="1"/>
          </p:nvPr>
        </p:nvSpPr>
        <p:spPr>
          <a:xfrm>
            <a:off x="304801" y="1295400"/>
            <a:ext cx="11584516" cy="4941912"/>
          </a:xfrm>
        </p:spPr>
        <p:txBody>
          <a:bodyPr/>
          <a:lstStyle/>
          <a:p>
            <a:pPr lvl="0"/>
            <a:r>
              <a:rPr lang="en-US" noProof="0"/>
              <a:t>Click icon to add chart</a:t>
            </a:r>
          </a:p>
        </p:txBody>
      </p:sp>
      <p:sp>
        <p:nvSpPr>
          <p:cNvPr id="4" name="Title 4"/>
          <p:cNvSpPr>
            <a:spLocks noGrp="1" noChangeArrowheads="1"/>
          </p:cNvSpPr>
          <p:nvPr>
            <p:ph type="title"/>
          </p:nvPr>
        </p:nvSpPr>
        <p:spPr bwMode="auto">
          <a:xfrm>
            <a:off x="304800" y="152401"/>
            <a:ext cx="11582400" cy="72351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vert="horz" wrap="square" lIns="90000" tIns="43200" rIns="90000" bIns="43200" numCol="1" anchor="t" anchorCtr="0" compatLnSpc="1">
            <a:prstTxWarp prst="textNoShape">
              <a:avLst/>
            </a:prstTxWarp>
          </a:bodyPr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252893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hf hdr="0" ftr="0" dt="0"/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567039" y="1622425"/>
            <a:ext cx="11064240" cy="439737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[Click to add content]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52DE08D-8DD0-44DB-979A-C398324AA3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[Headline]</a:t>
            </a:r>
          </a:p>
        </p:txBody>
      </p:sp>
    </p:spTree>
    <p:extLst>
      <p:ext uri="{BB962C8B-B14F-4D97-AF65-F5344CB8AC3E}">
        <p14:creationId xmlns:p14="http://schemas.microsoft.com/office/powerpoint/2010/main" val="31457772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22">
          <p15:clr>
            <a:srgbClr val="FBAE40"/>
          </p15:clr>
        </p15:guide>
      </p15:sldGuideLst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s 2 x 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9" name="Subtitle Left">
            <a:extLst>
              <a:ext uri="{FF2B5EF4-FFF2-40B4-BE49-F238E27FC236}">
                <a16:creationId xmlns:a16="http://schemas.microsoft.com/office/drawing/2014/main" id="{ED30F6A3-B5BC-40C0-8DCB-0F3F70EB09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84838" y="1261872"/>
            <a:ext cx="3857010" cy="267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0" name="Subtitle Middle">
            <a:extLst>
              <a:ext uri="{FF2B5EF4-FFF2-40B4-BE49-F238E27FC236}">
                <a16:creationId xmlns:a16="http://schemas.microsoft.com/office/drawing/2014/main" id="{AD83F8F7-A173-4FA2-BE9F-FA907F37B67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84838" y="2716512"/>
            <a:ext cx="3857010" cy="267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32" name="Picture Placeholder Left">
            <a:extLst>
              <a:ext uri="{FF2B5EF4-FFF2-40B4-BE49-F238E27FC236}">
                <a16:creationId xmlns:a16="http://schemas.microsoft.com/office/drawing/2014/main" id="{CF6F45C0-8397-41BE-B336-31CACBC93446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69217" y="1261872"/>
            <a:ext cx="850392" cy="850392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3" name="Picture Placeholder  Middle">
            <a:extLst>
              <a:ext uri="{FF2B5EF4-FFF2-40B4-BE49-F238E27FC236}">
                <a16:creationId xmlns:a16="http://schemas.microsoft.com/office/drawing/2014/main" id="{259A6D79-8609-455C-B241-4E9D846D5FFB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69217" y="2716512"/>
            <a:ext cx="850392" cy="850392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35" name="Text Placeholder 20">
            <a:extLst>
              <a:ext uri="{FF2B5EF4-FFF2-40B4-BE49-F238E27FC236}">
                <a16:creationId xmlns:a16="http://schemas.microsoft.com/office/drawing/2014/main" id="{F93BE80F-03ED-41A2-8709-8A7F3D16AC1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784838" y="1587722"/>
            <a:ext cx="3857010" cy="928037"/>
          </a:xfrm>
          <a:prstGeom prst="rect">
            <a:avLst/>
          </a:prstGeo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600"/>
            </a:lvl1pPr>
            <a:lvl2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2pPr>
            <a:lvl3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marL="169863" marR="0" lvl="0" indent="-1698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text]</a:t>
            </a:r>
          </a:p>
          <a:p>
            <a:pPr marL="341313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–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517525" marR="0" lvl="2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  <p:sp>
        <p:nvSpPr>
          <p:cNvPr id="36" name="Text Placeholder 22">
            <a:extLst>
              <a:ext uri="{FF2B5EF4-FFF2-40B4-BE49-F238E27FC236}">
                <a16:creationId xmlns:a16="http://schemas.microsoft.com/office/drawing/2014/main" id="{967F51AC-FAAC-41F8-8C78-8EF80FFF4FF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784838" y="3026645"/>
            <a:ext cx="3857010" cy="928036"/>
          </a:xfrm>
          <a:prstGeom prst="rect">
            <a:avLst/>
          </a:prstGeo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600"/>
            </a:lvl1pPr>
            <a:lvl2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2pPr>
            <a:lvl3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marL="169863" marR="0" lvl="0" indent="-1698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text]</a:t>
            </a:r>
          </a:p>
          <a:p>
            <a:pPr marL="341313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–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517525" marR="0" lvl="2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  <p:sp>
        <p:nvSpPr>
          <p:cNvPr id="39" name="Title 6">
            <a:extLst>
              <a:ext uri="{FF2B5EF4-FFF2-40B4-BE49-F238E27FC236}">
                <a16:creationId xmlns:a16="http://schemas.microsoft.com/office/drawing/2014/main" id="{74FD5EE2-7E80-4B3F-9F2E-FB51310FF6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342900"/>
            <a:ext cx="11062709" cy="46055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4" name="Subtitle Left">
            <a:extLst>
              <a:ext uri="{FF2B5EF4-FFF2-40B4-BE49-F238E27FC236}">
                <a16:creationId xmlns:a16="http://schemas.microsoft.com/office/drawing/2014/main" id="{4EB342BF-6CAA-4B82-AF57-F25F0E8E4DE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765773" y="1261872"/>
            <a:ext cx="3857010" cy="267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5" name="Subtitle Middle">
            <a:extLst>
              <a:ext uri="{FF2B5EF4-FFF2-40B4-BE49-F238E27FC236}">
                <a16:creationId xmlns:a16="http://schemas.microsoft.com/office/drawing/2014/main" id="{792A9CBD-D504-44CD-993E-28D5A82AB14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765773" y="2716512"/>
            <a:ext cx="3857010" cy="267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6" name="Picture Placeholder Left">
            <a:extLst>
              <a:ext uri="{FF2B5EF4-FFF2-40B4-BE49-F238E27FC236}">
                <a16:creationId xmlns:a16="http://schemas.microsoft.com/office/drawing/2014/main" id="{009A490E-8C91-4D1E-BD53-4E7033E185C0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550152" y="1261872"/>
            <a:ext cx="850392" cy="850392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7" name="Picture Placeholder  Middle">
            <a:extLst>
              <a:ext uri="{FF2B5EF4-FFF2-40B4-BE49-F238E27FC236}">
                <a16:creationId xmlns:a16="http://schemas.microsoft.com/office/drawing/2014/main" id="{B3525E34-70EA-44E1-8FED-6D35963A97D0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550152" y="2716512"/>
            <a:ext cx="850392" cy="850392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18" name="Text Placeholder 20">
            <a:extLst>
              <a:ext uri="{FF2B5EF4-FFF2-40B4-BE49-F238E27FC236}">
                <a16:creationId xmlns:a16="http://schemas.microsoft.com/office/drawing/2014/main" id="{1CB46CF6-6609-40E4-9F18-AAD3D6C5AAB0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765773" y="1587722"/>
            <a:ext cx="3857010" cy="928037"/>
          </a:xfrm>
          <a:prstGeom prst="rect">
            <a:avLst/>
          </a:prstGeo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600"/>
            </a:lvl1pPr>
            <a:lvl2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2pPr>
            <a:lvl3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marL="169863" marR="0" lvl="0" indent="-1698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text]</a:t>
            </a:r>
          </a:p>
          <a:p>
            <a:pPr marL="341313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–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517525" marR="0" lvl="2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  <p:sp>
        <p:nvSpPr>
          <p:cNvPr id="19" name="Text Placeholder 22">
            <a:extLst>
              <a:ext uri="{FF2B5EF4-FFF2-40B4-BE49-F238E27FC236}">
                <a16:creationId xmlns:a16="http://schemas.microsoft.com/office/drawing/2014/main" id="{9AD166B1-99E0-49B7-9424-A1B505123279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765773" y="3026645"/>
            <a:ext cx="3857010" cy="928036"/>
          </a:xfrm>
          <a:prstGeom prst="rect">
            <a:avLst/>
          </a:prstGeo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600"/>
            </a:lvl1pPr>
            <a:lvl2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2pPr>
            <a:lvl3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marL="169863" marR="0" lvl="0" indent="-1698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text]</a:t>
            </a:r>
          </a:p>
          <a:p>
            <a:pPr marL="341313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–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517525" marR="0" lvl="2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  <p:sp>
        <p:nvSpPr>
          <p:cNvPr id="20" name="Subtitle Middle">
            <a:extLst>
              <a:ext uri="{FF2B5EF4-FFF2-40B4-BE49-F238E27FC236}">
                <a16:creationId xmlns:a16="http://schemas.microsoft.com/office/drawing/2014/main" id="{FACF049B-4486-44B8-A830-D469FA5F6CD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1782660" y="4154799"/>
            <a:ext cx="3857010" cy="267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1" name="Picture Placeholder  Middle">
            <a:extLst>
              <a:ext uri="{FF2B5EF4-FFF2-40B4-BE49-F238E27FC236}">
                <a16:creationId xmlns:a16="http://schemas.microsoft.com/office/drawing/2014/main" id="{ACB6CBE9-656B-4931-8DAE-8958D93E7422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567039" y="4154799"/>
            <a:ext cx="850392" cy="850392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2" name="Text Placeholder 22">
            <a:extLst>
              <a:ext uri="{FF2B5EF4-FFF2-40B4-BE49-F238E27FC236}">
                <a16:creationId xmlns:a16="http://schemas.microsoft.com/office/drawing/2014/main" id="{564520D8-CDA7-4278-8769-E3C18C1F19A7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782660" y="4464932"/>
            <a:ext cx="3857010" cy="928036"/>
          </a:xfrm>
          <a:prstGeom prst="rect">
            <a:avLst/>
          </a:prstGeo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600"/>
            </a:lvl1pPr>
            <a:lvl2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2pPr>
            <a:lvl3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marL="169863" marR="0" lvl="0" indent="-1698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text]</a:t>
            </a:r>
          </a:p>
          <a:p>
            <a:pPr marL="341313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–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517525" marR="0" lvl="2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  <p:sp>
        <p:nvSpPr>
          <p:cNvPr id="23" name="Subtitle Middle">
            <a:extLst>
              <a:ext uri="{FF2B5EF4-FFF2-40B4-BE49-F238E27FC236}">
                <a16:creationId xmlns:a16="http://schemas.microsoft.com/office/drawing/2014/main" id="{498C1007-D958-4823-AF07-A11D5ED562D1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7763595" y="4154799"/>
            <a:ext cx="3857010" cy="267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24" name="Picture Placeholder  Middle">
            <a:extLst>
              <a:ext uri="{FF2B5EF4-FFF2-40B4-BE49-F238E27FC236}">
                <a16:creationId xmlns:a16="http://schemas.microsoft.com/office/drawing/2014/main" id="{C87162C6-1D5F-4F74-AD00-7AF87B19835D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6547974" y="4154799"/>
            <a:ext cx="850392" cy="850392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/>
              <a:t>[Image] or remove and place icon here</a:t>
            </a:r>
          </a:p>
        </p:txBody>
      </p:sp>
      <p:sp>
        <p:nvSpPr>
          <p:cNvPr id="25" name="Text Placeholder 22">
            <a:extLst>
              <a:ext uri="{FF2B5EF4-FFF2-40B4-BE49-F238E27FC236}">
                <a16:creationId xmlns:a16="http://schemas.microsoft.com/office/drawing/2014/main" id="{818AC8AF-5117-4C49-90A1-8427A7B5BDC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763595" y="4464932"/>
            <a:ext cx="3857010" cy="928036"/>
          </a:xfrm>
          <a:prstGeom prst="rect">
            <a:avLst/>
          </a:prstGeo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600"/>
            </a:lvl1pPr>
            <a:lvl2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2pPr>
            <a:lvl3pPr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marL="169863" marR="0" lvl="0" indent="-1698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text]</a:t>
            </a:r>
          </a:p>
          <a:p>
            <a:pPr marL="341313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–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517525" marR="0" lvl="2" indent="-1762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387EB15F-F929-4285-B3D2-F12F7A3EDFE1}"/>
              </a:ext>
            </a:extLst>
          </p:cNvPr>
          <p:cNvSpPr>
            <a:spLocks noGrp="1"/>
          </p:cNvSpPr>
          <p:nvPr>
            <p:ph type="ftr" sz="quarter" idx="38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27" name="Footnote">
            <a:extLst>
              <a:ext uri="{FF2B5EF4-FFF2-40B4-BE49-F238E27FC236}">
                <a16:creationId xmlns:a16="http://schemas.microsoft.com/office/drawing/2014/main" id="{0C1180AF-6FC1-48D4-9108-195B7C9E0F8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  <a:prstGeom prst="rect">
            <a:avLst/>
          </a:prstGeom>
        </p:spPr>
        <p:txBody>
          <a:bodyPr t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7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 / Footnote]</a:t>
            </a:r>
          </a:p>
        </p:txBody>
      </p:sp>
      <p:sp>
        <p:nvSpPr>
          <p:cNvPr id="28" name="Sub-headline">
            <a:extLst>
              <a:ext uri="{FF2B5EF4-FFF2-40B4-BE49-F238E27FC236}">
                <a16:creationId xmlns:a16="http://schemas.microsoft.com/office/drawing/2014/main" id="{CEBFF992-B5B5-4920-8BF1-3F8A84AE638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899026"/>
            <a:ext cx="11064240" cy="278706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1800"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</p:spTree>
    <p:extLst>
      <p:ext uri="{BB962C8B-B14F-4D97-AF65-F5344CB8AC3E}">
        <p14:creationId xmlns:p14="http://schemas.microsoft.com/office/powerpoint/2010/main" val="8834434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92">
          <p15:clr>
            <a:srgbClr val="FBAE40"/>
          </p15:clr>
        </p15:guide>
        <p15:guide id="2" orient="horz" pos="3528">
          <p15:clr>
            <a:srgbClr val="FBAE40"/>
          </p15:clr>
        </p15:guide>
      </p15:sldGuideLst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ntent + Subtitles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862F50-D7AA-4A1E-9B6A-F951D2D7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Subtitle Left">
            <a:extLst>
              <a:ext uri="{FF2B5EF4-FFF2-40B4-BE49-F238E27FC236}">
                <a16:creationId xmlns:a16="http://schemas.microsoft.com/office/drawing/2014/main" id="{8403981E-786C-4EF9-AF33-61C19C423EF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7038" y="1273308"/>
            <a:ext cx="5029200" cy="27870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1" name="Subtitle Right">
            <a:extLst>
              <a:ext uri="{FF2B5EF4-FFF2-40B4-BE49-F238E27FC236}">
                <a16:creationId xmlns:a16="http://schemas.microsoft.com/office/drawing/2014/main" id="{B61E0577-E2AB-4D15-B857-69F705573C6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602078" y="1273308"/>
            <a:ext cx="5029200" cy="278706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buNone/>
              <a:defRPr sz="1800">
                <a:latin typeface="+mn-lt"/>
                <a:cs typeface="+mj-cs"/>
              </a:defRPr>
            </a:lvl1pPr>
            <a:lvl2pPr marL="0" indent="0">
              <a:buNone/>
              <a:defRPr sz="2000">
                <a:latin typeface="+mj-lt"/>
                <a:cs typeface="+mj-cs"/>
              </a:defRPr>
            </a:lvl2pPr>
            <a:lvl3pPr marL="0" indent="0">
              <a:buNone/>
              <a:defRPr sz="2000">
                <a:latin typeface="+mj-lt"/>
                <a:cs typeface="+mj-cs"/>
              </a:defRPr>
            </a:lvl3pPr>
            <a:lvl4pPr marL="0" indent="0">
              <a:buNone/>
              <a:defRPr sz="2000">
                <a:latin typeface="+mj-lt"/>
                <a:cs typeface="+mj-cs"/>
              </a:defRPr>
            </a:lvl4pPr>
            <a:lvl5pPr marL="0" indent="0">
              <a:buNone/>
              <a:defRPr sz="2000">
                <a:latin typeface="+mj-lt"/>
                <a:cs typeface="+mj-cs"/>
              </a:defRPr>
            </a:lvl5pPr>
          </a:lstStyle>
          <a:p>
            <a:pPr lvl="0"/>
            <a:r>
              <a:rPr lang="en-US"/>
              <a:t>[Subtitle]</a:t>
            </a:r>
          </a:p>
        </p:txBody>
      </p:sp>
      <p:sp>
        <p:nvSpPr>
          <p:cNvPr id="15" name="Title 6">
            <a:extLst>
              <a:ext uri="{FF2B5EF4-FFF2-40B4-BE49-F238E27FC236}">
                <a16:creationId xmlns:a16="http://schemas.microsoft.com/office/drawing/2014/main" id="{58A82081-6A70-4E53-9668-8A704A41614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342900"/>
            <a:ext cx="11062709" cy="46055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FD4842E1-8DB4-4D2D-8B37-7306DA8AA400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567038" y="1647590"/>
            <a:ext cx="5029200" cy="3915009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66F8253E-1094-4CA9-B5AB-E7D20AD42CF3}"/>
              </a:ext>
            </a:extLst>
          </p:cNvPr>
          <p:cNvSpPr>
            <a:spLocks noGrp="1"/>
          </p:cNvSpPr>
          <p:nvPr>
            <p:ph sz="quarter" idx="20" hasCustomPrompt="1"/>
          </p:nvPr>
        </p:nvSpPr>
        <p:spPr>
          <a:xfrm>
            <a:off x="6602078" y="1647590"/>
            <a:ext cx="5029200" cy="3915011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D18551D-791B-450D-BD0F-4EEC0603C07D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US"/>
              <a:t>Section name (optional) / Title / Month 20YY</a:t>
            </a:r>
          </a:p>
        </p:txBody>
      </p:sp>
      <p:sp>
        <p:nvSpPr>
          <p:cNvPr id="17" name="Sub-headline">
            <a:extLst>
              <a:ext uri="{FF2B5EF4-FFF2-40B4-BE49-F238E27FC236}">
                <a16:creationId xmlns:a16="http://schemas.microsoft.com/office/drawing/2014/main" id="{EDB95B89-2A33-48DD-AC3B-313AD82CB61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899026"/>
            <a:ext cx="11064240" cy="278706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1800"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2" name="Footnote">
            <a:extLst>
              <a:ext uri="{FF2B5EF4-FFF2-40B4-BE49-F238E27FC236}">
                <a16:creationId xmlns:a16="http://schemas.microsoft.com/office/drawing/2014/main" id="{EC8D25E1-630B-4946-B6B3-50E82479777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  <a:prstGeom prst="rect">
            <a:avLst/>
          </a:prstGeom>
        </p:spPr>
        <p:txBody>
          <a:bodyPr t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7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 / Footnote]</a:t>
            </a:r>
          </a:p>
        </p:txBody>
      </p:sp>
    </p:spTree>
    <p:extLst>
      <p:ext uri="{BB962C8B-B14F-4D97-AF65-F5344CB8AC3E}">
        <p14:creationId xmlns:p14="http://schemas.microsoft.com/office/powerpoint/2010/main" val="8453098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92">
          <p15:clr>
            <a:srgbClr val="FBAE40"/>
          </p15:clr>
        </p15:guide>
        <p15:guide id="2" orient="horz" pos="3528">
          <p15:clr>
            <a:srgbClr val="FBAE40"/>
          </p15:clr>
        </p15:guide>
      </p15:sldGuideLst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4801" y="1371600"/>
            <a:ext cx="11584516" cy="4865712"/>
          </a:xfrm>
        </p:spPr>
        <p:txBody>
          <a:bodyPr/>
          <a:lstStyle>
            <a:lvl1pPr>
              <a:buClrTx/>
              <a:defRPr/>
            </a:lvl1pPr>
            <a:lvl2pPr>
              <a:buClrTx/>
              <a:defRPr/>
            </a:lvl2pPr>
            <a:lvl3pPr>
              <a:buClrTx/>
              <a:defRPr/>
            </a:lvl3pPr>
            <a:lvl4pPr>
              <a:buClrTx/>
              <a:defRPr/>
            </a:lvl4pPr>
            <a:lvl5pPr>
              <a:buClrTx/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itle 4"/>
          <p:cNvSpPr>
            <a:spLocks noGrp="1" noChangeArrowheads="1"/>
          </p:cNvSpPr>
          <p:nvPr>
            <p:ph type="title"/>
          </p:nvPr>
        </p:nvSpPr>
        <p:spPr bwMode="auto">
          <a:xfrm>
            <a:off x="304800" y="152401"/>
            <a:ext cx="11582400" cy="72351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vert="horz" wrap="square" lIns="90000" tIns="43200" rIns="90000" bIns="43200" numCol="1" anchor="t" anchorCtr="0" compatLnSpc="1">
            <a:prstTxWarp prst="textNoShape">
              <a:avLst/>
            </a:prstTxWarp>
          </a:bodyPr>
          <a:lstStyle>
            <a:lvl1pPr>
              <a:defRPr sz="2800">
                <a:latin typeface="+mj-lt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967408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hf hdr="0" ftr="0" dt="0"/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w/Sub-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Sub-headline">
            <a:extLst>
              <a:ext uri="{FF2B5EF4-FFF2-40B4-BE49-F238E27FC236}">
                <a16:creationId xmlns:a16="http://schemas.microsoft.com/office/drawing/2014/main" id="{43FE0DC3-F312-4660-86BD-A98328F26A4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67039" y="899026"/>
            <a:ext cx="11064240" cy="278706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1800" b="0">
                <a:latin typeface="+mn-lt"/>
              </a:defRPr>
            </a:lvl1pPr>
            <a:lvl2pPr marL="169863" indent="0">
              <a:buNone/>
              <a:defRPr/>
            </a:lvl2pPr>
          </a:lstStyle>
          <a:p>
            <a:pPr lvl="0"/>
            <a:r>
              <a:rPr lang="en-US"/>
              <a:t>[Sub-headline]</a:t>
            </a:r>
          </a:p>
        </p:txBody>
      </p:sp>
      <p:sp>
        <p:nvSpPr>
          <p:cNvPr id="11" name="Title 6">
            <a:extLst>
              <a:ext uri="{FF2B5EF4-FFF2-40B4-BE49-F238E27FC236}">
                <a16:creationId xmlns:a16="http://schemas.microsoft.com/office/drawing/2014/main" id="{249FEED1-049B-4B90-B377-73CC89853AC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7039" y="342900"/>
            <a:ext cx="11062709" cy="460551"/>
          </a:xfrm>
        </p:spPr>
        <p:txBody>
          <a:bodyPr/>
          <a:lstStyle/>
          <a:p>
            <a:r>
              <a:rPr lang="en-US"/>
              <a:t>[Headline]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7715AF6A-0E10-44AB-B296-289FDE3CCF3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63712" y="1257300"/>
            <a:ext cx="11064240" cy="4343400"/>
          </a:xfrm>
        </p:spPr>
        <p:txBody>
          <a:bodyPr/>
          <a:lstStyle/>
          <a:p>
            <a:pPr lvl="0"/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[Click to add content]</a:t>
            </a:r>
            <a:endParaRPr lang="en-US"/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93D8889F-920C-4319-AFB6-3C9009C9EE2D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en-US"/>
              <a:t>Section name (optional) / Title / Month 20YY</a:t>
            </a:r>
          </a:p>
        </p:txBody>
      </p:sp>
      <p:sp>
        <p:nvSpPr>
          <p:cNvPr id="10" name="Footnote">
            <a:extLst>
              <a:ext uri="{FF2B5EF4-FFF2-40B4-BE49-F238E27FC236}">
                <a16:creationId xmlns:a16="http://schemas.microsoft.com/office/drawing/2014/main" id="{9D7D1A86-6C0E-4CB8-9A24-2845A8A33E2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7039" y="5687045"/>
            <a:ext cx="11060912" cy="525368"/>
          </a:xfrm>
          <a:prstGeom prst="rect">
            <a:avLst/>
          </a:prstGeom>
        </p:spPr>
        <p:txBody>
          <a:bodyPr t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None/>
              <a:defRPr sz="700">
                <a:latin typeface="+mn-lt"/>
              </a:defRPr>
            </a:lvl1pPr>
            <a:lvl2pPr marL="169863" indent="-112713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700">
                <a:latin typeface="+mn-lt"/>
              </a:defRPr>
            </a:lvl2pPr>
            <a:lvl3pPr marL="341312" indent="0">
              <a:buNone/>
              <a:defRPr/>
            </a:lvl3pPr>
          </a:lstStyle>
          <a:p>
            <a:pPr lvl="0"/>
            <a:r>
              <a:rPr lang="en-US"/>
              <a:t>[Source / Legal disclaimer / Footnote]</a:t>
            </a:r>
          </a:p>
        </p:txBody>
      </p:sp>
    </p:spTree>
    <p:extLst>
      <p:ext uri="{BB962C8B-B14F-4D97-AF65-F5344CB8AC3E}">
        <p14:creationId xmlns:p14="http://schemas.microsoft.com/office/powerpoint/2010/main" val="25229852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92">
          <p15:clr>
            <a:srgbClr val="FBAE40"/>
          </p15:clr>
        </p15:guide>
        <p15:guide id="2" orient="horz" pos="3528">
          <p15:clr>
            <a:srgbClr val="FBAE40"/>
          </p15:clr>
        </p15:guide>
      </p15:sldGuideLst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 white pla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34" y="143630"/>
            <a:ext cx="7231529" cy="2576289"/>
          </a:xfrm>
        </p:spPr>
        <p:txBody>
          <a:bodyPr tIns="0" rIns="0" anchor="t">
            <a:noAutofit/>
          </a:bodyPr>
          <a:lstStyle>
            <a:lvl1pPr algn="l">
              <a:defRPr sz="4400" b="1" baseline="0"/>
            </a:lvl1pPr>
          </a:lstStyle>
          <a:p>
            <a:r>
              <a:rPr lang="en-US" dirty="0"/>
              <a:t>Click to insert 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34" y="2719916"/>
            <a:ext cx="7207623" cy="1181195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15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Alternative 2: 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1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71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13" name="Rectangle 12"/>
          <p:cNvSpPr/>
          <p:nvPr userDrawn="1"/>
        </p:nvSpPr>
        <p:spPr>
          <a:xfrm>
            <a:off x="5" y="6879921"/>
            <a:ext cx="12205252" cy="3677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36" name="Rectangle 35"/>
          <p:cNvSpPr/>
          <p:nvPr userDrawn="1"/>
        </p:nvSpPr>
        <p:spPr>
          <a:xfrm>
            <a:off x="12287030" y="-4042"/>
            <a:ext cx="1386247" cy="29515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Cover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Do not change the size of the title. Keep the title short and use the subtitle area for longer descriptions if needed. </a:t>
            </a:r>
          </a:p>
          <a:p>
            <a:pPr algn="l"/>
            <a:endParaRPr lang="en-US" sz="1000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Choose where to add presenter name(s) – upper right corner and under title/ subtitle. Remove unused placeholders. </a:t>
            </a:r>
          </a:p>
        </p:txBody>
      </p:sp>
      <p:sp>
        <p:nvSpPr>
          <p:cNvPr id="19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  <p:sp>
        <p:nvSpPr>
          <p:cNvPr id="20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414534" y="4196049"/>
            <a:ext cx="7231529" cy="777168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Alternative 1: 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21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14528" y="5024557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grpSp>
        <p:nvGrpSpPr>
          <p:cNvPr id="26" name="Group 25"/>
          <p:cNvGrpSpPr/>
          <p:nvPr userDrawn="1"/>
        </p:nvGrpSpPr>
        <p:grpSpPr>
          <a:xfrm>
            <a:off x="12287030" y="3023356"/>
            <a:ext cx="1386247" cy="1481803"/>
            <a:chOff x="9215268" y="3023356"/>
            <a:chExt cx="1039685" cy="1481802"/>
          </a:xfrm>
        </p:grpSpPr>
        <p:sp>
          <p:nvSpPr>
            <p:cNvPr id="27" name="Rectangle 26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8" name="Rectangle 27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pic>
        <p:nvPicPr>
          <p:cNvPr id="17" name="Platts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5097" y="6083223"/>
            <a:ext cx="1256647" cy="7132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9813396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 black plain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7137" y="5502808"/>
            <a:ext cx="2229023" cy="126187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46304"/>
            <a:ext cx="7205472" cy="2578608"/>
          </a:xfrm>
        </p:spPr>
        <p:txBody>
          <a:bodyPr tIns="0" anchor="t">
            <a:noAutofit/>
          </a:bodyPr>
          <a:lstStyle>
            <a:lvl1pPr algn="l">
              <a:defRPr sz="4400" b="1" baseline="0"/>
            </a:lvl1pPr>
          </a:lstStyle>
          <a:p>
            <a:r>
              <a:rPr lang="en-US" dirty="0"/>
              <a:t>Click to insert 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2743200"/>
            <a:ext cx="7205472" cy="1179576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71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13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Alternative 2: 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2"/>
            <a:ext cx="1386247" cy="295152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baseline="0" dirty="0">
                <a:solidFill>
                  <a:schemeClr val="bg1"/>
                </a:solidFill>
              </a:rPr>
              <a:t>Cover</a:t>
            </a: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Do not change the size of the title. Keep the title short and use the subtitle area for longer descriptions if needed. </a:t>
            </a:r>
          </a:p>
          <a:p>
            <a:pPr algn="l"/>
            <a:endParaRPr lang="en-US" sz="1000" baseline="0" dirty="0">
              <a:solidFill>
                <a:schemeClr val="bg1"/>
              </a:solidFill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aseline="0" dirty="0">
                <a:solidFill>
                  <a:schemeClr val="bg1"/>
                </a:solidFill>
              </a:rPr>
              <a:t>Choose where to add presenter name(s) – upper right corner and under title/ subtitle. Remove unused placeholders. </a:t>
            </a:r>
          </a:p>
          <a:p>
            <a:pPr algn="l"/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15" name="Rectangle 14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9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tx1"/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  <p:sp>
        <p:nvSpPr>
          <p:cNvPr id="20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414534" y="4196049"/>
            <a:ext cx="7231529" cy="777168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Alternative 1: 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21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14528" y="5024557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grpSp>
        <p:nvGrpSpPr>
          <p:cNvPr id="27" name="Group 26"/>
          <p:cNvGrpSpPr/>
          <p:nvPr userDrawn="1"/>
        </p:nvGrpSpPr>
        <p:grpSpPr>
          <a:xfrm>
            <a:off x="12287030" y="3023356"/>
            <a:ext cx="1386247" cy="1481803"/>
            <a:chOff x="9215268" y="3023356"/>
            <a:chExt cx="1039685" cy="1481802"/>
          </a:xfrm>
        </p:grpSpPr>
        <p:sp>
          <p:nvSpPr>
            <p:cNvPr id="28" name="Rectangle 27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9" name="Rectangle 28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4383704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C_Cover white Slim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64236"/>
            <a:ext cx="6705600" cy="1568639"/>
          </a:xfrm>
        </p:spPr>
        <p:txBody>
          <a:bodyPr tIns="0" anchor="t">
            <a:normAutofit/>
          </a:bodyPr>
          <a:lstStyle>
            <a:lvl1pPr algn="l">
              <a:defRPr sz="3600" b="1" baseline="0"/>
            </a:lvl1pPr>
          </a:lstStyle>
          <a:p>
            <a:r>
              <a:rPr lang="en-US" dirty="0"/>
              <a:t>Click to insert Presentation Title 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1751718"/>
            <a:ext cx="6705600" cy="579111"/>
          </a:xfr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buNone/>
              <a:defRPr sz="1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69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12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Cover</a:t>
            </a:r>
            <a:r>
              <a:rPr lang="en-US" sz="1000" b="1" baseline="0" dirty="0">
                <a:solidFill>
                  <a:schemeClr val="tx1"/>
                </a:solidFill>
              </a:rPr>
              <a:t> + Image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Do not change the size of the title. Keep the title short and use the subtitle area for longer descriptions if needed. Insert rectangular image by clicking the image icon. </a:t>
            </a:r>
            <a:endParaRPr lang="en-US" sz="1000" dirty="0">
              <a:solidFill>
                <a:schemeClr val="tx1"/>
              </a:solidFill>
            </a:endParaRPr>
          </a:p>
        </p:txBody>
      </p:sp>
      <p:sp>
        <p:nvSpPr>
          <p:cNvPr id="14" name="Rectangle 13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pic>
        <p:nvPicPr>
          <p:cNvPr id="19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8809" y="5499985"/>
            <a:ext cx="2379752" cy="1259223"/>
          </a:xfrm>
          <a:prstGeom prst="rect">
            <a:avLst/>
          </a:prstGeom>
        </p:spPr>
      </p:pic>
      <p:grpSp>
        <p:nvGrpSpPr>
          <p:cNvPr id="23" name="Group 22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5" name="Rectangle 2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pic>
        <p:nvPicPr>
          <p:cNvPr id="17" name="Picture 16"/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674" b="8674"/>
          <a:stretch/>
        </p:blipFill>
        <p:spPr>
          <a:xfrm>
            <a:off x="415932" y="2424641"/>
            <a:ext cx="11378704" cy="2543761"/>
          </a:xfrm>
          <a:prstGeom prst="rect">
            <a:avLst/>
          </a:prstGeom>
        </p:spPr>
      </p:pic>
      <p:sp>
        <p:nvSpPr>
          <p:cNvPr id="16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</p:spTree>
    <p:extLst>
      <p:ext uri="{BB962C8B-B14F-4D97-AF65-F5344CB8AC3E}">
        <p14:creationId xmlns:p14="http://schemas.microsoft.com/office/powerpoint/2010/main" val="3698422689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C_Cover black Slim imag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64599"/>
            <a:ext cx="6705600" cy="1568639"/>
          </a:xfrm>
        </p:spPr>
        <p:txBody>
          <a:bodyPr tIns="0" anchor="t">
            <a:normAutofit/>
          </a:bodyPr>
          <a:lstStyle>
            <a:lvl1pPr algn="l">
              <a:defRPr sz="3600" b="1" baseline="0"/>
            </a:lvl1pPr>
          </a:lstStyle>
          <a:p>
            <a:r>
              <a:rPr lang="en-US" dirty="0"/>
              <a:t>Click to insert 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1755651"/>
            <a:ext cx="6705600" cy="579111"/>
          </a:xfr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buNone/>
              <a:defRPr sz="1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69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1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bg1"/>
                </a:solidFill>
              </a:rPr>
              <a:t>Cover</a:t>
            </a:r>
            <a:r>
              <a:rPr lang="en-US" sz="1000" b="1" baseline="0" dirty="0">
                <a:solidFill>
                  <a:schemeClr val="bg1"/>
                </a:solidFill>
              </a:rPr>
              <a:t> + Image</a:t>
            </a: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Do not change the size of the title. Keep the title short and use the subtitle area for longer descriptions if needed. Insert rectangular image by clicking the image icon. </a:t>
            </a:r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12" name="Rectangle 11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pic>
        <p:nvPicPr>
          <p:cNvPr id="18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7137" y="5502808"/>
            <a:ext cx="2279823" cy="1261872"/>
          </a:xfrm>
          <a:prstGeom prst="rect">
            <a:avLst/>
          </a:prstGeom>
        </p:spPr>
      </p:pic>
      <p:grpSp>
        <p:nvGrpSpPr>
          <p:cNvPr id="24" name="Group 23"/>
          <p:cNvGrpSpPr/>
          <p:nvPr userDrawn="1"/>
        </p:nvGrpSpPr>
        <p:grpSpPr>
          <a:xfrm>
            <a:off x="12287030" y="2219021"/>
            <a:ext cx="1386247" cy="1481803"/>
            <a:chOff x="9215268" y="3023356"/>
            <a:chExt cx="1039685" cy="1481802"/>
          </a:xfrm>
        </p:grpSpPr>
        <p:sp>
          <p:nvSpPr>
            <p:cNvPr id="25" name="Rectangle 2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pic>
        <p:nvPicPr>
          <p:cNvPr id="19" name="Picture 18"/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674" b="8674"/>
          <a:stretch/>
        </p:blipFill>
        <p:spPr>
          <a:xfrm>
            <a:off x="415932" y="2424641"/>
            <a:ext cx="11378704" cy="2543761"/>
          </a:xfrm>
          <a:prstGeom prst="rect">
            <a:avLst/>
          </a:prstGeom>
        </p:spPr>
      </p:pic>
      <p:sp>
        <p:nvSpPr>
          <p:cNvPr id="20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tx1"/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</p:spTree>
    <p:extLst>
      <p:ext uri="{BB962C8B-B14F-4D97-AF65-F5344CB8AC3E}">
        <p14:creationId xmlns:p14="http://schemas.microsoft.com/office/powerpoint/2010/main" val="396662333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 white Slim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64236"/>
            <a:ext cx="6705600" cy="1568639"/>
          </a:xfrm>
        </p:spPr>
        <p:txBody>
          <a:bodyPr tIns="0" anchor="t">
            <a:normAutofit/>
          </a:bodyPr>
          <a:lstStyle>
            <a:lvl1pPr algn="l">
              <a:defRPr sz="3600" b="1" baseline="0"/>
            </a:lvl1pPr>
          </a:lstStyle>
          <a:p>
            <a:r>
              <a:rPr lang="en-US" dirty="0"/>
              <a:t>Click to insert Presentation Title 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1751718"/>
            <a:ext cx="6705600" cy="579111"/>
          </a:xfr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buNone/>
              <a:defRPr sz="1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69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414528" y="2423160"/>
            <a:ext cx="11379200" cy="2542032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Click to insert cover image </a:t>
            </a:r>
            <a:br>
              <a:rPr lang="en-US" dirty="0"/>
            </a:br>
            <a:r>
              <a:rPr lang="en-US" dirty="0"/>
              <a:t>– only use S&amp;P Global approved images for title slides. </a:t>
            </a:r>
          </a:p>
        </p:txBody>
      </p:sp>
      <p:sp>
        <p:nvSpPr>
          <p:cNvPr id="12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Cover</a:t>
            </a:r>
            <a:r>
              <a:rPr lang="en-US" sz="1000" b="1" baseline="0" dirty="0">
                <a:solidFill>
                  <a:schemeClr val="tx1"/>
                </a:solidFill>
              </a:rPr>
              <a:t> + Image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Do not change the size of the title. Keep the title short and use the subtitle area for longer descriptions if needed. Insert rectangular image by clicking the image icon. </a:t>
            </a:r>
            <a:endParaRPr lang="en-US" sz="1000" dirty="0">
              <a:solidFill>
                <a:schemeClr val="tx1"/>
              </a:solidFill>
            </a:endParaRPr>
          </a:p>
        </p:txBody>
      </p:sp>
      <p:sp>
        <p:nvSpPr>
          <p:cNvPr id="14" name="Rectangle 13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pic>
        <p:nvPicPr>
          <p:cNvPr id="19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8808" y="5499985"/>
            <a:ext cx="2958175" cy="1259223"/>
          </a:xfrm>
          <a:prstGeom prst="rect">
            <a:avLst/>
          </a:prstGeom>
        </p:spPr>
      </p:pic>
      <p:sp>
        <p:nvSpPr>
          <p:cNvPr id="22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  <p:grpSp>
        <p:nvGrpSpPr>
          <p:cNvPr id="23" name="Group 22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5" name="Rectangle 2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9043436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ver black Slim imag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64599"/>
            <a:ext cx="6705600" cy="1568639"/>
          </a:xfrm>
        </p:spPr>
        <p:txBody>
          <a:bodyPr tIns="0" anchor="t">
            <a:normAutofit/>
          </a:bodyPr>
          <a:lstStyle>
            <a:lvl1pPr algn="l">
              <a:defRPr sz="3600" b="1" baseline="0"/>
            </a:lvl1pPr>
          </a:lstStyle>
          <a:p>
            <a:r>
              <a:rPr lang="en-US" dirty="0"/>
              <a:t>Click to insert 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1755651"/>
            <a:ext cx="6705600" cy="579111"/>
          </a:xfr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buNone/>
              <a:defRPr sz="1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69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414528" y="2423160"/>
            <a:ext cx="11379200" cy="2542032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Click to insert cover image</a:t>
            </a:r>
            <a:br>
              <a:rPr lang="en-US" dirty="0"/>
            </a:br>
            <a:r>
              <a:rPr lang="en-US" dirty="0"/>
              <a:t>– only use S&amp;P Global approved images for title slides.</a:t>
            </a:r>
          </a:p>
        </p:txBody>
      </p:sp>
      <p:sp>
        <p:nvSpPr>
          <p:cNvPr id="1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bg1"/>
                </a:solidFill>
              </a:rPr>
              <a:t>Cover</a:t>
            </a:r>
            <a:r>
              <a:rPr lang="en-US" sz="1000" b="1" baseline="0" dirty="0">
                <a:solidFill>
                  <a:schemeClr val="bg1"/>
                </a:solidFill>
              </a:rPr>
              <a:t> + Image</a:t>
            </a: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Do not change the size of the title. Keep the title short and use the subtitle area for longer descriptions if needed. Insert rectangular image by clicking the image icon. </a:t>
            </a:r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12" name="Rectangle 11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pic>
        <p:nvPicPr>
          <p:cNvPr id="18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7137" y="5502808"/>
            <a:ext cx="2320463" cy="1261872"/>
          </a:xfrm>
          <a:prstGeom prst="rect">
            <a:avLst/>
          </a:prstGeom>
        </p:spPr>
      </p:pic>
      <p:sp>
        <p:nvSpPr>
          <p:cNvPr id="23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tx1"/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  <p:grpSp>
        <p:nvGrpSpPr>
          <p:cNvPr id="24" name="Group 23"/>
          <p:cNvGrpSpPr/>
          <p:nvPr userDrawn="1"/>
        </p:nvGrpSpPr>
        <p:grpSpPr>
          <a:xfrm>
            <a:off x="12287030" y="2219021"/>
            <a:ext cx="1386247" cy="1481803"/>
            <a:chOff x="9215268" y="3023356"/>
            <a:chExt cx="1039685" cy="1481802"/>
          </a:xfrm>
        </p:grpSpPr>
        <p:sp>
          <p:nvSpPr>
            <p:cNvPr id="25" name="Rectangle 2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12220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Divider white pla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31" y="206378"/>
            <a:ext cx="9490635" cy="4249084"/>
          </a:xfrm>
        </p:spPr>
        <p:txBody>
          <a:bodyPr tIns="0" anchor="t"/>
          <a:lstStyle>
            <a:lvl1pPr>
              <a:defRPr sz="5400" b="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531" y="4574876"/>
            <a:ext cx="9490635" cy="1516363"/>
          </a:xfr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457189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Divider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Remove subtitle placeholder if not needed.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8" name="Group 7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9" name="Rectangle 8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0" name="Rectangle 9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58642234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black plain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31" y="206378"/>
            <a:ext cx="9490635" cy="4249084"/>
          </a:xfrm>
        </p:spPr>
        <p:txBody>
          <a:bodyPr tIns="0" anchor="t"/>
          <a:lstStyle>
            <a:lvl1pPr>
              <a:defRPr sz="5400" b="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531" y="4574876"/>
            <a:ext cx="9490635" cy="1516363"/>
          </a:xfr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457189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-395621" y="6090880"/>
            <a:ext cx="395621" cy="0"/>
          </a:xfrm>
          <a:prstGeom prst="line">
            <a:avLst/>
          </a:prstGeom>
          <a:ln w="3175">
            <a:solidFill>
              <a:schemeClr val="accent5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>
            <a:off x="12192000" y="6095211"/>
            <a:ext cx="395621" cy="0"/>
          </a:xfrm>
          <a:prstGeom prst="line">
            <a:avLst/>
          </a:prstGeom>
          <a:ln w="3175">
            <a:solidFill>
              <a:schemeClr val="accent5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 userDrawn="1"/>
        </p:nvSpPr>
        <p:spPr>
          <a:xfrm>
            <a:off x="12287024" y="597916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13" name="TextBox 12"/>
          <p:cNvSpPr txBox="1"/>
          <p:nvPr userDrawn="1"/>
        </p:nvSpPr>
        <p:spPr>
          <a:xfrm>
            <a:off x="-1786823" y="598753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800" dirty="0">
                <a:solidFill>
                  <a:schemeClr val="tx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24" name="Rectangle 23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bg1"/>
                </a:solidFill>
              </a:rPr>
              <a:t>Divider</a:t>
            </a:r>
            <a:endParaRPr lang="en-US" sz="1000" b="1" baseline="0" dirty="0">
              <a:solidFill>
                <a:schemeClr val="bg1"/>
              </a:solidFill>
            </a:endParaRP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Remove subtitle placeholder if not needed. </a:t>
            </a:r>
          </a:p>
          <a:p>
            <a:pPr algn="l"/>
            <a:endParaRPr lang="en-US" sz="1000" baseline="0" dirty="0">
              <a:solidFill>
                <a:schemeClr val="bg1"/>
              </a:solidFill>
            </a:endParaRPr>
          </a:p>
        </p:txBody>
      </p:sp>
      <p:pic>
        <p:nvPicPr>
          <p:cNvPr id="19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15529" y="6082953"/>
            <a:ext cx="1272568" cy="713232"/>
          </a:xfrm>
          <a:prstGeom prst="rect">
            <a:avLst/>
          </a:prstGeom>
        </p:spPr>
      </p:pic>
      <p:grpSp>
        <p:nvGrpSpPr>
          <p:cNvPr id="26" name="Group 25"/>
          <p:cNvGrpSpPr/>
          <p:nvPr userDrawn="1"/>
        </p:nvGrpSpPr>
        <p:grpSpPr>
          <a:xfrm>
            <a:off x="12287030" y="2219021"/>
            <a:ext cx="1386247" cy="1481803"/>
            <a:chOff x="9215268" y="3023356"/>
            <a:chExt cx="1039685" cy="1481802"/>
          </a:xfrm>
        </p:grpSpPr>
        <p:sp>
          <p:nvSpPr>
            <p:cNvPr id="27" name="Rectangle 26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8" name="Rectangle 27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69" name="Rectangle 68"/>
          <p:cNvSpPr/>
          <p:nvPr userDrawn="1"/>
        </p:nvSpPr>
        <p:spPr>
          <a:xfrm>
            <a:off x="-3945" y="6873243"/>
            <a:ext cx="12192000" cy="3428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70" name="Rectangle 69"/>
          <p:cNvSpPr/>
          <p:nvPr userDrawn="1"/>
        </p:nvSpPr>
        <p:spPr>
          <a:xfrm>
            <a:off x="5" y="6879921"/>
            <a:ext cx="12205252" cy="367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71" name="Rectangle 70"/>
          <p:cNvSpPr/>
          <p:nvPr userDrawn="1"/>
        </p:nvSpPr>
        <p:spPr>
          <a:xfrm>
            <a:off x="-3945" y="6873243"/>
            <a:ext cx="12192000" cy="34286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72" name="Rectangle 71"/>
          <p:cNvSpPr/>
          <p:nvPr userDrawn="1"/>
        </p:nvSpPr>
        <p:spPr>
          <a:xfrm>
            <a:off x="5963507" y="6886536"/>
            <a:ext cx="6187440" cy="2866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tIns="0" rIns="45720" bIns="0" rtlCol="0" anchor="ctr"/>
          <a:lstStyle/>
          <a:p>
            <a:pPr algn="l"/>
            <a:r>
              <a:rPr lang="en-US" sz="1000" b="1" baseline="0" dirty="0">
                <a:solidFill>
                  <a:schemeClr val="bg1"/>
                </a:solidFill>
              </a:rPr>
              <a:t>Footer :  </a:t>
            </a:r>
            <a:r>
              <a:rPr lang="en-US" sz="1000" baseline="0" dirty="0">
                <a:solidFill>
                  <a:schemeClr val="bg1"/>
                </a:solidFill>
                <a:sym typeface="Wingdings 3" panose="05040102010807070707" pitchFamily="18" charset="2"/>
              </a:rPr>
              <a:t>Never change the footer text on individual slides. Change, t</a:t>
            </a:r>
            <a:r>
              <a:rPr lang="en-US" sz="1000" baseline="0" dirty="0">
                <a:solidFill>
                  <a:schemeClr val="bg1"/>
                </a:solidFill>
              </a:rPr>
              <a:t>urn on or off footer by using Insert </a:t>
            </a:r>
            <a:r>
              <a:rPr lang="en-US" sz="1000" baseline="0" dirty="0">
                <a:solidFill>
                  <a:schemeClr val="bg1"/>
                </a:solidFill>
                <a:sym typeface="Wingdings 3" panose="05040102010807070707" pitchFamily="18" charset="2"/>
              </a:rPr>
              <a:t> Header &amp; Footer Enter / change text  Click Apply All. </a:t>
            </a:r>
            <a:endParaRPr lang="en-US" sz="1000" baseline="0" dirty="0">
              <a:solidFill>
                <a:schemeClr val="bg1"/>
              </a:solidFill>
            </a:endParaRPr>
          </a:p>
        </p:txBody>
      </p:sp>
      <p:sp>
        <p:nvSpPr>
          <p:cNvPr id="73" name="TextBox 72"/>
          <p:cNvSpPr txBox="1"/>
          <p:nvPr userDrawn="1"/>
        </p:nvSpPr>
        <p:spPr>
          <a:xfrm>
            <a:off x="24861" y="6883564"/>
            <a:ext cx="903163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Data color order</a:t>
            </a:r>
            <a:r>
              <a:rPr lang="en-US" sz="800" baseline="0" dirty="0">
                <a:solidFill>
                  <a:schemeClr val="bg1"/>
                </a:solidFill>
                <a:latin typeface="Arial Narrow" panose="020B0606020202030204" pitchFamily="34" charset="0"/>
              </a:rPr>
              <a:t>:</a:t>
            </a:r>
            <a:endParaRPr lang="en-US" sz="80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74" name="TextBox 73"/>
          <p:cNvSpPr txBox="1"/>
          <p:nvPr userDrawn="1"/>
        </p:nvSpPr>
        <p:spPr>
          <a:xfrm>
            <a:off x="3345544" y="7042645"/>
            <a:ext cx="1320629" cy="136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Used with accent colors: </a:t>
            </a:r>
          </a:p>
        </p:txBody>
      </p:sp>
      <p:grpSp>
        <p:nvGrpSpPr>
          <p:cNvPr id="75" name="Group 74"/>
          <p:cNvGrpSpPr/>
          <p:nvPr userDrawn="1"/>
        </p:nvGrpSpPr>
        <p:grpSpPr>
          <a:xfrm>
            <a:off x="905408" y="6907927"/>
            <a:ext cx="2077933" cy="100584"/>
            <a:chOff x="914339" y="6913770"/>
            <a:chExt cx="1558450" cy="100584"/>
          </a:xfrm>
        </p:grpSpPr>
        <p:sp>
          <p:nvSpPr>
            <p:cNvPr id="76" name="Rectangle 75"/>
            <p:cNvSpPr/>
            <p:nvPr/>
          </p:nvSpPr>
          <p:spPr>
            <a:xfrm>
              <a:off x="914339" y="6913770"/>
              <a:ext cx="100584" cy="100584"/>
            </a:xfrm>
            <a:prstGeom prst="rect">
              <a:avLst/>
            </a:prstGeom>
            <a:solidFill>
              <a:srgbClr val="4F99C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1138627" y="6913770"/>
              <a:ext cx="100584" cy="100584"/>
            </a:xfrm>
            <a:prstGeom prst="rect">
              <a:avLst/>
            </a:prstGeom>
            <a:solidFill>
              <a:srgbClr val="FCB31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78" name="Rectangle 77"/>
            <p:cNvSpPr/>
            <p:nvPr/>
          </p:nvSpPr>
          <p:spPr>
            <a:xfrm>
              <a:off x="1026483" y="6913770"/>
              <a:ext cx="100584" cy="100584"/>
            </a:xfrm>
            <a:prstGeom prst="rect">
              <a:avLst/>
            </a:prstGeom>
            <a:solidFill>
              <a:srgbClr val="002B5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1250771" y="6913770"/>
              <a:ext cx="100584" cy="100584"/>
            </a:xfrm>
            <a:prstGeom prst="rect">
              <a:avLst/>
            </a:prstGeom>
            <a:solidFill>
              <a:srgbClr val="50280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0" name="Rectangle 79"/>
            <p:cNvSpPr/>
            <p:nvPr/>
          </p:nvSpPr>
          <p:spPr>
            <a:xfrm>
              <a:off x="1362915" y="6913770"/>
              <a:ext cx="100584" cy="100584"/>
            </a:xfrm>
            <a:prstGeom prst="rect">
              <a:avLst/>
            </a:prstGeom>
            <a:solidFill>
              <a:srgbClr val="DE8BA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1475059" y="6913770"/>
              <a:ext cx="100584" cy="100584"/>
            </a:xfrm>
            <a:prstGeom prst="rect">
              <a:avLst/>
            </a:prstGeom>
            <a:solidFill>
              <a:srgbClr val="6A035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1587203" y="6913770"/>
              <a:ext cx="100584" cy="100584"/>
            </a:xfrm>
            <a:prstGeom prst="rect">
              <a:avLst/>
            </a:prstGeom>
            <a:solidFill>
              <a:srgbClr val="00B3A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>
              <a:off x="1699347" y="6913770"/>
              <a:ext cx="100584" cy="100584"/>
            </a:xfrm>
            <a:prstGeom prst="rect">
              <a:avLst/>
            </a:prstGeom>
            <a:solidFill>
              <a:srgbClr val="004D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1811491" y="6913770"/>
              <a:ext cx="100584" cy="100584"/>
            </a:xfrm>
            <a:prstGeom prst="rect">
              <a:avLst/>
            </a:prstGeom>
            <a:solidFill>
              <a:srgbClr val="F79668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1923635" y="6913770"/>
              <a:ext cx="100584" cy="100584"/>
            </a:xfrm>
            <a:prstGeom prst="rect">
              <a:avLst/>
            </a:prstGeom>
            <a:solidFill>
              <a:srgbClr val="7123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6" name="Rectangle 85"/>
            <p:cNvSpPr/>
            <p:nvPr/>
          </p:nvSpPr>
          <p:spPr>
            <a:xfrm>
              <a:off x="2035779" y="6913770"/>
              <a:ext cx="100584" cy="100584"/>
            </a:xfrm>
            <a:prstGeom prst="rect">
              <a:avLst/>
            </a:prstGeom>
            <a:solidFill>
              <a:srgbClr val="908EC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7" name="Rectangle 86"/>
            <p:cNvSpPr/>
            <p:nvPr/>
          </p:nvSpPr>
          <p:spPr>
            <a:xfrm>
              <a:off x="2147923" y="6913770"/>
              <a:ext cx="100584" cy="100584"/>
            </a:xfrm>
            <a:prstGeom prst="rect">
              <a:avLst/>
            </a:prstGeom>
            <a:solidFill>
              <a:srgbClr val="37237B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2260067" y="6913770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9" name="Rectangle 88"/>
            <p:cNvSpPr/>
            <p:nvPr/>
          </p:nvSpPr>
          <p:spPr>
            <a:xfrm>
              <a:off x="2372205" y="6913770"/>
              <a:ext cx="100584" cy="100584"/>
            </a:xfrm>
            <a:prstGeom prst="rect">
              <a:avLst/>
            </a:prstGeom>
            <a:solidFill>
              <a:srgbClr val="2C3B0D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sp>
        <p:nvSpPr>
          <p:cNvPr id="90" name="TextBox 89"/>
          <p:cNvSpPr txBox="1"/>
          <p:nvPr userDrawn="1"/>
        </p:nvSpPr>
        <p:spPr>
          <a:xfrm>
            <a:off x="3075824" y="6883564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Complimentary colors:</a:t>
            </a:r>
          </a:p>
        </p:txBody>
      </p:sp>
      <p:grpSp>
        <p:nvGrpSpPr>
          <p:cNvPr id="91" name="Group 90"/>
          <p:cNvGrpSpPr/>
          <p:nvPr userDrawn="1"/>
        </p:nvGrpSpPr>
        <p:grpSpPr>
          <a:xfrm>
            <a:off x="3092293" y="7022893"/>
            <a:ext cx="218964" cy="91440"/>
            <a:chOff x="2279174" y="7027888"/>
            <a:chExt cx="164223" cy="91440"/>
          </a:xfrm>
        </p:grpSpPr>
        <p:cxnSp>
          <p:nvCxnSpPr>
            <p:cNvPr id="92" name="Straight Arrow Connector 91"/>
            <p:cNvCxnSpPr>
              <a:cxnSpLocks/>
            </p:cNvCxnSpPr>
            <p:nvPr userDrawn="1"/>
          </p:nvCxnSpPr>
          <p:spPr>
            <a:xfrm>
              <a:off x="2279174" y="7114593"/>
              <a:ext cx="164223" cy="0"/>
            </a:xfrm>
            <a:prstGeom prst="straightConnector1">
              <a:avLst/>
            </a:prstGeom>
            <a:ln w="9525"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/>
            <p:cNvCxnSpPr>
              <a:cxnSpLocks/>
            </p:cNvCxnSpPr>
            <p:nvPr userDrawn="1"/>
          </p:nvCxnSpPr>
          <p:spPr>
            <a:xfrm flipV="1">
              <a:off x="2281672" y="7027888"/>
              <a:ext cx="0" cy="9144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Group 93"/>
          <p:cNvGrpSpPr/>
          <p:nvPr userDrawn="1"/>
        </p:nvGrpSpPr>
        <p:grpSpPr>
          <a:xfrm>
            <a:off x="4612892" y="7065273"/>
            <a:ext cx="1037553" cy="100584"/>
            <a:chOff x="1566748" y="7022234"/>
            <a:chExt cx="778165" cy="100584"/>
          </a:xfrm>
        </p:grpSpPr>
        <p:sp>
          <p:nvSpPr>
            <p:cNvPr id="95" name="Rectangle 94"/>
            <p:cNvSpPr/>
            <p:nvPr userDrawn="1"/>
          </p:nvSpPr>
          <p:spPr>
            <a:xfrm>
              <a:off x="1566748" y="7022234"/>
              <a:ext cx="100584" cy="100584"/>
            </a:xfrm>
            <a:prstGeom prst="rect">
              <a:avLst/>
            </a:prstGeom>
            <a:solidFill>
              <a:srgbClr val="007EAE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96" name="Rectangle 95"/>
            <p:cNvSpPr/>
            <p:nvPr userDrawn="1"/>
          </p:nvSpPr>
          <p:spPr>
            <a:xfrm>
              <a:off x="1793022" y="7022234"/>
              <a:ext cx="100584" cy="100584"/>
            </a:xfrm>
            <a:prstGeom prst="rect">
              <a:avLst/>
            </a:prstGeom>
            <a:solidFill>
              <a:srgbClr val="C4006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97" name="Rectangle 96"/>
            <p:cNvSpPr/>
            <p:nvPr userDrawn="1"/>
          </p:nvSpPr>
          <p:spPr>
            <a:xfrm>
              <a:off x="1679885" y="7022234"/>
              <a:ext cx="100584" cy="100584"/>
            </a:xfrm>
            <a:prstGeom prst="rect">
              <a:avLst/>
            </a:prstGeom>
            <a:solidFill>
              <a:srgbClr val="FFAC1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98" name="Rectangle 97"/>
            <p:cNvSpPr/>
            <p:nvPr userDrawn="1"/>
          </p:nvSpPr>
          <p:spPr>
            <a:xfrm>
              <a:off x="1906159" y="7022234"/>
              <a:ext cx="100584" cy="100584"/>
            </a:xfrm>
            <a:prstGeom prst="rect">
              <a:avLst/>
            </a:prstGeom>
            <a:solidFill>
              <a:srgbClr val="08C3A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99" name="Rectangle 98"/>
            <p:cNvSpPr/>
            <p:nvPr userDrawn="1"/>
          </p:nvSpPr>
          <p:spPr>
            <a:xfrm>
              <a:off x="2019296" y="7022234"/>
              <a:ext cx="100584" cy="100584"/>
            </a:xfrm>
            <a:prstGeom prst="rect">
              <a:avLst/>
            </a:prstGeom>
            <a:solidFill>
              <a:srgbClr val="F36C3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0" name="Rectangle 99"/>
            <p:cNvSpPr/>
            <p:nvPr userDrawn="1"/>
          </p:nvSpPr>
          <p:spPr>
            <a:xfrm>
              <a:off x="2132432" y="7022234"/>
              <a:ext cx="100584" cy="100584"/>
            </a:xfrm>
            <a:prstGeom prst="rect">
              <a:avLst/>
            </a:prstGeom>
            <a:solidFill>
              <a:srgbClr val="6A6AB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1" name="Rectangle 100"/>
            <p:cNvSpPr/>
            <p:nvPr userDrawn="1"/>
          </p:nvSpPr>
          <p:spPr>
            <a:xfrm>
              <a:off x="2244329" y="7022234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02" name="Group 101"/>
          <p:cNvGrpSpPr/>
          <p:nvPr userDrawn="1"/>
        </p:nvGrpSpPr>
        <p:grpSpPr>
          <a:xfrm>
            <a:off x="4232599" y="6907927"/>
            <a:ext cx="733035" cy="100584"/>
            <a:chOff x="3141899" y="6907927"/>
            <a:chExt cx="549776" cy="100584"/>
          </a:xfrm>
        </p:grpSpPr>
        <p:sp>
          <p:nvSpPr>
            <p:cNvPr id="103" name="Rectangle 102"/>
            <p:cNvSpPr/>
            <p:nvPr/>
          </p:nvSpPr>
          <p:spPr>
            <a:xfrm>
              <a:off x="3141899" y="6907927"/>
              <a:ext cx="100584" cy="1005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4" name="Rectangle 103"/>
            <p:cNvSpPr/>
            <p:nvPr/>
          </p:nvSpPr>
          <p:spPr>
            <a:xfrm>
              <a:off x="3366495" y="6907927"/>
              <a:ext cx="100584" cy="100584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5" name="Rectangle 104"/>
            <p:cNvSpPr/>
            <p:nvPr/>
          </p:nvSpPr>
          <p:spPr>
            <a:xfrm>
              <a:off x="3254197" y="6907927"/>
              <a:ext cx="100584" cy="10058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3478793" y="6907927"/>
              <a:ext cx="100584" cy="100584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7" name="Rectangle 106"/>
            <p:cNvSpPr/>
            <p:nvPr/>
          </p:nvSpPr>
          <p:spPr>
            <a:xfrm>
              <a:off x="3591091" y="6907927"/>
              <a:ext cx="100584" cy="100584"/>
            </a:xfrm>
            <a:prstGeom prst="rect">
              <a:avLst/>
            </a:prstGeom>
            <a:solidFill>
              <a:srgbClr val="CCCCCC"/>
            </a:solidFill>
            <a:ln w="3175">
              <a:solidFill>
                <a:srgbClr val="A7A9A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08" name="Group 107"/>
          <p:cNvGrpSpPr/>
          <p:nvPr userDrawn="1"/>
        </p:nvGrpSpPr>
        <p:grpSpPr>
          <a:xfrm>
            <a:off x="5078881" y="6907927"/>
            <a:ext cx="733036" cy="100584"/>
            <a:chOff x="2057435" y="7026985"/>
            <a:chExt cx="549777" cy="100584"/>
          </a:xfrm>
        </p:grpSpPr>
        <p:sp>
          <p:nvSpPr>
            <p:cNvPr id="109" name="Rectangle 108"/>
            <p:cNvSpPr/>
            <p:nvPr/>
          </p:nvSpPr>
          <p:spPr>
            <a:xfrm>
              <a:off x="2057435" y="7026985"/>
              <a:ext cx="100584" cy="100584"/>
            </a:xfrm>
            <a:prstGeom prst="rect">
              <a:avLst/>
            </a:prstGeom>
            <a:solidFill>
              <a:srgbClr val="47372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2282031" y="7026985"/>
              <a:ext cx="100584" cy="100584"/>
            </a:xfrm>
            <a:prstGeom prst="rect">
              <a:avLst/>
            </a:prstGeom>
            <a:solidFill>
              <a:srgbClr val="A3938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2169733" y="7026985"/>
              <a:ext cx="100584" cy="100584"/>
            </a:xfrm>
            <a:prstGeom prst="rect">
              <a:avLst/>
            </a:prstGeom>
            <a:solidFill>
              <a:srgbClr val="7A685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2394329" y="7026985"/>
              <a:ext cx="100584" cy="100584"/>
            </a:xfrm>
            <a:prstGeom prst="rect">
              <a:avLst/>
            </a:prstGeom>
            <a:solidFill>
              <a:srgbClr val="B7A99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2506628" y="7026985"/>
              <a:ext cx="100584" cy="100584"/>
            </a:xfrm>
            <a:prstGeom prst="rect">
              <a:avLst/>
            </a:prstGeom>
            <a:solidFill>
              <a:srgbClr val="CEC2B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58" name="Group 57"/>
          <p:cNvGrpSpPr/>
          <p:nvPr userDrawn="1"/>
        </p:nvGrpSpPr>
        <p:grpSpPr>
          <a:xfrm>
            <a:off x="12231234" y="6237774"/>
            <a:ext cx="985371" cy="978343"/>
            <a:chOff x="9173426" y="6237765"/>
            <a:chExt cx="739028" cy="978343"/>
          </a:xfrm>
        </p:grpSpPr>
        <p:sp>
          <p:nvSpPr>
            <p:cNvPr id="59" name="Rectangle 58"/>
            <p:cNvSpPr/>
            <p:nvPr userDrawn="1"/>
          </p:nvSpPr>
          <p:spPr>
            <a:xfrm>
              <a:off x="9173426" y="6237765"/>
              <a:ext cx="739028" cy="97834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/>
            <p:cNvGrpSpPr/>
            <p:nvPr userDrawn="1"/>
          </p:nvGrpSpPr>
          <p:grpSpPr>
            <a:xfrm>
              <a:off x="9218311" y="6565676"/>
              <a:ext cx="609784" cy="615127"/>
              <a:chOff x="9218311" y="6565676"/>
              <a:chExt cx="609784" cy="615127"/>
            </a:xfrm>
          </p:grpSpPr>
          <p:sp>
            <p:nvSpPr>
              <p:cNvPr id="62" name="Rectangle 61"/>
              <p:cNvSpPr/>
              <p:nvPr/>
            </p:nvSpPr>
            <p:spPr>
              <a:xfrm>
                <a:off x="9218311" y="6565676"/>
                <a:ext cx="100584" cy="10058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949323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9376091" y="6565676"/>
                <a:ext cx="100584" cy="100584"/>
              </a:xfrm>
              <a:prstGeom prst="rect">
                <a:avLst/>
              </a:prstGeom>
              <a:solidFill>
                <a:srgbClr val="2B3B0D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961037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9727511" y="6565676"/>
                <a:ext cx="100584" cy="100584"/>
              </a:xfrm>
              <a:prstGeom prst="rect">
                <a:avLst/>
              </a:prstGeom>
              <a:solidFill>
                <a:srgbClr val="C5D58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7" name="Rectangle 66"/>
              <p:cNvSpPr/>
              <p:nvPr userDrawn="1"/>
            </p:nvSpPr>
            <p:spPr>
              <a:xfrm>
                <a:off x="9218311" y="6694312"/>
                <a:ext cx="100584" cy="10058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8" name="Rectangle 67"/>
              <p:cNvSpPr/>
              <p:nvPr userDrawn="1"/>
            </p:nvSpPr>
            <p:spPr>
              <a:xfrm>
                <a:off x="9493231" y="6694312"/>
                <a:ext cx="100584" cy="100584"/>
              </a:xfrm>
              <a:prstGeom prst="rect">
                <a:avLst/>
              </a:prstGeom>
              <a:solidFill>
                <a:srgbClr val="D0588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4" name="Rectangle 113"/>
              <p:cNvSpPr/>
              <p:nvPr userDrawn="1"/>
            </p:nvSpPr>
            <p:spPr>
              <a:xfrm>
                <a:off x="9376091" y="6694312"/>
                <a:ext cx="100584" cy="100584"/>
              </a:xfrm>
              <a:prstGeom prst="rect">
                <a:avLst/>
              </a:prstGeom>
              <a:solidFill>
                <a:srgbClr val="69025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5" name="Rectangle 114"/>
              <p:cNvSpPr/>
              <p:nvPr userDrawn="1"/>
            </p:nvSpPr>
            <p:spPr>
              <a:xfrm>
                <a:off x="9610371" y="6694312"/>
                <a:ext cx="100584" cy="100584"/>
              </a:xfrm>
              <a:prstGeom prst="rect">
                <a:avLst/>
              </a:prstGeom>
              <a:solidFill>
                <a:srgbClr val="DD8BA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6" name="Rectangle 115"/>
              <p:cNvSpPr/>
              <p:nvPr userDrawn="1"/>
            </p:nvSpPr>
            <p:spPr>
              <a:xfrm>
                <a:off x="9727511" y="6694312"/>
                <a:ext cx="100584" cy="100584"/>
              </a:xfrm>
              <a:prstGeom prst="rect">
                <a:avLst/>
              </a:prstGeom>
              <a:solidFill>
                <a:srgbClr val="ECC0C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7" name="Rectangle 116"/>
              <p:cNvSpPr/>
              <p:nvPr userDrawn="1"/>
            </p:nvSpPr>
            <p:spPr>
              <a:xfrm>
                <a:off x="9218311" y="6822948"/>
                <a:ext cx="100584" cy="10058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8" name="Rectangle 117"/>
              <p:cNvSpPr/>
              <p:nvPr userDrawn="1"/>
            </p:nvSpPr>
            <p:spPr>
              <a:xfrm>
                <a:off x="9493231" y="6822948"/>
                <a:ext cx="100584" cy="100584"/>
              </a:xfrm>
              <a:prstGeom prst="rect">
                <a:avLst/>
              </a:prstGeom>
              <a:solidFill>
                <a:srgbClr val="BD461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9" name="Rectangle 118"/>
              <p:cNvSpPr/>
              <p:nvPr userDrawn="1"/>
            </p:nvSpPr>
            <p:spPr>
              <a:xfrm>
                <a:off x="9376091" y="6822948"/>
                <a:ext cx="100584" cy="100584"/>
              </a:xfrm>
              <a:prstGeom prst="rect">
                <a:avLst/>
              </a:prstGeom>
              <a:solidFill>
                <a:srgbClr val="71220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0" name="Rectangle 119"/>
              <p:cNvSpPr/>
              <p:nvPr userDrawn="1"/>
            </p:nvSpPr>
            <p:spPr>
              <a:xfrm>
                <a:off x="9610371" y="6822948"/>
                <a:ext cx="100584" cy="100584"/>
              </a:xfrm>
              <a:prstGeom prst="rect">
                <a:avLst/>
              </a:prstGeom>
              <a:solidFill>
                <a:srgbClr val="F695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1" name="Rectangle 120"/>
              <p:cNvSpPr/>
              <p:nvPr userDrawn="1"/>
            </p:nvSpPr>
            <p:spPr>
              <a:xfrm>
                <a:off x="9727511" y="6822948"/>
                <a:ext cx="100584" cy="100584"/>
              </a:xfrm>
              <a:prstGeom prst="rect">
                <a:avLst/>
              </a:prstGeom>
              <a:solidFill>
                <a:srgbClr val="FABD9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2" name="Rectangle 121"/>
              <p:cNvSpPr/>
              <p:nvPr userDrawn="1"/>
            </p:nvSpPr>
            <p:spPr>
              <a:xfrm>
                <a:off x="9218311" y="6951584"/>
                <a:ext cx="100584" cy="100584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3" name="Rectangle 122"/>
              <p:cNvSpPr/>
              <p:nvPr userDrawn="1"/>
            </p:nvSpPr>
            <p:spPr>
              <a:xfrm>
                <a:off x="949323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4" name="Rectangle 123"/>
              <p:cNvSpPr/>
              <p:nvPr userDrawn="1"/>
            </p:nvSpPr>
            <p:spPr>
              <a:xfrm>
                <a:off x="9376091" y="6951584"/>
                <a:ext cx="100584" cy="100584"/>
              </a:xfrm>
              <a:prstGeom prst="rect">
                <a:avLst/>
              </a:prstGeom>
              <a:solidFill>
                <a:srgbClr val="002B5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5" name="Rectangle 124"/>
              <p:cNvSpPr/>
              <p:nvPr userDrawn="1"/>
            </p:nvSpPr>
            <p:spPr>
              <a:xfrm>
                <a:off x="961037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6" name="Rectangle 125"/>
              <p:cNvSpPr/>
              <p:nvPr userDrawn="1"/>
            </p:nvSpPr>
            <p:spPr>
              <a:xfrm>
                <a:off x="9727511" y="6951584"/>
                <a:ext cx="100584" cy="100584"/>
              </a:xfrm>
              <a:prstGeom prst="rect">
                <a:avLst/>
              </a:prstGeom>
              <a:solidFill>
                <a:srgbClr val="A0C3D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7" name="Rectangle 126"/>
              <p:cNvSpPr/>
              <p:nvPr userDrawn="1"/>
            </p:nvSpPr>
            <p:spPr>
              <a:xfrm>
                <a:off x="9218311" y="7080219"/>
                <a:ext cx="100584" cy="10058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8" name="Rectangle 127"/>
              <p:cNvSpPr/>
              <p:nvPr userDrawn="1"/>
            </p:nvSpPr>
            <p:spPr>
              <a:xfrm>
                <a:off x="9493231" y="7080219"/>
                <a:ext cx="100584" cy="100584"/>
              </a:xfrm>
              <a:prstGeom prst="rect">
                <a:avLst/>
              </a:prstGeom>
              <a:solidFill>
                <a:srgbClr val="534F9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9" name="Rectangle 128"/>
              <p:cNvSpPr/>
              <p:nvPr userDrawn="1"/>
            </p:nvSpPr>
            <p:spPr>
              <a:xfrm>
                <a:off x="9376091" y="7080219"/>
                <a:ext cx="100584" cy="100584"/>
              </a:xfrm>
              <a:prstGeom prst="rect">
                <a:avLst/>
              </a:prstGeom>
              <a:solidFill>
                <a:srgbClr val="37227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30" name="Rectangle 129"/>
              <p:cNvSpPr/>
              <p:nvPr userDrawn="1"/>
            </p:nvSpPr>
            <p:spPr>
              <a:xfrm>
                <a:off x="9610371" y="7080219"/>
                <a:ext cx="100584" cy="100584"/>
              </a:xfrm>
              <a:prstGeom prst="rect">
                <a:avLst/>
              </a:prstGeom>
              <a:solidFill>
                <a:srgbClr val="908DC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31" name="Rectangle 130"/>
              <p:cNvSpPr/>
              <p:nvPr userDrawn="1"/>
            </p:nvSpPr>
            <p:spPr>
              <a:xfrm>
                <a:off x="9727511" y="7080219"/>
                <a:ext cx="100584" cy="100584"/>
              </a:xfrm>
              <a:prstGeom prst="rect">
                <a:avLst/>
              </a:prstGeom>
              <a:solidFill>
                <a:srgbClr val="BBB9D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</p:grpSp>
        <p:sp>
          <p:nvSpPr>
            <p:cNvPr id="61" name="TextBox 60"/>
            <p:cNvSpPr txBox="1"/>
            <p:nvPr userDrawn="1"/>
          </p:nvSpPr>
          <p:spPr>
            <a:xfrm>
              <a:off x="9203119" y="6283237"/>
              <a:ext cx="677372" cy="14255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l"/>
              <a:r>
                <a:rPr lang="en-US" sz="800" dirty="0" err="1">
                  <a:solidFill>
                    <a:schemeClr val="bg1"/>
                  </a:solidFill>
                  <a:latin typeface="Arial Narrow" panose="020B0606020202030204" pitchFamily="34" charset="0"/>
                </a:rPr>
                <a:t>Platts</a:t>
              </a:r>
              <a:r>
                <a:rPr lang="en-US" sz="8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 Commodity Colors: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859389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Image Big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31" y="206379"/>
            <a:ext cx="9490635" cy="2115484"/>
          </a:xfrm>
        </p:spPr>
        <p:txBody>
          <a:bodyPr tIns="0" anchor="t"/>
          <a:lstStyle>
            <a:lvl1pPr>
              <a:defRPr sz="4400" b="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14528" y="2411511"/>
            <a:ext cx="11379200" cy="3390900"/>
          </a:xfrm>
        </p:spPr>
        <p:txBody>
          <a:bodyPr anchor="ctr"/>
          <a:lstStyle>
            <a:lvl1pPr marL="0" indent="0" algn="ctr">
              <a:buNone/>
              <a:defRPr b="1"/>
            </a:lvl1pPr>
          </a:lstStyle>
          <a:p>
            <a:r>
              <a:rPr lang="en-US" dirty="0"/>
              <a:t>Click to add image</a:t>
            </a:r>
            <a:br>
              <a:rPr lang="en-US" dirty="0"/>
            </a:br>
            <a:r>
              <a:rPr lang="en-US" dirty="0"/>
              <a:t>– only use S&amp;P Global approved images for divider slides.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Divider + Image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Click image icon to insert rectangular image.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9" name="Rectangle 8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0" name="Rectangle 9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3725791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vider Black Image Small titl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31" y="206379"/>
            <a:ext cx="9490635" cy="2115484"/>
          </a:xfrm>
        </p:spPr>
        <p:txBody>
          <a:bodyPr tIns="0" anchor="t"/>
          <a:lstStyle>
            <a:lvl1pPr>
              <a:defRPr sz="4400" b="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14528" y="2411511"/>
            <a:ext cx="11379200" cy="3390900"/>
          </a:xfrm>
        </p:spPr>
        <p:txBody>
          <a:bodyPr anchor="ctr"/>
          <a:lstStyle>
            <a:lvl1pPr marL="0" indent="0" algn="ctr">
              <a:buNone/>
              <a:defRPr b="1"/>
            </a:lvl1pPr>
          </a:lstStyle>
          <a:p>
            <a:r>
              <a:rPr lang="en-US" dirty="0"/>
              <a:t>Click to add image</a:t>
            </a:r>
            <a:br>
              <a:rPr lang="en-US" dirty="0"/>
            </a:br>
            <a:r>
              <a:rPr lang="en-US" dirty="0"/>
              <a:t>– only use S&amp;P Global approved images for divider slides.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12192000" y="6095211"/>
            <a:ext cx="395621" cy="0"/>
          </a:xfrm>
          <a:prstGeom prst="line">
            <a:avLst/>
          </a:prstGeom>
          <a:ln w="3175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 userDrawn="1"/>
        </p:nvSpPr>
        <p:spPr>
          <a:xfrm>
            <a:off x="12287024" y="597916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14" name="TextBox 13"/>
          <p:cNvSpPr txBox="1"/>
          <p:nvPr userDrawn="1"/>
        </p:nvSpPr>
        <p:spPr>
          <a:xfrm>
            <a:off x="-1786823" y="598753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800" dirty="0">
                <a:solidFill>
                  <a:schemeClr val="tx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19" name="Rectangle 1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bg1"/>
                </a:solidFill>
              </a:rPr>
              <a:t>Divider + Image</a:t>
            </a:r>
            <a:endParaRPr lang="en-US" sz="1000" b="1" baseline="0" dirty="0">
              <a:solidFill>
                <a:schemeClr val="bg1"/>
              </a:solidFill>
            </a:endParaRP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Click image icon to insert rectangular image. </a:t>
            </a:r>
            <a:endParaRPr lang="en-US" sz="1000" dirty="0">
              <a:solidFill>
                <a:schemeClr val="bg1"/>
              </a:solidFill>
            </a:endParaRPr>
          </a:p>
        </p:txBody>
      </p:sp>
      <p:cxnSp>
        <p:nvCxnSpPr>
          <p:cNvPr id="25" name="Straight Connector 24"/>
          <p:cNvCxnSpPr/>
          <p:nvPr userDrawn="1"/>
        </p:nvCxnSpPr>
        <p:spPr>
          <a:xfrm>
            <a:off x="-395621" y="6090880"/>
            <a:ext cx="395621" cy="0"/>
          </a:xfrm>
          <a:prstGeom prst="line">
            <a:avLst/>
          </a:prstGeom>
          <a:ln w="3175">
            <a:solidFill>
              <a:schemeClr val="accent5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15528" y="6082953"/>
            <a:ext cx="1287981" cy="713232"/>
          </a:xfrm>
          <a:prstGeom prst="rect">
            <a:avLst/>
          </a:prstGeom>
        </p:spPr>
      </p:pic>
      <p:grpSp>
        <p:nvGrpSpPr>
          <p:cNvPr id="17" name="Group 16"/>
          <p:cNvGrpSpPr/>
          <p:nvPr userDrawn="1"/>
        </p:nvGrpSpPr>
        <p:grpSpPr>
          <a:xfrm>
            <a:off x="12287030" y="2219021"/>
            <a:ext cx="1386247" cy="1481803"/>
            <a:chOff x="9215268" y="3023356"/>
            <a:chExt cx="1039685" cy="1481802"/>
          </a:xfrm>
        </p:grpSpPr>
        <p:sp>
          <p:nvSpPr>
            <p:cNvPr id="18" name="Rectangle 17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7" name="Rectangle 26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115" name="Rectangle 114"/>
          <p:cNvSpPr/>
          <p:nvPr userDrawn="1"/>
        </p:nvSpPr>
        <p:spPr>
          <a:xfrm>
            <a:off x="-3945" y="6873243"/>
            <a:ext cx="12192000" cy="3428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16" name="Rectangle 115"/>
          <p:cNvSpPr/>
          <p:nvPr userDrawn="1"/>
        </p:nvSpPr>
        <p:spPr>
          <a:xfrm>
            <a:off x="5" y="6879921"/>
            <a:ext cx="12205252" cy="367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17" name="Rectangle 116"/>
          <p:cNvSpPr/>
          <p:nvPr userDrawn="1"/>
        </p:nvSpPr>
        <p:spPr>
          <a:xfrm>
            <a:off x="-3945" y="6873243"/>
            <a:ext cx="12192000" cy="34286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18" name="Rectangle 117"/>
          <p:cNvSpPr/>
          <p:nvPr userDrawn="1"/>
        </p:nvSpPr>
        <p:spPr>
          <a:xfrm>
            <a:off x="5963507" y="6886536"/>
            <a:ext cx="6187440" cy="2866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tIns="0" rIns="45720" bIns="0" rtlCol="0" anchor="ctr"/>
          <a:lstStyle/>
          <a:p>
            <a:pPr algn="l"/>
            <a:r>
              <a:rPr lang="en-US" sz="1000" b="1" baseline="0" dirty="0">
                <a:solidFill>
                  <a:schemeClr val="bg1"/>
                </a:solidFill>
              </a:rPr>
              <a:t>Footer :  </a:t>
            </a:r>
            <a:r>
              <a:rPr lang="en-US" sz="1000" baseline="0" dirty="0">
                <a:solidFill>
                  <a:schemeClr val="bg1"/>
                </a:solidFill>
                <a:sym typeface="Wingdings 3" panose="05040102010807070707" pitchFamily="18" charset="2"/>
              </a:rPr>
              <a:t>Never change the footer text on individual slides. Change, t</a:t>
            </a:r>
            <a:r>
              <a:rPr lang="en-US" sz="1000" baseline="0" dirty="0">
                <a:solidFill>
                  <a:schemeClr val="bg1"/>
                </a:solidFill>
              </a:rPr>
              <a:t>urn on or off footer by using Insert </a:t>
            </a:r>
            <a:r>
              <a:rPr lang="en-US" sz="1000" baseline="0" dirty="0">
                <a:solidFill>
                  <a:schemeClr val="bg1"/>
                </a:solidFill>
                <a:sym typeface="Wingdings 3" panose="05040102010807070707" pitchFamily="18" charset="2"/>
              </a:rPr>
              <a:t> Header &amp; Footer Enter / change text  Click Apply All. </a:t>
            </a:r>
            <a:endParaRPr lang="en-US" sz="1000" baseline="0" dirty="0">
              <a:solidFill>
                <a:schemeClr val="bg1"/>
              </a:solidFill>
            </a:endParaRPr>
          </a:p>
        </p:txBody>
      </p:sp>
      <p:sp>
        <p:nvSpPr>
          <p:cNvPr id="119" name="TextBox 118"/>
          <p:cNvSpPr txBox="1"/>
          <p:nvPr userDrawn="1"/>
        </p:nvSpPr>
        <p:spPr>
          <a:xfrm>
            <a:off x="24861" y="6883564"/>
            <a:ext cx="903163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Data color order</a:t>
            </a:r>
            <a:r>
              <a:rPr lang="en-US" sz="800" baseline="0" dirty="0">
                <a:solidFill>
                  <a:schemeClr val="bg1"/>
                </a:solidFill>
                <a:latin typeface="Arial Narrow" panose="020B0606020202030204" pitchFamily="34" charset="0"/>
              </a:rPr>
              <a:t>:</a:t>
            </a:r>
            <a:endParaRPr lang="en-US" sz="80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120" name="TextBox 119"/>
          <p:cNvSpPr txBox="1"/>
          <p:nvPr userDrawn="1"/>
        </p:nvSpPr>
        <p:spPr>
          <a:xfrm>
            <a:off x="3345544" y="7042645"/>
            <a:ext cx="1320629" cy="136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Used with accent colors: </a:t>
            </a:r>
          </a:p>
        </p:txBody>
      </p:sp>
      <p:grpSp>
        <p:nvGrpSpPr>
          <p:cNvPr id="121" name="Group 120"/>
          <p:cNvGrpSpPr/>
          <p:nvPr userDrawn="1"/>
        </p:nvGrpSpPr>
        <p:grpSpPr>
          <a:xfrm>
            <a:off x="905408" y="6907927"/>
            <a:ext cx="2077933" cy="100584"/>
            <a:chOff x="914339" y="6913770"/>
            <a:chExt cx="1558450" cy="100584"/>
          </a:xfrm>
        </p:grpSpPr>
        <p:sp>
          <p:nvSpPr>
            <p:cNvPr id="122" name="Rectangle 121"/>
            <p:cNvSpPr/>
            <p:nvPr/>
          </p:nvSpPr>
          <p:spPr>
            <a:xfrm>
              <a:off x="914339" y="6913770"/>
              <a:ext cx="100584" cy="100584"/>
            </a:xfrm>
            <a:prstGeom prst="rect">
              <a:avLst/>
            </a:prstGeom>
            <a:solidFill>
              <a:srgbClr val="4F99C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3" name="Rectangle 122"/>
            <p:cNvSpPr/>
            <p:nvPr/>
          </p:nvSpPr>
          <p:spPr>
            <a:xfrm>
              <a:off x="1138627" y="6913770"/>
              <a:ext cx="100584" cy="100584"/>
            </a:xfrm>
            <a:prstGeom prst="rect">
              <a:avLst/>
            </a:prstGeom>
            <a:solidFill>
              <a:srgbClr val="FCB31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4" name="Rectangle 123"/>
            <p:cNvSpPr/>
            <p:nvPr/>
          </p:nvSpPr>
          <p:spPr>
            <a:xfrm>
              <a:off x="1026483" y="6913770"/>
              <a:ext cx="100584" cy="100584"/>
            </a:xfrm>
            <a:prstGeom prst="rect">
              <a:avLst/>
            </a:prstGeom>
            <a:solidFill>
              <a:srgbClr val="002B5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5" name="Rectangle 124"/>
            <p:cNvSpPr/>
            <p:nvPr/>
          </p:nvSpPr>
          <p:spPr>
            <a:xfrm>
              <a:off x="1250771" y="6913770"/>
              <a:ext cx="100584" cy="100584"/>
            </a:xfrm>
            <a:prstGeom prst="rect">
              <a:avLst/>
            </a:prstGeom>
            <a:solidFill>
              <a:srgbClr val="50280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1362915" y="6913770"/>
              <a:ext cx="100584" cy="100584"/>
            </a:xfrm>
            <a:prstGeom prst="rect">
              <a:avLst/>
            </a:prstGeom>
            <a:solidFill>
              <a:srgbClr val="DE8BA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7" name="Rectangle 126"/>
            <p:cNvSpPr/>
            <p:nvPr/>
          </p:nvSpPr>
          <p:spPr>
            <a:xfrm>
              <a:off x="1475059" y="6913770"/>
              <a:ext cx="100584" cy="100584"/>
            </a:xfrm>
            <a:prstGeom prst="rect">
              <a:avLst/>
            </a:prstGeom>
            <a:solidFill>
              <a:srgbClr val="6A035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8" name="Rectangle 127"/>
            <p:cNvSpPr/>
            <p:nvPr/>
          </p:nvSpPr>
          <p:spPr>
            <a:xfrm>
              <a:off x="1587203" y="6913770"/>
              <a:ext cx="100584" cy="100584"/>
            </a:xfrm>
            <a:prstGeom prst="rect">
              <a:avLst/>
            </a:prstGeom>
            <a:solidFill>
              <a:srgbClr val="00B3A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9" name="Rectangle 128"/>
            <p:cNvSpPr/>
            <p:nvPr/>
          </p:nvSpPr>
          <p:spPr>
            <a:xfrm>
              <a:off x="1699347" y="6913770"/>
              <a:ext cx="100584" cy="100584"/>
            </a:xfrm>
            <a:prstGeom prst="rect">
              <a:avLst/>
            </a:prstGeom>
            <a:solidFill>
              <a:srgbClr val="004D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0" name="Rectangle 129"/>
            <p:cNvSpPr/>
            <p:nvPr/>
          </p:nvSpPr>
          <p:spPr>
            <a:xfrm>
              <a:off x="1811491" y="6913770"/>
              <a:ext cx="100584" cy="100584"/>
            </a:xfrm>
            <a:prstGeom prst="rect">
              <a:avLst/>
            </a:prstGeom>
            <a:solidFill>
              <a:srgbClr val="F79668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1" name="Rectangle 130"/>
            <p:cNvSpPr/>
            <p:nvPr/>
          </p:nvSpPr>
          <p:spPr>
            <a:xfrm>
              <a:off x="1923635" y="6913770"/>
              <a:ext cx="100584" cy="100584"/>
            </a:xfrm>
            <a:prstGeom prst="rect">
              <a:avLst/>
            </a:prstGeom>
            <a:solidFill>
              <a:srgbClr val="7123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2" name="Rectangle 131"/>
            <p:cNvSpPr/>
            <p:nvPr/>
          </p:nvSpPr>
          <p:spPr>
            <a:xfrm>
              <a:off x="2035779" y="6913770"/>
              <a:ext cx="100584" cy="100584"/>
            </a:xfrm>
            <a:prstGeom prst="rect">
              <a:avLst/>
            </a:prstGeom>
            <a:solidFill>
              <a:srgbClr val="908EC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3" name="Rectangle 132"/>
            <p:cNvSpPr/>
            <p:nvPr/>
          </p:nvSpPr>
          <p:spPr>
            <a:xfrm>
              <a:off x="2147923" y="6913770"/>
              <a:ext cx="100584" cy="100584"/>
            </a:xfrm>
            <a:prstGeom prst="rect">
              <a:avLst/>
            </a:prstGeom>
            <a:solidFill>
              <a:srgbClr val="37237B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4" name="Rectangle 133"/>
            <p:cNvSpPr/>
            <p:nvPr/>
          </p:nvSpPr>
          <p:spPr>
            <a:xfrm>
              <a:off x="2260067" y="6913770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5" name="Rectangle 134"/>
            <p:cNvSpPr/>
            <p:nvPr/>
          </p:nvSpPr>
          <p:spPr>
            <a:xfrm>
              <a:off x="2372205" y="6913770"/>
              <a:ext cx="100584" cy="100584"/>
            </a:xfrm>
            <a:prstGeom prst="rect">
              <a:avLst/>
            </a:prstGeom>
            <a:solidFill>
              <a:srgbClr val="2C3B0D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sp>
        <p:nvSpPr>
          <p:cNvPr id="136" name="TextBox 135"/>
          <p:cNvSpPr txBox="1"/>
          <p:nvPr userDrawn="1"/>
        </p:nvSpPr>
        <p:spPr>
          <a:xfrm>
            <a:off x="3075824" y="6883564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Complimentary colors:</a:t>
            </a:r>
          </a:p>
        </p:txBody>
      </p:sp>
      <p:grpSp>
        <p:nvGrpSpPr>
          <p:cNvPr id="137" name="Group 136"/>
          <p:cNvGrpSpPr/>
          <p:nvPr userDrawn="1"/>
        </p:nvGrpSpPr>
        <p:grpSpPr>
          <a:xfrm>
            <a:off x="3092293" y="7022893"/>
            <a:ext cx="218964" cy="91440"/>
            <a:chOff x="2279174" y="7027888"/>
            <a:chExt cx="164223" cy="91440"/>
          </a:xfrm>
        </p:grpSpPr>
        <p:cxnSp>
          <p:nvCxnSpPr>
            <p:cNvPr id="138" name="Straight Arrow Connector 137"/>
            <p:cNvCxnSpPr>
              <a:cxnSpLocks/>
            </p:cNvCxnSpPr>
            <p:nvPr userDrawn="1"/>
          </p:nvCxnSpPr>
          <p:spPr>
            <a:xfrm>
              <a:off x="2279174" y="7114593"/>
              <a:ext cx="164223" cy="0"/>
            </a:xfrm>
            <a:prstGeom prst="straightConnector1">
              <a:avLst/>
            </a:prstGeom>
            <a:ln w="9525"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/>
            <p:cNvCxnSpPr>
              <a:cxnSpLocks/>
            </p:cNvCxnSpPr>
            <p:nvPr userDrawn="1"/>
          </p:nvCxnSpPr>
          <p:spPr>
            <a:xfrm flipV="1">
              <a:off x="2281672" y="7027888"/>
              <a:ext cx="0" cy="9144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0" name="Group 139"/>
          <p:cNvGrpSpPr/>
          <p:nvPr userDrawn="1"/>
        </p:nvGrpSpPr>
        <p:grpSpPr>
          <a:xfrm>
            <a:off x="4612892" y="7065273"/>
            <a:ext cx="1037553" cy="100584"/>
            <a:chOff x="1566748" y="7022234"/>
            <a:chExt cx="778165" cy="100584"/>
          </a:xfrm>
        </p:grpSpPr>
        <p:sp>
          <p:nvSpPr>
            <p:cNvPr id="141" name="Rectangle 140"/>
            <p:cNvSpPr/>
            <p:nvPr userDrawn="1"/>
          </p:nvSpPr>
          <p:spPr>
            <a:xfrm>
              <a:off x="1566748" y="7022234"/>
              <a:ext cx="100584" cy="100584"/>
            </a:xfrm>
            <a:prstGeom prst="rect">
              <a:avLst/>
            </a:prstGeom>
            <a:solidFill>
              <a:srgbClr val="007EAE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2" name="Rectangle 141"/>
            <p:cNvSpPr/>
            <p:nvPr userDrawn="1"/>
          </p:nvSpPr>
          <p:spPr>
            <a:xfrm>
              <a:off x="1793022" y="7022234"/>
              <a:ext cx="100584" cy="100584"/>
            </a:xfrm>
            <a:prstGeom prst="rect">
              <a:avLst/>
            </a:prstGeom>
            <a:solidFill>
              <a:srgbClr val="C4006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3" name="Rectangle 142"/>
            <p:cNvSpPr/>
            <p:nvPr userDrawn="1"/>
          </p:nvSpPr>
          <p:spPr>
            <a:xfrm>
              <a:off x="1679885" y="7022234"/>
              <a:ext cx="100584" cy="100584"/>
            </a:xfrm>
            <a:prstGeom prst="rect">
              <a:avLst/>
            </a:prstGeom>
            <a:solidFill>
              <a:srgbClr val="FFAC1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4" name="Rectangle 143"/>
            <p:cNvSpPr/>
            <p:nvPr userDrawn="1"/>
          </p:nvSpPr>
          <p:spPr>
            <a:xfrm>
              <a:off x="1906159" y="7022234"/>
              <a:ext cx="100584" cy="100584"/>
            </a:xfrm>
            <a:prstGeom prst="rect">
              <a:avLst/>
            </a:prstGeom>
            <a:solidFill>
              <a:srgbClr val="08C3A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5" name="Rectangle 144"/>
            <p:cNvSpPr/>
            <p:nvPr userDrawn="1"/>
          </p:nvSpPr>
          <p:spPr>
            <a:xfrm>
              <a:off x="2019296" y="7022234"/>
              <a:ext cx="100584" cy="100584"/>
            </a:xfrm>
            <a:prstGeom prst="rect">
              <a:avLst/>
            </a:prstGeom>
            <a:solidFill>
              <a:srgbClr val="F36C3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6" name="Rectangle 145"/>
            <p:cNvSpPr/>
            <p:nvPr userDrawn="1"/>
          </p:nvSpPr>
          <p:spPr>
            <a:xfrm>
              <a:off x="2132432" y="7022234"/>
              <a:ext cx="100584" cy="100584"/>
            </a:xfrm>
            <a:prstGeom prst="rect">
              <a:avLst/>
            </a:prstGeom>
            <a:solidFill>
              <a:srgbClr val="6A6AB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7" name="Rectangle 146"/>
            <p:cNvSpPr/>
            <p:nvPr userDrawn="1"/>
          </p:nvSpPr>
          <p:spPr>
            <a:xfrm>
              <a:off x="2244329" y="7022234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48" name="Group 147"/>
          <p:cNvGrpSpPr/>
          <p:nvPr userDrawn="1"/>
        </p:nvGrpSpPr>
        <p:grpSpPr>
          <a:xfrm>
            <a:off x="4232599" y="6907927"/>
            <a:ext cx="733035" cy="100584"/>
            <a:chOff x="3141899" y="6907927"/>
            <a:chExt cx="549776" cy="100584"/>
          </a:xfrm>
        </p:grpSpPr>
        <p:sp>
          <p:nvSpPr>
            <p:cNvPr id="149" name="Rectangle 148"/>
            <p:cNvSpPr/>
            <p:nvPr/>
          </p:nvSpPr>
          <p:spPr>
            <a:xfrm>
              <a:off x="3141899" y="6907927"/>
              <a:ext cx="100584" cy="1005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0" name="Rectangle 149"/>
            <p:cNvSpPr/>
            <p:nvPr/>
          </p:nvSpPr>
          <p:spPr>
            <a:xfrm>
              <a:off x="3366495" y="6907927"/>
              <a:ext cx="100584" cy="100584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1" name="Rectangle 150"/>
            <p:cNvSpPr/>
            <p:nvPr/>
          </p:nvSpPr>
          <p:spPr>
            <a:xfrm>
              <a:off x="3254197" y="6907927"/>
              <a:ext cx="100584" cy="10058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2" name="Rectangle 151"/>
            <p:cNvSpPr/>
            <p:nvPr/>
          </p:nvSpPr>
          <p:spPr>
            <a:xfrm>
              <a:off x="3478793" y="6907927"/>
              <a:ext cx="100584" cy="100584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3591091" y="6907927"/>
              <a:ext cx="100584" cy="100584"/>
            </a:xfrm>
            <a:prstGeom prst="rect">
              <a:avLst/>
            </a:prstGeom>
            <a:solidFill>
              <a:srgbClr val="CCCCCC"/>
            </a:solidFill>
            <a:ln w="3175">
              <a:solidFill>
                <a:srgbClr val="A7A9A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54" name="Group 153"/>
          <p:cNvGrpSpPr/>
          <p:nvPr userDrawn="1"/>
        </p:nvGrpSpPr>
        <p:grpSpPr>
          <a:xfrm>
            <a:off x="5078881" y="6907927"/>
            <a:ext cx="733036" cy="100584"/>
            <a:chOff x="2057435" y="7026985"/>
            <a:chExt cx="549777" cy="100584"/>
          </a:xfrm>
        </p:grpSpPr>
        <p:sp>
          <p:nvSpPr>
            <p:cNvPr id="155" name="Rectangle 154"/>
            <p:cNvSpPr/>
            <p:nvPr/>
          </p:nvSpPr>
          <p:spPr>
            <a:xfrm>
              <a:off x="2057435" y="7026985"/>
              <a:ext cx="100584" cy="100584"/>
            </a:xfrm>
            <a:prstGeom prst="rect">
              <a:avLst/>
            </a:prstGeom>
            <a:solidFill>
              <a:srgbClr val="47372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6" name="Rectangle 155"/>
            <p:cNvSpPr/>
            <p:nvPr/>
          </p:nvSpPr>
          <p:spPr>
            <a:xfrm>
              <a:off x="2282031" y="7026985"/>
              <a:ext cx="100584" cy="100584"/>
            </a:xfrm>
            <a:prstGeom prst="rect">
              <a:avLst/>
            </a:prstGeom>
            <a:solidFill>
              <a:srgbClr val="A3938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7" name="Rectangle 156"/>
            <p:cNvSpPr/>
            <p:nvPr/>
          </p:nvSpPr>
          <p:spPr>
            <a:xfrm>
              <a:off x="2169733" y="7026985"/>
              <a:ext cx="100584" cy="100584"/>
            </a:xfrm>
            <a:prstGeom prst="rect">
              <a:avLst/>
            </a:prstGeom>
            <a:solidFill>
              <a:srgbClr val="7A685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8" name="Rectangle 157"/>
            <p:cNvSpPr/>
            <p:nvPr/>
          </p:nvSpPr>
          <p:spPr>
            <a:xfrm>
              <a:off x="2394329" y="7026985"/>
              <a:ext cx="100584" cy="100584"/>
            </a:xfrm>
            <a:prstGeom prst="rect">
              <a:avLst/>
            </a:prstGeom>
            <a:solidFill>
              <a:srgbClr val="B7A99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9" name="Rectangle 158"/>
            <p:cNvSpPr/>
            <p:nvPr/>
          </p:nvSpPr>
          <p:spPr>
            <a:xfrm>
              <a:off x="2506628" y="7026985"/>
              <a:ext cx="100584" cy="100584"/>
            </a:xfrm>
            <a:prstGeom prst="rect">
              <a:avLst/>
            </a:prstGeom>
            <a:solidFill>
              <a:srgbClr val="CEC2B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58" name="Group 57"/>
          <p:cNvGrpSpPr/>
          <p:nvPr userDrawn="1"/>
        </p:nvGrpSpPr>
        <p:grpSpPr>
          <a:xfrm>
            <a:off x="12231234" y="6237774"/>
            <a:ext cx="985371" cy="978343"/>
            <a:chOff x="9173426" y="6237765"/>
            <a:chExt cx="739028" cy="978343"/>
          </a:xfrm>
        </p:grpSpPr>
        <p:sp>
          <p:nvSpPr>
            <p:cNvPr id="59" name="Rectangle 58"/>
            <p:cNvSpPr/>
            <p:nvPr userDrawn="1"/>
          </p:nvSpPr>
          <p:spPr>
            <a:xfrm>
              <a:off x="9173426" y="6237765"/>
              <a:ext cx="739028" cy="97834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/>
            <p:cNvGrpSpPr/>
            <p:nvPr userDrawn="1"/>
          </p:nvGrpSpPr>
          <p:grpSpPr>
            <a:xfrm>
              <a:off x="9218311" y="6565676"/>
              <a:ext cx="609784" cy="615127"/>
              <a:chOff x="9218311" y="6565676"/>
              <a:chExt cx="609784" cy="615127"/>
            </a:xfrm>
          </p:grpSpPr>
          <p:sp>
            <p:nvSpPr>
              <p:cNvPr id="62" name="Rectangle 61"/>
              <p:cNvSpPr/>
              <p:nvPr/>
            </p:nvSpPr>
            <p:spPr>
              <a:xfrm>
                <a:off x="9218311" y="6565676"/>
                <a:ext cx="100584" cy="10058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949323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9376091" y="6565676"/>
                <a:ext cx="100584" cy="100584"/>
              </a:xfrm>
              <a:prstGeom prst="rect">
                <a:avLst/>
              </a:prstGeom>
              <a:solidFill>
                <a:srgbClr val="2B3B0D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961037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9727511" y="6565676"/>
                <a:ext cx="100584" cy="100584"/>
              </a:xfrm>
              <a:prstGeom prst="rect">
                <a:avLst/>
              </a:prstGeom>
              <a:solidFill>
                <a:srgbClr val="C5D58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7" name="Rectangle 66"/>
              <p:cNvSpPr/>
              <p:nvPr userDrawn="1"/>
            </p:nvSpPr>
            <p:spPr>
              <a:xfrm>
                <a:off x="9218311" y="6694312"/>
                <a:ext cx="100584" cy="10058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8" name="Rectangle 67"/>
              <p:cNvSpPr/>
              <p:nvPr userDrawn="1"/>
            </p:nvSpPr>
            <p:spPr>
              <a:xfrm>
                <a:off x="9493231" y="6694312"/>
                <a:ext cx="100584" cy="100584"/>
              </a:xfrm>
              <a:prstGeom prst="rect">
                <a:avLst/>
              </a:prstGeom>
              <a:solidFill>
                <a:srgbClr val="D0588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9" name="Rectangle 68"/>
              <p:cNvSpPr/>
              <p:nvPr userDrawn="1"/>
            </p:nvSpPr>
            <p:spPr>
              <a:xfrm>
                <a:off x="9376091" y="6694312"/>
                <a:ext cx="100584" cy="100584"/>
              </a:xfrm>
              <a:prstGeom prst="rect">
                <a:avLst/>
              </a:prstGeom>
              <a:solidFill>
                <a:srgbClr val="69025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0" name="Rectangle 69"/>
              <p:cNvSpPr/>
              <p:nvPr userDrawn="1"/>
            </p:nvSpPr>
            <p:spPr>
              <a:xfrm>
                <a:off x="9610371" y="6694312"/>
                <a:ext cx="100584" cy="100584"/>
              </a:xfrm>
              <a:prstGeom prst="rect">
                <a:avLst/>
              </a:prstGeom>
              <a:solidFill>
                <a:srgbClr val="DD8BA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1" name="Rectangle 70"/>
              <p:cNvSpPr/>
              <p:nvPr userDrawn="1"/>
            </p:nvSpPr>
            <p:spPr>
              <a:xfrm>
                <a:off x="9727511" y="6694312"/>
                <a:ext cx="100584" cy="100584"/>
              </a:xfrm>
              <a:prstGeom prst="rect">
                <a:avLst/>
              </a:prstGeom>
              <a:solidFill>
                <a:srgbClr val="ECC0C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2" name="Rectangle 71"/>
              <p:cNvSpPr/>
              <p:nvPr userDrawn="1"/>
            </p:nvSpPr>
            <p:spPr>
              <a:xfrm>
                <a:off x="9218311" y="6822948"/>
                <a:ext cx="100584" cy="10058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3" name="Rectangle 72"/>
              <p:cNvSpPr/>
              <p:nvPr userDrawn="1"/>
            </p:nvSpPr>
            <p:spPr>
              <a:xfrm>
                <a:off x="9493231" y="6822948"/>
                <a:ext cx="100584" cy="100584"/>
              </a:xfrm>
              <a:prstGeom prst="rect">
                <a:avLst/>
              </a:prstGeom>
              <a:solidFill>
                <a:srgbClr val="BD461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4" name="Rectangle 73"/>
              <p:cNvSpPr/>
              <p:nvPr userDrawn="1"/>
            </p:nvSpPr>
            <p:spPr>
              <a:xfrm>
                <a:off x="9376091" y="6822948"/>
                <a:ext cx="100584" cy="100584"/>
              </a:xfrm>
              <a:prstGeom prst="rect">
                <a:avLst/>
              </a:prstGeom>
              <a:solidFill>
                <a:srgbClr val="71220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5" name="Rectangle 74"/>
              <p:cNvSpPr/>
              <p:nvPr userDrawn="1"/>
            </p:nvSpPr>
            <p:spPr>
              <a:xfrm>
                <a:off x="9610371" y="6822948"/>
                <a:ext cx="100584" cy="100584"/>
              </a:xfrm>
              <a:prstGeom prst="rect">
                <a:avLst/>
              </a:prstGeom>
              <a:solidFill>
                <a:srgbClr val="F695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6" name="Rectangle 75"/>
              <p:cNvSpPr/>
              <p:nvPr userDrawn="1"/>
            </p:nvSpPr>
            <p:spPr>
              <a:xfrm>
                <a:off x="9727511" y="6822948"/>
                <a:ext cx="100584" cy="100584"/>
              </a:xfrm>
              <a:prstGeom prst="rect">
                <a:avLst/>
              </a:prstGeom>
              <a:solidFill>
                <a:srgbClr val="FABD9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7" name="Rectangle 76"/>
              <p:cNvSpPr/>
              <p:nvPr userDrawn="1"/>
            </p:nvSpPr>
            <p:spPr>
              <a:xfrm>
                <a:off x="9218311" y="6951584"/>
                <a:ext cx="100584" cy="100584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8" name="Rectangle 77"/>
              <p:cNvSpPr/>
              <p:nvPr userDrawn="1"/>
            </p:nvSpPr>
            <p:spPr>
              <a:xfrm>
                <a:off x="949323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9" name="Rectangle 78"/>
              <p:cNvSpPr/>
              <p:nvPr userDrawn="1"/>
            </p:nvSpPr>
            <p:spPr>
              <a:xfrm>
                <a:off x="9376091" y="6951584"/>
                <a:ext cx="100584" cy="100584"/>
              </a:xfrm>
              <a:prstGeom prst="rect">
                <a:avLst/>
              </a:prstGeom>
              <a:solidFill>
                <a:srgbClr val="002B5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0" name="Rectangle 79"/>
              <p:cNvSpPr/>
              <p:nvPr userDrawn="1"/>
            </p:nvSpPr>
            <p:spPr>
              <a:xfrm>
                <a:off x="961037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1" name="Rectangle 80"/>
              <p:cNvSpPr/>
              <p:nvPr userDrawn="1"/>
            </p:nvSpPr>
            <p:spPr>
              <a:xfrm>
                <a:off x="9727511" y="6951584"/>
                <a:ext cx="100584" cy="100584"/>
              </a:xfrm>
              <a:prstGeom prst="rect">
                <a:avLst/>
              </a:prstGeom>
              <a:solidFill>
                <a:srgbClr val="A0C3D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2" name="Rectangle 81"/>
              <p:cNvSpPr/>
              <p:nvPr userDrawn="1"/>
            </p:nvSpPr>
            <p:spPr>
              <a:xfrm>
                <a:off x="9218311" y="7080219"/>
                <a:ext cx="100584" cy="10058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3" name="Rectangle 82"/>
              <p:cNvSpPr/>
              <p:nvPr userDrawn="1"/>
            </p:nvSpPr>
            <p:spPr>
              <a:xfrm>
                <a:off x="9493231" y="7080219"/>
                <a:ext cx="100584" cy="100584"/>
              </a:xfrm>
              <a:prstGeom prst="rect">
                <a:avLst/>
              </a:prstGeom>
              <a:solidFill>
                <a:srgbClr val="534F9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4" name="Rectangle 83"/>
              <p:cNvSpPr/>
              <p:nvPr userDrawn="1"/>
            </p:nvSpPr>
            <p:spPr>
              <a:xfrm>
                <a:off x="9376091" y="7080219"/>
                <a:ext cx="100584" cy="100584"/>
              </a:xfrm>
              <a:prstGeom prst="rect">
                <a:avLst/>
              </a:prstGeom>
              <a:solidFill>
                <a:srgbClr val="37227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5" name="Rectangle 84"/>
              <p:cNvSpPr/>
              <p:nvPr userDrawn="1"/>
            </p:nvSpPr>
            <p:spPr>
              <a:xfrm>
                <a:off x="9610371" y="7080219"/>
                <a:ext cx="100584" cy="100584"/>
              </a:xfrm>
              <a:prstGeom prst="rect">
                <a:avLst/>
              </a:prstGeom>
              <a:solidFill>
                <a:srgbClr val="908DC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6" name="Rectangle 85"/>
              <p:cNvSpPr/>
              <p:nvPr userDrawn="1"/>
            </p:nvSpPr>
            <p:spPr>
              <a:xfrm>
                <a:off x="9727511" y="7080219"/>
                <a:ext cx="100584" cy="100584"/>
              </a:xfrm>
              <a:prstGeom prst="rect">
                <a:avLst/>
              </a:prstGeom>
              <a:solidFill>
                <a:srgbClr val="BBB9D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</p:grpSp>
        <p:sp>
          <p:nvSpPr>
            <p:cNvPr id="61" name="TextBox 60"/>
            <p:cNvSpPr txBox="1"/>
            <p:nvPr userDrawn="1"/>
          </p:nvSpPr>
          <p:spPr>
            <a:xfrm>
              <a:off x="9203119" y="6283237"/>
              <a:ext cx="677372" cy="14255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l"/>
              <a:r>
                <a:rPr lang="en-US" sz="800" dirty="0" err="1">
                  <a:solidFill>
                    <a:schemeClr val="bg1"/>
                  </a:solidFill>
                  <a:latin typeface="Arial Narrow" panose="020B0606020202030204" pitchFamily="34" charset="0"/>
                </a:rPr>
                <a:t>Platts</a:t>
              </a:r>
              <a:r>
                <a:rPr lang="en-US" sz="8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 Commodity Colors: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177847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4528" y="1371600"/>
            <a:ext cx="11367253" cy="43005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3" name="Rectangle 12"/>
          <p:cNvSpPr/>
          <p:nvPr userDrawn="1"/>
        </p:nvSpPr>
        <p:spPr>
          <a:xfrm>
            <a:off x="12287030" y="-4043"/>
            <a:ext cx="1386247" cy="31351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– No subtitle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4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750216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5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834949"/>
            <a:ext cx="556437" cy="241891"/>
          </a:xfrm>
          <a:prstGeom prst="rect">
            <a:avLst/>
          </a:prstGeom>
        </p:spPr>
      </p:pic>
      <p:grpSp>
        <p:nvGrpSpPr>
          <p:cNvPr id="12" name="Group 11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17" name="Rectangle 16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8" name="Rectangle 17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5612986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2 columns -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4528" y="1371605"/>
            <a:ext cx="5491389" cy="430053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9208" y="1371605"/>
            <a:ext cx="5491389" cy="430053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12287030" y="-4043"/>
            <a:ext cx="1386247" cy="31351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2</a:t>
            </a:r>
            <a:r>
              <a:rPr lang="en-US" sz="1000" b="1" baseline="0" dirty="0">
                <a:solidFill>
                  <a:schemeClr val="tx1"/>
                </a:solidFill>
              </a:rPr>
              <a:t> columns</a:t>
            </a:r>
            <a:endParaRPr lang="en-US" sz="1000" b="1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6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750216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7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834949"/>
            <a:ext cx="556437" cy="241891"/>
          </a:xfrm>
          <a:prstGeom prst="rect">
            <a:avLst/>
          </a:prstGeom>
        </p:spPr>
      </p:pic>
      <p:grpSp>
        <p:nvGrpSpPr>
          <p:cNvPr id="19" name="Group 18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20" name="Rectangle 19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1" name="Rectangle 20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6526801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- Takeawa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6" hasCustomPrompt="1"/>
          </p:nvPr>
        </p:nvSpPr>
        <p:spPr>
          <a:xfrm>
            <a:off x="1046789" y="181492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 baseline="0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14533" y="1814934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414533" y="2558598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9" hasCustomPrompt="1"/>
          </p:nvPr>
        </p:nvSpPr>
        <p:spPr>
          <a:xfrm>
            <a:off x="414533" y="3302255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414533" y="4045918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15" name="Text Placeholder 8"/>
          <p:cNvSpPr>
            <a:spLocks noGrp="1"/>
          </p:cNvSpPr>
          <p:nvPr>
            <p:ph type="body" sz="quarter" idx="21" hasCustomPrompt="1"/>
          </p:nvPr>
        </p:nvSpPr>
        <p:spPr>
          <a:xfrm>
            <a:off x="1046789" y="255858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6" name="Text Placeholder 8"/>
          <p:cNvSpPr>
            <a:spLocks noGrp="1"/>
          </p:cNvSpPr>
          <p:nvPr>
            <p:ph type="body" sz="quarter" idx="22" hasCustomPrompt="1"/>
          </p:nvPr>
        </p:nvSpPr>
        <p:spPr>
          <a:xfrm>
            <a:off x="1046789" y="330224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7" name="Text Placeholder 8"/>
          <p:cNvSpPr>
            <a:spLocks noGrp="1"/>
          </p:cNvSpPr>
          <p:nvPr>
            <p:ph type="body" sz="quarter" idx="23" hasCustomPrompt="1"/>
          </p:nvPr>
        </p:nvSpPr>
        <p:spPr>
          <a:xfrm>
            <a:off x="1046789" y="4045908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8"/>
          <p:cNvSpPr>
            <a:spLocks noGrp="1"/>
          </p:cNvSpPr>
          <p:nvPr>
            <p:ph type="body" sz="quarter" idx="24" hasCustomPrompt="1"/>
          </p:nvPr>
        </p:nvSpPr>
        <p:spPr>
          <a:xfrm>
            <a:off x="1046789" y="478956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0" name="Text Placeholder 10"/>
          <p:cNvSpPr>
            <a:spLocks noGrp="1"/>
          </p:cNvSpPr>
          <p:nvPr>
            <p:ph type="body" sz="quarter" idx="25" hasCustomPrompt="1"/>
          </p:nvPr>
        </p:nvSpPr>
        <p:spPr>
          <a:xfrm>
            <a:off x="414533" y="4789578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21" name="Text Placeholder 8"/>
          <p:cNvSpPr>
            <a:spLocks noGrp="1"/>
          </p:cNvSpPr>
          <p:nvPr>
            <p:ph type="body" sz="quarter" idx="26" hasCustomPrompt="1"/>
          </p:nvPr>
        </p:nvSpPr>
        <p:spPr>
          <a:xfrm>
            <a:off x="1046789" y="553322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aseline="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2" name="Text Placeholder 10"/>
          <p:cNvSpPr>
            <a:spLocks noGrp="1"/>
          </p:cNvSpPr>
          <p:nvPr>
            <p:ph type="body" sz="quarter" idx="27" hasCustomPrompt="1"/>
          </p:nvPr>
        </p:nvSpPr>
        <p:spPr>
          <a:xfrm>
            <a:off x="414533" y="5533238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23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sz="1800" b="0" baseline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edit date, place or introduction / summary</a:t>
            </a:r>
          </a:p>
        </p:txBody>
      </p:sp>
      <p:sp>
        <p:nvSpPr>
          <p:cNvPr id="28" name="Rectangle 27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Agenda &amp; Takeaways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Replace # with a  number or letter in left place-holders and explanatory text in right place-holder. Max one row of text.  Remove place-holders not in use. </a:t>
            </a:r>
          </a:p>
        </p:txBody>
      </p:sp>
      <p:pic>
        <p:nvPicPr>
          <p:cNvPr id="24" name="SPG_Agenda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287029" y="3753826"/>
            <a:ext cx="1386247" cy="779764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pic>
        <p:nvPicPr>
          <p:cNvPr id="25" name="SPG_Takeaways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287029" y="4591839"/>
            <a:ext cx="1386247" cy="779764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grpSp>
        <p:nvGrpSpPr>
          <p:cNvPr id="26" name="Group 25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7" name="Rectangle 26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33" name="Rectangle 32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438505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/ Auth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4249619"/>
            <a:ext cx="5512296" cy="332160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8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14528" y="4506881"/>
            <a:ext cx="5512296" cy="640744"/>
          </a:xfrm>
        </p:spPr>
        <p:txBody>
          <a:bodyPr anchor="t">
            <a:no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400" b="0" i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title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414528" y="5244905"/>
            <a:ext cx="5512296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414533" y="5545455"/>
            <a:ext cx="5512297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6105961" y="4249619"/>
            <a:ext cx="5512296" cy="332160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8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6105961" y="4506881"/>
            <a:ext cx="5512296" cy="640744"/>
          </a:xfrm>
        </p:spPr>
        <p:txBody>
          <a:bodyPr anchor="t">
            <a:no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400" b="0" i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title</a:t>
            </a:r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9" hasCustomPrompt="1"/>
          </p:nvPr>
        </p:nvSpPr>
        <p:spPr>
          <a:xfrm>
            <a:off x="6105961" y="5244905"/>
            <a:ext cx="5512296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20" hasCustomPrompt="1"/>
          </p:nvPr>
        </p:nvSpPr>
        <p:spPr>
          <a:xfrm>
            <a:off x="6105966" y="5545455"/>
            <a:ext cx="5512297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5" name="Text Placeholder 7"/>
          <p:cNvSpPr>
            <a:spLocks noGrp="1"/>
          </p:cNvSpPr>
          <p:nvPr>
            <p:ph type="body" sz="quarter" idx="21" hasCustomPrompt="1"/>
          </p:nvPr>
        </p:nvSpPr>
        <p:spPr>
          <a:xfrm>
            <a:off x="414533" y="5846003"/>
            <a:ext cx="5512297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105966" y="5846003"/>
            <a:ext cx="5512297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23" hasCustomPrompt="1"/>
          </p:nvPr>
        </p:nvSpPr>
        <p:spPr>
          <a:xfrm>
            <a:off x="414531" y="1903430"/>
            <a:ext cx="2233084" cy="2187575"/>
          </a:xfr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b="1"/>
            </a:lvl1pPr>
          </a:lstStyle>
          <a:p>
            <a:r>
              <a:rPr lang="en-US" dirty="0"/>
              <a:t>Click to add portrait photo or remove</a:t>
            </a:r>
          </a:p>
        </p:txBody>
      </p:sp>
      <p:sp>
        <p:nvSpPr>
          <p:cNvPr id="19" name="Picture Placeholder 17"/>
          <p:cNvSpPr>
            <a:spLocks noGrp="1"/>
          </p:cNvSpPr>
          <p:nvPr>
            <p:ph type="pic" sz="quarter" idx="24" hasCustomPrompt="1"/>
          </p:nvPr>
        </p:nvSpPr>
        <p:spPr>
          <a:xfrm>
            <a:off x="6093973" y="1901262"/>
            <a:ext cx="2233084" cy="2187575"/>
          </a:xfr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b="1" baseline="0"/>
            </a:lvl1pPr>
          </a:lstStyle>
          <a:p>
            <a:r>
              <a:rPr lang="en-US" dirty="0"/>
              <a:t>Click to add portrait photo or remove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Contact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for contact or author information.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Remove placeholders not used. </a:t>
            </a:r>
          </a:p>
        </p:txBody>
      </p:sp>
      <p:grpSp>
        <p:nvGrpSpPr>
          <p:cNvPr id="20" name="Group 19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2" name="Rectangle 21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3568278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Big poi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28" y="219456"/>
            <a:ext cx="11371072" cy="868680"/>
          </a:xfrm>
        </p:spPr>
        <p:txBody>
          <a:bodyPr anchor="t"/>
          <a:lstStyle>
            <a:lvl1pPr>
              <a:defRPr sz="28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789038" y="1290642"/>
            <a:ext cx="4984377" cy="4381500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14534" y="1290642"/>
            <a:ext cx="6012329" cy="4381500"/>
          </a:xfrm>
        </p:spPr>
        <p:txBody>
          <a:bodyPr>
            <a:normAutofit/>
          </a:bodyPr>
          <a:lstStyle>
            <a:lvl1pPr marL="0" indent="0">
              <a:buNone/>
              <a:defRPr sz="400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1"/>
            <a:ext cx="1386247" cy="315275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Big Point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  <a:p>
            <a:pPr algn="l"/>
            <a:endParaRPr lang="sv-SE" sz="1000" b="0" baseline="0" dirty="0">
              <a:solidFill>
                <a:schemeClr val="tx1"/>
              </a:solidFill>
            </a:endParaRPr>
          </a:p>
          <a:p>
            <a:pPr algn="l"/>
            <a:endParaRPr lang="sv-SE" sz="1000" b="0" baseline="0" dirty="0">
              <a:solidFill>
                <a:schemeClr val="tx1"/>
              </a:solidFill>
            </a:endParaRPr>
          </a:p>
          <a:p>
            <a:pPr algn="l"/>
            <a:endParaRPr lang="sv-SE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</p:txBody>
      </p:sp>
      <p:pic>
        <p:nvPicPr>
          <p:cNvPr id="13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750216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8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834949"/>
            <a:ext cx="556437" cy="241891"/>
          </a:xfrm>
          <a:prstGeom prst="rect">
            <a:avLst/>
          </a:prstGeom>
        </p:spPr>
      </p:pic>
      <p:grpSp>
        <p:nvGrpSpPr>
          <p:cNvPr id="19" name="Group 18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20" name="Rectangle 19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1" name="Rectangle 20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91299633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14531" y="219456"/>
            <a:ext cx="9490635" cy="5180499"/>
          </a:xfrm>
        </p:spPr>
        <p:txBody>
          <a:bodyPr tIns="0" anchor="t">
            <a:normAutofit/>
          </a:bodyPr>
          <a:lstStyle>
            <a:lvl1pPr>
              <a:defRPr sz="5400" b="1"/>
            </a:lvl1pPr>
          </a:lstStyle>
          <a:p>
            <a:r>
              <a:rPr lang="en-US" dirty="0"/>
              <a:t>Add quote and highlight key word in S&amp;P Global red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14531" y="5399955"/>
            <a:ext cx="9490635" cy="685800"/>
          </a:xfrm>
        </p:spPr>
        <p:txBody>
          <a:bodyPr wrap="square" anchor="t">
            <a:normAutofit/>
          </a:bodyPr>
          <a:lstStyle>
            <a:lvl1pPr marL="0" indent="0">
              <a:spcBef>
                <a:spcPts val="0"/>
              </a:spcBef>
              <a:buNone/>
              <a:defRPr sz="2400" i="1">
                <a:solidFill>
                  <a:schemeClr val="tx1"/>
                </a:solidFill>
              </a:defRPr>
            </a:lvl1pPr>
            <a:lvl2pPr marL="457189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add source</a:t>
            </a:r>
          </a:p>
        </p:txBody>
      </p:sp>
      <p:sp>
        <p:nvSpPr>
          <p:cNvPr id="5" name="Rectangle 4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baseline="0" dirty="0">
                <a:solidFill>
                  <a:schemeClr val="tx1"/>
                </a:solidFill>
              </a:rPr>
              <a:t>Quote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Add quote and highlight key word in </a:t>
            </a:r>
            <a:r>
              <a:rPr lang="en-US" sz="1000" baseline="0" dirty="0">
                <a:solidFill>
                  <a:srgbClr val="D6002A"/>
                </a:solidFill>
              </a:rPr>
              <a:t>S&amp;P Global Red.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It’s available in the custom color palette.</a:t>
            </a:r>
            <a:endParaRPr lang="en-US" sz="1000" dirty="0">
              <a:solidFill>
                <a:srgbClr val="D6002A"/>
              </a:solidFill>
            </a:endParaRPr>
          </a:p>
        </p:txBody>
      </p:sp>
      <p:sp>
        <p:nvSpPr>
          <p:cNvPr id="6" name="Rectangle 5"/>
          <p:cNvSpPr/>
          <p:nvPr userDrawn="1"/>
        </p:nvSpPr>
        <p:spPr>
          <a:xfrm>
            <a:off x="12375698" y="1301851"/>
            <a:ext cx="168529" cy="126397"/>
          </a:xfrm>
          <a:prstGeom prst="rect">
            <a:avLst/>
          </a:prstGeom>
          <a:solidFill>
            <a:srgbClr val="D6002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470508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&amp; Table + char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1103205"/>
            <a:ext cx="5242560" cy="670092"/>
          </a:xfrm>
          <a:solidFill>
            <a:schemeClr val="bg1"/>
          </a:solidFill>
          <a:effectLst>
            <a:outerShdw dist="25400" dir="5400000" algn="t" rotWithShape="0">
              <a:prstClr val="black">
                <a:alpha val="97000"/>
              </a:prstClr>
            </a:outerShdw>
          </a:effectLst>
        </p:spPr>
        <p:txBody>
          <a:bodyPr rIns="0" anchor="b"/>
          <a:lstStyle>
            <a:lvl1pPr marL="0" indent="0">
              <a:buNone/>
              <a:defRPr sz="1800" baseline="0"/>
            </a:lvl1pPr>
          </a:lstStyle>
          <a:p>
            <a:pPr lvl="0"/>
            <a:r>
              <a:rPr lang="en-US" dirty="0"/>
              <a:t>Add chart headline                         (max 2 rows)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6547468" y="1103205"/>
            <a:ext cx="5242560" cy="670092"/>
          </a:xfrm>
          <a:solidFill>
            <a:schemeClr val="bg1"/>
          </a:solidFill>
          <a:effectLst>
            <a:outerShdw dist="25400" dir="5400000" algn="t" rotWithShape="0">
              <a:prstClr val="black">
                <a:alpha val="97000"/>
              </a:prstClr>
            </a:outerShdw>
          </a:effectLst>
        </p:spPr>
        <p:txBody>
          <a:bodyPr rIns="0" anchor="b"/>
          <a:lstStyle>
            <a:lvl1pPr marL="0" indent="0">
              <a:buNone/>
              <a:defRPr sz="1800" baseline="0"/>
            </a:lvl1pPr>
          </a:lstStyle>
          <a:p>
            <a:pPr lvl="0"/>
            <a:r>
              <a:rPr lang="en-US" dirty="0"/>
              <a:t>Add chart headline or remove       (max 2 rows)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14534" y="1884226"/>
            <a:ext cx="5246625" cy="3787921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dirty="0"/>
              <a:t>Click to add text, chart, table or SmartArt and resize right as needed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2" name="Content Placeholder 2"/>
          <p:cNvSpPr>
            <a:spLocks noGrp="1"/>
          </p:cNvSpPr>
          <p:nvPr>
            <p:ph sz="half" idx="19" hasCustomPrompt="1"/>
          </p:nvPr>
        </p:nvSpPr>
        <p:spPr>
          <a:xfrm>
            <a:off x="6543409" y="1884226"/>
            <a:ext cx="5246625" cy="3787921"/>
          </a:xfrm>
        </p:spPr>
        <p:txBody>
          <a:bodyPr>
            <a:noAutofit/>
          </a:bodyPr>
          <a:lstStyle>
            <a:lvl1pPr>
              <a:defRPr sz="1800" baseline="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dirty="0"/>
              <a:t>Click to add text, chart, table or SmartArt or remove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7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16" name="Group 15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8" name="Rectangle 17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20" name="Rectangle 19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Chart &amp; Tables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Add chart/table title above chart/table.  Remove second subtitle and placeholder if not needed. 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Chart title should stay the same size. </a:t>
            </a:r>
          </a:p>
        </p:txBody>
      </p:sp>
      <p:grpSp>
        <p:nvGrpSpPr>
          <p:cNvPr id="21" name="Group 20"/>
          <p:cNvGrpSpPr/>
          <p:nvPr userDrawn="1"/>
        </p:nvGrpSpPr>
        <p:grpSpPr>
          <a:xfrm>
            <a:off x="12287030" y="3790453"/>
            <a:ext cx="1386247" cy="1580479"/>
            <a:chOff x="6997911" y="2124003"/>
            <a:chExt cx="2302303" cy="3499847"/>
          </a:xfrm>
        </p:grpSpPr>
        <p:pic>
          <p:nvPicPr>
            <p:cNvPr id="27" name="Picture 26"/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7001823" y="2124003"/>
              <a:ext cx="2298391" cy="1725318"/>
            </a:xfrm>
            <a:prstGeom prst="rect">
              <a:avLst/>
            </a:prstGeom>
          </p:spPr>
        </p:pic>
        <p:pic>
          <p:nvPicPr>
            <p:cNvPr id="28" name="Picture 27"/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6997911" y="3898532"/>
              <a:ext cx="2298391" cy="172531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42122139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wShort copy &amp; 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28" y="219465"/>
            <a:ext cx="11358880" cy="86527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9" name="Chart Placeholder 8"/>
          <p:cNvSpPr>
            <a:spLocks noGrp="1"/>
          </p:cNvSpPr>
          <p:nvPr>
            <p:ph type="chart" sz="quarter" idx="16" hasCustomPrompt="1"/>
          </p:nvPr>
        </p:nvSpPr>
        <p:spPr>
          <a:xfrm>
            <a:off x="414528" y="2336800"/>
            <a:ext cx="11379200" cy="3335339"/>
          </a:xfrm>
        </p:spPr>
        <p:txBody>
          <a:bodyPr anchor="ctr"/>
          <a:lstStyle>
            <a:lvl1pPr marL="0" indent="0" algn="ctr">
              <a:buNone/>
              <a:defRPr b="1"/>
            </a:lvl1pPr>
          </a:lstStyle>
          <a:p>
            <a:r>
              <a:rPr lang="en-US" dirty="0"/>
              <a:t>Click to insert chart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1813932"/>
            <a:ext cx="11379200" cy="522871"/>
          </a:xfrm>
        </p:spPr>
        <p:txBody>
          <a:bodyPr/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chart introduction </a:t>
            </a:r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2"/>
            <a:ext cx="1386247" cy="211485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baseline="0" dirty="0">
                <a:solidFill>
                  <a:schemeClr val="tx1"/>
                </a:solidFill>
              </a:rPr>
              <a:t>Chart </a:t>
            </a:r>
            <a:r>
              <a:rPr lang="en-US" sz="1000" b="1" baseline="0" dirty="0" err="1">
                <a:solidFill>
                  <a:schemeClr val="tx1"/>
                </a:solidFill>
              </a:rPr>
              <a:t>wShort</a:t>
            </a:r>
            <a:r>
              <a:rPr lang="en-US" sz="1000" b="1" baseline="0" dirty="0">
                <a:solidFill>
                  <a:schemeClr val="tx1"/>
                </a:solidFill>
              </a:rPr>
              <a:t> Copy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for charts and add a chart introduction above the chart. </a:t>
            </a:r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6" name="Rectangle 15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7" name="Rectangle 16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6191955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 hasCustomPrompt="1"/>
          </p:nvPr>
        </p:nvSpPr>
        <p:spPr>
          <a:xfrm>
            <a:off x="414528" y="1790706"/>
            <a:ext cx="11379200" cy="3881439"/>
          </a:xfrm>
        </p:spPr>
        <p:txBody>
          <a:bodyPr anchor="ctr"/>
          <a:lstStyle>
            <a:lvl1pPr marL="0" indent="0" algn="ctr">
              <a:buNone/>
              <a:defRPr baseline="0"/>
            </a:lvl1pPr>
          </a:lstStyle>
          <a:p>
            <a:r>
              <a:rPr lang="en-US" dirty="0"/>
              <a:t>Click to insert rectangular image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DDC3DCF-E0A7-DA4A-BC2C-1EC3743A297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1382288"/>
            <a:ext cx="11379200" cy="404789"/>
          </a:xfrm>
        </p:spPr>
        <p:txBody>
          <a:bodyPr anchor="b"/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image caption </a:t>
            </a:r>
          </a:p>
        </p:txBody>
      </p:sp>
      <p:sp>
        <p:nvSpPr>
          <p:cNvPr id="10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2"/>
            <a:ext cx="1386247" cy="211485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Big Picture + Caption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Click image icon to insert image to fill the image placeholder. Add image caption above the image.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11" name="Group 10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5" name="Rectangle 1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2889473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2 columns wDisclaim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DDC3DCF-E0A7-DA4A-BC2C-1EC3743A297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21" hasCustomPrompt="1"/>
          </p:nvPr>
        </p:nvSpPr>
        <p:spPr>
          <a:xfrm>
            <a:off x="414529" y="1085851"/>
            <a:ext cx="11362267" cy="914400"/>
          </a:xfrm>
        </p:spPr>
        <p:txBody>
          <a:bodyPr/>
          <a:lstStyle>
            <a:lvl1pPr marL="0" indent="0">
              <a:buNone/>
              <a:defRPr sz="1600" baseline="0">
                <a:solidFill>
                  <a:schemeClr val="bg1">
                    <a:lumMod val="50000"/>
                  </a:schemeClr>
                </a:solidFill>
              </a:defRPr>
            </a:lvl1pPr>
            <a:lvl2pPr marL="173732" indent="0">
              <a:buNone/>
              <a:defRPr/>
            </a:lvl2pPr>
          </a:lstStyle>
          <a:p>
            <a:pPr lvl="0"/>
            <a:r>
              <a:rPr lang="en-US" dirty="0"/>
              <a:t>Click to add introduction text</a:t>
            </a:r>
          </a:p>
        </p:txBody>
      </p:sp>
      <p:sp>
        <p:nvSpPr>
          <p:cNvPr id="9" name="Content Placeholder 8"/>
          <p:cNvSpPr>
            <a:spLocks noGrp="1"/>
          </p:cNvSpPr>
          <p:nvPr>
            <p:ph sz="quarter" idx="23"/>
          </p:nvPr>
        </p:nvSpPr>
        <p:spPr>
          <a:xfrm>
            <a:off x="414529" y="2850685"/>
            <a:ext cx="5225627" cy="2821467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24"/>
          </p:nvPr>
        </p:nvSpPr>
        <p:spPr>
          <a:xfrm>
            <a:off x="6547469" y="2850213"/>
            <a:ext cx="5238132" cy="2821935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2037063"/>
            <a:ext cx="5242560" cy="670092"/>
          </a:xfrm>
          <a:solidFill>
            <a:schemeClr val="bg1"/>
          </a:solidFill>
          <a:effectLst>
            <a:outerShdw dist="25400" dir="5400000" algn="t" rotWithShape="0">
              <a:prstClr val="black">
                <a:alpha val="97000"/>
              </a:prstClr>
            </a:outerShdw>
          </a:effectLst>
        </p:spPr>
        <p:txBody>
          <a:bodyPr rIns="0" anchor="b"/>
          <a:lstStyle>
            <a:lvl1pPr marL="0" indent="0">
              <a:buNone/>
              <a:defRPr sz="1600" baseline="0"/>
            </a:lvl1pPr>
          </a:lstStyle>
          <a:p>
            <a:pPr lvl="0"/>
            <a:r>
              <a:rPr lang="en-US" dirty="0"/>
              <a:t>Add headline (max 2 rows)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6547468" y="2037063"/>
            <a:ext cx="5242560" cy="670092"/>
          </a:xfrm>
          <a:solidFill>
            <a:schemeClr val="bg1"/>
          </a:solidFill>
          <a:effectLst>
            <a:outerShdw dist="25400" dir="5400000" algn="t" rotWithShape="0">
              <a:prstClr val="black">
                <a:alpha val="97000"/>
              </a:prstClr>
            </a:outerShdw>
          </a:effectLst>
        </p:spPr>
        <p:txBody>
          <a:bodyPr rIns="0" anchor="b"/>
          <a:lstStyle>
            <a:lvl1pPr marL="0" indent="0">
              <a:buNone/>
              <a:defRPr sz="1600" baseline="0"/>
            </a:lvl1pPr>
          </a:lstStyle>
          <a:p>
            <a:pPr lvl="0"/>
            <a:r>
              <a:rPr lang="en-US" dirty="0"/>
              <a:t>Add headline or remove (max 2 rows)</a:t>
            </a:r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3" name="Rectangle 22"/>
          <p:cNvSpPr/>
          <p:nvPr userDrawn="1"/>
        </p:nvSpPr>
        <p:spPr>
          <a:xfrm>
            <a:off x="12287030" y="-4041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baseline="0" dirty="0">
                <a:solidFill>
                  <a:schemeClr val="tx1"/>
                </a:solidFill>
              </a:rPr>
              <a:t>Content 2 columns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for two parts of content with two headlines. </a:t>
            </a:r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9" name="Rectangle 18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0" name="Rectangle 19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67334675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0576" y="1371600"/>
            <a:ext cx="5491389" cy="430053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6" hasCustomPrompt="1"/>
          </p:nvPr>
        </p:nvSpPr>
        <p:spPr>
          <a:xfrm>
            <a:off x="6096005" y="1371600"/>
            <a:ext cx="5676900" cy="4300539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Click to insert image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12287030" y="-4042"/>
            <a:ext cx="1386247" cy="211396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 + Image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Click image icon to insert image to fill the image placeholder.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11" name="Group 10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3" name="Rectangle 12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21061949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w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hart Placeholder 10"/>
          <p:cNvSpPr>
            <a:spLocks noGrp="1"/>
          </p:cNvSpPr>
          <p:nvPr>
            <p:ph type="chart" sz="quarter" idx="19" hasCustomPrompt="1"/>
          </p:nvPr>
        </p:nvSpPr>
        <p:spPr>
          <a:xfrm>
            <a:off x="409601" y="1790706"/>
            <a:ext cx="11362465" cy="3881439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Click to insert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DDC3DCF-E0A7-DA4A-BC2C-1EC3743A297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12287030" y="-4042"/>
            <a:ext cx="1386247" cy="211485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Chart </a:t>
            </a:r>
            <a:r>
              <a:rPr lang="en-US" sz="1000" b="1" dirty="0" err="1">
                <a:solidFill>
                  <a:schemeClr val="tx1"/>
                </a:solidFill>
              </a:rPr>
              <a:t>wSource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for charts.</a:t>
            </a:r>
          </a:p>
        </p:txBody>
      </p:sp>
      <p:grpSp>
        <p:nvGrpSpPr>
          <p:cNvPr id="13" name="Group 12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4" name="Rectangle 13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7" name="Rectangle 16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1416411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box,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0577" y="1371600"/>
            <a:ext cx="7109908" cy="4300539"/>
          </a:xfrm>
        </p:spPr>
        <p:txBody>
          <a:bodyPr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6"/>
          </p:nvPr>
        </p:nvSpPr>
        <p:spPr>
          <a:xfrm>
            <a:off x="7713645" y="1371600"/>
            <a:ext cx="4076700" cy="4300539"/>
          </a:xfrm>
          <a:solidFill>
            <a:schemeClr val="bg2"/>
          </a:solidFill>
        </p:spPr>
        <p:txBody>
          <a:bodyPr lIns="91440" tIns="91440" bIns="91440"/>
          <a:lstStyle>
            <a:lvl1pPr>
              <a:defRPr sz="1800"/>
            </a:lvl1pPr>
            <a:lvl2pPr>
              <a:defRPr sz="16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12287030" y="-4044"/>
            <a:ext cx="1386247" cy="21139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Gray background for content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Use slide layout to add graphics with explanatory text. 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The text placeholder can be moved as needed.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23" name="Group 22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4" name="Rectangle 23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0151154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 background fo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414528" y="1790700"/>
            <a:ext cx="11379200" cy="388136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80" rIns="182880" rtlCol="0" anchor="ctr"/>
          <a:lstStyle/>
          <a:p>
            <a:pPr algn="ctr"/>
            <a:endParaRPr lang="en-US" sz="180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414534" y="1794418"/>
            <a:ext cx="4240599" cy="3877724"/>
          </a:xfrm>
        </p:spPr>
        <p:txBody>
          <a:bodyPr lIns="182880" tIns="182880" rIns="182880" bIns="182880"/>
          <a:lstStyle>
            <a:lvl1pPr>
              <a:defRPr sz="1800" baseline="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dirty="0"/>
              <a:t>Click to add content and resize or remove placeholder as needed or remove.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1" name="Rectangle 10"/>
          <p:cNvSpPr/>
          <p:nvPr userDrawn="1"/>
        </p:nvSpPr>
        <p:spPr>
          <a:xfrm>
            <a:off x="12287030" y="-4044"/>
            <a:ext cx="1386247" cy="243230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Gray background for content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Use slide layout to add graphics with explanatory text. 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The text placeholder can be moved as needed. </a:t>
            </a:r>
            <a:endParaRPr lang="en-US" sz="1000" dirty="0">
              <a:solidFill>
                <a:schemeClr val="tx1"/>
              </a:solidFill>
            </a:endParaRPr>
          </a:p>
        </p:txBody>
      </p:sp>
      <p:pic>
        <p:nvPicPr>
          <p:cNvPr id="12" name="Gray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287025" y="3435066"/>
            <a:ext cx="1389888" cy="78181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pic>
        <p:nvPicPr>
          <p:cNvPr id="13" name="Gray2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287025" y="4278486"/>
            <a:ext cx="1389888" cy="78181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5" name="Rectangle 14"/>
          <p:cNvSpPr/>
          <p:nvPr userDrawn="1"/>
        </p:nvSpPr>
        <p:spPr>
          <a:xfrm>
            <a:off x="12287030" y="2498201"/>
            <a:ext cx="1386247" cy="87519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0" rtlCol="0" anchor="t"/>
          <a:lstStyle/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Only use </a:t>
            </a:r>
            <a:r>
              <a:rPr lang="en-US" sz="1000" b="0" baseline="0" dirty="0">
                <a:solidFill>
                  <a:srgbClr val="D6002A"/>
                </a:solidFill>
              </a:rPr>
              <a:t>S&amp;P Global Red </a:t>
            </a:r>
            <a:r>
              <a:rPr lang="en-US" sz="1000" b="0" baseline="0" dirty="0">
                <a:solidFill>
                  <a:schemeClr val="tx1"/>
                </a:solidFill>
              </a:rPr>
              <a:t>for key text high-lights, not for shapes or charts.</a:t>
            </a:r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662567787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2 columns + intr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28" y="219456"/>
            <a:ext cx="11362944" cy="868680"/>
          </a:xfrm>
          <a:ln w="3175">
            <a:noFill/>
            <a:prstDash val="dash"/>
          </a:ln>
        </p:spPr>
        <p:txBody>
          <a:bodyPr vert="horz" lIns="0" tIns="45720" rIns="91440" bIns="45720" rtlCol="0" anchor="t">
            <a:noAutofit/>
          </a:bodyPr>
          <a:lstStyle>
            <a:lvl1pPr>
              <a:defRPr lang="en-US" dirty="0"/>
            </a:lvl1pPr>
          </a:lstStyle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528" y="1805137"/>
            <a:ext cx="5486400" cy="433949"/>
          </a:xfrm>
          <a:solidFill>
            <a:schemeClr val="tx1"/>
          </a:solidFill>
        </p:spPr>
        <p:txBody>
          <a:bodyPr lIns="91440" rIns="274320" anchor="ctr"/>
          <a:lstStyle>
            <a:lvl1pPr marL="0" indent="0">
              <a:buNone/>
              <a:defRPr sz="1400" b="1">
                <a:solidFill>
                  <a:schemeClr val="bg1"/>
                </a:solidFill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14528" y="2253523"/>
            <a:ext cx="5486400" cy="3418616"/>
          </a:xfrm>
          <a:solidFill>
            <a:schemeClr val="bg2"/>
          </a:solidFill>
        </p:spPr>
        <p:txBody>
          <a:bodyPr lIns="91440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303264" y="1805137"/>
            <a:ext cx="5486400" cy="433949"/>
          </a:xfrm>
          <a:solidFill>
            <a:schemeClr val="tx1"/>
          </a:solidFill>
        </p:spPr>
        <p:txBody>
          <a:bodyPr lIns="91440" rIns="182880" anchor="ctr"/>
          <a:lstStyle>
            <a:lvl1pPr marL="0" indent="0">
              <a:buNone/>
              <a:defRPr sz="1400" b="1">
                <a:solidFill>
                  <a:schemeClr val="bg1"/>
                </a:solidFill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303264" y="2253523"/>
            <a:ext cx="5486400" cy="3418616"/>
          </a:xfrm>
          <a:solidFill>
            <a:schemeClr val="bg2"/>
          </a:solidFill>
        </p:spPr>
        <p:txBody>
          <a:bodyPr lIns="91440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>
                    <a:lumMod val="50000"/>
                  </a:schemeClr>
                </a:solidFill>
              </a:defRPr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introduction</a:t>
            </a:r>
          </a:p>
        </p:txBody>
      </p:sp>
      <p:sp>
        <p:nvSpPr>
          <p:cNvPr id="16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4" name="Rectangle 13"/>
          <p:cNvSpPr/>
          <p:nvPr userDrawn="1"/>
        </p:nvSpPr>
        <p:spPr>
          <a:xfrm>
            <a:off x="12287030" y="-4041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2 Content</a:t>
            </a:r>
            <a:r>
              <a:rPr lang="en-US" sz="1000" b="1" baseline="0" dirty="0">
                <a:solidFill>
                  <a:schemeClr val="tx1"/>
                </a:solidFill>
              </a:rPr>
              <a:t> Areas</a:t>
            </a:r>
            <a:endParaRPr lang="en-US" sz="1000" b="1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the subtitle and placeholder as needed and remove or resize them within the grid of the slide. </a:t>
            </a:r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8" name="Rectangle 17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29978062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ntent are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6" hasCustomPrompt="1"/>
          </p:nvPr>
        </p:nvSpPr>
        <p:spPr>
          <a:xfrm>
            <a:off x="8366340" y="1883063"/>
            <a:ext cx="3413760" cy="3789079"/>
          </a:xfrm>
          <a:solidFill>
            <a:schemeClr val="bg2"/>
          </a:solidFill>
        </p:spPr>
        <p:txBody>
          <a:bodyPr lIns="91440" tIns="91440" bIns="91440"/>
          <a:lstStyle>
            <a:lvl1pPr>
              <a:defRPr sz="1600" baseline="0"/>
            </a:lvl1pPr>
            <a:lvl2pPr>
              <a:defRPr sz="1400"/>
            </a:lvl2pPr>
            <a:lvl3pPr>
              <a:defRPr sz="14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content and resize as needed or remove.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1" name="Text Placeholder 8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1883063"/>
            <a:ext cx="3413760" cy="3789079"/>
          </a:xfrm>
          <a:solidFill>
            <a:schemeClr val="bg2"/>
          </a:solidFill>
        </p:spPr>
        <p:txBody>
          <a:bodyPr lIns="91440" tIns="91440" bIns="91440"/>
          <a:lstStyle>
            <a:lvl1pPr>
              <a:defRPr sz="1600" baseline="0"/>
            </a:lvl1pPr>
            <a:lvl2pPr>
              <a:defRPr sz="1400"/>
            </a:lvl2pPr>
            <a:lvl3pPr>
              <a:defRPr sz="14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content and resize as needed.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2" name="Text Placeholder 8"/>
          <p:cNvSpPr>
            <a:spLocks noGrp="1"/>
          </p:cNvSpPr>
          <p:nvPr>
            <p:ph type="body" sz="quarter" idx="18" hasCustomPrompt="1"/>
          </p:nvPr>
        </p:nvSpPr>
        <p:spPr>
          <a:xfrm>
            <a:off x="4390435" y="1883063"/>
            <a:ext cx="3413760" cy="3789079"/>
          </a:xfrm>
          <a:solidFill>
            <a:schemeClr val="bg2"/>
          </a:solidFill>
        </p:spPr>
        <p:txBody>
          <a:bodyPr lIns="91440" tIns="91440" bIns="91440"/>
          <a:lstStyle>
            <a:lvl1pPr>
              <a:defRPr sz="1600"/>
            </a:lvl1pPr>
            <a:lvl2pPr>
              <a:defRPr sz="1400"/>
            </a:lvl2pPr>
            <a:lvl3pPr>
              <a:defRPr sz="14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content and resize as needed or remove.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Text Placeholder 8"/>
          <p:cNvSpPr>
            <a:spLocks noGrp="1"/>
          </p:cNvSpPr>
          <p:nvPr>
            <p:ph type="body" sz="quarter" idx="19" hasCustomPrompt="1"/>
          </p:nvPr>
        </p:nvSpPr>
        <p:spPr>
          <a:xfrm>
            <a:off x="8371847" y="1385563"/>
            <a:ext cx="3413760" cy="497500"/>
          </a:xfrm>
          <a:solidFill>
            <a:schemeClr val="tx1"/>
          </a:solidFill>
        </p:spPr>
        <p:txBody>
          <a:bodyPr lIns="91440" tIns="91440" bIns="91440" anchor="ctr"/>
          <a:lstStyle>
            <a:lvl1pPr marL="0" indent="0">
              <a:buNone/>
              <a:defRPr sz="1400" b="1">
                <a:solidFill>
                  <a:schemeClr val="bg1"/>
                </a:solidFill>
              </a:defRPr>
            </a:lvl1pPr>
            <a:lvl2pPr marL="169858" indent="0">
              <a:buNone/>
              <a:defRPr sz="14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subtitle max two rows or remove. </a:t>
            </a:r>
          </a:p>
        </p:txBody>
      </p:sp>
      <p:sp>
        <p:nvSpPr>
          <p:cNvPr id="14" name="Text Placeholder 8"/>
          <p:cNvSpPr>
            <a:spLocks noGrp="1"/>
          </p:cNvSpPr>
          <p:nvPr>
            <p:ph type="body" sz="quarter" idx="20" hasCustomPrompt="1"/>
          </p:nvPr>
        </p:nvSpPr>
        <p:spPr>
          <a:xfrm>
            <a:off x="414528" y="1385563"/>
            <a:ext cx="3413760" cy="497500"/>
          </a:xfrm>
          <a:solidFill>
            <a:schemeClr val="tx1"/>
          </a:solidFill>
        </p:spPr>
        <p:txBody>
          <a:bodyPr lIns="91440" tIns="91440" bIns="91440" anchor="ctr"/>
          <a:lstStyle>
            <a:lvl1pPr marL="0" indent="0">
              <a:buNone/>
              <a:defRPr sz="1400" b="1" baseline="0">
                <a:solidFill>
                  <a:schemeClr val="bg1"/>
                </a:solidFill>
              </a:defRPr>
            </a:lvl1pPr>
            <a:lvl2pPr marL="169858" indent="0">
              <a:buNone/>
              <a:defRPr sz="14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subtitle max two rows, resize as needed.</a:t>
            </a:r>
          </a:p>
        </p:txBody>
      </p:sp>
      <p:sp>
        <p:nvSpPr>
          <p:cNvPr id="15" name="Text Placeholder 8"/>
          <p:cNvSpPr>
            <a:spLocks noGrp="1"/>
          </p:cNvSpPr>
          <p:nvPr>
            <p:ph type="body" sz="quarter" idx="21" hasCustomPrompt="1"/>
          </p:nvPr>
        </p:nvSpPr>
        <p:spPr>
          <a:xfrm>
            <a:off x="4395941" y="1385563"/>
            <a:ext cx="3413760" cy="497500"/>
          </a:xfrm>
          <a:solidFill>
            <a:schemeClr val="tx1"/>
          </a:solidFill>
        </p:spPr>
        <p:txBody>
          <a:bodyPr lIns="91440" tIns="91440" bIns="91440" anchor="ctr"/>
          <a:lstStyle>
            <a:lvl1pPr marL="0" indent="0">
              <a:buNone/>
              <a:defRPr sz="1400" b="1" baseline="0">
                <a:solidFill>
                  <a:schemeClr val="bg1"/>
                </a:solidFill>
              </a:defRPr>
            </a:lvl1pPr>
            <a:lvl2pPr marL="169858" indent="0">
              <a:buNone/>
              <a:defRPr sz="14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subtitle max two rows or remove. </a:t>
            </a:r>
          </a:p>
        </p:txBody>
      </p:sp>
      <p:sp>
        <p:nvSpPr>
          <p:cNvPr id="21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2" name="Rectangle 21"/>
          <p:cNvSpPr/>
          <p:nvPr userDrawn="1"/>
        </p:nvSpPr>
        <p:spPr>
          <a:xfrm>
            <a:off x="12287030" y="-4041"/>
            <a:ext cx="1386247" cy="211396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3 Content</a:t>
            </a:r>
            <a:r>
              <a:rPr lang="en-US" sz="1000" b="1" baseline="0" dirty="0">
                <a:solidFill>
                  <a:schemeClr val="tx1"/>
                </a:solidFill>
              </a:rPr>
              <a:t> Areas</a:t>
            </a:r>
            <a:endParaRPr lang="en-US" sz="1000" b="1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the subtitle and placeholder as needed and remove or resize them within the grid of the slide. </a:t>
            </a:r>
          </a:p>
        </p:txBody>
      </p:sp>
      <p:pic>
        <p:nvPicPr>
          <p:cNvPr id="17" name="OneLayout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290873" y="4601609"/>
            <a:ext cx="1389888" cy="78181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pic>
        <p:nvPicPr>
          <p:cNvPr id="18" name="ThreeLayouts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295261" y="3767566"/>
            <a:ext cx="1389888" cy="78181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grpSp>
        <p:nvGrpSpPr>
          <p:cNvPr id="19" name="Group 18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0" name="Rectangle 19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818653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34" y="206379"/>
            <a:ext cx="11371079" cy="5884863"/>
          </a:xfrm>
        </p:spPr>
        <p:txBody>
          <a:bodyPr tIns="0" bIns="0" anchor="t">
            <a:normAutofit/>
          </a:bodyPr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1051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051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2"/>
            <a:ext cx="1386247" cy="211485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Disclaimer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Add disclaimer text to placeholder by copying the text and pasting it as “Keep Text Only” to keep formatting. </a:t>
            </a:r>
          </a:p>
        </p:txBody>
      </p:sp>
      <p:grpSp>
        <p:nvGrpSpPr>
          <p:cNvPr id="8" name="Group 7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1" name="Rectangle 10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2646806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4528" y="1794416"/>
            <a:ext cx="11367253" cy="38777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5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12287030" y="-4043"/>
            <a:ext cx="1386247" cy="31351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7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604299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8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689032"/>
            <a:ext cx="556437" cy="241891"/>
          </a:xfrm>
          <a:prstGeom prst="rect">
            <a:avLst/>
          </a:prstGeom>
        </p:spPr>
      </p:pic>
      <p:grpSp>
        <p:nvGrpSpPr>
          <p:cNvPr id="13" name="Group 12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14" name="Rectangle 13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0" name="Rectangle 19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74675178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4528" y="1798740"/>
            <a:ext cx="5491389" cy="387340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9208" y="1798740"/>
            <a:ext cx="5491389" cy="387340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5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12287030" y="-4043"/>
            <a:ext cx="1386247" cy="31351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– 2 columns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7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750216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8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834949"/>
            <a:ext cx="556437" cy="241891"/>
          </a:xfrm>
          <a:prstGeom prst="rect">
            <a:avLst/>
          </a:prstGeom>
        </p:spPr>
      </p:pic>
      <p:grpSp>
        <p:nvGrpSpPr>
          <p:cNvPr id="14" name="Group 13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20" name="Rectangle 19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1" name="Rectangle 20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2039338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1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4" name="Rectangle 13"/>
          <p:cNvSpPr/>
          <p:nvPr userDrawn="1"/>
        </p:nvSpPr>
        <p:spPr>
          <a:xfrm>
            <a:off x="12287030" y="-4042"/>
            <a:ext cx="1386247" cy="211396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Title Only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to create freehand content within the grid. </a:t>
            </a:r>
          </a:p>
        </p:txBody>
      </p:sp>
      <p:grpSp>
        <p:nvGrpSpPr>
          <p:cNvPr id="10" name="Group 9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2" name="Rectangle 11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3" name="Rectangle 12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02672962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2"/>
            <a:ext cx="1386247" cy="211396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Blank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A blank slide layout with no headline, subtitle or content placeholders. </a:t>
            </a:r>
          </a:p>
        </p:txBody>
      </p:sp>
      <p:sp>
        <p:nvSpPr>
          <p:cNvPr id="13" name="Rectangle 12"/>
          <p:cNvSpPr/>
          <p:nvPr userDrawn="1"/>
        </p:nvSpPr>
        <p:spPr>
          <a:xfrm>
            <a:off x="12287030" y="2207645"/>
            <a:ext cx="1386247" cy="87519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0" rtlCol="0" anchor="t"/>
          <a:lstStyle/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Only use </a:t>
            </a:r>
            <a:r>
              <a:rPr lang="en-US" sz="1000" b="0" baseline="0" dirty="0">
                <a:solidFill>
                  <a:srgbClr val="D6002A"/>
                </a:solidFill>
              </a:rPr>
              <a:t>S&amp;P Global Red </a:t>
            </a:r>
            <a:r>
              <a:rPr lang="en-US" sz="1000" b="0" baseline="0" dirty="0">
                <a:solidFill>
                  <a:schemeClr val="tx1"/>
                </a:solidFill>
              </a:rPr>
              <a:t>for key text high-lights, not for shapes or charts.</a:t>
            </a:r>
          </a:p>
        </p:txBody>
      </p:sp>
    </p:spTree>
    <p:extLst>
      <p:ext uri="{BB962C8B-B14F-4D97-AF65-F5344CB8AC3E}">
        <p14:creationId xmlns:p14="http://schemas.microsoft.com/office/powerpoint/2010/main" val="202940650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414528" y="1371605"/>
            <a:ext cx="11379205" cy="4300539"/>
          </a:xfrm>
          <a:ln cap="flat">
            <a:miter lim="800000"/>
          </a:ln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146682E1-A610-4FB0-BCC6-241ABE41C99B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7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2"/>
            <a:ext cx="1386247" cy="211396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Title and Content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Headline and content layout. </a:t>
            </a:r>
          </a:p>
        </p:txBody>
      </p:sp>
      <p:grpSp>
        <p:nvGrpSpPr>
          <p:cNvPr id="11" name="Group 10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3" name="Rectangle 12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77391678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ru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Box 5"/>
          <p:cNvSpPr txBox="1"/>
          <p:nvPr userDrawn="1"/>
        </p:nvSpPr>
        <p:spPr>
          <a:xfrm>
            <a:off x="406401" y="445577"/>
            <a:ext cx="11078563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8000" b="1" dirty="0"/>
              <a:t>DO NOT USE ANY SLIDE LAYOUTS AFTER THIS LAYOUT! </a:t>
            </a:r>
          </a:p>
        </p:txBody>
      </p:sp>
    </p:spTree>
    <p:extLst>
      <p:ext uri="{BB962C8B-B14F-4D97-AF65-F5344CB8AC3E}">
        <p14:creationId xmlns:p14="http://schemas.microsoft.com/office/powerpoint/2010/main" val="1618397544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14528" y="1371600"/>
            <a:ext cx="11367253" cy="48006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236377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3" y="365129"/>
            <a:ext cx="2628900" cy="5811839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5" y="365129"/>
            <a:ext cx="7734300" cy="581183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1108854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DDC3DCF-E0A7-DA4A-BC2C-1EC3743A297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0" y="0"/>
            <a:ext cx="12192000" cy="1341120"/>
          </a:xfrm>
          <a:prstGeom prst="rect">
            <a:avLst/>
          </a:prstGeom>
          <a:solidFill>
            <a:srgbClr val="DDDCDA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800" dirty="0"/>
              <a:t>   </a:t>
            </a:r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23136" y="466111"/>
            <a:ext cx="11338056" cy="59547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419099" y="892584"/>
            <a:ext cx="11342093" cy="248839"/>
          </a:xfrm>
        </p:spPr>
        <p:txBody>
          <a:bodyPr lIns="0" tIns="0" rIns="0" bIns="0"/>
          <a:lstStyle>
            <a:lvl1pPr>
              <a:defRPr sz="1600" b="1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lvl="0"/>
            <a:r>
              <a:rPr lang="en-US" dirty="0"/>
              <a:t>Subtitle</a:t>
            </a:r>
          </a:p>
        </p:txBody>
      </p:sp>
      <p:sp>
        <p:nvSpPr>
          <p:cNvPr id="12" name="Text Placeholder 9"/>
          <p:cNvSpPr>
            <a:spLocks noGrp="1"/>
          </p:cNvSpPr>
          <p:nvPr>
            <p:ph type="body" sz="quarter" idx="18" hasCustomPrompt="1"/>
          </p:nvPr>
        </p:nvSpPr>
        <p:spPr>
          <a:xfrm>
            <a:off x="427567" y="236660"/>
            <a:ext cx="5676468" cy="205652"/>
          </a:xfrm>
        </p:spPr>
        <p:txBody>
          <a:bodyPr lIns="0" tIns="0" rIns="0" bIns="0"/>
          <a:lstStyle>
            <a:lvl1pPr>
              <a:defRPr sz="950" b="1" i="0" baseline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lvl="0"/>
            <a:r>
              <a:rPr lang="en-US" dirty="0"/>
              <a:t>Commodities</a:t>
            </a:r>
          </a:p>
        </p:txBody>
      </p:sp>
    </p:spTree>
    <p:extLst>
      <p:ext uri="{BB962C8B-B14F-4D97-AF65-F5344CB8AC3E}">
        <p14:creationId xmlns:p14="http://schemas.microsoft.com/office/powerpoint/2010/main" val="3306883287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white pla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34" y="143630"/>
            <a:ext cx="7231529" cy="2576289"/>
          </a:xfrm>
        </p:spPr>
        <p:txBody>
          <a:bodyPr tIns="0" rIns="0" anchor="t">
            <a:noAutofit/>
          </a:bodyPr>
          <a:lstStyle>
            <a:lvl1pPr algn="l">
              <a:defRPr sz="4400" b="1" baseline="0"/>
            </a:lvl1pPr>
          </a:lstStyle>
          <a:p>
            <a:r>
              <a:rPr lang="en-US" dirty="0"/>
              <a:t>Click to insert 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34" y="2719916"/>
            <a:ext cx="7207623" cy="1181195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15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Alternative 2: 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16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71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13" name="Rectangle 12"/>
          <p:cNvSpPr/>
          <p:nvPr userDrawn="1"/>
        </p:nvSpPr>
        <p:spPr>
          <a:xfrm>
            <a:off x="5" y="6879921"/>
            <a:ext cx="12205252" cy="3677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36" name="Rectangle 35"/>
          <p:cNvSpPr/>
          <p:nvPr userDrawn="1"/>
        </p:nvSpPr>
        <p:spPr>
          <a:xfrm>
            <a:off x="12287030" y="-4042"/>
            <a:ext cx="1386247" cy="295152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Cover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Do not change the size of the title. Keep the title short and use the subtitle area for longer descriptions if needed. </a:t>
            </a:r>
          </a:p>
          <a:p>
            <a:pPr algn="l"/>
            <a:endParaRPr lang="en-US" sz="1000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Choose where to add presenter name(s) – upper right corner and under title/ subtitle. Remove unused placeholders. </a:t>
            </a:r>
          </a:p>
        </p:txBody>
      </p:sp>
      <p:sp>
        <p:nvSpPr>
          <p:cNvPr id="19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  <p:sp>
        <p:nvSpPr>
          <p:cNvPr id="20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414534" y="4196049"/>
            <a:ext cx="7231529" cy="777168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Alternative 1: 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21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14528" y="5024557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grpSp>
        <p:nvGrpSpPr>
          <p:cNvPr id="26" name="Group 25"/>
          <p:cNvGrpSpPr/>
          <p:nvPr userDrawn="1"/>
        </p:nvGrpSpPr>
        <p:grpSpPr>
          <a:xfrm>
            <a:off x="12287030" y="3023356"/>
            <a:ext cx="1386247" cy="1481803"/>
            <a:chOff x="9215268" y="3023356"/>
            <a:chExt cx="1039685" cy="1481802"/>
          </a:xfrm>
        </p:grpSpPr>
        <p:sp>
          <p:nvSpPr>
            <p:cNvPr id="27" name="Rectangle 26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8" name="Rectangle 27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pic>
        <p:nvPicPr>
          <p:cNvPr id="17" name="Platts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5097" y="6083223"/>
            <a:ext cx="1256647" cy="7132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4154963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lack pla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7137" y="5502808"/>
            <a:ext cx="2962763" cy="126187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46304"/>
            <a:ext cx="7205472" cy="2578608"/>
          </a:xfrm>
        </p:spPr>
        <p:txBody>
          <a:bodyPr tIns="0" anchor="t">
            <a:noAutofit/>
          </a:bodyPr>
          <a:lstStyle>
            <a:lvl1pPr algn="l">
              <a:defRPr sz="4400" b="1" baseline="0"/>
            </a:lvl1pPr>
          </a:lstStyle>
          <a:p>
            <a:r>
              <a:rPr lang="en-US" dirty="0"/>
              <a:t>Click to insert 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2743200"/>
            <a:ext cx="7205472" cy="1179576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71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13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Alternative 2: 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2"/>
            <a:ext cx="1386247" cy="295152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baseline="0" dirty="0">
                <a:solidFill>
                  <a:schemeClr val="bg1"/>
                </a:solidFill>
              </a:rPr>
              <a:t>Cover</a:t>
            </a: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Do not change the size of the title. Keep the title short and use the subtitle area for longer descriptions if needed. </a:t>
            </a:r>
          </a:p>
          <a:p>
            <a:pPr algn="l"/>
            <a:endParaRPr lang="en-US" sz="1000" baseline="0" dirty="0">
              <a:solidFill>
                <a:schemeClr val="bg1"/>
              </a:solidFill>
            </a:endParaRPr>
          </a:p>
          <a:p>
            <a:pPr marL="0" marR="0" lvl="0" indent="0" algn="l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aseline="0" dirty="0">
                <a:solidFill>
                  <a:schemeClr val="bg1"/>
                </a:solidFill>
              </a:rPr>
              <a:t>Choose where to add presenter name(s) – upper right corner and under title/ subtitle. Remove unused placeholders. </a:t>
            </a:r>
          </a:p>
          <a:p>
            <a:pPr algn="l"/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15" name="Rectangle 14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9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tx1"/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  <p:sp>
        <p:nvSpPr>
          <p:cNvPr id="20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414534" y="4196049"/>
            <a:ext cx="7231529" cy="777168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Alternative 1: 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21" name="Text Placeholder 5"/>
          <p:cNvSpPr>
            <a:spLocks noGrp="1"/>
          </p:cNvSpPr>
          <p:nvPr>
            <p:ph type="body" sz="quarter" idx="14" hasCustomPrompt="1"/>
          </p:nvPr>
        </p:nvSpPr>
        <p:spPr>
          <a:xfrm>
            <a:off x="414528" y="5024557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grpSp>
        <p:nvGrpSpPr>
          <p:cNvPr id="27" name="Group 26"/>
          <p:cNvGrpSpPr/>
          <p:nvPr userDrawn="1"/>
        </p:nvGrpSpPr>
        <p:grpSpPr>
          <a:xfrm>
            <a:off x="12287030" y="3023356"/>
            <a:ext cx="1386247" cy="1481803"/>
            <a:chOff x="9215268" y="3023356"/>
            <a:chExt cx="1039685" cy="1481802"/>
          </a:xfrm>
        </p:grpSpPr>
        <p:sp>
          <p:nvSpPr>
            <p:cNvPr id="28" name="Rectangle 27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9" name="Rectangle 28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629676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C_Cover white Slim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64236"/>
            <a:ext cx="6705600" cy="1568639"/>
          </a:xfrm>
        </p:spPr>
        <p:txBody>
          <a:bodyPr tIns="0" anchor="t">
            <a:normAutofit/>
          </a:bodyPr>
          <a:lstStyle>
            <a:lvl1pPr algn="l">
              <a:defRPr sz="3600" b="1" baseline="0"/>
            </a:lvl1pPr>
          </a:lstStyle>
          <a:p>
            <a:r>
              <a:rPr lang="en-US" dirty="0"/>
              <a:t>Click to insert Presentation Title 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1751718"/>
            <a:ext cx="6705600" cy="579111"/>
          </a:xfr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buNone/>
              <a:defRPr sz="1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69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12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Cover</a:t>
            </a:r>
            <a:r>
              <a:rPr lang="en-US" sz="1000" b="1" baseline="0" dirty="0">
                <a:solidFill>
                  <a:schemeClr val="tx1"/>
                </a:solidFill>
              </a:rPr>
              <a:t> + Image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Do not change the size of the title. Keep the title short and use the subtitle area for longer descriptions if needed. Insert rectangular image by clicking the image icon. </a:t>
            </a:r>
            <a:endParaRPr lang="en-US" sz="1000" dirty="0">
              <a:solidFill>
                <a:schemeClr val="tx1"/>
              </a:solidFill>
            </a:endParaRPr>
          </a:p>
        </p:txBody>
      </p:sp>
      <p:sp>
        <p:nvSpPr>
          <p:cNvPr id="14" name="Rectangle 13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pic>
        <p:nvPicPr>
          <p:cNvPr id="19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8808" y="5499985"/>
            <a:ext cx="2958175" cy="1259223"/>
          </a:xfrm>
          <a:prstGeom prst="rect">
            <a:avLst/>
          </a:prstGeom>
        </p:spPr>
      </p:pic>
      <p:grpSp>
        <p:nvGrpSpPr>
          <p:cNvPr id="23" name="Group 22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5" name="Rectangle 2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pic>
        <p:nvPicPr>
          <p:cNvPr id="17" name="Picture 16"/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674" b="8674"/>
          <a:stretch/>
        </p:blipFill>
        <p:spPr>
          <a:xfrm>
            <a:off x="415932" y="2424641"/>
            <a:ext cx="11378704" cy="2543761"/>
          </a:xfrm>
          <a:prstGeom prst="rect">
            <a:avLst/>
          </a:prstGeom>
        </p:spPr>
      </p:pic>
      <p:sp>
        <p:nvSpPr>
          <p:cNvPr id="16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</p:spTree>
    <p:extLst>
      <p:ext uri="{BB962C8B-B14F-4D97-AF65-F5344CB8AC3E}">
        <p14:creationId xmlns:p14="http://schemas.microsoft.com/office/powerpoint/2010/main" val="4163511864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C_Cover black Slim imag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89F9C98-CC67-C344-94F9-272737633EFB}"/>
              </a:ext>
            </a:extLst>
          </p:cNvPr>
          <p:cNvSpPr/>
          <p:nvPr userDrawn="1"/>
        </p:nvSpPr>
        <p:spPr>
          <a:xfrm>
            <a:off x="0" y="5058281"/>
            <a:ext cx="12192000" cy="1809658"/>
          </a:xfrm>
          <a:prstGeom prst="rect">
            <a:avLst/>
          </a:prstGeom>
          <a:solidFill>
            <a:schemeClr val="bg1"/>
          </a:solidFill>
          <a:ln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 err="1">
              <a:solidFill>
                <a:schemeClr val="tx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64599"/>
            <a:ext cx="6705600" cy="1568639"/>
          </a:xfrm>
        </p:spPr>
        <p:txBody>
          <a:bodyPr tIns="0" anchor="t">
            <a:normAutofit/>
          </a:bodyPr>
          <a:lstStyle>
            <a:lvl1pPr algn="l">
              <a:defRPr sz="3600" b="1" baseline="0"/>
            </a:lvl1pPr>
          </a:lstStyle>
          <a:p>
            <a:r>
              <a:rPr lang="en-US" dirty="0"/>
              <a:t>Click to insert 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1755651"/>
            <a:ext cx="6705600" cy="579111"/>
          </a:xfr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buNone/>
              <a:defRPr sz="1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69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1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bg1"/>
                </a:solidFill>
              </a:rPr>
              <a:t>Cover</a:t>
            </a:r>
            <a:r>
              <a:rPr lang="en-US" sz="1000" b="1" baseline="0" dirty="0">
                <a:solidFill>
                  <a:schemeClr val="bg1"/>
                </a:solidFill>
              </a:rPr>
              <a:t> + Image</a:t>
            </a: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Do not change the size of the title. Keep the title short and use the subtitle area for longer descriptions if needed. Insert rectangular image by clicking the image icon. </a:t>
            </a:r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12" name="Rectangle 11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pic>
        <p:nvPicPr>
          <p:cNvPr id="18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49473" y="5501649"/>
            <a:ext cx="2269663" cy="1261872"/>
          </a:xfrm>
          <a:prstGeom prst="rect">
            <a:avLst/>
          </a:prstGeom>
        </p:spPr>
      </p:pic>
      <p:grpSp>
        <p:nvGrpSpPr>
          <p:cNvPr id="24" name="Group 23"/>
          <p:cNvGrpSpPr/>
          <p:nvPr userDrawn="1"/>
        </p:nvGrpSpPr>
        <p:grpSpPr>
          <a:xfrm>
            <a:off x="12287030" y="2219021"/>
            <a:ext cx="1386247" cy="1481803"/>
            <a:chOff x="9215268" y="3023356"/>
            <a:chExt cx="1039685" cy="1481802"/>
          </a:xfrm>
        </p:grpSpPr>
        <p:sp>
          <p:nvSpPr>
            <p:cNvPr id="25" name="Rectangle 2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pic>
        <p:nvPicPr>
          <p:cNvPr id="19" name="Picture 18"/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674" b="8674"/>
          <a:stretch/>
        </p:blipFill>
        <p:spPr>
          <a:xfrm>
            <a:off x="415932" y="2424641"/>
            <a:ext cx="11378704" cy="25437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12469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white Slim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64236"/>
            <a:ext cx="6705600" cy="1568639"/>
          </a:xfrm>
        </p:spPr>
        <p:txBody>
          <a:bodyPr tIns="0" anchor="t">
            <a:normAutofit/>
          </a:bodyPr>
          <a:lstStyle>
            <a:lvl1pPr algn="l">
              <a:defRPr sz="3600" b="1" baseline="0"/>
            </a:lvl1pPr>
          </a:lstStyle>
          <a:p>
            <a:r>
              <a:rPr lang="en-US" dirty="0"/>
              <a:t>Click to insert Presentation Title 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1751718"/>
            <a:ext cx="6705600" cy="579111"/>
          </a:xfr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buNone/>
              <a:defRPr sz="1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69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414528" y="2423160"/>
            <a:ext cx="11379200" cy="2542032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Click to insert cover image </a:t>
            </a:r>
            <a:br>
              <a:rPr lang="en-US" dirty="0"/>
            </a:br>
            <a:r>
              <a:rPr lang="en-US" dirty="0"/>
              <a:t>– only use S&amp;P Global approved images for title slides. </a:t>
            </a:r>
          </a:p>
        </p:txBody>
      </p:sp>
      <p:sp>
        <p:nvSpPr>
          <p:cNvPr id="12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Cover</a:t>
            </a:r>
            <a:r>
              <a:rPr lang="en-US" sz="1000" b="1" baseline="0" dirty="0">
                <a:solidFill>
                  <a:schemeClr val="tx1"/>
                </a:solidFill>
              </a:rPr>
              <a:t> + Image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Do not change the size of the title. Keep the title short and use the subtitle area for longer descriptions if needed. Insert rectangular image by clicking the image icon. </a:t>
            </a:r>
            <a:endParaRPr lang="en-US" sz="1000" dirty="0">
              <a:solidFill>
                <a:schemeClr val="tx1"/>
              </a:solidFill>
            </a:endParaRPr>
          </a:p>
        </p:txBody>
      </p:sp>
      <p:sp>
        <p:nvSpPr>
          <p:cNvPr id="14" name="Rectangle 13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pic>
        <p:nvPicPr>
          <p:cNvPr id="19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8808" y="5499985"/>
            <a:ext cx="2958175" cy="1259223"/>
          </a:xfrm>
          <a:prstGeom prst="rect">
            <a:avLst/>
          </a:prstGeom>
        </p:spPr>
      </p:pic>
      <p:sp>
        <p:nvSpPr>
          <p:cNvPr id="22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  <p:grpSp>
        <p:nvGrpSpPr>
          <p:cNvPr id="23" name="Group 22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5" name="Rectangle 2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91028654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lack Slim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14528" y="164599"/>
            <a:ext cx="6705600" cy="1568639"/>
          </a:xfrm>
        </p:spPr>
        <p:txBody>
          <a:bodyPr tIns="0" anchor="t">
            <a:normAutofit/>
          </a:bodyPr>
          <a:lstStyle>
            <a:lvl1pPr algn="l">
              <a:defRPr sz="3600" b="1" baseline="0"/>
            </a:lvl1pPr>
          </a:lstStyle>
          <a:p>
            <a:r>
              <a:rPr lang="en-US" dirty="0"/>
              <a:t>Click to insert Presentation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14528" y="1755651"/>
            <a:ext cx="6705600" cy="579111"/>
          </a:xfr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buNone/>
              <a:defRPr sz="10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 dirty="0"/>
              <a:t>Click to insert subtitle</a:t>
            </a:r>
          </a:p>
        </p:txBody>
      </p:sp>
      <p:sp>
        <p:nvSpPr>
          <p:cNvPr id="7" name="Text Placeholder 5"/>
          <p:cNvSpPr>
            <a:spLocks noGrp="1"/>
          </p:cNvSpPr>
          <p:nvPr>
            <p:ph type="body" sz="quarter" idx="11" hasCustomPrompt="1"/>
          </p:nvPr>
        </p:nvSpPr>
        <p:spPr>
          <a:xfrm>
            <a:off x="8618069" y="1111726"/>
            <a:ext cx="3169920" cy="259884"/>
          </a:xfrm>
        </p:spPr>
        <p:txBody>
          <a:bodyPr>
            <a:noAutofit/>
          </a:bodyPr>
          <a:lstStyle>
            <a:lvl1pPr marL="0" indent="0">
              <a:buNone/>
              <a:defRPr sz="1051" b="0"/>
            </a:lvl1pPr>
          </a:lstStyle>
          <a:p>
            <a:pPr lvl="0"/>
            <a:r>
              <a:rPr lang="en-US" dirty="0"/>
              <a:t>Click to insert date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414528" y="2423160"/>
            <a:ext cx="11379200" cy="2542032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Click to insert cover image</a:t>
            </a:r>
            <a:br>
              <a:rPr lang="en-US" dirty="0"/>
            </a:br>
            <a:r>
              <a:rPr lang="en-US" dirty="0"/>
              <a:t>– only use S&amp;P Global approved images for title slides.</a:t>
            </a:r>
          </a:p>
        </p:txBody>
      </p:sp>
      <p:sp>
        <p:nvSpPr>
          <p:cNvPr id="1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8618071" y="152593"/>
            <a:ext cx="3169920" cy="896287"/>
          </a:xfrm>
        </p:spPr>
        <p:txBody>
          <a:bodyPr>
            <a:noAutofit/>
          </a:bodyPr>
          <a:lstStyle>
            <a:lvl1pPr marL="0" indent="0">
              <a:spcBef>
                <a:spcPts val="300"/>
              </a:spcBef>
              <a:spcAft>
                <a:spcPts val="0"/>
              </a:spcAft>
              <a:buNone/>
              <a:defRPr sz="1100" b="1" baseline="0"/>
            </a:lvl1pPr>
          </a:lstStyle>
          <a:p>
            <a:pPr lvl="0"/>
            <a:r>
              <a:rPr lang="en-US" dirty="0"/>
              <a:t>Click to insert Presenter Name(s)</a:t>
            </a:r>
            <a:br>
              <a:rPr lang="en-US" dirty="0"/>
            </a:br>
            <a:r>
              <a:rPr lang="en-US" dirty="0"/>
              <a:t>Job Title</a:t>
            </a:r>
            <a:br>
              <a:rPr lang="en-US" dirty="0"/>
            </a:br>
            <a:r>
              <a:rPr lang="en-US" dirty="0"/>
              <a:t>Department / Sector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bg1"/>
                </a:solidFill>
              </a:rPr>
              <a:t>Cover</a:t>
            </a:r>
            <a:r>
              <a:rPr lang="en-US" sz="1000" b="1" baseline="0" dirty="0">
                <a:solidFill>
                  <a:schemeClr val="bg1"/>
                </a:solidFill>
              </a:rPr>
              <a:t> + Image</a:t>
            </a: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Do not change the size of the title. Keep the title short and use the subtitle area for longer descriptions if needed. Insert rectangular image by clicking the image icon. </a:t>
            </a:r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12" name="Rectangle 11"/>
          <p:cNvSpPr/>
          <p:nvPr userDrawn="1"/>
        </p:nvSpPr>
        <p:spPr>
          <a:xfrm>
            <a:off x="-13249" y="6867939"/>
            <a:ext cx="12205252" cy="36774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pic>
        <p:nvPicPr>
          <p:cNvPr id="18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7137" y="5502808"/>
            <a:ext cx="2962763" cy="1261872"/>
          </a:xfrm>
          <a:prstGeom prst="rect">
            <a:avLst/>
          </a:prstGeom>
        </p:spPr>
      </p:pic>
      <p:sp>
        <p:nvSpPr>
          <p:cNvPr id="23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096000" y="5762833"/>
            <a:ext cx="5689600" cy="739505"/>
          </a:xfrm>
        </p:spPr>
        <p:txBody>
          <a:bodyPr tIns="0" rIns="0" bIns="0">
            <a:noAutofit/>
          </a:bodyPr>
          <a:lstStyle>
            <a:lvl1pPr marL="0" indent="0" algn="r">
              <a:buNone/>
              <a:defRPr sz="900" b="0">
                <a:solidFill>
                  <a:schemeClr val="tx1"/>
                </a:solidFill>
                <a:latin typeface="Arial Narrow" panose="020B0606020202030204" pitchFamily="34" charset="0"/>
              </a:defRPr>
            </a:lvl1pPr>
          </a:lstStyle>
          <a:p>
            <a:pPr lvl="0"/>
            <a:r>
              <a:rPr lang="en-US" dirty="0"/>
              <a:t>Click to insert disclaimer paragraph</a:t>
            </a:r>
          </a:p>
        </p:txBody>
      </p:sp>
      <p:grpSp>
        <p:nvGrpSpPr>
          <p:cNvPr id="24" name="Group 23"/>
          <p:cNvGrpSpPr/>
          <p:nvPr userDrawn="1"/>
        </p:nvGrpSpPr>
        <p:grpSpPr>
          <a:xfrm>
            <a:off x="12287030" y="2219021"/>
            <a:ext cx="1386247" cy="1481803"/>
            <a:chOff x="9215268" y="3023356"/>
            <a:chExt cx="1039685" cy="1481802"/>
          </a:xfrm>
        </p:grpSpPr>
        <p:sp>
          <p:nvSpPr>
            <p:cNvPr id="25" name="Rectangle 2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533761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Divider white pla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31" y="206378"/>
            <a:ext cx="9490635" cy="4249084"/>
          </a:xfrm>
        </p:spPr>
        <p:txBody>
          <a:bodyPr tIns="0" anchor="t"/>
          <a:lstStyle>
            <a:lvl1pPr>
              <a:defRPr sz="5400" b="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531" y="4574876"/>
            <a:ext cx="9490635" cy="1516363"/>
          </a:xfr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457189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Divider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Remove subtitle placeholder if not needed.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8" name="Group 7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9" name="Rectangle 8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0" name="Rectangle 9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2545171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black pla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EF776A4C-4447-2846-AAF7-5A6F3A3075E2}"/>
              </a:ext>
            </a:extLst>
          </p:cNvPr>
          <p:cNvSpPr/>
          <p:nvPr userDrawn="1"/>
        </p:nvSpPr>
        <p:spPr>
          <a:xfrm>
            <a:off x="286246" y="6130092"/>
            <a:ext cx="2186609" cy="73222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 err="1">
              <a:solidFill>
                <a:schemeClr val="tx1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31" y="206378"/>
            <a:ext cx="9490635" cy="4249084"/>
          </a:xfrm>
        </p:spPr>
        <p:txBody>
          <a:bodyPr tIns="0" anchor="t"/>
          <a:lstStyle>
            <a:lvl1pPr>
              <a:defRPr sz="5400" b="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531" y="4574876"/>
            <a:ext cx="9490635" cy="1516363"/>
          </a:xfr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457189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-395621" y="6090880"/>
            <a:ext cx="395621" cy="0"/>
          </a:xfrm>
          <a:prstGeom prst="line">
            <a:avLst/>
          </a:prstGeom>
          <a:ln w="3175">
            <a:solidFill>
              <a:schemeClr val="accent5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>
            <a:off x="12192000" y="6095211"/>
            <a:ext cx="395621" cy="0"/>
          </a:xfrm>
          <a:prstGeom prst="line">
            <a:avLst/>
          </a:prstGeom>
          <a:ln w="3175">
            <a:solidFill>
              <a:schemeClr val="accent5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 userDrawn="1"/>
        </p:nvSpPr>
        <p:spPr>
          <a:xfrm>
            <a:off x="12287024" y="597916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13" name="TextBox 12"/>
          <p:cNvSpPr txBox="1"/>
          <p:nvPr userDrawn="1"/>
        </p:nvSpPr>
        <p:spPr>
          <a:xfrm>
            <a:off x="-1786823" y="598753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800" dirty="0">
                <a:solidFill>
                  <a:schemeClr val="tx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24" name="Rectangle 23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bg1"/>
                </a:solidFill>
              </a:rPr>
              <a:t>Divider</a:t>
            </a:r>
            <a:endParaRPr lang="en-US" sz="1000" b="1" baseline="0" dirty="0">
              <a:solidFill>
                <a:schemeClr val="bg1"/>
              </a:solidFill>
            </a:endParaRP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Remove subtitle placeholder if not needed. </a:t>
            </a:r>
          </a:p>
          <a:p>
            <a:pPr algn="l"/>
            <a:endParaRPr lang="en-US" sz="1000" baseline="0" dirty="0">
              <a:solidFill>
                <a:schemeClr val="bg1"/>
              </a:solidFill>
            </a:endParaRPr>
          </a:p>
        </p:txBody>
      </p:sp>
      <p:pic>
        <p:nvPicPr>
          <p:cNvPr id="19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46731" y="6099299"/>
            <a:ext cx="1256778" cy="713232"/>
          </a:xfrm>
          <a:prstGeom prst="rect">
            <a:avLst/>
          </a:prstGeom>
        </p:spPr>
      </p:pic>
      <p:grpSp>
        <p:nvGrpSpPr>
          <p:cNvPr id="26" name="Group 25"/>
          <p:cNvGrpSpPr/>
          <p:nvPr userDrawn="1"/>
        </p:nvGrpSpPr>
        <p:grpSpPr>
          <a:xfrm>
            <a:off x="12287030" y="2219021"/>
            <a:ext cx="1386247" cy="1481803"/>
            <a:chOff x="9215268" y="3023356"/>
            <a:chExt cx="1039685" cy="1481802"/>
          </a:xfrm>
        </p:grpSpPr>
        <p:sp>
          <p:nvSpPr>
            <p:cNvPr id="27" name="Rectangle 26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8" name="Rectangle 27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69" name="Rectangle 68"/>
          <p:cNvSpPr/>
          <p:nvPr userDrawn="1"/>
        </p:nvSpPr>
        <p:spPr>
          <a:xfrm>
            <a:off x="-3945" y="6873243"/>
            <a:ext cx="12192000" cy="3428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70" name="Rectangle 69"/>
          <p:cNvSpPr/>
          <p:nvPr userDrawn="1"/>
        </p:nvSpPr>
        <p:spPr>
          <a:xfrm>
            <a:off x="5" y="6879921"/>
            <a:ext cx="12205252" cy="367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71" name="Rectangle 70"/>
          <p:cNvSpPr/>
          <p:nvPr userDrawn="1"/>
        </p:nvSpPr>
        <p:spPr>
          <a:xfrm>
            <a:off x="-3945" y="6873243"/>
            <a:ext cx="12192000" cy="34286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72" name="Rectangle 71"/>
          <p:cNvSpPr/>
          <p:nvPr userDrawn="1"/>
        </p:nvSpPr>
        <p:spPr>
          <a:xfrm>
            <a:off x="5963507" y="6886536"/>
            <a:ext cx="6187440" cy="2866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tIns="0" rIns="45720" bIns="0" rtlCol="0" anchor="ctr"/>
          <a:lstStyle/>
          <a:p>
            <a:pPr algn="l"/>
            <a:r>
              <a:rPr lang="en-US" sz="1000" b="1" baseline="0" dirty="0">
                <a:solidFill>
                  <a:schemeClr val="bg1"/>
                </a:solidFill>
              </a:rPr>
              <a:t>Footer :  </a:t>
            </a:r>
            <a:r>
              <a:rPr lang="en-US" sz="1000" baseline="0" dirty="0">
                <a:solidFill>
                  <a:schemeClr val="bg1"/>
                </a:solidFill>
                <a:sym typeface="Wingdings 3" panose="05040102010807070707" pitchFamily="18" charset="2"/>
              </a:rPr>
              <a:t>Never change the footer text on individual slides. Change, t</a:t>
            </a:r>
            <a:r>
              <a:rPr lang="en-US" sz="1000" baseline="0" dirty="0">
                <a:solidFill>
                  <a:schemeClr val="bg1"/>
                </a:solidFill>
              </a:rPr>
              <a:t>urn on or off footer by using Insert </a:t>
            </a:r>
            <a:r>
              <a:rPr lang="en-US" sz="1000" baseline="0" dirty="0">
                <a:solidFill>
                  <a:schemeClr val="bg1"/>
                </a:solidFill>
                <a:sym typeface="Wingdings 3" panose="05040102010807070707" pitchFamily="18" charset="2"/>
              </a:rPr>
              <a:t> Header &amp; Footer Enter / change text  Click Apply All. </a:t>
            </a:r>
            <a:endParaRPr lang="en-US" sz="1000" baseline="0" dirty="0">
              <a:solidFill>
                <a:schemeClr val="bg1"/>
              </a:solidFill>
            </a:endParaRPr>
          </a:p>
        </p:txBody>
      </p:sp>
      <p:sp>
        <p:nvSpPr>
          <p:cNvPr id="73" name="TextBox 72"/>
          <p:cNvSpPr txBox="1"/>
          <p:nvPr userDrawn="1"/>
        </p:nvSpPr>
        <p:spPr>
          <a:xfrm>
            <a:off x="24861" y="6883564"/>
            <a:ext cx="903163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Data color order</a:t>
            </a:r>
            <a:r>
              <a:rPr lang="en-US" sz="800" baseline="0" dirty="0">
                <a:solidFill>
                  <a:schemeClr val="bg1"/>
                </a:solidFill>
                <a:latin typeface="Arial Narrow" panose="020B0606020202030204" pitchFamily="34" charset="0"/>
              </a:rPr>
              <a:t>:</a:t>
            </a:r>
            <a:endParaRPr lang="en-US" sz="80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74" name="TextBox 73"/>
          <p:cNvSpPr txBox="1"/>
          <p:nvPr userDrawn="1"/>
        </p:nvSpPr>
        <p:spPr>
          <a:xfrm>
            <a:off x="3345544" y="7042645"/>
            <a:ext cx="1320629" cy="136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Used with accent colors: </a:t>
            </a:r>
          </a:p>
        </p:txBody>
      </p:sp>
      <p:grpSp>
        <p:nvGrpSpPr>
          <p:cNvPr id="75" name="Group 74"/>
          <p:cNvGrpSpPr/>
          <p:nvPr userDrawn="1"/>
        </p:nvGrpSpPr>
        <p:grpSpPr>
          <a:xfrm>
            <a:off x="905408" y="6907927"/>
            <a:ext cx="2077933" cy="100584"/>
            <a:chOff x="914339" y="6913770"/>
            <a:chExt cx="1558450" cy="100584"/>
          </a:xfrm>
        </p:grpSpPr>
        <p:sp>
          <p:nvSpPr>
            <p:cNvPr id="76" name="Rectangle 75"/>
            <p:cNvSpPr/>
            <p:nvPr/>
          </p:nvSpPr>
          <p:spPr>
            <a:xfrm>
              <a:off x="914339" y="6913770"/>
              <a:ext cx="100584" cy="100584"/>
            </a:xfrm>
            <a:prstGeom prst="rect">
              <a:avLst/>
            </a:prstGeom>
            <a:solidFill>
              <a:srgbClr val="4F99C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>
              <a:off x="1138627" y="6913770"/>
              <a:ext cx="100584" cy="100584"/>
            </a:xfrm>
            <a:prstGeom prst="rect">
              <a:avLst/>
            </a:prstGeom>
            <a:solidFill>
              <a:srgbClr val="FCB31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78" name="Rectangle 77"/>
            <p:cNvSpPr/>
            <p:nvPr/>
          </p:nvSpPr>
          <p:spPr>
            <a:xfrm>
              <a:off x="1026483" y="6913770"/>
              <a:ext cx="100584" cy="100584"/>
            </a:xfrm>
            <a:prstGeom prst="rect">
              <a:avLst/>
            </a:prstGeom>
            <a:solidFill>
              <a:srgbClr val="002B5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1250771" y="6913770"/>
              <a:ext cx="100584" cy="100584"/>
            </a:xfrm>
            <a:prstGeom prst="rect">
              <a:avLst/>
            </a:prstGeom>
            <a:solidFill>
              <a:srgbClr val="50280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0" name="Rectangle 79"/>
            <p:cNvSpPr/>
            <p:nvPr/>
          </p:nvSpPr>
          <p:spPr>
            <a:xfrm>
              <a:off x="1362915" y="6913770"/>
              <a:ext cx="100584" cy="100584"/>
            </a:xfrm>
            <a:prstGeom prst="rect">
              <a:avLst/>
            </a:prstGeom>
            <a:solidFill>
              <a:srgbClr val="DE8BA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1475059" y="6913770"/>
              <a:ext cx="100584" cy="100584"/>
            </a:xfrm>
            <a:prstGeom prst="rect">
              <a:avLst/>
            </a:prstGeom>
            <a:solidFill>
              <a:srgbClr val="6A035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1587203" y="6913770"/>
              <a:ext cx="100584" cy="100584"/>
            </a:xfrm>
            <a:prstGeom prst="rect">
              <a:avLst/>
            </a:prstGeom>
            <a:solidFill>
              <a:srgbClr val="00B3A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>
              <a:off x="1699347" y="6913770"/>
              <a:ext cx="100584" cy="100584"/>
            </a:xfrm>
            <a:prstGeom prst="rect">
              <a:avLst/>
            </a:prstGeom>
            <a:solidFill>
              <a:srgbClr val="004D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1811491" y="6913770"/>
              <a:ext cx="100584" cy="100584"/>
            </a:xfrm>
            <a:prstGeom prst="rect">
              <a:avLst/>
            </a:prstGeom>
            <a:solidFill>
              <a:srgbClr val="F79668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>
              <a:off x="1923635" y="6913770"/>
              <a:ext cx="100584" cy="100584"/>
            </a:xfrm>
            <a:prstGeom prst="rect">
              <a:avLst/>
            </a:prstGeom>
            <a:solidFill>
              <a:srgbClr val="7123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6" name="Rectangle 85"/>
            <p:cNvSpPr/>
            <p:nvPr/>
          </p:nvSpPr>
          <p:spPr>
            <a:xfrm>
              <a:off x="2035779" y="6913770"/>
              <a:ext cx="100584" cy="100584"/>
            </a:xfrm>
            <a:prstGeom prst="rect">
              <a:avLst/>
            </a:prstGeom>
            <a:solidFill>
              <a:srgbClr val="908EC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7" name="Rectangle 86"/>
            <p:cNvSpPr/>
            <p:nvPr/>
          </p:nvSpPr>
          <p:spPr>
            <a:xfrm>
              <a:off x="2147923" y="6913770"/>
              <a:ext cx="100584" cy="100584"/>
            </a:xfrm>
            <a:prstGeom prst="rect">
              <a:avLst/>
            </a:prstGeom>
            <a:solidFill>
              <a:srgbClr val="37237B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2260067" y="6913770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89" name="Rectangle 88"/>
            <p:cNvSpPr/>
            <p:nvPr/>
          </p:nvSpPr>
          <p:spPr>
            <a:xfrm>
              <a:off x="2372205" y="6913770"/>
              <a:ext cx="100584" cy="100584"/>
            </a:xfrm>
            <a:prstGeom prst="rect">
              <a:avLst/>
            </a:prstGeom>
            <a:solidFill>
              <a:srgbClr val="2C3B0D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sp>
        <p:nvSpPr>
          <p:cNvPr id="90" name="TextBox 89"/>
          <p:cNvSpPr txBox="1"/>
          <p:nvPr userDrawn="1"/>
        </p:nvSpPr>
        <p:spPr>
          <a:xfrm>
            <a:off x="3075824" y="6883564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Complimentary colors:</a:t>
            </a:r>
          </a:p>
        </p:txBody>
      </p:sp>
      <p:grpSp>
        <p:nvGrpSpPr>
          <p:cNvPr id="91" name="Group 90"/>
          <p:cNvGrpSpPr/>
          <p:nvPr userDrawn="1"/>
        </p:nvGrpSpPr>
        <p:grpSpPr>
          <a:xfrm>
            <a:off x="3092293" y="7022893"/>
            <a:ext cx="218964" cy="91440"/>
            <a:chOff x="2279174" y="7027888"/>
            <a:chExt cx="164223" cy="91440"/>
          </a:xfrm>
        </p:grpSpPr>
        <p:cxnSp>
          <p:nvCxnSpPr>
            <p:cNvPr id="92" name="Straight Arrow Connector 91"/>
            <p:cNvCxnSpPr>
              <a:cxnSpLocks/>
            </p:cNvCxnSpPr>
            <p:nvPr userDrawn="1"/>
          </p:nvCxnSpPr>
          <p:spPr>
            <a:xfrm>
              <a:off x="2279174" y="7114593"/>
              <a:ext cx="164223" cy="0"/>
            </a:xfrm>
            <a:prstGeom prst="straightConnector1">
              <a:avLst/>
            </a:prstGeom>
            <a:ln w="9525"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/>
            <p:cNvCxnSpPr>
              <a:cxnSpLocks/>
            </p:cNvCxnSpPr>
            <p:nvPr userDrawn="1"/>
          </p:nvCxnSpPr>
          <p:spPr>
            <a:xfrm flipV="1">
              <a:off x="2281672" y="7027888"/>
              <a:ext cx="0" cy="9144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Group 93"/>
          <p:cNvGrpSpPr/>
          <p:nvPr userDrawn="1"/>
        </p:nvGrpSpPr>
        <p:grpSpPr>
          <a:xfrm>
            <a:off x="4612892" y="7065273"/>
            <a:ext cx="1037553" cy="100584"/>
            <a:chOff x="1566748" y="7022234"/>
            <a:chExt cx="778165" cy="100584"/>
          </a:xfrm>
        </p:grpSpPr>
        <p:sp>
          <p:nvSpPr>
            <p:cNvPr id="95" name="Rectangle 94"/>
            <p:cNvSpPr/>
            <p:nvPr userDrawn="1"/>
          </p:nvSpPr>
          <p:spPr>
            <a:xfrm>
              <a:off x="1566748" y="7022234"/>
              <a:ext cx="100584" cy="100584"/>
            </a:xfrm>
            <a:prstGeom prst="rect">
              <a:avLst/>
            </a:prstGeom>
            <a:solidFill>
              <a:srgbClr val="007EAE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96" name="Rectangle 95"/>
            <p:cNvSpPr/>
            <p:nvPr userDrawn="1"/>
          </p:nvSpPr>
          <p:spPr>
            <a:xfrm>
              <a:off x="1793022" y="7022234"/>
              <a:ext cx="100584" cy="100584"/>
            </a:xfrm>
            <a:prstGeom prst="rect">
              <a:avLst/>
            </a:prstGeom>
            <a:solidFill>
              <a:srgbClr val="C4006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97" name="Rectangle 96"/>
            <p:cNvSpPr/>
            <p:nvPr userDrawn="1"/>
          </p:nvSpPr>
          <p:spPr>
            <a:xfrm>
              <a:off x="1679885" y="7022234"/>
              <a:ext cx="100584" cy="100584"/>
            </a:xfrm>
            <a:prstGeom prst="rect">
              <a:avLst/>
            </a:prstGeom>
            <a:solidFill>
              <a:srgbClr val="FFAC1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98" name="Rectangle 97"/>
            <p:cNvSpPr/>
            <p:nvPr userDrawn="1"/>
          </p:nvSpPr>
          <p:spPr>
            <a:xfrm>
              <a:off x="1906159" y="7022234"/>
              <a:ext cx="100584" cy="100584"/>
            </a:xfrm>
            <a:prstGeom prst="rect">
              <a:avLst/>
            </a:prstGeom>
            <a:solidFill>
              <a:srgbClr val="08C3A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99" name="Rectangle 98"/>
            <p:cNvSpPr/>
            <p:nvPr userDrawn="1"/>
          </p:nvSpPr>
          <p:spPr>
            <a:xfrm>
              <a:off x="2019296" y="7022234"/>
              <a:ext cx="100584" cy="100584"/>
            </a:xfrm>
            <a:prstGeom prst="rect">
              <a:avLst/>
            </a:prstGeom>
            <a:solidFill>
              <a:srgbClr val="F36C3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0" name="Rectangle 99"/>
            <p:cNvSpPr/>
            <p:nvPr userDrawn="1"/>
          </p:nvSpPr>
          <p:spPr>
            <a:xfrm>
              <a:off x="2132432" y="7022234"/>
              <a:ext cx="100584" cy="100584"/>
            </a:xfrm>
            <a:prstGeom prst="rect">
              <a:avLst/>
            </a:prstGeom>
            <a:solidFill>
              <a:srgbClr val="6A6AB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1" name="Rectangle 100"/>
            <p:cNvSpPr/>
            <p:nvPr userDrawn="1"/>
          </p:nvSpPr>
          <p:spPr>
            <a:xfrm>
              <a:off x="2244329" y="7022234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02" name="Group 101"/>
          <p:cNvGrpSpPr/>
          <p:nvPr userDrawn="1"/>
        </p:nvGrpSpPr>
        <p:grpSpPr>
          <a:xfrm>
            <a:off x="4232599" y="6907927"/>
            <a:ext cx="733035" cy="100584"/>
            <a:chOff x="3141899" y="6907927"/>
            <a:chExt cx="549776" cy="100584"/>
          </a:xfrm>
        </p:grpSpPr>
        <p:sp>
          <p:nvSpPr>
            <p:cNvPr id="103" name="Rectangle 102"/>
            <p:cNvSpPr/>
            <p:nvPr/>
          </p:nvSpPr>
          <p:spPr>
            <a:xfrm>
              <a:off x="3141899" y="6907927"/>
              <a:ext cx="100584" cy="1005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4" name="Rectangle 103"/>
            <p:cNvSpPr/>
            <p:nvPr/>
          </p:nvSpPr>
          <p:spPr>
            <a:xfrm>
              <a:off x="3366495" y="6907927"/>
              <a:ext cx="100584" cy="100584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5" name="Rectangle 104"/>
            <p:cNvSpPr/>
            <p:nvPr/>
          </p:nvSpPr>
          <p:spPr>
            <a:xfrm>
              <a:off x="3254197" y="6907927"/>
              <a:ext cx="100584" cy="10058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3478793" y="6907927"/>
              <a:ext cx="100584" cy="100584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07" name="Rectangle 106"/>
            <p:cNvSpPr/>
            <p:nvPr/>
          </p:nvSpPr>
          <p:spPr>
            <a:xfrm>
              <a:off x="3591091" y="6907927"/>
              <a:ext cx="100584" cy="100584"/>
            </a:xfrm>
            <a:prstGeom prst="rect">
              <a:avLst/>
            </a:prstGeom>
            <a:solidFill>
              <a:srgbClr val="CCCCCC"/>
            </a:solidFill>
            <a:ln w="3175">
              <a:solidFill>
                <a:srgbClr val="A7A9A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08" name="Group 107"/>
          <p:cNvGrpSpPr/>
          <p:nvPr userDrawn="1"/>
        </p:nvGrpSpPr>
        <p:grpSpPr>
          <a:xfrm>
            <a:off x="5078881" y="6907927"/>
            <a:ext cx="733036" cy="100584"/>
            <a:chOff x="2057435" y="7026985"/>
            <a:chExt cx="549777" cy="100584"/>
          </a:xfrm>
        </p:grpSpPr>
        <p:sp>
          <p:nvSpPr>
            <p:cNvPr id="109" name="Rectangle 108"/>
            <p:cNvSpPr/>
            <p:nvPr/>
          </p:nvSpPr>
          <p:spPr>
            <a:xfrm>
              <a:off x="2057435" y="7026985"/>
              <a:ext cx="100584" cy="100584"/>
            </a:xfrm>
            <a:prstGeom prst="rect">
              <a:avLst/>
            </a:prstGeom>
            <a:solidFill>
              <a:srgbClr val="47372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2282031" y="7026985"/>
              <a:ext cx="100584" cy="100584"/>
            </a:xfrm>
            <a:prstGeom prst="rect">
              <a:avLst/>
            </a:prstGeom>
            <a:solidFill>
              <a:srgbClr val="A3938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2169733" y="7026985"/>
              <a:ext cx="100584" cy="100584"/>
            </a:xfrm>
            <a:prstGeom prst="rect">
              <a:avLst/>
            </a:prstGeom>
            <a:solidFill>
              <a:srgbClr val="7A685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2394329" y="7026985"/>
              <a:ext cx="100584" cy="100584"/>
            </a:xfrm>
            <a:prstGeom prst="rect">
              <a:avLst/>
            </a:prstGeom>
            <a:solidFill>
              <a:srgbClr val="B7A99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2506628" y="7026985"/>
              <a:ext cx="100584" cy="100584"/>
            </a:xfrm>
            <a:prstGeom prst="rect">
              <a:avLst/>
            </a:prstGeom>
            <a:solidFill>
              <a:srgbClr val="CEC2B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58" name="Group 57"/>
          <p:cNvGrpSpPr/>
          <p:nvPr userDrawn="1"/>
        </p:nvGrpSpPr>
        <p:grpSpPr>
          <a:xfrm>
            <a:off x="12231234" y="6237774"/>
            <a:ext cx="985371" cy="978343"/>
            <a:chOff x="9173426" y="6237765"/>
            <a:chExt cx="739028" cy="978343"/>
          </a:xfrm>
        </p:grpSpPr>
        <p:sp>
          <p:nvSpPr>
            <p:cNvPr id="59" name="Rectangle 58"/>
            <p:cNvSpPr/>
            <p:nvPr userDrawn="1"/>
          </p:nvSpPr>
          <p:spPr>
            <a:xfrm>
              <a:off x="9173426" y="6237765"/>
              <a:ext cx="739028" cy="97834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/>
            <p:cNvGrpSpPr/>
            <p:nvPr userDrawn="1"/>
          </p:nvGrpSpPr>
          <p:grpSpPr>
            <a:xfrm>
              <a:off x="9218311" y="6565676"/>
              <a:ext cx="609784" cy="615127"/>
              <a:chOff x="9218311" y="6565676"/>
              <a:chExt cx="609784" cy="615127"/>
            </a:xfrm>
          </p:grpSpPr>
          <p:sp>
            <p:nvSpPr>
              <p:cNvPr id="62" name="Rectangle 61"/>
              <p:cNvSpPr/>
              <p:nvPr/>
            </p:nvSpPr>
            <p:spPr>
              <a:xfrm>
                <a:off x="9218311" y="6565676"/>
                <a:ext cx="100584" cy="10058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949323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9376091" y="6565676"/>
                <a:ext cx="100584" cy="100584"/>
              </a:xfrm>
              <a:prstGeom prst="rect">
                <a:avLst/>
              </a:prstGeom>
              <a:solidFill>
                <a:srgbClr val="2B3B0D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961037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9727511" y="6565676"/>
                <a:ext cx="100584" cy="100584"/>
              </a:xfrm>
              <a:prstGeom prst="rect">
                <a:avLst/>
              </a:prstGeom>
              <a:solidFill>
                <a:srgbClr val="C5D58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7" name="Rectangle 66"/>
              <p:cNvSpPr/>
              <p:nvPr userDrawn="1"/>
            </p:nvSpPr>
            <p:spPr>
              <a:xfrm>
                <a:off x="9218311" y="6694312"/>
                <a:ext cx="100584" cy="10058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8" name="Rectangle 67"/>
              <p:cNvSpPr/>
              <p:nvPr userDrawn="1"/>
            </p:nvSpPr>
            <p:spPr>
              <a:xfrm>
                <a:off x="9493231" y="6694312"/>
                <a:ext cx="100584" cy="100584"/>
              </a:xfrm>
              <a:prstGeom prst="rect">
                <a:avLst/>
              </a:prstGeom>
              <a:solidFill>
                <a:srgbClr val="D0588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4" name="Rectangle 113"/>
              <p:cNvSpPr/>
              <p:nvPr userDrawn="1"/>
            </p:nvSpPr>
            <p:spPr>
              <a:xfrm>
                <a:off x="9376091" y="6694312"/>
                <a:ext cx="100584" cy="100584"/>
              </a:xfrm>
              <a:prstGeom prst="rect">
                <a:avLst/>
              </a:prstGeom>
              <a:solidFill>
                <a:srgbClr val="69025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5" name="Rectangle 114"/>
              <p:cNvSpPr/>
              <p:nvPr userDrawn="1"/>
            </p:nvSpPr>
            <p:spPr>
              <a:xfrm>
                <a:off x="9610371" y="6694312"/>
                <a:ext cx="100584" cy="100584"/>
              </a:xfrm>
              <a:prstGeom prst="rect">
                <a:avLst/>
              </a:prstGeom>
              <a:solidFill>
                <a:srgbClr val="DD8BA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6" name="Rectangle 115"/>
              <p:cNvSpPr/>
              <p:nvPr userDrawn="1"/>
            </p:nvSpPr>
            <p:spPr>
              <a:xfrm>
                <a:off x="9727511" y="6694312"/>
                <a:ext cx="100584" cy="100584"/>
              </a:xfrm>
              <a:prstGeom prst="rect">
                <a:avLst/>
              </a:prstGeom>
              <a:solidFill>
                <a:srgbClr val="ECC0C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7" name="Rectangle 116"/>
              <p:cNvSpPr/>
              <p:nvPr userDrawn="1"/>
            </p:nvSpPr>
            <p:spPr>
              <a:xfrm>
                <a:off x="9218311" y="6822948"/>
                <a:ext cx="100584" cy="10058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8" name="Rectangle 117"/>
              <p:cNvSpPr/>
              <p:nvPr userDrawn="1"/>
            </p:nvSpPr>
            <p:spPr>
              <a:xfrm>
                <a:off x="9493231" y="6822948"/>
                <a:ext cx="100584" cy="100584"/>
              </a:xfrm>
              <a:prstGeom prst="rect">
                <a:avLst/>
              </a:prstGeom>
              <a:solidFill>
                <a:srgbClr val="BD461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9" name="Rectangle 118"/>
              <p:cNvSpPr/>
              <p:nvPr userDrawn="1"/>
            </p:nvSpPr>
            <p:spPr>
              <a:xfrm>
                <a:off x="9376091" y="6822948"/>
                <a:ext cx="100584" cy="100584"/>
              </a:xfrm>
              <a:prstGeom prst="rect">
                <a:avLst/>
              </a:prstGeom>
              <a:solidFill>
                <a:srgbClr val="71220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0" name="Rectangle 119"/>
              <p:cNvSpPr/>
              <p:nvPr userDrawn="1"/>
            </p:nvSpPr>
            <p:spPr>
              <a:xfrm>
                <a:off x="9610371" y="6822948"/>
                <a:ext cx="100584" cy="100584"/>
              </a:xfrm>
              <a:prstGeom prst="rect">
                <a:avLst/>
              </a:prstGeom>
              <a:solidFill>
                <a:srgbClr val="F695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1" name="Rectangle 120"/>
              <p:cNvSpPr/>
              <p:nvPr userDrawn="1"/>
            </p:nvSpPr>
            <p:spPr>
              <a:xfrm>
                <a:off x="9727511" y="6822948"/>
                <a:ext cx="100584" cy="100584"/>
              </a:xfrm>
              <a:prstGeom prst="rect">
                <a:avLst/>
              </a:prstGeom>
              <a:solidFill>
                <a:srgbClr val="FABD9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2" name="Rectangle 121"/>
              <p:cNvSpPr/>
              <p:nvPr userDrawn="1"/>
            </p:nvSpPr>
            <p:spPr>
              <a:xfrm>
                <a:off x="9218311" y="6951584"/>
                <a:ext cx="100584" cy="100584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3" name="Rectangle 122"/>
              <p:cNvSpPr/>
              <p:nvPr userDrawn="1"/>
            </p:nvSpPr>
            <p:spPr>
              <a:xfrm>
                <a:off x="949323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4" name="Rectangle 123"/>
              <p:cNvSpPr/>
              <p:nvPr userDrawn="1"/>
            </p:nvSpPr>
            <p:spPr>
              <a:xfrm>
                <a:off x="9376091" y="6951584"/>
                <a:ext cx="100584" cy="100584"/>
              </a:xfrm>
              <a:prstGeom prst="rect">
                <a:avLst/>
              </a:prstGeom>
              <a:solidFill>
                <a:srgbClr val="002B5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5" name="Rectangle 124"/>
              <p:cNvSpPr/>
              <p:nvPr userDrawn="1"/>
            </p:nvSpPr>
            <p:spPr>
              <a:xfrm>
                <a:off x="961037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6" name="Rectangle 125"/>
              <p:cNvSpPr/>
              <p:nvPr userDrawn="1"/>
            </p:nvSpPr>
            <p:spPr>
              <a:xfrm>
                <a:off x="9727511" y="6951584"/>
                <a:ext cx="100584" cy="100584"/>
              </a:xfrm>
              <a:prstGeom prst="rect">
                <a:avLst/>
              </a:prstGeom>
              <a:solidFill>
                <a:srgbClr val="A0C3D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7" name="Rectangle 126"/>
              <p:cNvSpPr/>
              <p:nvPr userDrawn="1"/>
            </p:nvSpPr>
            <p:spPr>
              <a:xfrm>
                <a:off x="9218311" y="7080219"/>
                <a:ext cx="100584" cy="10058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8" name="Rectangle 127"/>
              <p:cNvSpPr/>
              <p:nvPr userDrawn="1"/>
            </p:nvSpPr>
            <p:spPr>
              <a:xfrm>
                <a:off x="9493231" y="7080219"/>
                <a:ext cx="100584" cy="100584"/>
              </a:xfrm>
              <a:prstGeom prst="rect">
                <a:avLst/>
              </a:prstGeom>
              <a:solidFill>
                <a:srgbClr val="534F9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29" name="Rectangle 128"/>
              <p:cNvSpPr/>
              <p:nvPr userDrawn="1"/>
            </p:nvSpPr>
            <p:spPr>
              <a:xfrm>
                <a:off x="9376091" y="7080219"/>
                <a:ext cx="100584" cy="100584"/>
              </a:xfrm>
              <a:prstGeom prst="rect">
                <a:avLst/>
              </a:prstGeom>
              <a:solidFill>
                <a:srgbClr val="37227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30" name="Rectangle 129"/>
              <p:cNvSpPr/>
              <p:nvPr userDrawn="1"/>
            </p:nvSpPr>
            <p:spPr>
              <a:xfrm>
                <a:off x="9610371" y="7080219"/>
                <a:ext cx="100584" cy="100584"/>
              </a:xfrm>
              <a:prstGeom prst="rect">
                <a:avLst/>
              </a:prstGeom>
              <a:solidFill>
                <a:srgbClr val="908DC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31" name="Rectangle 130"/>
              <p:cNvSpPr/>
              <p:nvPr userDrawn="1"/>
            </p:nvSpPr>
            <p:spPr>
              <a:xfrm>
                <a:off x="9727511" y="7080219"/>
                <a:ext cx="100584" cy="100584"/>
              </a:xfrm>
              <a:prstGeom prst="rect">
                <a:avLst/>
              </a:prstGeom>
              <a:solidFill>
                <a:srgbClr val="BBB9D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</p:grpSp>
        <p:sp>
          <p:nvSpPr>
            <p:cNvPr id="61" name="TextBox 60"/>
            <p:cNvSpPr txBox="1"/>
            <p:nvPr userDrawn="1"/>
          </p:nvSpPr>
          <p:spPr>
            <a:xfrm>
              <a:off x="9203119" y="6283237"/>
              <a:ext cx="677372" cy="14255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l"/>
              <a:r>
                <a:rPr lang="en-US" sz="800" dirty="0" err="1">
                  <a:solidFill>
                    <a:schemeClr val="bg1"/>
                  </a:solidFill>
                  <a:latin typeface="Arial Narrow" panose="020B0606020202030204" pitchFamily="34" charset="0"/>
                </a:rPr>
                <a:t>Platts</a:t>
              </a:r>
              <a:r>
                <a:rPr lang="en-US" sz="8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 Commodity Colors: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1414595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Image Big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31" y="206379"/>
            <a:ext cx="9490635" cy="2115484"/>
          </a:xfrm>
        </p:spPr>
        <p:txBody>
          <a:bodyPr tIns="0" anchor="t"/>
          <a:lstStyle>
            <a:lvl1pPr>
              <a:defRPr sz="4400" b="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14528" y="2411511"/>
            <a:ext cx="11379200" cy="3390900"/>
          </a:xfrm>
        </p:spPr>
        <p:txBody>
          <a:bodyPr anchor="ctr"/>
          <a:lstStyle>
            <a:lvl1pPr marL="0" indent="0" algn="ctr">
              <a:buNone/>
              <a:defRPr b="1"/>
            </a:lvl1pPr>
          </a:lstStyle>
          <a:p>
            <a:r>
              <a:rPr lang="en-US" dirty="0"/>
              <a:t>Click to add image</a:t>
            </a:r>
            <a:br>
              <a:rPr lang="en-US" dirty="0"/>
            </a:br>
            <a:r>
              <a:rPr lang="en-US" dirty="0"/>
              <a:t>– only use S&amp;P Global approved images for divider slides.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Divider + Image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Click image icon to insert rectangular image.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6" name="Group 5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9" name="Rectangle 8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0" name="Rectangle 9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403491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Black Image Small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31" y="206379"/>
            <a:ext cx="9490635" cy="2115484"/>
          </a:xfrm>
        </p:spPr>
        <p:txBody>
          <a:bodyPr tIns="0" anchor="t"/>
          <a:lstStyle>
            <a:lvl1pPr>
              <a:defRPr sz="4400" b="1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14528" y="2411511"/>
            <a:ext cx="11379200" cy="3390900"/>
          </a:xfrm>
        </p:spPr>
        <p:txBody>
          <a:bodyPr anchor="ctr"/>
          <a:lstStyle>
            <a:lvl1pPr marL="0" indent="0" algn="ctr">
              <a:buNone/>
              <a:defRPr b="1"/>
            </a:lvl1pPr>
          </a:lstStyle>
          <a:p>
            <a:r>
              <a:rPr lang="en-US" dirty="0"/>
              <a:t>Click to add image</a:t>
            </a:r>
            <a:br>
              <a:rPr lang="en-US" dirty="0"/>
            </a:br>
            <a:r>
              <a:rPr lang="en-US" dirty="0"/>
              <a:t>– only use S&amp;P Global approved images for divider slides.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12192000" y="6095211"/>
            <a:ext cx="395621" cy="0"/>
          </a:xfrm>
          <a:prstGeom prst="line">
            <a:avLst/>
          </a:prstGeom>
          <a:ln w="3175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 userDrawn="1"/>
        </p:nvSpPr>
        <p:spPr>
          <a:xfrm>
            <a:off x="12287024" y="597916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14" name="TextBox 13"/>
          <p:cNvSpPr txBox="1"/>
          <p:nvPr userDrawn="1"/>
        </p:nvSpPr>
        <p:spPr>
          <a:xfrm>
            <a:off x="-1786823" y="598753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800" dirty="0">
                <a:solidFill>
                  <a:schemeClr val="tx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19" name="Rectangle 18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bg1"/>
                </a:solidFill>
              </a:rPr>
              <a:t>Divider + Image</a:t>
            </a:r>
            <a:endParaRPr lang="en-US" sz="1000" b="1" baseline="0" dirty="0">
              <a:solidFill>
                <a:schemeClr val="bg1"/>
              </a:solidFill>
            </a:endParaRPr>
          </a:p>
          <a:p>
            <a:pPr algn="l"/>
            <a:r>
              <a:rPr lang="en-US" sz="1000" baseline="0" dirty="0">
                <a:solidFill>
                  <a:schemeClr val="bg1"/>
                </a:solidFill>
              </a:rPr>
              <a:t>Click image icon to insert rectangular image. </a:t>
            </a:r>
            <a:endParaRPr lang="en-US" sz="1000" dirty="0">
              <a:solidFill>
                <a:schemeClr val="bg1"/>
              </a:solidFill>
            </a:endParaRPr>
          </a:p>
        </p:txBody>
      </p:sp>
      <p:cxnSp>
        <p:nvCxnSpPr>
          <p:cNvPr id="25" name="Straight Connector 24"/>
          <p:cNvCxnSpPr/>
          <p:nvPr userDrawn="1"/>
        </p:nvCxnSpPr>
        <p:spPr>
          <a:xfrm>
            <a:off x="-395621" y="6090880"/>
            <a:ext cx="395621" cy="0"/>
          </a:xfrm>
          <a:prstGeom prst="line">
            <a:avLst/>
          </a:prstGeom>
          <a:ln w="3175">
            <a:solidFill>
              <a:schemeClr val="accent5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" name="Platts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15528" y="6082953"/>
            <a:ext cx="1674605" cy="713232"/>
          </a:xfrm>
          <a:prstGeom prst="rect">
            <a:avLst/>
          </a:prstGeom>
        </p:spPr>
      </p:pic>
      <p:grpSp>
        <p:nvGrpSpPr>
          <p:cNvPr id="17" name="Group 16"/>
          <p:cNvGrpSpPr/>
          <p:nvPr userDrawn="1"/>
        </p:nvGrpSpPr>
        <p:grpSpPr>
          <a:xfrm>
            <a:off x="12287030" y="2219021"/>
            <a:ext cx="1386247" cy="1481803"/>
            <a:chOff x="9215268" y="3023356"/>
            <a:chExt cx="1039685" cy="1481802"/>
          </a:xfrm>
        </p:grpSpPr>
        <p:sp>
          <p:nvSpPr>
            <p:cNvPr id="18" name="Rectangle 17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bg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bg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bg1"/>
                  </a:solidFill>
                </a:rPr>
              </a:br>
              <a:r>
                <a:rPr lang="en-US" sz="1000" b="0" baseline="0" dirty="0">
                  <a:solidFill>
                    <a:schemeClr val="bg1"/>
                  </a:solidFill>
                </a:rPr>
                <a:t>It’s available in the custom color palette. </a:t>
              </a:r>
            </a:p>
          </p:txBody>
        </p:sp>
        <p:sp>
          <p:nvSpPr>
            <p:cNvPr id="27" name="Rectangle 26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115" name="Rectangle 114"/>
          <p:cNvSpPr/>
          <p:nvPr userDrawn="1"/>
        </p:nvSpPr>
        <p:spPr>
          <a:xfrm>
            <a:off x="-3945" y="6873243"/>
            <a:ext cx="12192000" cy="34286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16" name="Rectangle 115"/>
          <p:cNvSpPr/>
          <p:nvPr userDrawn="1"/>
        </p:nvSpPr>
        <p:spPr>
          <a:xfrm>
            <a:off x="5" y="6879921"/>
            <a:ext cx="12205252" cy="367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17" name="Rectangle 116"/>
          <p:cNvSpPr/>
          <p:nvPr userDrawn="1"/>
        </p:nvSpPr>
        <p:spPr>
          <a:xfrm>
            <a:off x="-3945" y="6873243"/>
            <a:ext cx="12192000" cy="34286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18" name="Rectangle 117"/>
          <p:cNvSpPr/>
          <p:nvPr userDrawn="1"/>
        </p:nvSpPr>
        <p:spPr>
          <a:xfrm>
            <a:off x="5963507" y="6886536"/>
            <a:ext cx="6187440" cy="2866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tIns="0" rIns="45720" bIns="0" rtlCol="0" anchor="ctr"/>
          <a:lstStyle/>
          <a:p>
            <a:pPr algn="l"/>
            <a:r>
              <a:rPr lang="en-US" sz="1000" b="1" baseline="0" dirty="0">
                <a:solidFill>
                  <a:schemeClr val="bg1"/>
                </a:solidFill>
              </a:rPr>
              <a:t>Footer :  </a:t>
            </a:r>
            <a:r>
              <a:rPr lang="en-US" sz="1000" baseline="0" dirty="0">
                <a:solidFill>
                  <a:schemeClr val="bg1"/>
                </a:solidFill>
                <a:sym typeface="Wingdings 3" panose="05040102010807070707" pitchFamily="18" charset="2"/>
              </a:rPr>
              <a:t>Never change the footer text on individual slides. Change, t</a:t>
            </a:r>
            <a:r>
              <a:rPr lang="en-US" sz="1000" baseline="0" dirty="0">
                <a:solidFill>
                  <a:schemeClr val="bg1"/>
                </a:solidFill>
              </a:rPr>
              <a:t>urn on or off footer by using Insert </a:t>
            </a:r>
            <a:r>
              <a:rPr lang="en-US" sz="1000" baseline="0" dirty="0">
                <a:solidFill>
                  <a:schemeClr val="bg1"/>
                </a:solidFill>
                <a:sym typeface="Wingdings 3" panose="05040102010807070707" pitchFamily="18" charset="2"/>
              </a:rPr>
              <a:t> Header &amp; Footer Enter / change text  Click Apply All. </a:t>
            </a:r>
            <a:endParaRPr lang="en-US" sz="1000" baseline="0" dirty="0">
              <a:solidFill>
                <a:schemeClr val="bg1"/>
              </a:solidFill>
            </a:endParaRPr>
          </a:p>
        </p:txBody>
      </p:sp>
      <p:sp>
        <p:nvSpPr>
          <p:cNvPr id="119" name="TextBox 118"/>
          <p:cNvSpPr txBox="1"/>
          <p:nvPr userDrawn="1"/>
        </p:nvSpPr>
        <p:spPr>
          <a:xfrm>
            <a:off x="24861" y="6883564"/>
            <a:ext cx="903163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Data color order</a:t>
            </a:r>
            <a:r>
              <a:rPr lang="en-US" sz="800" baseline="0" dirty="0">
                <a:solidFill>
                  <a:schemeClr val="bg1"/>
                </a:solidFill>
                <a:latin typeface="Arial Narrow" panose="020B0606020202030204" pitchFamily="34" charset="0"/>
              </a:rPr>
              <a:t>:</a:t>
            </a:r>
            <a:endParaRPr lang="en-US" sz="80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120" name="TextBox 119"/>
          <p:cNvSpPr txBox="1"/>
          <p:nvPr userDrawn="1"/>
        </p:nvSpPr>
        <p:spPr>
          <a:xfrm>
            <a:off x="3345544" y="7042645"/>
            <a:ext cx="1320629" cy="136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Used with accent colors: </a:t>
            </a:r>
          </a:p>
        </p:txBody>
      </p:sp>
      <p:grpSp>
        <p:nvGrpSpPr>
          <p:cNvPr id="121" name="Group 120"/>
          <p:cNvGrpSpPr/>
          <p:nvPr userDrawn="1"/>
        </p:nvGrpSpPr>
        <p:grpSpPr>
          <a:xfrm>
            <a:off x="905408" y="6907927"/>
            <a:ext cx="2077933" cy="100584"/>
            <a:chOff x="914339" y="6913770"/>
            <a:chExt cx="1558450" cy="100584"/>
          </a:xfrm>
        </p:grpSpPr>
        <p:sp>
          <p:nvSpPr>
            <p:cNvPr id="122" name="Rectangle 121"/>
            <p:cNvSpPr/>
            <p:nvPr/>
          </p:nvSpPr>
          <p:spPr>
            <a:xfrm>
              <a:off x="914339" y="6913770"/>
              <a:ext cx="100584" cy="100584"/>
            </a:xfrm>
            <a:prstGeom prst="rect">
              <a:avLst/>
            </a:prstGeom>
            <a:solidFill>
              <a:srgbClr val="4F99C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3" name="Rectangle 122"/>
            <p:cNvSpPr/>
            <p:nvPr/>
          </p:nvSpPr>
          <p:spPr>
            <a:xfrm>
              <a:off x="1138627" y="6913770"/>
              <a:ext cx="100584" cy="100584"/>
            </a:xfrm>
            <a:prstGeom prst="rect">
              <a:avLst/>
            </a:prstGeom>
            <a:solidFill>
              <a:srgbClr val="FCB31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4" name="Rectangle 123"/>
            <p:cNvSpPr/>
            <p:nvPr/>
          </p:nvSpPr>
          <p:spPr>
            <a:xfrm>
              <a:off x="1026483" y="6913770"/>
              <a:ext cx="100584" cy="100584"/>
            </a:xfrm>
            <a:prstGeom prst="rect">
              <a:avLst/>
            </a:prstGeom>
            <a:solidFill>
              <a:srgbClr val="002B5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5" name="Rectangle 124"/>
            <p:cNvSpPr/>
            <p:nvPr/>
          </p:nvSpPr>
          <p:spPr>
            <a:xfrm>
              <a:off x="1250771" y="6913770"/>
              <a:ext cx="100584" cy="100584"/>
            </a:xfrm>
            <a:prstGeom prst="rect">
              <a:avLst/>
            </a:prstGeom>
            <a:solidFill>
              <a:srgbClr val="50280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1362915" y="6913770"/>
              <a:ext cx="100584" cy="100584"/>
            </a:xfrm>
            <a:prstGeom prst="rect">
              <a:avLst/>
            </a:prstGeom>
            <a:solidFill>
              <a:srgbClr val="DE8BA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7" name="Rectangle 126"/>
            <p:cNvSpPr/>
            <p:nvPr/>
          </p:nvSpPr>
          <p:spPr>
            <a:xfrm>
              <a:off x="1475059" y="6913770"/>
              <a:ext cx="100584" cy="100584"/>
            </a:xfrm>
            <a:prstGeom prst="rect">
              <a:avLst/>
            </a:prstGeom>
            <a:solidFill>
              <a:srgbClr val="6A035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8" name="Rectangle 127"/>
            <p:cNvSpPr/>
            <p:nvPr/>
          </p:nvSpPr>
          <p:spPr>
            <a:xfrm>
              <a:off x="1587203" y="6913770"/>
              <a:ext cx="100584" cy="100584"/>
            </a:xfrm>
            <a:prstGeom prst="rect">
              <a:avLst/>
            </a:prstGeom>
            <a:solidFill>
              <a:srgbClr val="00B3A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9" name="Rectangle 128"/>
            <p:cNvSpPr/>
            <p:nvPr/>
          </p:nvSpPr>
          <p:spPr>
            <a:xfrm>
              <a:off x="1699347" y="6913770"/>
              <a:ext cx="100584" cy="100584"/>
            </a:xfrm>
            <a:prstGeom prst="rect">
              <a:avLst/>
            </a:prstGeom>
            <a:solidFill>
              <a:srgbClr val="004D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0" name="Rectangle 129"/>
            <p:cNvSpPr/>
            <p:nvPr/>
          </p:nvSpPr>
          <p:spPr>
            <a:xfrm>
              <a:off x="1811491" y="6913770"/>
              <a:ext cx="100584" cy="100584"/>
            </a:xfrm>
            <a:prstGeom prst="rect">
              <a:avLst/>
            </a:prstGeom>
            <a:solidFill>
              <a:srgbClr val="F79668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1" name="Rectangle 130"/>
            <p:cNvSpPr/>
            <p:nvPr/>
          </p:nvSpPr>
          <p:spPr>
            <a:xfrm>
              <a:off x="1923635" y="6913770"/>
              <a:ext cx="100584" cy="100584"/>
            </a:xfrm>
            <a:prstGeom prst="rect">
              <a:avLst/>
            </a:prstGeom>
            <a:solidFill>
              <a:srgbClr val="7123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2" name="Rectangle 131"/>
            <p:cNvSpPr/>
            <p:nvPr/>
          </p:nvSpPr>
          <p:spPr>
            <a:xfrm>
              <a:off x="2035779" y="6913770"/>
              <a:ext cx="100584" cy="100584"/>
            </a:xfrm>
            <a:prstGeom prst="rect">
              <a:avLst/>
            </a:prstGeom>
            <a:solidFill>
              <a:srgbClr val="908EC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3" name="Rectangle 132"/>
            <p:cNvSpPr/>
            <p:nvPr/>
          </p:nvSpPr>
          <p:spPr>
            <a:xfrm>
              <a:off x="2147923" y="6913770"/>
              <a:ext cx="100584" cy="100584"/>
            </a:xfrm>
            <a:prstGeom prst="rect">
              <a:avLst/>
            </a:prstGeom>
            <a:solidFill>
              <a:srgbClr val="37237B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4" name="Rectangle 133"/>
            <p:cNvSpPr/>
            <p:nvPr/>
          </p:nvSpPr>
          <p:spPr>
            <a:xfrm>
              <a:off x="2260067" y="6913770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35" name="Rectangle 134"/>
            <p:cNvSpPr/>
            <p:nvPr/>
          </p:nvSpPr>
          <p:spPr>
            <a:xfrm>
              <a:off x="2372205" y="6913770"/>
              <a:ext cx="100584" cy="100584"/>
            </a:xfrm>
            <a:prstGeom prst="rect">
              <a:avLst/>
            </a:prstGeom>
            <a:solidFill>
              <a:srgbClr val="2C3B0D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sp>
        <p:nvSpPr>
          <p:cNvPr id="136" name="TextBox 135"/>
          <p:cNvSpPr txBox="1"/>
          <p:nvPr userDrawn="1"/>
        </p:nvSpPr>
        <p:spPr>
          <a:xfrm>
            <a:off x="3075824" y="6883564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1"/>
                </a:solidFill>
                <a:latin typeface="Arial Narrow" panose="020B0606020202030204" pitchFamily="34" charset="0"/>
              </a:rPr>
              <a:t>Complimentary colors:</a:t>
            </a:r>
          </a:p>
        </p:txBody>
      </p:sp>
      <p:grpSp>
        <p:nvGrpSpPr>
          <p:cNvPr id="137" name="Group 136"/>
          <p:cNvGrpSpPr/>
          <p:nvPr userDrawn="1"/>
        </p:nvGrpSpPr>
        <p:grpSpPr>
          <a:xfrm>
            <a:off x="3092293" y="7022893"/>
            <a:ext cx="218964" cy="91440"/>
            <a:chOff x="2279174" y="7027888"/>
            <a:chExt cx="164223" cy="91440"/>
          </a:xfrm>
        </p:grpSpPr>
        <p:cxnSp>
          <p:nvCxnSpPr>
            <p:cNvPr id="138" name="Straight Arrow Connector 137"/>
            <p:cNvCxnSpPr>
              <a:cxnSpLocks/>
            </p:cNvCxnSpPr>
            <p:nvPr userDrawn="1"/>
          </p:nvCxnSpPr>
          <p:spPr>
            <a:xfrm>
              <a:off x="2279174" y="7114593"/>
              <a:ext cx="164223" cy="0"/>
            </a:xfrm>
            <a:prstGeom prst="straightConnector1">
              <a:avLst/>
            </a:prstGeom>
            <a:ln w="9525"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/>
            <p:cNvCxnSpPr>
              <a:cxnSpLocks/>
            </p:cNvCxnSpPr>
            <p:nvPr userDrawn="1"/>
          </p:nvCxnSpPr>
          <p:spPr>
            <a:xfrm flipV="1">
              <a:off x="2281672" y="7027888"/>
              <a:ext cx="0" cy="9144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0" name="Group 139"/>
          <p:cNvGrpSpPr/>
          <p:nvPr userDrawn="1"/>
        </p:nvGrpSpPr>
        <p:grpSpPr>
          <a:xfrm>
            <a:off x="4612892" y="7065273"/>
            <a:ext cx="1037553" cy="100584"/>
            <a:chOff x="1566748" y="7022234"/>
            <a:chExt cx="778165" cy="100584"/>
          </a:xfrm>
        </p:grpSpPr>
        <p:sp>
          <p:nvSpPr>
            <p:cNvPr id="141" name="Rectangle 140"/>
            <p:cNvSpPr/>
            <p:nvPr userDrawn="1"/>
          </p:nvSpPr>
          <p:spPr>
            <a:xfrm>
              <a:off x="1566748" y="7022234"/>
              <a:ext cx="100584" cy="100584"/>
            </a:xfrm>
            <a:prstGeom prst="rect">
              <a:avLst/>
            </a:prstGeom>
            <a:solidFill>
              <a:srgbClr val="007EAE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2" name="Rectangle 141"/>
            <p:cNvSpPr/>
            <p:nvPr userDrawn="1"/>
          </p:nvSpPr>
          <p:spPr>
            <a:xfrm>
              <a:off x="1793022" y="7022234"/>
              <a:ext cx="100584" cy="100584"/>
            </a:xfrm>
            <a:prstGeom prst="rect">
              <a:avLst/>
            </a:prstGeom>
            <a:solidFill>
              <a:srgbClr val="C4006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3" name="Rectangle 142"/>
            <p:cNvSpPr/>
            <p:nvPr userDrawn="1"/>
          </p:nvSpPr>
          <p:spPr>
            <a:xfrm>
              <a:off x="1679885" y="7022234"/>
              <a:ext cx="100584" cy="100584"/>
            </a:xfrm>
            <a:prstGeom prst="rect">
              <a:avLst/>
            </a:prstGeom>
            <a:solidFill>
              <a:srgbClr val="FFAC1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4" name="Rectangle 143"/>
            <p:cNvSpPr/>
            <p:nvPr userDrawn="1"/>
          </p:nvSpPr>
          <p:spPr>
            <a:xfrm>
              <a:off x="1906159" y="7022234"/>
              <a:ext cx="100584" cy="100584"/>
            </a:xfrm>
            <a:prstGeom prst="rect">
              <a:avLst/>
            </a:prstGeom>
            <a:solidFill>
              <a:srgbClr val="08C3A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5" name="Rectangle 144"/>
            <p:cNvSpPr/>
            <p:nvPr userDrawn="1"/>
          </p:nvSpPr>
          <p:spPr>
            <a:xfrm>
              <a:off x="2019296" y="7022234"/>
              <a:ext cx="100584" cy="100584"/>
            </a:xfrm>
            <a:prstGeom prst="rect">
              <a:avLst/>
            </a:prstGeom>
            <a:solidFill>
              <a:srgbClr val="F36C3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6" name="Rectangle 145"/>
            <p:cNvSpPr/>
            <p:nvPr userDrawn="1"/>
          </p:nvSpPr>
          <p:spPr>
            <a:xfrm>
              <a:off x="2132432" y="7022234"/>
              <a:ext cx="100584" cy="100584"/>
            </a:xfrm>
            <a:prstGeom prst="rect">
              <a:avLst/>
            </a:prstGeom>
            <a:solidFill>
              <a:srgbClr val="6A6AB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47" name="Rectangle 146"/>
            <p:cNvSpPr/>
            <p:nvPr userDrawn="1"/>
          </p:nvSpPr>
          <p:spPr>
            <a:xfrm>
              <a:off x="2244329" y="7022234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48" name="Group 147"/>
          <p:cNvGrpSpPr/>
          <p:nvPr userDrawn="1"/>
        </p:nvGrpSpPr>
        <p:grpSpPr>
          <a:xfrm>
            <a:off x="4232599" y="6907927"/>
            <a:ext cx="733035" cy="100584"/>
            <a:chOff x="3141899" y="6907927"/>
            <a:chExt cx="549776" cy="100584"/>
          </a:xfrm>
        </p:grpSpPr>
        <p:sp>
          <p:nvSpPr>
            <p:cNvPr id="149" name="Rectangle 148"/>
            <p:cNvSpPr/>
            <p:nvPr/>
          </p:nvSpPr>
          <p:spPr>
            <a:xfrm>
              <a:off x="3141899" y="6907927"/>
              <a:ext cx="100584" cy="1005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0" name="Rectangle 149"/>
            <p:cNvSpPr/>
            <p:nvPr/>
          </p:nvSpPr>
          <p:spPr>
            <a:xfrm>
              <a:off x="3366495" y="6907927"/>
              <a:ext cx="100584" cy="100584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1" name="Rectangle 150"/>
            <p:cNvSpPr/>
            <p:nvPr/>
          </p:nvSpPr>
          <p:spPr>
            <a:xfrm>
              <a:off x="3254197" y="6907927"/>
              <a:ext cx="100584" cy="10058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2" name="Rectangle 151"/>
            <p:cNvSpPr/>
            <p:nvPr/>
          </p:nvSpPr>
          <p:spPr>
            <a:xfrm>
              <a:off x="3478793" y="6907927"/>
              <a:ext cx="100584" cy="100584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3591091" y="6907927"/>
              <a:ext cx="100584" cy="100584"/>
            </a:xfrm>
            <a:prstGeom prst="rect">
              <a:avLst/>
            </a:prstGeom>
            <a:solidFill>
              <a:srgbClr val="CCCCCC"/>
            </a:solidFill>
            <a:ln w="3175">
              <a:solidFill>
                <a:srgbClr val="A7A9A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54" name="Group 153"/>
          <p:cNvGrpSpPr/>
          <p:nvPr userDrawn="1"/>
        </p:nvGrpSpPr>
        <p:grpSpPr>
          <a:xfrm>
            <a:off x="5078881" y="6907927"/>
            <a:ext cx="733036" cy="100584"/>
            <a:chOff x="2057435" y="7026985"/>
            <a:chExt cx="549777" cy="100584"/>
          </a:xfrm>
        </p:grpSpPr>
        <p:sp>
          <p:nvSpPr>
            <p:cNvPr id="155" name="Rectangle 154"/>
            <p:cNvSpPr/>
            <p:nvPr/>
          </p:nvSpPr>
          <p:spPr>
            <a:xfrm>
              <a:off x="2057435" y="7026985"/>
              <a:ext cx="100584" cy="100584"/>
            </a:xfrm>
            <a:prstGeom prst="rect">
              <a:avLst/>
            </a:prstGeom>
            <a:solidFill>
              <a:srgbClr val="47372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6" name="Rectangle 155"/>
            <p:cNvSpPr/>
            <p:nvPr/>
          </p:nvSpPr>
          <p:spPr>
            <a:xfrm>
              <a:off x="2282031" y="7026985"/>
              <a:ext cx="100584" cy="100584"/>
            </a:xfrm>
            <a:prstGeom prst="rect">
              <a:avLst/>
            </a:prstGeom>
            <a:solidFill>
              <a:srgbClr val="A3938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7" name="Rectangle 156"/>
            <p:cNvSpPr/>
            <p:nvPr/>
          </p:nvSpPr>
          <p:spPr>
            <a:xfrm>
              <a:off x="2169733" y="7026985"/>
              <a:ext cx="100584" cy="100584"/>
            </a:xfrm>
            <a:prstGeom prst="rect">
              <a:avLst/>
            </a:prstGeom>
            <a:solidFill>
              <a:srgbClr val="7A685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8" name="Rectangle 157"/>
            <p:cNvSpPr/>
            <p:nvPr/>
          </p:nvSpPr>
          <p:spPr>
            <a:xfrm>
              <a:off x="2394329" y="7026985"/>
              <a:ext cx="100584" cy="100584"/>
            </a:xfrm>
            <a:prstGeom prst="rect">
              <a:avLst/>
            </a:prstGeom>
            <a:solidFill>
              <a:srgbClr val="B7A99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9" name="Rectangle 158"/>
            <p:cNvSpPr/>
            <p:nvPr/>
          </p:nvSpPr>
          <p:spPr>
            <a:xfrm>
              <a:off x="2506628" y="7026985"/>
              <a:ext cx="100584" cy="100584"/>
            </a:xfrm>
            <a:prstGeom prst="rect">
              <a:avLst/>
            </a:prstGeom>
            <a:solidFill>
              <a:srgbClr val="CEC2B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58" name="Group 57"/>
          <p:cNvGrpSpPr/>
          <p:nvPr userDrawn="1"/>
        </p:nvGrpSpPr>
        <p:grpSpPr>
          <a:xfrm>
            <a:off x="12231234" y="6237774"/>
            <a:ext cx="985371" cy="978343"/>
            <a:chOff x="9173426" y="6237765"/>
            <a:chExt cx="739028" cy="978343"/>
          </a:xfrm>
        </p:grpSpPr>
        <p:sp>
          <p:nvSpPr>
            <p:cNvPr id="59" name="Rectangle 58"/>
            <p:cNvSpPr/>
            <p:nvPr userDrawn="1"/>
          </p:nvSpPr>
          <p:spPr>
            <a:xfrm>
              <a:off x="9173426" y="6237765"/>
              <a:ext cx="739028" cy="97834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  <p:grpSp>
          <p:nvGrpSpPr>
            <p:cNvPr id="60" name="Group 59"/>
            <p:cNvGrpSpPr/>
            <p:nvPr userDrawn="1"/>
          </p:nvGrpSpPr>
          <p:grpSpPr>
            <a:xfrm>
              <a:off x="9218311" y="6565676"/>
              <a:ext cx="609784" cy="615127"/>
              <a:chOff x="9218311" y="6565676"/>
              <a:chExt cx="609784" cy="615127"/>
            </a:xfrm>
          </p:grpSpPr>
          <p:sp>
            <p:nvSpPr>
              <p:cNvPr id="62" name="Rectangle 61"/>
              <p:cNvSpPr/>
              <p:nvPr/>
            </p:nvSpPr>
            <p:spPr>
              <a:xfrm>
                <a:off x="9218311" y="6565676"/>
                <a:ext cx="100584" cy="10058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949323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9376091" y="6565676"/>
                <a:ext cx="100584" cy="100584"/>
              </a:xfrm>
              <a:prstGeom prst="rect">
                <a:avLst/>
              </a:prstGeom>
              <a:solidFill>
                <a:srgbClr val="2B3B0D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961037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9727511" y="6565676"/>
                <a:ext cx="100584" cy="100584"/>
              </a:xfrm>
              <a:prstGeom prst="rect">
                <a:avLst/>
              </a:prstGeom>
              <a:solidFill>
                <a:srgbClr val="C5D58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7" name="Rectangle 66"/>
              <p:cNvSpPr/>
              <p:nvPr userDrawn="1"/>
            </p:nvSpPr>
            <p:spPr>
              <a:xfrm>
                <a:off x="9218311" y="6694312"/>
                <a:ext cx="100584" cy="10058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8" name="Rectangle 67"/>
              <p:cNvSpPr/>
              <p:nvPr userDrawn="1"/>
            </p:nvSpPr>
            <p:spPr>
              <a:xfrm>
                <a:off x="9493231" y="6694312"/>
                <a:ext cx="100584" cy="100584"/>
              </a:xfrm>
              <a:prstGeom prst="rect">
                <a:avLst/>
              </a:prstGeom>
              <a:solidFill>
                <a:srgbClr val="D0588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69" name="Rectangle 68"/>
              <p:cNvSpPr/>
              <p:nvPr userDrawn="1"/>
            </p:nvSpPr>
            <p:spPr>
              <a:xfrm>
                <a:off x="9376091" y="6694312"/>
                <a:ext cx="100584" cy="100584"/>
              </a:xfrm>
              <a:prstGeom prst="rect">
                <a:avLst/>
              </a:prstGeom>
              <a:solidFill>
                <a:srgbClr val="69025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0" name="Rectangle 69"/>
              <p:cNvSpPr/>
              <p:nvPr userDrawn="1"/>
            </p:nvSpPr>
            <p:spPr>
              <a:xfrm>
                <a:off x="9610371" y="6694312"/>
                <a:ext cx="100584" cy="100584"/>
              </a:xfrm>
              <a:prstGeom prst="rect">
                <a:avLst/>
              </a:prstGeom>
              <a:solidFill>
                <a:srgbClr val="DD8BA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1" name="Rectangle 70"/>
              <p:cNvSpPr/>
              <p:nvPr userDrawn="1"/>
            </p:nvSpPr>
            <p:spPr>
              <a:xfrm>
                <a:off x="9727511" y="6694312"/>
                <a:ext cx="100584" cy="100584"/>
              </a:xfrm>
              <a:prstGeom prst="rect">
                <a:avLst/>
              </a:prstGeom>
              <a:solidFill>
                <a:srgbClr val="ECC0C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2" name="Rectangle 71"/>
              <p:cNvSpPr/>
              <p:nvPr userDrawn="1"/>
            </p:nvSpPr>
            <p:spPr>
              <a:xfrm>
                <a:off x="9218311" y="6822948"/>
                <a:ext cx="100584" cy="10058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3" name="Rectangle 72"/>
              <p:cNvSpPr/>
              <p:nvPr userDrawn="1"/>
            </p:nvSpPr>
            <p:spPr>
              <a:xfrm>
                <a:off x="9493231" y="6822948"/>
                <a:ext cx="100584" cy="100584"/>
              </a:xfrm>
              <a:prstGeom prst="rect">
                <a:avLst/>
              </a:prstGeom>
              <a:solidFill>
                <a:srgbClr val="BD461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4" name="Rectangle 73"/>
              <p:cNvSpPr/>
              <p:nvPr userDrawn="1"/>
            </p:nvSpPr>
            <p:spPr>
              <a:xfrm>
                <a:off x="9376091" y="6822948"/>
                <a:ext cx="100584" cy="100584"/>
              </a:xfrm>
              <a:prstGeom prst="rect">
                <a:avLst/>
              </a:prstGeom>
              <a:solidFill>
                <a:srgbClr val="71220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5" name="Rectangle 74"/>
              <p:cNvSpPr/>
              <p:nvPr userDrawn="1"/>
            </p:nvSpPr>
            <p:spPr>
              <a:xfrm>
                <a:off x="9610371" y="6822948"/>
                <a:ext cx="100584" cy="100584"/>
              </a:xfrm>
              <a:prstGeom prst="rect">
                <a:avLst/>
              </a:prstGeom>
              <a:solidFill>
                <a:srgbClr val="F695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6" name="Rectangle 75"/>
              <p:cNvSpPr/>
              <p:nvPr userDrawn="1"/>
            </p:nvSpPr>
            <p:spPr>
              <a:xfrm>
                <a:off x="9727511" y="6822948"/>
                <a:ext cx="100584" cy="100584"/>
              </a:xfrm>
              <a:prstGeom prst="rect">
                <a:avLst/>
              </a:prstGeom>
              <a:solidFill>
                <a:srgbClr val="FABD9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7" name="Rectangle 76"/>
              <p:cNvSpPr/>
              <p:nvPr userDrawn="1"/>
            </p:nvSpPr>
            <p:spPr>
              <a:xfrm>
                <a:off x="9218311" y="6951584"/>
                <a:ext cx="100584" cy="100584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8" name="Rectangle 77"/>
              <p:cNvSpPr/>
              <p:nvPr userDrawn="1"/>
            </p:nvSpPr>
            <p:spPr>
              <a:xfrm>
                <a:off x="949323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9" name="Rectangle 78"/>
              <p:cNvSpPr/>
              <p:nvPr userDrawn="1"/>
            </p:nvSpPr>
            <p:spPr>
              <a:xfrm>
                <a:off x="9376091" y="6951584"/>
                <a:ext cx="100584" cy="100584"/>
              </a:xfrm>
              <a:prstGeom prst="rect">
                <a:avLst/>
              </a:prstGeom>
              <a:solidFill>
                <a:srgbClr val="002B5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0" name="Rectangle 79"/>
              <p:cNvSpPr/>
              <p:nvPr userDrawn="1"/>
            </p:nvSpPr>
            <p:spPr>
              <a:xfrm>
                <a:off x="961037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1" name="Rectangle 80"/>
              <p:cNvSpPr/>
              <p:nvPr userDrawn="1"/>
            </p:nvSpPr>
            <p:spPr>
              <a:xfrm>
                <a:off x="9727511" y="6951584"/>
                <a:ext cx="100584" cy="100584"/>
              </a:xfrm>
              <a:prstGeom prst="rect">
                <a:avLst/>
              </a:prstGeom>
              <a:solidFill>
                <a:srgbClr val="A0C3D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2" name="Rectangle 81"/>
              <p:cNvSpPr/>
              <p:nvPr userDrawn="1"/>
            </p:nvSpPr>
            <p:spPr>
              <a:xfrm>
                <a:off x="9218311" y="7080219"/>
                <a:ext cx="100584" cy="10058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3" name="Rectangle 82"/>
              <p:cNvSpPr/>
              <p:nvPr userDrawn="1"/>
            </p:nvSpPr>
            <p:spPr>
              <a:xfrm>
                <a:off x="9493231" y="7080219"/>
                <a:ext cx="100584" cy="100584"/>
              </a:xfrm>
              <a:prstGeom prst="rect">
                <a:avLst/>
              </a:prstGeom>
              <a:solidFill>
                <a:srgbClr val="534F9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4" name="Rectangle 83"/>
              <p:cNvSpPr/>
              <p:nvPr userDrawn="1"/>
            </p:nvSpPr>
            <p:spPr>
              <a:xfrm>
                <a:off x="9376091" y="7080219"/>
                <a:ext cx="100584" cy="100584"/>
              </a:xfrm>
              <a:prstGeom prst="rect">
                <a:avLst/>
              </a:prstGeom>
              <a:solidFill>
                <a:srgbClr val="37227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5" name="Rectangle 84"/>
              <p:cNvSpPr/>
              <p:nvPr userDrawn="1"/>
            </p:nvSpPr>
            <p:spPr>
              <a:xfrm>
                <a:off x="9610371" y="7080219"/>
                <a:ext cx="100584" cy="100584"/>
              </a:xfrm>
              <a:prstGeom prst="rect">
                <a:avLst/>
              </a:prstGeom>
              <a:solidFill>
                <a:srgbClr val="908DC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6" name="Rectangle 85"/>
              <p:cNvSpPr/>
              <p:nvPr userDrawn="1"/>
            </p:nvSpPr>
            <p:spPr>
              <a:xfrm>
                <a:off x="9727511" y="7080219"/>
                <a:ext cx="100584" cy="100584"/>
              </a:xfrm>
              <a:prstGeom prst="rect">
                <a:avLst/>
              </a:prstGeom>
              <a:solidFill>
                <a:srgbClr val="BBB9D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</p:grpSp>
        <p:sp>
          <p:nvSpPr>
            <p:cNvPr id="61" name="TextBox 60"/>
            <p:cNvSpPr txBox="1"/>
            <p:nvPr userDrawn="1"/>
          </p:nvSpPr>
          <p:spPr>
            <a:xfrm>
              <a:off x="9203119" y="6283237"/>
              <a:ext cx="677372" cy="14255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l"/>
              <a:r>
                <a:rPr lang="en-US" sz="800" dirty="0" err="1">
                  <a:solidFill>
                    <a:schemeClr val="bg1"/>
                  </a:solidFill>
                  <a:latin typeface="Arial Narrow" panose="020B0606020202030204" pitchFamily="34" charset="0"/>
                </a:rPr>
                <a:t>Platts</a:t>
              </a:r>
              <a:r>
                <a:rPr lang="en-US" sz="8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 Commodity Colors: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408038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4528" y="1371600"/>
            <a:ext cx="11367253" cy="43005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3" name="Rectangle 12"/>
          <p:cNvSpPr/>
          <p:nvPr userDrawn="1"/>
        </p:nvSpPr>
        <p:spPr>
          <a:xfrm>
            <a:off x="12287030" y="-4043"/>
            <a:ext cx="1386247" cy="31351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– No subtitle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4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750216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5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834949"/>
            <a:ext cx="556437" cy="241891"/>
          </a:xfrm>
          <a:prstGeom prst="rect">
            <a:avLst/>
          </a:prstGeom>
        </p:spPr>
      </p:pic>
      <p:grpSp>
        <p:nvGrpSpPr>
          <p:cNvPr id="12" name="Group 11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17" name="Rectangle 16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8" name="Rectangle 17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8371693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2 columns -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4528" y="1371605"/>
            <a:ext cx="5491389" cy="430053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9208" y="1371605"/>
            <a:ext cx="5491389" cy="430053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12287030" y="-4043"/>
            <a:ext cx="1386247" cy="31351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2</a:t>
            </a:r>
            <a:r>
              <a:rPr lang="en-US" sz="1000" b="1" baseline="0" dirty="0">
                <a:solidFill>
                  <a:schemeClr val="tx1"/>
                </a:solidFill>
              </a:rPr>
              <a:t> columns</a:t>
            </a:r>
            <a:endParaRPr lang="en-US" sz="1000" b="1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6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750216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7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834949"/>
            <a:ext cx="556437" cy="241891"/>
          </a:xfrm>
          <a:prstGeom prst="rect">
            <a:avLst/>
          </a:prstGeom>
        </p:spPr>
      </p:pic>
      <p:grpSp>
        <p:nvGrpSpPr>
          <p:cNvPr id="19" name="Group 18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20" name="Rectangle 19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1" name="Rectangle 20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07200902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- Takeawa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6" hasCustomPrompt="1"/>
          </p:nvPr>
        </p:nvSpPr>
        <p:spPr>
          <a:xfrm>
            <a:off x="1046789" y="181492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 baseline="0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14533" y="1814934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414533" y="2558598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9" hasCustomPrompt="1"/>
          </p:nvPr>
        </p:nvSpPr>
        <p:spPr>
          <a:xfrm>
            <a:off x="414533" y="3302255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414533" y="4045918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15" name="Text Placeholder 8"/>
          <p:cNvSpPr>
            <a:spLocks noGrp="1"/>
          </p:cNvSpPr>
          <p:nvPr>
            <p:ph type="body" sz="quarter" idx="21" hasCustomPrompt="1"/>
          </p:nvPr>
        </p:nvSpPr>
        <p:spPr>
          <a:xfrm>
            <a:off x="1046789" y="255858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6" name="Text Placeholder 8"/>
          <p:cNvSpPr>
            <a:spLocks noGrp="1"/>
          </p:cNvSpPr>
          <p:nvPr>
            <p:ph type="body" sz="quarter" idx="22" hasCustomPrompt="1"/>
          </p:nvPr>
        </p:nvSpPr>
        <p:spPr>
          <a:xfrm>
            <a:off x="1046789" y="330224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7" name="Text Placeholder 8"/>
          <p:cNvSpPr>
            <a:spLocks noGrp="1"/>
          </p:cNvSpPr>
          <p:nvPr>
            <p:ph type="body" sz="quarter" idx="23" hasCustomPrompt="1"/>
          </p:nvPr>
        </p:nvSpPr>
        <p:spPr>
          <a:xfrm>
            <a:off x="1046789" y="4045908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Text Placeholder 8"/>
          <p:cNvSpPr>
            <a:spLocks noGrp="1"/>
          </p:cNvSpPr>
          <p:nvPr>
            <p:ph type="body" sz="quarter" idx="24" hasCustomPrompt="1"/>
          </p:nvPr>
        </p:nvSpPr>
        <p:spPr>
          <a:xfrm>
            <a:off x="1046789" y="478956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0" name="Text Placeholder 10"/>
          <p:cNvSpPr>
            <a:spLocks noGrp="1"/>
          </p:cNvSpPr>
          <p:nvPr>
            <p:ph type="body" sz="quarter" idx="25" hasCustomPrompt="1"/>
          </p:nvPr>
        </p:nvSpPr>
        <p:spPr>
          <a:xfrm>
            <a:off x="414533" y="4789578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21" name="Text Placeholder 8"/>
          <p:cNvSpPr>
            <a:spLocks noGrp="1"/>
          </p:cNvSpPr>
          <p:nvPr>
            <p:ph type="body" sz="quarter" idx="26" hasCustomPrompt="1"/>
          </p:nvPr>
        </p:nvSpPr>
        <p:spPr>
          <a:xfrm>
            <a:off x="1046789" y="5533229"/>
            <a:ext cx="10738812" cy="558011"/>
          </a:xfrm>
        </p:spPr>
        <p:txBody>
          <a:bodyPr tIns="0" rIns="0" bIns="0" anchor="ctr"/>
          <a:lstStyle>
            <a:lvl1pPr marL="0" indent="0">
              <a:spcBef>
                <a:spcPts val="20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="1"/>
            </a:lvl1pPr>
            <a:lvl2pPr marL="0" indent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800" baseline="0"/>
            </a:lvl2pPr>
          </a:lstStyle>
          <a:p>
            <a:pPr lvl="0"/>
            <a:r>
              <a:rPr lang="en-US" dirty="0"/>
              <a:t>Click to add agenda item/takeaway/text – max two rows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22" name="Text Placeholder 10"/>
          <p:cNvSpPr>
            <a:spLocks noGrp="1"/>
          </p:cNvSpPr>
          <p:nvPr>
            <p:ph type="body" sz="quarter" idx="27" hasCustomPrompt="1"/>
          </p:nvPr>
        </p:nvSpPr>
        <p:spPr>
          <a:xfrm>
            <a:off x="414533" y="5533238"/>
            <a:ext cx="490071" cy="558009"/>
          </a:xfrm>
        </p:spPr>
        <p:txBody>
          <a:bodyPr tIns="0" rIns="0" bIns="0"/>
          <a:lstStyle>
            <a:lvl1pPr marL="0" indent="0">
              <a:buNone/>
              <a:defRPr sz="44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#</a:t>
            </a:r>
          </a:p>
        </p:txBody>
      </p:sp>
      <p:sp>
        <p:nvSpPr>
          <p:cNvPr id="23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sz="1800" b="0" baseline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edit date, place or introduction / summary</a:t>
            </a:r>
          </a:p>
        </p:txBody>
      </p:sp>
      <p:sp>
        <p:nvSpPr>
          <p:cNvPr id="28" name="Rectangle 27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Agenda &amp; Takeaways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Replace # with a  number or letter in left place-holders and explanatory text in right place-holder. Max one row of text.  Remove place-holders not in use. </a:t>
            </a:r>
          </a:p>
        </p:txBody>
      </p:sp>
      <p:pic>
        <p:nvPicPr>
          <p:cNvPr id="24" name="SPG_Agenda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287029" y="3753826"/>
            <a:ext cx="1386247" cy="779764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pic>
        <p:nvPicPr>
          <p:cNvPr id="25" name="SPG_Takeaways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287029" y="4591839"/>
            <a:ext cx="1386247" cy="779764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grpSp>
        <p:nvGrpSpPr>
          <p:cNvPr id="26" name="Group 25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7" name="Rectangle 26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33" name="Rectangle 32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16360269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/ Auth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4249619"/>
            <a:ext cx="5512296" cy="332160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8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14528" y="4506881"/>
            <a:ext cx="5512296" cy="640744"/>
          </a:xfrm>
        </p:spPr>
        <p:txBody>
          <a:bodyPr anchor="t">
            <a:no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400" b="0" i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title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414528" y="5244905"/>
            <a:ext cx="5512296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414533" y="5545455"/>
            <a:ext cx="5512297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6105961" y="4249619"/>
            <a:ext cx="5512296" cy="332160"/>
          </a:xfrm>
        </p:spPr>
        <p:txBody>
          <a:bodyPr anchor="ctr">
            <a:no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800" b="1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name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6105961" y="4506881"/>
            <a:ext cx="5512296" cy="640744"/>
          </a:xfrm>
        </p:spPr>
        <p:txBody>
          <a:bodyPr anchor="t">
            <a:no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400" b="0" i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title</a:t>
            </a:r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9" hasCustomPrompt="1"/>
          </p:nvPr>
        </p:nvSpPr>
        <p:spPr>
          <a:xfrm>
            <a:off x="6105961" y="5244905"/>
            <a:ext cx="5512296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20" hasCustomPrompt="1"/>
          </p:nvPr>
        </p:nvSpPr>
        <p:spPr>
          <a:xfrm>
            <a:off x="6105966" y="5545455"/>
            <a:ext cx="5512297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5" name="Text Placeholder 7"/>
          <p:cNvSpPr>
            <a:spLocks noGrp="1"/>
          </p:cNvSpPr>
          <p:nvPr>
            <p:ph type="body" sz="quarter" idx="21" hasCustomPrompt="1"/>
          </p:nvPr>
        </p:nvSpPr>
        <p:spPr>
          <a:xfrm>
            <a:off x="414533" y="5846003"/>
            <a:ext cx="5512297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105966" y="5846003"/>
            <a:ext cx="5512297" cy="332160"/>
          </a:xfrm>
        </p:spPr>
        <p:txBody>
          <a:bodyPr anchor="ctr">
            <a:noAutofit/>
          </a:bodyPr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r>
              <a:rPr lang="en-US" dirty="0"/>
              <a:t>Click to add contact info (email/phone/fax)</a:t>
            </a: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23" hasCustomPrompt="1"/>
          </p:nvPr>
        </p:nvSpPr>
        <p:spPr>
          <a:xfrm>
            <a:off x="414531" y="1903430"/>
            <a:ext cx="2233084" cy="2187575"/>
          </a:xfr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b="1"/>
            </a:lvl1pPr>
          </a:lstStyle>
          <a:p>
            <a:r>
              <a:rPr lang="en-US" dirty="0"/>
              <a:t>Click to add portrait photo or remove</a:t>
            </a:r>
          </a:p>
        </p:txBody>
      </p:sp>
      <p:sp>
        <p:nvSpPr>
          <p:cNvPr id="19" name="Picture Placeholder 17"/>
          <p:cNvSpPr>
            <a:spLocks noGrp="1"/>
          </p:cNvSpPr>
          <p:nvPr>
            <p:ph type="pic" sz="quarter" idx="24" hasCustomPrompt="1"/>
          </p:nvPr>
        </p:nvSpPr>
        <p:spPr>
          <a:xfrm>
            <a:off x="6093973" y="1901262"/>
            <a:ext cx="2233084" cy="2187575"/>
          </a:xfr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b="1" baseline="0"/>
            </a:lvl1pPr>
          </a:lstStyle>
          <a:p>
            <a:r>
              <a:rPr lang="en-US" dirty="0"/>
              <a:t>Click to add portrait photo or remove</a:t>
            </a:r>
          </a:p>
        </p:txBody>
      </p:sp>
      <p:sp>
        <p:nvSpPr>
          <p:cNvPr id="21" name="Rectangle 20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Contact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for contact or author information.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Remove placeholders not used. </a:t>
            </a:r>
          </a:p>
        </p:txBody>
      </p:sp>
      <p:grpSp>
        <p:nvGrpSpPr>
          <p:cNvPr id="20" name="Group 19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2" name="Rectangle 21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1900810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Big poi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28" y="219456"/>
            <a:ext cx="11371072" cy="868680"/>
          </a:xfrm>
        </p:spPr>
        <p:txBody>
          <a:bodyPr anchor="t"/>
          <a:lstStyle>
            <a:lvl1pPr>
              <a:defRPr sz="28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789038" y="1290642"/>
            <a:ext cx="4984377" cy="4381500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14534" y="1290642"/>
            <a:ext cx="6012329" cy="4381500"/>
          </a:xfrm>
        </p:spPr>
        <p:txBody>
          <a:bodyPr>
            <a:normAutofit/>
          </a:bodyPr>
          <a:lstStyle>
            <a:lvl1pPr marL="0" indent="0">
              <a:buNone/>
              <a:defRPr sz="400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1"/>
            <a:ext cx="1386247" cy="315275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Big Point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  <a:p>
            <a:pPr algn="l"/>
            <a:endParaRPr lang="sv-SE" sz="1000" b="0" baseline="0" dirty="0">
              <a:solidFill>
                <a:schemeClr val="tx1"/>
              </a:solidFill>
            </a:endParaRPr>
          </a:p>
          <a:p>
            <a:pPr algn="l"/>
            <a:endParaRPr lang="sv-SE" sz="1000" b="0" baseline="0" dirty="0">
              <a:solidFill>
                <a:schemeClr val="tx1"/>
              </a:solidFill>
            </a:endParaRPr>
          </a:p>
          <a:p>
            <a:pPr algn="l"/>
            <a:endParaRPr lang="sv-SE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</p:txBody>
      </p:sp>
      <p:pic>
        <p:nvPicPr>
          <p:cNvPr id="13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750216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8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834949"/>
            <a:ext cx="556437" cy="241891"/>
          </a:xfrm>
          <a:prstGeom prst="rect">
            <a:avLst/>
          </a:prstGeom>
        </p:spPr>
      </p:pic>
      <p:grpSp>
        <p:nvGrpSpPr>
          <p:cNvPr id="19" name="Group 18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20" name="Rectangle 19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1" name="Rectangle 20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7052112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14531" y="219456"/>
            <a:ext cx="9490635" cy="5180499"/>
          </a:xfrm>
        </p:spPr>
        <p:txBody>
          <a:bodyPr tIns="0" anchor="t">
            <a:normAutofit/>
          </a:bodyPr>
          <a:lstStyle>
            <a:lvl1pPr>
              <a:defRPr sz="5400" b="1"/>
            </a:lvl1pPr>
          </a:lstStyle>
          <a:p>
            <a:r>
              <a:rPr lang="en-US" dirty="0"/>
              <a:t>Add quote and highlight key word in S&amp;P Global red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414531" y="5399955"/>
            <a:ext cx="9490635" cy="685800"/>
          </a:xfrm>
        </p:spPr>
        <p:txBody>
          <a:bodyPr wrap="square" anchor="t">
            <a:normAutofit/>
          </a:bodyPr>
          <a:lstStyle>
            <a:lvl1pPr marL="0" indent="0">
              <a:spcBef>
                <a:spcPts val="0"/>
              </a:spcBef>
              <a:buNone/>
              <a:defRPr sz="2400" i="1">
                <a:solidFill>
                  <a:schemeClr val="tx1"/>
                </a:solidFill>
              </a:defRPr>
            </a:lvl1pPr>
            <a:lvl2pPr marL="457189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add source</a:t>
            </a:r>
          </a:p>
        </p:txBody>
      </p:sp>
      <p:sp>
        <p:nvSpPr>
          <p:cNvPr id="5" name="Rectangle 4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baseline="0" dirty="0">
                <a:solidFill>
                  <a:schemeClr val="tx1"/>
                </a:solidFill>
              </a:rPr>
              <a:t>Quote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Add quote and highlight key word in </a:t>
            </a:r>
            <a:r>
              <a:rPr lang="en-US" sz="1000" baseline="0" dirty="0">
                <a:solidFill>
                  <a:srgbClr val="D6002A"/>
                </a:solidFill>
              </a:rPr>
              <a:t>S&amp;P Global Red.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It’s available in the custom color palette.</a:t>
            </a:r>
            <a:endParaRPr lang="en-US" sz="1000" dirty="0">
              <a:solidFill>
                <a:srgbClr val="D6002A"/>
              </a:solidFill>
            </a:endParaRPr>
          </a:p>
        </p:txBody>
      </p:sp>
      <p:sp>
        <p:nvSpPr>
          <p:cNvPr id="6" name="Rectangle 5"/>
          <p:cNvSpPr/>
          <p:nvPr userDrawn="1"/>
        </p:nvSpPr>
        <p:spPr>
          <a:xfrm>
            <a:off x="12375698" y="1301851"/>
            <a:ext cx="168529" cy="126397"/>
          </a:xfrm>
          <a:prstGeom prst="rect">
            <a:avLst/>
          </a:prstGeom>
          <a:solidFill>
            <a:srgbClr val="D6002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728732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&amp; Table + char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1103205"/>
            <a:ext cx="5242560" cy="670092"/>
          </a:xfrm>
          <a:solidFill>
            <a:schemeClr val="bg1"/>
          </a:solidFill>
          <a:effectLst>
            <a:outerShdw dist="25400" dir="5400000" algn="t" rotWithShape="0">
              <a:prstClr val="black">
                <a:alpha val="97000"/>
              </a:prstClr>
            </a:outerShdw>
          </a:effectLst>
        </p:spPr>
        <p:txBody>
          <a:bodyPr rIns="0" anchor="b"/>
          <a:lstStyle>
            <a:lvl1pPr marL="0" indent="0">
              <a:buNone/>
              <a:defRPr sz="1800" baseline="0"/>
            </a:lvl1pPr>
          </a:lstStyle>
          <a:p>
            <a:pPr lvl="0"/>
            <a:r>
              <a:rPr lang="en-US" dirty="0"/>
              <a:t>Add chart headline                         (max 2 rows)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6547468" y="1103205"/>
            <a:ext cx="5242560" cy="670092"/>
          </a:xfrm>
          <a:solidFill>
            <a:schemeClr val="bg1"/>
          </a:solidFill>
          <a:effectLst>
            <a:outerShdw dist="25400" dir="5400000" algn="t" rotWithShape="0">
              <a:prstClr val="black">
                <a:alpha val="97000"/>
              </a:prstClr>
            </a:outerShdw>
          </a:effectLst>
        </p:spPr>
        <p:txBody>
          <a:bodyPr rIns="0" anchor="b"/>
          <a:lstStyle>
            <a:lvl1pPr marL="0" indent="0">
              <a:buNone/>
              <a:defRPr sz="1800" baseline="0"/>
            </a:lvl1pPr>
          </a:lstStyle>
          <a:p>
            <a:pPr lvl="0"/>
            <a:r>
              <a:rPr lang="en-US" dirty="0"/>
              <a:t>Add chart headline or remove       (max 2 rows)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414534" y="1884226"/>
            <a:ext cx="5246625" cy="3787921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dirty="0"/>
              <a:t>Click to add text, chart, table or SmartArt and resize right as needed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2" name="Content Placeholder 2"/>
          <p:cNvSpPr>
            <a:spLocks noGrp="1"/>
          </p:cNvSpPr>
          <p:nvPr>
            <p:ph sz="half" idx="19" hasCustomPrompt="1"/>
          </p:nvPr>
        </p:nvSpPr>
        <p:spPr>
          <a:xfrm>
            <a:off x="6543409" y="1884226"/>
            <a:ext cx="5246625" cy="3787921"/>
          </a:xfrm>
        </p:spPr>
        <p:txBody>
          <a:bodyPr>
            <a:noAutofit/>
          </a:bodyPr>
          <a:lstStyle>
            <a:lvl1pPr>
              <a:defRPr sz="1800" baseline="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dirty="0"/>
              <a:t>Click to add text, chart, table or SmartArt or remove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7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grpSp>
        <p:nvGrpSpPr>
          <p:cNvPr id="16" name="Group 15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8" name="Rectangle 17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20" name="Rectangle 19"/>
          <p:cNvSpPr/>
          <p:nvPr userDrawn="1"/>
        </p:nvSpPr>
        <p:spPr>
          <a:xfrm>
            <a:off x="12287030" y="-4043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Chart &amp; Tables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Add chart/table title above chart/table.  Remove second subtitle and placeholder if not needed. 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Chart title should stay the same size. </a:t>
            </a:r>
          </a:p>
        </p:txBody>
      </p:sp>
      <p:grpSp>
        <p:nvGrpSpPr>
          <p:cNvPr id="21" name="Group 20"/>
          <p:cNvGrpSpPr/>
          <p:nvPr userDrawn="1"/>
        </p:nvGrpSpPr>
        <p:grpSpPr>
          <a:xfrm>
            <a:off x="12287030" y="3790453"/>
            <a:ext cx="1386247" cy="1580479"/>
            <a:chOff x="6997911" y="2124003"/>
            <a:chExt cx="2302303" cy="3499847"/>
          </a:xfrm>
        </p:grpSpPr>
        <p:pic>
          <p:nvPicPr>
            <p:cNvPr id="27" name="Picture 26"/>
            <p:cNvPicPr>
              <a:picLocks noChangeAspect="1"/>
            </p:cNvPicPr>
            <p:nvPr userDrawn="1"/>
          </p:nvPicPr>
          <p:blipFill>
            <a:blip r:embed="rId2"/>
            <a:stretch>
              <a:fillRect/>
            </a:stretch>
          </p:blipFill>
          <p:spPr>
            <a:xfrm>
              <a:off x="7001823" y="2124003"/>
              <a:ext cx="2298391" cy="1725318"/>
            </a:xfrm>
            <a:prstGeom prst="rect">
              <a:avLst/>
            </a:prstGeom>
          </p:spPr>
        </p:pic>
        <p:pic>
          <p:nvPicPr>
            <p:cNvPr id="28" name="Picture 27"/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6997911" y="3898532"/>
              <a:ext cx="2298391" cy="172531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696656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wShort copy &amp; 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28" y="219465"/>
            <a:ext cx="11358880" cy="86527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9" name="Chart Placeholder 8"/>
          <p:cNvSpPr>
            <a:spLocks noGrp="1"/>
          </p:cNvSpPr>
          <p:nvPr>
            <p:ph type="chart" sz="quarter" idx="16" hasCustomPrompt="1"/>
          </p:nvPr>
        </p:nvSpPr>
        <p:spPr>
          <a:xfrm>
            <a:off x="414528" y="2336800"/>
            <a:ext cx="11379200" cy="3335339"/>
          </a:xfrm>
        </p:spPr>
        <p:txBody>
          <a:bodyPr anchor="ctr"/>
          <a:lstStyle>
            <a:lvl1pPr marL="0" indent="0" algn="ctr">
              <a:buNone/>
              <a:defRPr b="1"/>
            </a:lvl1pPr>
          </a:lstStyle>
          <a:p>
            <a:r>
              <a:rPr lang="en-US" dirty="0"/>
              <a:t>Click to insert chart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1813932"/>
            <a:ext cx="11379200" cy="522871"/>
          </a:xfrm>
        </p:spPr>
        <p:txBody>
          <a:bodyPr/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chart introduction </a:t>
            </a:r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2"/>
            <a:ext cx="1386247" cy="211485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baseline="0" dirty="0">
                <a:solidFill>
                  <a:schemeClr val="tx1"/>
                </a:solidFill>
              </a:rPr>
              <a:t>Chart </a:t>
            </a:r>
            <a:r>
              <a:rPr lang="en-US" sz="1000" b="1" baseline="0" dirty="0" err="1">
                <a:solidFill>
                  <a:schemeClr val="tx1"/>
                </a:solidFill>
              </a:rPr>
              <a:t>wShort</a:t>
            </a:r>
            <a:r>
              <a:rPr lang="en-US" sz="1000" b="1" baseline="0" dirty="0">
                <a:solidFill>
                  <a:schemeClr val="tx1"/>
                </a:solidFill>
              </a:rPr>
              <a:t> Copy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for charts and add a chart introduction above the chart. </a:t>
            </a:r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6" name="Rectangle 15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7" name="Rectangle 16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970337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 hasCustomPrompt="1"/>
          </p:nvPr>
        </p:nvSpPr>
        <p:spPr>
          <a:xfrm>
            <a:off x="414528" y="1790706"/>
            <a:ext cx="11379200" cy="3881439"/>
          </a:xfrm>
        </p:spPr>
        <p:txBody>
          <a:bodyPr anchor="ctr"/>
          <a:lstStyle>
            <a:lvl1pPr marL="0" indent="0" algn="ctr">
              <a:buNone/>
              <a:defRPr baseline="0"/>
            </a:lvl1pPr>
          </a:lstStyle>
          <a:p>
            <a:r>
              <a:rPr lang="en-US" dirty="0"/>
              <a:t>Click to insert rectangular image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DDC3DCF-E0A7-DA4A-BC2C-1EC3743A297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1382288"/>
            <a:ext cx="11379200" cy="404789"/>
          </a:xfrm>
        </p:spPr>
        <p:txBody>
          <a:bodyPr anchor="b"/>
          <a:lstStyle>
            <a:lvl1pPr marL="0" indent="0">
              <a:buNone/>
              <a:defRPr sz="1400"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image caption </a:t>
            </a:r>
          </a:p>
        </p:txBody>
      </p:sp>
      <p:sp>
        <p:nvSpPr>
          <p:cNvPr id="10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2"/>
            <a:ext cx="1386247" cy="211485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Big Picture + Caption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Click image icon to insert image to fill the image placeholder. Add image caption above the image.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11" name="Group 10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5" name="Rectangle 14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4684025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2 columns wDisclaim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DDC3DCF-E0A7-DA4A-BC2C-1EC3743A297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21" hasCustomPrompt="1"/>
          </p:nvPr>
        </p:nvSpPr>
        <p:spPr>
          <a:xfrm>
            <a:off x="414529" y="1085851"/>
            <a:ext cx="11362267" cy="914400"/>
          </a:xfrm>
        </p:spPr>
        <p:txBody>
          <a:bodyPr/>
          <a:lstStyle>
            <a:lvl1pPr marL="0" indent="0">
              <a:buNone/>
              <a:defRPr sz="1600" baseline="0">
                <a:solidFill>
                  <a:schemeClr val="bg1">
                    <a:lumMod val="50000"/>
                  </a:schemeClr>
                </a:solidFill>
              </a:defRPr>
            </a:lvl1pPr>
            <a:lvl2pPr marL="173732" indent="0">
              <a:buNone/>
              <a:defRPr/>
            </a:lvl2pPr>
          </a:lstStyle>
          <a:p>
            <a:pPr lvl="0"/>
            <a:r>
              <a:rPr lang="en-US" dirty="0"/>
              <a:t>Click to add introduction text</a:t>
            </a:r>
          </a:p>
        </p:txBody>
      </p:sp>
      <p:sp>
        <p:nvSpPr>
          <p:cNvPr id="9" name="Content Placeholder 8"/>
          <p:cNvSpPr>
            <a:spLocks noGrp="1"/>
          </p:cNvSpPr>
          <p:nvPr>
            <p:ph sz="quarter" idx="23"/>
          </p:nvPr>
        </p:nvSpPr>
        <p:spPr>
          <a:xfrm>
            <a:off x="414529" y="2850685"/>
            <a:ext cx="5225627" cy="2821467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24"/>
          </p:nvPr>
        </p:nvSpPr>
        <p:spPr>
          <a:xfrm>
            <a:off x="6547469" y="2850213"/>
            <a:ext cx="5238132" cy="2821935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2037063"/>
            <a:ext cx="5242560" cy="670092"/>
          </a:xfrm>
          <a:solidFill>
            <a:schemeClr val="bg1"/>
          </a:solidFill>
          <a:effectLst>
            <a:outerShdw dist="25400" dir="5400000" algn="t" rotWithShape="0">
              <a:prstClr val="black">
                <a:alpha val="97000"/>
              </a:prstClr>
            </a:outerShdw>
          </a:effectLst>
        </p:spPr>
        <p:txBody>
          <a:bodyPr rIns="0" anchor="b"/>
          <a:lstStyle>
            <a:lvl1pPr marL="0" indent="0">
              <a:buNone/>
              <a:defRPr sz="1600" baseline="0"/>
            </a:lvl1pPr>
          </a:lstStyle>
          <a:p>
            <a:pPr lvl="0"/>
            <a:r>
              <a:rPr lang="en-US" dirty="0"/>
              <a:t>Add headline (max 2 rows)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6547468" y="2037063"/>
            <a:ext cx="5242560" cy="670092"/>
          </a:xfrm>
          <a:solidFill>
            <a:schemeClr val="bg1"/>
          </a:solidFill>
          <a:effectLst>
            <a:outerShdw dist="25400" dir="5400000" algn="t" rotWithShape="0">
              <a:prstClr val="black">
                <a:alpha val="97000"/>
              </a:prstClr>
            </a:outerShdw>
          </a:effectLst>
        </p:spPr>
        <p:txBody>
          <a:bodyPr rIns="0" anchor="b"/>
          <a:lstStyle>
            <a:lvl1pPr marL="0" indent="0">
              <a:buNone/>
              <a:defRPr sz="1600" baseline="0"/>
            </a:lvl1pPr>
          </a:lstStyle>
          <a:p>
            <a:pPr lvl="0"/>
            <a:r>
              <a:rPr lang="en-US" dirty="0"/>
              <a:t>Add headline or remove (max 2 rows)</a:t>
            </a:r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3" name="Rectangle 22"/>
          <p:cNvSpPr/>
          <p:nvPr userDrawn="1"/>
        </p:nvSpPr>
        <p:spPr>
          <a:xfrm>
            <a:off x="12287030" y="-4041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baseline="0" dirty="0">
                <a:solidFill>
                  <a:schemeClr val="tx1"/>
                </a:solidFill>
              </a:rPr>
              <a:t>Content 2 columns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for two parts of content with two headlines. </a:t>
            </a:r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9" name="Rectangle 18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0" name="Rectangle 19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0109779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0576" y="1371600"/>
            <a:ext cx="5491389" cy="430053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6" hasCustomPrompt="1"/>
          </p:nvPr>
        </p:nvSpPr>
        <p:spPr>
          <a:xfrm>
            <a:off x="6096005" y="1371600"/>
            <a:ext cx="5676900" cy="4300539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Click to insert image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12287030" y="-4042"/>
            <a:ext cx="1386247" cy="211396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 + Image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Click image icon to insert image to fill the image placeholder.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11" name="Group 10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3" name="Rectangle 12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3329747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wSour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hart Placeholder 10"/>
          <p:cNvSpPr>
            <a:spLocks noGrp="1"/>
          </p:cNvSpPr>
          <p:nvPr>
            <p:ph type="chart" sz="quarter" idx="19" hasCustomPrompt="1"/>
          </p:nvPr>
        </p:nvSpPr>
        <p:spPr>
          <a:xfrm>
            <a:off x="409601" y="1790706"/>
            <a:ext cx="11362465" cy="3881439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Click to insert chart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DDC3DCF-E0A7-DA4A-BC2C-1EC3743A297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12287030" y="-4042"/>
            <a:ext cx="1386247" cy="211485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Chart </a:t>
            </a:r>
            <a:r>
              <a:rPr lang="en-US" sz="1000" b="1" dirty="0" err="1">
                <a:solidFill>
                  <a:schemeClr val="tx1"/>
                </a:solidFill>
              </a:rPr>
              <a:t>wSource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for charts.</a:t>
            </a:r>
          </a:p>
        </p:txBody>
      </p:sp>
      <p:grpSp>
        <p:nvGrpSpPr>
          <p:cNvPr id="13" name="Group 12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4" name="Rectangle 13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7" name="Rectangle 16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4508673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box,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0577" y="1371600"/>
            <a:ext cx="7109908" cy="4300539"/>
          </a:xfrm>
        </p:spPr>
        <p:txBody>
          <a:bodyPr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6"/>
          </p:nvPr>
        </p:nvSpPr>
        <p:spPr>
          <a:xfrm>
            <a:off x="7713645" y="1371600"/>
            <a:ext cx="4076700" cy="4300539"/>
          </a:xfrm>
          <a:solidFill>
            <a:schemeClr val="bg2"/>
          </a:solidFill>
        </p:spPr>
        <p:txBody>
          <a:bodyPr lIns="91440" tIns="91440" bIns="91440"/>
          <a:lstStyle>
            <a:lvl1pPr>
              <a:defRPr sz="1800"/>
            </a:lvl1pPr>
            <a:lvl2pPr>
              <a:defRPr sz="16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3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12287030" y="-4044"/>
            <a:ext cx="1386247" cy="21139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Gray background for content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Use slide layout to add graphics with explanatory text. 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The text placeholder can be moved as needed. </a:t>
            </a:r>
            <a:endParaRPr lang="en-US" sz="1000" dirty="0">
              <a:solidFill>
                <a:schemeClr val="tx1"/>
              </a:solidFill>
            </a:endParaRPr>
          </a:p>
        </p:txBody>
      </p:sp>
      <p:grpSp>
        <p:nvGrpSpPr>
          <p:cNvPr id="23" name="Group 22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4" name="Rectangle 23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2392737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y background fo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414528" y="1790700"/>
            <a:ext cx="11379200" cy="388136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80" rIns="182880" rtlCol="0" anchor="ctr"/>
          <a:lstStyle/>
          <a:p>
            <a:pPr algn="ctr"/>
            <a:endParaRPr lang="en-US" sz="180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414534" y="1794418"/>
            <a:ext cx="4240599" cy="3877724"/>
          </a:xfrm>
        </p:spPr>
        <p:txBody>
          <a:bodyPr lIns="182880" tIns="182880" rIns="182880" bIns="182880"/>
          <a:lstStyle>
            <a:lvl1pPr>
              <a:defRPr sz="1800" baseline="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dirty="0"/>
              <a:t>Click to add content and resize or remove placeholder as needed or remove.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1" name="Rectangle 10"/>
          <p:cNvSpPr/>
          <p:nvPr userDrawn="1"/>
        </p:nvSpPr>
        <p:spPr>
          <a:xfrm>
            <a:off x="12287030" y="-4044"/>
            <a:ext cx="1386247" cy="243230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Gray background for content</a:t>
            </a:r>
            <a:endParaRPr lang="en-US" sz="1000" b="1" baseline="0" dirty="0">
              <a:solidFill>
                <a:schemeClr val="tx1"/>
              </a:solidFill>
            </a:endParaRP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Use slide layout to add graphics with explanatory text. </a:t>
            </a:r>
          </a:p>
          <a:p>
            <a:pPr algn="l"/>
            <a:r>
              <a:rPr lang="en-US" sz="1000" baseline="0" dirty="0">
                <a:solidFill>
                  <a:schemeClr val="tx1"/>
                </a:solidFill>
              </a:rPr>
              <a:t>The text placeholder can be moved as needed. </a:t>
            </a:r>
            <a:endParaRPr lang="en-US" sz="1000" dirty="0">
              <a:solidFill>
                <a:schemeClr val="tx1"/>
              </a:solidFill>
            </a:endParaRPr>
          </a:p>
        </p:txBody>
      </p:sp>
      <p:pic>
        <p:nvPicPr>
          <p:cNvPr id="12" name="Gray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287025" y="3435066"/>
            <a:ext cx="1389888" cy="78181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pic>
        <p:nvPicPr>
          <p:cNvPr id="13" name="Gray2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287025" y="4278486"/>
            <a:ext cx="1389888" cy="78181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15" name="Rectangle 14"/>
          <p:cNvSpPr/>
          <p:nvPr userDrawn="1"/>
        </p:nvSpPr>
        <p:spPr>
          <a:xfrm>
            <a:off x="12287030" y="2498201"/>
            <a:ext cx="1386247" cy="87519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0" rtlCol="0" anchor="t"/>
          <a:lstStyle/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Only use </a:t>
            </a:r>
            <a:r>
              <a:rPr lang="en-US" sz="1000" b="0" baseline="0" dirty="0">
                <a:solidFill>
                  <a:srgbClr val="D6002A"/>
                </a:solidFill>
              </a:rPr>
              <a:t>S&amp;P Global Red </a:t>
            </a:r>
            <a:r>
              <a:rPr lang="en-US" sz="1000" b="0" baseline="0" dirty="0">
                <a:solidFill>
                  <a:schemeClr val="tx1"/>
                </a:solidFill>
              </a:rPr>
              <a:t>for key text high-lights, not for shapes or charts.</a:t>
            </a:r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242279570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2 columns + intr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4528" y="219456"/>
            <a:ext cx="11362944" cy="868680"/>
          </a:xfrm>
          <a:ln w="3175">
            <a:noFill/>
            <a:prstDash val="dash"/>
          </a:ln>
        </p:spPr>
        <p:txBody>
          <a:bodyPr vert="horz" lIns="0" tIns="45720" rIns="91440" bIns="45720" rtlCol="0" anchor="t">
            <a:noAutofit/>
          </a:bodyPr>
          <a:lstStyle>
            <a:lvl1pPr>
              <a:defRPr lang="en-US" dirty="0"/>
            </a:lvl1pPr>
          </a:lstStyle>
          <a:p>
            <a:pPr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528" y="1805137"/>
            <a:ext cx="5486400" cy="433949"/>
          </a:xfrm>
          <a:solidFill>
            <a:schemeClr val="tx1"/>
          </a:solidFill>
        </p:spPr>
        <p:txBody>
          <a:bodyPr lIns="91440" rIns="274320" anchor="ctr"/>
          <a:lstStyle>
            <a:lvl1pPr marL="0" indent="0">
              <a:buNone/>
              <a:defRPr sz="1400" b="1">
                <a:solidFill>
                  <a:schemeClr val="bg1"/>
                </a:solidFill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14528" y="2253523"/>
            <a:ext cx="5486400" cy="3418616"/>
          </a:xfrm>
          <a:solidFill>
            <a:schemeClr val="bg2"/>
          </a:solidFill>
        </p:spPr>
        <p:txBody>
          <a:bodyPr lIns="91440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303264" y="1805137"/>
            <a:ext cx="5486400" cy="433949"/>
          </a:xfrm>
          <a:solidFill>
            <a:schemeClr val="tx1"/>
          </a:solidFill>
        </p:spPr>
        <p:txBody>
          <a:bodyPr lIns="91440" rIns="182880" anchor="ctr"/>
          <a:lstStyle>
            <a:lvl1pPr marL="0" indent="0">
              <a:buNone/>
              <a:defRPr sz="1400" b="1">
                <a:solidFill>
                  <a:schemeClr val="bg1"/>
                </a:solidFill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303264" y="2253523"/>
            <a:ext cx="5486400" cy="3418616"/>
          </a:xfrm>
          <a:solidFill>
            <a:schemeClr val="bg2"/>
          </a:solidFill>
        </p:spPr>
        <p:txBody>
          <a:bodyPr lIns="91440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>
                    <a:lumMod val="50000"/>
                  </a:schemeClr>
                </a:solidFill>
              </a:defRPr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introduction</a:t>
            </a:r>
          </a:p>
        </p:txBody>
      </p:sp>
      <p:sp>
        <p:nvSpPr>
          <p:cNvPr id="16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4" name="Rectangle 13"/>
          <p:cNvSpPr/>
          <p:nvPr userDrawn="1"/>
        </p:nvSpPr>
        <p:spPr>
          <a:xfrm>
            <a:off x="12287030" y="-4041"/>
            <a:ext cx="1386247" cy="2114853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2 Content</a:t>
            </a:r>
            <a:r>
              <a:rPr lang="en-US" sz="1000" b="1" baseline="0" dirty="0">
                <a:solidFill>
                  <a:schemeClr val="tx1"/>
                </a:solidFill>
              </a:rPr>
              <a:t> Areas</a:t>
            </a:r>
            <a:endParaRPr lang="en-US" sz="1000" b="1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the subtitle and placeholder as needed and remove or resize them within the grid of the slide. </a:t>
            </a:r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8" name="Rectangle 17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057409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ntent are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6" hasCustomPrompt="1"/>
          </p:nvPr>
        </p:nvSpPr>
        <p:spPr>
          <a:xfrm>
            <a:off x="8366340" y="1883063"/>
            <a:ext cx="3413760" cy="3789079"/>
          </a:xfrm>
          <a:solidFill>
            <a:schemeClr val="bg2"/>
          </a:solidFill>
        </p:spPr>
        <p:txBody>
          <a:bodyPr lIns="91440" tIns="91440" bIns="91440"/>
          <a:lstStyle>
            <a:lvl1pPr>
              <a:defRPr sz="1600" baseline="0"/>
            </a:lvl1pPr>
            <a:lvl2pPr>
              <a:defRPr sz="1400"/>
            </a:lvl2pPr>
            <a:lvl3pPr>
              <a:defRPr sz="14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content and resize as needed or remove.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1" name="Text Placeholder 8"/>
          <p:cNvSpPr>
            <a:spLocks noGrp="1"/>
          </p:cNvSpPr>
          <p:nvPr>
            <p:ph type="body" sz="quarter" idx="17" hasCustomPrompt="1"/>
          </p:nvPr>
        </p:nvSpPr>
        <p:spPr>
          <a:xfrm>
            <a:off x="414528" y="1883063"/>
            <a:ext cx="3413760" cy="3789079"/>
          </a:xfrm>
          <a:solidFill>
            <a:schemeClr val="bg2"/>
          </a:solidFill>
        </p:spPr>
        <p:txBody>
          <a:bodyPr lIns="91440" tIns="91440" bIns="91440"/>
          <a:lstStyle>
            <a:lvl1pPr>
              <a:defRPr sz="1600" baseline="0"/>
            </a:lvl1pPr>
            <a:lvl2pPr>
              <a:defRPr sz="1400"/>
            </a:lvl2pPr>
            <a:lvl3pPr>
              <a:defRPr sz="14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content and resize as needed.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2" name="Text Placeholder 8"/>
          <p:cNvSpPr>
            <a:spLocks noGrp="1"/>
          </p:cNvSpPr>
          <p:nvPr>
            <p:ph type="body" sz="quarter" idx="18" hasCustomPrompt="1"/>
          </p:nvPr>
        </p:nvSpPr>
        <p:spPr>
          <a:xfrm>
            <a:off x="4390435" y="1883063"/>
            <a:ext cx="3413760" cy="3789079"/>
          </a:xfrm>
          <a:solidFill>
            <a:schemeClr val="bg2"/>
          </a:solidFill>
        </p:spPr>
        <p:txBody>
          <a:bodyPr lIns="91440" tIns="91440" bIns="91440"/>
          <a:lstStyle>
            <a:lvl1pPr>
              <a:defRPr sz="1600"/>
            </a:lvl1pPr>
            <a:lvl2pPr>
              <a:defRPr sz="1400"/>
            </a:lvl2pPr>
            <a:lvl3pPr>
              <a:defRPr sz="14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content and resize as needed or remove.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Text Placeholder 8"/>
          <p:cNvSpPr>
            <a:spLocks noGrp="1"/>
          </p:cNvSpPr>
          <p:nvPr>
            <p:ph type="body" sz="quarter" idx="19" hasCustomPrompt="1"/>
          </p:nvPr>
        </p:nvSpPr>
        <p:spPr>
          <a:xfrm>
            <a:off x="8371847" y="1385563"/>
            <a:ext cx="3413760" cy="497500"/>
          </a:xfrm>
          <a:solidFill>
            <a:schemeClr val="tx1"/>
          </a:solidFill>
        </p:spPr>
        <p:txBody>
          <a:bodyPr lIns="91440" tIns="91440" bIns="91440" anchor="ctr"/>
          <a:lstStyle>
            <a:lvl1pPr marL="0" indent="0">
              <a:buNone/>
              <a:defRPr sz="1400" b="1">
                <a:solidFill>
                  <a:schemeClr val="bg1"/>
                </a:solidFill>
              </a:defRPr>
            </a:lvl1pPr>
            <a:lvl2pPr marL="169858" indent="0">
              <a:buNone/>
              <a:defRPr sz="14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subtitle max two rows or remove. </a:t>
            </a:r>
          </a:p>
        </p:txBody>
      </p:sp>
      <p:sp>
        <p:nvSpPr>
          <p:cNvPr id="14" name="Text Placeholder 8"/>
          <p:cNvSpPr>
            <a:spLocks noGrp="1"/>
          </p:cNvSpPr>
          <p:nvPr>
            <p:ph type="body" sz="quarter" idx="20" hasCustomPrompt="1"/>
          </p:nvPr>
        </p:nvSpPr>
        <p:spPr>
          <a:xfrm>
            <a:off x="414528" y="1385563"/>
            <a:ext cx="3413760" cy="497500"/>
          </a:xfrm>
          <a:solidFill>
            <a:schemeClr val="tx1"/>
          </a:solidFill>
        </p:spPr>
        <p:txBody>
          <a:bodyPr lIns="91440" tIns="91440" bIns="91440" anchor="ctr"/>
          <a:lstStyle>
            <a:lvl1pPr marL="0" indent="0">
              <a:buNone/>
              <a:defRPr sz="1400" b="1" baseline="0">
                <a:solidFill>
                  <a:schemeClr val="bg1"/>
                </a:solidFill>
              </a:defRPr>
            </a:lvl1pPr>
            <a:lvl2pPr marL="169858" indent="0">
              <a:buNone/>
              <a:defRPr sz="14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subtitle max two rows, resize as needed.</a:t>
            </a:r>
          </a:p>
        </p:txBody>
      </p:sp>
      <p:sp>
        <p:nvSpPr>
          <p:cNvPr id="15" name="Text Placeholder 8"/>
          <p:cNvSpPr>
            <a:spLocks noGrp="1"/>
          </p:cNvSpPr>
          <p:nvPr>
            <p:ph type="body" sz="quarter" idx="21" hasCustomPrompt="1"/>
          </p:nvPr>
        </p:nvSpPr>
        <p:spPr>
          <a:xfrm>
            <a:off x="4395941" y="1385563"/>
            <a:ext cx="3413760" cy="497500"/>
          </a:xfrm>
          <a:solidFill>
            <a:schemeClr val="tx1"/>
          </a:solidFill>
        </p:spPr>
        <p:txBody>
          <a:bodyPr lIns="91440" tIns="91440" bIns="91440" anchor="ctr"/>
          <a:lstStyle>
            <a:lvl1pPr marL="0" indent="0">
              <a:buNone/>
              <a:defRPr sz="1400" b="1" baseline="0">
                <a:solidFill>
                  <a:schemeClr val="bg1"/>
                </a:solidFill>
              </a:defRPr>
            </a:lvl1pPr>
            <a:lvl2pPr marL="169858" indent="0">
              <a:buNone/>
              <a:defRPr sz="14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 dirty="0"/>
              <a:t>Click to add subtitle max two rows or remove. </a:t>
            </a:r>
          </a:p>
        </p:txBody>
      </p:sp>
      <p:sp>
        <p:nvSpPr>
          <p:cNvPr id="21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22" name="Rectangle 21"/>
          <p:cNvSpPr/>
          <p:nvPr userDrawn="1"/>
        </p:nvSpPr>
        <p:spPr>
          <a:xfrm>
            <a:off x="12287030" y="-4041"/>
            <a:ext cx="1386247" cy="211396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3 Content</a:t>
            </a:r>
            <a:r>
              <a:rPr lang="en-US" sz="1000" b="1" baseline="0" dirty="0">
                <a:solidFill>
                  <a:schemeClr val="tx1"/>
                </a:solidFill>
              </a:rPr>
              <a:t> Areas</a:t>
            </a:r>
            <a:endParaRPr lang="en-US" sz="1000" b="1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the subtitle and placeholder as needed and remove or resize them within the grid of the slide. </a:t>
            </a:r>
          </a:p>
        </p:txBody>
      </p:sp>
      <p:pic>
        <p:nvPicPr>
          <p:cNvPr id="17" name="OneLayout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2290873" y="4601609"/>
            <a:ext cx="1389888" cy="78181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pic>
        <p:nvPicPr>
          <p:cNvPr id="18" name="ThreeLayouts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2295261" y="3767566"/>
            <a:ext cx="1389888" cy="781812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grpSp>
        <p:nvGrpSpPr>
          <p:cNvPr id="19" name="Group 18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20" name="Rectangle 19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6830996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claim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34" y="206379"/>
            <a:ext cx="11371079" cy="5884863"/>
          </a:xfrm>
        </p:spPr>
        <p:txBody>
          <a:bodyPr tIns="0" bIns="0" anchor="t">
            <a:normAutofit/>
          </a:bodyPr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1051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051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2287030" y="-4042"/>
            <a:ext cx="1386247" cy="211485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Disclaimer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Add disclaimer text to placeholder by copying the text and pasting it as “Keep Text Only” to keep formatting. </a:t>
            </a:r>
          </a:p>
        </p:txBody>
      </p:sp>
      <p:grpSp>
        <p:nvGrpSpPr>
          <p:cNvPr id="8" name="Group 7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1" name="Rectangle 10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123778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4528" y="1794416"/>
            <a:ext cx="11367253" cy="38777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5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12287030" y="-4043"/>
            <a:ext cx="1386247" cy="31351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7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604299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8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689032"/>
            <a:ext cx="556437" cy="241891"/>
          </a:xfrm>
          <a:prstGeom prst="rect">
            <a:avLst/>
          </a:prstGeom>
        </p:spPr>
      </p:pic>
      <p:grpSp>
        <p:nvGrpSpPr>
          <p:cNvPr id="13" name="Group 12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14" name="Rectangle 13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0" name="Rectangle 19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95061878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4528" y="1798740"/>
            <a:ext cx="5491389" cy="387340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9208" y="1798740"/>
            <a:ext cx="5491389" cy="3873409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5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6" name="Rectangle 15"/>
          <p:cNvSpPr/>
          <p:nvPr userDrawn="1"/>
        </p:nvSpPr>
        <p:spPr>
          <a:xfrm>
            <a:off x="12287030" y="-4043"/>
            <a:ext cx="1386247" cy="313517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Content – 2 columns 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Level 1 has a bullet turned on – you can turn bullets off by marking the Level 1 text and unclick the bullet icon on the Home Tab. </a:t>
            </a: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endParaRPr lang="en-US" sz="1000" b="0" baseline="0" dirty="0">
              <a:solidFill>
                <a:schemeClr val="tx1"/>
              </a:solidFill>
            </a:endParaRP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To get to the next bullet level, use “Increase List level” on the Home Tab. </a:t>
            </a:r>
          </a:p>
        </p:txBody>
      </p:sp>
      <p:pic>
        <p:nvPicPr>
          <p:cNvPr id="17" name="bullets"/>
          <p:cNvPicPr>
            <a:picLocks noChangeAspect="1"/>
          </p:cNvPicPr>
          <p:nvPr userDrawn="1"/>
        </p:nvPicPr>
        <p:blipFill rotWithShape="1">
          <a:blip r:embed="rId2"/>
          <a:srcRect l="3717" t="5566" r="8072" b="8645"/>
          <a:stretch/>
        </p:blipFill>
        <p:spPr>
          <a:xfrm>
            <a:off x="12370287" y="1750216"/>
            <a:ext cx="394368" cy="241891"/>
          </a:xfrm>
          <a:prstGeom prst="rect">
            <a:avLst/>
          </a:prstGeom>
          <a:ln>
            <a:noFill/>
          </a:ln>
        </p:spPr>
      </p:pic>
      <p:pic>
        <p:nvPicPr>
          <p:cNvPr id="18" name="increase list level"/>
          <p:cNvPicPr>
            <a:picLocks noChangeAspect="1"/>
          </p:cNvPicPr>
          <p:nvPr userDrawn="1"/>
        </p:nvPicPr>
        <p:blipFill rotWithShape="1">
          <a:blip r:embed="rId3"/>
          <a:srcRect l="3946" t="825" r="7728" b="5818"/>
          <a:stretch/>
        </p:blipFill>
        <p:spPr>
          <a:xfrm>
            <a:off x="12368124" y="2834949"/>
            <a:ext cx="556437" cy="241891"/>
          </a:xfrm>
          <a:prstGeom prst="rect">
            <a:avLst/>
          </a:prstGeom>
        </p:spPr>
      </p:pic>
      <p:grpSp>
        <p:nvGrpSpPr>
          <p:cNvPr id="14" name="Group 13"/>
          <p:cNvGrpSpPr/>
          <p:nvPr userDrawn="1"/>
        </p:nvGrpSpPr>
        <p:grpSpPr>
          <a:xfrm>
            <a:off x="12287030" y="3230089"/>
            <a:ext cx="1386247" cy="1481803"/>
            <a:chOff x="9215268" y="3023356"/>
            <a:chExt cx="1039685" cy="1481802"/>
          </a:xfrm>
        </p:grpSpPr>
        <p:sp>
          <p:nvSpPr>
            <p:cNvPr id="20" name="Rectangle 19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21" name="Rectangle 20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4331066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414528" y="1084268"/>
            <a:ext cx="11379200" cy="706437"/>
          </a:xfrm>
        </p:spPr>
        <p:txBody>
          <a:bodyPr/>
          <a:lstStyle>
            <a:lvl1pPr marL="0" indent="0">
              <a:buNone/>
              <a:defRPr b="0"/>
            </a:lvl1pPr>
            <a:lvl2pPr marL="169858" indent="0">
              <a:buNone/>
              <a:defRPr/>
            </a:lvl2pPr>
          </a:lstStyle>
          <a:p>
            <a:pPr lvl="0"/>
            <a:r>
              <a:rPr lang="en-US" dirty="0"/>
              <a:t>Click to add subtitle</a:t>
            </a:r>
          </a:p>
        </p:txBody>
      </p:sp>
      <p:sp>
        <p:nvSpPr>
          <p:cNvPr id="11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4" name="Rectangle 13"/>
          <p:cNvSpPr/>
          <p:nvPr userDrawn="1"/>
        </p:nvSpPr>
        <p:spPr>
          <a:xfrm>
            <a:off x="12287030" y="-4042"/>
            <a:ext cx="1386247" cy="211396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Title Only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Use to create freehand content within the grid. </a:t>
            </a:r>
          </a:p>
        </p:txBody>
      </p:sp>
      <p:grpSp>
        <p:nvGrpSpPr>
          <p:cNvPr id="10" name="Group 9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2" name="Rectangle 11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3" name="Rectangle 12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29747860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11"/>
          <p:cNvSpPr>
            <a:spLocks noGrp="1"/>
          </p:cNvSpPr>
          <p:nvPr>
            <p:ph type="body" sz="quarter" idx="15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2"/>
            <a:ext cx="1386247" cy="211396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Blank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A blank slide layout with no headline, subtitle or content placeholders. </a:t>
            </a:r>
          </a:p>
        </p:txBody>
      </p:sp>
      <p:sp>
        <p:nvSpPr>
          <p:cNvPr id="13" name="Rectangle 12"/>
          <p:cNvSpPr/>
          <p:nvPr userDrawn="1"/>
        </p:nvSpPr>
        <p:spPr>
          <a:xfrm>
            <a:off x="12287030" y="2207645"/>
            <a:ext cx="1386247" cy="87519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0" rtlCol="0" anchor="t"/>
          <a:lstStyle/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Only use </a:t>
            </a:r>
            <a:r>
              <a:rPr lang="en-US" sz="1000" b="0" baseline="0" dirty="0">
                <a:solidFill>
                  <a:srgbClr val="D6002A"/>
                </a:solidFill>
              </a:rPr>
              <a:t>S&amp;P Global Red </a:t>
            </a:r>
            <a:r>
              <a:rPr lang="en-US" sz="1000" b="0" baseline="0" dirty="0">
                <a:solidFill>
                  <a:schemeClr val="tx1"/>
                </a:solidFill>
              </a:rPr>
              <a:t>for key text high-lights, not for shapes or charts.</a:t>
            </a:r>
          </a:p>
        </p:txBody>
      </p:sp>
    </p:spTree>
    <p:extLst>
      <p:ext uri="{BB962C8B-B14F-4D97-AF65-F5344CB8AC3E}">
        <p14:creationId xmlns:p14="http://schemas.microsoft.com/office/powerpoint/2010/main" val="3916618672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414528" y="1371605"/>
            <a:ext cx="11379205" cy="4300539"/>
          </a:xfrm>
          <a:ln cap="flat">
            <a:miter lim="800000"/>
          </a:ln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146682E1-A610-4FB0-BCC6-241ABE41C99B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4" name="Text Placeholder 11"/>
          <p:cNvSpPr>
            <a:spLocks noGrp="1"/>
          </p:cNvSpPr>
          <p:nvPr>
            <p:ph type="body" sz="quarter" idx="17"/>
          </p:nvPr>
        </p:nvSpPr>
        <p:spPr>
          <a:xfrm>
            <a:off x="414529" y="5672142"/>
            <a:ext cx="11358880" cy="418783"/>
          </a:xfrm>
        </p:spPr>
        <p:txBody>
          <a:bodyPr tIns="0" bIns="0" anchor="b"/>
          <a:lstStyle>
            <a:lvl1pPr marL="0" indent="0">
              <a:lnSpc>
                <a:spcPct val="70000"/>
              </a:lnSpc>
              <a:spcBef>
                <a:spcPts val="0"/>
              </a:spcBef>
              <a:spcAft>
                <a:spcPts val="200"/>
              </a:spcAft>
              <a:buSzPct val="25000"/>
              <a:buFont typeface="Arial" panose="020B0604020202020204" pitchFamily="34" charset="0"/>
              <a:buChar char=" "/>
              <a:defRPr sz="900">
                <a:latin typeface="Arial Narrow" panose="020B0606020202030204" pitchFamily="34" charset="0"/>
              </a:defRPr>
            </a:lvl1pPr>
            <a:lvl2pPr marL="169858" indent="-112711">
              <a:lnSpc>
                <a:spcPct val="7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900">
                <a:latin typeface="Arial Narrow" panose="020B0606020202030204" pitchFamily="34" charset="0"/>
              </a:defRPr>
            </a:lvl2pPr>
            <a:lvl3pPr marL="341303" indent="0">
              <a:buNone/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Rectangle 11"/>
          <p:cNvSpPr/>
          <p:nvPr userDrawn="1"/>
        </p:nvSpPr>
        <p:spPr>
          <a:xfrm>
            <a:off x="12287030" y="-4042"/>
            <a:ext cx="1386247" cy="211396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r>
              <a:rPr lang="en-US" sz="1000" b="1" dirty="0">
                <a:solidFill>
                  <a:schemeClr val="tx1"/>
                </a:solidFill>
              </a:rPr>
              <a:t>Title and Content</a:t>
            </a:r>
          </a:p>
          <a:p>
            <a:pPr algn="l"/>
            <a:r>
              <a:rPr lang="en-US" sz="1000" b="0" baseline="0" dirty="0">
                <a:solidFill>
                  <a:schemeClr val="tx1"/>
                </a:solidFill>
              </a:rPr>
              <a:t>Headline and content layout. </a:t>
            </a:r>
          </a:p>
        </p:txBody>
      </p:sp>
      <p:grpSp>
        <p:nvGrpSpPr>
          <p:cNvPr id="11" name="Group 10"/>
          <p:cNvGrpSpPr/>
          <p:nvPr userDrawn="1"/>
        </p:nvGrpSpPr>
        <p:grpSpPr>
          <a:xfrm>
            <a:off x="12287030" y="2212324"/>
            <a:ext cx="1386247" cy="1481803"/>
            <a:chOff x="9215268" y="3023356"/>
            <a:chExt cx="1039685" cy="1481802"/>
          </a:xfrm>
        </p:grpSpPr>
        <p:sp>
          <p:nvSpPr>
            <p:cNvPr id="13" name="Rectangle 12"/>
            <p:cNvSpPr/>
            <p:nvPr userDrawn="1"/>
          </p:nvSpPr>
          <p:spPr>
            <a:xfrm>
              <a:off x="9215268" y="3023356"/>
              <a:ext cx="1039685" cy="14818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0" rtlCol="0" anchor="t"/>
            <a:lstStyle/>
            <a:p>
              <a:pPr algn="l"/>
              <a:r>
                <a:rPr lang="en-US" sz="1000" b="0" baseline="0" dirty="0">
                  <a:solidFill>
                    <a:schemeClr val="tx1"/>
                  </a:solidFill>
                </a:rPr>
                <a:t>Only use </a:t>
              </a:r>
              <a:r>
                <a:rPr lang="en-US" sz="1000" b="0" baseline="0" dirty="0">
                  <a:solidFill>
                    <a:srgbClr val="D6002A"/>
                  </a:solidFill>
                </a:rPr>
                <a:t>S&amp;P Global Red </a:t>
              </a:r>
              <a:r>
                <a:rPr lang="en-US" sz="1000" b="0" baseline="0" dirty="0">
                  <a:solidFill>
                    <a:schemeClr val="tx1"/>
                  </a:solidFill>
                </a:rPr>
                <a:t>for key text high-lights, not shapes or charts. </a:t>
              </a:r>
              <a:br>
                <a:rPr lang="en-US" sz="1000" b="0" baseline="0" dirty="0">
                  <a:solidFill>
                    <a:schemeClr val="tx1"/>
                  </a:solidFill>
                </a:rPr>
              </a:br>
              <a:r>
                <a:rPr lang="en-US" sz="1000" b="0" baseline="0" dirty="0">
                  <a:solidFill>
                    <a:schemeClr val="tx1"/>
                  </a:solidFill>
                </a:rPr>
                <a:t>It’s available in the custom color palette. </a:t>
              </a:r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9264542" y="4329961"/>
              <a:ext cx="126397" cy="126397"/>
            </a:xfrm>
            <a:prstGeom prst="rect">
              <a:avLst/>
            </a:prstGeom>
            <a:solidFill>
              <a:srgbClr val="D6002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94698951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ru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Box 5"/>
          <p:cNvSpPr txBox="1"/>
          <p:nvPr userDrawn="1"/>
        </p:nvSpPr>
        <p:spPr>
          <a:xfrm>
            <a:off x="406401" y="445577"/>
            <a:ext cx="11078563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8000" b="1" dirty="0"/>
              <a:t>DO NOT USE ANY SLIDE LAYOUTS AFTER THIS LAYOUT! </a:t>
            </a:r>
          </a:p>
        </p:txBody>
      </p:sp>
    </p:spTree>
    <p:extLst>
      <p:ext uri="{BB962C8B-B14F-4D97-AF65-F5344CB8AC3E}">
        <p14:creationId xmlns:p14="http://schemas.microsoft.com/office/powerpoint/2010/main" val="3122099423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14528" y="1371600"/>
            <a:ext cx="11367253" cy="48006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849882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3" y="365129"/>
            <a:ext cx="2628900" cy="5811839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5" y="365129"/>
            <a:ext cx="7734300" cy="581183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4132498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2600" baseline="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0D9BEE-705B-B74D-B531-9AF34349AB3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2846328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DDC3DCF-E0A7-DA4A-BC2C-1EC3743A297B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0" y="0"/>
            <a:ext cx="12192000" cy="1341120"/>
          </a:xfrm>
          <a:prstGeom prst="rect">
            <a:avLst/>
          </a:prstGeom>
          <a:solidFill>
            <a:srgbClr val="DDDCDA"/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800" dirty="0"/>
              <a:t>   </a:t>
            </a:r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23136" y="466111"/>
            <a:ext cx="11338056" cy="595474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419099" y="892584"/>
            <a:ext cx="11342093" cy="248839"/>
          </a:xfrm>
        </p:spPr>
        <p:txBody>
          <a:bodyPr lIns="0" tIns="0" rIns="0" bIns="0"/>
          <a:lstStyle>
            <a:lvl1pPr>
              <a:defRPr sz="1600" b="1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lvl="0"/>
            <a:r>
              <a:rPr lang="en-US" dirty="0"/>
              <a:t>Subtitle</a:t>
            </a:r>
          </a:p>
        </p:txBody>
      </p:sp>
      <p:sp>
        <p:nvSpPr>
          <p:cNvPr id="12" name="Text Placeholder 9"/>
          <p:cNvSpPr>
            <a:spLocks noGrp="1"/>
          </p:cNvSpPr>
          <p:nvPr>
            <p:ph type="body" sz="quarter" idx="18" hasCustomPrompt="1"/>
          </p:nvPr>
        </p:nvSpPr>
        <p:spPr>
          <a:xfrm>
            <a:off x="427567" y="236660"/>
            <a:ext cx="5676468" cy="205652"/>
          </a:xfrm>
        </p:spPr>
        <p:txBody>
          <a:bodyPr lIns="0" tIns="0" rIns="0" bIns="0"/>
          <a:lstStyle>
            <a:lvl1pPr>
              <a:defRPr sz="950" b="1" i="0" baseline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lvl="0"/>
            <a:r>
              <a:rPr lang="en-US" dirty="0"/>
              <a:t>Commodities</a:t>
            </a:r>
          </a:p>
        </p:txBody>
      </p:sp>
    </p:spTree>
    <p:extLst>
      <p:ext uri="{BB962C8B-B14F-4D97-AF65-F5344CB8AC3E}">
        <p14:creationId xmlns:p14="http://schemas.microsoft.com/office/powerpoint/2010/main" val="168130987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66" Type="http://schemas.openxmlformats.org/officeDocument/2006/relationships/slideLayout" Target="../slideLayouts/slideLayout66.xml"/><Relationship Id="rId74" Type="http://schemas.openxmlformats.org/officeDocument/2006/relationships/image" Target="../media/image5.svg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slideLayout" Target="../slideLayouts/slideLayout64.xml"/><Relationship Id="rId69" Type="http://schemas.openxmlformats.org/officeDocument/2006/relationships/theme" Target="../theme/theme1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image" Target="../media/image3.svg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67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70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73" Type="http://schemas.openxmlformats.org/officeDocument/2006/relationships/image" Target="../media/image4.pn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" Type="http://schemas.openxmlformats.org/officeDocument/2006/relationships/slideLayout" Target="../slideLayouts/slideLayout7.xml"/><Relationship Id="rId71" Type="http://schemas.openxmlformats.org/officeDocument/2006/relationships/image" Target="../media/image2.png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94.xml"/><Relationship Id="rId21" Type="http://schemas.openxmlformats.org/officeDocument/2006/relationships/slideLayout" Target="../slideLayouts/slideLayout89.xml"/><Relationship Id="rId42" Type="http://schemas.openxmlformats.org/officeDocument/2006/relationships/slideLayout" Target="../slideLayouts/slideLayout110.xml"/><Relationship Id="rId47" Type="http://schemas.openxmlformats.org/officeDocument/2006/relationships/slideLayout" Target="../slideLayouts/slideLayout115.xml"/><Relationship Id="rId63" Type="http://schemas.openxmlformats.org/officeDocument/2006/relationships/slideLayout" Target="../slideLayouts/slideLayout131.xml"/><Relationship Id="rId68" Type="http://schemas.openxmlformats.org/officeDocument/2006/relationships/slideLayout" Target="../slideLayouts/slideLayout136.xml"/><Relationship Id="rId84" Type="http://schemas.openxmlformats.org/officeDocument/2006/relationships/image" Target="../media/image2.png"/><Relationship Id="rId16" Type="http://schemas.openxmlformats.org/officeDocument/2006/relationships/slideLayout" Target="../slideLayouts/slideLayout84.xml"/><Relationship Id="rId11" Type="http://schemas.openxmlformats.org/officeDocument/2006/relationships/slideLayout" Target="../slideLayouts/slideLayout79.xml"/><Relationship Id="rId32" Type="http://schemas.openxmlformats.org/officeDocument/2006/relationships/slideLayout" Target="../slideLayouts/slideLayout100.xml"/><Relationship Id="rId37" Type="http://schemas.openxmlformats.org/officeDocument/2006/relationships/slideLayout" Target="../slideLayouts/slideLayout105.xml"/><Relationship Id="rId53" Type="http://schemas.openxmlformats.org/officeDocument/2006/relationships/slideLayout" Target="../slideLayouts/slideLayout121.xml"/><Relationship Id="rId58" Type="http://schemas.openxmlformats.org/officeDocument/2006/relationships/slideLayout" Target="../slideLayouts/slideLayout126.xml"/><Relationship Id="rId74" Type="http://schemas.openxmlformats.org/officeDocument/2006/relationships/slideLayout" Target="../slideLayouts/slideLayout142.xml"/><Relationship Id="rId79" Type="http://schemas.openxmlformats.org/officeDocument/2006/relationships/slideLayout" Target="../slideLayouts/slideLayout147.xml"/><Relationship Id="rId5" Type="http://schemas.openxmlformats.org/officeDocument/2006/relationships/slideLayout" Target="../slideLayouts/slideLayout73.xml"/><Relationship Id="rId19" Type="http://schemas.openxmlformats.org/officeDocument/2006/relationships/slideLayout" Target="../slideLayouts/slideLayout87.xml"/><Relationship Id="rId14" Type="http://schemas.openxmlformats.org/officeDocument/2006/relationships/slideLayout" Target="../slideLayouts/slideLayout82.xml"/><Relationship Id="rId22" Type="http://schemas.openxmlformats.org/officeDocument/2006/relationships/slideLayout" Target="../slideLayouts/slideLayout90.xml"/><Relationship Id="rId27" Type="http://schemas.openxmlformats.org/officeDocument/2006/relationships/slideLayout" Target="../slideLayouts/slideLayout95.xml"/><Relationship Id="rId30" Type="http://schemas.openxmlformats.org/officeDocument/2006/relationships/slideLayout" Target="../slideLayouts/slideLayout98.xml"/><Relationship Id="rId35" Type="http://schemas.openxmlformats.org/officeDocument/2006/relationships/slideLayout" Target="../slideLayouts/slideLayout103.xml"/><Relationship Id="rId43" Type="http://schemas.openxmlformats.org/officeDocument/2006/relationships/slideLayout" Target="../slideLayouts/slideLayout111.xml"/><Relationship Id="rId48" Type="http://schemas.openxmlformats.org/officeDocument/2006/relationships/slideLayout" Target="../slideLayouts/slideLayout116.xml"/><Relationship Id="rId56" Type="http://schemas.openxmlformats.org/officeDocument/2006/relationships/slideLayout" Target="../slideLayouts/slideLayout124.xml"/><Relationship Id="rId64" Type="http://schemas.openxmlformats.org/officeDocument/2006/relationships/slideLayout" Target="../slideLayouts/slideLayout132.xml"/><Relationship Id="rId69" Type="http://schemas.openxmlformats.org/officeDocument/2006/relationships/slideLayout" Target="../slideLayouts/slideLayout137.xml"/><Relationship Id="rId77" Type="http://schemas.openxmlformats.org/officeDocument/2006/relationships/slideLayout" Target="../slideLayouts/slideLayout145.xml"/><Relationship Id="rId8" Type="http://schemas.openxmlformats.org/officeDocument/2006/relationships/slideLayout" Target="../slideLayouts/slideLayout76.xml"/><Relationship Id="rId51" Type="http://schemas.openxmlformats.org/officeDocument/2006/relationships/slideLayout" Target="../slideLayouts/slideLayout119.xml"/><Relationship Id="rId72" Type="http://schemas.openxmlformats.org/officeDocument/2006/relationships/slideLayout" Target="../slideLayouts/slideLayout140.xml"/><Relationship Id="rId80" Type="http://schemas.openxmlformats.org/officeDocument/2006/relationships/slideLayout" Target="../slideLayouts/slideLayout148.xml"/><Relationship Id="rId85" Type="http://schemas.openxmlformats.org/officeDocument/2006/relationships/image" Target="../media/image3.svg"/><Relationship Id="rId3" Type="http://schemas.openxmlformats.org/officeDocument/2006/relationships/slideLayout" Target="../slideLayouts/slideLayout71.xml"/><Relationship Id="rId12" Type="http://schemas.openxmlformats.org/officeDocument/2006/relationships/slideLayout" Target="../slideLayouts/slideLayout80.xml"/><Relationship Id="rId17" Type="http://schemas.openxmlformats.org/officeDocument/2006/relationships/slideLayout" Target="../slideLayouts/slideLayout85.xml"/><Relationship Id="rId25" Type="http://schemas.openxmlformats.org/officeDocument/2006/relationships/slideLayout" Target="../slideLayouts/slideLayout93.xml"/><Relationship Id="rId33" Type="http://schemas.openxmlformats.org/officeDocument/2006/relationships/slideLayout" Target="../slideLayouts/slideLayout101.xml"/><Relationship Id="rId38" Type="http://schemas.openxmlformats.org/officeDocument/2006/relationships/slideLayout" Target="../slideLayouts/slideLayout106.xml"/><Relationship Id="rId46" Type="http://schemas.openxmlformats.org/officeDocument/2006/relationships/slideLayout" Target="../slideLayouts/slideLayout114.xml"/><Relationship Id="rId59" Type="http://schemas.openxmlformats.org/officeDocument/2006/relationships/slideLayout" Target="../slideLayouts/slideLayout127.xml"/><Relationship Id="rId67" Type="http://schemas.openxmlformats.org/officeDocument/2006/relationships/slideLayout" Target="../slideLayouts/slideLayout135.xml"/><Relationship Id="rId20" Type="http://schemas.openxmlformats.org/officeDocument/2006/relationships/slideLayout" Target="../slideLayouts/slideLayout88.xml"/><Relationship Id="rId41" Type="http://schemas.openxmlformats.org/officeDocument/2006/relationships/slideLayout" Target="../slideLayouts/slideLayout109.xml"/><Relationship Id="rId54" Type="http://schemas.openxmlformats.org/officeDocument/2006/relationships/slideLayout" Target="../slideLayouts/slideLayout122.xml"/><Relationship Id="rId62" Type="http://schemas.openxmlformats.org/officeDocument/2006/relationships/slideLayout" Target="../slideLayouts/slideLayout130.xml"/><Relationship Id="rId70" Type="http://schemas.openxmlformats.org/officeDocument/2006/relationships/slideLayout" Target="../slideLayouts/slideLayout138.xml"/><Relationship Id="rId75" Type="http://schemas.openxmlformats.org/officeDocument/2006/relationships/slideLayout" Target="../slideLayouts/slideLayout143.xml"/><Relationship Id="rId83" Type="http://schemas.openxmlformats.org/officeDocument/2006/relationships/image" Target="../media/image1.png"/><Relationship Id="rId1" Type="http://schemas.openxmlformats.org/officeDocument/2006/relationships/slideLayout" Target="../slideLayouts/slideLayout69.xml"/><Relationship Id="rId6" Type="http://schemas.openxmlformats.org/officeDocument/2006/relationships/slideLayout" Target="../slideLayouts/slideLayout74.xml"/><Relationship Id="rId15" Type="http://schemas.openxmlformats.org/officeDocument/2006/relationships/slideLayout" Target="../slideLayouts/slideLayout83.xml"/><Relationship Id="rId23" Type="http://schemas.openxmlformats.org/officeDocument/2006/relationships/slideLayout" Target="../slideLayouts/slideLayout91.xml"/><Relationship Id="rId28" Type="http://schemas.openxmlformats.org/officeDocument/2006/relationships/slideLayout" Target="../slideLayouts/slideLayout96.xml"/><Relationship Id="rId36" Type="http://schemas.openxmlformats.org/officeDocument/2006/relationships/slideLayout" Target="../slideLayouts/slideLayout104.xml"/><Relationship Id="rId49" Type="http://schemas.openxmlformats.org/officeDocument/2006/relationships/slideLayout" Target="../slideLayouts/slideLayout117.xml"/><Relationship Id="rId57" Type="http://schemas.openxmlformats.org/officeDocument/2006/relationships/slideLayout" Target="../slideLayouts/slideLayout125.xml"/><Relationship Id="rId10" Type="http://schemas.openxmlformats.org/officeDocument/2006/relationships/slideLayout" Target="../slideLayouts/slideLayout78.xml"/><Relationship Id="rId31" Type="http://schemas.openxmlformats.org/officeDocument/2006/relationships/slideLayout" Target="../slideLayouts/slideLayout99.xml"/><Relationship Id="rId44" Type="http://schemas.openxmlformats.org/officeDocument/2006/relationships/slideLayout" Target="../slideLayouts/slideLayout112.xml"/><Relationship Id="rId52" Type="http://schemas.openxmlformats.org/officeDocument/2006/relationships/slideLayout" Target="../slideLayouts/slideLayout120.xml"/><Relationship Id="rId60" Type="http://schemas.openxmlformats.org/officeDocument/2006/relationships/slideLayout" Target="../slideLayouts/slideLayout128.xml"/><Relationship Id="rId65" Type="http://schemas.openxmlformats.org/officeDocument/2006/relationships/slideLayout" Target="../slideLayouts/slideLayout133.xml"/><Relationship Id="rId73" Type="http://schemas.openxmlformats.org/officeDocument/2006/relationships/slideLayout" Target="../slideLayouts/slideLayout141.xml"/><Relationship Id="rId78" Type="http://schemas.openxmlformats.org/officeDocument/2006/relationships/slideLayout" Target="../slideLayouts/slideLayout146.xml"/><Relationship Id="rId81" Type="http://schemas.openxmlformats.org/officeDocument/2006/relationships/slideLayout" Target="../slideLayouts/slideLayout149.xml"/><Relationship Id="rId86" Type="http://schemas.openxmlformats.org/officeDocument/2006/relationships/image" Target="../media/image4.png"/><Relationship Id="rId4" Type="http://schemas.openxmlformats.org/officeDocument/2006/relationships/slideLayout" Target="../slideLayouts/slideLayout72.xml"/><Relationship Id="rId9" Type="http://schemas.openxmlformats.org/officeDocument/2006/relationships/slideLayout" Target="../slideLayouts/slideLayout77.xml"/><Relationship Id="rId13" Type="http://schemas.openxmlformats.org/officeDocument/2006/relationships/slideLayout" Target="../slideLayouts/slideLayout81.xml"/><Relationship Id="rId18" Type="http://schemas.openxmlformats.org/officeDocument/2006/relationships/slideLayout" Target="../slideLayouts/slideLayout86.xml"/><Relationship Id="rId39" Type="http://schemas.openxmlformats.org/officeDocument/2006/relationships/slideLayout" Target="../slideLayouts/slideLayout107.xml"/><Relationship Id="rId34" Type="http://schemas.openxmlformats.org/officeDocument/2006/relationships/slideLayout" Target="../slideLayouts/slideLayout102.xml"/><Relationship Id="rId50" Type="http://schemas.openxmlformats.org/officeDocument/2006/relationships/slideLayout" Target="../slideLayouts/slideLayout118.xml"/><Relationship Id="rId55" Type="http://schemas.openxmlformats.org/officeDocument/2006/relationships/slideLayout" Target="../slideLayouts/slideLayout123.xml"/><Relationship Id="rId76" Type="http://schemas.openxmlformats.org/officeDocument/2006/relationships/slideLayout" Target="../slideLayouts/slideLayout144.xml"/><Relationship Id="rId7" Type="http://schemas.openxmlformats.org/officeDocument/2006/relationships/slideLayout" Target="../slideLayouts/slideLayout75.xml"/><Relationship Id="rId71" Type="http://schemas.openxmlformats.org/officeDocument/2006/relationships/slideLayout" Target="../slideLayouts/slideLayout139.xml"/><Relationship Id="rId2" Type="http://schemas.openxmlformats.org/officeDocument/2006/relationships/slideLayout" Target="../slideLayouts/slideLayout70.xml"/><Relationship Id="rId29" Type="http://schemas.openxmlformats.org/officeDocument/2006/relationships/slideLayout" Target="../slideLayouts/slideLayout97.xml"/><Relationship Id="rId24" Type="http://schemas.openxmlformats.org/officeDocument/2006/relationships/slideLayout" Target="../slideLayouts/slideLayout92.xml"/><Relationship Id="rId40" Type="http://schemas.openxmlformats.org/officeDocument/2006/relationships/slideLayout" Target="../slideLayouts/slideLayout108.xml"/><Relationship Id="rId45" Type="http://schemas.openxmlformats.org/officeDocument/2006/relationships/slideLayout" Target="../slideLayouts/slideLayout113.xml"/><Relationship Id="rId66" Type="http://schemas.openxmlformats.org/officeDocument/2006/relationships/slideLayout" Target="../slideLayouts/slideLayout134.xml"/><Relationship Id="rId87" Type="http://schemas.openxmlformats.org/officeDocument/2006/relationships/image" Target="../media/image5.svg"/><Relationship Id="rId61" Type="http://schemas.openxmlformats.org/officeDocument/2006/relationships/slideLayout" Target="../slideLayouts/slideLayout129.xml"/><Relationship Id="rId82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62.xml"/><Relationship Id="rId18" Type="http://schemas.openxmlformats.org/officeDocument/2006/relationships/slideLayout" Target="../slideLayouts/slideLayout167.xml"/><Relationship Id="rId26" Type="http://schemas.openxmlformats.org/officeDocument/2006/relationships/slideLayout" Target="../slideLayouts/slideLayout175.xml"/><Relationship Id="rId21" Type="http://schemas.openxmlformats.org/officeDocument/2006/relationships/slideLayout" Target="../slideLayouts/slideLayout170.xml"/><Relationship Id="rId34" Type="http://schemas.openxmlformats.org/officeDocument/2006/relationships/slideLayout" Target="../slideLayouts/slideLayout183.xml"/><Relationship Id="rId7" Type="http://schemas.openxmlformats.org/officeDocument/2006/relationships/slideLayout" Target="../slideLayouts/slideLayout156.xml"/><Relationship Id="rId12" Type="http://schemas.openxmlformats.org/officeDocument/2006/relationships/slideLayout" Target="../slideLayouts/slideLayout161.xml"/><Relationship Id="rId17" Type="http://schemas.openxmlformats.org/officeDocument/2006/relationships/slideLayout" Target="../slideLayouts/slideLayout166.xml"/><Relationship Id="rId25" Type="http://schemas.openxmlformats.org/officeDocument/2006/relationships/slideLayout" Target="../slideLayouts/slideLayout174.xml"/><Relationship Id="rId33" Type="http://schemas.openxmlformats.org/officeDocument/2006/relationships/slideLayout" Target="../slideLayouts/slideLayout182.xml"/><Relationship Id="rId38" Type="http://schemas.openxmlformats.org/officeDocument/2006/relationships/image" Target="../media/image24.png"/><Relationship Id="rId2" Type="http://schemas.openxmlformats.org/officeDocument/2006/relationships/slideLayout" Target="../slideLayouts/slideLayout151.xml"/><Relationship Id="rId16" Type="http://schemas.openxmlformats.org/officeDocument/2006/relationships/slideLayout" Target="../slideLayouts/slideLayout165.xml"/><Relationship Id="rId20" Type="http://schemas.openxmlformats.org/officeDocument/2006/relationships/slideLayout" Target="../slideLayouts/slideLayout169.xml"/><Relationship Id="rId29" Type="http://schemas.openxmlformats.org/officeDocument/2006/relationships/slideLayout" Target="../slideLayouts/slideLayout178.xml"/><Relationship Id="rId1" Type="http://schemas.openxmlformats.org/officeDocument/2006/relationships/slideLayout" Target="../slideLayouts/slideLayout150.xml"/><Relationship Id="rId6" Type="http://schemas.openxmlformats.org/officeDocument/2006/relationships/slideLayout" Target="../slideLayouts/slideLayout155.xml"/><Relationship Id="rId11" Type="http://schemas.openxmlformats.org/officeDocument/2006/relationships/slideLayout" Target="../slideLayouts/slideLayout160.xml"/><Relationship Id="rId24" Type="http://schemas.openxmlformats.org/officeDocument/2006/relationships/slideLayout" Target="../slideLayouts/slideLayout173.xml"/><Relationship Id="rId32" Type="http://schemas.openxmlformats.org/officeDocument/2006/relationships/slideLayout" Target="../slideLayouts/slideLayout181.xml"/><Relationship Id="rId37" Type="http://schemas.openxmlformats.org/officeDocument/2006/relationships/theme" Target="../theme/theme3.xml"/><Relationship Id="rId5" Type="http://schemas.openxmlformats.org/officeDocument/2006/relationships/slideLayout" Target="../slideLayouts/slideLayout154.xml"/><Relationship Id="rId15" Type="http://schemas.openxmlformats.org/officeDocument/2006/relationships/slideLayout" Target="../slideLayouts/slideLayout164.xml"/><Relationship Id="rId23" Type="http://schemas.openxmlformats.org/officeDocument/2006/relationships/slideLayout" Target="../slideLayouts/slideLayout172.xml"/><Relationship Id="rId28" Type="http://schemas.openxmlformats.org/officeDocument/2006/relationships/slideLayout" Target="../slideLayouts/slideLayout177.xml"/><Relationship Id="rId36" Type="http://schemas.openxmlformats.org/officeDocument/2006/relationships/slideLayout" Target="../slideLayouts/slideLayout185.xml"/><Relationship Id="rId10" Type="http://schemas.openxmlformats.org/officeDocument/2006/relationships/slideLayout" Target="../slideLayouts/slideLayout159.xml"/><Relationship Id="rId19" Type="http://schemas.openxmlformats.org/officeDocument/2006/relationships/slideLayout" Target="../slideLayouts/slideLayout168.xml"/><Relationship Id="rId31" Type="http://schemas.openxmlformats.org/officeDocument/2006/relationships/slideLayout" Target="../slideLayouts/slideLayout180.xml"/><Relationship Id="rId4" Type="http://schemas.openxmlformats.org/officeDocument/2006/relationships/slideLayout" Target="../slideLayouts/slideLayout153.xml"/><Relationship Id="rId9" Type="http://schemas.openxmlformats.org/officeDocument/2006/relationships/slideLayout" Target="../slideLayouts/slideLayout158.xml"/><Relationship Id="rId14" Type="http://schemas.openxmlformats.org/officeDocument/2006/relationships/slideLayout" Target="../slideLayouts/slideLayout163.xml"/><Relationship Id="rId22" Type="http://schemas.openxmlformats.org/officeDocument/2006/relationships/slideLayout" Target="../slideLayouts/slideLayout171.xml"/><Relationship Id="rId27" Type="http://schemas.openxmlformats.org/officeDocument/2006/relationships/slideLayout" Target="../slideLayouts/slideLayout176.xml"/><Relationship Id="rId30" Type="http://schemas.openxmlformats.org/officeDocument/2006/relationships/slideLayout" Target="../slideLayouts/slideLayout179.xml"/><Relationship Id="rId35" Type="http://schemas.openxmlformats.org/officeDocument/2006/relationships/slideLayout" Target="../slideLayouts/slideLayout184.xml"/><Relationship Id="rId8" Type="http://schemas.openxmlformats.org/officeDocument/2006/relationships/slideLayout" Target="../slideLayouts/slideLayout157.xml"/><Relationship Id="rId3" Type="http://schemas.openxmlformats.org/officeDocument/2006/relationships/slideLayout" Target="../slideLayouts/slideLayout152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8.xml"/><Relationship Id="rId18" Type="http://schemas.openxmlformats.org/officeDocument/2006/relationships/slideLayout" Target="../slideLayouts/slideLayout203.xml"/><Relationship Id="rId26" Type="http://schemas.openxmlformats.org/officeDocument/2006/relationships/slideLayout" Target="../slideLayouts/slideLayout211.xml"/><Relationship Id="rId39" Type="http://schemas.openxmlformats.org/officeDocument/2006/relationships/image" Target="../media/image24.png"/><Relationship Id="rId21" Type="http://schemas.openxmlformats.org/officeDocument/2006/relationships/slideLayout" Target="../slideLayouts/slideLayout206.xml"/><Relationship Id="rId34" Type="http://schemas.openxmlformats.org/officeDocument/2006/relationships/slideLayout" Target="../slideLayouts/slideLayout219.xml"/><Relationship Id="rId7" Type="http://schemas.openxmlformats.org/officeDocument/2006/relationships/slideLayout" Target="../slideLayouts/slideLayout192.xml"/><Relationship Id="rId12" Type="http://schemas.openxmlformats.org/officeDocument/2006/relationships/slideLayout" Target="../slideLayouts/slideLayout197.xml"/><Relationship Id="rId17" Type="http://schemas.openxmlformats.org/officeDocument/2006/relationships/slideLayout" Target="../slideLayouts/slideLayout202.xml"/><Relationship Id="rId25" Type="http://schemas.openxmlformats.org/officeDocument/2006/relationships/slideLayout" Target="../slideLayouts/slideLayout210.xml"/><Relationship Id="rId33" Type="http://schemas.openxmlformats.org/officeDocument/2006/relationships/slideLayout" Target="../slideLayouts/slideLayout218.xml"/><Relationship Id="rId38" Type="http://schemas.openxmlformats.org/officeDocument/2006/relationships/theme" Target="../theme/theme4.xml"/><Relationship Id="rId2" Type="http://schemas.openxmlformats.org/officeDocument/2006/relationships/slideLayout" Target="../slideLayouts/slideLayout187.xml"/><Relationship Id="rId16" Type="http://schemas.openxmlformats.org/officeDocument/2006/relationships/slideLayout" Target="../slideLayouts/slideLayout201.xml"/><Relationship Id="rId20" Type="http://schemas.openxmlformats.org/officeDocument/2006/relationships/slideLayout" Target="../slideLayouts/slideLayout205.xml"/><Relationship Id="rId29" Type="http://schemas.openxmlformats.org/officeDocument/2006/relationships/slideLayout" Target="../slideLayouts/slideLayout214.xml"/><Relationship Id="rId1" Type="http://schemas.openxmlformats.org/officeDocument/2006/relationships/slideLayout" Target="../slideLayouts/slideLayout186.xml"/><Relationship Id="rId6" Type="http://schemas.openxmlformats.org/officeDocument/2006/relationships/slideLayout" Target="../slideLayouts/slideLayout191.xml"/><Relationship Id="rId11" Type="http://schemas.openxmlformats.org/officeDocument/2006/relationships/slideLayout" Target="../slideLayouts/slideLayout196.xml"/><Relationship Id="rId24" Type="http://schemas.openxmlformats.org/officeDocument/2006/relationships/slideLayout" Target="../slideLayouts/slideLayout209.xml"/><Relationship Id="rId32" Type="http://schemas.openxmlformats.org/officeDocument/2006/relationships/slideLayout" Target="../slideLayouts/slideLayout217.xml"/><Relationship Id="rId37" Type="http://schemas.openxmlformats.org/officeDocument/2006/relationships/slideLayout" Target="../slideLayouts/slideLayout222.xml"/><Relationship Id="rId5" Type="http://schemas.openxmlformats.org/officeDocument/2006/relationships/slideLayout" Target="../slideLayouts/slideLayout190.xml"/><Relationship Id="rId15" Type="http://schemas.openxmlformats.org/officeDocument/2006/relationships/slideLayout" Target="../slideLayouts/slideLayout200.xml"/><Relationship Id="rId23" Type="http://schemas.openxmlformats.org/officeDocument/2006/relationships/slideLayout" Target="../slideLayouts/slideLayout208.xml"/><Relationship Id="rId28" Type="http://schemas.openxmlformats.org/officeDocument/2006/relationships/slideLayout" Target="../slideLayouts/slideLayout213.xml"/><Relationship Id="rId36" Type="http://schemas.openxmlformats.org/officeDocument/2006/relationships/slideLayout" Target="../slideLayouts/slideLayout221.xml"/><Relationship Id="rId10" Type="http://schemas.openxmlformats.org/officeDocument/2006/relationships/slideLayout" Target="../slideLayouts/slideLayout195.xml"/><Relationship Id="rId19" Type="http://schemas.openxmlformats.org/officeDocument/2006/relationships/slideLayout" Target="../slideLayouts/slideLayout204.xml"/><Relationship Id="rId31" Type="http://schemas.openxmlformats.org/officeDocument/2006/relationships/slideLayout" Target="../slideLayouts/slideLayout216.xml"/><Relationship Id="rId4" Type="http://schemas.openxmlformats.org/officeDocument/2006/relationships/slideLayout" Target="../slideLayouts/slideLayout189.xml"/><Relationship Id="rId9" Type="http://schemas.openxmlformats.org/officeDocument/2006/relationships/slideLayout" Target="../slideLayouts/slideLayout194.xml"/><Relationship Id="rId14" Type="http://schemas.openxmlformats.org/officeDocument/2006/relationships/slideLayout" Target="../slideLayouts/slideLayout199.xml"/><Relationship Id="rId22" Type="http://schemas.openxmlformats.org/officeDocument/2006/relationships/slideLayout" Target="../slideLayouts/slideLayout207.xml"/><Relationship Id="rId27" Type="http://schemas.openxmlformats.org/officeDocument/2006/relationships/slideLayout" Target="../slideLayouts/slideLayout212.xml"/><Relationship Id="rId30" Type="http://schemas.openxmlformats.org/officeDocument/2006/relationships/slideLayout" Target="../slideLayouts/slideLayout215.xml"/><Relationship Id="rId35" Type="http://schemas.openxmlformats.org/officeDocument/2006/relationships/slideLayout" Target="../slideLayouts/slideLayout220.xml"/><Relationship Id="rId8" Type="http://schemas.openxmlformats.org/officeDocument/2006/relationships/slideLayout" Target="../slideLayouts/slideLayout193.xml"/><Relationship Id="rId3" Type="http://schemas.openxmlformats.org/officeDocument/2006/relationships/slideLayout" Target="../slideLayouts/slideLayout18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Group 143">
            <a:extLst>
              <a:ext uri="{FF2B5EF4-FFF2-40B4-BE49-F238E27FC236}">
                <a16:creationId xmlns:a16="http://schemas.microsoft.com/office/drawing/2014/main" id="{8B53055D-29D5-4FE1-BE64-E17CAF363092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4239ECE5-FA9C-4670-87F6-C0D934E9AAE7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9D1EA425-A7BD-47A4-B2D5-16D157827594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7D274501-4E1B-4808-B24A-1DD2E90B8BE3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FC8E6B1F-3105-4A91-B970-D589ADB77A85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CCB44A62-3176-45B3-B8F1-13B68150156C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E3F9198C-0474-411B-B709-BB380C249BDA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DE22D08E-6812-4F78-A644-C1C379E1CB6A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67039" y="651300"/>
            <a:ext cx="11062709" cy="648111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67039" y="1622630"/>
            <a:ext cx="11064240" cy="458566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95144" y="6403791"/>
            <a:ext cx="2469919" cy="21480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6D7552D9-90CE-47EE-9CBB-0335AE6C093E}" type="datetime1">
              <a:rPr lang="en-US" smtClean="0"/>
              <a:t>7/30/2025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170051" y="6403791"/>
            <a:ext cx="5008262" cy="21480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r>
              <a:rPr lang="en-US"/>
              <a:t>S&amp;P Global Commodity Insights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09844" y="6403791"/>
            <a:ext cx="421983" cy="214804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F8CC70A6-20E9-484F-A6D8-8AC9F5A99694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9426C736-25F9-4471-B9E2-7FDAD4B0C0F7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DFA59E5F-121F-4882-AD04-A65D6DB42A46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24EB760-7DB9-4158-8A20-E30A256A1D62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CB39B6C1-8002-4F75-B7FC-EDAA23A0F76B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E3A10AFA-0D6D-43FA-9041-F48F1EDAEE3C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35406A10-0F3B-4C6E-BB94-300915DB02B5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B54C7B1-605E-4788-A9E2-5192021613D6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6BF6F6D6-1AD2-4BB1-ABE1-A1E2DADB16B8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3725CBF-16E5-4686-95FC-61EDD7BAA222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9F14B1D6-A02F-4F63-8B42-6490CB75FEED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44C75B12-814D-46B5-AC2A-CF6E825BD2A6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5510224" y="-95347"/>
            <a:ext cx="130152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D3196D04-0548-4EFC-84ED-EC48273BDB1F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6542099" y="-95347"/>
            <a:ext cx="130152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4CDAEB47-98C9-4B0C-95C2-0EC29C2061ED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E605001D-9AEE-4D97-B1CD-2703613BD583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 – Internal Use Only”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1B9E2804-C808-4357-85E3-7E72AE20E804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D1B8713C-445E-4C83-92F1-E19C8C10D52A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E4BEDC11-C1A2-4363-AD61-124751DC85FF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E15ADA81-F289-451E-8271-81B1C7F9E9EF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1A4E92C5-8939-4B55-A84F-8B6C68F6A2FC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EC1083AB-631D-4A3B-8771-C6B62512D456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F86C41D-0758-43AE-A2D8-C6C2A9707FA7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DF0139A-E334-464F-A56C-5152A071597E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932836E-03AE-4492-BB6B-F8FED4E71E87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7F708EF-F923-4A24-A6D7-4BCA3EA881C6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40B2C87-F899-480F-93E9-C79E951858AE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77" name="Picture 76">
              <a:extLst>
                <a:ext uri="{FF2B5EF4-FFF2-40B4-BE49-F238E27FC236}">
                  <a16:creationId xmlns:a16="http://schemas.microsoft.com/office/drawing/2014/main" id="{E5DF1AEA-298E-4AA0-B861-79AAC8A953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096"/>
              <a:ext cx="1097248" cy="2017928"/>
            </a:xfrm>
            <a:prstGeom prst="rect">
              <a:avLst/>
            </a:prstGeom>
          </p:spPr>
        </p:pic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91936950-6B61-4AF0-BAA8-E319B5E9A775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EDB7CB3A-885A-4980-B14D-0F1486237ABB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E23BEF90-B240-43F5-A7D2-FF40EB2BA42E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F4099FFA-147F-4A80-8F31-739AAC66D79E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26126108-7849-4214-9223-9F761DE635F2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9714B2F-270E-40BD-B18C-1CABA6E328BE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0E9EDAC8-6407-4216-ABF3-EA70809BB4FD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C97366D4-D620-4493-BD87-54D81FBE2F40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028BCBB1-4C8C-4515-A267-36F4D23D05E3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044F7EB9-753F-48FA-B2B6-73C4C4096CAE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52DAE743-1AB2-468D-B4E2-50F2FB87E794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B46B3D31-69AA-43A1-A2E2-F09392148922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3064BA3B-8C0F-4AFD-92AB-AC0B5E4B6B3C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6CABC053-DAB8-4239-9575-3B71323FE84B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06230F72-4394-4413-AF03-843676FDBA3A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87" name="Graphic 86" descr="Close with solid fill">
              <a:extLst>
                <a:ext uri="{FF2B5EF4-FFF2-40B4-BE49-F238E27FC236}">
                  <a16:creationId xmlns:a16="http://schemas.microsoft.com/office/drawing/2014/main" id="{1B831779-A669-4371-8FD1-5066D9D69E1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2" name="Graphic 91" descr="Close with solid fill">
              <a:extLst>
                <a:ext uri="{FF2B5EF4-FFF2-40B4-BE49-F238E27FC236}">
                  <a16:creationId xmlns:a16="http://schemas.microsoft.com/office/drawing/2014/main" id="{208D0745-DE9A-4926-B866-2B1F3923CF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93" name="Graphic 92" descr="Close with solid fill">
              <a:extLst>
                <a:ext uri="{FF2B5EF4-FFF2-40B4-BE49-F238E27FC236}">
                  <a16:creationId xmlns:a16="http://schemas.microsoft.com/office/drawing/2014/main" id="{87D9F2AF-BA2B-48D6-B3AE-AF75E462424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94" name="Graphic 93" descr="Close with solid fill">
              <a:extLst>
                <a:ext uri="{FF2B5EF4-FFF2-40B4-BE49-F238E27FC236}">
                  <a16:creationId xmlns:a16="http://schemas.microsoft.com/office/drawing/2014/main" id="{AD967705-7CEE-4D01-818A-5D9A6396C5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95" name="Graphic 94" descr="Close with solid fill">
              <a:extLst>
                <a:ext uri="{FF2B5EF4-FFF2-40B4-BE49-F238E27FC236}">
                  <a16:creationId xmlns:a16="http://schemas.microsoft.com/office/drawing/2014/main" id="{0FCA396B-0DD6-4260-93CF-050A3D8C1C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96" name="Graphic 95" descr="Close with solid fill">
              <a:extLst>
                <a:ext uri="{FF2B5EF4-FFF2-40B4-BE49-F238E27FC236}">
                  <a16:creationId xmlns:a16="http://schemas.microsoft.com/office/drawing/2014/main" id="{E0B2C6CF-0507-414F-943B-3C7AE47177D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97" name="Graphic 96" descr="Close with solid fill">
              <a:extLst>
                <a:ext uri="{FF2B5EF4-FFF2-40B4-BE49-F238E27FC236}">
                  <a16:creationId xmlns:a16="http://schemas.microsoft.com/office/drawing/2014/main" id="{2C279900-FF81-4B6D-BB80-0EBCB6DD7DF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517BE42C-F070-4880-9C4E-2C57CE4FE9D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35D3858B-63CC-4BA2-8F51-0C58B32C186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EF3F9163-C2B0-4D5D-B619-BF25796659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2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82" name="SPG Commodity Insights Colorful Small">
            <a:extLst>
              <a:ext uri="{FF2B5EF4-FFF2-40B4-BE49-F238E27FC236}">
                <a16:creationId xmlns:a16="http://schemas.microsoft.com/office/drawing/2014/main" id="{1537D3B7-75E0-4E22-8B20-CB434306778D}"/>
              </a:ext>
            </a:extLst>
          </p:cNvPr>
          <p:cNvPicPr>
            <a:picLocks noChangeAspect="1"/>
          </p:cNvPicPr>
          <p:nvPr userDrawn="1"/>
        </p:nvPicPr>
        <p:blipFill>
          <a:blip r:embed="rId7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4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47559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3" r:id="rId1"/>
    <p:sldLayoutId id="2147484406" r:id="rId2"/>
    <p:sldLayoutId id="2147484404" r:id="rId3"/>
    <p:sldLayoutId id="2147484414" r:id="rId4"/>
    <p:sldLayoutId id="2147484424" r:id="rId5"/>
    <p:sldLayoutId id="2147484426" r:id="rId6"/>
    <p:sldLayoutId id="2147484368" r:id="rId7"/>
    <p:sldLayoutId id="2147484422" r:id="rId8"/>
    <p:sldLayoutId id="2147484396" r:id="rId9"/>
    <p:sldLayoutId id="2147484381" r:id="rId10"/>
    <p:sldLayoutId id="2147484400" r:id="rId11"/>
    <p:sldLayoutId id="2147483744" r:id="rId12"/>
    <p:sldLayoutId id="2147484399" r:id="rId13"/>
    <p:sldLayoutId id="2147484401" r:id="rId14"/>
    <p:sldLayoutId id="2147484402" r:id="rId15"/>
    <p:sldLayoutId id="2147484398" r:id="rId16"/>
    <p:sldLayoutId id="2147484410" r:id="rId17"/>
    <p:sldLayoutId id="2147484374" r:id="rId18"/>
    <p:sldLayoutId id="2147483751" r:id="rId19"/>
    <p:sldLayoutId id="2147484393" r:id="rId20"/>
    <p:sldLayoutId id="2147484394" r:id="rId21"/>
    <p:sldLayoutId id="2147484392" r:id="rId22"/>
    <p:sldLayoutId id="2147484411" r:id="rId23"/>
    <p:sldLayoutId id="2147484428" r:id="rId24"/>
    <p:sldLayoutId id="2147484369" r:id="rId25"/>
    <p:sldLayoutId id="2147484370" r:id="rId26"/>
    <p:sldLayoutId id="2147484377" r:id="rId27"/>
    <p:sldLayoutId id="2147484409" r:id="rId28"/>
    <p:sldLayoutId id="2147484419" r:id="rId29"/>
    <p:sldLayoutId id="2147484420" r:id="rId30"/>
    <p:sldLayoutId id="2147484380" r:id="rId31"/>
    <p:sldLayoutId id="2147484384" r:id="rId32"/>
    <p:sldLayoutId id="2147484385" r:id="rId33"/>
    <p:sldLayoutId id="2147484386" r:id="rId34"/>
    <p:sldLayoutId id="2147483767" r:id="rId35"/>
    <p:sldLayoutId id="2147483768" r:id="rId36"/>
    <p:sldLayoutId id="2147483769" r:id="rId37"/>
    <p:sldLayoutId id="2147483770" r:id="rId38"/>
    <p:sldLayoutId id="2147483771" r:id="rId39"/>
    <p:sldLayoutId id="2147483772" r:id="rId40"/>
    <p:sldLayoutId id="2147483773" r:id="rId41"/>
    <p:sldLayoutId id="2147485601" r:id="rId42"/>
    <p:sldLayoutId id="2147483775" r:id="rId43"/>
    <p:sldLayoutId id="2147483776" r:id="rId44"/>
    <p:sldLayoutId id="2147483777" r:id="rId45"/>
    <p:sldLayoutId id="2147483778" r:id="rId46"/>
    <p:sldLayoutId id="2147483779" r:id="rId47"/>
    <p:sldLayoutId id="2147483780" r:id="rId48"/>
    <p:sldLayoutId id="2147483781" r:id="rId49"/>
    <p:sldLayoutId id="2147483782" r:id="rId50"/>
    <p:sldLayoutId id="2147483783" r:id="rId51"/>
    <p:sldLayoutId id="2147483784" r:id="rId52"/>
    <p:sldLayoutId id="2147483785" r:id="rId53"/>
    <p:sldLayoutId id="2147483786" r:id="rId54"/>
    <p:sldLayoutId id="2147483787" r:id="rId55"/>
    <p:sldLayoutId id="2147483788" r:id="rId56"/>
    <p:sldLayoutId id="2147483789" r:id="rId57"/>
    <p:sldLayoutId id="2147483790" r:id="rId58"/>
    <p:sldLayoutId id="2147483791" r:id="rId59"/>
    <p:sldLayoutId id="2147483792" r:id="rId60"/>
    <p:sldLayoutId id="2147485602" r:id="rId61"/>
    <p:sldLayoutId id="2147483794" r:id="rId62"/>
    <p:sldLayoutId id="2147483795" r:id="rId63"/>
    <p:sldLayoutId id="2147483796" r:id="rId64"/>
    <p:sldLayoutId id="2147483797" r:id="rId65"/>
    <p:sldLayoutId id="2147483798" r:id="rId66"/>
    <p:sldLayoutId id="2147483799" r:id="rId67"/>
    <p:sldLayoutId id="2147483800" r:id="rId68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69863" indent="-169863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341313" indent="-17145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517525" indent="-176213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687388" indent="-169863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27013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5" pos="3840">
          <p15:clr>
            <a:srgbClr val="A4A3A4"/>
          </p15:clr>
        </p15:guide>
        <p15:guide id="6" pos="7329">
          <p15:clr>
            <a:srgbClr val="F26B43"/>
          </p15:clr>
        </p15:guide>
        <p15:guide id="9" orient="horz" pos="408">
          <p15:clr>
            <a:srgbClr val="F26B43"/>
          </p15:clr>
        </p15:guide>
        <p15:guide id="12" orient="horz" pos="3909">
          <p15:clr>
            <a:srgbClr val="F26B43"/>
          </p15:clr>
        </p15:guide>
        <p15:guide id="14" orient="horz" pos="818">
          <p15:clr>
            <a:srgbClr val="FBAE40"/>
          </p15:clr>
        </p15:guide>
        <p15:guide id="19" pos="3512">
          <p15:clr>
            <a:srgbClr val="FBAE40"/>
          </p15:clr>
        </p15:guide>
        <p15:guide id="20" pos="4162">
          <p15:clr>
            <a:srgbClr val="FBAE40"/>
          </p15:clr>
        </p15:guide>
        <p15:guide id="21" pos="35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Group 143">
            <a:extLst>
              <a:ext uri="{FF2B5EF4-FFF2-40B4-BE49-F238E27FC236}">
                <a16:creationId xmlns:a16="http://schemas.microsoft.com/office/drawing/2014/main" id="{8B53055D-29D5-4FE1-BE64-E17CAF363092}"/>
              </a:ext>
            </a:extLst>
          </p:cNvPr>
          <p:cNvGrpSpPr/>
          <p:nvPr userDrawn="1"/>
        </p:nvGrpSpPr>
        <p:grpSpPr>
          <a:xfrm>
            <a:off x="12192996" y="647700"/>
            <a:ext cx="139664" cy="5046663"/>
            <a:chOff x="12192996" y="647700"/>
            <a:chExt cx="139664" cy="5046663"/>
          </a:xfrm>
        </p:grpSpPr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4239ECE5-FA9C-4670-87F6-C0D934E9AAE7}"/>
                </a:ext>
              </a:extLst>
            </p:cNvPr>
            <p:cNvCxnSpPr/>
            <p:nvPr userDrawn="1"/>
          </p:nvCxnSpPr>
          <p:spPr>
            <a:xfrm>
              <a:off x="12192996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9D1EA425-A7BD-47A4-B2D5-16D157827594}"/>
                </a:ext>
              </a:extLst>
            </p:cNvPr>
            <p:cNvGrpSpPr/>
            <p:nvPr userDrawn="1"/>
          </p:nvGrpSpPr>
          <p:grpSpPr>
            <a:xfrm>
              <a:off x="12202508" y="647700"/>
              <a:ext cx="130152" cy="5046663"/>
              <a:chOff x="12202508" y="647700"/>
              <a:chExt cx="130152" cy="5046663"/>
            </a:xfrm>
          </p:grpSpPr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7D274501-4E1B-4808-B24A-1DD2E90B8BE3}"/>
                  </a:ext>
                </a:extLst>
              </p:cNvPr>
              <p:cNvCxnSpPr/>
              <p:nvPr userDrawn="1"/>
            </p:nvCxnSpPr>
            <p:spPr>
              <a:xfrm>
                <a:off x="12202508" y="5694363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FC8E6B1F-3105-4A91-B970-D589ADB77A85}"/>
                  </a:ext>
                </a:extLst>
              </p:cNvPr>
              <p:cNvCxnSpPr/>
              <p:nvPr userDrawn="1"/>
            </p:nvCxnSpPr>
            <p:spPr>
              <a:xfrm>
                <a:off x="12202508" y="261801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CCB44A62-3176-45B3-B8F1-13B68150156C}"/>
                  </a:ext>
                </a:extLst>
              </p:cNvPr>
              <p:cNvCxnSpPr/>
              <p:nvPr userDrawn="1"/>
            </p:nvCxnSpPr>
            <p:spPr>
              <a:xfrm>
                <a:off x="12202508" y="1954558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E3F9198C-0474-411B-B709-BB380C249BDA}"/>
                  </a:ext>
                </a:extLst>
              </p:cNvPr>
              <p:cNvCxnSpPr/>
              <p:nvPr userDrawn="1"/>
            </p:nvCxnSpPr>
            <p:spPr>
              <a:xfrm>
                <a:off x="12202508" y="1299411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DE22D08E-6812-4F78-A644-C1C379E1CB6A}"/>
                  </a:ext>
                </a:extLst>
              </p:cNvPr>
              <p:cNvCxnSpPr/>
              <p:nvPr userDrawn="1"/>
            </p:nvCxnSpPr>
            <p:spPr>
              <a:xfrm>
                <a:off x="12202508" y="647700"/>
                <a:ext cx="130152" cy="0"/>
              </a:xfrm>
              <a:prstGeom prst="line">
                <a:avLst/>
              </a:prstGeom>
              <a:ln w="3175" cap="flat" cmpd="sng" algn="ctr">
                <a:solidFill>
                  <a:srgbClr val="C2C4C3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67039" y="651300"/>
            <a:ext cx="11062709" cy="648111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67039" y="1622630"/>
            <a:ext cx="11064240" cy="458566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95144" y="6403791"/>
            <a:ext cx="2469919" cy="21480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170051" y="6403791"/>
            <a:ext cx="5008262" cy="21480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r>
              <a:rPr lang="en-US"/>
              <a:t>Europe, CIS, and Africa Crude Oil Markets Short-Term Outlook | November 2022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09844" y="6403791"/>
            <a:ext cx="421983" cy="214804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5CFA18E4-D58E-4B28-B105-28D9665A8EBC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F8CC70A6-20E9-484F-A6D8-8AC9F5A99694}"/>
              </a:ext>
            </a:extLst>
          </p:cNvPr>
          <p:cNvCxnSpPr/>
          <p:nvPr userDrawn="1"/>
        </p:nvCxnSpPr>
        <p:spPr>
          <a:xfrm>
            <a:off x="-395621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9426C736-25F9-4471-B9E2-7FDAD4B0C0F7}"/>
              </a:ext>
            </a:extLst>
          </p:cNvPr>
          <p:cNvCxnSpPr/>
          <p:nvPr userDrawn="1"/>
        </p:nvCxnSpPr>
        <p:spPr>
          <a:xfrm>
            <a:off x="12192000" y="6209536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DFA59E5F-121F-4882-AD04-A65D6DB42A46}"/>
              </a:ext>
            </a:extLst>
          </p:cNvPr>
          <p:cNvSpPr txBox="1"/>
          <p:nvPr userDrawn="1"/>
        </p:nvSpPr>
        <p:spPr>
          <a:xfrm>
            <a:off x="12287024" y="6093488"/>
            <a:ext cx="1236181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24EB760-7DB9-4158-8A20-E30A256A1D62}"/>
              </a:ext>
            </a:extLst>
          </p:cNvPr>
          <p:cNvSpPr txBox="1"/>
          <p:nvPr userDrawn="1"/>
        </p:nvSpPr>
        <p:spPr>
          <a:xfrm>
            <a:off x="-1162279" y="6084779"/>
            <a:ext cx="1082336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700">
                <a:solidFill>
                  <a:schemeClr val="bg2">
                    <a:lumMod val="50000"/>
                  </a:schemeClr>
                </a:solidFill>
                <a:latin typeface="+mn-lt"/>
              </a:rPr>
              <a:t>No content below the line</a:t>
            </a:r>
          </a:p>
        </p:txBody>
      </p: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CB39B6C1-8002-4F75-B7FC-EDAA23A0F76B}"/>
              </a:ext>
            </a:extLst>
          </p:cNvPr>
          <p:cNvGrpSpPr/>
          <p:nvPr userDrawn="1"/>
        </p:nvGrpSpPr>
        <p:grpSpPr>
          <a:xfrm>
            <a:off x="-130152" y="647700"/>
            <a:ext cx="130152" cy="5046663"/>
            <a:chOff x="-130152" y="647700"/>
            <a:chExt cx="130152" cy="5046663"/>
          </a:xfrm>
        </p:grpSpPr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E3A10AFA-0D6D-43FA-9041-F48F1EDAEE3C}"/>
                </a:ext>
              </a:extLst>
            </p:cNvPr>
            <p:cNvCxnSpPr/>
            <p:nvPr userDrawn="1"/>
          </p:nvCxnSpPr>
          <p:spPr>
            <a:xfrm>
              <a:off x="-130152" y="5694363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35406A10-0F3B-4C6E-BB94-300915DB02B5}"/>
                </a:ext>
              </a:extLst>
            </p:cNvPr>
            <p:cNvCxnSpPr/>
            <p:nvPr userDrawn="1"/>
          </p:nvCxnSpPr>
          <p:spPr>
            <a:xfrm>
              <a:off x="-130152" y="261801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B54C7B1-605E-4788-A9E2-5192021613D6}"/>
                </a:ext>
              </a:extLst>
            </p:cNvPr>
            <p:cNvCxnSpPr/>
            <p:nvPr userDrawn="1"/>
          </p:nvCxnSpPr>
          <p:spPr>
            <a:xfrm>
              <a:off x="-130152" y="1954558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6BF6F6D6-1AD2-4BB1-ABE1-A1E2DADB16B8}"/>
                </a:ext>
              </a:extLst>
            </p:cNvPr>
            <p:cNvCxnSpPr/>
            <p:nvPr userDrawn="1"/>
          </p:nvCxnSpPr>
          <p:spPr>
            <a:xfrm>
              <a:off x="-130152" y="1299411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3725CBF-16E5-4686-95FC-61EDD7BAA222}"/>
                </a:ext>
              </a:extLst>
            </p:cNvPr>
            <p:cNvCxnSpPr/>
            <p:nvPr userDrawn="1"/>
          </p:nvCxnSpPr>
          <p:spPr>
            <a:xfrm>
              <a:off x="-130152" y="64770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9F14B1D6-A02F-4F63-8B42-6490CB75FEED}"/>
                </a:ext>
              </a:extLst>
            </p:cNvPr>
            <p:cNvCxnSpPr/>
            <p:nvPr userDrawn="1"/>
          </p:nvCxnSpPr>
          <p:spPr>
            <a:xfrm>
              <a:off x="-130152" y="1622630"/>
              <a:ext cx="130152" cy="0"/>
            </a:xfrm>
            <a:prstGeom prst="line">
              <a:avLst/>
            </a:prstGeom>
            <a:ln w="3175" cap="flat" cmpd="sng" algn="ctr">
              <a:solidFill>
                <a:srgbClr val="C2C4C3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44C75B12-814D-46B5-AC2A-CF6E825BD2A6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5510224" y="-95347"/>
            <a:ext cx="130152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D3196D04-0548-4EFC-84ED-EC48273BDB1F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6542099" y="-95347"/>
            <a:ext cx="130152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4CDAEB47-98C9-4B0C-95C2-0EC29C2061ED}"/>
              </a:ext>
            </a:extLst>
          </p:cNvPr>
          <p:cNvGrpSpPr/>
          <p:nvPr userDrawn="1"/>
        </p:nvGrpSpPr>
        <p:grpSpPr>
          <a:xfrm>
            <a:off x="-1325" y="6871033"/>
            <a:ext cx="12192000" cy="143299"/>
            <a:chOff x="-1325" y="6871033"/>
            <a:chExt cx="12192000" cy="143299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E605001D-9AEE-4D97-B1CD-2703613BD583}"/>
                </a:ext>
              </a:extLst>
            </p:cNvPr>
            <p:cNvSpPr/>
            <p:nvPr userDrawn="1"/>
          </p:nvSpPr>
          <p:spPr>
            <a:xfrm>
              <a:off x="-1325" y="6871033"/>
              <a:ext cx="12192000" cy="143299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r"/>
              <a:r>
                <a:rPr lang="en-US" sz="600" b="0" baseline="0">
                  <a:solidFill>
                    <a:srgbClr val="000000"/>
                  </a:solidFill>
                </a:rPr>
                <a:t>Default Footer text on all slides is “S&amp;P Global Commodity Insights” </a:t>
              </a:r>
              <a:r>
                <a:rPr lang="en-US" sz="600" b="1" baseline="0">
                  <a:solidFill>
                    <a:srgbClr val="000000"/>
                  </a:solidFill>
                </a:rPr>
                <a:t>– to change / remove use </a:t>
              </a:r>
              <a:r>
                <a:rPr lang="en-US" sz="600" baseline="0">
                  <a:solidFill>
                    <a:srgbClr val="000000"/>
                  </a:solidFill>
                </a:rPr>
                <a:t>Insert Tab </a:t>
              </a:r>
              <a:r>
                <a:rPr lang="en-US" sz="600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Header &amp; Footer Enter / change text  Click Apply All. 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1B9E2804-C808-4357-85E3-7E72AE20E804}"/>
                </a:ext>
              </a:extLst>
            </p:cNvPr>
            <p:cNvSpPr/>
            <p:nvPr userDrawn="1"/>
          </p:nvSpPr>
          <p:spPr>
            <a:xfrm>
              <a:off x="-1325" y="6871033"/>
              <a:ext cx="6477571" cy="14329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0" rIns="45720" bIns="0" rtlCol="0" anchor="ctr"/>
            <a:lstStyle/>
            <a:p>
              <a:pPr algn="l"/>
              <a:r>
                <a:rPr lang="en-US" sz="600" b="0" baseline="0">
                  <a:solidFill>
                    <a:srgbClr val="000000"/>
                  </a:solidFill>
                </a:rPr>
                <a:t>Always copy slides into a new presentation using </a:t>
              </a:r>
              <a:r>
                <a:rPr lang="en-US" sz="600" b="1" baseline="0">
                  <a:solidFill>
                    <a:srgbClr val="000000"/>
                  </a:solidFill>
                </a:rPr>
                <a:t>Paste Options / Paste  Special </a:t>
              </a:r>
              <a:r>
                <a:rPr lang="en-US" sz="600" b="1" baseline="0">
                  <a:solidFill>
                    <a:srgbClr val="000000"/>
                  </a:solidFill>
                  <a:sym typeface="Wingdings 3" panose="05040102010807070707" pitchFamily="18" charset="2"/>
                </a:rPr>
                <a:t> Use Destination Theme</a:t>
              </a:r>
              <a:endParaRPr lang="en-US" sz="600" baseline="0">
                <a:solidFill>
                  <a:srgbClr val="000000"/>
                </a:solidFill>
              </a:endParaRPr>
            </a:p>
          </p:txBody>
        </p: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D1B8713C-445E-4C83-92F1-E19C8C10D52A}"/>
              </a:ext>
            </a:extLst>
          </p:cNvPr>
          <p:cNvSpPr/>
          <p:nvPr userDrawn="1"/>
        </p:nvSpPr>
        <p:spPr>
          <a:xfrm>
            <a:off x="-1352483" y="-10547"/>
            <a:ext cx="1272540" cy="9709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endParaRPr lang="en-US" sz="800">
              <a:solidFill>
                <a:srgbClr val="000000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E4BEDC11-C1A2-4363-AD61-124751DC85FF}"/>
              </a:ext>
            </a:extLst>
          </p:cNvPr>
          <p:cNvSpPr/>
          <p:nvPr userDrawn="1"/>
        </p:nvSpPr>
        <p:spPr>
          <a:xfrm>
            <a:off x="12257314" y="-10547"/>
            <a:ext cx="1272540" cy="970953"/>
          </a:xfrm>
          <a:prstGeom prst="rect">
            <a:avLst/>
          </a:prstGeom>
          <a:solidFill>
            <a:srgbClr val="DCDC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When adding colors, </a:t>
            </a:r>
            <a:r>
              <a:rPr lang="en-US" sz="800" b="1">
                <a:solidFill>
                  <a:srgbClr val="000000"/>
                </a:solidFill>
              </a:rPr>
              <a:t>don’t use the variants or the Standard Colors </a:t>
            </a:r>
            <a:r>
              <a:rPr lang="en-US" sz="800">
                <a:solidFill>
                  <a:srgbClr val="000000"/>
                </a:solidFill>
              </a:rPr>
              <a:t>of the Theme Colors. </a:t>
            </a:r>
          </a:p>
          <a:p>
            <a:pPr algn="l">
              <a:lnSpc>
                <a:spcPct val="90000"/>
              </a:lnSpc>
              <a:spcBef>
                <a:spcPts val="600"/>
              </a:spcBef>
            </a:pPr>
            <a:r>
              <a:rPr lang="en-US" sz="800">
                <a:solidFill>
                  <a:srgbClr val="000000"/>
                </a:solidFill>
              </a:rPr>
              <a:t>Only use the </a:t>
            </a:r>
            <a:r>
              <a:rPr lang="en-US" sz="800" b="1">
                <a:solidFill>
                  <a:srgbClr val="000000"/>
                </a:solidFill>
              </a:rPr>
              <a:t>Data Visualization colors </a:t>
            </a:r>
            <a:r>
              <a:rPr lang="en-US" sz="800">
                <a:solidFill>
                  <a:srgbClr val="000000"/>
                </a:solidFill>
              </a:rPr>
              <a:t>for charts. 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E15ADA81-F289-451E-8271-81B1C7F9E9EF}"/>
              </a:ext>
            </a:extLst>
          </p:cNvPr>
          <p:cNvGrpSpPr/>
          <p:nvPr userDrawn="1"/>
        </p:nvGrpSpPr>
        <p:grpSpPr>
          <a:xfrm>
            <a:off x="12257314" y="1051487"/>
            <a:ext cx="1272540" cy="3085386"/>
            <a:chOff x="12257314" y="1051487"/>
            <a:chExt cx="1272540" cy="3085386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1A4E92C5-8939-4B55-A84F-8B6C68F6A2FC}"/>
                </a:ext>
              </a:extLst>
            </p:cNvPr>
            <p:cNvSpPr/>
            <p:nvPr userDrawn="1"/>
          </p:nvSpPr>
          <p:spPr>
            <a:xfrm>
              <a:off x="12257314" y="1051487"/>
              <a:ext cx="1272540" cy="3085386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rIns="45720" rtlCol="0" anchor="t"/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</a:pPr>
              <a:endParaRPr lang="en-US" sz="800">
                <a:solidFill>
                  <a:schemeClr val="tx1"/>
                </a:solidFill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EC1083AB-631D-4A3B-8771-C6B62512D456}"/>
                </a:ext>
              </a:extLst>
            </p:cNvPr>
            <p:cNvSpPr txBox="1"/>
            <p:nvPr userDrawn="1"/>
          </p:nvSpPr>
          <p:spPr>
            <a:xfrm>
              <a:off x="12494753" y="3360230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Data Visualization colors in correct order. </a:t>
              </a: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F86C41D-0758-43AE-A2D8-C6C2A9707FA7}"/>
                </a:ext>
              </a:extLst>
            </p:cNvPr>
            <p:cNvSpPr/>
            <p:nvPr userDrawn="1"/>
          </p:nvSpPr>
          <p:spPr>
            <a:xfrm>
              <a:off x="12292693" y="2388620"/>
              <a:ext cx="166007" cy="1012638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DF0139A-E334-464F-A56C-5152A071597E}"/>
                </a:ext>
              </a:extLst>
            </p:cNvPr>
            <p:cNvSpPr txBox="1"/>
            <p:nvPr userDrawn="1"/>
          </p:nvSpPr>
          <p:spPr>
            <a:xfrm>
              <a:off x="12386052" y="1119751"/>
              <a:ext cx="1038123" cy="969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Primary Brand Colors</a:t>
              </a:r>
              <a:endParaRPr lang="en-US" sz="700">
                <a:solidFill>
                  <a:srgbClr val="000000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932836E-03AE-4492-BB6B-F8FED4E71E87}"/>
                </a:ext>
              </a:extLst>
            </p:cNvPr>
            <p:cNvSpPr/>
            <p:nvPr userDrawn="1"/>
          </p:nvSpPr>
          <p:spPr>
            <a:xfrm flipH="1" flipV="1">
              <a:off x="13337378" y="1169084"/>
              <a:ext cx="130289" cy="364835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  <a:gd name="connsiteX0" fmla="*/ 95250 w 106476"/>
                <a:gd name="connsiteY0" fmla="*/ 0 h 579664"/>
                <a:gd name="connsiteX1" fmla="*/ 0 w 106476"/>
                <a:gd name="connsiteY1" fmla="*/ 0 h 579664"/>
                <a:gd name="connsiteX2" fmla="*/ 0 w 106476"/>
                <a:gd name="connsiteY2" fmla="*/ 579664 h 579664"/>
                <a:gd name="connsiteX3" fmla="*/ 106476 w 106476"/>
                <a:gd name="connsiteY3" fmla="*/ 579664 h 579664"/>
                <a:gd name="connsiteX0" fmla="*/ 95250 w 166008"/>
                <a:gd name="connsiteY0" fmla="*/ 0 h 587232"/>
                <a:gd name="connsiteX1" fmla="*/ 0 w 166008"/>
                <a:gd name="connsiteY1" fmla="*/ 0 h 587232"/>
                <a:gd name="connsiteX2" fmla="*/ 0 w 166008"/>
                <a:gd name="connsiteY2" fmla="*/ 579664 h 587232"/>
                <a:gd name="connsiteX3" fmla="*/ 166008 w 166008"/>
                <a:gd name="connsiteY3" fmla="*/ 587232 h 587232"/>
                <a:gd name="connsiteX0" fmla="*/ 95250 w 166008"/>
                <a:gd name="connsiteY0" fmla="*/ 0 h 579664"/>
                <a:gd name="connsiteX1" fmla="*/ 0 w 166008"/>
                <a:gd name="connsiteY1" fmla="*/ 0 h 579664"/>
                <a:gd name="connsiteX2" fmla="*/ 0 w 166008"/>
                <a:gd name="connsiteY2" fmla="*/ 579664 h 579664"/>
                <a:gd name="connsiteX3" fmla="*/ 166008 w 166008"/>
                <a:gd name="connsiteY3" fmla="*/ 579664 h 579664"/>
                <a:gd name="connsiteX0" fmla="*/ 95250 w 130289"/>
                <a:gd name="connsiteY0" fmla="*/ 0 h 579664"/>
                <a:gd name="connsiteX1" fmla="*/ 0 w 130289"/>
                <a:gd name="connsiteY1" fmla="*/ 0 h 579664"/>
                <a:gd name="connsiteX2" fmla="*/ 0 w 130289"/>
                <a:gd name="connsiteY2" fmla="*/ 579664 h 579664"/>
                <a:gd name="connsiteX3" fmla="*/ 130289 w 130289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289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30289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7F708EF-F923-4A24-A6D7-4BCA3EA881C6}"/>
                </a:ext>
              </a:extLst>
            </p:cNvPr>
            <p:cNvSpPr/>
            <p:nvPr userDrawn="1"/>
          </p:nvSpPr>
          <p:spPr>
            <a:xfrm flipH="1">
              <a:off x="13304700" y="2605092"/>
              <a:ext cx="166007" cy="1168992"/>
            </a:xfrm>
            <a:custGeom>
              <a:avLst/>
              <a:gdLst>
                <a:gd name="connsiteX0" fmla="*/ 95250 w 103414"/>
                <a:gd name="connsiteY0" fmla="*/ 0 h 579664"/>
                <a:gd name="connsiteX1" fmla="*/ 0 w 103414"/>
                <a:gd name="connsiteY1" fmla="*/ 0 h 579664"/>
                <a:gd name="connsiteX2" fmla="*/ 0 w 103414"/>
                <a:gd name="connsiteY2" fmla="*/ 579664 h 579664"/>
                <a:gd name="connsiteX3" fmla="*/ 103414 w 103414"/>
                <a:gd name="connsiteY3" fmla="*/ 579664 h 579664"/>
                <a:gd name="connsiteX0" fmla="*/ 95250 w 160564"/>
                <a:gd name="connsiteY0" fmla="*/ 0 h 579664"/>
                <a:gd name="connsiteX1" fmla="*/ 0 w 160564"/>
                <a:gd name="connsiteY1" fmla="*/ 0 h 579664"/>
                <a:gd name="connsiteX2" fmla="*/ 0 w 160564"/>
                <a:gd name="connsiteY2" fmla="*/ 579664 h 579664"/>
                <a:gd name="connsiteX3" fmla="*/ 160564 w 160564"/>
                <a:gd name="connsiteY3" fmla="*/ 576943 h 579664"/>
                <a:gd name="connsiteX0" fmla="*/ 95250 w 166007"/>
                <a:gd name="connsiteY0" fmla="*/ 0 h 579664"/>
                <a:gd name="connsiteX1" fmla="*/ 0 w 166007"/>
                <a:gd name="connsiteY1" fmla="*/ 0 h 579664"/>
                <a:gd name="connsiteX2" fmla="*/ 0 w 166007"/>
                <a:gd name="connsiteY2" fmla="*/ 579664 h 579664"/>
                <a:gd name="connsiteX3" fmla="*/ 166007 w 166007"/>
                <a:gd name="connsiteY3" fmla="*/ 579664 h 57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07" h="579664">
                  <a:moveTo>
                    <a:pt x="95250" y="0"/>
                  </a:moveTo>
                  <a:lnTo>
                    <a:pt x="0" y="0"/>
                  </a:lnTo>
                  <a:lnTo>
                    <a:pt x="0" y="579664"/>
                  </a:lnTo>
                  <a:lnTo>
                    <a:pt x="166007" y="579664"/>
                  </a:lnTo>
                </a:path>
              </a:pathLst>
            </a:custGeom>
            <a:noFill/>
            <a:ln w="12700" cap="flat" cmpd="sng" algn="ctr">
              <a:solidFill>
                <a:srgbClr val="000000"/>
              </a:solidFill>
              <a:prstDash val="solid"/>
              <a:miter lim="800000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40B2C87-F899-480F-93E9-C79E951858AE}"/>
                </a:ext>
              </a:extLst>
            </p:cNvPr>
            <p:cNvSpPr txBox="1"/>
            <p:nvPr userDrawn="1"/>
          </p:nvSpPr>
          <p:spPr>
            <a:xfrm>
              <a:off x="12494753" y="3709681"/>
              <a:ext cx="841982" cy="29084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>
                <a:lnSpc>
                  <a:spcPct val="90000"/>
                </a:lnSpc>
              </a:pPr>
              <a:r>
                <a:rPr lang="en-US" sz="700" b="1">
                  <a:solidFill>
                    <a:srgbClr val="000000"/>
                  </a:solidFill>
                </a:rPr>
                <a:t>Lighter / Darker versions for Data Visualizations only. </a:t>
              </a:r>
            </a:p>
          </p:txBody>
        </p:sp>
        <p:pic>
          <p:nvPicPr>
            <p:cNvPr id="77" name="Picture 76">
              <a:extLst>
                <a:ext uri="{FF2B5EF4-FFF2-40B4-BE49-F238E27FC236}">
                  <a16:creationId xmlns:a16="http://schemas.microsoft.com/office/drawing/2014/main" id="{E5DF1AEA-298E-4AA0-B861-79AAC8A953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43753" y="1289096"/>
              <a:ext cx="1097248" cy="2017928"/>
            </a:xfrm>
            <a:prstGeom prst="rect">
              <a:avLst/>
            </a:prstGeom>
          </p:spPr>
        </p:pic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91936950-6B61-4AF0-BAA8-E319B5E9A775}"/>
                </a:ext>
              </a:extLst>
            </p:cNvPr>
            <p:cNvSpPr/>
            <p:nvPr userDrawn="1"/>
          </p:nvSpPr>
          <p:spPr>
            <a:xfrm>
              <a:off x="12353371" y="1616205"/>
              <a:ext cx="1074126" cy="479902"/>
            </a:xfrm>
            <a:prstGeom prst="rect">
              <a:avLst/>
            </a:prstGeom>
            <a:solidFill>
              <a:srgbClr val="FFFFFF">
                <a:alpha val="8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sz="1100" b="1">
                  <a:solidFill>
                    <a:srgbClr val="000000"/>
                  </a:solidFill>
                </a:rPr>
                <a:t>Do not use these variants!</a:t>
              </a: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EDB7CB3A-885A-4980-B14D-0F1486237ABB}"/>
                </a:ext>
              </a:extLst>
            </p:cNvPr>
            <p:cNvSpPr/>
            <p:nvPr userDrawn="1"/>
          </p:nvSpPr>
          <p:spPr>
            <a:xfrm>
              <a:off x="12357206" y="2338634"/>
              <a:ext cx="1074370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E23BEF90-B240-43F5-A7D2-FF40EB2BA42E}"/>
                </a:ext>
              </a:extLst>
            </p:cNvPr>
            <p:cNvSpPr/>
            <p:nvPr userDrawn="1"/>
          </p:nvSpPr>
          <p:spPr>
            <a:xfrm>
              <a:off x="12781010" y="1481846"/>
              <a:ext cx="644483" cy="110735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sp>
          <p:nvSpPr>
            <p:cNvPr id="85" name="Rectangle 84">
              <a:extLst>
                <a:ext uri="{FF2B5EF4-FFF2-40B4-BE49-F238E27FC236}">
                  <a16:creationId xmlns:a16="http://schemas.microsoft.com/office/drawing/2014/main" id="{F4099FFA-147F-4A80-8F31-739AAC66D79E}"/>
                </a:ext>
              </a:extLst>
            </p:cNvPr>
            <p:cNvSpPr/>
            <p:nvPr userDrawn="1"/>
          </p:nvSpPr>
          <p:spPr>
            <a:xfrm>
              <a:off x="12357206" y="2449369"/>
              <a:ext cx="1074370" cy="427471"/>
            </a:xfrm>
            <a:prstGeom prst="rect">
              <a:avLst/>
            </a:prstGeom>
            <a:noFill/>
            <a:ln w="6350" cap="flat" cmpd="sng" algn="ctr">
              <a:solidFill>
                <a:srgbClr val="000000"/>
              </a:solidFill>
              <a:prstDash val="dash"/>
              <a:miter lim="800000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err="1">
                <a:solidFill>
                  <a:schemeClr val="tx1"/>
                </a:solidFill>
              </a:endParaRPr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26126108-7849-4214-9223-9F761DE635F2}"/>
                </a:ext>
              </a:extLst>
            </p:cNvPr>
            <p:cNvGrpSpPr/>
            <p:nvPr userDrawn="1"/>
          </p:nvGrpSpPr>
          <p:grpSpPr>
            <a:xfrm>
              <a:off x="12364752" y="2345932"/>
              <a:ext cx="1055431" cy="88186"/>
              <a:chOff x="914335" y="6913770"/>
              <a:chExt cx="1109884" cy="100584"/>
            </a:xfrm>
            <a:noFill/>
          </p:grpSpPr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9714B2F-270E-40BD-B18C-1CABA6E328BE}"/>
                  </a:ext>
                </a:extLst>
              </p:cNvPr>
              <p:cNvSpPr/>
              <p:nvPr/>
            </p:nvSpPr>
            <p:spPr>
              <a:xfrm>
                <a:off x="9143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</a:t>
                </a:r>
              </a:p>
            </p:txBody>
          </p: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0E9EDAC8-6407-4216-ABF3-EA70809BB4FD}"/>
                  </a:ext>
                </a:extLst>
              </p:cNvPr>
              <p:cNvSpPr/>
              <p:nvPr/>
            </p:nvSpPr>
            <p:spPr>
              <a:xfrm>
                <a:off x="113862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3</a:t>
                </a:r>
              </a:p>
            </p:txBody>
          </p:sp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C97366D4-D620-4493-BD87-54D81FBE2F40}"/>
                  </a:ext>
                </a:extLst>
              </p:cNvPr>
              <p:cNvSpPr/>
              <p:nvPr/>
            </p:nvSpPr>
            <p:spPr>
              <a:xfrm>
                <a:off x="1026479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2</a:t>
                </a:r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028BCBB1-4C8C-4515-A267-36F4D23D05E3}"/>
                  </a:ext>
                </a:extLst>
              </p:cNvPr>
              <p:cNvSpPr/>
              <p:nvPr/>
            </p:nvSpPr>
            <p:spPr>
              <a:xfrm>
                <a:off x="1250766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4</a:t>
                </a:r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044F7EB9-753F-48FA-B2B6-73C4C4096CAE}"/>
                  </a:ext>
                </a:extLst>
              </p:cNvPr>
              <p:cNvSpPr/>
              <p:nvPr/>
            </p:nvSpPr>
            <p:spPr>
              <a:xfrm>
                <a:off x="1362910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5</a:t>
                </a:r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52DAE743-1AB2-468D-B4E2-50F2FB87E794}"/>
                  </a:ext>
                </a:extLst>
              </p:cNvPr>
              <p:cNvSpPr/>
              <p:nvPr/>
            </p:nvSpPr>
            <p:spPr>
              <a:xfrm>
                <a:off x="1475053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6</a:t>
                </a:r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B46B3D31-69AA-43A1-A2E2-F09392148922}"/>
                  </a:ext>
                </a:extLst>
              </p:cNvPr>
              <p:cNvSpPr/>
              <p:nvPr/>
            </p:nvSpPr>
            <p:spPr>
              <a:xfrm>
                <a:off x="1587197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7</a:t>
                </a:r>
              </a:p>
            </p:txBody>
          </p:sp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3064BA3B-8C0F-4AFD-92AB-AC0B5E4B6B3C}"/>
                  </a:ext>
                </a:extLst>
              </p:cNvPr>
              <p:cNvSpPr/>
              <p:nvPr/>
            </p:nvSpPr>
            <p:spPr>
              <a:xfrm>
                <a:off x="1699342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8</a:t>
                </a: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6CABC053-DAB8-4239-9575-3B71323FE84B}"/>
                  </a:ext>
                </a:extLst>
              </p:cNvPr>
              <p:cNvSpPr/>
              <p:nvPr/>
            </p:nvSpPr>
            <p:spPr>
              <a:xfrm>
                <a:off x="1811488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BR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9</a:t>
                </a: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06230F72-4394-4413-AF03-843676FDBA3A}"/>
                  </a:ext>
                </a:extLst>
              </p:cNvPr>
              <p:cNvSpPr/>
              <p:nvPr/>
            </p:nvSpPr>
            <p:spPr>
              <a:xfrm>
                <a:off x="1923635" y="6913770"/>
                <a:ext cx="100584" cy="100584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00" b="1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/>
                  </a:rPr>
                  <a:t>10</a:t>
                </a:r>
              </a:p>
            </p:txBody>
          </p:sp>
        </p:grpSp>
        <p:pic>
          <p:nvPicPr>
            <p:cNvPr id="87" name="Graphic 86" descr="Close with solid fill">
              <a:extLst>
                <a:ext uri="{FF2B5EF4-FFF2-40B4-BE49-F238E27FC236}">
                  <a16:creationId xmlns:a16="http://schemas.microsoft.com/office/drawing/2014/main" id="{1B831779-A669-4371-8FD1-5066D9D69E1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2359990" y="3132474"/>
              <a:ext cx="100919" cy="100919"/>
            </a:xfrm>
            <a:prstGeom prst="rect">
              <a:avLst/>
            </a:prstGeom>
          </p:spPr>
        </p:pic>
        <p:pic>
          <p:nvPicPr>
            <p:cNvPr id="92" name="Graphic 91" descr="Close with solid fill">
              <a:extLst>
                <a:ext uri="{FF2B5EF4-FFF2-40B4-BE49-F238E27FC236}">
                  <a16:creationId xmlns:a16="http://schemas.microsoft.com/office/drawing/2014/main" id="{208D0745-DE9A-4926-B866-2B1F3923CF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2468758" y="3132474"/>
              <a:ext cx="100919" cy="100919"/>
            </a:xfrm>
            <a:prstGeom prst="rect">
              <a:avLst/>
            </a:prstGeom>
          </p:spPr>
        </p:pic>
        <p:pic>
          <p:nvPicPr>
            <p:cNvPr id="93" name="Graphic 92" descr="Close with solid fill">
              <a:extLst>
                <a:ext uri="{FF2B5EF4-FFF2-40B4-BE49-F238E27FC236}">
                  <a16:creationId xmlns:a16="http://schemas.microsoft.com/office/drawing/2014/main" id="{87D9F2AF-BA2B-48D6-B3AE-AF75E462424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2572765" y="3132473"/>
              <a:ext cx="100919" cy="100919"/>
            </a:xfrm>
            <a:prstGeom prst="rect">
              <a:avLst/>
            </a:prstGeom>
          </p:spPr>
        </p:pic>
        <p:pic>
          <p:nvPicPr>
            <p:cNvPr id="94" name="Graphic 93" descr="Close with solid fill">
              <a:extLst>
                <a:ext uri="{FF2B5EF4-FFF2-40B4-BE49-F238E27FC236}">
                  <a16:creationId xmlns:a16="http://schemas.microsoft.com/office/drawing/2014/main" id="{AD967705-7CEE-4D01-818A-5D9A6396C5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2679153" y="3132472"/>
              <a:ext cx="100919" cy="100919"/>
            </a:xfrm>
            <a:prstGeom prst="rect">
              <a:avLst/>
            </a:prstGeom>
          </p:spPr>
        </p:pic>
        <p:pic>
          <p:nvPicPr>
            <p:cNvPr id="95" name="Graphic 94" descr="Close with solid fill">
              <a:extLst>
                <a:ext uri="{FF2B5EF4-FFF2-40B4-BE49-F238E27FC236}">
                  <a16:creationId xmlns:a16="http://schemas.microsoft.com/office/drawing/2014/main" id="{0FCA396B-0DD6-4260-93CF-050A3D8C1C8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2785541" y="3132471"/>
              <a:ext cx="100919" cy="100919"/>
            </a:xfrm>
            <a:prstGeom prst="rect">
              <a:avLst/>
            </a:prstGeom>
          </p:spPr>
        </p:pic>
        <p:pic>
          <p:nvPicPr>
            <p:cNvPr id="96" name="Graphic 95" descr="Close with solid fill">
              <a:extLst>
                <a:ext uri="{FF2B5EF4-FFF2-40B4-BE49-F238E27FC236}">
                  <a16:creationId xmlns:a16="http://schemas.microsoft.com/office/drawing/2014/main" id="{E0B2C6CF-0507-414F-943B-3C7AE47177D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2891929" y="3132470"/>
              <a:ext cx="100919" cy="100919"/>
            </a:xfrm>
            <a:prstGeom prst="rect">
              <a:avLst/>
            </a:prstGeom>
          </p:spPr>
        </p:pic>
        <p:pic>
          <p:nvPicPr>
            <p:cNvPr id="97" name="Graphic 96" descr="Close with solid fill">
              <a:extLst>
                <a:ext uri="{FF2B5EF4-FFF2-40B4-BE49-F238E27FC236}">
                  <a16:creationId xmlns:a16="http://schemas.microsoft.com/office/drawing/2014/main" id="{2C279900-FF81-4B6D-BB80-0EBCB6DD7DF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2998317" y="3132469"/>
              <a:ext cx="100919" cy="100919"/>
            </a:xfrm>
            <a:prstGeom prst="rect">
              <a:avLst/>
            </a:prstGeom>
          </p:spPr>
        </p:pic>
        <p:pic>
          <p:nvPicPr>
            <p:cNvPr id="98" name="Graphic 97" descr="Close with solid fill">
              <a:extLst>
                <a:ext uri="{FF2B5EF4-FFF2-40B4-BE49-F238E27FC236}">
                  <a16:creationId xmlns:a16="http://schemas.microsoft.com/office/drawing/2014/main" id="{517BE42C-F070-4880-9C4E-2C57CE4FE9D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3104705" y="3132468"/>
              <a:ext cx="100919" cy="100919"/>
            </a:xfrm>
            <a:prstGeom prst="rect">
              <a:avLst/>
            </a:prstGeom>
          </p:spPr>
        </p:pic>
        <p:pic>
          <p:nvPicPr>
            <p:cNvPr id="99" name="Graphic 98" descr="Close with solid fill">
              <a:extLst>
                <a:ext uri="{FF2B5EF4-FFF2-40B4-BE49-F238E27FC236}">
                  <a16:creationId xmlns:a16="http://schemas.microsoft.com/office/drawing/2014/main" id="{35D3858B-63CC-4BA2-8F51-0C58B32C186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3211093" y="3132467"/>
              <a:ext cx="100919" cy="100919"/>
            </a:xfrm>
            <a:prstGeom prst="rect">
              <a:avLst/>
            </a:prstGeom>
          </p:spPr>
        </p:pic>
        <p:pic>
          <p:nvPicPr>
            <p:cNvPr id="100" name="Graphic 99" descr="Close with solid fill">
              <a:extLst>
                <a:ext uri="{FF2B5EF4-FFF2-40B4-BE49-F238E27FC236}">
                  <a16:creationId xmlns:a16="http://schemas.microsoft.com/office/drawing/2014/main" id="{EF3F9163-C2B0-4D5D-B619-BF25796659B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8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5"/>
                </a:ext>
              </a:extLst>
            </a:blip>
            <a:stretch>
              <a:fillRect/>
            </a:stretch>
          </p:blipFill>
          <p:spPr>
            <a:xfrm>
              <a:off x="13317481" y="3132466"/>
              <a:ext cx="100919" cy="100919"/>
            </a:xfrm>
            <a:prstGeom prst="rect">
              <a:avLst/>
            </a:prstGeom>
          </p:spPr>
        </p:pic>
      </p:grpSp>
      <p:pic>
        <p:nvPicPr>
          <p:cNvPr id="82" name="SPG Commodity Insights Colorful Small">
            <a:extLst>
              <a:ext uri="{FF2B5EF4-FFF2-40B4-BE49-F238E27FC236}">
                <a16:creationId xmlns:a16="http://schemas.microsoft.com/office/drawing/2014/main" id="{1537D3B7-75E0-4E22-8B20-CB434306778D}"/>
              </a:ext>
            </a:extLst>
          </p:cNvPr>
          <p:cNvPicPr>
            <a:picLocks noChangeAspect="1"/>
          </p:cNvPicPr>
          <p:nvPr userDrawn="1"/>
        </p:nvPicPr>
        <p:blipFill>
          <a:blip r:embed="rId8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7"/>
              </a:ext>
            </a:extLst>
          </a:blip>
          <a:stretch>
            <a:fillRect/>
          </a:stretch>
        </p:blipFill>
        <p:spPr>
          <a:xfrm>
            <a:off x="450300" y="6279195"/>
            <a:ext cx="1591056" cy="553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36254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16" r:id="rId1"/>
    <p:sldLayoutId id="2147486017" r:id="rId2"/>
    <p:sldLayoutId id="2147486018" r:id="rId3"/>
    <p:sldLayoutId id="2147486019" r:id="rId4"/>
    <p:sldLayoutId id="2147486020" r:id="rId5"/>
    <p:sldLayoutId id="2147486021" r:id="rId6"/>
    <p:sldLayoutId id="2147486022" r:id="rId7"/>
    <p:sldLayoutId id="2147486023" r:id="rId8"/>
    <p:sldLayoutId id="2147486024" r:id="rId9"/>
    <p:sldLayoutId id="2147486025" r:id="rId10"/>
    <p:sldLayoutId id="2147486026" r:id="rId11"/>
    <p:sldLayoutId id="2147486027" r:id="rId12"/>
    <p:sldLayoutId id="2147486028" r:id="rId13"/>
    <p:sldLayoutId id="2147486029" r:id="rId14"/>
    <p:sldLayoutId id="2147486030" r:id="rId15"/>
    <p:sldLayoutId id="2147486031" r:id="rId16"/>
    <p:sldLayoutId id="2147486032" r:id="rId17"/>
    <p:sldLayoutId id="2147486033" r:id="rId18"/>
    <p:sldLayoutId id="2147486034" r:id="rId19"/>
    <p:sldLayoutId id="2147486035" r:id="rId20"/>
    <p:sldLayoutId id="2147486036" r:id="rId21"/>
    <p:sldLayoutId id="2147486037" r:id="rId22"/>
    <p:sldLayoutId id="2147486038" r:id="rId23"/>
    <p:sldLayoutId id="2147486039" r:id="rId24"/>
    <p:sldLayoutId id="2147486040" r:id="rId25"/>
    <p:sldLayoutId id="2147486041" r:id="rId26"/>
    <p:sldLayoutId id="2147486042" r:id="rId27"/>
    <p:sldLayoutId id="2147486043" r:id="rId28"/>
    <p:sldLayoutId id="2147486044" r:id="rId29"/>
    <p:sldLayoutId id="2147486045" r:id="rId30"/>
    <p:sldLayoutId id="2147486046" r:id="rId31"/>
    <p:sldLayoutId id="2147486047" r:id="rId32"/>
    <p:sldLayoutId id="2147486048" r:id="rId33"/>
    <p:sldLayoutId id="2147486049" r:id="rId34"/>
    <p:sldLayoutId id="2147486050" r:id="rId35"/>
    <p:sldLayoutId id="2147486051" r:id="rId36"/>
    <p:sldLayoutId id="2147486052" r:id="rId37"/>
    <p:sldLayoutId id="2147486053" r:id="rId38"/>
    <p:sldLayoutId id="2147486054" r:id="rId39"/>
    <p:sldLayoutId id="2147486055" r:id="rId40"/>
    <p:sldLayoutId id="2147486056" r:id="rId41"/>
    <p:sldLayoutId id="2147486057" r:id="rId42"/>
    <p:sldLayoutId id="2147486058" r:id="rId43"/>
    <p:sldLayoutId id="2147486059" r:id="rId44"/>
    <p:sldLayoutId id="2147486060" r:id="rId45"/>
    <p:sldLayoutId id="2147486061" r:id="rId46"/>
    <p:sldLayoutId id="2147486062" r:id="rId47"/>
    <p:sldLayoutId id="2147486063" r:id="rId48"/>
    <p:sldLayoutId id="2147486064" r:id="rId49"/>
    <p:sldLayoutId id="2147486065" r:id="rId50"/>
    <p:sldLayoutId id="2147486066" r:id="rId51"/>
    <p:sldLayoutId id="2147486067" r:id="rId52"/>
    <p:sldLayoutId id="2147486068" r:id="rId53"/>
    <p:sldLayoutId id="2147486069" r:id="rId54"/>
    <p:sldLayoutId id="2147486070" r:id="rId55"/>
    <p:sldLayoutId id="2147486071" r:id="rId56"/>
    <p:sldLayoutId id="2147486072" r:id="rId57"/>
    <p:sldLayoutId id="2147486073" r:id="rId58"/>
    <p:sldLayoutId id="2147486074" r:id="rId59"/>
    <p:sldLayoutId id="2147486075" r:id="rId60"/>
    <p:sldLayoutId id="2147486076" r:id="rId61"/>
    <p:sldLayoutId id="2147486077" r:id="rId62"/>
    <p:sldLayoutId id="2147486078" r:id="rId63"/>
    <p:sldLayoutId id="2147486079" r:id="rId64"/>
    <p:sldLayoutId id="2147486080" r:id="rId65"/>
    <p:sldLayoutId id="2147486081" r:id="rId66"/>
    <p:sldLayoutId id="2147486082" r:id="rId67"/>
    <p:sldLayoutId id="2147486083" r:id="rId68"/>
    <p:sldLayoutId id="2147486084" r:id="rId69"/>
    <p:sldLayoutId id="2147486085" r:id="rId70"/>
    <p:sldLayoutId id="2147486087" r:id="rId71"/>
    <p:sldLayoutId id="2147486089" r:id="rId72"/>
    <p:sldLayoutId id="2147486090" r:id="rId73"/>
    <p:sldLayoutId id="2147486091" r:id="rId74"/>
    <p:sldLayoutId id="2147486092" r:id="rId75"/>
    <p:sldLayoutId id="2147486093" r:id="rId76"/>
    <p:sldLayoutId id="2147486094" r:id="rId77"/>
    <p:sldLayoutId id="2147486095" r:id="rId78"/>
    <p:sldLayoutId id="2147486096" r:id="rId79"/>
    <p:sldLayoutId id="2147486097" r:id="rId80"/>
    <p:sldLayoutId id="2147486098" r:id="rId8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69863" indent="-169863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341313" indent="-17145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517525" indent="-176213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687388" indent="-169863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227013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5" pos="3840">
          <p15:clr>
            <a:srgbClr val="A4A3A4"/>
          </p15:clr>
        </p15:guide>
        <p15:guide id="6" pos="7329">
          <p15:clr>
            <a:srgbClr val="F26B43"/>
          </p15:clr>
        </p15:guide>
        <p15:guide id="9" orient="horz" pos="408">
          <p15:clr>
            <a:srgbClr val="F26B43"/>
          </p15:clr>
        </p15:guide>
        <p15:guide id="12" orient="horz" pos="3909">
          <p15:clr>
            <a:srgbClr val="F26B43"/>
          </p15:clr>
        </p15:guide>
        <p15:guide id="14" orient="horz" pos="818">
          <p15:clr>
            <a:srgbClr val="FBAE40"/>
          </p15:clr>
        </p15:guide>
        <p15:guide id="19" pos="3512">
          <p15:clr>
            <a:srgbClr val="FBAE40"/>
          </p15:clr>
        </p15:guide>
        <p15:guide id="20" pos="4162">
          <p15:clr>
            <a:srgbClr val="FBAE40"/>
          </p15:clr>
        </p15:guide>
        <p15:guide id="21" pos="351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14528" y="219465"/>
            <a:ext cx="11358880" cy="865273"/>
          </a:xfrm>
          <a:prstGeom prst="rect">
            <a:avLst/>
          </a:prstGeom>
          <a:ln w="3175">
            <a:noFill/>
            <a:prstDash val="dash"/>
          </a:ln>
        </p:spPr>
        <p:txBody>
          <a:bodyPr vert="horz" lIns="0" tIns="45720" rIns="91440" bIns="45720" rtlCol="0" anchor="t">
            <a:no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528" y="1371609"/>
            <a:ext cx="11367253" cy="4300151"/>
          </a:xfrm>
          <a:prstGeom prst="rect">
            <a:avLst/>
          </a:prstGeom>
          <a:ln>
            <a:noFill/>
          </a:ln>
        </p:spPr>
        <p:txBody>
          <a:bodyPr vert="horz" lIns="0" tIns="45720" rIns="91440" bIns="45720" rtlCol="0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746125" y="-180"/>
            <a:ext cx="2039487" cy="206651"/>
          </a:xfrm>
          <a:prstGeom prst="rect">
            <a:avLst/>
          </a:prstGeom>
        </p:spPr>
        <p:txBody>
          <a:bodyPr vert="horz" lIns="91440" tIns="0" rIns="0" bIns="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440004" y="6316989"/>
            <a:ext cx="7733456" cy="365113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16641" y="6316983"/>
            <a:ext cx="570795" cy="373695"/>
          </a:xfrm>
          <a:prstGeom prst="rect">
            <a:avLst/>
          </a:prstGeom>
        </p:spPr>
        <p:txBody>
          <a:bodyPr vert="horz" lIns="91440" tIns="0" rIns="0" bIns="0" rtlCol="0" anchor="b"/>
          <a:lstStyle>
            <a:lvl1pPr algn="r">
              <a:defRPr sz="1051">
                <a:solidFill>
                  <a:schemeClr val="tx1"/>
                </a:solidFill>
              </a:defRPr>
            </a:lvl1pPr>
          </a:lstStyle>
          <a:p>
            <a:fld id="{5246FB18-5DF1-419A-B975-14AFDDD65B9F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7" name="Straight Connector 6"/>
          <p:cNvCxnSpPr/>
          <p:nvPr/>
        </p:nvCxnSpPr>
        <p:spPr>
          <a:xfrm>
            <a:off x="-395621" y="219293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-395621" y="137160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-395621" y="179294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-395621" y="3429755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-395621" y="609088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>
          <a:xfrm>
            <a:off x="-395621" y="6653049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 rot="5400000" flipH="1" flipV="1">
            <a:off x="258037" y="-152400"/>
            <a:ext cx="296716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/>
        </p:nvCxnSpPr>
        <p:spPr>
          <a:xfrm rot="5400000" flipH="1" flipV="1">
            <a:off x="5947645" y="-152400"/>
            <a:ext cx="296716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 rot="5400000" flipH="1" flipV="1">
            <a:off x="11637251" y="-152400"/>
            <a:ext cx="296716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12192000" y="218663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12192000" y="137160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/>
        </p:nvCxnSpPr>
        <p:spPr>
          <a:xfrm>
            <a:off x="12192000" y="179294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/>
        </p:nvCxnSpPr>
        <p:spPr>
          <a:xfrm>
            <a:off x="12192000" y="3429755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>
            <a:off x="12192000" y="6095211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/>
          <p:nvPr/>
        </p:nvCxnSpPr>
        <p:spPr>
          <a:xfrm>
            <a:off x="12195388" y="6653049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2287024" y="597916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-1786823" y="598753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800" dirty="0">
                <a:solidFill>
                  <a:schemeClr val="bg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2287030" y="-4042"/>
            <a:ext cx="1386247" cy="179698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endParaRPr lang="en-US" sz="1000" dirty="0"/>
          </a:p>
        </p:txBody>
      </p:sp>
      <p:sp>
        <p:nvSpPr>
          <p:cNvPr id="102" name="Rectangle 101"/>
          <p:cNvSpPr/>
          <p:nvPr/>
        </p:nvSpPr>
        <p:spPr>
          <a:xfrm>
            <a:off x="-3945" y="6873243"/>
            <a:ext cx="12192000" cy="34286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03" name="Rectangle 102"/>
          <p:cNvSpPr/>
          <p:nvPr/>
        </p:nvSpPr>
        <p:spPr>
          <a:xfrm>
            <a:off x="5963507" y="6886536"/>
            <a:ext cx="6187440" cy="2866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tIns="0" rIns="45720" bIns="0" rtlCol="0" anchor="ctr"/>
          <a:lstStyle/>
          <a:p>
            <a:pPr algn="l"/>
            <a:r>
              <a:rPr lang="en-US" sz="1000" b="1" baseline="0" dirty="0">
                <a:solidFill>
                  <a:schemeClr val="tx1"/>
                </a:solidFill>
              </a:rPr>
              <a:t>Footer :  </a:t>
            </a:r>
            <a:r>
              <a:rPr lang="en-US" sz="1000" baseline="0" dirty="0">
                <a:solidFill>
                  <a:schemeClr val="tx1"/>
                </a:solidFill>
                <a:sym typeface="Wingdings 3" panose="05040102010807070707" pitchFamily="18" charset="2"/>
              </a:rPr>
              <a:t>Never change the footer text on individual slides. Change, t</a:t>
            </a:r>
            <a:r>
              <a:rPr lang="en-US" sz="1000" baseline="0" dirty="0">
                <a:solidFill>
                  <a:schemeClr val="tx1"/>
                </a:solidFill>
              </a:rPr>
              <a:t>urn on or off footer by using Insert </a:t>
            </a:r>
            <a:r>
              <a:rPr lang="en-US" sz="1000" baseline="0" dirty="0">
                <a:solidFill>
                  <a:schemeClr val="tx1"/>
                </a:solidFill>
                <a:sym typeface="Wingdings 3" panose="05040102010807070707" pitchFamily="18" charset="2"/>
              </a:rPr>
              <a:t> Header &amp; Footer Enter / change text  Click Apply All. </a:t>
            </a:r>
            <a:endParaRPr lang="en-US" sz="1000" baseline="0" dirty="0">
              <a:solidFill>
                <a:schemeClr val="tx1"/>
              </a:solidFill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24861" y="6883564"/>
            <a:ext cx="903163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1"/>
                </a:solidFill>
                <a:latin typeface="Arial Narrow" panose="020B0606020202030204" pitchFamily="34" charset="0"/>
              </a:rPr>
              <a:t>Data color order</a:t>
            </a:r>
            <a:r>
              <a:rPr lang="en-US" sz="800" baseline="0" dirty="0">
                <a:solidFill>
                  <a:schemeClr val="tx1"/>
                </a:solidFill>
                <a:latin typeface="Arial Narrow" panose="020B0606020202030204" pitchFamily="34" charset="0"/>
              </a:rPr>
              <a:t>:</a:t>
            </a:r>
            <a:endParaRPr lang="en-US" sz="800" dirty="0">
              <a:solidFill>
                <a:schemeClr val="tx1"/>
              </a:solidFill>
              <a:latin typeface="Arial Narrow" panose="020B0606020202030204" pitchFamily="34" charset="0"/>
            </a:endParaRPr>
          </a:p>
        </p:txBody>
      </p:sp>
      <p:grpSp>
        <p:nvGrpSpPr>
          <p:cNvPr id="105" name="Group 104"/>
          <p:cNvGrpSpPr/>
          <p:nvPr/>
        </p:nvGrpSpPr>
        <p:grpSpPr>
          <a:xfrm>
            <a:off x="4612892" y="7065273"/>
            <a:ext cx="1037553" cy="100584"/>
            <a:chOff x="1566748" y="7022234"/>
            <a:chExt cx="778165" cy="100584"/>
          </a:xfrm>
        </p:grpSpPr>
        <p:sp>
          <p:nvSpPr>
            <p:cNvPr id="106" name="Rectangle 105"/>
            <p:cNvSpPr/>
            <p:nvPr userDrawn="1"/>
          </p:nvSpPr>
          <p:spPr>
            <a:xfrm>
              <a:off x="1566748" y="7022234"/>
              <a:ext cx="100584" cy="100584"/>
            </a:xfrm>
            <a:prstGeom prst="rect">
              <a:avLst/>
            </a:prstGeom>
            <a:solidFill>
              <a:srgbClr val="007EAE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8" name="Rectangle 117"/>
            <p:cNvSpPr/>
            <p:nvPr userDrawn="1"/>
          </p:nvSpPr>
          <p:spPr>
            <a:xfrm>
              <a:off x="1793022" y="7022234"/>
              <a:ext cx="100584" cy="100584"/>
            </a:xfrm>
            <a:prstGeom prst="rect">
              <a:avLst/>
            </a:prstGeom>
            <a:solidFill>
              <a:srgbClr val="C4006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0" name="Rectangle 119"/>
            <p:cNvSpPr/>
            <p:nvPr userDrawn="1"/>
          </p:nvSpPr>
          <p:spPr>
            <a:xfrm>
              <a:off x="1679885" y="7022234"/>
              <a:ext cx="100584" cy="100584"/>
            </a:xfrm>
            <a:prstGeom prst="rect">
              <a:avLst/>
            </a:prstGeom>
            <a:solidFill>
              <a:srgbClr val="FFAC1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1" name="Rectangle 120"/>
            <p:cNvSpPr/>
            <p:nvPr userDrawn="1"/>
          </p:nvSpPr>
          <p:spPr>
            <a:xfrm>
              <a:off x="1906159" y="7022234"/>
              <a:ext cx="100584" cy="100584"/>
            </a:xfrm>
            <a:prstGeom prst="rect">
              <a:avLst/>
            </a:prstGeom>
            <a:solidFill>
              <a:srgbClr val="08C3A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2" name="Rectangle 121"/>
            <p:cNvSpPr/>
            <p:nvPr userDrawn="1"/>
          </p:nvSpPr>
          <p:spPr>
            <a:xfrm>
              <a:off x="2019296" y="7022234"/>
              <a:ext cx="100584" cy="100584"/>
            </a:xfrm>
            <a:prstGeom prst="rect">
              <a:avLst/>
            </a:prstGeom>
            <a:solidFill>
              <a:srgbClr val="F36C3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3" name="Rectangle 122"/>
            <p:cNvSpPr/>
            <p:nvPr userDrawn="1"/>
          </p:nvSpPr>
          <p:spPr>
            <a:xfrm>
              <a:off x="2132432" y="7022234"/>
              <a:ext cx="100584" cy="100584"/>
            </a:xfrm>
            <a:prstGeom prst="rect">
              <a:avLst/>
            </a:prstGeom>
            <a:solidFill>
              <a:srgbClr val="6A6AB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9" name="Rectangle 128"/>
            <p:cNvSpPr/>
            <p:nvPr userDrawn="1"/>
          </p:nvSpPr>
          <p:spPr>
            <a:xfrm>
              <a:off x="2244329" y="7022234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sp>
        <p:nvSpPr>
          <p:cNvPr id="146" name="TextBox 145"/>
          <p:cNvSpPr txBox="1"/>
          <p:nvPr/>
        </p:nvSpPr>
        <p:spPr>
          <a:xfrm>
            <a:off x="3345544" y="7042645"/>
            <a:ext cx="1320629" cy="136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1"/>
                </a:solidFill>
                <a:latin typeface="Arial Narrow" panose="020B0606020202030204" pitchFamily="34" charset="0"/>
              </a:rPr>
              <a:t>Used with accent colors: </a:t>
            </a:r>
          </a:p>
        </p:txBody>
      </p:sp>
      <p:grpSp>
        <p:nvGrpSpPr>
          <p:cNvPr id="147" name="Group 146"/>
          <p:cNvGrpSpPr/>
          <p:nvPr/>
        </p:nvGrpSpPr>
        <p:grpSpPr>
          <a:xfrm>
            <a:off x="4232599" y="6907927"/>
            <a:ext cx="733035" cy="100584"/>
            <a:chOff x="3141899" y="6907927"/>
            <a:chExt cx="549776" cy="100584"/>
          </a:xfrm>
        </p:grpSpPr>
        <p:sp>
          <p:nvSpPr>
            <p:cNvPr id="150" name="Rectangle 149"/>
            <p:cNvSpPr/>
            <p:nvPr/>
          </p:nvSpPr>
          <p:spPr>
            <a:xfrm>
              <a:off x="3141899" y="6907927"/>
              <a:ext cx="100584" cy="1005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1" name="Rectangle 150"/>
            <p:cNvSpPr/>
            <p:nvPr/>
          </p:nvSpPr>
          <p:spPr>
            <a:xfrm>
              <a:off x="3366495" y="6907927"/>
              <a:ext cx="100584" cy="100584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2" name="Rectangle 151"/>
            <p:cNvSpPr/>
            <p:nvPr/>
          </p:nvSpPr>
          <p:spPr>
            <a:xfrm>
              <a:off x="3254197" y="6907927"/>
              <a:ext cx="100584" cy="10058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3478793" y="6907927"/>
              <a:ext cx="100584" cy="100584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4" name="Rectangle 153"/>
            <p:cNvSpPr/>
            <p:nvPr/>
          </p:nvSpPr>
          <p:spPr>
            <a:xfrm>
              <a:off x="3591091" y="6907927"/>
              <a:ext cx="100584" cy="100584"/>
            </a:xfrm>
            <a:prstGeom prst="rect">
              <a:avLst/>
            </a:prstGeom>
            <a:solidFill>
              <a:srgbClr val="CCCCCC"/>
            </a:solidFill>
            <a:ln w="3175">
              <a:solidFill>
                <a:srgbClr val="A7A9A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55" name="Group 154"/>
          <p:cNvGrpSpPr/>
          <p:nvPr/>
        </p:nvGrpSpPr>
        <p:grpSpPr>
          <a:xfrm>
            <a:off x="5078881" y="6907927"/>
            <a:ext cx="733036" cy="100584"/>
            <a:chOff x="2057435" y="7026985"/>
            <a:chExt cx="549777" cy="100584"/>
          </a:xfrm>
        </p:grpSpPr>
        <p:sp>
          <p:nvSpPr>
            <p:cNvPr id="156" name="Rectangle 155"/>
            <p:cNvSpPr/>
            <p:nvPr/>
          </p:nvSpPr>
          <p:spPr>
            <a:xfrm>
              <a:off x="2057435" y="7026985"/>
              <a:ext cx="100584" cy="100584"/>
            </a:xfrm>
            <a:prstGeom prst="rect">
              <a:avLst/>
            </a:prstGeom>
            <a:solidFill>
              <a:srgbClr val="47372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7" name="Rectangle 156"/>
            <p:cNvSpPr/>
            <p:nvPr/>
          </p:nvSpPr>
          <p:spPr>
            <a:xfrm>
              <a:off x="2282031" y="7026985"/>
              <a:ext cx="100584" cy="100584"/>
            </a:xfrm>
            <a:prstGeom prst="rect">
              <a:avLst/>
            </a:prstGeom>
            <a:solidFill>
              <a:srgbClr val="A3938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8" name="Rectangle 157"/>
            <p:cNvSpPr/>
            <p:nvPr/>
          </p:nvSpPr>
          <p:spPr>
            <a:xfrm>
              <a:off x="2169733" y="7026985"/>
              <a:ext cx="100584" cy="100584"/>
            </a:xfrm>
            <a:prstGeom prst="rect">
              <a:avLst/>
            </a:prstGeom>
            <a:solidFill>
              <a:srgbClr val="7A685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9" name="Rectangle 158"/>
            <p:cNvSpPr/>
            <p:nvPr/>
          </p:nvSpPr>
          <p:spPr>
            <a:xfrm>
              <a:off x="2394329" y="7026985"/>
              <a:ext cx="100584" cy="100584"/>
            </a:xfrm>
            <a:prstGeom prst="rect">
              <a:avLst/>
            </a:prstGeom>
            <a:solidFill>
              <a:srgbClr val="B7A99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0" name="Rectangle 159"/>
            <p:cNvSpPr/>
            <p:nvPr/>
          </p:nvSpPr>
          <p:spPr>
            <a:xfrm>
              <a:off x="2506628" y="7026985"/>
              <a:ext cx="100584" cy="100584"/>
            </a:xfrm>
            <a:prstGeom prst="rect">
              <a:avLst/>
            </a:prstGeom>
            <a:solidFill>
              <a:srgbClr val="CEC2B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61" name="Group 160"/>
          <p:cNvGrpSpPr/>
          <p:nvPr/>
        </p:nvGrpSpPr>
        <p:grpSpPr>
          <a:xfrm>
            <a:off x="905408" y="6907927"/>
            <a:ext cx="2077933" cy="100584"/>
            <a:chOff x="914339" y="6913770"/>
            <a:chExt cx="1558450" cy="100584"/>
          </a:xfrm>
        </p:grpSpPr>
        <p:sp>
          <p:nvSpPr>
            <p:cNvPr id="162" name="Rectangle 161"/>
            <p:cNvSpPr/>
            <p:nvPr/>
          </p:nvSpPr>
          <p:spPr>
            <a:xfrm>
              <a:off x="914339" y="6913770"/>
              <a:ext cx="100584" cy="100584"/>
            </a:xfrm>
            <a:prstGeom prst="rect">
              <a:avLst/>
            </a:prstGeom>
            <a:solidFill>
              <a:srgbClr val="4F99C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4" name="Rectangle 163"/>
            <p:cNvSpPr/>
            <p:nvPr/>
          </p:nvSpPr>
          <p:spPr>
            <a:xfrm>
              <a:off x="1138627" y="6913770"/>
              <a:ext cx="100584" cy="100584"/>
            </a:xfrm>
            <a:prstGeom prst="rect">
              <a:avLst/>
            </a:prstGeom>
            <a:solidFill>
              <a:srgbClr val="FCB31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6" name="Rectangle 165"/>
            <p:cNvSpPr/>
            <p:nvPr/>
          </p:nvSpPr>
          <p:spPr>
            <a:xfrm>
              <a:off x="1026483" y="6913770"/>
              <a:ext cx="100584" cy="100584"/>
            </a:xfrm>
            <a:prstGeom prst="rect">
              <a:avLst/>
            </a:prstGeom>
            <a:solidFill>
              <a:srgbClr val="002B5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7" name="Rectangle 166"/>
            <p:cNvSpPr/>
            <p:nvPr/>
          </p:nvSpPr>
          <p:spPr>
            <a:xfrm>
              <a:off x="1250771" y="6913770"/>
              <a:ext cx="100584" cy="100584"/>
            </a:xfrm>
            <a:prstGeom prst="rect">
              <a:avLst/>
            </a:prstGeom>
            <a:solidFill>
              <a:srgbClr val="50280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8" name="Rectangle 167"/>
            <p:cNvSpPr/>
            <p:nvPr/>
          </p:nvSpPr>
          <p:spPr>
            <a:xfrm>
              <a:off x="1362915" y="6913770"/>
              <a:ext cx="100584" cy="100584"/>
            </a:xfrm>
            <a:prstGeom prst="rect">
              <a:avLst/>
            </a:prstGeom>
            <a:solidFill>
              <a:srgbClr val="DE8BA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9" name="Rectangle 168"/>
            <p:cNvSpPr/>
            <p:nvPr/>
          </p:nvSpPr>
          <p:spPr>
            <a:xfrm>
              <a:off x="1475059" y="6913770"/>
              <a:ext cx="100584" cy="100584"/>
            </a:xfrm>
            <a:prstGeom prst="rect">
              <a:avLst/>
            </a:prstGeom>
            <a:solidFill>
              <a:srgbClr val="6A035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0" name="Rectangle 169"/>
            <p:cNvSpPr/>
            <p:nvPr/>
          </p:nvSpPr>
          <p:spPr>
            <a:xfrm>
              <a:off x="1587203" y="6913770"/>
              <a:ext cx="100584" cy="100584"/>
            </a:xfrm>
            <a:prstGeom prst="rect">
              <a:avLst/>
            </a:prstGeom>
            <a:solidFill>
              <a:srgbClr val="00B3A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1" name="Rectangle 170"/>
            <p:cNvSpPr/>
            <p:nvPr/>
          </p:nvSpPr>
          <p:spPr>
            <a:xfrm>
              <a:off x="1699347" y="6913770"/>
              <a:ext cx="100584" cy="100584"/>
            </a:xfrm>
            <a:prstGeom prst="rect">
              <a:avLst/>
            </a:prstGeom>
            <a:solidFill>
              <a:srgbClr val="004D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3" name="Rectangle 172"/>
            <p:cNvSpPr/>
            <p:nvPr/>
          </p:nvSpPr>
          <p:spPr>
            <a:xfrm>
              <a:off x="1811491" y="6913770"/>
              <a:ext cx="100584" cy="100584"/>
            </a:xfrm>
            <a:prstGeom prst="rect">
              <a:avLst/>
            </a:prstGeom>
            <a:solidFill>
              <a:srgbClr val="F79668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4" name="Rectangle 173"/>
            <p:cNvSpPr/>
            <p:nvPr/>
          </p:nvSpPr>
          <p:spPr>
            <a:xfrm>
              <a:off x="1923635" y="6913770"/>
              <a:ext cx="100584" cy="100584"/>
            </a:xfrm>
            <a:prstGeom prst="rect">
              <a:avLst/>
            </a:prstGeom>
            <a:solidFill>
              <a:srgbClr val="7123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5" name="Rectangle 174"/>
            <p:cNvSpPr/>
            <p:nvPr/>
          </p:nvSpPr>
          <p:spPr>
            <a:xfrm>
              <a:off x="2035779" y="6913770"/>
              <a:ext cx="100584" cy="100584"/>
            </a:xfrm>
            <a:prstGeom prst="rect">
              <a:avLst/>
            </a:prstGeom>
            <a:solidFill>
              <a:srgbClr val="908EC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6" name="Rectangle 175"/>
            <p:cNvSpPr/>
            <p:nvPr/>
          </p:nvSpPr>
          <p:spPr>
            <a:xfrm>
              <a:off x="2147923" y="6913770"/>
              <a:ext cx="100584" cy="100584"/>
            </a:xfrm>
            <a:prstGeom prst="rect">
              <a:avLst/>
            </a:prstGeom>
            <a:solidFill>
              <a:srgbClr val="37237B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7" name="Rectangle 176"/>
            <p:cNvSpPr/>
            <p:nvPr/>
          </p:nvSpPr>
          <p:spPr>
            <a:xfrm>
              <a:off x="2260067" y="6913770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8" name="Rectangle 177"/>
            <p:cNvSpPr/>
            <p:nvPr/>
          </p:nvSpPr>
          <p:spPr>
            <a:xfrm>
              <a:off x="2372205" y="6913770"/>
              <a:ext cx="100584" cy="100584"/>
            </a:xfrm>
            <a:prstGeom prst="rect">
              <a:avLst/>
            </a:prstGeom>
            <a:solidFill>
              <a:srgbClr val="2C3B0D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sp>
        <p:nvSpPr>
          <p:cNvPr id="179" name="TextBox 178"/>
          <p:cNvSpPr txBox="1"/>
          <p:nvPr/>
        </p:nvSpPr>
        <p:spPr>
          <a:xfrm>
            <a:off x="3075827" y="6883564"/>
            <a:ext cx="1204852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1"/>
                </a:solidFill>
                <a:latin typeface="Arial Narrow" panose="020B0606020202030204" pitchFamily="34" charset="0"/>
              </a:rPr>
              <a:t>Complimentary colors:</a:t>
            </a:r>
          </a:p>
        </p:txBody>
      </p:sp>
      <p:grpSp>
        <p:nvGrpSpPr>
          <p:cNvPr id="180" name="Group 179"/>
          <p:cNvGrpSpPr/>
          <p:nvPr/>
        </p:nvGrpSpPr>
        <p:grpSpPr>
          <a:xfrm>
            <a:off x="3092293" y="7022893"/>
            <a:ext cx="218964" cy="91440"/>
            <a:chOff x="2279174" y="7027888"/>
            <a:chExt cx="164223" cy="91440"/>
          </a:xfrm>
        </p:grpSpPr>
        <p:cxnSp>
          <p:nvCxnSpPr>
            <p:cNvPr id="181" name="Straight Arrow Connector 180"/>
            <p:cNvCxnSpPr>
              <a:cxnSpLocks/>
            </p:cNvCxnSpPr>
            <p:nvPr userDrawn="1"/>
          </p:nvCxnSpPr>
          <p:spPr>
            <a:xfrm>
              <a:off x="2279174" y="7114593"/>
              <a:ext cx="16422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/>
            <p:cNvCxnSpPr>
              <a:cxnSpLocks/>
            </p:cNvCxnSpPr>
            <p:nvPr userDrawn="1"/>
          </p:nvCxnSpPr>
          <p:spPr>
            <a:xfrm flipV="1">
              <a:off x="2281672" y="7027888"/>
              <a:ext cx="0" cy="9144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/>
          <p:cNvGrpSpPr/>
          <p:nvPr/>
        </p:nvGrpSpPr>
        <p:grpSpPr>
          <a:xfrm>
            <a:off x="12231234" y="6237774"/>
            <a:ext cx="985371" cy="978343"/>
            <a:chOff x="9173426" y="6237765"/>
            <a:chExt cx="739028" cy="978343"/>
          </a:xfrm>
        </p:grpSpPr>
        <p:sp>
          <p:nvSpPr>
            <p:cNvPr id="115" name="Rectangle 114"/>
            <p:cNvSpPr/>
            <p:nvPr userDrawn="1"/>
          </p:nvSpPr>
          <p:spPr>
            <a:xfrm>
              <a:off x="9173426" y="6237765"/>
              <a:ext cx="739028" cy="97834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9218311" y="6565676"/>
              <a:ext cx="609784" cy="615127"/>
              <a:chOff x="9218311" y="6565676"/>
              <a:chExt cx="609784" cy="615127"/>
            </a:xfrm>
          </p:grpSpPr>
          <p:sp>
            <p:nvSpPr>
              <p:cNvPr id="70" name="Rectangle 69"/>
              <p:cNvSpPr/>
              <p:nvPr/>
            </p:nvSpPr>
            <p:spPr>
              <a:xfrm>
                <a:off x="9218311" y="6565676"/>
                <a:ext cx="100584" cy="10058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1" name="Rectangle 70"/>
              <p:cNvSpPr/>
              <p:nvPr/>
            </p:nvSpPr>
            <p:spPr>
              <a:xfrm>
                <a:off x="949323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2" name="Rectangle 71"/>
              <p:cNvSpPr/>
              <p:nvPr/>
            </p:nvSpPr>
            <p:spPr>
              <a:xfrm>
                <a:off x="9376091" y="6565676"/>
                <a:ext cx="100584" cy="100584"/>
              </a:xfrm>
              <a:prstGeom prst="rect">
                <a:avLst/>
              </a:prstGeom>
              <a:solidFill>
                <a:srgbClr val="2B3B0D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3" name="Rectangle 72"/>
              <p:cNvSpPr/>
              <p:nvPr/>
            </p:nvSpPr>
            <p:spPr>
              <a:xfrm>
                <a:off x="961037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4" name="Rectangle 73"/>
              <p:cNvSpPr/>
              <p:nvPr/>
            </p:nvSpPr>
            <p:spPr>
              <a:xfrm>
                <a:off x="9727511" y="6565676"/>
                <a:ext cx="100584" cy="100584"/>
              </a:xfrm>
              <a:prstGeom prst="rect">
                <a:avLst/>
              </a:prstGeom>
              <a:solidFill>
                <a:srgbClr val="C5D58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5" name="Rectangle 84"/>
              <p:cNvSpPr/>
              <p:nvPr userDrawn="1"/>
            </p:nvSpPr>
            <p:spPr>
              <a:xfrm>
                <a:off x="9218311" y="6694312"/>
                <a:ext cx="100584" cy="10058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6" name="Rectangle 85"/>
              <p:cNvSpPr/>
              <p:nvPr userDrawn="1"/>
            </p:nvSpPr>
            <p:spPr>
              <a:xfrm>
                <a:off x="9493231" y="6694312"/>
                <a:ext cx="100584" cy="100584"/>
              </a:xfrm>
              <a:prstGeom prst="rect">
                <a:avLst/>
              </a:prstGeom>
              <a:solidFill>
                <a:srgbClr val="D0588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7" name="Rectangle 86"/>
              <p:cNvSpPr/>
              <p:nvPr userDrawn="1"/>
            </p:nvSpPr>
            <p:spPr>
              <a:xfrm>
                <a:off x="9376091" y="6694312"/>
                <a:ext cx="100584" cy="100584"/>
              </a:xfrm>
              <a:prstGeom prst="rect">
                <a:avLst/>
              </a:prstGeom>
              <a:solidFill>
                <a:srgbClr val="69025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8" name="Rectangle 87"/>
              <p:cNvSpPr/>
              <p:nvPr userDrawn="1"/>
            </p:nvSpPr>
            <p:spPr>
              <a:xfrm>
                <a:off x="9610371" y="6694312"/>
                <a:ext cx="100584" cy="100584"/>
              </a:xfrm>
              <a:prstGeom prst="rect">
                <a:avLst/>
              </a:prstGeom>
              <a:solidFill>
                <a:srgbClr val="DD8BA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9" name="Rectangle 88"/>
              <p:cNvSpPr/>
              <p:nvPr userDrawn="1"/>
            </p:nvSpPr>
            <p:spPr>
              <a:xfrm>
                <a:off x="9727511" y="6694312"/>
                <a:ext cx="100584" cy="100584"/>
              </a:xfrm>
              <a:prstGeom prst="rect">
                <a:avLst/>
              </a:prstGeom>
              <a:solidFill>
                <a:srgbClr val="ECC0C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1" name="Rectangle 90"/>
              <p:cNvSpPr/>
              <p:nvPr userDrawn="1"/>
            </p:nvSpPr>
            <p:spPr>
              <a:xfrm>
                <a:off x="9218311" y="6822948"/>
                <a:ext cx="100584" cy="10058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2" name="Rectangle 91"/>
              <p:cNvSpPr/>
              <p:nvPr userDrawn="1"/>
            </p:nvSpPr>
            <p:spPr>
              <a:xfrm>
                <a:off x="9493231" y="6822948"/>
                <a:ext cx="100584" cy="100584"/>
              </a:xfrm>
              <a:prstGeom prst="rect">
                <a:avLst/>
              </a:prstGeom>
              <a:solidFill>
                <a:srgbClr val="BD461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3" name="Rectangle 92"/>
              <p:cNvSpPr/>
              <p:nvPr userDrawn="1"/>
            </p:nvSpPr>
            <p:spPr>
              <a:xfrm>
                <a:off x="9376091" y="6822948"/>
                <a:ext cx="100584" cy="100584"/>
              </a:xfrm>
              <a:prstGeom prst="rect">
                <a:avLst/>
              </a:prstGeom>
              <a:solidFill>
                <a:srgbClr val="71220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4" name="Rectangle 93"/>
              <p:cNvSpPr/>
              <p:nvPr userDrawn="1"/>
            </p:nvSpPr>
            <p:spPr>
              <a:xfrm>
                <a:off x="9610371" y="6822948"/>
                <a:ext cx="100584" cy="100584"/>
              </a:xfrm>
              <a:prstGeom prst="rect">
                <a:avLst/>
              </a:prstGeom>
              <a:solidFill>
                <a:srgbClr val="F695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5" name="Rectangle 94"/>
              <p:cNvSpPr/>
              <p:nvPr userDrawn="1"/>
            </p:nvSpPr>
            <p:spPr>
              <a:xfrm>
                <a:off x="9727511" y="6822948"/>
                <a:ext cx="100584" cy="100584"/>
              </a:xfrm>
              <a:prstGeom prst="rect">
                <a:avLst/>
              </a:prstGeom>
              <a:solidFill>
                <a:srgbClr val="FABD9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7" name="Rectangle 96"/>
              <p:cNvSpPr/>
              <p:nvPr userDrawn="1"/>
            </p:nvSpPr>
            <p:spPr>
              <a:xfrm>
                <a:off x="9218311" y="6951584"/>
                <a:ext cx="100584" cy="100584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8" name="Rectangle 97"/>
              <p:cNvSpPr/>
              <p:nvPr userDrawn="1"/>
            </p:nvSpPr>
            <p:spPr>
              <a:xfrm>
                <a:off x="949323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9" name="Rectangle 98"/>
              <p:cNvSpPr/>
              <p:nvPr userDrawn="1"/>
            </p:nvSpPr>
            <p:spPr>
              <a:xfrm>
                <a:off x="9376091" y="6951584"/>
                <a:ext cx="100584" cy="100584"/>
              </a:xfrm>
              <a:prstGeom prst="rect">
                <a:avLst/>
              </a:prstGeom>
              <a:solidFill>
                <a:srgbClr val="002B5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00" name="Rectangle 99"/>
              <p:cNvSpPr/>
              <p:nvPr userDrawn="1"/>
            </p:nvSpPr>
            <p:spPr>
              <a:xfrm>
                <a:off x="961037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01" name="Rectangle 100"/>
              <p:cNvSpPr/>
              <p:nvPr userDrawn="1"/>
            </p:nvSpPr>
            <p:spPr>
              <a:xfrm>
                <a:off x="9727511" y="6951584"/>
                <a:ext cx="100584" cy="100584"/>
              </a:xfrm>
              <a:prstGeom prst="rect">
                <a:avLst/>
              </a:prstGeom>
              <a:solidFill>
                <a:srgbClr val="A0C3D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08" name="Rectangle 107"/>
              <p:cNvSpPr/>
              <p:nvPr userDrawn="1"/>
            </p:nvSpPr>
            <p:spPr>
              <a:xfrm>
                <a:off x="9218311" y="7080219"/>
                <a:ext cx="100584" cy="10058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09" name="Rectangle 108"/>
              <p:cNvSpPr/>
              <p:nvPr userDrawn="1"/>
            </p:nvSpPr>
            <p:spPr>
              <a:xfrm>
                <a:off x="9493231" y="7080219"/>
                <a:ext cx="100584" cy="100584"/>
              </a:xfrm>
              <a:prstGeom prst="rect">
                <a:avLst/>
              </a:prstGeom>
              <a:solidFill>
                <a:srgbClr val="534F9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0" name="Rectangle 109"/>
              <p:cNvSpPr/>
              <p:nvPr userDrawn="1"/>
            </p:nvSpPr>
            <p:spPr>
              <a:xfrm>
                <a:off x="9376091" y="7080219"/>
                <a:ext cx="100584" cy="100584"/>
              </a:xfrm>
              <a:prstGeom prst="rect">
                <a:avLst/>
              </a:prstGeom>
              <a:solidFill>
                <a:srgbClr val="37227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1" name="Rectangle 110"/>
              <p:cNvSpPr/>
              <p:nvPr userDrawn="1"/>
            </p:nvSpPr>
            <p:spPr>
              <a:xfrm>
                <a:off x="9610371" y="7080219"/>
                <a:ext cx="100584" cy="100584"/>
              </a:xfrm>
              <a:prstGeom prst="rect">
                <a:avLst/>
              </a:prstGeom>
              <a:solidFill>
                <a:srgbClr val="908DC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2" name="Rectangle 111"/>
              <p:cNvSpPr/>
              <p:nvPr userDrawn="1"/>
            </p:nvSpPr>
            <p:spPr>
              <a:xfrm>
                <a:off x="9727511" y="7080219"/>
                <a:ext cx="100584" cy="100584"/>
              </a:xfrm>
              <a:prstGeom prst="rect">
                <a:avLst/>
              </a:prstGeom>
              <a:solidFill>
                <a:srgbClr val="BBB9D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</p:grpSp>
        <p:sp>
          <p:nvSpPr>
            <p:cNvPr id="114" name="TextBox 113"/>
            <p:cNvSpPr txBox="1"/>
            <p:nvPr userDrawn="1"/>
          </p:nvSpPr>
          <p:spPr>
            <a:xfrm>
              <a:off x="9203119" y="6283237"/>
              <a:ext cx="677372" cy="14255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l"/>
              <a:r>
                <a:rPr lang="en-US" sz="800" dirty="0" err="1">
                  <a:solidFill>
                    <a:schemeClr val="tx1"/>
                  </a:solidFill>
                  <a:latin typeface="Arial Narrow" panose="020B0606020202030204" pitchFamily="34" charset="0"/>
                </a:rPr>
                <a:t>Platts</a:t>
              </a:r>
              <a:r>
                <a:rPr lang="en-US" sz="800" dirty="0">
                  <a:solidFill>
                    <a:schemeClr val="tx1"/>
                  </a:solidFill>
                  <a:latin typeface="Arial Narrow" panose="020B0606020202030204" pitchFamily="34" charset="0"/>
                </a:rPr>
                <a:t> Commodity Colors: </a:t>
              </a:r>
            </a:p>
          </p:txBody>
        </p:sp>
      </p:grpSp>
      <p:pic>
        <p:nvPicPr>
          <p:cNvPr id="107" name="Platts"/>
          <p:cNvPicPr>
            <a:picLocks noChangeAspect="1"/>
          </p:cNvPicPr>
          <p:nvPr userDrawn="1"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5097" y="6083223"/>
            <a:ext cx="1256647" cy="7132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2404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82" r:id="rId1"/>
    <p:sldLayoutId id="2147486283" r:id="rId2"/>
    <p:sldLayoutId id="2147486284" r:id="rId3"/>
    <p:sldLayoutId id="2147486285" r:id="rId4"/>
    <p:sldLayoutId id="2147486286" r:id="rId5"/>
    <p:sldLayoutId id="2147486287" r:id="rId6"/>
    <p:sldLayoutId id="2147486288" r:id="rId7"/>
    <p:sldLayoutId id="2147486289" r:id="rId8"/>
    <p:sldLayoutId id="2147486290" r:id="rId9"/>
    <p:sldLayoutId id="2147486291" r:id="rId10"/>
    <p:sldLayoutId id="2147486292" r:id="rId11"/>
    <p:sldLayoutId id="2147486293" r:id="rId12"/>
    <p:sldLayoutId id="2147486294" r:id="rId13"/>
    <p:sldLayoutId id="2147486295" r:id="rId14"/>
    <p:sldLayoutId id="2147486296" r:id="rId15"/>
    <p:sldLayoutId id="2147486297" r:id="rId16"/>
    <p:sldLayoutId id="2147486298" r:id="rId17"/>
    <p:sldLayoutId id="2147486299" r:id="rId18"/>
    <p:sldLayoutId id="2147486300" r:id="rId19"/>
    <p:sldLayoutId id="2147486301" r:id="rId20"/>
    <p:sldLayoutId id="2147486302" r:id="rId21"/>
    <p:sldLayoutId id="2147486303" r:id="rId22"/>
    <p:sldLayoutId id="2147486304" r:id="rId23"/>
    <p:sldLayoutId id="2147486305" r:id="rId24"/>
    <p:sldLayoutId id="2147486306" r:id="rId25"/>
    <p:sldLayoutId id="2147486307" r:id="rId26"/>
    <p:sldLayoutId id="2147486308" r:id="rId27"/>
    <p:sldLayoutId id="2147486309" r:id="rId28"/>
    <p:sldLayoutId id="2147486310" r:id="rId29"/>
    <p:sldLayoutId id="2147486311" r:id="rId30"/>
    <p:sldLayoutId id="2147486312" r:id="rId31"/>
    <p:sldLayoutId id="2147486313" r:id="rId32"/>
    <p:sldLayoutId id="2147486314" r:id="rId33"/>
    <p:sldLayoutId id="2147486315" r:id="rId34"/>
    <p:sldLayoutId id="2147486316" r:id="rId35"/>
    <p:sldLayoutId id="2147486317" r:id="rId36"/>
  </p:sldLayoutIdLst>
  <p:hf hdr="0" ft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28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69858" indent="-169858" algn="l" defTabSz="914377" rtl="0" eaLnBrk="1" latinLnBrk="0" hangingPunct="1">
        <a:lnSpc>
          <a:spcPct val="90000"/>
        </a:lnSpc>
        <a:spcBef>
          <a:spcPts val="1200"/>
        </a:spcBef>
        <a:spcAft>
          <a:spcPts val="200"/>
        </a:spcAft>
        <a:buFont typeface="Arial" panose="020B0604020202020204" pitchFamily="34" charset="0"/>
        <a:buChar char="•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1pPr>
      <a:lvl2pPr marL="401629" indent="-219069" algn="l" defTabSz="914377" rtl="0" eaLnBrk="1" latinLnBrk="0" hangingPunct="1">
        <a:lnSpc>
          <a:spcPct val="90000"/>
        </a:lnSpc>
        <a:spcBef>
          <a:spcPts val="300"/>
        </a:spcBef>
        <a:spcAft>
          <a:spcPts val="0"/>
        </a:spcAft>
        <a:buFont typeface="Arial" panose="020B0604020202020204" pitchFamily="34" charset="0"/>
        <a:buChar char="–"/>
        <a:tabLst/>
        <a:defRPr sz="1800" b="0" kern="1200">
          <a:solidFill>
            <a:schemeClr val="tx1"/>
          </a:solidFill>
          <a:latin typeface="+mn-lt"/>
          <a:ea typeface="+mn-ea"/>
          <a:cs typeface="+mn-cs"/>
        </a:defRPr>
      </a:lvl2pPr>
      <a:lvl3pPr marL="569899" indent="-169858" algn="l" defTabSz="914377" rtl="0" eaLnBrk="1" latinLnBrk="0" hangingPunct="1">
        <a:lnSpc>
          <a:spcPct val="90000"/>
        </a:lnSpc>
        <a:spcBef>
          <a:spcPts val="300"/>
        </a:spcBef>
        <a:spcAft>
          <a:spcPts val="0"/>
        </a:spcAft>
        <a:buFont typeface="Wingdings" panose="05000000000000000000" pitchFamily="2" charset="2"/>
        <a:buChar char="§"/>
        <a:defRPr sz="16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744520" indent="-173034" algn="l" defTabSz="914377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400" b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377" indent="-169858" algn="l" defTabSz="914377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–"/>
        <a:tabLst/>
        <a:defRPr sz="1400" b="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  <p15:guide id="3" orient="horz" pos="1128">
          <p15:clr>
            <a:srgbClr val="F26B43"/>
          </p15:clr>
        </p15:guide>
        <p15:guide id="5" orient="horz" pos="864">
          <p15:clr>
            <a:srgbClr val="5ACBF0"/>
          </p15:clr>
        </p15:guide>
        <p15:guide id="6" orient="horz" pos="139">
          <p15:clr>
            <a:srgbClr val="A4A3A4"/>
          </p15:clr>
        </p15:guide>
        <p15:guide id="7" orient="horz" pos="3837">
          <p15:clr>
            <a:srgbClr val="F26B43"/>
          </p15:clr>
        </p15:guide>
        <p15:guide id="8" orient="horz" pos="4191">
          <p15:clr>
            <a:srgbClr val="A4A3A4"/>
          </p15:clr>
        </p15:guide>
        <p15:guide id="9" pos="7424">
          <p15:clr>
            <a:srgbClr val="F26B43"/>
          </p15:clr>
        </p15:guide>
        <p15:guide id="10" pos="256">
          <p15:clr>
            <a:srgbClr val="F26B43"/>
          </p15:clr>
        </p15:guide>
        <p15:guide id="12" orient="horz" pos="3573">
          <p15:clr>
            <a:srgbClr val="5ACBF0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14528" y="219465"/>
            <a:ext cx="11358880" cy="865273"/>
          </a:xfrm>
          <a:prstGeom prst="rect">
            <a:avLst/>
          </a:prstGeom>
          <a:ln w="3175">
            <a:noFill/>
            <a:prstDash val="dash"/>
          </a:ln>
        </p:spPr>
        <p:txBody>
          <a:bodyPr vert="horz" lIns="0" tIns="45720" rIns="91440" bIns="45720" rtlCol="0" anchor="t">
            <a:no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14528" y="1371609"/>
            <a:ext cx="11367253" cy="4300151"/>
          </a:xfrm>
          <a:prstGeom prst="rect">
            <a:avLst/>
          </a:prstGeom>
          <a:ln>
            <a:noFill/>
          </a:ln>
        </p:spPr>
        <p:txBody>
          <a:bodyPr vert="horz" lIns="0" tIns="45720" rIns="91440" bIns="45720" rtlCol="0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746125" y="-180"/>
            <a:ext cx="2039487" cy="206651"/>
          </a:xfrm>
          <a:prstGeom prst="rect">
            <a:avLst/>
          </a:prstGeom>
        </p:spPr>
        <p:txBody>
          <a:bodyPr vert="horz" lIns="91440" tIns="0" rIns="0" bIns="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440004" y="6316989"/>
            <a:ext cx="7733456" cy="365113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16641" y="6316983"/>
            <a:ext cx="570795" cy="373695"/>
          </a:xfrm>
          <a:prstGeom prst="rect">
            <a:avLst/>
          </a:prstGeom>
        </p:spPr>
        <p:txBody>
          <a:bodyPr vert="horz" lIns="91440" tIns="0" rIns="0" bIns="0" rtlCol="0" anchor="b"/>
          <a:lstStyle>
            <a:lvl1pPr algn="r">
              <a:defRPr sz="1051">
                <a:solidFill>
                  <a:schemeClr val="tx1"/>
                </a:solidFill>
              </a:defRPr>
            </a:lvl1pPr>
          </a:lstStyle>
          <a:p>
            <a:fld id="{5246FB18-5DF1-419A-B975-14AFDDD65B9F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7" name="Straight Connector 6"/>
          <p:cNvCxnSpPr/>
          <p:nvPr/>
        </p:nvCxnSpPr>
        <p:spPr>
          <a:xfrm>
            <a:off x="-395621" y="219293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-395621" y="137160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-395621" y="179294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-395621" y="3429755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-395621" y="609088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>
          <a:xfrm>
            <a:off x="-395621" y="6653049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 rot="5400000" flipH="1" flipV="1">
            <a:off x="258037" y="-152400"/>
            <a:ext cx="296716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/>
        </p:nvCxnSpPr>
        <p:spPr>
          <a:xfrm rot="5400000" flipH="1" flipV="1">
            <a:off x="5947645" y="-152400"/>
            <a:ext cx="296716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 rot="5400000" flipH="1" flipV="1">
            <a:off x="11637251" y="-152400"/>
            <a:ext cx="296716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12192000" y="218663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12192000" y="137160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/>
        </p:nvCxnSpPr>
        <p:spPr>
          <a:xfrm>
            <a:off x="12192000" y="1792940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/>
        </p:nvCxnSpPr>
        <p:spPr>
          <a:xfrm>
            <a:off x="12192000" y="3429755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>
            <a:off x="12192000" y="6095211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/>
          <p:nvPr/>
        </p:nvCxnSpPr>
        <p:spPr>
          <a:xfrm>
            <a:off x="12195388" y="6653049"/>
            <a:ext cx="395621" cy="0"/>
          </a:xfrm>
          <a:prstGeom prst="line">
            <a:avLst/>
          </a:prstGeom>
          <a:ln w="3175"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12287024" y="597916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bg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-1786823" y="5987537"/>
            <a:ext cx="1706880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/>
            <a:r>
              <a:rPr lang="en-US" sz="800" dirty="0">
                <a:solidFill>
                  <a:schemeClr val="bg2">
                    <a:lumMod val="75000"/>
                  </a:schemeClr>
                </a:solidFill>
                <a:latin typeface="Arial Narrow" panose="020B0606020202030204" pitchFamily="34" charset="0"/>
              </a:rPr>
              <a:t>No content below the line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2287030" y="-4042"/>
            <a:ext cx="1386247" cy="179698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rIns="45720" rtlCol="0" anchor="t"/>
          <a:lstStyle/>
          <a:p>
            <a:pPr algn="l"/>
            <a:endParaRPr lang="en-US" sz="1000" dirty="0"/>
          </a:p>
        </p:txBody>
      </p:sp>
      <p:sp>
        <p:nvSpPr>
          <p:cNvPr id="102" name="Rectangle 101"/>
          <p:cNvSpPr/>
          <p:nvPr/>
        </p:nvSpPr>
        <p:spPr>
          <a:xfrm>
            <a:off x="-3945" y="6873243"/>
            <a:ext cx="12192000" cy="342868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 err="1">
              <a:solidFill>
                <a:schemeClr val="tx1"/>
              </a:solidFill>
            </a:endParaRPr>
          </a:p>
        </p:txBody>
      </p:sp>
      <p:sp>
        <p:nvSpPr>
          <p:cNvPr id="103" name="Rectangle 102"/>
          <p:cNvSpPr/>
          <p:nvPr/>
        </p:nvSpPr>
        <p:spPr>
          <a:xfrm>
            <a:off x="5963507" y="6886536"/>
            <a:ext cx="6187440" cy="2866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" tIns="0" rIns="45720" bIns="0" rtlCol="0" anchor="ctr"/>
          <a:lstStyle/>
          <a:p>
            <a:pPr algn="l"/>
            <a:r>
              <a:rPr lang="en-US" sz="1000" b="1" baseline="0" dirty="0">
                <a:solidFill>
                  <a:schemeClr val="tx1"/>
                </a:solidFill>
              </a:rPr>
              <a:t>Footer :  </a:t>
            </a:r>
            <a:r>
              <a:rPr lang="en-US" sz="1000" baseline="0" dirty="0">
                <a:solidFill>
                  <a:schemeClr val="tx1"/>
                </a:solidFill>
                <a:sym typeface="Wingdings 3" panose="05040102010807070707" pitchFamily="18" charset="2"/>
              </a:rPr>
              <a:t>Never change the footer text on individual slides. Change, t</a:t>
            </a:r>
            <a:r>
              <a:rPr lang="en-US" sz="1000" baseline="0" dirty="0">
                <a:solidFill>
                  <a:schemeClr val="tx1"/>
                </a:solidFill>
              </a:rPr>
              <a:t>urn on or off footer by using Insert </a:t>
            </a:r>
            <a:r>
              <a:rPr lang="en-US" sz="1000" baseline="0" dirty="0">
                <a:solidFill>
                  <a:schemeClr val="tx1"/>
                </a:solidFill>
                <a:sym typeface="Wingdings 3" panose="05040102010807070707" pitchFamily="18" charset="2"/>
              </a:rPr>
              <a:t> Header &amp; Footer Enter / change text  Click Apply All. </a:t>
            </a:r>
            <a:endParaRPr lang="en-US" sz="1000" baseline="0" dirty="0">
              <a:solidFill>
                <a:schemeClr val="tx1"/>
              </a:solidFill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24861" y="6883564"/>
            <a:ext cx="903163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1"/>
                </a:solidFill>
                <a:latin typeface="Arial Narrow" panose="020B0606020202030204" pitchFamily="34" charset="0"/>
              </a:rPr>
              <a:t>Data color order</a:t>
            </a:r>
            <a:r>
              <a:rPr lang="en-US" sz="800" baseline="0" dirty="0">
                <a:solidFill>
                  <a:schemeClr val="tx1"/>
                </a:solidFill>
                <a:latin typeface="Arial Narrow" panose="020B0606020202030204" pitchFamily="34" charset="0"/>
              </a:rPr>
              <a:t>:</a:t>
            </a:r>
            <a:endParaRPr lang="en-US" sz="800" dirty="0">
              <a:solidFill>
                <a:schemeClr val="tx1"/>
              </a:solidFill>
              <a:latin typeface="Arial Narrow" panose="020B0606020202030204" pitchFamily="34" charset="0"/>
            </a:endParaRPr>
          </a:p>
        </p:txBody>
      </p:sp>
      <p:grpSp>
        <p:nvGrpSpPr>
          <p:cNvPr id="105" name="Group 104"/>
          <p:cNvGrpSpPr/>
          <p:nvPr/>
        </p:nvGrpSpPr>
        <p:grpSpPr>
          <a:xfrm>
            <a:off x="4612892" y="7065273"/>
            <a:ext cx="1037553" cy="100584"/>
            <a:chOff x="1566748" y="7022234"/>
            <a:chExt cx="778165" cy="100584"/>
          </a:xfrm>
        </p:grpSpPr>
        <p:sp>
          <p:nvSpPr>
            <p:cNvPr id="106" name="Rectangle 105"/>
            <p:cNvSpPr/>
            <p:nvPr userDrawn="1"/>
          </p:nvSpPr>
          <p:spPr>
            <a:xfrm>
              <a:off x="1566748" y="7022234"/>
              <a:ext cx="100584" cy="100584"/>
            </a:xfrm>
            <a:prstGeom prst="rect">
              <a:avLst/>
            </a:prstGeom>
            <a:solidFill>
              <a:srgbClr val="007EAE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18" name="Rectangle 117"/>
            <p:cNvSpPr/>
            <p:nvPr userDrawn="1"/>
          </p:nvSpPr>
          <p:spPr>
            <a:xfrm>
              <a:off x="1793022" y="7022234"/>
              <a:ext cx="100584" cy="100584"/>
            </a:xfrm>
            <a:prstGeom prst="rect">
              <a:avLst/>
            </a:prstGeom>
            <a:solidFill>
              <a:srgbClr val="C4006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0" name="Rectangle 119"/>
            <p:cNvSpPr/>
            <p:nvPr userDrawn="1"/>
          </p:nvSpPr>
          <p:spPr>
            <a:xfrm>
              <a:off x="1679885" y="7022234"/>
              <a:ext cx="100584" cy="100584"/>
            </a:xfrm>
            <a:prstGeom prst="rect">
              <a:avLst/>
            </a:prstGeom>
            <a:solidFill>
              <a:srgbClr val="FFAC1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1" name="Rectangle 120"/>
            <p:cNvSpPr/>
            <p:nvPr userDrawn="1"/>
          </p:nvSpPr>
          <p:spPr>
            <a:xfrm>
              <a:off x="1906159" y="7022234"/>
              <a:ext cx="100584" cy="100584"/>
            </a:xfrm>
            <a:prstGeom prst="rect">
              <a:avLst/>
            </a:prstGeom>
            <a:solidFill>
              <a:srgbClr val="08C3A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2" name="Rectangle 121"/>
            <p:cNvSpPr/>
            <p:nvPr userDrawn="1"/>
          </p:nvSpPr>
          <p:spPr>
            <a:xfrm>
              <a:off x="2019296" y="7022234"/>
              <a:ext cx="100584" cy="100584"/>
            </a:xfrm>
            <a:prstGeom prst="rect">
              <a:avLst/>
            </a:prstGeom>
            <a:solidFill>
              <a:srgbClr val="F36C3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3" name="Rectangle 122"/>
            <p:cNvSpPr/>
            <p:nvPr userDrawn="1"/>
          </p:nvSpPr>
          <p:spPr>
            <a:xfrm>
              <a:off x="2132432" y="7022234"/>
              <a:ext cx="100584" cy="100584"/>
            </a:xfrm>
            <a:prstGeom prst="rect">
              <a:avLst/>
            </a:prstGeom>
            <a:solidFill>
              <a:srgbClr val="6A6AB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29" name="Rectangle 128"/>
            <p:cNvSpPr/>
            <p:nvPr userDrawn="1"/>
          </p:nvSpPr>
          <p:spPr>
            <a:xfrm>
              <a:off x="2244329" y="7022234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sp>
        <p:nvSpPr>
          <p:cNvPr id="146" name="TextBox 145"/>
          <p:cNvSpPr txBox="1"/>
          <p:nvPr/>
        </p:nvSpPr>
        <p:spPr>
          <a:xfrm>
            <a:off x="3345544" y="7042645"/>
            <a:ext cx="1320629" cy="13644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1"/>
                </a:solidFill>
                <a:latin typeface="Arial Narrow" panose="020B0606020202030204" pitchFamily="34" charset="0"/>
              </a:rPr>
              <a:t>Used with accent colors: </a:t>
            </a:r>
          </a:p>
        </p:txBody>
      </p:sp>
      <p:grpSp>
        <p:nvGrpSpPr>
          <p:cNvPr id="147" name="Group 146"/>
          <p:cNvGrpSpPr/>
          <p:nvPr/>
        </p:nvGrpSpPr>
        <p:grpSpPr>
          <a:xfrm>
            <a:off x="4232599" y="6907927"/>
            <a:ext cx="733035" cy="100584"/>
            <a:chOff x="3141899" y="6907927"/>
            <a:chExt cx="549776" cy="100584"/>
          </a:xfrm>
        </p:grpSpPr>
        <p:sp>
          <p:nvSpPr>
            <p:cNvPr id="150" name="Rectangle 149"/>
            <p:cNvSpPr/>
            <p:nvPr/>
          </p:nvSpPr>
          <p:spPr>
            <a:xfrm>
              <a:off x="3141899" y="6907927"/>
              <a:ext cx="100584" cy="1005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1" name="Rectangle 150"/>
            <p:cNvSpPr/>
            <p:nvPr/>
          </p:nvSpPr>
          <p:spPr>
            <a:xfrm>
              <a:off x="3366495" y="6907927"/>
              <a:ext cx="100584" cy="100584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2" name="Rectangle 151"/>
            <p:cNvSpPr/>
            <p:nvPr/>
          </p:nvSpPr>
          <p:spPr>
            <a:xfrm>
              <a:off x="3254197" y="6907927"/>
              <a:ext cx="100584" cy="100584"/>
            </a:xfrm>
            <a:prstGeom prst="rect">
              <a:avLst/>
            </a:prstGeom>
            <a:solidFill>
              <a:srgbClr val="33333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3478793" y="6907927"/>
              <a:ext cx="100584" cy="100584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4" name="Rectangle 153"/>
            <p:cNvSpPr/>
            <p:nvPr/>
          </p:nvSpPr>
          <p:spPr>
            <a:xfrm>
              <a:off x="3591091" y="6907927"/>
              <a:ext cx="100584" cy="100584"/>
            </a:xfrm>
            <a:prstGeom prst="rect">
              <a:avLst/>
            </a:prstGeom>
            <a:solidFill>
              <a:srgbClr val="CCCCCC"/>
            </a:solidFill>
            <a:ln w="3175">
              <a:solidFill>
                <a:srgbClr val="A7A9AC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55" name="Group 154"/>
          <p:cNvGrpSpPr/>
          <p:nvPr/>
        </p:nvGrpSpPr>
        <p:grpSpPr>
          <a:xfrm>
            <a:off x="5078881" y="6907927"/>
            <a:ext cx="733036" cy="100584"/>
            <a:chOff x="2057435" y="7026985"/>
            <a:chExt cx="549777" cy="100584"/>
          </a:xfrm>
        </p:grpSpPr>
        <p:sp>
          <p:nvSpPr>
            <p:cNvPr id="156" name="Rectangle 155"/>
            <p:cNvSpPr/>
            <p:nvPr/>
          </p:nvSpPr>
          <p:spPr>
            <a:xfrm>
              <a:off x="2057435" y="7026985"/>
              <a:ext cx="100584" cy="100584"/>
            </a:xfrm>
            <a:prstGeom prst="rect">
              <a:avLst/>
            </a:prstGeom>
            <a:solidFill>
              <a:srgbClr val="47372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7" name="Rectangle 156"/>
            <p:cNvSpPr/>
            <p:nvPr/>
          </p:nvSpPr>
          <p:spPr>
            <a:xfrm>
              <a:off x="2282031" y="7026985"/>
              <a:ext cx="100584" cy="100584"/>
            </a:xfrm>
            <a:prstGeom prst="rect">
              <a:avLst/>
            </a:prstGeom>
            <a:solidFill>
              <a:srgbClr val="A3938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8" name="Rectangle 157"/>
            <p:cNvSpPr/>
            <p:nvPr/>
          </p:nvSpPr>
          <p:spPr>
            <a:xfrm>
              <a:off x="2169733" y="7026985"/>
              <a:ext cx="100584" cy="100584"/>
            </a:xfrm>
            <a:prstGeom prst="rect">
              <a:avLst/>
            </a:prstGeom>
            <a:solidFill>
              <a:srgbClr val="7A685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59" name="Rectangle 158"/>
            <p:cNvSpPr/>
            <p:nvPr/>
          </p:nvSpPr>
          <p:spPr>
            <a:xfrm>
              <a:off x="2394329" y="7026985"/>
              <a:ext cx="100584" cy="100584"/>
            </a:xfrm>
            <a:prstGeom prst="rect">
              <a:avLst/>
            </a:prstGeom>
            <a:solidFill>
              <a:srgbClr val="B7A99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0" name="Rectangle 159"/>
            <p:cNvSpPr/>
            <p:nvPr/>
          </p:nvSpPr>
          <p:spPr>
            <a:xfrm>
              <a:off x="2506628" y="7026985"/>
              <a:ext cx="100584" cy="100584"/>
            </a:xfrm>
            <a:prstGeom prst="rect">
              <a:avLst/>
            </a:prstGeom>
            <a:solidFill>
              <a:srgbClr val="CEC2B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grpSp>
        <p:nvGrpSpPr>
          <p:cNvPr id="161" name="Group 160"/>
          <p:cNvGrpSpPr/>
          <p:nvPr/>
        </p:nvGrpSpPr>
        <p:grpSpPr>
          <a:xfrm>
            <a:off x="905408" y="6907927"/>
            <a:ext cx="2077933" cy="100584"/>
            <a:chOff x="914339" y="6913770"/>
            <a:chExt cx="1558450" cy="100584"/>
          </a:xfrm>
        </p:grpSpPr>
        <p:sp>
          <p:nvSpPr>
            <p:cNvPr id="162" name="Rectangle 161"/>
            <p:cNvSpPr/>
            <p:nvPr/>
          </p:nvSpPr>
          <p:spPr>
            <a:xfrm>
              <a:off x="914339" y="6913770"/>
              <a:ext cx="100584" cy="100584"/>
            </a:xfrm>
            <a:prstGeom prst="rect">
              <a:avLst/>
            </a:prstGeom>
            <a:solidFill>
              <a:srgbClr val="4F99C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4" name="Rectangle 163"/>
            <p:cNvSpPr/>
            <p:nvPr/>
          </p:nvSpPr>
          <p:spPr>
            <a:xfrm>
              <a:off x="1138627" y="6913770"/>
              <a:ext cx="100584" cy="100584"/>
            </a:xfrm>
            <a:prstGeom prst="rect">
              <a:avLst/>
            </a:prstGeom>
            <a:solidFill>
              <a:srgbClr val="FCB31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6" name="Rectangle 165"/>
            <p:cNvSpPr/>
            <p:nvPr/>
          </p:nvSpPr>
          <p:spPr>
            <a:xfrm>
              <a:off x="1026483" y="6913770"/>
              <a:ext cx="100584" cy="100584"/>
            </a:xfrm>
            <a:prstGeom prst="rect">
              <a:avLst/>
            </a:prstGeom>
            <a:solidFill>
              <a:srgbClr val="002B5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7" name="Rectangle 166"/>
            <p:cNvSpPr/>
            <p:nvPr/>
          </p:nvSpPr>
          <p:spPr>
            <a:xfrm>
              <a:off x="1250771" y="6913770"/>
              <a:ext cx="100584" cy="100584"/>
            </a:xfrm>
            <a:prstGeom prst="rect">
              <a:avLst/>
            </a:prstGeom>
            <a:solidFill>
              <a:srgbClr val="50280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8" name="Rectangle 167"/>
            <p:cNvSpPr/>
            <p:nvPr/>
          </p:nvSpPr>
          <p:spPr>
            <a:xfrm>
              <a:off x="1362915" y="6913770"/>
              <a:ext cx="100584" cy="100584"/>
            </a:xfrm>
            <a:prstGeom prst="rect">
              <a:avLst/>
            </a:prstGeom>
            <a:solidFill>
              <a:srgbClr val="DE8BA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69" name="Rectangle 168"/>
            <p:cNvSpPr/>
            <p:nvPr/>
          </p:nvSpPr>
          <p:spPr>
            <a:xfrm>
              <a:off x="1475059" y="6913770"/>
              <a:ext cx="100584" cy="100584"/>
            </a:xfrm>
            <a:prstGeom prst="rect">
              <a:avLst/>
            </a:prstGeom>
            <a:solidFill>
              <a:srgbClr val="6A035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0" name="Rectangle 169"/>
            <p:cNvSpPr/>
            <p:nvPr/>
          </p:nvSpPr>
          <p:spPr>
            <a:xfrm>
              <a:off x="1587203" y="6913770"/>
              <a:ext cx="100584" cy="100584"/>
            </a:xfrm>
            <a:prstGeom prst="rect">
              <a:avLst/>
            </a:prstGeom>
            <a:solidFill>
              <a:srgbClr val="00B3A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1" name="Rectangle 170"/>
            <p:cNvSpPr/>
            <p:nvPr/>
          </p:nvSpPr>
          <p:spPr>
            <a:xfrm>
              <a:off x="1699347" y="6913770"/>
              <a:ext cx="100584" cy="100584"/>
            </a:xfrm>
            <a:prstGeom prst="rect">
              <a:avLst/>
            </a:prstGeom>
            <a:solidFill>
              <a:srgbClr val="004D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3" name="Rectangle 172"/>
            <p:cNvSpPr/>
            <p:nvPr/>
          </p:nvSpPr>
          <p:spPr>
            <a:xfrm>
              <a:off x="1811491" y="6913770"/>
              <a:ext cx="100584" cy="100584"/>
            </a:xfrm>
            <a:prstGeom prst="rect">
              <a:avLst/>
            </a:prstGeom>
            <a:solidFill>
              <a:srgbClr val="F79668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4" name="Rectangle 173"/>
            <p:cNvSpPr/>
            <p:nvPr/>
          </p:nvSpPr>
          <p:spPr>
            <a:xfrm>
              <a:off x="1923635" y="6913770"/>
              <a:ext cx="100584" cy="100584"/>
            </a:xfrm>
            <a:prstGeom prst="rect">
              <a:avLst/>
            </a:prstGeom>
            <a:solidFill>
              <a:srgbClr val="7123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5" name="Rectangle 174"/>
            <p:cNvSpPr/>
            <p:nvPr/>
          </p:nvSpPr>
          <p:spPr>
            <a:xfrm>
              <a:off x="2035779" y="6913770"/>
              <a:ext cx="100584" cy="100584"/>
            </a:xfrm>
            <a:prstGeom prst="rect">
              <a:avLst/>
            </a:prstGeom>
            <a:solidFill>
              <a:srgbClr val="908EC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6" name="Rectangle 175"/>
            <p:cNvSpPr/>
            <p:nvPr/>
          </p:nvSpPr>
          <p:spPr>
            <a:xfrm>
              <a:off x="2147923" y="6913770"/>
              <a:ext cx="100584" cy="100584"/>
            </a:xfrm>
            <a:prstGeom prst="rect">
              <a:avLst/>
            </a:prstGeom>
            <a:solidFill>
              <a:srgbClr val="37237B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712300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7" name="Rectangle 176"/>
            <p:cNvSpPr/>
            <p:nvPr/>
          </p:nvSpPr>
          <p:spPr>
            <a:xfrm>
              <a:off x="2260067" y="6913770"/>
              <a:ext cx="100584" cy="100584"/>
            </a:xfrm>
            <a:prstGeom prst="rect">
              <a:avLst/>
            </a:prstGeom>
            <a:solidFill>
              <a:srgbClr val="A4C03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  <p:sp>
          <p:nvSpPr>
            <p:cNvPr id="178" name="Rectangle 177"/>
            <p:cNvSpPr/>
            <p:nvPr/>
          </p:nvSpPr>
          <p:spPr>
            <a:xfrm>
              <a:off x="2372205" y="6913770"/>
              <a:ext cx="100584" cy="100584"/>
            </a:xfrm>
            <a:prstGeom prst="rect">
              <a:avLst/>
            </a:prstGeom>
            <a:solidFill>
              <a:srgbClr val="2C3B0D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b" anchorCtr="0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" b="0" i="0" u="none" strike="noStrike" kern="0" cap="none" spc="0" normalizeH="0" baseline="0" noProof="0" dirty="0">
                <a:ln>
                  <a:noFill/>
                </a:ln>
                <a:solidFill>
                  <a:srgbClr val="6A035C"/>
                </a:solidFill>
                <a:effectLst/>
                <a:uLnTx/>
                <a:uFillTx/>
                <a:latin typeface="Akkurat Pro" pitchFamily="34" charset="0"/>
                <a:cs typeface="Arial"/>
              </a:endParaRPr>
            </a:p>
          </p:txBody>
        </p:sp>
      </p:grpSp>
      <p:sp>
        <p:nvSpPr>
          <p:cNvPr id="179" name="TextBox 178"/>
          <p:cNvSpPr txBox="1"/>
          <p:nvPr/>
        </p:nvSpPr>
        <p:spPr>
          <a:xfrm>
            <a:off x="3075827" y="6883564"/>
            <a:ext cx="1204852" cy="142555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l"/>
            <a:r>
              <a:rPr lang="en-US" sz="800" dirty="0">
                <a:solidFill>
                  <a:schemeClr val="tx1"/>
                </a:solidFill>
                <a:latin typeface="Arial Narrow" panose="020B0606020202030204" pitchFamily="34" charset="0"/>
              </a:rPr>
              <a:t>Complimentary colors:</a:t>
            </a:r>
          </a:p>
        </p:txBody>
      </p:sp>
      <p:grpSp>
        <p:nvGrpSpPr>
          <p:cNvPr id="180" name="Group 179"/>
          <p:cNvGrpSpPr/>
          <p:nvPr/>
        </p:nvGrpSpPr>
        <p:grpSpPr>
          <a:xfrm>
            <a:off x="3092293" y="7022893"/>
            <a:ext cx="218964" cy="91440"/>
            <a:chOff x="2279174" y="7027888"/>
            <a:chExt cx="164223" cy="91440"/>
          </a:xfrm>
        </p:grpSpPr>
        <p:cxnSp>
          <p:nvCxnSpPr>
            <p:cNvPr id="181" name="Straight Arrow Connector 180"/>
            <p:cNvCxnSpPr>
              <a:cxnSpLocks/>
            </p:cNvCxnSpPr>
            <p:nvPr userDrawn="1"/>
          </p:nvCxnSpPr>
          <p:spPr>
            <a:xfrm>
              <a:off x="2279174" y="7114593"/>
              <a:ext cx="16422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/>
            <p:cNvCxnSpPr>
              <a:cxnSpLocks/>
            </p:cNvCxnSpPr>
            <p:nvPr userDrawn="1"/>
          </p:nvCxnSpPr>
          <p:spPr>
            <a:xfrm flipV="1">
              <a:off x="2281672" y="7027888"/>
              <a:ext cx="0" cy="9144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/>
          <p:cNvGrpSpPr/>
          <p:nvPr/>
        </p:nvGrpSpPr>
        <p:grpSpPr>
          <a:xfrm>
            <a:off x="12231234" y="6237774"/>
            <a:ext cx="985371" cy="978343"/>
            <a:chOff x="9173426" y="6237765"/>
            <a:chExt cx="739028" cy="978343"/>
          </a:xfrm>
        </p:grpSpPr>
        <p:sp>
          <p:nvSpPr>
            <p:cNvPr id="115" name="Rectangle 114"/>
            <p:cNvSpPr/>
            <p:nvPr userDrawn="1"/>
          </p:nvSpPr>
          <p:spPr>
            <a:xfrm>
              <a:off x="9173426" y="6237765"/>
              <a:ext cx="739028" cy="97834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 dirty="0" err="1">
                <a:solidFill>
                  <a:schemeClr val="tx1"/>
                </a:solidFill>
              </a:endParaRPr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9218311" y="6565676"/>
              <a:ext cx="609784" cy="615127"/>
              <a:chOff x="9218311" y="6565676"/>
              <a:chExt cx="609784" cy="615127"/>
            </a:xfrm>
          </p:grpSpPr>
          <p:sp>
            <p:nvSpPr>
              <p:cNvPr id="70" name="Rectangle 69"/>
              <p:cNvSpPr/>
              <p:nvPr/>
            </p:nvSpPr>
            <p:spPr>
              <a:xfrm>
                <a:off x="9218311" y="6565676"/>
                <a:ext cx="100584" cy="10058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1" name="Rectangle 70"/>
              <p:cNvSpPr/>
              <p:nvPr/>
            </p:nvSpPr>
            <p:spPr>
              <a:xfrm>
                <a:off x="949323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2" name="Rectangle 71"/>
              <p:cNvSpPr/>
              <p:nvPr/>
            </p:nvSpPr>
            <p:spPr>
              <a:xfrm>
                <a:off x="9376091" y="6565676"/>
                <a:ext cx="100584" cy="100584"/>
              </a:xfrm>
              <a:prstGeom prst="rect">
                <a:avLst/>
              </a:prstGeom>
              <a:solidFill>
                <a:srgbClr val="2B3B0D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3" name="Rectangle 72"/>
              <p:cNvSpPr/>
              <p:nvPr/>
            </p:nvSpPr>
            <p:spPr>
              <a:xfrm>
                <a:off x="9610371" y="6565676"/>
                <a:ext cx="100584" cy="100584"/>
              </a:xfrm>
              <a:prstGeom prst="rect">
                <a:avLst/>
              </a:prstGeom>
              <a:solidFill>
                <a:srgbClr val="7B91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74" name="Rectangle 73"/>
              <p:cNvSpPr/>
              <p:nvPr/>
            </p:nvSpPr>
            <p:spPr>
              <a:xfrm>
                <a:off x="9727511" y="6565676"/>
                <a:ext cx="100584" cy="100584"/>
              </a:xfrm>
              <a:prstGeom prst="rect">
                <a:avLst/>
              </a:prstGeom>
              <a:solidFill>
                <a:srgbClr val="C5D58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5" name="Rectangle 84"/>
              <p:cNvSpPr/>
              <p:nvPr userDrawn="1"/>
            </p:nvSpPr>
            <p:spPr>
              <a:xfrm>
                <a:off x="9218311" y="6694312"/>
                <a:ext cx="100584" cy="10058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6" name="Rectangle 85"/>
              <p:cNvSpPr/>
              <p:nvPr userDrawn="1"/>
            </p:nvSpPr>
            <p:spPr>
              <a:xfrm>
                <a:off x="9493231" y="6694312"/>
                <a:ext cx="100584" cy="100584"/>
              </a:xfrm>
              <a:prstGeom prst="rect">
                <a:avLst/>
              </a:prstGeom>
              <a:solidFill>
                <a:srgbClr val="D0588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7" name="Rectangle 86"/>
              <p:cNvSpPr/>
              <p:nvPr userDrawn="1"/>
            </p:nvSpPr>
            <p:spPr>
              <a:xfrm>
                <a:off x="9376091" y="6694312"/>
                <a:ext cx="100584" cy="100584"/>
              </a:xfrm>
              <a:prstGeom prst="rect">
                <a:avLst/>
              </a:prstGeom>
              <a:solidFill>
                <a:srgbClr val="69025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8" name="Rectangle 87"/>
              <p:cNvSpPr/>
              <p:nvPr userDrawn="1"/>
            </p:nvSpPr>
            <p:spPr>
              <a:xfrm>
                <a:off x="9610371" y="6694312"/>
                <a:ext cx="100584" cy="100584"/>
              </a:xfrm>
              <a:prstGeom prst="rect">
                <a:avLst/>
              </a:prstGeom>
              <a:solidFill>
                <a:srgbClr val="DD8BA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89" name="Rectangle 88"/>
              <p:cNvSpPr/>
              <p:nvPr userDrawn="1"/>
            </p:nvSpPr>
            <p:spPr>
              <a:xfrm>
                <a:off x="9727511" y="6694312"/>
                <a:ext cx="100584" cy="100584"/>
              </a:xfrm>
              <a:prstGeom prst="rect">
                <a:avLst/>
              </a:prstGeom>
              <a:solidFill>
                <a:srgbClr val="ECC0C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1" name="Rectangle 90"/>
              <p:cNvSpPr/>
              <p:nvPr userDrawn="1"/>
            </p:nvSpPr>
            <p:spPr>
              <a:xfrm>
                <a:off x="9218311" y="6822948"/>
                <a:ext cx="100584" cy="10058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2" name="Rectangle 91"/>
              <p:cNvSpPr/>
              <p:nvPr userDrawn="1"/>
            </p:nvSpPr>
            <p:spPr>
              <a:xfrm>
                <a:off x="9493231" y="6822948"/>
                <a:ext cx="100584" cy="100584"/>
              </a:xfrm>
              <a:prstGeom prst="rect">
                <a:avLst/>
              </a:prstGeom>
              <a:solidFill>
                <a:srgbClr val="BD461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3" name="Rectangle 92"/>
              <p:cNvSpPr/>
              <p:nvPr userDrawn="1"/>
            </p:nvSpPr>
            <p:spPr>
              <a:xfrm>
                <a:off x="9376091" y="6822948"/>
                <a:ext cx="100584" cy="100584"/>
              </a:xfrm>
              <a:prstGeom prst="rect">
                <a:avLst/>
              </a:prstGeom>
              <a:solidFill>
                <a:srgbClr val="71220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4" name="Rectangle 93"/>
              <p:cNvSpPr/>
              <p:nvPr userDrawn="1"/>
            </p:nvSpPr>
            <p:spPr>
              <a:xfrm>
                <a:off x="9610371" y="6822948"/>
                <a:ext cx="100584" cy="100584"/>
              </a:xfrm>
              <a:prstGeom prst="rect">
                <a:avLst/>
              </a:prstGeom>
              <a:solidFill>
                <a:srgbClr val="F695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5" name="Rectangle 94"/>
              <p:cNvSpPr/>
              <p:nvPr userDrawn="1"/>
            </p:nvSpPr>
            <p:spPr>
              <a:xfrm>
                <a:off x="9727511" y="6822948"/>
                <a:ext cx="100584" cy="100584"/>
              </a:xfrm>
              <a:prstGeom prst="rect">
                <a:avLst/>
              </a:prstGeom>
              <a:solidFill>
                <a:srgbClr val="FABD9B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7" name="Rectangle 96"/>
              <p:cNvSpPr/>
              <p:nvPr userDrawn="1"/>
            </p:nvSpPr>
            <p:spPr>
              <a:xfrm>
                <a:off x="9218311" y="6951584"/>
                <a:ext cx="100584" cy="100584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8" name="Rectangle 97"/>
              <p:cNvSpPr/>
              <p:nvPr userDrawn="1"/>
            </p:nvSpPr>
            <p:spPr>
              <a:xfrm>
                <a:off x="949323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99" name="Rectangle 98"/>
              <p:cNvSpPr/>
              <p:nvPr userDrawn="1"/>
            </p:nvSpPr>
            <p:spPr>
              <a:xfrm>
                <a:off x="9376091" y="6951584"/>
                <a:ext cx="100584" cy="100584"/>
              </a:xfrm>
              <a:prstGeom prst="rect">
                <a:avLst/>
              </a:prstGeom>
              <a:solidFill>
                <a:srgbClr val="002B5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00" name="Rectangle 99"/>
              <p:cNvSpPr/>
              <p:nvPr userDrawn="1"/>
            </p:nvSpPr>
            <p:spPr>
              <a:xfrm>
                <a:off x="9610371" y="6951584"/>
                <a:ext cx="100584" cy="100584"/>
              </a:xfrm>
              <a:prstGeom prst="rect">
                <a:avLst/>
              </a:prstGeom>
              <a:solidFill>
                <a:srgbClr val="4F99C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01" name="Rectangle 100"/>
              <p:cNvSpPr/>
              <p:nvPr userDrawn="1"/>
            </p:nvSpPr>
            <p:spPr>
              <a:xfrm>
                <a:off x="9727511" y="6951584"/>
                <a:ext cx="100584" cy="100584"/>
              </a:xfrm>
              <a:prstGeom prst="rect">
                <a:avLst/>
              </a:prstGeom>
              <a:solidFill>
                <a:srgbClr val="A0C3D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08" name="Rectangle 107"/>
              <p:cNvSpPr/>
              <p:nvPr userDrawn="1"/>
            </p:nvSpPr>
            <p:spPr>
              <a:xfrm>
                <a:off x="9218311" y="7080219"/>
                <a:ext cx="100584" cy="100584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09" name="Rectangle 108"/>
              <p:cNvSpPr/>
              <p:nvPr userDrawn="1"/>
            </p:nvSpPr>
            <p:spPr>
              <a:xfrm>
                <a:off x="9493231" y="7080219"/>
                <a:ext cx="100584" cy="100584"/>
              </a:xfrm>
              <a:prstGeom prst="rect">
                <a:avLst/>
              </a:prstGeom>
              <a:solidFill>
                <a:srgbClr val="534F9E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0" name="Rectangle 109"/>
              <p:cNvSpPr/>
              <p:nvPr userDrawn="1"/>
            </p:nvSpPr>
            <p:spPr>
              <a:xfrm>
                <a:off x="9376091" y="7080219"/>
                <a:ext cx="100584" cy="100584"/>
              </a:xfrm>
              <a:prstGeom prst="rect">
                <a:avLst/>
              </a:prstGeom>
              <a:solidFill>
                <a:srgbClr val="37227A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1" name="Rectangle 110"/>
              <p:cNvSpPr/>
              <p:nvPr userDrawn="1"/>
            </p:nvSpPr>
            <p:spPr>
              <a:xfrm>
                <a:off x="9610371" y="7080219"/>
                <a:ext cx="100584" cy="100584"/>
              </a:xfrm>
              <a:prstGeom prst="rect">
                <a:avLst/>
              </a:prstGeom>
              <a:solidFill>
                <a:srgbClr val="908DC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  <p:sp>
            <p:nvSpPr>
              <p:cNvPr id="112" name="Rectangle 111"/>
              <p:cNvSpPr/>
              <p:nvPr userDrawn="1"/>
            </p:nvSpPr>
            <p:spPr>
              <a:xfrm>
                <a:off x="9727511" y="7080219"/>
                <a:ext cx="100584" cy="100584"/>
              </a:xfrm>
              <a:prstGeom prst="rect">
                <a:avLst/>
              </a:prstGeom>
              <a:solidFill>
                <a:srgbClr val="BBB9D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b" anchorCtr="0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kkurat Pro" pitchFamily="34" charset="0"/>
                  <a:cs typeface="Arial"/>
                </a:endParaRPr>
              </a:p>
            </p:txBody>
          </p:sp>
        </p:grpSp>
        <p:sp>
          <p:nvSpPr>
            <p:cNvPr id="114" name="TextBox 113"/>
            <p:cNvSpPr txBox="1"/>
            <p:nvPr userDrawn="1"/>
          </p:nvSpPr>
          <p:spPr>
            <a:xfrm>
              <a:off x="9203119" y="6283237"/>
              <a:ext cx="677372" cy="14255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l"/>
              <a:r>
                <a:rPr lang="en-US" sz="800" dirty="0" err="1">
                  <a:solidFill>
                    <a:schemeClr val="tx1"/>
                  </a:solidFill>
                  <a:latin typeface="Arial Narrow" panose="020B0606020202030204" pitchFamily="34" charset="0"/>
                </a:rPr>
                <a:t>Platts</a:t>
              </a:r>
              <a:r>
                <a:rPr lang="en-US" sz="800" dirty="0">
                  <a:solidFill>
                    <a:schemeClr val="tx1"/>
                  </a:solidFill>
                  <a:latin typeface="Arial Narrow" panose="020B0606020202030204" pitchFamily="34" charset="0"/>
                </a:rPr>
                <a:t> Commodity Colors: </a:t>
              </a:r>
            </a:p>
          </p:txBody>
        </p:sp>
      </p:grpSp>
      <p:pic>
        <p:nvPicPr>
          <p:cNvPr id="107" name="Platts"/>
          <p:cNvPicPr>
            <a:picLocks noChangeAspect="1"/>
          </p:cNvPicPr>
          <p:nvPr userDrawn="1"/>
        </p:nvPicPr>
        <p:blipFill>
          <a:blip r:embed="rId39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1449" y="6081673"/>
            <a:ext cx="1256647" cy="7132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22849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19" r:id="rId1"/>
    <p:sldLayoutId id="2147486320" r:id="rId2"/>
    <p:sldLayoutId id="2147486321" r:id="rId3"/>
    <p:sldLayoutId id="2147486322" r:id="rId4"/>
    <p:sldLayoutId id="2147486323" r:id="rId5"/>
    <p:sldLayoutId id="2147486324" r:id="rId6"/>
    <p:sldLayoutId id="2147486325" r:id="rId7"/>
    <p:sldLayoutId id="2147486326" r:id="rId8"/>
    <p:sldLayoutId id="2147486327" r:id="rId9"/>
    <p:sldLayoutId id="2147486328" r:id="rId10"/>
    <p:sldLayoutId id="2147486329" r:id="rId11"/>
    <p:sldLayoutId id="2147486330" r:id="rId12"/>
    <p:sldLayoutId id="2147486331" r:id="rId13"/>
    <p:sldLayoutId id="2147486332" r:id="rId14"/>
    <p:sldLayoutId id="2147486333" r:id="rId15"/>
    <p:sldLayoutId id="2147486334" r:id="rId16"/>
    <p:sldLayoutId id="2147486335" r:id="rId17"/>
    <p:sldLayoutId id="2147486336" r:id="rId18"/>
    <p:sldLayoutId id="2147486337" r:id="rId19"/>
    <p:sldLayoutId id="2147486338" r:id="rId20"/>
    <p:sldLayoutId id="2147486339" r:id="rId21"/>
    <p:sldLayoutId id="2147486340" r:id="rId22"/>
    <p:sldLayoutId id="2147486341" r:id="rId23"/>
    <p:sldLayoutId id="2147486342" r:id="rId24"/>
    <p:sldLayoutId id="2147486343" r:id="rId25"/>
    <p:sldLayoutId id="2147486344" r:id="rId26"/>
    <p:sldLayoutId id="2147486345" r:id="rId27"/>
    <p:sldLayoutId id="2147486346" r:id="rId28"/>
    <p:sldLayoutId id="2147486347" r:id="rId29"/>
    <p:sldLayoutId id="2147486348" r:id="rId30"/>
    <p:sldLayoutId id="2147486349" r:id="rId31"/>
    <p:sldLayoutId id="2147486350" r:id="rId32"/>
    <p:sldLayoutId id="2147486351" r:id="rId33"/>
    <p:sldLayoutId id="2147486352" r:id="rId34"/>
    <p:sldLayoutId id="2147486353" r:id="rId35"/>
    <p:sldLayoutId id="2147486354" r:id="rId36"/>
    <p:sldLayoutId id="2147486355" r:id="rId37"/>
  </p:sldLayoutIdLst>
  <p:hf hdr="0" ft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28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69858" indent="-169858" algn="l" defTabSz="914377" rtl="0" eaLnBrk="1" latinLnBrk="0" hangingPunct="1">
        <a:lnSpc>
          <a:spcPct val="90000"/>
        </a:lnSpc>
        <a:spcBef>
          <a:spcPts val="1200"/>
        </a:spcBef>
        <a:spcAft>
          <a:spcPts val="200"/>
        </a:spcAft>
        <a:buFont typeface="Arial" panose="020B0604020202020204" pitchFamily="34" charset="0"/>
        <a:buChar char="•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1pPr>
      <a:lvl2pPr marL="401629" indent="-219069" algn="l" defTabSz="914377" rtl="0" eaLnBrk="1" latinLnBrk="0" hangingPunct="1">
        <a:lnSpc>
          <a:spcPct val="90000"/>
        </a:lnSpc>
        <a:spcBef>
          <a:spcPts val="300"/>
        </a:spcBef>
        <a:spcAft>
          <a:spcPts val="0"/>
        </a:spcAft>
        <a:buFont typeface="Arial" panose="020B0604020202020204" pitchFamily="34" charset="0"/>
        <a:buChar char="–"/>
        <a:tabLst/>
        <a:defRPr sz="1800" b="0" kern="1200">
          <a:solidFill>
            <a:schemeClr val="tx1"/>
          </a:solidFill>
          <a:latin typeface="+mn-lt"/>
          <a:ea typeface="+mn-ea"/>
          <a:cs typeface="+mn-cs"/>
        </a:defRPr>
      </a:lvl2pPr>
      <a:lvl3pPr marL="569899" indent="-169858" algn="l" defTabSz="914377" rtl="0" eaLnBrk="1" latinLnBrk="0" hangingPunct="1">
        <a:lnSpc>
          <a:spcPct val="90000"/>
        </a:lnSpc>
        <a:spcBef>
          <a:spcPts val="300"/>
        </a:spcBef>
        <a:spcAft>
          <a:spcPts val="0"/>
        </a:spcAft>
        <a:buFont typeface="Wingdings" panose="05000000000000000000" pitchFamily="2" charset="2"/>
        <a:buChar char="§"/>
        <a:defRPr sz="16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744520" indent="-173034" algn="l" defTabSz="914377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400" b="0" kern="1200">
          <a:solidFill>
            <a:schemeClr val="tx1"/>
          </a:solidFill>
          <a:latin typeface="+mn-lt"/>
          <a:ea typeface="+mn-ea"/>
          <a:cs typeface="+mn-cs"/>
        </a:defRPr>
      </a:lvl4pPr>
      <a:lvl5pPr marL="914377" indent="-169858" algn="l" defTabSz="914377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–"/>
        <a:tabLst/>
        <a:defRPr sz="1400" b="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  <p15:guide id="3" orient="horz" pos="1128">
          <p15:clr>
            <a:srgbClr val="F26B43"/>
          </p15:clr>
        </p15:guide>
        <p15:guide id="5" orient="horz" pos="864">
          <p15:clr>
            <a:srgbClr val="5ACBF0"/>
          </p15:clr>
        </p15:guide>
        <p15:guide id="6" orient="horz" pos="139">
          <p15:clr>
            <a:srgbClr val="A4A3A4"/>
          </p15:clr>
        </p15:guide>
        <p15:guide id="7" orient="horz" pos="3837">
          <p15:clr>
            <a:srgbClr val="F26B43"/>
          </p15:clr>
        </p15:guide>
        <p15:guide id="8" orient="horz" pos="4191">
          <p15:clr>
            <a:srgbClr val="A4A3A4"/>
          </p15:clr>
        </p15:guide>
        <p15:guide id="9" pos="7424">
          <p15:clr>
            <a:srgbClr val="F26B43"/>
          </p15:clr>
        </p15:guide>
        <p15:guide id="10" pos="256">
          <p15:clr>
            <a:srgbClr val="F26B43"/>
          </p15:clr>
        </p15:guide>
        <p15:guide id="12" orient="horz" pos="3573">
          <p15:clr>
            <a:srgbClr val="5ACBF0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7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70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0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7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68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F1D9F1-732B-340F-6BFF-BE6EEE12A7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6928" y="1959840"/>
            <a:ext cx="9105990" cy="1398263"/>
          </a:xfrm>
        </p:spPr>
        <p:txBody>
          <a:bodyPr/>
          <a:lstStyle/>
          <a:p>
            <a:r>
              <a:rPr lang="en-US" dirty="0"/>
              <a:t>Southern African fuel import pricing</a:t>
            </a:r>
            <a:br>
              <a:rPr lang="en-US" dirty="0"/>
            </a:br>
            <a:r>
              <a:rPr lang="en-US" sz="3200" dirty="0"/>
              <a:t>and trends in crude market</a:t>
            </a:r>
            <a:endParaRPr lang="en-SG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2801CF3-C18E-500C-2376-41B0FEE2D3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66927" y="4016188"/>
            <a:ext cx="3915425" cy="337546"/>
          </a:xfrm>
        </p:spPr>
        <p:txBody>
          <a:bodyPr>
            <a:normAutofit/>
          </a:bodyPr>
          <a:lstStyle/>
          <a:p>
            <a:r>
              <a:rPr lang="en-US" sz="2000" dirty="0"/>
              <a:t>An S&amp;P Global Presentation</a:t>
            </a:r>
            <a:endParaRPr lang="en-SG" sz="2000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DF2906C-663A-645F-A811-93CE89B377D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66927" y="4133914"/>
            <a:ext cx="3915425" cy="1166941"/>
          </a:xfrm>
        </p:spPr>
        <p:txBody>
          <a:bodyPr/>
          <a:lstStyle/>
          <a:p>
            <a:r>
              <a:rPr lang="en-US" dirty="0"/>
              <a:t>Dexter Wang</a:t>
            </a:r>
          </a:p>
          <a:p>
            <a:r>
              <a:rPr lang="en-US" dirty="0"/>
              <a:t>Senior Director of Strategy Development</a:t>
            </a:r>
            <a:endParaRPr lang="en-SG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8243F80-ED74-D2A8-EEEF-8F7F182C95E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 dirty="0"/>
              <a:t>24 July 2025</a:t>
            </a:r>
            <a:endParaRPr lang="en-SG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3D19689-6E14-C621-3583-DC00BD16A8B9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1F3D5A5-34E1-CDC6-9462-4ACBA27D5CEF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5CFA18E4-D58E-4B28-B105-28D9665A8EBC}" type="slidenum">
              <a:rPr lang="en-US" smtClean="0"/>
              <a:pPr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53860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EA8AC4C-7C8D-1ADF-3ED5-B271F6A0C8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2</a:t>
            </a:fld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E85CC9A-A103-5955-830C-5CF1F63D97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Refined products flow to Africa – many suppliers compete for African outlets,</a:t>
            </a:r>
            <a:br>
              <a:rPr lang="en-US" dirty="0"/>
            </a:br>
            <a:r>
              <a:rPr lang="en-US" dirty="0"/>
              <a:t>but European flows will decrease as refining capacities continue </a:t>
            </a:r>
            <a:r>
              <a:rPr lang="en-US" dirty="0" err="1"/>
              <a:t>rationalisation</a:t>
            </a:r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2C13FAD-6CD3-E462-82B8-C4DBFCABBE32}"/>
              </a:ext>
            </a:extLst>
          </p:cNvPr>
          <p:cNvGrpSpPr/>
          <p:nvPr/>
        </p:nvGrpSpPr>
        <p:grpSpPr>
          <a:xfrm>
            <a:off x="2754486" y="1443957"/>
            <a:ext cx="9204838" cy="4762743"/>
            <a:chOff x="310223" y="1660926"/>
            <a:chExt cx="8523555" cy="4214425"/>
          </a:xfrm>
        </p:grpSpPr>
        <p:sp>
          <p:nvSpPr>
            <p:cNvPr id="7" name="Freeform 190">
              <a:extLst>
                <a:ext uri="{FF2B5EF4-FFF2-40B4-BE49-F238E27FC236}">
                  <a16:creationId xmlns:a16="http://schemas.microsoft.com/office/drawing/2014/main" id="{B13D0D7A-B300-FB36-98EA-27BA17D42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793629"/>
              <a:ext cx="300396" cy="298916"/>
            </a:xfrm>
            <a:custGeom>
              <a:avLst/>
              <a:gdLst/>
              <a:ahLst/>
              <a:cxnLst>
                <a:cxn ang="0">
                  <a:pos x="75" y="195"/>
                </a:cxn>
                <a:cxn ang="0">
                  <a:pos x="78" y="189"/>
                </a:cxn>
                <a:cxn ang="0">
                  <a:pos x="82" y="189"/>
                </a:cxn>
                <a:cxn ang="0">
                  <a:pos x="84" y="190"/>
                </a:cxn>
                <a:cxn ang="0">
                  <a:pos x="86" y="198"/>
                </a:cxn>
                <a:cxn ang="0">
                  <a:pos x="92" y="202"/>
                </a:cxn>
                <a:cxn ang="0">
                  <a:pos x="105" y="202"/>
                </a:cxn>
                <a:cxn ang="0">
                  <a:pos x="113" y="200"/>
                </a:cxn>
                <a:cxn ang="0">
                  <a:pos x="115" y="199"/>
                </a:cxn>
                <a:cxn ang="0">
                  <a:pos x="122" y="193"/>
                </a:cxn>
                <a:cxn ang="0">
                  <a:pos x="123" y="190"/>
                </a:cxn>
                <a:cxn ang="0">
                  <a:pos x="123" y="85"/>
                </a:cxn>
                <a:cxn ang="0">
                  <a:pos x="126" y="82"/>
                </a:cxn>
                <a:cxn ang="0">
                  <a:pos x="136" y="81"/>
                </a:cxn>
                <a:cxn ang="0">
                  <a:pos x="139" y="78"/>
                </a:cxn>
                <a:cxn ang="0">
                  <a:pos x="139" y="24"/>
                </a:cxn>
                <a:cxn ang="0">
                  <a:pos x="155" y="21"/>
                </a:cxn>
                <a:cxn ang="0">
                  <a:pos x="163" y="18"/>
                </a:cxn>
                <a:cxn ang="0">
                  <a:pos x="173" y="17"/>
                </a:cxn>
                <a:cxn ang="0">
                  <a:pos x="177" y="21"/>
                </a:cxn>
                <a:cxn ang="0">
                  <a:pos x="182" y="23"/>
                </a:cxn>
                <a:cxn ang="0">
                  <a:pos x="186" y="18"/>
                </a:cxn>
                <a:cxn ang="0">
                  <a:pos x="193" y="15"/>
                </a:cxn>
                <a:cxn ang="0">
                  <a:pos x="203" y="13"/>
                </a:cxn>
                <a:cxn ang="0">
                  <a:pos x="202" y="10"/>
                </a:cxn>
                <a:cxn ang="0">
                  <a:pos x="200" y="8"/>
                </a:cxn>
                <a:cxn ang="0">
                  <a:pos x="187" y="8"/>
                </a:cxn>
                <a:cxn ang="0">
                  <a:pos x="169" y="13"/>
                </a:cxn>
                <a:cxn ang="0">
                  <a:pos x="149" y="14"/>
                </a:cxn>
                <a:cxn ang="0">
                  <a:pos x="143" y="14"/>
                </a:cxn>
                <a:cxn ang="0">
                  <a:pos x="123" y="13"/>
                </a:cxn>
                <a:cxn ang="0">
                  <a:pos x="102" y="8"/>
                </a:cxn>
                <a:cxn ang="0">
                  <a:pos x="47" y="8"/>
                </a:cxn>
                <a:cxn ang="0">
                  <a:pos x="39" y="7"/>
                </a:cxn>
                <a:cxn ang="0">
                  <a:pos x="32" y="4"/>
                </a:cxn>
                <a:cxn ang="0">
                  <a:pos x="25" y="1"/>
                </a:cxn>
                <a:cxn ang="0">
                  <a:pos x="18" y="3"/>
                </a:cxn>
                <a:cxn ang="0">
                  <a:pos x="14" y="4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5" y="3"/>
                </a:cxn>
                <a:cxn ang="0">
                  <a:pos x="0" y="5"/>
                </a:cxn>
                <a:cxn ang="0">
                  <a:pos x="0" y="10"/>
                </a:cxn>
                <a:cxn ang="0">
                  <a:pos x="8" y="27"/>
                </a:cxn>
                <a:cxn ang="0">
                  <a:pos x="17" y="41"/>
                </a:cxn>
                <a:cxn ang="0">
                  <a:pos x="24" y="60"/>
                </a:cxn>
                <a:cxn ang="0">
                  <a:pos x="32" y="77"/>
                </a:cxn>
                <a:cxn ang="0">
                  <a:pos x="41" y="92"/>
                </a:cxn>
                <a:cxn ang="0">
                  <a:pos x="41" y="99"/>
                </a:cxn>
                <a:cxn ang="0">
                  <a:pos x="41" y="114"/>
                </a:cxn>
                <a:cxn ang="0">
                  <a:pos x="41" y="119"/>
                </a:cxn>
                <a:cxn ang="0">
                  <a:pos x="47" y="145"/>
                </a:cxn>
                <a:cxn ang="0">
                  <a:pos x="49" y="165"/>
                </a:cxn>
                <a:cxn ang="0">
                  <a:pos x="55" y="179"/>
                </a:cxn>
                <a:cxn ang="0">
                  <a:pos x="58" y="183"/>
                </a:cxn>
                <a:cxn ang="0">
                  <a:pos x="68" y="196"/>
                </a:cxn>
                <a:cxn ang="0">
                  <a:pos x="72" y="196"/>
                </a:cxn>
                <a:cxn ang="0">
                  <a:pos x="75" y="195"/>
                </a:cxn>
              </a:cxnLst>
              <a:rect l="0" t="0" r="r" b="b"/>
              <a:pathLst>
                <a:path w="203" h="202">
                  <a:moveTo>
                    <a:pt x="75" y="195"/>
                  </a:moveTo>
                  <a:lnTo>
                    <a:pt x="75" y="195"/>
                  </a:lnTo>
                  <a:lnTo>
                    <a:pt x="76" y="192"/>
                  </a:lnTo>
                  <a:lnTo>
                    <a:pt x="78" y="189"/>
                  </a:lnTo>
                  <a:lnTo>
                    <a:pt x="81" y="188"/>
                  </a:lnTo>
                  <a:lnTo>
                    <a:pt x="82" y="189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5" y="193"/>
                  </a:lnTo>
                  <a:lnTo>
                    <a:pt x="86" y="198"/>
                  </a:lnTo>
                  <a:lnTo>
                    <a:pt x="89" y="200"/>
                  </a:lnTo>
                  <a:lnTo>
                    <a:pt x="92" y="202"/>
                  </a:lnTo>
                  <a:lnTo>
                    <a:pt x="92" y="202"/>
                  </a:lnTo>
                  <a:lnTo>
                    <a:pt x="105" y="202"/>
                  </a:lnTo>
                  <a:lnTo>
                    <a:pt x="109" y="202"/>
                  </a:lnTo>
                  <a:lnTo>
                    <a:pt x="113" y="200"/>
                  </a:lnTo>
                  <a:lnTo>
                    <a:pt x="113" y="200"/>
                  </a:lnTo>
                  <a:lnTo>
                    <a:pt x="115" y="199"/>
                  </a:lnTo>
                  <a:lnTo>
                    <a:pt x="119" y="196"/>
                  </a:lnTo>
                  <a:lnTo>
                    <a:pt x="122" y="193"/>
                  </a:lnTo>
                  <a:lnTo>
                    <a:pt x="123" y="190"/>
                  </a:lnTo>
                  <a:lnTo>
                    <a:pt x="123" y="190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23" y="84"/>
                  </a:lnTo>
                  <a:lnTo>
                    <a:pt x="126" y="82"/>
                  </a:lnTo>
                  <a:lnTo>
                    <a:pt x="132" y="82"/>
                  </a:lnTo>
                  <a:lnTo>
                    <a:pt x="136" y="81"/>
                  </a:lnTo>
                  <a:lnTo>
                    <a:pt x="139" y="81"/>
                  </a:lnTo>
                  <a:lnTo>
                    <a:pt x="139" y="78"/>
                  </a:lnTo>
                  <a:lnTo>
                    <a:pt x="139" y="78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63" y="18"/>
                  </a:lnTo>
                  <a:lnTo>
                    <a:pt x="169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7" y="21"/>
                  </a:lnTo>
                  <a:lnTo>
                    <a:pt x="179" y="23"/>
                  </a:lnTo>
                  <a:lnTo>
                    <a:pt x="182" y="23"/>
                  </a:lnTo>
                  <a:lnTo>
                    <a:pt x="182" y="23"/>
                  </a:lnTo>
                  <a:lnTo>
                    <a:pt x="186" y="18"/>
                  </a:lnTo>
                  <a:lnTo>
                    <a:pt x="189" y="15"/>
                  </a:lnTo>
                  <a:lnTo>
                    <a:pt x="193" y="15"/>
                  </a:lnTo>
                  <a:lnTo>
                    <a:pt x="193" y="15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2" y="10"/>
                  </a:lnTo>
                  <a:lnTo>
                    <a:pt x="202" y="10"/>
                  </a:lnTo>
                  <a:lnTo>
                    <a:pt x="200" y="8"/>
                  </a:lnTo>
                  <a:lnTo>
                    <a:pt x="197" y="8"/>
                  </a:lnTo>
                  <a:lnTo>
                    <a:pt x="187" y="8"/>
                  </a:lnTo>
                  <a:lnTo>
                    <a:pt x="169" y="13"/>
                  </a:lnTo>
                  <a:lnTo>
                    <a:pt x="169" y="13"/>
                  </a:lnTo>
                  <a:lnTo>
                    <a:pt x="156" y="14"/>
                  </a:lnTo>
                  <a:lnTo>
                    <a:pt x="149" y="14"/>
                  </a:lnTo>
                  <a:lnTo>
                    <a:pt x="143" y="14"/>
                  </a:lnTo>
                  <a:lnTo>
                    <a:pt x="143" y="14"/>
                  </a:lnTo>
                  <a:lnTo>
                    <a:pt x="136" y="13"/>
                  </a:lnTo>
                  <a:lnTo>
                    <a:pt x="123" y="13"/>
                  </a:lnTo>
                  <a:lnTo>
                    <a:pt x="108" y="14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39" y="7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3"/>
                  </a:lnTo>
                  <a:lnTo>
                    <a:pt x="25" y="1"/>
                  </a:lnTo>
                  <a:lnTo>
                    <a:pt x="21" y="1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5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7" y="41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8" y="68"/>
                  </a:lnTo>
                  <a:lnTo>
                    <a:pt x="32" y="77"/>
                  </a:lnTo>
                  <a:lnTo>
                    <a:pt x="38" y="85"/>
                  </a:lnTo>
                  <a:lnTo>
                    <a:pt x="41" y="92"/>
                  </a:lnTo>
                  <a:lnTo>
                    <a:pt x="41" y="92"/>
                  </a:lnTo>
                  <a:lnTo>
                    <a:pt x="41" y="99"/>
                  </a:lnTo>
                  <a:lnTo>
                    <a:pt x="41" y="106"/>
                  </a:lnTo>
                  <a:lnTo>
                    <a:pt x="41" y="114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5" y="131"/>
                  </a:lnTo>
                  <a:lnTo>
                    <a:pt x="47" y="145"/>
                  </a:lnTo>
                  <a:lnTo>
                    <a:pt x="47" y="145"/>
                  </a:lnTo>
                  <a:lnTo>
                    <a:pt x="49" y="165"/>
                  </a:lnTo>
                  <a:lnTo>
                    <a:pt x="52" y="175"/>
                  </a:lnTo>
                  <a:lnTo>
                    <a:pt x="55" y="179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64" y="189"/>
                  </a:lnTo>
                  <a:lnTo>
                    <a:pt x="68" y="196"/>
                  </a:lnTo>
                  <a:lnTo>
                    <a:pt x="68" y="196"/>
                  </a:lnTo>
                  <a:lnTo>
                    <a:pt x="72" y="196"/>
                  </a:lnTo>
                  <a:lnTo>
                    <a:pt x="74" y="196"/>
                  </a:lnTo>
                  <a:lnTo>
                    <a:pt x="75" y="195"/>
                  </a:lnTo>
                  <a:lnTo>
                    <a:pt x="75" y="19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" name="Freeform 191">
              <a:extLst>
                <a:ext uri="{FF2B5EF4-FFF2-40B4-BE49-F238E27FC236}">
                  <a16:creationId xmlns:a16="http://schemas.microsoft.com/office/drawing/2014/main" id="{B199E9CE-E957-FDC1-886A-C26C0C5A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472" y="4759593"/>
              <a:ext cx="187933" cy="165735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70" y="1"/>
                </a:cxn>
                <a:cxn ang="0">
                  <a:pos x="61" y="4"/>
                </a:cxn>
                <a:cxn ang="0">
                  <a:pos x="60" y="9"/>
                </a:cxn>
                <a:cxn ang="0">
                  <a:pos x="58" y="11"/>
                </a:cxn>
                <a:cxn ang="0">
                  <a:pos x="50" y="19"/>
                </a:cxn>
                <a:cxn ang="0">
                  <a:pos x="46" y="20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24" y="38"/>
                </a:cxn>
                <a:cxn ang="0">
                  <a:pos x="9" y="36"/>
                </a:cxn>
                <a:cxn ang="0">
                  <a:pos x="0" y="36"/>
                </a:cxn>
                <a:cxn ang="0">
                  <a:pos x="4" y="43"/>
                </a:cxn>
                <a:cxn ang="0">
                  <a:pos x="10" y="46"/>
                </a:cxn>
                <a:cxn ang="0">
                  <a:pos x="13" y="54"/>
                </a:cxn>
                <a:cxn ang="0">
                  <a:pos x="16" y="63"/>
                </a:cxn>
                <a:cxn ang="0">
                  <a:pos x="19" y="64"/>
                </a:cxn>
                <a:cxn ang="0">
                  <a:pos x="33" y="73"/>
                </a:cxn>
                <a:cxn ang="0">
                  <a:pos x="34" y="75"/>
                </a:cxn>
                <a:cxn ang="0">
                  <a:pos x="37" y="81"/>
                </a:cxn>
                <a:cxn ang="0">
                  <a:pos x="41" y="88"/>
                </a:cxn>
                <a:cxn ang="0">
                  <a:pos x="41" y="91"/>
                </a:cxn>
                <a:cxn ang="0">
                  <a:pos x="48" y="98"/>
                </a:cxn>
                <a:cxn ang="0">
                  <a:pos x="51" y="100"/>
                </a:cxn>
                <a:cxn ang="0">
                  <a:pos x="61" y="101"/>
                </a:cxn>
                <a:cxn ang="0">
                  <a:pos x="63" y="105"/>
                </a:cxn>
                <a:cxn ang="0">
                  <a:pos x="64" y="107"/>
                </a:cxn>
                <a:cxn ang="0">
                  <a:pos x="70" y="107"/>
                </a:cxn>
                <a:cxn ang="0">
                  <a:pos x="78" y="108"/>
                </a:cxn>
                <a:cxn ang="0">
                  <a:pos x="81" y="110"/>
                </a:cxn>
                <a:cxn ang="0">
                  <a:pos x="93" y="111"/>
                </a:cxn>
                <a:cxn ang="0">
                  <a:pos x="97" y="112"/>
                </a:cxn>
                <a:cxn ang="0">
                  <a:pos x="112" y="95"/>
                </a:cxn>
                <a:cxn ang="0">
                  <a:pos x="115" y="91"/>
                </a:cxn>
                <a:cxn ang="0">
                  <a:pos x="115" y="83"/>
                </a:cxn>
                <a:cxn ang="0">
                  <a:pos x="117" y="80"/>
                </a:cxn>
                <a:cxn ang="0">
                  <a:pos x="127" y="70"/>
                </a:cxn>
                <a:cxn ang="0">
                  <a:pos x="125" y="68"/>
                </a:cxn>
                <a:cxn ang="0">
                  <a:pos x="124" y="67"/>
                </a:cxn>
                <a:cxn ang="0">
                  <a:pos x="122" y="60"/>
                </a:cxn>
                <a:cxn ang="0">
                  <a:pos x="121" y="56"/>
                </a:cxn>
                <a:cxn ang="0">
                  <a:pos x="120" y="53"/>
                </a:cxn>
                <a:cxn ang="0">
                  <a:pos x="124" y="47"/>
                </a:cxn>
                <a:cxn ang="0">
                  <a:pos x="125" y="41"/>
                </a:cxn>
                <a:cxn ang="0">
                  <a:pos x="125" y="20"/>
                </a:cxn>
                <a:cxn ang="0">
                  <a:pos x="124" y="17"/>
                </a:cxn>
                <a:cxn ang="0">
                  <a:pos x="111" y="13"/>
                </a:cxn>
                <a:cxn ang="0">
                  <a:pos x="105" y="10"/>
                </a:cxn>
                <a:cxn ang="0">
                  <a:pos x="93" y="7"/>
                </a:cxn>
                <a:cxn ang="0">
                  <a:pos x="85" y="6"/>
                </a:cxn>
              </a:cxnLst>
              <a:rect l="0" t="0" r="r" b="b"/>
              <a:pathLst>
                <a:path w="127" h="112">
                  <a:moveTo>
                    <a:pt x="85" y="6"/>
                  </a:moveTo>
                  <a:lnTo>
                    <a:pt x="83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64" y="3"/>
                  </a:lnTo>
                  <a:lnTo>
                    <a:pt x="61" y="4"/>
                  </a:lnTo>
                  <a:lnTo>
                    <a:pt x="60" y="7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58" y="11"/>
                  </a:lnTo>
                  <a:lnTo>
                    <a:pt x="56" y="14"/>
                  </a:lnTo>
                  <a:lnTo>
                    <a:pt x="50" y="19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1" y="24"/>
                  </a:lnTo>
                  <a:lnTo>
                    <a:pt x="36" y="30"/>
                  </a:lnTo>
                  <a:lnTo>
                    <a:pt x="33" y="36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4" y="38"/>
                  </a:lnTo>
                  <a:lnTo>
                    <a:pt x="19" y="37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3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8"/>
                  </a:lnTo>
                  <a:lnTo>
                    <a:pt x="13" y="54"/>
                  </a:lnTo>
                  <a:lnTo>
                    <a:pt x="14" y="61"/>
                  </a:lnTo>
                  <a:lnTo>
                    <a:pt x="16" y="63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29" y="70"/>
                  </a:lnTo>
                  <a:lnTo>
                    <a:pt x="33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8"/>
                  </a:lnTo>
                  <a:lnTo>
                    <a:pt x="37" y="81"/>
                  </a:lnTo>
                  <a:lnTo>
                    <a:pt x="40" y="84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1" y="91"/>
                  </a:lnTo>
                  <a:lnTo>
                    <a:pt x="44" y="95"/>
                  </a:lnTo>
                  <a:lnTo>
                    <a:pt x="48" y="98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58" y="100"/>
                  </a:lnTo>
                  <a:lnTo>
                    <a:pt x="61" y="101"/>
                  </a:lnTo>
                  <a:lnTo>
                    <a:pt x="63" y="104"/>
                  </a:lnTo>
                  <a:lnTo>
                    <a:pt x="63" y="105"/>
                  </a:lnTo>
                  <a:lnTo>
                    <a:pt x="63" y="105"/>
                  </a:lnTo>
                  <a:lnTo>
                    <a:pt x="64" y="107"/>
                  </a:lnTo>
                  <a:lnTo>
                    <a:pt x="65" y="107"/>
                  </a:lnTo>
                  <a:lnTo>
                    <a:pt x="70" y="107"/>
                  </a:lnTo>
                  <a:lnTo>
                    <a:pt x="75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1" y="110"/>
                  </a:lnTo>
                  <a:lnTo>
                    <a:pt x="87" y="111"/>
                  </a:lnTo>
                  <a:lnTo>
                    <a:pt x="93" y="111"/>
                  </a:lnTo>
                  <a:lnTo>
                    <a:pt x="97" y="112"/>
                  </a:lnTo>
                  <a:lnTo>
                    <a:pt x="97" y="112"/>
                  </a:lnTo>
                  <a:lnTo>
                    <a:pt x="105" y="104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5" y="91"/>
                  </a:lnTo>
                  <a:lnTo>
                    <a:pt x="115" y="87"/>
                  </a:lnTo>
                  <a:lnTo>
                    <a:pt x="115" y="83"/>
                  </a:lnTo>
                  <a:lnTo>
                    <a:pt x="117" y="80"/>
                  </a:lnTo>
                  <a:lnTo>
                    <a:pt x="117" y="80"/>
                  </a:lnTo>
                  <a:lnTo>
                    <a:pt x="124" y="74"/>
                  </a:lnTo>
                  <a:lnTo>
                    <a:pt x="127" y="70"/>
                  </a:lnTo>
                  <a:lnTo>
                    <a:pt x="127" y="68"/>
                  </a:lnTo>
                  <a:lnTo>
                    <a:pt x="125" y="68"/>
                  </a:lnTo>
                  <a:lnTo>
                    <a:pt x="125" y="68"/>
                  </a:lnTo>
                  <a:lnTo>
                    <a:pt x="124" y="67"/>
                  </a:lnTo>
                  <a:lnTo>
                    <a:pt x="124" y="64"/>
                  </a:lnTo>
                  <a:lnTo>
                    <a:pt x="122" y="60"/>
                  </a:lnTo>
                  <a:lnTo>
                    <a:pt x="121" y="56"/>
                  </a:lnTo>
                  <a:lnTo>
                    <a:pt x="121" y="56"/>
                  </a:lnTo>
                  <a:lnTo>
                    <a:pt x="120" y="54"/>
                  </a:lnTo>
                  <a:lnTo>
                    <a:pt x="120" y="53"/>
                  </a:lnTo>
                  <a:lnTo>
                    <a:pt x="121" y="50"/>
                  </a:lnTo>
                  <a:lnTo>
                    <a:pt x="124" y="47"/>
                  </a:lnTo>
                  <a:lnTo>
                    <a:pt x="125" y="41"/>
                  </a:lnTo>
                  <a:lnTo>
                    <a:pt x="125" y="41"/>
                  </a:lnTo>
                  <a:lnTo>
                    <a:pt x="125" y="27"/>
                  </a:lnTo>
                  <a:lnTo>
                    <a:pt x="125" y="20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17" y="14"/>
                  </a:lnTo>
                  <a:lnTo>
                    <a:pt x="111" y="13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0" y="9"/>
                  </a:lnTo>
                  <a:lnTo>
                    <a:pt x="93" y="7"/>
                  </a:lnTo>
                  <a:lnTo>
                    <a:pt x="85" y="6"/>
                  </a:lnTo>
                  <a:lnTo>
                    <a:pt x="85" y="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" name="Freeform 192">
              <a:extLst>
                <a:ext uri="{FF2B5EF4-FFF2-40B4-BE49-F238E27FC236}">
                  <a16:creationId xmlns:a16="http://schemas.microsoft.com/office/drawing/2014/main" id="{3261D747-D095-4769-1D65-3C8696F9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089" y="4812866"/>
              <a:ext cx="211609" cy="226408"/>
            </a:xfrm>
            <a:custGeom>
              <a:avLst/>
              <a:gdLst/>
              <a:ahLst/>
              <a:cxnLst>
                <a:cxn ang="0">
                  <a:pos x="131" y="64"/>
                </a:cxn>
                <a:cxn ang="0">
                  <a:pos x="124" y="59"/>
                </a:cxn>
                <a:cxn ang="0">
                  <a:pos x="121" y="52"/>
                </a:cxn>
                <a:cxn ang="0">
                  <a:pos x="120" y="48"/>
                </a:cxn>
                <a:cxn ang="0">
                  <a:pos x="116" y="42"/>
                </a:cxn>
                <a:cxn ang="0">
                  <a:pos x="114" y="39"/>
                </a:cxn>
                <a:cxn ang="0">
                  <a:pos x="109" y="34"/>
                </a:cxn>
                <a:cxn ang="0">
                  <a:pos x="99" y="28"/>
                </a:cxn>
                <a:cxn ang="0">
                  <a:pos x="94" y="25"/>
                </a:cxn>
                <a:cxn ang="0">
                  <a:pos x="91" y="12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70" y="2"/>
                </a:cxn>
                <a:cxn ang="0">
                  <a:pos x="66" y="2"/>
                </a:cxn>
                <a:cxn ang="0">
                  <a:pos x="59" y="10"/>
                </a:cxn>
                <a:cxn ang="0">
                  <a:pos x="56" y="10"/>
                </a:cxn>
                <a:cxn ang="0">
                  <a:pos x="50" y="4"/>
                </a:cxn>
                <a:cxn ang="0">
                  <a:pos x="46" y="4"/>
                </a:cxn>
                <a:cxn ang="0">
                  <a:pos x="32" y="8"/>
                </a:cxn>
                <a:cxn ang="0">
                  <a:pos x="16" y="11"/>
                </a:cxn>
                <a:cxn ang="0">
                  <a:pos x="16" y="65"/>
                </a:cxn>
                <a:cxn ang="0">
                  <a:pos x="16" y="68"/>
                </a:cxn>
                <a:cxn ang="0">
                  <a:pos x="9" y="69"/>
                </a:cxn>
                <a:cxn ang="0">
                  <a:pos x="0" y="71"/>
                </a:cxn>
                <a:cxn ang="0">
                  <a:pos x="0" y="72"/>
                </a:cxn>
                <a:cxn ang="0">
                  <a:pos x="0" y="119"/>
                </a:cxn>
                <a:cxn ang="0">
                  <a:pos x="8" y="123"/>
                </a:cxn>
                <a:cxn ang="0">
                  <a:pos x="12" y="133"/>
                </a:cxn>
                <a:cxn ang="0">
                  <a:pos x="13" y="142"/>
                </a:cxn>
                <a:cxn ang="0">
                  <a:pos x="12" y="143"/>
                </a:cxn>
                <a:cxn ang="0">
                  <a:pos x="10" y="145"/>
                </a:cxn>
                <a:cxn ang="0">
                  <a:pos x="10" y="146"/>
                </a:cxn>
                <a:cxn ang="0">
                  <a:pos x="10" y="152"/>
                </a:cxn>
                <a:cxn ang="0">
                  <a:pos x="13" y="153"/>
                </a:cxn>
                <a:cxn ang="0">
                  <a:pos x="26" y="153"/>
                </a:cxn>
                <a:cxn ang="0">
                  <a:pos x="29" y="152"/>
                </a:cxn>
                <a:cxn ang="0">
                  <a:pos x="42" y="139"/>
                </a:cxn>
                <a:cxn ang="0">
                  <a:pos x="43" y="135"/>
                </a:cxn>
                <a:cxn ang="0">
                  <a:pos x="46" y="128"/>
                </a:cxn>
                <a:cxn ang="0">
                  <a:pos x="49" y="125"/>
                </a:cxn>
                <a:cxn ang="0">
                  <a:pos x="54" y="126"/>
                </a:cxn>
                <a:cxn ang="0">
                  <a:pos x="63" y="132"/>
                </a:cxn>
                <a:cxn ang="0">
                  <a:pos x="73" y="133"/>
                </a:cxn>
                <a:cxn ang="0">
                  <a:pos x="80" y="132"/>
                </a:cxn>
                <a:cxn ang="0">
                  <a:pos x="87" y="129"/>
                </a:cxn>
                <a:cxn ang="0">
                  <a:pos x="89" y="126"/>
                </a:cxn>
                <a:cxn ang="0">
                  <a:pos x="91" y="115"/>
                </a:cxn>
                <a:cxn ang="0">
                  <a:pos x="94" y="113"/>
                </a:cxn>
                <a:cxn ang="0">
                  <a:pos x="104" y="111"/>
                </a:cxn>
                <a:cxn ang="0">
                  <a:pos x="109" y="103"/>
                </a:cxn>
                <a:cxn ang="0">
                  <a:pos x="109" y="101"/>
                </a:cxn>
                <a:cxn ang="0">
                  <a:pos x="113" y="93"/>
                </a:cxn>
                <a:cxn ang="0">
                  <a:pos x="116" y="93"/>
                </a:cxn>
                <a:cxn ang="0">
                  <a:pos x="123" y="91"/>
                </a:cxn>
                <a:cxn ang="0">
                  <a:pos x="128" y="84"/>
                </a:cxn>
                <a:cxn ang="0">
                  <a:pos x="130" y="81"/>
                </a:cxn>
                <a:cxn ang="0">
                  <a:pos x="136" y="79"/>
                </a:cxn>
                <a:cxn ang="0">
                  <a:pos x="138" y="78"/>
                </a:cxn>
                <a:cxn ang="0">
                  <a:pos x="143" y="69"/>
                </a:cxn>
                <a:cxn ang="0">
                  <a:pos x="143" y="69"/>
                </a:cxn>
                <a:cxn ang="0">
                  <a:pos x="141" y="65"/>
                </a:cxn>
                <a:cxn ang="0">
                  <a:pos x="131" y="64"/>
                </a:cxn>
              </a:cxnLst>
              <a:rect l="0" t="0" r="r" b="b"/>
              <a:pathLst>
                <a:path w="143" h="153">
                  <a:moveTo>
                    <a:pt x="131" y="64"/>
                  </a:moveTo>
                  <a:lnTo>
                    <a:pt x="131" y="64"/>
                  </a:lnTo>
                  <a:lnTo>
                    <a:pt x="128" y="62"/>
                  </a:lnTo>
                  <a:lnTo>
                    <a:pt x="124" y="59"/>
                  </a:lnTo>
                  <a:lnTo>
                    <a:pt x="121" y="55"/>
                  </a:lnTo>
                  <a:lnTo>
                    <a:pt x="121" y="52"/>
                  </a:lnTo>
                  <a:lnTo>
                    <a:pt x="121" y="52"/>
                  </a:lnTo>
                  <a:lnTo>
                    <a:pt x="120" y="48"/>
                  </a:lnTo>
                  <a:lnTo>
                    <a:pt x="117" y="45"/>
                  </a:lnTo>
                  <a:lnTo>
                    <a:pt x="116" y="42"/>
                  </a:lnTo>
                  <a:lnTo>
                    <a:pt x="114" y="39"/>
                  </a:lnTo>
                  <a:lnTo>
                    <a:pt x="114" y="39"/>
                  </a:lnTo>
                  <a:lnTo>
                    <a:pt x="113" y="37"/>
                  </a:lnTo>
                  <a:lnTo>
                    <a:pt x="109" y="34"/>
                  </a:lnTo>
                  <a:lnTo>
                    <a:pt x="99" y="28"/>
                  </a:lnTo>
                  <a:lnTo>
                    <a:pt x="99" y="28"/>
                  </a:lnTo>
                  <a:lnTo>
                    <a:pt x="96" y="27"/>
                  </a:lnTo>
                  <a:lnTo>
                    <a:pt x="94" y="25"/>
                  </a:lnTo>
                  <a:lnTo>
                    <a:pt x="93" y="18"/>
                  </a:lnTo>
                  <a:lnTo>
                    <a:pt x="91" y="12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84" y="7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3" y="5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56" y="10"/>
                  </a:lnTo>
                  <a:lnTo>
                    <a:pt x="54" y="8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4"/>
                  </a:lnTo>
                  <a:lnTo>
                    <a:pt x="40" y="5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6" y="68"/>
                  </a:lnTo>
                  <a:lnTo>
                    <a:pt x="13" y="68"/>
                  </a:lnTo>
                  <a:lnTo>
                    <a:pt x="9" y="69"/>
                  </a:lnTo>
                  <a:lnTo>
                    <a:pt x="3" y="69"/>
                  </a:lnTo>
                  <a:lnTo>
                    <a:pt x="0" y="71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5" y="121"/>
                  </a:lnTo>
                  <a:lnTo>
                    <a:pt x="8" y="123"/>
                  </a:lnTo>
                  <a:lnTo>
                    <a:pt x="8" y="123"/>
                  </a:lnTo>
                  <a:lnTo>
                    <a:pt x="12" y="133"/>
                  </a:lnTo>
                  <a:lnTo>
                    <a:pt x="13" y="139"/>
                  </a:lnTo>
                  <a:lnTo>
                    <a:pt x="13" y="142"/>
                  </a:lnTo>
                  <a:lnTo>
                    <a:pt x="13" y="142"/>
                  </a:lnTo>
                  <a:lnTo>
                    <a:pt x="12" y="143"/>
                  </a:lnTo>
                  <a:lnTo>
                    <a:pt x="10" y="143"/>
                  </a:lnTo>
                  <a:lnTo>
                    <a:pt x="10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9" y="150"/>
                  </a:lnTo>
                  <a:lnTo>
                    <a:pt x="10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22" y="153"/>
                  </a:lnTo>
                  <a:lnTo>
                    <a:pt x="26" y="153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37" y="143"/>
                  </a:lnTo>
                  <a:lnTo>
                    <a:pt x="42" y="139"/>
                  </a:lnTo>
                  <a:lnTo>
                    <a:pt x="43" y="135"/>
                  </a:lnTo>
                  <a:lnTo>
                    <a:pt x="43" y="135"/>
                  </a:lnTo>
                  <a:lnTo>
                    <a:pt x="44" y="132"/>
                  </a:lnTo>
                  <a:lnTo>
                    <a:pt x="46" y="128"/>
                  </a:lnTo>
                  <a:lnTo>
                    <a:pt x="47" y="126"/>
                  </a:lnTo>
                  <a:lnTo>
                    <a:pt x="49" y="125"/>
                  </a:lnTo>
                  <a:lnTo>
                    <a:pt x="52" y="125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63" y="132"/>
                  </a:lnTo>
                  <a:lnTo>
                    <a:pt x="67" y="132"/>
                  </a:lnTo>
                  <a:lnTo>
                    <a:pt x="73" y="133"/>
                  </a:lnTo>
                  <a:lnTo>
                    <a:pt x="73" y="133"/>
                  </a:lnTo>
                  <a:lnTo>
                    <a:pt x="80" y="132"/>
                  </a:lnTo>
                  <a:lnTo>
                    <a:pt x="84" y="132"/>
                  </a:lnTo>
                  <a:lnTo>
                    <a:pt x="87" y="129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0" y="118"/>
                  </a:lnTo>
                  <a:lnTo>
                    <a:pt x="91" y="115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100" y="113"/>
                  </a:lnTo>
                  <a:lnTo>
                    <a:pt x="104" y="111"/>
                  </a:lnTo>
                  <a:lnTo>
                    <a:pt x="107" y="108"/>
                  </a:lnTo>
                  <a:lnTo>
                    <a:pt x="109" y="103"/>
                  </a:lnTo>
                  <a:lnTo>
                    <a:pt x="109" y="103"/>
                  </a:lnTo>
                  <a:lnTo>
                    <a:pt x="109" y="101"/>
                  </a:lnTo>
                  <a:lnTo>
                    <a:pt x="110" y="96"/>
                  </a:lnTo>
                  <a:lnTo>
                    <a:pt x="113" y="93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2"/>
                  </a:lnTo>
                  <a:lnTo>
                    <a:pt x="123" y="91"/>
                  </a:lnTo>
                  <a:lnTo>
                    <a:pt x="126" y="86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30" y="81"/>
                  </a:lnTo>
                  <a:lnTo>
                    <a:pt x="133" y="79"/>
                  </a:lnTo>
                  <a:lnTo>
                    <a:pt x="136" y="79"/>
                  </a:lnTo>
                  <a:lnTo>
                    <a:pt x="138" y="78"/>
                  </a:lnTo>
                  <a:lnTo>
                    <a:pt x="138" y="78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8"/>
                  </a:lnTo>
                  <a:lnTo>
                    <a:pt x="141" y="65"/>
                  </a:lnTo>
                  <a:lnTo>
                    <a:pt x="138" y="64"/>
                  </a:lnTo>
                  <a:lnTo>
                    <a:pt x="131" y="64"/>
                  </a:lnTo>
                  <a:lnTo>
                    <a:pt x="131" y="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" name="Freeform 193">
              <a:extLst>
                <a:ext uri="{FF2B5EF4-FFF2-40B4-BE49-F238E27FC236}">
                  <a16:creationId xmlns:a16="http://schemas.microsoft.com/office/drawing/2014/main" id="{3083B9DF-70D4-6D64-0D74-ADB4994E4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692" y="5009677"/>
              <a:ext cx="32555" cy="39954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9" y="3"/>
                </a:cxn>
                <a:cxn ang="0">
                  <a:pos x="5" y="6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3" y="20"/>
                </a:cxn>
                <a:cxn ang="0">
                  <a:pos x="7" y="26"/>
                </a:cxn>
                <a:cxn ang="0">
                  <a:pos x="10" y="27"/>
                </a:cxn>
                <a:cxn ang="0">
                  <a:pos x="10" y="27"/>
                </a:cxn>
                <a:cxn ang="0">
                  <a:pos x="17" y="27"/>
                </a:cxn>
                <a:cxn ang="0">
                  <a:pos x="19" y="26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20" y="22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6" y="3"/>
                </a:cxn>
                <a:cxn ang="0">
                  <a:pos x="12" y="0"/>
                </a:cxn>
                <a:cxn ang="0">
                  <a:pos x="12" y="0"/>
                </a:cxn>
              </a:cxnLst>
              <a:rect l="0" t="0" r="r" b="b"/>
              <a:pathLst>
                <a:path w="22" h="27">
                  <a:moveTo>
                    <a:pt x="12" y="0"/>
                  </a:moveTo>
                  <a:lnTo>
                    <a:pt x="12" y="0"/>
                  </a:lnTo>
                  <a:lnTo>
                    <a:pt x="9" y="3"/>
                  </a:lnTo>
                  <a:lnTo>
                    <a:pt x="5" y="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3" y="20"/>
                  </a:lnTo>
                  <a:lnTo>
                    <a:pt x="7" y="26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7" y="27"/>
                  </a:lnTo>
                  <a:lnTo>
                    <a:pt x="19" y="26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3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" name="Freeform 194">
              <a:extLst>
                <a:ext uri="{FF2B5EF4-FFF2-40B4-BE49-F238E27FC236}">
                  <a16:creationId xmlns:a16="http://schemas.microsoft.com/office/drawing/2014/main" id="{D7D2C279-17D1-7A8F-F17B-8E98A79C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345" y="5082186"/>
              <a:ext cx="53273" cy="54753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6" y="1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17" y="3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0" y="22"/>
                </a:cxn>
                <a:cxn ang="0">
                  <a:pos x="9" y="35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22" y="27"/>
                </a:cxn>
                <a:cxn ang="0">
                  <a:pos x="26" y="27"/>
                </a:cxn>
                <a:cxn ang="0">
                  <a:pos x="29" y="27"/>
                </a:cxn>
                <a:cxn ang="0">
                  <a:pos x="30" y="27"/>
                </a:cxn>
                <a:cxn ang="0">
                  <a:pos x="30" y="25"/>
                </a:cxn>
                <a:cxn ang="0">
                  <a:pos x="30" y="25"/>
                </a:cxn>
                <a:cxn ang="0">
                  <a:pos x="30" y="22"/>
                </a:cxn>
                <a:cxn ang="0">
                  <a:pos x="33" y="20"/>
                </a:cxn>
                <a:cxn ang="0">
                  <a:pos x="34" y="17"/>
                </a:cxn>
                <a:cxn ang="0">
                  <a:pos x="36" y="14"/>
                </a:cxn>
                <a:cxn ang="0">
                  <a:pos x="36" y="14"/>
                </a:cxn>
                <a:cxn ang="0">
                  <a:pos x="34" y="11"/>
                </a:cxn>
                <a:cxn ang="0">
                  <a:pos x="32" y="8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36" h="37">
                  <a:moveTo>
                    <a:pt x="26" y="1"/>
                  </a:moveTo>
                  <a:lnTo>
                    <a:pt x="26" y="1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0" y="22"/>
                  </a:lnTo>
                  <a:lnTo>
                    <a:pt x="9" y="3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2" y="27"/>
                  </a:lnTo>
                  <a:lnTo>
                    <a:pt x="26" y="27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0" y="22"/>
                  </a:lnTo>
                  <a:lnTo>
                    <a:pt x="33" y="20"/>
                  </a:lnTo>
                  <a:lnTo>
                    <a:pt x="34" y="17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4" y="11"/>
                  </a:lnTo>
                  <a:lnTo>
                    <a:pt x="32" y="8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" name="Freeform 195">
              <a:extLst>
                <a:ext uri="{FF2B5EF4-FFF2-40B4-BE49-F238E27FC236}">
                  <a16:creationId xmlns:a16="http://schemas.microsoft.com/office/drawing/2014/main" id="{0D9BC451-395F-8D06-C1FD-8DBFDAD0A7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701" y="4914970"/>
              <a:ext cx="380305" cy="334431"/>
            </a:xfrm>
            <a:custGeom>
              <a:avLst/>
              <a:gdLst/>
              <a:ahLst/>
              <a:cxnLst>
                <a:cxn ang="0">
                  <a:pos x="245" y="83"/>
                </a:cxn>
                <a:cxn ang="0">
                  <a:pos x="242" y="90"/>
                </a:cxn>
                <a:cxn ang="0">
                  <a:pos x="230" y="90"/>
                </a:cxn>
                <a:cxn ang="0">
                  <a:pos x="228" y="70"/>
                </a:cxn>
                <a:cxn ang="0">
                  <a:pos x="239" y="67"/>
                </a:cxn>
                <a:cxn ang="0">
                  <a:pos x="243" y="67"/>
                </a:cxn>
                <a:cxn ang="0">
                  <a:pos x="242" y="37"/>
                </a:cxn>
                <a:cxn ang="0">
                  <a:pos x="236" y="23"/>
                </a:cxn>
                <a:cxn ang="0">
                  <a:pos x="223" y="6"/>
                </a:cxn>
                <a:cxn ang="0">
                  <a:pos x="210" y="3"/>
                </a:cxn>
                <a:cxn ang="0">
                  <a:pos x="198" y="0"/>
                </a:cxn>
                <a:cxn ang="0">
                  <a:pos x="188" y="10"/>
                </a:cxn>
                <a:cxn ang="0">
                  <a:pos x="181" y="17"/>
                </a:cxn>
                <a:cxn ang="0">
                  <a:pos x="171" y="24"/>
                </a:cxn>
                <a:cxn ang="0">
                  <a:pos x="164" y="34"/>
                </a:cxn>
                <a:cxn ang="0">
                  <a:pos x="155" y="44"/>
                </a:cxn>
                <a:cxn ang="0">
                  <a:pos x="145" y="49"/>
                </a:cxn>
                <a:cxn ang="0">
                  <a:pos x="139" y="63"/>
                </a:cxn>
                <a:cxn ang="0">
                  <a:pos x="122" y="63"/>
                </a:cxn>
                <a:cxn ang="0">
                  <a:pos x="107" y="56"/>
                </a:cxn>
                <a:cxn ang="0">
                  <a:pos x="99" y="63"/>
                </a:cxn>
                <a:cxn ang="0">
                  <a:pos x="92" y="74"/>
                </a:cxn>
                <a:cxn ang="0">
                  <a:pos x="77" y="84"/>
                </a:cxn>
                <a:cxn ang="0">
                  <a:pos x="64" y="81"/>
                </a:cxn>
                <a:cxn ang="0">
                  <a:pos x="65" y="74"/>
                </a:cxn>
                <a:cxn ang="0">
                  <a:pos x="68" y="70"/>
                </a:cxn>
                <a:cxn ang="0">
                  <a:pos x="60" y="52"/>
                </a:cxn>
                <a:cxn ang="0">
                  <a:pos x="55" y="108"/>
                </a:cxn>
                <a:cxn ang="0">
                  <a:pos x="45" y="118"/>
                </a:cxn>
                <a:cxn ang="0">
                  <a:pos x="24" y="120"/>
                </a:cxn>
                <a:cxn ang="0">
                  <a:pos x="17" y="111"/>
                </a:cxn>
                <a:cxn ang="0">
                  <a:pos x="13" y="106"/>
                </a:cxn>
                <a:cxn ang="0">
                  <a:pos x="7" y="113"/>
                </a:cxn>
                <a:cxn ang="0">
                  <a:pos x="0" y="114"/>
                </a:cxn>
                <a:cxn ang="0">
                  <a:pos x="16" y="150"/>
                </a:cxn>
                <a:cxn ang="0">
                  <a:pos x="27" y="171"/>
                </a:cxn>
                <a:cxn ang="0">
                  <a:pos x="27" y="187"/>
                </a:cxn>
                <a:cxn ang="0">
                  <a:pos x="28" y="199"/>
                </a:cxn>
                <a:cxn ang="0">
                  <a:pos x="31" y="212"/>
                </a:cxn>
                <a:cxn ang="0">
                  <a:pos x="37" y="215"/>
                </a:cxn>
                <a:cxn ang="0">
                  <a:pos x="43" y="218"/>
                </a:cxn>
                <a:cxn ang="0">
                  <a:pos x="50" y="226"/>
                </a:cxn>
                <a:cxn ang="0">
                  <a:pos x="58" y="224"/>
                </a:cxn>
                <a:cxn ang="0">
                  <a:pos x="78" y="218"/>
                </a:cxn>
                <a:cxn ang="0">
                  <a:pos x="92" y="212"/>
                </a:cxn>
                <a:cxn ang="0">
                  <a:pos x="111" y="211"/>
                </a:cxn>
                <a:cxn ang="0">
                  <a:pos x="127" y="214"/>
                </a:cxn>
                <a:cxn ang="0">
                  <a:pos x="138" y="211"/>
                </a:cxn>
                <a:cxn ang="0">
                  <a:pos x="142" y="208"/>
                </a:cxn>
                <a:cxn ang="0">
                  <a:pos x="156" y="204"/>
                </a:cxn>
                <a:cxn ang="0">
                  <a:pos x="189" y="182"/>
                </a:cxn>
                <a:cxn ang="0">
                  <a:pos x="220" y="147"/>
                </a:cxn>
                <a:cxn ang="0">
                  <a:pos x="239" y="121"/>
                </a:cxn>
                <a:cxn ang="0">
                  <a:pos x="255" y="100"/>
                </a:cxn>
                <a:cxn ang="0">
                  <a:pos x="246" y="86"/>
                </a:cxn>
                <a:cxn ang="0">
                  <a:pos x="195" y="140"/>
                </a:cxn>
                <a:cxn ang="0">
                  <a:pos x="186" y="141"/>
                </a:cxn>
                <a:cxn ang="0">
                  <a:pos x="166" y="135"/>
                </a:cxn>
                <a:cxn ang="0">
                  <a:pos x="183" y="116"/>
                </a:cxn>
                <a:cxn ang="0">
                  <a:pos x="192" y="114"/>
                </a:cxn>
                <a:cxn ang="0">
                  <a:pos x="202" y="127"/>
                </a:cxn>
                <a:cxn ang="0">
                  <a:pos x="196" y="135"/>
                </a:cxn>
              </a:cxnLst>
              <a:rect l="0" t="0" r="r" b="b"/>
              <a:pathLst>
                <a:path w="257" h="226">
                  <a:moveTo>
                    <a:pt x="246" y="86"/>
                  </a:moveTo>
                  <a:lnTo>
                    <a:pt x="246" y="86"/>
                  </a:lnTo>
                  <a:lnTo>
                    <a:pt x="245" y="83"/>
                  </a:lnTo>
                  <a:lnTo>
                    <a:pt x="245" y="83"/>
                  </a:lnTo>
                  <a:lnTo>
                    <a:pt x="243" y="86"/>
                  </a:lnTo>
                  <a:lnTo>
                    <a:pt x="243" y="87"/>
                  </a:lnTo>
                  <a:lnTo>
                    <a:pt x="243" y="87"/>
                  </a:lnTo>
                  <a:lnTo>
                    <a:pt x="242" y="90"/>
                  </a:lnTo>
                  <a:lnTo>
                    <a:pt x="240" y="91"/>
                  </a:lnTo>
                  <a:lnTo>
                    <a:pt x="233" y="91"/>
                  </a:lnTo>
                  <a:lnTo>
                    <a:pt x="233" y="91"/>
                  </a:lnTo>
                  <a:lnTo>
                    <a:pt x="230" y="90"/>
                  </a:lnTo>
                  <a:lnTo>
                    <a:pt x="226" y="84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8" y="70"/>
                  </a:lnTo>
                  <a:lnTo>
                    <a:pt x="232" y="67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39" y="67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67"/>
                  </a:lnTo>
                  <a:lnTo>
                    <a:pt x="243" y="67"/>
                  </a:lnTo>
                  <a:lnTo>
                    <a:pt x="245" y="53"/>
                  </a:lnTo>
                  <a:lnTo>
                    <a:pt x="245" y="43"/>
                  </a:lnTo>
                  <a:lnTo>
                    <a:pt x="243" y="39"/>
                  </a:lnTo>
                  <a:lnTo>
                    <a:pt x="242" y="37"/>
                  </a:lnTo>
                  <a:lnTo>
                    <a:pt x="242" y="37"/>
                  </a:lnTo>
                  <a:lnTo>
                    <a:pt x="240" y="36"/>
                  </a:lnTo>
                  <a:lnTo>
                    <a:pt x="239" y="32"/>
                  </a:lnTo>
                  <a:lnTo>
                    <a:pt x="236" y="23"/>
                  </a:lnTo>
                  <a:lnTo>
                    <a:pt x="232" y="7"/>
                  </a:lnTo>
                  <a:lnTo>
                    <a:pt x="232" y="7"/>
                  </a:lnTo>
                  <a:lnTo>
                    <a:pt x="229" y="6"/>
                  </a:lnTo>
                  <a:lnTo>
                    <a:pt x="223" y="6"/>
                  </a:lnTo>
                  <a:lnTo>
                    <a:pt x="218" y="5"/>
                  </a:lnTo>
                  <a:lnTo>
                    <a:pt x="213" y="3"/>
                  </a:lnTo>
                  <a:lnTo>
                    <a:pt x="213" y="3"/>
                  </a:lnTo>
                  <a:lnTo>
                    <a:pt x="210" y="3"/>
                  </a:lnTo>
                  <a:lnTo>
                    <a:pt x="205" y="2"/>
                  </a:lnTo>
                  <a:lnTo>
                    <a:pt x="200" y="2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93" y="9"/>
                  </a:lnTo>
                  <a:lnTo>
                    <a:pt x="193" y="9"/>
                  </a:lnTo>
                  <a:lnTo>
                    <a:pt x="191" y="10"/>
                  </a:lnTo>
                  <a:lnTo>
                    <a:pt x="188" y="10"/>
                  </a:lnTo>
                  <a:lnTo>
                    <a:pt x="185" y="12"/>
                  </a:lnTo>
                  <a:lnTo>
                    <a:pt x="183" y="15"/>
                  </a:lnTo>
                  <a:lnTo>
                    <a:pt x="183" y="15"/>
                  </a:lnTo>
                  <a:lnTo>
                    <a:pt x="181" y="17"/>
                  </a:lnTo>
                  <a:lnTo>
                    <a:pt x="178" y="22"/>
                  </a:lnTo>
                  <a:lnTo>
                    <a:pt x="173" y="23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68" y="24"/>
                  </a:lnTo>
                  <a:lnTo>
                    <a:pt x="165" y="27"/>
                  </a:lnTo>
                  <a:lnTo>
                    <a:pt x="164" y="32"/>
                  </a:lnTo>
                  <a:lnTo>
                    <a:pt x="164" y="34"/>
                  </a:lnTo>
                  <a:lnTo>
                    <a:pt x="164" y="34"/>
                  </a:lnTo>
                  <a:lnTo>
                    <a:pt x="162" y="39"/>
                  </a:lnTo>
                  <a:lnTo>
                    <a:pt x="159" y="42"/>
                  </a:lnTo>
                  <a:lnTo>
                    <a:pt x="155" y="44"/>
                  </a:lnTo>
                  <a:lnTo>
                    <a:pt x="149" y="44"/>
                  </a:lnTo>
                  <a:lnTo>
                    <a:pt x="149" y="44"/>
                  </a:lnTo>
                  <a:lnTo>
                    <a:pt x="146" y="46"/>
                  </a:lnTo>
                  <a:lnTo>
                    <a:pt x="145" y="49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42" y="60"/>
                  </a:lnTo>
                  <a:lnTo>
                    <a:pt x="139" y="63"/>
                  </a:lnTo>
                  <a:lnTo>
                    <a:pt x="135" y="63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2" y="63"/>
                  </a:lnTo>
                  <a:lnTo>
                    <a:pt x="118" y="63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07" y="56"/>
                  </a:lnTo>
                  <a:lnTo>
                    <a:pt x="104" y="56"/>
                  </a:lnTo>
                  <a:lnTo>
                    <a:pt x="102" y="57"/>
                  </a:lnTo>
                  <a:lnTo>
                    <a:pt x="101" y="59"/>
                  </a:lnTo>
                  <a:lnTo>
                    <a:pt x="99" y="63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7" y="70"/>
                  </a:lnTo>
                  <a:lnTo>
                    <a:pt x="92" y="74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1" y="84"/>
                  </a:lnTo>
                  <a:lnTo>
                    <a:pt x="77" y="84"/>
                  </a:lnTo>
                  <a:lnTo>
                    <a:pt x="68" y="84"/>
                  </a:lnTo>
                  <a:lnTo>
                    <a:pt x="68" y="84"/>
                  </a:lnTo>
                  <a:lnTo>
                    <a:pt x="65" y="83"/>
                  </a:lnTo>
                  <a:lnTo>
                    <a:pt x="64" y="81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6"/>
                  </a:lnTo>
                  <a:lnTo>
                    <a:pt x="65" y="74"/>
                  </a:lnTo>
                  <a:lnTo>
                    <a:pt x="67" y="74"/>
                  </a:lnTo>
                  <a:lnTo>
                    <a:pt x="68" y="73"/>
                  </a:lnTo>
                  <a:lnTo>
                    <a:pt x="68" y="73"/>
                  </a:lnTo>
                  <a:lnTo>
                    <a:pt x="68" y="70"/>
                  </a:lnTo>
                  <a:lnTo>
                    <a:pt x="67" y="64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0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54" y="111"/>
                  </a:lnTo>
                  <a:lnTo>
                    <a:pt x="51" y="114"/>
                  </a:lnTo>
                  <a:lnTo>
                    <a:pt x="47" y="117"/>
                  </a:lnTo>
                  <a:lnTo>
                    <a:pt x="45" y="118"/>
                  </a:lnTo>
                  <a:lnTo>
                    <a:pt x="45" y="118"/>
                  </a:lnTo>
                  <a:lnTo>
                    <a:pt x="41" y="120"/>
                  </a:lnTo>
                  <a:lnTo>
                    <a:pt x="37" y="120"/>
                  </a:lnTo>
                  <a:lnTo>
                    <a:pt x="24" y="120"/>
                  </a:lnTo>
                  <a:lnTo>
                    <a:pt x="24" y="120"/>
                  </a:lnTo>
                  <a:lnTo>
                    <a:pt x="21" y="118"/>
                  </a:lnTo>
                  <a:lnTo>
                    <a:pt x="18" y="116"/>
                  </a:lnTo>
                  <a:lnTo>
                    <a:pt x="17" y="111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4" y="107"/>
                  </a:lnTo>
                  <a:lnTo>
                    <a:pt x="13" y="106"/>
                  </a:lnTo>
                  <a:lnTo>
                    <a:pt x="10" y="107"/>
                  </a:lnTo>
                  <a:lnTo>
                    <a:pt x="8" y="110"/>
                  </a:lnTo>
                  <a:lnTo>
                    <a:pt x="7" y="113"/>
                  </a:lnTo>
                  <a:lnTo>
                    <a:pt x="7" y="113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7" y="127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6" y="150"/>
                  </a:lnTo>
                  <a:lnTo>
                    <a:pt x="20" y="158"/>
                  </a:lnTo>
                  <a:lnTo>
                    <a:pt x="24" y="165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30" y="181"/>
                  </a:lnTo>
                  <a:lnTo>
                    <a:pt x="30" y="185"/>
                  </a:lnTo>
                  <a:lnTo>
                    <a:pt x="27" y="187"/>
                  </a:lnTo>
                  <a:lnTo>
                    <a:pt x="27" y="187"/>
                  </a:lnTo>
                  <a:lnTo>
                    <a:pt x="24" y="188"/>
                  </a:lnTo>
                  <a:lnTo>
                    <a:pt x="24" y="191"/>
                  </a:lnTo>
                  <a:lnTo>
                    <a:pt x="24" y="194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30" y="205"/>
                  </a:lnTo>
                  <a:lnTo>
                    <a:pt x="31" y="209"/>
                  </a:lnTo>
                  <a:lnTo>
                    <a:pt x="31" y="212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5" y="214"/>
                  </a:lnTo>
                  <a:lnTo>
                    <a:pt x="37" y="215"/>
                  </a:lnTo>
                  <a:lnTo>
                    <a:pt x="38" y="217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3" y="218"/>
                  </a:lnTo>
                  <a:lnTo>
                    <a:pt x="44" y="219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6"/>
                  </a:lnTo>
                  <a:lnTo>
                    <a:pt x="53" y="226"/>
                  </a:lnTo>
                  <a:lnTo>
                    <a:pt x="55" y="225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61" y="221"/>
                  </a:lnTo>
                  <a:lnTo>
                    <a:pt x="65" y="219"/>
                  </a:lnTo>
                  <a:lnTo>
                    <a:pt x="78" y="218"/>
                  </a:lnTo>
                  <a:lnTo>
                    <a:pt x="78" y="218"/>
                  </a:lnTo>
                  <a:lnTo>
                    <a:pt x="82" y="218"/>
                  </a:lnTo>
                  <a:lnTo>
                    <a:pt x="85" y="217"/>
                  </a:lnTo>
                  <a:lnTo>
                    <a:pt x="88" y="215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98" y="211"/>
                  </a:lnTo>
                  <a:lnTo>
                    <a:pt x="105" y="211"/>
                  </a:lnTo>
                  <a:lnTo>
                    <a:pt x="111" y="211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22" y="214"/>
                  </a:lnTo>
                  <a:lnTo>
                    <a:pt x="127" y="214"/>
                  </a:lnTo>
                  <a:lnTo>
                    <a:pt x="132" y="211"/>
                  </a:lnTo>
                  <a:lnTo>
                    <a:pt x="132" y="211"/>
                  </a:lnTo>
                  <a:lnTo>
                    <a:pt x="135" y="209"/>
                  </a:lnTo>
                  <a:lnTo>
                    <a:pt x="138" y="211"/>
                  </a:lnTo>
                  <a:lnTo>
                    <a:pt x="141" y="211"/>
                  </a:lnTo>
                  <a:lnTo>
                    <a:pt x="142" y="209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4" y="205"/>
                  </a:lnTo>
                  <a:lnTo>
                    <a:pt x="146" y="204"/>
                  </a:lnTo>
                  <a:lnTo>
                    <a:pt x="156" y="204"/>
                  </a:lnTo>
                  <a:lnTo>
                    <a:pt x="156" y="204"/>
                  </a:lnTo>
                  <a:lnTo>
                    <a:pt x="162" y="202"/>
                  </a:lnTo>
                  <a:lnTo>
                    <a:pt x="171" y="198"/>
                  </a:lnTo>
                  <a:lnTo>
                    <a:pt x="179" y="191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99" y="172"/>
                  </a:lnTo>
                  <a:lnTo>
                    <a:pt x="209" y="160"/>
                  </a:lnTo>
                  <a:lnTo>
                    <a:pt x="220" y="147"/>
                  </a:lnTo>
                  <a:lnTo>
                    <a:pt x="228" y="137"/>
                  </a:lnTo>
                  <a:lnTo>
                    <a:pt x="228" y="137"/>
                  </a:lnTo>
                  <a:lnTo>
                    <a:pt x="232" y="128"/>
                  </a:lnTo>
                  <a:lnTo>
                    <a:pt x="239" y="121"/>
                  </a:lnTo>
                  <a:lnTo>
                    <a:pt x="250" y="111"/>
                  </a:lnTo>
                  <a:lnTo>
                    <a:pt x="250" y="111"/>
                  </a:lnTo>
                  <a:lnTo>
                    <a:pt x="253" y="107"/>
                  </a:lnTo>
                  <a:lnTo>
                    <a:pt x="255" y="100"/>
                  </a:lnTo>
                  <a:lnTo>
                    <a:pt x="257" y="84"/>
                  </a:lnTo>
                  <a:lnTo>
                    <a:pt x="257" y="84"/>
                  </a:lnTo>
                  <a:lnTo>
                    <a:pt x="246" y="86"/>
                  </a:lnTo>
                  <a:lnTo>
                    <a:pt x="246" y="86"/>
                  </a:lnTo>
                  <a:close/>
                  <a:moveTo>
                    <a:pt x="196" y="138"/>
                  </a:moveTo>
                  <a:lnTo>
                    <a:pt x="196" y="138"/>
                  </a:lnTo>
                  <a:lnTo>
                    <a:pt x="196" y="140"/>
                  </a:lnTo>
                  <a:lnTo>
                    <a:pt x="195" y="140"/>
                  </a:lnTo>
                  <a:lnTo>
                    <a:pt x="192" y="140"/>
                  </a:lnTo>
                  <a:lnTo>
                    <a:pt x="188" y="140"/>
                  </a:lnTo>
                  <a:lnTo>
                    <a:pt x="186" y="141"/>
                  </a:lnTo>
                  <a:lnTo>
                    <a:pt x="186" y="141"/>
                  </a:lnTo>
                  <a:lnTo>
                    <a:pt x="182" y="150"/>
                  </a:lnTo>
                  <a:lnTo>
                    <a:pt x="175" y="148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75" y="121"/>
                  </a:lnTo>
                  <a:lnTo>
                    <a:pt x="175" y="121"/>
                  </a:lnTo>
                  <a:lnTo>
                    <a:pt x="178" y="118"/>
                  </a:lnTo>
                  <a:lnTo>
                    <a:pt x="183" y="116"/>
                  </a:lnTo>
                  <a:lnTo>
                    <a:pt x="188" y="113"/>
                  </a:lnTo>
                  <a:lnTo>
                    <a:pt x="191" y="114"/>
                  </a:lnTo>
                  <a:lnTo>
                    <a:pt x="192" y="114"/>
                  </a:lnTo>
                  <a:lnTo>
                    <a:pt x="192" y="114"/>
                  </a:lnTo>
                  <a:lnTo>
                    <a:pt x="193" y="117"/>
                  </a:lnTo>
                  <a:lnTo>
                    <a:pt x="198" y="121"/>
                  </a:lnTo>
                  <a:lnTo>
                    <a:pt x="200" y="124"/>
                  </a:lnTo>
                  <a:lnTo>
                    <a:pt x="202" y="127"/>
                  </a:lnTo>
                  <a:lnTo>
                    <a:pt x="202" y="127"/>
                  </a:lnTo>
                  <a:lnTo>
                    <a:pt x="200" y="130"/>
                  </a:lnTo>
                  <a:lnTo>
                    <a:pt x="199" y="133"/>
                  </a:lnTo>
                  <a:lnTo>
                    <a:pt x="196" y="135"/>
                  </a:lnTo>
                  <a:lnTo>
                    <a:pt x="196" y="138"/>
                  </a:lnTo>
                  <a:lnTo>
                    <a:pt x="196" y="1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" name="Freeform 196">
              <a:extLst>
                <a:ext uri="{FF2B5EF4-FFF2-40B4-BE49-F238E27FC236}">
                  <a16:creationId xmlns:a16="http://schemas.microsoft.com/office/drawing/2014/main" id="{8C571DAB-F83F-7F4E-ACA5-125A75EFF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524308"/>
              <a:ext cx="276720" cy="290037"/>
            </a:xfrm>
            <a:custGeom>
              <a:avLst/>
              <a:gdLst/>
              <a:ahLst/>
              <a:cxnLst>
                <a:cxn ang="0">
                  <a:pos x="12" y="183"/>
                </a:cxn>
                <a:cxn ang="0">
                  <a:pos x="18" y="185"/>
                </a:cxn>
                <a:cxn ang="0">
                  <a:pos x="25" y="183"/>
                </a:cxn>
                <a:cxn ang="0">
                  <a:pos x="32" y="186"/>
                </a:cxn>
                <a:cxn ang="0">
                  <a:pos x="47" y="190"/>
                </a:cxn>
                <a:cxn ang="0">
                  <a:pos x="108" y="196"/>
                </a:cxn>
                <a:cxn ang="0">
                  <a:pos x="143" y="196"/>
                </a:cxn>
                <a:cxn ang="0">
                  <a:pos x="156" y="196"/>
                </a:cxn>
                <a:cxn ang="0">
                  <a:pos x="173" y="193"/>
                </a:cxn>
                <a:cxn ang="0">
                  <a:pos x="180" y="115"/>
                </a:cxn>
                <a:cxn ang="0">
                  <a:pos x="187" y="79"/>
                </a:cxn>
                <a:cxn ang="0">
                  <a:pos x="183" y="79"/>
                </a:cxn>
                <a:cxn ang="0">
                  <a:pos x="169" y="81"/>
                </a:cxn>
                <a:cxn ang="0">
                  <a:pos x="162" y="85"/>
                </a:cxn>
                <a:cxn ang="0">
                  <a:pos x="159" y="84"/>
                </a:cxn>
                <a:cxn ang="0">
                  <a:pos x="160" y="72"/>
                </a:cxn>
                <a:cxn ang="0">
                  <a:pos x="152" y="59"/>
                </a:cxn>
                <a:cxn ang="0">
                  <a:pos x="152" y="55"/>
                </a:cxn>
                <a:cxn ang="0">
                  <a:pos x="155" y="37"/>
                </a:cxn>
                <a:cxn ang="0">
                  <a:pos x="152" y="31"/>
                </a:cxn>
                <a:cxn ang="0">
                  <a:pos x="150" y="21"/>
                </a:cxn>
                <a:cxn ang="0">
                  <a:pos x="140" y="21"/>
                </a:cxn>
                <a:cxn ang="0">
                  <a:pos x="133" y="18"/>
                </a:cxn>
                <a:cxn ang="0">
                  <a:pos x="125" y="17"/>
                </a:cxn>
                <a:cxn ang="0">
                  <a:pos x="118" y="21"/>
                </a:cxn>
                <a:cxn ang="0">
                  <a:pos x="115" y="32"/>
                </a:cxn>
                <a:cxn ang="0">
                  <a:pos x="106" y="32"/>
                </a:cxn>
                <a:cxn ang="0">
                  <a:pos x="91" y="35"/>
                </a:cxn>
                <a:cxn ang="0">
                  <a:pos x="82" y="25"/>
                </a:cxn>
                <a:cxn ang="0">
                  <a:pos x="76" y="18"/>
                </a:cxn>
                <a:cxn ang="0">
                  <a:pos x="75" y="13"/>
                </a:cxn>
                <a:cxn ang="0">
                  <a:pos x="72" y="0"/>
                </a:cxn>
                <a:cxn ang="0">
                  <a:pos x="21" y="0"/>
                </a:cxn>
                <a:cxn ang="0">
                  <a:pos x="11" y="4"/>
                </a:cxn>
                <a:cxn ang="0">
                  <a:pos x="20" y="24"/>
                </a:cxn>
                <a:cxn ang="0">
                  <a:pos x="27" y="41"/>
                </a:cxn>
                <a:cxn ang="0">
                  <a:pos x="24" y="55"/>
                </a:cxn>
                <a:cxn ang="0">
                  <a:pos x="28" y="71"/>
                </a:cxn>
                <a:cxn ang="0">
                  <a:pos x="34" y="88"/>
                </a:cxn>
                <a:cxn ang="0">
                  <a:pos x="22" y="112"/>
                </a:cxn>
                <a:cxn ang="0">
                  <a:pos x="14" y="126"/>
                </a:cxn>
                <a:cxn ang="0">
                  <a:pos x="10" y="142"/>
                </a:cxn>
                <a:cxn ang="0">
                  <a:pos x="2" y="160"/>
                </a:cxn>
                <a:cxn ang="0">
                  <a:pos x="1" y="176"/>
                </a:cxn>
                <a:cxn ang="0">
                  <a:pos x="0" y="187"/>
                </a:cxn>
                <a:cxn ang="0">
                  <a:pos x="5" y="185"/>
                </a:cxn>
                <a:cxn ang="0">
                  <a:pos x="10" y="182"/>
                </a:cxn>
              </a:cxnLst>
              <a:rect l="0" t="0" r="r" b="b"/>
              <a:pathLst>
                <a:path w="187" h="196">
                  <a:moveTo>
                    <a:pt x="10" y="182"/>
                  </a:moveTo>
                  <a:lnTo>
                    <a:pt x="10" y="182"/>
                  </a:lnTo>
                  <a:lnTo>
                    <a:pt x="12" y="183"/>
                  </a:lnTo>
                  <a:lnTo>
                    <a:pt x="14" y="185"/>
                  </a:lnTo>
                  <a:lnTo>
                    <a:pt x="14" y="186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1" y="183"/>
                  </a:lnTo>
                  <a:lnTo>
                    <a:pt x="25" y="183"/>
                  </a:lnTo>
                  <a:lnTo>
                    <a:pt x="30" y="185"/>
                  </a:lnTo>
                  <a:lnTo>
                    <a:pt x="32" y="186"/>
                  </a:lnTo>
                  <a:lnTo>
                    <a:pt x="32" y="186"/>
                  </a:lnTo>
                  <a:lnTo>
                    <a:pt x="39" y="189"/>
                  </a:lnTo>
                  <a:lnTo>
                    <a:pt x="47" y="190"/>
                  </a:lnTo>
                  <a:lnTo>
                    <a:pt x="47" y="190"/>
                  </a:lnTo>
                  <a:lnTo>
                    <a:pt x="102" y="190"/>
                  </a:lnTo>
                  <a:lnTo>
                    <a:pt x="108" y="196"/>
                  </a:lnTo>
                  <a:lnTo>
                    <a:pt x="108" y="196"/>
                  </a:lnTo>
                  <a:lnTo>
                    <a:pt x="123" y="195"/>
                  </a:lnTo>
                  <a:lnTo>
                    <a:pt x="136" y="195"/>
                  </a:lnTo>
                  <a:lnTo>
                    <a:pt x="143" y="196"/>
                  </a:lnTo>
                  <a:lnTo>
                    <a:pt x="143" y="196"/>
                  </a:lnTo>
                  <a:lnTo>
                    <a:pt x="149" y="196"/>
                  </a:lnTo>
                  <a:lnTo>
                    <a:pt x="156" y="196"/>
                  </a:lnTo>
                  <a:lnTo>
                    <a:pt x="169" y="195"/>
                  </a:lnTo>
                  <a:lnTo>
                    <a:pt x="169" y="195"/>
                  </a:lnTo>
                  <a:lnTo>
                    <a:pt x="173" y="193"/>
                  </a:lnTo>
                  <a:lnTo>
                    <a:pt x="155" y="168"/>
                  </a:lnTo>
                  <a:lnTo>
                    <a:pt x="156" y="115"/>
                  </a:lnTo>
                  <a:lnTo>
                    <a:pt x="180" y="115"/>
                  </a:lnTo>
                  <a:lnTo>
                    <a:pt x="185" y="111"/>
                  </a:lnTo>
                  <a:lnTo>
                    <a:pt x="187" y="79"/>
                  </a:lnTo>
                  <a:lnTo>
                    <a:pt x="187" y="79"/>
                  </a:lnTo>
                  <a:lnTo>
                    <a:pt x="185" y="79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176" y="81"/>
                  </a:lnTo>
                  <a:lnTo>
                    <a:pt x="169" y="81"/>
                  </a:lnTo>
                  <a:lnTo>
                    <a:pt x="169" y="81"/>
                  </a:lnTo>
                  <a:lnTo>
                    <a:pt x="166" y="81"/>
                  </a:lnTo>
                  <a:lnTo>
                    <a:pt x="163" y="84"/>
                  </a:lnTo>
                  <a:lnTo>
                    <a:pt x="162" y="85"/>
                  </a:lnTo>
                  <a:lnTo>
                    <a:pt x="160" y="85"/>
                  </a:lnTo>
                  <a:lnTo>
                    <a:pt x="160" y="85"/>
                  </a:lnTo>
                  <a:lnTo>
                    <a:pt x="159" y="84"/>
                  </a:lnTo>
                  <a:lnTo>
                    <a:pt x="159" y="79"/>
                  </a:lnTo>
                  <a:lnTo>
                    <a:pt x="160" y="72"/>
                  </a:lnTo>
                  <a:lnTo>
                    <a:pt x="160" y="72"/>
                  </a:lnTo>
                  <a:lnTo>
                    <a:pt x="160" y="69"/>
                  </a:lnTo>
                  <a:lnTo>
                    <a:pt x="158" y="65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2" y="58"/>
                  </a:lnTo>
                  <a:lnTo>
                    <a:pt x="152" y="55"/>
                  </a:lnTo>
                  <a:lnTo>
                    <a:pt x="153" y="48"/>
                  </a:lnTo>
                  <a:lnTo>
                    <a:pt x="155" y="41"/>
                  </a:lnTo>
                  <a:lnTo>
                    <a:pt x="155" y="37"/>
                  </a:lnTo>
                  <a:lnTo>
                    <a:pt x="155" y="37"/>
                  </a:lnTo>
                  <a:lnTo>
                    <a:pt x="153" y="34"/>
                  </a:lnTo>
                  <a:lnTo>
                    <a:pt x="152" y="31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0" y="21"/>
                  </a:lnTo>
                  <a:lnTo>
                    <a:pt x="149" y="21"/>
                  </a:lnTo>
                  <a:lnTo>
                    <a:pt x="140" y="21"/>
                  </a:lnTo>
                  <a:lnTo>
                    <a:pt x="140" y="21"/>
                  </a:lnTo>
                  <a:lnTo>
                    <a:pt x="136" y="21"/>
                  </a:lnTo>
                  <a:lnTo>
                    <a:pt x="135" y="20"/>
                  </a:lnTo>
                  <a:lnTo>
                    <a:pt x="133" y="18"/>
                  </a:lnTo>
                  <a:lnTo>
                    <a:pt x="133" y="18"/>
                  </a:lnTo>
                  <a:lnTo>
                    <a:pt x="128" y="17"/>
                  </a:lnTo>
                  <a:lnTo>
                    <a:pt x="125" y="17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18" y="21"/>
                  </a:lnTo>
                  <a:lnTo>
                    <a:pt x="116" y="27"/>
                  </a:lnTo>
                  <a:lnTo>
                    <a:pt x="115" y="31"/>
                  </a:lnTo>
                  <a:lnTo>
                    <a:pt x="115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06" y="32"/>
                  </a:lnTo>
                  <a:lnTo>
                    <a:pt x="95" y="35"/>
                  </a:lnTo>
                  <a:lnTo>
                    <a:pt x="95" y="35"/>
                  </a:lnTo>
                  <a:lnTo>
                    <a:pt x="91" y="35"/>
                  </a:lnTo>
                  <a:lnTo>
                    <a:pt x="88" y="34"/>
                  </a:lnTo>
                  <a:lnTo>
                    <a:pt x="85" y="31"/>
                  </a:lnTo>
                  <a:lnTo>
                    <a:pt x="82" y="25"/>
                  </a:lnTo>
                  <a:lnTo>
                    <a:pt x="82" y="25"/>
                  </a:lnTo>
                  <a:lnTo>
                    <a:pt x="79" y="21"/>
                  </a:lnTo>
                  <a:lnTo>
                    <a:pt x="76" y="18"/>
                  </a:lnTo>
                  <a:lnTo>
                    <a:pt x="75" y="17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5" y="8"/>
                  </a:lnTo>
                  <a:lnTo>
                    <a:pt x="75" y="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48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5" y="14"/>
                  </a:lnTo>
                  <a:lnTo>
                    <a:pt x="20" y="24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7" y="41"/>
                  </a:lnTo>
                  <a:lnTo>
                    <a:pt x="25" y="45"/>
                  </a:lnTo>
                  <a:lnTo>
                    <a:pt x="24" y="49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5" y="62"/>
                  </a:lnTo>
                  <a:lnTo>
                    <a:pt x="28" y="71"/>
                  </a:lnTo>
                  <a:lnTo>
                    <a:pt x="31" y="81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2" y="95"/>
                  </a:lnTo>
                  <a:lnTo>
                    <a:pt x="30" y="102"/>
                  </a:lnTo>
                  <a:lnTo>
                    <a:pt x="22" y="112"/>
                  </a:lnTo>
                  <a:lnTo>
                    <a:pt x="22" y="112"/>
                  </a:lnTo>
                  <a:lnTo>
                    <a:pt x="18" y="118"/>
                  </a:lnTo>
                  <a:lnTo>
                    <a:pt x="14" y="126"/>
                  </a:lnTo>
                  <a:lnTo>
                    <a:pt x="11" y="135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8" y="149"/>
                  </a:lnTo>
                  <a:lnTo>
                    <a:pt x="5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2" y="165"/>
                  </a:lnTo>
                  <a:lnTo>
                    <a:pt x="1" y="176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7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5" y="185"/>
                  </a:lnTo>
                  <a:lnTo>
                    <a:pt x="8" y="183"/>
                  </a:lnTo>
                  <a:lnTo>
                    <a:pt x="10" y="182"/>
                  </a:lnTo>
                  <a:lnTo>
                    <a:pt x="10" y="1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" name="Freeform 197">
              <a:extLst>
                <a:ext uri="{FF2B5EF4-FFF2-40B4-BE49-F238E27FC236}">
                  <a16:creationId xmlns:a16="http://schemas.microsoft.com/office/drawing/2014/main" id="{7BBFB13B-950D-6125-9BB8-F3EC12A2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442" y="4579059"/>
              <a:ext cx="273761" cy="236766"/>
            </a:xfrm>
            <a:custGeom>
              <a:avLst/>
              <a:gdLst/>
              <a:ahLst/>
              <a:cxnLst>
                <a:cxn ang="0">
                  <a:pos x="136" y="4"/>
                </a:cxn>
                <a:cxn ang="0">
                  <a:pos x="126" y="1"/>
                </a:cxn>
                <a:cxn ang="0">
                  <a:pos x="111" y="3"/>
                </a:cxn>
                <a:cxn ang="0">
                  <a:pos x="108" y="7"/>
                </a:cxn>
                <a:cxn ang="0">
                  <a:pos x="106" y="12"/>
                </a:cxn>
                <a:cxn ang="0">
                  <a:pos x="102" y="20"/>
                </a:cxn>
                <a:cxn ang="0">
                  <a:pos x="105" y="24"/>
                </a:cxn>
                <a:cxn ang="0">
                  <a:pos x="104" y="40"/>
                </a:cxn>
                <a:cxn ang="0">
                  <a:pos x="99" y="52"/>
                </a:cxn>
                <a:cxn ang="0">
                  <a:pos x="104" y="61"/>
                </a:cxn>
                <a:cxn ang="0">
                  <a:pos x="111" y="67"/>
                </a:cxn>
                <a:cxn ang="0">
                  <a:pos x="121" y="64"/>
                </a:cxn>
                <a:cxn ang="0">
                  <a:pos x="123" y="68"/>
                </a:cxn>
                <a:cxn ang="0">
                  <a:pos x="123" y="78"/>
                </a:cxn>
                <a:cxn ang="0">
                  <a:pos x="121" y="82"/>
                </a:cxn>
                <a:cxn ang="0">
                  <a:pos x="109" y="82"/>
                </a:cxn>
                <a:cxn ang="0">
                  <a:pos x="105" y="75"/>
                </a:cxn>
                <a:cxn ang="0">
                  <a:pos x="101" y="67"/>
                </a:cxn>
                <a:cxn ang="0">
                  <a:pos x="91" y="65"/>
                </a:cxn>
                <a:cxn ang="0">
                  <a:pos x="82" y="57"/>
                </a:cxn>
                <a:cxn ang="0">
                  <a:pos x="78" y="57"/>
                </a:cxn>
                <a:cxn ang="0">
                  <a:pos x="77" y="59"/>
                </a:cxn>
                <a:cxn ang="0">
                  <a:pos x="69" y="61"/>
                </a:cxn>
                <a:cxn ang="0">
                  <a:pos x="62" y="59"/>
                </a:cxn>
                <a:cxn ang="0">
                  <a:pos x="55" y="57"/>
                </a:cxn>
                <a:cxn ang="0">
                  <a:pos x="51" y="52"/>
                </a:cxn>
                <a:cxn ang="0">
                  <a:pos x="49" y="48"/>
                </a:cxn>
                <a:cxn ang="0">
                  <a:pos x="41" y="49"/>
                </a:cxn>
                <a:cxn ang="0">
                  <a:pos x="37" y="47"/>
                </a:cxn>
                <a:cxn ang="0">
                  <a:pos x="32" y="42"/>
                </a:cxn>
                <a:cxn ang="0">
                  <a:pos x="1" y="78"/>
                </a:cxn>
                <a:cxn ang="0">
                  <a:pos x="18" y="156"/>
                </a:cxn>
                <a:cxn ang="0">
                  <a:pos x="47" y="153"/>
                </a:cxn>
                <a:cxn ang="0">
                  <a:pos x="48" y="158"/>
                </a:cxn>
                <a:cxn ang="0">
                  <a:pos x="57" y="158"/>
                </a:cxn>
                <a:cxn ang="0">
                  <a:pos x="77" y="160"/>
                </a:cxn>
                <a:cxn ang="0">
                  <a:pos x="84" y="152"/>
                </a:cxn>
                <a:cxn ang="0">
                  <a:pos x="94" y="142"/>
                </a:cxn>
                <a:cxn ang="0">
                  <a:pos x="106" y="133"/>
                </a:cxn>
                <a:cxn ang="0">
                  <a:pos x="108" y="129"/>
                </a:cxn>
                <a:cxn ang="0">
                  <a:pos x="118" y="123"/>
                </a:cxn>
                <a:cxn ang="0">
                  <a:pos x="129" y="111"/>
                </a:cxn>
                <a:cxn ang="0">
                  <a:pos x="173" y="95"/>
                </a:cxn>
                <a:cxn ang="0">
                  <a:pos x="170" y="88"/>
                </a:cxn>
                <a:cxn ang="0">
                  <a:pos x="172" y="72"/>
                </a:cxn>
                <a:cxn ang="0">
                  <a:pos x="178" y="69"/>
                </a:cxn>
                <a:cxn ang="0">
                  <a:pos x="179" y="68"/>
                </a:cxn>
                <a:cxn ang="0">
                  <a:pos x="178" y="55"/>
                </a:cxn>
                <a:cxn ang="0">
                  <a:pos x="179" y="41"/>
                </a:cxn>
                <a:cxn ang="0">
                  <a:pos x="183" y="40"/>
                </a:cxn>
                <a:cxn ang="0">
                  <a:pos x="182" y="30"/>
                </a:cxn>
                <a:cxn ang="0">
                  <a:pos x="173" y="18"/>
                </a:cxn>
                <a:cxn ang="0">
                  <a:pos x="156" y="12"/>
                </a:cxn>
                <a:cxn ang="0">
                  <a:pos x="142" y="7"/>
                </a:cxn>
              </a:cxnLst>
              <a:rect l="0" t="0" r="r" b="b"/>
              <a:pathLst>
                <a:path w="185" h="160">
                  <a:moveTo>
                    <a:pt x="142" y="7"/>
                  </a:moveTo>
                  <a:lnTo>
                    <a:pt x="142" y="7"/>
                  </a:lnTo>
                  <a:lnTo>
                    <a:pt x="136" y="4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09" y="3"/>
                  </a:lnTo>
                  <a:lnTo>
                    <a:pt x="108" y="4"/>
                  </a:lnTo>
                  <a:lnTo>
                    <a:pt x="108" y="7"/>
                  </a:lnTo>
                  <a:lnTo>
                    <a:pt x="108" y="10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4" y="15"/>
                  </a:lnTo>
                  <a:lnTo>
                    <a:pt x="102" y="18"/>
                  </a:lnTo>
                  <a:lnTo>
                    <a:pt x="102" y="20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5" y="24"/>
                  </a:lnTo>
                  <a:lnTo>
                    <a:pt x="105" y="3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2" y="44"/>
                  </a:lnTo>
                  <a:lnTo>
                    <a:pt x="101" y="48"/>
                  </a:lnTo>
                  <a:lnTo>
                    <a:pt x="99" y="52"/>
                  </a:lnTo>
                  <a:lnTo>
                    <a:pt x="99" y="54"/>
                  </a:lnTo>
                  <a:lnTo>
                    <a:pt x="99" y="54"/>
                  </a:lnTo>
                  <a:lnTo>
                    <a:pt x="104" y="61"/>
                  </a:lnTo>
                  <a:lnTo>
                    <a:pt x="106" y="65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3" y="67"/>
                  </a:lnTo>
                  <a:lnTo>
                    <a:pt x="116" y="67"/>
                  </a:lnTo>
                  <a:lnTo>
                    <a:pt x="121" y="64"/>
                  </a:lnTo>
                  <a:lnTo>
                    <a:pt x="121" y="64"/>
                  </a:lnTo>
                  <a:lnTo>
                    <a:pt x="122" y="65"/>
                  </a:lnTo>
                  <a:lnTo>
                    <a:pt x="123" y="68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8"/>
                  </a:lnTo>
                  <a:lnTo>
                    <a:pt x="122" y="81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16" y="84"/>
                  </a:lnTo>
                  <a:lnTo>
                    <a:pt x="112" y="84"/>
                  </a:lnTo>
                  <a:lnTo>
                    <a:pt x="109" y="82"/>
                  </a:lnTo>
                  <a:lnTo>
                    <a:pt x="109" y="82"/>
                  </a:lnTo>
                  <a:lnTo>
                    <a:pt x="106" y="79"/>
                  </a:lnTo>
                  <a:lnTo>
                    <a:pt x="105" y="75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01" y="67"/>
                  </a:lnTo>
                  <a:lnTo>
                    <a:pt x="98" y="67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5"/>
                  </a:lnTo>
                  <a:lnTo>
                    <a:pt x="85" y="62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1" y="55"/>
                  </a:lnTo>
                  <a:lnTo>
                    <a:pt x="78" y="57"/>
                  </a:lnTo>
                  <a:lnTo>
                    <a:pt x="77" y="58"/>
                  </a:lnTo>
                  <a:lnTo>
                    <a:pt x="77" y="59"/>
                  </a:lnTo>
                  <a:lnTo>
                    <a:pt x="77" y="59"/>
                  </a:lnTo>
                  <a:lnTo>
                    <a:pt x="75" y="61"/>
                  </a:lnTo>
                  <a:lnTo>
                    <a:pt x="74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7" y="61"/>
                  </a:lnTo>
                  <a:lnTo>
                    <a:pt x="62" y="59"/>
                  </a:lnTo>
                  <a:lnTo>
                    <a:pt x="58" y="57"/>
                  </a:lnTo>
                  <a:lnTo>
                    <a:pt x="55" y="57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2" y="55"/>
                  </a:lnTo>
                  <a:lnTo>
                    <a:pt x="51" y="52"/>
                  </a:lnTo>
                  <a:lnTo>
                    <a:pt x="51" y="49"/>
                  </a:lnTo>
                  <a:lnTo>
                    <a:pt x="51" y="49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1" y="49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49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5" y="45"/>
                  </a:lnTo>
                  <a:lnTo>
                    <a:pt x="32" y="42"/>
                  </a:lnTo>
                  <a:lnTo>
                    <a:pt x="30" y="74"/>
                  </a:lnTo>
                  <a:lnTo>
                    <a:pt x="25" y="78"/>
                  </a:lnTo>
                  <a:lnTo>
                    <a:pt x="1" y="78"/>
                  </a:lnTo>
                  <a:lnTo>
                    <a:pt x="0" y="131"/>
                  </a:lnTo>
                  <a:lnTo>
                    <a:pt x="18" y="156"/>
                  </a:lnTo>
                  <a:lnTo>
                    <a:pt x="18" y="156"/>
                  </a:lnTo>
                  <a:lnTo>
                    <a:pt x="35" y="153"/>
                  </a:lnTo>
                  <a:lnTo>
                    <a:pt x="44" y="153"/>
                  </a:lnTo>
                  <a:lnTo>
                    <a:pt x="47" y="153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67" y="159"/>
                  </a:lnTo>
                  <a:lnTo>
                    <a:pt x="72" y="160"/>
                  </a:lnTo>
                  <a:lnTo>
                    <a:pt x="77" y="160"/>
                  </a:lnTo>
                  <a:lnTo>
                    <a:pt x="77" y="160"/>
                  </a:lnTo>
                  <a:lnTo>
                    <a:pt x="81" y="158"/>
                  </a:lnTo>
                  <a:lnTo>
                    <a:pt x="84" y="152"/>
                  </a:lnTo>
                  <a:lnTo>
                    <a:pt x="89" y="146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8" y="141"/>
                  </a:lnTo>
                  <a:lnTo>
                    <a:pt x="104" y="136"/>
                  </a:lnTo>
                  <a:lnTo>
                    <a:pt x="106" y="133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29"/>
                  </a:lnTo>
                  <a:lnTo>
                    <a:pt x="109" y="126"/>
                  </a:lnTo>
                  <a:lnTo>
                    <a:pt x="112" y="125"/>
                  </a:lnTo>
                  <a:lnTo>
                    <a:pt x="118" y="123"/>
                  </a:lnTo>
                  <a:lnTo>
                    <a:pt x="131" y="122"/>
                  </a:lnTo>
                  <a:lnTo>
                    <a:pt x="132" y="122"/>
                  </a:lnTo>
                  <a:lnTo>
                    <a:pt x="129" y="111"/>
                  </a:lnTo>
                  <a:lnTo>
                    <a:pt x="129" y="111"/>
                  </a:lnTo>
                  <a:lnTo>
                    <a:pt x="173" y="95"/>
                  </a:lnTo>
                  <a:lnTo>
                    <a:pt x="173" y="95"/>
                  </a:lnTo>
                  <a:lnTo>
                    <a:pt x="170" y="89"/>
                  </a:lnTo>
                  <a:lnTo>
                    <a:pt x="170" y="88"/>
                  </a:lnTo>
                  <a:lnTo>
                    <a:pt x="170" y="88"/>
                  </a:lnTo>
                  <a:lnTo>
                    <a:pt x="172" y="85"/>
                  </a:lnTo>
                  <a:lnTo>
                    <a:pt x="172" y="81"/>
                  </a:lnTo>
                  <a:lnTo>
                    <a:pt x="172" y="72"/>
                  </a:lnTo>
                  <a:lnTo>
                    <a:pt x="172" y="72"/>
                  </a:lnTo>
                  <a:lnTo>
                    <a:pt x="175" y="71"/>
                  </a:lnTo>
                  <a:lnTo>
                    <a:pt x="178" y="69"/>
                  </a:lnTo>
                  <a:lnTo>
                    <a:pt x="179" y="69"/>
                  </a:lnTo>
                  <a:lnTo>
                    <a:pt x="180" y="68"/>
                  </a:lnTo>
                  <a:lnTo>
                    <a:pt x="179" y="68"/>
                  </a:lnTo>
                  <a:lnTo>
                    <a:pt x="179" y="68"/>
                  </a:lnTo>
                  <a:lnTo>
                    <a:pt x="178" y="62"/>
                  </a:lnTo>
                  <a:lnTo>
                    <a:pt x="178" y="55"/>
                  </a:lnTo>
                  <a:lnTo>
                    <a:pt x="178" y="47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0" y="40"/>
                  </a:lnTo>
                  <a:lnTo>
                    <a:pt x="182" y="40"/>
                  </a:lnTo>
                  <a:lnTo>
                    <a:pt x="183" y="40"/>
                  </a:lnTo>
                  <a:lnTo>
                    <a:pt x="185" y="38"/>
                  </a:lnTo>
                  <a:lnTo>
                    <a:pt x="185" y="38"/>
                  </a:lnTo>
                  <a:lnTo>
                    <a:pt x="182" y="3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3" y="18"/>
                  </a:lnTo>
                  <a:lnTo>
                    <a:pt x="168" y="15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49" y="8"/>
                  </a:lnTo>
                  <a:lnTo>
                    <a:pt x="145" y="7"/>
                  </a:lnTo>
                  <a:lnTo>
                    <a:pt x="142" y="7"/>
                  </a:lnTo>
                  <a:lnTo>
                    <a:pt x="142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" name="Freeform 198">
              <a:extLst>
                <a:ext uri="{FF2B5EF4-FFF2-40B4-BE49-F238E27FC236}">
                  <a16:creationId xmlns:a16="http://schemas.microsoft.com/office/drawing/2014/main" id="{FCA4B6BE-AE19-6A36-84EA-E15D35FD0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739" y="4407404"/>
              <a:ext cx="44394" cy="38474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3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6"/>
                </a:cxn>
                <a:cxn ang="0">
                  <a:pos x="7" y="6"/>
                </a:cxn>
                <a:cxn ang="0">
                  <a:pos x="4" y="8"/>
                </a:cxn>
                <a:cxn ang="0">
                  <a:pos x="3" y="12"/>
                </a:cxn>
                <a:cxn ang="0">
                  <a:pos x="3" y="16"/>
                </a:cxn>
                <a:cxn ang="0">
                  <a:pos x="3" y="16"/>
                </a:cxn>
                <a:cxn ang="0">
                  <a:pos x="2" y="18"/>
                </a:cxn>
                <a:cxn ang="0">
                  <a:pos x="0" y="1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9" y="26"/>
                </a:cxn>
                <a:cxn ang="0">
                  <a:pos x="9" y="26"/>
                </a:cxn>
                <a:cxn ang="0">
                  <a:pos x="13" y="26"/>
                </a:cxn>
                <a:cxn ang="0">
                  <a:pos x="16" y="25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23" y="20"/>
                </a:cxn>
                <a:cxn ang="0">
                  <a:pos x="29" y="20"/>
                </a:cxn>
                <a:cxn ang="0">
                  <a:pos x="30" y="19"/>
                </a:cxn>
                <a:cxn ang="0">
                  <a:pos x="30" y="18"/>
                </a:cxn>
                <a:cxn ang="0">
                  <a:pos x="30" y="18"/>
                </a:cxn>
                <a:cxn ang="0">
                  <a:pos x="30" y="15"/>
                </a:cxn>
                <a:cxn ang="0">
                  <a:pos x="30" y="10"/>
                </a:cxn>
                <a:cxn ang="0">
                  <a:pos x="29" y="8"/>
                </a:cxn>
                <a:cxn ang="0">
                  <a:pos x="26" y="0"/>
                </a:cxn>
              </a:cxnLst>
              <a:rect l="0" t="0" r="r" b="b"/>
              <a:pathLst>
                <a:path w="30" h="26">
                  <a:moveTo>
                    <a:pt x="26" y="0"/>
                  </a:moveTo>
                  <a:lnTo>
                    <a:pt x="26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3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6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12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13" y="26"/>
                  </a:lnTo>
                  <a:lnTo>
                    <a:pt x="16" y="25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3" y="20"/>
                  </a:lnTo>
                  <a:lnTo>
                    <a:pt x="29" y="20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5"/>
                  </a:lnTo>
                  <a:lnTo>
                    <a:pt x="30" y="10"/>
                  </a:lnTo>
                  <a:lnTo>
                    <a:pt x="29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" name="Freeform 199">
              <a:extLst>
                <a:ext uri="{FF2B5EF4-FFF2-40B4-BE49-F238E27FC236}">
                  <a16:creationId xmlns:a16="http://schemas.microsoft.com/office/drawing/2014/main" id="{8550CF1C-E681-2376-C633-281DBEE38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817" y="4092211"/>
              <a:ext cx="244165" cy="328512"/>
            </a:xfrm>
            <a:custGeom>
              <a:avLst/>
              <a:gdLst/>
              <a:ahLst/>
              <a:cxnLst>
                <a:cxn ang="0">
                  <a:pos x="38" y="40"/>
                </a:cxn>
                <a:cxn ang="0">
                  <a:pos x="47" y="48"/>
                </a:cxn>
                <a:cxn ang="0">
                  <a:pos x="48" y="50"/>
                </a:cxn>
                <a:cxn ang="0">
                  <a:pos x="81" y="61"/>
                </a:cxn>
                <a:cxn ang="0">
                  <a:pos x="95" y="66"/>
                </a:cxn>
                <a:cxn ang="0">
                  <a:pos x="104" y="66"/>
                </a:cxn>
                <a:cxn ang="0">
                  <a:pos x="109" y="68"/>
                </a:cxn>
                <a:cxn ang="0">
                  <a:pos x="109" y="70"/>
                </a:cxn>
                <a:cxn ang="0">
                  <a:pos x="67" y="112"/>
                </a:cxn>
                <a:cxn ang="0">
                  <a:pos x="59" y="115"/>
                </a:cxn>
                <a:cxn ang="0">
                  <a:pos x="48" y="115"/>
                </a:cxn>
                <a:cxn ang="0">
                  <a:pos x="41" y="117"/>
                </a:cxn>
                <a:cxn ang="0">
                  <a:pos x="30" y="125"/>
                </a:cxn>
                <a:cxn ang="0">
                  <a:pos x="27" y="127"/>
                </a:cxn>
                <a:cxn ang="0">
                  <a:pos x="7" y="139"/>
                </a:cxn>
                <a:cxn ang="0">
                  <a:pos x="0" y="209"/>
                </a:cxn>
                <a:cxn ang="0">
                  <a:pos x="8" y="222"/>
                </a:cxn>
                <a:cxn ang="0">
                  <a:pos x="44" y="184"/>
                </a:cxn>
                <a:cxn ang="0">
                  <a:pos x="52" y="175"/>
                </a:cxn>
                <a:cxn ang="0">
                  <a:pos x="72" y="162"/>
                </a:cxn>
                <a:cxn ang="0">
                  <a:pos x="79" y="157"/>
                </a:cxn>
                <a:cxn ang="0">
                  <a:pos x="101" y="135"/>
                </a:cxn>
                <a:cxn ang="0">
                  <a:pos x="112" y="124"/>
                </a:cxn>
                <a:cxn ang="0">
                  <a:pos x="128" y="100"/>
                </a:cxn>
                <a:cxn ang="0">
                  <a:pos x="131" y="94"/>
                </a:cxn>
                <a:cxn ang="0">
                  <a:pos x="135" y="81"/>
                </a:cxn>
                <a:cxn ang="0">
                  <a:pos x="145" y="68"/>
                </a:cxn>
                <a:cxn ang="0">
                  <a:pos x="153" y="53"/>
                </a:cxn>
                <a:cxn ang="0">
                  <a:pos x="159" y="37"/>
                </a:cxn>
                <a:cxn ang="0">
                  <a:pos x="160" y="31"/>
                </a:cxn>
                <a:cxn ang="0">
                  <a:pos x="163" y="17"/>
                </a:cxn>
                <a:cxn ang="0">
                  <a:pos x="165" y="9"/>
                </a:cxn>
                <a:cxn ang="0">
                  <a:pos x="163" y="3"/>
                </a:cxn>
                <a:cxn ang="0">
                  <a:pos x="158" y="0"/>
                </a:cxn>
                <a:cxn ang="0">
                  <a:pos x="155" y="3"/>
                </a:cxn>
                <a:cxn ang="0">
                  <a:pos x="149" y="7"/>
                </a:cxn>
                <a:cxn ang="0">
                  <a:pos x="129" y="13"/>
                </a:cxn>
                <a:cxn ang="0">
                  <a:pos x="118" y="13"/>
                </a:cxn>
                <a:cxn ang="0">
                  <a:pos x="96" y="16"/>
                </a:cxn>
                <a:cxn ang="0">
                  <a:pos x="92" y="19"/>
                </a:cxn>
                <a:cxn ang="0">
                  <a:pos x="88" y="21"/>
                </a:cxn>
                <a:cxn ang="0">
                  <a:pos x="77" y="21"/>
                </a:cxn>
                <a:cxn ang="0">
                  <a:pos x="72" y="23"/>
                </a:cxn>
                <a:cxn ang="0">
                  <a:pos x="67" y="26"/>
                </a:cxn>
                <a:cxn ang="0">
                  <a:pos x="55" y="27"/>
                </a:cxn>
                <a:cxn ang="0">
                  <a:pos x="48" y="24"/>
                </a:cxn>
                <a:cxn ang="0">
                  <a:pos x="45" y="21"/>
                </a:cxn>
                <a:cxn ang="0">
                  <a:pos x="37" y="11"/>
                </a:cxn>
                <a:cxn ang="0">
                  <a:pos x="31" y="20"/>
                </a:cxn>
                <a:cxn ang="0">
                  <a:pos x="28" y="26"/>
                </a:cxn>
                <a:cxn ang="0">
                  <a:pos x="32" y="34"/>
                </a:cxn>
                <a:cxn ang="0">
                  <a:pos x="38" y="40"/>
                </a:cxn>
              </a:cxnLst>
              <a:rect l="0" t="0" r="r" b="b"/>
              <a:pathLst>
                <a:path w="165" h="222">
                  <a:moveTo>
                    <a:pt x="38" y="40"/>
                  </a:moveTo>
                  <a:lnTo>
                    <a:pt x="38" y="40"/>
                  </a:lnTo>
                  <a:lnTo>
                    <a:pt x="44" y="46"/>
                  </a:lnTo>
                  <a:lnTo>
                    <a:pt x="47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62" y="54"/>
                  </a:lnTo>
                  <a:lnTo>
                    <a:pt x="81" y="61"/>
                  </a:lnTo>
                  <a:lnTo>
                    <a:pt x="81" y="61"/>
                  </a:lnTo>
                  <a:lnTo>
                    <a:pt x="95" y="66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08" y="67"/>
                  </a:lnTo>
                  <a:lnTo>
                    <a:pt x="109" y="68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2" y="115"/>
                  </a:lnTo>
                  <a:lnTo>
                    <a:pt x="59" y="115"/>
                  </a:lnTo>
                  <a:lnTo>
                    <a:pt x="48" y="115"/>
                  </a:lnTo>
                  <a:lnTo>
                    <a:pt x="48" y="115"/>
                  </a:lnTo>
                  <a:lnTo>
                    <a:pt x="44" y="117"/>
                  </a:lnTo>
                  <a:lnTo>
                    <a:pt x="41" y="117"/>
                  </a:lnTo>
                  <a:lnTo>
                    <a:pt x="35" y="121"/>
                  </a:lnTo>
                  <a:lnTo>
                    <a:pt x="30" y="125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14" y="128"/>
                  </a:lnTo>
                  <a:lnTo>
                    <a:pt x="7" y="139"/>
                  </a:lnTo>
                  <a:lnTo>
                    <a:pt x="0" y="151"/>
                  </a:lnTo>
                  <a:lnTo>
                    <a:pt x="0" y="209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24" y="205"/>
                  </a:lnTo>
                  <a:lnTo>
                    <a:pt x="44" y="184"/>
                  </a:lnTo>
                  <a:lnTo>
                    <a:pt x="44" y="184"/>
                  </a:lnTo>
                  <a:lnTo>
                    <a:pt x="52" y="175"/>
                  </a:lnTo>
                  <a:lnTo>
                    <a:pt x="59" y="169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79" y="157"/>
                  </a:lnTo>
                  <a:lnTo>
                    <a:pt x="89" y="148"/>
                  </a:lnTo>
                  <a:lnTo>
                    <a:pt x="101" y="135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23" y="107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1" y="94"/>
                  </a:lnTo>
                  <a:lnTo>
                    <a:pt x="132" y="87"/>
                  </a:lnTo>
                  <a:lnTo>
                    <a:pt x="135" y="81"/>
                  </a:lnTo>
                  <a:lnTo>
                    <a:pt x="145" y="68"/>
                  </a:lnTo>
                  <a:lnTo>
                    <a:pt x="145" y="68"/>
                  </a:lnTo>
                  <a:lnTo>
                    <a:pt x="149" y="61"/>
                  </a:lnTo>
                  <a:lnTo>
                    <a:pt x="153" y="53"/>
                  </a:lnTo>
                  <a:lnTo>
                    <a:pt x="158" y="43"/>
                  </a:lnTo>
                  <a:lnTo>
                    <a:pt x="159" y="37"/>
                  </a:lnTo>
                  <a:lnTo>
                    <a:pt x="159" y="37"/>
                  </a:lnTo>
                  <a:lnTo>
                    <a:pt x="160" y="31"/>
                  </a:lnTo>
                  <a:lnTo>
                    <a:pt x="162" y="24"/>
                  </a:lnTo>
                  <a:lnTo>
                    <a:pt x="163" y="17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6"/>
                  </a:lnTo>
                  <a:lnTo>
                    <a:pt x="163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5" y="3"/>
                  </a:lnTo>
                  <a:lnTo>
                    <a:pt x="155" y="3"/>
                  </a:lnTo>
                  <a:lnTo>
                    <a:pt x="152" y="6"/>
                  </a:lnTo>
                  <a:lnTo>
                    <a:pt x="149" y="7"/>
                  </a:lnTo>
                  <a:lnTo>
                    <a:pt x="141" y="10"/>
                  </a:lnTo>
                  <a:lnTo>
                    <a:pt x="129" y="13"/>
                  </a:lnTo>
                  <a:lnTo>
                    <a:pt x="118" y="13"/>
                  </a:lnTo>
                  <a:lnTo>
                    <a:pt x="118" y="13"/>
                  </a:lnTo>
                  <a:lnTo>
                    <a:pt x="102" y="14"/>
                  </a:lnTo>
                  <a:lnTo>
                    <a:pt x="96" y="16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1" y="20"/>
                  </a:lnTo>
                  <a:lnTo>
                    <a:pt x="88" y="21"/>
                  </a:lnTo>
                  <a:lnTo>
                    <a:pt x="82" y="21"/>
                  </a:lnTo>
                  <a:lnTo>
                    <a:pt x="77" y="21"/>
                  </a:lnTo>
                  <a:lnTo>
                    <a:pt x="74" y="21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67" y="26"/>
                  </a:lnTo>
                  <a:lnTo>
                    <a:pt x="59" y="29"/>
                  </a:lnTo>
                  <a:lnTo>
                    <a:pt x="55" y="27"/>
                  </a:lnTo>
                  <a:lnTo>
                    <a:pt x="51" y="27"/>
                  </a:lnTo>
                  <a:lnTo>
                    <a:pt x="48" y="24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1" y="16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1" y="20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32" y="34"/>
                  </a:lnTo>
                  <a:lnTo>
                    <a:pt x="35" y="37"/>
                  </a:lnTo>
                  <a:lnTo>
                    <a:pt x="38" y="40"/>
                  </a:lnTo>
                  <a:lnTo>
                    <a:pt x="38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" name="Freeform 200">
              <a:extLst>
                <a:ext uri="{FF2B5EF4-FFF2-40B4-BE49-F238E27FC236}">
                  <a16:creationId xmlns:a16="http://schemas.microsoft.com/office/drawing/2014/main" id="{D199C7CA-A234-D7B6-8C3A-7B1C9D9E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162" y="3485500"/>
              <a:ext cx="285599" cy="227887"/>
            </a:xfrm>
            <a:custGeom>
              <a:avLst/>
              <a:gdLst/>
              <a:ahLst/>
              <a:cxnLst>
                <a:cxn ang="0">
                  <a:pos x="71" y="131"/>
                </a:cxn>
                <a:cxn ang="0">
                  <a:pos x="82" y="123"/>
                </a:cxn>
                <a:cxn ang="0">
                  <a:pos x="99" y="114"/>
                </a:cxn>
                <a:cxn ang="0">
                  <a:pos x="107" y="111"/>
                </a:cxn>
                <a:cxn ang="0">
                  <a:pos x="108" y="110"/>
                </a:cxn>
                <a:cxn ang="0">
                  <a:pos x="121" y="108"/>
                </a:cxn>
                <a:cxn ang="0">
                  <a:pos x="129" y="103"/>
                </a:cxn>
                <a:cxn ang="0">
                  <a:pos x="131" y="97"/>
                </a:cxn>
                <a:cxn ang="0">
                  <a:pos x="142" y="94"/>
                </a:cxn>
                <a:cxn ang="0">
                  <a:pos x="148" y="91"/>
                </a:cxn>
                <a:cxn ang="0">
                  <a:pos x="151" y="90"/>
                </a:cxn>
                <a:cxn ang="0">
                  <a:pos x="151" y="80"/>
                </a:cxn>
                <a:cxn ang="0">
                  <a:pos x="156" y="76"/>
                </a:cxn>
                <a:cxn ang="0">
                  <a:pos x="165" y="73"/>
                </a:cxn>
                <a:cxn ang="0">
                  <a:pos x="166" y="70"/>
                </a:cxn>
                <a:cxn ang="0">
                  <a:pos x="189" y="69"/>
                </a:cxn>
                <a:cxn ang="0">
                  <a:pos x="192" y="67"/>
                </a:cxn>
                <a:cxn ang="0">
                  <a:pos x="191" y="57"/>
                </a:cxn>
                <a:cxn ang="0">
                  <a:pos x="186" y="52"/>
                </a:cxn>
                <a:cxn ang="0">
                  <a:pos x="186" y="37"/>
                </a:cxn>
                <a:cxn ang="0">
                  <a:pos x="183" y="25"/>
                </a:cxn>
                <a:cxn ang="0">
                  <a:pos x="178" y="16"/>
                </a:cxn>
                <a:cxn ang="0">
                  <a:pos x="169" y="13"/>
                </a:cxn>
                <a:cxn ang="0">
                  <a:pos x="159" y="12"/>
                </a:cxn>
                <a:cxn ang="0">
                  <a:pos x="135" y="10"/>
                </a:cxn>
                <a:cxn ang="0">
                  <a:pos x="128" y="5"/>
                </a:cxn>
                <a:cxn ang="0">
                  <a:pos x="118" y="2"/>
                </a:cxn>
                <a:cxn ang="0">
                  <a:pos x="109" y="16"/>
                </a:cxn>
                <a:cxn ang="0">
                  <a:pos x="99" y="35"/>
                </a:cxn>
                <a:cxn ang="0">
                  <a:pos x="81" y="44"/>
                </a:cxn>
                <a:cxn ang="0">
                  <a:pos x="74" y="46"/>
                </a:cxn>
                <a:cxn ang="0">
                  <a:pos x="67" y="56"/>
                </a:cxn>
                <a:cxn ang="0">
                  <a:pos x="61" y="63"/>
                </a:cxn>
                <a:cxn ang="0">
                  <a:pos x="54" y="74"/>
                </a:cxn>
                <a:cxn ang="0">
                  <a:pos x="51" y="80"/>
                </a:cxn>
                <a:cxn ang="0">
                  <a:pos x="54" y="100"/>
                </a:cxn>
                <a:cxn ang="0">
                  <a:pos x="54" y="106"/>
                </a:cxn>
                <a:cxn ang="0">
                  <a:pos x="35" y="126"/>
                </a:cxn>
                <a:cxn ang="0">
                  <a:pos x="25" y="134"/>
                </a:cxn>
                <a:cxn ang="0">
                  <a:pos x="13" y="141"/>
                </a:cxn>
                <a:cxn ang="0">
                  <a:pos x="0" y="147"/>
                </a:cxn>
                <a:cxn ang="0">
                  <a:pos x="67" y="148"/>
                </a:cxn>
                <a:cxn ang="0">
                  <a:pos x="71" y="154"/>
                </a:cxn>
              </a:cxnLst>
              <a:rect l="0" t="0" r="r" b="b"/>
              <a:pathLst>
                <a:path w="193" h="154">
                  <a:moveTo>
                    <a:pt x="71" y="154"/>
                  </a:moveTo>
                  <a:lnTo>
                    <a:pt x="71" y="154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5" y="128"/>
                  </a:lnTo>
                  <a:lnTo>
                    <a:pt x="82" y="123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9" y="114"/>
                  </a:lnTo>
                  <a:lnTo>
                    <a:pt x="104" y="114"/>
                  </a:lnTo>
                  <a:lnTo>
                    <a:pt x="107" y="114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08" y="110"/>
                  </a:lnTo>
                  <a:lnTo>
                    <a:pt x="108" y="110"/>
                  </a:lnTo>
                  <a:lnTo>
                    <a:pt x="112" y="108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5" y="107"/>
                  </a:lnTo>
                  <a:lnTo>
                    <a:pt x="128" y="106"/>
                  </a:lnTo>
                  <a:lnTo>
                    <a:pt x="129" y="103"/>
                  </a:lnTo>
                  <a:lnTo>
                    <a:pt x="129" y="99"/>
                  </a:lnTo>
                  <a:lnTo>
                    <a:pt x="129" y="99"/>
                  </a:lnTo>
                  <a:lnTo>
                    <a:pt x="131" y="97"/>
                  </a:lnTo>
                  <a:lnTo>
                    <a:pt x="134" y="96"/>
                  </a:lnTo>
                  <a:lnTo>
                    <a:pt x="142" y="94"/>
                  </a:lnTo>
                  <a:lnTo>
                    <a:pt x="142" y="94"/>
                  </a:lnTo>
                  <a:lnTo>
                    <a:pt x="145" y="94"/>
                  </a:lnTo>
                  <a:lnTo>
                    <a:pt x="146" y="93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51" y="90"/>
                  </a:lnTo>
                  <a:lnTo>
                    <a:pt x="151" y="87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2" y="76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59" y="76"/>
                  </a:lnTo>
                  <a:lnTo>
                    <a:pt x="163" y="74"/>
                  </a:lnTo>
                  <a:lnTo>
                    <a:pt x="165" y="73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9" y="69"/>
                  </a:lnTo>
                  <a:lnTo>
                    <a:pt x="176" y="69"/>
                  </a:lnTo>
                  <a:lnTo>
                    <a:pt x="189" y="69"/>
                  </a:lnTo>
                  <a:lnTo>
                    <a:pt x="189" y="69"/>
                  </a:lnTo>
                  <a:lnTo>
                    <a:pt x="192" y="69"/>
                  </a:lnTo>
                  <a:lnTo>
                    <a:pt x="192" y="67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1" y="57"/>
                  </a:lnTo>
                  <a:lnTo>
                    <a:pt x="189" y="53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5" y="50"/>
                  </a:lnTo>
                  <a:lnTo>
                    <a:pt x="185" y="4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5" y="29"/>
                  </a:lnTo>
                  <a:lnTo>
                    <a:pt x="183" y="25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78" y="16"/>
                  </a:lnTo>
                  <a:lnTo>
                    <a:pt x="178" y="16"/>
                  </a:lnTo>
                  <a:lnTo>
                    <a:pt x="173" y="15"/>
                  </a:lnTo>
                  <a:lnTo>
                    <a:pt x="169" y="13"/>
                  </a:lnTo>
                  <a:lnTo>
                    <a:pt x="165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45" y="13"/>
                  </a:lnTo>
                  <a:lnTo>
                    <a:pt x="138" y="12"/>
                  </a:lnTo>
                  <a:lnTo>
                    <a:pt x="135" y="10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28" y="5"/>
                  </a:lnTo>
                  <a:lnTo>
                    <a:pt x="124" y="2"/>
                  </a:lnTo>
                  <a:lnTo>
                    <a:pt x="121" y="0"/>
                  </a:lnTo>
                  <a:lnTo>
                    <a:pt x="118" y="2"/>
                  </a:lnTo>
                  <a:lnTo>
                    <a:pt x="118" y="2"/>
                  </a:lnTo>
                  <a:lnTo>
                    <a:pt x="114" y="6"/>
                  </a:lnTo>
                  <a:lnTo>
                    <a:pt x="109" y="16"/>
                  </a:lnTo>
                  <a:lnTo>
                    <a:pt x="104" y="26"/>
                  </a:lnTo>
                  <a:lnTo>
                    <a:pt x="99" y="35"/>
                  </a:lnTo>
                  <a:lnTo>
                    <a:pt x="99" y="35"/>
                  </a:lnTo>
                  <a:lnTo>
                    <a:pt x="95" y="39"/>
                  </a:lnTo>
                  <a:lnTo>
                    <a:pt x="88" y="43"/>
                  </a:lnTo>
                  <a:lnTo>
                    <a:pt x="81" y="44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1" y="47"/>
                  </a:lnTo>
                  <a:lnTo>
                    <a:pt x="70" y="52"/>
                  </a:lnTo>
                  <a:lnTo>
                    <a:pt x="67" y="56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1" y="63"/>
                  </a:lnTo>
                  <a:lnTo>
                    <a:pt x="60" y="67"/>
                  </a:lnTo>
                  <a:lnTo>
                    <a:pt x="58" y="72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3" y="77"/>
                  </a:lnTo>
                  <a:lnTo>
                    <a:pt x="51" y="80"/>
                  </a:lnTo>
                  <a:lnTo>
                    <a:pt x="51" y="87"/>
                  </a:lnTo>
                  <a:lnTo>
                    <a:pt x="53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5" y="101"/>
                  </a:lnTo>
                  <a:lnTo>
                    <a:pt x="54" y="106"/>
                  </a:lnTo>
                  <a:lnTo>
                    <a:pt x="50" y="113"/>
                  </a:lnTo>
                  <a:lnTo>
                    <a:pt x="43" y="120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0" y="130"/>
                  </a:lnTo>
                  <a:lnTo>
                    <a:pt x="25" y="134"/>
                  </a:lnTo>
                  <a:lnTo>
                    <a:pt x="20" y="138"/>
                  </a:lnTo>
                  <a:lnTo>
                    <a:pt x="13" y="141"/>
                  </a:lnTo>
                  <a:lnTo>
                    <a:pt x="13" y="141"/>
                  </a:lnTo>
                  <a:lnTo>
                    <a:pt x="6" y="144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60" y="147"/>
                  </a:lnTo>
                  <a:lnTo>
                    <a:pt x="60" y="147"/>
                  </a:lnTo>
                  <a:lnTo>
                    <a:pt x="67" y="148"/>
                  </a:lnTo>
                  <a:lnTo>
                    <a:pt x="70" y="150"/>
                  </a:lnTo>
                  <a:lnTo>
                    <a:pt x="71" y="154"/>
                  </a:lnTo>
                  <a:lnTo>
                    <a:pt x="71" y="1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8" name="Freeform 201">
              <a:extLst>
                <a:ext uri="{FF2B5EF4-FFF2-40B4-BE49-F238E27FC236}">
                  <a16:creationId xmlns:a16="http://schemas.microsoft.com/office/drawing/2014/main" id="{10B14E7D-9E62-8F34-4039-4DB20BBA8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971" y="3445545"/>
              <a:ext cx="99146" cy="192372"/>
            </a:xfrm>
            <a:custGeom>
              <a:avLst/>
              <a:gdLst/>
              <a:ahLst/>
              <a:cxnLst>
                <a:cxn ang="0">
                  <a:pos x="17" y="32"/>
                </a:cxn>
                <a:cxn ang="0">
                  <a:pos x="17" y="42"/>
                </a:cxn>
                <a:cxn ang="0">
                  <a:pos x="13" y="49"/>
                </a:cxn>
                <a:cxn ang="0">
                  <a:pos x="10" y="52"/>
                </a:cxn>
                <a:cxn ang="0">
                  <a:pos x="5" y="59"/>
                </a:cxn>
                <a:cxn ang="0">
                  <a:pos x="2" y="60"/>
                </a:cxn>
                <a:cxn ang="0">
                  <a:pos x="0" y="62"/>
                </a:cxn>
                <a:cxn ang="0">
                  <a:pos x="5" y="73"/>
                </a:cxn>
                <a:cxn ang="0">
                  <a:pos x="9" y="77"/>
                </a:cxn>
                <a:cxn ang="0">
                  <a:pos x="15" y="81"/>
                </a:cxn>
                <a:cxn ang="0">
                  <a:pos x="16" y="87"/>
                </a:cxn>
                <a:cxn ang="0">
                  <a:pos x="20" y="91"/>
                </a:cxn>
                <a:cxn ang="0">
                  <a:pos x="27" y="97"/>
                </a:cxn>
                <a:cxn ang="0">
                  <a:pos x="30" y="101"/>
                </a:cxn>
                <a:cxn ang="0">
                  <a:pos x="34" y="118"/>
                </a:cxn>
                <a:cxn ang="0">
                  <a:pos x="36" y="126"/>
                </a:cxn>
                <a:cxn ang="0">
                  <a:pos x="37" y="130"/>
                </a:cxn>
                <a:cxn ang="0">
                  <a:pos x="43" y="123"/>
                </a:cxn>
                <a:cxn ang="0">
                  <a:pos x="46" y="116"/>
                </a:cxn>
                <a:cxn ang="0">
                  <a:pos x="46" y="110"/>
                </a:cxn>
                <a:cxn ang="0">
                  <a:pos x="47" y="103"/>
                </a:cxn>
                <a:cxn ang="0">
                  <a:pos x="54" y="97"/>
                </a:cxn>
                <a:cxn ang="0">
                  <a:pos x="60" y="91"/>
                </a:cxn>
                <a:cxn ang="0">
                  <a:pos x="66" y="90"/>
                </a:cxn>
                <a:cxn ang="0">
                  <a:pos x="67" y="87"/>
                </a:cxn>
                <a:cxn ang="0">
                  <a:pos x="67" y="79"/>
                </a:cxn>
                <a:cxn ang="0">
                  <a:pos x="62" y="71"/>
                </a:cxn>
                <a:cxn ang="0">
                  <a:pos x="60" y="69"/>
                </a:cxn>
                <a:cxn ang="0">
                  <a:pos x="56" y="66"/>
                </a:cxn>
                <a:cxn ang="0">
                  <a:pos x="54" y="66"/>
                </a:cxn>
                <a:cxn ang="0">
                  <a:pos x="47" y="67"/>
                </a:cxn>
                <a:cxn ang="0">
                  <a:pos x="42" y="60"/>
                </a:cxn>
                <a:cxn ang="0">
                  <a:pos x="43" y="57"/>
                </a:cxn>
                <a:cxn ang="0">
                  <a:pos x="50" y="53"/>
                </a:cxn>
                <a:cxn ang="0">
                  <a:pos x="54" y="50"/>
                </a:cxn>
                <a:cxn ang="0">
                  <a:pos x="60" y="39"/>
                </a:cxn>
                <a:cxn ang="0">
                  <a:pos x="54" y="27"/>
                </a:cxn>
                <a:cxn ang="0">
                  <a:pos x="52" y="25"/>
                </a:cxn>
                <a:cxn ang="0">
                  <a:pos x="54" y="17"/>
                </a:cxn>
                <a:cxn ang="0">
                  <a:pos x="57" y="15"/>
                </a:cxn>
                <a:cxn ang="0">
                  <a:pos x="60" y="9"/>
                </a:cxn>
                <a:cxn ang="0">
                  <a:pos x="56" y="9"/>
                </a:cxn>
                <a:cxn ang="0">
                  <a:pos x="53" y="10"/>
                </a:cxn>
                <a:cxn ang="0">
                  <a:pos x="49" y="9"/>
                </a:cxn>
                <a:cxn ang="0">
                  <a:pos x="49" y="6"/>
                </a:cxn>
                <a:cxn ang="0">
                  <a:pos x="44" y="2"/>
                </a:cxn>
                <a:cxn ang="0">
                  <a:pos x="32" y="2"/>
                </a:cxn>
                <a:cxn ang="0">
                  <a:pos x="26" y="5"/>
                </a:cxn>
                <a:cxn ang="0">
                  <a:pos x="17" y="7"/>
                </a:cxn>
                <a:cxn ang="0">
                  <a:pos x="16" y="22"/>
                </a:cxn>
                <a:cxn ang="0">
                  <a:pos x="17" y="32"/>
                </a:cxn>
              </a:cxnLst>
              <a:rect l="0" t="0" r="r" b="b"/>
              <a:pathLst>
                <a:path w="67" h="130">
                  <a:moveTo>
                    <a:pt x="17" y="32"/>
                  </a:moveTo>
                  <a:lnTo>
                    <a:pt x="17" y="32"/>
                  </a:lnTo>
                  <a:lnTo>
                    <a:pt x="19" y="37"/>
                  </a:lnTo>
                  <a:lnTo>
                    <a:pt x="17" y="42"/>
                  </a:lnTo>
                  <a:lnTo>
                    <a:pt x="16" y="46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0" y="52"/>
                  </a:lnTo>
                  <a:lnTo>
                    <a:pt x="7" y="54"/>
                  </a:lnTo>
                  <a:lnTo>
                    <a:pt x="5" y="59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2" y="67"/>
                  </a:lnTo>
                  <a:lnTo>
                    <a:pt x="5" y="73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3" y="79"/>
                  </a:lnTo>
                  <a:lnTo>
                    <a:pt x="15" y="81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7" y="89"/>
                  </a:lnTo>
                  <a:lnTo>
                    <a:pt x="20" y="91"/>
                  </a:lnTo>
                  <a:lnTo>
                    <a:pt x="25" y="94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0" y="101"/>
                  </a:lnTo>
                  <a:lnTo>
                    <a:pt x="33" y="110"/>
                  </a:lnTo>
                  <a:lnTo>
                    <a:pt x="34" y="11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7" y="130"/>
                  </a:lnTo>
                  <a:lnTo>
                    <a:pt x="37" y="130"/>
                  </a:lnTo>
                  <a:lnTo>
                    <a:pt x="40" y="127"/>
                  </a:lnTo>
                  <a:lnTo>
                    <a:pt x="43" y="123"/>
                  </a:lnTo>
                  <a:lnTo>
                    <a:pt x="43" y="123"/>
                  </a:lnTo>
                  <a:lnTo>
                    <a:pt x="46" y="116"/>
                  </a:lnTo>
                  <a:lnTo>
                    <a:pt x="46" y="110"/>
                  </a:lnTo>
                  <a:lnTo>
                    <a:pt x="46" y="110"/>
                  </a:lnTo>
                  <a:lnTo>
                    <a:pt x="46" y="107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54" y="97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4" y="91"/>
                  </a:lnTo>
                  <a:lnTo>
                    <a:pt x="66" y="90"/>
                  </a:lnTo>
                  <a:lnTo>
                    <a:pt x="67" y="87"/>
                  </a:lnTo>
                  <a:lnTo>
                    <a:pt x="67" y="87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63" y="74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0" y="69"/>
                  </a:lnTo>
                  <a:lnTo>
                    <a:pt x="59" y="67"/>
                  </a:lnTo>
                  <a:lnTo>
                    <a:pt x="56" y="66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52" y="67"/>
                  </a:lnTo>
                  <a:lnTo>
                    <a:pt x="47" y="67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50" y="53"/>
                  </a:lnTo>
                  <a:lnTo>
                    <a:pt x="54" y="50"/>
                  </a:lnTo>
                  <a:lnTo>
                    <a:pt x="54" y="50"/>
                  </a:lnTo>
                  <a:lnTo>
                    <a:pt x="59" y="44"/>
                  </a:lnTo>
                  <a:lnTo>
                    <a:pt x="60" y="39"/>
                  </a:lnTo>
                  <a:lnTo>
                    <a:pt x="59" y="33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2" y="25"/>
                  </a:lnTo>
                  <a:lnTo>
                    <a:pt x="52" y="20"/>
                  </a:lnTo>
                  <a:lnTo>
                    <a:pt x="54" y="17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0" y="10"/>
                  </a:lnTo>
                  <a:lnTo>
                    <a:pt x="60" y="9"/>
                  </a:lnTo>
                  <a:lnTo>
                    <a:pt x="57" y="7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3" y="10"/>
                  </a:lnTo>
                  <a:lnTo>
                    <a:pt x="52" y="10"/>
                  </a:lnTo>
                  <a:lnTo>
                    <a:pt x="49" y="9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7" y="3"/>
                  </a:lnTo>
                  <a:lnTo>
                    <a:pt x="44" y="2"/>
                  </a:lnTo>
                  <a:lnTo>
                    <a:pt x="39" y="0"/>
                  </a:lnTo>
                  <a:lnTo>
                    <a:pt x="32" y="2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2" y="6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2"/>
                  </a:lnTo>
                  <a:lnTo>
                    <a:pt x="16" y="27"/>
                  </a:lnTo>
                  <a:lnTo>
                    <a:pt x="17" y="32"/>
                  </a:lnTo>
                  <a:lnTo>
                    <a:pt x="17" y="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9" name="Freeform 202">
              <a:extLst>
                <a:ext uri="{FF2B5EF4-FFF2-40B4-BE49-F238E27FC236}">
                  <a16:creationId xmlns:a16="http://schemas.microsoft.com/office/drawing/2014/main" id="{86186CAD-2F54-3BF3-E867-481B5395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226" y="3452945"/>
              <a:ext cx="494248" cy="473531"/>
            </a:xfrm>
            <a:custGeom>
              <a:avLst/>
              <a:gdLst/>
              <a:ahLst/>
              <a:cxnLst>
                <a:cxn ang="0">
                  <a:pos x="114" y="72"/>
                </a:cxn>
                <a:cxn ang="0">
                  <a:pos x="120" y="79"/>
                </a:cxn>
                <a:cxn ang="0">
                  <a:pos x="121" y="91"/>
                </a:cxn>
                <a:cxn ang="0">
                  <a:pos x="98" y="91"/>
                </a:cxn>
                <a:cxn ang="0">
                  <a:pos x="94" y="95"/>
                </a:cxn>
                <a:cxn ang="0">
                  <a:pos x="85" y="98"/>
                </a:cxn>
                <a:cxn ang="0">
                  <a:pos x="80" y="109"/>
                </a:cxn>
                <a:cxn ang="0">
                  <a:pos x="77" y="113"/>
                </a:cxn>
                <a:cxn ang="0">
                  <a:pos x="71" y="116"/>
                </a:cxn>
                <a:cxn ang="0">
                  <a:pos x="58" y="121"/>
                </a:cxn>
                <a:cxn ang="0">
                  <a:pos x="50" y="130"/>
                </a:cxn>
                <a:cxn ang="0">
                  <a:pos x="37" y="132"/>
                </a:cxn>
                <a:cxn ang="0">
                  <a:pos x="33" y="136"/>
                </a:cxn>
                <a:cxn ang="0">
                  <a:pos x="11" y="145"/>
                </a:cxn>
                <a:cxn ang="0">
                  <a:pos x="0" y="176"/>
                </a:cxn>
                <a:cxn ang="0">
                  <a:pos x="83" y="230"/>
                </a:cxn>
                <a:cxn ang="0">
                  <a:pos x="166" y="291"/>
                </a:cxn>
                <a:cxn ang="0">
                  <a:pos x="181" y="300"/>
                </a:cxn>
                <a:cxn ang="0">
                  <a:pos x="192" y="307"/>
                </a:cxn>
                <a:cxn ang="0">
                  <a:pos x="211" y="315"/>
                </a:cxn>
                <a:cxn ang="0">
                  <a:pos x="265" y="284"/>
                </a:cxn>
                <a:cxn ang="0">
                  <a:pos x="334" y="241"/>
                </a:cxn>
                <a:cxn ang="0">
                  <a:pos x="326" y="227"/>
                </a:cxn>
                <a:cxn ang="0">
                  <a:pos x="314" y="224"/>
                </a:cxn>
                <a:cxn ang="0">
                  <a:pos x="304" y="220"/>
                </a:cxn>
                <a:cxn ang="0">
                  <a:pos x="303" y="209"/>
                </a:cxn>
                <a:cxn ang="0">
                  <a:pos x="294" y="197"/>
                </a:cxn>
                <a:cxn ang="0">
                  <a:pos x="297" y="190"/>
                </a:cxn>
                <a:cxn ang="0">
                  <a:pos x="300" y="185"/>
                </a:cxn>
                <a:cxn ang="0">
                  <a:pos x="297" y="172"/>
                </a:cxn>
                <a:cxn ang="0">
                  <a:pos x="302" y="163"/>
                </a:cxn>
                <a:cxn ang="0">
                  <a:pos x="300" y="152"/>
                </a:cxn>
                <a:cxn ang="0">
                  <a:pos x="296" y="133"/>
                </a:cxn>
                <a:cxn ang="0">
                  <a:pos x="294" y="126"/>
                </a:cxn>
                <a:cxn ang="0">
                  <a:pos x="296" y="121"/>
                </a:cxn>
                <a:cxn ang="0">
                  <a:pos x="287" y="92"/>
                </a:cxn>
                <a:cxn ang="0">
                  <a:pos x="277" y="84"/>
                </a:cxn>
                <a:cxn ang="0">
                  <a:pos x="273" y="74"/>
                </a:cxn>
                <a:cxn ang="0">
                  <a:pos x="262" y="62"/>
                </a:cxn>
                <a:cxn ang="0">
                  <a:pos x="262" y="55"/>
                </a:cxn>
                <a:cxn ang="0">
                  <a:pos x="273" y="44"/>
                </a:cxn>
                <a:cxn ang="0">
                  <a:pos x="279" y="32"/>
                </a:cxn>
                <a:cxn ang="0">
                  <a:pos x="276" y="17"/>
                </a:cxn>
                <a:cxn ang="0">
                  <a:pos x="262" y="0"/>
                </a:cxn>
                <a:cxn ang="0">
                  <a:pos x="246" y="1"/>
                </a:cxn>
                <a:cxn ang="0">
                  <a:pos x="226" y="7"/>
                </a:cxn>
                <a:cxn ang="0">
                  <a:pos x="215" y="4"/>
                </a:cxn>
                <a:cxn ang="0">
                  <a:pos x="159" y="10"/>
                </a:cxn>
                <a:cxn ang="0">
                  <a:pos x="141" y="21"/>
                </a:cxn>
                <a:cxn ang="0">
                  <a:pos x="125" y="27"/>
                </a:cxn>
                <a:cxn ang="0">
                  <a:pos x="111" y="37"/>
                </a:cxn>
                <a:cxn ang="0">
                  <a:pos x="110" y="42"/>
                </a:cxn>
                <a:cxn ang="0">
                  <a:pos x="115" y="59"/>
                </a:cxn>
              </a:cxnLst>
              <a:rect l="0" t="0" r="r" b="b"/>
              <a:pathLst>
                <a:path w="334" h="320">
                  <a:moveTo>
                    <a:pt x="115" y="59"/>
                  </a:moveTo>
                  <a:lnTo>
                    <a:pt x="115" y="59"/>
                  </a:lnTo>
                  <a:lnTo>
                    <a:pt x="114" y="69"/>
                  </a:lnTo>
                  <a:lnTo>
                    <a:pt x="114" y="72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8" y="75"/>
                  </a:lnTo>
                  <a:lnTo>
                    <a:pt x="120" y="79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9"/>
                  </a:lnTo>
                  <a:lnTo>
                    <a:pt x="121" y="91"/>
                  </a:lnTo>
                  <a:lnTo>
                    <a:pt x="118" y="91"/>
                  </a:lnTo>
                  <a:lnTo>
                    <a:pt x="118" y="91"/>
                  </a:lnTo>
                  <a:lnTo>
                    <a:pt x="105" y="91"/>
                  </a:lnTo>
                  <a:lnTo>
                    <a:pt x="98" y="91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4" y="95"/>
                  </a:lnTo>
                  <a:lnTo>
                    <a:pt x="92" y="96"/>
                  </a:lnTo>
                  <a:lnTo>
                    <a:pt x="88" y="98"/>
                  </a:lnTo>
                  <a:lnTo>
                    <a:pt x="85" y="98"/>
                  </a:lnTo>
                  <a:lnTo>
                    <a:pt x="85" y="98"/>
                  </a:lnTo>
                  <a:lnTo>
                    <a:pt x="81" y="98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80" y="109"/>
                  </a:lnTo>
                  <a:lnTo>
                    <a:pt x="80" y="112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7" y="113"/>
                  </a:lnTo>
                  <a:lnTo>
                    <a:pt x="75" y="115"/>
                  </a:lnTo>
                  <a:lnTo>
                    <a:pt x="74" y="116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63" y="118"/>
                  </a:lnTo>
                  <a:lnTo>
                    <a:pt x="60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5"/>
                  </a:lnTo>
                  <a:lnTo>
                    <a:pt x="57" y="128"/>
                  </a:lnTo>
                  <a:lnTo>
                    <a:pt x="54" y="129"/>
                  </a:lnTo>
                  <a:lnTo>
                    <a:pt x="50" y="130"/>
                  </a:lnTo>
                  <a:lnTo>
                    <a:pt x="50" y="130"/>
                  </a:lnTo>
                  <a:lnTo>
                    <a:pt x="41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36" y="136"/>
                  </a:lnTo>
                  <a:lnTo>
                    <a:pt x="33" y="136"/>
                  </a:lnTo>
                  <a:lnTo>
                    <a:pt x="28" y="136"/>
                  </a:lnTo>
                  <a:lnTo>
                    <a:pt x="26" y="136"/>
                  </a:lnTo>
                  <a:lnTo>
                    <a:pt x="26" y="136"/>
                  </a:lnTo>
                  <a:lnTo>
                    <a:pt x="11" y="145"/>
                  </a:lnTo>
                  <a:lnTo>
                    <a:pt x="4" y="150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83" y="230"/>
                  </a:lnTo>
                  <a:lnTo>
                    <a:pt x="134" y="264"/>
                  </a:lnTo>
                  <a:lnTo>
                    <a:pt x="159" y="283"/>
                  </a:lnTo>
                  <a:lnTo>
                    <a:pt x="159" y="283"/>
                  </a:lnTo>
                  <a:lnTo>
                    <a:pt x="166" y="291"/>
                  </a:lnTo>
                  <a:lnTo>
                    <a:pt x="169" y="297"/>
                  </a:lnTo>
                  <a:lnTo>
                    <a:pt x="169" y="297"/>
                  </a:lnTo>
                  <a:lnTo>
                    <a:pt x="175" y="298"/>
                  </a:lnTo>
                  <a:lnTo>
                    <a:pt x="181" y="300"/>
                  </a:lnTo>
                  <a:lnTo>
                    <a:pt x="188" y="303"/>
                  </a:lnTo>
                  <a:lnTo>
                    <a:pt x="188" y="303"/>
                  </a:lnTo>
                  <a:lnTo>
                    <a:pt x="191" y="304"/>
                  </a:lnTo>
                  <a:lnTo>
                    <a:pt x="192" y="307"/>
                  </a:lnTo>
                  <a:lnTo>
                    <a:pt x="195" y="313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11" y="315"/>
                  </a:lnTo>
                  <a:lnTo>
                    <a:pt x="211" y="315"/>
                  </a:lnTo>
                  <a:lnTo>
                    <a:pt x="226" y="311"/>
                  </a:lnTo>
                  <a:lnTo>
                    <a:pt x="236" y="308"/>
                  </a:lnTo>
                  <a:lnTo>
                    <a:pt x="265" y="284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0" y="231"/>
                  </a:lnTo>
                  <a:lnTo>
                    <a:pt x="329" y="229"/>
                  </a:lnTo>
                  <a:lnTo>
                    <a:pt x="326" y="227"/>
                  </a:lnTo>
                  <a:lnTo>
                    <a:pt x="326" y="227"/>
                  </a:lnTo>
                  <a:lnTo>
                    <a:pt x="323" y="227"/>
                  </a:lnTo>
                  <a:lnTo>
                    <a:pt x="320" y="226"/>
                  </a:lnTo>
                  <a:lnTo>
                    <a:pt x="317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0" y="224"/>
                  </a:lnTo>
                  <a:lnTo>
                    <a:pt x="307" y="223"/>
                  </a:lnTo>
                  <a:lnTo>
                    <a:pt x="304" y="220"/>
                  </a:lnTo>
                  <a:lnTo>
                    <a:pt x="303" y="217"/>
                  </a:lnTo>
                  <a:lnTo>
                    <a:pt x="303" y="217"/>
                  </a:lnTo>
                  <a:lnTo>
                    <a:pt x="303" y="212"/>
                  </a:lnTo>
                  <a:lnTo>
                    <a:pt x="303" y="209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296" y="199"/>
                  </a:lnTo>
                  <a:lnTo>
                    <a:pt x="294" y="197"/>
                  </a:lnTo>
                  <a:lnTo>
                    <a:pt x="294" y="195"/>
                  </a:lnTo>
                  <a:lnTo>
                    <a:pt x="294" y="195"/>
                  </a:lnTo>
                  <a:lnTo>
                    <a:pt x="294" y="193"/>
                  </a:lnTo>
                  <a:lnTo>
                    <a:pt x="297" y="190"/>
                  </a:lnTo>
                  <a:lnTo>
                    <a:pt x="302" y="187"/>
                  </a:lnTo>
                  <a:lnTo>
                    <a:pt x="302" y="187"/>
                  </a:lnTo>
                  <a:lnTo>
                    <a:pt x="302" y="186"/>
                  </a:lnTo>
                  <a:lnTo>
                    <a:pt x="300" y="185"/>
                  </a:lnTo>
                  <a:lnTo>
                    <a:pt x="299" y="180"/>
                  </a:lnTo>
                  <a:lnTo>
                    <a:pt x="299" y="180"/>
                  </a:lnTo>
                  <a:lnTo>
                    <a:pt x="297" y="175"/>
                  </a:lnTo>
                  <a:lnTo>
                    <a:pt x="297" y="172"/>
                  </a:lnTo>
                  <a:lnTo>
                    <a:pt x="299" y="170"/>
                  </a:lnTo>
                  <a:lnTo>
                    <a:pt x="299" y="170"/>
                  </a:lnTo>
                  <a:lnTo>
                    <a:pt x="302" y="166"/>
                  </a:lnTo>
                  <a:lnTo>
                    <a:pt x="302" y="163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299" y="155"/>
                  </a:lnTo>
                  <a:lnTo>
                    <a:pt x="300" y="152"/>
                  </a:lnTo>
                  <a:lnTo>
                    <a:pt x="302" y="148"/>
                  </a:lnTo>
                  <a:lnTo>
                    <a:pt x="300" y="142"/>
                  </a:lnTo>
                  <a:lnTo>
                    <a:pt x="300" y="142"/>
                  </a:lnTo>
                  <a:lnTo>
                    <a:pt x="296" y="133"/>
                  </a:lnTo>
                  <a:lnTo>
                    <a:pt x="293" y="130"/>
                  </a:lnTo>
                  <a:lnTo>
                    <a:pt x="293" y="128"/>
                  </a:lnTo>
                  <a:lnTo>
                    <a:pt x="293" y="128"/>
                  </a:lnTo>
                  <a:lnTo>
                    <a:pt x="294" y="126"/>
                  </a:lnTo>
                  <a:lnTo>
                    <a:pt x="297" y="125"/>
                  </a:lnTo>
                  <a:lnTo>
                    <a:pt x="297" y="125"/>
                  </a:lnTo>
                  <a:lnTo>
                    <a:pt x="296" y="121"/>
                  </a:lnTo>
                  <a:lnTo>
                    <a:pt x="296" y="121"/>
                  </a:lnTo>
                  <a:lnTo>
                    <a:pt x="294" y="113"/>
                  </a:lnTo>
                  <a:lnTo>
                    <a:pt x="293" y="105"/>
                  </a:lnTo>
                  <a:lnTo>
                    <a:pt x="290" y="96"/>
                  </a:lnTo>
                  <a:lnTo>
                    <a:pt x="287" y="92"/>
                  </a:lnTo>
                  <a:lnTo>
                    <a:pt x="287" y="92"/>
                  </a:lnTo>
                  <a:lnTo>
                    <a:pt x="285" y="89"/>
                  </a:lnTo>
                  <a:lnTo>
                    <a:pt x="280" y="86"/>
                  </a:lnTo>
                  <a:lnTo>
                    <a:pt x="277" y="84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5" y="76"/>
                  </a:lnTo>
                  <a:lnTo>
                    <a:pt x="273" y="74"/>
                  </a:lnTo>
                  <a:lnTo>
                    <a:pt x="269" y="72"/>
                  </a:lnTo>
                  <a:lnTo>
                    <a:pt x="269" y="72"/>
                  </a:lnTo>
                  <a:lnTo>
                    <a:pt x="265" y="68"/>
                  </a:lnTo>
                  <a:lnTo>
                    <a:pt x="262" y="62"/>
                  </a:lnTo>
                  <a:lnTo>
                    <a:pt x="260" y="57"/>
                  </a:lnTo>
                  <a:lnTo>
                    <a:pt x="260" y="55"/>
                  </a:lnTo>
                  <a:lnTo>
                    <a:pt x="262" y="55"/>
                  </a:lnTo>
                  <a:lnTo>
                    <a:pt x="262" y="55"/>
                  </a:lnTo>
                  <a:lnTo>
                    <a:pt x="265" y="54"/>
                  </a:lnTo>
                  <a:lnTo>
                    <a:pt x="267" y="49"/>
                  </a:lnTo>
                  <a:lnTo>
                    <a:pt x="270" y="47"/>
                  </a:lnTo>
                  <a:lnTo>
                    <a:pt x="273" y="44"/>
                  </a:lnTo>
                  <a:lnTo>
                    <a:pt x="273" y="44"/>
                  </a:lnTo>
                  <a:lnTo>
                    <a:pt x="276" y="41"/>
                  </a:lnTo>
                  <a:lnTo>
                    <a:pt x="277" y="37"/>
                  </a:lnTo>
                  <a:lnTo>
                    <a:pt x="279" y="32"/>
                  </a:lnTo>
                  <a:lnTo>
                    <a:pt x="277" y="27"/>
                  </a:lnTo>
                  <a:lnTo>
                    <a:pt x="277" y="27"/>
                  </a:lnTo>
                  <a:lnTo>
                    <a:pt x="276" y="22"/>
                  </a:lnTo>
                  <a:lnTo>
                    <a:pt x="276" y="17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67" y="1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55" y="0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0" y="2"/>
                  </a:lnTo>
                  <a:lnTo>
                    <a:pt x="235" y="4"/>
                  </a:lnTo>
                  <a:lnTo>
                    <a:pt x="228" y="7"/>
                  </a:lnTo>
                  <a:lnTo>
                    <a:pt x="226" y="7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21" y="4"/>
                  </a:lnTo>
                  <a:lnTo>
                    <a:pt x="215" y="4"/>
                  </a:lnTo>
                  <a:lnTo>
                    <a:pt x="196" y="5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59" y="10"/>
                  </a:lnTo>
                  <a:lnTo>
                    <a:pt x="155" y="11"/>
                  </a:lnTo>
                  <a:lnTo>
                    <a:pt x="149" y="15"/>
                  </a:lnTo>
                  <a:lnTo>
                    <a:pt x="144" y="20"/>
                  </a:lnTo>
                  <a:lnTo>
                    <a:pt x="141" y="21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32" y="24"/>
                  </a:lnTo>
                  <a:lnTo>
                    <a:pt x="125" y="27"/>
                  </a:lnTo>
                  <a:lnTo>
                    <a:pt x="120" y="29"/>
                  </a:lnTo>
                  <a:lnTo>
                    <a:pt x="114" y="35"/>
                  </a:lnTo>
                  <a:lnTo>
                    <a:pt x="114" y="35"/>
                  </a:lnTo>
                  <a:lnTo>
                    <a:pt x="111" y="37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2" y="47"/>
                  </a:lnTo>
                  <a:lnTo>
                    <a:pt x="114" y="51"/>
                  </a:lnTo>
                  <a:lnTo>
                    <a:pt x="115" y="59"/>
                  </a:lnTo>
                  <a:lnTo>
                    <a:pt x="115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0" name="Freeform 203">
              <a:extLst>
                <a:ext uri="{FF2B5EF4-FFF2-40B4-BE49-F238E27FC236}">
                  <a16:creationId xmlns:a16="http://schemas.microsoft.com/office/drawing/2014/main" id="{752C3F97-1878-6865-9D8A-FAA23C2E9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804" y="3562449"/>
              <a:ext cx="359588" cy="344790"/>
            </a:xfrm>
            <a:custGeom>
              <a:avLst/>
              <a:gdLst/>
              <a:ahLst/>
              <a:cxnLst>
                <a:cxn ang="0">
                  <a:pos x="21" y="18"/>
                </a:cxn>
                <a:cxn ang="0">
                  <a:pos x="13" y="28"/>
                </a:cxn>
                <a:cxn ang="0">
                  <a:pos x="13" y="37"/>
                </a:cxn>
                <a:cxn ang="0">
                  <a:pos x="7" y="47"/>
                </a:cxn>
                <a:cxn ang="0">
                  <a:pos x="0" y="54"/>
                </a:cxn>
                <a:cxn ang="0">
                  <a:pos x="3" y="59"/>
                </a:cxn>
                <a:cxn ang="0">
                  <a:pos x="9" y="74"/>
                </a:cxn>
                <a:cxn ang="0">
                  <a:pos x="7" y="85"/>
                </a:cxn>
                <a:cxn ang="0">
                  <a:pos x="9" y="92"/>
                </a:cxn>
                <a:cxn ang="0">
                  <a:pos x="4" y="98"/>
                </a:cxn>
                <a:cxn ang="0">
                  <a:pos x="6" y="106"/>
                </a:cxn>
                <a:cxn ang="0">
                  <a:pos x="9" y="113"/>
                </a:cxn>
                <a:cxn ang="0">
                  <a:pos x="1" y="119"/>
                </a:cxn>
                <a:cxn ang="0">
                  <a:pos x="1" y="123"/>
                </a:cxn>
                <a:cxn ang="0">
                  <a:pos x="9" y="132"/>
                </a:cxn>
                <a:cxn ang="0">
                  <a:pos x="10" y="143"/>
                </a:cxn>
                <a:cxn ang="0">
                  <a:pos x="14" y="149"/>
                </a:cxn>
                <a:cxn ang="0">
                  <a:pos x="21" y="150"/>
                </a:cxn>
                <a:cxn ang="0">
                  <a:pos x="30" y="153"/>
                </a:cxn>
                <a:cxn ang="0">
                  <a:pos x="36" y="155"/>
                </a:cxn>
                <a:cxn ang="0">
                  <a:pos x="41" y="167"/>
                </a:cxn>
                <a:cxn ang="0">
                  <a:pos x="64" y="172"/>
                </a:cxn>
                <a:cxn ang="0">
                  <a:pos x="75" y="182"/>
                </a:cxn>
                <a:cxn ang="0">
                  <a:pos x="225" y="224"/>
                </a:cxn>
                <a:cxn ang="0">
                  <a:pos x="239" y="68"/>
                </a:cxn>
                <a:cxn ang="0">
                  <a:pos x="238" y="54"/>
                </a:cxn>
                <a:cxn ang="0">
                  <a:pos x="239" y="44"/>
                </a:cxn>
                <a:cxn ang="0">
                  <a:pos x="240" y="31"/>
                </a:cxn>
                <a:cxn ang="0">
                  <a:pos x="243" y="20"/>
                </a:cxn>
                <a:cxn ang="0">
                  <a:pos x="242" y="20"/>
                </a:cxn>
                <a:cxn ang="0">
                  <a:pos x="221" y="14"/>
                </a:cxn>
                <a:cxn ang="0">
                  <a:pos x="213" y="11"/>
                </a:cxn>
                <a:cxn ang="0">
                  <a:pos x="201" y="2"/>
                </a:cxn>
                <a:cxn ang="0">
                  <a:pos x="191" y="1"/>
                </a:cxn>
                <a:cxn ang="0">
                  <a:pos x="164" y="14"/>
                </a:cxn>
                <a:cxn ang="0">
                  <a:pos x="161" y="20"/>
                </a:cxn>
                <a:cxn ang="0">
                  <a:pos x="164" y="35"/>
                </a:cxn>
                <a:cxn ang="0">
                  <a:pos x="162" y="41"/>
                </a:cxn>
                <a:cxn ang="0">
                  <a:pos x="144" y="45"/>
                </a:cxn>
                <a:cxn ang="0">
                  <a:pos x="131" y="35"/>
                </a:cxn>
                <a:cxn ang="0">
                  <a:pos x="108" y="29"/>
                </a:cxn>
                <a:cxn ang="0">
                  <a:pos x="97" y="27"/>
                </a:cxn>
                <a:cxn ang="0">
                  <a:pos x="93" y="18"/>
                </a:cxn>
                <a:cxn ang="0">
                  <a:pos x="87" y="11"/>
                </a:cxn>
                <a:cxn ang="0">
                  <a:pos x="75" y="7"/>
                </a:cxn>
                <a:cxn ang="0">
                  <a:pos x="53" y="4"/>
                </a:cxn>
                <a:cxn ang="0">
                  <a:pos x="43" y="2"/>
                </a:cxn>
                <a:cxn ang="0">
                  <a:pos x="34" y="8"/>
                </a:cxn>
                <a:cxn ang="0">
                  <a:pos x="31" y="12"/>
                </a:cxn>
              </a:cxnLst>
              <a:rect l="0" t="0" r="r" b="b"/>
              <a:pathLst>
                <a:path w="243" h="233">
                  <a:moveTo>
                    <a:pt x="27" y="12"/>
                  </a:moveTo>
                  <a:lnTo>
                    <a:pt x="27" y="12"/>
                  </a:lnTo>
                  <a:lnTo>
                    <a:pt x="21" y="1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3" y="28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7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7" y="47"/>
                  </a:lnTo>
                  <a:lnTo>
                    <a:pt x="4" y="49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5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9" y="74"/>
                  </a:lnTo>
                  <a:lnTo>
                    <a:pt x="7" y="78"/>
                  </a:lnTo>
                  <a:lnTo>
                    <a:pt x="6" y="81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9" y="89"/>
                  </a:lnTo>
                  <a:lnTo>
                    <a:pt x="9" y="92"/>
                  </a:lnTo>
                  <a:lnTo>
                    <a:pt x="6" y="96"/>
                  </a:lnTo>
                  <a:lnTo>
                    <a:pt x="6" y="96"/>
                  </a:lnTo>
                  <a:lnTo>
                    <a:pt x="4" y="98"/>
                  </a:lnTo>
                  <a:lnTo>
                    <a:pt x="4" y="101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7" y="111"/>
                  </a:lnTo>
                  <a:lnTo>
                    <a:pt x="9" y="112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4" y="116"/>
                  </a:lnTo>
                  <a:lnTo>
                    <a:pt x="1" y="119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3"/>
                  </a:lnTo>
                  <a:lnTo>
                    <a:pt x="3" y="125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0" y="135"/>
                  </a:lnTo>
                  <a:lnTo>
                    <a:pt x="10" y="138"/>
                  </a:lnTo>
                  <a:lnTo>
                    <a:pt x="10" y="143"/>
                  </a:lnTo>
                  <a:lnTo>
                    <a:pt x="10" y="143"/>
                  </a:lnTo>
                  <a:lnTo>
                    <a:pt x="11" y="146"/>
                  </a:lnTo>
                  <a:lnTo>
                    <a:pt x="14" y="149"/>
                  </a:lnTo>
                  <a:lnTo>
                    <a:pt x="17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4" y="150"/>
                  </a:lnTo>
                  <a:lnTo>
                    <a:pt x="27" y="152"/>
                  </a:lnTo>
                  <a:lnTo>
                    <a:pt x="30" y="153"/>
                  </a:lnTo>
                  <a:lnTo>
                    <a:pt x="33" y="153"/>
                  </a:lnTo>
                  <a:lnTo>
                    <a:pt x="33" y="153"/>
                  </a:lnTo>
                  <a:lnTo>
                    <a:pt x="36" y="155"/>
                  </a:lnTo>
                  <a:lnTo>
                    <a:pt x="37" y="157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51" y="167"/>
                  </a:lnTo>
                  <a:lnTo>
                    <a:pt x="58" y="169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73" y="179"/>
                  </a:lnTo>
                  <a:lnTo>
                    <a:pt x="75" y="182"/>
                  </a:lnTo>
                  <a:lnTo>
                    <a:pt x="102" y="167"/>
                  </a:lnTo>
                  <a:lnTo>
                    <a:pt x="225" y="233"/>
                  </a:lnTo>
                  <a:lnTo>
                    <a:pt x="225" y="224"/>
                  </a:lnTo>
                  <a:lnTo>
                    <a:pt x="239" y="224"/>
                  </a:lnTo>
                  <a:lnTo>
                    <a:pt x="239" y="224"/>
                  </a:lnTo>
                  <a:lnTo>
                    <a:pt x="239" y="68"/>
                  </a:lnTo>
                  <a:lnTo>
                    <a:pt x="239" y="68"/>
                  </a:lnTo>
                  <a:lnTo>
                    <a:pt x="239" y="59"/>
                  </a:lnTo>
                  <a:lnTo>
                    <a:pt x="238" y="54"/>
                  </a:lnTo>
                  <a:lnTo>
                    <a:pt x="238" y="48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0" y="39"/>
                  </a:lnTo>
                  <a:lnTo>
                    <a:pt x="240" y="35"/>
                  </a:lnTo>
                  <a:lnTo>
                    <a:pt x="240" y="31"/>
                  </a:lnTo>
                  <a:lnTo>
                    <a:pt x="240" y="24"/>
                  </a:lnTo>
                  <a:lnTo>
                    <a:pt x="240" y="24"/>
                  </a:lnTo>
                  <a:lnTo>
                    <a:pt x="243" y="20"/>
                  </a:lnTo>
                  <a:lnTo>
                    <a:pt x="243" y="20"/>
                  </a:lnTo>
                  <a:lnTo>
                    <a:pt x="242" y="20"/>
                  </a:lnTo>
                  <a:lnTo>
                    <a:pt x="242" y="20"/>
                  </a:lnTo>
                  <a:lnTo>
                    <a:pt x="240" y="18"/>
                  </a:lnTo>
                  <a:lnTo>
                    <a:pt x="236" y="17"/>
                  </a:lnTo>
                  <a:lnTo>
                    <a:pt x="221" y="14"/>
                  </a:lnTo>
                  <a:lnTo>
                    <a:pt x="221" y="14"/>
                  </a:lnTo>
                  <a:lnTo>
                    <a:pt x="216" y="12"/>
                  </a:lnTo>
                  <a:lnTo>
                    <a:pt x="213" y="11"/>
                  </a:lnTo>
                  <a:lnTo>
                    <a:pt x="209" y="7"/>
                  </a:lnTo>
                  <a:lnTo>
                    <a:pt x="205" y="4"/>
                  </a:lnTo>
                  <a:lnTo>
                    <a:pt x="201" y="2"/>
                  </a:lnTo>
                  <a:lnTo>
                    <a:pt x="196" y="1"/>
                  </a:lnTo>
                  <a:lnTo>
                    <a:pt x="196" y="1"/>
                  </a:lnTo>
                  <a:lnTo>
                    <a:pt x="191" y="1"/>
                  </a:lnTo>
                  <a:lnTo>
                    <a:pt x="184" y="2"/>
                  </a:lnTo>
                  <a:lnTo>
                    <a:pt x="172" y="7"/>
                  </a:lnTo>
                  <a:lnTo>
                    <a:pt x="164" y="14"/>
                  </a:lnTo>
                  <a:lnTo>
                    <a:pt x="161" y="17"/>
                  </a:lnTo>
                  <a:lnTo>
                    <a:pt x="161" y="20"/>
                  </a:lnTo>
                  <a:lnTo>
                    <a:pt x="161" y="20"/>
                  </a:lnTo>
                  <a:lnTo>
                    <a:pt x="161" y="24"/>
                  </a:lnTo>
                  <a:lnTo>
                    <a:pt x="164" y="29"/>
                  </a:lnTo>
                  <a:lnTo>
                    <a:pt x="164" y="35"/>
                  </a:lnTo>
                  <a:lnTo>
                    <a:pt x="164" y="38"/>
                  </a:lnTo>
                  <a:lnTo>
                    <a:pt x="162" y="41"/>
                  </a:lnTo>
                  <a:lnTo>
                    <a:pt x="162" y="41"/>
                  </a:lnTo>
                  <a:lnTo>
                    <a:pt x="158" y="44"/>
                  </a:lnTo>
                  <a:lnTo>
                    <a:pt x="151" y="45"/>
                  </a:lnTo>
                  <a:lnTo>
                    <a:pt x="144" y="45"/>
                  </a:lnTo>
                  <a:lnTo>
                    <a:pt x="138" y="41"/>
                  </a:lnTo>
                  <a:lnTo>
                    <a:pt x="138" y="41"/>
                  </a:lnTo>
                  <a:lnTo>
                    <a:pt x="131" y="35"/>
                  </a:lnTo>
                  <a:lnTo>
                    <a:pt x="124" y="32"/>
                  </a:lnTo>
                  <a:lnTo>
                    <a:pt x="115" y="31"/>
                  </a:lnTo>
                  <a:lnTo>
                    <a:pt x="108" y="29"/>
                  </a:lnTo>
                  <a:lnTo>
                    <a:pt x="108" y="29"/>
                  </a:lnTo>
                  <a:lnTo>
                    <a:pt x="101" y="29"/>
                  </a:lnTo>
                  <a:lnTo>
                    <a:pt x="97" y="27"/>
                  </a:lnTo>
                  <a:lnTo>
                    <a:pt x="93" y="22"/>
                  </a:lnTo>
                  <a:lnTo>
                    <a:pt x="93" y="18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0" y="12"/>
                  </a:lnTo>
                  <a:lnTo>
                    <a:pt x="87" y="11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75" y="7"/>
                  </a:lnTo>
                  <a:lnTo>
                    <a:pt x="70" y="5"/>
                  </a:lnTo>
                  <a:lnTo>
                    <a:pt x="63" y="2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47" y="4"/>
                  </a:lnTo>
                  <a:lnTo>
                    <a:pt x="43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3" y="11"/>
                  </a:lnTo>
                  <a:lnTo>
                    <a:pt x="31" y="12"/>
                  </a:lnTo>
                  <a:lnTo>
                    <a:pt x="27" y="12"/>
                  </a:lnTo>
                  <a:lnTo>
                    <a:pt x="27" y="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1" name="Freeform 204">
              <a:extLst>
                <a:ext uri="{FF2B5EF4-FFF2-40B4-BE49-F238E27FC236}">
                  <a16:creationId xmlns:a16="http://schemas.microsoft.com/office/drawing/2014/main" id="{00472948-1605-C15F-5BA9-58138B07B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814" y="4047818"/>
              <a:ext cx="69550" cy="20717"/>
            </a:xfrm>
            <a:custGeom>
              <a:avLst/>
              <a:gdLst/>
              <a:ahLst/>
              <a:cxnLst>
                <a:cxn ang="0">
                  <a:pos x="23" y="9"/>
                </a:cxn>
                <a:cxn ang="0">
                  <a:pos x="23" y="9"/>
                </a:cxn>
                <a:cxn ang="0">
                  <a:pos x="26" y="7"/>
                </a:cxn>
                <a:cxn ang="0">
                  <a:pos x="30" y="9"/>
                </a:cxn>
                <a:cxn ang="0">
                  <a:pos x="33" y="10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40" y="12"/>
                </a:cxn>
                <a:cxn ang="0">
                  <a:pos x="43" y="10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3" y="6"/>
                </a:cxn>
                <a:cxn ang="0">
                  <a:pos x="30" y="3"/>
                </a:cxn>
                <a:cxn ang="0">
                  <a:pos x="27" y="0"/>
                </a:cxn>
                <a:cxn ang="0">
                  <a:pos x="24" y="0"/>
                </a:cxn>
                <a:cxn ang="0">
                  <a:pos x="23" y="2"/>
                </a:cxn>
                <a:cxn ang="0">
                  <a:pos x="23" y="2"/>
                </a:cxn>
                <a:cxn ang="0">
                  <a:pos x="1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14" y="12"/>
                </a:cxn>
                <a:cxn ang="0">
                  <a:pos x="20" y="10"/>
                </a:cxn>
                <a:cxn ang="0">
                  <a:pos x="23" y="9"/>
                </a:cxn>
                <a:cxn ang="0">
                  <a:pos x="23" y="9"/>
                </a:cxn>
              </a:cxnLst>
              <a:rect l="0" t="0" r="r" b="b"/>
              <a:pathLst>
                <a:path w="47" h="14">
                  <a:moveTo>
                    <a:pt x="23" y="9"/>
                  </a:moveTo>
                  <a:lnTo>
                    <a:pt x="23" y="9"/>
                  </a:lnTo>
                  <a:lnTo>
                    <a:pt x="26" y="7"/>
                  </a:lnTo>
                  <a:lnTo>
                    <a:pt x="30" y="9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40" y="12"/>
                  </a:lnTo>
                  <a:lnTo>
                    <a:pt x="43" y="10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3" y="6"/>
                  </a:lnTo>
                  <a:lnTo>
                    <a:pt x="30" y="3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4" y="12"/>
                  </a:lnTo>
                  <a:lnTo>
                    <a:pt x="20" y="10"/>
                  </a:lnTo>
                  <a:lnTo>
                    <a:pt x="23" y="9"/>
                  </a:lnTo>
                  <a:lnTo>
                    <a:pt x="23" y="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2" name="Freeform 205">
              <a:extLst>
                <a:ext uri="{FF2B5EF4-FFF2-40B4-BE49-F238E27FC236}">
                  <a16:creationId xmlns:a16="http://schemas.microsoft.com/office/drawing/2014/main" id="{8DDE28BC-3FA0-EB09-9697-421D4F078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456" y="3982707"/>
              <a:ext cx="136140" cy="105065"/>
            </a:xfrm>
            <a:custGeom>
              <a:avLst/>
              <a:gdLst/>
              <a:ahLst/>
              <a:cxnLst>
                <a:cxn ang="0">
                  <a:pos x="18" y="70"/>
                </a:cxn>
                <a:cxn ang="0">
                  <a:pos x="24" y="68"/>
                </a:cxn>
                <a:cxn ang="0">
                  <a:pos x="28" y="66"/>
                </a:cxn>
                <a:cxn ang="0">
                  <a:pos x="51" y="64"/>
                </a:cxn>
                <a:cxn ang="0">
                  <a:pos x="55" y="66"/>
                </a:cxn>
                <a:cxn ang="0">
                  <a:pos x="55" y="64"/>
                </a:cxn>
                <a:cxn ang="0">
                  <a:pos x="64" y="67"/>
                </a:cxn>
                <a:cxn ang="0">
                  <a:pos x="67" y="68"/>
                </a:cxn>
                <a:cxn ang="0">
                  <a:pos x="75" y="71"/>
                </a:cxn>
                <a:cxn ang="0">
                  <a:pos x="89" y="70"/>
                </a:cxn>
                <a:cxn ang="0">
                  <a:pos x="92" y="70"/>
                </a:cxn>
                <a:cxn ang="0">
                  <a:pos x="92" y="60"/>
                </a:cxn>
                <a:cxn ang="0">
                  <a:pos x="88" y="54"/>
                </a:cxn>
                <a:cxn ang="0">
                  <a:pos x="84" y="48"/>
                </a:cxn>
                <a:cxn ang="0">
                  <a:pos x="81" y="43"/>
                </a:cxn>
                <a:cxn ang="0">
                  <a:pos x="78" y="34"/>
                </a:cxn>
                <a:cxn ang="0">
                  <a:pos x="75" y="30"/>
                </a:cxn>
                <a:cxn ang="0">
                  <a:pos x="68" y="23"/>
                </a:cxn>
                <a:cxn ang="0">
                  <a:pos x="64" y="20"/>
                </a:cxn>
                <a:cxn ang="0">
                  <a:pos x="58" y="9"/>
                </a:cxn>
                <a:cxn ang="0">
                  <a:pos x="53" y="9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0" y="2"/>
                </a:cxn>
                <a:cxn ang="0">
                  <a:pos x="25" y="2"/>
                </a:cxn>
                <a:cxn ang="0">
                  <a:pos x="16" y="2"/>
                </a:cxn>
                <a:cxn ang="0">
                  <a:pos x="11" y="4"/>
                </a:cxn>
                <a:cxn ang="0">
                  <a:pos x="7" y="10"/>
                </a:cxn>
                <a:cxn ang="0">
                  <a:pos x="6" y="10"/>
                </a:cxn>
                <a:cxn ang="0">
                  <a:pos x="4" y="17"/>
                </a:cxn>
                <a:cxn ang="0">
                  <a:pos x="3" y="23"/>
                </a:cxn>
                <a:cxn ang="0">
                  <a:pos x="0" y="29"/>
                </a:cxn>
                <a:cxn ang="0">
                  <a:pos x="6" y="41"/>
                </a:cxn>
                <a:cxn ang="0">
                  <a:pos x="8" y="46"/>
                </a:cxn>
                <a:cxn ang="0">
                  <a:pos x="10" y="48"/>
                </a:cxn>
                <a:cxn ang="0">
                  <a:pos x="30" y="46"/>
                </a:cxn>
                <a:cxn ang="0">
                  <a:pos x="31" y="44"/>
                </a:cxn>
                <a:cxn ang="0">
                  <a:pos x="37" y="47"/>
                </a:cxn>
                <a:cxn ang="0">
                  <a:pos x="45" y="51"/>
                </a:cxn>
                <a:cxn ang="0">
                  <a:pos x="54" y="53"/>
                </a:cxn>
                <a:cxn ang="0">
                  <a:pos x="50" y="54"/>
                </a:cxn>
                <a:cxn ang="0">
                  <a:pos x="44" y="56"/>
                </a:cxn>
                <a:cxn ang="0">
                  <a:pos x="40" y="54"/>
                </a:cxn>
                <a:cxn ang="0">
                  <a:pos x="33" y="51"/>
                </a:cxn>
                <a:cxn ang="0">
                  <a:pos x="30" y="53"/>
                </a:cxn>
                <a:cxn ang="0">
                  <a:pos x="21" y="56"/>
                </a:cxn>
                <a:cxn ang="0">
                  <a:pos x="11" y="57"/>
                </a:cxn>
                <a:cxn ang="0">
                  <a:pos x="7" y="58"/>
                </a:cxn>
                <a:cxn ang="0">
                  <a:pos x="8" y="66"/>
                </a:cxn>
                <a:cxn ang="0">
                  <a:pos x="10" y="67"/>
                </a:cxn>
                <a:cxn ang="0">
                  <a:pos x="16" y="67"/>
                </a:cxn>
                <a:cxn ang="0">
                  <a:pos x="17" y="68"/>
                </a:cxn>
                <a:cxn ang="0">
                  <a:pos x="18" y="70"/>
                </a:cxn>
              </a:cxnLst>
              <a:rect l="0" t="0" r="r" b="b"/>
              <a:pathLst>
                <a:path w="92" h="71">
                  <a:moveTo>
                    <a:pt x="18" y="70"/>
                  </a:moveTo>
                  <a:lnTo>
                    <a:pt x="18" y="70"/>
                  </a:lnTo>
                  <a:lnTo>
                    <a:pt x="21" y="70"/>
                  </a:lnTo>
                  <a:lnTo>
                    <a:pt x="24" y="68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51" y="64"/>
                  </a:lnTo>
                  <a:lnTo>
                    <a:pt x="51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1" y="66"/>
                  </a:lnTo>
                  <a:lnTo>
                    <a:pt x="64" y="67"/>
                  </a:lnTo>
                  <a:lnTo>
                    <a:pt x="67" y="68"/>
                  </a:lnTo>
                  <a:lnTo>
                    <a:pt x="67" y="68"/>
                  </a:lnTo>
                  <a:lnTo>
                    <a:pt x="70" y="70"/>
                  </a:lnTo>
                  <a:lnTo>
                    <a:pt x="75" y="71"/>
                  </a:lnTo>
                  <a:lnTo>
                    <a:pt x="82" y="71"/>
                  </a:lnTo>
                  <a:lnTo>
                    <a:pt x="89" y="70"/>
                  </a:lnTo>
                  <a:lnTo>
                    <a:pt x="89" y="70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88" y="54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1" y="46"/>
                  </a:lnTo>
                  <a:lnTo>
                    <a:pt x="81" y="43"/>
                  </a:lnTo>
                  <a:lnTo>
                    <a:pt x="81" y="39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75" y="30"/>
                  </a:lnTo>
                  <a:lnTo>
                    <a:pt x="72" y="26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4" y="20"/>
                  </a:lnTo>
                  <a:lnTo>
                    <a:pt x="61" y="16"/>
                  </a:lnTo>
                  <a:lnTo>
                    <a:pt x="58" y="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0" y="6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4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1" y="36"/>
                  </a:lnTo>
                  <a:lnTo>
                    <a:pt x="6" y="41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48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4" y="44"/>
                  </a:lnTo>
                  <a:lnTo>
                    <a:pt x="37" y="47"/>
                  </a:lnTo>
                  <a:lnTo>
                    <a:pt x="40" y="50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50" y="54"/>
                  </a:lnTo>
                  <a:lnTo>
                    <a:pt x="47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0" y="54"/>
                  </a:lnTo>
                  <a:lnTo>
                    <a:pt x="37" y="53"/>
                  </a:lnTo>
                  <a:lnTo>
                    <a:pt x="33" y="51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27" y="54"/>
                  </a:lnTo>
                  <a:lnTo>
                    <a:pt x="21" y="56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3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6" y="67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8" y="70"/>
                  </a:lnTo>
                  <a:lnTo>
                    <a:pt x="18" y="7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3" name="Freeform 206">
              <a:extLst>
                <a:ext uri="{FF2B5EF4-FFF2-40B4-BE49-F238E27FC236}">
                  <a16:creationId xmlns:a16="http://schemas.microsoft.com/office/drawing/2014/main" id="{F8B3593D-A57F-0D64-7EBF-AF6BCBB6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254" y="4077413"/>
              <a:ext cx="66591" cy="39954"/>
            </a:xfrm>
            <a:custGeom>
              <a:avLst/>
              <a:gdLst/>
              <a:ahLst/>
              <a:cxnLst>
                <a:cxn ang="0">
                  <a:pos x="24" y="26"/>
                </a:cxn>
                <a:cxn ang="0">
                  <a:pos x="24" y="26"/>
                </a:cxn>
                <a:cxn ang="0">
                  <a:pos x="31" y="20"/>
                </a:cxn>
                <a:cxn ang="0">
                  <a:pos x="34" y="17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8" y="17"/>
                </a:cxn>
                <a:cxn ang="0">
                  <a:pos x="41" y="17"/>
                </a:cxn>
                <a:cxn ang="0">
                  <a:pos x="43" y="14"/>
                </a:cxn>
                <a:cxn ang="0">
                  <a:pos x="43" y="14"/>
                </a:cxn>
                <a:cxn ang="0">
                  <a:pos x="41" y="11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5" y="2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41" y="0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6" y="10"/>
                </a:cxn>
                <a:cxn ang="0">
                  <a:pos x="8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5" y="14"/>
                </a:cxn>
                <a:cxn ang="0">
                  <a:pos x="17" y="16"/>
                </a:cxn>
                <a:cxn ang="0">
                  <a:pos x="17" y="19"/>
                </a:cxn>
                <a:cxn ang="0">
                  <a:pos x="17" y="21"/>
                </a:cxn>
                <a:cxn ang="0">
                  <a:pos x="18" y="24"/>
                </a:cxn>
                <a:cxn ang="0">
                  <a:pos x="20" y="26"/>
                </a:cxn>
                <a:cxn ang="0">
                  <a:pos x="20" y="26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4" y="26"/>
                </a:cxn>
                <a:cxn ang="0">
                  <a:pos x="24" y="26"/>
                </a:cxn>
              </a:cxnLst>
              <a:rect l="0" t="0" r="r" b="b"/>
              <a:pathLst>
                <a:path w="45" h="27">
                  <a:moveTo>
                    <a:pt x="24" y="26"/>
                  </a:moveTo>
                  <a:lnTo>
                    <a:pt x="24" y="26"/>
                  </a:lnTo>
                  <a:lnTo>
                    <a:pt x="31" y="20"/>
                  </a:lnTo>
                  <a:lnTo>
                    <a:pt x="34" y="17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8" y="17"/>
                  </a:lnTo>
                  <a:lnTo>
                    <a:pt x="41" y="17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1" y="11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0"/>
                  </a:lnTo>
                  <a:lnTo>
                    <a:pt x="8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7" y="16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3" y="27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4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4" name="Freeform 207">
              <a:extLst>
                <a:ext uri="{FF2B5EF4-FFF2-40B4-BE49-F238E27FC236}">
                  <a16:creationId xmlns:a16="http://schemas.microsoft.com/office/drawing/2014/main" id="{BB5EF2F7-0C94-4532-8A44-3B4302B1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227" y="4115888"/>
              <a:ext cx="292998" cy="204210"/>
            </a:xfrm>
            <a:custGeom>
              <a:avLst/>
              <a:gdLst/>
              <a:ahLst/>
              <a:cxnLst>
                <a:cxn ang="0">
                  <a:pos x="182" y="72"/>
                </a:cxn>
                <a:cxn ang="0">
                  <a:pos x="177" y="67"/>
                </a:cxn>
                <a:cxn ang="0">
                  <a:pos x="167" y="58"/>
                </a:cxn>
                <a:cxn ang="0">
                  <a:pos x="165" y="54"/>
                </a:cxn>
                <a:cxn ang="0">
                  <a:pos x="157" y="44"/>
                </a:cxn>
                <a:cxn ang="0">
                  <a:pos x="145" y="37"/>
                </a:cxn>
                <a:cxn ang="0">
                  <a:pos x="137" y="34"/>
                </a:cxn>
                <a:cxn ang="0">
                  <a:pos x="140" y="30"/>
                </a:cxn>
                <a:cxn ang="0">
                  <a:pos x="143" y="22"/>
                </a:cxn>
                <a:cxn ang="0">
                  <a:pos x="134" y="8"/>
                </a:cxn>
                <a:cxn ang="0">
                  <a:pos x="125" y="0"/>
                </a:cxn>
                <a:cxn ang="0">
                  <a:pos x="118" y="1"/>
                </a:cxn>
                <a:cxn ang="0">
                  <a:pos x="110" y="7"/>
                </a:cxn>
                <a:cxn ang="0">
                  <a:pos x="108" y="13"/>
                </a:cxn>
                <a:cxn ang="0">
                  <a:pos x="93" y="30"/>
                </a:cxn>
                <a:cxn ang="0">
                  <a:pos x="89" y="32"/>
                </a:cxn>
                <a:cxn ang="0">
                  <a:pos x="70" y="34"/>
                </a:cxn>
                <a:cxn ang="0">
                  <a:pos x="69" y="38"/>
                </a:cxn>
                <a:cxn ang="0">
                  <a:pos x="70" y="42"/>
                </a:cxn>
                <a:cxn ang="0">
                  <a:pos x="56" y="50"/>
                </a:cxn>
                <a:cxn ang="0">
                  <a:pos x="37" y="55"/>
                </a:cxn>
                <a:cxn ang="0">
                  <a:pos x="34" y="57"/>
                </a:cxn>
                <a:cxn ang="0">
                  <a:pos x="29" y="54"/>
                </a:cxn>
                <a:cxn ang="0">
                  <a:pos x="24" y="58"/>
                </a:cxn>
                <a:cxn ang="0">
                  <a:pos x="19" y="59"/>
                </a:cxn>
                <a:cxn ang="0">
                  <a:pos x="17" y="57"/>
                </a:cxn>
                <a:cxn ang="0">
                  <a:pos x="9" y="67"/>
                </a:cxn>
                <a:cxn ang="0">
                  <a:pos x="2" y="81"/>
                </a:cxn>
                <a:cxn ang="0">
                  <a:pos x="2" y="89"/>
                </a:cxn>
                <a:cxn ang="0">
                  <a:pos x="5" y="104"/>
                </a:cxn>
                <a:cxn ang="0">
                  <a:pos x="9" y="112"/>
                </a:cxn>
                <a:cxn ang="0">
                  <a:pos x="10" y="119"/>
                </a:cxn>
                <a:cxn ang="0">
                  <a:pos x="19" y="129"/>
                </a:cxn>
                <a:cxn ang="0">
                  <a:pos x="24" y="135"/>
                </a:cxn>
                <a:cxn ang="0">
                  <a:pos x="27" y="138"/>
                </a:cxn>
                <a:cxn ang="0">
                  <a:pos x="30" y="132"/>
                </a:cxn>
                <a:cxn ang="0">
                  <a:pos x="40" y="122"/>
                </a:cxn>
                <a:cxn ang="0">
                  <a:pos x="60" y="111"/>
                </a:cxn>
                <a:cxn ang="0">
                  <a:pos x="71" y="99"/>
                </a:cxn>
                <a:cxn ang="0">
                  <a:pos x="77" y="98"/>
                </a:cxn>
                <a:cxn ang="0">
                  <a:pos x="90" y="106"/>
                </a:cxn>
                <a:cxn ang="0">
                  <a:pos x="123" y="108"/>
                </a:cxn>
                <a:cxn ang="0">
                  <a:pos x="125" y="102"/>
                </a:cxn>
                <a:cxn ang="0">
                  <a:pos x="135" y="102"/>
                </a:cxn>
                <a:cxn ang="0">
                  <a:pos x="145" y="99"/>
                </a:cxn>
                <a:cxn ang="0">
                  <a:pos x="155" y="96"/>
                </a:cxn>
                <a:cxn ang="0">
                  <a:pos x="168" y="95"/>
                </a:cxn>
                <a:cxn ang="0">
                  <a:pos x="172" y="92"/>
                </a:cxn>
                <a:cxn ang="0">
                  <a:pos x="198" y="95"/>
                </a:cxn>
                <a:cxn ang="0">
                  <a:pos x="188" y="82"/>
                </a:cxn>
                <a:cxn ang="0">
                  <a:pos x="182" y="77"/>
                </a:cxn>
              </a:cxnLst>
              <a:rect l="0" t="0" r="r" b="b"/>
              <a:pathLst>
                <a:path w="198" h="138">
                  <a:moveTo>
                    <a:pt x="182" y="77"/>
                  </a:moveTo>
                  <a:lnTo>
                    <a:pt x="182" y="77"/>
                  </a:lnTo>
                  <a:lnTo>
                    <a:pt x="182" y="72"/>
                  </a:lnTo>
                  <a:lnTo>
                    <a:pt x="181" y="69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0" y="61"/>
                  </a:lnTo>
                  <a:lnTo>
                    <a:pt x="168" y="59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7" y="55"/>
                  </a:lnTo>
                  <a:lnTo>
                    <a:pt x="165" y="54"/>
                  </a:lnTo>
                  <a:lnTo>
                    <a:pt x="160" y="48"/>
                  </a:lnTo>
                  <a:lnTo>
                    <a:pt x="160" y="48"/>
                  </a:lnTo>
                  <a:lnTo>
                    <a:pt x="157" y="44"/>
                  </a:lnTo>
                  <a:lnTo>
                    <a:pt x="153" y="42"/>
                  </a:lnTo>
                  <a:lnTo>
                    <a:pt x="147" y="41"/>
                  </a:lnTo>
                  <a:lnTo>
                    <a:pt x="145" y="37"/>
                  </a:lnTo>
                  <a:lnTo>
                    <a:pt x="138" y="35"/>
                  </a:lnTo>
                  <a:lnTo>
                    <a:pt x="138" y="35"/>
                  </a:lnTo>
                  <a:lnTo>
                    <a:pt x="137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3" y="28"/>
                  </a:lnTo>
                  <a:lnTo>
                    <a:pt x="143" y="27"/>
                  </a:lnTo>
                  <a:lnTo>
                    <a:pt x="143" y="22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34" y="8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18" y="1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0" y="7"/>
                  </a:lnTo>
                  <a:lnTo>
                    <a:pt x="110" y="10"/>
                  </a:lnTo>
                  <a:lnTo>
                    <a:pt x="110" y="11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1" y="20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91" y="31"/>
                  </a:lnTo>
                  <a:lnTo>
                    <a:pt x="89" y="32"/>
                  </a:lnTo>
                  <a:lnTo>
                    <a:pt x="81" y="32"/>
                  </a:lnTo>
                  <a:lnTo>
                    <a:pt x="74" y="3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9" y="38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63" y="47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46" y="51"/>
                  </a:lnTo>
                  <a:lnTo>
                    <a:pt x="42" y="52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6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4" y="58"/>
                  </a:lnTo>
                  <a:lnTo>
                    <a:pt x="22" y="59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2" y="62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6" y="72"/>
                  </a:lnTo>
                  <a:lnTo>
                    <a:pt x="5" y="77"/>
                  </a:lnTo>
                  <a:lnTo>
                    <a:pt x="2" y="81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89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5" y="104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9" y="112"/>
                  </a:lnTo>
                  <a:lnTo>
                    <a:pt x="10" y="115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9" y="129"/>
                  </a:lnTo>
                  <a:lnTo>
                    <a:pt x="22" y="132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4" y="136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30" y="132"/>
                  </a:lnTo>
                  <a:lnTo>
                    <a:pt x="30" y="128"/>
                  </a:lnTo>
                  <a:lnTo>
                    <a:pt x="30" y="123"/>
                  </a:lnTo>
                  <a:lnTo>
                    <a:pt x="40" y="122"/>
                  </a:lnTo>
                  <a:lnTo>
                    <a:pt x="46" y="119"/>
                  </a:lnTo>
                  <a:lnTo>
                    <a:pt x="60" y="122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6" y="105"/>
                  </a:lnTo>
                  <a:lnTo>
                    <a:pt x="71" y="99"/>
                  </a:lnTo>
                  <a:lnTo>
                    <a:pt x="74" y="98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81" y="99"/>
                  </a:lnTo>
                  <a:lnTo>
                    <a:pt x="86" y="102"/>
                  </a:lnTo>
                  <a:lnTo>
                    <a:pt x="90" y="106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3" y="108"/>
                  </a:lnTo>
                  <a:lnTo>
                    <a:pt x="124" y="105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8" y="101"/>
                  </a:lnTo>
                  <a:lnTo>
                    <a:pt x="131" y="102"/>
                  </a:lnTo>
                  <a:lnTo>
                    <a:pt x="135" y="102"/>
                  </a:lnTo>
                  <a:lnTo>
                    <a:pt x="138" y="102"/>
                  </a:lnTo>
                  <a:lnTo>
                    <a:pt x="138" y="102"/>
                  </a:lnTo>
                  <a:lnTo>
                    <a:pt x="145" y="99"/>
                  </a:lnTo>
                  <a:lnTo>
                    <a:pt x="150" y="98"/>
                  </a:lnTo>
                  <a:lnTo>
                    <a:pt x="155" y="96"/>
                  </a:lnTo>
                  <a:lnTo>
                    <a:pt x="155" y="96"/>
                  </a:lnTo>
                  <a:lnTo>
                    <a:pt x="162" y="98"/>
                  </a:lnTo>
                  <a:lnTo>
                    <a:pt x="165" y="98"/>
                  </a:lnTo>
                  <a:lnTo>
                    <a:pt x="168" y="95"/>
                  </a:lnTo>
                  <a:lnTo>
                    <a:pt x="168" y="95"/>
                  </a:lnTo>
                  <a:lnTo>
                    <a:pt x="170" y="94"/>
                  </a:lnTo>
                  <a:lnTo>
                    <a:pt x="172" y="92"/>
                  </a:lnTo>
                  <a:lnTo>
                    <a:pt x="178" y="94"/>
                  </a:lnTo>
                  <a:lnTo>
                    <a:pt x="185" y="96"/>
                  </a:lnTo>
                  <a:lnTo>
                    <a:pt x="198" y="9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88" y="82"/>
                  </a:lnTo>
                  <a:lnTo>
                    <a:pt x="185" y="79"/>
                  </a:lnTo>
                  <a:lnTo>
                    <a:pt x="182" y="77"/>
                  </a:lnTo>
                  <a:lnTo>
                    <a:pt x="182" y="7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5" name="Freeform 208">
              <a:extLst>
                <a:ext uri="{FF2B5EF4-FFF2-40B4-BE49-F238E27FC236}">
                  <a16:creationId xmlns:a16="http://schemas.microsoft.com/office/drawing/2014/main" id="{72D51F24-424C-E590-D380-9A70779CF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987" y="4050777"/>
              <a:ext cx="279679" cy="226408"/>
            </a:xfrm>
            <a:custGeom>
              <a:avLst/>
              <a:gdLst/>
              <a:ahLst/>
              <a:cxnLst>
                <a:cxn ang="0">
                  <a:pos x="121" y="112"/>
                </a:cxn>
                <a:cxn ang="0">
                  <a:pos x="127" y="111"/>
                </a:cxn>
                <a:cxn ang="0">
                  <a:pos x="137" y="115"/>
                </a:cxn>
                <a:cxn ang="0">
                  <a:pos x="139" y="121"/>
                </a:cxn>
                <a:cxn ang="0">
                  <a:pos x="145" y="112"/>
                </a:cxn>
                <a:cxn ang="0">
                  <a:pos x="156" y="88"/>
                </a:cxn>
                <a:cxn ang="0">
                  <a:pos x="161" y="82"/>
                </a:cxn>
                <a:cxn ang="0">
                  <a:pos x="164" y="78"/>
                </a:cxn>
                <a:cxn ang="0">
                  <a:pos x="166" y="69"/>
                </a:cxn>
                <a:cxn ang="0">
                  <a:pos x="169" y="65"/>
                </a:cxn>
                <a:cxn ang="0">
                  <a:pos x="171" y="55"/>
                </a:cxn>
                <a:cxn ang="0">
                  <a:pos x="179" y="41"/>
                </a:cxn>
                <a:cxn ang="0">
                  <a:pos x="186" y="38"/>
                </a:cxn>
                <a:cxn ang="0">
                  <a:pos x="189" y="29"/>
                </a:cxn>
                <a:cxn ang="0">
                  <a:pos x="188" y="27"/>
                </a:cxn>
                <a:cxn ang="0">
                  <a:pos x="181" y="20"/>
                </a:cxn>
                <a:cxn ang="0">
                  <a:pos x="182" y="11"/>
                </a:cxn>
                <a:cxn ang="0">
                  <a:pos x="176" y="4"/>
                </a:cxn>
                <a:cxn ang="0">
                  <a:pos x="172" y="1"/>
                </a:cxn>
                <a:cxn ang="0">
                  <a:pos x="168" y="2"/>
                </a:cxn>
                <a:cxn ang="0">
                  <a:pos x="159" y="11"/>
                </a:cxn>
                <a:cxn ang="0">
                  <a:pos x="151" y="11"/>
                </a:cxn>
                <a:cxn ang="0">
                  <a:pos x="142" y="7"/>
                </a:cxn>
                <a:cxn ang="0">
                  <a:pos x="125" y="8"/>
                </a:cxn>
                <a:cxn ang="0">
                  <a:pos x="114" y="15"/>
                </a:cxn>
                <a:cxn ang="0">
                  <a:pos x="105" y="17"/>
                </a:cxn>
                <a:cxn ang="0">
                  <a:pos x="91" y="11"/>
                </a:cxn>
                <a:cxn ang="0">
                  <a:pos x="85" y="8"/>
                </a:cxn>
                <a:cxn ang="0">
                  <a:pos x="72" y="12"/>
                </a:cxn>
                <a:cxn ang="0">
                  <a:pos x="67" y="11"/>
                </a:cxn>
                <a:cxn ang="0">
                  <a:pos x="60" y="2"/>
                </a:cxn>
                <a:cxn ang="0">
                  <a:pos x="50" y="0"/>
                </a:cxn>
                <a:cxn ang="0">
                  <a:pos x="45" y="1"/>
                </a:cxn>
                <a:cxn ang="0">
                  <a:pos x="41" y="4"/>
                </a:cxn>
                <a:cxn ang="0">
                  <a:pos x="26" y="4"/>
                </a:cxn>
                <a:cxn ang="0">
                  <a:pos x="23" y="10"/>
                </a:cxn>
                <a:cxn ang="0">
                  <a:pos x="18" y="21"/>
                </a:cxn>
                <a:cxn ang="0">
                  <a:pos x="16" y="28"/>
                </a:cxn>
                <a:cxn ang="0">
                  <a:pos x="13" y="31"/>
                </a:cxn>
                <a:cxn ang="0">
                  <a:pos x="16" y="52"/>
                </a:cxn>
                <a:cxn ang="0">
                  <a:pos x="13" y="64"/>
                </a:cxn>
                <a:cxn ang="0">
                  <a:pos x="7" y="74"/>
                </a:cxn>
                <a:cxn ang="0">
                  <a:pos x="0" y="85"/>
                </a:cxn>
                <a:cxn ang="0">
                  <a:pos x="1" y="103"/>
                </a:cxn>
                <a:cxn ang="0">
                  <a:pos x="3" y="111"/>
                </a:cxn>
                <a:cxn ang="0">
                  <a:pos x="6" y="116"/>
                </a:cxn>
                <a:cxn ang="0">
                  <a:pos x="16" y="121"/>
                </a:cxn>
                <a:cxn ang="0">
                  <a:pos x="36" y="126"/>
                </a:cxn>
                <a:cxn ang="0">
                  <a:pos x="45" y="139"/>
                </a:cxn>
                <a:cxn ang="0">
                  <a:pos x="48" y="148"/>
                </a:cxn>
                <a:cxn ang="0">
                  <a:pos x="54" y="153"/>
                </a:cxn>
                <a:cxn ang="0">
                  <a:pos x="67" y="150"/>
                </a:cxn>
                <a:cxn ang="0">
                  <a:pos x="81" y="149"/>
                </a:cxn>
                <a:cxn ang="0">
                  <a:pos x="91" y="148"/>
                </a:cxn>
                <a:cxn ang="0">
                  <a:pos x="94" y="148"/>
                </a:cxn>
                <a:cxn ang="0">
                  <a:pos x="98" y="131"/>
                </a:cxn>
                <a:cxn ang="0">
                  <a:pos x="117" y="112"/>
                </a:cxn>
              </a:cxnLst>
              <a:rect l="0" t="0" r="r" b="b"/>
              <a:pathLst>
                <a:path w="189" h="153">
                  <a:moveTo>
                    <a:pt x="117" y="112"/>
                  </a:moveTo>
                  <a:lnTo>
                    <a:pt x="117" y="112"/>
                  </a:lnTo>
                  <a:lnTo>
                    <a:pt x="121" y="112"/>
                  </a:lnTo>
                  <a:lnTo>
                    <a:pt x="124" y="112"/>
                  </a:lnTo>
                  <a:lnTo>
                    <a:pt x="127" y="111"/>
                  </a:lnTo>
                  <a:lnTo>
                    <a:pt x="127" y="111"/>
                  </a:lnTo>
                  <a:lnTo>
                    <a:pt x="129" y="111"/>
                  </a:lnTo>
                  <a:lnTo>
                    <a:pt x="132" y="112"/>
                  </a:lnTo>
                  <a:lnTo>
                    <a:pt x="137" y="115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9" y="121"/>
                  </a:lnTo>
                  <a:lnTo>
                    <a:pt x="141" y="119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51" y="99"/>
                  </a:lnTo>
                  <a:lnTo>
                    <a:pt x="155" y="92"/>
                  </a:lnTo>
                  <a:lnTo>
                    <a:pt x="156" y="88"/>
                  </a:lnTo>
                  <a:lnTo>
                    <a:pt x="156" y="88"/>
                  </a:lnTo>
                  <a:lnTo>
                    <a:pt x="158" y="85"/>
                  </a:lnTo>
                  <a:lnTo>
                    <a:pt x="161" y="82"/>
                  </a:lnTo>
                  <a:lnTo>
                    <a:pt x="162" y="79"/>
                  </a:lnTo>
                  <a:lnTo>
                    <a:pt x="164" y="78"/>
                  </a:lnTo>
                  <a:lnTo>
                    <a:pt x="164" y="78"/>
                  </a:lnTo>
                  <a:lnTo>
                    <a:pt x="164" y="74"/>
                  </a:lnTo>
                  <a:lnTo>
                    <a:pt x="165" y="71"/>
                  </a:lnTo>
                  <a:lnTo>
                    <a:pt x="166" y="69"/>
                  </a:lnTo>
                  <a:lnTo>
                    <a:pt x="166" y="69"/>
                  </a:lnTo>
                  <a:lnTo>
                    <a:pt x="168" y="68"/>
                  </a:lnTo>
                  <a:lnTo>
                    <a:pt x="169" y="65"/>
                  </a:lnTo>
                  <a:lnTo>
                    <a:pt x="169" y="59"/>
                  </a:lnTo>
                  <a:lnTo>
                    <a:pt x="169" y="59"/>
                  </a:lnTo>
                  <a:lnTo>
                    <a:pt x="171" y="55"/>
                  </a:lnTo>
                  <a:lnTo>
                    <a:pt x="174" y="49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1" y="41"/>
                  </a:lnTo>
                  <a:lnTo>
                    <a:pt x="183" y="39"/>
                  </a:lnTo>
                  <a:lnTo>
                    <a:pt x="186" y="38"/>
                  </a:lnTo>
                  <a:lnTo>
                    <a:pt x="189" y="37"/>
                  </a:lnTo>
                  <a:lnTo>
                    <a:pt x="189" y="37"/>
                  </a:lnTo>
                  <a:lnTo>
                    <a:pt x="189" y="29"/>
                  </a:lnTo>
                  <a:lnTo>
                    <a:pt x="189" y="28"/>
                  </a:lnTo>
                  <a:lnTo>
                    <a:pt x="188" y="27"/>
                  </a:lnTo>
                  <a:lnTo>
                    <a:pt x="188" y="27"/>
                  </a:lnTo>
                  <a:lnTo>
                    <a:pt x="183" y="24"/>
                  </a:lnTo>
                  <a:lnTo>
                    <a:pt x="182" y="21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79" y="10"/>
                  </a:lnTo>
                  <a:lnTo>
                    <a:pt x="178" y="8"/>
                  </a:lnTo>
                  <a:lnTo>
                    <a:pt x="176" y="4"/>
                  </a:lnTo>
                  <a:lnTo>
                    <a:pt x="176" y="4"/>
                  </a:lnTo>
                  <a:lnTo>
                    <a:pt x="174" y="1"/>
                  </a:lnTo>
                  <a:lnTo>
                    <a:pt x="172" y="1"/>
                  </a:lnTo>
                  <a:lnTo>
                    <a:pt x="171" y="1"/>
                  </a:lnTo>
                  <a:lnTo>
                    <a:pt x="171" y="1"/>
                  </a:lnTo>
                  <a:lnTo>
                    <a:pt x="168" y="2"/>
                  </a:lnTo>
                  <a:lnTo>
                    <a:pt x="165" y="5"/>
                  </a:lnTo>
                  <a:lnTo>
                    <a:pt x="162" y="10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5" y="11"/>
                  </a:lnTo>
                  <a:lnTo>
                    <a:pt x="151" y="11"/>
                  </a:lnTo>
                  <a:lnTo>
                    <a:pt x="145" y="8"/>
                  </a:lnTo>
                  <a:lnTo>
                    <a:pt x="145" y="8"/>
                  </a:lnTo>
                  <a:lnTo>
                    <a:pt x="142" y="7"/>
                  </a:lnTo>
                  <a:lnTo>
                    <a:pt x="135" y="7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2" y="8"/>
                  </a:lnTo>
                  <a:lnTo>
                    <a:pt x="118" y="11"/>
                  </a:lnTo>
                  <a:lnTo>
                    <a:pt x="114" y="15"/>
                  </a:lnTo>
                  <a:lnTo>
                    <a:pt x="114" y="15"/>
                  </a:lnTo>
                  <a:lnTo>
                    <a:pt x="109" y="17"/>
                  </a:lnTo>
                  <a:lnTo>
                    <a:pt x="105" y="17"/>
                  </a:lnTo>
                  <a:lnTo>
                    <a:pt x="98" y="15"/>
                  </a:lnTo>
                  <a:lnTo>
                    <a:pt x="98" y="15"/>
                  </a:lnTo>
                  <a:lnTo>
                    <a:pt x="91" y="11"/>
                  </a:lnTo>
                  <a:lnTo>
                    <a:pt x="88" y="10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0" y="10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7" y="1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7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3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7"/>
                  </a:lnTo>
                  <a:lnTo>
                    <a:pt x="23" y="1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52"/>
                  </a:lnTo>
                  <a:lnTo>
                    <a:pt x="16" y="59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8" y="71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4" y="76"/>
                  </a:lnTo>
                  <a:lnTo>
                    <a:pt x="1" y="8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5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8"/>
                  </a:lnTo>
                  <a:lnTo>
                    <a:pt x="3" y="11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10" y="119"/>
                  </a:lnTo>
                  <a:lnTo>
                    <a:pt x="16" y="121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6" y="126"/>
                  </a:lnTo>
                  <a:lnTo>
                    <a:pt x="40" y="131"/>
                  </a:lnTo>
                  <a:lnTo>
                    <a:pt x="44" y="135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45" y="143"/>
                  </a:lnTo>
                  <a:lnTo>
                    <a:pt x="48" y="148"/>
                  </a:lnTo>
                  <a:lnTo>
                    <a:pt x="51" y="150"/>
                  </a:lnTo>
                  <a:lnTo>
                    <a:pt x="54" y="153"/>
                  </a:lnTo>
                  <a:lnTo>
                    <a:pt x="54" y="153"/>
                  </a:lnTo>
                  <a:lnTo>
                    <a:pt x="57" y="153"/>
                  </a:lnTo>
                  <a:lnTo>
                    <a:pt x="61" y="152"/>
                  </a:lnTo>
                  <a:lnTo>
                    <a:pt x="67" y="150"/>
                  </a:lnTo>
                  <a:lnTo>
                    <a:pt x="70" y="149"/>
                  </a:lnTo>
                  <a:lnTo>
                    <a:pt x="70" y="149"/>
                  </a:lnTo>
                  <a:lnTo>
                    <a:pt x="81" y="149"/>
                  </a:lnTo>
                  <a:lnTo>
                    <a:pt x="87" y="149"/>
                  </a:lnTo>
                  <a:lnTo>
                    <a:pt x="91" y="148"/>
                  </a:lnTo>
                  <a:lnTo>
                    <a:pt x="91" y="148"/>
                  </a:lnTo>
                  <a:lnTo>
                    <a:pt x="92" y="146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107" y="122"/>
                  </a:lnTo>
                  <a:lnTo>
                    <a:pt x="117" y="112"/>
                  </a:lnTo>
                  <a:lnTo>
                    <a:pt x="117" y="1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6" name="Freeform 209">
              <a:extLst>
                <a:ext uri="{FF2B5EF4-FFF2-40B4-BE49-F238E27FC236}">
                  <a16:creationId xmlns:a16="http://schemas.microsoft.com/office/drawing/2014/main" id="{CCDB17B6-80DE-7C02-91DE-40C4A690C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113" y="4083332"/>
              <a:ext cx="69550" cy="146499"/>
            </a:xfrm>
            <a:custGeom>
              <a:avLst/>
              <a:gdLst/>
              <a:ahLst/>
              <a:cxnLst>
                <a:cxn ang="0">
                  <a:pos x="31" y="63"/>
                </a:cxn>
                <a:cxn ang="0">
                  <a:pos x="35" y="54"/>
                </a:cxn>
                <a:cxn ang="0">
                  <a:pos x="38" y="52"/>
                </a:cxn>
                <a:cxn ang="0">
                  <a:pos x="44" y="42"/>
                </a:cxn>
                <a:cxn ang="0">
                  <a:pos x="47" y="37"/>
                </a:cxn>
                <a:cxn ang="0">
                  <a:pos x="47" y="19"/>
                </a:cxn>
                <a:cxn ang="0">
                  <a:pos x="44" y="9"/>
                </a:cxn>
                <a:cxn ang="0">
                  <a:pos x="42" y="9"/>
                </a:cxn>
                <a:cxn ang="0">
                  <a:pos x="39" y="9"/>
                </a:cxn>
                <a:cxn ang="0">
                  <a:pos x="37" y="5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28" y="5"/>
                </a:cxn>
                <a:cxn ang="0">
                  <a:pos x="28" y="9"/>
                </a:cxn>
                <a:cxn ang="0">
                  <a:pos x="27" y="12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11" y="17"/>
                </a:cxn>
                <a:cxn ang="0">
                  <a:pos x="7" y="20"/>
                </a:cxn>
                <a:cxn ang="0">
                  <a:pos x="2" y="23"/>
                </a:cxn>
                <a:cxn ang="0">
                  <a:pos x="0" y="23"/>
                </a:cxn>
                <a:cxn ang="0">
                  <a:pos x="1" y="35"/>
                </a:cxn>
                <a:cxn ang="0">
                  <a:pos x="8" y="39"/>
                </a:cxn>
                <a:cxn ang="0">
                  <a:pos x="11" y="42"/>
                </a:cxn>
                <a:cxn ang="0">
                  <a:pos x="11" y="49"/>
                </a:cxn>
                <a:cxn ang="0">
                  <a:pos x="11" y="50"/>
                </a:cxn>
                <a:cxn ang="0">
                  <a:pos x="14" y="57"/>
                </a:cxn>
                <a:cxn ang="0">
                  <a:pos x="14" y="70"/>
                </a:cxn>
                <a:cxn ang="0">
                  <a:pos x="15" y="99"/>
                </a:cxn>
                <a:cxn ang="0">
                  <a:pos x="25" y="99"/>
                </a:cxn>
                <a:cxn ang="0">
                  <a:pos x="32" y="96"/>
                </a:cxn>
                <a:cxn ang="0">
                  <a:pos x="37" y="94"/>
                </a:cxn>
                <a:cxn ang="0">
                  <a:pos x="34" y="89"/>
                </a:cxn>
                <a:cxn ang="0">
                  <a:pos x="32" y="81"/>
                </a:cxn>
                <a:cxn ang="0">
                  <a:pos x="31" y="73"/>
                </a:cxn>
                <a:cxn ang="0">
                  <a:pos x="31" y="63"/>
                </a:cxn>
              </a:cxnLst>
              <a:rect l="0" t="0" r="r" b="b"/>
              <a:pathLst>
                <a:path w="47" h="99">
                  <a:moveTo>
                    <a:pt x="31" y="63"/>
                  </a:moveTo>
                  <a:lnTo>
                    <a:pt x="31" y="63"/>
                  </a:lnTo>
                  <a:lnTo>
                    <a:pt x="32" y="59"/>
                  </a:lnTo>
                  <a:lnTo>
                    <a:pt x="35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7" y="37"/>
                  </a:lnTo>
                  <a:lnTo>
                    <a:pt x="47" y="30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2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3"/>
                  </a:lnTo>
                  <a:lnTo>
                    <a:pt x="28" y="5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7" y="12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1" y="16"/>
                  </a:lnTo>
                  <a:lnTo>
                    <a:pt x="18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8" y="17"/>
                  </a:lnTo>
                  <a:lnTo>
                    <a:pt x="7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4" y="36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49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2" y="53"/>
                  </a:lnTo>
                  <a:lnTo>
                    <a:pt x="14" y="57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5" y="99"/>
                  </a:lnTo>
                  <a:lnTo>
                    <a:pt x="1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30" y="97"/>
                  </a:lnTo>
                  <a:lnTo>
                    <a:pt x="32" y="96"/>
                  </a:lnTo>
                  <a:lnTo>
                    <a:pt x="35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4" y="89"/>
                  </a:lnTo>
                  <a:lnTo>
                    <a:pt x="32" y="8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31" y="73"/>
                  </a:lnTo>
                  <a:lnTo>
                    <a:pt x="31" y="63"/>
                  </a:lnTo>
                  <a:lnTo>
                    <a:pt x="31" y="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7" name="Freeform 210">
              <a:extLst>
                <a:ext uri="{FF2B5EF4-FFF2-40B4-BE49-F238E27FC236}">
                  <a16:creationId xmlns:a16="http://schemas.microsoft.com/office/drawing/2014/main" id="{D634C5E0-8FB5-6259-7021-76A9C4A0C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917" y="4115888"/>
              <a:ext cx="44394" cy="121343"/>
            </a:xfrm>
            <a:custGeom>
              <a:avLst/>
              <a:gdLst/>
              <a:ahLst/>
              <a:cxnLst>
                <a:cxn ang="0">
                  <a:pos x="26" y="28"/>
                </a:cxn>
                <a:cxn ang="0">
                  <a:pos x="26" y="28"/>
                </a:cxn>
                <a:cxn ang="0">
                  <a:pos x="26" y="27"/>
                </a:cxn>
                <a:cxn ang="0">
                  <a:pos x="26" y="22"/>
                </a:cxn>
                <a:cxn ang="0">
                  <a:pos x="26" y="20"/>
                </a:cxn>
                <a:cxn ang="0">
                  <a:pos x="23" y="17"/>
                </a:cxn>
                <a:cxn ang="0">
                  <a:pos x="23" y="17"/>
                </a:cxn>
                <a:cxn ang="0">
                  <a:pos x="19" y="14"/>
                </a:cxn>
                <a:cxn ang="0">
                  <a:pos x="16" y="13"/>
                </a:cxn>
                <a:cxn ang="0">
                  <a:pos x="15" y="8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7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6" y="1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6" y="31"/>
                </a:cxn>
                <a:cxn ang="0">
                  <a:pos x="6" y="37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10" y="52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3" y="74"/>
                </a:cxn>
                <a:cxn ang="0">
                  <a:pos x="17" y="82"/>
                </a:cxn>
                <a:cxn ang="0">
                  <a:pos x="17" y="82"/>
                </a:cxn>
                <a:cxn ang="0">
                  <a:pos x="22" y="81"/>
                </a:cxn>
                <a:cxn ang="0">
                  <a:pos x="22" y="81"/>
                </a:cxn>
                <a:cxn ang="0">
                  <a:pos x="25" y="78"/>
                </a:cxn>
                <a:cxn ang="0">
                  <a:pos x="30" y="77"/>
                </a:cxn>
                <a:cxn ang="0">
                  <a:pos x="30" y="77"/>
                </a:cxn>
                <a:cxn ang="0">
                  <a:pos x="29" y="48"/>
                </a:cxn>
                <a:cxn ang="0">
                  <a:pos x="29" y="48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28"/>
                </a:cxn>
                <a:cxn ang="0">
                  <a:pos x="26" y="28"/>
                </a:cxn>
              </a:cxnLst>
              <a:rect l="0" t="0" r="r" b="b"/>
              <a:pathLst>
                <a:path w="30" h="82">
                  <a:moveTo>
                    <a:pt x="26" y="28"/>
                  </a:moveTo>
                  <a:lnTo>
                    <a:pt x="26" y="28"/>
                  </a:lnTo>
                  <a:lnTo>
                    <a:pt x="26" y="27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9" y="14"/>
                  </a:lnTo>
                  <a:lnTo>
                    <a:pt x="16" y="13"/>
                  </a:lnTo>
                  <a:lnTo>
                    <a:pt x="15" y="8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6" y="1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31"/>
                  </a:lnTo>
                  <a:lnTo>
                    <a:pt x="6" y="37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0" y="5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3" y="74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5" y="78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29" y="48"/>
                  </a:lnTo>
                  <a:lnTo>
                    <a:pt x="29" y="48"/>
                  </a:lnTo>
                  <a:lnTo>
                    <a:pt x="29" y="35"/>
                  </a:lnTo>
                  <a:lnTo>
                    <a:pt x="27" y="31"/>
                  </a:lnTo>
                  <a:lnTo>
                    <a:pt x="26" y="28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8" name="Freeform 211">
              <a:extLst>
                <a:ext uri="{FF2B5EF4-FFF2-40B4-BE49-F238E27FC236}">
                  <a16:creationId xmlns:a16="http://schemas.microsoft.com/office/drawing/2014/main" id="{C2988BA0-B641-0E8E-A02B-8B782268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86" y="4067055"/>
              <a:ext cx="176094" cy="273761"/>
            </a:xfrm>
            <a:custGeom>
              <a:avLst/>
              <a:gdLst/>
              <a:ahLst/>
              <a:cxnLst>
                <a:cxn ang="0">
                  <a:pos x="70" y="176"/>
                </a:cxn>
                <a:cxn ang="0">
                  <a:pos x="98" y="178"/>
                </a:cxn>
                <a:cxn ang="0">
                  <a:pos x="115" y="185"/>
                </a:cxn>
                <a:cxn ang="0">
                  <a:pos x="119" y="171"/>
                </a:cxn>
                <a:cxn ang="0">
                  <a:pos x="116" y="168"/>
                </a:cxn>
                <a:cxn ang="0">
                  <a:pos x="111" y="162"/>
                </a:cxn>
                <a:cxn ang="0">
                  <a:pos x="102" y="152"/>
                </a:cxn>
                <a:cxn ang="0">
                  <a:pos x="101" y="145"/>
                </a:cxn>
                <a:cxn ang="0">
                  <a:pos x="97" y="137"/>
                </a:cxn>
                <a:cxn ang="0">
                  <a:pos x="94" y="122"/>
                </a:cxn>
                <a:cxn ang="0">
                  <a:pos x="94" y="114"/>
                </a:cxn>
                <a:cxn ang="0">
                  <a:pos x="101" y="100"/>
                </a:cxn>
                <a:cxn ang="0">
                  <a:pos x="109" y="90"/>
                </a:cxn>
                <a:cxn ang="0">
                  <a:pos x="104" y="78"/>
                </a:cxn>
                <a:cxn ang="0">
                  <a:pos x="91" y="65"/>
                </a:cxn>
                <a:cxn ang="0">
                  <a:pos x="87" y="58"/>
                </a:cxn>
                <a:cxn ang="0">
                  <a:pos x="88" y="53"/>
                </a:cxn>
                <a:cxn ang="0">
                  <a:pos x="101" y="51"/>
                </a:cxn>
                <a:cxn ang="0">
                  <a:pos x="108" y="50"/>
                </a:cxn>
                <a:cxn ang="0">
                  <a:pos x="102" y="41"/>
                </a:cxn>
                <a:cxn ang="0">
                  <a:pos x="101" y="30"/>
                </a:cxn>
                <a:cxn ang="0">
                  <a:pos x="99" y="18"/>
                </a:cxn>
                <a:cxn ang="0">
                  <a:pos x="98" y="11"/>
                </a:cxn>
                <a:cxn ang="0">
                  <a:pos x="89" y="0"/>
                </a:cxn>
                <a:cxn ang="0">
                  <a:pos x="88" y="0"/>
                </a:cxn>
                <a:cxn ang="0">
                  <a:pos x="88" y="10"/>
                </a:cxn>
                <a:cxn ang="0">
                  <a:pos x="94" y="16"/>
                </a:cxn>
                <a:cxn ang="0">
                  <a:pos x="95" y="26"/>
                </a:cxn>
                <a:cxn ang="0">
                  <a:pos x="89" y="28"/>
                </a:cxn>
                <a:cxn ang="0">
                  <a:pos x="85" y="30"/>
                </a:cxn>
                <a:cxn ang="0">
                  <a:pos x="75" y="48"/>
                </a:cxn>
                <a:cxn ang="0">
                  <a:pos x="74" y="57"/>
                </a:cxn>
                <a:cxn ang="0">
                  <a:pos x="71" y="60"/>
                </a:cxn>
                <a:cxn ang="0">
                  <a:pos x="70" y="67"/>
                </a:cxn>
                <a:cxn ang="0">
                  <a:pos x="64" y="74"/>
                </a:cxn>
                <a:cxn ang="0">
                  <a:pos x="61" y="81"/>
                </a:cxn>
                <a:cxn ang="0">
                  <a:pos x="51" y="101"/>
                </a:cxn>
                <a:cxn ang="0">
                  <a:pos x="44" y="108"/>
                </a:cxn>
                <a:cxn ang="0">
                  <a:pos x="38" y="101"/>
                </a:cxn>
                <a:cxn ang="0">
                  <a:pos x="33" y="100"/>
                </a:cxn>
                <a:cxn ang="0">
                  <a:pos x="23" y="101"/>
                </a:cxn>
                <a:cxn ang="0">
                  <a:pos x="4" y="120"/>
                </a:cxn>
                <a:cxn ang="0">
                  <a:pos x="0" y="137"/>
                </a:cxn>
                <a:cxn ang="0">
                  <a:pos x="7" y="145"/>
                </a:cxn>
                <a:cxn ang="0">
                  <a:pos x="13" y="148"/>
                </a:cxn>
                <a:cxn ang="0">
                  <a:pos x="18" y="148"/>
                </a:cxn>
                <a:cxn ang="0">
                  <a:pos x="24" y="159"/>
                </a:cxn>
                <a:cxn ang="0">
                  <a:pos x="21" y="171"/>
                </a:cxn>
                <a:cxn ang="0">
                  <a:pos x="43" y="178"/>
                </a:cxn>
              </a:cxnLst>
              <a:rect l="0" t="0" r="r" b="b"/>
              <a:pathLst>
                <a:path w="119" h="185">
                  <a:moveTo>
                    <a:pt x="50" y="175"/>
                  </a:moveTo>
                  <a:lnTo>
                    <a:pt x="50" y="175"/>
                  </a:lnTo>
                  <a:lnTo>
                    <a:pt x="70" y="176"/>
                  </a:lnTo>
                  <a:lnTo>
                    <a:pt x="92" y="176"/>
                  </a:lnTo>
                  <a:lnTo>
                    <a:pt x="92" y="176"/>
                  </a:lnTo>
                  <a:lnTo>
                    <a:pt x="98" y="178"/>
                  </a:lnTo>
                  <a:lnTo>
                    <a:pt x="105" y="181"/>
                  </a:lnTo>
                  <a:lnTo>
                    <a:pt x="115" y="185"/>
                  </a:lnTo>
                  <a:lnTo>
                    <a:pt x="115" y="185"/>
                  </a:lnTo>
                  <a:lnTo>
                    <a:pt x="115" y="179"/>
                  </a:lnTo>
                  <a:lnTo>
                    <a:pt x="116" y="175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6" y="169"/>
                  </a:lnTo>
                  <a:lnTo>
                    <a:pt x="116" y="168"/>
                  </a:lnTo>
                  <a:lnTo>
                    <a:pt x="116" y="168"/>
                  </a:lnTo>
                  <a:lnTo>
                    <a:pt x="114" y="165"/>
                  </a:lnTo>
                  <a:lnTo>
                    <a:pt x="111" y="162"/>
                  </a:lnTo>
                  <a:lnTo>
                    <a:pt x="105" y="156"/>
                  </a:lnTo>
                  <a:lnTo>
                    <a:pt x="105" y="156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02" y="148"/>
                  </a:lnTo>
                  <a:lnTo>
                    <a:pt x="101" y="145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37"/>
                  </a:lnTo>
                  <a:lnTo>
                    <a:pt x="95" y="129"/>
                  </a:lnTo>
                  <a:lnTo>
                    <a:pt x="95" y="129"/>
                  </a:lnTo>
                  <a:lnTo>
                    <a:pt x="94" y="122"/>
                  </a:lnTo>
                  <a:lnTo>
                    <a:pt x="92" y="117"/>
                  </a:lnTo>
                  <a:lnTo>
                    <a:pt x="92" y="117"/>
                  </a:lnTo>
                  <a:lnTo>
                    <a:pt x="94" y="114"/>
                  </a:lnTo>
                  <a:lnTo>
                    <a:pt x="97" y="110"/>
                  </a:lnTo>
                  <a:lnTo>
                    <a:pt x="98" y="105"/>
                  </a:lnTo>
                  <a:lnTo>
                    <a:pt x="101" y="100"/>
                  </a:lnTo>
                  <a:lnTo>
                    <a:pt x="101" y="100"/>
                  </a:lnTo>
                  <a:lnTo>
                    <a:pt x="104" y="95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2" y="74"/>
                  </a:lnTo>
                  <a:lnTo>
                    <a:pt x="99" y="71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1"/>
                  </a:lnTo>
                  <a:lnTo>
                    <a:pt x="87" y="58"/>
                  </a:lnTo>
                  <a:lnTo>
                    <a:pt x="87" y="54"/>
                  </a:lnTo>
                  <a:lnTo>
                    <a:pt x="87" y="54"/>
                  </a:lnTo>
                  <a:lnTo>
                    <a:pt x="88" y="53"/>
                  </a:lnTo>
                  <a:lnTo>
                    <a:pt x="92" y="5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5" y="47"/>
                  </a:lnTo>
                  <a:lnTo>
                    <a:pt x="102" y="41"/>
                  </a:lnTo>
                  <a:lnTo>
                    <a:pt x="101" y="36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01" y="24"/>
                  </a:lnTo>
                  <a:lnTo>
                    <a:pt x="99" y="21"/>
                  </a:lnTo>
                  <a:lnTo>
                    <a:pt x="99" y="18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8" y="11"/>
                  </a:lnTo>
                  <a:lnTo>
                    <a:pt x="95" y="6"/>
                  </a:lnTo>
                  <a:lnTo>
                    <a:pt x="92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8" y="10"/>
                  </a:lnTo>
                  <a:lnTo>
                    <a:pt x="89" y="13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5" y="17"/>
                  </a:lnTo>
                  <a:lnTo>
                    <a:pt x="95" y="18"/>
                  </a:lnTo>
                  <a:lnTo>
                    <a:pt x="95" y="26"/>
                  </a:lnTo>
                  <a:lnTo>
                    <a:pt x="95" y="26"/>
                  </a:lnTo>
                  <a:lnTo>
                    <a:pt x="92" y="27"/>
                  </a:lnTo>
                  <a:lnTo>
                    <a:pt x="89" y="28"/>
                  </a:lnTo>
                  <a:lnTo>
                    <a:pt x="87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0" y="38"/>
                  </a:lnTo>
                  <a:lnTo>
                    <a:pt x="77" y="44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75" y="54"/>
                  </a:lnTo>
                  <a:lnTo>
                    <a:pt x="74" y="57"/>
                  </a:lnTo>
                  <a:lnTo>
                    <a:pt x="72" y="58"/>
                  </a:lnTo>
                  <a:lnTo>
                    <a:pt x="72" y="58"/>
                  </a:lnTo>
                  <a:lnTo>
                    <a:pt x="71" y="60"/>
                  </a:lnTo>
                  <a:lnTo>
                    <a:pt x="70" y="63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68" y="68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62" y="77"/>
                  </a:lnTo>
                  <a:lnTo>
                    <a:pt x="62" y="77"/>
                  </a:lnTo>
                  <a:lnTo>
                    <a:pt x="61" y="81"/>
                  </a:lnTo>
                  <a:lnTo>
                    <a:pt x="57" y="88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47" y="108"/>
                  </a:lnTo>
                  <a:lnTo>
                    <a:pt x="45" y="110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3" y="104"/>
                  </a:lnTo>
                  <a:lnTo>
                    <a:pt x="38" y="101"/>
                  </a:lnTo>
                  <a:lnTo>
                    <a:pt x="35" y="100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30" y="101"/>
                  </a:lnTo>
                  <a:lnTo>
                    <a:pt x="27" y="101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13" y="111"/>
                  </a:lnTo>
                  <a:lnTo>
                    <a:pt x="4" y="120"/>
                  </a:lnTo>
                  <a:lnTo>
                    <a:pt x="4" y="120"/>
                  </a:lnTo>
                  <a:lnTo>
                    <a:pt x="4" y="124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3" y="139"/>
                  </a:lnTo>
                  <a:lnTo>
                    <a:pt x="7" y="145"/>
                  </a:lnTo>
                  <a:lnTo>
                    <a:pt x="7" y="145"/>
                  </a:lnTo>
                  <a:lnTo>
                    <a:pt x="10" y="147"/>
                  </a:lnTo>
                  <a:lnTo>
                    <a:pt x="13" y="148"/>
                  </a:lnTo>
                  <a:lnTo>
                    <a:pt x="17" y="148"/>
                  </a:lnTo>
                  <a:lnTo>
                    <a:pt x="18" y="148"/>
                  </a:lnTo>
                  <a:lnTo>
                    <a:pt x="18" y="148"/>
                  </a:lnTo>
                  <a:lnTo>
                    <a:pt x="21" y="151"/>
                  </a:lnTo>
                  <a:lnTo>
                    <a:pt x="23" y="155"/>
                  </a:lnTo>
                  <a:lnTo>
                    <a:pt x="24" y="15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1" y="171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43" y="178"/>
                  </a:lnTo>
                  <a:lnTo>
                    <a:pt x="50" y="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9" name="Freeform 212">
              <a:extLst>
                <a:ext uri="{FF2B5EF4-FFF2-40B4-BE49-F238E27FC236}">
                  <a16:creationId xmlns:a16="http://schemas.microsoft.com/office/drawing/2014/main" id="{F2FDE84D-6384-C5F5-EF5B-D7AB42F17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667" y="4126246"/>
              <a:ext cx="145019" cy="149459"/>
            </a:xfrm>
            <a:custGeom>
              <a:avLst/>
              <a:gdLst/>
              <a:ahLst/>
              <a:cxnLst>
                <a:cxn ang="0">
                  <a:pos x="92" y="84"/>
                </a:cxn>
                <a:cxn ang="0">
                  <a:pos x="85" y="67"/>
                </a:cxn>
                <a:cxn ang="0">
                  <a:pos x="89" y="60"/>
                </a:cxn>
                <a:cxn ang="0">
                  <a:pos x="92" y="51"/>
                </a:cxn>
                <a:cxn ang="0">
                  <a:pos x="92" y="48"/>
                </a:cxn>
                <a:cxn ang="0">
                  <a:pos x="97" y="43"/>
                </a:cxn>
                <a:cxn ang="0">
                  <a:pos x="98" y="40"/>
                </a:cxn>
                <a:cxn ang="0">
                  <a:pos x="95" y="23"/>
                </a:cxn>
                <a:cxn ang="0">
                  <a:pos x="92" y="15"/>
                </a:cxn>
                <a:cxn ang="0">
                  <a:pos x="89" y="14"/>
                </a:cxn>
                <a:cxn ang="0">
                  <a:pos x="81" y="11"/>
                </a:cxn>
                <a:cxn ang="0">
                  <a:pos x="71" y="15"/>
                </a:cxn>
                <a:cxn ang="0">
                  <a:pos x="68" y="17"/>
                </a:cxn>
                <a:cxn ang="0">
                  <a:pos x="62" y="15"/>
                </a:cxn>
                <a:cxn ang="0">
                  <a:pos x="57" y="10"/>
                </a:cxn>
                <a:cxn ang="0">
                  <a:pos x="54" y="7"/>
                </a:cxn>
                <a:cxn ang="0">
                  <a:pos x="47" y="4"/>
                </a:cxn>
                <a:cxn ang="0">
                  <a:pos x="44" y="6"/>
                </a:cxn>
                <a:cxn ang="0">
                  <a:pos x="38" y="7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25" y="8"/>
                </a:cxn>
                <a:cxn ang="0">
                  <a:pos x="21" y="8"/>
                </a:cxn>
                <a:cxn ang="0">
                  <a:pos x="17" y="4"/>
                </a:cxn>
                <a:cxn ang="0">
                  <a:pos x="13" y="6"/>
                </a:cxn>
                <a:cxn ang="0">
                  <a:pos x="11" y="7"/>
                </a:cxn>
                <a:cxn ang="0">
                  <a:pos x="7" y="7"/>
                </a:cxn>
                <a:cxn ang="0">
                  <a:pos x="6" y="15"/>
                </a:cxn>
                <a:cxn ang="0">
                  <a:pos x="7" y="20"/>
                </a:cxn>
                <a:cxn ang="0">
                  <a:pos x="10" y="21"/>
                </a:cxn>
                <a:cxn ang="0">
                  <a:pos x="10" y="27"/>
                </a:cxn>
                <a:cxn ang="0">
                  <a:pos x="11" y="30"/>
                </a:cxn>
                <a:cxn ang="0">
                  <a:pos x="14" y="35"/>
                </a:cxn>
                <a:cxn ang="0">
                  <a:pos x="13" y="37"/>
                </a:cxn>
                <a:cxn ang="0">
                  <a:pos x="10" y="38"/>
                </a:cxn>
                <a:cxn ang="0">
                  <a:pos x="6" y="38"/>
                </a:cxn>
                <a:cxn ang="0">
                  <a:pos x="6" y="41"/>
                </a:cxn>
                <a:cxn ang="0">
                  <a:pos x="7" y="45"/>
                </a:cxn>
                <a:cxn ang="0">
                  <a:pos x="7" y="48"/>
                </a:cxn>
                <a:cxn ang="0">
                  <a:pos x="3" y="54"/>
                </a:cxn>
                <a:cxn ang="0">
                  <a:pos x="3" y="57"/>
                </a:cxn>
                <a:cxn ang="0">
                  <a:pos x="1" y="67"/>
                </a:cxn>
                <a:cxn ang="0">
                  <a:pos x="1" y="68"/>
                </a:cxn>
                <a:cxn ang="0">
                  <a:pos x="1" y="71"/>
                </a:cxn>
                <a:cxn ang="0">
                  <a:pos x="6" y="74"/>
                </a:cxn>
                <a:cxn ang="0">
                  <a:pos x="17" y="82"/>
                </a:cxn>
                <a:cxn ang="0">
                  <a:pos x="18" y="85"/>
                </a:cxn>
                <a:cxn ang="0">
                  <a:pos x="14" y="101"/>
                </a:cxn>
                <a:cxn ang="0">
                  <a:pos x="23" y="99"/>
                </a:cxn>
                <a:cxn ang="0">
                  <a:pos x="47" y="94"/>
                </a:cxn>
                <a:cxn ang="0">
                  <a:pos x="61" y="89"/>
                </a:cxn>
                <a:cxn ang="0">
                  <a:pos x="78" y="89"/>
                </a:cxn>
                <a:cxn ang="0">
                  <a:pos x="92" y="92"/>
                </a:cxn>
                <a:cxn ang="0">
                  <a:pos x="92" y="84"/>
                </a:cxn>
              </a:cxnLst>
              <a:rect l="0" t="0" r="r" b="b"/>
              <a:pathLst>
                <a:path w="98" h="101">
                  <a:moveTo>
                    <a:pt x="92" y="84"/>
                  </a:moveTo>
                  <a:lnTo>
                    <a:pt x="92" y="84"/>
                  </a:lnTo>
                  <a:lnTo>
                    <a:pt x="88" y="75"/>
                  </a:lnTo>
                  <a:lnTo>
                    <a:pt x="85" y="67"/>
                  </a:lnTo>
                  <a:lnTo>
                    <a:pt x="85" y="67"/>
                  </a:lnTo>
                  <a:lnTo>
                    <a:pt x="89" y="60"/>
                  </a:lnTo>
                  <a:lnTo>
                    <a:pt x="91" y="54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2" y="48"/>
                  </a:lnTo>
                  <a:lnTo>
                    <a:pt x="95" y="45"/>
                  </a:lnTo>
                  <a:lnTo>
                    <a:pt x="97" y="43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97" y="30"/>
                  </a:lnTo>
                  <a:lnTo>
                    <a:pt x="95" y="23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89" y="14"/>
                  </a:lnTo>
                  <a:lnTo>
                    <a:pt x="89" y="14"/>
                  </a:lnTo>
                  <a:lnTo>
                    <a:pt x="85" y="13"/>
                  </a:lnTo>
                  <a:lnTo>
                    <a:pt x="81" y="11"/>
                  </a:lnTo>
                  <a:lnTo>
                    <a:pt x="75" y="13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68" y="17"/>
                  </a:lnTo>
                  <a:lnTo>
                    <a:pt x="67" y="17"/>
                  </a:lnTo>
                  <a:lnTo>
                    <a:pt x="62" y="15"/>
                  </a:lnTo>
                  <a:lnTo>
                    <a:pt x="58" y="11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1" y="6"/>
                  </a:lnTo>
                  <a:lnTo>
                    <a:pt x="47" y="4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1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8" y="7"/>
                  </a:lnTo>
                  <a:lnTo>
                    <a:pt x="25" y="8"/>
                  </a:lnTo>
                  <a:lnTo>
                    <a:pt x="23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10" y="21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1" y="30"/>
                  </a:lnTo>
                  <a:lnTo>
                    <a:pt x="13" y="33"/>
                  </a:lnTo>
                  <a:lnTo>
                    <a:pt x="14" y="35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7" y="37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41"/>
                  </a:lnTo>
                  <a:lnTo>
                    <a:pt x="7" y="44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64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14" y="78"/>
                  </a:lnTo>
                  <a:lnTo>
                    <a:pt x="17" y="82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1"/>
                  </a:lnTo>
                  <a:lnTo>
                    <a:pt x="14" y="101"/>
                  </a:lnTo>
                  <a:lnTo>
                    <a:pt x="14" y="101"/>
                  </a:lnTo>
                  <a:lnTo>
                    <a:pt x="23" y="99"/>
                  </a:lnTo>
                  <a:lnTo>
                    <a:pt x="34" y="97"/>
                  </a:lnTo>
                  <a:lnTo>
                    <a:pt x="47" y="94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70" y="89"/>
                  </a:lnTo>
                  <a:lnTo>
                    <a:pt x="78" y="89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2" y="88"/>
                  </a:lnTo>
                  <a:lnTo>
                    <a:pt x="92" y="84"/>
                  </a:lnTo>
                  <a:lnTo>
                    <a:pt x="92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0" name="Freeform 213">
              <a:extLst>
                <a:ext uri="{FF2B5EF4-FFF2-40B4-BE49-F238E27FC236}">
                  <a16:creationId xmlns:a16="http://schemas.microsoft.com/office/drawing/2014/main" id="{7EB43DC3-F5DF-D0CA-E428-3E0BA65E6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448" y="4115888"/>
              <a:ext cx="100626" cy="153897"/>
            </a:xfrm>
            <a:custGeom>
              <a:avLst/>
              <a:gdLst/>
              <a:ahLst/>
              <a:cxnLst>
                <a:cxn ang="0">
                  <a:pos x="59" y="42"/>
                </a:cxn>
                <a:cxn ang="0">
                  <a:pos x="59" y="42"/>
                </a:cxn>
                <a:cxn ang="0">
                  <a:pos x="57" y="37"/>
                </a:cxn>
                <a:cxn ang="0">
                  <a:pos x="57" y="31"/>
                </a:cxn>
                <a:cxn ang="0">
                  <a:pos x="59" y="20"/>
                </a:cxn>
                <a:cxn ang="0">
                  <a:pos x="59" y="20"/>
                </a:cxn>
                <a:cxn ang="0">
                  <a:pos x="57" y="14"/>
                </a:cxn>
                <a:cxn ang="0">
                  <a:pos x="54" y="10"/>
                </a:cxn>
                <a:cxn ang="0">
                  <a:pos x="54" y="10"/>
                </a:cxn>
                <a:cxn ang="0">
                  <a:pos x="53" y="7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49" y="3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0" y="3"/>
                </a:cxn>
                <a:cxn ang="0">
                  <a:pos x="27" y="1"/>
                </a:cxn>
                <a:cxn ang="0">
                  <a:pos x="13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7"/>
                </a:cxn>
                <a:cxn ang="0">
                  <a:pos x="7" y="11"/>
                </a:cxn>
                <a:cxn ang="0">
                  <a:pos x="10" y="20"/>
                </a:cxn>
                <a:cxn ang="0">
                  <a:pos x="10" y="20"/>
                </a:cxn>
                <a:cxn ang="0">
                  <a:pos x="9" y="21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10" y="30"/>
                </a:cxn>
                <a:cxn ang="0">
                  <a:pos x="12" y="37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0" y="52"/>
                </a:cxn>
                <a:cxn ang="0">
                  <a:pos x="7" y="55"/>
                </a:cxn>
                <a:cxn ang="0">
                  <a:pos x="7" y="58"/>
                </a:cxn>
                <a:cxn ang="0">
                  <a:pos x="7" y="58"/>
                </a:cxn>
                <a:cxn ang="0">
                  <a:pos x="6" y="61"/>
                </a:cxn>
                <a:cxn ang="0">
                  <a:pos x="4" y="67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3" y="82"/>
                </a:cxn>
                <a:cxn ang="0">
                  <a:pos x="7" y="91"/>
                </a:cxn>
                <a:cxn ang="0">
                  <a:pos x="7" y="91"/>
                </a:cxn>
                <a:cxn ang="0">
                  <a:pos x="7" y="95"/>
                </a:cxn>
                <a:cxn ang="0">
                  <a:pos x="7" y="99"/>
                </a:cxn>
                <a:cxn ang="0">
                  <a:pos x="7" y="99"/>
                </a:cxn>
                <a:cxn ang="0">
                  <a:pos x="19" y="104"/>
                </a:cxn>
                <a:cxn ang="0">
                  <a:pos x="19" y="104"/>
                </a:cxn>
                <a:cxn ang="0">
                  <a:pos x="24" y="102"/>
                </a:cxn>
                <a:cxn ang="0">
                  <a:pos x="33" y="99"/>
                </a:cxn>
                <a:cxn ang="0">
                  <a:pos x="50" y="91"/>
                </a:cxn>
                <a:cxn ang="0">
                  <a:pos x="50" y="91"/>
                </a:cxn>
                <a:cxn ang="0">
                  <a:pos x="68" y="82"/>
                </a:cxn>
                <a:cxn ang="0">
                  <a:pos x="68" y="82"/>
                </a:cxn>
                <a:cxn ang="0">
                  <a:pos x="64" y="74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1" y="52"/>
                </a:cxn>
                <a:cxn ang="0">
                  <a:pos x="59" y="42"/>
                </a:cxn>
                <a:cxn ang="0">
                  <a:pos x="59" y="42"/>
                </a:cxn>
              </a:cxnLst>
              <a:rect l="0" t="0" r="r" b="b"/>
              <a:pathLst>
                <a:path w="68" h="104">
                  <a:moveTo>
                    <a:pt x="59" y="42"/>
                  </a:moveTo>
                  <a:lnTo>
                    <a:pt x="59" y="42"/>
                  </a:lnTo>
                  <a:lnTo>
                    <a:pt x="57" y="37"/>
                  </a:lnTo>
                  <a:lnTo>
                    <a:pt x="57" y="31"/>
                  </a:lnTo>
                  <a:lnTo>
                    <a:pt x="59" y="20"/>
                  </a:lnTo>
                  <a:lnTo>
                    <a:pt x="59" y="20"/>
                  </a:lnTo>
                  <a:lnTo>
                    <a:pt x="57" y="14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3" y="7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49" y="3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3"/>
                  </a:lnTo>
                  <a:lnTo>
                    <a:pt x="27" y="1"/>
                  </a:lnTo>
                  <a:lnTo>
                    <a:pt x="13" y="1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7"/>
                  </a:lnTo>
                  <a:lnTo>
                    <a:pt x="7" y="11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9" y="21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10" y="30"/>
                  </a:lnTo>
                  <a:lnTo>
                    <a:pt x="12" y="37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6" y="61"/>
                  </a:lnTo>
                  <a:lnTo>
                    <a:pt x="4" y="6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3" y="82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95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24" y="102"/>
                  </a:lnTo>
                  <a:lnTo>
                    <a:pt x="33" y="9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4" y="7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1" y="52"/>
                  </a:lnTo>
                  <a:lnTo>
                    <a:pt x="59" y="42"/>
                  </a:lnTo>
                  <a:lnTo>
                    <a:pt x="59" y="4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1" name="Freeform 214">
              <a:extLst>
                <a:ext uri="{FF2B5EF4-FFF2-40B4-BE49-F238E27FC236}">
                  <a16:creationId xmlns:a16="http://schemas.microsoft.com/office/drawing/2014/main" id="{2C931D51-4465-DD26-6859-0A5AC3EC0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288" y="4077413"/>
              <a:ext cx="176094" cy="133181"/>
            </a:xfrm>
            <a:custGeom>
              <a:avLst/>
              <a:gdLst/>
              <a:ahLst/>
              <a:cxnLst>
                <a:cxn ang="0">
                  <a:pos x="41" y="47"/>
                </a:cxn>
                <a:cxn ang="0">
                  <a:pos x="47" y="47"/>
                </a:cxn>
                <a:cxn ang="0">
                  <a:pos x="59" y="44"/>
                </a:cxn>
                <a:cxn ang="0">
                  <a:pos x="66" y="51"/>
                </a:cxn>
                <a:cxn ang="0">
                  <a:pos x="72" y="60"/>
                </a:cxn>
                <a:cxn ang="0">
                  <a:pos x="74" y="70"/>
                </a:cxn>
                <a:cxn ang="0">
                  <a:pos x="86" y="70"/>
                </a:cxn>
                <a:cxn ang="0">
                  <a:pos x="89" y="74"/>
                </a:cxn>
                <a:cxn ang="0">
                  <a:pos x="91" y="83"/>
                </a:cxn>
                <a:cxn ang="0">
                  <a:pos x="96" y="90"/>
                </a:cxn>
                <a:cxn ang="0">
                  <a:pos x="102" y="84"/>
                </a:cxn>
                <a:cxn ang="0">
                  <a:pos x="105" y="84"/>
                </a:cxn>
                <a:cxn ang="0">
                  <a:pos x="108" y="85"/>
                </a:cxn>
                <a:cxn ang="0">
                  <a:pos x="112" y="81"/>
                </a:cxn>
                <a:cxn ang="0">
                  <a:pos x="111" y="74"/>
                </a:cxn>
                <a:cxn ang="0">
                  <a:pos x="112" y="70"/>
                </a:cxn>
                <a:cxn ang="0">
                  <a:pos x="118" y="70"/>
                </a:cxn>
                <a:cxn ang="0">
                  <a:pos x="118" y="66"/>
                </a:cxn>
                <a:cxn ang="0">
                  <a:pos x="115" y="60"/>
                </a:cxn>
                <a:cxn ang="0">
                  <a:pos x="112" y="53"/>
                </a:cxn>
                <a:cxn ang="0">
                  <a:pos x="111" y="48"/>
                </a:cxn>
                <a:cxn ang="0">
                  <a:pos x="111" y="39"/>
                </a:cxn>
                <a:cxn ang="0">
                  <a:pos x="109" y="33"/>
                </a:cxn>
                <a:cxn ang="0">
                  <a:pos x="106" y="29"/>
                </a:cxn>
                <a:cxn ang="0">
                  <a:pos x="105" y="24"/>
                </a:cxn>
                <a:cxn ang="0">
                  <a:pos x="108" y="23"/>
                </a:cxn>
                <a:cxn ang="0">
                  <a:pos x="102" y="19"/>
                </a:cxn>
                <a:cxn ang="0">
                  <a:pos x="99" y="9"/>
                </a:cxn>
                <a:cxn ang="0">
                  <a:pos x="95" y="4"/>
                </a:cxn>
                <a:cxn ang="0">
                  <a:pos x="86" y="10"/>
                </a:cxn>
                <a:cxn ang="0">
                  <a:pos x="78" y="10"/>
                </a:cxn>
                <a:cxn ang="0">
                  <a:pos x="72" y="11"/>
                </a:cxn>
                <a:cxn ang="0">
                  <a:pos x="68" y="11"/>
                </a:cxn>
                <a:cxn ang="0">
                  <a:pos x="64" y="13"/>
                </a:cxn>
                <a:cxn ang="0">
                  <a:pos x="59" y="9"/>
                </a:cxn>
                <a:cxn ang="0">
                  <a:pos x="59" y="6"/>
                </a:cxn>
                <a:cxn ang="0">
                  <a:pos x="49" y="7"/>
                </a:cxn>
                <a:cxn ang="0">
                  <a:pos x="34" y="4"/>
                </a:cxn>
                <a:cxn ang="0">
                  <a:pos x="28" y="2"/>
                </a:cxn>
                <a:cxn ang="0">
                  <a:pos x="22" y="3"/>
                </a:cxn>
                <a:cxn ang="0">
                  <a:pos x="18" y="7"/>
                </a:cxn>
                <a:cxn ang="0">
                  <a:pos x="20" y="14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" y="26"/>
                </a:cxn>
                <a:cxn ang="0">
                  <a:pos x="2" y="30"/>
                </a:cxn>
                <a:cxn ang="0">
                  <a:pos x="11" y="41"/>
                </a:cxn>
                <a:cxn ang="0">
                  <a:pos x="25" y="54"/>
                </a:cxn>
                <a:cxn ang="0">
                  <a:pos x="35" y="54"/>
                </a:cxn>
                <a:cxn ang="0">
                  <a:pos x="39" y="48"/>
                </a:cxn>
              </a:cxnLst>
              <a:rect l="0" t="0" r="r" b="b"/>
              <a:pathLst>
                <a:path w="119" h="90">
                  <a:moveTo>
                    <a:pt x="39" y="48"/>
                  </a:moveTo>
                  <a:lnTo>
                    <a:pt x="39" y="48"/>
                  </a:lnTo>
                  <a:lnTo>
                    <a:pt x="41" y="47"/>
                  </a:lnTo>
                  <a:lnTo>
                    <a:pt x="42" y="46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49" y="47"/>
                  </a:lnTo>
                  <a:lnTo>
                    <a:pt x="54" y="46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6" y="51"/>
                  </a:lnTo>
                  <a:lnTo>
                    <a:pt x="71" y="57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2" y="6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8" y="71"/>
                  </a:lnTo>
                  <a:lnTo>
                    <a:pt x="89" y="74"/>
                  </a:lnTo>
                  <a:lnTo>
                    <a:pt x="91" y="78"/>
                  </a:lnTo>
                  <a:lnTo>
                    <a:pt x="91" y="83"/>
                  </a:lnTo>
                  <a:lnTo>
                    <a:pt x="91" y="83"/>
                  </a:lnTo>
                  <a:lnTo>
                    <a:pt x="91" y="87"/>
                  </a:lnTo>
                  <a:lnTo>
                    <a:pt x="93" y="88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102" y="84"/>
                  </a:lnTo>
                  <a:lnTo>
                    <a:pt x="103" y="83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6" y="85"/>
                  </a:lnTo>
                  <a:lnTo>
                    <a:pt x="108" y="85"/>
                  </a:lnTo>
                  <a:lnTo>
                    <a:pt x="108" y="85"/>
                  </a:lnTo>
                  <a:lnTo>
                    <a:pt x="109" y="84"/>
                  </a:lnTo>
                  <a:lnTo>
                    <a:pt x="112" y="81"/>
                  </a:lnTo>
                  <a:lnTo>
                    <a:pt x="112" y="81"/>
                  </a:lnTo>
                  <a:lnTo>
                    <a:pt x="112" y="78"/>
                  </a:lnTo>
                  <a:lnTo>
                    <a:pt x="112" y="77"/>
                  </a:lnTo>
                  <a:lnTo>
                    <a:pt x="111" y="74"/>
                  </a:lnTo>
                  <a:lnTo>
                    <a:pt x="111" y="71"/>
                  </a:lnTo>
                  <a:lnTo>
                    <a:pt x="111" y="71"/>
                  </a:lnTo>
                  <a:lnTo>
                    <a:pt x="112" y="70"/>
                  </a:lnTo>
                  <a:lnTo>
                    <a:pt x="115" y="71"/>
                  </a:lnTo>
                  <a:lnTo>
                    <a:pt x="116" y="71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119" y="68"/>
                  </a:lnTo>
                  <a:lnTo>
                    <a:pt x="118" y="66"/>
                  </a:lnTo>
                  <a:lnTo>
                    <a:pt x="116" y="63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7"/>
                  </a:lnTo>
                  <a:lnTo>
                    <a:pt x="115" y="54"/>
                  </a:lnTo>
                  <a:lnTo>
                    <a:pt x="112" y="53"/>
                  </a:lnTo>
                  <a:lnTo>
                    <a:pt x="112" y="53"/>
                  </a:lnTo>
                  <a:lnTo>
                    <a:pt x="111" y="51"/>
                  </a:lnTo>
                  <a:lnTo>
                    <a:pt x="111" y="48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9" y="33"/>
                  </a:lnTo>
                  <a:lnTo>
                    <a:pt x="108" y="30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5" y="29"/>
                  </a:lnTo>
                  <a:lnTo>
                    <a:pt x="105" y="26"/>
                  </a:lnTo>
                  <a:lnTo>
                    <a:pt x="105" y="24"/>
                  </a:lnTo>
                  <a:lnTo>
                    <a:pt x="106" y="23"/>
                  </a:lnTo>
                  <a:lnTo>
                    <a:pt x="106" y="23"/>
                  </a:lnTo>
                  <a:lnTo>
                    <a:pt x="108" y="23"/>
                  </a:lnTo>
                  <a:lnTo>
                    <a:pt x="106" y="21"/>
                  </a:lnTo>
                  <a:lnTo>
                    <a:pt x="105" y="20"/>
                  </a:lnTo>
                  <a:lnTo>
                    <a:pt x="102" y="19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99" y="9"/>
                  </a:lnTo>
                  <a:lnTo>
                    <a:pt x="96" y="6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2" y="4"/>
                  </a:lnTo>
                  <a:lnTo>
                    <a:pt x="89" y="7"/>
                  </a:lnTo>
                  <a:lnTo>
                    <a:pt x="86" y="10"/>
                  </a:lnTo>
                  <a:lnTo>
                    <a:pt x="84" y="11"/>
                  </a:lnTo>
                  <a:lnTo>
                    <a:pt x="84" y="11"/>
                  </a:lnTo>
                  <a:lnTo>
                    <a:pt x="78" y="10"/>
                  </a:lnTo>
                  <a:lnTo>
                    <a:pt x="75" y="9"/>
                  </a:lnTo>
                  <a:lnTo>
                    <a:pt x="74" y="10"/>
                  </a:lnTo>
                  <a:lnTo>
                    <a:pt x="72" y="11"/>
                  </a:lnTo>
                  <a:lnTo>
                    <a:pt x="72" y="11"/>
                  </a:lnTo>
                  <a:lnTo>
                    <a:pt x="71" y="13"/>
                  </a:lnTo>
                  <a:lnTo>
                    <a:pt x="68" y="11"/>
                  </a:lnTo>
                  <a:lnTo>
                    <a:pt x="65" y="11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61" y="13"/>
                  </a:lnTo>
                  <a:lnTo>
                    <a:pt x="59" y="11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49" y="7"/>
                  </a:lnTo>
                  <a:lnTo>
                    <a:pt x="42" y="7"/>
                  </a:lnTo>
                  <a:lnTo>
                    <a:pt x="37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1" y="3"/>
                  </a:lnTo>
                  <a:lnTo>
                    <a:pt x="28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8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1" y="17"/>
                  </a:lnTo>
                  <a:lnTo>
                    <a:pt x="8" y="2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7" y="37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20" y="48"/>
                  </a:lnTo>
                  <a:lnTo>
                    <a:pt x="25" y="54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35" y="54"/>
                  </a:lnTo>
                  <a:lnTo>
                    <a:pt x="38" y="51"/>
                  </a:lnTo>
                  <a:lnTo>
                    <a:pt x="39" y="48"/>
                  </a:lnTo>
                  <a:lnTo>
                    <a:pt x="39" y="4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2" name="Freeform 215">
              <a:extLst>
                <a:ext uri="{FF2B5EF4-FFF2-40B4-BE49-F238E27FC236}">
                  <a16:creationId xmlns:a16="http://schemas.microsoft.com/office/drawing/2014/main" id="{A42FD78D-9EDA-F8CF-0CC0-920C1089C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156" y="4180998"/>
              <a:ext cx="99146" cy="94706"/>
            </a:xfrm>
            <a:custGeom>
              <a:avLst/>
              <a:gdLst/>
              <a:ahLst/>
              <a:cxnLst>
                <a:cxn ang="0">
                  <a:pos x="55" y="37"/>
                </a:cxn>
                <a:cxn ang="0">
                  <a:pos x="55" y="37"/>
                </a:cxn>
                <a:cxn ang="0">
                  <a:pos x="50" y="34"/>
                </a:cxn>
                <a:cxn ang="0">
                  <a:pos x="49" y="33"/>
                </a:cxn>
                <a:cxn ang="0">
                  <a:pos x="50" y="31"/>
                </a:cxn>
                <a:cxn ang="0">
                  <a:pos x="50" y="31"/>
                </a:cxn>
                <a:cxn ang="0">
                  <a:pos x="50" y="30"/>
                </a:cxn>
                <a:cxn ang="0">
                  <a:pos x="52" y="27"/>
                </a:cxn>
                <a:cxn ang="0">
                  <a:pos x="52" y="20"/>
                </a:cxn>
                <a:cxn ang="0">
                  <a:pos x="52" y="20"/>
                </a:cxn>
                <a:cxn ang="0">
                  <a:pos x="52" y="15"/>
                </a:cxn>
                <a:cxn ang="0">
                  <a:pos x="52" y="15"/>
                </a:cxn>
                <a:cxn ang="0">
                  <a:pos x="50" y="15"/>
                </a:cxn>
                <a:cxn ang="0">
                  <a:pos x="49" y="14"/>
                </a:cxn>
                <a:cxn ang="0">
                  <a:pos x="49" y="14"/>
                </a:cxn>
                <a:cxn ang="0">
                  <a:pos x="47" y="13"/>
                </a:cxn>
                <a:cxn ang="0">
                  <a:pos x="46" y="14"/>
                </a:cxn>
                <a:cxn ang="0">
                  <a:pos x="42" y="18"/>
                </a:cxn>
                <a:cxn ang="0">
                  <a:pos x="42" y="18"/>
                </a:cxn>
                <a:cxn ang="0">
                  <a:pos x="40" y="20"/>
                </a:cxn>
                <a:cxn ang="0">
                  <a:pos x="37" y="18"/>
                </a:cxn>
                <a:cxn ang="0">
                  <a:pos x="35" y="17"/>
                </a:cxn>
                <a:cxn ang="0">
                  <a:pos x="35" y="13"/>
                </a:cxn>
                <a:cxn ang="0">
                  <a:pos x="35" y="13"/>
                </a:cxn>
                <a:cxn ang="0">
                  <a:pos x="35" y="8"/>
                </a:cxn>
                <a:cxn ang="0">
                  <a:pos x="33" y="4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6"/>
                </a:cxn>
                <a:cxn ang="0">
                  <a:pos x="18" y="10"/>
                </a:cxn>
                <a:cxn ang="0">
                  <a:pos x="18" y="10"/>
                </a:cxn>
                <a:cxn ang="0">
                  <a:pos x="15" y="13"/>
                </a:cxn>
                <a:cxn ang="0">
                  <a:pos x="12" y="15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2" y="40"/>
                </a:cxn>
                <a:cxn ang="0">
                  <a:pos x="22" y="40"/>
                </a:cxn>
                <a:cxn ang="0">
                  <a:pos x="42" y="54"/>
                </a:cxn>
                <a:cxn ang="0">
                  <a:pos x="52" y="60"/>
                </a:cxn>
                <a:cxn ang="0">
                  <a:pos x="59" y="62"/>
                </a:cxn>
                <a:cxn ang="0">
                  <a:pos x="59" y="62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6" y="54"/>
                </a:cxn>
                <a:cxn ang="0">
                  <a:pos x="67" y="48"/>
                </a:cxn>
                <a:cxn ang="0">
                  <a:pos x="67" y="48"/>
                </a:cxn>
                <a:cxn ang="0">
                  <a:pos x="66" y="45"/>
                </a:cxn>
                <a:cxn ang="0">
                  <a:pos x="63" y="41"/>
                </a:cxn>
                <a:cxn ang="0">
                  <a:pos x="55" y="37"/>
                </a:cxn>
                <a:cxn ang="0">
                  <a:pos x="55" y="37"/>
                </a:cxn>
              </a:cxnLst>
              <a:rect l="0" t="0" r="r" b="b"/>
              <a:pathLst>
                <a:path w="67" h="64">
                  <a:moveTo>
                    <a:pt x="55" y="37"/>
                  </a:moveTo>
                  <a:lnTo>
                    <a:pt x="55" y="37"/>
                  </a:lnTo>
                  <a:lnTo>
                    <a:pt x="50" y="34"/>
                  </a:lnTo>
                  <a:lnTo>
                    <a:pt x="49" y="33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52" y="27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0" y="15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47" y="13"/>
                  </a:lnTo>
                  <a:lnTo>
                    <a:pt x="46" y="14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40" y="20"/>
                  </a:lnTo>
                  <a:lnTo>
                    <a:pt x="37" y="18"/>
                  </a:lnTo>
                  <a:lnTo>
                    <a:pt x="35" y="17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8"/>
                  </a:lnTo>
                  <a:lnTo>
                    <a:pt x="33" y="4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42" y="54"/>
                  </a:lnTo>
                  <a:lnTo>
                    <a:pt x="52" y="60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6" y="54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6" y="45"/>
                  </a:lnTo>
                  <a:lnTo>
                    <a:pt x="63" y="41"/>
                  </a:lnTo>
                  <a:lnTo>
                    <a:pt x="55" y="37"/>
                  </a:lnTo>
                  <a:lnTo>
                    <a:pt x="55" y="3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3" name="Freeform 216">
              <a:extLst>
                <a:ext uri="{FF2B5EF4-FFF2-40B4-BE49-F238E27FC236}">
                  <a16:creationId xmlns:a16="http://schemas.microsoft.com/office/drawing/2014/main" id="{F02300BE-BE5D-D919-A28E-CBF93FAA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23" y="4142524"/>
              <a:ext cx="69550" cy="75470"/>
            </a:xfrm>
            <a:custGeom>
              <a:avLst/>
              <a:gdLst/>
              <a:ahLst/>
              <a:cxnLst>
                <a:cxn ang="0">
                  <a:pos x="46" y="36"/>
                </a:cxn>
                <a:cxn ang="0">
                  <a:pos x="46" y="36"/>
                </a:cxn>
                <a:cxn ang="0">
                  <a:pos x="47" y="30"/>
                </a:cxn>
                <a:cxn ang="0">
                  <a:pos x="47" y="29"/>
                </a:cxn>
                <a:cxn ang="0">
                  <a:pos x="46" y="26"/>
                </a:cxn>
                <a:cxn ang="0">
                  <a:pos x="46" y="26"/>
                </a:cxn>
                <a:cxn ang="0">
                  <a:pos x="44" y="22"/>
                </a:cxn>
                <a:cxn ang="0">
                  <a:pos x="44" y="16"/>
                </a:cxn>
                <a:cxn ang="0">
                  <a:pos x="44" y="16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4" y="3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26" y="2"/>
                </a:cxn>
                <a:cxn ang="0">
                  <a:pos x="21" y="3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7"/>
                </a:cxn>
                <a:cxn ang="0">
                  <a:pos x="7" y="10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6" y="30"/>
                </a:cxn>
                <a:cxn ang="0">
                  <a:pos x="9" y="36"/>
                </a:cxn>
                <a:cxn ang="0">
                  <a:pos x="11" y="40"/>
                </a:cxn>
                <a:cxn ang="0">
                  <a:pos x="16" y="43"/>
                </a:cxn>
                <a:cxn ang="0">
                  <a:pos x="16" y="43"/>
                </a:cxn>
                <a:cxn ang="0">
                  <a:pos x="28" y="51"/>
                </a:cxn>
                <a:cxn ang="0">
                  <a:pos x="28" y="51"/>
                </a:cxn>
                <a:cxn ang="0">
                  <a:pos x="33" y="46"/>
                </a:cxn>
                <a:cxn ang="0">
                  <a:pos x="33" y="46"/>
                </a:cxn>
                <a:cxn ang="0">
                  <a:pos x="40" y="41"/>
                </a:cxn>
                <a:cxn ang="0">
                  <a:pos x="43" y="39"/>
                </a:cxn>
                <a:cxn ang="0">
                  <a:pos x="46" y="36"/>
                </a:cxn>
                <a:cxn ang="0">
                  <a:pos x="46" y="36"/>
                </a:cxn>
              </a:cxnLst>
              <a:rect l="0" t="0" r="r" b="b"/>
              <a:pathLst>
                <a:path w="47" h="51">
                  <a:moveTo>
                    <a:pt x="46" y="36"/>
                  </a:moveTo>
                  <a:lnTo>
                    <a:pt x="46" y="36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22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3" y="13"/>
                  </a:lnTo>
                  <a:lnTo>
                    <a:pt x="38" y="7"/>
                  </a:lnTo>
                  <a:lnTo>
                    <a:pt x="34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6" y="2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6" y="30"/>
                  </a:lnTo>
                  <a:lnTo>
                    <a:pt x="9" y="36"/>
                  </a:lnTo>
                  <a:lnTo>
                    <a:pt x="11" y="40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0" y="41"/>
                  </a:lnTo>
                  <a:lnTo>
                    <a:pt x="43" y="39"/>
                  </a:lnTo>
                  <a:lnTo>
                    <a:pt x="46" y="36"/>
                  </a:lnTo>
                  <a:lnTo>
                    <a:pt x="46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4" name="Freeform 217">
              <a:extLst>
                <a:ext uri="{FF2B5EF4-FFF2-40B4-BE49-F238E27FC236}">
                  <a16:creationId xmlns:a16="http://schemas.microsoft.com/office/drawing/2014/main" id="{72F91880-BA74-B5F7-7FC3-E2A65B48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03028"/>
              <a:ext cx="199771" cy="161297"/>
            </a:xfrm>
            <a:custGeom>
              <a:avLst/>
              <a:gdLst/>
              <a:ahLst/>
              <a:cxnLst>
                <a:cxn ang="0">
                  <a:pos x="63" y="84"/>
                </a:cxn>
                <a:cxn ang="0">
                  <a:pos x="63" y="84"/>
                </a:cxn>
                <a:cxn ang="0">
                  <a:pos x="64" y="82"/>
                </a:cxn>
                <a:cxn ang="0">
                  <a:pos x="66" y="81"/>
                </a:cxn>
                <a:cxn ang="0">
                  <a:pos x="71" y="78"/>
                </a:cxn>
                <a:cxn ang="0">
                  <a:pos x="77" y="75"/>
                </a:cxn>
                <a:cxn ang="0">
                  <a:pos x="80" y="74"/>
                </a:cxn>
                <a:cxn ang="0">
                  <a:pos x="80" y="72"/>
                </a:cxn>
                <a:cxn ang="0">
                  <a:pos x="80" y="72"/>
                </a:cxn>
                <a:cxn ang="0">
                  <a:pos x="80" y="30"/>
                </a:cxn>
                <a:cxn ang="0">
                  <a:pos x="80" y="30"/>
                </a:cxn>
                <a:cxn ang="0">
                  <a:pos x="107" y="30"/>
                </a:cxn>
                <a:cxn ang="0">
                  <a:pos x="134" y="30"/>
                </a:cxn>
                <a:cxn ang="0">
                  <a:pos x="134" y="30"/>
                </a:cxn>
                <a:cxn ang="0">
                  <a:pos x="135" y="21"/>
                </a:cxn>
                <a:cxn ang="0">
                  <a:pos x="134" y="7"/>
                </a:cxn>
                <a:cxn ang="0">
                  <a:pos x="134" y="7"/>
                </a:cxn>
                <a:cxn ang="0">
                  <a:pos x="133" y="3"/>
                </a:cxn>
                <a:cxn ang="0">
                  <a:pos x="130" y="1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63" y="0"/>
                </a:cxn>
                <a:cxn ang="0">
                  <a:pos x="63" y="0"/>
                </a:cxn>
                <a:cxn ang="0">
                  <a:pos x="59" y="7"/>
                </a:cxn>
                <a:cxn ang="0">
                  <a:pos x="54" y="16"/>
                </a:cxn>
                <a:cxn ang="0">
                  <a:pos x="54" y="16"/>
                </a:cxn>
                <a:cxn ang="0">
                  <a:pos x="50" y="21"/>
                </a:cxn>
                <a:cxn ang="0">
                  <a:pos x="43" y="28"/>
                </a:cxn>
                <a:cxn ang="0">
                  <a:pos x="36" y="37"/>
                </a:cxn>
                <a:cxn ang="0">
                  <a:pos x="34" y="40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33" y="48"/>
                </a:cxn>
                <a:cxn ang="0">
                  <a:pos x="30" y="54"/>
                </a:cxn>
                <a:cxn ang="0">
                  <a:pos x="23" y="65"/>
                </a:cxn>
                <a:cxn ang="0">
                  <a:pos x="15" y="78"/>
                </a:cxn>
                <a:cxn ang="0">
                  <a:pos x="5" y="94"/>
                </a:cxn>
                <a:cxn ang="0">
                  <a:pos x="5" y="94"/>
                </a:cxn>
                <a:cxn ang="0">
                  <a:pos x="2" y="102"/>
                </a:cxn>
                <a:cxn ang="0">
                  <a:pos x="0" y="109"/>
                </a:cxn>
                <a:cxn ang="0">
                  <a:pos x="63" y="109"/>
                </a:cxn>
                <a:cxn ang="0">
                  <a:pos x="63" y="109"/>
                </a:cxn>
                <a:cxn ang="0">
                  <a:pos x="63" y="84"/>
                </a:cxn>
                <a:cxn ang="0">
                  <a:pos x="63" y="84"/>
                </a:cxn>
              </a:cxnLst>
              <a:rect l="0" t="0" r="r" b="b"/>
              <a:pathLst>
                <a:path w="135" h="109">
                  <a:moveTo>
                    <a:pt x="63" y="84"/>
                  </a:moveTo>
                  <a:lnTo>
                    <a:pt x="63" y="84"/>
                  </a:lnTo>
                  <a:lnTo>
                    <a:pt x="64" y="82"/>
                  </a:lnTo>
                  <a:lnTo>
                    <a:pt x="66" y="81"/>
                  </a:lnTo>
                  <a:lnTo>
                    <a:pt x="71" y="78"/>
                  </a:lnTo>
                  <a:lnTo>
                    <a:pt x="77" y="75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2"/>
                  </a:lnTo>
                  <a:lnTo>
                    <a:pt x="80" y="30"/>
                  </a:lnTo>
                  <a:lnTo>
                    <a:pt x="80" y="30"/>
                  </a:lnTo>
                  <a:lnTo>
                    <a:pt x="107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5" y="21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3" y="3"/>
                  </a:lnTo>
                  <a:lnTo>
                    <a:pt x="130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59" y="7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0" y="21"/>
                  </a:lnTo>
                  <a:lnTo>
                    <a:pt x="43" y="28"/>
                  </a:lnTo>
                  <a:lnTo>
                    <a:pt x="36" y="37"/>
                  </a:lnTo>
                  <a:lnTo>
                    <a:pt x="34" y="40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8"/>
                  </a:lnTo>
                  <a:lnTo>
                    <a:pt x="30" y="54"/>
                  </a:lnTo>
                  <a:lnTo>
                    <a:pt x="23" y="65"/>
                  </a:lnTo>
                  <a:lnTo>
                    <a:pt x="15" y="78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2" y="102"/>
                  </a:lnTo>
                  <a:lnTo>
                    <a:pt x="0" y="109"/>
                  </a:lnTo>
                  <a:lnTo>
                    <a:pt x="63" y="109"/>
                  </a:lnTo>
                  <a:lnTo>
                    <a:pt x="63" y="109"/>
                  </a:lnTo>
                  <a:lnTo>
                    <a:pt x="63" y="84"/>
                  </a:lnTo>
                  <a:lnTo>
                    <a:pt x="63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5" name="Freeform 218">
              <a:extLst>
                <a:ext uri="{FF2B5EF4-FFF2-40B4-BE49-F238E27FC236}">
                  <a16:creationId xmlns:a16="http://schemas.microsoft.com/office/drawing/2014/main" id="{FB9732B1-EF5E-F816-E980-98DD2AA7C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13387"/>
              <a:ext cx="287078" cy="315194"/>
            </a:xfrm>
            <a:custGeom>
              <a:avLst/>
              <a:gdLst/>
              <a:ahLst/>
              <a:cxnLst>
                <a:cxn ang="0">
                  <a:pos x="15" y="184"/>
                </a:cxn>
                <a:cxn ang="0">
                  <a:pos x="29" y="184"/>
                </a:cxn>
                <a:cxn ang="0">
                  <a:pos x="34" y="182"/>
                </a:cxn>
                <a:cxn ang="0">
                  <a:pos x="42" y="182"/>
                </a:cxn>
                <a:cxn ang="0">
                  <a:pos x="49" y="188"/>
                </a:cxn>
                <a:cxn ang="0">
                  <a:pos x="57" y="191"/>
                </a:cxn>
                <a:cxn ang="0">
                  <a:pos x="60" y="198"/>
                </a:cxn>
                <a:cxn ang="0">
                  <a:pos x="67" y="205"/>
                </a:cxn>
                <a:cxn ang="0">
                  <a:pos x="73" y="209"/>
                </a:cxn>
                <a:cxn ang="0">
                  <a:pos x="76" y="213"/>
                </a:cxn>
                <a:cxn ang="0">
                  <a:pos x="83" y="211"/>
                </a:cxn>
                <a:cxn ang="0">
                  <a:pos x="84" y="208"/>
                </a:cxn>
                <a:cxn ang="0">
                  <a:pos x="86" y="202"/>
                </a:cxn>
                <a:cxn ang="0">
                  <a:pos x="93" y="203"/>
                </a:cxn>
                <a:cxn ang="0">
                  <a:pos x="97" y="206"/>
                </a:cxn>
                <a:cxn ang="0">
                  <a:pos x="101" y="202"/>
                </a:cxn>
                <a:cxn ang="0">
                  <a:pos x="104" y="202"/>
                </a:cxn>
                <a:cxn ang="0">
                  <a:pos x="113" y="203"/>
                </a:cxn>
                <a:cxn ang="0">
                  <a:pos x="120" y="202"/>
                </a:cxn>
                <a:cxn ang="0">
                  <a:pos x="123" y="201"/>
                </a:cxn>
                <a:cxn ang="0">
                  <a:pos x="174" y="201"/>
                </a:cxn>
                <a:cxn ang="0">
                  <a:pos x="185" y="199"/>
                </a:cxn>
                <a:cxn ang="0">
                  <a:pos x="188" y="192"/>
                </a:cxn>
                <a:cxn ang="0">
                  <a:pos x="182" y="181"/>
                </a:cxn>
                <a:cxn ang="0">
                  <a:pos x="194" y="40"/>
                </a:cxn>
                <a:cxn ang="0">
                  <a:pos x="138" y="3"/>
                </a:cxn>
                <a:cxn ang="0">
                  <a:pos x="134" y="0"/>
                </a:cxn>
                <a:cxn ang="0">
                  <a:pos x="135" y="14"/>
                </a:cxn>
                <a:cxn ang="0">
                  <a:pos x="134" y="23"/>
                </a:cxn>
                <a:cxn ang="0">
                  <a:pos x="80" y="23"/>
                </a:cxn>
                <a:cxn ang="0">
                  <a:pos x="80" y="65"/>
                </a:cxn>
                <a:cxn ang="0">
                  <a:pos x="80" y="67"/>
                </a:cxn>
                <a:cxn ang="0">
                  <a:pos x="71" y="71"/>
                </a:cxn>
                <a:cxn ang="0">
                  <a:pos x="64" y="75"/>
                </a:cxn>
                <a:cxn ang="0">
                  <a:pos x="63" y="77"/>
                </a:cxn>
                <a:cxn ang="0">
                  <a:pos x="0" y="102"/>
                </a:cxn>
                <a:cxn ang="0">
                  <a:pos x="0" y="110"/>
                </a:cxn>
                <a:cxn ang="0">
                  <a:pos x="9" y="121"/>
                </a:cxn>
                <a:cxn ang="0">
                  <a:pos x="10" y="122"/>
                </a:cxn>
                <a:cxn ang="0">
                  <a:pos x="10" y="132"/>
                </a:cxn>
                <a:cxn ang="0">
                  <a:pos x="10" y="142"/>
                </a:cxn>
                <a:cxn ang="0">
                  <a:pos x="13" y="147"/>
                </a:cxn>
                <a:cxn ang="0">
                  <a:pos x="16" y="155"/>
                </a:cxn>
                <a:cxn ang="0">
                  <a:pos x="12" y="172"/>
                </a:cxn>
                <a:cxn ang="0">
                  <a:pos x="7" y="178"/>
                </a:cxn>
                <a:cxn ang="0">
                  <a:pos x="5" y="192"/>
                </a:cxn>
                <a:cxn ang="0">
                  <a:pos x="6" y="192"/>
                </a:cxn>
                <a:cxn ang="0">
                  <a:pos x="9" y="189"/>
                </a:cxn>
                <a:cxn ang="0">
                  <a:pos x="12" y="185"/>
                </a:cxn>
                <a:cxn ang="0">
                  <a:pos x="15" y="184"/>
                </a:cxn>
              </a:cxnLst>
              <a:rect l="0" t="0" r="r" b="b"/>
              <a:pathLst>
                <a:path w="194" h="213">
                  <a:moveTo>
                    <a:pt x="15" y="184"/>
                  </a:moveTo>
                  <a:lnTo>
                    <a:pt x="15" y="184"/>
                  </a:lnTo>
                  <a:lnTo>
                    <a:pt x="24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34" y="182"/>
                  </a:lnTo>
                  <a:lnTo>
                    <a:pt x="39" y="182"/>
                  </a:lnTo>
                  <a:lnTo>
                    <a:pt x="42" y="182"/>
                  </a:lnTo>
                  <a:lnTo>
                    <a:pt x="42" y="182"/>
                  </a:lnTo>
                  <a:lnTo>
                    <a:pt x="49" y="188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60" y="198"/>
                  </a:lnTo>
                  <a:lnTo>
                    <a:pt x="63" y="202"/>
                  </a:lnTo>
                  <a:lnTo>
                    <a:pt x="67" y="205"/>
                  </a:lnTo>
                  <a:lnTo>
                    <a:pt x="67" y="205"/>
                  </a:lnTo>
                  <a:lnTo>
                    <a:pt x="73" y="209"/>
                  </a:lnTo>
                  <a:lnTo>
                    <a:pt x="76" y="213"/>
                  </a:lnTo>
                  <a:lnTo>
                    <a:pt x="76" y="213"/>
                  </a:lnTo>
                  <a:lnTo>
                    <a:pt x="81" y="212"/>
                  </a:lnTo>
                  <a:lnTo>
                    <a:pt x="83" y="211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4" y="205"/>
                  </a:lnTo>
                  <a:lnTo>
                    <a:pt x="86" y="202"/>
                  </a:lnTo>
                  <a:lnTo>
                    <a:pt x="88" y="201"/>
                  </a:lnTo>
                  <a:lnTo>
                    <a:pt x="93" y="203"/>
                  </a:lnTo>
                  <a:lnTo>
                    <a:pt x="93" y="203"/>
                  </a:lnTo>
                  <a:lnTo>
                    <a:pt x="97" y="206"/>
                  </a:lnTo>
                  <a:lnTo>
                    <a:pt x="100" y="206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4" y="202"/>
                  </a:lnTo>
                  <a:lnTo>
                    <a:pt x="106" y="202"/>
                  </a:lnTo>
                  <a:lnTo>
                    <a:pt x="113" y="203"/>
                  </a:lnTo>
                  <a:lnTo>
                    <a:pt x="113" y="203"/>
                  </a:lnTo>
                  <a:lnTo>
                    <a:pt x="120" y="202"/>
                  </a:lnTo>
                  <a:lnTo>
                    <a:pt x="123" y="201"/>
                  </a:lnTo>
                  <a:lnTo>
                    <a:pt x="123" y="201"/>
                  </a:lnTo>
                  <a:lnTo>
                    <a:pt x="153" y="201"/>
                  </a:lnTo>
                  <a:lnTo>
                    <a:pt x="174" y="201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7" y="196"/>
                  </a:lnTo>
                  <a:lnTo>
                    <a:pt x="188" y="192"/>
                  </a:lnTo>
                  <a:lnTo>
                    <a:pt x="188" y="186"/>
                  </a:lnTo>
                  <a:lnTo>
                    <a:pt x="182" y="181"/>
                  </a:lnTo>
                  <a:lnTo>
                    <a:pt x="167" y="40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5" y="14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07" y="23"/>
                  </a:lnTo>
                  <a:lnTo>
                    <a:pt x="80" y="23"/>
                  </a:lnTo>
                  <a:lnTo>
                    <a:pt x="80" y="23"/>
                  </a:lnTo>
                  <a:lnTo>
                    <a:pt x="80" y="65"/>
                  </a:lnTo>
                  <a:lnTo>
                    <a:pt x="80" y="65"/>
                  </a:lnTo>
                  <a:lnTo>
                    <a:pt x="80" y="67"/>
                  </a:lnTo>
                  <a:lnTo>
                    <a:pt x="77" y="68"/>
                  </a:lnTo>
                  <a:lnTo>
                    <a:pt x="71" y="71"/>
                  </a:lnTo>
                  <a:lnTo>
                    <a:pt x="66" y="74"/>
                  </a:lnTo>
                  <a:lnTo>
                    <a:pt x="64" y="75"/>
                  </a:lnTo>
                  <a:lnTo>
                    <a:pt x="63" y="77"/>
                  </a:lnTo>
                  <a:lnTo>
                    <a:pt x="63" y="77"/>
                  </a:lnTo>
                  <a:lnTo>
                    <a:pt x="63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10"/>
                  </a:lnTo>
                  <a:lnTo>
                    <a:pt x="3" y="114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0" y="122"/>
                  </a:lnTo>
                  <a:lnTo>
                    <a:pt x="10" y="125"/>
                  </a:lnTo>
                  <a:lnTo>
                    <a:pt x="10" y="132"/>
                  </a:lnTo>
                  <a:lnTo>
                    <a:pt x="10" y="139"/>
                  </a:lnTo>
                  <a:lnTo>
                    <a:pt x="10" y="142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5" y="151"/>
                  </a:lnTo>
                  <a:lnTo>
                    <a:pt x="16" y="155"/>
                  </a:lnTo>
                  <a:lnTo>
                    <a:pt x="15" y="164"/>
                  </a:lnTo>
                  <a:lnTo>
                    <a:pt x="12" y="172"/>
                  </a:lnTo>
                  <a:lnTo>
                    <a:pt x="7" y="178"/>
                  </a:lnTo>
                  <a:lnTo>
                    <a:pt x="7" y="178"/>
                  </a:lnTo>
                  <a:lnTo>
                    <a:pt x="6" y="184"/>
                  </a:lnTo>
                  <a:lnTo>
                    <a:pt x="5" y="192"/>
                  </a:lnTo>
                  <a:lnTo>
                    <a:pt x="5" y="192"/>
                  </a:lnTo>
                  <a:lnTo>
                    <a:pt x="6" y="192"/>
                  </a:lnTo>
                  <a:lnTo>
                    <a:pt x="6" y="192"/>
                  </a:lnTo>
                  <a:lnTo>
                    <a:pt x="9" y="189"/>
                  </a:lnTo>
                  <a:lnTo>
                    <a:pt x="10" y="186"/>
                  </a:lnTo>
                  <a:lnTo>
                    <a:pt x="12" y="185"/>
                  </a:lnTo>
                  <a:lnTo>
                    <a:pt x="15" y="184"/>
                  </a:lnTo>
                  <a:lnTo>
                    <a:pt x="15" y="1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6" name="Freeform 219">
              <a:extLst>
                <a:ext uri="{FF2B5EF4-FFF2-40B4-BE49-F238E27FC236}">
                  <a16:creationId xmlns:a16="http://schemas.microsoft.com/office/drawing/2014/main" id="{5E64EB65-F97D-F8D4-D137-4B24B3858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399" y="3772578"/>
              <a:ext cx="395102" cy="368467"/>
            </a:xfrm>
            <a:custGeom>
              <a:avLst/>
              <a:gdLst/>
              <a:ahLst/>
              <a:cxnLst>
                <a:cxn ang="0">
                  <a:pos x="250" y="91"/>
                </a:cxn>
                <a:cxn ang="0">
                  <a:pos x="239" y="84"/>
                </a:cxn>
                <a:cxn ang="0">
                  <a:pos x="224" y="75"/>
                </a:cxn>
                <a:cxn ang="0">
                  <a:pos x="118" y="0"/>
                </a:cxn>
                <a:cxn ang="0">
                  <a:pos x="112" y="146"/>
                </a:cxn>
                <a:cxn ang="0">
                  <a:pos x="109" y="159"/>
                </a:cxn>
                <a:cxn ang="0">
                  <a:pos x="47" y="161"/>
                </a:cxn>
                <a:cxn ang="0">
                  <a:pos x="30" y="162"/>
                </a:cxn>
                <a:cxn ang="0">
                  <a:pos x="24" y="166"/>
                </a:cxn>
                <a:cxn ang="0">
                  <a:pos x="12" y="161"/>
                </a:cxn>
                <a:cxn ang="0">
                  <a:pos x="8" y="168"/>
                </a:cxn>
                <a:cxn ang="0">
                  <a:pos x="0" y="173"/>
                </a:cxn>
                <a:cxn ang="0">
                  <a:pos x="4" y="185"/>
                </a:cxn>
                <a:cxn ang="0">
                  <a:pos x="11" y="196"/>
                </a:cxn>
                <a:cxn ang="0">
                  <a:pos x="15" y="215"/>
                </a:cxn>
                <a:cxn ang="0">
                  <a:pos x="20" y="219"/>
                </a:cxn>
                <a:cxn ang="0">
                  <a:pos x="28" y="217"/>
                </a:cxn>
                <a:cxn ang="0">
                  <a:pos x="34" y="216"/>
                </a:cxn>
                <a:cxn ang="0">
                  <a:pos x="45" y="213"/>
                </a:cxn>
                <a:cxn ang="0">
                  <a:pos x="52" y="212"/>
                </a:cxn>
                <a:cxn ang="0">
                  <a:pos x="58" y="225"/>
                </a:cxn>
                <a:cxn ang="0">
                  <a:pos x="62" y="229"/>
                </a:cxn>
                <a:cxn ang="0">
                  <a:pos x="61" y="235"/>
                </a:cxn>
                <a:cxn ang="0">
                  <a:pos x="65" y="239"/>
                </a:cxn>
                <a:cxn ang="0">
                  <a:pos x="68" y="246"/>
                </a:cxn>
                <a:cxn ang="0">
                  <a:pos x="74" y="245"/>
                </a:cxn>
                <a:cxn ang="0">
                  <a:pos x="82" y="247"/>
                </a:cxn>
                <a:cxn ang="0">
                  <a:pos x="91" y="243"/>
                </a:cxn>
                <a:cxn ang="0">
                  <a:pos x="98" y="240"/>
                </a:cxn>
                <a:cxn ang="0">
                  <a:pos x="99" y="246"/>
                </a:cxn>
                <a:cxn ang="0">
                  <a:pos x="106" y="243"/>
                </a:cxn>
                <a:cxn ang="0">
                  <a:pos x="113" y="230"/>
                </a:cxn>
                <a:cxn ang="0">
                  <a:pos x="113" y="220"/>
                </a:cxn>
                <a:cxn ang="0">
                  <a:pos x="126" y="215"/>
                </a:cxn>
                <a:cxn ang="0">
                  <a:pos x="131" y="205"/>
                </a:cxn>
                <a:cxn ang="0">
                  <a:pos x="136" y="193"/>
                </a:cxn>
                <a:cxn ang="0">
                  <a:pos x="146" y="193"/>
                </a:cxn>
                <a:cxn ang="0">
                  <a:pos x="152" y="188"/>
                </a:cxn>
                <a:cxn ang="0">
                  <a:pos x="156" y="182"/>
                </a:cxn>
                <a:cxn ang="0">
                  <a:pos x="166" y="181"/>
                </a:cxn>
                <a:cxn ang="0">
                  <a:pos x="172" y="176"/>
                </a:cxn>
                <a:cxn ang="0">
                  <a:pos x="187" y="168"/>
                </a:cxn>
                <a:cxn ang="0">
                  <a:pos x="196" y="169"/>
                </a:cxn>
                <a:cxn ang="0">
                  <a:pos x="217" y="166"/>
                </a:cxn>
                <a:cxn ang="0">
                  <a:pos x="232" y="165"/>
                </a:cxn>
                <a:cxn ang="0">
                  <a:pos x="254" y="161"/>
                </a:cxn>
                <a:cxn ang="0">
                  <a:pos x="263" y="149"/>
                </a:cxn>
                <a:cxn ang="0">
                  <a:pos x="267" y="125"/>
                </a:cxn>
                <a:cxn ang="0">
                  <a:pos x="253" y="104"/>
                </a:cxn>
              </a:cxnLst>
              <a:rect l="0" t="0" r="r" b="b"/>
              <a:pathLst>
                <a:path w="267" h="249">
                  <a:moveTo>
                    <a:pt x="253" y="104"/>
                  </a:moveTo>
                  <a:lnTo>
                    <a:pt x="253" y="104"/>
                  </a:lnTo>
                  <a:lnTo>
                    <a:pt x="253" y="97"/>
                  </a:lnTo>
                  <a:lnTo>
                    <a:pt x="250" y="91"/>
                  </a:lnTo>
                  <a:lnTo>
                    <a:pt x="249" y="88"/>
                  </a:lnTo>
                  <a:lnTo>
                    <a:pt x="246" y="87"/>
                  </a:lnTo>
                  <a:lnTo>
                    <a:pt x="246" y="87"/>
                  </a:lnTo>
                  <a:lnTo>
                    <a:pt x="239" y="84"/>
                  </a:lnTo>
                  <a:lnTo>
                    <a:pt x="233" y="82"/>
                  </a:lnTo>
                  <a:lnTo>
                    <a:pt x="227" y="81"/>
                  </a:lnTo>
                  <a:lnTo>
                    <a:pt x="227" y="81"/>
                  </a:lnTo>
                  <a:lnTo>
                    <a:pt x="224" y="75"/>
                  </a:lnTo>
                  <a:lnTo>
                    <a:pt x="217" y="67"/>
                  </a:lnTo>
                  <a:lnTo>
                    <a:pt x="217" y="67"/>
                  </a:lnTo>
                  <a:lnTo>
                    <a:pt x="183" y="43"/>
                  </a:lnTo>
                  <a:lnTo>
                    <a:pt x="118" y="0"/>
                  </a:lnTo>
                  <a:lnTo>
                    <a:pt x="91" y="0"/>
                  </a:lnTo>
                  <a:lnTo>
                    <a:pt x="106" y="141"/>
                  </a:lnTo>
                  <a:lnTo>
                    <a:pt x="112" y="146"/>
                  </a:lnTo>
                  <a:lnTo>
                    <a:pt x="112" y="146"/>
                  </a:lnTo>
                  <a:lnTo>
                    <a:pt x="112" y="152"/>
                  </a:lnTo>
                  <a:lnTo>
                    <a:pt x="111" y="156"/>
                  </a:lnTo>
                  <a:lnTo>
                    <a:pt x="109" y="159"/>
                  </a:lnTo>
                  <a:lnTo>
                    <a:pt x="109" y="159"/>
                  </a:lnTo>
                  <a:lnTo>
                    <a:pt x="98" y="161"/>
                  </a:lnTo>
                  <a:lnTo>
                    <a:pt x="77" y="161"/>
                  </a:lnTo>
                  <a:lnTo>
                    <a:pt x="47" y="161"/>
                  </a:lnTo>
                  <a:lnTo>
                    <a:pt x="47" y="161"/>
                  </a:lnTo>
                  <a:lnTo>
                    <a:pt x="44" y="162"/>
                  </a:lnTo>
                  <a:lnTo>
                    <a:pt x="37" y="163"/>
                  </a:lnTo>
                  <a:lnTo>
                    <a:pt x="37" y="163"/>
                  </a:lnTo>
                  <a:lnTo>
                    <a:pt x="30" y="162"/>
                  </a:lnTo>
                  <a:lnTo>
                    <a:pt x="28" y="162"/>
                  </a:lnTo>
                  <a:lnTo>
                    <a:pt x="25" y="162"/>
                  </a:lnTo>
                  <a:lnTo>
                    <a:pt x="25" y="162"/>
                  </a:lnTo>
                  <a:lnTo>
                    <a:pt x="24" y="166"/>
                  </a:lnTo>
                  <a:lnTo>
                    <a:pt x="21" y="166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2" y="161"/>
                  </a:lnTo>
                  <a:lnTo>
                    <a:pt x="10" y="162"/>
                  </a:lnTo>
                  <a:lnTo>
                    <a:pt x="8" y="165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7" y="171"/>
                  </a:lnTo>
                  <a:lnTo>
                    <a:pt x="5" y="172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1" y="176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5"/>
                  </a:lnTo>
                  <a:lnTo>
                    <a:pt x="4" y="188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11" y="196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7"/>
                  </a:lnTo>
                  <a:lnTo>
                    <a:pt x="17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1" y="217"/>
                  </a:lnTo>
                  <a:lnTo>
                    <a:pt x="24" y="217"/>
                  </a:lnTo>
                  <a:lnTo>
                    <a:pt x="27" y="219"/>
                  </a:lnTo>
                  <a:lnTo>
                    <a:pt x="28" y="217"/>
                  </a:lnTo>
                  <a:lnTo>
                    <a:pt x="28" y="217"/>
                  </a:lnTo>
                  <a:lnTo>
                    <a:pt x="30" y="216"/>
                  </a:lnTo>
                  <a:lnTo>
                    <a:pt x="31" y="215"/>
                  </a:lnTo>
                  <a:lnTo>
                    <a:pt x="34" y="216"/>
                  </a:lnTo>
                  <a:lnTo>
                    <a:pt x="40" y="217"/>
                  </a:lnTo>
                  <a:lnTo>
                    <a:pt x="40" y="217"/>
                  </a:lnTo>
                  <a:lnTo>
                    <a:pt x="42" y="216"/>
                  </a:lnTo>
                  <a:lnTo>
                    <a:pt x="45" y="213"/>
                  </a:lnTo>
                  <a:lnTo>
                    <a:pt x="48" y="210"/>
                  </a:lnTo>
                  <a:lnTo>
                    <a:pt x="51" y="210"/>
                  </a:lnTo>
                  <a:lnTo>
                    <a:pt x="51" y="210"/>
                  </a:lnTo>
                  <a:lnTo>
                    <a:pt x="52" y="212"/>
                  </a:lnTo>
                  <a:lnTo>
                    <a:pt x="55" y="215"/>
                  </a:lnTo>
                  <a:lnTo>
                    <a:pt x="57" y="222"/>
                  </a:lnTo>
                  <a:lnTo>
                    <a:pt x="57" y="222"/>
                  </a:lnTo>
                  <a:lnTo>
                    <a:pt x="58" y="225"/>
                  </a:lnTo>
                  <a:lnTo>
                    <a:pt x="61" y="226"/>
                  </a:lnTo>
                  <a:lnTo>
                    <a:pt x="62" y="227"/>
                  </a:lnTo>
                  <a:lnTo>
                    <a:pt x="64" y="229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61" y="230"/>
                  </a:lnTo>
                  <a:lnTo>
                    <a:pt x="61" y="232"/>
                  </a:lnTo>
                  <a:lnTo>
                    <a:pt x="61" y="235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4" y="236"/>
                  </a:lnTo>
                  <a:lnTo>
                    <a:pt x="65" y="239"/>
                  </a:lnTo>
                  <a:lnTo>
                    <a:pt x="65" y="242"/>
                  </a:lnTo>
                  <a:lnTo>
                    <a:pt x="67" y="245"/>
                  </a:lnTo>
                  <a:lnTo>
                    <a:pt x="67" y="245"/>
                  </a:lnTo>
                  <a:lnTo>
                    <a:pt x="68" y="246"/>
                  </a:lnTo>
                  <a:lnTo>
                    <a:pt x="71" y="247"/>
                  </a:lnTo>
                  <a:lnTo>
                    <a:pt x="72" y="247"/>
                  </a:lnTo>
                  <a:lnTo>
                    <a:pt x="74" y="245"/>
                  </a:lnTo>
                  <a:lnTo>
                    <a:pt x="74" y="245"/>
                  </a:lnTo>
                  <a:lnTo>
                    <a:pt x="75" y="243"/>
                  </a:lnTo>
                  <a:lnTo>
                    <a:pt x="78" y="243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4" y="249"/>
                  </a:lnTo>
                  <a:lnTo>
                    <a:pt x="86" y="247"/>
                  </a:lnTo>
                  <a:lnTo>
                    <a:pt x="89" y="246"/>
                  </a:lnTo>
                  <a:lnTo>
                    <a:pt x="91" y="243"/>
                  </a:lnTo>
                  <a:lnTo>
                    <a:pt x="91" y="243"/>
                  </a:lnTo>
                  <a:lnTo>
                    <a:pt x="92" y="240"/>
                  </a:lnTo>
                  <a:lnTo>
                    <a:pt x="95" y="239"/>
                  </a:lnTo>
                  <a:lnTo>
                    <a:pt x="98" y="240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99" y="245"/>
                  </a:lnTo>
                  <a:lnTo>
                    <a:pt x="99" y="246"/>
                  </a:lnTo>
                  <a:lnTo>
                    <a:pt x="102" y="246"/>
                  </a:lnTo>
                  <a:lnTo>
                    <a:pt x="105" y="245"/>
                  </a:lnTo>
                  <a:lnTo>
                    <a:pt x="105" y="245"/>
                  </a:lnTo>
                  <a:lnTo>
                    <a:pt x="106" y="243"/>
                  </a:lnTo>
                  <a:lnTo>
                    <a:pt x="109" y="243"/>
                  </a:lnTo>
                  <a:lnTo>
                    <a:pt x="109" y="243"/>
                  </a:lnTo>
                  <a:lnTo>
                    <a:pt x="113" y="230"/>
                  </a:lnTo>
                  <a:lnTo>
                    <a:pt x="113" y="230"/>
                  </a:lnTo>
                  <a:lnTo>
                    <a:pt x="113" y="227"/>
                  </a:lnTo>
                  <a:lnTo>
                    <a:pt x="113" y="225"/>
                  </a:lnTo>
                  <a:lnTo>
                    <a:pt x="112" y="222"/>
                  </a:lnTo>
                  <a:lnTo>
                    <a:pt x="113" y="220"/>
                  </a:lnTo>
                  <a:lnTo>
                    <a:pt x="113" y="220"/>
                  </a:lnTo>
                  <a:lnTo>
                    <a:pt x="119" y="219"/>
                  </a:lnTo>
                  <a:lnTo>
                    <a:pt x="123" y="217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9" y="208"/>
                  </a:lnTo>
                  <a:lnTo>
                    <a:pt x="131" y="205"/>
                  </a:lnTo>
                  <a:lnTo>
                    <a:pt x="131" y="205"/>
                  </a:lnTo>
                  <a:lnTo>
                    <a:pt x="132" y="198"/>
                  </a:lnTo>
                  <a:lnTo>
                    <a:pt x="133" y="193"/>
                  </a:lnTo>
                  <a:lnTo>
                    <a:pt x="135" y="192"/>
                  </a:lnTo>
                  <a:lnTo>
                    <a:pt x="136" y="193"/>
                  </a:lnTo>
                  <a:lnTo>
                    <a:pt x="136" y="193"/>
                  </a:lnTo>
                  <a:lnTo>
                    <a:pt x="142" y="196"/>
                  </a:lnTo>
                  <a:lnTo>
                    <a:pt x="145" y="196"/>
                  </a:lnTo>
                  <a:lnTo>
                    <a:pt x="146" y="193"/>
                  </a:lnTo>
                  <a:lnTo>
                    <a:pt x="146" y="193"/>
                  </a:lnTo>
                  <a:lnTo>
                    <a:pt x="148" y="190"/>
                  </a:lnTo>
                  <a:lnTo>
                    <a:pt x="149" y="189"/>
                  </a:lnTo>
                  <a:lnTo>
                    <a:pt x="152" y="188"/>
                  </a:lnTo>
                  <a:lnTo>
                    <a:pt x="153" y="186"/>
                  </a:lnTo>
                  <a:lnTo>
                    <a:pt x="153" y="186"/>
                  </a:lnTo>
                  <a:lnTo>
                    <a:pt x="155" y="183"/>
                  </a:lnTo>
                  <a:lnTo>
                    <a:pt x="156" y="182"/>
                  </a:lnTo>
                  <a:lnTo>
                    <a:pt x="160" y="182"/>
                  </a:lnTo>
                  <a:lnTo>
                    <a:pt x="160" y="182"/>
                  </a:lnTo>
                  <a:lnTo>
                    <a:pt x="165" y="182"/>
                  </a:lnTo>
                  <a:lnTo>
                    <a:pt x="166" y="181"/>
                  </a:lnTo>
                  <a:lnTo>
                    <a:pt x="168" y="179"/>
                  </a:lnTo>
                  <a:lnTo>
                    <a:pt x="168" y="179"/>
                  </a:lnTo>
                  <a:lnTo>
                    <a:pt x="168" y="178"/>
                  </a:lnTo>
                  <a:lnTo>
                    <a:pt x="172" y="176"/>
                  </a:lnTo>
                  <a:lnTo>
                    <a:pt x="176" y="175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7" y="168"/>
                  </a:lnTo>
                  <a:lnTo>
                    <a:pt x="190" y="166"/>
                  </a:lnTo>
                  <a:lnTo>
                    <a:pt x="193" y="168"/>
                  </a:lnTo>
                  <a:lnTo>
                    <a:pt x="193" y="168"/>
                  </a:lnTo>
                  <a:lnTo>
                    <a:pt x="196" y="169"/>
                  </a:lnTo>
                  <a:lnTo>
                    <a:pt x="203" y="169"/>
                  </a:lnTo>
                  <a:lnTo>
                    <a:pt x="213" y="169"/>
                  </a:lnTo>
                  <a:lnTo>
                    <a:pt x="213" y="169"/>
                  </a:lnTo>
                  <a:lnTo>
                    <a:pt x="217" y="166"/>
                  </a:lnTo>
                  <a:lnTo>
                    <a:pt x="222" y="165"/>
                  </a:lnTo>
                  <a:lnTo>
                    <a:pt x="226" y="165"/>
                  </a:lnTo>
                  <a:lnTo>
                    <a:pt x="226" y="165"/>
                  </a:lnTo>
                  <a:lnTo>
                    <a:pt x="232" y="165"/>
                  </a:lnTo>
                  <a:lnTo>
                    <a:pt x="239" y="163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4" y="161"/>
                  </a:lnTo>
                  <a:lnTo>
                    <a:pt x="257" y="159"/>
                  </a:lnTo>
                  <a:lnTo>
                    <a:pt x="261" y="155"/>
                  </a:lnTo>
                  <a:lnTo>
                    <a:pt x="261" y="155"/>
                  </a:lnTo>
                  <a:lnTo>
                    <a:pt x="263" y="149"/>
                  </a:lnTo>
                  <a:lnTo>
                    <a:pt x="266" y="144"/>
                  </a:lnTo>
                  <a:lnTo>
                    <a:pt x="266" y="144"/>
                  </a:lnTo>
                  <a:lnTo>
                    <a:pt x="267" y="138"/>
                  </a:lnTo>
                  <a:lnTo>
                    <a:pt x="267" y="125"/>
                  </a:lnTo>
                  <a:lnTo>
                    <a:pt x="267" y="101"/>
                  </a:lnTo>
                  <a:lnTo>
                    <a:pt x="267" y="101"/>
                  </a:lnTo>
                  <a:lnTo>
                    <a:pt x="253" y="104"/>
                  </a:lnTo>
                  <a:lnTo>
                    <a:pt x="253" y="1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7" name="Freeform 220">
              <a:extLst>
                <a:ext uri="{FF2B5EF4-FFF2-40B4-BE49-F238E27FC236}">
                  <a16:creationId xmlns:a16="http://schemas.microsoft.com/office/drawing/2014/main" id="{C4CAE3B4-A137-3A3D-DDDC-29A2CDECC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696" y="4018222"/>
              <a:ext cx="193852" cy="133181"/>
            </a:xfrm>
            <a:custGeom>
              <a:avLst/>
              <a:gdLst/>
              <a:ahLst/>
              <a:cxnLst>
                <a:cxn ang="0">
                  <a:pos x="127" y="50"/>
                </a:cxn>
                <a:cxn ang="0">
                  <a:pos x="124" y="49"/>
                </a:cxn>
                <a:cxn ang="0">
                  <a:pos x="124" y="40"/>
                </a:cxn>
                <a:cxn ang="0">
                  <a:pos x="118" y="42"/>
                </a:cxn>
                <a:cxn ang="0">
                  <a:pos x="114" y="40"/>
                </a:cxn>
                <a:cxn ang="0">
                  <a:pos x="110" y="36"/>
                </a:cxn>
                <a:cxn ang="0">
                  <a:pos x="107" y="34"/>
                </a:cxn>
                <a:cxn ang="0">
                  <a:pos x="105" y="27"/>
                </a:cxn>
                <a:cxn ang="0">
                  <a:pos x="98" y="22"/>
                </a:cxn>
                <a:cxn ang="0">
                  <a:pos x="94" y="12"/>
                </a:cxn>
                <a:cxn ang="0">
                  <a:pos x="94" y="3"/>
                </a:cxn>
                <a:cxn ang="0">
                  <a:pos x="84" y="2"/>
                </a:cxn>
                <a:cxn ang="0">
                  <a:pos x="78" y="2"/>
                </a:cxn>
                <a:cxn ang="0">
                  <a:pos x="67" y="9"/>
                </a:cxn>
                <a:cxn ang="0">
                  <a:pos x="59" y="13"/>
                </a:cxn>
                <a:cxn ang="0">
                  <a:pos x="56" y="16"/>
                </a:cxn>
                <a:cxn ang="0">
                  <a:pos x="47" y="16"/>
                </a:cxn>
                <a:cxn ang="0">
                  <a:pos x="44" y="20"/>
                </a:cxn>
                <a:cxn ang="0">
                  <a:pos x="39" y="24"/>
                </a:cxn>
                <a:cxn ang="0">
                  <a:pos x="36" y="30"/>
                </a:cxn>
                <a:cxn ang="0">
                  <a:pos x="27" y="27"/>
                </a:cxn>
                <a:cxn ang="0">
                  <a:pos x="23" y="32"/>
                </a:cxn>
                <a:cxn ang="0">
                  <a:pos x="20" y="42"/>
                </a:cxn>
                <a:cxn ang="0">
                  <a:pos x="14" y="51"/>
                </a:cxn>
                <a:cxn ang="0">
                  <a:pos x="4" y="54"/>
                </a:cxn>
                <a:cxn ang="0">
                  <a:pos x="4" y="61"/>
                </a:cxn>
                <a:cxn ang="0">
                  <a:pos x="0" y="77"/>
                </a:cxn>
                <a:cxn ang="0">
                  <a:pos x="9" y="83"/>
                </a:cxn>
                <a:cxn ang="0">
                  <a:pos x="14" y="88"/>
                </a:cxn>
                <a:cxn ang="0">
                  <a:pos x="23" y="88"/>
                </a:cxn>
                <a:cxn ang="0">
                  <a:pos x="33" y="84"/>
                </a:cxn>
                <a:cxn ang="0">
                  <a:pos x="41" y="87"/>
                </a:cxn>
                <a:cxn ang="0">
                  <a:pos x="46" y="87"/>
                </a:cxn>
                <a:cxn ang="0">
                  <a:pos x="44" y="77"/>
                </a:cxn>
                <a:cxn ang="0">
                  <a:pos x="44" y="69"/>
                </a:cxn>
                <a:cxn ang="0">
                  <a:pos x="64" y="67"/>
                </a:cxn>
                <a:cxn ang="0">
                  <a:pos x="84" y="70"/>
                </a:cxn>
                <a:cxn ang="0">
                  <a:pos x="87" y="66"/>
                </a:cxn>
                <a:cxn ang="0">
                  <a:pos x="98" y="67"/>
                </a:cxn>
                <a:cxn ang="0">
                  <a:pos x="110" y="64"/>
                </a:cxn>
                <a:cxn ang="0">
                  <a:pos x="114" y="61"/>
                </a:cxn>
                <a:cxn ang="0">
                  <a:pos x="127" y="59"/>
                </a:cxn>
                <a:cxn ang="0">
                  <a:pos x="131" y="54"/>
                </a:cxn>
                <a:cxn ang="0">
                  <a:pos x="131" y="51"/>
                </a:cxn>
              </a:cxnLst>
              <a:rect l="0" t="0" r="r" b="b"/>
              <a:pathLst>
                <a:path w="131" h="90">
                  <a:moveTo>
                    <a:pt x="131" y="51"/>
                  </a:moveTo>
                  <a:lnTo>
                    <a:pt x="131" y="51"/>
                  </a:lnTo>
                  <a:lnTo>
                    <a:pt x="127" y="50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4" y="46"/>
                  </a:lnTo>
                  <a:lnTo>
                    <a:pt x="124" y="40"/>
                  </a:lnTo>
                  <a:lnTo>
                    <a:pt x="124" y="40"/>
                  </a:lnTo>
                  <a:lnTo>
                    <a:pt x="123" y="40"/>
                  </a:lnTo>
                  <a:lnTo>
                    <a:pt x="121" y="42"/>
                  </a:lnTo>
                  <a:lnTo>
                    <a:pt x="118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4" y="40"/>
                  </a:lnTo>
                  <a:lnTo>
                    <a:pt x="113" y="39"/>
                  </a:lnTo>
                  <a:lnTo>
                    <a:pt x="111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08" y="36"/>
                  </a:lnTo>
                  <a:lnTo>
                    <a:pt x="107" y="34"/>
                  </a:lnTo>
                  <a:lnTo>
                    <a:pt x="107" y="30"/>
                  </a:lnTo>
                  <a:lnTo>
                    <a:pt x="107" y="30"/>
                  </a:lnTo>
                  <a:lnTo>
                    <a:pt x="105" y="27"/>
                  </a:lnTo>
                  <a:lnTo>
                    <a:pt x="104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7" y="19"/>
                  </a:lnTo>
                  <a:lnTo>
                    <a:pt x="96" y="16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87" y="3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8" y="2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67" y="9"/>
                  </a:lnTo>
                  <a:lnTo>
                    <a:pt x="63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57" y="15"/>
                  </a:lnTo>
                  <a:lnTo>
                    <a:pt x="56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47" y="16"/>
                  </a:lnTo>
                  <a:lnTo>
                    <a:pt x="46" y="17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0" y="23"/>
                  </a:lnTo>
                  <a:lnTo>
                    <a:pt x="39" y="24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6" y="30"/>
                  </a:lnTo>
                  <a:lnTo>
                    <a:pt x="33" y="30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6" y="26"/>
                  </a:lnTo>
                  <a:lnTo>
                    <a:pt x="24" y="27"/>
                  </a:lnTo>
                  <a:lnTo>
                    <a:pt x="23" y="32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0" y="42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4" y="51"/>
                  </a:lnTo>
                  <a:lnTo>
                    <a:pt x="10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3" y="56"/>
                  </a:lnTo>
                  <a:lnTo>
                    <a:pt x="4" y="59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10" y="84"/>
                  </a:lnTo>
                  <a:lnTo>
                    <a:pt x="14" y="88"/>
                  </a:lnTo>
                  <a:lnTo>
                    <a:pt x="19" y="90"/>
                  </a:lnTo>
                  <a:lnTo>
                    <a:pt x="20" y="90"/>
                  </a:lnTo>
                  <a:lnTo>
                    <a:pt x="23" y="88"/>
                  </a:lnTo>
                  <a:lnTo>
                    <a:pt x="23" y="88"/>
                  </a:lnTo>
                  <a:lnTo>
                    <a:pt x="27" y="86"/>
                  </a:lnTo>
                  <a:lnTo>
                    <a:pt x="33" y="84"/>
                  </a:lnTo>
                  <a:lnTo>
                    <a:pt x="37" y="86"/>
                  </a:lnTo>
                  <a:lnTo>
                    <a:pt x="41" y="87"/>
                  </a:lnTo>
                  <a:lnTo>
                    <a:pt x="41" y="87"/>
                  </a:lnTo>
                  <a:lnTo>
                    <a:pt x="43" y="88"/>
                  </a:lnTo>
                  <a:lnTo>
                    <a:pt x="44" y="88"/>
                  </a:lnTo>
                  <a:lnTo>
                    <a:pt x="46" y="87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4" y="77"/>
                  </a:lnTo>
                  <a:lnTo>
                    <a:pt x="43" y="73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9"/>
                  </a:lnTo>
                  <a:lnTo>
                    <a:pt x="50" y="67"/>
                  </a:lnTo>
                  <a:lnTo>
                    <a:pt x="64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6" y="69"/>
                  </a:lnTo>
                  <a:lnTo>
                    <a:pt x="87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8" y="67"/>
                  </a:lnTo>
                  <a:lnTo>
                    <a:pt x="105" y="67"/>
                  </a:lnTo>
                  <a:lnTo>
                    <a:pt x="105" y="67"/>
                  </a:lnTo>
                  <a:lnTo>
                    <a:pt x="110" y="64"/>
                  </a:lnTo>
                  <a:lnTo>
                    <a:pt x="111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21" y="61"/>
                  </a:lnTo>
                  <a:lnTo>
                    <a:pt x="124" y="60"/>
                  </a:lnTo>
                  <a:lnTo>
                    <a:pt x="127" y="59"/>
                  </a:lnTo>
                  <a:lnTo>
                    <a:pt x="127" y="59"/>
                  </a:lnTo>
                  <a:lnTo>
                    <a:pt x="130" y="56"/>
                  </a:lnTo>
                  <a:lnTo>
                    <a:pt x="131" y="54"/>
                  </a:lnTo>
                  <a:lnTo>
                    <a:pt x="131" y="53"/>
                  </a:lnTo>
                  <a:lnTo>
                    <a:pt x="131" y="53"/>
                  </a:lnTo>
                  <a:lnTo>
                    <a:pt x="131" y="51"/>
                  </a:lnTo>
                  <a:lnTo>
                    <a:pt x="131" y="5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8" name="Freeform 221">
              <a:extLst>
                <a:ext uri="{FF2B5EF4-FFF2-40B4-BE49-F238E27FC236}">
                  <a16:creationId xmlns:a16="http://schemas.microsoft.com/office/drawing/2014/main" id="{1CA38B76-BC54-463A-F77D-0138515CA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316" y="3809572"/>
              <a:ext cx="365507" cy="287078"/>
            </a:xfrm>
            <a:custGeom>
              <a:avLst/>
              <a:gdLst/>
              <a:ahLst/>
              <a:cxnLst>
                <a:cxn ang="0">
                  <a:pos x="237" y="8"/>
                </a:cxn>
                <a:cxn ang="0">
                  <a:pos x="222" y="12"/>
                </a:cxn>
                <a:cxn ang="0">
                  <a:pos x="207" y="2"/>
                </a:cxn>
                <a:cxn ang="0">
                  <a:pos x="121" y="43"/>
                </a:cxn>
                <a:cxn ang="0">
                  <a:pos x="82" y="70"/>
                </a:cxn>
                <a:cxn ang="0">
                  <a:pos x="65" y="76"/>
                </a:cxn>
                <a:cxn ang="0">
                  <a:pos x="65" y="113"/>
                </a:cxn>
                <a:cxn ang="0">
                  <a:pos x="61" y="124"/>
                </a:cxn>
                <a:cxn ang="0">
                  <a:pos x="55" y="134"/>
                </a:cxn>
                <a:cxn ang="0">
                  <a:pos x="49" y="137"/>
                </a:cxn>
                <a:cxn ang="0">
                  <a:pos x="24" y="140"/>
                </a:cxn>
                <a:cxn ang="0">
                  <a:pos x="15" y="141"/>
                </a:cxn>
                <a:cxn ang="0">
                  <a:pos x="1" y="144"/>
                </a:cxn>
                <a:cxn ang="0">
                  <a:pos x="1" y="153"/>
                </a:cxn>
                <a:cxn ang="0">
                  <a:pos x="4" y="160"/>
                </a:cxn>
                <a:cxn ang="0">
                  <a:pos x="11" y="165"/>
                </a:cxn>
                <a:cxn ang="0">
                  <a:pos x="14" y="171"/>
                </a:cxn>
                <a:cxn ang="0">
                  <a:pos x="17" y="177"/>
                </a:cxn>
                <a:cxn ang="0">
                  <a:pos x="20" y="180"/>
                </a:cxn>
                <a:cxn ang="0">
                  <a:pos x="22" y="183"/>
                </a:cxn>
                <a:cxn ang="0">
                  <a:pos x="30" y="181"/>
                </a:cxn>
                <a:cxn ang="0">
                  <a:pos x="31" y="187"/>
                </a:cxn>
                <a:cxn ang="0">
                  <a:pos x="32" y="190"/>
                </a:cxn>
                <a:cxn ang="0">
                  <a:pos x="38" y="192"/>
                </a:cxn>
                <a:cxn ang="0">
                  <a:pos x="41" y="185"/>
                </a:cxn>
                <a:cxn ang="0">
                  <a:pos x="47" y="187"/>
                </a:cxn>
                <a:cxn ang="0">
                  <a:pos x="49" y="194"/>
                </a:cxn>
                <a:cxn ang="0">
                  <a:pos x="54" y="194"/>
                </a:cxn>
                <a:cxn ang="0">
                  <a:pos x="57" y="191"/>
                </a:cxn>
                <a:cxn ang="0">
                  <a:pos x="64" y="180"/>
                </a:cxn>
                <a:cxn ang="0">
                  <a:pos x="65" y="170"/>
                </a:cxn>
                <a:cxn ang="0">
                  <a:pos x="69" y="165"/>
                </a:cxn>
                <a:cxn ang="0">
                  <a:pos x="82" y="167"/>
                </a:cxn>
                <a:cxn ang="0">
                  <a:pos x="88" y="163"/>
                </a:cxn>
                <a:cxn ang="0">
                  <a:pos x="94" y="164"/>
                </a:cxn>
                <a:cxn ang="0">
                  <a:pos x="104" y="167"/>
                </a:cxn>
                <a:cxn ang="0">
                  <a:pos x="109" y="175"/>
                </a:cxn>
                <a:cxn ang="0">
                  <a:pos x="113" y="175"/>
                </a:cxn>
                <a:cxn ang="0">
                  <a:pos x="126" y="171"/>
                </a:cxn>
                <a:cxn ang="0">
                  <a:pos x="139" y="178"/>
                </a:cxn>
                <a:cxn ang="0">
                  <a:pos x="150" y="180"/>
                </a:cxn>
                <a:cxn ang="0">
                  <a:pos x="159" y="174"/>
                </a:cxn>
                <a:cxn ang="0">
                  <a:pos x="166" y="171"/>
                </a:cxn>
                <a:cxn ang="0">
                  <a:pos x="186" y="171"/>
                </a:cxn>
                <a:cxn ang="0">
                  <a:pos x="196" y="174"/>
                </a:cxn>
                <a:cxn ang="0">
                  <a:pos x="203" y="173"/>
                </a:cxn>
                <a:cxn ang="0">
                  <a:pos x="212" y="164"/>
                </a:cxn>
                <a:cxn ang="0">
                  <a:pos x="213" y="164"/>
                </a:cxn>
                <a:cxn ang="0">
                  <a:pos x="213" y="154"/>
                </a:cxn>
                <a:cxn ang="0">
                  <a:pos x="217" y="146"/>
                </a:cxn>
                <a:cxn ang="0">
                  <a:pos x="222" y="137"/>
                </a:cxn>
                <a:cxn ang="0">
                  <a:pos x="243" y="113"/>
                </a:cxn>
                <a:cxn ang="0">
                  <a:pos x="244" y="73"/>
                </a:cxn>
                <a:cxn ang="0">
                  <a:pos x="247" y="56"/>
                </a:cxn>
                <a:cxn ang="0">
                  <a:pos x="246" y="49"/>
                </a:cxn>
                <a:cxn ang="0">
                  <a:pos x="244" y="43"/>
                </a:cxn>
                <a:cxn ang="0">
                  <a:pos x="239" y="32"/>
                </a:cxn>
              </a:cxnLst>
              <a:rect l="0" t="0" r="r" b="b"/>
              <a:pathLst>
                <a:path w="247" h="194">
                  <a:moveTo>
                    <a:pt x="237" y="29"/>
                  </a:moveTo>
                  <a:lnTo>
                    <a:pt x="237" y="29"/>
                  </a:lnTo>
                  <a:lnTo>
                    <a:pt x="237" y="8"/>
                  </a:lnTo>
                  <a:lnTo>
                    <a:pt x="224" y="15"/>
                  </a:lnTo>
                  <a:lnTo>
                    <a:pt x="224" y="15"/>
                  </a:lnTo>
                  <a:lnTo>
                    <a:pt x="222" y="12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07" y="2"/>
                  </a:lnTo>
                  <a:lnTo>
                    <a:pt x="199" y="0"/>
                  </a:lnTo>
                  <a:lnTo>
                    <a:pt x="190" y="0"/>
                  </a:lnTo>
                  <a:lnTo>
                    <a:pt x="121" y="43"/>
                  </a:lnTo>
                  <a:lnTo>
                    <a:pt x="92" y="67"/>
                  </a:lnTo>
                  <a:lnTo>
                    <a:pt x="92" y="67"/>
                  </a:lnTo>
                  <a:lnTo>
                    <a:pt x="82" y="70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5" y="76"/>
                  </a:lnTo>
                  <a:lnTo>
                    <a:pt x="65" y="76"/>
                  </a:lnTo>
                  <a:lnTo>
                    <a:pt x="65" y="100"/>
                  </a:lnTo>
                  <a:lnTo>
                    <a:pt x="65" y="113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61" y="124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5" y="134"/>
                  </a:lnTo>
                  <a:lnTo>
                    <a:pt x="52" y="136"/>
                  </a:lnTo>
                  <a:lnTo>
                    <a:pt x="49" y="137"/>
                  </a:lnTo>
                  <a:lnTo>
                    <a:pt x="49" y="137"/>
                  </a:lnTo>
                  <a:lnTo>
                    <a:pt x="37" y="138"/>
                  </a:lnTo>
                  <a:lnTo>
                    <a:pt x="30" y="140"/>
                  </a:lnTo>
                  <a:lnTo>
                    <a:pt x="24" y="140"/>
                  </a:lnTo>
                  <a:lnTo>
                    <a:pt x="24" y="140"/>
                  </a:lnTo>
                  <a:lnTo>
                    <a:pt x="20" y="140"/>
                  </a:lnTo>
                  <a:lnTo>
                    <a:pt x="15" y="141"/>
                  </a:lnTo>
                  <a:lnTo>
                    <a:pt x="11" y="144"/>
                  </a:lnTo>
                  <a:lnTo>
                    <a:pt x="1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3" y="157"/>
                  </a:lnTo>
                  <a:lnTo>
                    <a:pt x="4" y="160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11" y="165"/>
                  </a:lnTo>
                  <a:lnTo>
                    <a:pt x="12" y="168"/>
                  </a:lnTo>
                  <a:lnTo>
                    <a:pt x="14" y="171"/>
                  </a:lnTo>
                  <a:lnTo>
                    <a:pt x="14" y="171"/>
                  </a:lnTo>
                  <a:lnTo>
                    <a:pt x="14" y="175"/>
                  </a:lnTo>
                  <a:lnTo>
                    <a:pt x="15" y="177"/>
                  </a:lnTo>
                  <a:lnTo>
                    <a:pt x="17" y="177"/>
                  </a:lnTo>
                  <a:lnTo>
                    <a:pt x="17" y="177"/>
                  </a:lnTo>
                  <a:lnTo>
                    <a:pt x="18" y="177"/>
                  </a:lnTo>
                  <a:lnTo>
                    <a:pt x="20" y="180"/>
                  </a:lnTo>
                  <a:lnTo>
                    <a:pt x="21" y="181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7"/>
                  </a:lnTo>
                  <a:lnTo>
                    <a:pt x="31" y="190"/>
                  </a:lnTo>
                  <a:lnTo>
                    <a:pt x="32" y="190"/>
                  </a:lnTo>
                  <a:lnTo>
                    <a:pt x="32" y="190"/>
                  </a:lnTo>
                  <a:lnTo>
                    <a:pt x="34" y="191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40" y="187"/>
                  </a:lnTo>
                  <a:lnTo>
                    <a:pt x="41" y="185"/>
                  </a:lnTo>
                  <a:lnTo>
                    <a:pt x="44" y="185"/>
                  </a:lnTo>
                  <a:lnTo>
                    <a:pt x="44" y="185"/>
                  </a:lnTo>
                  <a:lnTo>
                    <a:pt x="47" y="187"/>
                  </a:lnTo>
                  <a:lnTo>
                    <a:pt x="47" y="190"/>
                  </a:lnTo>
                  <a:lnTo>
                    <a:pt x="47" y="191"/>
                  </a:lnTo>
                  <a:lnTo>
                    <a:pt x="49" y="194"/>
                  </a:lnTo>
                  <a:lnTo>
                    <a:pt x="49" y="194"/>
                  </a:lnTo>
                  <a:lnTo>
                    <a:pt x="52" y="194"/>
                  </a:lnTo>
                  <a:lnTo>
                    <a:pt x="54" y="194"/>
                  </a:lnTo>
                  <a:lnTo>
                    <a:pt x="55" y="192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57" y="187"/>
                  </a:lnTo>
                  <a:lnTo>
                    <a:pt x="59" y="184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4" y="173"/>
                  </a:lnTo>
                  <a:lnTo>
                    <a:pt x="65" y="170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9" y="165"/>
                  </a:lnTo>
                  <a:lnTo>
                    <a:pt x="74" y="165"/>
                  </a:lnTo>
                  <a:lnTo>
                    <a:pt x="82" y="167"/>
                  </a:lnTo>
                  <a:lnTo>
                    <a:pt x="82" y="167"/>
                  </a:lnTo>
                  <a:lnTo>
                    <a:pt x="84" y="165"/>
                  </a:lnTo>
                  <a:lnTo>
                    <a:pt x="86" y="164"/>
                  </a:lnTo>
                  <a:lnTo>
                    <a:pt x="88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4" y="164"/>
                  </a:lnTo>
                  <a:lnTo>
                    <a:pt x="98" y="165"/>
                  </a:lnTo>
                  <a:lnTo>
                    <a:pt x="101" y="165"/>
                  </a:lnTo>
                  <a:lnTo>
                    <a:pt x="104" y="167"/>
                  </a:lnTo>
                  <a:lnTo>
                    <a:pt x="104" y="167"/>
                  </a:lnTo>
                  <a:lnTo>
                    <a:pt x="108" y="174"/>
                  </a:lnTo>
                  <a:lnTo>
                    <a:pt x="109" y="175"/>
                  </a:lnTo>
                  <a:lnTo>
                    <a:pt x="111" y="175"/>
                  </a:lnTo>
                  <a:lnTo>
                    <a:pt x="113" y="175"/>
                  </a:lnTo>
                  <a:lnTo>
                    <a:pt x="113" y="175"/>
                  </a:lnTo>
                  <a:lnTo>
                    <a:pt x="121" y="173"/>
                  </a:lnTo>
                  <a:lnTo>
                    <a:pt x="126" y="171"/>
                  </a:lnTo>
                  <a:lnTo>
                    <a:pt x="126" y="171"/>
                  </a:lnTo>
                  <a:lnTo>
                    <a:pt x="129" y="173"/>
                  </a:lnTo>
                  <a:lnTo>
                    <a:pt x="132" y="174"/>
                  </a:lnTo>
                  <a:lnTo>
                    <a:pt x="139" y="178"/>
                  </a:lnTo>
                  <a:lnTo>
                    <a:pt x="139" y="178"/>
                  </a:lnTo>
                  <a:lnTo>
                    <a:pt x="146" y="180"/>
                  </a:lnTo>
                  <a:lnTo>
                    <a:pt x="150" y="180"/>
                  </a:lnTo>
                  <a:lnTo>
                    <a:pt x="155" y="178"/>
                  </a:lnTo>
                  <a:lnTo>
                    <a:pt x="155" y="178"/>
                  </a:lnTo>
                  <a:lnTo>
                    <a:pt x="159" y="174"/>
                  </a:lnTo>
                  <a:lnTo>
                    <a:pt x="163" y="171"/>
                  </a:lnTo>
                  <a:lnTo>
                    <a:pt x="166" y="171"/>
                  </a:lnTo>
                  <a:lnTo>
                    <a:pt x="166" y="171"/>
                  </a:lnTo>
                  <a:lnTo>
                    <a:pt x="176" y="170"/>
                  </a:lnTo>
                  <a:lnTo>
                    <a:pt x="183" y="170"/>
                  </a:lnTo>
                  <a:lnTo>
                    <a:pt x="186" y="171"/>
                  </a:lnTo>
                  <a:lnTo>
                    <a:pt x="186" y="171"/>
                  </a:lnTo>
                  <a:lnTo>
                    <a:pt x="192" y="174"/>
                  </a:lnTo>
                  <a:lnTo>
                    <a:pt x="196" y="174"/>
                  </a:lnTo>
                  <a:lnTo>
                    <a:pt x="200" y="174"/>
                  </a:lnTo>
                  <a:lnTo>
                    <a:pt x="200" y="174"/>
                  </a:lnTo>
                  <a:lnTo>
                    <a:pt x="203" y="173"/>
                  </a:lnTo>
                  <a:lnTo>
                    <a:pt x="206" y="168"/>
                  </a:lnTo>
                  <a:lnTo>
                    <a:pt x="209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4"/>
                  </a:lnTo>
                  <a:lnTo>
                    <a:pt x="213" y="158"/>
                  </a:lnTo>
                  <a:lnTo>
                    <a:pt x="213" y="158"/>
                  </a:lnTo>
                  <a:lnTo>
                    <a:pt x="213" y="154"/>
                  </a:lnTo>
                  <a:lnTo>
                    <a:pt x="215" y="151"/>
                  </a:lnTo>
                  <a:lnTo>
                    <a:pt x="216" y="150"/>
                  </a:lnTo>
                  <a:lnTo>
                    <a:pt x="217" y="146"/>
                  </a:lnTo>
                  <a:lnTo>
                    <a:pt x="217" y="146"/>
                  </a:lnTo>
                  <a:lnTo>
                    <a:pt x="219" y="141"/>
                  </a:lnTo>
                  <a:lnTo>
                    <a:pt x="222" y="137"/>
                  </a:lnTo>
                  <a:lnTo>
                    <a:pt x="229" y="126"/>
                  </a:lnTo>
                  <a:lnTo>
                    <a:pt x="243" y="113"/>
                  </a:lnTo>
                  <a:lnTo>
                    <a:pt x="243" y="113"/>
                  </a:lnTo>
                  <a:lnTo>
                    <a:pt x="243" y="107"/>
                  </a:lnTo>
                  <a:lnTo>
                    <a:pt x="244" y="94"/>
                  </a:lnTo>
                  <a:lnTo>
                    <a:pt x="244" y="73"/>
                  </a:lnTo>
                  <a:lnTo>
                    <a:pt x="244" y="73"/>
                  </a:lnTo>
                  <a:lnTo>
                    <a:pt x="244" y="64"/>
                  </a:lnTo>
                  <a:lnTo>
                    <a:pt x="247" y="56"/>
                  </a:lnTo>
                  <a:lnTo>
                    <a:pt x="247" y="56"/>
                  </a:lnTo>
                  <a:lnTo>
                    <a:pt x="247" y="52"/>
                  </a:lnTo>
                  <a:lnTo>
                    <a:pt x="246" y="49"/>
                  </a:lnTo>
                  <a:lnTo>
                    <a:pt x="244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243" y="39"/>
                  </a:lnTo>
                  <a:lnTo>
                    <a:pt x="242" y="35"/>
                  </a:lnTo>
                  <a:lnTo>
                    <a:pt x="239" y="32"/>
                  </a:lnTo>
                  <a:lnTo>
                    <a:pt x="237" y="29"/>
                  </a:lnTo>
                  <a:lnTo>
                    <a:pt x="237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9" name="Freeform 222">
              <a:extLst>
                <a:ext uri="{FF2B5EF4-FFF2-40B4-BE49-F238E27FC236}">
                  <a16:creationId xmlns:a16="http://schemas.microsoft.com/office/drawing/2014/main" id="{512E380A-DE44-CD11-25A3-EAA60F358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510" y="3809572"/>
              <a:ext cx="238246" cy="393622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4" y="29"/>
                </a:cxn>
                <a:cxn ang="0">
                  <a:pos x="30" y="39"/>
                </a:cxn>
                <a:cxn ang="0">
                  <a:pos x="31" y="47"/>
                </a:cxn>
                <a:cxn ang="0">
                  <a:pos x="34" y="56"/>
                </a:cxn>
                <a:cxn ang="0">
                  <a:pos x="31" y="73"/>
                </a:cxn>
                <a:cxn ang="0">
                  <a:pos x="30" y="107"/>
                </a:cxn>
                <a:cxn ang="0">
                  <a:pos x="16" y="126"/>
                </a:cxn>
                <a:cxn ang="0">
                  <a:pos x="4" y="146"/>
                </a:cxn>
                <a:cxn ang="0">
                  <a:pos x="2" y="151"/>
                </a:cxn>
                <a:cxn ang="0">
                  <a:pos x="0" y="158"/>
                </a:cxn>
                <a:cxn ang="0">
                  <a:pos x="4" y="167"/>
                </a:cxn>
                <a:cxn ang="0">
                  <a:pos x="9" y="173"/>
                </a:cxn>
                <a:cxn ang="0">
                  <a:pos x="14" y="175"/>
                </a:cxn>
                <a:cxn ang="0">
                  <a:pos x="21" y="190"/>
                </a:cxn>
                <a:cxn ang="0">
                  <a:pos x="21" y="195"/>
                </a:cxn>
                <a:cxn ang="0">
                  <a:pos x="23" y="204"/>
                </a:cxn>
                <a:cxn ang="0">
                  <a:pos x="27" y="221"/>
                </a:cxn>
                <a:cxn ang="0">
                  <a:pos x="30" y="224"/>
                </a:cxn>
                <a:cxn ang="0">
                  <a:pos x="23" y="225"/>
                </a:cxn>
                <a:cxn ang="0">
                  <a:pos x="9" y="228"/>
                </a:cxn>
                <a:cxn ang="0">
                  <a:pos x="10" y="235"/>
                </a:cxn>
                <a:cxn ang="0">
                  <a:pos x="21" y="245"/>
                </a:cxn>
                <a:cxn ang="0">
                  <a:pos x="26" y="252"/>
                </a:cxn>
                <a:cxn ang="0">
                  <a:pos x="33" y="266"/>
                </a:cxn>
                <a:cxn ang="0">
                  <a:pos x="38" y="265"/>
                </a:cxn>
                <a:cxn ang="0">
                  <a:pos x="43" y="261"/>
                </a:cxn>
                <a:cxn ang="0">
                  <a:pos x="48" y="264"/>
                </a:cxn>
                <a:cxn ang="0">
                  <a:pos x="51" y="262"/>
                </a:cxn>
                <a:cxn ang="0">
                  <a:pos x="70" y="257"/>
                </a:cxn>
                <a:cxn ang="0">
                  <a:pos x="84" y="249"/>
                </a:cxn>
                <a:cxn ang="0">
                  <a:pos x="83" y="245"/>
                </a:cxn>
                <a:cxn ang="0">
                  <a:pos x="84" y="241"/>
                </a:cxn>
                <a:cxn ang="0">
                  <a:pos x="103" y="239"/>
                </a:cxn>
                <a:cxn ang="0">
                  <a:pos x="107" y="237"/>
                </a:cxn>
                <a:cxn ang="0">
                  <a:pos x="122" y="220"/>
                </a:cxn>
                <a:cxn ang="0">
                  <a:pos x="124" y="214"/>
                </a:cxn>
                <a:cxn ang="0">
                  <a:pos x="132" y="208"/>
                </a:cxn>
                <a:cxn ang="0">
                  <a:pos x="139" y="207"/>
                </a:cxn>
                <a:cxn ang="0">
                  <a:pos x="141" y="207"/>
                </a:cxn>
                <a:cxn ang="0">
                  <a:pos x="139" y="197"/>
                </a:cxn>
                <a:cxn ang="0">
                  <a:pos x="135" y="190"/>
                </a:cxn>
                <a:cxn ang="0">
                  <a:pos x="132" y="178"/>
                </a:cxn>
                <a:cxn ang="0">
                  <a:pos x="128" y="175"/>
                </a:cxn>
                <a:cxn ang="0">
                  <a:pos x="131" y="170"/>
                </a:cxn>
                <a:cxn ang="0">
                  <a:pos x="130" y="163"/>
                </a:cxn>
                <a:cxn ang="0">
                  <a:pos x="131" y="157"/>
                </a:cxn>
                <a:cxn ang="0">
                  <a:pos x="135" y="156"/>
                </a:cxn>
                <a:cxn ang="0">
                  <a:pos x="137" y="147"/>
                </a:cxn>
                <a:cxn ang="0">
                  <a:pos x="141" y="144"/>
                </a:cxn>
                <a:cxn ang="0">
                  <a:pos x="145" y="136"/>
                </a:cxn>
                <a:cxn ang="0">
                  <a:pos x="151" y="130"/>
                </a:cxn>
                <a:cxn ang="0">
                  <a:pos x="159" y="124"/>
                </a:cxn>
                <a:cxn ang="0">
                  <a:pos x="161" y="66"/>
                </a:cxn>
              </a:cxnLst>
              <a:rect l="0" t="0" r="r" b="b"/>
              <a:pathLst>
                <a:path w="161" h="266">
                  <a:moveTo>
                    <a:pt x="161" y="66"/>
                  </a:moveTo>
                  <a:lnTo>
                    <a:pt x="38" y="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6" y="32"/>
                  </a:lnTo>
                  <a:lnTo>
                    <a:pt x="29" y="35"/>
                  </a:lnTo>
                  <a:lnTo>
                    <a:pt x="30" y="3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7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1" y="64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94"/>
                  </a:lnTo>
                  <a:lnTo>
                    <a:pt x="30" y="107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16" y="126"/>
                  </a:lnTo>
                  <a:lnTo>
                    <a:pt x="9" y="137"/>
                  </a:lnTo>
                  <a:lnTo>
                    <a:pt x="6" y="141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3" y="150"/>
                  </a:lnTo>
                  <a:lnTo>
                    <a:pt x="2" y="151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4" y="167"/>
                  </a:lnTo>
                  <a:lnTo>
                    <a:pt x="4" y="167"/>
                  </a:lnTo>
                  <a:lnTo>
                    <a:pt x="6" y="171"/>
                  </a:lnTo>
                  <a:lnTo>
                    <a:pt x="9" y="173"/>
                  </a:lnTo>
                  <a:lnTo>
                    <a:pt x="11" y="174"/>
                  </a:lnTo>
                  <a:lnTo>
                    <a:pt x="11" y="174"/>
                  </a:lnTo>
                  <a:lnTo>
                    <a:pt x="14" y="175"/>
                  </a:lnTo>
                  <a:lnTo>
                    <a:pt x="17" y="180"/>
                  </a:lnTo>
                  <a:lnTo>
                    <a:pt x="20" y="185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2"/>
                  </a:lnTo>
                  <a:lnTo>
                    <a:pt x="21" y="195"/>
                  </a:lnTo>
                  <a:lnTo>
                    <a:pt x="23" y="198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10"/>
                  </a:lnTo>
                  <a:lnTo>
                    <a:pt x="24" y="215"/>
                  </a:lnTo>
                  <a:lnTo>
                    <a:pt x="27" y="221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29" y="225"/>
                  </a:lnTo>
                  <a:lnTo>
                    <a:pt x="23" y="225"/>
                  </a:lnTo>
                  <a:lnTo>
                    <a:pt x="23" y="225"/>
                  </a:lnTo>
                  <a:lnTo>
                    <a:pt x="14" y="225"/>
                  </a:lnTo>
                  <a:lnTo>
                    <a:pt x="10" y="227"/>
                  </a:lnTo>
                  <a:lnTo>
                    <a:pt x="9" y="228"/>
                  </a:lnTo>
                  <a:lnTo>
                    <a:pt x="9" y="228"/>
                  </a:lnTo>
                  <a:lnTo>
                    <a:pt x="9" y="232"/>
                  </a:lnTo>
                  <a:lnTo>
                    <a:pt x="10" y="235"/>
                  </a:lnTo>
                  <a:lnTo>
                    <a:pt x="13" y="239"/>
                  </a:lnTo>
                  <a:lnTo>
                    <a:pt x="13" y="239"/>
                  </a:lnTo>
                  <a:lnTo>
                    <a:pt x="21" y="245"/>
                  </a:lnTo>
                  <a:lnTo>
                    <a:pt x="24" y="248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9" y="261"/>
                  </a:lnTo>
                  <a:lnTo>
                    <a:pt x="33" y="266"/>
                  </a:lnTo>
                  <a:lnTo>
                    <a:pt x="33" y="266"/>
                  </a:lnTo>
                  <a:lnTo>
                    <a:pt x="34" y="266"/>
                  </a:lnTo>
                  <a:lnTo>
                    <a:pt x="36" y="266"/>
                  </a:lnTo>
                  <a:lnTo>
                    <a:pt x="38" y="265"/>
                  </a:lnTo>
                  <a:lnTo>
                    <a:pt x="41" y="262"/>
                  </a:lnTo>
                  <a:lnTo>
                    <a:pt x="41" y="262"/>
                  </a:lnTo>
                  <a:lnTo>
                    <a:pt x="43" y="261"/>
                  </a:lnTo>
                  <a:lnTo>
                    <a:pt x="44" y="261"/>
                  </a:lnTo>
                  <a:lnTo>
                    <a:pt x="47" y="262"/>
                  </a:lnTo>
                  <a:lnTo>
                    <a:pt x="48" y="264"/>
                  </a:lnTo>
                  <a:lnTo>
                    <a:pt x="50" y="264"/>
                  </a:lnTo>
                  <a:lnTo>
                    <a:pt x="51" y="262"/>
                  </a:lnTo>
                  <a:lnTo>
                    <a:pt x="51" y="262"/>
                  </a:lnTo>
                  <a:lnTo>
                    <a:pt x="56" y="259"/>
                  </a:lnTo>
                  <a:lnTo>
                    <a:pt x="60" y="258"/>
                  </a:lnTo>
                  <a:lnTo>
                    <a:pt x="70" y="257"/>
                  </a:lnTo>
                  <a:lnTo>
                    <a:pt x="70" y="257"/>
                  </a:lnTo>
                  <a:lnTo>
                    <a:pt x="77" y="254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8"/>
                  </a:lnTo>
                  <a:lnTo>
                    <a:pt x="83" y="245"/>
                  </a:lnTo>
                  <a:lnTo>
                    <a:pt x="83" y="242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88" y="239"/>
                  </a:lnTo>
                  <a:lnTo>
                    <a:pt x="95" y="239"/>
                  </a:lnTo>
                  <a:lnTo>
                    <a:pt x="103" y="239"/>
                  </a:lnTo>
                  <a:lnTo>
                    <a:pt x="105" y="238"/>
                  </a:lnTo>
                  <a:lnTo>
                    <a:pt x="107" y="237"/>
                  </a:lnTo>
                  <a:lnTo>
                    <a:pt x="107" y="237"/>
                  </a:lnTo>
                  <a:lnTo>
                    <a:pt x="115" y="227"/>
                  </a:lnTo>
                  <a:lnTo>
                    <a:pt x="122" y="220"/>
                  </a:lnTo>
                  <a:lnTo>
                    <a:pt x="122" y="220"/>
                  </a:lnTo>
                  <a:lnTo>
                    <a:pt x="124" y="218"/>
                  </a:lnTo>
                  <a:lnTo>
                    <a:pt x="124" y="217"/>
                  </a:lnTo>
                  <a:lnTo>
                    <a:pt x="124" y="214"/>
                  </a:lnTo>
                  <a:lnTo>
                    <a:pt x="127" y="212"/>
                  </a:lnTo>
                  <a:lnTo>
                    <a:pt x="127" y="212"/>
                  </a:lnTo>
                  <a:lnTo>
                    <a:pt x="132" y="208"/>
                  </a:lnTo>
                  <a:lnTo>
                    <a:pt x="137" y="207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1" y="207"/>
                  </a:lnTo>
                  <a:lnTo>
                    <a:pt x="144" y="200"/>
                  </a:lnTo>
                  <a:lnTo>
                    <a:pt x="144" y="200"/>
                  </a:lnTo>
                  <a:lnTo>
                    <a:pt x="139" y="197"/>
                  </a:lnTo>
                  <a:lnTo>
                    <a:pt x="137" y="194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7" y="183"/>
                  </a:lnTo>
                  <a:lnTo>
                    <a:pt x="135" y="180"/>
                  </a:lnTo>
                  <a:lnTo>
                    <a:pt x="132" y="178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5"/>
                  </a:lnTo>
                  <a:lnTo>
                    <a:pt x="128" y="173"/>
                  </a:lnTo>
                  <a:lnTo>
                    <a:pt x="131" y="170"/>
                  </a:lnTo>
                  <a:lnTo>
                    <a:pt x="131" y="170"/>
                  </a:lnTo>
                  <a:lnTo>
                    <a:pt x="131" y="168"/>
                  </a:lnTo>
                  <a:lnTo>
                    <a:pt x="131" y="165"/>
                  </a:lnTo>
                  <a:lnTo>
                    <a:pt x="130" y="163"/>
                  </a:lnTo>
                  <a:lnTo>
                    <a:pt x="130" y="158"/>
                  </a:lnTo>
                  <a:lnTo>
                    <a:pt x="130" y="158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4" y="157"/>
                  </a:lnTo>
                  <a:lnTo>
                    <a:pt x="135" y="156"/>
                  </a:lnTo>
                  <a:lnTo>
                    <a:pt x="135" y="153"/>
                  </a:lnTo>
                  <a:lnTo>
                    <a:pt x="137" y="148"/>
                  </a:lnTo>
                  <a:lnTo>
                    <a:pt x="137" y="147"/>
                  </a:lnTo>
                  <a:lnTo>
                    <a:pt x="138" y="146"/>
                  </a:lnTo>
                  <a:lnTo>
                    <a:pt x="138" y="146"/>
                  </a:lnTo>
                  <a:lnTo>
                    <a:pt x="141" y="144"/>
                  </a:lnTo>
                  <a:lnTo>
                    <a:pt x="144" y="143"/>
                  </a:lnTo>
                  <a:lnTo>
                    <a:pt x="145" y="136"/>
                  </a:lnTo>
                  <a:lnTo>
                    <a:pt x="145" y="136"/>
                  </a:lnTo>
                  <a:lnTo>
                    <a:pt x="145" y="134"/>
                  </a:lnTo>
                  <a:lnTo>
                    <a:pt x="147" y="133"/>
                  </a:lnTo>
                  <a:lnTo>
                    <a:pt x="151" y="130"/>
                  </a:lnTo>
                  <a:lnTo>
                    <a:pt x="158" y="127"/>
                  </a:lnTo>
                  <a:lnTo>
                    <a:pt x="158" y="127"/>
                  </a:lnTo>
                  <a:lnTo>
                    <a:pt x="159" y="124"/>
                  </a:lnTo>
                  <a:lnTo>
                    <a:pt x="161" y="119"/>
                  </a:lnTo>
                  <a:lnTo>
                    <a:pt x="161" y="110"/>
                  </a:lnTo>
                  <a:lnTo>
                    <a:pt x="161" y="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0" name="Freeform 223">
              <a:extLst>
                <a:ext uri="{FF2B5EF4-FFF2-40B4-BE49-F238E27FC236}">
                  <a16:creationId xmlns:a16="http://schemas.microsoft.com/office/drawing/2014/main" id="{F55C7CF2-1457-FA3E-6265-212F12CC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993" y="3592044"/>
              <a:ext cx="251563" cy="257482"/>
            </a:xfrm>
            <a:custGeom>
              <a:avLst/>
              <a:gdLst/>
              <a:ahLst/>
              <a:cxnLst>
                <a:cxn ang="0">
                  <a:pos x="149" y="9"/>
                </a:cxn>
                <a:cxn ang="0">
                  <a:pos x="148" y="12"/>
                </a:cxn>
                <a:cxn ang="0">
                  <a:pos x="145" y="12"/>
                </a:cxn>
                <a:cxn ang="0">
                  <a:pos x="135" y="11"/>
                </a:cxn>
                <a:cxn ang="0">
                  <a:pos x="131" y="11"/>
                </a:cxn>
                <a:cxn ang="0">
                  <a:pos x="119" y="11"/>
                </a:cxn>
                <a:cxn ang="0">
                  <a:pos x="109" y="7"/>
                </a:cxn>
                <a:cxn ang="0">
                  <a:pos x="102" y="5"/>
                </a:cxn>
                <a:cxn ang="0">
                  <a:pos x="82" y="9"/>
                </a:cxn>
                <a:cxn ang="0">
                  <a:pos x="76" y="12"/>
                </a:cxn>
                <a:cxn ang="0">
                  <a:pos x="74" y="15"/>
                </a:cxn>
                <a:cxn ang="0">
                  <a:pos x="64" y="15"/>
                </a:cxn>
                <a:cxn ang="0">
                  <a:pos x="58" y="14"/>
                </a:cxn>
                <a:cxn ang="0">
                  <a:pos x="38" y="7"/>
                </a:cxn>
                <a:cxn ang="0">
                  <a:pos x="30" y="5"/>
                </a:cxn>
                <a:cxn ang="0">
                  <a:pos x="8" y="2"/>
                </a:cxn>
                <a:cxn ang="0">
                  <a:pos x="5" y="0"/>
                </a:cxn>
                <a:cxn ang="0">
                  <a:pos x="2" y="4"/>
                </a:cxn>
                <a:cxn ang="0">
                  <a:pos x="2" y="15"/>
                </a:cxn>
                <a:cxn ang="0">
                  <a:pos x="1" y="24"/>
                </a:cxn>
                <a:cxn ang="0">
                  <a:pos x="0" y="28"/>
                </a:cxn>
                <a:cxn ang="0">
                  <a:pos x="1" y="39"/>
                </a:cxn>
                <a:cxn ang="0">
                  <a:pos x="1" y="48"/>
                </a:cxn>
                <a:cxn ang="0">
                  <a:pos x="99" y="172"/>
                </a:cxn>
                <a:cxn ang="0">
                  <a:pos x="105" y="167"/>
                </a:cxn>
                <a:cxn ang="0">
                  <a:pos x="108" y="167"/>
                </a:cxn>
                <a:cxn ang="0">
                  <a:pos x="112" y="170"/>
                </a:cxn>
                <a:cxn ang="0">
                  <a:pos x="133" y="170"/>
                </a:cxn>
                <a:cxn ang="0">
                  <a:pos x="139" y="174"/>
                </a:cxn>
                <a:cxn ang="0">
                  <a:pos x="142" y="174"/>
                </a:cxn>
                <a:cxn ang="0">
                  <a:pos x="145" y="172"/>
                </a:cxn>
                <a:cxn ang="0">
                  <a:pos x="152" y="167"/>
                </a:cxn>
                <a:cxn ang="0">
                  <a:pos x="153" y="167"/>
                </a:cxn>
                <a:cxn ang="0">
                  <a:pos x="158" y="162"/>
                </a:cxn>
                <a:cxn ang="0">
                  <a:pos x="160" y="156"/>
                </a:cxn>
                <a:cxn ang="0">
                  <a:pos x="162" y="156"/>
                </a:cxn>
                <a:cxn ang="0">
                  <a:pos x="170" y="150"/>
                </a:cxn>
                <a:cxn ang="0">
                  <a:pos x="170" y="149"/>
                </a:cxn>
                <a:cxn ang="0">
                  <a:pos x="170" y="143"/>
                </a:cxn>
                <a:cxn ang="0">
                  <a:pos x="170" y="139"/>
                </a:cxn>
                <a:cxn ang="0">
                  <a:pos x="166" y="132"/>
                </a:cxn>
                <a:cxn ang="0">
                  <a:pos x="163" y="125"/>
                </a:cxn>
                <a:cxn ang="0">
                  <a:pos x="153" y="108"/>
                </a:cxn>
                <a:cxn ang="0">
                  <a:pos x="146" y="92"/>
                </a:cxn>
                <a:cxn ang="0">
                  <a:pos x="145" y="88"/>
                </a:cxn>
                <a:cxn ang="0">
                  <a:pos x="139" y="81"/>
                </a:cxn>
                <a:cxn ang="0">
                  <a:pos x="139" y="76"/>
                </a:cxn>
                <a:cxn ang="0">
                  <a:pos x="136" y="69"/>
                </a:cxn>
                <a:cxn ang="0">
                  <a:pos x="128" y="58"/>
                </a:cxn>
                <a:cxn ang="0">
                  <a:pos x="121" y="41"/>
                </a:cxn>
                <a:cxn ang="0">
                  <a:pos x="121" y="29"/>
                </a:cxn>
                <a:cxn ang="0">
                  <a:pos x="122" y="31"/>
                </a:cxn>
                <a:cxn ang="0">
                  <a:pos x="131" y="49"/>
                </a:cxn>
                <a:cxn ang="0">
                  <a:pos x="138" y="62"/>
                </a:cxn>
                <a:cxn ang="0">
                  <a:pos x="145" y="71"/>
                </a:cxn>
                <a:cxn ang="0">
                  <a:pos x="148" y="71"/>
                </a:cxn>
                <a:cxn ang="0">
                  <a:pos x="150" y="66"/>
                </a:cxn>
                <a:cxn ang="0">
                  <a:pos x="155" y="51"/>
                </a:cxn>
                <a:cxn ang="0">
                  <a:pos x="158" y="48"/>
                </a:cxn>
                <a:cxn ang="0">
                  <a:pos x="158" y="45"/>
                </a:cxn>
              </a:cxnLst>
              <a:rect l="0" t="0" r="r" b="b"/>
              <a:pathLst>
                <a:path w="170" h="174">
                  <a:moveTo>
                    <a:pt x="160" y="38"/>
                  </a:moveTo>
                  <a:lnTo>
                    <a:pt x="149" y="9"/>
                  </a:lnTo>
                  <a:lnTo>
                    <a:pt x="149" y="9"/>
                  </a:lnTo>
                  <a:lnTo>
                    <a:pt x="148" y="12"/>
                  </a:lnTo>
                  <a:lnTo>
                    <a:pt x="148" y="12"/>
                  </a:lnTo>
                  <a:lnTo>
                    <a:pt x="145" y="12"/>
                  </a:lnTo>
                  <a:lnTo>
                    <a:pt x="140" y="12"/>
                  </a:lnTo>
                  <a:lnTo>
                    <a:pt x="135" y="11"/>
                  </a:lnTo>
                  <a:lnTo>
                    <a:pt x="131" y="11"/>
                  </a:lnTo>
                  <a:lnTo>
                    <a:pt x="131" y="11"/>
                  </a:lnTo>
                  <a:lnTo>
                    <a:pt x="125" y="12"/>
                  </a:lnTo>
                  <a:lnTo>
                    <a:pt x="119" y="11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6" y="7"/>
                  </a:lnTo>
                  <a:lnTo>
                    <a:pt x="102" y="5"/>
                  </a:lnTo>
                  <a:lnTo>
                    <a:pt x="92" y="7"/>
                  </a:lnTo>
                  <a:lnTo>
                    <a:pt x="82" y="9"/>
                  </a:lnTo>
                  <a:lnTo>
                    <a:pt x="78" y="11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4" y="15"/>
                  </a:lnTo>
                  <a:lnTo>
                    <a:pt x="69" y="17"/>
                  </a:lnTo>
                  <a:lnTo>
                    <a:pt x="64" y="15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45" y="9"/>
                  </a:lnTo>
                  <a:lnTo>
                    <a:pt x="38" y="7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12" y="4"/>
                  </a:lnTo>
                  <a:lnTo>
                    <a:pt x="8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11"/>
                  </a:lnTo>
                  <a:lnTo>
                    <a:pt x="2" y="15"/>
                  </a:lnTo>
                  <a:lnTo>
                    <a:pt x="2" y="19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172"/>
                  </a:lnTo>
                  <a:lnTo>
                    <a:pt x="99" y="172"/>
                  </a:lnTo>
                  <a:lnTo>
                    <a:pt x="99" y="172"/>
                  </a:lnTo>
                  <a:lnTo>
                    <a:pt x="105" y="167"/>
                  </a:lnTo>
                  <a:lnTo>
                    <a:pt x="105" y="167"/>
                  </a:lnTo>
                  <a:lnTo>
                    <a:pt x="108" y="167"/>
                  </a:lnTo>
                  <a:lnTo>
                    <a:pt x="109" y="167"/>
                  </a:lnTo>
                  <a:lnTo>
                    <a:pt x="112" y="170"/>
                  </a:lnTo>
                  <a:lnTo>
                    <a:pt x="133" y="170"/>
                  </a:lnTo>
                  <a:lnTo>
                    <a:pt x="133" y="170"/>
                  </a:lnTo>
                  <a:lnTo>
                    <a:pt x="136" y="173"/>
                  </a:lnTo>
                  <a:lnTo>
                    <a:pt x="139" y="174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8" y="169"/>
                  </a:lnTo>
                  <a:lnTo>
                    <a:pt x="152" y="167"/>
                  </a:lnTo>
                  <a:lnTo>
                    <a:pt x="152" y="167"/>
                  </a:lnTo>
                  <a:lnTo>
                    <a:pt x="153" y="167"/>
                  </a:lnTo>
                  <a:lnTo>
                    <a:pt x="155" y="166"/>
                  </a:lnTo>
                  <a:lnTo>
                    <a:pt x="158" y="162"/>
                  </a:lnTo>
                  <a:lnTo>
                    <a:pt x="159" y="157"/>
                  </a:lnTo>
                  <a:lnTo>
                    <a:pt x="160" y="156"/>
                  </a:lnTo>
                  <a:lnTo>
                    <a:pt x="162" y="156"/>
                  </a:lnTo>
                  <a:lnTo>
                    <a:pt x="162" y="156"/>
                  </a:lnTo>
                  <a:lnTo>
                    <a:pt x="166" y="156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9"/>
                  </a:lnTo>
                  <a:lnTo>
                    <a:pt x="170" y="149"/>
                  </a:lnTo>
                  <a:lnTo>
                    <a:pt x="170" y="143"/>
                  </a:lnTo>
                  <a:lnTo>
                    <a:pt x="170" y="143"/>
                  </a:lnTo>
                  <a:lnTo>
                    <a:pt x="170" y="139"/>
                  </a:lnTo>
                  <a:lnTo>
                    <a:pt x="169" y="135"/>
                  </a:lnTo>
                  <a:lnTo>
                    <a:pt x="166" y="132"/>
                  </a:lnTo>
                  <a:lnTo>
                    <a:pt x="163" y="125"/>
                  </a:lnTo>
                  <a:lnTo>
                    <a:pt x="163" y="125"/>
                  </a:lnTo>
                  <a:lnTo>
                    <a:pt x="159" y="116"/>
                  </a:lnTo>
                  <a:lnTo>
                    <a:pt x="153" y="108"/>
                  </a:lnTo>
                  <a:lnTo>
                    <a:pt x="149" y="99"/>
                  </a:lnTo>
                  <a:lnTo>
                    <a:pt x="146" y="92"/>
                  </a:lnTo>
                  <a:lnTo>
                    <a:pt x="146" y="92"/>
                  </a:lnTo>
                  <a:lnTo>
                    <a:pt x="145" y="88"/>
                  </a:lnTo>
                  <a:lnTo>
                    <a:pt x="142" y="85"/>
                  </a:lnTo>
                  <a:lnTo>
                    <a:pt x="139" y="81"/>
                  </a:lnTo>
                  <a:lnTo>
                    <a:pt x="139" y="76"/>
                  </a:lnTo>
                  <a:lnTo>
                    <a:pt x="139" y="76"/>
                  </a:lnTo>
                  <a:lnTo>
                    <a:pt x="138" y="72"/>
                  </a:lnTo>
                  <a:lnTo>
                    <a:pt x="136" y="69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3" y="49"/>
                  </a:lnTo>
                  <a:lnTo>
                    <a:pt x="121" y="41"/>
                  </a:lnTo>
                  <a:lnTo>
                    <a:pt x="119" y="32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31"/>
                  </a:lnTo>
                  <a:lnTo>
                    <a:pt x="126" y="36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8" y="62"/>
                  </a:lnTo>
                  <a:lnTo>
                    <a:pt x="142" y="68"/>
                  </a:lnTo>
                  <a:lnTo>
                    <a:pt x="145" y="71"/>
                  </a:lnTo>
                  <a:lnTo>
                    <a:pt x="148" y="71"/>
                  </a:lnTo>
                  <a:lnTo>
                    <a:pt x="148" y="71"/>
                  </a:lnTo>
                  <a:lnTo>
                    <a:pt x="149" y="69"/>
                  </a:lnTo>
                  <a:lnTo>
                    <a:pt x="150" y="66"/>
                  </a:lnTo>
                  <a:lnTo>
                    <a:pt x="153" y="59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8" y="49"/>
                  </a:lnTo>
                  <a:lnTo>
                    <a:pt x="158" y="45"/>
                  </a:lnTo>
                  <a:lnTo>
                    <a:pt x="160" y="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1" name="Freeform 224">
              <a:extLst>
                <a:ext uri="{FF2B5EF4-FFF2-40B4-BE49-F238E27FC236}">
                  <a16:creationId xmlns:a16="http://schemas.microsoft.com/office/drawing/2014/main" id="{C9A54E16-0204-49B7-0B2C-CC29C979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006" y="4326017"/>
              <a:ext cx="130221" cy="149459"/>
            </a:xfrm>
            <a:custGeom>
              <a:avLst/>
              <a:gdLst/>
              <a:ahLst/>
              <a:cxnLst>
                <a:cxn ang="0">
                  <a:pos x="44" y="97"/>
                </a:cxn>
                <a:cxn ang="0">
                  <a:pos x="48" y="92"/>
                </a:cxn>
                <a:cxn ang="0">
                  <a:pos x="46" y="84"/>
                </a:cxn>
                <a:cxn ang="0">
                  <a:pos x="46" y="80"/>
                </a:cxn>
                <a:cxn ang="0">
                  <a:pos x="51" y="77"/>
                </a:cxn>
                <a:cxn ang="0">
                  <a:pos x="56" y="77"/>
                </a:cxn>
                <a:cxn ang="0">
                  <a:pos x="58" y="75"/>
                </a:cxn>
                <a:cxn ang="0">
                  <a:pos x="60" y="70"/>
                </a:cxn>
                <a:cxn ang="0">
                  <a:pos x="63" y="68"/>
                </a:cxn>
                <a:cxn ang="0">
                  <a:pos x="67" y="73"/>
                </a:cxn>
                <a:cxn ang="0">
                  <a:pos x="70" y="77"/>
                </a:cxn>
                <a:cxn ang="0">
                  <a:pos x="71" y="78"/>
                </a:cxn>
                <a:cxn ang="0">
                  <a:pos x="77" y="78"/>
                </a:cxn>
                <a:cxn ang="0">
                  <a:pos x="84" y="80"/>
                </a:cxn>
                <a:cxn ang="0">
                  <a:pos x="85" y="78"/>
                </a:cxn>
                <a:cxn ang="0">
                  <a:pos x="88" y="73"/>
                </a:cxn>
                <a:cxn ang="0">
                  <a:pos x="88" y="61"/>
                </a:cxn>
                <a:cxn ang="0">
                  <a:pos x="87" y="47"/>
                </a:cxn>
                <a:cxn ang="0">
                  <a:pos x="84" y="44"/>
                </a:cxn>
                <a:cxn ang="0">
                  <a:pos x="78" y="37"/>
                </a:cxn>
                <a:cxn ang="0">
                  <a:pos x="81" y="31"/>
                </a:cxn>
                <a:cxn ang="0">
                  <a:pos x="85" y="28"/>
                </a:cxn>
                <a:cxn ang="0">
                  <a:pos x="85" y="21"/>
                </a:cxn>
                <a:cxn ang="0">
                  <a:pos x="84" y="18"/>
                </a:cxn>
                <a:cxn ang="0">
                  <a:pos x="78" y="17"/>
                </a:cxn>
                <a:cxn ang="0">
                  <a:pos x="70" y="18"/>
                </a:cxn>
                <a:cxn ang="0">
                  <a:pos x="67" y="18"/>
                </a:cxn>
                <a:cxn ang="0">
                  <a:pos x="70" y="1"/>
                </a:cxn>
                <a:cxn ang="0">
                  <a:pos x="46" y="0"/>
                </a:cxn>
                <a:cxn ang="0">
                  <a:pos x="43" y="1"/>
                </a:cxn>
                <a:cxn ang="0">
                  <a:pos x="41" y="21"/>
                </a:cxn>
                <a:cxn ang="0">
                  <a:pos x="20" y="23"/>
                </a:cxn>
                <a:cxn ang="0">
                  <a:pos x="13" y="24"/>
                </a:cxn>
                <a:cxn ang="0">
                  <a:pos x="10" y="27"/>
                </a:cxn>
                <a:cxn ang="0">
                  <a:pos x="10" y="28"/>
                </a:cxn>
                <a:cxn ang="0">
                  <a:pos x="14" y="33"/>
                </a:cxn>
                <a:cxn ang="0">
                  <a:pos x="16" y="36"/>
                </a:cxn>
                <a:cxn ang="0">
                  <a:pos x="16" y="37"/>
                </a:cxn>
                <a:cxn ang="0">
                  <a:pos x="9" y="40"/>
                </a:cxn>
                <a:cxn ang="0">
                  <a:pos x="7" y="43"/>
                </a:cxn>
                <a:cxn ang="0">
                  <a:pos x="7" y="46"/>
                </a:cxn>
                <a:cxn ang="0">
                  <a:pos x="2" y="53"/>
                </a:cxn>
                <a:cxn ang="0">
                  <a:pos x="0" y="54"/>
                </a:cxn>
                <a:cxn ang="0">
                  <a:pos x="3" y="60"/>
                </a:cxn>
                <a:cxn ang="0">
                  <a:pos x="9" y="67"/>
                </a:cxn>
                <a:cxn ang="0">
                  <a:pos x="9" y="68"/>
                </a:cxn>
                <a:cxn ang="0">
                  <a:pos x="20" y="81"/>
                </a:cxn>
                <a:cxn ang="0">
                  <a:pos x="24" y="87"/>
                </a:cxn>
                <a:cxn ang="0">
                  <a:pos x="30" y="95"/>
                </a:cxn>
                <a:cxn ang="0">
                  <a:pos x="36" y="101"/>
                </a:cxn>
                <a:cxn ang="0">
                  <a:pos x="44" y="97"/>
                </a:cxn>
              </a:cxnLst>
              <a:rect l="0" t="0" r="r" b="b"/>
              <a:pathLst>
                <a:path w="88" h="101">
                  <a:moveTo>
                    <a:pt x="44" y="97"/>
                  </a:moveTo>
                  <a:lnTo>
                    <a:pt x="44" y="97"/>
                  </a:lnTo>
                  <a:lnTo>
                    <a:pt x="48" y="95"/>
                  </a:lnTo>
                  <a:lnTo>
                    <a:pt x="48" y="92"/>
                  </a:lnTo>
                  <a:lnTo>
                    <a:pt x="48" y="88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46" y="80"/>
                  </a:lnTo>
                  <a:lnTo>
                    <a:pt x="47" y="77"/>
                  </a:lnTo>
                  <a:lnTo>
                    <a:pt x="51" y="77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7" y="77"/>
                  </a:lnTo>
                  <a:lnTo>
                    <a:pt x="58" y="75"/>
                  </a:lnTo>
                  <a:lnTo>
                    <a:pt x="60" y="73"/>
                  </a:lnTo>
                  <a:lnTo>
                    <a:pt x="60" y="70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70"/>
                  </a:lnTo>
                  <a:lnTo>
                    <a:pt x="67" y="73"/>
                  </a:lnTo>
                  <a:lnTo>
                    <a:pt x="68" y="77"/>
                  </a:lnTo>
                  <a:lnTo>
                    <a:pt x="70" y="77"/>
                  </a:lnTo>
                  <a:lnTo>
                    <a:pt x="71" y="78"/>
                  </a:lnTo>
                  <a:lnTo>
                    <a:pt x="71" y="78"/>
                  </a:lnTo>
                  <a:lnTo>
                    <a:pt x="74" y="78"/>
                  </a:lnTo>
                  <a:lnTo>
                    <a:pt x="77" y="78"/>
                  </a:lnTo>
                  <a:lnTo>
                    <a:pt x="80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5" y="78"/>
                  </a:lnTo>
                  <a:lnTo>
                    <a:pt x="87" y="77"/>
                  </a:lnTo>
                  <a:lnTo>
                    <a:pt x="88" y="73"/>
                  </a:lnTo>
                  <a:lnTo>
                    <a:pt x="88" y="61"/>
                  </a:lnTo>
                  <a:lnTo>
                    <a:pt x="88" y="61"/>
                  </a:lnTo>
                  <a:lnTo>
                    <a:pt x="88" y="50"/>
                  </a:lnTo>
                  <a:lnTo>
                    <a:pt x="87" y="47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1" y="41"/>
                  </a:lnTo>
                  <a:lnTo>
                    <a:pt x="78" y="37"/>
                  </a:lnTo>
                  <a:lnTo>
                    <a:pt x="78" y="34"/>
                  </a:lnTo>
                  <a:lnTo>
                    <a:pt x="81" y="31"/>
                  </a:lnTo>
                  <a:lnTo>
                    <a:pt x="81" y="31"/>
                  </a:lnTo>
                  <a:lnTo>
                    <a:pt x="85" y="28"/>
                  </a:lnTo>
                  <a:lnTo>
                    <a:pt x="87" y="24"/>
                  </a:lnTo>
                  <a:lnTo>
                    <a:pt x="85" y="21"/>
                  </a:lnTo>
                  <a:lnTo>
                    <a:pt x="84" y="18"/>
                  </a:lnTo>
                  <a:lnTo>
                    <a:pt x="84" y="18"/>
                  </a:lnTo>
                  <a:lnTo>
                    <a:pt x="81" y="17"/>
                  </a:lnTo>
                  <a:lnTo>
                    <a:pt x="78" y="17"/>
                  </a:lnTo>
                  <a:lnTo>
                    <a:pt x="74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46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6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0" y="28"/>
                  </a:lnTo>
                  <a:lnTo>
                    <a:pt x="11" y="31"/>
                  </a:lnTo>
                  <a:lnTo>
                    <a:pt x="14" y="33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1" y="38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6"/>
                  </a:lnTo>
                  <a:lnTo>
                    <a:pt x="6" y="48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60"/>
                  </a:lnTo>
                  <a:lnTo>
                    <a:pt x="7" y="63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8"/>
                  </a:lnTo>
                  <a:lnTo>
                    <a:pt x="11" y="71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24" y="87"/>
                  </a:lnTo>
                  <a:lnTo>
                    <a:pt x="27" y="91"/>
                  </a:lnTo>
                  <a:lnTo>
                    <a:pt x="30" y="95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39" y="98"/>
                  </a:lnTo>
                  <a:lnTo>
                    <a:pt x="44" y="97"/>
                  </a:lnTo>
                  <a:lnTo>
                    <a:pt x="44" y="9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2" name="Freeform 225">
              <a:extLst>
                <a:ext uri="{FF2B5EF4-FFF2-40B4-BE49-F238E27FC236}">
                  <a16:creationId xmlns:a16="http://schemas.microsoft.com/office/drawing/2014/main" id="{859BD812-F929-5889-55D5-14B3CAC69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324" y="4327496"/>
              <a:ext cx="50312" cy="34036"/>
            </a:xfrm>
            <a:custGeom>
              <a:avLst/>
              <a:gdLst/>
              <a:ahLst/>
              <a:cxnLst>
                <a:cxn ang="0">
                  <a:pos x="32" y="20"/>
                </a:cxn>
                <a:cxn ang="0">
                  <a:pos x="32" y="20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8" y="8"/>
                </a:cxn>
                <a:cxn ang="0">
                  <a:pos x="7" y="10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1" y="15"/>
                </a:cxn>
                <a:cxn ang="0">
                  <a:pos x="0" y="16"/>
                </a:cxn>
                <a:cxn ang="0">
                  <a:pos x="1" y="17"/>
                </a:cxn>
                <a:cxn ang="0">
                  <a:pos x="2" y="19"/>
                </a:cxn>
                <a:cxn ang="0">
                  <a:pos x="2" y="19"/>
                </a:cxn>
                <a:cxn ang="0">
                  <a:pos x="4" y="19"/>
                </a:cxn>
                <a:cxn ang="0">
                  <a:pos x="5" y="20"/>
                </a:cxn>
                <a:cxn ang="0">
                  <a:pos x="4" y="23"/>
                </a:cxn>
                <a:cxn ang="0">
                  <a:pos x="4" y="23"/>
                </a:cxn>
                <a:cxn ang="0">
                  <a:pos x="11" y="22"/>
                </a:cxn>
                <a:cxn ang="0">
                  <a:pos x="11" y="22"/>
                </a:cxn>
                <a:cxn ang="0">
                  <a:pos x="32" y="20"/>
                </a:cxn>
                <a:cxn ang="0">
                  <a:pos x="32" y="20"/>
                </a:cxn>
              </a:cxnLst>
              <a:rect l="0" t="0" r="r" b="b"/>
              <a:pathLst>
                <a:path w="34" h="23">
                  <a:moveTo>
                    <a:pt x="32" y="20"/>
                  </a:moveTo>
                  <a:lnTo>
                    <a:pt x="32" y="20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8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32" y="20"/>
                  </a:lnTo>
                  <a:lnTo>
                    <a:pt x="32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3" name="Freeform 226">
              <a:extLst>
                <a:ext uri="{FF2B5EF4-FFF2-40B4-BE49-F238E27FC236}">
                  <a16:creationId xmlns:a16="http://schemas.microsoft.com/office/drawing/2014/main" id="{B8D00CCB-F602-22C4-A808-65AE7368E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278" y="4291981"/>
              <a:ext cx="165735" cy="210129"/>
            </a:xfrm>
            <a:custGeom>
              <a:avLst/>
              <a:gdLst/>
              <a:ahLst/>
              <a:cxnLst>
                <a:cxn ang="0">
                  <a:pos x="35" y="137"/>
                </a:cxn>
                <a:cxn ang="0">
                  <a:pos x="41" y="135"/>
                </a:cxn>
                <a:cxn ang="0">
                  <a:pos x="54" y="134"/>
                </a:cxn>
                <a:cxn ang="0">
                  <a:pos x="55" y="138"/>
                </a:cxn>
                <a:cxn ang="0">
                  <a:pos x="61" y="135"/>
                </a:cxn>
                <a:cxn ang="0">
                  <a:pos x="71" y="131"/>
                </a:cxn>
                <a:cxn ang="0">
                  <a:pos x="72" y="121"/>
                </a:cxn>
                <a:cxn ang="0">
                  <a:pos x="76" y="114"/>
                </a:cxn>
                <a:cxn ang="0">
                  <a:pos x="78" y="87"/>
                </a:cxn>
                <a:cxn ang="0">
                  <a:pos x="85" y="80"/>
                </a:cxn>
                <a:cxn ang="0">
                  <a:pos x="92" y="70"/>
                </a:cxn>
                <a:cxn ang="0">
                  <a:pos x="98" y="54"/>
                </a:cxn>
                <a:cxn ang="0">
                  <a:pos x="104" y="36"/>
                </a:cxn>
                <a:cxn ang="0">
                  <a:pos x="109" y="19"/>
                </a:cxn>
                <a:cxn ang="0">
                  <a:pos x="112" y="7"/>
                </a:cxn>
                <a:cxn ang="0">
                  <a:pos x="98" y="0"/>
                </a:cxn>
                <a:cxn ang="0">
                  <a:pos x="82" y="4"/>
                </a:cxn>
                <a:cxn ang="0">
                  <a:pos x="79" y="16"/>
                </a:cxn>
                <a:cxn ang="0">
                  <a:pos x="75" y="26"/>
                </a:cxn>
                <a:cxn ang="0">
                  <a:pos x="65" y="29"/>
                </a:cxn>
                <a:cxn ang="0">
                  <a:pos x="52" y="24"/>
                </a:cxn>
                <a:cxn ang="0">
                  <a:pos x="31" y="41"/>
                </a:cxn>
                <a:cxn ang="0">
                  <a:pos x="34" y="41"/>
                </a:cxn>
                <a:cxn ang="0">
                  <a:pos x="45" y="40"/>
                </a:cxn>
                <a:cxn ang="0">
                  <a:pos x="49" y="44"/>
                </a:cxn>
                <a:cxn ang="0">
                  <a:pos x="45" y="54"/>
                </a:cxn>
                <a:cxn ang="0">
                  <a:pos x="42" y="60"/>
                </a:cxn>
                <a:cxn ang="0">
                  <a:pos x="48" y="67"/>
                </a:cxn>
                <a:cxn ang="0">
                  <a:pos x="52" y="84"/>
                </a:cxn>
                <a:cxn ang="0">
                  <a:pos x="51" y="100"/>
                </a:cxn>
                <a:cxn ang="0">
                  <a:pos x="48" y="103"/>
                </a:cxn>
                <a:cxn ang="0">
                  <a:pos x="38" y="101"/>
                </a:cxn>
                <a:cxn ang="0">
                  <a:pos x="34" y="100"/>
                </a:cxn>
                <a:cxn ang="0">
                  <a:pos x="30" y="93"/>
                </a:cxn>
                <a:cxn ang="0">
                  <a:pos x="24" y="93"/>
                </a:cxn>
                <a:cxn ang="0">
                  <a:pos x="21" y="100"/>
                </a:cxn>
                <a:cxn ang="0">
                  <a:pos x="15" y="100"/>
                </a:cxn>
                <a:cxn ang="0">
                  <a:pos x="10" y="107"/>
                </a:cxn>
                <a:cxn ang="0">
                  <a:pos x="12" y="115"/>
                </a:cxn>
                <a:cxn ang="0">
                  <a:pos x="8" y="120"/>
                </a:cxn>
                <a:cxn ang="0">
                  <a:pos x="0" y="124"/>
                </a:cxn>
                <a:cxn ang="0">
                  <a:pos x="10" y="134"/>
                </a:cxn>
                <a:cxn ang="0">
                  <a:pos x="25" y="137"/>
                </a:cxn>
              </a:cxnLst>
              <a:rect l="0" t="0" r="r" b="b"/>
              <a:pathLst>
                <a:path w="112" h="142">
                  <a:moveTo>
                    <a:pt x="31" y="134"/>
                  </a:moveTo>
                  <a:lnTo>
                    <a:pt x="31" y="134"/>
                  </a:lnTo>
                  <a:lnTo>
                    <a:pt x="35" y="137"/>
                  </a:lnTo>
                  <a:lnTo>
                    <a:pt x="38" y="137"/>
                  </a:lnTo>
                  <a:lnTo>
                    <a:pt x="41" y="135"/>
                  </a:lnTo>
                  <a:lnTo>
                    <a:pt x="41" y="135"/>
                  </a:lnTo>
                  <a:lnTo>
                    <a:pt x="47" y="133"/>
                  </a:lnTo>
                  <a:lnTo>
                    <a:pt x="51" y="133"/>
                  </a:lnTo>
                  <a:lnTo>
                    <a:pt x="54" y="134"/>
                  </a:lnTo>
                  <a:lnTo>
                    <a:pt x="54" y="137"/>
                  </a:lnTo>
                  <a:lnTo>
                    <a:pt x="54" y="137"/>
                  </a:lnTo>
                  <a:lnTo>
                    <a:pt x="55" y="138"/>
                  </a:lnTo>
                  <a:lnTo>
                    <a:pt x="57" y="140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5" y="133"/>
                  </a:lnTo>
                  <a:lnTo>
                    <a:pt x="68" y="133"/>
                  </a:lnTo>
                  <a:lnTo>
                    <a:pt x="71" y="131"/>
                  </a:lnTo>
                  <a:lnTo>
                    <a:pt x="71" y="127"/>
                  </a:lnTo>
                  <a:lnTo>
                    <a:pt x="71" y="127"/>
                  </a:lnTo>
                  <a:lnTo>
                    <a:pt x="72" y="121"/>
                  </a:lnTo>
                  <a:lnTo>
                    <a:pt x="74" y="121"/>
                  </a:lnTo>
                  <a:lnTo>
                    <a:pt x="76" y="120"/>
                  </a:lnTo>
                  <a:lnTo>
                    <a:pt x="76" y="114"/>
                  </a:lnTo>
                  <a:lnTo>
                    <a:pt x="76" y="114"/>
                  </a:lnTo>
                  <a:lnTo>
                    <a:pt x="78" y="87"/>
                  </a:lnTo>
                  <a:lnTo>
                    <a:pt x="78" y="87"/>
                  </a:lnTo>
                  <a:lnTo>
                    <a:pt x="79" y="86"/>
                  </a:lnTo>
                  <a:lnTo>
                    <a:pt x="81" y="84"/>
                  </a:lnTo>
                  <a:lnTo>
                    <a:pt x="85" y="80"/>
                  </a:lnTo>
                  <a:lnTo>
                    <a:pt x="89" y="76"/>
                  </a:lnTo>
                  <a:lnTo>
                    <a:pt x="92" y="73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4" y="63"/>
                  </a:lnTo>
                  <a:lnTo>
                    <a:pt x="98" y="54"/>
                  </a:lnTo>
                  <a:lnTo>
                    <a:pt x="102" y="44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5" y="30"/>
                  </a:lnTo>
                  <a:lnTo>
                    <a:pt x="106" y="26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12" y="12"/>
                  </a:lnTo>
                  <a:lnTo>
                    <a:pt x="112" y="7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98" y="0"/>
                  </a:lnTo>
                  <a:lnTo>
                    <a:pt x="92" y="3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9"/>
                  </a:lnTo>
                  <a:lnTo>
                    <a:pt x="82" y="13"/>
                  </a:lnTo>
                  <a:lnTo>
                    <a:pt x="79" y="16"/>
                  </a:lnTo>
                  <a:lnTo>
                    <a:pt x="79" y="16"/>
                  </a:lnTo>
                  <a:lnTo>
                    <a:pt x="78" y="22"/>
                  </a:lnTo>
                  <a:lnTo>
                    <a:pt x="75" y="26"/>
                  </a:lnTo>
                  <a:lnTo>
                    <a:pt x="75" y="33"/>
                  </a:lnTo>
                  <a:lnTo>
                    <a:pt x="75" y="33"/>
                  </a:lnTo>
                  <a:lnTo>
                    <a:pt x="65" y="29"/>
                  </a:lnTo>
                  <a:lnTo>
                    <a:pt x="58" y="26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34" y="24"/>
                  </a:lnTo>
                  <a:lnTo>
                    <a:pt x="34" y="24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32" y="41"/>
                  </a:lnTo>
                  <a:lnTo>
                    <a:pt x="34" y="41"/>
                  </a:lnTo>
                  <a:lnTo>
                    <a:pt x="38" y="41"/>
                  </a:lnTo>
                  <a:lnTo>
                    <a:pt x="42" y="40"/>
                  </a:lnTo>
                  <a:lnTo>
                    <a:pt x="45" y="40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9" y="44"/>
                  </a:lnTo>
                  <a:lnTo>
                    <a:pt x="51" y="47"/>
                  </a:lnTo>
                  <a:lnTo>
                    <a:pt x="49" y="51"/>
                  </a:lnTo>
                  <a:lnTo>
                    <a:pt x="45" y="54"/>
                  </a:lnTo>
                  <a:lnTo>
                    <a:pt x="45" y="54"/>
                  </a:lnTo>
                  <a:lnTo>
                    <a:pt x="42" y="57"/>
                  </a:lnTo>
                  <a:lnTo>
                    <a:pt x="42" y="60"/>
                  </a:lnTo>
                  <a:lnTo>
                    <a:pt x="45" y="64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1" y="70"/>
                  </a:lnTo>
                  <a:lnTo>
                    <a:pt x="52" y="73"/>
                  </a:lnTo>
                  <a:lnTo>
                    <a:pt x="52" y="84"/>
                  </a:lnTo>
                  <a:lnTo>
                    <a:pt x="52" y="84"/>
                  </a:lnTo>
                  <a:lnTo>
                    <a:pt x="52" y="96"/>
                  </a:lnTo>
                  <a:lnTo>
                    <a:pt x="51" y="100"/>
                  </a:lnTo>
                  <a:lnTo>
                    <a:pt x="49" y="101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44" y="103"/>
                  </a:lnTo>
                  <a:lnTo>
                    <a:pt x="41" y="101"/>
                  </a:lnTo>
                  <a:lnTo>
                    <a:pt x="38" y="101"/>
                  </a:lnTo>
                  <a:lnTo>
                    <a:pt x="35" y="101"/>
                  </a:lnTo>
                  <a:lnTo>
                    <a:pt x="35" y="101"/>
                  </a:lnTo>
                  <a:lnTo>
                    <a:pt x="34" y="100"/>
                  </a:lnTo>
                  <a:lnTo>
                    <a:pt x="32" y="100"/>
                  </a:lnTo>
                  <a:lnTo>
                    <a:pt x="31" y="96"/>
                  </a:lnTo>
                  <a:lnTo>
                    <a:pt x="30" y="93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4" y="93"/>
                  </a:lnTo>
                  <a:lnTo>
                    <a:pt x="24" y="96"/>
                  </a:lnTo>
                  <a:lnTo>
                    <a:pt x="22" y="98"/>
                  </a:lnTo>
                  <a:lnTo>
                    <a:pt x="21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00"/>
                  </a:lnTo>
                  <a:lnTo>
                    <a:pt x="11" y="100"/>
                  </a:lnTo>
                  <a:lnTo>
                    <a:pt x="10" y="103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2" y="111"/>
                  </a:lnTo>
                  <a:lnTo>
                    <a:pt x="12" y="115"/>
                  </a:lnTo>
                  <a:lnTo>
                    <a:pt x="12" y="118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3" y="121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3" y="125"/>
                  </a:lnTo>
                  <a:lnTo>
                    <a:pt x="3" y="125"/>
                  </a:lnTo>
                  <a:lnTo>
                    <a:pt x="10" y="134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25" y="137"/>
                  </a:lnTo>
                  <a:lnTo>
                    <a:pt x="31" y="134"/>
                  </a:lnTo>
                  <a:lnTo>
                    <a:pt x="31" y="1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4" name="Freeform 227">
              <a:extLst>
                <a:ext uri="{FF2B5EF4-FFF2-40B4-BE49-F238E27FC236}">
                  <a16:creationId xmlns:a16="http://schemas.microsoft.com/office/drawing/2014/main" id="{41A8D3B4-6C13-2342-BCAF-83AE7C3D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922" y="3812531"/>
              <a:ext cx="389184" cy="483890"/>
            </a:xfrm>
            <a:custGeom>
              <a:avLst/>
              <a:gdLst/>
              <a:ahLst/>
              <a:cxnLst>
                <a:cxn ang="0">
                  <a:pos x="204" y="13"/>
                </a:cxn>
                <a:cxn ang="0">
                  <a:pos x="194" y="20"/>
                </a:cxn>
                <a:cxn ang="0">
                  <a:pos x="185" y="25"/>
                </a:cxn>
                <a:cxn ang="0">
                  <a:pos x="155" y="18"/>
                </a:cxn>
                <a:cxn ang="0">
                  <a:pos x="47" y="23"/>
                </a:cxn>
                <a:cxn ang="0">
                  <a:pos x="33" y="108"/>
                </a:cxn>
                <a:cxn ang="0">
                  <a:pos x="23" y="128"/>
                </a:cxn>
                <a:cxn ang="0">
                  <a:pos x="16" y="141"/>
                </a:cxn>
                <a:cxn ang="0">
                  <a:pos x="9" y="146"/>
                </a:cxn>
                <a:cxn ang="0">
                  <a:pos x="3" y="155"/>
                </a:cxn>
                <a:cxn ang="0">
                  <a:pos x="3" y="166"/>
                </a:cxn>
                <a:cxn ang="0">
                  <a:pos x="2" y="176"/>
                </a:cxn>
                <a:cxn ang="0">
                  <a:pos x="7" y="188"/>
                </a:cxn>
                <a:cxn ang="0">
                  <a:pos x="13" y="205"/>
                </a:cxn>
                <a:cxn ang="0">
                  <a:pos x="29" y="227"/>
                </a:cxn>
                <a:cxn ang="0">
                  <a:pos x="24" y="237"/>
                </a:cxn>
                <a:cxn ang="0">
                  <a:pos x="33" y="246"/>
                </a:cxn>
                <a:cxn ang="0">
                  <a:pos x="51" y="259"/>
                </a:cxn>
                <a:cxn ang="0">
                  <a:pos x="56" y="266"/>
                </a:cxn>
                <a:cxn ang="0">
                  <a:pos x="68" y="282"/>
                </a:cxn>
                <a:cxn ang="0">
                  <a:pos x="84" y="300"/>
                </a:cxn>
                <a:cxn ang="0">
                  <a:pos x="90" y="307"/>
                </a:cxn>
                <a:cxn ang="0">
                  <a:pos x="101" y="313"/>
                </a:cxn>
                <a:cxn ang="0">
                  <a:pos x="114" y="313"/>
                </a:cxn>
                <a:cxn ang="0">
                  <a:pos x="121" y="310"/>
                </a:cxn>
                <a:cxn ang="0">
                  <a:pos x="152" y="323"/>
                </a:cxn>
                <a:cxn ang="0">
                  <a:pos x="162" y="326"/>
                </a:cxn>
                <a:cxn ang="0">
                  <a:pos x="179" y="323"/>
                </a:cxn>
                <a:cxn ang="0">
                  <a:pos x="189" y="317"/>
                </a:cxn>
                <a:cxn ang="0">
                  <a:pos x="196" y="309"/>
                </a:cxn>
                <a:cxn ang="0">
                  <a:pos x="213" y="306"/>
                </a:cxn>
                <a:cxn ang="0">
                  <a:pos x="219" y="296"/>
                </a:cxn>
                <a:cxn ang="0">
                  <a:pos x="206" y="289"/>
                </a:cxn>
                <a:cxn ang="0">
                  <a:pos x="191" y="269"/>
                </a:cxn>
                <a:cxn ang="0">
                  <a:pos x="177" y="259"/>
                </a:cxn>
                <a:cxn ang="0">
                  <a:pos x="177" y="252"/>
                </a:cxn>
                <a:cxn ang="0">
                  <a:pos x="184" y="245"/>
                </a:cxn>
                <a:cxn ang="0">
                  <a:pos x="192" y="227"/>
                </a:cxn>
                <a:cxn ang="0">
                  <a:pos x="196" y="212"/>
                </a:cxn>
                <a:cxn ang="0">
                  <a:pos x="204" y="205"/>
                </a:cxn>
                <a:cxn ang="0">
                  <a:pos x="209" y="189"/>
                </a:cxn>
                <a:cxn ang="0">
                  <a:pos x="221" y="178"/>
                </a:cxn>
                <a:cxn ang="0">
                  <a:pos x="226" y="166"/>
                </a:cxn>
                <a:cxn ang="0">
                  <a:pos x="229" y="139"/>
                </a:cxn>
                <a:cxn ang="0">
                  <a:pos x="239" y="117"/>
                </a:cxn>
                <a:cxn ang="0">
                  <a:pos x="248" y="104"/>
                </a:cxn>
                <a:cxn ang="0">
                  <a:pos x="263" y="89"/>
                </a:cxn>
                <a:cxn ang="0">
                  <a:pos x="246" y="72"/>
                </a:cxn>
                <a:cxn ang="0">
                  <a:pos x="242" y="40"/>
                </a:cxn>
                <a:cxn ang="0">
                  <a:pos x="231" y="17"/>
                </a:cxn>
                <a:cxn ang="0">
                  <a:pos x="218" y="4"/>
                </a:cxn>
                <a:cxn ang="0">
                  <a:pos x="212" y="7"/>
                </a:cxn>
              </a:cxnLst>
              <a:rect l="0" t="0" r="r" b="b"/>
              <a:pathLst>
                <a:path w="263" h="327">
                  <a:moveTo>
                    <a:pt x="208" y="7"/>
                  </a:moveTo>
                  <a:lnTo>
                    <a:pt x="208" y="7"/>
                  </a:lnTo>
                  <a:lnTo>
                    <a:pt x="206" y="7"/>
                  </a:lnTo>
                  <a:lnTo>
                    <a:pt x="205" y="8"/>
                  </a:lnTo>
                  <a:lnTo>
                    <a:pt x="204" y="13"/>
                  </a:lnTo>
                  <a:lnTo>
                    <a:pt x="201" y="17"/>
                  </a:lnTo>
                  <a:lnTo>
                    <a:pt x="199" y="18"/>
                  </a:lnTo>
                  <a:lnTo>
                    <a:pt x="198" y="18"/>
                  </a:lnTo>
                  <a:lnTo>
                    <a:pt x="198" y="18"/>
                  </a:lnTo>
                  <a:lnTo>
                    <a:pt x="194" y="20"/>
                  </a:lnTo>
                  <a:lnTo>
                    <a:pt x="191" y="23"/>
                  </a:lnTo>
                  <a:lnTo>
                    <a:pt x="191" y="24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5" y="25"/>
                  </a:lnTo>
                  <a:lnTo>
                    <a:pt x="182" y="24"/>
                  </a:lnTo>
                  <a:lnTo>
                    <a:pt x="179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5" y="18"/>
                  </a:lnTo>
                  <a:lnTo>
                    <a:pt x="154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45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47" y="55"/>
                  </a:lnTo>
                  <a:lnTo>
                    <a:pt x="33" y="55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17"/>
                  </a:lnTo>
                  <a:lnTo>
                    <a:pt x="31" y="122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23" y="128"/>
                  </a:lnTo>
                  <a:lnTo>
                    <a:pt x="19" y="131"/>
                  </a:lnTo>
                  <a:lnTo>
                    <a:pt x="17" y="132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6" y="141"/>
                  </a:lnTo>
                  <a:lnTo>
                    <a:pt x="13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9" y="145"/>
                  </a:lnTo>
                  <a:lnTo>
                    <a:pt x="9" y="146"/>
                  </a:lnTo>
                  <a:lnTo>
                    <a:pt x="7" y="151"/>
                  </a:lnTo>
                  <a:lnTo>
                    <a:pt x="7" y="154"/>
                  </a:lnTo>
                  <a:lnTo>
                    <a:pt x="6" y="155"/>
                  </a:lnTo>
                  <a:lnTo>
                    <a:pt x="3" y="155"/>
                  </a:lnTo>
                  <a:lnTo>
                    <a:pt x="3" y="155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61"/>
                  </a:lnTo>
                  <a:lnTo>
                    <a:pt x="3" y="163"/>
                  </a:lnTo>
                  <a:lnTo>
                    <a:pt x="3" y="166"/>
                  </a:lnTo>
                  <a:lnTo>
                    <a:pt x="3" y="168"/>
                  </a:lnTo>
                  <a:lnTo>
                    <a:pt x="3" y="168"/>
                  </a:lnTo>
                  <a:lnTo>
                    <a:pt x="0" y="171"/>
                  </a:lnTo>
                  <a:lnTo>
                    <a:pt x="0" y="173"/>
                  </a:lnTo>
                  <a:lnTo>
                    <a:pt x="2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7" y="178"/>
                  </a:lnTo>
                  <a:lnTo>
                    <a:pt x="9" y="181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9" y="192"/>
                  </a:lnTo>
                  <a:lnTo>
                    <a:pt x="11" y="195"/>
                  </a:lnTo>
                  <a:lnTo>
                    <a:pt x="16" y="198"/>
                  </a:lnTo>
                  <a:lnTo>
                    <a:pt x="13" y="205"/>
                  </a:lnTo>
                  <a:lnTo>
                    <a:pt x="13" y="205"/>
                  </a:lnTo>
                  <a:lnTo>
                    <a:pt x="19" y="212"/>
                  </a:lnTo>
                  <a:lnTo>
                    <a:pt x="26" y="220"/>
                  </a:lnTo>
                  <a:lnTo>
                    <a:pt x="26" y="220"/>
                  </a:lnTo>
                  <a:lnTo>
                    <a:pt x="29" y="227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26" y="235"/>
                  </a:lnTo>
                  <a:lnTo>
                    <a:pt x="26" y="235"/>
                  </a:lnTo>
                  <a:lnTo>
                    <a:pt x="24" y="237"/>
                  </a:lnTo>
                  <a:lnTo>
                    <a:pt x="23" y="239"/>
                  </a:lnTo>
                  <a:lnTo>
                    <a:pt x="24" y="240"/>
                  </a:lnTo>
                  <a:lnTo>
                    <a:pt x="31" y="242"/>
                  </a:lnTo>
                  <a:lnTo>
                    <a:pt x="33" y="246"/>
                  </a:lnTo>
                  <a:lnTo>
                    <a:pt x="33" y="246"/>
                  </a:lnTo>
                  <a:lnTo>
                    <a:pt x="39" y="247"/>
                  </a:lnTo>
                  <a:lnTo>
                    <a:pt x="43" y="249"/>
                  </a:lnTo>
                  <a:lnTo>
                    <a:pt x="46" y="253"/>
                  </a:lnTo>
                  <a:lnTo>
                    <a:pt x="46" y="253"/>
                  </a:lnTo>
                  <a:lnTo>
                    <a:pt x="51" y="259"/>
                  </a:lnTo>
                  <a:lnTo>
                    <a:pt x="53" y="260"/>
                  </a:lnTo>
                  <a:lnTo>
                    <a:pt x="53" y="263"/>
                  </a:lnTo>
                  <a:lnTo>
                    <a:pt x="53" y="263"/>
                  </a:lnTo>
                  <a:lnTo>
                    <a:pt x="54" y="264"/>
                  </a:lnTo>
                  <a:lnTo>
                    <a:pt x="56" y="266"/>
                  </a:lnTo>
                  <a:lnTo>
                    <a:pt x="63" y="272"/>
                  </a:lnTo>
                  <a:lnTo>
                    <a:pt x="63" y="272"/>
                  </a:lnTo>
                  <a:lnTo>
                    <a:pt x="67" y="274"/>
                  </a:lnTo>
                  <a:lnTo>
                    <a:pt x="68" y="277"/>
                  </a:lnTo>
                  <a:lnTo>
                    <a:pt x="68" y="282"/>
                  </a:lnTo>
                  <a:lnTo>
                    <a:pt x="68" y="282"/>
                  </a:lnTo>
                  <a:lnTo>
                    <a:pt x="71" y="284"/>
                  </a:lnTo>
                  <a:lnTo>
                    <a:pt x="74" y="287"/>
                  </a:lnTo>
                  <a:lnTo>
                    <a:pt x="80" y="290"/>
                  </a:lnTo>
                  <a:lnTo>
                    <a:pt x="84" y="300"/>
                  </a:lnTo>
                  <a:lnTo>
                    <a:pt x="84" y="300"/>
                  </a:lnTo>
                  <a:lnTo>
                    <a:pt x="85" y="301"/>
                  </a:lnTo>
                  <a:lnTo>
                    <a:pt x="88" y="303"/>
                  </a:lnTo>
                  <a:lnTo>
                    <a:pt x="88" y="303"/>
                  </a:lnTo>
                  <a:lnTo>
                    <a:pt x="90" y="307"/>
                  </a:lnTo>
                  <a:lnTo>
                    <a:pt x="93" y="310"/>
                  </a:lnTo>
                  <a:lnTo>
                    <a:pt x="94" y="311"/>
                  </a:lnTo>
                  <a:lnTo>
                    <a:pt x="94" y="311"/>
                  </a:lnTo>
                  <a:lnTo>
                    <a:pt x="98" y="313"/>
                  </a:lnTo>
                  <a:lnTo>
                    <a:pt x="101" y="313"/>
                  </a:lnTo>
                  <a:lnTo>
                    <a:pt x="104" y="311"/>
                  </a:lnTo>
                  <a:lnTo>
                    <a:pt x="104" y="311"/>
                  </a:lnTo>
                  <a:lnTo>
                    <a:pt x="108" y="310"/>
                  </a:lnTo>
                  <a:lnTo>
                    <a:pt x="111" y="310"/>
                  </a:lnTo>
                  <a:lnTo>
                    <a:pt x="114" y="313"/>
                  </a:lnTo>
                  <a:lnTo>
                    <a:pt x="114" y="313"/>
                  </a:lnTo>
                  <a:lnTo>
                    <a:pt x="117" y="311"/>
                  </a:lnTo>
                  <a:lnTo>
                    <a:pt x="118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40" y="326"/>
                  </a:lnTo>
                  <a:lnTo>
                    <a:pt x="140" y="326"/>
                  </a:lnTo>
                  <a:lnTo>
                    <a:pt x="145" y="324"/>
                  </a:lnTo>
                  <a:lnTo>
                    <a:pt x="152" y="323"/>
                  </a:lnTo>
                  <a:lnTo>
                    <a:pt x="152" y="323"/>
                  </a:lnTo>
                  <a:lnTo>
                    <a:pt x="155" y="323"/>
                  </a:lnTo>
                  <a:lnTo>
                    <a:pt x="158" y="326"/>
                  </a:lnTo>
                  <a:lnTo>
                    <a:pt x="159" y="327"/>
                  </a:lnTo>
                  <a:lnTo>
                    <a:pt x="162" y="326"/>
                  </a:lnTo>
                  <a:lnTo>
                    <a:pt x="162" y="326"/>
                  </a:lnTo>
                  <a:lnTo>
                    <a:pt x="167" y="323"/>
                  </a:lnTo>
                  <a:lnTo>
                    <a:pt x="171" y="321"/>
                  </a:lnTo>
                  <a:lnTo>
                    <a:pt x="174" y="323"/>
                  </a:lnTo>
                  <a:lnTo>
                    <a:pt x="174" y="323"/>
                  </a:lnTo>
                  <a:lnTo>
                    <a:pt x="179" y="323"/>
                  </a:lnTo>
                  <a:lnTo>
                    <a:pt x="182" y="323"/>
                  </a:lnTo>
                  <a:lnTo>
                    <a:pt x="184" y="321"/>
                  </a:lnTo>
                  <a:lnTo>
                    <a:pt x="184" y="321"/>
                  </a:lnTo>
                  <a:lnTo>
                    <a:pt x="185" y="319"/>
                  </a:lnTo>
                  <a:lnTo>
                    <a:pt x="189" y="317"/>
                  </a:lnTo>
                  <a:lnTo>
                    <a:pt x="189" y="317"/>
                  </a:lnTo>
                  <a:lnTo>
                    <a:pt x="191" y="314"/>
                  </a:lnTo>
                  <a:lnTo>
                    <a:pt x="191" y="314"/>
                  </a:lnTo>
                  <a:lnTo>
                    <a:pt x="192" y="311"/>
                  </a:lnTo>
                  <a:lnTo>
                    <a:pt x="196" y="309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9" y="304"/>
                  </a:lnTo>
                  <a:lnTo>
                    <a:pt x="212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8" y="309"/>
                  </a:lnTo>
                  <a:lnTo>
                    <a:pt x="218" y="309"/>
                  </a:lnTo>
                  <a:lnTo>
                    <a:pt x="219" y="299"/>
                  </a:lnTo>
                  <a:lnTo>
                    <a:pt x="219" y="296"/>
                  </a:lnTo>
                  <a:lnTo>
                    <a:pt x="218" y="294"/>
                  </a:lnTo>
                  <a:lnTo>
                    <a:pt x="218" y="294"/>
                  </a:lnTo>
                  <a:lnTo>
                    <a:pt x="213" y="294"/>
                  </a:lnTo>
                  <a:lnTo>
                    <a:pt x="209" y="292"/>
                  </a:lnTo>
                  <a:lnTo>
                    <a:pt x="206" y="289"/>
                  </a:lnTo>
                  <a:lnTo>
                    <a:pt x="202" y="283"/>
                  </a:lnTo>
                  <a:lnTo>
                    <a:pt x="202" y="283"/>
                  </a:lnTo>
                  <a:lnTo>
                    <a:pt x="199" y="277"/>
                  </a:lnTo>
                  <a:lnTo>
                    <a:pt x="195" y="273"/>
                  </a:lnTo>
                  <a:lnTo>
                    <a:pt x="191" y="269"/>
                  </a:lnTo>
                  <a:lnTo>
                    <a:pt x="189" y="264"/>
                  </a:lnTo>
                  <a:lnTo>
                    <a:pt x="189" y="264"/>
                  </a:lnTo>
                  <a:lnTo>
                    <a:pt x="186" y="262"/>
                  </a:lnTo>
                  <a:lnTo>
                    <a:pt x="181" y="260"/>
                  </a:lnTo>
                  <a:lnTo>
                    <a:pt x="177" y="259"/>
                  </a:lnTo>
                  <a:lnTo>
                    <a:pt x="174" y="257"/>
                  </a:lnTo>
                  <a:lnTo>
                    <a:pt x="174" y="257"/>
                  </a:lnTo>
                  <a:lnTo>
                    <a:pt x="174" y="255"/>
                  </a:lnTo>
                  <a:lnTo>
                    <a:pt x="175" y="253"/>
                  </a:lnTo>
                  <a:lnTo>
                    <a:pt x="177" y="252"/>
                  </a:lnTo>
                  <a:lnTo>
                    <a:pt x="177" y="247"/>
                  </a:lnTo>
                  <a:lnTo>
                    <a:pt x="177" y="247"/>
                  </a:lnTo>
                  <a:lnTo>
                    <a:pt x="178" y="246"/>
                  </a:lnTo>
                  <a:lnTo>
                    <a:pt x="179" y="246"/>
                  </a:lnTo>
                  <a:lnTo>
                    <a:pt x="184" y="245"/>
                  </a:lnTo>
                  <a:lnTo>
                    <a:pt x="189" y="245"/>
                  </a:lnTo>
                  <a:lnTo>
                    <a:pt x="189" y="245"/>
                  </a:lnTo>
                  <a:lnTo>
                    <a:pt x="191" y="237"/>
                  </a:lnTo>
                  <a:lnTo>
                    <a:pt x="192" y="227"/>
                  </a:lnTo>
                  <a:lnTo>
                    <a:pt x="192" y="227"/>
                  </a:lnTo>
                  <a:lnTo>
                    <a:pt x="194" y="223"/>
                  </a:lnTo>
                  <a:lnTo>
                    <a:pt x="195" y="219"/>
                  </a:lnTo>
                  <a:lnTo>
                    <a:pt x="198" y="215"/>
                  </a:lnTo>
                  <a:lnTo>
                    <a:pt x="198" y="213"/>
                  </a:lnTo>
                  <a:lnTo>
                    <a:pt x="196" y="212"/>
                  </a:lnTo>
                  <a:lnTo>
                    <a:pt x="196" y="212"/>
                  </a:lnTo>
                  <a:lnTo>
                    <a:pt x="196" y="210"/>
                  </a:lnTo>
                  <a:lnTo>
                    <a:pt x="198" y="209"/>
                  </a:lnTo>
                  <a:lnTo>
                    <a:pt x="204" y="205"/>
                  </a:lnTo>
                  <a:lnTo>
                    <a:pt x="204" y="205"/>
                  </a:lnTo>
                  <a:lnTo>
                    <a:pt x="205" y="202"/>
                  </a:lnTo>
                  <a:lnTo>
                    <a:pt x="206" y="198"/>
                  </a:lnTo>
                  <a:lnTo>
                    <a:pt x="206" y="193"/>
                  </a:lnTo>
                  <a:lnTo>
                    <a:pt x="209" y="189"/>
                  </a:lnTo>
                  <a:lnTo>
                    <a:pt x="209" y="189"/>
                  </a:lnTo>
                  <a:lnTo>
                    <a:pt x="213" y="182"/>
                  </a:lnTo>
                  <a:lnTo>
                    <a:pt x="216" y="179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21" y="178"/>
                  </a:lnTo>
                  <a:lnTo>
                    <a:pt x="223" y="175"/>
                  </a:lnTo>
                  <a:lnTo>
                    <a:pt x="225" y="172"/>
                  </a:lnTo>
                  <a:lnTo>
                    <a:pt x="225" y="169"/>
                  </a:lnTo>
                  <a:lnTo>
                    <a:pt x="225" y="169"/>
                  </a:lnTo>
                  <a:lnTo>
                    <a:pt x="226" y="166"/>
                  </a:lnTo>
                  <a:lnTo>
                    <a:pt x="229" y="162"/>
                  </a:lnTo>
                  <a:lnTo>
                    <a:pt x="231" y="156"/>
                  </a:lnTo>
                  <a:lnTo>
                    <a:pt x="232" y="151"/>
                  </a:lnTo>
                  <a:lnTo>
                    <a:pt x="232" y="151"/>
                  </a:lnTo>
                  <a:lnTo>
                    <a:pt x="229" y="139"/>
                  </a:lnTo>
                  <a:lnTo>
                    <a:pt x="231" y="134"/>
                  </a:lnTo>
                  <a:lnTo>
                    <a:pt x="232" y="129"/>
                  </a:lnTo>
                  <a:lnTo>
                    <a:pt x="232" y="129"/>
                  </a:lnTo>
                  <a:lnTo>
                    <a:pt x="238" y="121"/>
                  </a:lnTo>
                  <a:lnTo>
                    <a:pt x="239" y="117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9" y="111"/>
                  </a:lnTo>
                  <a:lnTo>
                    <a:pt x="242" y="108"/>
                  </a:lnTo>
                  <a:lnTo>
                    <a:pt x="248" y="104"/>
                  </a:lnTo>
                  <a:lnTo>
                    <a:pt x="248" y="104"/>
                  </a:lnTo>
                  <a:lnTo>
                    <a:pt x="253" y="99"/>
                  </a:lnTo>
                  <a:lnTo>
                    <a:pt x="258" y="95"/>
                  </a:lnTo>
                  <a:lnTo>
                    <a:pt x="263" y="89"/>
                  </a:lnTo>
                  <a:lnTo>
                    <a:pt x="263" y="89"/>
                  </a:lnTo>
                  <a:lnTo>
                    <a:pt x="258" y="84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49" y="78"/>
                  </a:lnTo>
                  <a:lnTo>
                    <a:pt x="246" y="72"/>
                  </a:lnTo>
                  <a:lnTo>
                    <a:pt x="243" y="64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47"/>
                  </a:lnTo>
                  <a:lnTo>
                    <a:pt x="242" y="40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8" y="25"/>
                  </a:lnTo>
                  <a:lnTo>
                    <a:pt x="235" y="21"/>
                  </a:lnTo>
                  <a:lnTo>
                    <a:pt x="231" y="17"/>
                  </a:lnTo>
                  <a:lnTo>
                    <a:pt x="226" y="13"/>
                  </a:lnTo>
                  <a:lnTo>
                    <a:pt x="226" y="13"/>
                  </a:lnTo>
                  <a:lnTo>
                    <a:pt x="222" y="10"/>
                  </a:lnTo>
                  <a:lnTo>
                    <a:pt x="219" y="7"/>
                  </a:lnTo>
                  <a:lnTo>
                    <a:pt x="218" y="4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6" y="1"/>
                  </a:lnTo>
                  <a:lnTo>
                    <a:pt x="216" y="1"/>
                  </a:lnTo>
                  <a:lnTo>
                    <a:pt x="212" y="7"/>
                  </a:lnTo>
                  <a:lnTo>
                    <a:pt x="208" y="7"/>
                  </a:lnTo>
                  <a:lnTo>
                    <a:pt x="208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5" name="Freeform 228">
              <a:extLst>
                <a:ext uri="{FF2B5EF4-FFF2-40B4-BE49-F238E27FC236}">
                  <a16:creationId xmlns:a16="http://schemas.microsoft.com/office/drawing/2014/main" id="{CCD677F3-51DC-37B2-9ED2-BA823236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574" y="4075933"/>
              <a:ext cx="41434" cy="45874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3" y="30"/>
                </a:cxn>
                <a:cxn ang="0">
                  <a:pos x="6" y="30"/>
                </a:cxn>
                <a:cxn ang="0">
                  <a:pos x="10" y="28"/>
                </a:cxn>
                <a:cxn ang="0">
                  <a:pos x="10" y="28"/>
                </a:cxn>
                <a:cxn ang="0">
                  <a:pos x="12" y="27"/>
                </a:cxn>
                <a:cxn ang="0">
                  <a:pos x="15" y="28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5" y="22"/>
                </a:cxn>
                <a:cxn ang="0">
                  <a:pos x="25" y="22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17"/>
                </a:cxn>
                <a:cxn ang="0">
                  <a:pos x="19" y="15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8" y="10"/>
                </a:cxn>
                <a:cxn ang="0">
                  <a:pos x="28" y="8"/>
                </a:cxn>
                <a:cxn ang="0">
                  <a:pos x="26" y="5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5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8" h="31">
                  <a:moveTo>
                    <a:pt x="10" y="4"/>
                  </a:moveTo>
                  <a:lnTo>
                    <a:pt x="10" y="4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3" y="30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2" y="27"/>
                  </a:lnTo>
                  <a:lnTo>
                    <a:pt x="15" y="2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7"/>
                  </a:lnTo>
                  <a:lnTo>
                    <a:pt x="19" y="15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6" name="Freeform 229">
              <a:extLst>
                <a:ext uri="{FF2B5EF4-FFF2-40B4-BE49-F238E27FC236}">
                  <a16:creationId xmlns:a16="http://schemas.microsoft.com/office/drawing/2014/main" id="{B57DC6A4-8347-4928-0164-D56B57B62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792" y="3944233"/>
              <a:ext cx="158338" cy="137620"/>
            </a:xfrm>
            <a:custGeom>
              <a:avLst/>
              <a:gdLst/>
              <a:ahLst/>
              <a:cxnLst>
                <a:cxn ang="0">
                  <a:pos x="19" y="15"/>
                </a:cxn>
                <a:cxn ang="0">
                  <a:pos x="10" y="22"/>
                </a:cxn>
                <a:cxn ang="0">
                  <a:pos x="9" y="25"/>
                </a:cxn>
                <a:cxn ang="0">
                  <a:pos x="9" y="32"/>
                </a:cxn>
                <a:cxn ang="0">
                  <a:pos x="3" y="40"/>
                </a:cxn>
                <a:cxn ang="0">
                  <a:pos x="0" y="50"/>
                </a:cxn>
                <a:cxn ang="0">
                  <a:pos x="3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1" y="57"/>
                </a:cxn>
                <a:cxn ang="0">
                  <a:pos x="23" y="55"/>
                </a:cxn>
                <a:cxn ang="0">
                  <a:pos x="26" y="55"/>
                </a:cxn>
                <a:cxn ang="0">
                  <a:pos x="29" y="56"/>
                </a:cxn>
                <a:cxn ang="0">
                  <a:pos x="36" y="60"/>
                </a:cxn>
                <a:cxn ang="0">
                  <a:pos x="39" y="59"/>
                </a:cxn>
                <a:cxn ang="0">
                  <a:pos x="46" y="59"/>
                </a:cxn>
                <a:cxn ang="0">
                  <a:pos x="53" y="60"/>
                </a:cxn>
                <a:cxn ang="0">
                  <a:pos x="61" y="59"/>
                </a:cxn>
                <a:cxn ang="0">
                  <a:pos x="80" y="76"/>
                </a:cxn>
                <a:cxn ang="0">
                  <a:pos x="95" y="93"/>
                </a:cxn>
                <a:cxn ang="0">
                  <a:pos x="95" y="93"/>
                </a:cxn>
                <a:cxn ang="0">
                  <a:pos x="103" y="93"/>
                </a:cxn>
                <a:cxn ang="0">
                  <a:pos x="107" y="89"/>
                </a:cxn>
                <a:cxn ang="0">
                  <a:pos x="100" y="82"/>
                </a:cxn>
                <a:cxn ang="0">
                  <a:pos x="90" y="70"/>
                </a:cxn>
                <a:cxn ang="0">
                  <a:pos x="76" y="57"/>
                </a:cxn>
                <a:cxn ang="0">
                  <a:pos x="64" y="53"/>
                </a:cxn>
                <a:cxn ang="0">
                  <a:pos x="63" y="52"/>
                </a:cxn>
                <a:cxn ang="0">
                  <a:pos x="58" y="47"/>
                </a:cxn>
                <a:cxn ang="0">
                  <a:pos x="54" y="42"/>
                </a:cxn>
                <a:cxn ang="0">
                  <a:pos x="51" y="40"/>
                </a:cxn>
                <a:cxn ang="0">
                  <a:pos x="44" y="26"/>
                </a:cxn>
                <a:cxn ang="0">
                  <a:pos x="43" y="19"/>
                </a:cxn>
                <a:cxn ang="0">
                  <a:pos x="40" y="10"/>
                </a:cxn>
                <a:cxn ang="0">
                  <a:pos x="34" y="0"/>
                </a:cxn>
                <a:cxn ang="0">
                  <a:pos x="24" y="10"/>
                </a:cxn>
                <a:cxn ang="0">
                  <a:pos x="19" y="15"/>
                </a:cxn>
              </a:cxnLst>
              <a:rect l="0" t="0" r="r" b="b"/>
              <a:pathLst>
                <a:path w="107" h="93">
                  <a:moveTo>
                    <a:pt x="19" y="15"/>
                  </a:moveTo>
                  <a:lnTo>
                    <a:pt x="19" y="15"/>
                  </a:lnTo>
                  <a:lnTo>
                    <a:pt x="13" y="19"/>
                  </a:lnTo>
                  <a:lnTo>
                    <a:pt x="10" y="22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0" y="28"/>
                  </a:lnTo>
                  <a:lnTo>
                    <a:pt x="9" y="32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5"/>
                  </a:lnTo>
                  <a:lnTo>
                    <a:pt x="0" y="5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12" y="62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7" y="63"/>
                  </a:lnTo>
                  <a:lnTo>
                    <a:pt x="19" y="63"/>
                  </a:lnTo>
                  <a:lnTo>
                    <a:pt x="21" y="57"/>
                  </a:lnTo>
                  <a:lnTo>
                    <a:pt x="21" y="57"/>
                  </a:lnTo>
                  <a:lnTo>
                    <a:pt x="23" y="55"/>
                  </a:lnTo>
                  <a:lnTo>
                    <a:pt x="24" y="53"/>
                  </a:lnTo>
                  <a:lnTo>
                    <a:pt x="26" y="55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33" y="59"/>
                  </a:lnTo>
                  <a:lnTo>
                    <a:pt x="36" y="60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43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53" y="60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8" y="65"/>
                  </a:lnTo>
                  <a:lnTo>
                    <a:pt x="80" y="76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100" y="93"/>
                  </a:lnTo>
                  <a:lnTo>
                    <a:pt x="103" y="93"/>
                  </a:lnTo>
                  <a:lnTo>
                    <a:pt x="103" y="93"/>
                  </a:lnTo>
                  <a:lnTo>
                    <a:pt x="107" y="89"/>
                  </a:lnTo>
                  <a:lnTo>
                    <a:pt x="107" y="89"/>
                  </a:lnTo>
                  <a:lnTo>
                    <a:pt x="100" y="8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83" y="63"/>
                  </a:lnTo>
                  <a:lnTo>
                    <a:pt x="76" y="57"/>
                  </a:lnTo>
                  <a:lnTo>
                    <a:pt x="70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3" y="52"/>
                  </a:lnTo>
                  <a:lnTo>
                    <a:pt x="61" y="52"/>
                  </a:lnTo>
                  <a:lnTo>
                    <a:pt x="58" y="47"/>
                  </a:lnTo>
                  <a:lnTo>
                    <a:pt x="57" y="45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1" y="40"/>
                  </a:lnTo>
                  <a:lnTo>
                    <a:pt x="47" y="33"/>
                  </a:lnTo>
                  <a:lnTo>
                    <a:pt x="44" y="26"/>
                  </a:lnTo>
                  <a:lnTo>
                    <a:pt x="43" y="19"/>
                  </a:lnTo>
                  <a:lnTo>
                    <a:pt x="43" y="19"/>
                  </a:lnTo>
                  <a:lnTo>
                    <a:pt x="41" y="15"/>
                  </a:lnTo>
                  <a:lnTo>
                    <a:pt x="40" y="1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6"/>
                  </a:lnTo>
                  <a:lnTo>
                    <a:pt x="24" y="10"/>
                  </a:lnTo>
                  <a:lnTo>
                    <a:pt x="19" y="15"/>
                  </a:lnTo>
                  <a:lnTo>
                    <a:pt x="19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7" name="Freeform 230">
              <a:extLst>
                <a:ext uri="{FF2B5EF4-FFF2-40B4-BE49-F238E27FC236}">
                  <a16:creationId xmlns:a16="http://schemas.microsoft.com/office/drawing/2014/main" id="{89A06B81-DF5A-8899-CE95-CFD705FBE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404" y="4022661"/>
              <a:ext cx="350709" cy="275240"/>
            </a:xfrm>
            <a:custGeom>
              <a:avLst/>
              <a:gdLst/>
              <a:ahLst/>
              <a:cxnLst>
                <a:cxn ang="0">
                  <a:pos x="17" y="127"/>
                </a:cxn>
                <a:cxn ang="0">
                  <a:pos x="28" y="141"/>
                </a:cxn>
                <a:cxn ang="0">
                  <a:pos x="35" y="150"/>
                </a:cxn>
                <a:cxn ang="0">
                  <a:pos x="44" y="152"/>
                </a:cxn>
                <a:cxn ang="0">
                  <a:pos x="44" y="167"/>
                </a:cxn>
                <a:cxn ang="0">
                  <a:pos x="48" y="169"/>
                </a:cxn>
                <a:cxn ang="0">
                  <a:pos x="65" y="172"/>
                </a:cxn>
                <a:cxn ang="0">
                  <a:pos x="79" y="182"/>
                </a:cxn>
                <a:cxn ang="0">
                  <a:pos x="94" y="184"/>
                </a:cxn>
                <a:cxn ang="0">
                  <a:pos x="104" y="185"/>
                </a:cxn>
                <a:cxn ang="0">
                  <a:pos x="112" y="178"/>
                </a:cxn>
                <a:cxn ang="0">
                  <a:pos x="125" y="174"/>
                </a:cxn>
                <a:cxn ang="0">
                  <a:pos x="129" y="178"/>
                </a:cxn>
                <a:cxn ang="0">
                  <a:pos x="135" y="178"/>
                </a:cxn>
                <a:cxn ang="0">
                  <a:pos x="155" y="174"/>
                </a:cxn>
                <a:cxn ang="0">
                  <a:pos x="163" y="168"/>
                </a:cxn>
                <a:cxn ang="0">
                  <a:pos x="176" y="162"/>
                </a:cxn>
                <a:cxn ang="0">
                  <a:pos x="190" y="162"/>
                </a:cxn>
                <a:cxn ang="0">
                  <a:pos x="237" y="117"/>
                </a:cxn>
                <a:cxn ang="0">
                  <a:pos x="236" y="114"/>
                </a:cxn>
                <a:cxn ang="0">
                  <a:pos x="223" y="113"/>
                </a:cxn>
                <a:cxn ang="0">
                  <a:pos x="190" y="101"/>
                </a:cxn>
                <a:cxn ang="0">
                  <a:pos x="175" y="95"/>
                </a:cxn>
                <a:cxn ang="0">
                  <a:pos x="166" y="87"/>
                </a:cxn>
                <a:cxn ang="0">
                  <a:pos x="156" y="73"/>
                </a:cxn>
                <a:cxn ang="0">
                  <a:pos x="159" y="67"/>
                </a:cxn>
                <a:cxn ang="0">
                  <a:pos x="152" y="63"/>
                </a:cxn>
                <a:cxn ang="0">
                  <a:pos x="146" y="66"/>
                </a:cxn>
                <a:cxn ang="0">
                  <a:pos x="142" y="64"/>
                </a:cxn>
                <a:cxn ang="0">
                  <a:pos x="142" y="51"/>
                </a:cxn>
                <a:cxn ang="0">
                  <a:pos x="150" y="40"/>
                </a:cxn>
                <a:cxn ang="0">
                  <a:pos x="123" y="12"/>
                </a:cxn>
                <a:cxn ang="0">
                  <a:pos x="108" y="7"/>
                </a:cxn>
                <a:cxn ang="0">
                  <a:pos x="98" y="6"/>
                </a:cxn>
                <a:cxn ang="0">
                  <a:pos x="91" y="7"/>
                </a:cxn>
                <a:cxn ang="0">
                  <a:pos x="84" y="3"/>
                </a:cxn>
                <a:cxn ang="0">
                  <a:pos x="78" y="2"/>
                </a:cxn>
                <a:cxn ang="0">
                  <a:pos x="74" y="10"/>
                </a:cxn>
                <a:cxn ang="0">
                  <a:pos x="71" y="10"/>
                </a:cxn>
                <a:cxn ang="0">
                  <a:pos x="58" y="9"/>
                </a:cxn>
                <a:cxn ang="0">
                  <a:pos x="57" y="14"/>
                </a:cxn>
                <a:cxn ang="0">
                  <a:pos x="51" y="27"/>
                </a:cxn>
                <a:cxn ang="0">
                  <a:pos x="49" y="33"/>
                </a:cxn>
                <a:cxn ang="0">
                  <a:pos x="45" y="36"/>
                </a:cxn>
                <a:cxn ang="0">
                  <a:pos x="35" y="47"/>
                </a:cxn>
                <a:cxn ang="0">
                  <a:pos x="32" y="56"/>
                </a:cxn>
                <a:cxn ang="0">
                  <a:pos x="30" y="63"/>
                </a:cxn>
                <a:cxn ang="0">
                  <a:pos x="22" y="70"/>
                </a:cxn>
                <a:cxn ang="0">
                  <a:pos x="24" y="73"/>
                </a:cxn>
                <a:cxn ang="0">
                  <a:pos x="18" y="85"/>
                </a:cxn>
                <a:cxn ang="0">
                  <a:pos x="15" y="103"/>
                </a:cxn>
                <a:cxn ang="0">
                  <a:pos x="5" y="104"/>
                </a:cxn>
                <a:cxn ang="0">
                  <a:pos x="3" y="105"/>
                </a:cxn>
                <a:cxn ang="0">
                  <a:pos x="0" y="113"/>
                </a:cxn>
                <a:cxn ang="0">
                  <a:pos x="3" y="117"/>
                </a:cxn>
                <a:cxn ang="0">
                  <a:pos x="15" y="122"/>
                </a:cxn>
              </a:cxnLst>
              <a:rect l="0" t="0" r="r" b="b"/>
              <a:pathLst>
                <a:path w="237" h="186">
                  <a:moveTo>
                    <a:pt x="15" y="122"/>
                  </a:moveTo>
                  <a:lnTo>
                    <a:pt x="15" y="122"/>
                  </a:lnTo>
                  <a:lnTo>
                    <a:pt x="17" y="127"/>
                  </a:lnTo>
                  <a:lnTo>
                    <a:pt x="21" y="131"/>
                  </a:lnTo>
                  <a:lnTo>
                    <a:pt x="25" y="135"/>
                  </a:lnTo>
                  <a:lnTo>
                    <a:pt x="28" y="141"/>
                  </a:lnTo>
                  <a:lnTo>
                    <a:pt x="28" y="141"/>
                  </a:lnTo>
                  <a:lnTo>
                    <a:pt x="32" y="147"/>
                  </a:lnTo>
                  <a:lnTo>
                    <a:pt x="35" y="150"/>
                  </a:lnTo>
                  <a:lnTo>
                    <a:pt x="39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5" y="154"/>
                  </a:lnTo>
                  <a:lnTo>
                    <a:pt x="45" y="15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7" y="169"/>
                  </a:lnTo>
                  <a:lnTo>
                    <a:pt x="61" y="171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74" y="179"/>
                  </a:lnTo>
                  <a:lnTo>
                    <a:pt x="79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94" y="184"/>
                  </a:lnTo>
                  <a:lnTo>
                    <a:pt x="102" y="186"/>
                  </a:lnTo>
                  <a:lnTo>
                    <a:pt x="102" y="186"/>
                  </a:lnTo>
                  <a:lnTo>
                    <a:pt x="104" y="185"/>
                  </a:lnTo>
                  <a:lnTo>
                    <a:pt x="106" y="184"/>
                  </a:lnTo>
                  <a:lnTo>
                    <a:pt x="109" y="181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21" y="174"/>
                  </a:lnTo>
                  <a:lnTo>
                    <a:pt x="125" y="174"/>
                  </a:lnTo>
                  <a:lnTo>
                    <a:pt x="126" y="175"/>
                  </a:lnTo>
                  <a:lnTo>
                    <a:pt x="126" y="175"/>
                  </a:lnTo>
                  <a:lnTo>
                    <a:pt x="129" y="178"/>
                  </a:lnTo>
                  <a:lnTo>
                    <a:pt x="132" y="178"/>
                  </a:lnTo>
                  <a:lnTo>
                    <a:pt x="135" y="178"/>
                  </a:lnTo>
                  <a:lnTo>
                    <a:pt x="135" y="178"/>
                  </a:lnTo>
                  <a:lnTo>
                    <a:pt x="142" y="175"/>
                  </a:lnTo>
                  <a:lnTo>
                    <a:pt x="142" y="175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8" y="172"/>
                  </a:lnTo>
                  <a:lnTo>
                    <a:pt x="163" y="168"/>
                  </a:lnTo>
                  <a:lnTo>
                    <a:pt x="169" y="164"/>
                  </a:lnTo>
                  <a:lnTo>
                    <a:pt x="172" y="164"/>
                  </a:lnTo>
                  <a:lnTo>
                    <a:pt x="176" y="162"/>
                  </a:lnTo>
                  <a:lnTo>
                    <a:pt x="176" y="162"/>
                  </a:lnTo>
                  <a:lnTo>
                    <a:pt x="187" y="162"/>
                  </a:lnTo>
                  <a:lnTo>
                    <a:pt x="190" y="162"/>
                  </a:lnTo>
                  <a:lnTo>
                    <a:pt x="195" y="159"/>
                  </a:lnTo>
                  <a:lnTo>
                    <a:pt x="195" y="159"/>
                  </a:lnTo>
                  <a:lnTo>
                    <a:pt x="237" y="117"/>
                  </a:lnTo>
                  <a:lnTo>
                    <a:pt x="237" y="117"/>
                  </a:lnTo>
                  <a:lnTo>
                    <a:pt x="237" y="115"/>
                  </a:lnTo>
                  <a:lnTo>
                    <a:pt x="236" y="114"/>
                  </a:lnTo>
                  <a:lnTo>
                    <a:pt x="232" y="113"/>
                  </a:lnTo>
                  <a:lnTo>
                    <a:pt x="232" y="113"/>
                  </a:lnTo>
                  <a:lnTo>
                    <a:pt x="223" y="113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190" y="101"/>
                  </a:lnTo>
                  <a:lnTo>
                    <a:pt x="176" y="97"/>
                  </a:lnTo>
                  <a:lnTo>
                    <a:pt x="176" y="97"/>
                  </a:lnTo>
                  <a:lnTo>
                    <a:pt x="175" y="95"/>
                  </a:lnTo>
                  <a:lnTo>
                    <a:pt x="172" y="93"/>
                  </a:lnTo>
                  <a:lnTo>
                    <a:pt x="166" y="87"/>
                  </a:lnTo>
                  <a:lnTo>
                    <a:pt x="166" y="87"/>
                  </a:lnTo>
                  <a:lnTo>
                    <a:pt x="163" y="84"/>
                  </a:lnTo>
                  <a:lnTo>
                    <a:pt x="160" y="81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56" y="70"/>
                  </a:lnTo>
                  <a:lnTo>
                    <a:pt x="159" y="67"/>
                  </a:lnTo>
                  <a:lnTo>
                    <a:pt x="159" y="67"/>
                  </a:lnTo>
                  <a:lnTo>
                    <a:pt x="155" y="64"/>
                  </a:lnTo>
                  <a:lnTo>
                    <a:pt x="152" y="63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46" y="66"/>
                  </a:lnTo>
                  <a:lnTo>
                    <a:pt x="143" y="66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0" y="58"/>
                  </a:lnTo>
                  <a:lnTo>
                    <a:pt x="140" y="54"/>
                  </a:lnTo>
                  <a:lnTo>
                    <a:pt x="142" y="51"/>
                  </a:lnTo>
                  <a:lnTo>
                    <a:pt x="142" y="51"/>
                  </a:lnTo>
                  <a:lnTo>
                    <a:pt x="148" y="44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35" y="23"/>
                  </a:lnTo>
                  <a:lnTo>
                    <a:pt x="123" y="12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08" y="7"/>
                  </a:lnTo>
                  <a:lnTo>
                    <a:pt x="101" y="6"/>
                  </a:lnTo>
                  <a:lnTo>
                    <a:pt x="101" y="6"/>
                  </a:lnTo>
                  <a:lnTo>
                    <a:pt x="98" y="6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1" y="7"/>
                  </a:lnTo>
                  <a:lnTo>
                    <a:pt x="88" y="6"/>
                  </a:lnTo>
                  <a:lnTo>
                    <a:pt x="84" y="3"/>
                  </a:lnTo>
                  <a:lnTo>
                    <a:pt x="84" y="3"/>
                  </a:lnTo>
                  <a:lnTo>
                    <a:pt x="81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4" y="10"/>
                  </a:lnTo>
                  <a:lnTo>
                    <a:pt x="72" y="10"/>
                  </a:lnTo>
                  <a:lnTo>
                    <a:pt x="71" y="10"/>
                  </a:lnTo>
                  <a:lnTo>
                    <a:pt x="71" y="10"/>
                  </a:lnTo>
                  <a:lnTo>
                    <a:pt x="67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7" y="14"/>
                  </a:lnTo>
                  <a:lnTo>
                    <a:pt x="55" y="20"/>
                  </a:lnTo>
                  <a:lnTo>
                    <a:pt x="52" y="2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30"/>
                  </a:lnTo>
                  <a:lnTo>
                    <a:pt x="49" y="33"/>
                  </a:lnTo>
                  <a:lnTo>
                    <a:pt x="47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2" y="37"/>
                  </a:lnTo>
                  <a:lnTo>
                    <a:pt x="39" y="40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32" y="56"/>
                  </a:lnTo>
                  <a:lnTo>
                    <a:pt x="31" y="60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24" y="67"/>
                  </a:lnTo>
                  <a:lnTo>
                    <a:pt x="22" y="68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24" y="71"/>
                  </a:lnTo>
                  <a:lnTo>
                    <a:pt x="24" y="73"/>
                  </a:lnTo>
                  <a:lnTo>
                    <a:pt x="21" y="77"/>
                  </a:lnTo>
                  <a:lnTo>
                    <a:pt x="20" y="81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5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0" y="103"/>
                  </a:lnTo>
                  <a:lnTo>
                    <a:pt x="5" y="104"/>
                  </a:lnTo>
                  <a:lnTo>
                    <a:pt x="4" y="104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10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3" y="117"/>
                  </a:lnTo>
                  <a:lnTo>
                    <a:pt x="7" y="118"/>
                  </a:lnTo>
                  <a:lnTo>
                    <a:pt x="12" y="120"/>
                  </a:lnTo>
                  <a:lnTo>
                    <a:pt x="15" y="122"/>
                  </a:lnTo>
                  <a:lnTo>
                    <a:pt x="15" y="1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8" name="Freeform 231">
              <a:extLst>
                <a:ext uri="{FF2B5EF4-FFF2-40B4-BE49-F238E27FC236}">
                  <a16:creationId xmlns:a16="http://schemas.microsoft.com/office/drawing/2014/main" id="{1E121E4A-CF9F-0166-FAA6-64DD00FD0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197" y="3513615"/>
              <a:ext cx="34036" cy="44394"/>
            </a:xfrm>
            <a:custGeom>
              <a:avLst/>
              <a:gdLst/>
              <a:ahLst/>
              <a:cxnLst>
                <a:cxn ang="0">
                  <a:pos x="20" y="13"/>
                </a:cxn>
                <a:cxn ang="0">
                  <a:pos x="20" y="13"/>
                </a:cxn>
                <a:cxn ang="0">
                  <a:pos x="23" y="10"/>
                </a:cxn>
                <a:cxn ang="0">
                  <a:pos x="23" y="6"/>
                </a:cxn>
                <a:cxn ang="0">
                  <a:pos x="22" y="4"/>
                </a:cxn>
                <a:cxn ang="0">
                  <a:pos x="20" y="1"/>
                </a:cxn>
                <a:cxn ang="0">
                  <a:pos x="17" y="1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13" y="3"/>
                </a:cxn>
                <a:cxn ang="0">
                  <a:pos x="12" y="7"/>
                </a:cxn>
                <a:cxn ang="0">
                  <a:pos x="9" y="13"/>
                </a:cxn>
                <a:cxn ang="0">
                  <a:pos x="0" y="27"/>
                </a:cxn>
                <a:cxn ang="0">
                  <a:pos x="9" y="30"/>
                </a:cxn>
                <a:cxn ang="0">
                  <a:pos x="9" y="30"/>
                </a:cxn>
                <a:cxn ang="0">
                  <a:pos x="16" y="20"/>
                </a:cxn>
                <a:cxn ang="0">
                  <a:pos x="20" y="13"/>
                </a:cxn>
                <a:cxn ang="0">
                  <a:pos x="20" y="13"/>
                </a:cxn>
              </a:cxnLst>
              <a:rect l="0" t="0" r="r" b="b"/>
              <a:pathLst>
                <a:path w="23" h="30">
                  <a:moveTo>
                    <a:pt x="20" y="13"/>
                  </a:moveTo>
                  <a:lnTo>
                    <a:pt x="20" y="13"/>
                  </a:lnTo>
                  <a:lnTo>
                    <a:pt x="23" y="10"/>
                  </a:lnTo>
                  <a:lnTo>
                    <a:pt x="23" y="6"/>
                  </a:lnTo>
                  <a:lnTo>
                    <a:pt x="22" y="4"/>
                  </a:lnTo>
                  <a:lnTo>
                    <a:pt x="20" y="1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2" y="7"/>
                  </a:lnTo>
                  <a:lnTo>
                    <a:pt x="9" y="13"/>
                  </a:lnTo>
                  <a:lnTo>
                    <a:pt x="0" y="27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16" y="20"/>
                  </a:lnTo>
                  <a:lnTo>
                    <a:pt x="20" y="13"/>
                  </a:lnTo>
                  <a:lnTo>
                    <a:pt x="20" y="1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9" name="Freeform 232">
              <a:extLst>
                <a:ext uri="{FF2B5EF4-FFF2-40B4-BE49-F238E27FC236}">
                  <a16:creationId xmlns:a16="http://schemas.microsoft.com/office/drawing/2014/main" id="{046BD112-761D-0AFB-6DDD-8BBC5FCE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515" y="3448505"/>
              <a:ext cx="161297" cy="130221"/>
            </a:xfrm>
            <a:custGeom>
              <a:avLst/>
              <a:gdLst/>
              <a:ahLst/>
              <a:cxnLst>
                <a:cxn ang="0">
                  <a:pos x="11" y="57"/>
                </a:cxn>
                <a:cxn ang="0">
                  <a:pos x="0" y="74"/>
                </a:cxn>
                <a:cxn ang="0">
                  <a:pos x="1" y="79"/>
                </a:cxn>
                <a:cxn ang="0">
                  <a:pos x="17" y="88"/>
                </a:cxn>
                <a:cxn ang="0">
                  <a:pos x="27" y="81"/>
                </a:cxn>
                <a:cxn ang="0">
                  <a:pos x="31" y="79"/>
                </a:cxn>
                <a:cxn ang="0">
                  <a:pos x="61" y="65"/>
                </a:cxn>
                <a:cxn ang="0">
                  <a:pos x="87" y="51"/>
                </a:cxn>
                <a:cxn ang="0">
                  <a:pos x="89" y="44"/>
                </a:cxn>
                <a:cxn ang="0">
                  <a:pos x="91" y="42"/>
                </a:cxn>
                <a:cxn ang="0">
                  <a:pos x="91" y="32"/>
                </a:cxn>
                <a:cxn ang="0">
                  <a:pos x="91" y="30"/>
                </a:cxn>
                <a:cxn ang="0">
                  <a:pos x="91" y="24"/>
                </a:cxn>
                <a:cxn ang="0">
                  <a:pos x="91" y="15"/>
                </a:cxn>
                <a:cxn ang="0">
                  <a:pos x="92" y="13"/>
                </a:cxn>
                <a:cxn ang="0">
                  <a:pos x="101" y="8"/>
                </a:cxn>
                <a:cxn ang="0">
                  <a:pos x="104" y="0"/>
                </a:cxn>
                <a:cxn ang="0">
                  <a:pos x="98" y="1"/>
                </a:cxn>
                <a:cxn ang="0">
                  <a:pos x="85" y="3"/>
                </a:cxn>
                <a:cxn ang="0">
                  <a:pos x="79" y="3"/>
                </a:cxn>
                <a:cxn ang="0">
                  <a:pos x="71" y="7"/>
                </a:cxn>
                <a:cxn ang="0">
                  <a:pos x="64" y="8"/>
                </a:cxn>
                <a:cxn ang="0">
                  <a:pos x="48" y="10"/>
                </a:cxn>
                <a:cxn ang="0">
                  <a:pos x="45" y="8"/>
                </a:cxn>
                <a:cxn ang="0">
                  <a:pos x="42" y="7"/>
                </a:cxn>
                <a:cxn ang="0">
                  <a:pos x="35" y="10"/>
                </a:cxn>
                <a:cxn ang="0">
                  <a:pos x="27" y="11"/>
                </a:cxn>
                <a:cxn ang="0">
                  <a:pos x="21" y="10"/>
                </a:cxn>
                <a:cxn ang="0">
                  <a:pos x="18" y="8"/>
                </a:cxn>
                <a:cxn ang="0">
                  <a:pos x="15" y="14"/>
                </a:cxn>
                <a:cxn ang="0">
                  <a:pos x="14" y="17"/>
                </a:cxn>
                <a:cxn ang="0">
                  <a:pos x="11" y="23"/>
                </a:cxn>
                <a:cxn ang="0">
                  <a:pos x="5" y="24"/>
                </a:cxn>
                <a:cxn ang="0">
                  <a:pos x="4" y="31"/>
                </a:cxn>
                <a:cxn ang="0">
                  <a:pos x="5" y="32"/>
                </a:cxn>
                <a:cxn ang="0">
                  <a:pos x="5" y="38"/>
                </a:cxn>
                <a:cxn ang="0">
                  <a:pos x="4" y="44"/>
                </a:cxn>
                <a:cxn ang="0">
                  <a:pos x="11" y="45"/>
                </a:cxn>
                <a:cxn ang="0">
                  <a:pos x="14" y="50"/>
                </a:cxn>
                <a:cxn ang="0">
                  <a:pos x="11" y="57"/>
                </a:cxn>
              </a:cxnLst>
              <a:rect l="0" t="0" r="r" b="b"/>
              <a:pathLst>
                <a:path w="109" h="88">
                  <a:moveTo>
                    <a:pt x="11" y="57"/>
                  </a:moveTo>
                  <a:lnTo>
                    <a:pt x="11" y="57"/>
                  </a:lnTo>
                  <a:lnTo>
                    <a:pt x="7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79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23" y="84"/>
                  </a:lnTo>
                  <a:lnTo>
                    <a:pt x="27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42" y="75"/>
                  </a:lnTo>
                  <a:lnTo>
                    <a:pt x="61" y="65"/>
                  </a:lnTo>
                  <a:lnTo>
                    <a:pt x="87" y="51"/>
                  </a:lnTo>
                  <a:lnTo>
                    <a:pt x="87" y="51"/>
                  </a:lnTo>
                  <a:lnTo>
                    <a:pt x="88" y="48"/>
                  </a:lnTo>
                  <a:lnTo>
                    <a:pt x="89" y="44"/>
                  </a:lnTo>
                  <a:lnTo>
                    <a:pt x="91" y="42"/>
                  </a:lnTo>
                  <a:lnTo>
                    <a:pt x="91" y="42"/>
                  </a:lnTo>
                  <a:lnTo>
                    <a:pt x="89" y="35"/>
                  </a:lnTo>
                  <a:lnTo>
                    <a:pt x="91" y="32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2" y="27"/>
                  </a:lnTo>
                  <a:lnTo>
                    <a:pt x="91" y="24"/>
                  </a:lnTo>
                  <a:lnTo>
                    <a:pt x="89" y="2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2" y="13"/>
                  </a:lnTo>
                  <a:lnTo>
                    <a:pt x="96" y="10"/>
                  </a:lnTo>
                  <a:lnTo>
                    <a:pt x="101" y="8"/>
                  </a:lnTo>
                  <a:lnTo>
                    <a:pt x="109" y="1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98" y="1"/>
                  </a:lnTo>
                  <a:lnTo>
                    <a:pt x="92" y="1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79" y="3"/>
                  </a:lnTo>
                  <a:lnTo>
                    <a:pt x="75" y="5"/>
                  </a:lnTo>
                  <a:lnTo>
                    <a:pt x="71" y="7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52" y="10"/>
                  </a:lnTo>
                  <a:lnTo>
                    <a:pt x="48" y="10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4" y="7"/>
                  </a:lnTo>
                  <a:lnTo>
                    <a:pt x="42" y="7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31" y="11"/>
                  </a:lnTo>
                  <a:lnTo>
                    <a:pt x="27" y="11"/>
                  </a:lnTo>
                  <a:lnTo>
                    <a:pt x="24" y="11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4" y="17"/>
                  </a:lnTo>
                  <a:lnTo>
                    <a:pt x="14" y="20"/>
                  </a:lnTo>
                  <a:lnTo>
                    <a:pt x="11" y="23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4" y="28"/>
                  </a:lnTo>
                  <a:lnTo>
                    <a:pt x="4" y="31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8" y="45"/>
                  </a:lnTo>
                  <a:lnTo>
                    <a:pt x="11" y="45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4" y="54"/>
                  </a:lnTo>
                  <a:lnTo>
                    <a:pt x="11" y="57"/>
                  </a:lnTo>
                  <a:lnTo>
                    <a:pt x="11" y="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0" name="Freeform 233">
              <a:extLst>
                <a:ext uri="{FF2B5EF4-FFF2-40B4-BE49-F238E27FC236}">
                  <a16:creationId xmlns:a16="http://schemas.microsoft.com/office/drawing/2014/main" id="{577B7A42-E64B-AC06-8FC9-74507B10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761" y="3418909"/>
              <a:ext cx="81389" cy="109504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" y="13"/>
                </a:cxn>
                <a:cxn ang="0">
                  <a:pos x="1" y="13"/>
                </a:cxn>
                <a:cxn ang="0">
                  <a:pos x="4" y="18"/>
                </a:cxn>
                <a:cxn ang="0">
                  <a:pos x="4" y="21"/>
                </a:cxn>
                <a:cxn ang="0">
                  <a:pos x="7" y="21"/>
                </a:cxn>
                <a:cxn ang="0">
                  <a:pos x="7" y="21"/>
                </a:cxn>
                <a:cxn ang="0">
                  <a:pos x="9" y="23"/>
                </a:cxn>
                <a:cxn ang="0">
                  <a:pos x="9" y="25"/>
                </a:cxn>
                <a:cxn ang="0">
                  <a:pos x="8" y="28"/>
                </a:cxn>
                <a:cxn ang="0">
                  <a:pos x="5" y="28"/>
                </a:cxn>
                <a:cxn ang="0">
                  <a:pos x="5" y="28"/>
                </a:cxn>
                <a:cxn ang="0">
                  <a:pos x="4" y="28"/>
                </a:cxn>
                <a:cxn ang="0">
                  <a:pos x="2" y="30"/>
                </a:cxn>
                <a:cxn ang="0">
                  <a:pos x="1" y="33"/>
                </a:cxn>
                <a:cxn ang="0">
                  <a:pos x="2" y="38"/>
                </a:cxn>
                <a:cxn ang="0">
                  <a:pos x="5" y="44"/>
                </a:cxn>
                <a:cxn ang="0">
                  <a:pos x="5" y="44"/>
                </a:cxn>
                <a:cxn ang="0">
                  <a:pos x="5" y="47"/>
                </a:cxn>
                <a:cxn ang="0">
                  <a:pos x="5" y="50"/>
                </a:cxn>
                <a:cxn ang="0">
                  <a:pos x="2" y="54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1" y="65"/>
                </a:cxn>
                <a:cxn ang="0">
                  <a:pos x="1" y="68"/>
                </a:cxn>
                <a:cxn ang="0">
                  <a:pos x="1" y="71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7" y="74"/>
                </a:cxn>
                <a:cxn ang="0">
                  <a:pos x="15" y="72"/>
                </a:cxn>
                <a:cxn ang="0">
                  <a:pos x="24" y="70"/>
                </a:cxn>
                <a:cxn ang="0">
                  <a:pos x="29" y="67"/>
                </a:cxn>
                <a:cxn ang="0">
                  <a:pos x="32" y="64"/>
                </a:cxn>
                <a:cxn ang="0">
                  <a:pos x="32" y="64"/>
                </a:cxn>
                <a:cxn ang="0">
                  <a:pos x="38" y="58"/>
                </a:cxn>
                <a:cxn ang="0">
                  <a:pos x="42" y="57"/>
                </a:cxn>
                <a:cxn ang="0">
                  <a:pos x="45" y="57"/>
                </a:cxn>
                <a:cxn ang="0">
                  <a:pos x="48" y="57"/>
                </a:cxn>
                <a:cxn ang="0">
                  <a:pos x="48" y="57"/>
                </a:cxn>
                <a:cxn ang="0">
                  <a:pos x="51" y="57"/>
                </a:cxn>
                <a:cxn ang="0">
                  <a:pos x="54" y="55"/>
                </a:cxn>
                <a:cxn ang="0">
                  <a:pos x="55" y="52"/>
                </a:cxn>
                <a:cxn ang="0">
                  <a:pos x="55" y="50"/>
                </a:cxn>
                <a:cxn ang="0">
                  <a:pos x="55" y="50"/>
                </a:cxn>
                <a:cxn ang="0">
                  <a:pos x="54" y="47"/>
                </a:cxn>
                <a:cxn ang="0">
                  <a:pos x="52" y="41"/>
                </a:cxn>
                <a:cxn ang="0">
                  <a:pos x="51" y="34"/>
                </a:cxn>
                <a:cxn ang="0">
                  <a:pos x="51" y="27"/>
                </a:cxn>
                <a:cxn ang="0">
                  <a:pos x="51" y="27"/>
                </a:cxn>
                <a:cxn ang="0">
                  <a:pos x="49" y="21"/>
                </a:cxn>
                <a:cxn ang="0">
                  <a:pos x="45" y="14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9" y="3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17" y="4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55" h="74">
                  <a:moveTo>
                    <a:pt x="11" y="6"/>
                  </a:moveTo>
                  <a:lnTo>
                    <a:pt x="11" y="6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8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1" y="33"/>
                  </a:lnTo>
                  <a:lnTo>
                    <a:pt x="2" y="38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7"/>
                  </a:lnTo>
                  <a:lnTo>
                    <a:pt x="5" y="50"/>
                  </a:lnTo>
                  <a:lnTo>
                    <a:pt x="2" y="54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7" y="74"/>
                  </a:lnTo>
                  <a:lnTo>
                    <a:pt x="15" y="72"/>
                  </a:lnTo>
                  <a:lnTo>
                    <a:pt x="24" y="70"/>
                  </a:lnTo>
                  <a:lnTo>
                    <a:pt x="29" y="67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8" y="58"/>
                  </a:lnTo>
                  <a:lnTo>
                    <a:pt x="42" y="57"/>
                  </a:lnTo>
                  <a:lnTo>
                    <a:pt x="45" y="57"/>
                  </a:lnTo>
                  <a:lnTo>
                    <a:pt x="48" y="57"/>
                  </a:lnTo>
                  <a:lnTo>
                    <a:pt x="48" y="57"/>
                  </a:lnTo>
                  <a:lnTo>
                    <a:pt x="51" y="57"/>
                  </a:lnTo>
                  <a:lnTo>
                    <a:pt x="54" y="55"/>
                  </a:lnTo>
                  <a:lnTo>
                    <a:pt x="55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4" y="47"/>
                  </a:lnTo>
                  <a:lnTo>
                    <a:pt x="52" y="41"/>
                  </a:lnTo>
                  <a:lnTo>
                    <a:pt x="51" y="3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49" y="21"/>
                  </a:lnTo>
                  <a:lnTo>
                    <a:pt x="45" y="14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1" name="Freeform 234">
              <a:extLst>
                <a:ext uri="{FF2B5EF4-FFF2-40B4-BE49-F238E27FC236}">
                  <a16:creationId xmlns:a16="http://schemas.microsoft.com/office/drawing/2014/main" id="{D1223C47-AF97-8B16-536C-3E978048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3973" y="3742982"/>
              <a:ext cx="102106" cy="133181"/>
            </a:xfrm>
            <a:custGeom>
              <a:avLst/>
              <a:gdLst/>
              <a:ahLst/>
              <a:cxnLst>
                <a:cxn ang="0">
                  <a:pos x="69" y="74"/>
                </a:cxn>
                <a:cxn ang="0">
                  <a:pos x="63" y="45"/>
                </a:cxn>
                <a:cxn ang="0">
                  <a:pos x="62" y="43"/>
                </a:cxn>
                <a:cxn ang="0">
                  <a:pos x="56" y="50"/>
                </a:cxn>
                <a:cxn ang="0">
                  <a:pos x="52" y="55"/>
                </a:cxn>
                <a:cxn ang="0">
                  <a:pos x="50" y="55"/>
                </a:cxn>
                <a:cxn ang="0">
                  <a:pos x="47" y="53"/>
                </a:cxn>
                <a:cxn ang="0">
                  <a:pos x="47" y="41"/>
                </a:cxn>
                <a:cxn ang="0">
                  <a:pos x="52" y="38"/>
                </a:cxn>
                <a:cxn ang="0">
                  <a:pos x="53" y="38"/>
                </a:cxn>
                <a:cxn ang="0">
                  <a:pos x="59" y="31"/>
                </a:cxn>
                <a:cxn ang="0">
                  <a:pos x="63" y="23"/>
                </a:cxn>
                <a:cxn ang="0">
                  <a:pos x="63" y="20"/>
                </a:cxn>
                <a:cxn ang="0">
                  <a:pos x="52" y="18"/>
                </a:cxn>
                <a:cxn ang="0">
                  <a:pos x="33" y="20"/>
                </a:cxn>
                <a:cxn ang="0">
                  <a:pos x="30" y="17"/>
                </a:cxn>
                <a:cxn ang="0">
                  <a:pos x="26" y="11"/>
                </a:cxn>
                <a:cxn ang="0">
                  <a:pos x="26" y="8"/>
                </a:cxn>
                <a:cxn ang="0">
                  <a:pos x="20" y="4"/>
                </a:cxn>
                <a:cxn ang="0">
                  <a:pos x="16" y="3"/>
                </a:cxn>
                <a:cxn ang="0">
                  <a:pos x="7" y="0"/>
                </a:cxn>
                <a:cxn ang="0">
                  <a:pos x="2" y="3"/>
                </a:cxn>
                <a:cxn ang="0">
                  <a:pos x="0" y="6"/>
                </a:cxn>
                <a:cxn ang="0">
                  <a:pos x="6" y="10"/>
                </a:cxn>
                <a:cxn ang="0">
                  <a:pos x="12" y="14"/>
                </a:cxn>
                <a:cxn ang="0">
                  <a:pos x="13" y="17"/>
                </a:cxn>
                <a:cxn ang="0">
                  <a:pos x="7" y="20"/>
                </a:cxn>
                <a:cxn ang="0">
                  <a:pos x="3" y="23"/>
                </a:cxn>
                <a:cxn ang="0">
                  <a:pos x="3" y="28"/>
                </a:cxn>
                <a:cxn ang="0">
                  <a:pos x="7" y="47"/>
                </a:cxn>
                <a:cxn ang="0">
                  <a:pos x="12" y="60"/>
                </a:cxn>
                <a:cxn ang="0">
                  <a:pos x="13" y="77"/>
                </a:cxn>
                <a:cxn ang="0">
                  <a:pos x="19" y="75"/>
                </a:cxn>
                <a:cxn ang="0">
                  <a:pos x="25" y="74"/>
                </a:cxn>
                <a:cxn ang="0">
                  <a:pos x="36" y="71"/>
                </a:cxn>
                <a:cxn ang="0">
                  <a:pos x="37" y="67"/>
                </a:cxn>
                <a:cxn ang="0">
                  <a:pos x="40" y="61"/>
                </a:cxn>
                <a:cxn ang="0">
                  <a:pos x="47" y="60"/>
                </a:cxn>
                <a:cxn ang="0">
                  <a:pos x="49" y="63"/>
                </a:cxn>
                <a:cxn ang="0">
                  <a:pos x="54" y="75"/>
                </a:cxn>
                <a:cxn ang="0">
                  <a:pos x="56" y="81"/>
                </a:cxn>
                <a:cxn ang="0">
                  <a:pos x="57" y="90"/>
                </a:cxn>
                <a:cxn ang="0">
                  <a:pos x="63" y="85"/>
                </a:cxn>
                <a:cxn ang="0">
                  <a:pos x="64" y="81"/>
                </a:cxn>
                <a:cxn ang="0">
                  <a:pos x="69" y="74"/>
                </a:cxn>
              </a:cxnLst>
              <a:rect l="0" t="0" r="r" b="b"/>
              <a:pathLst>
                <a:path w="69" h="90">
                  <a:moveTo>
                    <a:pt x="69" y="74"/>
                  </a:moveTo>
                  <a:lnTo>
                    <a:pt x="69" y="74"/>
                  </a:lnTo>
                  <a:lnTo>
                    <a:pt x="64" y="53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59" y="45"/>
                  </a:lnTo>
                  <a:lnTo>
                    <a:pt x="56" y="50"/>
                  </a:lnTo>
                  <a:lnTo>
                    <a:pt x="53" y="54"/>
                  </a:lnTo>
                  <a:lnTo>
                    <a:pt x="52" y="55"/>
                  </a:lnTo>
                  <a:lnTo>
                    <a:pt x="50" y="55"/>
                  </a:lnTo>
                  <a:lnTo>
                    <a:pt x="50" y="55"/>
                  </a:lnTo>
                  <a:lnTo>
                    <a:pt x="49" y="55"/>
                  </a:lnTo>
                  <a:lnTo>
                    <a:pt x="47" y="53"/>
                  </a:lnTo>
                  <a:lnTo>
                    <a:pt x="46" y="47"/>
                  </a:lnTo>
                  <a:lnTo>
                    <a:pt x="47" y="41"/>
                  </a:lnTo>
                  <a:lnTo>
                    <a:pt x="49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3" y="38"/>
                  </a:lnTo>
                  <a:lnTo>
                    <a:pt x="56" y="37"/>
                  </a:lnTo>
                  <a:lnTo>
                    <a:pt x="59" y="31"/>
                  </a:lnTo>
                  <a:lnTo>
                    <a:pt x="63" y="27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0"/>
                  </a:lnTo>
                  <a:lnTo>
                    <a:pt x="6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0" y="17"/>
                  </a:lnTo>
                  <a:lnTo>
                    <a:pt x="27" y="14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8"/>
                  </a:lnTo>
                  <a:lnTo>
                    <a:pt x="23" y="6"/>
                  </a:lnTo>
                  <a:lnTo>
                    <a:pt x="20" y="4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6"/>
                  </a:lnTo>
                  <a:lnTo>
                    <a:pt x="2" y="7"/>
                  </a:lnTo>
                  <a:lnTo>
                    <a:pt x="6" y="10"/>
                  </a:lnTo>
                  <a:lnTo>
                    <a:pt x="10" y="13"/>
                  </a:lnTo>
                  <a:lnTo>
                    <a:pt x="12" y="14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0" y="20"/>
                  </a:lnTo>
                  <a:lnTo>
                    <a:pt x="7" y="20"/>
                  </a:lnTo>
                  <a:lnTo>
                    <a:pt x="6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8"/>
                  </a:lnTo>
                  <a:lnTo>
                    <a:pt x="5" y="34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12" y="60"/>
                  </a:lnTo>
                  <a:lnTo>
                    <a:pt x="13" y="68"/>
                  </a:lnTo>
                  <a:lnTo>
                    <a:pt x="13" y="77"/>
                  </a:lnTo>
                  <a:lnTo>
                    <a:pt x="13" y="77"/>
                  </a:lnTo>
                  <a:lnTo>
                    <a:pt x="19" y="75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32" y="72"/>
                  </a:lnTo>
                  <a:lnTo>
                    <a:pt x="36" y="71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9" y="64"/>
                  </a:lnTo>
                  <a:lnTo>
                    <a:pt x="40" y="61"/>
                  </a:lnTo>
                  <a:lnTo>
                    <a:pt x="44" y="60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9" y="63"/>
                  </a:lnTo>
                  <a:lnTo>
                    <a:pt x="52" y="68"/>
                  </a:lnTo>
                  <a:lnTo>
                    <a:pt x="54" y="75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5"/>
                  </a:lnTo>
                  <a:lnTo>
                    <a:pt x="57" y="90"/>
                  </a:lnTo>
                  <a:lnTo>
                    <a:pt x="57" y="90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4" y="81"/>
                  </a:lnTo>
                  <a:lnTo>
                    <a:pt x="69" y="74"/>
                  </a:lnTo>
                  <a:lnTo>
                    <a:pt x="69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2" name="Freeform 235">
              <a:extLst>
                <a:ext uri="{FF2B5EF4-FFF2-40B4-BE49-F238E27FC236}">
                  <a16:creationId xmlns:a16="http://schemas.microsoft.com/office/drawing/2014/main" id="{C882896D-85EE-72FB-CD62-AEFEE5BE5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3760" y="3498817"/>
              <a:ext cx="658504" cy="694019"/>
            </a:xfrm>
            <a:custGeom>
              <a:avLst/>
              <a:gdLst/>
              <a:ahLst/>
              <a:cxnLst>
                <a:cxn ang="0">
                  <a:pos x="321" y="185"/>
                </a:cxn>
                <a:cxn ang="0">
                  <a:pos x="313" y="168"/>
                </a:cxn>
                <a:cxn ang="0">
                  <a:pos x="337" y="176"/>
                </a:cxn>
                <a:cxn ang="0">
                  <a:pos x="374" y="185"/>
                </a:cxn>
                <a:cxn ang="0">
                  <a:pos x="360" y="205"/>
                </a:cxn>
                <a:cxn ang="0">
                  <a:pos x="367" y="215"/>
                </a:cxn>
                <a:cxn ang="0">
                  <a:pos x="381" y="237"/>
                </a:cxn>
                <a:cxn ang="0">
                  <a:pos x="388" y="206"/>
                </a:cxn>
                <a:cxn ang="0">
                  <a:pos x="405" y="196"/>
                </a:cxn>
                <a:cxn ang="0">
                  <a:pos x="412" y="162"/>
                </a:cxn>
                <a:cxn ang="0">
                  <a:pos x="438" y="149"/>
                </a:cxn>
                <a:cxn ang="0">
                  <a:pos x="441" y="136"/>
                </a:cxn>
                <a:cxn ang="0">
                  <a:pos x="435" y="125"/>
                </a:cxn>
                <a:cxn ang="0">
                  <a:pos x="418" y="115"/>
                </a:cxn>
                <a:cxn ang="0">
                  <a:pos x="388" y="125"/>
                </a:cxn>
                <a:cxn ang="0">
                  <a:pos x="367" y="141"/>
                </a:cxn>
                <a:cxn ang="0">
                  <a:pos x="353" y="156"/>
                </a:cxn>
                <a:cxn ang="0">
                  <a:pos x="328" y="154"/>
                </a:cxn>
                <a:cxn ang="0">
                  <a:pos x="320" y="135"/>
                </a:cxn>
                <a:cxn ang="0">
                  <a:pos x="311" y="151"/>
                </a:cxn>
                <a:cxn ang="0">
                  <a:pos x="277" y="158"/>
                </a:cxn>
                <a:cxn ang="0">
                  <a:pos x="243" y="145"/>
                </a:cxn>
                <a:cxn ang="0">
                  <a:pos x="213" y="134"/>
                </a:cxn>
                <a:cxn ang="0">
                  <a:pos x="193" y="122"/>
                </a:cxn>
                <a:cxn ang="0">
                  <a:pos x="199" y="99"/>
                </a:cxn>
                <a:cxn ang="0">
                  <a:pos x="183" y="82"/>
                </a:cxn>
                <a:cxn ang="0">
                  <a:pos x="166" y="63"/>
                </a:cxn>
                <a:cxn ang="0">
                  <a:pos x="176" y="54"/>
                </a:cxn>
                <a:cxn ang="0">
                  <a:pos x="171" y="26"/>
                </a:cxn>
                <a:cxn ang="0">
                  <a:pos x="158" y="4"/>
                </a:cxn>
                <a:cxn ang="0">
                  <a:pos x="134" y="14"/>
                </a:cxn>
                <a:cxn ang="0">
                  <a:pos x="95" y="14"/>
                </a:cxn>
                <a:cxn ang="0">
                  <a:pos x="97" y="45"/>
                </a:cxn>
                <a:cxn ang="0">
                  <a:pos x="112" y="60"/>
                </a:cxn>
                <a:cxn ang="0">
                  <a:pos x="101" y="84"/>
                </a:cxn>
                <a:cxn ang="0">
                  <a:pos x="88" y="98"/>
                </a:cxn>
                <a:cxn ang="0">
                  <a:pos x="64" y="124"/>
                </a:cxn>
                <a:cxn ang="0">
                  <a:pos x="45" y="136"/>
                </a:cxn>
                <a:cxn ang="0">
                  <a:pos x="25" y="144"/>
                </a:cxn>
                <a:cxn ang="0">
                  <a:pos x="30" y="164"/>
                </a:cxn>
                <a:cxn ang="0">
                  <a:pos x="42" y="195"/>
                </a:cxn>
                <a:cxn ang="0">
                  <a:pos x="15" y="199"/>
                </a:cxn>
                <a:cxn ang="0">
                  <a:pos x="14" y="223"/>
                </a:cxn>
                <a:cxn ang="0">
                  <a:pos x="31" y="226"/>
                </a:cxn>
                <a:cxn ang="0">
                  <a:pos x="40" y="259"/>
                </a:cxn>
                <a:cxn ang="0">
                  <a:pos x="61" y="243"/>
                </a:cxn>
                <a:cxn ang="0">
                  <a:pos x="70" y="252"/>
                </a:cxn>
                <a:cxn ang="0">
                  <a:pos x="72" y="293"/>
                </a:cxn>
                <a:cxn ang="0">
                  <a:pos x="99" y="375"/>
                </a:cxn>
                <a:cxn ang="0">
                  <a:pos x="126" y="444"/>
                </a:cxn>
                <a:cxn ang="0">
                  <a:pos x="156" y="458"/>
                </a:cxn>
                <a:cxn ang="0">
                  <a:pos x="175" y="434"/>
                </a:cxn>
                <a:cxn ang="0">
                  <a:pos x="186" y="401"/>
                </a:cxn>
                <a:cxn ang="0">
                  <a:pos x="190" y="354"/>
                </a:cxn>
                <a:cxn ang="0">
                  <a:pos x="212" y="330"/>
                </a:cxn>
                <a:cxn ang="0">
                  <a:pos x="263" y="284"/>
                </a:cxn>
                <a:cxn ang="0">
                  <a:pos x="291" y="252"/>
                </a:cxn>
                <a:cxn ang="0">
                  <a:pos x="324" y="233"/>
                </a:cxn>
              </a:cxnLst>
              <a:rect l="0" t="0" r="r" b="b"/>
              <a:pathLst>
                <a:path w="445" h="469">
                  <a:moveTo>
                    <a:pt x="318" y="212"/>
                  </a:moveTo>
                  <a:lnTo>
                    <a:pt x="318" y="212"/>
                  </a:lnTo>
                  <a:lnTo>
                    <a:pt x="316" y="199"/>
                  </a:lnTo>
                  <a:lnTo>
                    <a:pt x="314" y="193"/>
                  </a:lnTo>
                  <a:lnTo>
                    <a:pt x="314" y="188"/>
                  </a:lnTo>
                  <a:lnTo>
                    <a:pt x="314" y="188"/>
                  </a:lnTo>
                  <a:lnTo>
                    <a:pt x="317" y="186"/>
                  </a:lnTo>
                  <a:lnTo>
                    <a:pt x="318" y="185"/>
                  </a:lnTo>
                  <a:lnTo>
                    <a:pt x="321" y="185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3" y="179"/>
                  </a:lnTo>
                  <a:lnTo>
                    <a:pt x="321" y="178"/>
                  </a:lnTo>
                  <a:lnTo>
                    <a:pt x="317" y="175"/>
                  </a:lnTo>
                  <a:lnTo>
                    <a:pt x="313" y="172"/>
                  </a:lnTo>
                  <a:lnTo>
                    <a:pt x="311" y="171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7" y="165"/>
                  </a:lnTo>
                  <a:lnTo>
                    <a:pt x="318" y="165"/>
                  </a:lnTo>
                  <a:lnTo>
                    <a:pt x="321" y="166"/>
                  </a:lnTo>
                  <a:lnTo>
                    <a:pt x="327" y="168"/>
                  </a:lnTo>
                  <a:lnTo>
                    <a:pt x="327" y="168"/>
                  </a:lnTo>
                  <a:lnTo>
                    <a:pt x="331" y="169"/>
                  </a:lnTo>
                  <a:lnTo>
                    <a:pt x="334" y="171"/>
                  </a:lnTo>
                  <a:lnTo>
                    <a:pt x="337" y="173"/>
                  </a:lnTo>
                  <a:lnTo>
                    <a:pt x="337" y="176"/>
                  </a:lnTo>
                  <a:lnTo>
                    <a:pt x="337" y="176"/>
                  </a:lnTo>
                  <a:lnTo>
                    <a:pt x="338" y="179"/>
                  </a:lnTo>
                  <a:lnTo>
                    <a:pt x="341" y="182"/>
                  </a:lnTo>
                  <a:lnTo>
                    <a:pt x="344" y="185"/>
                  </a:lnTo>
                  <a:lnTo>
                    <a:pt x="344" y="185"/>
                  </a:lnTo>
                  <a:lnTo>
                    <a:pt x="363" y="183"/>
                  </a:lnTo>
                  <a:lnTo>
                    <a:pt x="363" y="183"/>
                  </a:lnTo>
                  <a:lnTo>
                    <a:pt x="371" y="183"/>
                  </a:lnTo>
                  <a:lnTo>
                    <a:pt x="374" y="185"/>
                  </a:lnTo>
                  <a:lnTo>
                    <a:pt x="374" y="188"/>
                  </a:lnTo>
                  <a:lnTo>
                    <a:pt x="374" y="188"/>
                  </a:lnTo>
                  <a:lnTo>
                    <a:pt x="374" y="192"/>
                  </a:lnTo>
                  <a:lnTo>
                    <a:pt x="370" y="196"/>
                  </a:lnTo>
                  <a:lnTo>
                    <a:pt x="367" y="202"/>
                  </a:lnTo>
                  <a:lnTo>
                    <a:pt x="364" y="203"/>
                  </a:lnTo>
                  <a:lnTo>
                    <a:pt x="363" y="203"/>
                  </a:lnTo>
                  <a:lnTo>
                    <a:pt x="363" y="203"/>
                  </a:lnTo>
                  <a:lnTo>
                    <a:pt x="360" y="205"/>
                  </a:lnTo>
                  <a:lnTo>
                    <a:pt x="358" y="206"/>
                  </a:lnTo>
                  <a:lnTo>
                    <a:pt x="357" y="212"/>
                  </a:lnTo>
                  <a:lnTo>
                    <a:pt x="358" y="218"/>
                  </a:lnTo>
                  <a:lnTo>
                    <a:pt x="360" y="220"/>
                  </a:lnTo>
                  <a:lnTo>
                    <a:pt x="361" y="220"/>
                  </a:lnTo>
                  <a:lnTo>
                    <a:pt x="361" y="220"/>
                  </a:lnTo>
                  <a:lnTo>
                    <a:pt x="363" y="220"/>
                  </a:lnTo>
                  <a:lnTo>
                    <a:pt x="364" y="219"/>
                  </a:lnTo>
                  <a:lnTo>
                    <a:pt x="367" y="215"/>
                  </a:lnTo>
                  <a:lnTo>
                    <a:pt x="370" y="210"/>
                  </a:lnTo>
                  <a:lnTo>
                    <a:pt x="373" y="208"/>
                  </a:lnTo>
                  <a:lnTo>
                    <a:pt x="373" y="208"/>
                  </a:lnTo>
                  <a:lnTo>
                    <a:pt x="374" y="210"/>
                  </a:lnTo>
                  <a:lnTo>
                    <a:pt x="375" y="218"/>
                  </a:lnTo>
                  <a:lnTo>
                    <a:pt x="380" y="239"/>
                  </a:lnTo>
                  <a:lnTo>
                    <a:pt x="380" y="239"/>
                  </a:lnTo>
                  <a:lnTo>
                    <a:pt x="381" y="237"/>
                  </a:lnTo>
                  <a:lnTo>
                    <a:pt x="381" y="237"/>
                  </a:lnTo>
                  <a:lnTo>
                    <a:pt x="382" y="237"/>
                  </a:lnTo>
                  <a:lnTo>
                    <a:pt x="384" y="236"/>
                  </a:lnTo>
                  <a:lnTo>
                    <a:pt x="384" y="230"/>
                  </a:lnTo>
                  <a:lnTo>
                    <a:pt x="384" y="225"/>
                  </a:lnTo>
                  <a:lnTo>
                    <a:pt x="385" y="220"/>
                  </a:lnTo>
                  <a:lnTo>
                    <a:pt x="385" y="220"/>
                  </a:lnTo>
                  <a:lnTo>
                    <a:pt x="387" y="216"/>
                  </a:lnTo>
                  <a:lnTo>
                    <a:pt x="388" y="212"/>
                  </a:lnTo>
                  <a:lnTo>
                    <a:pt x="388" y="206"/>
                  </a:lnTo>
                  <a:lnTo>
                    <a:pt x="390" y="205"/>
                  </a:lnTo>
                  <a:lnTo>
                    <a:pt x="390" y="205"/>
                  </a:lnTo>
                  <a:lnTo>
                    <a:pt x="397" y="206"/>
                  </a:lnTo>
                  <a:lnTo>
                    <a:pt x="400" y="206"/>
                  </a:lnTo>
                  <a:lnTo>
                    <a:pt x="401" y="206"/>
                  </a:lnTo>
                  <a:lnTo>
                    <a:pt x="401" y="205"/>
                  </a:lnTo>
                  <a:lnTo>
                    <a:pt x="401" y="205"/>
                  </a:lnTo>
                  <a:lnTo>
                    <a:pt x="402" y="202"/>
                  </a:lnTo>
                  <a:lnTo>
                    <a:pt x="405" y="196"/>
                  </a:lnTo>
                  <a:lnTo>
                    <a:pt x="407" y="191"/>
                  </a:lnTo>
                  <a:lnTo>
                    <a:pt x="407" y="186"/>
                  </a:lnTo>
                  <a:lnTo>
                    <a:pt x="407" y="186"/>
                  </a:lnTo>
                  <a:lnTo>
                    <a:pt x="408" y="182"/>
                  </a:lnTo>
                  <a:lnTo>
                    <a:pt x="410" y="176"/>
                  </a:lnTo>
                  <a:lnTo>
                    <a:pt x="411" y="172"/>
                  </a:lnTo>
                  <a:lnTo>
                    <a:pt x="412" y="166"/>
                  </a:lnTo>
                  <a:lnTo>
                    <a:pt x="412" y="166"/>
                  </a:lnTo>
                  <a:lnTo>
                    <a:pt x="412" y="162"/>
                  </a:lnTo>
                  <a:lnTo>
                    <a:pt x="415" y="159"/>
                  </a:lnTo>
                  <a:lnTo>
                    <a:pt x="422" y="154"/>
                  </a:lnTo>
                  <a:lnTo>
                    <a:pt x="422" y="154"/>
                  </a:lnTo>
                  <a:lnTo>
                    <a:pt x="431" y="148"/>
                  </a:lnTo>
                  <a:lnTo>
                    <a:pt x="434" y="146"/>
                  </a:lnTo>
                  <a:lnTo>
                    <a:pt x="435" y="146"/>
                  </a:lnTo>
                  <a:lnTo>
                    <a:pt x="435" y="148"/>
                  </a:lnTo>
                  <a:lnTo>
                    <a:pt x="435" y="148"/>
                  </a:lnTo>
                  <a:lnTo>
                    <a:pt x="438" y="149"/>
                  </a:lnTo>
                  <a:lnTo>
                    <a:pt x="441" y="151"/>
                  </a:lnTo>
                  <a:lnTo>
                    <a:pt x="444" y="151"/>
                  </a:lnTo>
                  <a:lnTo>
                    <a:pt x="444" y="149"/>
                  </a:lnTo>
                  <a:lnTo>
                    <a:pt x="442" y="148"/>
                  </a:lnTo>
                  <a:lnTo>
                    <a:pt x="442" y="148"/>
                  </a:lnTo>
                  <a:lnTo>
                    <a:pt x="441" y="144"/>
                  </a:lnTo>
                  <a:lnTo>
                    <a:pt x="439" y="141"/>
                  </a:lnTo>
                  <a:lnTo>
                    <a:pt x="439" y="138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4" y="135"/>
                  </a:lnTo>
                  <a:lnTo>
                    <a:pt x="444" y="132"/>
                  </a:lnTo>
                  <a:lnTo>
                    <a:pt x="445" y="129"/>
                  </a:lnTo>
                  <a:lnTo>
                    <a:pt x="445" y="129"/>
                  </a:lnTo>
                  <a:lnTo>
                    <a:pt x="441" y="128"/>
                  </a:lnTo>
                  <a:lnTo>
                    <a:pt x="438" y="127"/>
                  </a:lnTo>
                  <a:lnTo>
                    <a:pt x="435" y="125"/>
                  </a:lnTo>
                  <a:lnTo>
                    <a:pt x="435" y="125"/>
                  </a:lnTo>
                  <a:lnTo>
                    <a:pt x="432" y="119"/>
                  </a:lnTo>
                  <a:lnTo>
                    <a:pt x="431" y="117"/>
                  </a:lnTo>
                  <a:lnTo>
                    <a:pt x="429" y="114"/>
                  </a:lnTo>
                  <a:lnTo>
                    <a:pt x="429" y="114"/>
                  </a:lnTo>
                  <a:lnTo>
                    <a:pt x="428" y="112"/>
                  </a:lnTo>
                  <a:lnTo>
                    <a:pt x="427" y="112"/>
                  </a:lnTo>
                  <a:lnTo>
                    <a:pt x="421" y="115"/>
                  </a:lnTo>
                  <a:lnTo>
                    <a:pt x="421" y="115"/>
                  </a:lnTo>
                  <a:lnTo>
                    <a:pt x="418" y="115"/>
                  </a:lnTo>
                  <a:lnTo>
                    <a:pt x="414" y="115"/>
                  </a:lnTo>
                  <a:lnTo>
                    <a:pt x="408" y="114"/>
                  </a:lnTo>
                  <a:lnTo>
                    <a:pt x="402" y="115"/>
                  </a:lnTo>
                  <a:lnTo>
                    <a:pt x="402" y="115"/>
                  </a:lnTo>
                  <a:lnTo>
                    <a:pt x="397" y="119"/>
                  </a:lnTo>
                  <a:lnTo>
                    <a:pt x="394" y="122"/>
                  </a:lnTo>
                  <a:lnTo>
                    <a:pt x="391" y="124"/>
                  </a:lnTo>
                  <a:lnTo>
                    <a:pt x="388" y="125"/>
                  </a:lnTo>
                  <a:lnTo>
                    <a:pt x="388" y="125"/>
                  </a:lnTo>
                  <a:lnTo>
                    <a:pt x="387" y="125"/>
                  </a:lnTo>
                  <a:lnTo>
                    <a:pt x="385" y="127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78" y="135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0" y="139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8" y="146"/>
                  </a:lnTo>
                  <a:lnTo>
                    <a:pt x="368" y="151"/>
                  </a:lnTo>
                  <a:lnTo>
                    <a:pt x="368" y="155"/>
                  </a:lnTo>
                  <a:lnTo>
                    <a:pt x="368" y="155"/>
                  </a:lnTo>
                  <a:lnTo>
                    <a:pt x="365" y="156"/>
                  </a:lnTo>
                  <a:lnTo>
                    <a:pt x="361" y="156"/>
                  </a:lnTo>
                  <a:lnTo>
                    <a:pt x="357" y="156"/>
                  </a:lnTo>
                  <a:lnTo>
                    <a:pt x="353" y="156"/>
                  </a:lnTo>
                  <a:lnTo>
                    <a:pt x="353" y="156"/>
                  </a:lnTo>
                  <a:lnTo>
                    <a:pt x="347" y="158"/>
                  </a:lnTo>
                  <a:lnTo>
                    <a:pt x="344" y="156"/>
                  </a:lnTo>
                  <a:lnTo>
                    <a:pt x="341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4" y="155"/>
                  </a:lnTo>
                  <a:lnTo>
                    <a:pt x="331" y="155"/>
                  </a:lnTo>
                  <a:lnTo>
                    <a:pt x="328" y="154"/>
                  </a:lnTo>
                  <a:lnTo>
                    <a:pt x="326" y="154"/>
                  </a:lnTo>
                  <a:lnTo>
                    <a:pt x="326" y="154"/>
                  </a:lnTo>
                  <a:lnTo>
                    <a:pt x="324" y="152"/>
                  </a:lnTo>
                  <a:lnTo>
                    <a:pt x="323" y="149"/>
                  </a:lnTo>
                  <a:lnTo>
                    <a:pt x="321" y="146"/>
                  </a:lnTo>
                  <a:lnTo>
                    <a:pt x="321" y="142"/>
                  </a:lnTo>
                  <a:lnTo>
                    <a:pt x="321" y="142"/>
                  </a:lnTo>
                  <a:lnTo>
                    <a:pt x="321" y="138"/>
                  </a:lnTo>
                  <a:lnTo>
                    <a:pt x="320" y="135"/>
                  </a:lnTo>
                  <a:lnTo>
                    <a:pt x="318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6"/>
                  </a:lnTo>
                  <a:lnTo>
                    <a:pt x="311" y="136"/>
                  </a:lnTo>
                  <a:lnTo>
                    <a:pt x="310" y="138"/>
                  </a:lnTo>
                  <a:lnTo>
                    <a:pt x="310" y="142"/>
                  </a:lnTo>
                  <a:lnTo>
                    <a:pt x="310" y="142"/>
                  </a:lnTo>
                  <a:lnTo>
                    <a:pt x="311" y="151"/>
                  </a:lnTo>
                  <a:lnTo>
                    <a:pt x="311" y="155"/>
                  </a:lnTo>
                  <a:lnTo>
                    <a:pt x="309" y="158"/>
                  </a:lnTo>
                  <a:lnTo>
                    <a:pt x="309" y="158"/>
                  </a:lnTo>
                  <a:lnTo>
                    <a:pt x="304" y="161"/>
                  </a:lnTo>
                  <a:lnTo>
                    <a:pt x="296" y="162"/>
                  </a:lnTo>
                  <a:lnTo>
                    <a:pt x="287" y="162"/>
                  </a:lnTo>
                  <a:lnTo>
                    <a:pt x="281" y="161"/>
                  </a:lnTo>
                  <a:lnTo>
                    <a:pt x="281" y="161"/>
                  </a:lnTo>
                  <a:lnTo>
                    <a:pt x="277" y="158"/>
                  </a:lnTo>
                  <a:lnTo>
                    <a:pt x="270" y="156"/>
                  </a:lnTo>
                  <a:lnTo>
                    <a:pt x="263" y="155"/>
                  </a:lnTo>
                  <a:lnTo>
                    <a:pt x="260" y="152"/>
                  </a:lnTo>
                  <a:lnTo>
                    <a:pt x="260" y="152"/>
                  </a:lnTo>
                  <a:lnTo>
                    <a:pt x="257" y="146"/>
                  </a:lnTo>
                  <a:lnTo>
                    <a:pt x="254" y="145"/>
                  </a:lnTo>
                  <a:lnTo>
                    <a:pt x="252" y="144"/>
                  </a:lnTo>
                  <a:lnTo>
                    <a:pt x="252" y="144"/>
                  </a:lnTo>
                  <a:lnTo>
                    <a:pt x="243" y="145"/>
                  </a:lnTo>
                  <a:lnTo>
                    <a:pt x="239" y="146"/>
                  </a:lnTo>
                  <a:lnTo>
                    <a:pt x="236" y="146"/>
                  </a:lnTo>
                  <a:lnTo>
                    <a:pt x="236" y="146"/>
                  </a:lnTo>
                  <a:lnTo>
                    <a:pt x="230" y="142"/>
                  </a:lnTo>
                  <a:lnTo>
                    <a:pt x="226" y="139"/>
                  </a:lnTo>
                  <a:lnTo>
                    <a:pt x="223" y="138"/>
                  </a:lnTo>
                  <a:lnTo>
                    <a:pt x="223" y="138"/>
                  </a:lnTo>
                  <a:lnTo>
                    <a:pt x="216" y="136"/>
                  </a:lnTo>
                  <a:lnTo>
                    <a:pt x="213" y="134"/>
                  </a:lnTo>
                  <a:lnTo>
                    <a:pt x="210" y="132"/>
                  </a:lnTo>
                  <a:lnTo>
                    <a:pt x="210" y="132"/>
                  </a:lnTo>
                  <a:lnTo>
                    <a:pt x="209" y="131"/>
                  </a:lnTo>
                  <a:lnTo>
                    <a:pt x="205" y="129"/>
                  </a:lnTo>
                  <a:lnTo>
                    <a:pt x="200" y="128"/>
                  </a:lnTo>
                  <a:lnTo>
                    <a:pt x="199" y="125"/>
                  </a:lnTo>
                  <a:lnTo>
                    <a:pt x="199" y="125"/>
                  </a:lnTo>
                  <a:lnTo>
                    <a:pt x="196" y="124"/>
                  </a:lnTo>
                  <a:lnTo>
                    <a:pt x="193" y="122"/>
                  </a:lnTo>
                  <a:lnTo>
                    <a:pt x="190" y="121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4"/>
                  </a:lnTo>
                  <a:lnTo>
                    <a:pt x="193" y="107"/>
                  </a:lnTo>
                  <a:lnTo>
                    <a:pt x="193" y="107"/>
                  </a:lnTo>
                  <a:lnTo>
                    <a:pt x="193" y="105"/>
                  </a:lnTo>
                  <a:lnTo>
                    <a:pt x="196" y="102"/>
                  </a:lnTo>
                  <a:lnTo>
                    <a:pt x="199" y="99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199" y="95"/>
                  </a:lnTo>
                  <a:lnTo>
                    <a:pt x="196" y="92"/>
                  </a:lnTo>
                  <a:lnTo>
                    <a:pt x="193" y="90"/>
                  </a:lnTo>
                  <a:lnTo>
                    <a:pt x="193" y="90"/>
                  </a:lnTo>
                  <a:lnTo>
                    <a:pt x="190" y="87"/>
                  </a:lnTo>
                  <a:lnTo>
                    <a:pt x="188" y="84"/>
                  </a:lnTo>
                  <a:lnTo>
                    <a:pt x="183" y="82"/>
                  </a:lnTo>
                  <a:lnTo>
                    <a:pt x="183" y="82"/>
                  </a:lnTo>
                  <a:lnTo>
                    <a:pt x="180" y="81"/>
                  </a:lnTo>
                  <a:lnTo>
                    <a:pt x="176" y="78"/>
                  </a:lnTo>
                  <a:lnTo>
                    <a:pt x="173" y="74"/>
                  </a:lnTo>
                  <a:lnTo>
                    <a:pt x="171" y="72"/>
                  </a:lnTo>
                  <a:lnTo>
                    <a:pt x="171" y="72"/>
                  </a:lnTo>
                  <a:lnTo>
                    <a:pt x="168" y="71"/>
                  </a:lnTo>
                  <a:lnTo>
                    <a:pt x="166" y="67"/>
                  </a:lnTo>
                  <a:lnTo>
                    <a:pt x="166" y="63"/>
                  </a:lnTo>
                  <a:lnTo>
                    <a:pt x="165" y="60"/>
                  </a:lnTo>
                  <a:lnTo>
                    <a:pt x="165" y="60"/>
                  </a:lnTo>
                  <a:lnTo>
                    <a:pt x="163" y="57"/>
                  </a:lnTo>
                  <a:lnTo>
                    <a:pt x="163" y="54"/>
                  </a:lnTo>
                  <a:lnTo>
                    <a:pt x="166" y="53"/>
                  </a:lnTo>
                  <a:lnTo>
                    <a:pt x="169" y="53"/>
                  </a:lnTo>
                  <a:lnTo>
                    <a:pt x="169" y="53"/>
                  </a:lnTo>
                  <a:lnTo>
                    <a:pt x="172" y="54"/>
                  </a:lnTo>
                  <a:lnTo>
                    <a:pt x="176" y="54"/>
                  </a:lnTo>
                  <a:lnTo>
                    <a:pt x="179" y="51"/>
                  </a:lnTo>
                  <a:lnTo>
                    <a:pt x="179" y="50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72" y="40"/>
                  </a:lnTo>
                  <a:lnTo>
                    <a:pt x="171" y="35"/>
                  </a:lnTo>
                  <a:lnTo>
                    <a:pt x="169" y="33"/>
                  </a:lnTo>
                  <a:lnTo>
                    <a:pt x="169" y="33"/>
                  </a:lnTo>
                  <a:lnTo>
                    <a:pt x="171" y="26"/>
                  </a:lnTo>
                  <a:lnTo>
                    <a:pt x="171" y="21"/>
                  </a:lnTo>
                  <a:lnTo>
                    <a:pt x="171" y="20"/>
                  </a:lnTo>
                  <a:lnTo>
                    <a:pt x="169" y="18"/>
                  </a:lnTo>
                  <a:lnTo>
                    <a:pt x="169" y="18"/>
                  </a:lnTo>
                  <a:lnTo>
                    <a:pt x="162" y="13"/>
                  </a:lnTo>
                  <a:lnTo>
                    <a:pt x="161" y="10"/>
                  </a:lnTo>
                  <a:lnTo>
                    <a:pt x="159" y="7"/>
                  </a:lnTo>
                  <a:lnTo>
                    <a:pt x="159" y="7"/>
                  </a:lnTo>
                  <a:lnTo>
                    <a:pt x="158" y="4"/>
                  </a:lnTo>
                  <a:lnTo>
                    <a:pt x="155" y="1"/>
                  </a:lnTo>
                  <a:lnTo>
                    <a:pt x="153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5" y="6"/>
                  </a:lnTo>
                  <a:lnTo>
                    <a:pt x="142" y="10"/>
                  </a:lnTo>
                  <a:lnTo>
                    <a:pt x="141" y="11"/>
                  </a:lnTo>
                  <a:lnTo>
                    <a:pt x="141" y="11"/>
                  </a:lnTo>
                  <a:lnTo>
                    <a:pt x="134" y="14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2" y="18"/>
                  </a:lnTo>
                  <a:lnTo>
                    <a:pt x="119" y="18"/>
                  </a:lnTo>
                  <a:lnTo>
                    <a:pt x="114" y="17"/>
                  </a:lnTo>
                  <a:lnTo>
                    <a:pt x="106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95" y="14"/>
                  </a:lnTo>
                  <a:lnTo>
                    <a:pt x="92" y="17"/>
                  </a:lnTo>
                  <a:lnTo>
                    <a:pt x="91" y="20"/>
                  </a:lnTo>
                  <a:lnTo>
                    <a:pt x="92" y="23"/>
                  </a:lnTo>
                  <a:lnTo>
                    <a:pt x="92" y="23"/>
                  </a:lnTo>
                  <a:lnTo>
                    <a:pt x="94" y="26"/>
                  </a:lnTo>
                  <a:lnTo>
                    <a:pt x="95" y="31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45"/>
                  </a:lnTo>
                  <a:lnTo>
                    <a:pt x="101" y="51"/>
                  </a:lnTo>
                  <a:lnTo>
                    <a:pt x="102" y="53"/>
                  </a:lnTo>
                  <a:lnTo>
                    <a:pt x="104" y="53"/>
                  </a:lnTo>
                  <a:lnTo>
                    <a:pt x="104" y="53"/>
                  </a:lnTo>
                  <a:lnTo>
                    <a:pt x="108" y="53"/>
                  </a:lnTo>
                  <a:lnTo>
                    <a:pt x="112" y="55"/>
                  </a:lnTo>
                  <a:lnTo>
                    <a:pt x="114" y="58"/>
                  </a:lnTo>
                  <a:lnTo>
                    <a:pt x="114" y="60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08" y="61"/>
                  </a:lnTo>
                  <a:lnTo>
                    <a:pt x="106" y="64"/>
                  </a:lnTo>
                  <a:lnTo>
                    <a:pt x="104" y="68"/>
                  </a:lnTo>
                  <a:lnTo>
                    <a:pt x="104" y="72"/>
                  </a:lnTo>
                  <a:lnTo>
                    <a:pt x="104" y="72"/>
                  </a:lnTo>
                  <a:lnTo>
                    <a:pt x="104" y="80"/>
                  </a:lnTo>
                  <a:lnTo>
                    <a:pt x="102" y="82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98" y="84"/>
                  </a:lnTo>
                  <a:lnTo>
                    <a:pt x="95" y="85"/>
                  </a:lnTo>
                  <a:lnTo>
                    <a:pt x="94" y="88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2" y="95"/>
                  </a:lnTo>
                  <a:lnTo>
                    <a:pt x="91" y="97"/>
                  </a:lnTo>
                  <a:lnTo>
                    <a:pt x="88" y="98"/>
                  </a:lnTo>
                  <a:lnTo>
                    <a:pt x="85" y="99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1" y="109"/>
                  </a:lnTo>
                  <a:lnTo>
                    <a:pt x="77" y="118"/>
                  </a:lnTo>
                  <a:lnTo>
                    <a:pt x="77" y="118"/>
                  </a:lnTo>
                  <a:lnTo>
                    <a:pt x="70" y="121"/>
                  </a:lnTo>
                  <a:lnTo>
                    <a:pt x="65" y="122"/>
                  </a:lnTo>
                  <a:lnTo>
                    <a:pt x="64" y="124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2" y="129"/>
                  </a:lnTo>
                  <a:lnTo>
                    <a:pt x="60" y="134"/>
                  </a:lnTo>
                  <a:lnTo>
                    <a:pt x="57" y="136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48" y="136"/>
                  </a:lnTo>
                  <a:lnTo>
                    <a:pt x="45" y="136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2" y="139"/>
                  </a:lnTo>
                  <a:lnTo>
                    <a:pt x="41" y="139"/>
                  </a:lnTo>
                  <a:lnTo>
                    <a:pt x="38" y="138"/>
                  </a:lnTo>
                  <a:lnTo>
                    <a:pt x="34" y="136"/>
                  </a:lnTo>
                  <a:lnTo>
                    <a:pt x="33" y="136"/>
                  </a:lnTo>
                  <a:lnTo>
                    <a:pt x="33" y="136"/>
                  </a:lnTo>
                  <a:lnTo>
                    <a:pt x="25" y="144"/>
                  </a:lnTo>
                  <a:lnTo>
                    <a:pt x="21" y="148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20" y="154"/>
                  </a:lnTo>
                  <a:lnTo>
                    <a:pt x="21" y="155"/>
                  </a:lnTo>
                  <a:lnTo>
                    <a:pt x="25" y="158"/>
                  </a:lnTo>
                  <a:lnTo>
                    <a:pt x="28" y="159"/>
                  </a:lnTo>
                  <a:lnTo>
                    <a:pt x="30" y="162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8"/>
                  </a:lnTo>
                  <a:lnTo>
                    <a:pt x="33" y="173"/>
                  </a:lnTo>
                  <a:lnTo>
                    <a:pt x="37" y="181"/>
                  </a:lnTo>
                  <a:lnTo>
                    <a:pt x="37" y="181"/>
                  </a:lnTo>
                  <a:lnTo>
                    <a:pt x="42" y="188"/>
                  </a:lnTo>
                  <a:lnTo>
                    <a:pt x="44" y="192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1" y="198"/>
                  </a:lnTo>
                  <a:lnTo>
                    <a:pt x="38" y="198"/>
                  </a:lnTo>
                  <a:lnTo>
                    <a:pt x="31" y="198"/>
                  </a:lnTo>
                  <a:lnTo>
                    <a:pt x="31" y="198"/>
                  </a:lnTo>
                  <a:lnTo>
                    <a:pt x="27" y="198"/>
                  </a:lnTo>
                  <a:lnTo>
                    <a:pt x="24" y="199"/>
                  </a:lnTo>
                  <a:lnTo>
                    <a:pt x="21" y="199"/>
                  </a:lnTo>
                  <a:lnTo>
                    <a:pt x="15" y="199"/>
                  </a:lnTo>
                  <a:lnTo>
                    <a:pt x="15" y="199"/>
                  </a:lnTo>
                  <a:lnTo>
                    <a:pt x="10" y="199"/>
                  </a:lnTo>
                  <a:lnTo>
                    <a:pt x="5" y="200"/>
                  </a:lnTo>
                  <a:lnTo>
                    <a:pt x="1" y="209"/>
                  </a:lnTo>
                  <a:lnTo>
                    <a:pt x="1" y="209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5" y="216"/>
                  </a:lnTo>
                  <a:lnTo>
                    <a:pt x="10" y="220"/>
                  </a:lnTo>
                  <a:lnTo>
                    <a:pt x="14" y="223"/>
                  </a:lnTo>
                  <a:lnTo>
                    <a:pt x="14" y="223"/>
                  </a:lnTo>
                  <a:lnTo>
                    <a:pt x="18" y="225"/>
                  </a:lnTo>
                  <a:lnTo>
                    <a:pt x="21" y="225"/>
                  </a:lnTo>
                  <a:lnTo>
                    <a:pt x="27" y="223"/>
                  </a:lnTo>
                  <a:lnTo>
                    <a:pt x="31" y="222"/>
                  </a:lnTo>
                  <a:lnTo>
                    <a:pt x="31" y="222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1" y="226"/>
                  </a:lnTo>
                  <a:lnTo>
                    <a:pt x="28" y="228"/>
                  </a:lnTo>
                  <a:lnTo>
                    <a:pt x="21" y="230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3" y="237"/>
                  </a:lnTo>
                  <a:lnTo>
                    <a:pt x="23" y="247"/>
                  </a:lnTo>
                  <a:lnTo>
                    <a:pt x="34" y="256"/>
                  </a:lnTo>
                  <a:lnTo>
                    <a:pt x="40" y="259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8" y="259"/>
                  </a:lnTo>
                  <a:lnTo>
                    <a:pt x="52" y="256"/>
                  </a:lnTo>
                  <a:lnTo>
                    <a:pt x="58" y="252"/>
                  </a:lnTo>
                  <a:lnTo>
                    <a:pt x="61" y="246"/>
                  </a:lnTo>
                  <a:lnTo>
                    <a:pt x="61" y="245"/>
                  </a:lnTo>
                  <a:lnTo>
                    <a:pt x="61" y="243"/>
                  </a:lnTo>
                  <a:lnTo>
                    <a:pt x="61" y="243"/>
                  </a:lnTo>
                  <a:lnTo>
                    <a:pt x="60" y="240"/>
                  </a:lnTo>
                  <a:lnTo>
                    <a:pt x="61" y="237"/>
                  </a:lnTo>
                  <a:lnTo>
                    <a:pt x="64" y="235"/>
                  </a:lnTo>
                  <a:lnTo>
                    <a:pt x="65" y="235"/>
                  </a:lnTo>
                  <a:lnTo>
                    <a:pt x="65" y="235"/>
                  </a:lnTo>
                  <a:lnTo>
                    <a:pt x="67" y="237"/>
                  </a:lnTo>
                  <a:lnTo>
                    <a:pt x="68" y="243"/>
                  </a:lnTo>
                  <a:lnTo>
                    <a:pt x="68" y="247"/>
                  </a:lnTo>
                  <a:lnTo>
                    <a:pt x="70" y="252"/>
                  </a:lnTo>
                  <a:lnTo>
                    <a:pt x="70" y="252"/>
                  </a:lnTo>
                  <a:lnTo>
                    <a:pt x="71" y="255"/>
                  </a:lnTo>
                  <a:lnTo>
                    <a:pt x="72" y="257"/>
                  </a:lnTo>
                  <a:lnTo>
                    <a:pt x="70" y="266"/>
                  </a:lnTo>
                  <a:lnTo>
                    <a:pt x="70" y="266"/>
                  </a:lnTo>
                  <a:lnTo>
                    <a:pt x="70" y="272"/>
                  </a:lnTo>
                  <a:lnTo>
                    <a:pt x="70" y="279"/>
                  </a:lnTo>
                  <a:lnTo>
                    <a:pt x="72" y="293"/>
                  </a:lnTo>
                  <a:lnTo>
                    <a:pt x="72" y="293"/>
                  </a:lnTo>
                  <a:lnTo>
                    <a:pt x="77" y="306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82" y="331"/>
                  </a:lnTo>
                  <a:lnTo>
                    <a:pt x="87" y="343"/>
                  </a:lnTo>
                  <a:lnTo>
                    <a:pt x="91" y="354"/>
                  </a:lnTo>
                  <a:lnTo>
                    <a:pt x="95" y="366"/>
                  </a:lnTo>
                  <a:lnTo>
                    <a:pt x="95" y="366"/>
                  </a:lnTo>
                  <a:lnTo>
                    <a:pt x="99" y="375"/>
                  </a:lnTo>
                  <a:lnTo>
                    <a:pt x="104" y="388"/>
                  </a:lnTo>
                  <a:lnTo>
                    <a:pt x="108" y="400"/>
                  </a:lnTo>
                  <a:lnTo>
                    <a:pt x="111" y="407"/>
                  </a:lnTo>
                  <a:lnTo>
                    <a:pt x="111" y="407"/>
                  </a:lnTo>
                  <a:lnTo>
                    <a:pt x="119" y="421"/>
                  </a:lnTo>
                  <a:lnTo>
                    <a:pt x="124" y="431"/>
                  </a:lnTo>
                  <a:lnTo>
                    <a:pt x="126" y="439"/>
                  </a:lnTo>
                  <a:lnTo>
                    <a:pt x="126" y="439"/>
                  </a:lnTo>
                  <a:lnTo>
                    <a:pt x="126" y="444"/>
                  </a:lnTo>
                  <a:lnTo>
                    <a:pt x="128" y="448"/>
                  </a:lnTo>
                  <a:lnTo>
                    <a:pt x="132" y="457"/>
                  </a:lnTo>
                  <a:lnTo>
                    <a:pt x="138" y="464"/>
                  </a:lnTo>
                  <a:lnTo>
                    <a:pt x="142" y="468"/>
                  </a:lnTo>
                  <a:lnTo>
                    <a:pt x="142" y="468"/>
                  </a:lnTo>
                  <a:lnTo>
                    <a:pt x="145" y="469"/>
                  </a:lnTo>
                  <a:lnTo>
                    <a:pt x="149" y="467"/>
                  </a:lnTo>
                  <a:lnTo>
                    <a:pt x="153" y="464"/>
                  </a:lnTo>
                  <a:lnTo>
                    <a:pt x="156" y="458"/>
                  </a:lnTo>
                  <a:lnTo>
                    <a:pt x="156" y="458"/>
                  </a:lnTo>
                  <a:lnTo>
                    <a:pt x="159" y="454"/>
                  </a:lnTo>
                  <a:lnTo>
                    <a:pt x="165" y="451"/>
                  </a:lnTo>
                  <a:lnTo>
                    <a:pt x="169" y="448"/>
                  </a:lnTo>
                  <a:lnTo>
                    <a:pt x="171" y="445"/>
                  </a:lnTo>
                  <a:lnTo>
                    <a:pt x="172" y="444"/>
                  </a:lnTo>
                  <a:lnTo>
                    <a:pt x="172" y="444"/>
                  </a:lnTo>
                  <a:lnTo>
                    <a:pt x="173" y="437"/>
                  </a:lnTo>
                  <a:lnTo>
                    <a:pt x="175" y="434"/>
                  </a:lnTo>
                  <a:lnTo>
                    <a:pt x="178" y="432"/>
                  </a:lnTo>
                  <a:lnTo>
                    <a:pt x="178" y="432"/>
                  </a:lnTo>
                  <a:lnTo>
                    <a:pt x="180" y="431"/>
                  </a:lnTo>
                  <a:lnTo>
                    <a:pt x="182" y="430"/>
                  </a:lnTo>
                  <a:lnTo>
                    <a:pt x="182" y="421"/>
                  </a:lnTo>
                  <a:lnTo>
                    <a:pt x="182" y="421"/>
                  </a:lnTo>
                  <a:lnTo>
                    <a:pt x="183" y="411"/>
                  </a:lnTo>
                  <a:lnTo>
                    <a:pt x="185" y="405"/>
                  </a:lnTo>
                  <a:lnTo>
                    <a:pt x="186" y="401"/>
                  </a:lnTo>
                  <a:lnTo>
                    <a:pt x="186" y="401"/>
                  </a:lnTo>
                  <a:lnTo>
                    <a:pt x="189" y="395"/>
                  </a:lnTo>
                  <a:lnTo>
                    <a:pt x="190" y="388"/>
                  </a:lnTo>
                  <a:lnTo>
                    <a:pt x="190" y="381"/>
                  </a:lnTo>
                  <a:lnTo>
                    <a:pt x="189" y="375"/>
                  </a:lnTo>
                  <a:lnTo>
                    <a:pt x="189" y="375"/>
                  </a:lnTo>
                  <a:lnTo>
                    <a:pt x="188" y="370"/>
                  </a:lnTo>
                  <a:lnTo>
                    <a:pt x="188" y="366"/>
                  </a:lnTo>
                  <a:lnTo>
                    <a:pt x="190" y="354"/>
                  </a:lnTo>
                  <a:lnTo>
                    <a:pt x="190" y="354"/>
                  </a:lnTo>
                  <a:lnTo>
                    <a:pt x="192" y="346"/>
                  </a:lnTo>
                  <a:lnTo>
                    <a:pt x="193" y="343"/>
                  </a:lnTo>
                  <a:lnTo>
                    <a:pt x="196" y="341"/>
                  </a:lnTo>
                  <a:lnTo>
                    <a:pt x="196" y="341"/>
                  </a:lnTo>
                  <a:lnTo>
                    <a:pt x="200" y="340"/>
                  </a:lnTo>
                  <a:lnTo>
                    <a:pt x="205" y="338"/>
                  </a:lnTo>
                  <a:lnTo>
                    <a:pt x="208" y="334"/>
                  </a:lnTo>
                  <a:lnTo>
                    <a:pt x="212" y="330"/>
                  </a:lnTo>
                  <a:lnTo>
                    <a:pt x="212" y="330"/>
                  </a:lnTo>
                  <a:lnTo>
                    <a:pt x="217" y="326"/>
                  </a:lnTo>
                  <a:lnTo>
                    <a:pt x="225" y="320"/>
                  </a:lnTo>
                  <a:lnTo>
                    <a:pt x="236" y="311"/>
                  </a:lnTo>
                  <a:lnTo>
                    <a:pt x="236" y="311"/>
                  </a:lnTo>
                  <a:lnTo>
                    <a:pt x="250" y="300"/>
                  </a:lnTo>
                  <a:lnTo>
                    <a:pt x="257" y="292"/>
                  </a:lnTo>
                  <a:lnTo>
                    <a:pt x="263" y="284"/>
                  </a:lnTo>
                  <a:lnTo>
                    <a:pt x="263" y="284"/>
                  </a:lnTo>
                  <a:lnTo>
                    <a:pt x="267" y="280"/>
                  </a:lnTo>
                  <a:lnTo>
                    <a:pt x="274" y="276"/>
                  </a:lnTo>
                  <a:lnTo>
                    <a:pt x="281" y="273"/>
                  </a:lnTo>
                  <a:lnTo>
                    <a:pt x="287" y="269"/>
                  </a:lnTo>
                  <a:lnTo>
                    <a:pt x="287" y="269"/>
                  </a:lnTo>
                  <a:lnTo>
                    <a:pt x="290" y="265"/>
                  </a:lnTo>
                  <a:lnTo>
                    <a:pt x="291" y="260"/>
                  </a:lnTo>
                  <a:lnTo>
                    <a:pt x="291" y="252"/>
                  </a:lnTo>
                  <a:lnTo>
                    <a:pt x="291" y="252"/>
                  </a:lnTo>
                  <a:lnTo>
                    <a:pt x="293" y="249"/>
                  </a:lnTo>
                  <a:lnTo>
                    <a:pt x="296" y="247"/>
                  </a:lnTo>
                  <a:lnTo>
                    <a:pt x="304" y="245"/>
                  </a:lnTo>
                  <a:lnTo>
                    <a:pt x="313" y="242"/>
                  </a:lnTo>
                  <a:lnTo>
                    <a:pt x="320" y="242"/>
                  </a:lnTo>
                  <a:lnTo>
                    <a:pt x="320" y="242"/>
                  </a:lnTo>
                  <a:lnTo>
                    <a:pt x="324" y="242"/>
                  </a:lnTo>
                  <a:lnTo>
                    <a:pt x="324" y="242"/>
                  </a:lnTo>
                  <a:lnTo>
                    <a:pt x="324" y="233"/>
                  </a:lnTo>
                  <a:lnTo>
                    <a:pt x="323" y="225"/>
                  </a:lnTo>
                  <a:lnTo>
                    <a:pt x="318" y="212"/>
                  </a:lnTo>
                  <a:lnTo>
                    <a:pt x="318" y="2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3" name="Freeform 236">
              <a:extLst>
                <a:ext uri="{FF2B5EF4-FFF2-40B4-BE49-F238E27FC236}">
                  <a16:creationId xmlns:a16="http://schemas.microsoft.com/office/drawing/2014/main" id="{A8D3A6E4-953F-4180-79B2-262C94223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1012" y="3011969"/>
              <a:ext cx="744332" cy="318154"/>
            </a:xfrm>
            <a:custGeom>
              <a:avLst/>
              <a:gdLst/>
              <a:ahLst/>
              <a:cxnLst>
                <a:cxn ang="0">
                  <a:pos x="466" y="93"/>
                </a:cxn>
                <a:cxn ang="0">
                  <a:pos x="450" y="90"/>
                </a:cxn>
                <a:cxn ang="0">
                  <a:pos x="435" y="90"/>
                </a:cxn>
                <a:cxn ang="0">
                  <a:pos x="450" y="47"/>
                </a:cxn>
                <a:cxn ang="0">
                  <a:pos x="428" y="46"/>
                </a:cxn>
                <a:cxn ang="0">
                  <a:pos x="405" y="43"/>
                </a:cxn>
                <a:cxn ang="0">
                  <a:pos x="391" y="53"/>
                </a:cxn>
                <a:cxn ang="0">
                  <a:pos x="368" y="59"/>
                </a:cxn>
                <a:cxn ang="0">
                  <a:pos x="342" y="61"/>
                </a:cxn>
                <a:cxn ang="0">
                  <a:pos x="318" y="59"/>
                </a:cxn>
                <a:cxn ang="0">
                  <a:pos x="308" y="49"/>
                </a:cxn>
                <a:cxn ang="0">
                  <a:pos x="295" y="42"/>
                </a:cxn>
                <a:cxn ang="0">
                  <a:pos x="280" y="39"/>
                </a:cxn>
                <a:cxn ang="0">
                  <a:pos x="254" y="37"/>
                </a:cxn>
                <a:cxn ang="0">
                  <a:pos x="234" y="40"/>
                </a:cxn>
                <a:cxn ang="0">
                  <a:pos x="219" y="32"/>
                </a:cxn>
                <a:cxn ang="0">
                  <a:pos x="216" y="17"/>
                </a:cxn>
                <a:cxn ang="0">
                  <a:pos x="189" y="7"/>
                </a:cxn>
                <a:cxn ang="0">
                  <a:pos x="167" y="0"/>
                </a:cxn>
                <a:cxn ang="0">
                  <a:pos x="156" y="9"/>
                </a:cxn>
                <a:cxn ang="0">
                  <a:pos x="146" y="17"/>
                </a:cxn>
                <a:cxn ang="0">
                  <a:pos x="153" y="34"/>
                </a:cxn>
                <a:cxn ang="0">
                  <a:pos x="140" y="47"/>
                </a:cxn>
                <a:cxn ang="0">
                  <a:pos x="126" y="46"/>
                </a:cxn>
                <a:cxn ang="0">
                  <a:pos x="108" y="44"/>
                </a:cxn>
                <a:cxn ang="0">
                  <a:pos x="95" y="33"/>
                </a:cxn>
                <a:cxn ang="0">
                  <a:pos x="64" y="29"/>
                </a:cxn>
                <a:cxn ang="0">
                  <a:pos x="51" y="36"/>
                </a:cxn>
                <a:cxn ang="0">
                  <a:pos x="38" y="44"/>
                </a:cxn>
                <a:cxn ang="0">
                  <a:pos x="21" y="54"/>
                </a:cxn>
                <a:cxn ang="0">
                  <a:pos x="2" y="60"/>
                </a:cxn>
                <a:cxn ang="0">
                  <a:pos x="2" y="70"/>
                </a:cxn>
                <a:cxn ang="0">
                  <a:pos x="25" y="86"/>
                </a:cxn>
                <a:cxn ang="0">
                  <a:pos x="39" y="97"/>
                </a:cxn>
                <a:cxn ang="0">
                  <a:pos x="49" y="116"/>
                </a:cxn>
                <a:cxn ang="0">
                  <a:pos x="44" y="138"/>
                </a:cxn>
                <a:cxn ang="0">
                  <a:pos x="79" y="147"/>
                </a:cxn>
                <a:cxn ang="0">
                  <a:pos x="92" y="154"/>
                </a:cxn>
                <a:cxn ang="0">
                  <a:pos x="106" y="162"/>
                </a:cxn>
                <a:cxn ang="0">
                  <a:pos x="119" y="185"/>
                </a:cxn>
                <a:cxn ang="0">
                  <a:pos x="132" y="194"/>
                </a:cxn>
                <a:cxn ang="0">
                  <a:pos x="196" y="197"/>
                </a:cxn>
                <a:cxn ang="0">
                  <a:pos x="226" y="204"/>
                </a:cxn>
                <a:cxn ang="0">
                  <a:pos x="246" y="209"/>
                </a:cxn>
                <a:cxn ang="0">
                  <a:pos x="263" y="215"/>
                </a:cxn>
                <a:cxn ang="0">
                  <a:pos x="295" y="198"/>
                </a:cxn>
                <a:cxn ang="0">
                  <a:pos x="344" y="194"/>
                </a:cxn>
                <a:cxn ang="0">
                  <a:pos x="369" y="175"/>
                </a:cxn>
                <a:cxn ang="0">
                  <a:pos x="365" y="155"/>
                </a:cxn>
                <a:cxn ang="0">
                  <a:pos x="382" y="150"/>
                </a:cxn>
                <a:cxn ang="0">
                  <a:pos x="408" y="147"/>
                </a:cxn>
                <a:cxn ang="0">
                  <a:pos x="441" y="135"/>
                </a:cxn>
                <a:cxn ang="0">
                  <a:pos x="460" y="118"/>
                </a:cxn>
                <a:cxn ang="0">
                  <a:pos x="486" y="114"/>
                </a:cxn>
                <a:cxn ang="0">
                  <a:pos x="503" y="113"/>
                </a:cxn>
                <a:cxn ang="0">
                  <a:pos x="482" y="90"/>
                </a:cxn>
              </a:cxnLst>
              <a:rect l="0" t="0" r="r" b="b"/>
              <a:pathLst>
                <a:path w="503" h="215">
                  <a:moveTo>
                    <a:pt x="482" y="90"/>
                  </a:moveTo>
                  <a:lnTo>
                    <a:pt x="482" y="90"/>
                  </a:lnTo>
                  <a:lnTo>
                    <a:pt x="477" y="87"/>
                  </a:lnTo>
                  <a:lnTo>
                    <a:pt x="473" y="87"/>
                  </a:lnTo>
                  <a:lnTo>
                    <a:pt x="469" y="88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4"/>
                  </a:lnTo>
                  <a:lnTo>
                    <a:pt x="465" y="94"/>
                  </a:lnTo>
                  <a:lnTo>
                    <a:pt x="462" y="94"/>
                  </a:lnTo>
                  <a:lnTo>
                    <a:pt x="458" y="91"/>
                  </a:lnTo>
                  <a:lnTo>
                    <a:pt x="450" y="90"/>
                  </a:lnTo>
                  <a:lnTo>
                    <a:pt x="450" y="90"/>
                  </a:lnTo>
                  <a:lnTo>
                    <a:pt x="445" y="91"/>
                  </a:lnTo>
                  <a:lnTo>
                    <a:pt x="442" y="93"/>
                  </a:lnTo>
                  <a:lnTo>
                    <a:pt x="439" y="93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2" y="86"/>
                  </a:lnTo>
                  <a:lnTo>
                    <a:pt x="433" y="83"/>
                  </a:lnTo>
                  <a:lnTo>
                    <a:pt x="436" y="81"/>
                  </a:lnTo>
                  <a:lnTo>
                    <a:pt x="438" y="73"/>
                  </a:lnTo>
                  <a:lnTo>
                    <a:pt x="450" y="47"/>
                  </a:lnTo>
                  <a:lnTo>
                    <a:pt x="450" y="47"/>
                  </a:lnTo>
                  <a:lnTo>
                    <a:pt x="445" y="46"/>
                  </a:lnTo>
                  <a:lnTo>
                    <a:pt x="439" y="46"/>
                  </a:lnTo>
                  <a:lnTo>
                    <a:pt x="439" y="46"/>
                  </a:lnTo>
                  <a:lnTo>
                    <a:pt x="435" y="47"/>
                  </a:lnTo>
                  <a:lnTo>
                    <a:pt x="431" y="47"/>
                  </a:lnTo>
                  <a:lnTo>
                    <a:pt x="428" y="46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22" y="42"/>
                  </a:lnTo>
                  <a:lnTo>
                    <a:pt x="416" y="40"/>
                  </a:lnTo>
                  <a:lnTo>
                    <a:pt x="409" y="42"/>
                  </a:lnTo>
                  <a:lnTo>
                    <a:pt x="405" y="43"/>
                  </a:lnTo>
                  <a:lnTo>
                    <a:pt x="405" y="43"/>
                  </a:lnTo>
                  <a:lnTo>
                    <a:pt x="398" y="46"/>
                  </a:lnTo>
                  <a:lnTo>
                    <a:pt x="394" y="49"/>
                  </a:lnTo>
                  <a:lnTo>
                    <a:pt x="392" y="52"/>
                  </a:lnTo>
                  <a:lnTo>
                    <a:pt x="392" y="52"/>
                  </a:lnTo>
                  <a:lnTo>
                    <a:pt x="391" y="53"/>
                  </a:lnTo>
                  <a:lnTo>
                    <a:pt x="386" y="54"/>
                  </a:lnTo>
                  <a:lnTo>
                    <a:pt x="384" y="54"/>
                  </a:lnTo>
                  <a:lnTo>
                    <a:pt x="379" y="56"/>
                  </a:lnTo>
                  <a:lnTo>
                    <a:pt x="379" y="56"/>
                  </a:lnTo>
                  <a:lnTo>
                    <a:pt x="375" y="57"/>
                  </a:lnTo>
                  <a:lnTo>
                    <a:pt x="368" y="59"/>
                  </a:lnTo>
                  <a:lnTo>
                    <a:pt x="362" y="60"/>
                  </a:lnTo>
                  <a:lnTo>
                    <a:pt x="359" y="61"/>
                  </a:lnTo>
                  <a:lnTo>
                    <a:pt x="359" y="61"/>
                  </a:lnTo>
                  <a:lnTo>
                    <a:pt x="355" y="61"/>
                  </a:lnTo>
                  <a:lnTo>
                    <a:pt x="349" y="63"/>
                  </a:lnTo>
                  <a:lnTo>
                    <a:pt x="342" y="61"/>
                  </a:lnTo>
                  <a:lnTo>
                    <a:pt x="338" y="61"/>
                  </a:lnTo>
                  <a:lnTo>
                    <a:pt x="338" y="61"/>
                  </a:lnTo>
                  <a:lnTo>
                    <a:pt x="334" y="60"/>
                  </a:lnTo>
                  <a:lnTo>
                    <a:pt x="327" y="60"/>
                  </a:lnTo>
                  <a:lnTo>
                    <a:pt x="321" y="59"/>
                  </a:lnTo>
                  <a:lnTo>
                    <a:pt x="318" y="59"/>
                  </a:lnTo>
                  <a:lnTo>
                    <a:pt x="317" y="57"/>
                  </a:lnTo>
                  <a:lnTo>
                    <a:pt x="317" y="57"/>
                  </a:lnTo>
                  <a:lnTo>
                    <a:pt x="315" y="54"/>
                  </a:lnTo>
                  <a:lnTo>
                    <a:pt x="312" y="53"/>
                  </a:lnTo>
                  <a:lnTo>
                    <a:pt x="310" y="50"/>
                  </a:lnTo>
                  <a:lnTo>
                    <a:pt x="308" y="49"/>
                  </a:lnTo>
                  <a:lnTo>
                    <a:pt x="308" y="49"/>
                  </a:lnTo>
                  <a:lnTo>
                    <a:pt x="308" y="47"/>
                  </a:lnTo>
                  <a:lnTo>
                    <a:pt x="307" y="46"/>
                  </a:lnTo>
                  <a:lnTo>
                    <a:pt x="303" y="44"/>
                  </a:lnTo>
                  <a:lnTo>
                    <a:pt x="298" y="43"/>
                  </a:lnTo>
                  <a:lnTo>
                    <a:pt x="295" y="42"/>
                  </a:lnTo>
                  <a:lnTo>
                    <a:pt x="295" y="42"/>
                  </a:lnTo>
                  <a:lnTo>
                    <a:pt x="293" y="40"/>
                  </a:lnTo>
                  <a:lnTo>
                    <a:pt x="290" y="39"/>
                  </a:lnTo>
                  <a:lnTo>
                    <a:pt x="283" y="39"/>
                  </a:lnTo>
                  <a:lnTo>
                    <a:pt x="283" y="39"/>
                  </a:lnTo>
                  <a:lnTo>
                    <a:pt x="280" y="39"/>
                  </a:lnTo>
                  <a:lnTo>
                    <a:pt x="275" y="37"/>
                  </a:lnTo>
                  <a:lnTo>
                    <a:pt x="268" y="36"/>
                  </a:lnTo>
                  <a:lnTo>
                    <a:pt x="268" y="36"/>
                  </a:lnTo>
                  <a:lnTo>
                    <a:pt x="261" y="36"/>
                  </a:lnTo>
                  <a:lnTo>
                    <a:pt x="254" y="37"/>
                  </a:lnTo>
                  <a:lnTo>
                    <a:pt x="254" y="37"/>
                  </a:lnTo>
                  <a:lnTo>
                    <a:pt x="251" y="37"/>
                  </a:lnTo>
                  <a:lnTo>
                    <a:pt x="248" y="40"/>
                  </a:lnTo>
                  <a:lnTo>
                    <a:pt x="243" y="43"/>
                  </a:lnTo>
                  <a:lnTo>
                    <a:pt x="243" y="43"/>
                  </a:lnTo>
                  <a:lnTo>
                    <a:pt x="238" y="42"/>
                  </a:lnTo>
                  <a:lnTo>
                    <a:pt x="234" y="40"/>
                  </a:lnTo>
                  <a:lnTo>
                    <a:pt x="230" y="39"/>
                  </a:lnTo>
                  <a:lnTo>
                    <a:pt x="229" y="39"/>
                  </a:lnTo>
                  <a:lnTo>
                    <a:pt x="229" y="39"/>
                  </a:lnTo>
                  <a:lnTo>
                    <a:pt x="226" y="39"/>
                  </a:lnTo>
                  <a:lnTo>
                    <a:pt x="223" y="36"/>
                  </a:lnTo>
                  <a:lnTo>
                    <a:pt x="219" y="32"/>
                  </a:lnTo>
                  <a:lnTo>
                    <a:pt x="219" y="32"/>
                  </a:lnTo>
                  <a:lnTo>
                    <a:pt x="217" y="29"/>
                  </a:lnTo>
                  <a:lnTo>
                    <a:pt x="217" y="24"/>
                  </a:lnTo>
                  <a:lnTo>
                    <a:pt x="217" y="20"/>
                  </a:lnTo>
                  <a:lnTo>
                    <a:pt x="216" y="17"/>
                  </a:lnTo>
                  <a:lnTo>
                    <a:pt x="216" y="17"/>
                  </a:lnTo>
                  <a:lnTo>
                    <a:pt x="213" y="16"/>
                  </a:lnTo>
                  <a:lnTo>
                    <a:pt x="209" y="15"/>
                  </a:lnTo>
                  <a:lnTo>
                    <a:pt x="200" y="13"/>
                  </a:lnTo>
                  <a:lnTo>
                    <a:pt x="200" y="13"/>
                  </a:lnTo>
                  <a:lnTo>
                    <a:pt x="194" y="9"/>
                  </a:lnTo>
                  <a:lnTo>
                    <a:pt x="189" y="7"/>
                  </a:lnTo>
                  <a:lnTo>
                    <a:pt x="189" y="7"/>
                  </a:lnTo>
                  <a:lnTo>
                    <a:pt x="183" y="7"/>
                  </a:lnTo>
                  <a:lnTo>
                    <a:pt x="179" y="6"/>
                  </a:lnTo>
                  <a:lnTo>
                    <a:pt x="179" y="6"/>
                  </a:lnTo>
                  <a:lnTo>
                    <a:pt x="173" y="3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3" y="2"/>
                  </a:lnTo>
                  <a:lnTo>
                    <a:pt x="162" y="6"/>
                  </a:lnTo>
                  <a:lnTo>
                    <a:pt x="162" y="6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3" y="12"/>
                  </a:lnTo>
                  <a:lnTo>
                    <a:pt x="153" y="12"/>
                  </a:lnTo>
                  <a:lnTo>
                    <a:pt x="150" y="13"/>
                  </a:lnTo>
                  <a:lnTo>
                    <a:pt x="149" y="16"/>
                  </a:lnTo>
                  <a:lnTo>
                    <a:pt x="146" y="17"/>
                  </a:lnTo>
                  <a:lnTo>
                    <a:pt x="146" y="20"/>
                  </a:lnTo>
                  <a:lnTo>
                    <a:pt x="146" y="20"/>
                  </a:lnTo>
                  <a:lnTo>
                    <a:pt x="147" y="27"/>
                  </a:lnTo>
                  <a:lnTo>
                    <a:pt x="152" y="33"/>
                  </a:lnTo>
                  <a:lnTo>
                    <a:pt x="152" y="33"/>
                  </a:lnTo>
                  <a:lnTo>
                    <a:pt x="153" y="34"/>
                  </a:lnTo>
                  <a:lnTo>
                    <a:pt x="153" y="37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49" y="44"/>
                  </a:lnTo>
                  <a:lnTo>
                    <a:pt x="145" y="46"/>
                  </a:lnTo>
                  <a:lnTo>
                    <a:pt x="140" y="47"/>
                  </a:lnTo>
                  <a:lnTo>
                    <a:pt x="137" y="49"/>
                  </a:lnTo>
                  <a:lnTo>
                    <a:pt x="137" y="49"/>
                  </a:lnTo>
                  <a:lnTo>
                    <a:pt x="136" y="50"/>
                  </a:lnTo>
                  <a:lnTo>
                    <a:pt x="133" y="50"/>
                  </a:lnTo>
                  <a:lnTo>
                    <a:pt x="126" y="46"/>
                  </a:lnTo>
                  <a:lnTo>
                    <a:pt x="126" y="46"/>
                  </a:lnTo>
                  <a:lnTo>
                    <a:pt x="123" y="44"/>
                  </a:lnTo>
                  <a:lnTo>
                    <a:pt x="119" y="44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0" y="47"/>
                  </a:lnTo>
                  <a:lnTo>
                    <a:pt x="108" y="44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99" y="40"/>
                  </a:lnTo>
                  <a:lnTo>
                    <a:pt x="98" y="37"/>
                  </a:lnTo>
                  <a:lnTo>
                    <a:pt x="96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85" y="32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66" y="29"/>
                  </a:lnTo>
                  <a:lnTo>
                    <a:pt x="64" y="29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59" y="32"/>
                  </a:lnTo>
                  <a:lnTo>
                    <a:pt x="56" y="33"/>
                  </a:lnTo>
                  <a:lnTo>
                    <a:pt x="52" y="33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49" y="37"/>
                  </a:lnTo>
                  <a:lnTo>
                    <a:pt x="45" y="39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38" y="44"/>
                  </a:lnTo>
                  <a:lnTo>
                    <a:pt x="34" y="46"/>
                  </a:lnTo>
                  <a:lnTo>
                    <a:pt x="31" y="47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25" y="53"/>
                  </a:lnTo>
                  <a:lnTo>
                    <a:pt x="21" y="54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7" y="57"/>
                  </a:lnTo>
                  <a:lnTo>
                    <a:pt x="4" y="59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70"/>
                  </a:lnTo>
                  <a:lnTo>
                    <a:pt x="4" y="73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8" y="83"/>
                  </a:lnTo>
                  <a:lnTo>
                    <a:pt x="22" y="86"/>
                  </a:lnTo>
                  <a:lnTo>
                    <a:pt x="25" y="86"/>
                  </a:lnTo>
                  <a:lnTo>
                    <a:pt x="25" y="86"/>
                  </a:lnTo>
                  <a:lnTo>
                    <a:pt x="29" y="87"/>
                  </a:lnTo>
                  <a:lnTo>
                    <a:pt x="34" y="90"/>
                  </a:lnTo>
                  <a:lnTo>
                    <a:pt x="38" y="93"/>
                  </a:lnTo>
                  <a:lnTo>
                    <a:pt x="39" y="97"/>
                  </a:lnTo>
                  <a:lnTo>
                    <a:pt x="39" y="97"/>
                  </a:lnTo>
                  <a:lnTo>
                    <a:pt x="41" y="101"/>
                  </a:lnTo>
                  <a:lnTo>
                    <a:pt x="42" y="104"/>
                  </a:lnTo>
                  <a:lnTo>
                    <a:pt x="48" y="110"/>
                  </a:lnTo>
                  <a:lnTo>
                    <a:pt x="48" y="110"/>
                  </a:lnTo>
                  <a:lnTo>
                    <a:pt x="49" y="111"/>
                  </a:lnTo>
                  <a:lnTo>
                    <a:pt x="49" y="116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8"/>
                  </a:lnTo>
                  <a:lnTo>
                    <a:pt x="44" y="133"/>
                  </a:lnTo>
                  <a:lnTo>
                    <a:pt x="42" y="135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5" y="141"/>
                  </a:lnTo>
                  <a:lnTo>
                    <a:pt x="49" y="143"/>
                  </a:lnTo>
                  <a:lnTo>
                    <a:pt x="61" y="145"/>
                  </a:lnTo>
                  <a:lnTo>
                    <a:pt x="72" y="147"/>
                  </a:lnTo>
                  <a:lnTo>
                    <a:pt x="79" y="147"/>
                  </a:lnTo>
                  <a:lnTo>
                    <a:pt x="79" y="147"/>
                  </a:lnTo>
                  <a:lnTo>
                    <a:pt x="83" y="148"/>
                  </a:lnTo>
                  <a:lnTo>
                    <a:pt x="88" y="151"/>
                  </a:lnTo>
                  <a:lnTo>
                    <a:pt x="89" y="154"/>
                  </a:lnTo>
                  <a:lnTo>
                    <a:pt x="92" y="154"/>
                  </a:lnTo>
                  <a:lnTo>
                    <a:pt x="92" y="154"/>
                  </a:lnTo>
                  <a:lnTo>
                    <a:pt x="95" y="155"/>
                  </a:lnTo>
                  <a:lnTo>
                    <a:pt x="96" y="158"/>
                  </a:lnTo>
                  <a:lnTo>
                    <a:pt x="99" y="160"/>
                  </a:lnTo>
                  <a:lnTo>
                    <a:pt x="102" y="162"/>
                  </a:lnTo>
                  <a:lnTo>
                    <a:pt x="102" y="162"/>
                  </a:lnTo>
                  <a:lnTo>
                    <a:pt x="106" y="162"/>
                  </a:lnTo>
                  <a:lnTo>
                    <a:pt x="109" y="165"/>
                  </a:lnTo>
                  <a:lnTo>
                    <a:pt x="112" y="170"/>
                  </a:lnTo>
                  <a:lnTo>
                    <a:pt x="115" y="175"/>
                  </a:lnTo>
                  <a:lnTo>
                    <a:pt x="115" y="175"/>
                  </a:lnTo>
                  <a:lnTo>
                    <a:pt x="116" y="181"/>
                  </a:lnTo>
                  <a:lnTo>
                    <a:pt x="119" y="185"/>
                  </a:lnTo>
                  <a:lnTo>
                    <a:pt x="122" y="188"/>
                  </a:lnTo>
                  <a:lnTo>
                    <a:pt x="123" y="192"/>
                  </a:lnTo>
                  <a:lnTo>
                    <a:pt x="123" y="192"/>
                  </a:lnTo>
                  <a:lnTo>
                    <a:pt x="125" y="192"/>
                  </a:lnTo>
                  <a:lnTo>
                    <a:pt x="126" y="194"/>
                  </a:lnTo>
                  <a:lnTo>
                    <a:pt x="132" y="194"/>
                  </a:lnTo>
                  <a:lnTo>
                    <a:pt x="145" y="194"/>
                  </a:lnTo>
                  <a:lnTo>
                    <a:pt x="145" y="194"/>
                  </a:lnTo>
                  <a:lnTo>
                    <a:pt x="165" y="194"/>
                  </a:lnTo>
                  <a:lnTo>
                    <a:pt x="183" y="195"/>
                  </a:lnTo>
                  <a:lnTo>
                    <a:pt x="183" y="195"/>
                  </a:lnTo>
                  <a:lnTo>
                    <a:pt x="196" y="197"/>
                  </a:lnTo>
                  <a:lnTo>
                    <a:pt x="204" y="198"/>
                  </a:lnTo>
                  <a:lnTo>
                    <a:pt x="211" y="201"/>
                  </a:lnTo>
                  <a:lnTo>
                    <a:pt x="211" y="201"/>
                  </a:lnTo>
                  <a:lnTo>
                    <a:pt x="217" y="204"/>
                  </a:lnTo>
                  <a:lnTo>
                    <a:pt x="221" y="204"/>
                  </a:lnTo>
                  <a:lnTo>
                    <a:pt x="226" y="204"/>
                  </a:lnTo>
                  <a:lnTo>
                    <a:pt x="229" y="205"/>
                  </a:lnTo>
                  <a:lnTo>
                    <a:pt x="229" y="205"/>
                  </a:lnTo>
                  <a:lnTo>
                    <a:pt x="237" y="209"/>
                  </a:lnTo>
                  <a:lnTo>
                    <a:pt x="240" y="209"/>
                  </a:lnTo>
                  <a:lnTo>
                    <a:pt x="246" y="209"/>
                  </a:lnTo>
                  <a:lnTo>
                    <a:pt x="246" y="209"/>
                  </a:lnTo>
                  <a:lnTo>
                    <a:pt x="250" y="209"/>
                  </a:lnTo>
                  <a:lnTo>
                    <a:pt x="253" y="212"/>
                  </a:lnTo>
                  <a:lnTo>
                    <a:pt x="254" y="214"/>
                  </a:lnTo>
                  <a:lnTo>
                    <a:pt x="258" y="215"/>
                  </a:lnTo>
                  <a:lnTo>
                    <a:pt x="258" y="215"/>
                  </a:lnTo>
                  <a:lnTo>
                    <a:pt x="263" y="215"/>
                  </a:lnTo>
                  <a:lnTo>
                    <a:pt x="268" y="211"/>
                  </a:lnTo>
                  <a:lnTo>
                    <a:pt x="277" y="207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91" y="199"/>
                  </a:lnTo>
                  <a:lnTo>
                    <a:pt x="295" y="198"/>
                  </a:lnTo>
                  <a:lnTo>
                    <a:pt x="307" y="198"/>
                  </a:lnTo>
                  <a:lnTo>
                    <a:pt x="322" y="199"/>
                  </a:lnTo>
                  <a:lnTo>
                    <a:pt x="322" y="199"/>
                  </a:lnTo>
                  <a:lnTo>
                    <a:pt x="328" y="199"/>
                  </a:lnTo>
                  <a:lnTo>
                    <a:pt x="337" y="198"/>
                  </a:lnTo>
                  <a:lnTo>
                    <a:pt x="344" y="194"/>
                  </a:lnTo>
                  <a:lnTo>
                    <a:pt x="351" y="188"/>
                  </a:lnTo>
                  <a:lnTo>
                    <a:pt x="351" y="188"/>
                  </a:lnTo>
                  <a:lnTo>
                    <a:pt x="357" y="182"/>
                  </a:lnTo>
                  <a:lnTo>
                    <a:pt x="364" y="180"/>
                  </a:lnTo>
                  <a:lnTo>
                    <a:pt x="368" y="177"/>
                  </a:lnTo>
                  <a:lnTo>
                    <a:pt x="369" y="175"/>
                  </a:lnTo>
                  <a:lnTo>
                    <a:pt x="371" y="172"/>
                  </a:lnTo>
                  <a:lnTo>
                    <a:pt x="371" y="172"/>
                  </a:lnTo>
                  <a:lnTo>
                    <a:pt x="369" y="167"/>
                  </a:lnTo>
                  <a:lnTo>
                    <a:pt x="368" y="162"/>
                  </a:lnTo>
                  <a:lnTo>
                    <a:pt x="365" y="158"/>
                  </a:lnTo>
                  <a:lnTo>
                    <a:pt x="365" y="155"/>
                  </a:lnTo>
                  <a:lnTo>
                    <a:pt x="367" y="154"/>
                  </a:lnTo>
                  <a:lnTo>
                    <a:pt x="367" y="154"/>
                  </a:lnTo>
                  <a:lnTo>
                    <a:pt x="369" y="150"/>
                  </a:lnTo>
                  <a:lnTo>
                    <a:pt x="374" y="148"/>
                  </a:lnTo>
                  <a:lnTo>
                    <a:pt x="378" y="148"/>
                  </a:lnTo>
                  <a:lnTo>
                    <a:pt x="382" y="150"/>
                  </a:lnTo>
                  <a:lnTo>
                    <a:pt x="382" y="150"/>
                  </a:lnTo>
                  <a:lnTo>
                    <a:pt x="386" y="151"/>
                  </a:lnTo>
                  <a:lnTo>
                    <a:pt x="392" y="153"/>
                  </a:lnTo>
                  <a:lnTo>
                    <a:pt x="399" y="151"/>
                  </a:lnTo>
                  <a:lnTo>
                    <a:pt x="408" y="147"/>
                  </a:lnTo>
                  <a:lnTo>
                    <a:pt x="408" y="147"/>
                  </a:lnTo>
                  <a:lnTo>
                    <a:pt x="415" y="144"/>
                  </a:lnTo>
                  <a:lnTo>
                    <a:pt x="421" y="141"/>
                  </a:lnTo>
                  <a:lnTo>
                    <a:pt x="432" y="140"/>
                  </a:lnTo>
                  <a:lnTo>
                    <a:pt x="432" y="140"/>
                  </a:lnTo>
                  <a:lnTo>
                    <a:pt x="436" y="138"/>
                  </a:lnTo>
                  <a:lnTo>
                    <a:pt x="441" y="135"/>
                  </a:lnTo>
                  <a:lnTo>
                    <a:pt x="442" y="131"/>
                  </a:lnTo>
                  <a:lnTo>
                    <a:pt x="446" y="127"/>
                  </a:lnTo>
                  <a:lnTo>
                    <a:pt x="446" y="127"/>
                  </a:lnTo>
                  <a:lnTo>
                    <a:pt x="450" y="123"/>
                  </a:lnTo>
                  <a:lnTo>
                    <a:pt x="456" y="120"/>
                  </a:lnTo>
                  <a:lnTo>
                    <a:pt x="460" y="118"/>
                  </a:lnTo>
                  <a:lnTo>
                    <a:pt x="466" y="118"/>
                  </a:lnTo>
                  <a:lnTo>
                    <a:pt x="466" y="118"/>
                  </a:lnTo>
                  <a:lnTo>
                    <a:pt x="470" y="117"/>
                  </a:lnTo>
                  <a:lnTo>
                    <a:pt x="476" y="116"/>
                  </a:lnTo>
                  <a:lnTo>
                    <a:pt x="482" y="114"/>
                  </a:lnTo>
                  <a:lnTo>
                    <a:pt x="486" y="114"/>
                  </a:lnTo>
                  <a:lnTo>
                    <a:pt x="486" y="114"/>
                  </a:lnTo>
                  <a:lnTo>
                    <a:pt x="492" y="116"/>
                  </a:lnTo>
                  <a:lnTo>
                    <a:pt x="496" y="116"/>
                  </a:lnTo>
                  <a:lnTo>
                    <a:pt x="500" y="116"/>
                  </a:lnTo>
                  <a:lnTo>
                    <a:pt x="502" y="114"/>
                  </a:lnTo>
                  <a:lnTo>
                    <a:pt x="503" y="113"/>
                  </a:lnTo>
                  <a:lnTo>
                    <a:pt x="503" y="113"/>
                  </a:lnTo>
                  <a:lnTo>
                    <a:pt x="502" y="110"/>
                  </a:lnTo>
                  <a:lnTo>
                    <a:pt x="500" y="107"/>
                  </a:lnTo>
                  <a:lnTo>
                    <a:pt x="495" y="101"/>
                  </a:lnTo>
                  <a:lnTo>
                    <a:pt x="487" y="96"/>
                  </a:lnTo>
                  <a:lnTo>
                    <a:pt x="482" y="90"/>
                  </a:lnTo>
                  <a:lnTo>
                    <a:pt x="482" y="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4" name="Freeform 237">
              <a:extLst>
                <a:ext uri="{FF2B5EF4-FFF2-40B4-BE49-F238E27FC236}">
                  <a16:creationId xmlns:a16="http://schemas.microsoft.com/office/drawing/2014/main" id="{37D9C49A-5AD2-9894-A4C8-3918BEB88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718" y="3574287"/>
              <a:ext cx="11838" cy="3107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1" y="16"/>
                </a:cxn>
                <a:cxn ang="0">
                  <a:pos x="7" y="21"/>
                </a:cxn>
                <a:cxn ang="0">
                  <a:pos x="7" y="21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8" h="21">
                  <a:moveTo>
                    <a:pt x="4" y="0"/>
                  </a:moveTo>
                  <a:lnTo>
                    <a:pt x="4" y="0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5" name="Freeform 238">
              <a:extLst>
                <a:ext uri="{FF2B5EF4-FFF2-40B4-BE49-F238E27FC236}">
                  <a16:creationId xmlns:a16="http://schemas.microsoft.com/office/drawing/2014/main" id="{34D7689C-1F39-AA78-E9E8-D1B993591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480" y="3553570"/>
              <a:ext cx="34036" cy="99146"/>
            </a:xfrm>
            <a:custGeom>
              <a:avLst/>
              <a:gdLst/>
              <a:ahLst/>
              <a:cxnLst>
                <a:cxn ang="0">
                  <a:pos x="10" y="65"/>
                </a:cxn>
                <a:cxn ang="0">
                  <a:pos x="10" y="65"/>
                </a:cxn>
                <a:cxn ang="0">
                  <a:pos x="13" y="67"/>
                </a:cxn>
                <a:cxn ang="0">
                  <a:pos x="13" y="67"/>
                </a:cxn>
                <a:cxn ang="0">
                  <a:pos x="14" y="53"/>
                </a:cxn>
                <a:cxn ang="0">
                  <a:pos x="17" y="44"/>
                </a:cxn>
                <a:cxn ang="0">
                  <a:pos x="17" y="44"/>
                </a:cxn>
                <a:cxn ang="0">
                  <a:pos x="18" y="40"/>
                </a:cxn>
                <a:cxn ang="0">
                  <a:pos x="20" y="35"/>
                </a:cxn>
                <a:cxn ang="0">
                  <a:pos x="20" y="35"/>
                </a:cxn>
                <a:cxn ang="0">
                  <a:pos x="14" y="30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4" y="20"/>
                </a:cxn>
                <a:cxn ang="0">
                  <a:pos x="16" y="16"/>
                </a:cxn>
                <a:cxn ang="0">
                  <a:pos x="17" y="14"/>
                </a:cxn>
                <a:cxn ang="0">
                  <a:pos x="17" y="14"/>
                </a:cxn>
                <a:cxn ang="0">
                  <a:pos x="21" y="14"/>
                </a:cxn>
                <a:cxn ang="0">
                  <a:pos x="21" y="14"/>
                </a:cxn>
                <a:cxn ang="0">
                  <a:pos x="23" y="3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0" y="14"/>
                </a:cxn>
                <a:cxn ang="0">
                  <a:pos x="7" y="23"/>
                </a:cxn>
                <a:cxn ang="0">
                  <a:pos x="0" y="35"/>
                </a:cxn>
                <a:cxn ang="0">
                  <a:pos x="11" y="64"/>
                </a:cxn>
                <a:cxn ang="0">
                  <a:pos x="10" y="65"/>
                </a:cxn>
              </a:cxnLst>
              <a:rect l="0" t="0" r="r" b="b"/>
              <a:pathLst>
                <a:path w="23" h="67">
                  <a:moveTo>
                    <a:pt x="10" y="65"/>
                  </a:moveTo>
                  <a:lnTo>
                    <a:pt x="10" y="65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4" y="53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8" y="40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14" y="30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0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3" y="3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0" y="14"/>
                  </a:lnTo>
                  <a:lnTo>
                    <a:pt x="7" y="23"/>
                  </a:lnTo>
                  <a:lnTo>
                    <a:pt x="0" y="35"/>
                  </a:lnTo>
                  <a:lnTo>
                    <a:pt x="11" y="64"/>
                  </a:lnTo>
                  <a:lnTo>
                    <a:pt x="10" y="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6" name="Freeform 239">
              <a:extLst>
                <a:ext uri="{FF2B5EF4-FFF2-40B4-BE49-F238E27FC236}">
                  <a16:creationId xmlns:a16="http://schemas.microsoft.com/office/drawing/2014/main" id="{0E3B0B32-11C0-92DF-FA47-2D339464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718" y="3550611"/>
              <a:ext cx="99146" cy="109504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62" y="0"/>
                </a:cxn>
                <a:cxn ang="0">
                  <a:pos x="41" y="10"/>
                </a:cxn>
                <a:cxn ang="0">
                  <a:pos x="41" y="10"/>
                </a:cxn>
                <a:cxn ang="0">
                  <a:pos x="37" y="12"/>
                </a:cxn>
                <a:cxn ang="0">
                  <a:pos x="33" y="15"/>
                </a:cxn>
                <a:cxn ang="0">
                  <a:pos x="27" y="19"/>
                </a:cxn>
                <a:cxn ang="0">
                  <a:pos x="11" y="1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8" y="19"/>
                </a:cxn>
                <a:cxn ang="0">
                  <a:pos x="8" y="19"/>
                </a:cxn>
                <a:cxn ang="0">
                  <a:pos x="7" y="32"/>
                </a:cxn>
                <a:cxn ang="0">
                  <a:pos x="5" y="40"/>
                </a:cxn>
                <a:cxn ang="0">
                  <a:pos x="4" y="46"/>
                </a:cxn>
                <a:cxn ang="0">
                  <a:pos x="4" y="46"/>
                </a:cxn>
                <a:cxn ang="0">
                  <a:pos x="1" y="55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7" y="73"/>
                </a:cxn>
                <a:cxn ang="0">
                  <a:pos x="14" y="74"/>
                </a:cxn>
                <a:cxn ang="0">
                  <a:pos x="14" y="74"/>
                </a:cxn>
                <a:cxn ang="0">
                  <a:pos x="18" y="74"/>
                </a:cxn>
                <a:cxn ang="0">
                  <a:pos x="23" y="72"/>
                </a:cxn>
                <a:cxn ang="0">
                  <a:pos x="25" y="69"/>
                </a:cxn>
                <a:cxn ang="0">
                  <a:pos x="27" y="66"/>
                </a:cxn>
                <a:cxn ang="0">
                  <a:pos x="27" y="66"/>
                </a:cxn>
                <a:cxn ang="0">
                  <a:pos x="27" y="63"/>
                </a:cxn>
                <a:cxn ang="0">
                  <a:pos x="30" y="62"/>
                </a:cxn>
                <a:cxn ang="0">
                  <a:pos x="37" y="60"/>
                </a:cxn>
                <a:cxn ang="0">
                  <a:pos x="37" y="60"/>
                </a:cxn>
                <a:cxn ang="0">
                  <a:pos x="40" y="60"/>
                </a:cxn>
                <a:cxn ang="0">
                  <a:pos x="41" y="57"/>
                </a:cxn>
                <a:cxn ang="0">
                  <a:pos x="44" y="56"/>
                </a:cxn>
                <a:cxn ang="0">
                  <a:pos x="45" y="53"/>
                </a:cxn>
                <a:cxn ang="0">
                  <a:pos x="45" y="53"/>
                </a:cxn>
                <a:cxn ang="0">
                  <a:pos x="47" y="52"/>
                </a:cxn>
                <a:cxn ang="0">
                  <a:pos x="45" y="50"/>
                </a:cxn>
                <a:cxn ang="0">
                  <a:pos x="42" y="46"/>
                </a:cxn>
                <a:cxn ang="0">
                  <a:pos x="38" y="42"/>
                </a:cxn>
                <a:cxn ang="0">
                  <a:pos x="34" y="39"/>
                </a:cxn>
                <a:cxn ang="0">
                  <a:pos x="34" y="39"/>
                </a:cxn>
                <a:cxn ang="0">
                  <a:pos x="33" y="39"/>
                </a:cxn>
                <a:cxn ang="0">
                  <a:pos x="33" y="37"/>
                </a:cxn>
                <a:cxn ang="0">
                  <a:pos x="35" y="35"/>
                </a:cxn>
                <a:cxn ang="0">
                  <a:pos x="41" y="30"/>
                </a:cxn>
                <a:cxn ang="0">
                  <a:pos x="50" y="29"/>
                </a:cxn>
                <a:cxn ang="0">
                  <a:pos x="50" y="29"/>
                </a:cxn>
                <a:cxn ang="0">
                  <a:pos x="57" y="28"/>
                </a:cxn>
                <a:cxn ang="0">
                  <a:pos x="60" y="26"/>
                </a:cxn>
                <a:cxn ang="0">
                  <a:pos x="62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2" y="0"/>
                </a:cxn>
                <a:cxn ang="0">
                  <a:pos x="62" y="0"/>
                </a:cxn>
              </a:cxnLst>
              <a:rect l="0" t="0" r="r" b="b"/>
              <a:pathLst>
                <a:path w="67" h="74">
                  <a:moveTo>
                    <a:pt x="62" y="0"/>
                  </a:moveTo>
                  <a:lnTo>
                    <a:pt x="62" y="0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37" y="12"/>
                  </a:lnTo>
                  <a:lnTo>
                    <a:pt x="33" y="15"/>
                  </a:lnTo>
                  <a:lnTo>
                    <a:pt x="27" y="19"/>
                  </a:lnTo>
                  <a:lnTo>
                    <a:pt x="11" y="1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7" y="32"/>
                  </a:lnTo>
                  <a:lnTo>
                    <a:pt x="5" y="40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1" y="55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7" y="73"/>
                  </a:lnTo>
                  <a:lnTo>
                    <a:pt x="14" y="74"/>
                  </a:lnTo>
                  <a:lnTo>
                    <a:pt x="14" y="74"/>
                  </a:lnTo>
                  <a:lnTo>
                    <a:pt x="18" y="74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7" y="63"/>
                  </a:lnTo>
                  <a:lnTo>
                    <a:pt x="30" y="62"/>
                  </a:lnTo>
                  <a:lnTo>
                    <a:pt x="37" y="60"/>
                  </a:lnTo>
                  <a:lnTo>
                    <a:pt x="37" y="60"/>
                  </a:lnTo>
                  <a:lnTo>
                    <a:pt x="40" y="60"/>
                  </a:lnTo>
                  <a:lnTo>
                    <a:pt x="41" y="57"/>
                  </a:lnTo>
                  <a:lnTo>
                    <a:pt x="44" y="56"/>
                  </a:lnTo>
                  <a:lnTo>
                    <a:pt x="45" y="53"/>
                  </a:lnTo>
                  <a:lnTo>
                    <a:pt x="45" y="53"/>
                  </a:lnTo>
                  <a:lnTo>
                    <a:pt x="47" y="52"/>
                  </a:lnTo>
                  <a:lnTo>
                    <a:pt x="45" y="50"/>
                  </a:lnTo>
                  <a:lnTo>
                    <a:pt x="42" y="46"/>
                  </a:lnTo>
                  <a:lnTo>
                    <a:pt x="38" y="42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5"/>
                  </a:lnTo>
                  <a:lnTo>
                    <a:pt x="41" y="30"/>
                  </a:lnTo>
                  <a:lnTo>
                    <a:pt x="50" y="29"/>
                  </a:lnTo>
                  <a:lnTo>
                    <a:pt x="50" y="29"/>
                  </a:lnTo>
                  <a:lnTo>
                    <a:pt x="57" y="28"/>
                  </a:lnTo>
                  <a:lnTo>
                    <a:pt x="60" y="26"/>
                  </a:lnTo>
                  <a:lnTo>
                    <a:pt x="62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2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7" name="Freeform 240">
              <a:extLst>
                <a:ext uri="{FF2B5EF4-FFF2-40B4-BE49-F238E27FC236}">
                  <a16:creationId xmlns:a16="http://schemas.microsoft.com/office/drawing/2014/main" id="{A9923315-B065-B8C5-EED6-BC5D8DCB4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396" y="3281290"/>
              <a:ext cx="258962" cy="109504"/>
            </a:xfrm>
            <a:custGeom>
              <a:avLst/>
              <a:gdLst/>
              <a:ahLst/>
              <a:cxnLst>
                <a:cxn ang="0">
                  <a:pos x="157" y="10"/>
                </a:cxn>
                <a:cxn ang="0">
                  <a:pos x="147" y="10"/>
                </a:cxn>
                <a:cxn ang="0">
                  <a:pos x="113" y="6"/>
                </a:cxn>
                <a:cxn ang="0">
                  <a:pos x="100" y="7"/>
                </a:cxn>
                <a:cxn ang="0">
                  <a:pos x="84" y="2"/>
                </a:cxn>
                <a:cxn ang="0">
                  <a:pos x="69" y="3"/>
                </a:cxn>
                <a:cxn ang="0">
                  <a:pos x="67" y="7"/>
                </a:cxn>
                <a:cxn ang="0">
                  <a:pos x="59" y="13"/>
                </a:cxn>
                <a:cxn ang="0">
                  <a:pos x="46" y="7"/>
                </a:cxn>
                <a:cxn ang="0">
                  <a:pos x="32" y="9"/>
                </a:cxn>
                <a:cxn ang="0">
                  <a:pos x="30" y="15"/>
                </a:cxn>
                <a:cxn ang="0">
                  <a:pos x="22" y="22"/>
                </a:cxn>
                <a:cxn ang="0">
                  <a:pos x="16" y="30"/>
                </a:cxn>
                <a:cxn ang="0">
                  <a:pos x="22" y="36"/>
                </a:cxn>
                <a:cxn ang="0">
                  <a:pos x="33" y="37"/>
                </a:cxn>
                <a:cxn ang="0">
                  <a:pos x="36" y="35"/>
                </a:cxn>
                <a:cxn ang="0">
                  <a:pos x="50" y="40"/>
                </a:cxn>
                <a:cxn ang="0">
                  <a:pos x="60" y="49"/>
                </a:cxn>
                <a:cxn ang="0">
                  <a:pos x="52" y="52"/>
                </a:cxn>
                <a:cxn ang="0">
                  <a:pos x="49" y="56"/>
                </a:cxn>
                <a:cxn ang="0">
                  <a:pos x="37" y="56"/>
                </a:cxn>
                <a:cxn ang="0">
                  <a:pos x="30" y="57"/>
                </a:cxn>
                <a:cxn ang="0">
                  <a:pos x="12" y="59"/>
                </a:cxn>
                <a:cxn ang="0">
                  <a:pos x="0" y="66"/>
                </a:cxn>
                <a:cxn ang="0">
                  <a:pos x="0" y="70"/>
                </a:cxn>
                <a:cxn ang="0">
                  <a:pos x="17" y="69"/>
                </a:cxn>
                <a:cxn ang="0">
                  <a:pos x="23" y="70"/>
                </a:cxn>
                <a:cxn ang="0">
                  <a:pos x="32" y="70"/>
                </a:cxn>
                <a:cxn ang="0">
                  <a:pos x="37" y="72"/>
                </a:cxn>
                <a:cxn ang="0">
                  <a:pos x="44" y="74"/>
                </a:cxn>
                <a:cxn ang="0">
                  <a:pos x="50" y="74"/>
                </a:cxn>
                <a:cxn ang="0">
                  <a:pos x="71" y="73"/>
                </a:cxn>
                <a:cxn ang="0">
                  <a:pos x="74" y="64"/>
                </a:cxn>
                <a:cxn ang="0">
                  <a:pos x="76" y="62"/>
                </a:cxn>
                <a:cxn ang="0">
                  <a:pos x="84" y="59"/>
                </a:cxn>
                <a:cxn ang="0">
                  <a:pos x="90" y="54"/>
                </a:cxn>
                <a:cxn ang="0">
                  <a:pos x="97" y="52"/>
                </a:cxn>
                <a:cxn ang="0">
                  <a:pos x="104" y="54"/>
                </a:cxn>
                <a:cxn ang="0">
                  <a:pos x="110" y="54"/>
                </a:cxn>
                <a:cxn ang="0">
                  <a:pos x="120" y="49"/>
                </a:cxn>
                <a:cxn ang="0">
                  <a:pos x="125" y="43"/>
                </a:cxn>
                <a:cxn ang="0">
                  <a:pos x="138" y="44"/>
                </a:cxn>
                <a:cxn ang="0">
                  <a:pos x="147" y="37"/>
                </a:cxn>
                <a:cxn ang="0">
                  <a:pos x="153" y="33"/>
                </a:cxn>
                <a:cxn ang="0">
                  <a:pos x="167" y="26"/>
                </a:cxn>
                <a:cxn ang="0">
                  <a:pos x="174" y="22"/>
                </a:cxn>
                <a:cxn ang="0">
                  <a:pos x="171" y="17"/>
                </a:cxn>
                <a:cxn ang="0">
                  <a:pos x="161" y="15"/>
                </a:cxn>
              </a:cxnLst>
              <a:rect l="0" t="0" r="r" b="b"/>
              <a:pathLst>
                <a:path w="175" h="74">
                  <a:moveTo>
                    <a:pt x="161" y="15"/>
                  </a:moveTo>
                  <a:lnTo>
                    <a:pt x="161" y="15"/>
                  </a:lnTo>
                  <a:lnTo>
                    <a:pt x="157" y="10"/>
                  </a:lnTo>
                  <a:lnTo>
                    <a:pt x="154" y="10"/>
                  </a:lnTo>
                  <a:lnTo>
                    <a:pt x="151" y="10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25" y="7"/>
                  </a:lnTo>
                  <a:lnTo>
                    <a:pt x="113" y="6"/>
                  </a:lnTo>
                  <a:lnTo>
                    <a:pt x="106" y="7"/>
                  </a:lnTo>
                  <a:lnTo>
                    <a:pt x="106" y="7"/>
                  </a:lnTo>
                  <a:lnTo>
                    <a:pt x="100" y="7"/>
                  </a:lnTo>
                  <a:lnTo>
                    <a:pt x="94" y="6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0" y="0"/>
                  </a:lnTo>
                  <a:lnTo>
                    <a:pt x="74" y="2"/>
                  </a:lnTo>
                  <a:lnTo>
                    <a:pt x="69" y="3"/>
                  </a:lnTo>
                  <a:lnTo>
                    <a:pt x="67" y="6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6" y="12"/>
                  </a:lnTo>
                  <a:lnTo>
                    <a:pt x="63" y="13"/>
                  </a:lnTo>
                  <a:lnTo>
                    <a:pt x="59" y="13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6" y="7"/>
                  </a:lnTo>
                  <a:lnTo>
                    <a:pt x="39" y="7"/>
                  </a:lnTo>
                  <a:lnTo>
                    <a:pt x="33" y="7"/>
                  </a:lnTo>
                  <a:lnTo>
                    <a:pt x="32" y="9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9" y="25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9" y="3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4" y="37"/>
                  </a:lnTo>
                  <a:lnTo>
                    <a:pt x="29" y="39"/>
                  </a:lnTo>
                  <a:lnTo>
                    <a:pt x="33" y="37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6" y="35"/>
                  </a:lnTo>
                  <a:lnTo>
                    <a:pt x="37" y="35"/>
                  </a:lnTo>
                  <a:lnTo>
                    <a:pt x="43" y="36"/>
                  </a:lnTo>
                  <a:lnTo>
                    <a:pt x="50" y="40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0" y="49"/>
                  </a:lnTo>
                  <a:lnTo>
                    <a:pt x="57" y="50"/>
                  </a:lnTo>
                  <a:lnTo>
                    <a:pt x="53" y="50"/>
                  </a:lnTo>
                  <a:lnTo>
                    <a:pt x="52" y="52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49" y="56"/>
                  </a:lnTo>
                  <a:lnTo>
                    <a:pt x="47" y="56"/>
                  </a:lnTo>
                  <a:lnTo>
                    <a:pt x="42" y="56"/>
                  </a:lnTo>
                  <a:lnTo>
                    <a:pt x="37" y="56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0" y="57"/>
                  </a:lnTo>
                  <a:lnTo>
                    <a:pt x="23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7" y="60"/>
                  </a:lnTo>
                  <a:lnTo>
                    <a:pt x="3" y="63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3" y="70"/>
                  </a:lnTo>
                  <a:lnTo>
                    <a:pt x="9" y="70"/>
                  </a:lnTo>
                  <a:lnTo>
                    <a:pt x="17" y="69"/>
                  </a:lnTo>
                  <a:lnTo>
                    <a:pt x="20" y="70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4" y="72"/>
                  </a:lnTo>
                  <a:lnTo>
                    <a:pt x="27" y="72"/>
                  </a:lnTo>
                  <a:lnTo>
                    <a:pt x="32" y="70"/>
                  </a:lnTo>
                  <a:lnTo>
                    <a:pt x="34" y="70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40" y="73"/>
                  </a:lnTo>
                  <a:lnTo>
                    <a:pt x="44" y="74"/>
                  </a:lnTo>
                  <a:lnTo>
                    <a:pt x="47" y="7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6" y="74"/>
                  </a:lnTo>
                  <a:lnTo>
                    <a:pt x="61" y="74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69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3"/>
                  </a:lnTo>
                  <a:lnTo>
                    <a:pt x="76" y="62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4" y="59"/>
                  </a:lnTo>
                  <a:lnTo>
                    <a:pt x="86" y="57"/>
                  </a:lnTo>
                  <a:lnTo>
                    <a:pt x="88" y="56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4" y="53"/>
                  </a:lnTo>
                  <a:lnTo>
                    <a:pt x="97" y="52"/>
                  </a:lnTo>
                  <a:lnTo>
                    <a:pt x="100" y="52"/>
                  </a:lnTo>
                  <a:lnTo>
                    <a:pt x="100" y="52"/>
                  </a:lnTo>
                  <a:lnTo>
                    <a:pt x="104" y="54"/>
                  </a:lnTo>
                  <a:lnTo>
                    <a:pt x="107" y="5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14" y="53"/>
                  </a:lnTo>
                  <a:lnTo>
                    <a:pt x="116" y="52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23" y="44"/>
                  </a:lnTo>
                  <a:lnTo>
                    <a:pt x="125" y="43"/>
                  </a:lnTo>
                  <a:lnTo>
                    <a:pt x="134" y="44"/>
                  </a:lnTo>
                  <a:lnTo>
                    <a:pt x="134" y="44"/>
                  </a:lnTo>
                  <a:lnTo>
                    <a:pt x="138" y="44"/>
                  </a:lnTo>
                  <a:lnTo>
                    <a:pt x="143" y="43"/>
                  </a:lnTo>
                  <a:lnTo>
                    <a:pt x="145" y="40"/>
                  </a:lnTo>
                  <a:lnTo>
                    <a:pt x="147" y="37"/>
                  </a:lnTo>
                  <a:lnTo>
                    <a:pt x="147" y="37"/>
                  </a:lnTo>
                  <a:lnTo>
                    <a:pt x="148" y="35"/>
                  </a:lnTo>
                  <a:lnTo>
                    <a:pt x="153" y="33"/>
                  </a:lnTo>
                  <a:lnTo>
                    <a:pt x="160" y="30"/>
                  </a:lnTo>
                  <a:lnTo>
                    <a:pt x="160" y="30"/>
                  </a:lnTo>
                  <a:lnTo>
                    <a:pt x="167" y="26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2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1" y="17"/>
                  </a:lnTo>
                  <a:lnTo>
                    <a:pt x="168" y="17"/>
                  </a:lnTo>
                  <a:lnTo>
                    <a:pt x="165" y="16"/>
                  </a:lnTo>
                  <a:lnTo>
                    <a:pt x="161" y="15"/>
                  </a:lnTo>
                  <a:lnTo>
                    <a:pt x="161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8" name="Freeform 241">
              <a:extLst>
                <a:ext uri="{FF2B5EF4-FFF2-40B4-BE49-F238E27FC236}">
                  <a16:creationId xmlns:a16="http://schemas.microsoft.com/office/drawing/2014/main" id="{CBA0B6F4-37B5-6FF5-9E05-AEC2EFFF6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620" y="3266492"/>
              <a:ext cx="161297" cy="73989"/>
            </a:xfrm>
            <a:custGeom>
              <a:avLst/>
              <a:gdLst/>
              <a:ahLst/>
              <a:cxnLst>
                <a:cxn ang="0">
                  <a:pos x="45" y="39"/>
                </a:cxn>
                <a:cxn ang="0">
                  <a:pos x="50" y="40"/>
                </a:cxn>
                <a:cxn ang="0">
                  <a:pos x="56" y="49"/>
                </a:cxn>
                <a:cxn ang="0">
                  <a:pos x="56" y="49"/>
                </a:cxn>
                <a:cxn ang="0">
                  <a:pos x="72" y="46"/>
                </a:cxn>
                <a:cxn ang="0">
                  <a:pos x="86" y="47"/>
                </a:cxn>
                <a:cxn ang="0">
                  <a:pos x="86" y="46"/>
                </a:cxn>
                <a:cxn ang="0">
                  <a:pos x="86" y="45"/>
                </a:cxn>
                <a:cxn ang="0">
                  <a:pos x="90" y="43"/>
                </a:cxn>
                <a:cxn ang="0">
                  <a:pos x="97" y="47"/>
                </a:cxn>
                <a:cxn ang="0">
                  <a:pos x="103" y="50"/>
                </a:cxn>
                <a:cxn ang="0">
                  <a:pos x="109" y="49"/>
                </a:cxn>
                <a:cxn ang="0">
                  <a:pos x="109" y="46"/>
                </a:cxn>
                <a:cxn ang="0">
                  <a:pos x="104" y="42"/>
                </a:cxn>
                <a:cxn ang="0">
                  <a:pos x="104" y="39"/>
                </a:cxn>
                <a:cxn ang="0">
                  <a:pos x="107" y="35"/>
                </a:cxn>
                <a:cxn ang="0">
                  <a:pos x="97" y="30"/>
                </a:cxn>
                <a:cxn ang="0">
                  <a:pos x="96" y="29"/>
                </a:cxn>
                <a:cxn ang="0">
                  <a:pos x="94" y="22"/>
                </a:cxn>
                <a:cxn ang="0">
                  <a:pos x="92" y="20"/>
                </a:cxn>
                <a:cxn ang="0">
                  <a:pos x="86" y="17"/>
                </a:cxn>
                <a:cxn ang="0">
                  <a:pos x="79" y="19"/>
                </a:cxn>
                <a:cxn ang="0">
                  <a:pos x="70" y="20"/>
                </a:cxn>
                <a:cxn ang="0">
                  <a:pos x="67" y="20"/>
                </a:cxn>
                <a:cxn ang="0">
                  <a:pos x="63" y="16"/>
                </a:cxn>
                <a:cxn ang="0">
                  <a:pos x="60" y="15"/>
                </a:cxn>
                <a:cxn ang="0">
                  <a:pos x="55" y="13"/>
                </a:cxn>
                <a:cxn ang="0">
                  <a:pos x="50" y="9"/>
                </a:cxn>
                <a:cxn ang="0">
                  <a:pos x="39" y="8"/>
                </a:cxn>
                <a:cxn ang="0">
                  <a:pos x="25" y="6"/>
                </a:cxn>
                <a:cxn ang="0">
                  <a:pos x="16" y="2"/>
                </a:cxn>
                <a:cxn ang="0">
                  <a:pos x="6" y="0"/>
                </a:cxn>
                <a:cxn ang="0">
                  <a:pos x="0" y="3"/>
                </a:cxn>
                <a:cxn ang="0">
                  <a:pos x="8" y="8"/>
                </a:cxn>
                <a:cxn ang="0">
                  <a:pos x="22" y="12"/>
                </a:cxn>
                <a:cxn ang="0">
                  <a:pos x="25" y="17"/>
                </a:cxn>
                <a:cxn ang="0">
                  <a:pos x="27" y="23"/>
                </a:cxn>
                <a:cxn ang="0">
                  <a:pos x="32" y="29"/>
                </a:cxn>
                <a:cxn ang="0">
                  <a:pos x="30" y="35"/>
                </a:cxn>
                <a:cxn ang="0">
                  <a:pos x="27" y="40"/>
                </a:cxn>
                <a:cxn ang="0">
                  <a:pos x="37" y="40"/>
                </a:cxn>
                <a:cxn ang="0">
                  <a:pos x="45" y="39"/>
                </a:cxn>
              </a:cxnLst>
              <a:rect l="0" t="0" r="r" b="b"/>
              <a:pathLst>
                <a:path w="109" h="50">
                  <a:moveTo>
                    <a:pt x="45" y="39"/>
                  </a:moveTo>
                  <a:lnTo>
                    <a:pt x="45" y="39"/>
                  </a:lnTo>
                  <a:lnTo>
                    <a:pt x="47" y="39"/>
                  </a:lnTo>
                  <a:lnTo>
                    <a:pt x="50" y="40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72" y="46"/>
                  </a:lnTo>
                  <a:lnTo>
                    <a:pt x="72" y="46"/>
                  </a:lnTo>
                  <a:lnTo>
                    <a:pt x="79" y="46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86" y="46"/>
                  </a:lnTo>
                  <a:lnTo>
                    <a:pt x="86" y="45"/>
                  </a:lnTo>
                  <a:lnTo>
                    <a:pt x="86" y="45"/>
                  </a:lnTo>
                  <a:lnTo>
                    <a:pt x="87" y="43"/>
                  </a:lnTo>
                  <a:lnTo>
                    <a:pt x="90" y="43"/>
                  </a:lnTo>
                  <a:lnTo>
                    <a:pt x="97" y="47"/>
                  </a:lnTo>
                  <a:lnTo>
                    <a:pt x="97" y="47"/>
                  </a:lnTo>
                  <a:lnTo>
                    <a:pt x="99" y="49"/>
                  </a:lnTo>
                  <a:lnTo>
                    <a:pt x="103" y="50"/>
                  </a:lnTo>
                  <a:lnTo>
                    <a:pt x="106" y="49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09" y="46"/>
                  </a:lnTo>
                  <a:lnTo>
                    <a:pt x="107" y="45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39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1" y="32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6" y="29"/>
                  </a:lnTo>
                  <a:lnTo>
                    <a:pt x="94" y="26"/>
                  </a:lnTo>
                  <a:lnTo>
                    <a:pt x="94" y="22"/>
                  </a:lnTo>
                  <a:lnTo>
                    <a:pt x="92" y="20"/>
                  </a:lnTo>
                  <a:lnTo>
                    <a:pt x="92" y="20"/>
                  </a:lnTo>
                  <a:lnTo>
                    <a:pt x="89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79" y="19"/>
                  </a:lnTo>
                  <a:lnTo>
                    <a:pt x="73" y="19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67" y="20"/>
                  </a:lnTo>
                  <a:lnTo>
                    <a:pt x="66" y="19"/>
                  </a:lnTo>
                  <a:lnTo>
                    <a:pt x="63" y="16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57" y="15"/>
                  </a:lnTo>
                  <a:lnTo>
                    <a:pt x="55" y="13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46" y="8"/>
                  </a:lnTo>
                  <a:lnTo>
                    <a:pt x="39" y="8"/>
                  </a:lnTo>
                  <a:lnTo>
                    <a:pt x="30" y="8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8" y="8"/>
                  </a:lnTo>
                  <a:lnTo>
                    <a:pt x="15" y="9"/>
                  </a:lnTo>
                  <a:lnTo>
                    <a:pt x="22" y="12"/>
                  </a:lnTo>
                  <a:lnTo>
                    <a:pt x="23" y="15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7" y="23"/>
                  </a:lnTo>
                  <a:lnTo>
                    <a:pt x="29" y="26"/>
                  </a:lnTo>
                  <a:lnTo>
                    <a:pt x="32" y="29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9" y="37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37" y="40"/>
                  </a:lnTo>
                  <a:lnTo>
                    <a:pt x="45" y="39"/>
                  </a:lnTo>
                  <a:lnTo>
                    <a:pt x="45" y="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9" name="Freeform 242">
              <a:extLst>
                <a:ext uri="{FF2B5EF4-FFF2-40B4-BE49-F238E27FC236}">
                  <a16:creationId xmlns:a16="http://schemas.microsoft.com/office/drawing/2014/main" id="{5B7A6012-D0F9-8B97-7D7D-69FB85649C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3067" y="3310886"/>
              <a:ext cx="442455" cy="173135"/>
            </a:xfrm>
            <a:custGeom>
              <a:avLst/>
              <a:gdLst/>
              <a:ahLst/>
              <a:cxnLst>
                <a:cxn ang="0">
                  <a:pos x="292" y="69"/>
                </a:cxn>
                <a:cxn ang="0">
                  <a:pos x="290" y="52"/>
                </a:cxn>
                <a:cxn ang="0">
                  <a:pos x="293" y="44"/>
                </a:cxn>
                <a:cxn ang="0">
                  <a:pos x="289" y="36"/>
                </a:cxn>
                <a:cxn ang="0">
                  <a:pos x="279" y="27"/>
                </a:cxn>
                <a:cxn ang="0">
                  <a:pos x="270" y="10"/>
                </a:cxn>
                <a:cxn ang="0">
                  <a:pos x="247" y="10"/>
                </a:cxn>
                <a:cxn ang="0">
                  <a:pos x="218" y="20"/>
                </a:cxn>
                <a:cxn ang="0">
                  <a:pos x="189" y="20"/>
                </a:cxn>
                <a:cxn ang="0">
                  <a:pos x="171" y="15"/>
                </a:cxn>
                <a:cxn ang="0">
                  <a:pos x="156" y="7"/>
                </a:cxn>
                <a:cxn ang="0">
                  <a:pos x="132" y="2"/>
                </a:cxn>
                <a:cxn ang="0">
                  <a:pos x="91" y="10"/>
                </a:cxn>
                <a:cxn ang="0">
                  <a:pos x="64" y="19"/>
                </a:cxn>
                <a:cxn ang="0">
                  <a:pos x="47" y="23"/>
                </a:cxn>
                <a:cxn ang="0">
                  <a:pos x="23" y="32"/>
                </a:cxn>
                <a:cxn ang="0">
                  <a:pos x="1" y="40"/>
                </a:cxn>
                <a:cxn ang="0">
                  <a:pos x="7" y="46"/>
                </a:cxn>
                <a:cxn ang="0">
                  <a:pos x="10" y="52"/>
                </a:cxn>
                <a:cxn ang="0">
                  <a:pos x="10" y="64"/>
                </a:cxn>
                <a:cxn ang="0">
                  <a:pos x="14" y="76"/>
                </a:cxn>
                <a:cxn ang="0">
                  <a:pos x="11" y="81"/>
                </a:cxn>
                <a:cxn ang="0">
                  <a:pos x="20" y="90"/>
                </a:cxn>
                <a:cxn ang="0">
                  <a:pos x="31" y="96"/>
                </a:cxn>
                <a:cxn ang="0">
                  <a:pos x="41" y="98"/>
                </a:cxn>
                <a:cxn ang="0">
                  <a:pos x="53" y="111"/>
                </a:cxn>
                <a:cxn ang="0">
                  <a:pos x="70" y="106"/>
                </a:cxn>
                <a:cxn ang="0">
                  <a:pos x="82" y="98"/>
                </a:cxn>
                <a:cxn ang="0">
                  <a:pos x="108" y="113"/>
                </a:cxn>
                <a:cxn ang="0">
                  <a:pos x="129" y="106"/>
                </a:cxn>
                <a:cxn ang="0">
                  <a:pos x="145" y="103"/>
                </a:cxn>
                <a:cxn ang="0">
                  <a:pos x="161" y="100"/>
                </a:cxn>
                <a:cxn ang="0">
                  <a:pos x="156" y="108"/>
                </a:cxn>
                <a:cxn ang="0">
                  <a:pos x="156" y="117"/>
                </a:cxn>
                <a:cxn ang="0">
                  <a:pos x="166" y="107"/>
                </a:cxn>
                <a:cxn ang="0">
                  <a:pos x="172" y="103"/>
                </a:cxn>
                <a:cxn ang="0">
                  <a:pos x="186" y="103"/>
                </a:cxn>
                <a:cxn ang="0">
                  <a:pos x="199" y="103"/>
                </a:cxn>
                <a:cxn ang="0">
                  <a:pos x="226" y="98"/>
                </a:cxn>
                <a:cxn ang="0">
                  <a:pos x="249" y="94"/>
                </a:cxn>
                <a:cxn ang="0">
                  <a:pos x="265" y="90"/>
                </a:cxn>
                <a:cxn ang="0">
                  <a:pos x="279" y="91"/>
                </a:cxn>
                <a:cxn ang="0">
                  <a:pos x="292" y="96"/>
                </a:cxn>
                <a:cxn ang="0">
                  <a:pos x="299" y="91"/>
                </a:cxn>
                <a:cxn ang="0">
                  <a:pos x="24" y="20"/>
                </a:cxn>
                <a:cxn ang="0">
                  <a:pos x="45" y="19"/>
                </a:cxn>
                <a:cxn ang="0">
                  <a:pos x="34" y="9"/>
                </a:cxn>
                <a:cxn ang="0">
                  <a:pos x="27" y="2"/>
                </a:cxn>
                <a:cxn ang="0">
                  <a:pos x="7" y="2"/>
                </a:cxn>
                <a:cxn ang="0">
                  <a:pos x="9" y="12"/>
                </a:cxn>
                <a:cxn ang="0">
                  <a:pos x="4" y="20"/>
                </a:cxn>
                <a:cxn ang="0">
                  <a:pos x="10" y="30"/>
                </a:cxn>
                <a:cxn ang="0">
                  <a:pos x="24" y="20"/>
                </a:cxn>
              </a:cxnLst>
              <a:rect l="0" t="0" r="r" b="b"/>
              <a:pathLst>
                <a:path w="299" h="117">
                  <a:moveTo>
                    <a:pt x="292" y="81"/>
                  </a:moveTo>
                  <a:lnTo>
                    <a:pt x="292" y="81"/>
                  </a:lnTo>
                  <a:lnTo>
                    <a:pt x="290" y="79"/>
                  </a:lnTo>
                  <a:lnTo>
                    <a:pt x="290" y="74"/>
                  </a:lnTo>
                  <a:lnTo>
                    <a:pt x="292" y="69"/>
                  </a:lnTo>
                  <a:lnTo>
                    <a:pt x="292" y="64"/>
                  </a:lnTo>
                  <a:lnTo>
                    <a:pt x="292" y="64"/>
                  </a:lnTo>
                  <a:lnTo>
                    <a:pt x="289" y="57"/>
                  </a:lnTo>
                  <a:lnTo>
                    <a:pt x="289" y="53"/>
                  </a:lnTo>
                  <a:lnTo>
                    <a:pt x="290" y="52"/>
                  </a:lnTo>
                  <a:lnTo>
                    <a:pt x="290" y="52"/>
                  </a:lnTo>
                  <a:lnTo>
                    <a:pt x="290" y="52"/>
                  </a:lnTo>
                  <a:lnTo>
                    <a:pt x="292" y="50"/>
                  </a:lnTo>
                  <a:lnTo>
                    <a:pt x="292" y="47"/>
                  </a:lnTo>
                  <a:lnTo>
                    <a:pt x="293" y="44"/>
                  </a:lnTo>
                  <a:lnTo>
                    <a:pt x="294" y="43"/>
                  </a:lnTo>
                  <a:lnTo>
                    <a:pt x="294" y="43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89" y="36"/>
                  </a:lnTo>
                  <a:lnTo>
                    <a:pt x="286" y="36"/>
                  </a:lnTo>
                  <a:lnTo>
                    <a:pt x="282" y="36"/>
                  </a:lnTo>
                  <a:lnTo>
                    <a:pt x="280" y="32"/>
                  </a:lnTo>
                  <a:lnTo>
                    <a:pt x="280" y="32"/>
                  </a:lnTo>
                  <a:lnTo>
                    <a:pt x="279" y="27"/>
                  </a:lnTo>
                  <a:lnTo>
                    <a:pt x="277" y="24"/>
                  </a:lnTo>
                  <a:lnTo>
                    <a:pt x="277" y="22"/>
                  </a:lnTo>
                  <a:lnTo>
                    <a:pt x="276" y="19"/>
                  </a:lnTo>
                  <a:lnTo>
                    <a:pt x="276" y="19"/>
                  </a:lnTo>
                  <a:lnTo>
                    <a:pt x="270" y="10"/>
                  </a:lnTo>
                  <a:lnTo>
                    <a:pt x="267" y="9"/>
                  </a:lnTo>
                  <a:lnTo>
                    <a:pt x="265" y="9"/>
                  </a:lnTo>
                  <a:lnTo>
                    <a:pt x="265" y="9"/>
                  </a:lnTo>
                  <a:lnTo>
                    <a:pt x="257" y="10"/>
                  </a:lnTo>
                  <a:lnTo>
                    <a:pt x="247" y="10"/>
                  </a:lnTo>
                  <a:lnTo>
                    <a:pt x="247" y="10"/>
                  </a:lnTo>
                  <a:lnTo>
                    <a:pt x="240" y="15"/>
                  </a:lnTo>
                  <a:lnTo>
                    <a:pt x="232" y="17"/>
                  </a:lnTo>
                  <a:lnTo>
                    <a:pt x="223" y="20"/>
                  </a:lnTo>
                  <a:lnTo>
                    <a:pt x="218" y="20"/>
                  </a:lnTo>
                  <a:lnTo>
                    <a:pt x="218" y="20"/>
                  </a:lnTo>
                  <a:lnTo>
                    <a:pt x="212" y="19"/>
                  </a:lnTo>
                  <a:lnTo>
                    <a:pt x="205" y="19"/>
                  </a:lnTo>
                  <a:lnTo>
                    <a:pt x="189" y="20"/>
                  </a:lnTo>
                  <a:lnTo>
                    <a:pt x="189" y="20"/>
                  </a:lnTo>
                  <a:lnTo>
                    <a:pt x="183" y="19"/>
                  </a:lnTo>
                  <a:lnTo>
                    <a:pt x="179" y="17"/>
                  </a:lnTo>
                  <a:lnTo>
                    <a:pt x="175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66" y="13"/>
                  </a:lnTo>
                  <a:lnTo>
                    <a:pt x="164" y="12"/>
                  </a:lnTo>
                  <a:lnTo>
                    <a:pt x="161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2" y="7"/>
                  </a:lnTo>
                  <a:lnTo>
                    <a:pt x="149" y="6"/>
                  </a:lnTo>
                  <a:lnTo>
                    <a:pt x="145" y="3"/>
                  </a:lnTo>
                  <a:lnTo>
                    <a:pt x="132" y="2"/>
                  </a:lnTo>
                  <a:lnTo>
                    <a:pt x="132" y="2"/>
                  </a:lnTo>
                  <a:lnTo>
                    <a:pt x="124" y="0"/>
                  </a:lnTo>
                  <a:lnTo>
                    <a:pt x="117" y="2"/>
                  </a:lnTo>
                  <a:lnTo>
                    <a:pt x="110" y="3"/>
                  </a:lnTo>
                  <a:lnTo>
                    <a:pt x="102" y="6"/>
                  </a:lnTo>
                  <a:lnTo>
                    <a:pt x="91" y="10"/>
                  </a:lnTo>
                  <a:lnTo>
                    <a:pt x="84" y="16"/>
                  </a:lnTo>
                  <a:lnTo>
                    <a:pt x="84" y="16"/>
                  </a:lnTo>
                  <a:lnTo>
                    <a:pt x="80" y="19"/>
                  </a:lnTo>
                  <a:lnTo>
                    <a:pt x="75" y="19"/>
                  </a:lnTo>
                  <a:lnTo>
                    <a:pt x="64" y="19"/>
                  </a:lnTo>
                  <a:lnTo>
                    <a:pt x="54" y="17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7" y="20"/>
                  </a:lnTo>
                  <a:lnTo>
                    <a:pt x="47" y="23"/>
                  </a:lnTo>
                  <a:lnTo>
                    <a:pt x="45" y="27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33" y="32"/>
                  </a:lnTo>
                  <a:lnTo>
                    <a:pt x="23" y="32"/>
                  </a:lnTo>
                  <a:lnTo>
                    <a:pt x="14" y="32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3" y="36"/>
                  </a:lnTo>
                  <a:lnTo>
                    <a:pt x="1" y="40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7" y="46"/>
                  </a:lnTo>
                  <a:lnTo>
                    <a:pt x="10" y="46"/>
                  </a:lnTo>
                  <a:lnTo>
                    <a:pt x="10" y="49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1" y="56"/>
                  </a:lnTo>
                  <a:lnTo>
                    <a:pt x="13" y="59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0" y="64"/>
                  </a:lnTo>
                  <a:lnTo>
                    <a:pt x="10" y="67"/>
                  </a:lnTo>
                  <a:lnTo>
                    <a:pt x="10" y="70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76"/>
                  </a:lnTo>
                  <a:lnTo>
                    <a:pt x="16" y="79"/>
                  </a:lnTo>
                  <a:lnTo>
                    <a:pt x="14" y="80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4" y="86"/>
                  </a:lnTo>
                  <a:lnTo>
                    <a:pt x="18" y="87"/>
                  </a:lnTo>
                  <a:lnTo>
                    <a:pt x="20" y="90"/>
                  </a:lnTo>
                  <a:lnTo>
                    <a:pt x="20" y="90"/>
                  </a:lnTo>
                  <a:lnTo>
                    <a:pt x="21" y="91"/>
                  </a:lnTo>
                  <a:lnTo>
                    <a:pt x="26" y="93"/>
                  </a:lnTo>
                  <a:lnTo>
                    <a:pt x="28" y="94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8"/>
                  </a:lnTo>
                  <a:lnTo>
                    <a:pt x="33" y="98"/>
                  </a:lnTo>
                  <a:lnTo>
                    <a:pt x="38" y="98"/>
                  </a:lnTo>
                  <a:lnTo>
                    <a:pt x="38" y="98"/>
                  </a:lnTo>
                  <a:lnTo>
                    <a:pt x="41" y="98"/>
                  </a:lnTo>
                  <a:lnTo>
                    <a:pt x="44" y="101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50" y="110"/>
                  </a:lnTo>
                  <a:lnTo>
                    <a:pt x="53" y="111"/>
                  </a:lnTo>
                  <a:lnTo>
                    <a:pt x="60" y="111"/>
                  </a:lnTo>
                  <a:lnTo>
                    <a:pt x="67" y="108"/>
                  </a:lnTo>
                  <a:lnTo>
                    <a:pt x="68" y="107"/>
                  </a:lnTo>
                  <a:lnTo>
                    <a:pt x="70" y="106"/>
                  </a:lnTo>
                  <a:lnTo>
                    <a:pt x="70" y="106"/>
                  </a:lnTo>
                  <a:lnTo>
                    <a:pt x="70" y="101"/>
                  </a:lnTo>
                  <a:lnTo>
                    <a:pt x="73" y="100"/>
                  </a:lnTo>
                  <a:lnTo>
                    <a:pt x="77" y="98"/>
                  </a:lnTo>
                  <a:lnTo>
                    <a:pt x="82" y="98"/>
                  </a:lnTo>
                  <a:lnTo>
                    <a:pt x="82" y="98"/>
                  </a:lnTo>
                  <a:lnTo>
                    <a:pt x="88" y="101"/>
                  </a:lnTo>
                  <a:lnTo>
                    <a:pt x="95" y="106"/>
                  </a:lnTo>
                  <a:lnTo>
                    <a:pt x="104" y="111"/>
                  </a:lnTo>
                  <a:lnTo>
                    <a:pt x="104" y="111"/>
                  </a:lnTo>
                  <a:lnTo>
                    <a:pt x="108" y="113"/>
                  </a:lnTo>
                  <a:lnTo>
                    <a:pt x="112" y="111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5" y="108"/>
                  </a:lnTo>
                  <a:lnTo>
                    <a:pt x="129" y="106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8" y="100"/>
                  </a:lnTo>
                  <a:lnTo>
                    <a:pt x="141" y="101"/>
                  </a:lnTo>
                  <a:lnTo>
                    <a:pt x="145" y="103"/>
                  </a:lnTo>
                  <a:lnTo>
                    <a:pt x="148" y="103"/>
                  </a:lnTo>
                  <a:lnTo>
                    <a:pt x="148" y="103"/>
                  </a:lnTo>
                  <a:lnTo>
                    <a:pt x="155" y="100"/>
                  </a:lnTo>
                  <a:lnTo>
                    <a:pt x="158" y="98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1"/>
                  </a:lnTo>
                  <a:lnTo>
                    <a:pt x="158" y="106"/>
                  </a:lnTo>
                  <a:lnTo>
                    <a:pt x="156" y="108"/>
                  </a:lnTo>
                  <a:lnTo>
                    <a:pt x="155" y="110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156" y="114"/>
                  </a:lnTo>
                  <a:lnTo>
                    <a:pt x="156" y="117"/>
                  </a:lnTo>
                  <a:lnTo>
                    <a:pt x="156" y="117"/>
                  </a:lnTo>
                  <a:lnTo>
                    <a:pt x="162" y="116"/>
                  </a:lnTo>
                  <a:lnTo>
                    <a:pt x="165" y="113"/>
                  </a:lnTo>
                  <a:lnTo>
                    <a:pt x="165" y="110"/>
                  </a:lnTo>
                  <a:lnTo>
                    <a:pt x="166" y="107"/>
                  </a:lnTo>
                  <a:lnTo>
                    <a:pt x="166" y="107"/>
                  </a:lnTo>
                  <a:lnTo>
                    <a:pt x="168" y="103"/>
                  </a:lnTo>
                  <a:lnTo>
                    <a:pt x="169" y="101"/>
                  </a:lnTo>
                  <a:lnTo>
                    <a:pt x="172" y="103"/>
                  </a:lnTo>
                  <a:lnTo>
                    <a:pt x="172" y="103"/>
                  </a:lnTo>
                  <a:lnTo>
                    <a:pt x="175" y="104"/>
                  </a:lnTo>
                  <a:lnTo>
                    <a:pt x="178" y="104"/>
                  </a:lnTo>
                  <a:lnTo>
                    <a:pt x="182" y="104"/>
                  </a:lnTo>
                  <a:lnTo>
                    <a:pt x="186" y="103"/>
                  </a:lnTo>
                  <a:lnTo>
                    <a:pt x="186" y="103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9" y="103"/>
                  </a:lnTo>
                  <a:lnTo>
                    <a:pt x="203" y="103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22" y="100"/>
                  </a:lnTo>
                  <a:lnTo>
                    <a:pt x="226" y="98"/>
                  </a:lnTo>
                  <a:lnTo>
                    <a:pt x="230" y="96"/>
                  </a:lnTo>
                  <a:lnTo>
                    <a:pt x="236" y="96"/>
                  </a:lnTo>
                  <a:lnTo>
                    <a:pt x="236" y="96"/>
                  </a:lnTo>
                  <a:lnTo>
                    <a:pt x="243" y="94"/>
                  </a:lnTo>
                  <a:lnTo>
                    <a:pt x="249" y="94"/>
                  </a:lnTo>
                  <a:lnTo>
                    <a:pt x="255" y="93"/>
                  </a:lnTo>
                  <a:lnTo>
                    <a:pt x="260" y="94"/>
                  </a:lnTo>
                  <a:lnTo>
                    <a:pt x="260" y="94"/>
                  </a:lnTo>
                  <a:lnTo>
                    <a:pt x="263" y="91"/>
                  </a:lnTo>
                  <a:lnTo>
                    <a:pt x="265" y="90"/>
                  </a:lnTo>
                  <a:lnTo>
                    <a:pt x="267" y="89"/>
                  </a:lnTo>
                  <a:lnTo>
                    <a:pt x="267" y="89"/>
                  </a:lnTo>
                  <a:lnTo>
                    <a:pt x="273" y="89"/>
                  </a:lnTo>
                  <a:lnTo>
                    <a:pt x="276" y="91"/>
                  </a:lnTo>
                  <a:lnTo>
                    <a:pt x="279" y="91"/>
                  </a:lnTo>
                  <a:lnTo>
                    <a:pt x="282" y="91"/>
                  </a:lnTo>
                  <a:lnTo>
                    <a:pt x="282" y="91"/>
                  </a:lnTo>
                  <a:lnTo>
                    <a:pt x="283" y="91"/>
                  </a:lnTo>
                  <a:lnTo>
                    <a:pt x="286" y="93"/>
                  </a:lnTo>
                  <a:lnTo>
                    <a:pt x="292" y="96"/>
                  </a:lnTo>
                  <a:lnTo>
                    <a:pt x="296" y="97"/>
                  </a:lnTo>
                  <a:lnTo>
                    <a:pt x="297" y="97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1"/>
                  </a:lnTo>
                  <a:lnTo>
                    <a:pt x="296" y="87"/>
                  </a:lnTo>
                  <a:lnTo>
                    <a:pt x="293" y="84"/>
                  </a:lnTo>
                  <a:lnTo>
                    <a:pt x="292" y="81"/>
                  </a:lnTo>
                  <a:lnTo>
                    <a:pt x="292" y="81"/>
                  </a:lnTo>
                  <a:close/>
                  <a:moveTo>
                    <a:pt x="24" y="20"/>
                  </a:moveTo>
                  <a:lnTo>
                    <a:pt x="24" y="20"/>
                  </a:lnTo>
                  <a:lnTo>
                    <a:pt x="30" y="20"/>
                  </a:lnTo>
                  <a:lnTo>
                    <a:pt x="36" y="20"/>
                  </a:lnTo>
                  <a:lnTo>
                    <a:pt x="41" y="20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7" y="17"/>
                  </a:lnTo>
                  <a:lnTo>
                    <a:pt x="45" y="16"/>
                  </a:lnTo>
                  <a:lnTo>
                    <a:pt x="43" y="13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1" y="5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7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3"/>
                  </a:lnTo>
                  <a:lnTo>
                    <a:pt x="7" y="6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7" y="15"/>
                  </a:lnTo>
                  <a:lnTo>
                    <a:pt x="6" y="16"/>
                  </a:lnTo>
                  <a:lnTo>
                    <a:pt x="4" y="17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4" y="29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4" y="29"/>
                  </a:lnTo>
                  <a:lnTo>
                    <a:pt x="17" y="26"/>
                  </a:lnTo>
                  <a:lnTo>
                    <a:pt x="20" y="23"/>
                  </a:lnTo>
                  <a:lnTo>
                    <a:pt x="24" y="20"/>
                  </a:lnTo>
                  <a:lnTo>
                    <a:pt x="24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0" name="Freeform 243">
              <a:extLst>
                <a:ext uri="{FF2B5EF4-FFF2-40B4-BE49-F238E27FC236}">
                  <a16:creationId xmlns:a16="http://schemas.microsoft.com/office/drawing/2014/main" id="{27688C88-4B25-0360-A38C-3E7CD14AD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4607" y="3488459"/>
              <a:ext cx="54753" cy="50312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9" y="0"/>
                </a:cxn>
                <a:cxn ang="0">
                  <a:pos x="13" y="0"/>
                </a:cxn>
                <a:cxn ang="0">
                  <a:pos x="7" y="3"/>
                </a:cxn>
                <a:cxn ang="0">
                  <a:pos x="3" y="5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5" y="17"/>
                </a:cxn>
                <a:cxn ang="0">
                  <a:pos x="6" y="20"/>
                </a:cxn>
                <a:cxn ang="0">
                  <a:pos x="13" y="25"/>
                </a:cxn>
                <a:cxn ang="0">
                  <a:pos x="13" y="25"/>
                </a:cxn>
                <a:cxn ang="0">
                  <a:pos x="15" y="27"/>
                </a:cxn>
                <a:cxn ang="0">
                  <a:pos x="15" y="28"/>
                </a:cxn>
                <a:cxn ang="0">
                  <a:pos x="15" y="34"/>
                </a:cxn>
                <a:cxn ang="0">
                  <a:pos x="15" y="34"/>
                </a:cxn>
                <a:cxn ang="0">
                  <a:pos x="22" y="34"/>
                </a:cxn>
                <a:cxn ang="0">
                  <a:pos x="22" y="34"/>
                </a:cxn>
                <a:cxn ang="0">
                  <a:pos x="26" y="31"/>
                </a:cxn>
                <a:cxn ang="0">
                  <a:pos x="30" y="25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13"/>
                </a:cxn>
                <a:cxn ang="0">
                  <a:pos x="36" y="11"/>
                </a:cxn>
                <a:cxn ang="0">
                  <a:pos x="30" y="5"/>
                </a:cxn>
                <a:cxn ang="0">
                  <a:pos x="24" y="1"/>
                </a:cxn>
                <a:cxn ang="0">
                  <a:pos x="19" y="0"/>
                </a:cxn>
                <a:cxn ang="0">
                  <a:pos x="19" y="0"/>
                </a:cxn>
              </a:cxnLst>
              <a:rect l="0" t="0" r="r" b="b"/>
              <a:pathLst>
                <a:path w="37" h="34">
                  <a:moveTo>
                    <a:pt x="19" y="0"/>
                  </a:moveTo>
                  <a:lnTo>
                    <a:pt x="19" y="0"/>
                  </a:lnTo>
                  <a:lnTo>
                    <a:pt x="13" y="0"/>
                  </a:lnTo>
                  <a:lnTo>
                    <a:pt x="7" y="3"/>
                  </a:lnTo>
                  <a:lnTo>
                    <a:pt x="3" y="5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6" y="20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6" y="31"/>
                  </a:lnTo>
                  <a:lnTo>
                    <a:pt x="30" y="25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6" y="11"/>
                  </a:lnTo>
                  <a:lnTo>
                    <a:pt x="30" y="5"/>
                  </a:lnTo>
                  <a:lnTo>
                    <a:pt x="24" y="1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1" name="Freeform 244">
              <a:extLst>
                <a:ext uri="{FF2B5EF4-FFF2-40B4-BE49-F238E27FC236}">
                  <a16:creationId xmlns:a16="http://schemas.microsoft.com/office/drawing/2014/main" id="{EE287084-097C-2708-4B06-4E520CFA7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970" y="3290168"/>
              <a:ext cx="164256" cy="152418"/>
            </a:xfrm>
            <a:custGeom>
              <a:avLst/>
              <a:gdLst/>
              <a:ahLst/>
              <a:cxnLst>
                <a:cxn ang="0">
                  <a:pos x="106" y="4"/>
                </a:cxn>
                <a:cxn ang="0">
                  <a:pos x="99" y="3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6"/>
                </a:cxn>
                <a:cxn ang="0">
                  <a:pos x="86" y="11"/>
                </a:cxn>
                <a:cxn ang="0">
                  <a:pos x="83" y="11"/>
                </a:cxn>
                <a:cxn ang="0">
                  <a:pos x="79" y="16"/>
                </a:cxn>
                <a:cxn ang="0">
                  <a:pos x="73" y="20"/>
                </a:cxn>
                <a:cxn ang="0">
                  <a:pos x="66" y="21"/>
                </a:cxn>
                <a:cxn ang="0">
                  <a:pos x="66" y="27"/>
                </a:cxn>
                <a:cxn ang="0">
                  <a:pos x="67" y="29"/>
                </a:cxn>
                <a:cxn ang="0">
                  <a:pos x="56" y="30"/>
                </a:cxn>
                <a:cxn ang="0">
                  <a:pos x="52" y="29"/>
                </a:cxn>
                <a:cxn ang="0">
                  <a:pos x="47" y="26"/>
                </a:cxn>
                <a:cxn ang="0">
                  <a:pos x="46" y="26"/>
                </a:cxn>
                <a:cxn ang="0">
                  <a:pos x="40" y="30"/>
                </a:cxn>
                <a:cxn ang="0">
                  <a:pos x="35" y="37"/>
                </a:cxn>
                <a:cxn ang="0">
                  <a:pos x="22" y="46"/>
                </a:cxn>
                <a:cxn ang="0">
                  <a:pos x="5" y="53"/>
                </a:cxn>
                <a:cxn ang="0">
                  <a:pos x="0" y="60"/>
                </a:cxn>
                <a:cxn ang="0">
                  <a:pos x="6" y="61"/>
                </a:cxn>
                <a:cxn ang="0">
                  <a:pos x="16" y="67"/>
                </a:cxn>
                <a:cxn ang="0">
                  <a:pos x="19" y="70"/>
                </a:cxn>
                <a:cxn ang="0">
                  <a:pos x="20" y="74"/>
                </a:cxn>
                <a:cxn ang="0">
                  <a:pos x="9" y="87"/>
                </a:cxn>
                <a:cxn ang="0">
                  <a:pos x="7" y="90"/>
                </a:cxn>
                <a:cxn ang="0">
                  <a:pos x="12" y="94"/>
                </a:cxn>
                <a:cxn ang="0">
                  <a:pos x="12" y="97"/>
                </a:cxn>
                <a:cxn ang="0">
                  <a:pos x="16" y="101"/>
                </a:cxn>
                <a:cxn ang="0">
                  <a:pos x="20" y="101"/>
                </a:cxn>
                <a:cxn ang="0">
                  <a:pos x="22" y="98"/>
                </a:cxn>
                <a:cxn ang="0">
                  <a:pos x="33" y="98"/>
                </a:cxn>
                <a:cxn ang="0">
                  <a:pos x="35" y="98"/>
                </a:cxn>
                <a:cxn ang="0">
                  <a:pos x="36" y="100"/>
                </a:cxn>
                <a:cxn ang="0">
                  <a:pos x="46" y="93"/>
                </a:cxn>
                <a:cxn ang="0">
                  <a:pos x="52" y="91"/>
                </a:cxn>
                <a:cxn ang="0">
                  <a:pos x="60" y="90"/>
                </a:cxn>
                <a:cxn ang="0">
                  <a:pos x="69" y="87"/>
                </a:cxn>
                <a:cxn ang="0">
                  <a:pos x="60" y="78"/>
                </a:cxn>
                <a:cxn ang="0">
                  <a:pos x="54" y="74"/>
                </a:cxn>
                <a:cxn ang="0">
                  <a:pos x="52" y="70"/>
                </a:cxn>
                <a:cxn ang="0">
                  <a:pos x="54" y="61"/>
                </a:cxn>
                <a:cxn ang="0">
                  <a:pos x="59" y="60"/>
                </a:cxn>
                <a:cxn ang="0">
                  <a:pos x="74" y="51"/>
                </a:cxn>
                <a:cxn ang="0">
                  <a:pos x="87" y="43"/>
                </a:cxn>
                <a:cxn ang="0">
                  <a:pos x="90" y="34"/>
                </a:cxn>
                <a:cxn ang="0">
                  <a:pos x="93" y="23"/>
                </a:cxn>
                <a:cxn ang="0">
                  <a:pos x="100" y="14"/>
                </a:cxn>
                <a:cxn ang="0">
                  <a:pos x="111" y="6"/>
                </a:cxn>
                <a:cxn ang="0">
                  <a:pos x="106" y="4"/>
                </a:cxn>
              </a:cxnLst>
              <a:rect l="0" t="0" r="r" b="b"/>
              <a:pathLst>
                <a:path w="111" h="103">
                  <a:moveTo>
                    <a:pt x="106" y="4"/>
                  </a:moveTo>
                  <a:lnTo>
                    <a:pt x="106" y="4"/>
                  </a:lnTo>
                  <a:lnTo>
                    <a:pt x="103" y="4"/>
                  </a:lnTo>
                  <a:lnTo>
                    <a:pt x="99" y="3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0" y="1"/>
                  </a:lnTo>
                  <a:lnTo>
                    <a:pt x="89" y="6"/>
                  </a:lnTo>
                  <a:lnTo>
                    <a:pt x="87" y="10"/>
                  </a:lnTo>
                  <a:lnTo>
                    <a:pt x="86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0" y="13"/>
                  </a:lnTo>
                  <a:lnTo>
                    <a:pt x="79" y="16"/>
                  </a:lnTo>
                  <a:lnTo>
                    <a:pt x="76" y="19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66" y="27"/>
                  </a:lnTo>
                  <a:lnTo>
                    <a:pt x="66" y="27"/>
                  </a:lnTo>
                  <a:lnTo>
                    <a:pt x="67" y="29"/>
                  </a:lnTo>
                  <a:lnTo>
                    <a:pt x="64" y="30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2" y="29"/>
                  </a:lnTo>
                  <a:lnTo>
                    <a:pt x="50" y="27"/>
                  </a:lnTo>
                  <a:lnTo>
                    <a:pt x="47" y="26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3" y="27"/>
                  </a:lnTo>
                  <a:lnTo>
                    <a:pt x="40" y="30"/>
                  </a:lnTo>
                  <a:lnTo>
                    <a:pt x="35" y="37"/>
                  </a:lnTo>
                  <a:lnTo>
                    <a:pt x="35" y="37"/>
                  </a:lnTo>
                  <a:lnTo>
                    <a:pt x="30" y="41"/>
                  </a:lnTo>
                  <a:lnTo>
                    <a:pt x="22" y="46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3" y="5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6" y="61"/>
                  </a:lnTo>
                  <a:lnTo>
                    <a:pt x="12" y="64"/>
                  </a:lnTo>
                  <a:lnTo>
                    <a:pt x="16" y="67"/>
                  </a:lnTo>
                  <a:lnTo>
                    <a:pt x="19" y="70"/>
                  </a:lnTo>
                  <a:lnTo>
                    <a:pt x="19" y="70"/>
                  </a:lnTo>
                  <a:lnTo>
                    <a:pt x="20" y="71"/>
                  </a:lnTo>
                  <a:lnTo>
                    <a:pt x="20" y="74"/>
                  </a:lnTo>
                  <a:lnTo>
                    <a:pt x="17" y="78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7" y="90"/>
                  </a:lnTo>
                  <a:lnTo>
                    <a:pt x="9" y="93"/>
                  </a:lnTo>
                  <a:lnTo>
                    <a:pt x="12" y="94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3" y="100"/>
                  </a:lnTo>
                  <a:lnTo>
                    <a:pt x="16" y="101"/>
                  </a:lnTo>
                  <a:lnTo>
                    <a:pt x="19" y="103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2" y="98"/>
                  </a:lnTo>
                  <a:lnTo>
                    <a:pt x="25" y="98"/>
                  </a:lnTo>
                  <a:lnTo>
                    <a:pt x="33" y="98"/>
                  </a:lnTo>
                  <a:lnTo>
                    <a:pt x="33" y="98"/>
                  </a:lnTo>
                  <a:lnTo>
                    <a:pt x="35" y="98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9" y="91"/>
                  </a:lnTo>
                  <a:lnTo>
                    <a:pt x="52" y="91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64" y="90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60" y="78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3" y="73"/>
                  </a:lnTo>
                  <a:lnTo>
                    <a:pt x="52" y="70"/>
                  </a:lnTo>
                  <a:lnTo>
                    <a:pt x="53" y="66"/>
                  </a:lnTo>
                  <a:lnTo>
                    <a:pt x="54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6" y="57"/>
                  </a:lnTo>
                  <a:lnTo>
                    <a:pt x="74" y="51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90" y="38"/>
                  </a:lnTo>
                  <a:lnTo>
                    <a:pt x="90" y="34"/>
                  </a:lnTo>
                  <a:lnTo>
                    <a:pt x="91" y="29"/>
                  </a:lnTo>
                  <a:lnTo>
                    <a:pt x="93" y="23"/>
                  </a:lnTo>
                  <a:lnTo>
                    <a:pt x="93" y="23"/>
                  </a:lnTo>
                  <a:lnTo>
                    <a:pt x="100" y="14"/>
                  </a:lnTo>
                  <a:lnTo>
                    <a:pt x="111" y="6"/>
                  </a:lnTo>
                  <a:lnTo>
                    <a:pt x="111" y="6"/>
                  </a:lnTo>
                  <a:lnTo>
                    <a:pt x="106" y="4"/>
                  </a:lnTo>
                  <a:lnTo>
                    <a:pt x="106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2" name="Freeform 245">
              <a:extLst>
                <a:ext uri="{FF2B5EF4-FFF2-40B4-BE49-F238E27FC236}">
                  <a16:creationId xmlns:a16="http://schemas.microsoft.com/office/drawing/2014/main" id="{368EE416-3E4A-BC21-DF63-4324389BC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4919" y="3637917"/>
              <a:ext cx="179055" cy="100626"/>
            </a:xfrm>
            <a:custGeom>
              <a:avLst/>
              <a:gdLst/>
              <a:ahLst/>
              <a:cxnLst>
                <a:cxn ang="0">
                  <a:pos x="121" y="44"/>
                </a:cxn>
                <a:cxn ang="0">
                  <a:pos x="117" y="44"/>
                </a:cxn>
                <a:cxn ang="0">
                  <a:pos x="106" y="42"/>
                </a:cxn>
                <a:cxn ang="0">
                  <a:pos x="96" y="40"/>
                </a:cxn>
                <a:cxn ang="0">
                  <a:pos x="90" y="38"/>
                </a:cxn>
                <a:cxn ang="0">
                  <a:pos x="73" y="33"/>
                </a:cxn>
                <a:cxn ang="0">
                  <a:pos x="66" y="27"/>
                </a:cxn>
                <a:cxn ang="0">
                  <a:pos x="33" y="4"/>
                </a:cxn>
                <a:cxn ang="0">
                  <a:pos x="29" y="1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16" y="3"/>
                </a:cxn>
                <a:cxn ang="0">
                  <a:pos x="10" y="4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6" y="30"/>
                </a:cxn>
                <a:cxn ang="0">
                  <a:pos x="9" y="31"/>
                </a:cxn>
                <a:cxn ang="0">
                  <a:pos x="15" y="35"/>
                </a:cxn>
                <a:cxn ang="0">
                  <a:pos x="20" y="38"/>
                </a:cxn>
                <a:cxn ang="0">
                  <a:pos x="23" y="40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46" y="52"/>
                </a:cxn>
                <a:cxn ang="0">
                  <a:pos x="49" y="52"/>
                </a:cxn>
                <a:cxn ang="0">
                  <a:pos x="62" y="50"/>
                </a:cxn>
                <a:cxn ang="0">
                  <a:pos x="64" y="51"/>
                </a:cxn>
                <a:cxn ang="0">
                  <a:pos x="70" y="58"/>
                </a:cxn>
                <a:cxn ang="0">
                  <a:pos x="73" y="61"/>
                </a:cxn>
                <a:cxn ang="0">
                  <a:pos x="87" y="64"/>
                </a:cxn>
                <a:cxn ang="0">
                  <a:pos x="91" y="67"/>
                </a:cxn>
                <a:cxn ang="0">
                  <a:pos x="106" y="68"/>
                </a:cxn>
                <a:cxn ang="0">
                  <a:pos x="119" y="64"/>
                </a:cxn>
                <a:cxn ang="0">
                  <a:pos x="121" y="61"/>
                </a:cxn>
                <a:cxn ang="0">
                  <a:pos x="120" y="48"/>
                </a:cxn>
                <a:cxn ang="0">
                  <a:pos x="121" y="44"/>
                </a:cxn>
              </a:cxnLst>
              <a:rect l="0" t="0" r="r" b="b"/>
              <a:pathLst>
                <a:path w="121" h="68">
                  <a:moveTo>
                    <a:pt x="121" y="44"/>
                  </a:moveTo>
                  <a:lnTo>
                    <a:pt x="121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1" y="44"/>
                  </a:lnTo>
                  <a:lnTo>
                    <a:pt x="106" y="42"/>
                  </a:lnTo>
                  <a:lnTo>
                    <a:pt x="101" y="41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0" y="38"/>
                  </a:lnTo>
                  <a:lnTo>
                    <a:pt x="82" y="35"/>
                  </a:lnTo>
                  <a:lnTo>
                    <a:pt x="73" y="33"/>
                  </a:lnTo>
                  <a:lnTo>
                    <a:pt x="66" y="27"/>
                  </a:lnTo>
                  <a:lnTo>
                    <a:pt x="66" y="27"/>
                  </a:lnTo>
                  <a:lnTo>
                    <a:pt x="47" y="15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6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6" y="8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2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3" y="28"/>
                  </a:lnTo>
                  <a:lnTo>
                    <a:pt x="6" y="30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10" y="34"/>
                  </a:lnTo>
                  <a:lnTo>
                    <a:pt x="15" y="35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3" y="40"/>
                  </a:lnTo>
                  <a:lnTo>
                    <a:pt x="26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6" y="45"/>
                  </a:lnTo>
                  <a:lnTo>
                    <a:pt x="40" y="48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9" y="52"/>
                  </a:lnTo>
                  <a:lnTo>
                    <a:pt x="53" y="5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4" y="51"/>
                  </a:lnTo>
                  <a:lnTo>
                    <a:pt x="67" y="52"/>
                  </a:lnTo>
                  <a:lnTo>
                    <a:pt x="70" y="58"/>
                  </a:lnTo>
                  <a:lnTo>
                    <a:pt x="70" y="58"/>
                  </a:lnTo>
                  <a:lnTo>
                    <a:pt x="73" y="61"/>
                  </a:lnTo>
                  <a:lnTo>
                    <a:pt x="80" y="62"/>
                  </a:lnTo>
                  <a:lnTo>
                    <a:pt x="87" y="64"/>
                  </a:lnTo>
                  <a:lnTo>
                    <a:pt x="91" y="67"/>
                  </a:lnTo>
                  <a:lnTo>
                    <a:pt x="91" y="67"/>
                  </a:lnTo>
                  <a:lnTo>
                    <a:pt x="97" y="68"/>
                  </a:lnTo>
                  <a:lnTo>
                    <a:pt x="106" y="68"/>
                  </a:lnTo>
                  <a:lnTo>
                    <a:pt x="114" y="67"/>
                  </a:lnTo>
                  <a:lnTo>
                    <a:pt x="119" y="64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7"/>
                  </a:lnTo>
                  <a:lnTo>
                    <a:pt x="120" y="48"/>
                  </a:lnTo>
                  <a:lnTo>
                    <a:pt x="120" y="48"/>
                  </a:lnTo>
                  <a:lnTo>
                    <a:pt x="121" y="44"/>
                  </a:lnTo>
                  <a:lnTo>
                    <a:pt x="121" y="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3" name="Freeform 246">
              <a:extLst>
                <a:ext uri="{FF2B5EF4-FFF2-40B4-BE49-F238E27FC236}">
                  <a16:creationId xmlns:a16="http://schemas.microsoft.com/office/drawing/2014/main" id="{B5C6F04E-6BC0-4036-8F06-18AA95AA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8321" y="3686750"/>
              <a:ext cx="204210" cy="443935"/>
            </a:xfrm>
            <a:custGeom>
              <a:avLst/>
              <a:gdLst/>
              <a:ahLst/>
              <a:cxnLst>
                <a:cxn ang="0">
                  <a:pos x="108" y="267"/>
                </a:cxn>
                <a:cxn ang="0">
                  <a:pos x="106" y="251"/>
                </a:cxn>
                <a:cxn ang="0">
                  <a:pos x="96" y="237"/>
                </a:cxn>
                <a:cxn ang="0">
                  <a:pos x="94" y="224"/>
                </a:cxn>
                <a:cxn ang="0">
                  <a:pos x="97" y="213"/>
                </a:cxn>
                <a:cxn ang="0">
                  <a:pos x="100" y="207"/>
                </a:cxn>
                <a:cxn ang="0">
                  <a:pos x="96" y="200"/>
                </a:cxn>
                <a:cxn ang="0">
                  <a:pos x="91" y="193"/>
                </a:cxn>
                <a:cxn ang="0">
                  <a:pos x="83" y="180"/>
                </a:cxn>
                <a:cxn ang="0">
                  <a:pos x="90" y="150"/>
                </a:cxn>
                <a:cxn ang="0">
                  <a:pos x="104" y="149"/>
                </a:cxn>
                <a:cxn ang="0">
                  <a:pos x="114" y="142"/>
                </a:cxn>
                <a:cxn ang="0">
                  <a:pos x="123" y="136"/>
                </a:cxn>
                <a:cxn ang="0">
                  <a:pos x="130" y="130"/>
                </a:cxn>
                <a:cxn ang="0">
                  <a:pos x="137" y="118"/>
                </a:cxn>
                <a:cxn ang="0">
                  <a:pos x="135" y="118"/>
                </a:cxn>
                <a:cxn ang="0">
                  <a:pos x="123" y="119"/>
                </a:cxn>
                <a:cxn ang="0">
                  <a:pos x="120" y="112"/>
                </a:cxn>
                <a:cxn ang="0">
                  <a:pos x="110" y="109"/>
                </a:cxn>
                <a:cxn ang="0">
                  <a:pos x="113" y="96"/>
                </a:cxn>
                <a:cxn ang="0">
                  <a:pos x="106" y="92"/>
                </a:cxn>
                <a:cxn ang="0">
                  <a:pos x="101" y="79"/>
                </a:cxn>
                <a:cxn ang="0">
                  <a:pos x="96" y="75"/>
                </a:cxn>
                <a:cxn ang="0">
                  <a:pos x="84" y="76"/>
                </a:cxn>
                <a:cxn ang="0">
                  <a:pos x="83" y="68"/>
                </a:cxn>
                <a:cxn ang="0">
                  <a:pos x="97" y="45"/>
                </a:cxn>
                <a:cxn ang="0">
                  <a:pos x="100" y="22"/>
                </a:cxn>
                <a:cxn ang="0">
                  <a:pos x="96" y="14"/>
                </a:cxn>
                <a:cxn ang="0">
                  <a:pos x="91" y="11"/>
                </a:cxn>
                <a:cxn ang="0">
                  <a:pos x="87" y="1"/>
                </a:cxn>
                <a:cxn ang="0">
                  <a:pos x="77" y="2"/>
                </a:cxn>
                <a:cxn ang="0">
                  <a:pos x="76" y="5"/>
                </a:cxn>
                <a:cxn ang="0">
                  <a:pos x="71" y="11"/>
                </a:cxn>
                <a:cxn ang="0">
                  <a:pos x="74" y="21"/>
                </a:cxn>
                <a:cxn ang="0">
                  <a:pos x="70" y="22"/>
                </a:cxn>
                <a:cxn ang="0">
                  <a:pos x="66" y="19"/>
                </a:cxn>
                <a:cxn ang="0">
                  <a:pos x="47" y="32"/>
                </a:cxn>
                <a:cxn ang="0">
                  <a:pos x="43" y="45"/>
                </a:cxn>
                <a:cxn ang="0">
                  <a:pos x="39" y="59"/>
                </a:cxn>
                <a:cxn ang="0">
                  <a:pos x="33" y="78"/>
                </a:cxn>
                <a:cxn ang="0">
                  <a:pos x="29" y="79"/>
                </a:cxn>
                <a:cxn ang="0">
                  <a:pos x="20" y="85"/>
                </a:cxn>
                <a:cxn ang="0">
                  <a:pos x="16" y="98"/>
                </a:cxn>
                <a:cxn ang="0">
                  <a:pos x="13" y="110"/>
                </a:cxn>
                <a:cxn ang="0">
                  <a:pos x="6" y="123"/>
                </a:cxn>
                <a:cxn ang="0">
                  <a:pos x="7" y="138"/>
                </a:cxn>
                <a:cxn ang="0">
                  <a:pos x="19" y="146"/>
                </a:cxn>
                <a:cxn ang="0">
                  <a:pos x="34" y="176"/>
                </a:cxn>
                <a:cxn ang="0">
                  <a:pos x="34" y="197"/>
                </a:cxn>
                <a:cxn ang="0">
                  <a:pos x="32" y="207"/>
                </a:cxn>
                <a:cxn ang="0">
                  <a:pos x="47" y="213"/>
                </a:cxn>
                <a:cxn ang="0">
                  <a:pos x="57" y="204"/>
                </a:cxn>
                <a:cxn ang="0">
                  <a:pos x="67" y="193"/>
                </a:cxn>
                <a:cxn ang="0">
                  <a:pos x="76" y="199"/>
                </a:cxn>
                <a:cxn ang="0">
                  <a:pos x="83" y="217"/>
                </a:cxn>
                <a:cxn ang="0">
                  <a:pos x="88" y="248"/>
                </a:cxn>
                <a:cxn ang="0">
                  <a:pos x="97" y="264"/>
                </a:cxn>
                <a:cxn ang="0">
                  <a:pos x="96" y="281"/>
                </a:cxn>
                <a:cxn ang="0">
                  <a:pos x="98" y="295"/>
                </a:cxn>
                <a:cxn ang="0">
                  <a:pos x="103" y="297"/>
                </a:cxn>
              </a:cxnLst>
              <a:rect l="0" t="0" r="r" b="b"/>
              <a:pathLst>
                <a:path w="138" h="300">
                  <a:moveTo>
                    <a:pt x="111" y="274"/>
                  </a:moveTo>
                  <a:lnTo>
                    <a:pt x="111" y="274"/>
                  </a:lnTo>
                  <a:lnTo>
                    <a:pt x="111" y="270"/>
                  </a:lnTo>
                  <a:lnTo>
                    <a:pt x="108" y="267"/>
                  </a:lnTo>
                  <a:lnTo>
                    <a:pt x="107" y="264"/>
                  </a:lnTo>
                  <a:lnTo>
                    <a:pt x="107" y="261"/>
                  </a:lnTo>
                  <a:lnTo>
                    <a:pt x="107" y="261"/>
                  </a:lnTo>
                  <a:lnTo>
                    <a:pt x="106" y="251"/>
                  </a:lnTo>
                  <a:lnTo>
                    <a:pt x="104" y="247"/>
                  </a:lnTo>
                  <a:lnTo>
                    <a:pt x="100" y="241"/>
                  </a:lnTo>
                  <a:lnTo>
                    <a:pt x="100" y="241"/>
                  </a:lnTo>
                  <a:lnTo>
                    <a:pt x="96" y="237"/>
                  </a:lnTo>
                  <a:lnTo>
                    <a:pt x="94" y="233"/>
                  </a:lnTo>
                  <a:lnTo>
                    <a:pt x="93" y="229"/>
                  </a:lnTo>
                  <a:lnTo>
                    <a:pt x="94" y="224"/>
                  </a:lnTo>
                  <a:lnTo>
                    <a:pt x="94" y="224"/>
                  </a:lnTo>
                  <a:lnTo>
                    <a:pt x="96" y="221"/>
                  </a:lnTo>
                  <a:lnTo>
                    <a:pt x="97" y="217"/>
                  </a:lnTo>
                  <a:lnTo>
                    <a:pt x="96" y="214"/>
                  </a:lnTo>
                  <a:lnTo>
                    <a:pt x="97" y="213"/>
                  </a:lnTo>
                  <a:lnTo>
                    <a:pt x="97" y="213"/>
                  </a:lnTo>
                  <a:lnTo>
                    <a:pt x="98" y="213"/>
                  </a:lnTo>
                  <a:lnTo>
                    <a:pt x="100" y="210"/>
                  </a:lnTo>
                  <a:lnTo>
                    <a:pt x="100" y="207"/>
                  </a:lnTo>
                  <a:lnTo>
                    <a:pt x="97" y="206"/>
                  </a:lnTo>
                  <a:lnTo>
                    <a:pt x="97" y="206"/>
                  </a:lnTo>
                  <a:lnTo>
                    <a:pt x="96" y="203"/>
                  </a:lnTo>
                  <a:lnTo>
                    <a:pt x="96" y="200"/>
                  </a:lnTo>
                  <a:lnTo>
                    <a:pt x="96" y="197"/>
                  </a:lnTo>
                  <a:lnTo>
                    <a:pt x="94" y="194"/>
                  </a:lnTo>
                  <a:lnTo>
                    <a:pt x="94" y="194"/>
                  </a:lnTo>
                  <a:lnTo>
                    <a:pt x="91" y="193"/>
                  </a:lnTo>
                  <a:lnTo>
                    <a:pt x="87" y="189"/>
                  </a:lnTo>
                  <a:lnTo>
                    <a:pt x="84" y="184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86" y="155"/>
                  </a:lnTo>
                  <a:lnTo>
                    <a:pt x="86" y="155"/>
                  </a:lnTo>
                  <a:lnTo>
                    <a:pt x="87" y="152"/>
                  </a:lnTo>
                  <a:lnTo>
                    <a:pt x="90" y="150"/>
                  </a:lnTo>
                  <a:lnTo>
                    <a:pt x="94" y="150"/>
                  </a:lnTo>
                  <a:lnTo>
                    <a:pt x="94" y="150"/>
                  </a:lnTo>
                  <a:lnTo>
                    <a:pt x="100" y="150"/>
                  </a:lnTo>
                  <a:lnTo>
                    <a:pt x="104" y="149"/>
                  </a:lnTo>
                  <a:lnTo>
                    <a:pt x="107" y="146"/>
                  </a:lnTo>
                  <a:lnTo>
                    <a:pt x="107" y="146"/>
                  </a:lnTo>
                  <a:lnTo>
                    <a:pt x="110" y="143"/>
                  </a:lnTo>
                  <a:lnTo>
                    <a:pt x="114" y="142"/>
                  </a:lnTo>
                  <a:lnTo>
                    <a:pt x="118" y="140"/>
                  </a:lnTo>
                  <a:lnTo>
                    <a:pt x="121" y="138"/>
                  </a:lnTo>
                  <a:lnTo>
                    <a:pt x="121" y="138"/>
                  </a:lnTo>
                  <a:lnTo>
                    <a:pt x="123" y="136"/>
                  </a:lnTo>
                  <a:lnTo>
                    <a:pt x="125" y="135"/>
                  </a:lnTo>
                  <a:lnTo>
                    <a:pt x="128" y="133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31" y="128"/>
                  </a:lnTo>
                  <a:lnTo>
                    <a:pt x="134" y="123"/>
                  </a:lnTo>
                  <a:lnTo>
                    <a:pt x="137" y="118"/>
                  </a:lnTo>
                  <a:lnTo>
                    <a:pt x="137" y="118"/>
                  </a:lnTo>
                  <a:lnTo>
                    <a:pt x="138" y="118"/>
                  </a:lnTo>
                  <a:lnTo>
                    <a:pt x="138" y="118"/>
                  </a:lnTo>
                  <a:lnTo>
                    <a:pt x="137" y="118"/>
                  </a:lnTo>
                  <a:lnTo>
                    <a:pt x="135" y="118"/>
                  </a:lnTo>
                  <a:lnTo>
                    <a:pt x="131" y="119"/>
                  </a:lnTo>
                  <a:lnTo>
                    <a:pt x="131" y="119"/>
                  </a:lnTo>
                  <a:lnTo>
                    <a:pt x="125" y="120"/>
                  </a:lnTo>
                  <a:lnTo>
                    <a:pt x="123" y="119"/>
                  </a:lnTo>
                  <a:lnTo>
                    <a:pt x="121" y="118"/>
                  </a:lnTo>
                  <a:lnTo>
                    <a:pt x="121" y="113"/>
                  </a:lnTo>
                  <a:lnTo>
                    <a:pt x="121" y="113"/>
                  </a:lnTo>
                  <a:lnTo>
                    <a:pt x="120" y="112"/>
                  </a:lnTo>
                  <a:lnTo>
                    <a:pt x="118" y="110"/>
                  </a:lnTo>
                  <a:lnTo>
                    <a:pt x="111" y="109"/>
                  </a:lnTo>
                  <a:lnTo>
                    <a:pt x="111" y="109"/>
                  </a:lnTo>
                  <a:lnTo>
                    <a:pt x="110" y="109"/>
                  </a:lnTo>
                  <a:lnTo>
                    <a:pt x="110" y="106"/>
                  </a:lnTo>
                  <a:lnTo>
                    <a:pt x="111" y="99"/>
                  </a:lnTo>
                  <a:lnTo>
                    <a:pt x="111" y="99"/>
                  </a:lnTo>
                  <a:lnTo>
                    <a:pt x="113" y="96"/>
                  </a:lnTo>
                  <a:lnTo>
                    <a:pt x="111" y="93"/>
                  </a:lnTo>
                  <a:lnTo>
                    <a:pt x="108" y="92"/>
                  </a:lnTo>
                  <a:lnTo>
                    <a:pt x="106" y="92"/>
                  </a:lnTo>
                  <a:lnTo>
                    <a:pt x="106" y="92"/>
                  </a:lnTo>
                  <a:lnTo>
                    <a:pt x="103" y="91"/>
                  </a:lnTo>
                  <a:lnTo>
                    <a:pt x="101" y="86"/>
                  </a:lnTo>
                  <a:lnTo>
                    <a:pt x="100" y="82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78"/>
                  </a:lnTo>
                  <a:lnTo>
                    <a:pt x="100" y="76"/>
                  </a:lnTo>
                  <a:lnTo>
                    <a:pt x="96" y="75"/>
                  </a:lnTo>
                  <a:lnTo>
                    <a:pt x="91" y="75"/>
                  </a:lnTo>
                  <a:lnTo>
                    <a:pt x="86" y="76"/>
                  </a:lnTo>
                  <a:lnTo>
                    <a:pt x="86" y="76"/>
                  </a:lnTo>
                  <a:lnTo>
                    <a:pt x="84" y="76"/>
                  </a:lnTo>
                  <a:lnTo>
                    <a:pt x="83" y="75"/>
                  </a:lnTo>
                  <a:lnTo>
                    <a:pt x="84" y="71"/>
                  </a:lnTo>
                  <a:lnTo>
                    <a:pt x="83" y="68"/>
                  </a:lnTo>
                  <a:lnTo>
                    <a:pt x="83" y="68"/>
                  </a:lnTo>
                  <a:lnTo>
                    <a:pt x="84" y="64"/>
                  </a:lnTo>
                  <a:lnTo>
                    <a:pt x="87" y="58"/>
                  </a:lnTo>
                  <a:lnTo>
                    <a:pt x="91" y="52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100" y="41"/>
                  </a:lnTo>
                  <a:lnTo>
                    <a:pt x="101" y="34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100" y="18"/>
                  </a:lnTo>
                  <a:lnTo>
                    <a:pt x="98" y="15"/>
                  </a:lnTo>
                  <a:lnTo>
                    <a:pt x="96" y="14"/>
                  </a:lnTo>
                  <a:lnTo>
                    <a:pt x="94" y="14"/>
                  </a:lnTo>
                  <a:lnTo>
                    <a:pt x="94" y="14"/>
                  </a:lnTo>
                  <a:lnTo>
                    <a:pt x="93" y="14"/>
                  </a:lnTo>
                  <a:lnTo>
                    <a:pt x="91" y="11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7" y="1"/>
                  </a:lnTo>
                  <a:lnTo>
                    <a:pt x="83" y="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6" y="5"/>
                  </a:lnTo>
                  <a:lnTo>
                    <a:pt x="76" y="8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1" y="11"/>
                  </a:lnTo>
                  <a:lnTo>
                    <a:pt x="71" y="14"/>
                  </a:lnTo>
                  <a:lnTo>
                    <a:pt x="73" y="17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6" y="22"/>
                  </a:lnTo>
                  <a:lnTo>
                    <a:pt x="76" y="24"/>
                  </a:lnTo>
                  <a:lnTo>
                    <a:pt x="73" y="24"/>
                  </a:lnTo>
                  <a:lnTo>
                    <a:pt x="70" y="22"/>
                  </a:lnTo>
                  <a:lnTo>
                    <a:pt x="67" y="21"/>
                  </a:lnTo>
                  <a:lnTo>
                    <a:pt x="67" y="21"/>
                  </a:lnTo>
                  <a:lnTo>
                    <a:pt x="67" y="19"/>
                  </a:lnTo>
                  <a:lnTo>
                    <a:pt x="66" y="19"/>
                  </a:lnTo>
                  <a:lnTo>
                    <a:pt x="63" y="21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47" y="32"/>
                  </a:lnTo>
                  <a:lnTo>
                    <a:pt x="44" y="35"/>
                  </a:lnTo>
                  <a:lnTo>
                    <a:pt x="44" y="39"/>
                  </a:lnTo>
                  <a:lnTo>
                    <a:pt x="44" y="39"/>
                  </a:lnTo>
                  <a:lnTo>
                    <a:pt x="43" y="45"/>
                  </a:lnTo>
                  <a:lnTo>
                    <a:pt x="42" y="49"/>
                  </a:lnTo>
                  <a:lnTo>
                    <a:pt x="40" y="55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64"/>
                  </a:lnTo>
                  <a:lnTo>
                    <a:pt x="37" y="69"/>
                  </a:lnTo>
                  <a:lnTo>
                    <a:pt x="34" y="75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3" y="79"/>
                  </a:lnTo>
                  <a:lnTo>
                    <a:pt x="32" y="79"/>
                  </a:lnTo>
                  <a:lnTo>
                    <a:pt x="29" y="79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0" y="79"/>
                  </a:lnTo>
                  <a:lnTo>
                    <a:pt x="20" y="85"/>
                  </a:lnTo>
                  <a:lnTo>
                    <a:pt x="19" y="89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6" y="98"/>
                  </a:lnTo>
                  <a:lnTo>
                    <a:pt x="16" y="103"/>
                  </a:lnTo>
                  <a:lnTo>
                    <a:pt x="16" y="109"/>
                  </a:lnTo>
                  <a:lnTo>
                    <a:pt x="14" y="110"/>
                  </a:lnTo>
                  <a:lnTo>
                    <a:pt x="13" y="110"/>
                  </a:lnTo>
                  <a:lnTo>
                    <a:pt x="13" y="110"/>
                  </a:lnTo>
                  <a:lnTo>
                    <a:pt x="10" y="113"/>
                  </a:lnTo>
                  <a:lnTo>
                    <a:pt x="9" y="116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7" y="138"/>
                  </a:lnTo>
                  <a:lnTo>
                    <a:pt x="12" y="140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9" y="146"/>
                  </a:lnTo>
                  <a:lnTo>
                    <a:pt x="22" y="149"/>
                  </a:lnTo>
                  <a:lnTo>
                    <a:pt x="27" y="157"/>
                  </a:lnTo>
                  <a:lnTo>
                    <a:pt x="32" y="167"/>
                  </a:lnTo>
                  <a:lnTo>
                    <a:pt x="34" y="176"/>
                  </a:lnTo>
                  <a:lnTo>
                    <a:pt x="34" y="176"/>
                  </a:lnTo>
                  <a:lnTo>
                    <a:pt x="36" y="183"/>
                  </a:lnTo>
                  <a:lnTo>
                    <a:pt x="34" y="190"/>
                  </a:lnTo>
                  <a:lnTo>
                    <a:pt x="34" y="197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0" y="204"/>
                  </a:lnTo>
                  <a:lnTo>
                    <a:pt x="32" y="207"/>
                  </a:lnTo>
                  <a:lnTo>
                    <a:pt x="39" y="210"/>
                  </a:lnTo>
                  <a:lnTo>
                    <a:pt x="39" y="210"/>
                  </a:lnTo>
                  <a:lnTo>
                    <a:pt x="43" y="211"/>
                  </a:lnTo>
                  <a:lnTo>
                    <a:pt x="47" y="213"/>
                  </a:lnTo>
                  <a:lnTo>
                    <a:pt x="50" y="211"/>
                  </a:lnTo>
                  <a:lnTo>
                    <a:pt x="54" y="209"/>
                  </a:lnTo>
                  <a:lnTo>
                    <a:pt x="54" y="209"/>
                  </a:lnTo>
                  <a:lnTo>
                    <a:pt x="57" y="204"/>
                  </a:lnTo>
                  <a:lnTo>
                    <a:pt x="61" y="200"/>
                  </a:lnTo>
                  <a:lnTo>
                    <a:pt x="66" y="197"/>
                  </a:lnTo>
                  <a:lnTo>
                    <a:pt x="67" y="193"/>
                  </a:lnTo>
                  <a:lnTo>
                    <a:pt x="67" y="193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71" y="192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78" y="202"/>
                  </a:lnTo>
                  <a:lnTo>
                    <a:pt x="80" y="206"/>
                  </a:lnTo>
                  <a:lnTo>
                    <a:pt x="83" y="217"/>
                  </a:lnTo>
                  <a:lnTo>
                    <a:pt x="83" y="217"/>
                  </a:lnTo>
                  <a:lnTo>
                    <a:pt x="84" y="234"/>
                  </a:lnTo>
                  <a:lnTo>
                    <a:pt x="86" y="244"/>
                  </a:lnTo>
                  <a:lnTo>
                    <a:pt x="88" y="248"/>
                  </a:lnTo>
                  <a:lnTo>
                    <a:pt x="90" y="251"/>
                  </a:lnTo>
                  <a:lnTo>
                    <a:pt x="90" y="251"/>
                  </a:lnTo>
                  <a:lnTo>
                    <a:pt x="94" y="257"/>
                  </a:lnTo>
                  <a:lnTo>
                    <a:pt x="97" y="264"/>
                  </a:lnTo>
                  <a:lnTo>
                    <a:pt x="97" y="271"/>
                  </a:lnTo>
                  <a:lnTo>
                    <a:pt x="97" y="277"/>
                  </a:lnTo>
                  <a:lnTo>
                    <a:pt x="97" y="277"/>
                  </a:lnTo>
                  <a:lnTo>
                    <a:pt x="96" y="281"/>
                  </a:lnTo>
                  <a:lnTo>
                    <a:pt x="97" y="285"/>
                  </a:lnTo>
                  <a:lnTo>
                    <a:pt x="98" y="291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300"/>
                  </a:lnTo>
                  <a:lnTo>
                    <a:pt x="98" y="300"/>
                  </a:lnTo>
                  <a:lnTo>
                    <a:pt x="100" y="300"/>
                  </a:lnTo>
                  <a:lnTo>
                    <a:pt x="103" y="297"/>
                  </a:lnTo>
                  <a:lnTo>
                    <a:pt x="107" y="287"/>
                  </a:lnTo>
                  <a:lnTo>
                    <a:pt x="111" y="274"/>
                  </a:lnTo>
                  <a:lnTo>
                    <a:pt x="111" y="2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4" name="Freeform 247">
              <a:extLst>
                <a:ext uri="{FF2B5EF4-FFF2-40B4-BE49-F238E27FC236}">
                  <a16:creationId xmlns:a16="http://schemas.microsoft.com/office/drawing/2014/main" id="{A973D71B-370E-A498-0EE9-1B5AE4D8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1730" y="3692670"/>
              <a:ext cx="66591" cy="39954"/>
            </a:xfrm>
            <a:custGeom>
              <a:avLst/>
              <a:gdLst/>
              <a:ahLst/>
              <a:cxnLst>
                <a:cxn ang="0">
                  <a:pos x="45" y="8"/>
                </a:cxn>
                <a:cxn ang="0">
                  <a:pos x="45" y="8"/>
                </a:cxn>
                <a:cxn ang="0">
                  <a:pos x="40" y="4"/>
                </a:cxn>
                <a:cxn ang="0">
                  <a:pos x="35" y="4"/>
                </a:cxn>
                <a:cxn ang="0">
                  <a:pos x="31" y="4"/>
                </a:cxn>
                <a:cxn ang="0">
                  <a:pos x="27" y="4"/>
                </a:cxn>
                <a:cxn ang="0">
                  <a:pos x="27" y="4"/>
                </a:cxn>
                <a:cxn ang="0">
                  <a:pos x="20" y="0"/>
                </a:cxn>
                <a:cxn ang="0">
                  <a:pos x="17" y="0"/>
                </a:cxn>
                <a:cxn ang="0">
                  <a:pos x="14" y="1"/>
                </a:cxn>
                <a:cxn ang="0">
                  <a:pos x="14" y="1"/>
                </a:cxn>
                <a:cxn ang="0">
                  <a:pos x="8" y="4"/>
                </a:cxn>
                <a:cxn ang="0">
                  <a:pos x="5" y="7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1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5" y="23"/>
                </a:cxn>
                <a:cxn ang="0">
                  <a:pos x="8" y="24"/>
                </a:cxn>
                <a:cxn ang="0">
                  <a:pos x="11" y="24"/>
                </a:cxn>
                <a:cxn ang="0">
                  <a:pos x="14" y="24"/>
                </a:cxn>
                <a:cxn ang="0">
                  <a:pos x="14" y="24"/>
                </a:cxn>
                <a:cxn ang="0">
                  <a:pos x="18" y="24"/>
                </a:cxn>
                <a:cxn ang="0">
                  <a:pos x="21" y="25"/>
                </a:cxn>
                <a:cxn ang="0">
                  <a:pos x="24" y="27"/>
                </a:cxn>
                <a:cxn ang="0">
                  <a:pos x="30" y="25"/>
                </a:cxn>
                <a:cxn ang="0">
                  <a:pos x="30" y="25"/>
                </a:cxn>
                <a:cxn ang="0">
                  <a:pos x="34" y="25"/>
                </a:cxn>
                <a:cxn ang="0">
                  <a:pos x="38" y="25"/>
                </a:cxn>
                <a:cxn ang="0">
                  <a:pos x="42" y="25"/>
                </a:cxn>
                <a:cxn ang="0">
                  <a:pos x="45" y="24"/>
                </a:cxn>
                <a:cxn ang="0">
                  <a:pos x="45" y="24"/>
                </a:cxn>
                <a:cxn ang="0">
                  <a:pos x="45" y="20"/>
                </a:cxn>
                <a:cxn ang="0">
                  <a:pos x="45" y="15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8"/>
                </a:cxn>
              </a:cxnLst>
              <a:rect l="0" t="0" r="r" b="b"/>
              <a:pathLst>
                <a:path w="45" h="27">
                  <a:moveTo>
                    <a:pt x="45" y="8"/>
                  </a:moveTo>
                  <a:lnTo>
                    <a:pt x="45" y="8"/>
                  </a:lnTo>
                  <a:lnTo>
                    <a:pt x="40" y="4"/>
                  </a:lnTo>
                  <a:lnTo>
                    <a:pt x="35" y="4"/>
                  </a:lnTo>
                  <a:lnTo>
                    <a:pt x="31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8" y="4"/>
                  </a:lnTo>
                  <a:lnTo>
                    <a:pt x="5" y="7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5" y="23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8" y="24"/>
                  </a:lnTo>
                  <a:lnTo>
                    <a:pt x="21" y="25"/>
                  </a:lnTo>
                  <a:lnTo>
                    <a:pt x="24" y="27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4" y="25"/>
                  </a:lnTo>
                  <a:lnTo>
                    <a:pt x="38" y="25"/>
                  </a:lnTo>
                  <a:lnTo>
                    <a:pt x="42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0"/>
                  </a:lnTo>
                  <a:lnTo>
                    <a:pt x="45" y="15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5" name="Freeform 248">
              <a:extLst>
                <a:ext uri="{FF2B5EF4-FFF2-40B4-BE49-F238E27FC236}">
                  <a16:creationId xmlns:a16="http://schemas.microsoft.com/office/drawing/2014/main" id="{06E70E57-225D-FB37-FCFB-C72864559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7687" y="3818451"/>
              <a:ext cx="171655" cy="359588"/>
            </a:xfrm>
            <a:custGeom>
              <a:avLst/>
              <a:gdLst/>
              <a:ahLst/>
              <a:cxnLst>
                <a:cxn ang="0">
                  <a:pos x="79" y="24"/>
                </a:cxn>
                <a:cxn ang="0">
                  <a:pos x="73" y="12"/>
                </a:cxn>
                <a:cxn ang="0">
                  <a:pos x="61" y="6"/>
                </a:cxn>
                <a:cxn ang="0">
                  <a:pos x="52" y="0"/>
                </a:cxn>
                <a:cxn ang="0">
                  <a:pos x="42" y="9"/>
                </a:cxn>
                <a:cxn ang="0">
                  <a:pos x="30" y="10"/>
                </a:cxn>
                <a:cxn ang="0">
                  <a:pos x="19" y="9"/>
                </a:cxn>
                <a:cxn ang="0">
                  <a:pos x="16" y="12"/>
                </a:cxn>
                <a:cxn ang="0">
                  <a:pos x="6" y="10"/>
                </a:cxn>
                <a:cxn ang="0">
                  <a:pos x="0" y="14"/>
                </a:cxn>
                <a:cxn ang="0">
                  <a:pos x="7" y="26"/>
                </a:cxn>
                <a:cxn ang="0">
                  <a:pos x="15" y="36"/>
                </a:cxn>
                <a:cxn ang="0">
                  <a:pos x="27" y="43"/>
                </a:cxn>
                <a:cxn ang="0">
                  <a:pos x="37" y="41"/>
                </a:cxn>
                <a:cxn ang="0">
                  <a:pos x="42" y="53"/>
                </a:cxn>
                <a:cxn ang="0">
                  <a:pos x="43" y="60"/>
                </a:cxn>
                <a:cxn ang="0">
                  <a:pos x="33" y="64"/>
                </a:cxn>
                <a:cxn ang="0">
                  <a:pos x="33" y="68"/>
                </a:cxn>
                <a:cxn ang="0">
                  <a:pos x="49" y="80"/>
                </a:cxn>
                <a:cxn ang="0">
                  <a:pos x="57" y="94"/>
                </a:cxn>
                <a:cxn ang="0">
                  <a:pos x="67" y="107"/>
                </a:cxn>
                <a:cxn ang="0">
                  <a:pos x="76" y="120"/>
                </a:cxn>
                <a:cxn ang="0">
                  <a:pos x="86" y="131"/>
                </a:cxn>
                <a:cxn ang="0">
                  <a:pos x="86" y="152"/>
                </a:cxn>
                <a:cxn ang="0">
                  <a:pos x="93" y="169"/>
                </a:cxn>
                <a:cxn ang="0">
                  <a:pos x="84" y="181"/>
                </a:cxn>
                <a:cxn ang="0">
                  <a:pos x="76" y="192"/>
                </a:cxn>
                <a:cxn ang="0">
                  <a:pos x="66" y="194"/>
                </a:cxn>
                <a:cxn ang="0">
                  <a:pos x="61" y="198"/>
                </a:cxn>
                <a:cxn ang="0">
                  <a:pos x="66" y="208"/>
                </a:cxn>
                <a:cxn ang="0">
                  <a:pos x="50" y="208"/>
                </a:cxn>
                <a:cxn ang="0">
                  <a:pos x="47" y="211"/>
                </a:cxn>
                <a:cxn ang="0">
                  <a:pos x="42" y="219"/>
                </a:cxn>
                <a:cxn ang="0">
                  <a:pos x="46" y="223"/>
                </a:cxn>
                <a:cxn ang="0">
                  <a:pos x="40" y="235"/>
                </a:cxn>
                <a:cxn ang="0">
                  <a:pos x="49" y="242"/>
                </a:cxn>
                <a:cxn ang="0">
                  <a:pos x="63" y="231"/>
                </a:cxn>
                <a:cxn ang="0">
                  <a:pos x="67" y="225"/>
                </a:cxn>
                <a:cxn ang="0">
                  <a:pos x="71" y="216"/>
                </a:cxn>
                <a:cxn ang="0">
                  <a:pos x="81" y="215"/>
                </a:cxn>
                <a:cxn ang="0">
                  <a:pos x="103" y="204"/>
                </a:cxn>
                <a:cxn ang="0">
                  <a:pos x="113" y="192"/>
                </a:cxn>
                <a:cxn ang="0">
                  <a:pos x="114" y="159"/>
                </a:cxn>
                <a:cxn ang="0">
                  <a:pos x="106" y="131"/>
                </a:cxn>
                <a:cxn ang="0">
                  <a:pos x="97" y="120"/>
                </a:cxn>
                <a:cxn ang="0">
                  <a:pos x="70" y="98"/>
                </a:cxn>
                <a:cxn ang="0">
                  <a:pos x="63" y="85"/>
                </a:cxn>
                <a:cxn ang="0">
                  <a:pos x="59" y="70"/>
                </a:cxn>
                <a:cxn ang="0">
                  <a:pos x="66" y="57"/>
                </a:cxn>
                <a:cxn ang="0">
                  <a:pos x="71" y="50"/>
                </a:cxn>
                <a:cxn ang="0">
                  <a:pos x="77" y="41"/>
                </a:cxn>
                <a:cxn ang="0">
                  <a:pos x="90" y="33"/>
                </a:cxn>
                <a:cxn ang="0">
                  <a:pos x="87" y="29"/>
                </a:cxn>
              </a:cxnLst>
              <a:rect l="0" t="0" r="r" b="b"/>
              <a:pathLst>
                <a:path w="116" h="243">
                  <a:moveTo>
                    <a:pt x="87" y="29"/>
                  </a:moveTo>
                  <a:lnTo>
                    <a:pt x="87" y="29"/>
                  </a:lnTo>
                  <a:lnTo>
                    <a:pt x="83" y="27"/>
                  </a:lnTo>
                  <a:lnTo>
                    <a:pt x="79" y="24"/>
                  </a:lnTo>
                  <a:lnTo>
                    <a:pt x="73" y="20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3" y="12"/>
                  </a:lnTo>
                  <a:lnTo>
                    <a:pt x="73" y="9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1" y="6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47" y="2"/>
                  </a:lnTo>
                  <a:lnTo>
                    <a:pt x="44" y="4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39" y="10"/>
                  </a:lnTo>
                  <a:lnTo>
                    <a:pt x="37" y="10"/>
                  </a:lnTo>
                  <a:lnTo>
                    <a:pt x="34" y="9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26" y="12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20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7" y="26"/>
                  </a:lnTo>
                  <a:lnTo>
                    <a:pt x="10" y="29"/>
                  </a:lnTo>
                  <a:lnTo>
                    <a:pt x="13" y="33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9"/>
                  </a:lnTo>
                  <a:lnTo>
                    <a:pt x="20" y="41"/>
                  </a:lnTo>
                  <a:lnTo>
                    <a:pt x="24" y="43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30" y="41"/>
                  </a:lnTo>
                  <a:lnTo>
                    <a:pt x="33" y="41"/>
                  </a:lnTo>
                  <a:lnTo>
                    <a:pt x="37" y="41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40" y="50"/>
                  </a:lnTo>
                  <a:lnTo>
                    <a:pt x="42" y="53"/>
                  </a:lnTo>
                  <a:lnTo>
                    <a:pt x="43" y="56"/>
                  </a:lnTo>
                  <a:lnTo>
                    <a:pt x="43" y="58"/>
                  </a:lnTo>
                  <a:lnTo>
                    <a:pt x="43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1"/>
                  </a:lnTo>
                  <a:lnTo>
                    <a:pt x="34" y="63"/>
                  </a:lnTo>
                  <a:lnTo>
                    <a:pt x="33" y="64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32" y="67"/>
                  </a:lnTo>
                  <a:lnTo>
                    <a:pt x="33" y="68"/>
                  </a:lnTo>
                  <a:lnTo>
                    <a:pt x="39" y="73"/>
                  </a:lnTo>
                  <a:lnTo>
                    <a:pt x="46" y="77"/>
                  </a:lnTo>
                  <a:lnTo>
                    <a:pt x="47" y="78"/>
                  </a:lnTo>
                  <a:lnTo>
                    <a:pt x="49" y="80"/>
                  </a:lnTo>
                  <a:lnTo>
                    <a:pt x="49" y="80"/>
                  </a:lnTo>
                  <a:lnTo>
                    <a:pt x="50" y="84"/>
                  </a:lnTo>
                  <a:lnTo>
                    <a:pt x="52" y="87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0" y="98"/>
                  </a:lnTo>
                  <a:lnTo>
                    <a:pt x="63" y="103"/>
                  </a:lnTo>
                  <a:lnTo>
                    <a:pt x="67" y="107"/>
                  </a:lnTo>
                  <a:lnTo>
                    <a:pt x="70" y="113"/>
                  </a:lnTo>
                  <a:lnTo>
                    <a:pt x="70" y="113"/>
                  </a:lnTo>
                  <a:lnTo>
                    <a:pt x="73" y="115"/>
                  </a:lnTo>
                  <a:lnTo>
                    <a:pt x="76" y="120"/>
                  </a:lnTo>
                  <a:lnTo>
                    <a:pt x="83" y="124"/>
                  </a:lnTo>
                  <a:lnTo>
                    <a:pt x="83" y="124"/>
                  </a:lnTo>
                  <a:lnTo>
                    <a:pt x="86" y="127"/>
                  </a:lnTo>
                  <a:lnTo>
                    <a:pt x="86" y="131"/>
                  </a:lnTo>
                  <a:lnTo>
                    <a:pt x="86" y="141"/>
                  </a:lnTo>
                  <a:lnTo>
                    <a:pt x="86" y="141"/>
                  </a:lnTo>
                  <a:lnTo>
                    <a:pt x="86" y="145"/>
                  </a:lnTo>
                  <a:lnTo>
                    <a:pt x="86" y="152"/>
                  </a:lnTo>
                  <a:lnTo>
                    <a:pt x="89" y="159"/>
                  </a:lnTo>
                  <a:lnTo>
                    <a:pt x="91" y="167"/>
                  </a:lnTo>
                  <a:lnTo>
                    <a:pt x="91" y="167"/>
                  </a:lnTo>
                  <a:lnTo>
                    <a:pt x="93" y="169"/>
                  </a:lnTo>
                  <a:lnTo>
                    <a:pt x="93" y="172"/>
                  </a:lnTo>
                  <a:lnTo>
                    <a:pt x="91" y="175"/>
                  </a:lnTo>
                  <a:lnTo>
                    <a:pt x="90" y="178"/>
                  </a:lnTo>
                  <a:lnTo>
                    <a:pt x="84" y="181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79" y="189"/>
                  </a:lnTo>
                  <a:lnTo>
                    <a:pt x="76" y="192"/>
                  </a:lnTo>
                  <a:lnTo>
                    <a:pt x="74" y="194"/>
                  </a:lnTo>
                  <a:lnTo>
                    <a:pt x="73" y="195"/>
                  </a:lnTo>
                  <a:lnTo>
                    <a:pt x="66" y="194"/>
                  </a:lnTo>
                  <a:lnTo>
                    <a:pt x="66" y="194"/>
                  </a:lnTo>
                  <a:lnTo>
                    <a:pt x="63" y="194"/>
                  </a:lnTo>
                  <a:lnTo>
                    <a:pt x="61" y="195"/>
                  </a:lnTo>
                  <a:lnTo>
                    <a:pt x="61" y="196"/>
                  </a:lnTo>
                  <a:lnTo>
                    <a:pt x="61" y="198"/>
                  </a:lnTo>
                  <a:lnTo>
                    <a:pt x="66" y="204"/>
                  </a:lnTo>
                  <a:lnTo>
                    <a:pt x="66" y="206"/>
                  </a:lnTo>
                  <a:lnTo>
                    <a:pt x="66" y="208"/>
                  </a:lnTo>
                  <a:lnTo>
                    <a:pt x="66" y="208"/>
                  </a:lnTo>
                  <a:lnTo>
                    <a:pt x="64" y="209"/>
                  </a:lnTo>
                  <a:lnTo>
                    <a:pt x="63" y="209"/>
                  </a:lnTo>
                  <a:lnTo>
                    <a:pt x="56" y="208"/>
                  </a:lnTo>
                  <a:lnTo>
                    <a:pt x="50" y="208"/>
                  </a:lnTo>
                  <a:lnTo>
                    <a:pt x="49" y="208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11"/>
                  </a:lnTo>
                  <a:lnTo>
                    <a:pt x="44" y="212"/>
                  </a:lnTo>
                  <a:lnTo>
                    <a:pt x="37" y="216"/>
                  </a:lnTo>
                  <a:lnTo>
                    <a:pt x="37" y="216"/>
                  </a:lnTo>
                  <a:lnTo>
                    <a:pt x="42" y="219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6" y="222"/>
                  </a:lnTo>
                  <a:lnTo>
                    <a:pt x="46" y="223"/>
                  </a:lnTo>
                  <a:lnTo>
                    <a:pt x="44" y="226"/>
                  </a:lnTo>
                  <a:lnTo>
                    <a:pt x="42" y="231"/>
                  </a:lnTo>
                  <a:lnTo>
                    <a:pt x="40" y="235"/>
                  </a:lnTo>
                  <a:lnTo>
                    <a:pt x="40" y="235"/>
                  </a:lnTo>
                  <a:lnTo>
                    <a:pt x="42" y="241"/>
                  </a:lnTo>
                  <a:lnTo>
                    <a:pt x="44" y="242"/>
                  </a:lnTo>
                  <a:lnTo>
                    <a:pt x="46" y="243"/>
                  </a:lnTo>
                  <a:lnTo>
                    <a:pt x="49" y="242"/>
                  </a:lnTo>
                  <a:lnTo>
                    <a:pt x="49" y="242"/>
                  </a:lnTo>
                  <a:lnTo>
                    <a:pt x="56" y="235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29"/>
                  </a:lnTo>
                  <a:lnTo>
                    <a:pt x="64" y="228"/>
                  </a:lnTo>
                  <a:lnTo>
                    <a:pt x="64" y="225"/>
                  </a:lnTo>
                  <a:lnTo>
                    <a:pt x="67" y="225"/>
                  </a:lnTo>
                  <a:lnTo>
                    <a:pt x="67" y="225"/>
                  </a:lnTo>
                  <a:lnTo>
                    <a:pt x="69" y="223"/>
                  </a:lnTo>
                  <a:lnTo>
                    <a:pt x="70" y="222"/>
                  </a:lnTo>
                  <a:lnTo>
                    <a:pt x="71" y="216"/>
                  </a:lnTo>
                  <a:lnTo>
                    <a:pt x="71" y="216"/>
                  </a:lnTo>
                  <a:lnTo>
                    <a:pt x="73" y="215"/>
                  </a:lnTo>
                  <a:lnTo>
                    <a:pt x="74" y="214"/>
                  </a:lnTo>
                  <a:lnTo>
                    <a:pt x="81" y="215"/>
                  </a:lnTo>
                  <a:lnTo>
                    <a:pt x="81" y="215"/>
                  </a:lnTo>
                  <a:lnTo>
                    <a:pt x="86" y="214"/>
                  </a:lnTo>
                  <a:lnTo>
                    <a:pt x="91" y="211"/>
                  </a:lnTo>
                  <a:lnTo>
                    <a:pt x="103" y="204"/>
                  </a:lnTo>
                  <a:lnTo>
                    <a:pt x="103" y="204"/>
                  </a:lnTo>
                  <a:lnTo>
                    <a:pt x="107" y="201"/>
                  </a:lnTo>
                  <a:lnTo>
                    <a:pt x="111" y="196"/>
                  </a:lnTo>
                  <a:lnTo>
                    <a:pt x="113" y="192"/>
                  </a:lnTo>
                  <a:lnTo>
                    <a:pt x="116" y="182"/>
                  </a:lnTo>
                  <a:lnTo>
                    <a:pt x="116" y="182"/>
                  </a:lnTo>
                  <a:lnTo>
                    <a:pt x="116" y="171"/>
                  </a:lnTo>
                  <a:lnTo>
                    <a:pt x="114" y="159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110" y="140"/>
                  </a:lnTo>
                  <a:lnTo>
                    <a:pt x="106" y="131"/>
                  </a:lnTo>
                  <a:lnTo>
                    <a:pt x="100" y="124"/>
                  </a:lnTo>
                  <a:lnTo>
                    <a:pt x="98" y="121"/>
                  </a:lnTo>
                  <a:lnTo>
                    <a:pt x="97" y="120"/>
                  </a:lnTo>
                  <a:lnTo>
                    <a:pt x="97" y="120"/>
                  </a:lnTo>
                  <a:lnTo>
                    <a:pt x="91" y="117"/>
                  </a:lnTo>
                  <a:lnTo>
                    <a:pt x="83" y="111"/>
                  </a:lnTo>
                  <a:lnTo>
                    <a:pt x="70" y="98"/>
                  </a:lnTo>
                  <a:lnTo>
                    <a:pt x="70" y="98"/>
                  </a:lnTo>
                  <a:lnTo>
                    <a:pt x="69" y="95"/>
                  </a:lnTo>
                  <a:lnTo>
                    <a:pt x="67" y="93"/>
                  </a:lnTo>
                  <a:lnTo>
                    <a:pt x="66" y="90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0" y="83"/>
                  </a:lnTo>
                  <a:lnTo>
                    <a:pt x="59" y="77"/>
                  </a:lnTo>
                  <a:lnTo>
                    <a:pt x="59" y="70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1" y="60"/>
                  </a:lnTo>
                  <a:lnTo>
                    <a:pt x="66" y="57"/>
                  </a:lnTo>
                  <a:lnTo>
                    <a:pt x="69" y="54"/>
                  </a:lnTo>
                  <a:lnTo>
                    <a:pt x="70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7"/>
                  </a:lnTo>
                  <a:lnTo>
                    <a:pt x="71" y="44"/>
                  </a:lnTo>
                  <a:lnTo>
                    <a:pt x="74" y="41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81" y="40"/>
                  </a:lnTo>
                  <a:lnTo>
                    <a:pt x="84" y="39"/>
                  </a:lnTo>
                  <a:lnTo>
                    <a:pt x="90" y="33"/>
                  </a:lnTo>
                  <a:lnTo>
                    <a:pt x="90" y="33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7" y="29"/>
                  </a:lnTo>
                  <a:lnTo>
                    <a:pt x="87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6" name="Freeform 249">
              <a:extLst>
                <a:ext uri="{FF2B5EF4-FFF2-40B4-BE49-F238E27FC236}">
                  <a16:creationId xmlns:a16="http://schemas.microsoft.com/office/drawing/2014/main" id="{88BA32FB-3A59-E9B0-CB63-8FC2D218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2126" y="4035980"/>
              <a:ext cx="133181" cy="102106"/>
            </a:xfrm>
            <a:custGeom>
              <a:avLst/>
              <a:gdLst/>
              <a:ahLst/>
              <a:cxnLst>
                <a:cxn ang="0">
                  <a:pos x="44" y="61"/>
                </a:cxn>
                <a:cxn ang="0">
                  <a:pos x="47" y="61"/>
                </a:cxn>
                <a:cxn ang="0">
                  <a:pos x="60" y="62"/>
                </a:cxn>
                <a:cxn ang="0">
                  <a:pos x="63" y="61"/>
                </a:cxn>
                <a:cxn ang="0">
                  <a:pos x="63" y="59"/>
                </a:cxn>
                <a:cxn ang="0">
                  <a:pos x="58" y="51"/>
                </a:cxn>
                <a:cxn ang="0">
                  <a:pos x="58" y="48"/>
                </a:cxn>
                <a:cxn ang="0">
                  <a:pos x="63" y="47"/>
                </a:cxn>
                <a:cxn ang="0">
                  <a:pos x="70" y="48"/>
                </a:cxn>
                <a:cxn ang="0">
                  <a:pos x="73" y="45"/>
                </a:cxn>
                <a:cxn ang="0">
                  <a:pos x="77" y="38"/>
                </a:cxn>
                <a:cxn ang="0">
                  <a:pos x="81" y="34"/>
                </a:cxn>
                <a:cxn ang="0">
                  <a:pos x="88" y="28"/>
                </a:cxn>
                <a:cxn ang="0">
                  <a:pos x="90" y="22"/>
                </a:cxn>
                <a:cxn ang="0">
                  <a:pos x="88" y="20"/>
                </a:cxn>
                <a:cxn ang="0">
                  <a:pos x="84" y="10"/>
                </a:cxn>
                <a:cxn ang="0">
                  <a:pos x="83" y="0"/>
                </a:cxn>
                <a:cxn ang="0">
                  <a:pos x="77" y="3"/>
                </a:cxn>
                <a:cxn ang="0">
                  <a:pos x="71" y="3"/>
                </a:cxn>
                <a:cxn ang="0">
                  <a:pos x="64" y="1"/>
                </a:cxn>
                <a:cxn ang="0">
                  <a:pos x="60" y="5"/>
                </a:cxn>
                <a:cxn ang="0">
                  <a:pos x="60" y="8"/>
                </a:cxn>
                <a:cxn ang="0">
                  <a:pos x="56" y="11"/>
                </a:cxn>
                <a:cxn ang="0">
                  <a:pos x="56" y="10"/>
                </a:cxn>
                <a:cxn ang="0">
                  <a:pos x="53" y="7"/>
                </a:cxn>
                <a:cxn ang="0">
                  <a:pos x="47" y="4"/>
                </a:cxn>
                <a:cxn ang="0">
                  <a:pos x="46" y="3"/>
                </a:cxn>
                <a:cxn ang="0">
                  <a:pos x="37" y="3"/>
                </a:cxn>
                <a:cxn ang="0">
                  <a:pos x="24" y="3"/>
                </a:cxn>
                <a:cxn ang="0">
                  <a:pos x="20" y="3"/>
                </a:cxn>
                <a:cxn ang="0">
                  <a:pos x="9" y="8"/>
                </a:cxn>
                <a:cxn ang="0">
                  <a:pos x="3" y="14"/>
                </a:cxn>
                <a:cxn ang="0">
                  <a:pos x="2" y="21"/>
                </a:cxn>
                <a:cxn ang="0">
                  <a:pos x="3" y="28"/>
                </a:cxn>
                <a:cxn ang="0">
                  <a:pos x="4" y="32"/>
                </a:cxn>
                <a:cxn ang="0">
                  <a:pos x="6" y="37"/>
                </a:cxn>
                <a:cxn ang="0">
                  <a:pos x="6" y="41"/>
                </a:cxn>
                <a:cxn ang="0">
                  <a:pos x="6" y="41"/>
                </a:cxn>
                <a:cxn ang="0">
                  <a:pos x="10" y="48"/>
                </a:cxn>
                <a:cxn ang="0">
                  <a:pos x="10" y="55"/>
                </a:cxn>
                <a:cxn ang="0">
                  <a:pos x="14" y="58"/>
                </a:cxn>
                <a:cxn ang="0">
                  <a:pos x="20" y="57"/>
                </a:cxn>
                <a:cxn ang="0">
                  <a:pos x="20" y="59"/>
                </a:cxn>
                <a:cxn ang="0">
                  <a:pos x="20" y="65"/>
                </a:cxn>
                <a:cxn ang="0">
                  <a:pos x="23" y="67"/>
                </a:cxn>
                <a:cxn ang="0">
                  <a:pos x="31" y="65"/>
                </a:cxn>
                <a:cxn ang="0">
                  <a:pos x="33" y="67"/>
                </a:cxn>
                <a:cxn ang="0">
                  <a:pos x="34" y="69"/>
                </a:cxn>
                <a:cxn ang="0">
                  <a:pos x="41" y="65"/>
                </a:cxn>
                <a:cxn ang="0">
                  <a:pos x="44" y="61"/>
                </a:cxn>
              </a:cxnLst>
              <a:rect l="0" t="0" r="r" b="b"/>
              <a:pathLst>
                <a:path w="90" h="69">
                  <a:moveTo>
                    <a:pt x="44" y="61"/>
                  </a:moveTo>
                  <a:lnTo>
                    <a:pt x="44" y="61"/>
                  </a:lnTo>
                  <a:lnTo>
                    <a:pt x="46" y="61"/>
                  </a:lnTo>
                  <a:lnTo>
                    <a:pt x="47" y="61"/>
                  </a:lnTo>
                  <a:lnTo>
                    <a:pt x="53" y="61"/>
                  </a:lnTo>
                  <a:lnTo>
                    <a:pt x="60" y="62"/>
                  </a:lnTo>
                  <a:lnTo>
                    <a:pt x="61" y="62"/>
                  </a:lnTo>
                  <a:lnTo>
                    <a:pt x="63" y="61"/>
                  </a:lnTo>
                  <a:lnTo>
                    <a:pt x="63" y="61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58" y="51"/>
                  </a:lnTo>
                  <a:lnTo>
                    <a:pt x="58" y="49"/>
                  </a:lnTo>
                  <a:lnTo>
                    <a:pt x="58" y="48"/>
                  </a:lnTo>
                  <a:lnTo>
                    <a:pt x="60" y="47"/>
                  </a:lnTo>
                  <a:lnTo>
                    <a:pt x="63" y="47"/>
                  </a:lnTo>
                  <a:lnTo>
                    <a:pt x="63" y="47"/>
                  </a:lnTo>
                  <a:lnTo>
                    <a:pt x="70" y="48"/>
                  </a:lnTo>
                  <a:lnTo>
                    <a:pt x="71" y="47"/>
                  </a:lnTo>
                  <a:lnTo>
                    <a:pt x="73" y="45"/>
                  </a:lnTo>
                  <a:lnTo>
                    <a:pt x="76" y="42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81" y="34"/>
                  </a:lnTo>
                  <a:lnTo>
                    <a:pt x="87" y="31"/>
                  </a:lnTo>
                  <a:lnTo>
                    <a:pt x="88" y="28"/>
                  </a:lnTo>
                  <a:lnTo>
                    <a:pt x="90" y="25"/>
                  </a:lnTo>
                  <a:lnTo>
                    <a:pt x="90" y="22"/>
                  </a:lnTo>
                  <a:lnTo>
                    <a:pt x="88" y="20"/>
                  </a:lnTo>
                  <a:lnTo>
                    <a:pt x="88" y="20"/>
                  </a:lnTo>
                  <a:lnTo>
                    <a:pt x="86" y="15"/>
                  </a:lnTo>
                  <a:lnTo>
                    <a:pt x="84" y="1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0" y="1"/>
                  </a:lnTo>
                  <a:lnTo>
                    <a:pt x="77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68" y="1"/>
                  </a:lnTo>
                  <a:lnTo>
                    <a:pt x="64" y="1"/>
                  </a:lnTo>
                  <a:lnTo>
                    <a:pt x="61" y="3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8"/>
                  </a:lnTo>
                  <a:lnTo>
                    <a:pt x="58" y="11"/>
                  </a:lnTo>
                  <a:lnTo>
                    <a:pt x="56" y="11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8"/>
                  </a:lnTo>
                  <a:lnTo>
                    <a:pt x="53" y="7"/>
                  </a:lnTo>
                  <a:lnTo>
                    <a:pt x="50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3"/>
                  </a:lnTo>
                  <a:lnTo>
                    <a:pt x="43" y="3"/>
                  </a:lnTo>
                  <a:lnTo>
                    <a:pt x="37" y="3"/>
                  </a:lnTo>
                  <a:lnTo>
                    <a:pt x="30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0" y="3"/>
                  </a:lnTo>
                  <a:lnTo>
                    <a:pt x="14" y="4"/>
                  </a:lnTo>
                  <a:lnTo>
                    <a:pt x="9" y="8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0" y="18"/>
                  </a:lnTo>
                  <a:lnTo>
                    <a:pt x="2" y="21"/>
                  </a:lnTo>
                  <a:lnTo>
                    <a:pt x="3" y="24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4" y="32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9" y="44"/>
                  </a:lnTo>
                  <a:lnTo>
                    <a:pt x="10" y="48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8"/>
                  </a:lnTo>
                  <a:lnTo>
                    <a:pt x="14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1" y="58"/>
                  </a:lnTo>
                  <a:lnTo>
                    <a:pt x="20" y="59"/>
                  </a:lnTo>
                  <a:lnTo>
                    <a:pt x="20" y="62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3" y="67"/>
                  </a:lnTo>
                  <a:lnTo>
                    <a:pt x="27" y="65"/>
                  </a:lnTo>
                  <a:lnTo>
                    <a:pt x="31" y="65"/>
                  </a:lnTo>
                  <a:lnTo>
                    <a:pt x="33" y="65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41" y="65"/>
                  </a:lnTo>
                  <a:lnTo>
                    <a:pt x="44" y="64"/>
                  </a:lnTo>
                  <a:lnTo>
                    <a:pt x="44" y="61"/>
                  </a:lnTo>
                  <a:lnTo>
                    <a:pt x="44" y="6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7" name="Freeform 250">
              <a:extLst>
                <a:ext uri="{FF2B5EF4-FFF2-40B4-BE49-F238E27FC236}">
                  <a16:creationId xmlns:a16="http://schemas.microsoft.com/office/drawing/2014/main" id="{53F35FDF-2858-8557-B019-3EC67B0D7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1814" y="3839168"/>
              <a:ext cx="173135" cy="213089"/>
            </a:xfrm>
            <a:custGeom>
              <a:avLst/>
              <a:gdLst/>
              <a:ahLst/>
              <a:cxnLst>
                <a:cxn ang="0">
                  <a:pos x="78" y="64"/>
                </a:cxn>
                <a:cxn ang="0">
                  <a:pos x="64" y="54"/>
                </a:cxn>
                <a:cxn ang="0">
                  <a:pos x="63" y="52"/>
                </a:cxn>
                <a:cxn ang="0">
                  <a:pos x="70" y="47"/>
                </a:cxn>
                <a:cxn ang="0">
                  <a:pos x="74" y="44"/>
                </a:cxn>
                <a:cxn ang="0">
                  <a:pos x="73" y="39"/>
                </a:cxn>
                <a:cxn ang="0">
                  <a:pos x="70" y="32"/>
                </a:cxn>
                <a:cxn ang="0">
                  <a:pos x="61" y="27"/>
                </a:cxn>
                <a:cxn ang="0">
                  <a:pos x="55" y="29"/>
                </a:cxn>
                <a:cxn ang="0">
                  <a:pos x="46" y="22"/>
                </a:cxn>
                <a:cxn ang="0">
                  <a:pos x="41" y="15"/>
                </a:cxn>
                <a:cxn ang="0">
                  <a:pos x="37" y="9"/>
                </a:cxn>
                <a:cxn ang="0">
                  <a:pos x="31" y="0"/>
                </a:cxn>
                <a:cxn ang="0">
                  <a:pos x="24" y="2"/>
                </a:cxn>
                <a:cxn ang="0">
                  <a:pos x="21" y="7"/>
                </a:cxn>
                <a:cxn ang="0">
                  <a:pos x="24" y="13"/>
                </a:cxn>
                <a:cxn ang="0">
                  <a:pos x="23" y="22"/>
                </a:cxn>
                <a:cxn ang="0">
                  <a:pos x="19" y="20"/>
                </a:cxn>
                <a:cxn ang="0">
                  <a:pos x="13" y="15"/>
                </a:cxn>
                <a:cxn ang="0">
                  <a:pos x="7" y="25"/>
                </a:cxn>
                <a:cxn ang="0">
                  <a:pos x="4" y="30"/>
                </a:cxn>
                <a:cxn ang="0">
                  <a:pos x="0" y="33"/>
                </a:cxn>
                <a:cxn ang="0">
                  <a:pos x="3" y="37"/>
                </a:cxn>
                <a:cxn ang="0">
                  <a:pos x="4" y="49"/>
                </a:cxn>
                <a:cxn ang="0">
                  <a:pos x="6" y="50"/>
                </a:cxn>
                <a:cxn ang="0">
                  <a:pos x="14" y="50"/>
                </a:cxn>
                <a:cxn ang="0">
                  <a:pos x="16" y="57"/>
                </a:cxn>
                <a:cxn ang="0">
                  <a:pos x="14" y="69"/>
                </a:cxn>
                <a:cxn ang="0">
                  <a:pos x="11" y="76"/>
                </a:cxn>
                <a:cxn ang="0">
                  <a:pos x="10" y="81"/>
                </a:cxn>
                <a:cxn ang="0">
                  <a:pos x="16" y="83"/>
                </a:cxn>
                <a:cxn ang="0">
                  <a:pos x="28" y="74"/>
                </a:cxn>
                <a:cxn ang="0">
                  <a:pos x="36" y="76"/>
                </a:cxn>
                <a:cxn ang="0">
                  <a:pos x="41" y="76"/>
                </a:cxn>
                <a:cxn ang="0">
                  <a:pos x="46" y="73"/>
                </a:cxn>
                <a:cxn ang="0">
                  <a:pos x="57" y="70"/>
                </a:cxn>
                <a:cxn ang="0">
                  <a:pos x="67" y="79"/>
                </a:cxn>
                <a:cxn ang="0">
                  <a:pos x="74" y="86"/>
                </a:cxn>
                <a:cxn ang="0">
                  <a:pos x="73" y="100"/>
                </a:cxn>
                <a:cxn ang="0">
                  <a:pos x="74" y="103"/>
                </a:cxn>
                <a:cxn ang="0">
                  <a:pos x="84" y="114"/>
                </a:cxn>
                <a:cxn ang="0">
                  <a:pos x="85" y="126"/>
                </a:cxn>
                <a:cxn ang="0">
                  <a:pos x="83" y="138"/>
                </a:cxn>
                <a:cxn ang="0">
                  <a:pos x="90" y="141"/>
                </a:cxn>
                <a:cxn ang="0">
                  <a:pos x="90" y="144"/>
                </a:cxn>
                <a:cxn ang="0">
                  <a:pos x="94" y="138"/>
                </a:cxn>
                <a:cxn ang="0">
                  <a:pos x="98" y="134"/>
                </a:cxn>
                <a:cxn ang="0">
                  <a:pos x="105" y="136"/>
                </a:cxn>
                <a:cxn ang="0">
                  <a:pos x="117" y="133"/>
                </a:cxn>
                <a:cxn ang="0">
                  <a:pos x="117" y="127"/>
                </a:cxn>
                <a:cxn ang="0">
                  <a:pos x="114" y="110"/>
                </a:cxn>
                <a:cxn ang="0">
                  <a:pos x="104" y="101"/>
                </a:cxn>
                <a:cxn ang="0">
                  <a:pos x="98" y="93"/>
                </a:cxn>
                <a:cxn ang="0">
                  <a:pos x="88" y="80"/>
                </a:cxn>
                <a:cxn ang="0">
                  <a:pos x="81" y="70"/>
                </a:cxn>
              </a:cxnLst>
              <a:rect l="0" t="0" r="r" b="b"/>
              <a:pathLst>
                <a:path w="117" h="144">
                  <a:moveTo>
                    <a:pt x="80" y="66"/>
                  </a:moveTo>
                  <a:lnTo>
                    <a:pt x="80" y="66"/>
                  </a:lnTo>
                  <a:lnTo>
                    <a:pt x="78" y="64"/>
                  </a:lnTo>
                  <a:lnTo>
                    <a:pt x="77" y="63"/>
                  </a:lnTo>
                  <a:lnTo>
                    <a:pt x="70" y="59"/>
                  </a:lnTo>
                  <a:lnTo>
                    <a:pt x="64" y="54"/>
                  </a:lnTo>
                  <a:lnTo>
                    <a:pt x="63" y="53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4" y="50"/>
                  </a:lnTo>
                  <a:lnTo>
                    <a:pt x="65" y="49"/>
                  </a:lnTo>
                  <a:lnTo>
                    <a:pt x="70" y="47"/>
                  </a:lnTo>
                  <a:lnTo>
                    <a:pt x="73" y="46"/>
                  </a:lnTo>
                  <a:lnTo>
                    <a:pt x="74" y="46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4" y="42"/>
                  </a:lnTo>
                  <a:lnTo>
                    <a:pt x="73" y="39"/>
                  </a:lnTo>
                  <a:lnTo>
                    <a:pt x="71" y="36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68" y="27"/>
                  </a:lnTo>
                  <a:lnTo>
                    <a:pt x="64" y="27"/>
                  </a:lnTo>
                  <a:lnTo>
                    <a:pt x="61" y="27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5" y="29"/>
                  </a:lnTo>
                  <a:lnTo>
                    <a:pt x="51" y="27"/>
                  </a:lnTo>
                  <a:lnTo>
                    <a:pt x="47" y="25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9"/>
                  </a:lnTo>
                  <a:lnTo>
                    <a:pt x="41" y="15"/>
                  </a:lnTo>
                  <a:lnTo>
                    <a:pt x="38" y="1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6" y="6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7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24" y="13"/>
                  </a:lnTo>
                  <a:lnTo>
                    <a:pt x="24" y="17"/>
                  </a:lnTo>
                  <a:lnTo>
                    <a:pt x="24" y="22"/>
                  </a:lnTo>
                  <a:lnTo>
                    <a:pt x="23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19" y="20"/>
                  </a:lnTo>
                  <a:lnTo>
                    <a:pt x="17" y="17"/>
                  </a:lnTo>
                  <a:lnTo>
                    <a:pt x="16" y="16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0" y="20"/>
                  </a:lnTo>
                  <a:lnTo>
                    <a:pt x="7" y="25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4" y="30"/>
                  </a:lnTo>
                  <a:lnTo>
                    <a:pt x="3" y="3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40"/>
                  </a:lnTo>
                  <a:lnTo>
                    <a:pt x="3" y="44"/>
                  </a:lnTo>
                  <a:lnTo>
                    <a:pt x="4" y="49"/>
                  </a:lnTo>
                  <a:lnTo>
                    <a:pt x="4" y="49"/>
                  </a:lnTo>
                  <a:lnTo>
                    <a:pt x="6" y="49"/>
                  </a:lnTo>
                  <a:lnTo>
                    <a:pt x="6" y="50"/>
                  </a:lnTo>
                  <a:lnTo>
                    <a:pt x="10" y="49"/>
                  </a:lnTo>
                  <a:lnTo>
                    <a:pt x="13" y="49"/>
                  </a:lnTo>
                  <a:lnTo>
                    <a:pt x="14" y="50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4" y="64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3" y="73"/>
                  </a:lnTo>
                  <a:lnTo>
                    <a:pt x="11" y="76"/>
                  </a:lnTo>
                  <a:lnTo>
                    <a:pt x="10" y="79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0" y="83"/>
                  </a:lnTo>
                  <a:lnTo>
                    <a:pt x="11" y="84"/>
                  </a:lnTo>
                  <a:lnTo>
                    <a:pt x="16" y="83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8" y="74"/>
                  </a:lnTo>
                  <a:lnTo>
                    <a:pt x="31" y="73"/>
                  </a:lnTo>
                  <a:lnTo>
                    <a:pt x="34" y="74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38" y="77"/>
                  </a:lnTo>
                  <a:lnTo>
                    <a:pt x="41" y="76"/>
                  </a:lnTo>
                  <a:lnTo>
                    <a:pt x="44" y="74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8" y="70"/>
                  </a:lnTo>
                  <a:lnTo>
                    <a:pt x="53" y="70"/>
                  </a:lnTo>
                  <a:lnTo>
                    <a:pt x="57" y="70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67" y="79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4" y="86"/>
                  </a:lnTo>
                  <a:lnTo>
                    <a:pt x="74" y="87"/>
                  </a:lnTo>
                  <a:lnTo>
                    <a:pt x="73" y="94"/>
                  </a:lnTo>
                  <a:lnTo>
                    <a:pt x="73" y="100"/>
                  </a:lnTo>
                  <a:lnTo>
                    <a:pt x="73" y="101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8" y="106"/>
                  </a:lnTo>
                  <a:lnTo>
                    <a:pt x="81" y="108"/>
                  </a:lnTo>
                  <a:lnTo>
                    <a:pt x="84" y="114"/>
                  </a:lnTo>
                  <a:lnTo>
                    <a:pt x="85" y="120"/>
                  </a:lnTo>
                  <a:lnTo>
                    <a:pt x="85" y="120"/>
                  </a:lnTo>
                  <a:lnTo>
                    <a:pt x="85" y="126"/>
                  </a:lnTo>
                  <a:lnTo>
                    <a:pt x="85" y="130"/>
                  </a:lnTo>
                  <a:lnTo>
                    <a:pt x="85" y="134"/>
                  </a:lnTo>
                  <a:lnTo>
                    <a:pt x="83" y="138"/>
                  </a:lnTo>
                  <a:lnTo>
                    <a:pt x="83" y="138"/>
                  </a:lnTo>
                  <a:lnTo>
                    <a:pt x="88" y="140"/>
                  </a:lnTo>
                  <a:lnTo>
                    <a:pt x="90" y="141"/>
                  </a:lnTo>
                  <a:lnTo>
                    <a:pt x="90" y="143"/>
                  </a:lnTo>
                  <a:lnTo>
                    <a:pt x="90" y="143"/>
                  </a:lnTo>
                  <a:lnTo>
                    <a:pt x="90" y="144"/>
                  </a:lnTo>
                  <a:lnTo>
                    <a:pt x="92" y="144"/>
                  </a:lnTo>
                  <a:lnTo>
                    <a:pt x="94" y="141"/>
                  </a:lnTo>
                  <a:lnTo>
                    <a:pt x="94" y="138"/>
                  </a:lnTo>
                  <a:lnTo>
                    <a:pt x="94" y="138"/>
                  </a:lnTo>
                  <a:lnTo>
                    <a:pt x="95" y="136"/>
                  </a:lnTo>
                  <a:lnTo>
                    <a:pt x="98" y="134"/>
                  </a:lnTo>
                  <a:lnTo>
                    <a:pt x="102" y="134"/>
                  </a:lnTo>
                  <a:lnTo>
                    <a:pt x="105" y="136"/>
                  </a:lnTo>
                  <a:lnTo>
                    <a:pt x="105" y="136"/>
                  </a:lnTo>
                  <a:lnTo>
                    <a:pt x="111" y="136"/>
                  </a:lnTo>
                  <a:lnTo>
                    <a:pt x="114" y="134"/>
                  </a:lnTo>
                  <a:lnTo>
                    <a:pt x="117" y="133"/>
                  </a:lnTo>
                  <a:lnTo>
                    <a:pt x="117" y="133"/>
                  </a:lnTo>
                  <a:lnTo>
                    <a:pt x="117" y="127"/>
                  </a:lnTo>
                  <a:lnTo>
                    <a:pt x="117" y="127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4" y="110"/>
                  </a:lnTo>
                  <a:lnTo>
                    <a:pt x="114" y="110"/>
                  </a:lnTo>
                  <a:lnTo>
                    <a:pt x="107" y="106"/>
                  </a:lnTo>
                  <a:lnTo>
                    <a:pt x="104" y="101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98" y="93"/>
                  </a:lnTo>
                  <a:lnTo>
                    <a:pt x="94" y="89"/>
                  </a:lnTo>
                  <a:lnTo>
                    <a:pt x="91" y="84"/>
                  </a:lnTo>
                  <a:lnTo>
                    <a:pt x="88" y="80"/>
                  </a:lnTo>
                  <a:lnTo>
                    <a:pt x="88" y="80"/>
                  </a:lnTo>
                  <a:lnTo>
                    <a:pt x="83" y="73"/>
                  </a:lnTo>
                  <a:lnTo>
                    <a:pt x="81" y="70"/>
                  </a:lnTo>
                  <a:lnTo>
                    <a:pt x="80" y="66"/>
                  </a:lnTo>
                  <a:lnTo>
                    <a:pt x="80" y="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8" name="Freeform 251">
              <a:extLst>
                <a:ext uri="{FF2B5EF4-FFF2-40B4-BE49-F238E27FC236}">
                  <a16:creationId xmlns:a16="http://schemas.microsoft.com/office/drawing/2014/main" id="{B4415FC4-3DD5-5D0D-4E0C-F8E9D7899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1142" y="3888001"/>
              <a:ext cx="186453" cy="358107"/>
            </a:xfrm>
            <a:custGeom>
              <a:avLst/>
              <a:gdLst/>
              <a:ahLst/>
              <a:cxnLst>
                <a:cxn ang="0">
                  <a:pos x="77" y="121"/>
                </a:cxn>
                <a:cxn ang="0">
                  <a:pos x="84" y="108"/>
                </a:cxn>
                <a:cxn ang="0">
                  <a:pos x="99" y="103"/>
                </a:cxn>
                <a:cxn ang="0">
                  <a:pos x="121" y="103"/>
                </a:cxn>
                <a:cxn ang="0">
                  <a:pos x="124" y="105"/>
                </a:cxn>
                <a:cxn ang="0">
                  <a:pos x="126" y="87"/>
                </a:cxn>
                <a:cxn ang="0">
                  <a:pos x="119" y="73"/>
                </a:cxn>
                <a:cxn ang="0">
                  <a:pos x="114" y="67"/>
                </a:cxn>
                <a:cxn ang="0">
                  <a:pos x="114" y="51"/>
                </a:cxn>
                <a:cxn ang="0">
                  <a:pos x="102" y="38"/>
                </a:cxn>
                <a:cxn ang="0">
                  <a:pos x="87" y="40"/>
                </a:cxn>
                <a:cxn ang="0">
                  <a:pos x="79" y="44"/>
                </a:cxn>
                <a:cxn ang="0">
                  <a:pos x="72" y="40"/>
                </a:cxn>
                <a:cxn ang="0">
                  <a:pos x="57" y="50"/>
                </a:cxn>
                <a:cxn ang="0">
                  <a:pos x="51" y="48"/>
                </a:cxn>
                <a:cxn ang="0">
                  <a:pos x="55" y="36"/>
                </a:cxn>
                <a:cxn ang="0">
                  <a:pos x="57" y="24"/>
                </a:cxn>
                <a:cxn ang="0">
                  <a:pos x="54" y="16"/>
                </a:cxn>
                <a:cxn ang="0">
                  <a:pos x="45" y="16"/>
                </a:cxn>
                <a:cxn ang="0">
                  <a:pos x="44" y="4"/>
                </a:cxn>
                <a:cxn ang="0">
                  <a:pos x="41" y="0"/>
                </a:cxn>
                <a:cxn ang="0">
                  <a:pos x="31" y="6"/>
                </a:cxn>
                <a:cxn ang="0">
                  <a:pos x="21" y="13"/>
                </a:cxn>
                <a:cxn ang="0">
                  <a:pos x="7" y="14"/>
                </a:cxn>
                <a:cxn ang="0">
                  <a:pos x="0" y="44"/>
                </a:cxn>
                <a:cxn ang="0">
                  <a:pos x="8" y="57"/>
                </a:cxn>
                <a:cxn ang="0">
                  <a:pos x="13" y="64"/>
                </a:cxn>
                <a:cxn ang="0">
                  <a:pos x="17" y="71"/>
                </a:cxn>
                <a:cxn ang="0">
                  <a:pos x="14" y="77"/>
                </a:cxn>
                <a:cxn ang="0">
                  <a:pos x="11" y="88"/>
                </a:cxn>
                <a:cxn ang="0">
                  <a:pos x="13" y="101"/>
                </a:cxn>
                <a:cxn ang="0">
                  <a:pos x="23" y="115"/>
                </a:cxn>
                <a:cxn ang="0">
                  <a:pos x="25" y="131"/>
                </a:cxn>
                <a:cxn ang="0">
                  <a:pos x="24" y="151"/>
                </a:cxn>
                <a:cxn ang="0">
                  <a:pos x="15" y="164"/>
                </a:cxn>
                <a:cxn ang="0">
                  <a:pos x="8" y="201"/>
                </a:cxn>
                <a:cxn ang="0">
                  <a:pos x="20" y="208"/>
                </a:cxn>
                <a:cxn ang="0">
                  <a:pos x="37" y="231"/>
                </a:cxn>
                <a:cxn ang="0">
                  <a:pos x="52" y="235"/>
                </a:cxn>
                <a:cxn ang="0">
                  <a:pos x="55" y="242"/>
                </a:cxn>
                <a:cxn ang="0">
                  <a:pos x="68" y="241"/>
                </a:cxn>
                <a:cxn ang="0">
                  <a:pos x="72" y="235"/>
                </a:cxn>
                <a:cxn ang="0">
                  <a:pos x="54" y="225"/>
                </a:cxn>
                <a:cxn ang="0">
                  <a:pos x="44" y="218"/>
                </a:cxn>
                <a:cxn ang="0">
                  <a:pos x="41" y="202"/>
                </a:cxn>
                <a:cxn ang="0">
                  <a:pos x="37" y="192"/>
                </a:cxn>
                <a:cxn ang="0">
                  <a:pos x="27" y="184"/>
                </a:cxn>
                <a:cxn ang="0">
                  <a:pos x="28" y="158"/>
                </a:cxn>
                <a:cxn ang="0">
                  <a:pos x="37" y="132"/>
                </a:cxn>
                <a:cxn ang="0">
                  <a:pos x="37" y="124"/>
                </a:cxn>
                <a:cxn ang="0">
                  <a:pos x="50" y="120"/>
                </a:cxn>
                <a:cxn ang="0">
                  <a:pos x="54" y="130"/>
                </a:cxn>
                <a:cxn ang="0">
                  <a:pos x="68" y="132"/>
                </a:cxn>
                <a:cxn ang="0">
                  <a:pos x="79" y="141"/>
                </a:cxn>
                <a:cxn ang="0">
                  <a:pos x="81" y="141"/>
                </a:cxn>
                <a:cxn ang="0">
                  <a:pos x="78" y="128"/>
                </a:cxn>
              </a:cxnLst>
              <a:rect l="0" t="0" r="r" b="b"/>
              <a:pathLst>
                <a:path w="126" h="242">
                  <a:moveTo>
                    <a:pt x="78" y="128"/>
                  </a:moveTo>
                  <a:lnTo>
                    <a:pt x="78" y="128"/>
                  </a:lnTo>
                  <a:lnTo>
                    <a:pt x="78" y="124"/>
                  </a:lnTo>
                  <a:lnTo>
                    <a:pt x="77" y="121"/>
                  </a:lnTo>
                  <a:lnTo>
                    <a:pt x="75" y="118"/>
                  </a:lnTo>
                  <a:lnTo>
                    <a:pt x="78" y="114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89" y="104"/>
                  </a:lnTo>
                  <a:lnTo>
                    <a:pt x="95" y="103"/>
                  </a:lnTo>
                  <a:lnTo>
                    <a:pt x="99" y="103"/>
                  </a:lnTo>
                  <a:lnTo>
                    <a:pt x="99" y="103"/>
                  </a:lnTo>
                  <a:lnTo>
                    <a:pt x="105" y="103"/>
                  </a:lnTo>
                  <a:lnTo>
                    <a:pt x="112" y="103"/>
                  </a:lnTo>
                  <a:lnTo>
                    <a:pt x="118" y="103"/>
                  </a:lnTo>
                  <a:lnTo>
                    <a:pt x="121" y="103"/>
                  </a:lnTo>
                  <a:lnTo>
                    <a:pt x="122" y="104"/>
                  </a:lnTo>
                  <a:lnTo>
                    <a:pt x="122" y="104"/>
                  </a:lnTo>
                  <a:lnTo>
                    <a:pt x="124" y="105"/>
                  </a:lnTo>
                  <a:lnTo>
                    <a:pt x="124" y="105"/>
                  </a:lnTo>
                  <a:lnTo>
                    <a:pt x="126" y="101"/>
                  </a:lnTo>
                  <a:lnTo>
                    <a:pt x="126" y="97"/>
                  </a:lnTo>
                  <a:lnTo>
                    <a:pt x="126" y="93"/>
                  </a:lnTo>
                  <a:lnTo>
                    <a:pt x="126" y="87"/>
                  </a:lnTo>
                  <a:lnTo>
                    <a:pt x="126" y="87"/>
                  </a:lnTo>
                  <a:lnTo>
                    <a:pt x="125" y="81"/>
                  </a:lnTo>
                  <a:lnTo>
                    <a:pt x="122" y="75"/>
                  </a:lnTo>
                  <a:lnTo>
                    <a:pt x="119" y="73"/>
                  </a:lnTo>
                  <a:lnTo>
                    <a:pt x="115" y="70"/>
                  </a:lnTo>
                  <a:lnTo>
                    <a:pt x="115" y="70"/>
                  </a:lnTo>
                  <a:lnTo>
                    <a:pt x="114" y="68"/>
                  </a:lnTo>
                  <a:lnTo>
                    <a:pt x="114" y="67"/>
                  </a:lnTo>
                  <a:lnTo>
                    <a:pt x="114" y="61"/>
                  </a:lnTo>
                  <a:lnTo>
                    <a:pt x="115" y="54"/>
                  </a:lnTo>
                  <a:lnTo>
                    <a:pt x="115" y="53"/>
                  </a:lnTo>
                  <a:lnTo>
                    <a:pt x="114" y="51"/>
                  </a:lnTo>
                  <a:lnTo>
                    <a:pt x="114" y="51"/>
                  </a:lnTo>
                  <a:lnTo>
                    <a:pt x="108" y="4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98" y="37"/>
                  </a:lnTo>
                  <a:lnTo>
                    <a:pt x="94" y="37"/>
                  </a:lnTo>
                  <a:lnTo>
                    <a:pt x="89" y="37"/>
                  </a:lnTo>
                  <a:lnTo>
                    <a:pt x="87" y="40"/>
                  </a:lnTo>
                  <a:lnTo>
                    <a:pt x="87" y="40"/>
                  </a:lnTo>
                  <a:lnTo>
                    <a:pt x="85" y="41"/>
                  </a:lnTo>
                  <a:lnTo>
                    <a:pt x="82" y="43"/>
                  </a:lnTo>
                  <a:lnTo>
                    <a:pt x="79" y="44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5" y="41"/>
                  </a:lnTo>
                  <a:lnTo>
                    <a:pt x="72" y="40"/>
                  </a:lnTo>
                  <a:lnTo>
                    <a:pt x="69" y="41"/>
                  </a:lnTo>
                  <a:lnTo>
                    <a:pt x="65" y="43"/>
                  </a:lnTo>
                  <a:lnTo>
                    <a:pt x="65" y="43"/>
                  </a:lnTo>
                  <a:lnTo>
                    <a:pt x="57" y="50"/>
                  </a:lnTo>
                  <a:lnTo>
                    <a:pt x="52" y="51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6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5" y="31"/>
                  </a:lnTo>
                  <a:lnTo>
                    <a:pt x="57" y="27"/>
                  </a:lnTo>
                  <a:lnTo>
                    <a:pt x="57" y="24"/>
                  </a:lnTo>
                  <a:lnTo>
                    <a:pt x="57" y="19"/>
                  </a:lnTo>
                  <a:lnTo>
                    <a:pt x="57" y="19"/>
                  </a:lnTo>
                  <a:lnTo>
                    <a:pt x="55" y="17"/>
                  </a:lnTo>
                  <a:lnTo>
                    <a:pt x="54" y="16"/>
                  </a:lnTo>
                  <a:lnTo>
                    <a:pt x="51" y="16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6"/>
                  </a:lnTo>
                  <a:lnTo>
                    <a:pt x="44" y="11"/>
                  </a:lnTo>
                  <a:lnTo>
                    <a:pt x="44" y="7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5" y="4"/>
                  </a:lnTo>
                  <a:lnTo>
                    <a:pt x="31" y="6"/>
                  </a:lnTo>
                  <a:lnTo>
                    <a:pt x="27" y="7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1" y="13"/>
                  </a:lnTo>
                  <a:lnTo>
                    <a:pt x="17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4" y="16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1" y="48"/>
                  </a:lnTo>
                  <a:lnTo>
                    <a:pt x="4" y="53"/>
                  </a:lnTo>
                  <a:lnTo>
                    <a:pt x="8" y="57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3" y="61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7" y="71"/>
                  </a:lnTo>
                  <a:lnTo>
                    <a:pt x="17" y="74"/>
                  </a:lnTo>
                  <a:lnTo>
                    <a:pt x="15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8"/>
                  </a:lnTo>
                  <a:lnTo>
                    <a:pt x="14" y="81"/>
                  </a:lnTo>
                  <a:lnTo>
                    <a:pt x="13" y="85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93"/>
                  </a:lnTo>
                  <a:lnTo>
                    <a:pt x="11" y="97"/>
                  </a:lnTo>
                  <a:lnTo>
                    <a:pt x="13" y="101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21" y="111"/>
                  </a:lnTo>
                  <a:lnTo>
                    <a:pt x="23" y="115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4" y="128"/>
                  </a:lnTo>
                  <a:lnTo>
                    <a:pt x="25" y="131"/>
                  </a:lnTo>
                  <a:lnTo>
                    <a:pt x="28" y="134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24" y="151"/>
                  </a:lnTo>
                  <a:lnTo>
                    <a:pt x="20" y="161"/>
                  </a:lnTo>
                  <a:lnTo>
                    <a:pt x="17" y="164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0" y="188"/>
                  </a:lnTo>
                  <a:lnTo>
                    <a:pt x="10" y="188"/>
                  </a:lnTo>
                  <a:lnTo>
                    <a:pt x="8" y="198"/>
                  </a:lnTo>
                  <a:lnTo>
                    <a:pt x="8" y="201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5" y="204"/>
                  </a:lnTo>
                  <a:lnTo>
                    <a:pt x="20" y="208"/>
                  </a:lnTo>
                  <a:lnTo>
                    <a:pt x="32" y="222"/>
                  </a:lnTo>
                  <a:lnTo>
                    <a:pt x="32" y="222"/>
                  </a:lnTo>
                  <a:lnTo>
                    <a:pt x="37" y="231"/>
                  </a:lnTo>
                  <a:lnTo>
                    <a:pt x="37" y="231"/>
                  </a:lnTo>
                  <a:lnTo>
                    <a:pt x="47" y="231"/>
                  </a:lnTo>
                  <a:lnTo>
                    <a:pt x="47" y="231"/>
                  </a:lnTo>
                  <a:lnTo>
                    <a:pt x="50" y="232"/>
                  </a:lnTo>
                  <a:lnTo>
                    <a:pt x="52" y="235"/>
                  </a:lnTo>
                  <a:lnTo>
                    <a:pt x="54" y="238"/>
                  </a:lnTo>
                  <a:lnTo>
                    <a:pt x="54" y="241"/>
                  </a:lnTo>
                  <a:lnTo>
                    <a:pt x="54" y="241"/>
                  </a:lnTo>
                  <a:lnTo>
                    <a:pt x="55" y="242"/>
                  </a:lnTo>
                  <a:lnTo>
                    <a:pt x="60" y="242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8" y="241"/>
                  </a:lnTo>
                  <a:lnTo>
                    <a:pt x="68" y="239"/>
                  </a:lnTo>
                  <a:lnTo>
                    <a:pt x="69" y="238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68" y="232"/>
                  </a:lnTo>
                  <a:lnTo>
                    <a:pt x="64" y="229"/>
                  </a:lnTo>
                  <a:lnTo>
                    <a:pt x="58" y="226"/>
                  </a:lnTo>
                  <a:lnTo>
                    <a:pt x="54" y="225"/>
                  </a:lnTo>
                  <a:lnTo>
                    <a:pt x="54" y="225"/>
                  </a:lnTo>
                  <a:lnTo>
                    <a:pt x="51" y="223"/>
                  </a:lnTo>
                  <a:lnTo>
                    <a:pt x="48" y="222"/>
                  </a:lnTo>
                  <a:lnTo>
                    <a:pt x="44" y="218"/>
                  </a:lnTo>
                  <a:lnTo>
                    <a:pt x="42" y="212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1" y="202"/>
                  </a:lnTo>
                  <a:lnTo>
                    <a:pt x="40" y="199"/>
                  </a:lnTo>
                  <a:lnTo>
                    <a:pt x="37" y="195"/>
                  </a:lnTo>
                  <a:lnTo>
                    <a:pt x="37" y="192"/>
                  </a:lnTo>
                  <a:lnTo>
                    <a:pt x="37" y="192"/>
                  </a:lnTo>
                  <a:lnTo>
                    <a:pt x="35" y="189"/>
                  </a:lnTo>
                  <a:lnTo>
                    <a:pt x="34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4" y="182"/>
                  </a:lnTo>
                  <a:lnTo>
                    <a:pt x="24" y="179"/>
                  </a:lnTo>
                  <a:lnTo>
                    <a:pt x="25" y="172"/>
                  </a:lnTo>
                  <a:lnTo>
                    <a:pt x="28" y="158"/>
                  </a:lnTo>
                  <a:lnTo>
                    <a:pt x="28" y="158"/>
                  </a:lnTo>
                  <a:lnTo>
                    <a:pt x="30" y="151"/>
                  </a:lnTo>
                  <a:lnTo>
                    <a:pt x="34" y="142"/>
                  </a:lnTo>
                  <a:lnTo>
                    <a:pt x="37" y="132"/>
                  </a:lnTo>
                  <a:lnTo>
                    <a:pt x="37" y="128"/>
                  </a:lnTo>
                  <a:lnTo>
                    <a:pt x="37" y="125"/>
                  </a:lnTo>
                  <a:lnTo>
                    <a:pt x="37" y="125"/>
                  </a:lnTo>
                  <a:lnTo>
                    <a:pt x="37" y="124"/>
                  </a:lnTo>
                  <a:lnTo>
                    <a:pt x="37" y="121"/>
                  </a:lnTo>
                  <a:lnTo>
                    <a:pt x="41" y="118"/>
                  </a:lnTo>
                  <a:lnTo>
                    <a:pt x="47" y="118"/>
                  </a:lnTo>
                  <a:lnTo>
                    <a:pt x="50" y="120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1" y="127"/>
                  </a:lnTo>
                  <a:lnTo>
                    <a:pt x="54" y="130"/>
                  </a:lnTo>
                  <a:lnTo>
                    <a:pt x="57" y="131"/>
                  </a:lnTo>
                  <a:lnTo>
                    <a:pt x="62" y="131"/>
                  </a:lnTo>
                  <a:lnTo>
                    <a:pt x="62" y="131"/>
                  </a:lnTo>
                  <a:lnTo>
                    <a:pt x="68" y="132"/>
                  </a:lnTo>
                  <a:lnTo>
                    <a:pt x="72" y="135"/>
                  </a:lnTo>
                  <a:lnTo>
                    <a:pt x="75" y="138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37"/>
                  </a:lnTo>
                  <a:lnTo>
                    <a:pt x="81" y="135"/>
                  </a:lnTo>
                  <a:lnTo>
                    <a:pt x="79" y="132"/>
                  </a:lnTo>
                  <a:lnTo>
                    <a:pt x="78" y="128"/>
                  </a:lnTo>
                  <a:lnTo>
                    <a:pt x="78" y="1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9" name="Freeform 252">
              <a:extLst>
                <a:ext uri="{FF2B5EF4-FFF2-40B4-BE49-F238E27FC236}">
                  <a16:creationId xmlns:a16="http://schemas.microsoft.com/office/drawing/2014/main" id="{647F2711-C26E-ED4A-F994-5F431D916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787" y="2915782"/>
              <a:ext cx="226408" cy="184973"/>
            </a:xfrm>
            <a:custGeom>
              <a:avLst/>
              <a:gdLst/>
              <a:ahLst/>
              <a:cxnLst>
                <a:cxn ang="0">
                  <a:pos x="3" y="33"/>
                </a:cxn>
                <a:cxn ang="0">
                  <a:pos x="2" y="41"/>
                </a:cxn>
                <a:cxn ang="0">
                  <a:pos x="2" y="48"/>
                </a:cxn>
                <a:cxn ang="0">
                  <a:pos x="6" y="55"/>
                </a:cxn>
                <a:cxn ang="0">
                  <a:pos x="8" y="64"/>
                </a:cxn>
                <a:cxn ang="0">
                  <a:pos x="12" y="77"/>
                </a:cxn>
                <a:cxn ang="0">
                  <a:pos x="12" y="84"/>
                </a:cxn>
                <a:cxn ang="0">
                  <a:pos x="22" y="89"/>
                </a:cxn>
                <a:cxn ang="0">
                  <a:pos x="32" y="97"/>
                </a:cxn>
                <a:cxn ang="0">
                  <a:pos x="36" y="101"/>
                </a:cxn>
                <a:cxn ang="0">
                  <a:pos x="40" y="101"/>
                </a:cxn>
                <a:cxn ang="0">
                  <a:pos x="50" y="99"/>
                </a:cxn>
                <a:cxn ang="0">
                  <a:pos x="53" y="101"/>
                </a:cxn>
                <a:cxn ang="0">
                  <a:pos x="56" y="107"/>
                </a:cxn>
                <a:cxn ang="0">
                  <a:pos x="64" y="108"/>
                </a:cxn>
                <a:cxn ang="0">
                  <a:pos x="70" y="115"/>
                </a:cxn>
                <a:cxn ang="0">
                  <a:pos x="74" y="118"/>
                </a:cxn>
                <a:cxn ang="0">
                  <a:pos x="82" y="117"/>
                </a:cxn>
                <a:cxn ang="0">
                  <a:pos x="92" y="118"/>
                </a:cxn>
                <a:cxn ang="0">
                  <a:pos x="99" y="118"/>
                </a:cxn>
                <a:cxn ang="0">
                  <a:pos x="107" y="119"/>
                </a:cxn>
                <a:cxn ang="0">
                  <a:pos x="121" y="122"/>
                </a:cxn>
                <a:cxn ang="0">
                  <a:pos x="131" y="125"/>
                </a:cxn>
                <a:cxn ang="0">
                  <a:pos x="130" y="114"/>
                </a:cxn>
                <a:cxn ang="0">
                  <a:pos x="146" y="98"/>
                </a:cxn>
                <a:cxn ang="0">
                  <a:pos x="150" y="95"/>
                </a:cxn>
                <a:cxn ang="0">
                  <a:pos x="153" y="89"/>
                </a:cxn>
                <a:cxn ang="0">
                  <a:pos x="146" y="77"/>
                </a:cxn>
                <a:cxn ang="0">
                  <a:pos x="144" y="62"/>
                </a:cxn>
                <a:cxn ang="0">
                  <a:pos x="140" y="57"/>
                </a:cxn>
                <a:cxn ang="0">
                  <a:pos x="140" y="52"/>
                </a:cxn>
                <a:cxn ang="0">
                  <a:pos x="148" y="47"/>
                </a:cxn>
                <a:cxn ang="0">
                  <a:pos x="150" y="35"/>
                </a:cxn>
                <a:cxn ang="0">
                  <a:pos x="146" y="31"/>
                </a:cxn>
                <a:cxn ang="0">
                  <a:pos x="146" y="21"/>
                </a:cxn>
                <a:cxn ang="0">
                  <a:pos x="144" y="17"/>
                </a:cxn>
                <a:cxn ang="0">
                  <a:pos x="133" y="11"/>
                </a:cxn>
                <a:cxn ang="0">
                  <a:pos x="121" y="11"/>
                </a:cxn>
                <a:cxn ang="0">
                  <a:pos x="90" y="10"/>
                </a:cxn>
                <a:cxn ang="0">
                  <a:pos x="79" y="10"/>
                </a:cxn>
                <a:cxn ang="0">
                  <a:pos x="70" y="10"/>
                </a:cxn>
                <a:cxn ang="0">
                  <a:pos x="66" y="1"/>
                </a:cxn>
                <a:cxn ang="0">
                  <a:pos x="52" y="3"/>
                </a:cxn>
                <a:cxn ang="0">
                  <a:pos x="32" y="11"/>
                </a:cxn>
                <a:cxn ang="0">
                  <a:pos x="25" y="14"/>
                </a:cxn>
                <a:cxn ang="0">
                  <a:pos x="8" y="18"/>
                </a:cxn>
                <a:cxn ang="0">
                  <a:pos x="5" y="23"/>
                </a:cxn>
                <a:cxn ang="0">
                  <a:pos x="2" y="25"/>
                </a:cxn>
              </a:cxnLst>
              <a:rect l="0" t="0" r="r" b="b"/>
              <a:pathLst>
                <a:path w="153" h="125">
                  <a:moveTo>
                    <a:pt x="2" y="25"/>
                  </a:moveTo>
                  <a:lnTo>
                    <a:pt x="2" y="25"/>
                  </a:lnTo>
                  <a:lnTo>
                    <a:pt x="3" y="33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5" y="51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8" y="60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9" y="72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3" y="81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30" y="94"/>
                  </a:lnTo>
                  <a:lnTo>
                    <a:pt x="32" y="95"/>
                  </a:lnTo>
                  <a:lnTo>
                    <a:pt x="32" y="97"/>
                  </a:lnTo>
                  <a:lnTo>
                    <a:pt x="32" y="97"/>
                  </a:lnTo>
                  <a:lnTo>
                    <a:pt x="33" y="99"/>
                  </a:lnTo>
                  <a:lnTo>
                    <a:pt x="36" y="101"/>
                  </a:lnTo>
                  <a:lnTo>
                    <a:pt x="39" y="102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43" y="99"/>
                  </a:lnTo>
                  <a:lnTo>
                    <a:pt x="45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52" y="99"/>
                  </a:lnTo>
                  <a:lnTo>
                    <a:pt x="53" y="101"/>
                  </a:lnTo>
                  <a:lnTo>
                    <a:pt x="55" y="105"/>
                  </a:lnTo>
                  <a:lnTo>
                    <a:pt x="55" y="105"/>
                  </a:lnTo>
                  <a:lnTo>
                    <a:pt x="56" y="107"/>
                  </a:lnTo>
                  <a:lnTo>
                    <a:pt x="59" y="107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66" y="109"/>
                  </a:lnTo>
                  <a:lnTo>
                    <a:pt x="67" y="112"/>
                  </a:lnTo>
                  <a:lnTo>
                    <a:pt x="70" y="115"/>
                  </a:lnTo>
                  <a:lnTo>
                    <a:pt x="72" y="118"/>
                  </a:lnTo>
                  <a:lnTo>
                    <a:pt x="72" y="118"/>
                  </a:lnTo>
                  <a:lnTo>
                    <a:pt x="74" y="118"/>
                  </a:lnTo>
                  <a:lnTo>
                    <a:pt x="77" y="117"/>
                  </a:lnTo>
                  <a:lnTo>
                    <a:pt x="80" y="117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87" y="118"/>
                  </a:lnTo>
                  <a:lnTo>
                    <a:pt x="92" y="118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99" y="118"/>
                  </a:lnTo>
                  <a:lnTo>
                    <a:pt x="101" y="118"/>
                  </a:lnTo>
                  <a:lnTo>
                    <a:pt x="104" y="119"/>
                  </a:lnTo>
                  <a:lnTo>
                    <a:pt x="107" y="119"/>
                  </a:lnTo>
                  <a:lnTo>
                    <a:pt x="107" y="119"/>
                  </a:lnTo>
                  <a:lnTo>
                    <a:pt x="116" y="119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124" y="124"/>
                  </a:lnTo>
                  <a:lnTo>
                    <a:pt x="131" y="125"/>
                  </a:lnTo>
                  <a:lnTo>
                    <a:pt x="131" y="125"/>
                  </a:lnTo>
                  <a:lnTo>
                    <a:pt x="131" y="119"/>
                  </a:lnTo>
                  <a:lnTo>
                    <a:pt x="130" y="114"/>
                  </a:lnTo>
                  <a:lnTo>
                    <a:pt x="130" y="114"/>
                  </a:lnTo>
                  <a:lnTo>
                    <a:pt x="137" y="107"/>
                  </a:lnTo>
                  <a:lnTo>
                    <a:pt x="146" y="98"/>
                  </a:lnTo>
                  <a:lnTo>
                    <a:pt x="146" y="98"/>
                  </a:lnTo>
                  <a:lnTo>
                    <a:pt x="148" y="97"/>
                  </a:lnTo>
                  <a:lnTo>
                    <a:pt x="150" y="95"/>
                  </a:lnTo>
                  <a:lnTo>
                    <a:pt x="153" y="92"/>
                  </a:lnTo>
                  <a:lnTo>
                    <a:pt x="153" y="92"/>
                  </a:lnTo>
                  <a:lnTo>
                    <a:pt x="153" y="89"/>
                  </a:lnTo>
                  <a:lnTo>
                    <a:pt x="150" y="85"/>
                  </a:lnTo>
                  <a:lnTo>
                    <a:pt x="146" y="77"/>
                  </a:lnTo>
                  <a:lnTo>
                    <a:pt x="146" y="77"/>
                  </a:lnTo>
                  <a:lnTo>
                    <a:pt x="144" y="71"/>
                  </a:lnTo>
                  <a:lnTo>
                    <a:pt x="144" y="62"/>
                  </a:lnTo>
                  <a:lnTo>
                    <a:pt x="144" y="62"/>
                  </a:lnTo>
                  <a:lnTo>
                    <a:pt x="144" y="61"/>
                  </a:lnTo>
                  <a:lnTo>
                    <a:pt x="143" y="58"/>
                  </a:lnTo>
                  <a:lnTo>
                    <a:pt x="140" y="57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40" y="52"/>
                  </a:lnTo>
                  <a:lnTo>
                    <a:pt x="143" y="51"/>
                  </a:lnTo>
                  <a:lnTo>
                    <a:pt x="148" y="47"/>
                  </a:lnTo>
                  <a:lnTo>
                    <a:pt x="148" y="47"/>
                  </a:lnTo>
                  <a:lnTo>
                    <a:pt x="150" y="44"/>
                  </a:lnTo>
                  <a:lnTo>
                    <a:pt x="150" y="40"/>
                  </a:lnTo>
                  <a:lnTo>
                    <a:pt x="150" y="35"/>
                  </a:lnTo>
                  <a:lnTo>
                    <a:pt x="148" y="33"/>
                  </a:lnTo>
                  <a:lnTo>
                    <a:pt x="148" y="33"/>
                  </a:lnTo>
                  <a:lnTo>
                    <a:pt x="146" y="31"/>
                  </a:lnTo>
                  <a:lnTo>
                    <a:pt x="146" y="28"/>
                  </a:lnTo>
                  <a:lnTo>
                    <a:pt x="144" y="24"/>
                  </a:lnTo>
                  <a:lnTo>
                    <a:pt x="146" y="21"/>
                  </a:lnTo>
                  <a:lnTo>
                    <a:pt x="146" y="21"/>
                  </a:lnTo>
                  <a:lnTo>
                    <a:pt x="146" y="18"/>
                  </a:lnTo>
                  <a:lnTo>
                    <a:pt x="144" y="17"/>
                  </a:lnTo>
                  <a:lnTo>
                    <a:pt x="140" y="14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21" y="11"/>
                  </a:lnTo>
                  <a:lnTo>
                    <a:pt x="109" y="11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83" y="7"/>
                  </a:lnTo>
                  <a:lnTo>
                    <a:pt x="83" y="7"/>
                  </a:lnTo>
                  <a:lnTo>
                    <a:pt x="79" y="10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0" y="10"/>
                  </a:lnTo>
                  <a:lnTo>
                    <a:pt x="67" y="7"/>
                  </a:lnTo>
                  <a:lnTo>
                    <a:pt x="66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2" y="3"/>
                  </a:lnTo>
                  <a:lnTo>
                    <a:pt x="40" y="6"/>
                  </a:lnTo>
                  <a:lnTo>
                    <a:pt x="35" y="8"/>
                  </a:lnTo>
                  <a:lnTo>
                    <a:pt x="32" y="11"/>
                  </a:lnTo>
                  <a:lnTo>
                    <a:pt x="32" y="11"/>
                  </a:lnTo>
                  <a:lnTo>
                    <a:pt x="27" y="13"/>
                  </a:lnTo>
                  <a:lnTo>
                    <a:pt x="25" y="14"/>
                  </a:lnTo>
                  <a:lnTo>
                    <a:pt x="16" y="17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5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0" name="Freeform 253">
              <a:extLst>
                <a:ext uri="{FF2B5EF4-FFF2-40B4-BE49-F238E27FC236}">
                  <a16:creationId xmlns:a16="http://schemas.microsoft.com/office/drawing/2014/main" id="{1D86D70E-A1B3-26AF-CB39-08FCE5537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343" y="3219139"/>
              <a:ext cx="84348" cy="79908"/>
            </a:xfrm>
            <a:custGeom>
              <a:avLst/>
              <a:gdLst/>
              <a:ahLst/>
              <a:cxnLst>
                <a:cxn ang="0">
                  <a:pos x="42" y="49"/>
                </a:cxn>
                <a:cxn ang="0">
                  <a:pos x="42" y="49"/>
                </a:cxn>
                <a:cxn ang="0">
                  <a:pos x="44" y="45"/>
                </a:cxn>
                <a:cxn ang="0">
                  <a:pos x="47" y="38"/>
                </a:cxn>
                <a:cxn ang="0">
                  <a:pos x="51" y="34"/>
                </a:cxn>
                <a:cxn ang="0">
                  <a:pos x="55" y="31"/>
                </a:cxn>
                <a:cxn ang="0">
                  <a:pos x="55" y="31"/>
                </a:cxn>
                <a:cxn ang="0">
                  <a:pos x="55" y="28"/>
                </a:cxn>
                <a:cxn ang="0">
                  <a:pos x="57" y="22"/>
                </a:cxn>
                <a:cxn ang="0">
                  <a:pos x="57" y="10"/>
                </a:cxn>
                <a:cxn ang="0">
                  <a:pos x="57" y="10"/>
                </a:cxn>
                <a:cxn ang="0">
                  <a:pos x="47" y="4"/>
                </a:cxn>
                <a:cxn ang="0">
                  <a:pos x="42" y="3"/>
                </a:cxn>
                <a:cxn ang="0">
                  <a:pos x="42" y="3"/>
                </a:cxn>
                <a:cxn ang="0">
                  <a:pos x="31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3" y="1"/>
                </a:cxn>
                <a:cxn ang="0">
                  <a:pos x="10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4" y="1"/>
                </a:cxn>
                <a:cxn ang="0">
                  <a:pos x="3" y="1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8"/>
                </a:cxn>
                <a:cxn ang="0">
                  <a:pos x="4" y="11"/>
                </a:cxn>
                <a:cxn ang="0">
                  <a:pos x="7" y="14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8" y="20"/>
                </a:cxn>
                <a:cxn ang="0">
                  <a:pos x="10" y="21"/>
                </a:cxn>
                <a:cxn ang="0">
                  <a:pos x="14" y="25"/>
                </a:cxn>
                <a:cxn ang="0">
                  <a:pos x="18" y="30"/>
                </a:cxn>
                <a:cxn ang="0">
                  <a:pos x="21" y="32"/>
                </a:cxn>
                <a:cxn ang="0">
                  <a:pos x="21" y="32"/>
                </a:cxn>
                <a:cxn ang="0">
                  <a:pos x="21" y="35"/>
                </a:cxn>
                <a:cxn ang="0">
                  <a:pos x="25" y="38"/>
                </a:cxn>
                <a:cxn ang="0">
                  <a:pos x="30" y="42"/>
                </a:cxn>
                <a:cxn ang="0">
                  <a:pos x="34" y="48"/>
                </a:cxn>
                <a:cxn ang="0">
                  <a:pos x="34" y="48"/>
                </a:cxn>
                <a:cxn ang="0">
                  <a:pos x="42" y="54"/>
                </a:cxn>
                <a:cxn ang="0">
                  <a:pos x="42" y="54"/>
                </a:cxn>
                <a:cxn ang="0">
                  <a:pos x="42" y="49"/>
                </a:cxn>
                <a:cxn ang="0">
                  <a:pos x="42" y="49"/>
                </a:cxn>
              </a:cxnLst>
              <a:rect l="0" t="0" r="r" b="b"/>
              <a:pathLst>
                <a:path w="57" h="54">
                  <a:moveTo>
                    <a:pt x="42" y="49"/>
                  </a:moveTo>
                  <a:lnTo>
                    <a:pt x="42" y="49"/>
                  </a:lnTo>
                  <a:lnTo>
                    <a:pt x="44" y="45"/>
                  </a:lnTo>
                  <a:lnTo>
                    <a:pt x="47" y="38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55" y="28"/>
                  </a:lnTo>
                  <a:lnTo>
                    <a:pt x="57" y="22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47" y="4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31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3" y="1"/>
                  </a:lnTo>
                  <a:lnTo>
                    <a:pt x="10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4" y="1"/>
                  </a:lnTo>
                  <a:lnTo>
                    <a:pt x="3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8"/>
                  </a:lnTo>
                  <a:lnTo>
                    <a:pt x="4" y="11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8" y="20"/>
                  </a:lnTo>
                  <a:lnTo>
                    <a:pt x="10" y="21"/>
                  </a:lnTo>
                  <a:lnTo>
                    <a:pt x="14" y="25"/>
                  </a:lnTo>
                  <a:lnTo>
                    <a:pt x="18" y="30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1" y="35"/>
                  </a:lnTo>
                  <a:lnTo>
                    <a:pt x="25" y="38"/>
                  </a:lnTo>
                  <a:lnTo>
                    <a:pt x="30" y="42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49"/>
                  </a:lnTo>
                  <a:lnTo>
                    <a:pt x="42" y="4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1" name="Freeform 254">
              <a:extLst>
                <a:ext uri="{FF2B5EF4-FFF2-40B4-BE49-F238E27FC236}">
                  <a16:creationId xmlns:a16="http://schemas.microsoft.com/office/drawing/2014/main" id="{0A6D7001-32BF-FD52-2381-C0BA0A920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429" y="3179184"/>
              <a:ext cx="127261" cy="110985"/>
            </a:xfrm>
            <a:custGeom>
              <a:avLst/>
              <a:gdLst/>
              <a:ahLst/>
              <a:cxnLst>
                <a:cxn ang="0">
                  <a:pos x="50" y="59"/>
                </a:cxn>
                <a:cxn ang="0">
                  <a:pos x="43" y="52"/>
                </a:cxn>
                <a:cxn ang="0">
                  <a:pos x="37" y="47"/>
                </a:cxn>
                <a:cxn ang="0">
                  <a:pos x="36" y="44"/>
                </a:cxn>
                <a:cxn ang="0">
                  <a:pos x="33" y="38"/>
                </a:cxn>
                <a:cxn ang="0">
                  <a:pos x="29" y="34"/>
                </a:cxn>
                <a:cxn ang="0">
                  <a:pos x="29" y="31"/>
                </a:cxn>
                <a:cxn ang="0">
                  <a:pos x="33" y="28"/>
                </a:cxn>
                <a:cxn ang="0">
                  <a:pos x="36" y="30"/>
                </a:cxn>
                <a:cxn ang="0">
                  <a:pos x="42" y="28"/>
                </a:cxn>
                <a:cxn ang="0">
                  <a:pos x="46" y="27"/>
                </a:cxn>
                <a:cxn ang="0">
                  <a:pos x="60" y="28"/>
                </a:cxn>
                <a:cxn ang="0">
                  <a:pos x="71" y="30"/>
                </a:cxn>
                <a:cxn ang="0">
                  <a:pos x="86" y="37"/>
                </a:cxn>
                <a:cxn ang="0">
                  <a:pos x="84" y="32"/>
                </a:cxn>
                <a:cxn ang="0">
                  <a:pos x="83" y="27"/>
                </a:cxn>
                <a:cxn ang="0">
                  <a:pos x="80" y="21"/>
                </a:cxn>
                <a:cxn ang="0">
                  <a:pos x="79" y="20"/>
                </a:cxn>
                <a:cxn ang="0">
                  <a:pos x="76" y="12"/>
                </a:cxn>
                <a:cxn ang="0">
                  <a:pos x="70" y="14"/>
                </a:cxn>
                <a:cxn ang="0">
                  <a:pos x="66" y="14"/>
                </a:cxn>
                <a:cxn ang="0">
                  <a:pos x="57" y="12"/>
                </a:cxn>
                <a:cxn ang="0">
                  <a:pos x="53" y="10"/>
                </a:cxn>
                <a:cxn ang="0">
                  <a:pos x="40" y="0"/>
                </a:cxn>
                <a:cxn ang="0">
                  <a:pos x="36" y="4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27" y="14"/>
                </a:cxn>
                <a:cxn ang="0">
                  <a:pos x="25" y="15"/>
                </a:cxn>
                <a:cxn ang="0">
                  <a:pos x="22" y="21"/>
                </a:cxn>
                <a:cxn ang="0">
                  <a:pos x="20" y="22"/>
                </a:cxn>
                <a:cxn ang="0">
                  <a:pos x="13" y="21"/>
                </a:cxn>
                <a:cxn ang="0">
                  <a:pos x="12" y="21"/>
                </a:cxn>
                <a:cxn ang="0">
                  <a:pos x="0" y="22"/>
                </a:cxn>
                <a:cxn ang="0">
                  <a:pos x="2" y="30"/>
                </a:cxn>
                <a:cxn ang="0">
                  <a:pos x="3" y="30"/>
                </a:cxn>
                <a:cxn ang="0">
                  <a:pos x="13" y="32"/>
                </a:cxn>
                <a:cxn ang="0">
                  <a:pos x="15" y="35"/>
                </a:cxn>
                <a:cxn ang="0">
                  <a:pos x="20" y="47"/>
                </a:cxn>
                <a:cxn ang="0">
                  <a:pos x="29" y="58"/>
                </a:cxn>
                <a:cxn ang="0">
                  <a:pos x="37" y="61"/>
                </a:cxn>
                <a:cxn ang="0">
                  <a:pos x="42" y="65"/>
                </a:cxn>
                <a:cxn ang="0">
                  <a:pos x="43" y="67"/>
                </a:cxn>
                <a:cxn ang="0">
                  <a:pos x="50" y="71"/>
                </a:cxn>
                <a:cxn ang="0">
                  <a:pos x="56" y="72"/>
                </a:cxn>
                <a:cxn ang="0">
                  <a:pos x="63" y="75"/>
                </a:cxn>
                <a:cxn ang="0">
                  <a:pos x="59" y="69"/>
                </a:cxn>
                <a:cxn ang="0">
                  <a:pos x="50" y="62"/>
                </a:cxn>
                <a:cxn ang="0">
                  <a:pos x="50" y="59"/>
                </a:cxn>
              </a:cxnLst>
              <a:rect l="0" t="0" r="r" b="b"/>
              <a:pathLst>
                <a:path w="86" h="75">
                  <a:moveTo>
                    <a:pt x="50" y="59"/>
                  </a:moveTo>
                  <a:lnTo>
                    <a:pt x="50" y="59"/>
                  </a:lnTo>
                  <a:lnTo>
                    <a:pt x="47" y="57"/>
                  </a:lnTo>
                  <a:lnTo>
                    <a:pt x="43" y="52"/>
                  </a:lnTo>
                  <a:lnTo>
                    <a:pt x="39" y="48"/>
                  </a:lnTo>
                  <a:lnTo>
                    <a:pt x="37" y="47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1"/>
                  </a:lnTo>
                  <a:lnTo>
                    <a:pt x="33" y="38"/>
                  </a:lnTo>
                  <a:lnTo>
                    <a:pt x="30" y="35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1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9" y="30"/>
                  </a:lnTo>
                  <a:lnTo>
                    <a:pt x="42" y="28"/>
                  </a:lnTo>
                  <a:lnTo>
                    <a:pt x="43" y="27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60" y="28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6" y="31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83" y="27"/>
                  </a:lnTo>
                  <a:lnTo>
                    <a:pt x="83" y="24"/>
                  </a:lnTo>
                  <a:lnTo>
                    <a:pt x="80" y="21"/>
                  </a:lnTo>
                  <a:lnTo>
                    <a:pt x="80" y="21"/>
                  </a:lnTo>
                  <a:lnTo>
                    <a:pt x="79" y="20"/>
                  </a:lnTo>
                  <a:lnTo>
                    <a:pt x="77" y="1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0" y="14"/>
                  </a:lnTo>
                  <a:lnTo>
                    <a:pt x="70" y="14"/>
                  </a:lnTo>
                  <a:lnTo>
                    <a:pt x="66" y="14"/>
                  </a:lnTo>
                  <a:lnTo>
                    <a:pt x="62" y="14"/>
                  </a:lnTo>
                  <a:lnTo>
                    <a:pt x="57" y="12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7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6" y="4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9" y="8"/>
                  </a:lnTo>
                  <a:lnTo>
                    <a:pt x="29" y="11"/>
                  </a:lnTo>
                  <a:lnTo>
                    <a:pt x="29" y="12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0" y="22"/>
                  </a:lnTo>
                  <a:lnTo>
                    <a:pt x="17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10" y="31"/>
                  </a:lnTo>
                  <a:lnTo>
                    <a:pt x="13" y="32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7" y="41"/>
                  </a:lnTo>
                  <a:lnTo>
                    <a:pt x="20" y="4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33" y="59"/>
                  </a:lnTo>
                  <a:lnTo>
                    <a:pt x="37" y="61"/>
                  </a:lnTo>
                  <a:lnTo>
                    <a:pt x="40" y="62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3" y="67"/>
                  </a:lnTo>
                  <a:lnTo>
                    <a:pt x="46" y="69"/>
                  </a:lnTo>
                  <a:lnTo>
                    <a:pt x="50" y="71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9" y="72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59" y="69"/>
                  </a:lnTo>
                  <a:lnTo>
                    <a:pt x="54" y="65"/>
                  </a:lnTo>
                  <a:lnTo>
                    <a:pt x="50" y="62"/>
                  </a:lnTo>
                  <a:lnTo>
                    <a:pt x="50" y="59"/>
                  </a:lnTo>
                  <a:lnTo>
                    <a:pt x="50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2" name="Freeform 255">
              <a:extLst>
                <a:ext uri="{FF2B5EF4-FFF2-40B4-BE49-F238E27FC236}">
                  <a16:creationId xmlns:a16="http://schemas.microsoft.com/office/drawing/2014/main" id="{1018AFF1-AC1E-0019-903E-DCDBDA8AD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251" y="3294607"/>
              <a:ext cx="44394" cy="85827"/>
            </a:xfrm>
            <a:custGeom>
              <a:avLst/>
              <a:gdLst/>
              <a:ahLst/>
              <a:cxnLst>
                <a:cxn ang="0">
                  <a:pos x="20" y="50"/>
                </a:cxn>
                <a:cxn ang="0">
                  <a:pos x="20" y="50"/>
                </a:cxn>
                <a:cxn ang="0">
                  <a:pos x="21" y="50"/>
                </a:cxn>
                <a:cxn ang="0">
                  <a:pos x="21" y="48"/>
                </a:cxn>
                <a:cxn ang="0">
                  <a:pos x="23" y="45"/>
                </a:cxn>
                <a:cxn ang="0">
                  <a:pos x="23" y="44"/>
                </a:cxn>
                <a:cxn ang="0">
                  <a:pos x="23" y="44"/>
                </a:cxn>
                <a:cxn ang="0">
                  <a:pos x="27" y="40"/>
                </a:cxn>
                <a:cxn ang="0">
                  <a:pos x="28" y="35"/>
                </a:cxn>
                <a:cxn ang="0">
                  <a:pos x="28" y="35"/>
                </a:cxn>
                <a:cxn ang="0">
                  <a:pos x="30" y="34"/>
                </a:cxn>
                <a:cxn ang="0">
                  <a:pos x="30" y="34"/>
                </a:cxn>
                <a:cxn ang="0">
                  <a:pos x="23" y="30"/>
                </a:cxn>
                <a:cxn ang="0">
                  <a:pos x="20" y="24"/>
                </a:cxn>
                <a:cxn ang="0">
                  <a:pos x="20" y="24"/>
                </a:cxn>
                <a:cxn ang="0">
                  <a:pos x="20" y="17"/>
                </a:cxn>
                <a:cxn ang="0">
                  <a:pos x="21" y="8"/>
                </a:cxn>
                <a:cxn ang="0">
                  <a:pos x="21" y="8"/>
                </a:cxn>
                <a:cxn ang="0">
                  <a:pos x="14" y="3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3" y="4"/>
                </a:cxn>
                <a:cxn ang="0">
                  <a:pos x="1" y="7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4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4" y="21"/>
                </a:cxn>
                <a:cxn ang="0">
                  <a:pos x="4" y="21"/>
                </a:cxn>
                <a:cxn ang="0">
                  <a:pos x="1" y="27"/>
                </a:cxn>
                <a:cxn ang="0">
                  <a:pos x="1" y="34"/>
                </a:cxn>
                <a:cxn ang="0">
                  <a:pos x="1" y="41"/>
                </a:cxn>
                <a:cxn ang="0">
                  <a:pos x="3" y="44"/>
                </a:cxn>
                <a:cxn ang="0">
                  <a:pos x="4" y="45"/>
                </a:cxn>
                <a:cxn ang="0">
                  <a:pos x="4" y="45"/>
                </a:cxn>
                <a:cxn ang="0">
                  <a:pos x="7" y="48"/>
                </a:cxn>
                <a:cxn ang="0">
                  <a:pos x="10" y="53"/>
                </a:cxn>
                <a:cxn ang="0">
                  <a:pos x="11" y="57"/>
                </a:cxn>
                <a:cxn ang="0">
                  <a:pos x="14" y="58"/>
                </a:cxn>
                <a:cxn ang="0">
                  <a:pos x="14" y="58"/>
                </a:cxn>
                <a:cxn ang="0">
                  <a:pos x="17" y="54"/>
                </a:cxn>
                <a:cxn ang="0">
                  <a:pos x="18" y="51"/>
                </a:cxn>
                <a:cxn ang="0">
                  <a:pos x="20" y="50"/>
                </a:cxn>
                <a:cxn ang="0">
                  <a:pos x="20" y="50"/>
                </a:cxn>
              </a:cxnLst>
              <a:rect l="0" t="0" r="r" b="b"/>
              <a:pathLst>
                <a:path w="30" h="58">
                  <a:moveTo>
                    <a:pt x="20" y="50"/>
                  </a:moveTo>
                  <a:lnTo>
                    <a:pt x="20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27" y="40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23" y="30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17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14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4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" y="27"/>
                  </a:lnTo>
                  <a:lnTo>
                    <a:pt x="1" y="34"/>
                  </a:lnTo>
                  <a:lnTo>
                    <a:pt x="1" y="41"/>
                  </a:lnTo>
                  <a:lnTo>
                    <a:pt x="3" y="44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7" y="48"/>
                  </a:lnTo>
                  <a:lnTo>
                    <a:pt x="10" y="53"/>
                  </a:lnTo>
                  <a:lnTo>
                    <a:pt x="11" y="57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7" y="54"/>
                  </a:lnTo>
                  <a:lnTo>
                    <a:pt x="18" y="51"/>
                  </a:lnTo>
                  <a:lnTo>
                    <a:pt x="20" y="50"/>
                  </a:lnTo>
                  <a:lnTo>
                    <a:pt x="20" y="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3" name="Freeform 256">
              <a:extLst>
                <a:ext uri="{FF2B5EF4-FFF2-40B4-BE49-F238E27FC236}">
                  <a16:creationId xmlns:a16="http://schemas.microsoft.com/office/drawing/2014/main" id="{D67D7FFC-8259-EED4-C955-0B334DD7E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243" y="3102236"/>
              <a:ext cx="174614" cy="81389"/>
            </a:xfrm>
            <a:custGeom>
              <a:avLst/>
              <a:gdLst/>
              <a:ahLst/>
              <a:cxnLst>
                <a:cxn ang="0">
                  <a:pos x="99" y="5"/>
                </a:cxn>
                <a:cxn ang="0">
                  <a:pos x="91" y="0"/>
                </a:cxn>
                <a:cxn ang="0">
                  <a:pos x="85" y="0"/>
                </a:cxn>
                <a:cxn ang="0">
                  <a:pos x="82" y="8"/>
                </a:cxn>
                <a:cxn ang="0">
                  <a:pos x="80" y="9"/>
                </a:cxn>
                <a:cxn ang="0">
                  <a:pos x="68" y="9"/>
                </a:cxn>
                <a:cxn ang="0">
                  <a:pos x="64" y="12"/>
                </a:cxn>
                <a:cxn ang="0">
                  <a:pos x="60" y="15"/>
                </a:cxn>
                <a:cxn ang="0">
                  <a:pos x="58" y="16"/>
                </a:cxn>
                <a:cxn ang="0">
                  <a:pos x="53" y="20"/>
                </a:cxn>
                <a:cxn ang="0">
                  <a:pos x="53" y="25"/>
                </a:cxn>
                <a:cxn ang="0">
                  <a:pos x="51" y="30"/>
                </a:cxn>
                <a:cxn ang="0">
                  <a:pos x="47" y="29"/>
                </a:cxn>
                <a:cxn ang="0">
                  <a:pos x="38" y="29"/>
                </a:cxn>
                <a:cxn ang="0">
                  <a:pos x="30" y="32"/>
                </a:cxn>
                <a:cxn ang="0">
                  <a:pos x="28" y="33"/>
                </a:cxn>
                <a:cxn ang="0">
                  <a:pos x="21" y="33"/>
                </a:cxn>
                <a:cxn ang="0">
                  <a:pos x="16" y="32"/>
                </a:cxn>
                <a:cxn ang="0">
                  <a:pos x="11" y="35"/>
                </a:cxn>
                <a:cxn ang="0">
                  <a:pos x="10" y="36"/>
                </a:cxn>
                <a:cxn ang="0">
                  <a:pos x="4" y="33"/>
                </a:cxn>
                <a:cxn ang="0">
                  <a:pos x="3" y="32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6" y="45"/>
                </a:cxn>
                <a:cxn ang="0">
                  <a:pos x="8" y="45"/>
                </a:cxn>
                <a:cxn ang="0">
                  <a:pos x="14" y="45"/>
                </a:cxn>
                <a:cxn ang="0">
                  <a:pos x="18" y="47"/>
                </a:cxn>
                <a:cxn ang="0">
                  <a:pos x="24" y="46"/>
                </a:cxn>
                <a:cxn ang="0">
                  <a:pos x="28" y="43"/>
                </a:cxn>
                <a:cxn ang="0">
                  <a:pos x="35" y="42"/>
                </a:cxn>
                <a:cxn ang="0">
                  <a:pos x="41" y="42"/>
                </a:cxn>
                <a:cxn ang="0">
                  <a:pos x="44" y="49"/>
                </a:cxn>
                <a:cxn ang="0">
                  <a:pos x="50" y="50"/>
                </a:cxn>
                <a:cxn ang="0">
                  <a:pos x="60" y="50"/>
                </a:cxn>
                <a:cxn ang="0">
                  <a:pos x="77" y="55"/>
                </a:cxn>
                <a:cxn ang="0">
                  <a:pos x="80" y="53"/>
                </a:cxn>
                <a:cxn ang="0">
                  <a:pos x="87" y="50"/>
                </a:cxn>
                <a:cxn ang="0">
                  <a:pos x="91" y="49"/>
                </a:cxn>
                <a:cxn ang="0">
                  <a:pos x="98" y="47"/>
                </a:cxn>
                <a:cxn ang="0">
                  <a:pos x="102" y="46"/>
                </a:cxn>
                <a:cxn ang="0">
                  <a:pos x="102" y="46"/>
                </a:cxn>
                <a:cxn ang="0">
                  <a:pos x="104" y="42"/>
                </a:cxn>
                <a:cxn ang="0">
                  <a:pos x="105" y="40"/>
                </a:cxn>
                <a:cxn ang="0">
                  <a:pos x="107" y="36"/>
                </a:cxn>
                <a:cxn ang="0">
                  <a:pos x="107" y="35"/>
                </a:cxn>
                <a:cxn ang="0">
                  <a:pos x="108" y="30"/>
                </a:cxn>
                <a:cxn ang="0">
                  <a:pos x="109" y="29"/>
                </a:cxn>
                <a:cxn ang="0">
                  <a:pos x="114" y="29"/>
                </a:cxn>
                <a:cxn ang="0">
                  <a:pos x="117" y="25"/>
                </a:cxn>
                <a:cxn ang="0">
                  <a:pos x="117" y="22"/>
                </a:cxn>
                <a:cxn ang="0">
                  <a:pos x="118" y="20"/>
                </a:cxn>
                <a:cxn ang="0">
                  <a:pos x="112" y="6"/>
                </a:cxn>
                <a:cxn ang="0">
                  <a:pos x="107" y="8"/>
                </a:cxn>
                <a:cxn ang="0">
                  <a:pos x="99" y="5"/>
                </a:cxn>
              </a:cxnLst>
              <a:rect l="0" t="0" r="r" b="b"/>
              <a:pathLst>
                <a:path w="118" h="55">
                  <a:moveTo>
                    <a:pt x="99" y="5"/>
                  </a:moveTo>
                  <a:lnTo>
                    <a:pt x="99" y="5"/>
                  </a:lnTo>
                  <a:lnTo>
                    <a:pt x="95" y="2"/>
                  </a:lnTo>
                  <a:lnTo>
                    <a:pt x="91" y="0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84" y="3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0" y="9"/>
                  </a:lnTo>
                  <a:lnTo>
                    <a:pt x="77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4" y="12"/>
                  </a:lnTo>
                  <a:lnTo>
                    <a:pt x="61" y="13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58" y="16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5"/>
                  </a:lnTo>
                  <a:lnTo>
                    <a:pt x="53" y="25"/>
                  </a:lnTo>
                  <a:lnTo>
                    <a:pt x="54" y="29"/>
                  </a:lnTo>
                  <a:lnTo>
                    <a:pt x="51" y="30"/>
                  </a:lnTo>
                  <a:lnTo>
                    <a:pt x="50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38" y="29"/>
                  </a:lnTo>
                  <a:lnTo>
                    <a:pt x="34" y="30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8" y="33"/>
                  </a:lnTo>
                  <a:lnTo>
                    <a:pt x="26" y="35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16" y="32"/>
                  </a:lnTo>
                  <a:lnTo>
                    <a:pt x="14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4" y="33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3" y="43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5"/>
                  </a:lnTo>
                  <a:lnTo>
                    <a:pt x="11" y="45"/>
                  </a:lnTo>
                  <a:lnTo>
                    <a:pt x="14" y="45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7"/>
                  </a:lnTo>
                  <a:lnTo>
                    <a:pt x="24" y="46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31" y="43"/>
                  </a:lnTo>
                  <a:lnTo>
                    <a:pt x="35" y="42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3" y="45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0" y="50"/>
                  </a:lnTo>
                  <a:lnTo>
                    <a:pt x="60" y="50"/>
                  </a:lnTo>
                  <a:lnTo>
                    <a:pt x="60" y="50"/>
                  </a:lnTo>
                  <a:lnTo>
                    <a:pt x="70" y="53"/>
                  </a:lnTo>
                  <a:lnTo>
                    <a:pt x="77" y="55"/>
                  </a:lnTo>
                  <a:lnTo>
                    <a:pt x="77" y="55"/>
                  </a:lnTo>
                  <a:lnTo>
                    <a:pt x="80" y="53"/>
                  </a:lnTo>
                  <a:lnTo>
                    <a:pt x="82" y="52"/>
                  </a:lnTo>
                  <a:lnTo>
                    <a:pt x="87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5" y="49"/>
                  </a:lnTo>
                  <a:lnTo>
                    <a:pt x="98" y="47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3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5" y="40"/>
                  </a:lnTo>
                  <a:lnTo>
                    <a:pt x="107" y="39"/>
                  </a:lnTo>
                  <a:lnTo>
                    <a:pt x="107" y="36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8" y="33"/>
                  </a:lnTo>
                  <a:lnTo>
                    <a:pt x="108" y="30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14" y="29"/>
                  </a:lnTo>
                  <a:lnTo>
                    <a:pt x="115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2"/>
                  </a:lnTo>
                  <a:lnTo>
                    <a:pt x="118" y="20"/>
                  </a:lnTo>
                  <a:lnTo>
                    <a:pt x="118" y="20"/>
                  </a:lnTo>
                  <a:lnTo>
                    <a:pt x="114" y="12"/>
                  </a:lnTo>
                  <a:lnTo>
                    <a:pt x="112" y="6"/>
                  </a:lnTo>
                  <a:lnTo>
                    <a:pt x="112" y="6"/>
                  </a:lnTo>
                  <a:lnTo>
                    <a:pt x="107" y="8"/>
                  </a:lnTo>
                  <a:lnTo>
                    <a:pt x="104" y="8"/>
                  </a:lnTo>
                  <a:lnTo>
                    <a:pt x="99" y="5"/>
                  </a:lnTo>
                  <a:lnTo>
                    <a:pt x="99" y="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4" name="Freeform 257">
              <a:extLst>
                <a:ext uri="{FF2B5EF4-FFF2-40B4-BE49-F238E27FC236}">
                  <a16:creationId xmlns:a16="http://schemas.microsoft.com/office/drawing/2014/main" id="{D0772A8B-6028-D66A-D971-7EE5658DA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181" y="3114074"/>
              <a:ext cx="152418" cy="85827"/>
            </a:xfrm>
            <a:custGeom>
              <a:avLst/>
              <a:gdLst/>
              <a:ahLst/>
              <a:cxnLst>
                <a:cxn ang="0">
                  <a:pos x="100" y="11"/>
                </a:cxn>
                <a:cxn ang="0">
                  <a:pos x="97" y="8"/>
                </a:cxn>
                <a:cxn ang="0">
                  <a:pos x="87" y="5"/>
                </a:cxn>
                <a:cxn ang="0">
                  <a:pos x="83" y="2"/>
                </a:cxn>
                <a:cxn ang="0">
                  <a:pos x="71" y="0"/>
                </a:cxn>
                <a:cxn ang="0">
                  <a:pos x="69" y="1"/>
                </a:cxn>
                <a:cxn ang="0">
                  <a:pos x="60" y="8"/>
                </a:cxn>
                <a:cxn ang="0">
                  <a:pos x="57" y="10"/>
                </a:cxn>
                <a:cxn ang="0">
                  <a:pos x="42" y="12"/>
                </a:cxn>
                <a:cxn ang="0">
                  <a:pos x="40" y="15"/>
                </a:cxn>
                <a:cxn ang="0">
                  <a:pos x="39" y="15"/>
                </a:cxn>
                <a:cxn ang="0">
                  <a:pos x="30" y="18"/>
                </a:cxn>
                <a:cxn ang="0">
                  <a:pos x="19" y="15"/>
                </a:cxn>
                <a:cxn ang="0">
                  <a:pos x="16" y="12"/>
                </a:cxn>
                <a:cxn ang="0">
                  <a:pos x="15" y="14"/>
                </a:cxn>
                <a:cxn ang="0">
                  <a:pos x="15" y="17"/>
                </a:cxn>
                <a:cxn ang="0">
                  <a:pos x="12" y="21"/>
                </a:cxn>
                <a:cxn ang="0">
                  <a:pos x="7" y="21"/>
                </a:cxn>
                <a:cxn ang="0">
                  <a:pos x="6" y="22"/>
                </a:cxn>
                <a:cxn ang="0">
                  <a:pos x="5" y="27"/>
                </a:cxn>
                <a:cxn ang="0">
                  <a:pos x="5" y="28"/>
                </a:cxn>
                <a:cxn ang="0">
                  <a:pos x="3" y="32"/>
                </a:cxn>
                <a:cxn ang="0">
                  <a:pos x="2" y="34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16" y="54"/>
                </a:cxn>
                <a:cxn ang="0">
                  <a:pos x="20" y="56"/>
                </a:cxn>
                <a:cxn ang="0">
                  <a:pos x="29" y="58"/>
                </a:cxn>
                <a:cxn ang="0">
                  <a:pos x="33" y="58"/>
                </a:cxn>
                <a:cxn ang="0">
                  <a:pos x="56" y="51"/>
                </a:cxn>
                <a:cxn ang="0">
                  <a:pos x="62" y="52"/>
                </a:cxn>
                <a:cxn ang="0">
                  <a:pos x="67" y="54"/>
                </a:cxn>
                <a:cxn ang="0">
                  <a:pos x="76" y="47"/>
                </a:cxn>
                <a:cxn ang="0">
                  <a:pos x="80" y="41"/>
                </a:cxn>
                <a:cxn ang="0">
                  <a:pos x="91" y="22"/>
                </a:cxn>
                <a:cxn ang="0">
                  <a:pos x="101" y="15"/>
                </a:cxn>
                <a:cxn ang="0">
                  <a:pos x="103" y="14"/>
                </a:cxn>
                <a:cxn ang="0">
                  <a:pos x="103" y="11"/>
                </a:cxn>
                <a:cxn ang="0">
                  <a:pos x="100" y="11"/>
                </a:cxn>
              </a:cxnLst>
              <a:rect l="0" t="0" r="r" b="b"/>
              <a:pathLst>
                <a:path w="103" h="58">
                  <a:moveTo>
                    <a:pt x="100" y="11"/>
                  </a:moveTo>
                  <a:lnTo>
                    <a:pt x="100" y="11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90" y="7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83" y="2"/>
                  </a:lnTo>
                  <a:lnTo>
                    <a:pt x="79" y="1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9" y="1"/>
                  </a:lnTo>
                  <a:lnTo>
                    <a:pt x="64" y="4"/>
                  </a:lnTo>
                  <a:lnTo>
                    <a:pt x="60" y="8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47" y="11"/>
                  </a:lnTo>
                  <a:lnTo>
                    <a:pt x="42" y="12"/>
                  </a:lnTo>
                  <a:lnTo>
                    <a:pt x="40" y="14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7" y="17"/>
                  </a:lnTo>
                  <a:lnTo>
                    <a:pt x="30" y="18"/>
                  </a:lnTo>
                  <a:lnTo>
                    <a:pt x="23" y="17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5" y="14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9"/>
                  </a:lnTo>
                  <a:lnTo>
                    <a:pt x="12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2"/>
                  </a:lnTo>
                  <a:lnTo>
                    <a:pt x="6" y="25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31"/>
                  </a:lnTo>
                  <a:lnTo>
                    <a:pt x="3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10" y="48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20" y="56"/>
                  </a:lnTo>
                  <a:lnTo>
                    <a:pt x="25" y="58"/>
                  </a:lnTo>
                  <a:lnTo>
                    <a:pt x="29" y="58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56" y="51"/>
                  </a:lnTo>
                  <a:lnTo>
                    <a:pt x="56" y="51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7" y="54"/>
                  </a:lnTo>
                  <a:lnTo>
                    <a:pt x="67" y="54"/>
                  </a:lnTo>
                  <a:lnTo>
                    <a:pt x="70" y="51"/>
                  </a:lnTo>
                  <a:lnTo>
                    <a:pt x="76" y="47"/>
                  </a:lnTo>
                  <a:lnTo>
                    <a:pt x="76" y="47"/>
                  </a:lnTo>
                  <a:lnTo>
                    <a:pt x="80" y="41"/>
                  </a:lnTo>
                  <a:lnTo>
                    <a:pt x="84" y="34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103" y="14"/>
                  </a:lnTo>
                  <a:lnTo>
                    <a:pt x="103" y="12"/>
                  </a:lnTo>
                  <a:lnTo>
                    <a:pt x="103" y="11"/>
                  </a:lnTo>
                  <a:lnTo>
                    <a:pt x="100" y="11"/>
                  </a:lnTo>
                  <a:lnTo>
                    <a:pt x="100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5" name="Freeform 258">
              <a:extLst>
                <a:ext uri="{FF2B5EF4-FFF2-40B4-BE49-F238E27FC236}">
                  <a16:creationId xmlns:a16="http://schemas.microsoft.com/office/drawing/2014/main" id="{D19298BB-388D-956B-BF88-6F195649A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874" y="3040084"/>
              <a:ext cx="146499" cy="76949"/>
            </a:xfrm>
            <a:custGeom>
              <a:avLst/>
              <a:gdLst/>
              <a:ahLst/>
              <a:cxnLst>
                <a:cxn ang="0">
                  <a:pos x="93" y="24"/>
                </a:cxn>
                <a:cxn ang="0">
                  <a:pos x="85" y="23"/>
                </a:cxn>
                <a:cxn ang="0">
                  <a:pos x="84" y="21"/>
                </a:cxn>
                <a:cxn ang="0">
                  <a:pos x="81" y="15"/>
                </a:cxn>
                <a:cxn ang="0">
                  <a:pos x="79" y="15"/>
                </a:cxn>
                <a:cxn ang="0">
                  <a:pos x="72" y="15"/>
                </a:cxn>
                <a:cxn ang="0">
                  <a:pos x="69" y="17"/>
                </a:cxn>
                <a:cxn ang="0">
                  <a:pos x="65" y="17"/>
                </a:cxn>
                <a:cxn ang="0">
                  <a:pos x="61" y="13"/>
                </a:cxn>
                <a:cxn ang="0">
                  <a:pos x="61" y="11"/>
                </a:cxn>
                <a:cxn ang="0">
                  <a:pos x="51" y="5"/>
                </a:cxn>
                <a:cxn ang="0">
                  <a:pos x="41" y="0"/>
                </a:cxn>
                <a:cxn ang="0">
                  <a:pos x="41" y="3"/>
                </a:cxn>
                <a:cxn ang="0">
                  <a:pos x="39" y="3"/>
                </a:cxn>
                <a:cxn ang="0">
                  <a:pos x="34" y="1"/>
                </a:cxn>
                <a:cxn ang="0">
                  <a:pos x="32" y="3"/>
                </a:cxn>
                <a:cxn ang="0">
                  <a:pos x="27" y="5"/>
                </a:cxn>
                <a:cxn ang="0">
                  <a:pos x="20" y="8"/>
                </a:cxn>
                <a:cxn ang="0">
                  <a:pos x="15" y="11"/>
                </a:cxn>
                <a:cxn ang="0">
                  <a:pos x="2" y="15"/>
                </a:cxn>
                <a:cxn ang="0">
                  <a:pos x="0" y="17"/>
                </a:cxn>
                <a:cxn ang="0">
                  <a:pos x="4" y="24"/>
                </a:cxn>
                <a:cxn ang="0">
                  <a:pos x="5" y="31"/>
                </a:cxn>
                <a:cxn ang="0">
                  <a:pos x="8" y="37"/>
                </a:cxn>
                <a:cxn ang="0">
                  <a:pos x="18" y="44"/>
                </a:cxn>
                <a:cxn ang="0">
                  <a:pos x="25" y="50"/>
                </a:cxn>
                <a:cxn ang="0">
                  <a:pos x="25" y="51"/>
                </a:cxn>
                <a:cxn ang="0">
                  <a:pos x="37" y="51"/>
                </a:cxn>
                <a:cxn ang="0">
                  <a:pos x="39" y="50"/>
                </a:cxn>
                <a:cxn ang="0">
                  <a:pos x="42" y="42"/>
                </a:cxn>
                <a:cxn ang="0">
                  <a:pos x="48" y="42"/>
                </a:cxn>
                <a:cxn ang="0">
                  <a:pos x="56" y="47"/>
                </a:cxn>
                <a:cxn ang="0">
                  <a:pos x="61" y="50"/>
                </a:cxn>
                <a:cxn ang="0">
                  <a:pos x="69" y="48"/>
                </a:cxn>
                <a:cxn ang="0">
                  <a:pos x="69" y="52"/>
                </a:cxn>
                <a:cxn ang="0">
                  <a:pos x="72" y="48"/>
                </a:cxn>
                <a:cxn ang="0">
                  <a:pos x="75" y="47"/>
                </a:cxn>
                <a:cxn ang="0">
                  <a:pos x="86" y="42"/>
                </a:cxn>
                <a:cxn ang="0">
                  <a:pos x="89" y="40"/>
                </a:cxn>
                <a:cxn ang="0">
                  <a:pos x="99" y="31"/>
                </a:cxn>
                <a:cxn ang="0">
                  <a:pos x="96" y="27"/>
                </a:cxn>
                <a:cxn ang="0">
                  <a:pos x="93" y="24"/>
                </a:cxn>
              </a:cxnLst>
              <a:rect l="0" t="0" r="r" b="b"/>
              <a:pathLst>
                <a:path w="99" h="52">
                  <a:moveTo>
                    <a:pt x="93" y="24"/>
                  </a:moveTo>
                  <a:lnTo>
                    <a:pt x="93" y="24"/>
                  </a:lnTo>
                  <a:lnTo>
                    <a:pt x="88" y="23"/>
                  </a:lnTo>
                  <a:lnTo>
                    <a:pt x="85" y="23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2" y="17"/>
                  </a:lnTo>
                  <a:lnTo>
                    <a:pt x="81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4" y="15"/>
                  </a:lnTo>
                  <a:lnTo>
                    <a:pt x="72" y="15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8"/>
                  </a:lnTo>
                  <a:lnTo>
                    <a:pt x="65" y="17"/>
                  </a:lnTo>
                  <a:lnTo>
                    <a:pt x="62" y="15"/>
                  </a:lnTo>
                  <a:lnTo>
                    <a:pt x="61" y="13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10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3"/>
                  </a:lnTo>
                  <a:lnTo>
                    <a:pt x="37" y="3"/>
                  </a:lnTo>
                  <a:lnTo>
                    <a:pt x="34" y="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29" y="4"/>
                  </a:lnTo>
                  <a:lnTo>
                    <a:pt x="27" y="5"/>
                  </a:lnTo>
                  <a:lnTo>
                    <a:pt x="22" y="7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5" y="11"/>
                  </a:lnTo>
                  <a:lnTo>
                    <a:pt x="11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5" y="31"/>
                  </a:lnTo>
                  <a:lnTo>
                    <a:pt x="7" y="34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8" y="44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34" y="51"/>
                  </a:lnTo>
                  <a:lnTo>
                    <a:pt x="37" y="51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45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8" y="42"/>
                  </a:lnTo>
                  <a:lnTo>
                    <a:pt x="52" y="44"/>
                  </a:lnTo>
                  <a:lnTo>
                    <a:pt x="56" y="47"/>
                  </a:lnTo>
                  <a:lnTo>
                    <a:pt x="56" y="47"/>
                  </a:lnTo>
                  <a:lnTo>
                    <a:pt x="61" y="50"/>
                  </a:lnTo>
                  <a:lnTo>
                    <a:pt x="64" y="50"/>
                  </a:lnTo>
                  <a:lnTo>
                    <a:pt x="69" y="48"/>
                  </a:lnTo>
                  <a:lnTo>
                    <a:pt x="69" y="48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2" y="48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82" y="45"/>
                  </a:lnTo>
                  <a:lnTo>
                    <a:pt x="86" y="42"/>
                  </a:lnTo>
                  <a:lnTo>
                    <a:pt x="89" y="40"/>
                  </a:lnTo>
                  <a:lnTo>
                    <a:pt x="89" y="40"/>
                  </a:lnTo>
                  <a:lnTo>
                    <a:pt x="93" y="35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6" y="27"/>
                  </a:lnTo>
                  <a:lnTo>
                    <a:pt x="93" y="24"/>
                  </a:lnTo>
                  <a:lnTo>
                    <a:pt x="93" y="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6" name="Freeform 259">
              <a:extLst>
                <a:ext uri="{FF2B5EF4-FFF2-40B4-BE49-F238E27FC236}">
                  <a16:creationId xmlns:a16="http://schemas.microsoft.com/office/drawing/2014/main" id="{6338F8D3-B30D-EB03-F357-B464B0B3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978" y="3085958"/>
              <a:ext cx="134661" cy="5475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1" y="3"/>
                </a:cxn>
                <a:cxn ang="0">
                  <a:pos x="56" y="3"/>
                </a:cxn>
                <a:cxn ang="0">
                  <a:pos x="52" y="3"/>
                </a:cxn>
                <a:cxn ang="0">
                  <a:pos x="42" y="2"/>
                </a:cxn>
                <a:cxn ang="0">
                  <a:pos x="40" y="2"/>
                </a:cxn>
                <a:cxn ang="0">
                  <a:pos x="34" y="3"/>
                </a:cxn>
                <a:cxn ang="0">
                  <a:pos x="32" y="3"/>
                </a:cxn>
                <a:cxn ang="0">
                  <a:pos x="30" y="0"/>
                </a:cxn>
                <a:cxn ang="0">
                  <a:pos x="20" y="9"/>
                </a:cxn>
                <a:cxn ang="0">
                  <a:pos x="17" y="11"/>
                </a:cxn>
                <a:cxn ang="0">
                  <a:pos x="6" y="16"/>
                </a:cxn>
                <a:cxn ang="0">
                  <a:pos x="3" y="17"/>
                </a:cxn>
                <a:cxn ang="0">
                  <a:pos x="0" y="21"/>
                </a:cxn>
                <a:cxn ang="0">
                  <a:pos x="9" y="34"/>
                </a:cxn>
                <a:cxn ang="0">
                  <a:pos x="13" y="36"/>
                </a:cxn>
                <a:cxn ang="0">
                  <a:pos x="27" y="36"/>
                </a:cxn>
                <a:cxn ang="0">
                  <a:pos x="30" y="34"/>
                </a:cxn>
                <a:cxn ang="0">
                  <a:pos x="30" y="33"/>
                </a:cxn>
                <a:cxn ang="0">
                  <a:pos x="37" y="30"/>
                </a:cxn>
                <a:cxn ang="0">
                  <a:pos x="47" y="29"/>
                </a:cxn>
                <a:cxn ang="0">
                  <a:pos x="54" y="23"/>
                </a:cxn>
                <a:cxn ang="0">
                  <a:pos x="61" y="19"/>
                </a:cxn>
                <a:cxn ang="0">
                  <a:pos x="69" y="20"/>
                </a:cxn>
                <a:cxn ang="0">
                  <a:pos x="77" y="24"/>
                </a:cxn>
                <a:cxn ang="0">
                  <a:pos x="80" y="26"/>
                </a:cxn>
                <a:cxn ang="0">
                  <a:pos x="87" y="27"/>
                </a:cxn>
                <a:cxn ang="0">
                  <a:pos x="83" y="21"/>
                </a:cxn>
                <a:cxn ang="0">
                  <a:pos x="84" y="19"/>
                </a:cxn>
                <a:cxn ang="0">
                  <a:pos x="90" y="10"/>
                </a:cxn>
                <a:cxn ang="0">
                  <a:pos x="91" y="10"/>
                </a:cxn>
                <a:cxn ang="0">
                  <a:pos x="84" y="9"/>
                </a:cxn>
                <a:cxn ang="0">
                  <a:pos x="81" y="7"/>
                </a:cxn>
                <a:cxn ang="0">
                  <a:pos x="67" y="4"/>
                </a:cxn>
              </a:cxnLst>
              <a:rect l="0" t="0" r="r" b="b"/>
              <a:pathLst>
                <a:path w="91" h="37">
                  <a:moveTo>
                    <a:pt x="67" y="4"/>
                  </a:moveTo>
                  <a:lnTo>
                    <a:pt x="67" y="4"/>
                  </a:lnTo>
                  <a:lnTo>
                    <a:pt x="64" y="4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6" y="3"/>
                  </a:lnTo>
                  <a:lnTo>
                    <a:pt x="56" y="3"/>
                  </a:lnTo>
                  <a:lnTo>
                    <a:pt x="52" y="3"/>
                  </a:lnTo>
                  <a:lnTo>
                    <a:pt x="47" y="3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7" y="2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4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7" y="11"/>
                  </a:lnTo>
                  <a:lnTo>
                    <a:pt x="13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3" y="1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5" y="27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13" y="36"/>
                  </a:lnTo>
                  <a:lnTo>
                    <a:pt x="20" y="37"/>
                  </a:lnTo>
                  <a:lnTo>
                    <a:pt x="27" y="36"/>
                  </a:lnTo>
                  <a:lnTo>
                    <a:pt x="29" y="3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2" y="31"/>
                  </a:lnTo>
                  <a:lnTo>
                    <a:pt x="37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50" y="27"/>
                  </a:lnTo>
                  <a:lnTo>
                    <a:pt x="54" y="23"/>
                  </a:lnTo>
                  <a:lnTo>
                    <a:pt x="59" y="20"/>
                  </a:lnTo>
                  <a:lnTo>
                    <a:pt x="61" y="19"/>
                  </a:lnTo>
                  <a:lnTo>
                    <a:pt x="61" y="19"/>
                  </a:lnTo>
                  <a:lnTo>
                    <a:pt x="69" y="20"/>
                  </a:lnTo>
                  <a:lnTo>
                    <a:pt x="73" y="21"/>
                  </a:lnTo>
                  <a:lnTo>
                    <a:pt x="77" y="24"/>
                  </a:lnTo>
                  <a:lnTo>
                    <a:pt x="77" y="24"/>
                  </a:lnTo>
                  <a:lnTo>
                    <a:pt x="80" y="26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84" y="24"/>
                  </a:lnTo>
                  <a:lnTo>
                    <a:pt x="83" y="21"/>
                  </a:lnTo>
                  <a:lnTo>
                    <a:pt x="83" y="21"/>
                  </a:lnTo>
                  <a:lnTo>
                    <a:pt x="84" y="19"/>
                  </a:lnTo>
                  <a:lnTo>
                    <a:pt x="86" y="16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1" y="10"/>
                  </a:lnTo>
                  <a:lnTo>
                    <a:pt x="91" y="10"/>
                  </a:lnTo>
                  <a:lnTo>
                    <a:pt x="84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6" y="4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7" name="Freeform 260">
              <a:extLst>
                <a:ext uri="{FF2B5EF4-FFF2-40B4-BE49-F238E27FC236}">
                  <a16:creationId xmlns:a16="http://schemas.microsoft.com/office/drawing/2014/main" id="{35D9711D-6B28-D750-2C87-F4CB0E9C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990" y="3309406"/>
              <a:ext cx="78429" cy="145019"/>
            </a:xfrm>
            <a:custGeom>
              <a:avLst/>
              <a:gdLst/>
              <a:ahLst/>
              <a:cxnLst>
                <a:cxn ang="0">
                  <a:pos x="40" y="81"/>
                </a:cxn>
                <a:cxn ang="0">
                  <a:pos x="41" y="80"/>
                </a:cxn>
                <a:cxn ang="0">
                  <a:pos x="36" y="72"/>
                </a:cxn>
                <a:cxn ang="0">
                  <a:pos x="36" y="70"/>
                </a:cxn>
                <a:cxn ang="0">
                  <a:pos x="37" y="65"/>
                </a:cxn>
                <a:cxn ang="0">
                  <a:pos x="40" y="64"/>
                </a:cxn>
                <a:cxn ang="0">
                  <a:pos x="41" y="61"/>
                </a:cxn>
                <a:cxn ang="0">
                  <a:pos x="36" y="55"/>
                </a:cxn>
                <a:cxn ang="0">
                  <a:pos x="34" y="50"/>
                </a:cxn>
                <a:cxn ang="0">
                  <a:pos x="40" y="48"/>
                </a:cxn>
                <a:cxn ang="0">
                  <a:pos x="40" y="48"/>
                </a:cxn>
                <a:cxn ang="0">
                  <a:pos x="41" y="44"/>
                </a:cxn>
                <a:cxn ang="0">
                  <a:pos x="43" y="38"/>
                </a:cxn>
                <a:cxn ang="0">
                  <a:pos x="44" y="34"/>
                </a:cxn>
                <a:cxn ang="0">
                  <a:pos x="41" y="23"/>
                </a:cxn>
                <a:cxn ang="0">
                  <a:pos x="43" y="20"/>
                </a:cxn>
                <a:cxn ang="0">
                  <a:pos x="51" y="14"/>
                </a:cxn>
                <a:cxn ang="0">
                  <a:pos x="53" y="11"/>
                </a:cxn>
                <a:cxn ang="0">
                  <a:pos x="49" y="8"/>
                </a:cxn>
                <a:cxn ang="0">
                  <a:pos x="47" y="7"/>
                </a:cxn>
                <a:cxn ang="0">
                  <a:pos x="44" y="4"/>
                </a:cxn>
                <a:cxn ang="0">
                  <a:pos x="37" y="6"/>
                </a:cxn>
                <a:cxn ang="0">
                  <a:pos x="36" y="7"/>
                </a:cxn>
                <a:cxn ang="0">
                  <a:pos x="33" y="6"/>
                </a:cxn>
                <a:cxn ang="0">
                  <a:pos x="32" y="6"/>
                </a:cxn>
                <a:cxn ang="0">
                  <a:pos x="23" y="6"/>
                </a:cxn>
                <a:cxn ang="0">
                  <a:pos x="22" y="3"/>
                </a:cxn>
                <a:cxn ang="0">
                  <a:pos x="20" y="0"/>
                </a:cxn>
                <a:cxn ang="0">
                  <a:pos x="16" y="3"/>
                </a:cxn>
                <a:cxn ang="0">
                  <a:pos x="14" y="4"/>
                </a:cxn>
                <a:cxn ang="0">
                  <a:pos x="12" y="4"/>
                </a:cxn>
                <a:cxn ang="0">
                  <a:pos x="12" y="16"/>
                </a:cxn>
                <a:cxn ang="0">
                  <a:pos x="13" y="18"/>
                </a:cxn>
                <a:cxn ang="0">
                  <a:pos x="10" y="34"/>
                </a:cxn>
                <a:cxn ang="0">
                  <a:pos x="2" y="54"/>
                </a:cxn>
                <a:cxn ang="0">
                  <a:pos x="0" y="58"/>
                </a:cxn>
                <a:cxn ang="0">
                  <a:pos x="3" y="64"/>
                </a:cxn>
                <a:cxn ang="0">
                  <a:pos x="9" y="68"/>
                </a:cxn>
                <a:cxn ang="0">
                  <a:pos x="12" y="74"/>
                </a:cxn>
                <a:cxn ang="0">
                  <a:pos x="10" y="95"/>
                </a:cxn>
                <a:cxn ang="0">
                  <a:pos x="12" y="97"/>
                </a:cxn>
                <a:cxn ang="0">
                  <a:pos x="23" y="98"/>
                </a:cxn>
                <a:cxn ang="0">
                  <a:pos x="29" y="97"/>
                </a:cxn>
                <a:cxn ang="0">
                  <a:pos x="36" y="95"/>
                </a:cxn>
                <a:cxn ang="0">
                  <a:pos x="33" y="90"/>
                </a:cxn>
                <a:cxn ang="0">
                  <a:pos x="36" y="82"/>
                </a:cxn>
                <a:cxn ang="0">
                  <a:pos x="40" y="81"/>
                </a:cxn>
              </a:cxnLst>
              <a:rect l="0" t="0" r="r" b="b"/>
              <a:pathLst>
                <a:path w="53" h="98">
                  <a:moveTo>
                    <a:pt x="40" y="81"/>
                  </a:moveTo>
                  <a:lnTo>
                    <a:pt x="40" y="81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1" y="77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67"/>
                  </a:lnTo>
                  <a:lnTo>
                    <a:pt x="37" y="65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1" y="62"/>
                  </a:lnTo>
                  <a:lnTo>
                    <a:pt x="41" y="61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4" y="53"/>
                  </a:lnTo>
                  <a:lnTo>
                    <a:pt x="34" y="50"/>
                  </a:lnTo>
                  <a:lnTo>
                    <a:pt x="37" y="50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1" y="47"/>
                  </a:lnTo>
                  <a:lnTo>
                    <a:pt x="41" y="44"/>
                  </a:lnTo>
                  <a:lnTo>
                    <a:pt x="41" y="41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4" y="34"/>
                  </a:lnTo>
                  <a:lnTo>
                    <a:pt x="43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3" y="20"/>
                  </a:lnTo>
                  <a:lnTo>
                    <a:pt x="44" y="18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3" y="11"/>
                  </a:lnTo>
                  <a:lnTo>
                    <a:pt x="51" y="10"/>
                  </a:lnTo>
                  <a:lnTo>
                    <a:pt x="49" y="8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7" y="6"/>
                  </a:lnTo>
                  <a:lnTo>
                    <a:pt x="44" y="4"/>
                  </a:lnTo>
                  <a:lnTo>
                    <a:pt x="41" y="4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6" y="7"/>
                  </a:lnTo>
                  <a:lnTo>
                    <a:pt x="34" y="7"/>
                  </a:lnTo>
                  <a:lnTo>
                    <a:pt x="33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26" y="6"/>
                  </a:lnTo>
                  <a:lnTo>
                    <a:pt x="23" y="6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9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11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3" y="18"/>
                  </a:lnTo>
                  <a:lnTo>
                    <a:pt x="13" y="23"/>
                  </a:lnTo>
                  <a:lnTo>
                    <a:pt x="10" y="34"/>
                  </a:lnTo>
                  <a:lnTo>
                    <a:pt x="7" y="45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3" y="64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0" y="70"/>
                  </a:lnTo>
                  <a:lnTo>
                    <a:pt x="12" y="74"/>
                  </a:lnTo>
                  <a:lnTo>
                    <a:pt x="12" y="81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2" y="97"/>
                  </a:lnTo>
                  <a:lnTo>
                    <a:pt x="14" y="98"/>
                  </a:lnTo>
                  <a:lnTo>
                    <a:pt x="23" y="98"/>
                  </a:lnTo>
                  <a:lnTo>
                    <a:pt x="23" y="98"/>
                  </a:lnTo>
                  <a:lnTo>
                    <a:pt x="29" y="97"/>
                  </a:lnTo>
                  <a:lnTo>
                    <a:pt x="36" y="95"/>
                  </a:lnTo>
                  <a:lnTo>
                    <a:pt x="36" y="95"/>
                  </a:lnTo>
                  <a:lnTo>
                    <a:pt x="33" y="90"/>
                  </a:lnTo>
                  <a:lnTo>
                    <a:pt x="33" y="90"/>
                  </a:lnTo>
                  <a:lnTo>
                    <a:pt x="34" y="84"/>
                  </a:lnTo>
                  <a:lnTo>
                    <a:pt x="36" y="82"/>
                  </a:lnTo>
                  <a:lnTo>
                    <a:pt x="40" y="81"/>
                  </a:lnTo>
                  <a:lnTo>
                    <a:pt x="40" y="8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8" name="Freeform 261">
              <a:extLst>
                <a:ext uri="{FF2B5EF4-FFF2-40B4-BE49-F238E27FC236}">
                  <a16:creationId xmlns:a16="http://schemas.microsoft.com/office/drawing/2014/main" id="{B3A80ADF-E47B-9887-F934-F608B0DB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5" y="2964616"/>
              <a:ext cx="96186" cy="82868"/>
            </a:xfrm>
            <a:custGeom>
              <a:avLst/>
              <a:gdLst/>
              <a:ahLst/>
              <a:cxnLst>
                <a:cxn ang="0">
                  <a:pos x="21" y="44"/>
                </a:cxn>
                <a:cxn ang="0">
                  <a:pos x="26" y="42"/>
                </a:cxn>
                <a:cxn ang="0">
                  <a:pos x="31" y="45"/>
                </a:cxn>
                <a:cxn ang="0">
                  <a:pos x="37" y="48"/>
                </a:cxn>
                <a:cxn ang="0">
                  <a:pos x="43" y="52"/>
                </a:cxn>
                <a:cxn ang="0">
                  <a:pos x="47" y="56"/>
                </a:cxn>
                <a:cxn ang="0">
                  <a:pos x="48" y="44"/>
                </a:cxn>
                <a:cxn ang="0">
                  <a:pos x="48" y="41"/>
                </a:cxn>
                <a:cxn ang="0">
                  <a:pos x="48" y="37"/>
                </a:cxn>
                <a:cxn ang="0">
                  <a:pos x="50" y="37"/>
                </a:cxn>
                <a:cxn ang="0">
                  <a:pos x="57" y="34"/>
                </a:cxn>
                <a:cxn ang="0">
                  <a:pos x="58" y="32"/>
                </a:cxn>
                <a:cxn ang="0">
                  <a:pos x="60" y="28"/>
                </a:cxn>
                <a:cxn ang="0">
                  <a:pos x="63" y="27"/>
                </a:cxn>
                <a:cxn ang="0">
                  <a:pos x="60" y="22"/>
                </a:cxn>
                <a:cxn ang="0">
                  <a:pos x="57" y="18"/>
                </a:cxn>
                <a:cxn ang="0">
                  <a:pos x="58" y="15"/>
                </a:cxn>
                <a:cxn ang="0">
                  <a:pos x="65" y="11"/>
                </a:cxn>
                <a:cxn ang="0">
                  <a:pos x="65" y="5"/>
                </a:cxn>
                <a:cxn ang="0">
                  <a:pos x="64" y="0"/>
                </a:cxn>
                <a:cxn ang="0">
                  <a:pos x="60" y="1"/>
                </a:cxn>
                <a:cxn ang="0">
                  <a:pos x="57" y="0"/>
                </a:cxn>
                <a:cxn ang="0">
                  <a:pos x="44" y="1"/>
                </a:cxn>
                <a:cxn ang="0">
                  <a:pos x="40" y="4"/>
                </a:cxn>
                <a:cxn ang="0">
                  <a:pos x="37" y="10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1" y="15"/>
                </a:cxn>
                <a:cxn ang="0">
                  <a:pos x="30" y="14"/>
                </a:cxn>
                <a:cxn ang="0">
                  <a:pos x="26" y="12"/>
                </a:cxn>
                <a:cxn ang="0">
                  <a:pos x="23" y="17"/>
                </a:cxn>
                <a:cxn ang="0">
                  <a:pos x="21" y="21"/>
                </a:cxn>
                <a:cxn ang="0">
                  <a:pos x="16" y="27"/>
                </a:cxn>
                <a:cxn ang="0">
                  <a:pos x="16" y="29"/>
                </a:cxn>
                <a:cxn ang="0">
                  <a:pos x="11" y="38"/>
                </a:cxn>
                <a:cxn ang="0">
                  <a:pos x="3" y="45"/>
                </a:cxn>
                <a:cxn ang="0">
                  <a:pos x="0" y="47"/>
                </a:cxn>
                <a:cxn ang="0">
                  <a:pos x="6" y="48"/>
                </a:cxn>
                <a:cxn ang="0">
                  <a:pos x="19" y="45"/>
                </a:cxn>
                <a:cxn ang="0">
                  <a:pos x="21" y="44"/>
                </a:cxn>
              </a:cxnLst>
              <a:rect l="0" t="0" r="r" b="b"/>
              <a:pathLst>
                <a:path w="65" h="56">
                  <a:moveTo>
                    <a:pt x="21" y="44"/>
                  </a:moveTo>
                  <a:lnTo>
                    <a:pt x="21" y="44"/>
                  </a:lnTo>
                  <a:lnTo>
                    <a:pt x="23" y="42"/>
                  </a:lnTo>
                  <a:lnTo>
                    <a:pt x="26" y="42"/>
                  </a:lnTo>
                  <a:lnTo>
                    <a:pt x="30" y="44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7" y="48"/>
                  </a:lnTo>
                  <a:lnTo>
                    <a:pt x="43" y="52"/>
                  </a:lnTo>
                  <a:lnTo>
                    <a:pt x="43" y="52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49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1"/>
                  </a:lnTo>
                  <a:lnTo>
                    <a:pt x="48" y="38"/>
                  </a:lnTo>
                  <a:lnTo>
                    <a:pt x="48" y="37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56" y="35"/>
                  </a:lnTo>
                  <a:lnTo>
                    <a:pt x="57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29"/>
                  </a:lnTo>
                  <a:lnTo>
                    <a:pt x="60" y="28"/>
                  </a:lnTo>
                  <a:lnTo>
                    <a:pt x="63" y="27"/>
                  </a:lnTo>
                  <a:lnTo>
                    <a:pt x="63" y="27"/>
                  </a:lnTo>
                  <a:lnTo>
                    <a:pt x="61" y="24"/>
                  </a:lnTo>
                  <a:lnTo>
                    <a:pt x="60" y="22"/>
                  </a:lnTo>
                  <a:lnTo>
                    <a:pt x="57" y="18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8" y="15"/>
                  </a:lnTo>
                  <a:lnTo>
                    <a:pt x="61" y="14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5" y="5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44" y="1"/>
                  </a:lnTo>
                  <a:lnTo>
                    <a:pt x="44" y="1"/>
                  </a:lnTo>
                  <a:lnTo>
                    <a:pt x="40" y="4"/>
                  </a:lnTo>
                  <a:lnTo>
                    <a:pt x="37" y="7"/>
                  </a:lnTo>
                  <a:lnTo>
                    <a:pt x="37" y="10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8" y="14"/>
                  </a:lnTo>
                  <a:lnTo>
                    <a:pt x="37" y="15"/>
                  </a:lnTo>
                  <a:lnTo>
                    <a:pt x="36" y="15"/>
                  </a:lnTo>
                  <a:lnTo>
                    <a:pt x="31" y="15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29" y="11"/>
                  </a:lnTo>
                  <a:lnTo>
                    <a:pt x="26" y="12"/>
                  </a:lnTo>
                  <a:lnTo>
                    <a:pt x="23" y="14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9" y="24"/>
                  </a:lnTo>
                  <a:lnTo>
                    <a:pt x="16" y="27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4" y="35"/>
                  </a:lnTo>
                  <a:lnTo>
                    <a:pt x="11" y="38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14" y="47"/>
                  </a:lnTo>
                  <a:lnTo>
                    <a:pt x="19" y="45"/>
                  </a:lnTo>
                  <a:lnTo>
                    <a:pt x="21" y="44"/>
                  </a:lnTo>
                  <a:lnTo>
                    <a:pt x="21" y="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9" name="Freeform 262">
              <a:extLst>
                <a:ext uri="{FF2B5EF4-FFF2-40B4-BE49-F238E27FC236}">
                  <a16:creationId xmlns:a16="http://schemas.microsoft.com/office/drawing/2014/main" id="{BFDA4A79-06D4-04FF-26C2-5EDC4BB0C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977" y="3069680"/>
              <a:ext cx="14798" cy="22197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4"/>
                </a:cxn>
                <a:cxn ang="0">
                  <a:pos x="0" y="8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8" y="10"/>
                </a:cxn>
                <a:cxn ang="0">
                  <a:pos x="7" y="5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lnTo>
                    <a:pt x="5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0"/>
                  </a:lnTo>
                  <a:lnTo>
                    <a:pt x="7" y="5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0" name="Freeform 263">
              <a:extLst>
                <a:ext uri="{FF2B5EF4-FFF2-40B4-BE49-F238E27FC236}">
                  <a16:creationId xmlns:a16="http://schemas.microsoft.com/office/drawing/2014/main" id="{86760B5A-46F8-34F1-B841-33DBBB51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068" y="3026767"/>
              <a:ext cx="91747" cy="63631"/>
            </a:xfrm>
            <a:custGeom>
              <a:avLst/>
              <a:gdLst/>
              <a:ahLst/>
              <a:cxnLst>
                <a:cxn ang="0">
                  <a:pos x="3" y="12"/>
                </a:cxn>
                <a:cxn ang="0">
                  <a:pos x="7" y="17"/>
                </a:cxn>
                <a:cxn ang="0">
                  <a:pos x="8" y="17"/>
                </a:cxn>
                <a:cxn ang="0">
                  <a:pos x="11" y="19"/>
                </a:cxn>
                <a:cxn ang="0">
                  <a:pos x="17" y="22"/>
                </a:cxn>
                <a:cxn ang="0">
                  <a:pos x="25" y="27"/>
                </a:cxn>
                <a:cxn ang="0">
                  <a:pos x="27" y="29"/>
                </a:cxn>
                <a:cxn ang="0">
                  <a:pos x="28" y="33"/>
                </a:cxn>
                <a:cxn ang="0">
                  <a:pos x="31" y="33"/>
                </a:cxn>
                <a:cxn ang="0">
                  <a:pos x="37" y="29"/>
                </a:cxn>
                <a:cxn ang="0">
                  <a:pos x="38" y="30"/>
                </a:cxn>
                <a:cxn ang="0">
                  <a:pos x="41" y="37"/>
                </a:cxn>
                <a:cxn ang="0">
                  <a:pos x="42" y="37"/>
                </a:cxn>
                <a:cxn ang="0">
                  <a:pos x="47" y="40"/>
                </a:cxn>
                <a:cxn ang="0">
                  <a:pos x="51" y="43"/>
                </a:cxn>
                <a:cxn ang="0">
                  <a:pos x="54" y="43"/>
                </a:cxn>
                <a:cxn ang="0">
                  <a:pos x="54" y="37"/>
                </a:cxn>
                <a:cxn ang="0">
                  <a:pos x="57" y="30"/>
                </a:cxn>
                <a:cxn ang="0">
                  <a:pos x="59" y="29"/>
                </a:cxn>
                <a:cxn ang="0">
                  <a:pos x="62" y="24"/>
                </a:cxn>
                <a:cxn ang="0">
                  <a:pos x="61" y="22"/>
                </a:cxn>
                <a:cxn ang="0">
                  <a:pos x="58" y="17"/>
                </a:cxn>
                <a:cxn ang="0">
                  <a:pos x="58" y="14"/>
                </a:cxn>
                <a:cxn ang="0">
                  <a:pos x="58" y="14"/>
                </a:cxn>
                <a:cxn ang="0">
                  <a:pos x="54" y="10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25" y="5"/>
                </a:cxn>
                <a:cxn ang="0">
                  <a:pos x="17" y="6"/>
                </a:cxn>
                <a:cxn ang="0">
                  <a:pos x="11" y="5"/>
                </a:cxn>
                <a:cxn ang="0">
                  <a:pos x="0" y="9"/>
                </a:cxn>
                <a:cxn ang="0">
                  <a:pos x="1" y="10"/>
                </a:cxn>
                <a:cxn ang="0">
                  <a:pos x="3" y="12"/>
                </a:cxn>
              </a:cxnLst>
              <a:rect l="0" t="0" r="r" b="b"/>
              <a:pathLst>
                <a:path w="62" h="43">
                  <a:moveTo>
                    <a:pt x="3" y="12"/>
                  </a:moveTo>
                  <a:lnTo>
                    <a:pt x="3" y="12"/>
                  </a:lnTo>
                  <a:lnTo>
                    <a:pt x="5" y="16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1" y="19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2" y="24"/>
                  </a:lnTo>
                  <a:lnTo>
                    <a:pt x="25" y="27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7" y="32"/>
                  </a:lnTo>
                  <a:lnTo>
                    <a:pt x="28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5" y="30"/>
                  </a:lnTo>
                  <a:lnTo>
                    <a:pt x="37" y="29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40" y="34"/>
                  </a:lnTo>
                  <a:lnTo>
                    <a:pt x="41" y="37"/>
                  </a:lnTo>
                  <a:lnTo>
                    <a:pt x="42" y="37"/>
                  </a:lnTo>
                  <a:lnTo>
                    <a:pt x="42" y="37"/>
                  </a:lnTo>
                  <a:lnTo>
                    <a:pt x="45" y="39"/>
                  </a:lnTo>
                  <a:lnTo>
                    <a:pt x="47" y="40"/>
                  </a:lnTo>
                  <a:lnTo>
                    <a:pt x="48" y="42"/>
                  </a:lnTo>
                  <a:lnTo>
                    <a:pt x="51" y="43"/>
                  </a:lnTo>
                  <a:lnTo>
                    <a:pt x="51" y="43"/>
                  </a:lnTo>
                  <a:lnTo>
                    <a:pt x="54" y="43"/>
                  </a:lnTo>
                  <a:lnTo>
                    <a:pt x="54" y="43"/>
                  </a:lnTo>
                  <a:lnTo>
                    <a:pt x="54" y="37"/>
                  </a:lnTo>
                  <a:lnTo>
                    <a:pt x="55" y="33"/>
                  </a:lnTo>
                  <a:lnTo>
                    <a:pt x="57" y="30"/>
                  </a:lnTo>
                  <a:lnTo>
                    <a:pt x="59" y="29"/>
                  </a:lnTo>
                  <a:lnTo>
                    <a:pt x="59" y="29"/>
                  </a:lnTo>
                  <a:lnTo>
                    <a:pt x="61" y="27"/>
                  </a:lnTo>
                  <a:lnTo>
                    <a:pt x="62" y="24"/>
                  </a:lnTo>
                  <a:lnTo>
                    <a:pt x="62" y="24"/>
                  </a:lnTo>
                  <a:lnTo>
                    <a:pt x="61" y="22"/>
                  </a:lnTo>
                  <a:lnTo>
                    <a:pt x="59" y="20"/>
                  </a:lnTo>
                  <a:lnTo>
                    <a:pt x="58" y="17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48" y="6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5" y="5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5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0"/>
                  </a:lnTo>
                  <a:lnTo>
                    <a:pt x="3" y="12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1" name="Freeform 264">
              <a:extLst>
                <a:ext uri="{FF2B5EF4-FFF2-40B4-BE49-F238E27FC236}">
                  <a16:creationId xmlns:a16="http://schemas.microsoft.com/office/drawing/2014/main" id="{BE43AE3B-1D3A-848B-C534-DB3564107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846" y="3124432"/>
              <a:ext cx="214569" cy="139100"/>
            </a:xfrm>
            <a:custGeom>
              <a:avLst/>
              <a:gdLst/>
              <a:ahLst/>
              <a:cxnLst>
                <a:cxn ang="0">
                  <a:pos x="131" y="62"/>
                </a:cxn>
                <a:cxn ang="0">
                  <a:pos x="124" y="59"/>
                </a:cxn>
                <a:cxn ang="0">
                  <a:pos x="124" y="58"/>
                </a:cxn>
                <a:cxn ang="0">
                  <a:pos x="124" y="58"/>
                </a:cxn>
                <a:cxn ang="0">
                  <a:pos x="121" y="48"/>
                </a:cxn>
                <a:cxn ang="0">
                  <a:pos x="122" y="40"/>
                </a:cxn>
                <a:cxn ang="0">
                  <a:pos x="122" y="38"/>
                </a:cxn>
                <a:cxn ang="0">
                  <a:pos x="119" y="30"/>
                </a:cxn>
                <a:cxn ang="0">
                  <a:pos x="111" y="17"/>
                </a:cxn>
                <a:cxn ang="0">
                  <a:pos x="101" y="0"/>
                </a:cxn>
                <a:cxn ang="0">
                  <a:pos x="94" y="3"/>
                </a:cxn>
                <a:cxn ang="0">
                  <a:pos x="89" y="7"/>
                </a:cxn>
                <a:cxn ang="0">
                  <a:pos x="84" y="8"/>
                </a:cxn>
                <a:cxn ang="0">
                  <a:pos x="78" y="7"/>
                </a:cxn>
                <a:cxn ang="0">
                  <a:pos x="77" y="8"/>
                </a:cxn>
                <a:cxn ang="0">
                  <a:pos x="69" y="11"/>
                </a:cxn>
                <a:cxn ang="0">
                  <a:pos x="69" y="11"/>
                </a:cxn>
                <a:cxn ang="0">
                  <a:pos x="60" y="8"/>
                </a:cxn>
                <a:cxn ang="0">
                  <a:pos x="51" y="7"/>
                </a:cxn>
                <a:cxn ang="0">
                  <a:pos x="44" y="5"/>
                </a:cxn>
                <a:cxn ang="0">
                  <a:pos x="37" y="5"/>
                </a:cxn>
                <a:cxn ang="0">
                  <a:pos x="35" y="8"/>
                </a:cxn>
                <a:cxn ang="0">
                  <a:pos x="25" y="15"/>
                </a:cxn>
                <a:cxn ang="0">
                  <a:pos x="18" y="27"/>
                </a:cxn>
                <a:cxn ang="0">
                  <a:pos x="10" y="40"/>
                </a:cxn>
                <a:cxn ang="0">
                  <a:pos x="4" y="45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5" y="54"/>
                </a:cxn>
                <a:cxn ang="0">
                  <a:pos x="5" y="57"/>
                </a:cxn>
                <a:cxn ang="0">
                  <a:pos x="8" y="62"/>
                </a:cxn>
                <a:cxn ang="0">
                  <a:pos x="11" y="62"/>
                </a:cxn>
                <a:cxn ang="0">
                  <a:pos x="13" y="64"/>
                </a:cxn>
                <a:cxn ang="0">
                  <a:pos x="13" y="71"/>
                </a:cxn>
                <a:cxn ang="0">
                  <a:pos x="14" y="72"/>
                </a:cxn>
                <a:cxn ang="0">
                  <a:pos x="28" y="75"/>
                </a:cxn>
                <a:cxn ang="0">
                  <a:pos x="31" y="78"/>
                </a:cxn>
                <a:cxn ang="0">
                  <a:pos x="32" y="81"/>
                </a:cxn>
                <a:cxn ang="0">
                  <a:pos x="32" y="85"/>
                </a:cxn>
                <a:cxn ang="0">
                  <a:pos x="38" y="88"/>
                </a:cxn>
                <a:cxn ang="0">
                  <a:pos x="41" y="91"/>
                </a:cxn>
                <a:cxn ang="0">
                  <a:pos x="50" y="92"/>
                </a:cxn>
                <a:cxn ang="0">
                  <a:pos x="58" y="92"/>
                </a:cxn>
                <a:cxn ang="0">
                  <a:pos x="75" y="94"/>
                </a:cxn>
                <a:cxn ang="0">
                  <a:pos x="87" y="88"/>
                </a:cxn>
                <a:cxn ang="0">
                  <a:pos x="91" y="86"/>
                </a:cxn>
                <a:cxn ang="0">
                  <a:pos x="106" y="85"/>
                </a:cxn>
                <a:cxn ang="0">
                  <a:pos x="114" y="86"/>
                </a:cxn>
                <a:cxn ang="0">
                  <a:pos x="119" y="89"/>
                </a:cxn>
                <a:cxn ang="0">
                  <a:pos x="122" y="91"/>
                </a:cxn>
                <a:cxn ang="0">
                  <a:pos x="128" y="94"/>
                </a:cxn>
                <a:cxn ang="0">
                  <a:pos x="128" y="85"/>
                </a:cxn>
                <a:cxn ang="0">
                  <a:pos x="131" y="77"/>
                </a:cxn>
                <a:cxn ang="0">
                  <a:pos x="136" y="72"/>
                </a:cxn>
                <a:cxn ang="0">
                  <a:pos x="139" y="71"/>
                </a:cxn>
                <a:cxn ang="0">
                  <a:pos x="145" y="68"/>
                </a:cxn>
                <a:cxn ang="0">
                  <a:pos x="145" y="64"/>
                </a:cxn>
                <a:cxn ang="0">
                  <a:pos x="145" y="62"/>
                </a:cxn>
                <a:cxn ang="0">
                  <a:pos x="139" y="58"/>
                </a:cxn>
                <a:cxn ang="0">
                  <a:pos x="131" y="62"/>
                </a:cxn>
              </a:cxnLst>
              <a:rect l="0" t="0" r="r" b="b"/>
              <a:pathLst>
                <a:path w="145" h="94">
                  <a:moveTo>
                    <a:pt x="131" y="62"/>
                  </a:moveTo>
                  <a:lnTo>
                    <a:pt x="131" y="62"/>
                  </a:lnTo>
                  <a:lnTo>
                    <a:pt x="125" y="61"/>
                  </a:lnTo>
                  <a:lnTo>
                    <a:pt x="124" y="59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2" y="54"/>
                  </a:lnTo>
                  <a:lnTo>
                    <a:pt x="121" y="48"/>
                  </a:lnTo>
                  <a:lnTo>
                    <a:pt x="121" y="44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2" y="38"/>
                  </a:lnTo>
                  <a:lnTo>
                    <a:pt x="122" y="35"/>
                  </a:lnTo>
                  <a:lnTo>
                    <a:pt x="119" y="30"/>
                  </a:lnTo>
                  <a:lnTo>
                    <a:pt x="111" y="17"/>
                  </a:lnTo>
                  <a:lnTo>
                    <a:pt x="111" y="17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95" y="1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89" y="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79" y="7"/>
                  </a:lnTo>
                  <a:lnTo>
                    <a:pt x="78" y="7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65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51" y="7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7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18" y="27"/>
                  </a:lnTo>
                  <a:lnTo>
                    <a:pt x="14" y="34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4" y="45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3" y="51"/>
                  </a:lnTo>
                  <a:lnTo>
                    <a:pt x="5" y="54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7" y="61"/>
                  </a:lnTo>
                  <a:lnTo>
                    <a:pt x="8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3" y="62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3" y="7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24" y="74"/>
                  </a:lnTo>
                  <a:lnTo>
                    <a:pt x="28" y="75"/>
                  </a:lnTo>
                  <a:lnTo>
                    <a:pt x="31" y="77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32" y="81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5" y="86"/>
                  </a:lnTo>
                  <a:lnTo>
                    <a:pt x="38" y="88"/>
                  </a:lnTo>
                  <a:lnTo>
                    <a:pt x="40" y="89"/>
                  </a:lnTo>
                  <a:lnTo>
                    <a:pt x="41" y="91"/>
                  </a:lnTo>
                  <a:lnTo>
                    <a:pt x="41" y="91"/>
                  </a:lnTo>
                  <a:lnTo>
                    <a:pt x="50" y="92"/>
                  </a:lnTo>
                  <a:lnTo>
                    <a:pt x="58" y="92"/>
                  </a:lnTo>
                  <a:lnTo>
                    <a:pt x="58" y="92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81" y="92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91" y="86"/>
                  </a:lnTo>
                  <a:lnTo>
                    <a:pt x="97" y="85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14" y="86"/>
                  </a:lnTo>
                  <a:lnTo>
                    <a:pt x="116" y="88"/>
                  </a:lnTo>
                  <a:lnTo>
                    <a:pt x="119" y="89"/>
                  </a:lnTo>
                  <a:lnTo>
                    <a:pt x="119" y="89"/>
                  </a:lnTo>
                  <a:lnTo>
                    <a:pt x="122" y="91"/>
                  </a:lnTo>
                  <a:lnTo>
                    <a:pt x="128" y="94"/>
                  </a:lnTo>
                  <a:lnTo>
                    <a:pt x="128" y="94"/>
                  </a:lnTo>
                  <a:lnTo>
                    <a:pt x="128" y="85"/>
                  </a:lnTo>
                  <a:lnTo>
                    <a:pt x="128" y="85"/>
                  </a:lnTo>
                  <a:lnTo>
                    <a:pt x="129" y="81"/>
                  </a:lnTo>
                  <a:lnTo>
                    <a:pt x="131" y="77"/>
                  </a:lnTo>
                  <a:lnTo>
                    <a:pt x="133" y="74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39" y="71"/>
                  </a:lnTo>
                  <a:lnTo>
                    <a:pt x="142" y="71"/>
                  </a:lnTo>
                  <a:lnTo>
                    <a:pt x="145" y="68"/>
                  </a:lnTo>
                  <a:lnTo>
                    <a:pt x="145" y="64"/>
                  </a:lnTo>
                  <a:lnTo>
                    <a:pt x="145" y="64"/>
                  </a:lnTo>
                  <a:lnTo>
                    <a:pt x="145" y="62"/>
                  </a:lnTo>
                  <a:lnTo>
                    <a:pt x="145" y="62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35" y="61"/>
                  </a:lnTo>
                  <a:lnTo>
                    <a:pt x="131" y="62"/>
                  </a:lnTo>
                  <a:lnTo>
                    <a:pt x="131" y="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2" name="Freeform 265">
              <a:extLst>
                <a:ext uri="{FF2B5EF4-FFF2-40B4-BE49-F238E27FC236}">
                  <a16:creationId xmlns:a16="http://schemas.microsoft.com/office/drawing/2014/main" id="{7A409616-385B-EB3A-B064-DDFF9B3A7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305" y="3119993"/>
              <a:ext cx="73989" cy="90267"/>
            </a:xfrm>
            <a:custGeom>
              <a:avLst/>
              <a:gdLst/>
              <a:ahLst/>
              <a:cxnLst>
                <a:cxn ang="0">
                  <a:pos x="35" y="15"/>
                </a:cxn>
                <a:cxn ang="0">
                  <a:pos x="35" y="15"/>
                </a:cxn>
                <a:cxn ang="0">
                  <a:pos x="34" y="11"/>
                </a:cxn>
                <a:cxn ang="0">
                  <a:pos x="31" y="8"/>
                </a:cxn>
                <a:cxn ang="0">
                  <a:pos x="27" y="7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21" y="6"/>
                </a:cxn>
                <a:cxn ang="0">
                  <a:pos x="18" y="3"/>
                </a:cxn>
                <a:cxn ang="0">
                  <a:pos x="14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0" y="20"/>
                </a:cxn>
                <a:cxn ang="0">
                  <a:pos x="10" y="20"/>
                </a:cxn>
                <a:cxn ang="0">
                  <a:pos x="18" y="33"/>
                </a:cxn>
                <a:cxn ang="0">
                  <a:pos x="21" y="38"/>
                </a:cxn>
                <a:cxn ang="0">
                  <a:pos x="21" y="41"/>
                </a:cxn>
                <a:cxn ang="0">
                  <a:pos x="21" y="43"/>
                </a:cxn>
                <a:cxn ang="0">
                  <a:pos x="21" y="43"/>
                </a:cxn>
                <a:cxn ang="0">
                  <a:pos x="20" y="47"/>
                </a:cxn>
                <a:cxn ang="0">
                  <a:pos x="20" y="51"/>
                </a:cxn>
                <a:cxn ang="0">
                  <a:pos x="21" y="57"/>
                </a:cxn>
                <a:cxn ang="0">
                  <a:pos x="23" y="61"/>
                </a:cxn>
                <a:cxn ang="0">
                  <a:pos x="23" y="61"/>
                </a:cxn>
                <a:cxn ang="0">
                  <a:pos x="28" y="54"/>
                </a:cxn>
                <a:cxn ang="0">
                  <a:pos x="31" y="50"/>
                </a:cxn>
                <a:cxn ang="0">
                  <a:pos x="32" y="47"/>
                </a:cxn>
                <a:cxn ang="0">
                  <a:pos x="32" y="47"/>
                </a:cxn>
                <a:cxn ang="0">
                  <a:pos x="34" y="41"/>
                </a:cxn>
                <a:cxn ang="0">
                  <a:pos x="35" y="40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47" y="41"/>
                </a:cxn>
                <a:cxn ang="0">
                  <a:pos x="48" y="43"/>
                </a:cxn>
                <a:cxn ang="0">
                  <a:pos x="50" y="41"/>
                </a:cxn>
                <a:cxn ang="0">
                  <a:pos x="50" y="41"/>
                </a:cxn>
                <a:cxn ang="0">
                  <a:pos x="48" y="37"/>
                </a:cxn>
                <a:cxn ang="0">
                  <a:pos x="45" y="31"/>
                </a:cxn>
                <a:cxn ang="0">
                  <a:pos x="45" y="31"/>
                </a:cxn>
                <a:cxn ang="0">
                  <a:pos x="41" y="24"/>
                </a:cxn>
                <a:cxn ang="0">
                  <a:pos x="35" y="15"/>
                </a:cxn>
                <a:cxn ang="0">
                  <a:pos x="35" y="15"/>
                </a:cxn>
              </a:cxnLst>
              <a:rect l="0" t="0" r="r" b="b"/>
              <a:pathLst>
                <a:path w="50" h="61">
                  <a:moveTo>
                    <a:pt x="35" y="15"/>
                  </a:moveTo>
                  <a:lnTo>
                    <a:pt x="35" y="15"/>
                  </a:lnTo>
                  <a:lnTo>
                    <a:pt x="34" y="11"/>
                  </a:lnTo>
                  <a:lnTo>
                    <a:pt x="31" y="8"/>
                  </a:lnTo>
                  <a:lnTo>
                    <a:pt x="27" y="7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8" y="3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8" y="33"/>
                  </a:lnTo>
                  <a:lnTo>
                    <a:pt x="21" y="38"/>
                  </a:lnTo>
                  <a:lnTo>
                    <a:pt x="2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0" y="47"/>
                  </a:lnTo>
                  <a:lnTo>
                    <a:pt x="20" y="51"/>
                  </a:lnTo>
                  <a:lnTo>
                    <a:pt x="21" y="57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8" y="54"/>
                  </a:lnTo>
                  <a:lnTo>
                    <a:pt x="31" y="50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34" y="41"/>
                  </a:lnTo>
                  <a:lnTo>
                    <a:pt x="35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7" y="41"/>
                  </a:lnTo>
                  <a:lnTo>
                    <a:pt x="48" y="43"/>
                  </a:lnTo>
                  <a:lnTo>
                    <a:pt x="50" y="41"/>
                  </a:lnTo>
                  <a:lnTo>
                    <a:pt x="50" y="41"/>
                  </a:lnTo>
                  <a:lnTo>
                    <a:pt x="48" y="37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1" y="24"/>
                  </a:lnTo>
                  <a:lnTo>
                    <a:pt x="35" y="15"/>
                  </a:lnTo>
                  <a:lnTo>
                    <a:pt x="35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3" name="Freeform 266">
              <a:extLst>
                <a:ext uri="{FF2B5EF4-FFF2-40B4-BE49-F238E27FC236}">
                  <a16:creationId xmlns:a16="http://schemas.microsoft.com/office/drawing/2014/main" id="{3ECC4592-B456-432F-EFC6-53098713D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280" y="3250213"/>
              <a:ext cx="147978" cy="79908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63" y="1"/>
                </a:cxn>
                <a:cxn ang="0">
                  <a:pos x="59" y="3"/>
                </a:cxn>
                <a:cxn ang="0">
                  <a:pos x="47" y="9"/>
                </a:cxn>
                <a:cxn ang="0">
                  <a:pos x="30" y="7"/>
                </a:cxn>
                <a:cxn ang="0">
                  <a:pos x="22" y="7"/>
                </a:cxn>
                <a:cxn ang="0">
                  <a:pos x="13" y="6"/>
                </a:cxn>
                <a:cxn ang="0">
                  <a:pos x="10" y="3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0" y="9"/>
                </a:cxn>
                <a:cxn ang="0">
                  <a:pos x="3" y="11"/>
                </a:cxn>
                <a:cxn ang="0">
                  <a:pos x="9" y="21"/>
                </a:cxn>
                <a:cxn ang="0">
                  <a:pos x="7" y="23"/>
                </a:cxn>
                <a:cxn ang="0">
                  <a:pos x="6" y="23"/>
                </a:cxn>
                <a:cxn ang="0">
                  <a:pos x="3" y="28"/>
                </a:cxn>
                <a:cxn ang="0">
                  <a:pos x="2" y="33"/>
                </a:cxn>
                <a:cxn ang="0">
                  <a:pos x="3" y="37"/>
                </a:cxn>
                <a:cxn ang="0">
                  <a:pos x="12" y="47"/>
                </a:cxn>
                <a:cxn ang="0">
                  <a:pos x="13" y="50"/>
                </a:cxn>
                <a:cxn ang="0">
                  <a:pos x="14" y="51"/>
                </a:cxn>
                <a:cxn ang="0">
                  <a:pos x="33" y="51"/>
                </a:cxn>
                <a:cxn ang="0">
                  <a:pos x="36" y="51"/>
                </a:cxn>
                <a:cxn ang="0">
                  <a:pos x="53" y="54"/>
                </a:cxn>
                <a:cxn ang="0">
                  <a:pos x="59" y="54"/>
                </a:cxn>
                <a:cxn ang="0">
                  <a:pos x="60" y="51"/>
                </a:cxn>
                <a:cxn ang="0">
                  <a:pos x="60" y="50"/>
                </a:cxn>
                <a:cxn ang="0">
                  <a:pos x="67" y="47"/>
                </a:cxn>
                <a:cxn ang="0">
                  <a:pos x="66" y="44"/>
                </a:cxn>
                <a:cxn ang="0">
                  <a:pos x="67" y="43"/>
                </a:cxn>
                <a:cxn ang="0">
                  <a:pos x="78" y="41"/>
                </a:cxn>
                <a:cxn ang="0">
                  <a:pos x="83" y="43"/>
                </a:cxn>
                <a:cxn ang="0">
                  <a:pos x="90" y="41"/>
                </a:cxn>
                <a:cxn ang="0">
                  <a:pos x="88" y="38"/>
                </a:cxn>
                <a:cxn ang="0">
                  <a:pos x="87" y="37"/>
                </a:cxn>
                <a:cxn ang="0">
                  <a:pos x="84" y="31"/>
                </a:cxn>
                <a:cxn ang="0">
                  <a:pos x="83" y="26"/>
                </a:cxn>
                <a:cxn ang="0">
                  <a:pos x="84" y="26"/>
                </a:cxn>
                <a:cxn ang="0">
                  <a:pos x="90" y="19"/>
                </a:cxn>
                <a:cxn ang="0">
                  <a:pos x="97" y="11"/>
                </a:cxn>
                <a:cxn ang="0">
                  <a:pos x="100" y="10"/>
                </a:cxn>
                <a:cxn ang="0">
                  <a:pos x="100" y="9"/>
                </a:cxn>
                <a:cxn ang="0">
                  <a:pos x="91" y="4"/>
                </a:cxn>
                <a:cxn ang="0">
                  <a:pos x="88" y="3"/>
                </a:cxn>
                <a:cxn ang="0">
                  <a:pos x="78" y="0"/>
                </a:cxn>
              </a:cxnLst>
              <a:rect l="0" t="0" r="r" b="b"/>
              <a:pathLst>
                <a:path w="100" h="54">
                  <a:moveTo>
                    <a:pt x="78" y="0"/>
                  </a:moveTo>
                  <a:lnTo>
                    <a:pt x="78" y="0"/>
                  </a:lnTo>
                  <a:lnTo>
                    <a:pt x="69" y="0"/>
                  </a:lnTo>
                  <a:lnTo>
                    <a:pt x="63" y="1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3" y="7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2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4"/>
                  </a:lnTo>
                  <a:lnTo>
                    <a:pt x="10" y="3"/>
                  </a:lnTo>
                  <a:lnTo>
                    <a:pt x="7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7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4" y="24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7" y="41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26" y="51"/>
                  </a:lnTo>
                  <a:lnTo>
                    <a:pt x="33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46" y="54"/>
                  </a:lnTo>
                  <a:lnTo>
                    <a:pt x="53" y="54"/>
                  </a:lnTo>
                  <a:lnTo>
                    <a:pt x="53" y="54"/>
                  </a:lnTo>
                  <a:lnTo>
                    <a:pt x="59" y="54"/>
                  </a:lnTo>
                  <a:lnTo>
                    <a:pt x="59" y="53"/>
                  </a:lnTo>
                  <a:lnTo>
                    <a:pt x="60" y="51"/>
                  </a:lnTo>
                  <a:lnTo>
                    <a:pt x="60" y="51"/>
                  </a:lnTo>
                  <a:lnTo>
                    <a:pt x="60" y="50"/>
                  </a:lnTo>
                  <a:lnTo>
                    <a:pt x="61" y="48"/>
                  </a:lnTo>
                  <a:lnTo>
                    <a:pt x="67" y="47"/>
                  </a:lnTo>
                  <a:lnTo>
                    <a:pt x="67" y="47"/>
                  </a:lnTo>
                  <a:lnTo>
                    <a:pt x="66" y="44"/>
                  </a:lnTo>
                  <a:lnTo>
                    <a:pt x="67" y="43"/>
                  </a:lnTo>
                  <a:lnTo>
                    <a:pt x="67" y="43"/>
                  </a:lnTo>
                  <a:lnTo>
                    <a:pt x="74" y="41"/>
                  </a:lnTo>
                  <a:lnTo>
                    <a:pt x="78" y="41"/>
                  </a:lnTo>
                  <a:lnTo>
                    <a:pt x="83" y="43"/>
                  </a:lnTo>
                  <a:lnTo>
                    <a:pt x="83" y="43"/>
                  </a:lnTo>
                  <a:lnTo>
                    <a:pt x="87" y="43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88" y="38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6" y="36"/>
                  </a:lnTo>
                  <a:lnTo>
                    <a:pt x="84" y="31"/>
                  </a:lnTo>
                  <a:lnTo>
                    <a:pt x="83" y="27"/>
                  </a:lnTo>
                  <a:lnTo>
                    <a:pt x="83" y="26"/>
                  </a:lnTo>
                  <a:lnTo>
                    <a:pt x="84" y="26"/>
                  </a:lnTo>
                  <a:lnTo>
                    <a:pt x="84" y="26"/>
                  </a:lnTo>
                  <a:lnTo>
                    <a:pt x="87" y="23"/>
                  </a:lnTo>
                  <a:lnTo>
                    <a:pt x="90" y="19"/>
                  </a:lnTo>
                  <a:lnTo>
                    <a:pt x="93" y="14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100" y="10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94" y="6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88" y="3"/>
                  </a:lnTo>
                  <a:lnTo>
                    <a:pt x="86" y="1"/>
                  </a:lnTo>
                  <a:lnTo>
                    <a:pt x="78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4" name="Freeform 267">
              <a:extLst>
                <a:ext uri="{FF2B5EF4-FFF2-40B4-BE49-F238E27FC236}">
                  <a16:creationId xmlns:a16="http://schemas.microsoft.com/office/drawing/2014/main" id="{02CE5106-DE8B-F8FC-DAD4-4EA2E3EDE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846" y="3300527"/>
              <a:ext cx="62150" cy="44394"/>
            </a:xfrm>
            <a:custGeom>
              <a:avLst/>
              <a:gdLst/>
              <a:ahLst/>
              <a:cxnLst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5" y="30"/>
                </a:cxn>
                <a:cxn ang="0">
                  <a:pos x="15" y="30"/>
                </a:cxn>
                <a:cxn ang="0">
                  <a:pos x="17" y="30"/>
                </a:cxn>
                <a:cxn ang="0">
                  <a:pos x="17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23" y="29"/>
                </a:cxn>
                <a:cxn ang="0">
                  <a:pos x="24" y="26"/>
                </a:cxn>
                <a:cxn ang="0">
                  <a:pos x="25" y="24"/>
                </a:cxn>
                <a:cxn ang="0">
                  <a:pos x="27" y="24"/>
                </a:cxn>
                <a:cxn ang="0">
                  <a:pos x="27" y="24"/>
                </a:cxn>
                <a:cxn ang="0">
                  <a:pos x="30" y="24"/>
                </a:cxn>
                <a:cxn ang="0">
                  <a:pos x="35" y="23"/>
                </a:cxn>
                <a:cxn ang="0">
                  <a:pos x="42" y="19"/>
                </a:cxn>
                <a:cxn ang="0">
                  <a:pos x="42" y="19"/>
                </a:cxn>
                <a:cxn ang="0">
                  <a:pos x="42" y="17"/>
                </a:cxn>
                <a:cxn ang="0">
                  <a:pos x="42" y="17"/>
                </a:cxn>
                <a:cxn ang="0">
                  <a:pos x="41" y="16"/>
                </a:cxn>
                <a:cxn ang="0">
                  <a:pos x="40" y="13"/>
                </a:cxn>
                <a:cxn ang="0">
                  <a:pos x="40" y="13"/>
                </a:cxn>
                <a:cxn ang="0">
                  <a:pos x="35" y="7"/>
                </a:cxn>
                <a:cxn ang="0">
                  <a:pos x="31" y="3"/>
                </a:cxn>
                <a:cxn ang="0">
                  <a:pos x="31" y="3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13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3" y="26"/>
                </a:cxn>
                <a:cxn ang="0">
                  <a:pos x="10" y="30"/>
                </a:cxn>
                <a:cxn ang="0">
                  <a:pos x="10" y="30"/>
                </a:cxn>
              </a:cxnLst>
              <a:rect l="0" t="0" r="r" b="b"/>
              <a:pathLst>
                <a:path w="42" h="30">
                  <a:moveTo>
                    <a:pt x="10" y="30"/>
                  </a:move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3" y="29"/>
                  </a:lnTo>
                  <a:lnTo>
                    <a:pt x="24" y="26"/>
                  </a:lnTo>
                  <a:lnTo>
                    <a:pt x="25" y="24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30" y="24"/>
                  </a:lnTo>
                  <a:lnTo>
                    <a:pt x="35" y="23"/>
                  </a:lnTo>
                  <a:lnTo>
                    <a:pt x="42" y="19"/>
                  </a:lnTo>
                  <a:lnTo>
                    <a:pt x="42" y="19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1" y="16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35" y="7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1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26"/>
                  </a:lnTo>
                  <a:lnTo>
                    <a:pt x="10" y="30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5" name="Freeform 268">
              <a:extLst>
                <a:ext uri="{FF2B5EF4-FFF2-40B4-BE49-F238E27FC236}">
                  <a16:creationId xmlns:a16="http://schemas.microsoft.com/office/drawing/2014/main" id="{8C2A2A12-7D2E-642B-8E32-34FE4E724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801" y="2997171"/>
              <a:ext cx="423218" cy="242684"/>
            </a:xfrm>
            <a:custGeom>
              <a:avLst/>
              <a:gdLst/>
              <a:ahLst/>
              <a:cxnLst>
                <a:cxn ang="0">
                  <a:pos x="264" y="96"/>
                </a:cxn>
                <a:cxn ang="0">
                  <a:pos x="280" y="94"/>
                </a:cxn>
                <a:cxn ang="0">
                  <a:pos x="280" y="83"/>
                </a:cxn>
                <a:cxn ang="0">
                  <a:pos x="283" y="77"/>
                </a:cxn>
                <a:cxn ang="0">
                  <a:pos x="283" y="73"/>
                </a:cxn>
                <a:cxn ang="0">
                  <a:pos x="286" y="64"/>
                </a:cxn>
                <a:cxn ang="0">
                  <a:pos x="277" y="59"/>
                </a:cxn>
                <a:cxn ang="0">
                  <a:pos x="259" y="53"/>
                </a:cxn>
                <a:cxn ang="0">
                  <a:pos x="247" y="49"/>
                </a:cxn>
                <a:cxn ang="0">
                  <a:pos x="235" y="44"/>
                </a:cxn>
                <a:cxn ang="0">
                  <a:pos x="222" y="43"/>
                </a:cxn>
                <a:cxn ang="0">
                  <a:pos x="212" y="40"/>
                </a:cxn>
                <a:cxn ang="0">
                  <a:pos x="205" y="26"/>
                </a:cxn>
                <a:cxn ang="0">
                  <a:pos x="193" y="23"/>
                </a:cxn>
                <a:cxn ang="0">
                  <a:pos x="190" y="12"/>
                </a:cxn>
                <a:cxn ang="0">
                  <a:pos x="180" y="0"/>
                </a:cxn>
                <a:cxn ang="0">
                  <a:pos x="163" y="2"/>
                </a:cxn>
                <a:cxn ang="0">
                  <a:pos x="156" y="5"/>
                </a:cxn>
                <a:cxn ang="0">
                  <a:pos x="142" y="6"/>
                </a:cxn>
                <a:cxn ang="0">
                  <a:pos x="132" y="16"/>
                </a:cxn>
                <a:cxn ang="0">
                  <a:pos x="126" y="20"/>
                </a:cxn>
                <a:cxn ang="0">
                  <a:pos x="109" y="17"/>
                </a:cxn>
                <a:cxn ang="0">
                  <a:pos x="98" y="16"/>
                </a:cxn>
                <a:cxn ang="0">
                  <a:pos x="89" y="17"/>
                </a:cxn>
                <a:cxn ang="0">
                  <a:pos x="71" y="13"/>
                </a:cxn>
                <a:cxn ang="0">
                  <a:pos x="41" y="9"/>
                </a:cxn>
                <a:cxn ang="0">
                  <a:pos x="30" y="15"/>
                </a:cxn>
                <a:cxn ang="0">
                  <a:pos x="23" y="22"/>
                </a:cxn>
                <a:cxn ang="0">
                  <a:pos x="30" y="37"/>
                </a:cxn>
                <a:cxn ang="0">
                  <a:pos x="14" y="52"/>
                </a:cxn>
                <a:cxn ang="0">
                  <a:pos x="7" y="70"/>
                </a:cxn>
                <a:cxn ang="0">
                  <a:pos x="0" y="81"/>
                </a:cxn>
                <a:cxn ang="0">
                  <a:pos x="10" y="91"/>
                </a:cxn>
                <a:cxn ang="0">
                  <a:pos x="33" y="94"/>
                </a:cxn>
                <a:cxn ang="0">
                  <a:pos x="42" y="97"/>
                </a:cxn>
                <a:cxn ang="0">
                  <a:pos x="52" y="93"/>
                </a:cxn>
                <a:cxn ang="0">
                  <a:pos x="67" y="89"/>
                </a:cxn>
                <a:cxn ang="0">
                  <a:pos x="88" y="83"/>
                </a:cxn>
                <a:cxn ang="0">
                  <a:pos x="101" y="90"/>
                </a:cxn>
                <a:cxn ang="0">
                  <a:pos x="115" y="107"/>
                </a:cxn>
                <a:cxn ang="0">
                  <a:pos x="124" y="124"/>
                </a:cxn>
                <a:cxn ang="0">
                  <a:pos x="109" y="123"/>
                </a:cxn>
                <a:cxn ang="0">
                  <a:pos x="102" y="137"/>
                </a:cxn>
                <a:cxn ang="0">
                  <a:pos x="104" y="148"/>
                </a:cxn>
                <a:cxn ang="0">
                  <a:pos x="118" y="148"/>
                </a:cxn>
                <a:cxn ang="0">
                  <a:pos x="125" y="137"/>
                </a:cxn>
                <a:cxn ang="0">
                  <a:pos x="139" y="120"/>
                </a:cxn>
                <a:cxn ang="0">
                  <a:pos x="159" y="118"/>
                </a:cxn>
                <a:cxn ang="0">
                  <a:pos x="159" y="128"/>
                </a:cxn>
                <a:cxn ang="0">
                  <a:pos x="183" y="130"/>
                </a:cxn>
                <a:cxn ang="0">
                  <a:pos x="173" y="138"/>
                </a:cxn>
                <a:cxn ang="0">
                  <a:pos x="171" y="147"/>
                </a:cxn>
                <a:cxn ang="0">
                  <a:pos x="179" y="161"/>
                </a:cxn>
                <a:cxn ang="0">
                  <a:pos x="193" y="160"/>
                </a:cxn>
                <a:cxn ang="0">
                  <a:pos x="209" y="154"/>
                </a:cxn>
                <a:cxn ang="0">
                  <a:pos x="230" y="151"/>
                </a:cxn>
                <a:cxn ang="0">
                  <a:pos x="213" y="147"/>
                </a:cxn>
                <a:cxn ang="0">
                  <a:pos x="203" y="141"/>
                </a:cxn>
                <a:cxn ang="0">
                  <a:pos x="207" y="126"/>
                </a:cxn>
                <a:cxn ang="0">
                  <a:pos x="242" y="114"/>
                </a:cxn>
                <a:cxn ang="0">
                  <a:pos x="253" y="104"/>
                </a:cxn>
              </a:cxnLst>
              <a:rect l="0" t="0" r="r" b="b"/>
              <a:pathLst>
                <a:path w="286" h="164">
                  <a:moveTo>
                    <a:pt x="254" y="103"/>
                  </a:moveTo>
                  <a:lnTo>
                    <a:pt x="254" y="103"/>
                  </a:lnTo>
                  <a:lnTo>
                    <a:pt x="257" y="101"/>
                  </a:lnTo>
                  <a:lnTo>
                    <a:pt x="260" y="98"/>
                  </a:lnTo>
                  <a:lnTo>
                    <a:pt x="264" y="96"/>
                  </a:lnTo>
                  <a:lnTo>
                    <a:pt x="267" y="94"/>
                  </a:lnTo>
                  <a:lnTo>
                    <a:pt x="267" y="94"/>
                  </a:lnTo>
                  <a:lnTo>
                    <a:pt x="274" y="96"/>
                  </a:lnTo>
                  <a:lnTo>
                    <a:pt x="279" y="96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1" y="90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0" y="83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3" y="77"/>
                  </a:lnTo>
                  <a:lnTo>
                    <a:pt x="284" y="77"/>
                  </a:lnTo>
                  <a:lnTo>
                    <a:pt x="286" y="76"/>
                  </a:lnTo>
                  <a:lnTo>
                    <a:pt x="286" y="76"/>
                  </a:lnTo>
                  <a:lnTo>
                    <a:pt x="284" y="74"/>
                  </a:lnTo>
                  <a:lnTo>
                    <a:pt x="283" y="73"/>
                  </a:lnTo>
                  <a:lnTo>
                    <a:pt x="281" y="70"/>
                  </a:lnTo>
                  <a:lnTo>
                    <a:pt x="281" y="70"/>
                  </a:lnTo>
                  <a:lnTo>
                    <a:pt x="284" y="67"/>
                  </a:lnTo>
                  <a:lnTo>
                    <a:pt x="286" y="66"/>
                  </a:lnTo>
                  <a:lnTo>
                    <a:pt x="286" y="64"/>
                  </a:lnTo>
                  <a:lnTo>
                    <a:pt x="286" y="64"/>
                  </a:lnTo>
                  <a:lnTo>
                    <a:pt x="284" y="62"/>
                  </a:lnTo>
                  <a:lnTo>
                    <a:pt x="283" y="62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3" y="57"/>
                  </a:lnTo>
                  <a:lnTo>
                    <a:pt x="270" y="56"/>
                  </a:lnTo>
                  <a:lnTo>
                    <a:pt x="263" y="54"/>
                  </a:lnTo>
                  <a:lnTo>
                    <a:pt x="263" y="54"/>
                  </a:lnTo>
                  <a:lnTo>
                    <a:pt x="259" y="53"/>
                  </a:lnTo>
                  <a:lnTo>
                    <a:pt x="254" y="53"/>
                  </a:lnTo>
                  <a:lnTo>
                    <a:pt x="252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47" y="49"/>
                  </a:lnTo>
                  <a:lnTo>
                    <a:pt x="243" y="44"/>
                  </a:lnTo>
                  <a:lnTo>
                    <a:pt x="243" y="44"/>
                  </a:lnTo>
                  <a:lnTo>
                    <a:pt x="242" y="43"/>
                  </a:lnTo>
                  <a:lnTo>
                    <a:pt x="239" y="43"/>
                  </a:lnTo>
                  <a:lnTo>
                    <a:pt x="235" y="44"/>
                  </a:lnTo>
                  <a:lnTo>
                    <a:pt x="235" y="44"/>
                  </a:lnTo>
                  <a:lnTo>
                    <a:pt x="230" y="46"/>
                  </a:lnTo>
                  <a:lnTo>
                    <a:pt x="226" y="46"/>
                  </a:lnTo>
                  <a:lnTo>
                    <a:pt x="226" y="46"/>
                  </a:lnTo>
                  <a:lnTo>
                    <a:pt x="222" y="43"/>
                  </a:lnTo>
                  <a:lnTo>
                    <a:pt x="220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3" y="42"/>
                  </a:lnTo>
                  <a:lnTo>
                    <a:pt x="212" y="40"/>
                  </a:lnTo>
                  <a:lnTo>
                    <a:pt x="212" y="39"/>
                  </a:lnTo>
                  <a:lnTo>
                    <a:pt x="212" y="39"/>
                  </a:lnTo>
                  <a:lnTo>
                    <a:pt x="212" y="36"/>
                  </a:lnTo>
                  <a:lnTo>
                    <a:pt x="210" y="32"/>
                  </a:lnTo>
                  <a:lnTo>
                    <a:pt x="205" y="26"/>
                  </a:lnTo>
                  <a:lnTo>
                    <a:pt x="205" y="26"/>
                  </a:lnTo>
                  <a:lnTo>
                    <a:pt x="199" y="26"/>
                  </a:lnTo>
                  <a:lnTo>
                    <a:pt x="195" y="25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90" y="19"/>
                  </a:lnTo>
                  <a:lnTo>
                    <a:pt x="189" y="16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90" y="12"/>
                  </a:lnTo>
                  <a:lnTo>
                    <a:pt x="189" y="9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5" y="0"/>
                  </a:lnTo>
                  <a:lnTo>
                    <a:pt x="180" y="0"/>
                  </a:lnTo>
                  <a:lnTo>
                    <a:pt x="175" y="0"/>
                  </a:lnTo>
                  <a:lnTo>
                    <a:pt x="175" y="0"/>
                  </a:lnTo>
                  <a:lnTo>
                    <a:pt x="169" y="0"/>
                  </a:lnTo>
                  <a:lnTo>
                    <a:pt x="166" y="0"/>
                  </a:lnTo>
                  <a:lnTo>
                    <a:pt x="163" y="2"/>
                  </a:lnTo>
                  <a:lnTo>
                    <a:pt x="163" y="2"/>
                  </a:lnTo>
                  <a:lnTo>
                    <a:pt x="161" y="3"/>
                  </a:lnTo>
                  <a:lnTo>
                    <a:pt x="158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3" y="5"/>
                  </a:lnTo>
                  <a:lnTo>
                    <a:pt x="152" y="3"/>
                  </a:lnTo>
                  <a:lnTo>
                    <a:pt x="152" y="3"/>
                  </a:lnTo>
                  <a:lnTo>
                    <a:pt x="145" y="5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36" y="9"/>
                  </a:lnTo>
                  <a:lnTo>
                    <a:pt x="134" y="13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6" y="20"/>
                  </a:lnTo>
                  <a:lnTo>
                    <a:pt x="122" y="19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4" y="17"/>
                  </a:lnTo>
                  <a:lnTo>
                    <a:pt x="104" y="17"/>
                  </a:lnTo>
                  <a:lnTo>
                    <a:pt x="101" y="17"/>
                  </a:lnTo>
                  <a:lnTo>
                    <a:pt x="98" y="16"/>
                  </a:lnTo>
                  <a:lnTo>
                    <a:pt x="95" y="16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2" y="17"/>
                  </a:lnTo>
                  <a:lnTo>
                    <a:pt x="89" y="17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79" y="13"/>
                  </a:lnTo>
                  <a:lnTo>
                    <a:pt x="75" y="13"/>
                  </a:lnTo>
                  <a:lnTo>
                    <a:pt x="71" y="13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10"/>
                  </a:lnTo>
                  <a:lnTo>
                    <a:pt x="55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4" y="10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8" y="16"/>
                  </a:lnTo>
                  <a:lnTo>
                    <a:pt x="25" y="17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7" y="30"/>
                  </a:lnTo>
                  <a:lnTo>
                    <a:pt x="30" y="34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27" y="40"/>
                  </a:lnTo>
                  <a:lnTo>
                    <a:pt x="25" y="42"/>
                  </a:lnTo>
                  <a:lnTo>
                    <a:pt x="23" y="43"/>
                  </a:lnTo>
                  <a:lnTo>
                    <a:pt x="23" y="43"/>
                  </a:lnTo>
                  <a:lnTo>
                    <a:pt x="14" y="52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8" y="64"/>
                  </a:lnTo>
                  <a:lnTo>
                    <a:pt x="8" y="67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3" y="76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4"/>
                  </a:lnTo>
                  <a:lnTo>
                    <a:pt x="3" y="86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24" y="93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8" y="94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45" y="97"/>
                  </a:lnTo>
                  <a:lnTo>
                    <a:pt x="50" y="94"/>
                  </a:lnTo>
                  <a:lnTo>
                    <a:pt x="50" y="94"/>
                  </a:lnTo>
                  <a:lnTo>
                    <a:pt x="51" y="93"/>
                  </a:lnTo>
                  <a:lnTo>
                    <a:pt x="52" y="93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2" y="93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70" y="87"/>
                  </a:lnTo>
                  <a:lnTo>
                    <a:pt x="75" y="84"/>
                  </a:lnTo>
                  <a:lnTo>
                    <a:pt x="85" y="83"/>
                  </a:lnTo>
                  <a:lnTo>
                    <a:pt x="85" y="83"/>
                  </a:lnTo>
                  <a:lnTo>
                    <a:pt x="88" y="83"/>
                  </a:lnTo>
                  <a:lnTo>
                    <a:pt x="92" y="86"/>
                  </a:lnTo>
                  <a:lnTo>
                    <a:pt x="95" y="89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101" y="90"/>
                  </a:lnTo>
                  <a:lnTo>
                    <a:pt x="105" y="91"/>
                  </a:lnTo>
                  <a:lnTo>
                    <a:pt x="108" y="94"/>
                  </a:lnTo>
                  <a:lnTo>
                    <a:pt x="109" y="98"/>
                  </a:lnTo>
                  <a:lnTo>
                    <a:pt x="109" y="98"/>
                  </a:lnTo>
                  <a:lnTo>
                    <a:pt x="115" y="107"/>
                  </a:lnTo>
                  <a:lnTo>
                    <a:pt x="119" y="114"/>
                  </a:lnTo>
                  <a:lnTo>
                    <a:pt x="119" y="114"/>
                  </a:lnTo>
                  <a:lnTo>
                    <a:pt x="122" y="120"/>
                  </a:lnTo>
                  <a:lnTo>
                    <a:pt x="124" y="124"/>
                  </a:lnTo>
                  <a:lnTo>
                    <a:pt x="124" y="124"/>
                  </a:lnTo>
                  <a:lnTo>
                    <a:pt x="122" y="126"/>
                  </a:lnTo>
                  <a:lnTo>
                    <a:pt x="121" y="124"/>
                  </a:lnTo>
                  <a:lnTo>
                    <a:pt x="112" y="123"/>
                  </a:lnTo>
                  <a:lnTo>
                    <a:pt x="112" y="123"/>
                  </a:lnTo>
                  <a:lnTo>
                    <a:pt x="109" y="123"/>
                  </a:lnTo>
                  <a:lnTo>
                    <a:pt x="108" y="124"/>
                  </a:lnTo>
                  <a:lnTo>
                    <a:pt x="106" y="130"/>
                  </a:lnTo>
                  <a:lnTo>
                    <a:pt x="106" y="130"/>
                  </a:lnTo>
                  <a:lnTo>
                    <a:pt x="105" y="133"/>
                  </a:lnTo>
                  <a:lnTo>
                    <a:pt x="102" y="137"/>
                  </a:lnTo>
                  <a:lnTo>
                    <a:pt x="97" y="144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8" y="147"/>
                  </a:lnTo>
                  <a:lnTo>
                    <a:pt x="104" y="148"/>
                  </a:lnTo>
                  <a:lnTo>
                    <a:pt x="104" y="148"/>
                  </a:lnTo>
                  <a:lnTo>
                    <a:pt x="108" y="147"/>
                  </a:lnTo>
                  <a:lnTo>
                    <a:pt x="112" y="144"/>
                  </a:lnTo>
                  <a:lnTo>
                    <a:pt x="112" y="144"/>
                  </a:lnTo>
                  <a:lnTo>
                    <a:pt x="118" y="148"/>
                  </a:lnTo>
                  <a:lnTo>
                    <a:pt x="118" y="148"/>
                  </a:lnTo>
                  <a:lnTo>
                    <a:pt x="118" y="144"/>
                  </a:lnTo>
                  <a:lnTo>
                    <a:pt x="119" y="141"/>
                  </a:lnTo>
                  <a:lnTo>
                    <a:pt x="125" y="137"/>
                  </a:lnTo>
                  <a:lnTo>
                    <a:pt x="125" y="137"/>
                  </a:lnTo>
                  <a:lnTo>
                    <a:pt x="129" y="131"/>
                  </a:lnTo>
                  <a:lnTo>
                    <a:pt x="132" y="127"/>
                  </a:lnTo>
                  <a:lnTo>
                    <a:pt x="135" y="123"/>
                  </a:lnTo>
                  <a:lnTo>
                    <a:pt x="139" y="120"/>
                  </a:lnTo>
                  <a:lnTo>
                    <a:pt x="139" y="120"/>
                  </a:lnTo>
                  <a:lnTo>
                    <a:pt x="146" y="118"/>
                  </a:lnTo>
                  <a:lnTo>
                    <a:pt x="151" y="117"/>
                  </a:lnTo>
                  <a:lnTo>
                    <a:pt x="156" y="117"/>
                  </a:lnTo>
                  <a:lnTo>
                    <a:pt x="156" y="117"/>
                  </a:lnTo>
                  <a:lnTo>
                    <a:pt x="159" y="118"/>
                  </a:lnTo>
                  <a:lnTo>
                    <a:pt x="161" y="120"/>
                  </a:lnTo>
                  <a:lnTo>
                    <a:pt x="159" y="123"/>
                  </a:lnTo>
                  <a:lnTo>
                    <a:pt x="156" y="126"/>
                  </a:lnTo>
                  <a:lnTo>
                    <a:pt x="156" y="127"/>
                  </a:lnTo>
                  <a:lnTo>
                    <a:pt x="159" y="128"/>
                  </a:lnTo>
                  <a:lnTo>
                    <a:pt x="159" y="128"/>
                  </a:lnTo>
                  <a:lnTo>
                    <a:pt x="165" y="130"/>
                  </a:lnTo>
                  <a:lnTo>
                    <a:pt x="173" y="130"/>
                  </a:lnTo>
                  <a:lnTo>
                    <a:pt x="180" y="130"/>
                  </a:lnTo>
                  <a:lnTo>
                    <a:pt x="183" y="130"/>
                  </a:lnTo>
                  <a:lnTo>
                    <a:pt x="185" y="131"/>
                  </a:lnTo>
                  <a:lnTo>
                    <a:pt x="185" y="131"/>
                  </a:lnTo>
                  <a:lnTo>
                    <a:pt x="183" y="134"/>
                  </a:lnTo>
                  <a:lnTo>
                    <a:pt x="182" y="135"/>
                  </a:lnTo>
                  <a:lnTo>
                    <a:pt x="173" y="138"/>
                  </a:lnTo>
                  <a:lnTo>
                    <a:pt x="166" y="141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5" y="145"/>
                  </a:lnTo>
                  <a:lnTo>
                    <a:pt x="171" y="147"/>
                  </a:lnTo>
                  <a:lnTo>
                    <a:pt x="179" y="151"/>
                  </a:lnTo>
                  <a:lnTo>
                    <a:pt x="179" y="151"/>
                  </a:lnTo>
                  <a:lnTo>
                    <a:pt x="180" y="154"/>
                  </a:lnTo>
                  <a:lnTo>
                    <a:pt x="180" y="157"/>
                  </a:lnTo>
                  <a:lnTo>
                    <a:pt x="179" y="161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2" y="164"/>
                  </a:lnTo>
                  <a:lnTo>
                    <a:pt x="185" y="164"/>
                  </a:lnTo>
                  <a:lnTo>
                    <a:pt x="193" y="160"/>
                  </a:lnTo>
                  <a:lnTo>
                    <a:pt x="193" y="160"/>
                  </a:lnTo>
                  <a:lnTo>
                    <a:pt x="196" y="158"/>
                  </a:lnTo>
                  <a:lnTo>
                    <a:pt x="200" y="157"/>
                  </a:lnTo>
                  <a:lnTo>
                    <a:pt x="205" y="155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5" y="151"/>
                  </a:lnTo>
                  <a:lnTo>
                    <a:pt x="220" y="151"/>
                  </a:lnTo>
                  <a:lnTo>
                    <a:pt x="226" y="151"/>
                  </a:lnTo>
                  <a:lnTo>
                    <a:pt x="230" y="151"/>
                  </a:lnTo>
                  <a:lnTo>
                    <a:pt x="230" y="151"/>
                  </a:lnTo>
                  <a:lnTo>
                    <a:pt x="230" y="148"/>
                  </a:lnTo>
                  <a:lnTo>
                    <a:pt x="227" y="147"/>
                  </a:lnTo>
                  <a:lnTo>
                    <a:pt x="222" y="147"/>
                  </a:lnTo>
                  <a:lnTo>
                    <a:pt x="213" y="147"/>
                  </a:lnTo>
                  <a:lnTo>
                    <a:pt x="213" y="147"/>
                  </a:lnTo>
                  <a:lnTo>
                    <a:pt x="209" y="145"/>
                  </a:lnTo>
                  <a:lnTo>
                    <a:pt x="206" y="145"/>
                  </a:lnTo>
                  <a:lnTo>
                    <a:pt x="205" y="143"/>
                  </a:lnTo>
                  <a:lnTo>
                    <a:pt x="203" y="141"/>
                  </a:lnTo>
                  <a:lnTo>
                    <a:pt x="200" y="137"/>
                  </a:lnTo>
                  <a:lnTo>
                    <a:pt x="200" y="133"/>
                  </a:lnTo>
                  <a:lnTo>
                    <a:pt x="200" y="133"/>
                  </a:lnTo>
                  <a:lnTo>
                    <a:pt x="203" y="130"/>
                  </a:lnTo>
                  <a:lnTo>
                    <a:pt x="207" y="126"/>
                  </a:lnTo>
                  <a:lnTo>
                    <a:pt x="215" y="123"/>
                  </a:lnTo>
                  <a:lnTo>
                    <a:pt x="220" y="120"/>
                  </a:lnTo>
                  <a:lnTo>
                    <a:pt x="220" y="120"/>
                  </a:lnTo>
                  <a:lnTo>
                    <a:pt x="232" y="118"/>
                  </a:lnTo>
                  <a:lnTo>
                    <a:pt x="242" y="114"/>
                  </a:lnTo>
                  <a:lnTo>
                    <a:pt x="242" y="114"/>
                  </a:lnTo>
                  <a:lnTo>
                    <a:pt x="254" y="111"/>
                  </a:lnTo>
                  <a:lnTo>
                    <a:pt x="254" y="111"/>
                  </a:lnTo>
                  <a:lnTo>
                    <a:pt x="253" y="106"/>
                  </a:lnTo>
                  <a:lnTo>
                    <a:pt x="253" y="104"/>
                  </a:lnTo>
                  <a:lnTo>
                    <a:pt x="254" y="103"/>
                  </a:lnTo>
                  <a:lnTo>
                    <a:pt x="254" y="10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6" name="Freeform 269">
              <a:extLst>
                <a:ext uri="{FF2B5EF4-FFF2-40B4-BE49-F238E27FC236}">
                  <a16:creationId xmlns:a16="http://schemas.microsoft.com/office/drawing/2014/main" id="{E83D41EB-3962-59C7-F296-CBB0D4D5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957" y="2871389"/>
              <a:ext cx="220488" cy="158338"/>
            </a:xfrm>
            <a:custGeom>
              <a:avLst/>
              <a:gdLst/>
              <a:ahLst/>
              <a:cxnLst>
                <a:cxn ang="0">
                  <a:pos x="138" y="51"/>
                </a:cxn>
                <a:cxn ang="0">
                  <a:pos x="131" y="44"/>
                </a:cxn>
                <a:cxn ang="0">
                  <a:pos x="128" y="40"/>
                </a:cxn>
                <a:cxn ang="0">
                  <a:pos x="124" y="34"/>
                </a:cxn>
                <a:cxn ang="0">
                  <a:pos x="122" y="23"/>
                </a:cxn>
                <a:cxn ang="0">
                  <a:pos x="122" y="13"/>
                </a:cxn>
                <a:cxn ang="0">
                  <a:pos x="114" y="9"/>
                </a:cxn>
                <a:cxn ang="0">
                  <a:pos x="105" y="7"/>
                </a:cxn>
                <a:cxn ang="0">
                  <a:pos x="97" y="7"/>
                </a:cxn>
                <a:cxn ang="0">
                  <a:pos x="91" y="3"/>
                </a:cxn>
                <a:cxn ang="0">
                  <a:pos x="87" y="4"/>
                </a:cxn>
                <a:cxn ang="0">
                  <a:pos x="81" y="1"/>
                </a:cxn>
                <a:cxn ang="0">
                  <a:pos x="75" y="1"/>
                </a:cxn>
                <a:cxn ang="0">
                  <a:pos x="71" y="7"/>
                </a:cxn>
                <a:cxn ang="0">
                  <a:pos x="62" y="7"/>
                </a:cxn>
                <a:cxn ang="0">
                  <a:pos x="58" y="9"/>
                </a:cxn>
                <a:cxn ang="0">
                  <a:pos x="54" y="17"/>
                </a:cxn>
                <a:cxn ang="0">
                  <a:pos x="51" y="24"/>
                </a:cxn>
                <a:cxn ang="0">
                  <a:pos x="48" y="26"/>
                </a:cxn>
                <a:cxn ang="0">
                  <a:pos x="47" y="28"/>
                </a:cxn>
                <a:cxn ang="0">
                  <a:pos x="38" y="36"/>
                </a:cxn>
                <a:cxn ang="0">
                  <a:pos x="35" y="43"/>
                </a:cxn>
                <a:cxn ang="0">
                  <a:pos x="27" y="46"/>
                </a:cxn>
                <a:cxn ang="0">
                  <a:pos x="23" y="50"/>
                </a:cxn>
                <a:cxn ang="0">
                  <a:pos x="17" y="50"/>
                </a:cxn>
                <a:cxn ang="0">
                  <a:pos x="6" y="51"/>
                </a:cxn>
                <a:cxn ang="0">
                  <a:pos x="6" y="58"/>
                </a:cxn>
                <a:cxn ang="0">
                  <a:pos x="8" y="63"/>
                </a:cxn>
                <a:cxn ang="0">
                  <a:pos x="10" y="74"/>
                </a:cxn>
                <a:cxn ang="0">
                  <a:pos x="3" y="81"/>
                </a:cxn>
                <a:cxn ang="0">
                  <a:pos x="0" y="85"/>
                </a:cxn>
                <a:cxn ang="0">
                  <a:pos x="4" y="91"/>
                </a:cxn>
                <a:cxn ang="0">
                  <a:pos x="4" y="102"/>
                </a:cxn>
                <a:cxn ang="0">
                  <a:pos x="11" y="101"/>
                </a:cxn>
                <a:cxn ang="0">
                  <a:pos x="17" y="95"/>
                </a:cxn>
                <a:cxn ang="0">
                  <a:pos x="24" y="94"/>
                </a:cxn>
                <a:cxn ang="0">
                  <a:pos x="51" y="97"/>
                </a:cxn>
                <a:cxn ang="0">
                  <a:pos x="58" y="98"/>
                </a:cxn>
                <a:cxn ang="0">
                  <a:pos x="65" y="100"/>
                </a:cxn>
                <a:cxn ang="0">
                  <a:pos x="77" y="101"/>
                </a:cxn>
                <a:cxn ang="0">
                  <a:pos x="81" y="101"/>
                </a:cxn>
                <a:cxn ang="0">
                  <a:pos x="87" y="102"/>
                </a:cxn>
                <a:cxn ang="0">
                  <a:pos x="95" y="105"/>
                </a:cxn>
                <a:cxn ang="0">
                  <a:pos x="105" y="104"/>
                </a:cxn>
                <a:cxn ang="0">
                  <a:pos x="112" y="107"/>
                </a:cxn>
                <a:cxn ang="0">
                  <a:pos x="115" y="101"/>
                </a:cxn>
                <a:cxn ang="0">
                  <a:pos x="119" y="94"/>
                </a:cxn>
                <a:cxn ang="0">
                  <a:pos x="128" y="90"/>
                </a:cxn>
                <a:cxn ang="0">
                  <a:pos x="132" y="81"/>
                </a:cxn>
                <a:cxn ang="0">
                  <a:pos x="129" y="70"/>
                </a:cxn>
                <a:cxn ang="0">
                  <a:pos x="132" y="67"/>
                </a:cxn>
                <a:cxn ang="0">
                  <a:pos x="141" y="68"/>
                </a:cxn>
                <a:cxn ang="0">
                  <a:pos x="149" y="64"/>
                </a:cxn>
                <a:cxn ang="0">
                  <a:pos x="148" y="58"/>
                </a:cxn>
                <a:cxn ang="0">
                  <a:pos x="141" y="53"/>
                </a:cxn>
              </a:cxnLst>
              <a:rect l="0" t="0" r="r" b="b"/>
              <a:pathLst>
                <a:path w="149" h="107">
                  <a:moveTo>
                    <a:pt x="141" y="53"/>
                  </a:moveTo>
                  <a:lnTo>
                    <a:pt x="141" y="53"/>
                  </a:lnTo>
                  <a:lnTo>
                    <a:pt x="138" y="51"/>
                  </a:lnTo>
                  <a:lnTo>
                    <a:pt x="136" y="48"/>
                  </a:lnTo>
                  <a:lnTo>
                    <a:pt x="134" y="46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29" y="43"/>
                  </a:lnTo>
                  <a:lnTo>
                    <a:pt x="128" y="40"/>
                  </a:lnTo>
                  <a:lnTo>
                    <a:pt x="126" y="37"/>
                  </a:lnTo>
                  <a:lnTo>
                    <a:pt x="124" y="34"/>
                  </a:lnTo>
                  <a:lnTo>
                    <a:pt x="124" y="34"/>
                  </a:lnTo>
                  <a:lnTo>
                    <a:pt x="122" y="31"/>
                  </a:lnTo>
                  <a:lnTo>
                    <a:pt x="122" y="28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22" y="16"/>
                  </a:lnTo>
                  <a:lnTo>
                    <a:pt x="122" y="13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14" y="9"/>
                  </a:lnTo>
                  <a:lnTo>
                    <a:pt x="109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1" y="9"/>
                  </a:lnTo>
                  <a:lnTo>
                    <a:pt x="98" y="9"/>
                  </a:lnTo>
                  <a:lnTo>
                    <a:pt x="97" y="7"/>
                  </a:lnTo>
                  <a:lnTo>
                    <a:pt x="97" y="7"/>
                  </a:lnTo>
                  <a:lnTo>
                    <a:pt x="94" y="4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7" y="4"/>
                  </a:lnTo>
                  <a:lnTo>
                    <a:pt x="84" y="3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2" y="6"/>
                  </a:lnTo>
                  <a:lnTo>
                    <a:pt x="71" y="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2" y="7"/>
                  </a:lnTo>
                  <a:lnTo>
                    <a:pt x="61" y="7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4" y="13"/>
                  </a:lnTo>
                  <a:lnTo>
                    <a:pt x="54" y="17"/>
                  </a:lnTo>
                  <a:lnTo>
                    <a:pt x="54" y="17"/>
                  </a:lnTo>
                  <a:lnTo>
                    <a:pt x="54" y="21"/>
                  </a:lnTo>
                  <a:lnTo>
                    <a:pt x="53" y="23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0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1" y="31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7" y="40"/>
                  </a:lnTo>
                  <a:lnTo>
                    <a:pt x="37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1" y="44"/>
                  </a:lnTo>
                  <a:lnTo>
                    <a:pt x="27" y="46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3" y="50"/>
                  </a:lnTo>
                  <a:lnTo>
                    <a:pt x="20" y="50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4" y="54"/>
                  </a:lnTo>
                  <a:lnTo>
                    <a:pt x="6" y="58"/>
                  </a:lnTo>
                  <a:lnTo>
                    <a:pt x="6" y="61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0" y="65"/>
                  </a:lnTo>
                  <a:lnTo>
                    <a:pt x="10" y="70"/>
                  </a:lnTo>
                  <a:lnTo>
                    <a:pt x="10" y="74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3" y="81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88"/>
                  </a:lnTo>
                  <a:lnTo>
                    <a:pt x="4" y="91"/>
                  </a:lnTo>
                  <a:lnTo>
                    <a:pt x="4" y="92"/>
                  </a:lnTo>
                  <a:lnTo>
                    <a:pt x="4" y="92"/>
                  </a:lnTo>
                  <a:lnTo>
                    <a:pt x="4" y="102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11" y="101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7" y="95"/>
                  </a:lnTo>
                  <a:lnTo>
                    <a:pt x="20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38" y="94"/>
                  </a:lnTo>
                  <a:lnTo>
                    <a:pt x="47" y="95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4" y="98"/>
                  </a:lnTo>
                  <a:lnTo>
                    <a:pt x="58" y="98"/>
                  </a:lnTo>
                  <a:lnTo>
                    <a:pt x="62" y="98"/>
                  </a:lnTo>
                  <a:lnTo>
                    <a:pt x="65" y="100"/>
                  </a:lnTo>
                  <a:lnTo>
                    <a:pt x="65" y="100"/>
                  </a:lnTo>
                  <a:lnTo>
                    <a:pt x="72" y="102"/>
                  </a:lnTo>
                  <a:lnTo>
                    <a:pt x="75" y="102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78" y="101"/>
                  </a:lnTo>
                  <a:lnTo>
                    <a:pt x="81" y="101"/>
                  </a:lnTo>
                  <a:lnTo>
                    <a:pt x="84" y="102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89" y="101"/>
                  </a:lnTo>
                  <a:lnTo>
                    <a:pt x="92" y="102"/>
                  </a:lnTo>
                  <a:lnTo>
                    <a:pt x="95" y="105"/>
                  </a:lnTo>
                  <a:lnTo>
                    <a:pt x="98" y="105"/>
                  </a:lnTo>
                  <a:lnTo>
                    <a:pt x="98" y="105"/>
                  </a:lnTo>
                  <a:lnTo>
                    <a:pt x="105" y="104"/>
                  </a:lnTo>
                  <a:lnTo>
                    <a:pt x="109" y="105"/>
                  </a:lnTo>
                  <a:lnTo>
                    <a:pt x="112" y="107"/>
                  </a:lnTo>
                  <a:lnTo>
                    <a:pt x="112" y="107"/>
                  </a:lnTo>
                  <a:lnTo>
                    <a:pt x="114" y="107"/>
                  </a:lnTo>
                  <a:lnTo>
                    <a:pt x="114" y="105"/>
                  </a:lnTo>
                  <a:lnTo>
                    <a:pt x="115" y="101"/>
                  </a:lnTo>
                  <a:lnTo>
                    <a:pt x="115" y="101"/>
                  </a:lnTo>
                  <a:lnTo>
                    <a:pt x="117" y="98"/>
                  </a:lnTo>
                  <a:lnTo>
                    <a:pt x="119" y="94"/>
                  </a:lnTo>
                  <a:lnTo>
                    <a:pt x="125" y="91"/>
                  </a:lnTo>
                  <a:lnTo>
                    <a:pt x="125" y="91"/>
                  </a:lnTo>
                  <a:lnTo>
                    <a:pt x="128" y="90"/>
                  </a:lnTo>
                  <a:lnTo>
                    <a:pt x="135" y="88"/>
                  </a:lnTo>
                  <a:lnTo>
                    <a:pt x="135" y="88"/>
                  </a:lnTo>
                  <a:lnTo>
                    <a:pt x="132" y="81"/>
                  </a:lnTo>
                  <a:lnTo>
                    <a:pt x="132" y="81"/>
                  </a:lnTo>
                  <a:lnTo>
                    <a:pt x="129" y="73"/>
                  </a:lnTo>
                  <a:lnTo>
                    <a:pt x="129" y="70"/>
                  </a:lnTo>
                  <a:lnTo>
                    <a:pt x="129" y="67"/>
                  </a:lnTo>
                  <a:lnTo>
                    <a:pt x="129" y="67"/>
                  </a:lnTo>
                  <a:lnTo>
                    <a:pt x="132" y="67"/>
                  </a:lnTo>
                  <a:lnTo>
                    <a:pt x="135" y="67"/>
                  </a:lnTo>
                  <a:lnTo>
                    <a:pt x="138" y="68"/>
                  </a:lnTo>
                  <a:lnTo>
                    <a:pt x="141" y="68"/>
                  </a:lnTo>
                  <a:lnTo>
                    <a:pt x="141" y="68"/>
                  </a:lnTo>
                  <a:lnTo>
                    <a:pt x="146" y="65"/>
                  </a:lnTo>
                  <a:lnTo>
                    <a:pt x="149" y="64"/>
                  </a:lnTo>
                  <a:lnTo>
                    <a:pt x="149" y="61"/>
                  </a:lnTo>
                  <a:lnTo>
                    <a:pt x="149" y="61"/>
                  </a:lnTo>
                  <a:lnTo>
                    <a:pt x="148" y="58"/>
                  </a:lnTo>
                  <a:lnTo>
                    <a:pt x="146" y="55"/>
                  </a:lnTo>
                  <a:lnTo>
                    <a:pt x="141" y="53"/>
                  </a:lnTo>
                  <a:lnTo>
                    <a:pt x="141" y="5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7" name="Freeform 270">
              <a:extLst>
                <a:ext uri="{FF2B5EF4-FFF2-40B4-BE49-F238E27FC236}">
                  <a16:creationId xmlns:a16="http://schemas.microsoft.com/office/drawing/2014/main" id="{5B99D1DE-CF2E-85A2-5E18-A8C96A969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205" y="2807759"/>
              <a:ext cx="173135" cy="82868"/>
            </a:xfrm>
            <a:custGeom>
              <a:avLst/>
              <a:gdLst/>
              <a:ahLst/>
              <a:cxnLst>
                <a:cxn ang="0">
                  <a:pos x="38" y="39"/>
                </a:cxn>
                <a:cxn ang="0">
                  <a:pos x="54" y="39"/>
                </a:cxn>
                <a:cxn ang="0">
                  <a:pos x="58" y="39"/>
                </a:cxn>
                <a:cxn ang="0">
                  <a:pos x="64" y="40"/>
                </a:cxn>
                <a:cxn ang="0">
                  <a:pos x="68" y="42"/>
                </a:cxn>
                <a:cxn ang="0">
                  <a:pos x="71" y="43"/>
                </a:cxn>
                <a:cxn ang="0">
                  <a:pos x="84" y="50"/>
                </a:cxn>
                <a:cxn ang="0">
                  <a:pos x="91" y="56"/>
                </a:cxn>
                <a:cxn ang="0">
                  <a:pos x="95" y="52"/>
                </a:cxn>
                <a:cxn ang="0">
                  <a:pos x="98" y="50"/>
                </a:cxn>
                <a:cxn ang="0">
                  <a:pos x="105" y="50"/>
                </a:cxn>
                <a:cxn ang="0">
                  <a:pos x="108" y="50"/>
                </a:cxn>
                <a:cxn ang="0">
                  <a:pos x="112" y="44"/>
                </a:cxn>
                <a:cxn ang="0">
                  <a:pos x="117" y="43"/>
                </a:cxn>
                <a:cxn ang="0">
                  <a:pos x="115" y="37"/>
                </a:cxn>
                <a:cxn ang="0">
                  <a:pos x="114" y="33"/>
                </a:cxn>
                <a:cxn ang="0">
                  <a:pos x="108" y="26"/>
                </a:cxn>
                <a:cxn ang="0">
                  <a:pos x="108" y="23"/>
                </a:cxn>
                <a:cxn ang="0">
                  <a:pos x="108" y="17"/>
                </a:cxn>
                <a:cxn ang="0">
                  <a:pos x="107" y="15"/>
                </a:cxn>
                <a:cxn ang="0">
                  <a:pos x="104" y="10"/>
                </a:cxn>
                <a:cxn ang="0">
                  <a:pos x="88" y="10"/>
                </a:cxn>
                <a:cxn ang="0">
                  <a:pos x="85" y="9"/>
                </a:cxn>
                <a:cxn ang="0">
                  <a:pos x="72" y="0"/>
                </a:cxn>
                <a:cxn ang="0">
                  <a:pos x="65" y="0"/>
                </a:cxn>
                <a:cxn ang="0">
                  <a:pos x="55" y="0"/>
                </a:cxn>
                <a:cxn ang="0">
                  <a:pos x="53" y="7"/>
                </a:cxn>
                <a:cxn ang="0">
                  <a:pos x="54" y="16"/>
                </a:cxn>
                <a:cxn ang="0">
                  <a:pos x="53" y="20"/>
                </a:cxn>
                <a:cxn ang="0">
                  <a:pos x="41" y="23"/>
                </a:cxn>
                <a:cxn ang="0">
                  <a:pos x="37" y="20"/>
                </a:cxn>
                <a:cxn ang="0">
                  <a:pos x="27" y="6"/>
                </a:cxn>
                <a:cxn ang="0">
                  <a:pos x="25" y="5"/>
                </a:cxn>
                <a:cxn ang="0">
                  <a:pos x="20" y="7"/>
                </a:cxn>
                <a:cxn ang="0">
                  <a:pos x="11" y="13"/>
                </a:cxn>
                <a:cxn ang="0">
                  <a:pos x="7" y="19"/>
                </a:cxn>
                <a:cxn ang="0">
                  <a:pos x="4" y="26"/>
                </a:cxn>
                <a:cxn ang="0">
                  <a:pos x="1" y="29"/>
                </a:cxn>
                <a:cxn ang="0">
                  <a:pos x="0" y="36"/>
                </a:cxn>
                <a:cxn ang="0">
                  <a:pos x="3" y="42"/>
                </a:cxn>
                <a:cxn ang="0">
                  <a:pos x="3" y="42"/>
                </a:cxn>
                <a:cxn ang="0">
                  <a:pos x="16" y="39"/>
                </a:cxn>
                <a:cxn ang="0">
                  <a:pos x="20" y="37"/>
                </a:cxn>
                <a:cxn ang="0">
                  <a:pos x="38" y="39"/>
                </a:cxn>
              </a:cxnLst>
              <a:rect l="0" t="0" r="r" b="b"/>
              <a:pathLst>
                <a:path w="117" h="56">
                  <a:moveTo>
                    <a:pt x="38" y="39"/>
                  </a:moveTo>
                  <a:lnTo>
                    <a:pt x="38" y="39"/>
                  </a:lnTo>
                  <a:lnTo>
                    <a:pt x="48" y="39"/>
                  </a:lnTo>
                  <a:lnTo>
                    <a:pt x="54" y="39"/>
                  </a:lnTo>
                  <a:lnTo>
                    <a:pt x="58" y="39"/>
                  </a:lnTo>
                  <a:lnTo>
                    <a:pt x="58" y="39"/>
                  </a:lnTo>
                  <a:lnTo>
                    <a:pt x="62" y="39"/>
                  </a:lnTo>
                  <a:lnTo>
                    <a:pt x="64" y="40"/>
                  </a:lnTo>
                  <a:lnTo>
                    <a:pt x="65" y="4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71" y="43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91" y="56"/>
                  </a:lnTo>
                  <a:lnTo>
                    <a:pt x="91" y="56"/>
                  </a:lnTo>
                  <a:lnTo>
                    <a:pt x="95" y="52"/>
                  </a:lnTo>
                  <a:lnTo>
                    <a:pt x="95" y="52"/>
                  </a:lnTo>
                  <a:lnTo>
                    <a:pt x="98" y="50"/>
                  </a:lnTo>
                  <a:lnTo>
                    <a:pt x="99" y="50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8" y="50"/>
                  </a:lnTo>
                  <a:lnTo>
                    <a:pt x="109" y="49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7" y="43"/>
                  </a:lnTo>
                  <a:lnTo>
                    <a:pt x="117" y="43"/>
                  </a:lnTo>
                  <a:lnTo>
                    <a:pt x="115" y="37"/>
                  </a:lnTo>
                  <a:lnTo>
                    <a:pt x="114" y="33"/>
                  </a:lnTo>
                  <a:lnTo>
                    <a:pt x="114" y="33"/>
                  </a:lnTo>
                  <a:lnTo>
                    <a:pt x="109" y="29"/>
                  </a:lnTo>
                  <a:lnTo>
                    <a:pt x="108" y="26"/>
                  </a:lnTo>
                  <a:lnTo>
                    <a:pt x="108" y="23"/>
                  </a:lnTo>
                  <a:lnTo>
                    <a:pt x="108" y="23"/>
                  </a:lnTo>
                  <a:lnTo>
                    <a:pt x="109" y="19"/>
                  </a:lnTo>
                  <a:lnTo>
                    <a:pt x="108" y="17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94" y="10"/>
                  </a:lnTo>
                  <a:lnTo>
                    <a:pt x="88" y="10"/>
                  </a:lnTo>
                  <a:lnTo>
                    <a:pt x="88" y="10"/>
                  </a:lnTo>
                  <a:lnTo>
                    <a:pt x="85" y="9"/>
                  </a:lnTo>
                  <a:lnTo>
                    <a:pt x="80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5"/>
                  </a:lnTo>
                  <a:lnTo>
                    <a:pt x="53" y="7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48" y="22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37" y="20"/>
                  </a:lnTo>
                  <a:lnTo>
                    <a:pt x="33" y="1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5" y="5"/>
                  </a:lnTo>
                  <a:lnTo>
                    <a:pt x="24" y="5"/>
                  </a:lnTo>
                  <a:lnTo>
                    <a:pt x="20" y="7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8" y="16"/>
                  </a:lnTo>
                  <a:lnTo>
                    <a:pt x="7" y="19"/>
                  </a:lnTo>
                  <a:lnTo>
                    <a:pt x="6" y="23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1" y="29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10" y="40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20" y="37"/>
                  </a:lnTo>
                  <a:lnTo>
                    <a:pt x="27" y="37"/>
                  </a:lnTo>
                  <a:lnTo>
                    <a:pt x="38" y="39"/>
                  </a:lnTo>
                  <a:lnTo>
                    <a:pt x="38" y="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8" name="Freeform 271">
              <a:extLst>
                <a:ext uri="{FF2B5EF4-FFF2-40B4-BE49-F238E27FC236}">
                  <a16:creationId xmlns:a16="http://schemas.microsoft.com/office/drawing/2014/main" id="{CDBFAA25-CCAB-547F-5D63-174D9616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205" y="2862511"/>
              <a:ext cx="134661" cy="82868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18" y="32"/>
                </a:cxn>
                <a:cxn ang="0">
                  <a:pos x="21" y="32"/>
                </a:cxn>
                <a:cxn ang="0">
                  <a:pos x="27" y="33"/>
                </a:cxn>
                <a:cxn ang="0">
                  <a:pos x="30" y="36"/>
                </a:cxn>
                <a:cxn ang="0">
                  <a:pos x="30" y="43"/>
                </a:cxn>
                <a:cxn ang="0">
                  <a:pos x="30" y="47"/>
                </a:cxn>
                <a:cxn ang="0">
                  <a:pos x="37" y="50"/>
                </a:cxn>
                <a:cxn ang="0">
                  <a:pos x="43" y="56"/>
                </a:cxn>
                <a:cxn ang="0">
                  <a:pos x="54" y="56"/>
                </a:cxn>
                <a:cxn ang="0">
                  <a:pos x="57" y="56"/>
                </a:cxn>
                <a:cxn ang="0">
                  <a:pos x="62" y="53"/>
                </a:cxn>
                <a:cxn ang="0">
                  <a:pos x="64" y="52"/>
                </a:cxn>
                <a:cxn ang="0">
                  <a:pos x="72" y="49"/>
                </a:cxn>
                <a:cxn ang="0">
                  <a:pos x="74" y="49"/>
                </a:cxn>
                <a:cxn ang="0">
                  <a:pos x="75" y="42"/>
                </a:cxn>
                <a:cxn ang="0">
                  <a:pos x="78" y="37"/>
                </a:cxn>
                <a:cxn ang="0">
                  <a:pos x="84" y="34"/>
                </a:cxn>
                <a:cxn ang="0">
                  <a:pos x="85" y="32"/>
                </a:cxn>
                <a:cxn ang="0">
                  <a:pos x="88" y="30"/>
                </a:cxn>
                <a:cxn ang="0">
                  <a:pos x="90" y="29"/>
                </a:cxn>
                <a:cxn ang="0">
                  <a:pos x="91" y="23"/>
                </a:cxn>
                <a:cxn ang="0">
                  <a:pos x="91" y="22"/>
                </a:cxn>
                <a:cxn ang="0">
                  <a:pos x="91" y="19"/>
                </a:cxn>
                <a:cxn ang="0">
                  <a:pos x="84" y="13"/>
                </a:cxn>
                <a:cxn ang="0">
                  <a:pos x="71" y="6"/>
                </a:cxn>
                <a:cxn ang="0">
                  <a:pos x="68" y="5"/>
                </a:cxn>
                <a:cxn ang="0">
                  <a:pos x="64" y="3"/>
                </a:cxn>
                <a:cxn ang="0">
                  <a:pos x="58" y="2"/>
                </a:cxn>
                <a:cxn ang="0">
                  <a:pos x="54" y="2"/>
                </a:cxn>
                <a:cxn ang="0">
                  <a:pos x="38" y="2"/>
                </a:cxn>
                <a:cxn ang="0">
                  <a:pos x="27" y="0"/>
                </a:cxn>
                <a:cxn ang="0">
                  <a:pos x="16" y="2"/>
                </a:cxn>
                <a:cxn ang="0">
                  <a:pos x="10" y="3"/>
                </a:cxn>
                <a:cxn ang="0">
                  <a:pos x="3" y="5"/>
                </a:cxn>
                <a:cxn ang="0">
                  <a:pos x="4" y="15"/>
                </a:cxn>
                <a:cxn ang="0">
                  <a:pos x="1" y="22"/>
                </a:cxn>
                <a:cxn ang="0">
                  <a:pos x="0" y="24"/>
                </a:cxn>
                <a:cxn ang="0">
                  <a:pos x="1" y="27"/>
                </a:cxn>
                <a:cxn ang="0">
                  <a:pos x="7" y="26"/>
                </a:cxn>
                <a:cxn ang="0">
                  <a:pos x="11" y="27"/>
                </a:cxn>
              </a:cxnLst>
              <a:rect l="0" t="0" r="r" b="b"/>
              <a:pathLst>
                <a:path w="91" h="56">
                  <a:moveTo>
                    <a:pt x="11" y="27"/>
                  </a:moveTo>
                  <a:lnTo>
                    <a:pt x="11" y="27"/>
                  </a:lnTo>
                  <a:lnTo>
                    <a:pt x="16" y="30"/>
                  </a:lnTo>
                  <a:lnTo>
                    <a:pt x="18" y="32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3" y="32"/>
                  </a:lnTo>
                  <a:lnTo>
                    <a:pt x="27" y="33"/>
                  </a:lnTo>
                  <a:lnTo>
                    <a:pt x="28" y="34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43"/>
                  </a:lnTo>
                  <a:lnTo>
                    <a:pt x="30" y="46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7" y="50"/>
                  </a:lnTo>
                  <a:lnTo>
                    <a:pt x="40" y="53"/>
                  </a:lnTo>
                  <a:lnTo>
                    <a:pt x="43" y="56"/>
                  </a:lnTo>
                  <a:lnTo>
                    <a:pt x="43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7" y="56"/>
                  </a:lnTo>
                  <a:lnTo>
                    <a:pt x="60" y="56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64" y="52"/>
                  </a:lnTo>
                  <a:lnTo>
                    <a:pt x="68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4" y="49"/>
                  </a:lnTo>
                  <a:lnTo>
                    <a:pt x="74" y="46"/>
                  </a:lnTo>
                  <a:lnTo>
                    <a:pt x="75" y="42"/>
                  </a:lnTo>
                  <a:lnTo>
                    <a:pt x="75" y="42"/>
                  </a:lnTo>
                  <a:lnTo>
                    <a:pt x="78" y="37"/>
                  </a:lnTo>
                  <a:lnTo>
                    <a:pt x="84" y="34"/>
                  </a:lnTo>
                  <a:lnTo>
                    <a:pt x="84" y="34"/>
                  </a:lnTo>
                  <a:lnTo>
                    <a:pt x="85" y="33"/>
                  </a:lnTo>
                  <a:lnTo>
                    <a:pt x="85" y="32"/>
                  </a:lnTo>
                  <a:lnTo>
                    <a:pt x="87" y="30"/>
                  </a:lnTo>
                  <a:lnTo>
                    <a:pt x="88" y="30"/>
                  </a:lnTo>
                  <a:lnTo>
                    <a:pt x="88" y="30"/>
                  </a:lnTo>
                  <a:lnTo>
                    <a:pt x="90" y="29"/>
                  </a:lnTo>
                  <a:lnTo>
                    <a:pt x="91" y="27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2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75" y="7"/>
                  </a:lnTo>
                  <a:lnTo>
                    <a:pt x="71" y="6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5" y="5"/>
                  </a:lnTo>
                  <a:lnTo>
                    <a:pt x="64" y="3"/>
                  </a:lnTo>
                  <a:lnTo>
                    <a:pt x="62" y="2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4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4" y="10"/>
                  </a:lnTo>
                  <a:lnTo>
                    <a:pt x="4" y="15"/>
                  </a:lnTo>
                  <a:lnTo>
                    <a:pt x="3" y="19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7" y="26"/>
                  </a:lnTo>
                  <a:lnTo>
                    <a:pt x="10" y="26"/>
                  </a:lnTo>
                  <a:lnTo>
                    <a:pt x="11" y="27"/>
                  </a:lnTo>
                  <a:lnTo>
                    <a:pt x="11" y="2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9" name="Freeform 272">
              <a:extLst>
                <a:ext uri="{FF2B5EF4-FFF2-40B4-BE49-F238E27FC236}">
                  <a16:creationId xmlns:a16="http://schemas.microsoft.com/office/drawing/2014/main" id="{9881DE90-627E-4B6F-ADA1-BFD6A0463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374" y="3145149"/>
              <a:ext cx="108024" cy="56232"/>
            </a:xfrm>
            <a:custGeom>
              <a:avLst/>
              <a:gdLst/>
              <a:ahLst/>
              <a:cxnLst>
                <a:cxn ang="0">
                  <a:pos x="64" y="16"/>
                </a:cxn>
                <a:cxn ang="0">
                  <a:pos x="59" y="14"/>
                </a:cxn>
                <a:cxn ang="0">
                  <a:pos x="56" y="11"/>
                </a:cxn>
                <a:cxn ang="0">
                  <a:pos x="56" y="4"/>
                </a:cxn>
                <a:cxn ang="0">
                  <a:pos x="47" y="1"/>
                </a:cxn>
                <a:cxn ang="0">
                  <a:pos x="42" y="0"/>
                </a:cxn>
                <a:cxn ang="0">
                  <a:pos x="36" y="1"/>
                </a:cxn>
                <a:cxn ang="0">
                  <a:pos x="23" y="1"/>
                </a:cxn>
                <a:cxn ang="0">
                  <a:pos x="22" y="3"/>
                </a:cxn>
                <a:cxn ang="0">
                  <a:pos x="20" y="4"/>
                </a:cxn>
                <a:cxn ang="0">
                  <a:pos x="16" y="6"/>
                </a:cxn>
                <a:cxn ang="0">
                  <a:pos x="12" y="11"/>
                </a:cxn>
                <a:cxn ang="0">
                  <a:pos x="10" y="13"/>
                </a:cxn>
                <a:cxn ang="0">
                  <a:pos x="5" y="20"/>
                </a:cxn>
                <a:cxn ang="0">
                  <a:pos x="2" y="24"/>
                </a:cxn>
                <a:cxn ang="0">
                  <a:pos x="0" y="30"/>
                </a:cxn>
                <a:cxn ang="0">
                  <a:pos x="5" y="28"/>
                </a:cxn>
                <a:cxn ang="0">
                  <a:pos x="6" y="27"/>
                </a:cxn>
                <a:cxn ang="0">
                  <a:pos x="10" y="27"/>
                </a:cxn>
                <a:cxn ang="0">
                  <a:pos x="12" y="30"/>
                </a:cxn>
                <a:cxn ang="0">
                  <a:pos x="13" y="33"/>
                </a:cxn>
                <a:cxn ang="0">
                  <a:pos x="15" y="37"/>
                </a:cxn>
                <a:cxn ang="0">
                  <a:pos x="15" y="38"/>
                </a:cxn>
                <a:cxn ang="0">
                  <a:pos x="27" y="37"/>
                </a:cxn>
                <a:cxn ang="0">
                  <a:pos x="30" y="35"/>
                </a:cxn>
                <a:cxn ang="0">
                  <a:pos x="36" y="26"/>
                </a:cxn>
                <a:cxn ang="0">
                  <a:pos x="37" y="27"/>
                </a:cxn>
                <a:cxn ang="0">
                  <a:pos x="45" y="37"/>
                </a:cxn>
                <a:cxn ang="0">
                  <a:pos x="47" y="37"/>
                </a:cxn>
                <a:cxn ang="0">
                  <a:pos x="49" y="31"/>
                </a:cxn>
                <a:cxn ang="0">
                  <a:pos x="50" y="28"/>
                </a:cxn>
                <a:cxn ang="0">
                  <a:pos x="54" y="27"/>
                </a:cxn>
                <a:cxn ang="0">
                  <a:pos x="59" y="28"/>
                </a:cxn>
                <a:cxn ang="0">
                  <a:pos x="63" y="26"/>
                </a:cxn>
                <a:cxn ang="0">
                  <a:pos x="63" y="24"/>
                </a:cxn>
                <a:cxn ang="0">
                  <a:pos x="67" y="24"/>
                </a:cxn>
                <a:cxn ang="0">
                  <a:pos x="69" y="23"/>
                </a:cxn>
                <a:cxn ang="0">
                  <a:pos x="70" y="20"/>
                </a:cxn>
                <a:cxn ang="0">
                  <a:pos x="73" y="17"/>
                </a:cxn>
                <a:cxn ang="0">
                  <a:pos x="64" y="16"/>
                </a:cxn>
              </a:cxnLst>
              <a:rect l="0" t="0" r="r" b="b"/>
              <a:pathLst>
                <a:path w="73" h="38">
                  <a:moveTo>
                    <a:pt x="64" y="16"/>
                  </a:moveTo>
                  <a:lnTo>
                    <a:pt x="64" y="16"/>
                  </a:lnTo>
                  <a:lnTo>
                    <a:pt x="62" y="16"/>
                  </a:lnTo>
                  <a:lnTo>
                    <a:pt x="59" y="14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56" y="8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2" y="0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0" y="3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6" y="6"/>
                  </a:lnTo>
                  <a:lnTo>
                    <a:pt x="13" y="8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0" y="13"/>
                  </a:lnTo>
                  <a:lnTo>
                    <a:pt x="8" y="16"/>
                  </a:lnTo>
                  <a:lnTo>
                    <a:pt x="5" y="20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31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9" y="27"/>
                  </a:lnTo>
                  <a:lnTo>
                    <a:pt x="10" y="27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31"/>
                  </a:lnTo>
                  <a:lnTo>
                    <a:pt x="13" y="33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30" y="35"/>
                  </a:lnTo>
                  <a:lnTo>
                    <a:pt x="33" y="31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37" y="27"/>
                  </a:lnTo>
                  <a:lnTo>
                    <a:pt x="39" y="30"/>
                  </a:lnTo>
                  <a:lnTo>
                    <a:pt x="45" y="37"/>
                  </a:lnTo>
                  <a:lnTo>
                    <a:pt x="45" y="37"/>
                  </a:lnTo>
                  <a:lnTo>
                    <a:pt x="47" y="37"/>
                  </a:lnTo>
                  <a:lnTo>
                    <a:pt x="49" y="35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0" y="28"/>
                  </a:lnTo>
                  <a:lnTo>
                    <a:pt x="52" y="28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9" y="28"/>
                  </a:lnTo>
                  <a:lnTo>
                    <a:pt x="62" y="27"/>
                  </a:lnTo>
                  <a:lnTo>
                    <a:pt x="63" y="26"/>
                  </a:lnTo>
                  <a:lnTo>
                    <a:pt x="63" y="26"/>
                  </a:lnTo>
                  <a:lnTo>
                    <a:pt x="63" y="24"/>
                  </a:lnTo>
                  <a:lnTo>
                    <a:pt x="64" y="23"/>
                  </a:lnTo>
                  <a:lnTo>
                    <a:pt x="67" y="24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1"/>
                  </a:lnTo>
                  <a:lnTo>
                    <a:pt x="70" y="20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69" y="16"/>
                  </a:lnTo>
                  <a:lnTo>
                    <a:pt x="64" y="16"/>
                  </a:lnTo>
                  <a:lnTo>
                    <a:pt x="64" y="1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0" name="Freeform 273">
              <a:extLst>
                <a:ext uri="{FF2B5EF4-FFF2-40B4-BE49-F238E27FC236}">
                  <a16:creationId xmlns:a16="http://schemas.microsoft.com/office/drawing/2014/main" id="{6AA674B1-1A27-24EF-785B-5E8A55E18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895" y="2917262"/>
              <a:ext cx="210129" cy="238246"/>
            </a:xfrm>
            <a:custGeom>
              <a:avLst/>
              <a:gdLst/>
              <a:ahLst/>
              <a:cxnLst>
                <a:cxn ang="0">
                  <a:pos x="11" y="47"/>
                </a:cxn>
                <a:cxn ang="0">
                  <a:pos x="13" y="54"/>
                </a:cxn>
                <a:cxn ang="0">
                  <a:pos x="13" y="60"/>
                </a:cxn>
                <a:cxn ang="0">
                  <a:pos x="10" y="66"/>
                </a:cxn>
                <a:cxn ang="0">
                  <a:pos x="1" y="69"/>
                </a:cxn>
                <a:cxn ang="0">
                  <a:pos x="1" y="76"/>
                </a:cxn>
                <a:cxn ang="0">
                  <a:pos x="0" y="91"/>
                </a:cxn>
                <a:cxn ang="0">
                  <a:pos x="4" y="98"/>
                </a:cxn>
                <a:cxn ang="0">
                  <a:pos x="1" y="104"/>
                </a:cxn>
                <a:cxn ang="0">
                  <a:pos x="6" y="118"/>
                </a:cxn>
                <a:cxn ang="0">
                  <a:pos x="20" y="124"/>
                </a:cxn>
                <a:cxn ang="0">
                  <a:pos x="28" y="127"/>
                </a:cxn>
                <a:cxn ang="0">
                  <a:pos x="33" y="130"/>
                </a:cxn>
                <a:cxn ang="0">
                  <a:pos x="27" y="140"/>
                </a:cxn>
                <a:cxn ang="0">
                  <a:pos x="24" y="155"/>
                </a:cxn>
                <a:cxn ang="0">
                  <a:pos x="43" y="154"/>
                </a:cxn>
                <a:cxn ang="0">
                  <a:pos x="57" y="158"/>
                </a:cxn>
                <a:cxn ang="0">
                  <a:pos x="61" y="158"/>
                </a:cxn>
                <a:cxn ang="0">
                  <a:pos x="68" y="160"/>
                </a:cxn>
                <a:cxn ang="0">
                  <a:pos x="78" y="158"/>
                </a:cxn>
                <a:cxn ang="0">
                  <a:pos x="87" y="157"/>
                </a:cxn>
                <a:cxn ang="0">
                  <a:pos x="104" y="154"/>
                </a:cxn>
                <a:cxn ang="0">
                  <a:pos x="110" y="150"/>
                </a:cxn>
                <a:cxn ang="0">
                  <a:pos x="115" y="141"/>
                </a:cxn>
                <a:cxn ang="0">
                  <a:pos x="122" y="135"/>
                </a:cxn>
                <a:cxn ang="0">
                  <a:pos x="118" y="127"/>
                </a:cxn>
                <a:cxn ang="0">
                  <a:pos x="105" y="114"/>
                </a:cxn>
                <a:cxn ang="0">
                  <a:pos x="100" y="100"/>
                </a:cxn>
                <a:cxn ang="0">
                  <a:pos x="115" y="94"/>
                </a:cxn>
                <a:cxn ang="0">
                  <a:pos x="127" y="88"/>
                </a:cxn>
                <a:cxn ang="0">
                  <a:pos x="134" y="84"/>
                </a:cxn>
                <a:cxn ang="0">
                  <a:pos x="141" y="86"/>
                </a:cxn>
                <a:cxn ang="0">
                  <a:pos x="141" y="76"/>
                </a:cxn>
                <a:cxn ang="0">
                  <a:pos x="137" y="59"/>
                </a:cxn>
                <a:cxn ang="0">
                  <a:pos x="131" y="47"/>
                </a:cxn>
                <a:cxn ang="0">
                  <a:pos x="131" y="40"/>
                </a:cxn>
                <a:cxn ang="0">
                  <a:pos x="131" y="24"/>
                </a:cxn>
                <a:cxn ang="0">
                  <a:pos x="129" y="20"/>
                </a:cxn>
                <a:cxn ang="0">
                  <a:pos x="120" y="15"/>
                </a:cxn>
                <a:cxn ang="0">
                  <a:pos x="120" y="12"/>
                </a:cxn>
                <a:cxn ang="0">
                  <a:pos x="121" y="6"/>
                </a:cxn>
                <a:cxn ang="0">
                  <a:pos x="111" y="9"/>
                </a:cxn>
                <a:cxn ang="0">
                  <a:pos x="98" y="13"/>
                </a:cxn>
                <a:cxn ang="0">
                  <a:pos x="81" y="20"/>
                </a:cxn>
                <a:cxn ang="0">
                  <a:pos x="83" y="10"/>
                </a:cxn>
                <a:cxn ang="0">
                  <a:pos x="71" y="12"/>
                </a:cxn>
                <a:cxn ang="0">
                  <a:pos x="63" y="5"/>
                </a:cxn>
                <a:cxn ang="0">
                  <a:pos x="57" y="2"/>
                </a:cxn>
                <a:cxn ang="0">
                  <a:pos x="44" y="5"/>
                </a:cxn>
                <a:cxn ang="0">
                  <a:pos x="44" y="10"/>
                </a:cxn>
                <a:cxn ang="0">
                  <a:pos x="50" y="23"/>
                </a:cxn>
                <a:cxn ang="0">
                  <a:pos x="43" y="27"/>
                </a:cxn>
                <a:cxn ang="0">
                  <a:pos x="40" y="29"/>
                </a:cxn>
                <a:cxn ang="0">
                  <a:pos x="27" y="26"/>
                </a:cxn>
                <a:cxn ang="0">
                  <a:pos x="18" y="29"/>
                </a:cxn>
                <a:cxn ang="0">
                  <a:pos x="18" y="43"/>
                </a:cxn>
              </a:cxnLst>
              <a:rect l="0" t="0" r="r" b="b"/>
              <a:pathLst>
                <a:path w="142" h="161">
                  <a:moveTo>
                    <a:pt x="18" y="43"/>
                  </a:moveTo>
                  <a:lnTo>
                    <a:pt x="18" y="43"/>
                  </a:lnTo>
                  <a:lnTo>
                    <a:pt x="14" y="46"/>
                  </a:lnTo>
                  <a:lnTo>
                    <a:pt x="11" y="47"/>
                  </a:lnTo>
                  <a:lnTo>
                    <a:pt x="10" y="49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3" y="54"/>
                  </a:lnTo>
                  <a:lnTo>
                    <a:pt x="14" y="56"/>
                  </a:lnTo>
                  <a:lnTo>
                    <a:pt x="16" y="59"/>
                  </a:lnTo>
                  <a:lnTo>
                    <a:pt x="16" y="59"/>
                  </a:lnTo>
                  <a:lnTo>
                    <a:pt x="13" y="60"/>
                  </a:lnTo>
                  <a:lnTo>
                    <a:pt x="11" y="61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0" y="66"/>
                  </a:lnTo>
                  <a:lnTo>
                    <a:pt x="9" y="67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69"/>
                  </a:lnTo>
                  <a:lnTo>
                    <a:pt x="1" y="70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3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3" y="108"/>
                  </a:lnTo>
                  <a:lnTo>
                    <a:pt x="4" y="113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10" y="120"/>
                  </a:lnTo>
                  <a:lnTo>
                    <a:pt x="10" y="120"/>
                  </a:lnTo>
                  <a:lnTo>
                    <a:pt x="14" y="123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23" y="125"/>
                  </a:lnTo>
                  <a:lnTo>
                    <a:pt x="26" y="127"/>
                  </a:lnTo>
                  <a:lnTo>
                    <a:pt x="28" y="127"/>
                  </a:lnTo>
                  <a:lnTo>
                    <a:pt x="28" y="127"/>
                  </a:lnTo>
                  <a:lnTo>
                    <a:pt x="30" y="128"/>
                  </a:lnTo>
                  <a:lnTo>
                    <a:pt x="33" y="128"/>
                  </a:lnTo>
                  <a:lnTo>
                    <a:pt x="33" y="130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8" y="135"/>
                  </a:lnTo>
                  <a:lnTo>
                    <a:pt x="27" y="140"/>
                  </a:lnTo>
                  <a:lnTo>
                    <a:pt x="26" y="145"/>
                  </a:lnTo>
                  <a:lnTo>
                    <a:pt x="26" y="145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31" y="157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43" y="154"/>
                  </a:lnTo>
                  <a:lnTo>
                    <a:pt x="48" y="155"/>
                  </a:lnTo>
                  <a:lnTo>
                    <a:pt x="48" y="155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58" y="158"/>
                  </a:lnTo>
                  <a:lnTo>
                    <a:pt x="60" y="157"/>
                  </a:lnTo>
                  <a:lnTo>
                    <a:pt x="60" y="157"/>
                  </a:lnTo>
                  <a:lnTo>
                    <a:pt x="61" y="158"/>
                  </a:lnTo>
                  <a:lnTo>
                    <a:pt x="64" y="160"/>
                  </a:lnTo>
                  <a:lnTo>
                    <a:pt x="67" y="161"/>
                  </a:lnTo>
                  <a:lnTo>
                    <a:pt x="68" y="160"/>
                  </a:lnTo>
                  <a:lnTo>
                    <a:pt x="68" y="160"/>
                  </a:lnTo>
                  <a:lnTo>
                    <a:pt x="71" y="158"/>
                  </a:lnTo>
                  <a:lnTo>
                    <a:pt x="73" y="157"/>
                  </a:lnTo>
                  <a:lnTo>
                    <a:pt x="78" y="158"/>
                  </a:lnTo>
                  <a:lnTo>
                    <a:pt x="78" y="158"/>
                  </a:lnTo>
                  <a:lnTo>
                    <a:pt x="83" y="160"/>
                  </a:lnTo>
                  <a:lnTo>
                    <a:pt x="85" y="158"/>
                  </a:lnTo>
                  <a:lnTo>
                    <a:pt x="87" y="157"/>
                  </a:lnTo>
                  <a:lnTo>
                    <a:pt x="87" y="157"/>
                  </a:lnTo>
                  <a:lnTo>
                    <a:pt x="91" y="155"/>
                  </a:lnTo>
                  <a:lnTo>
                    <a:pt x="95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7" y="155"/>
                  </a:lnTo>
                  <a:lnTo>
                    <a:pt x="108" y="155"/>
                  </a:lnTo>
                  <a:lnTo>
                    <a:pt x="111" y="154"/>
                  </a:lnTo>
                  <a:lnTo>
                    <a:pt x="110" y="150"/>
                  </a:lnTo>
                  <a:lnTo>
                    <a:pt x="110" y="150"/>
                  </a:lnTo>
                  <a:lnTo>
                    <a:pt x="110" y="145"/>
                  </a:lnTo>
                  <a:lnTo>
                    <a:pt x="112" y="143"/>
                  </a:lnTo>
                  <a:lnTo>
                    <a:pt x="115" y="141"/>
                  </a:lnTo>
                  <a:lnTo>
                    <a:pt x="117" y="140"/>
                  </a:lnTo>
                  <a:lnTo>
                    <a:pt x="117" y="140"/>
                  </a:lnTo>
                  <a:lnTo>
                    <a:pt x="118" y="137"/>
                  </a:lnTo>
                  <a:lnTo>
                    <a:pt x="122" y="135"/>
                  </a:lnTo>
                  <a:lnTo>
                    <a:pt x="125" y="134"/>
                  </a:lnTo>
                  <a:lnTo>
                    <a:pt x="125" y="133"/>
                  </a:lnTo>
                  <a:lnTo>
                    <a:pt x="125" y="133"/>
                  </a:lnTo>
                  <a:lnTo>
                    <a:pt x="118" y="127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7" y="117"/>
                  </a:lnTo>
                  <a:lnTo>
                    <a:pt x="105" y="114"/>
                  </a:lnTo>
                  <a:lnTo>
                    <a:pt x="104" y="107"/>
                  </a:lnTo>
                  <a:lnTo>
                    <a:pt x="104" y="107"/>
                  </a:lnTo>
                  <a:lnTo>
                    <a:pt x="101" y="101"/>
                  </a:lnTo>
                  <a:lnTo>
                    <a:pt x="100" y="100"/>
                  </a:lnTo>
                  <a:lnTo>
                    <a:pt x="102" y="98"/>
                  </a:lnTo>
                  <a:lnTo>
                    <a:pt x="102" y="98"/>
                  </a:lnTo>
                  <a:lnTo>
                    <a:pt x="111" y="96"/>
                  </a:lnTo>
                  <a:lnTo>
                    <a:pt x="115" y="94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2" y="90"/>
                  </a:lnTo>
                  <a:lnTo>
                    <a:pt x="127" y="88"/>
                  </a:lnTo>
                  <a:lnTo>
                    <a:pt x="129" y="87"/>
                  </a:lnTo>
                  <a:lnTo>
                    <a:pt x="132" y="86"/>
                  </a:lnTo>
                  <a:lnTo>
                    <a:pt x="132" y="86"/>
                  </a:lnTo>
                  <a:lnTo>
                    <a:pt x="134" y="84"/>
                  </a:lnTo>
                  <a:lnTo>
                    <a:pt x="137" y="86"/>
                  </a:lnTo>
                  <a:lnTo>
                    <a:pt x="139" y="86"/>
                  </a:lnTo>
                  <a:lnTo>
                    <a:pt x="141" y="86"/>
                  </a:lnTo>
                  <a:lnTo>
                    <a:pt x="141" y="86"/>
                  </a:lnTo>
                  <a:lnTo>
                    <a:pt x="142" y="81"/>
                  </a:lnTo>
                  <a:lnTo>
                    <a:pt x="142" y="79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38" y="71"/>
                  </a:lnTo>
                  <a:lnTo>
                    <a:pt x="137" y="63"/>
                  </a:lnTo>
                  <a:lnTo>
                    <a:pt x="137" y="63"/>
                  </a:lnTo>
                  <a:lnTo>
                    <a:pt x="137" y="59"/>
                  </a:lnTo>
                  <a:lnTo>
                    <a:pt x="135" y="54"/>
                  </a:lnTo>
                  <a:lnTo>
                    <a:pt x="135" y="54"/>
                  </a:lnTo>
                  <a:lnTo>
                    <a:pt x="134" y="50"/>
                  </a:lnTo>
                  <a:lnTo>
                    <a:pt x="131" y="47"/>
                  </a:lnTo>
                  <a:lnTo>
                    <a:pt x="131" y="47"/>
                  </a:lnTo>
                  <a:lnTo>
                    <a:pt x="129" y="44"/>
                  </a:lnTo>
                  <a:lnTo>
                    <a:pt x="129" y="43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37"/>
                  </a:lnTo>
                  <a:lnTo>
                    <a:pt x="132" y="32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8" y="17"/>
                  </a:lnTo>
                  <a:lnTo>
                    <a:pt x="127" y="16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18" y="15"/>
                  </a:lnTo>
                  <a:lnTo>
                    <a:pt x="118" y="15"/>
                  </a:lnTo>
                  <a:lnTo>
                    <a:pt x="120" y="12"/>
                  </a:lnTo>
                  <a:lnTo>
                    <a:pt x="121" y="9"/>
                  </a:lnTo>
                  <a:lnTo>
                    <a:pt x="121" y="7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5"/>
                  </a:lnTo>
                  <a:lnTo>
                    <a:pt x="118" y="5"/>
                  </a:lnTo>
                  <a:lnTo>
                    <a:pt x="115" y="7"/>
                  </a:lnTo>
                  <a:lnTo>
                    <a:pt x="111" y="9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2" y="10"/>
                  </a:lnTo>
                  <a:lnTo>
                    <a:pt x="98" y="13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85" y="22"/>
                  </a:lnTo>
                  <a:lnTo>
                    <a:pt x="81" y="20"/>
                  </a:lnTo>
                  <a:lnTo>
                    <a:pt x="80" y="17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3" y="10"/>
                  </a:lnTo>
                  <a:lnTo>
                    <a:pt x="81" y="9"/>
                  </a:lnTo>
                  <a:lnTo>
                    <a:pt x="75" y="10"/>
                  </a:lnTo>
                  <a:lnTo>
                    <a:pt x="75" y="10"/>
                  </a:lnTo>
                  <a:lnTo>
                    <a:pt x="71" y="12"/>
                  </a:lnTo>
                  <a:lnTo>
                    <a:pt x="67" y="10"/>
                  </a:lnTo>
                  <a:lnTo>
                    <a:pt x="64" y="9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0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4" y="5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10"/>
                  </a:lnTo>
                  <a:lnTo>
                    <a:pt x="44" y="15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50" y="23"/>
                  </a:lnTo>
                  <a:lnTo>
                    <a:pt x="48" y="24"/>
                  </a:lnTo>
                  <a:lnTo>
                    <a:pt x="47" y="26"/>
                  </a:lnTo>
                  <a:lnTo>
                    <a:pt x="43" y="26"/>
                  </a:lnTo>
                  <a:lnTo>
                    <a:pt x="43" y="27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40" y="29"/>
                  </a:lnTo>
                  <a:lnTo>
                    <a:pt x="37" y="29"/>
                  </a:lnTo>
                  <a:lnTo>
                    <a:pt x="30" y="26"/>
                  </a:lnTo>
                  <a:lnTo>
                    <a:pt x="30" y="26"/>
                  </a:lnTo>
                  <a:lnTo>
                    <a:pt x="27" y="26"/>
                  </a:lnTo>
                  <a:lnTo>
                    <a:pt x="23" y="26"/>
                  </a:lnTo>
                  <a:lnTo>
                    <a:pt x="18" y="27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7" y="32"/>
                  </a:lnTo>
                  <a:lnTo>
                    <a:pt x="17" y="32"/>
                  </a:lnTo>
                  <a:lnTo>
                    <a:pt x="18" y="37"/>
                  </a:lnTo>
                  <a:lnTo>
                    <a:pt x="18" y="43"/>
                  </a:lnTo>
                  <a:lnTo>
                    <a:pt x="18" y="4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1" name="Freeform 274">
              <a:extLst>
                <a:ext uri="{FF2B5EF4-FFF2-40B4-BE49-F238E27FC236}">
                  <a16:creationId xmlns:a16="http://schemas.microsoft.com/office/drawing/2014/main" id="{1807C7A3-11BB-B703-98CE-8AE62D667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684" y="2344587"/>
              <a:ext cx="248604" cy="393622"/>
            </a:xfrm>
            <a:custGeom>
              <a:avLst/>
              <a:gdLst/>
              <a:ahLst/>
              <a:cxnLst>
                <a:cxn ang="0">
                  <a:pos x="155" y="211"/>
                </a:cxn>
                <a:cxn ang="0">
                  <a:pos x="168" y="198"/>
                </a:cxn>
                <a:cxn ang="0">
                  <a:pos x="157" y="182"/>
                </a:cxn>
                <a:cxn ang="0">
                  <a:pos x="143" y="171"/>
                </a:cxn>
                <a:cxn ang="0">
                  <a:pos x="153" y="163"/>
                </a:cxn>
                <a:cxn ang="0">
                  <a:pos x="144" y="154"/>
                </a:cxn>
                <a:cxn ang="0">
                  <a:pos x="147" y="147"/>
                </a:cxn>
                <a:cxn ang="0">
                  <a:pos x="138" y="141"/>
                </a:cxn>
                <a:cxn ang="0">
                  <a:pos x="143" y="137"/>
                </a:cxn>
                <a:cxn ang="0">
                  <a:pos x="140" y="124"/>
                </a:cxn>
                <a:cxn ang="0">
                  <a:pos x="145" y="114"/>
                </a:cxn>
                <a:cxn ang="0">
                  <a:pos x="130" y="89"/>
                </a:cxn>
                <a:cxn ang="0">
                  <a:pos x="144" y="71"/>
                </a:cxn>
                <a:cxn ang="0">
                  <a:pos x="134" y="57"/>
                </a:cxn>
                <a:cxn ang="0">
                  <a:pos x="124" y="52"/>
                </a:cxn>
                <a:cxn ang="0">
                  <a:pos x="123" y="39"/>
                </a:cxn>
                <a:cxn ang="0">
                  <a:pos x="128" y="32"/>
                </a:cxn>
                <a:cxn ang="0">
                  <a:pos x="133" y="23"/>
                </a:cxn>
                <a:cxn ang="0">
                  <a:pos x="125" y="9"/>
                </a:cxn>
                <a:cxn ang="0">
                  <a:pos x="110" y="0"/>
                </a:cxn>
                <a:cxn ang="0">
                  <a:pos x="94" y="5"/>
                </a:cxn>
                <a:cxn ang="0">
                  <a:pos x="86" y="10"/>
                </a:cxn>
                <a:cxn ang="0">
                  <a:pos x="77" y="17"/>
                </a:cxn>
                <a:cxn ang="0">
                  <a:pos x="74" y="32"/>
                </a:cxn>
                <a:cxn ang="0">
                  <a:pos x="67" y="40"/>
                </a:cxn>
                <a:cxn ang="0">
                  <a:pos x="59" y="37"/>
                </a:cxn>
                <a:cxn ang="0">
                  <a:pos x="46" y="37"/>
                </a:cxn>
                <a:cxn ang="0">
                  <a:pos x="29" y="36"/>
                </a:cxn>
                <a:cxn ang="0">
                  <a:pos x="12" y="23"/>
                </a:cxn>
                <a:cxn ang="0">
                  <a:pos x="0" y="32"/>
                </a:cxn>
                <a:cxn ang="0">
                  <a:pos x="33" y="50"/>
                </a:cxn>
                <a:cxn ang="0">
                  <a:pos x="40" y="67"/>
                </a:cxn>
                <a:cxn ang="0">
                  <a:pos x="43" y="76"/>
                </a:cxn>
                <a:cxn ang="0">
                  <a:pos x="46" y="87"/>
                </a:cxn>
                <a:cxn ang="0">
                  <a:pos x="44" y="101"/>
                </a:cxn>
                <a:cxn ang="0">
                  <a:pos x="47" y="110"/>
                </a:cxn>
                <a:cxn ang="0">
                  <a:pos x="63" y="123"/>
                </a:cxn>
                <a:cxn ang="0">
                  <a:pos x="69" y="135"/>
                </a:cxn>
                <a:cxn ang="0">
                  <a:pos x="63" y="140"/>
                </a:cxn>
                <a:cxn ang="0">
                  <a:pos x="54" y="154"/>
                </a:cxn>
                <a:cxn ang="0">
                  <a:pos x="37" y="165"/>
                </a:cxn>
                <a:cxn ang="0">
                  <a:pos x="27" y="172"/>
                </a:cxn>
                <a:cxn ang="0">
                  <a:pos x="22" y="182"/>
                </a:cxn>
                <a:cxn ang="0">
                  <a:pos x="7" y="190"/>
                </a:cxn>
                <a:cxn ang="0">
                  <a:pos x="2" y="199"/>
                </a:cxn>
                <a:cxn ang="0">
                  <a:pos x="6" y="214"/>
                </a:cxn>
                <a:cxn ang="0">
                  <a:pos x="9" y="234"/>
                </a:cxn>
                <a:cxn ang="0">
                  <a:pos x="5" y="251"/>
                </a:cxn>
                <a:cxn ang="0">
                  <a:pos x="20" y="256"/>
                </a:cxn>
                <a:cxn ang="0">
                  <a:pos x="30" y="262"/>
                </a:cxn>
                <a:cxn ang="0">
                  <a:pos x="47" y="266"/>
                </a:cxn>
                <a:cxn ang="0">
                  <a:pos x="97" y="255"/>
                </a:cxn>
                <a:cxn ang="0">
                  <a:pos x="120" y="244"/>
                </a:cxn>
                <a:cxn ang="0">
                  <a:pos x="144" y="224"/>
                </a:cxn>
              </a:cxnLst>
              <a:rect l="0" t="0" r="r" b="b"/>
              <a:pathLst>
                <a:path w="168" h="266">
                  <a:moveTo>
                    <a:pt x="144" y="224"/>
                  </a:moveTo>
                  <a:lnTo>
                    <a:pt x="144" y="224"/>
                  </a:lnTo>
                  <a:lnTo>
                    <a:pt x="145" y="219"/>
                  </a:lnTo>
                  <a:lnTo>
                    <a:pt x="148" y="217"/>
                  </a:lnTo>
                  <a:lnTo>
                    <a:pt x="155" y="211"/>
                  </a:lnTo>
                  <a:lnTo>
                    <a:pt x="162" y="207"/>
                  </a:lnTo>
                  <a:lnTo>
                    <a:pt x="165" y="204"/>
                  </a:lnTo>
                  <a:lnTo>
                    <a:pt x="168" y="201"/>
                  </a:lnTo>
                  <a:lnTo>
                    <a:pt x="168" y="201"/>
                  </a:lnTo>
                  <a:lnTo>
                    <a:pt x="168" y="198"/>
                  </a:lnTo>
                  <a:lnTo>
                    <a:pt x="168" y="195"/>
                  </a:lnTo>
                  <a:lnTo>
                    <a:pt x="167" y="192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57" y="182"/>
                  </a:lnTo>
                  <a:lnTo>
                    <a:pt x="151" y="178"/>
                  </a:lnTo>
                  <a:lnTo>
                    <a:pt x="145" y="175"/>
                  </a:lnTo>
                  <a:lnTo>
                    <a:pt x="143" y="172"/>
                  </a:lnTo>
                  <a:lnTo>
                    <a:pt x="143" y="172"/>
                  </a:lnTo>
                  <a:lnTo>
                    <a:pt x="143" y="171"/>
                  </a:lnTo>
                  <a:lnTo>
                    <a:pt x="144" y="170"/>
                  </a:lnTo>
                  <a:lnTo>
                    <a:pt x="148" y="168"/>
                  </a:lnTo>
                  <a:lnTo>
                    <a:pt x="151" y="165"/>
                  </a:lnTo>
                  <a:lnTo>
                    <a:pt x="153" y="164"/>
                  </a:lnTo>
                  <a:lnTo>
                    <a:pt x="153" y="163"/>
                  </a:lnTo>
                  <a:lnTo>
                    <a:pt x="153" y="163"/>
                  </a:lnTo>
                  <a:lnTo>
                    <a:pt x="151" y="160"/>
                  </a:lnTo>
                  <a:lnTo>
                    <a:pt x="150" y="158"/>
                  </a:lnTo>
                  <a:lnTo>
                    <a:pt x="147" y="157"/>
                  </a:lnTo>
                  <a:lnTo>
                    <a:pt x="144" y="154"/>
                  </a:lnTo>
                  <a:lnTo>
                    <a:pt x="144" y="154"/>
                  </a:lnTo>
                  <a:lnTo>
                    <a:pt x="144" y="151"/>
                  </a:lnTo>
                  <a:lnTo>
                    <a:pt x="145" y="150"/>
                  </a:lnTo>
                  <a:lnTo>
                    <a:pt x="145" y="148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5" y="145"/>
                  </a:lnTo>
                  <a:lnTo>
                    <a:pt x="143" y="144"/>
                  </a:lnTo>
                  <a:lnTo>
                    <a:pt x="140" y="143"/>
                  </a:lnTo>
                  <a:lnTo>
                    <a:pt x="138" y="141"/>
                  </a:lnTo>
                  <a:lnTo>
                    <a:pt x="138" y="141"/>
                  </a:lnTo>
                  <a:lnTo>
                    <a:pt x="140" y="140"/>
                  </a:lnTo>
                  <a:lnTo>
                    <a:pt x="141" y="138"/>
                  </a:lnTo>
                  <a:lnTo>
                    <a:pt x="143" y="138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0" y="131"/>
                  </a:lnTo>
                  <a:lnTo>
                    <a:pt x="138" y="127"/>
                  </a:lnTo>
                  <a:lnTo>
                    <a:pt x="140" y="124"/>
                  </a:lnTo>
                  <a:lnTo>
                    <a:pt x="140" y="124"/>
                  </a:lnTo>
                  <a:lnTo>
                    <a:pt x="143" y="123"/>
                  </a:lnTo>
                  <a:lnTo>
                    <a:pt x="145" y="121"/>
                  </a:lnTo>
                  <a:lnTo>
                    <a:pt x="147" y="120"/>
                  </a:lnTo>
                  <a:lnTo>
                    <a:pt x="147" y="120"/>
                  </a:lnTo>
                  <a:lnTo>
                    <a:pt x="145" y="114"/>
                  </a:lnTo>
                  <a:lnTo>
                    <a:pt x="145" y="114"/>
                  </a:lnTo>
                  <a:lnTo>
                    <a:pt x="137" y="100"/>
                  </a:lnTo>
                  <a:lnTo>
                    <a:pt x="130" y="90"/>
                  </a:lnTo>
                  <a:lnTo>
                    <a:pt x="130" y="90"/>
                  </a:lnTo>
                  <a:lnTo>
                    <a:pt x="130" y="89"/>
                  </a:lnTo>
                  <a:lnTo>
                    <a:pt x="131" y="86"/>
                  </a:lnTo>
                  <a:lnTo>
                    <a:pt x="135" y="81"/>
                  </a:lnTo>
                  <a:lnTo>
                    <a:pt x="135" y="81"/>
                  </a:lnTo>
                  <a:lnTo>
                    <a:pt x="141" y="76"/>
                  </a:lnTo>
                  <a:lnTo>
                    <a:pt x="144" y="71"/>
                  </a:lnTo>
                  <a:lnTo>
                    <a:pt x="145" y="69"/>
                  </a:lnTo>
                  <a:lnTo>
                    <a:pt x="145" y="69"/>
                  </a:lnTo>
                  <a:lnTo>
                    <a:pt x="143" y="66"/>
                  </a:lnTo>
                  <a:lnTo>
                    <a:pt x="140" y="63"/>
                  </a:lnTo>
                  <a:lnTo>
                    <a:pt x="134" y="57"/>
                  </a:lnTo>
                  <a:lnTo>
                    <a:pt x="134" y="57"/>
                  </a:lnTo>
                  <a:lnTo>
                    <a:pt x="128" y="56"/>
                  </a:lnTo>
                  <a:lnTo>
                    <a:pt x="125" y="54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0" y="46"/>
                  </a:lnTo>
                  <a:lnTo>
                    <a:pt x="120" y="44"/>
                  </a:lnTo>
                  <a:lnTo>
                    <a:pt x="121" y="43"/>
                  </a:lnTo>
                  <a:lnTo>
                    <a:pt x="121" y="43"/>
                  </a:lnTo>
                  <a:lnTo>
                    <a:pt x="123" y="39"/>
                  </a:lnTo>
                  <a:lnTo>
                    <a:pt x="124" y="34"/>
                  </a:lnTo>
                  <a:lnTo>
                    <a:pt x="124" y="34"/>
                  </a:lnTo>
                  <a:lnTo>
                    <a:pt x="124" y="33"/>
                  </a:lnTo>
                  <a:lnTo>
                    <a:pt x="125" y="32"/>
                  </a:lnTo>
                  <a:lnTo>
                    <a:pt x="128" y="32"/>
                  </a:lnTo>
                  <a:lnTo>
                    <a:pt x="130" y="29"/>
                  </a:lnTo>
                  <a:lnTo>
                    <a:pt x="130" y="29"/>
                  </a:lnTo>
                  <a:lnTo>
                    <a:pt x="131" y="26"/>
                  </a:lnTo>
                  <a:lnTo>
                    <a:pt x="133" y="23"/>
                  </a:lnTo>
                  <a:lnTo>
                    <a:pt x="133" y="23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3" y="13"/>
                  </a:lnTo>
                  <a:lnTo>
                    <a:pt x="131" y="12"/>
                  </a:lnTo>
                  <a:lnTo>
                    <a:pt x="125" y="9"/>
                  </a:lnTo>
                  <a:lnTo>
                    <a:pt x="120" y="6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0" y="5"/>
                  </a:lnTo>
                  <a:lnTo>
                    <a:pt x="94" y="5"/>
                  </a:lnTo>
                  <a:lnTo>
                    <a:pt x="90" y="5"/>
                  </a:lnTo>
                  <a:lnTo>
                    <a:pt x="89" y="6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6" y="10"/>
                  </a:lnTo>
                  <a:lnTo>
                    <a:pt x="83" y="12"/>
                  </a:lnTo>
                  <a:lnTo>
                    <a:pt x="79" y="15"/>
                  </a:lnTo>
                  <a:lnTo>
                    <a:pt x="79" y="16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9" y="26"/>
                  </a:lnTo>
                  <a:lnTo>
                    <a:pt x="79" y="30"/>
                  </a:lnTo>
                  <a:lnTo>
                    <a:pt x="77" y="32"/>
                  </a:lnTo>
                  <a:lnTo>
                    <a:pt x="74" y="32"/>
                  </a:lnTo>
                  <a:lnTo>
                    <a:pt x="74" y="32"/>
                  </a:lnTo>
                  <a:lnTo>
                    <a:pt x="71" y="32"/>
                  </a:lnTo>
                  <a:lnTo>
                    <a:pt x="70" y="33"/>
                  </a:lnTo>
                  <a:lnTo>
                    <a:pt x="70" y="36"/>
                  </a:lnTo>
                  <a:lnTo>
                    <a:pt x="67" y="40"/>
                  </a:lnTo>
                  <a:lnTo>
                    <a:pt x="67" y="40"/>
                  </a:lnTo>
                  <a:lnTo>
                    <a:pt x="64" y="42"/>
                  </a:lnTo>
                  <a:lnTo>
                    <a:pt x="63" y="40"/>
                  </a:lnTo>
                  <a:lnTo>
                    <a:pt x="61" y="39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4" y="37"/>
                  </a:lnTo>
                  <a:lnTo>
                    <a:pt x="52" y="37"/>
                  </a:lnTo>
                  <a:lnTo>
                    <a:pt x="49" y="36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43" y="39"/>
                  </a:lnTo>
                  <a:lnTo>
                    <a:pt x="40" y="39"/>
                  </a:lnTo>
                  <a:lnTo>
                    <a:pt x="29" y="36"/>
                  </a:lnTo>
                  <a:lnTo>
                    <a:pt x="29" y="36"/>
                  </a:lnTo>
                  <a:lnTo>
                    <a:pt x="23" y="34"/>
                  </a:lnTo>
                  <a:lnTo>
                    <a:pt x="19" y="30"/>
                  </a:lnTo>
                  <a:lnTo>
                    <a:pt x="16" y="26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9" y="23"/>
                  </a:lnTo>
                  <a:lnTo>
                    <a:pt x="5" y="26"/>
                  </a:lnTo>
                  <a:lnTo>
                    <a:pt x="3" y="27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9" y="37"/>
                  </a:lnTo>
                  <a:lnTo>
                    <a:pt x="13" y="42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33" y="50"/>
                  </a:lnTo>
                  <a:lnTo>
                    <a:pt x="39" y="54"/>
                  </a:lnTo>
                  <a:lnTo>
                    <a:pt x="40" y="56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40" y="67"/>
                  </a:lnTo>
                  <a:lnTo>
                    <a:pt x="40" y="70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3" y="74"/>
                  </a:lnTo>
                  <a:lnTo>
                    <a:pt x="43" y="76"/>
                  </a:lnTo>
                  <a:lnTo>
                    <a:pt x="43" y="80"/>
                  </a:lnTo>
                  <a:lnTo>
                    <a:pt x="43" y="84"/>
                  </a:lnTo>
                  <a:lnTo>
                    <a:pt x="44" y="86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7" y="90"/>
                  </a:lnTo>
                  <a:lnTo>
                    <a:pt x="49" y="96"/>
                  </a:lnTo>
                  <a:lnTo>
                    <a:pt x="47" y="100"/>
                  </a:lnTo>
                  <a:lnTo>
                    <a:pt x="46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3" y="103"/>
                  </a:lnTo>
                  <a:lnTo>
                    <a:pt x="44" y="104"/>
                  </a:lnTo>
                  <a:lnTo>
                    <a:pt x="47" y="110"/>
                  </a:lnTo>
                  <a:lnTo>
                    <a:pt x="47" y="110"/>
                  </a:lnTo>
                  <a:lnTo>
                    <a:pt x="49" y="113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7" y="120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7" y="126"/>
                  </a:lnTo>
                  <a:lnTo>
                    <a:pt x="69" y="128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69" y="141"/>
                  </a:lnTo>
                  <a:lnTo>
                    <a:pt x="67" y="141"/>
                  </a:lnTo>
                  <a:lnTo>
                    <a:pt x="66" y="141"/>
                  </a:lnTo>
                  <a:lnTo>
                    <a:pt x="66" y="141"/>
                  </a:lnTo>
                  <a:lnTo>
                    <a:pt x="63" y="140"/>
                  </a:lnTo>
                  <a:lnTo>
                    <a:pt x="61" y="141"/>
                  </a:lnTo>
                  <a:lnTo>
                    <a:pt x="59" y="144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4" y="154"/>
                  </a:lnTo>
                  <a:lnTo>
                    <a:pt x="50" y="158"/>
                  </a:lnTo>
                  <a:lnTo>
                    <a:pt x="46" y="163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7" y="165"/>
                  </a:lnTo>
                  <a:lnTo>
                    <a:pt x="36" y="167"/>
                  </a:lnTo>
                  <a:lnTo>
                    <a:pt x="34" y="170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27" y="172"/>
                  </a:lnTo>
                  <a:lnTo>
                    <a:pt x="24" y="174"/>
                  </a:lnTo>
                  <a:lnTo>
                    <a:pt x="23" y="177"/>
                  </a:lnTo>
                  <a:lnTo>
                    <a:pt x="23" y="180"/>
                  </a:lnTo>
                  <a:lnTo>
                    <a:pt x="23" y="180"/>
                  </a:lnTo>
                  <a:lnTo>
                    <a:pt x="22" y="182"/>
                  </a:lnTo>
                  <a:lnTo>
                    <a:pt x="19" y="185"/>
                  </a:lnTo>
                  <a:lnTo>
                    <a:pt x="12" y="185"/>
                  </a:lnTo>
                  <a:lnTo>
                    <a:pt x="12" y="185"/>
                  </a:lnTo>
                  <a:lnTo>
                    <a:pt x="9" y="187"/>
                  </a:lnTo>
                  <a:lnTo>
                    <a:pt x="7" y="190"/>
                  </a:lnTo>
                  <a:lnTo>
                    <a:pt x="6" y="194"/>
                  </a:lnTo>
                  <a:lnTo>
                    <a:pt x="5" y="195"/>
                  </a:lnTo>
                  <a:lnTo>
                    <a:pt x="5" y="195"/>
                  </a:lnTo>
                  <a:lnTo>
                    <a:pt x="3" y="198"/>
                  </a:lnTo>
                  <a:lnTo>
                    <a:pt x="2" y="199"/>
                  </a:lnTo>
                  <a:lnTo>
                    <a:pt x="5" y="205"/>
                  </a:lnTo>
                  <a:lnTo>
                    <a:pt x="5" y="205"/>
                  </a:lnTo>
                  <a:lnTo>
                    <a:pt x="6" y="208"/>
                  </a:lnTo>
                  <a:lnTo>
                    <a:pt x="6" y="211"/>
                  </a:lnTo>
                  <a:lnTo>
                    <a:pt x="6" y="214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10" y="224"/>
                  </a:lnTo>
                  <a:lnTo>
                    <a:pt x="10" y="228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5" y="246"/>
                  </a:lnTo>
                  <a:lnTo>
                    <a:pt x="5" y="249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7" y="252"/>
                  </a:lnTo>
                  <a:lnTo>
                    <a:pt x="12" y="254"/>
                  </a:lnTo>
                  <a:lnTo>
                    <a:pt x="16" y="256"/>
                  </a:lnTo>
                  <a:lnTo>
                    <a:pt x="20" y="256"/>
                  </a:lnTo>
                  <a:lnTo>
                    <a:pt x="20" y="256"/>
                  </a:lnTo>
                  <a:lnTo>
                    <a:pt x="23" y="258"/>
                  </a:lnTo>
                  <a:lnTo>
                    <a:pt x="24" y="259"/>
                  </a:lnTo>
                  <a:lnTo>
                    <a:pt x="27" y="262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33" y="262"/>
                  </a:lnTo>
                  <a:lnTo>
                    <a:pt x="36" y="264"/>
                  </a:lnTo>
                  <a:lnTo>
                    <a:pt x="40" y="265"/>
                  </a:lnTo>
                  <a:lnTo>
                    <a:pt x="47" y="266"/>
                  </a:lnTo>
                  <a:lnTo>
                    <a:pt x="47" y="266"/>
                  </a:lnTo>
                  <a:lnTo>
                    <a:pt x="59" y="264"/>
                  </a:lnTo>
                  <a:lnTo>
                    <a:pt x="73" y="259"/>
                  </a:lnTo>
                  <a:lnTo>
                    <a:pt x="87" y="256"/>
                  </a:lnTo>
                  <a:lnTo>
                    <a:pt x="97" y="255"/>
                  </a:lnTo>
                  <a:lnTo>
                    <a:pt x="97" y="255"/>
                  </a:lnTo>
                  <a:lnTo>
                    <a:pt x="106" y="254"/>
                  </a:lnTo>
                  <a:lnTo>
                    <a:pt x="111" y="252"/>
                  </a:lnTo>
                  <a:lnTo>
                    <a:pt x="111" y="252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5" y="238"/>
                  </a:lnTo>
                  <a:lnTo>
                    <a:pt x="133" y="234"/>
                  </a:lnTo>
                  <a:lnTo>
                    <a:pt x="140" y="229"/>
                  </a:lnTo>
                  <a:lnTo>
                    <a:pt x="144" y="224"/>
                  </a:lnTo>
                  <a:lnTo>
                    <a:pt x="144" y="2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2" name="Freeform 275">
              <a:extLst>
                <a:ext uri="{FF2B5EF4-FFF2-40B4-BE49-F238E27FC236}">
                  <a16:creationId xmlns:a16="http://schemas.microsoft.com/office/drawing/2014/main" id="{2582C85D-D16C-651F-80C9-88207B89B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798" y="3584645"/>
              <a:ext cx="498687" cy="402501"/>
            </a:xfrm>
            <a:custGeom>
              <a:avLst/>
              <a:gdLst/>
              <a:ahLst/>
              <a:cxnLst>
                <a:cxn ang="0">
                  <a:pos x="173" y="54"/>
                </a:cxn>
                <a:cxn ang="0">
                  <a:pos x="159" y="51"/>
                </a:cxn>
                <a:cxn ang="0">
                  <a:pos x="135" y="33"/>
                </a:cxn>
                <a:cxn ang="0">
                  <a:pos x="99" y="10"/>
                </a:cxn>
                <a:cxn ang="0">
                  <a:pos x="83" y="2"/>
                </a:cxn>
                <a:cxn ang="0">
                  <a:pos x="71" y="2"/>
                </a:cxn>
                <a:cxn ang="0">
                  <a:pos x="61" y="5"/>
                </a:cxn>
                <a:cxn ang="0">
                  <a:pos x="45" y="7"/>
                </a:cxn>
                <a:cxn ang="0">
                  <a:pos x="37" y="16"/>
                </a:cxn>
                <a:cxn ang="0">
                  <a:pos x="42" y="19"/>
                </a:cxn>
                <a:cxn ang="0">
                  <a:pos x="51" y="29"/>
                </a:cxn>
                <a:cxn ang="0">
                  <a:pos x="48" y="33"/>
                </a:cxn>
                <a:cxn ang="0">
                  <a:pos x="41" y="37"/>
                </a:cxn>
                <a:cxn ang="0">
                  <a:pos x="31" y="40"/>
                </a:cxn>
                <a:cxn ang="0">
                  <a:pos x="29" y="46"/>
                </a:cxn>
                <a:cxn ang="0">
                  <a:pos x="18" y="51"/>
                </a:cxn>
                <a:cxn ang="0">
                  <a:pos x="1" y="44"/>
                </a:cxn>
                <a:cxn ang="0">
                  <a:pos x="0" y="54"/>
                </a:cxn>
                <a:cxn ang="0">
                  <a:pos x="2" y="71"/>
                </a:cxn>
                <a:cxn ang="0">
                  <a:pos x="7" y="77"/>
                </a:cxn>
                <a:cxn ang="0">
                  <a:pos x="29" y="107"/>
                </a:cxn>
                <a:cxn ang="0">
                  <a:pos x="38" y="124"/>
                </a:cxn>
                <a:cxn ang="0">
                  <a:pos x="45" y="137"/>
                </a:cxn>
                <a:cxn ang="0">
                  <a:pos x="56" y="147"/>
                </a:cxn>
                <a:cxn ang="0">
                  <a:pos x="65" y="160"/>
                </a:cxn>
                <a:cxn ang="0">
                  <a:pos x="69" y="167"/>
                </a:cxn>
                <a:cxn ang="0">
                  <a:pos x="71" y="185"/>
                </a:cxn>
                <a:cxn ang="0">
                  <a:pos x="82" y="205"/>
                </a:cxn>
                <a:cxn ang="0">
                  <a:pos x="93" y="214"/>
                </a:cxn>
                <a:cxn ang="0">
                  <a:pos x="101" y="225"/>
                </a:cxn>
                <a:cxn ang="0">
                  <a:pos x="115" y="251"/>
                </a:cxn>
                <a:cxn ang="0">
                  <a:pos x="119" y="259"/>
                </a:cxn>
                <a:cxn ang="0">
                  <a:pos x="126" y="272"/>
                </a:cxn>
                <a:cxn ang="0">
                  <a:pos x="133" y="268"/>
                </a:cxn>
                <a:cxn ang="0">
                  <a:pos x="133" y="259"/>
                </a:cxn>
                <a:cxn ang="0">
                  <a:pos x="140" y="253"/>
                </a:cxn>
                <a:cxn ang="0">
                  <a:pos x="145" y="253"/>
                </a:cxn>
                <a:cxn ang="0">
                  <a:pos x="152" y="255"/>
                </a:cxn>
                <a:cxn ang="0">
                  <a:pos x="172" y="256"/>
                </a:cxn>
                <a:cxn ang="0">
                  <a:pos x="189" y="259"/>
                </a:cxn>
                <a:cxn ang="0">
                  <a:pos x="197" y="262"/>
                </a:cxn>
                <a:cxn ang="0">
                  <a:pos x="204" y="256"/>
                </a:cxn>
                <a:cxn ang="0">
                  <a:pos x="217" y="243"/>
                </a:cxn>
                <a:cxn ang="0">
                  <a:pos x="234" y="234"/>
                </a:cxn>
                <a:cxn ang="0">
                  <a:pos x="261" y="232"/>
                </a:cxn>
                <a:cxn ang="0">
                  <a:pos x="325" y="212"/>
                </a:cxn>
                <a:cxn ang="0">
                  <a:pos x="332" y="195"/>
                </a:cxn>
                <a:cxn ang="0">
                  <a:pos x="337" y="175"/>
                </a:cxn>
                <a:cxn ang="0">
                  <a:pos x="328" y="167"/>
                </a:cxn>
                <a:cxn ang="0">
                  <a:pos x="288" y="162"/>
                </a:cxn>
                <a:cxn ang="0">
                  <a:pos x="278" y="151"/>
                </a:cxn>
                <a:cxn ang="0">
                  <a:pos x="273" y="141"/>
                </a:cxn>
                <a:cxn ang="0">
                  <a:pos x="266" y="135"/>
                </a:cxn>
                <a:cxn ang="0">
                  <a:pos x="256" y="125"/>
                </a:cxn>
                <a:cxn ang="0">
                  <a:pos x="250" y="117"/>
                </a:cxn>
                <a:cxn ang="0">
                  <a:pos x="247" y="108"/>
                </a:cxn>
                <a:cxn ang="0">
                  <a:pos x="247" y="100"/>
                </a:cxn>
                <a:cxn ang="0">
                  <a:pos x="240" y="91"/>
                </a:cxn>
                <a:cxn ang="0">
                  <a:pos x="224" y="71"/>
                </a:cxn>
                <a:cxn ang="0">
                  <a:pos x="209" y="64"/>
                </a:cxn>
              </a:cxnLst>
              <a:rect l="0" t="0" r="r" b="b"/>
              <a:pathLst>
                <a:path w="337" h="272">
                  <a:moveTo>
                    <a:pt x="202" y="57"/>
                  </a:moveTo>
                  <a:lnTo>
                    <a:pt x="202" y="57"/>
                  </a:lnTo>
                  <a:lnTo>
                    <a:pt x="173" y="54"/>
                  </a:lnTo>
                  <a:lnTo>
                    <a:pt x="173" y="54"/>
                  </a:lnTo>
                  <a:lnTo>
                    <a:pt x="163" y="53"/>
                  </a:lnTo>
                  <a:lnTo>
                    <a:pt x="159" y="51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35" y="33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99" y="10"/>
                  </a:lnTo>
                  <a:lnTo>
                    <a:pt x="91" y="5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78" y="0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66" y="2"/>
                  </a:lnTo>
                  <a:lnTo>
                    <a:pt x="64" y="3"/>
                  </a:lnTo>
                  <a:lnTo>
                    <a:pt x="61" y="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45" y="7"/>
                  </a:lnTo>
                  <a:lnTo>
                    <a:pt x="39" y="12"/>
                  </a:lnTo>
                  <a:lnTo>
                    <a:pt x="37" y="14"/>
                  </a:lnTo>
                  <a:lnTo>
                    <a:pt x="37" y="16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42" y="19"/>
                  </a:lnTo>
                  <a:lnTo>
                    <a:pt x="46" y="23"/>
                  </a:lnTo>
                  <a:lnTo>
                    <a:pt x="49" y="27"/>
                  </a:lnTo>
                  <a:lnTo>
                    <a:pt x="51" y="29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8" y="33"/>
                  </a:lnTo>
                  <a:lnTo>
                    <a:pt x="45" y="34"/>
                  </a:lnTo>
                  <a:lnTo>
                    <a:pt x="44" y="37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34" y="39"/>
                  </a:lnTo>
                  <a:lnTo>
                    <a:pt x="31" y="40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29" y="46"/>
                  </a:lnTo>
                  <a:lnTo>
                    <a:pt x="27" y="49"/>
                  </a:lnTo>
                  <a:lnTo>
                    <a:pt x="22" y="51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11" y="49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4" y="74"/>
                  </a:lnTo>
                  <a:lnTo>
                    <a:pt x="7" y="77"/>
                  </a:lnTo>
                  <a:lnTo>
                    <a:pt x="15" y="88"/>
                  </a:lnTo>
                  <a:lnTo>
                    <a:pt x="15" y="88"/>
                  </a:lnTo>
                  <a:lnTo>
                    <a:pt x="29" y="107"/>
                  </a:lnTo>
                  <a:lnTo>
                    <a:pt x="35" y="117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39" y="128"/>
                  </a:lnTo>
                  <a:lnTo>
                    <a:pt x="41" y="133"/>
                  </a:lnTo>
                  <a:lnTo>
                    <a:pt x="45" y="137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6" y="147"/>
                  </a:lnTo>
                  <a:lnTo>
                    <a:pt x="59" y="151"/>
                  </a:lnTo>
                  <a:lnTo>
                    <a:pt x="62" y="157"/>
                  </a:lnTo>
                  <a:lnTo>
                    <a:pt x="65" y="160"/>
                  </a:lnTo>
                  <a:lnTo>
                    <a:pt x="65" y="160"/>
                  </a:lnTo>
                  <a:lnTo>
                    <a:pt x="68" y="162"/>
                  </a:lnTo>
                  <a:lnTo>
                    <a:pt x="69" y="167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71" y="185"/>
                  </a:lnTo>
                  <a:lnTo>
                    <a:pt x="72" y="192"/>
                  </a:lnTo>
                  <a:lnTo>
                    <a:pt x="76" y="199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8" y="208"/>
                  </a:lnTo>
                  <a:lnTo>
                    <a:pt x="93" y="214"/>
                  </a:lnTo>
                  <a:lnTo>
                    <a:pt x="98" y="219"/>
                  </a:lnTo>
                  <a:lnTo>
                    <a:pt x="101" y="225"/>
                  </a:lnTo>
                  <a:lnTo>
                    <a:pt x="101" y="225"/>
                  </a:lnTo>
                  <a:lnTo>
                    <a:pt x="108" y="239"/>
                  </a:lnTo>
                  <a:lnTo>
                    <a:pt x="115" y="251"/>
                  </a:lnTo>
                  <a:lnTo>
                    <a:pt x="115" y="251"/>
                  </a:lnTo>
                  <a:lnTo>
                    <a:pt x="118" y="253"/>
                  </a:lnTo>
                  <a:lnTo>
                    <a:pt x="119" y="256"/>
                  </a:lnTo>
                  <a:lnTo>
                    <a:pt x="119" y="259"/>
                  </a:lnTo>
                  <a:lnTo>
                    <a:pt x="120" y="262"/>
                  </a:lnTo>
                  <a:lnTo>
                    <a:pt x="120" y="262"/>
                  </a:lnTo>
                  <a:lnTo>
                    <a:pt x="126" y="272"/>
                  </a:lnTo>
                  <a:lnTo>
                    <a:pt x="126" y="272"/>
                  </a:lnTo>
                  <a:lnTo>
                    <a:pt x="133" y="268"/>
                  </a:lnTo>
                  <a:lnTo>
                    <a:pt x="133" y="268"/>
                  </a:lnTo>
                  <a:lnTo>
                    <a:pt x="133" y="263"/>
                  </a:lnTo>
                  <a:lnTo>
                    <a:pt x="133" y="261"/>
                  </a:lnTo>
                  <a:lnTo>
                    <a:pt x="133" y="259"/>
                  </a:lnTo>
                  <a:lnTo>
                    <a:pt x="133" y="259"/>
                  </a:lnTo>
                  <a:lnTo>
                    <a:pt x="136" y="255"/>
                  </a:lnTo>
                  <a:lnTo>
                    <a:pt x="140" y="253"/>
                  </a:lnTo>
                  <a:lnTo>
                    <a:pt x="140" y="253"/>
                  </a:lnTo>
                  <a:lnTo>
                    <a:pt x="142" y="253"/>
                  </a:lnTo>
                  <a:lnTo>
                    <a:pt x="145" y="253"/>
                  </a:lnTo>
                  <a:lnTo>
                    <a:pt x="147" y="255"/>
                  </a:lnTo>
                  <a:lnTo>
                    <a:pt x="152" y="255"/>
                  </a:lnTo>
                  <a:lnTo>
                    <a:pt x="152" y="255"/>
                  </a:lnTo>
                  <a:lnTo>
                    <a:pt x="163" y="255"/>
                  </a:lnTo>
                  <a:lnTo>
                    <a:pt x="172" y="256"/>
                  </a:lnTo>
                  <a:lnTo>
                    <a:pt x="172" y="256"/>
                  </a:lnTo>
                  <a:lnTo>
                    <a:pt x="175" y="258"/>
                  </a:lnTo>
                  <a:lnTo>
                    <a:pt x="182" y="258"/>
                  </a:lnTo>
                  <a:lnTo>
                    <a:pt x="189" y="259"/>
                  </a:lnTo>
                  <a:lnTo>
                    <a:pt x="194" y="261"/>
                  </a:lnTo>
                  <a:lnTo>
                    <a:pt x="194" y="261"/>
                  </a:lnTo>
                  <a:lnTo>
                    <a:pt x="197" y="262"/>
                  </a:lnTo>
                  <a:lnTo>
                    <a:pt x="200" y="262"/>
                  </a:lnTo>
                  <a:lnTo>
                    <a:pt x="203" y="261"/>
                  </a:lnTo>
                  <a:lnTo>
                    <a:pt x="204" y="256"/>
                  </a:lnTo>
                  <a:lnTo>
                    <a:pt x="204" y="256"/>
                  </a:lnTo>
                  <a:lnTo>
                    <a:pt x="210" y="251"/>
                  </a:lnTo>
                  <a:lnTo>
                    <a:pt x="217" y="243"/>
                  </a:lnTo>
                  <a:lnTo>
                    <a:pt x="230" y="235"/>
                  </a:lnTo>
                  <a:lnTo>
                    <a:pt x="230" y="235"/>
                  </a:lnTo>
                  <a:lnTo>
                    <a:pt x="234" y="234"/>
                  </a:lnTo>
                  <a:lnTo>
                    <a:pt x="243" y="234"/>
                  </a:lnTo>
                  <a:lnTo>
                    <a:pt x="253" y="234"/>
                  </a:lnTo>
                  <a:lnTo>
                    <a:pt x="261" y="232"/>
                  </a:lnTo>
                  <a:lnTo>
                    <a:pt x="261" y="232"/>
                  </a:lnTo>
                  <a:lnTo>
                    <a:pt x="295" y="222"/>
                  </a:lnTo>
                  <a:lnTo>
                    <a:pt x="325" y="212"/>
                  </a:lnTo>
                  <a:lnTo>
                    <a:pt x="325" y="212"/>
                  </a:lnTo>
                  <a:lnTo>
                    <a:pt x="328" y="207"/>
                  </a:lnTo>
                  <a:lnTo>
                    <a:pt x="332" y="195"/>
                  </a:lnTo>
                  <a:lnTo>
                    <a:pt x="337" y="178"/>
                  </a:lnTo>
                  <a:lnTo>
                    <a:pt x="337" y="178"/>
                  </a:lnTo>
                  <a:lnTo>
                    <a:pt x="337" y="175"/>
                  </a:lnTo>
                  <a:lnTo>
                    <a:pt x="334" y="171"/>
                  </a:lnTo>
                  <a:lnTo>
                    <a:pt x="331" y="168"/>
                  </a:lnTo>
                  <a:lnTo>
                    <a:pt x="328" y="167"/>
                  </a:lnTo>
                  <a:lnTo>
                    <a:pt x="328" y="167"/>
                  </a:lnTo>
                  <a:lnTo>
                    <a:pt x="308" y="165"/>
                  </a:lnTo>
                  <a:lnTo>
                    <a:pt x="288" y="162"/>
                  </a:lnTo>
                  <a:lnTo>
                    <a:pt x="288" y="162"/>
                  </a:lnTo>
                  <a:lnTo>
                    <a:pt x="283" y="157"/>
                  </a:lnTo>
                  <a:lnTo>
                    <a:pt x="278" y="151"/>
                  </a:lnTo>
                  <a:lnTo>
                    <a:pt x="276" y="145"/>
                  </a:lnTo>
                  <a:lnTo>
                    <a:pt x="276" y="145"/>
                  </a:lnTo>
                  <a:lnTo>
                    <a:pt x="273" y="141"/>
                  </a:lnTo>
                  <a:lnTo>
                    <a:pt x="270" y="135"/>
                  </a:lnTo>
                  <a:lnTo>
                    <a:pt x="270" y="135"/>
                  </a:lnTo>
                  <a:lnTo>
                    <a:pt x="266" y="135"/>
                  </a:lnTo>
                  <a:lnTo>
                    <a:pt x="263" y="134"/>
                  </a:lnTo>
                  <a:lnTo>
                    <a:pt x="258" y="131"/>
                  </a:lnTo>
                  <a:lnTo>
                    <a:pt x="256" y="125"/>
                  </a:lnTo>
                  <a:lnTo>
                    <a:pt x="256" y="125"/>
                  </a:lnTo>
                  <a:lnTo>
                    <a:pt x="253" y="123"/>
                  </a:lnTo>
                  <a:lnTo>
                    <a:pt x="250" y="117"/>
                  </a:lnTo>
                  <a:lnTo>
                    <a:pt x="247" y="113"/>
                  </a:lnTo>
                  <a:lnTo>
                    <a:pt x="247" y="110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8" y="104"/>
                  </a:lnTo>
                  <a:lnTo>
                    <a:pt x="247" y="100"/>
                  </a:lnTo>
                  <a:lnTo>
                    <a:pt x="244" y="96"/>
                  </a:lnTo>
                  <a:lnTo>
                    <a:pt x="240" y="91"/>
                  </a:lnTo>
                  <a:lnTo>
                    <a:pt x="240" y="91"/>
                  </a:lnTo>
                  <a:lnTo>
                    <a:pt x="230" y="81"/>
                  </a:lnTo>
                  <a:lnTo>
                    <a:pt x="226" y="77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1" y="66"/>
                  </a:lnTo>
                  <a:lnTo>
                    <a:pt x="209" y="64"/>
                  </a:lnTo>
                  <a:lnTo>
                    <a:pt x="202" y="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3" name="Freeform 276">
              <a:extLst>
                <a:ext uri="{FF2B5EF4-FFF2-40B4-BE49-F238E27FC236}">
                  <a16:creationId xmlns:a16="http://schemas.microsoft.com/office/drawing/2014/main" id="{3437A964-79E1-00A7-6F75-236B516E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698" y="3769619"/>
              <a:ext cx="189412" cy="213089"/>
            </a:xfrm>
            <a:custGeom>
              <a:avLst/>
              <a:gdLst/>
              <a:ahLst/>
              <a:cxnLst>
                <a:cxn ang="0">
                  <a:pos x="64" y="16"/>
                </a:cxn>
                <a:cxn ang="0">
                  <a:pos x="48" y="42"/>
                </a:cxn>
                <a:cxn ang="0">
                  <a:pos x="51" y="42"/>
                </a:cxn>
                <a:cxn ang="0">
                  <a:pos x="54" y="43"/>
                </a:cxn>
                <a:cxn ang="0">
                  <a:pos x="60" y="50"/>
                </a:cxn>
                <a:cxn ang="0">
                  <a:pos x="60" y="53"/>
                </a:cxn>
                <a:cxn ang="0">
                  <a:pos x="51" y="82"/>
                </a:cxn>
                <a:cxn ang="0">
                  <a:pos x="48" y="87"/>
                </a:cxn>
                <a:cxn ang="0">
                  <a:pos x="0" y="103"/>
                </a:cxn>
                <a:cxn ang="0">
                  <a:pos x="20" y="144"/>
                </a:cxn>
                <a:cxn ang="0">
                  <a:pos x="24" y="141"/>
                </a:cxn>
                <a:cxn ang="0">
                  <a:pos x="30" y="140"/>
                </a:cxn>
                <a:cxn ang="0">
                  <a:pos x="44" y="138"/>
                </a:cxn>
                <a:cxn ang="0">
                  <a:pos x="50" y="137"/>
                </a:cxn>
                <a:cxn ang="0">
                  <a:pos x="53" y="136"/>
                </a:cxn>
                <a:cxn ang="0">
                  <a:pos x="53" y="128"/>
                </a:cxn>
                <a:cxn ang="0">
                  <a:pos x="55" y="124"/>
                </a:cxn>
                <a:cxn ang="0">
                  <a:pos x="65" y="123"/>
                </a:cxn>
                <a:cxn ang="0">
                  <a:pos x="74" y="121"/>
                </a:cxn>
                <a:cxn ang="0">
                  <a:pos x="75" y="120"/>
                </a:cxn>
                <a:cxn ang="0">
                  <a:pos x="80" y="110"/>
                </a:cxn>
                <a:cxn ang="0">
                  <a:pos x="84" y="107"/>
                </a:cxn>
                <a:cxn ang="0">
                  <a:pos x="94" y="104"/>
                </a:cxn>
                <a:cxn ang="0">
                  <a:pos x="94" y="101"/>
                </a:cxn>
                <a:cxn ang="0">
                  <a:pos x="94" y="90"/>
                </a:cxn>
                <a:cxn ang="0">
                  <a:pos x="98" y="82"/>
                </a:cxn>
                <a:cxn ang="0">
                  <a:pos x="100" y="80"/>
                </a:cxn>
                <a:cxn ang="0">
                  <a:pos x="108" y="77"/>
                </a:cxn>
                <a:cxn ang="0">
                  <a:pos x="112" y="72"/>
                </a:cxn>
                <a:cxn ang="0">
                  <a:pos x="114" y="69"/>
                </a:cxn>
                <a:cxn ang="0">
                  <a:pos x="125" y="53"/>
                </a:cxn>
                <a:cxn ang="0">
                  <a:pos x="128" y="49"/>
                </a:cxn>
                <a:cxn ang="0">
                  <a:pos x="127" y="45"/>
                </a:cxn>
                <a:cxn ang="0">
                  <a:pos x="125" y="45"/>
                </a:cxn>
                <a:cxn ang="0">
                  <a:pos x="117" y="36"/>
                </a:cxn>
                <a:cxn ang="0">
                  <a:pos x="111" y="27"/>
                </a:cxn>
                <a:cxn ang="0">
                  <a:pos x="101" y="25"/>
                </a:cxn>
                <a:cxn ang="0">
                  <a:pos x="88" y="20"/>
                </a:cxn>
                <a:cxn ang="0">
                  <a:pos x="84" y="17"/>
                </a:cxn>
                <a:cxn ang="0">
                  <a:pos x="78" y="10"/>
                </a:cxn>
                <a:cxn ang="0">
                  <a:pos x="70" y="3"/>
                </a:cxn>
              </a:cxnLst>
              <a:rect l="0" t="0" r="r" b="b"/>
              <a:pathLst>
                <a:path w="128" h="144">
                  <a:moveTo>
                    <a:pt x="64" y="3"/>
                  </a:moveTo>
                  <a:lnTo>
                    <a:pt x="64" y="16"/>
                  </a:lnTo>
                  <a:lnTo>
                    <a:pt x="54" y="29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54" y="43"/>
                  </a:lnTo>
                  <a:lnTo>
                    <a:pt x="57" y="46"/>
                  </a:lnTo>
                  <a:lnTo>
                    <a:pt x="60" y="50"/>
                  </a:lnTo>
                  <a:lnTo>
                    <a:pt x="60" y="53"/>
                  </a:lnTo>
                  <a:lnTo>
                    <a:pt x="60" y="53"/>
                  </a:lnTo>
                  <a:lnTo>
                    <a:pt x="55" y="70"/>
                  </a:lnTo>
                  <a:lnTo>
                    <a:pt x="51" y="82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1" y="9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4" y="141"/>
                  </a:lnTo>
                  <a:lnTo>
                    <a:pt x="24" y="141"/>
                  </a:lnTo>
                  <a:lnTo>
                    <a:pt x="30" y="140"/>
                  </a:lnTo>
                  <a:lnTo>
                    <a:pt x="37" y="138"/>
                  </a:lnTo>
                  <a:lnTo>
                    <a:pt x="44" y="138"/>
                  </a:lnTo>
                  <a:lnTo>
                    <a:pt x="50" y="137"/>
                  </a:lnTo>
                  <a:lnTo>
                    <a:pt x="50" y="137"/>
                  </a:lnTo>
                  <a:lnTo>
                    <a:pt x="51" y="137"/>
                  </a:lnTo>
                  <a:lnTo>
                    <a:pt x="53" y="136"/>
                  </a:lnTo>
                  <a:lnTo>
                    <a:pt x="53" y="133"/>
                  </a:lnTo>
                  <a:lnTo>
                    <a:pt x="53" y="128"/>
                  </a:lnTo>
                  <a:lnTo>
                    <a:pt x="55" y="124"/>
                  </a:lnTo>
                  <a:lnTo>
                    <a:pt x="55" y="124"/>
                  </a:lnTo>
                  <a:lnTo>
                    <a:pt x="61" y="123"/>
                  </a:lnTo>
                  <a:lnTo>
                    <a:pt x="65" y="123"/>
                  </a:lnTo>
                  <a:lnTo>
                    <a:pt x="70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5" y="120"/>
                  </a:lnTo>
                  <a:lnTo>
                    <a:pt x="78" y="114"/>
                  </a:lnTo>
                  <a:lnTo>
                    <a:pt x="80" y="110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91" y="106"/>
                  </a:lnTo>
                  <a:lnTo>
                    <a:pt x="94" y="104"/>
                  </a:lnTo>
                  <a:lnTo>
                    <a:pt x="94" y="101"/>
                  </a:lnTo>
                  <a:lnTo>
                    <a:pt x="94" y="101"/>
                  </a:lnTo>
                  <a:lnTo>
                    <a:pt x="94" y="97"/>
                  </a:lnTo>
                  <a:lnTo>
                    <a:pt x="94" y="90"/>
                  </a:lnTo>
                  <a:lnTo>
                    <a:pt x="97" y="83"/>
                  </a:lnTo>
                  <a:lnTo>
                    <a:pt x="98" y="82"/>
                  </a:lnTo>
                  <a:lnTo>
                    <a:pt x="100" y="80"/>
                  </a:lnTo>
                  <a:lnTo>
                    <a:pt x="100" y="80"/>
                  </a:lnTo>
                  <a:lnTo>
                    <a:pt x="104" y="79"/>
                  </a:lnTo>
                  <a:lnTo>
                    <a:pt x="108" y="77"/>
                  </a:lnTo>
                  <a:lnTo>
                    <a:pt x="111" y="74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14" y="69"/>
                  </a:lnTo>
                  <a:lnTo>
                    <a:pt x="118" y="63"/>
                  </a:lnTo>
                  <a:lnTo>
                    <a:pt x="125" y="53"/>
                  </a:lnTo>
                  <a:lnTo>
                    <a:pt x="125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5"/>
                  </a:lnTo>
                  <a:lnTo>
                    <a:pt x="125" y="45"/>
                  </a:lnTo>
                  <a:lnTo>
                    <a:pt x="125" y="45"/>
                  </a:lnTo>
                  <a:lnTo>
                    <a:pt x="121" y="42"/>
                  </a:lnTo>
                  <a:lnTo>
                    <a:pt x="117" y="36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08" y="25"/>
                  </a:lnTo>
                  <a:lnTo>
                    <a:pt x="101" y="25"/>
                  </a:lnTo>
                  <a:lnTo>
                    <a:pt x="92" y="22"/>
                  </a:lnTo>
                  <a:lnTo>
                    <a:pt x="88" y="20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81" y="13"/>
                  </a:lnTo>
                  <a:lnTo>
                    <a:pt x="78" y="10"/>
                  </a:lnTo>
                  <a:lnTo>
                    <a:pt x="75" y="0"/>
                  </a:lnTo>
                  <a:lnTo>
                    <a:pt x="70" y="3"/>
                  </a:lnTo>
                  <a:lnTo>
                    <a:pt x="64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4" name="Freeform 277">
              <a:extLst>
                <a:ext uri="{FF2B5EF4-FFF2-40B4-BE49-F238E27FC236}">
                  <a16:creationId xmlns:a16="http://schemas.microsoft.com/office/drawing/2014/main" id="{ED0349F4-D4D2-DCDA-8569-01164C83F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623" y="3747421"/>
              <a:ext cx="25157" cy="36995"/>
            </a:xfrm>
            <a:custGeom>
              <a:avLst/>
              <a:gdLst/>
              <a:ahLst/>
              <a:cxnLst>
                <a:cxn ang="0">
                  <a:pos x="14" y="25"/>
                </a:cxn>
                <a:cxn ang="0">
                  <a:pos x="14" y="25"/>
                </a:cxn>
                <a:cxn ang="0">
                  <a:pos x="14" y="23"/>
                </a:cxn>
                <a:cxn ang="0">
                  <a:pos x="14" y="20"/>
                </a:cxn>
                <a:cxn ang="0">
                  <a:pos x="14" y="20"/>
                </a:cxn>
                <a:cxn ang="0">
                  <a:pos x="15" y="15"/>
                </a:cxn>
                <a:cxn ang="0">
                  <a:pos x="17" y="8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4" y="5"/>
                </a:cxn>
                <a:cxn ang="0">
                  <a:pos x="2" y="11"/>
                </a:cxn>
                <a:cxn ang="0">
                  <a:pos x="1" y="15"/>
                </a:cxn>
                <a:cxn ang="0">
                  <a:pos x="1" y="15"/>
                </a:cxn>
                <a:cxn ang="0">
                  <a:pos x="1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21"/>
                </a:cxn>
                <a:cxn ang="0">
                  <a:pos x="7" y="24"/>
                </a:cxn>
                <a:cxn ang="0">
                  <a:pos x="10" y="25"/>
                </a:cxn>
                <a:cxn ang="0">
                  <a:pos x="14" y="25"/>
                </a:cxn>
                <a:cxn ang="0">
                  <a:pos x="14" y="25"/>
                </a:cxn>
              </a:cxnLst>
              <a:rect l="0" t="0" r="r" b="b"/>
              <a:pathLst>
                <a:path w="17" h="25">
                  <a:moveTo>
                    <a:pt x="14" y="25"/>
                  </a:moveTo>
                  <a:lnTo>
                    <a:pt x="14" y="25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5" y="15"/>
                  </a:lnTo>
                  <a:lnTo>
                    <a:pt x="17" y="8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4" y="5"/>
                  </a:lnTo>
                  <a:lnTo>
                    <a:pt x="2" y="11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21"/>
                  </a:lnTo>
                  <a:lnTo>
                    <a:pt x="7" y="24"/>
                  </a:lnTo>
                  <a:lnTo>
                    <a:pt x="10" y="25"/>
                  </a:lnTo>
                  <a:lnTo>
                    <a:pt x="14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5" name="Freeform 278">
              <a:extLst>
                <a:ext uri="{FF2B5EF4-FFF2-40B4-BE49-F238E27FC236}">
                  <a16:creationId xmlns:a16="http://schemas.microsoft.com/office/drawing/2014/main" id="{C91925D0-BA43-F676-566E-B5F0BB015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4219" y="3741502"/>
              <a:ext cx="112464" cy="90267"/>
            </a:xfrm>
            <a:custGeom>
              <a:avLst/>
              <a:gdLst/>
              <a:ahLst/>
              <a:cxnLst>
                <a:cxn ang="0">
                  <a:pos x="12" y="56"/>
                </a:cxn>
                <a:cxn ang="0">
                  <a:pos x="12" y="56"/>
                </a:cxn>
                <a:cxn ang="0">
                  <a:pos x="28" y="59"/>
                </a:cxn>
                <a:cxn ang="0">
                  <a:pos x="49" y="61"/>
                </a:cxn>
                <a:cxn ang="0">
                  <a:pos x="55" y="48"/>
                </a:cxn>
                <a:cxn ang="0">
                  <a:pos x="65" y="35"/>
                </a:cxn>
                <a:cxn ang="0">
                  <a:pos x="65" y="22"/>
                </a:cxn>
                <a:cxn ang="0">
                  <a:pos x="71" y="22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73" y="5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4" y="7"/>
                </a:cxn>
                <a:cxn ang="0">
                  <a:pos x="58" y="14"/>
                </a:cxn>
                <a:cxn ang="0">
                  <a:pos x="54" y="21"/>
                </a:cxn>
                <a:cxn ang="0">
                  <a:pos x="54" y="21"/>
                </a:cxn>
                <a:cxn ang="0">
                  <a:pos x="48" y="27"/>
                </a:cxn>
                <a:cxn ang="0">
                  <a:pos x="41" y="32"/>
                </a:cxn>
                <a:cxn ang="0">
                  <a:pos x="32" y="35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5" y="35"/>
                </a:cxn>
                <a:cxn ang="0">
                  <a:pos x="9" y="36"/>
                </a:cxn>
                <a:cxn ang="0">
                  <a:pos x="4" y="39"/>
                </a:cxn>
                <a:cxn ang="0">
                  <a:pos x="4" y="39"/>
                </a:cxn>
                <a:cxn ang="0">
                  <a:pos x="2" y="41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2" y="45"/>
                </a:cxn>
                <a:cxn ang="0">
                  <a:pos x="7" y="51"/>
                </a:cxn>
                <a:cxn ang="0">
                  <a:pos x="12" y="56"/>
                </a:cxn>
                <a:cxn ang="0">
                  <a:pos x="12" y="56"/>
                </a:cxn>
              </a:cxnLst>
              <a:rect l="0" t="0" r="r" b="b"/>
              <a:pathLst>
                <a:path w="76" h="61">
                  <a:moveTo>
                    <a:pt x="12" y="56"/>
                  </a:moveTo>
                  <a:lnTo>
                    <a:pt x="12" y="56"/>
                  </a:lnTo>
                  <a:lnTo>
                    <a:pt x="28" y="59"/>
                  </a:lnTo>
                  <a:lnTo>
                    <a:pt x="49" y="61"/>
                  </a:lnTo>
                  <a:lnTo>
                    <a:pt x="55" y="48"/>
                  </a:lnTo>
                  <a:lnTo>
                    <a:pt x="65" y="35"/>
                  </a:lnTo>
                  <a:lnTo>
                    <a:pt x="65" y="22"/>
                  </a:lnTo>
                  <a:lnTo>
                    <a:pt x="71" y="2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73" y="5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4" y="7"/>
                  </a:lnTo>
                  <a:lnTo>
                    <a:pt x="58" y="14"/>
                  </a:lnTo>
                  <a:lnTo>
                    <a:pt x="54" y="21"/>
                  </a:lnTo>
                  <a:lnTo>
                    <a:pt x="54" y="21"/>
                  </a:lnTo>
                  <a:lnTo>
                    <a:pt x="48" y="27"/>
                  </a:lnTo>
                  <a:lnTo>
                    <a:pt x="41" y="32"/>
                  </a:lnTo>
                  <a:lnTo>
                    <a:pt x="32" y="35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5" y="35"/>
                  </a:lnTo>
                  <a:lnTo>
                    <a:pt x="9" y="36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2" y="41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" y="45"/>
                  </a:lnTo>
                  <a:lnTo>
                    <a:pt x="7" y="51"/>
                  </a:lnTo>
                  <a:lnTo>
                    <a:pt x="12" y="56"/>
                  </a:lnTo>
                  <a:lnTo>
                    <a:pt x="12" y="5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6" name="Freeform 279">
              <a:extLst>
                <a:ext uri="{FF2B5EF4-FFF2-40B4-BE49-F238E27FC236}">
                  <a16:creationId xmlns:a16="http://schemas.microsoft.com/office/drawing/2014/main" id="{26A5D660-47AC-CD60-6170-5313FAB3C7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65894" y="4225391"/>
              <a:ext cx="458733" cy="140580"/>
            </a:xfrm>
            <a:custGeom>
              <a:avLst/>
              <a:gdLst/>
              <a:ahLst/>
              <a:cxnLst>
                <a:cxn ang="0">
                  <a:pos x="55" y="28"/>
                </a:cxn>
                <a:cxn ang="0">
                  <a:pos x="44" y="18"/>
                </a:cxn>
                <a:cxn ang="0">
                  <a:pos x="37" y="10"/>
                </a:cxn>
                <a:cxn ang="0">
                  <a:pos x="32" y="10"/>
                </a:cxn>
                <a:cxn ang="0">
                  <a:pos x="30" y="14"/>
                </a:cxn>
                <a:cxn ang="0">
                  <a:pos x="17" y="13"/>
                </a:cxn>
                <a:cxn ang="0">
                  <a:pos x="10" y="3"/>
                </a:cxn>
                <a:cxn ang="0">
                  <a:pos x="3" y="8"/>
                </a:cxn>
                <a:cxn ang="0">
                  <a:pos x="5" y="31"/>
                </a:cxn>
                <a:cxn ang="0">
                  <a:pos x="21" y="58"/>
                </a:cxn>
                <a:cxn ang="0">
                  <a:pos x="37" y="72"/>
                </a:cxn>
                <a:cxn ang="0">
                  <a:pos x="67" y="88"/>
                </a:cxn>
                <a:cxn ang="0">
                  <a:pos x="65" y="78"/>
                </a:cxn>
                <a:cxn ang="0">
                  <a:pos x="55" y="62"/>
                </a:cxn>
                <a:cxn ang="0">
                  <a:pos x="57" y="34"/>
                </a:cxn>
                <a:cxn ang="0">
                  <a:pos x="286" y="15"/>
                </a:cxn>
                <a:cxn ang="0">
                  <a:pos x="283" y="8"/>
                </a:cxn>
                <a:cxn ang="0">
                  <a:pos x="270" y="0"/>
                </a:cxn>
                <a:cxn ang="0">
                  <a:pos x="257" y="17"/>
                </a:cxn>
                <a:cxn ang="0">
                  <a:pos x="249" y="24"/>
                </a:cxn>
                <a:cxn ang="0">
                  <a:pos x="247" y="30"/>
                </a:cxn>
                <a:cxn ang="0">
                  <a:pos x="246" y="41"/>
                </a:cxn>
                <a:cxn ang="0">
                  <a:pos x="240" y="42"/>
                </a:cxn>
                <a:cxn ang="0">
                  <a:pos x="233" y="44"/>
                </a:cxn>
                <a:cxn ang="0">
                  <a:pos x="226" y="34"/>
                </a:cxn>
                <a:cxn ang="0">
                  <a:pos x="215" y="48"/>
                </a:cxn>
                <a:cxn ang="0">
                  <a:pos x="209" y="61"/>
                </a:cxn>
                <a:cxn ang="0">
                  <a:pos x="185" y="64"/>
                </a:cxn>
                <a:cxn ang="0">
                  <a:pos x="179" y="78"/>
                </a:cxn>
                <a:cxn ang="0">
                  <a:pos x="175" y="85"/>
                </a:cxn>
                <a:cxn ang="0">
                  <a:pos x="153" y="77"/>
                </a:cxn>
                <a:cxn ang="0">
                  <a:pos x="159" y="88"/>
                </a:cxn>
                <a:cxn ang="0">
                  <a:pos x="170" y="95"/>
                </a:cxn>
                <a:cxn ang="0">
                  <a:pos x="182" y="92"/>
                </a:cxn>
                <a:cxn ang="0">
                  <a:pos x="196" y="91"/>
                </a:cxn>
                <a:cxn ang="0">
                  <a:pos x="209" y="85"/>
                </a:cxn>
                <a:cxn ang="0">
                  <a:pos x="225" y="88"/>
                </a:cxn>
                <a:cxn ang="0">
                  <a:pos x="239" y="84"/>
                </a:cxn>
                <a:cxn ang="0">
                  <a:pos x="242" y="71"/>
                </a:cxn>
                <a:cxn ang="0">
                  <a:pos x="243" y="62"/>
                </a:cxn>
                <a:cxn ang="0">
                  <a:pos x="253" y="54"/>
                </a:cxn>
                <a:cxn ang="0">
                  <a:pos x="256" y="42"/>
                </a:cxn>
                <a:cxn ang="0">
                  <a:pos x="277" y="40"/>
                </a:cxn>
                <a:cxn ang="0">
                  <a:pos x="293" y="37"/>
                </a:cxn>
                <a:cxn ang="0">
                  <a:pos x="296" y="32"/>
                </a:cxn>
                <a:cxn ang="0">
                  <a:pos x="306" y="28"/>
                </a:cxn>
                <a:cxn ang="0">
                  <a:pos x="310" y="24"/>
                </a:cxn>
                <a:cxn ang="0">
                  <a:pos x="298" y="17"/>
                </a:cxn>
              </a:cxnLst>
              <a:rect l="0" t="0" r="r" b="b"/>
              <a:pathLst>
                <a:path w="310" h="95">
                  <a:moveTo>
                    <a:pt x="57" y="34"/>
                  </a:moveTo>
                  <a:lnTo>
                    <a:pt x="57" y="34"/>
                  </a:lnTo>
                  <a:lnTo>
                    <a:pt x="55" y="31"/>
                  </a:lnTo>
                  <a:lnTo>
                    <a:pt x="55" y="28"/>
                  </a:lnTo>
                  <a:lnTo>
                    <a:pt x="51" y="25"/>
                  </a:lnTo>
                  <a:lnTo>
                    <a:pt x="47" y="22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2" y="14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23" y="14"/>
                  </a:lnTo>
                  <a:lnTo>
                    <a:pt x="18" y="14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5" y="7"/>
                  </a:lnTo>
                  <a:lnTo>
                    <a:pt x="13" y="4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8"/>
                  </a:lnTo>
                  <a:lnTo>
                    <a:pt x="4" y="15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5" y="31"/>
                  </a:lnTo>
                  <a:lnTo>
                    <a:pt x="7" y="35"/>
                  </a:lnTo>
                  <a:lnTo>
                    <a:pt x="13" y="44"/>
                  </a:lnTo>
                  <a:lnTo>
                    <a:pt x="17" y="51"/>
                  </a:lnTo>
                  <a:lnTo>
                    <a:pt x="21" y="58"/>
                  </a:lnTo>
                  <a:lnTo>
                    <a:pt x="21" y="58"/>
                  </a:lnTo>
                  <a:lnTo>
                    <a:pt x="23" y="62"/>
                  </a:lnTo>
                  <a:lnTo>
                    <a:pt x="25" y="65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54" y="84"/>
                  </a:lnTo>
                  <a:lnTo>
                    <a:pt x="62" y="88"/>
                  </a:lnTo>
                  <a:lnTo>
                    <a:pt x="67" y="88"/>
                  </a:lnTo>
                  <a:lnTo>
                    <a:pt x="67" y="88"/>
                  </a:lnTo>
                  <a:lnTo>
                    <a:pt x="68" y="86"/>
                  </a:lnTo>
                  <a:lnTo>
                    <a:pt x="68" y="85"/>
                  </a:lnTo>
                  <a:lnTo>
                    <a:pt x="65" y="78"/>
                  </a:lnTo>
                  <a:lnTo>
                    <a:pt x="61" y="71"/>
                  </a:lnTo>
                  <a:lnTo>
                    <a:pt x="57" y="65"/>
                  </a:lnTo>
                  <a:lnTo>
                    <a:pt x="57" y="65"/>
                  </a:lnTo>
                  <a:lnTo>
                    <a:pt x="55" y="62"/>
                  </a:lnTo>
                  <a:lnTo>
                    <a:pt x="54" y="59"/>
                  </a:lnTo>
                  <a:lnTo>
                    <a:pt x="54" y="52"/>
                  </a:lnTo>
                  <a:lnTo>
                    <a:pt x="57" y="34"/>
                  </a:lnTo>
                  <a:lnTo>
                    <a:pt x="57" y="34"/>
                  </a:lnTo>
                  <a:close/>
                  <a:moveTo>
                    <a:pt x="298" y="17"/>
                  </a:moveTo>
                  <a:lnTo>
                    <a:pt x="298" y="17"/>
                  </a:lnTo>
                  <a:lnTo>
                    <a:pt x="290" y="17"/>
                  </a:lnTo>
                  <a:lnTo>
                    <a:pt x="286" y="15"/>
                  </a:lnTo>
                  <a:lnTo>
                    <a:pt x="284" y="14"/>
                  </a:lnTo>
                  <a:lnTo>
                    <a:pt x="284" y="13"/>
                  </a:lnTo>
                  <a:lnTo>
                    <a:pt x="284" y="13"/>
                  </a:lnTo>
                  <a:lnTo>
                    <a:pt x="283" y="8"/>
                  </a:lnTo>
                  <a:lnTo>
                    <a:pt x="280" y="4"/>
                  </a:lnTo>
                  <a:lnTo>
                    <a:pt x="274" y="1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66" y="3"/>
                  </a:lnTo>
                  <a:lnTo>
                    <a:pt x="262" y="7"/>
                  </a:lnTo>
                  <a:lnTo>
                    <a:pt x="259" y="11"/>
                  </a:lnTo>
                  <a:lnTo>
                    <a:pt x="257" y="17"/>
                  </a:lnTo>
                  <a:lnTo>
                    <a:pt x="257" y="17"/>
                  </a:lnTo>
                  <a:lnTo>
                    <a:pt x="256" y="20"/>
                  </a:lnTo>
                  <a:lnTo>
                    <a:pt x="252" y="21"/>
                  </a:lnTo>
                  <a:lnTo>
                    <a:pt x="249" y="24"/>
                  </a:lnTo>
                  <a:lnTo>
                    <a:pt x="249" y="25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7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8"/>
                  </a:lnTo>
                  <a:lnTo>
                    <a:pt x="246" y="41"/>
                  </a:lnTo>
                  <a:lnTo>
                    <a:pt x="246" y="41"/>
                  </a:lnTo>
                  <a:lnTo>
                    <a:pt x="246" y="41"/>
                  </a:lnTo>
                  <a:lnTo>
                    <a:pt x="243" y="41"/>
                  </a:lnTo>
                  <a:lnTo>
                    <a:pt x="240" y="42"/>
                  </a:lnTo>
                  <a:lnTo>
                    <a:pt x="239" y="44"/>
                  </a:lnTo>
                  <a:lnTo>
                    <a:pt x="234" y="45"/>
                  </a:lnTo>
                  <a:lnTo>
                    <a:pt x="234" y="45"/>
                  </a:lnTo>
                  <a:lnTo>
                    <a:pt x="233" y="44"/>
                  </a:lnTo>
                  <a:lnTo>
                    <a:pt x="232" y="41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2" y="35"/>
                  </a:lnTo>
                  <a:lnTo>
                    <a:pt x="217" y="41"/>
                  </a:lnTo>
                  <a:lnTo>
                    <a:pt x="215" y="48"/>
                  </a:lnTo>
                  <a:lnTo>
                    <a:pt x="212" y="55"/>
                  </a:lnTo>
                  <a:lnTo>
                    <a:pt x="212" y="55"/>
                  </a:lnTo>
                  <a:lnTo>
                    <a:pt x="210" y="58"/>
                  </a:lnTo>
                  <a:lnTo>
                    <a:pt x="209" y="61"/>
                  </a:lnTo>
                  <a:lnTo>
                    <a:pt x="205" y="62"/>
                  </a:lnTo>
                  <a:lnTo>
                    <a:pt x="189" y="62"/>
                  </a:lnTo>
                  <a:lnTo>
                    <a:pt x="189" y="62"/>
                  </a:lnTo>
                  <a:lnTo>
                    <a:pt x="185" y="64"/>
                  </a:lnTo>
                  <a:lnTo>
                    <a:pt x="182" y="65"/>
                  </a:lnTo>
                  <a:lnTo>
                    <a:pt x="180" y="68"/>
                  </a:lnTo>
                  <a:lnTo>
                    <a:pt x="179" y="71"/>
                  </a:lnTo>
                  <a:lnTo>
                    <a:pt x="179" y="78"/>
                  </a:lnTo>
                  <a:lnTo>
                    <a:pt x="178" y="84"/>
                  </a:lnTo>
                  <a:lnTo>
                    <a:pt x="178" y="84"/>
                  </a:lnTo>
                  <a:lnTo>
                    <a:pt x="176" y="85"/>
                  </a:lnTo>
                  <a:lnTo>
                    <a:pt x="175" y="85"/>
                  </a:lnTo>
                  <a:lnTo>
                    <a:pt x="168" y="82"/>
                  </a:lnTo>
                  <a:lnTo>
                    <a:pt x="161" y="79"/>
                  </a:lnTo>
                  <a:lnTo>
                    <a:pt x="153" y="77"/>
                  </a:lnTo>
                  <a:lnTo>
                    <a:pt x="153" y="77"/>
                  </a:lnTo>
                  <a:lnTo>
                    <a:pt x="156" y="84"/>
                  </a:lnTo>
                  <a:lnTo>
                    <a:pt x="158" y="86"/>
                  </a:lnTo>
                  <a:lnTo>
                    <a:pt x="159" y="88"/>
                  </a:lnTo>
                  <a:lnTo>
                    <a:pt x="159" y="88"/>
                  </a:lnTo>
                  <a:lnTo>
                    <a:pt x="162" y="89"/>
                  </a:lnTo>
                  <a:lnTo>
                    <a:pt x="166" y="92"/>
                  </a:lnTo>
                  <a:lnTo>
                    <a:pt x="169" y="94"/>
                  </a:lnTo>
                  <a:lnTo>
                    <a:pt x="170" y="95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6" y="92"/>
                  </a:lnTo>
                  <a:lnTo>
                    <a:pt x="182" y="92"/>
                  </a:lnTo>
                  <a:lnTo>
                    <a:pt x="188" y="92"/>
                  </a:lnTo>
                  <a:lnTo>
                    <a:pt x="193" y="92"/>
                  </a:lnTo>
                  <a:lnTo>
                    <a:pt x="193" y="92"/>
                  </a:lnTo>
                  <a:lnTo>
                    <a:pt x="196" y="91"/>
                  </a:lnTo>
                  <a:lnTo>
                    <a:pt x="200" y="88"/>
                  </a:lnTo>
                  <a:lnTo>
                    <a:pt x="203" y="86"/>
                  </a:lnTo>
                  <a:lnTo>
                    <a:pt x="209" y="85"/>
                  </a:lnTo>
                  <a:lnTo>
                    <a:pt x="209" y="85"/>
                  </a:lnTo>
                  <a:lnTo>
                    <a:pt x="215" y="86"/>
                  </a:lnTo>
                  <a:lnTo>
                    <a:pt x="217" y="89"/>
                  </a:lnTo>
                  <a:lnTo>
                    <a:pt x="219" y="89"/>
                  </a:lnTo>
                  <a:lnTo>
                    <a:pt x="225" y="88"/>
                  </a:lnTo>
                  <a:lnTo>
                    <a:pt x="225" y="88"/>
                  </a:lnTo>
                  <a:lnTo>
                    <a:pt x="230" y="86"/>
                  </a:lnTo>
                  <a:lnTo>
                    <a:pt x="236" y="85"/>
                  </a:lnTo>
                  <a:lnTo>
                    <a:pt x="239" y="84"/>
                  </a:lnTo>
                  <a:lnTo>
                    <a:pt x="239" y="79"/>
                  </a:lnTo>
                  <a:lnTo>
                    <a:pt x="239" y="79"/>
                  </a:lnTo>
                  <a:lnTo>
                    <a:pt x="239" y="74"/>
                  </a:lnTo>
                  <a:lnTo>
                    <a:pt x="242" y="71"/>
                  </a:lnTo>
                  <a:lnTo>
                    <a:pt x="243" y="68"/>
                  </a:lnTo>
                  <a:lnTo>
                    <a:pt x="243" y="64"/>
                  </a:lnTo>
                  <a:lnTo>
                    <a:pt x="243" y="64"/>
                  </a:lnTo>
                  <a:lnTo>
                    <a:pt x="243" y="62"/>
                  </a:lnTo>
                  <a:lnTo>
                    <a:pt x="244" y="61"/>
                  </a:lnTo>
                  <a:lnTo>
                    <a:pt x="249" y="58"/>
                  </a:lnTo>
                  <a:lnTo>
                    <a:pt x="252" y="55"/>
                  </a:lnTo>
                  <a:lnTo>
                    <a:pt x="253" y="54"/>
                  </a:lnTo>
                  <a:lnTo>
                    <a:pt x="253" y="49"/>
                  </a:lnTo>
                  <a:lnTo>
                    <a:pt x="253" y="49"/>
                  </a:lnTo>
                  <a:lnTo>
                    <a:pt x="253" y="45"/>
                  </a:lnTo>
                  <a:lnTo>
                    <a:pt x="256" y="42"/>
                  </a:lnTo>
                  <a:lnTo>
                    <a:pt x="259" y="41"/>
                  </a:lnTo>
                  <a:lnTo>
                    <a:pt x="262" y="40"/>
                  </a:lnTo>
                  <a:lnTo>
                    <a:pt x="270" y="40"/>
                  </a:lnTo>
                  <a:lnTo>
                    <a:pt x="277" y="40"/>
                  </a:lnTo>
                  <a:lnTo>
                    <a:pt x="277" y="40"/>
                  </a:lnTo>
                  <a:lnTo>
                    <a:pt x="286" y="41"/>
                  </a:lnTo>
                  <a:lnTo>
                    <a:pt x="286" y="41"/>
                  </a:lnTo>
                  <a:lnTo>
                    <a:pt x="293" y="37"/>
                  </a:lnTo>
                  <a:lnTo>
                    <a:pt x="296" y="34"/>
                  </a:lnTo>
                  <a:lnTo>
                    <a:pt x="296" y="32"/>
                  </a:lnTo>
                  <a:lnTo>
                    <a:pt x="296" y="32"/>
                  </a:lnTo>
                  <a:lnTo>
                    <a:pt x="296" y="32"/>
                  </a:lnTo>
                  <a:lnTo>
                    <a:pt x="294" y="31"/>
                  </a:lnTo>
                  <a:lnTo>
                    <a:pt x="296" y="30"/>
                  </a:lnTo>
                  <a:lnTo>
                    <a:pt x="300" y="30"/>
                  </a:lnTo>
                  <a:lnTo>
                    <a:pt x="306" y="28"/>
                  </a:lnTo>
                  <a:lnTo>
                    <a:pt x="308" y="27"/>
                  </a:lnTo>
                  <a:lnTo>
                    <a:pt x="310" y="25"/>
                  </a:lnTo>
                  <a:lnTo>
                    <a:pt x="310" y="25"/>
                  </a:lnTo>
                  <a:lnTo>
                    <a:pt x="310" y="24"/>
                  </a:lnTo>
                  <a:lnTo>
                    <a:pt x="310" y="21"/>
                  </a:lnTo>
                  <a:lnTo>
                    <a:pt x="307" y="18"/>
                  </a:lnTo>
                  <a:lnTo>
                    <a:pt x="303" y="17"/>
                  </a:lnTo>
                  <a:lnTo>
                    <a:pt x="298" y="17"/>
                  </a:lnTo>
                  <a:lnTo>
                    <a:pt x="298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7" name="Freeform 280">
              <a:extLst>
                <a:ext uri="{FF2B5EF4-FFF2-40B4-BE49-F238E27FC236}">
                  <a16:creationId xmlns:a16="http://schemas.microsoft.com/office/drawing/2014/main" id="{39526678-ECC4-5A7F-1FEE-D09912555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325" y="4271264"/>
              <a:ext cx="29596" cy="20717"/>
            </a:xfrm>
            <a:custGeom>
              <a:avLst/>
              <a:gdLst/>
              <a:ahLst/>
              <a:cxnLst>
                <a:cxn ang="0">
                  <a:pos x="8" y="14"/>
                </a:cxn>
                <a:cxn ang="0">
                  <a:pos x="8" y="14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7" y="1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7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4" y="1"/>
                </a:cxn>
                <a:cxn ang="0">
                  <a:pos x="11" y="3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10" y="6"/>
                </a:cxn>
                <a:cxn ang="0">
                  <a:pos x="7" y="4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6" y="10"/>
                </a:cxn>
                <a:cxn ang="0">
                  <a:pos x="7" y="13"/>
                </a:cxn>
                <a:cxn ang="0">
                  <a:pos x="8" y="14"/>
                </a:cxn>
                <a:cxn ang="0">
                  <a:pos x="8" y="14"/>
                </a:cxn>
              </a:cxnLst>
              <a:rect l="0" t="0" r="r" b="b"/>
              <a:pathLst>
                <a:path w="20" h="14">
                  <a:moveTo>
                    <a:pt x="8" y="14"/>
                  </a:moveTo>
                  <a:lnTo>
                    <a:pt x="8" y="14"/>
                  </a:lnTo>
                  <a:lnTo>
                    <a:pt x="13" y="13"/>
                  </a:lnTo>
                  <a:lnTo>
                    <a:pt x="14" y="11"/>
                  </a:lnTo>
                  <a:lnTo>
                    <a:pt x="17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7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0"/>
                  </a:lnTo>
                  <a:lnTo>
                    <a:pt x="7" y="13"/>
                  </a:lnTo>
                  <a:lnTo>
                    <a:pt x="8" y="14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8" name="Freeform 281">
              <a:extLst>
                <a:ext uri="{FF2B5EF4-FFF2-40B4-BE49-F238E27FC236}">
                  <a16:creationId xmlns:a16="http://schemas.microsoft.com/office/drawing/2014/main" id="{2C93BB33-9FA7-D964-0627-F40DD409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464" y="3442585"/>
              <a:ext cx="232326" cy="224928"/>
            </a:xfrm>
            <a:custGeom>
              <a:avLst/>
              <a:gdLst/>
              <a:ahLst/>
              <a:cxnLst>
                <a:cxn ang="0">
                  <a:pos x="134" y="135"/>
                </a:cxn>
                <a:cxn ang="0">
                  <a:pos x="140" y="132"/>
                </a:cxn>
                <a:cxn ang="0">
                  <a:pos x="150" y="139"/>
                </a:cxn>
                <a:cxn ang="0">
                  <a:pos x="157" y="135"/>
                </a:cxn>
                <a:cxn ang="0">
                  <a:pos x="148" y="125"/>
                </a:cxn>
                <a:cxn ang="0">
                  <a:pos x="147" y="119"/>
                </a:cxn>
                <a:cxn ang="0">
                  <a:pos x="143" y="110"/>
                </a:cxn>
                <a:cxn ang="0">
                  <a:pos x="144" y="106"/>
                </a:cxn>
                <a:cxn ang="0">
                  <a:pos x="143" y="101"/>
                </a:cxn>
                <a:cxn ang="0">
                  <a:pos x="136" y="91"/>
                </a:cxn>
                <a:cxn ang="0">
                  <a:pos x="126" y="86"/>
                </a:cxn>
                <a:cxn ang="0">
                  <a:pos x="118" y="79"/>
                </a:cxn>
                <a:cxn ang="0">
                  <a:pos x="116" y="73"/>
                </a:cxn>
                <a:cxn ang="0">
                  <a:pos x="109" y="68"/>
                </a:cxn>
                <a:cxn ang="0">
                  <a:pos x="109" y="55"/>
                </a:cxn>
                <a:cxn ang="0">
                  <a:pos x="111" y="48"/>
                </a:cxn>
                <a:cxn ang="0">
                  <a:pos x="114" y="42"/>
                </a:cxn>
                <a:cxn ang="0">
                  <a:pos x="117" y="39"/>
                </a:cxn>
                <a:cxn ang="0">
                  <a:pos x="117" y="34"/>
                </a:cxn>
                <a:cxn ang="0">
                  <a:pos x="110" y="28"/>
                </a:cxn>
                <a:cxn ang="0">
                  <a:pos x="104" y="25"/>
                </a:cxn>
                <a:cxn ang="0">
                  <a:pos x="101" y="18"/>
                </a:cxn>
                <a:cxn ang="0">
                  <a:pos x="97" y="8"/>
                </a:cxn>
                <a:cxn ang="0">
                  <a:pos x="94" y="8"/>
                </a:cxn>
                <a:cxn ang="0">
                  <a:pos x="83" y="4"/>
                </a:cxn>
                <a:cxn ang="0">
                  <a:pos x="79" y="2"/>
                </a:cxn>
                <a:cxn ang="0">
                  <a:pos x="70" y="0"/>
                </a:cxn>
                <a:cxn ang="0">
                  <a:pos x="62" y="1"/>
                </a:cxn>
                <a:cxn ang="0">
                  <a:pos x="57" y="5"/>
                </a:cxn>
                <a:cxn ang="0">
                  <a:pos x="44" y="14"/>
                </a:cxn>
                <a:cxn ang="0">
                  <a:pos x="39" y="19"/>
                </a:cxn>
                <a:cxn ang="0">
                  <a:pos x="40" y="31"/>
                </a:cxn>
                <a:cxn ang="0">
                  <a:pos x="39" y="36"/>
                </a:cxn>
                <a:cxn ang="0">
                  <a:pos x="39" y="46"/>
                </a:cxn>
                <a:cxn ang="0">
                  <a:pos x="35" y="55"/>
                </a:cxn>
                <a:cxn ang="0">
                  <a:pos x="0" y="73"/>
                </a:cxn>
                <a:cxn ang="0">
                  <a:pos x="5" y="98"/>
                </a:cxn>
                <a:cxn ang="0">
                  <a:pos x="17" y="98"/>
                </a:cxn>
                <a:cxn ang="0">
                  <a:pos x="33" y="106"/>
                </a:cxn>
                <a:cxn ang="0">
                  <a:pos x="69" y="129"/>
                </a:cxn>
                <a:cxn ang="0">
                  <a:pos x="93" y="147"/>
                </a:cxn>
                <a:cxn ang="0">
                  <a:pos x="107" y="150"/>
                </a:cxn>
                <a:cxn ang="0">
                  <a:pos x="128" y="143"/>
                </a:cxn>
              </a:cxnLst>
              <a:rect l="0" t="0" r="r" b="b"/>
              <a:pathLst>
                <a:path w="157" h="152">
                  <a:moveTo>
                    <a:pt x="131" y="137"/>
                  </a:moveTo>
                  <a:lnTo>
                    <a:pt x="131" y="137"/>
                  </a:lnTo>
                  <a:lnTo>
                    <a:pt x="134" y="135"/>
                  </a:lnTo>
                  <a:lnTo>
                    <a:pt x="136" y="133"/>
                  </a:lnTo>
                  <a:lnTo>
                    <a:pt x="140" y="132"/>
                  </a:lnTo>
                  <a:lnTo>
                    <a:pt x="140" y="132"/>
                  </a:lnTo>
                  <a:lnTo>
                    <a:pt x="141" y="132"/>
                  </a:lnTo>
                  <a:lnTo>
                    <a:pt x="144" y="133"/>
                  </a:lnTo>
                  <a:lnTo>
                    <a:pt x="150" y="139"/>
                  </a:lnTo>
                  <a:lnTo>
                    <a:pt x="150" y="139"/>
                  </a:lnTo>
                  <a:lnTo>
                    <a:pt x="153" y="136"/>
                  </a:lnTo>
                  <a:lnTo>
                    <a:pt x="157" y="135"/>
                  </a:lnTo>
                  <a:lnTo>
                    <a:pt x="157" y="135"/>
                  </a:lnTo>
                  <a:lnTo>
                    <a:pt x="151" y="128"/>
                  </a:lnTo>
                  <a:lnTo>
                    <a:pt x="148" y="125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7" y="119"/>
                  </a:lnTo>
                  <a:lnTo>
                    <a:pt x="146" y="116"/>
                  </a:lnTo>
                  <a:lnTo>
                    <a:pt x="143" y="113"/>
                  </a:lnTo>
                  <a:lnTo>
                    <a:pt x="143" y="110"/>
                  </a:lnTo>
                  <a:lnTo>
                    <a:pt x="143" y="110"/>
                  </a:lnTo>
                  <a:lnTo>
                    <a:pt x="143" y="109"/>
                  </a:lnTo>
                  <a:lnTo>
                    <a:pt x="144" y="106"/>
                  </a:lnTo>
                  <a:lnTo>
                    <a:pt x="144" y="103"/>
                  </a:lnTo>
                  <a:lnTo>
                    <a:pt x="143" y="101"/>
                  </a:lnTo>
                  <a:lnTo>
                    <a:pt x="143" y="101"/>
                  </a:lnTo>
                  <a:lnTo>
                    <a:pt x="140" y="95"/>
                  </a:lnTo>
                  <a:lnTo>
                    <a:pt x="138" y="92"/>
                  </a:lnTo>
                  <a:lnTo>
                    <a:pt x="136" y="91"/>
                  </a:lnTo>
                  <a:lnTo>
                    <a:pt x="136" y="91"/>
                  </a:lnTo>
                  <a:lnTo>
                    <a:pt x="131" y="89"/>
                  </a:lnTo>
                  <a:lnTo>
                    <a:pt x="126" y="86"/>
                  </a:lnTo>
                  <a:lnTo>
                    <a:pt x="120" y="82"/>
                  </a:lnTo>
                  <a:lnTo>
                    <a:pt x="118" y="81"/>
                  </a:lnTo>
                  <a:lnTo>
                    <a:pt x="118" y="79"/>
                  </a:lnTo>
                  <a:lnTo>
                    <a:pt x="118" y="79"/>
                  </a:lnTo>
                  <a:lnTo>
                    <a:pt x="117" y="76"/>
                  </a:lnTo>
                  <a:lnTo>
                    <a:pt x="116" y="73"/>
                  </a:lnTo>
                  <a:lnTo>
                    <a:pt x="110" y="71"/>
                  </a:lnTo>
                  <a:lnTo>
                    <a:pt x="110" y="71"/>
                  </a:lnTo>
                  <a:lnTo>
                    <a:pt x="109" y="68"/>
                  </a:lnTo>
                  <a:lnTo>
                    <a:pt x="107" y="64"/>
                  </a:lnTo>
                  <a:lnTo>
                    <a:pt x="107" y="58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1" y="48"/>
                  </a:lnTo>
                  <a:lnTo>
                    <a:pt x="113" y="45"/>
                  </a:lnTo>
                  <a:lnTo>
                    <a:pt x="114" y="44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117" y="42"/>
                  </a:lnTo>
                  <a:lnTo>
                    <a:pt x="117" y="39"/>
                  </a:lnTo>
                  <a:lnTo>
                    <a:pt x="117" y="36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1"/>
                  </a:lnTo>
                  <a:lnTo>
                    <a:pt x="116" y="29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7" y="27"/>
                  </a:lnTo>
                  <a:lnTo>
                    <a:pt x="104" y="25"/>
                  </a:lnTo>
                  <a:lnTo>
                    <a:pt x="103" y="21"/>
                  </a:lnTo>
                  <a:lnTo>
                    <a:pt x="101" y="18"/>
                  </a:lnTo>
                  <a:lnTo>
                    <a:pt x="101" y="18"/>
                  </a:lnTo>
                  <a:lnTo>
                    <a:pt x="100" y="15"/>
                  </a:lnTo>
                  <a:lnTo>
                    <a:pt x="99" y="11"/>
                  </a:lnTo>
                  <a:lnTo>
                    <a:pt x="97" y="8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4" y="8"/>
                  </a:lnTo>
                  <a:lnTo>
                    <a:pt x="93" y="8"/>
                  </a:lnTo>
                  <a:lnTo>
                    <a:pt x="89" y="7"/>
                  </a:lnTo>
                  <a:lnTo>
                    <a:pt x="83" y="4"/>
                  </a:lnTo>
                  <a:lnTo>
                    <a:pt x="80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6" y="2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0" y="2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49" y="12"/>
                  </a:lnTo>
                  <a:lnTo>
                    <a:pt x="49" y="12"/>
                  </a:lnTo>
                  <a:lnTo>
                    <a:pt x="44" y="14"/>
                  </a:lnTo>
                  <a:lnTo>
                    <a:pt x="40" y="17"/>
                  </a:lnTo>
                  <a:lnTo>
                    <a:pt x="39" y="19"/>
                  </a:lnTo>
                  <a:lnTo>
                    <a:pt x="39" y="19"/>
                  </a:lnTo>
                  <a:lnTo>
                    <a:pt x="37" y="24"/>
                  </a:lnTo>
                  <a:lnTo>
                    <a:pt x="39" y="28"/>
                  </a:lnTo>
                  <a:lnTo>
                    <a:pt x="40" y="31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39" y="36"/>
                  </a:lnTo>
                  <a:lnTo>
                    <a:pt x="37" y="39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7" y="48"/>
                  </a:lnTo>
                  <a:lnTo>
                    <a:pt x="36" y="52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5" y="98"/>
                  </a:lnTo>
                  <a:lnTo>
                    <a:pt x="5" y="98"/>
                  </a:lnTo>
                  <a:lnTo>
                    <a:pt x="12" y="96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25" y="101"/>
                  </a:lnTo>
                  <a:lnTo>
                    <a:pt x="33" y="106"/>
                  </a:lnTo>
                  <a:lnTo>
                    <a:pt x="49" y="116"/>
                  </a:lnTo>
                  <a:lnTo>
                    <a:pt x="49" y="116"/>
                  </a:lnTo>
                  <a:lnTo>
                    <a:pt x="69" y="129"/>
                  </a:lnTo>
                  <a:lnTo>
                    <a:pt x="87" y="145"/>
                  </a:lnTo>
                  <a:lnTo>
                    <a:pt x="87" y="145"/>
                  </a:lnTo>
                  <a:lnTo>
                    <a:pt x="93" y="147"/>
                  </a:lnTo>
                  <a:lnTo>
                    <a:pt x="97" y="149"/>
                  </a:lnTo>
                  <a:lnTo>
                    <a:pt x="107" y="150"/>
                  </a:lnTo>
                  <a:lnTo>
                    <a:pt x="107" y="150"/>
                  </a:lnTo>
                  <a:lnTo>
                    <a:pt x="126" y="152"/>
                  </a:lnTo>
                  <a:lnTo>
                    <a:pt x="126" y="152"/>
                  </a:lnTo>
                  <a:lnTo>
                    <a:pt x="128" y="143"/>
                  </a:lnTo>
                  <a:lnTo>
                    <a:pt x="131" y="137"/>
                  </a:lnTo>
                  <a:lnTo>
                    <a:pt x="131" y="13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9" name="Freeform 282">
              <a:extLst>
                <a:ext uri="{FF2B5EF4-FFF2-40B4-BE49-F238E27FC236}">
                  <a16:creationId xmlns:a16="http://schemas.microsoft.com/office/drawing/2014/main" id="{D21BB211-9DA6-FB0B-125A-0C1859F55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9917" y="3637917"/>
              <a:ext cx="42915" cy="44394"/>
            </a:xfrm>
            <a:custGeom>
              <a:avLst/>
              <a:gdLst/>
              <a:ahLst/>
              <a:cxnLst>
                <a:cxn ang="0">
                  <a:pos x="10" y="21"/>
                </a:cxn>
                <a:cxn ang="0">
                  <a:pos x="17" y="28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25" y="17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18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8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2" y="1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10" y="21"/>
                </a:cxn>
                <a:cxn ang="0">
                  <a:pos x="10" y="21"/>
                </a:cxn>
              </a:cxnLst>
              <a:rect l="0" t="0" r="r" b="b"/>
              <a:pathLst>
                <a:path w="29" h="30">
                  <a:moveTo>
                    <a:pt x="10" y="21"/>
                  </a:moveTo>
                  <a:lnTo>
                    <a:pt x="17" y="28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5" y="1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8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0" y="21"/>
                  </a:lnTo>
                  <a:lnTo>
                    <a:pt x="10" y="2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0" name="Freeform 283">
              <a:extLst>
                <a:ext uri="{FF2B5EF4-FFF2-40B4-BE49-F238E27FC236}">
                  <a16:creationId xmlns:a16="http://schemas.microsoft.com/office/drawing/2014/main" id="{34BEA8EE-6D5D-1650-71F8-E9AB9B0745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933" y="3040084"/>
              <a:ext cx="340351" cy="288558"/>
            </a:xfrm>
            <a:custGeom>
              <a:avLst/>
              <a:gdLst/>
              <a:ahLst/>
              <a:cxnLst>
                <a:cxn ang="0">
                  <a:pos x="195" y="41"/>
                </a:cxn>
                <a:cxn ang="0">
                  <a:pos x="181" y="35"/>
                </a:cxn>
                <a:cxn ang="0">
                  <a:pos x="164" y="31"/>
                </a:cxn>
                <a:cxn ang="0">
                  <a:pos x="157" y="25"/>
                </a:cxn>
                <a:cxn ang="0">
                  <a:pos x="148" y="24"/>
                </a:cxn>
                <a:cxn ang="0">
                  <a:pos x="144" y="20"/>
                </a:cxn>
                <a:cxn ang="0">
                  <a:pos x="128" y="10"/>
                </a:cxn>
                <a:cxn ang="0">
                  <a:pos x="122" y="7"/>
                </a:cxn>
                <a:cxn ang="0">
                  <a:pos x="117" y="0"/>
                </a:cxn>
                <a:cxn ang="0">
                  <a:pos x="104" y="8"/>
                </a:cxn>
                <a:cxn ang="0">
                  <a:pos x="100" y="23"/>
                </a:cxn>
                <a:cxn ang="0">
                  <a:pos x="80" y="30"/>
                </a:cxn>
                <a:cxn ang="0">
                  <a:pos x="65" y="37"/>
                </a:cxn>
                <a:cxn ang="0">
                  <a:pos x="54" y="28"/>
                </a:cxn>
                <a:cxn ang="0">
                  <a:pos x="47" y="35"/>
                </a:cxn>
                <a:cxn ang="0">
                  <a:pos x="50" y="52"/>
                </a:cxn>
                <a:cxn ang="0">
                  <a:pos x="36" y="52"/>
                </a:cxn>
                <a:cxn ang="0">
                  <a:pos x="26" y="48"/>
                </a:cxn>
                <a:cxn ang="0">
                  <a:pos x="10" y="50"/>
                </a:cxn>
                <a:cxn ang="0">
                  <a:pos x="0" y="57"/>
                </a:cxn>
                <a:cxn ang="0">
                  <a:pos x="3" y="67"/>
                </a:cxn>
                <a:cxn ang="0">
                  <a:pos x="24" y="74"/>
                </a:cxn>
                <a:cxn ang="0">
                  <a:pos x="37" y="78"/>
                </a:cxn>
                <a:cxn ang="0">
                  <a:pos x="44" y="89"/>
                </a:cxn>
                <a:cxn ang="0">
                  <a:pos x="58" y="101"/>
                </a:cxn>
                <a:cxn ang="0">
                  <a:pos x="60" y="115"/>
                </a:cxn>
                <a:cxn ang="0">
                  <a:pos x="57" y="136"/>
                </a:cxn>
                <a:cxn ang="0">
                  <a:pos x="48" y="159"/>
                </a:cxn>
                <a:cxn ang="0">
                  <a:pos x="74" y="170"/>
                </a:cxn>
                <a:cxn ang="0">
                  <a:pos x="85" y="170"/>
                </a:cxn>
                <a:cxn ang="0">
                  <a:pos x="94" y="172"/>
                </a:cxn>
                <a:cxn ang="0">
                  <a:pos x="121" y="178"/>
                </a:cxn>
                <a:cxn ang="0">
                  <a:pos x="128" y="169"/>
                </a:cxn>
                <a:cxn ang="0">
                  <a:pos x="141" y="156"/>
                </a:cxn>
                <a:cxn ang="0">
                  <a:pos x="171" y="163"/>
                </a:cxn>
                <a:cxn ang="0">
                  <a:pos x="189" y="158"/>
                </a:cxn>
                <a:cxn ang="0">
                  <a:pos x="201" y="145"/>
                </a:cxn>
                <a:cxn ang="0">
                  <a:pos x="191" y="142"/>
                </a:cxn>
                <a:cxn ang="0">
                  <a:pos x="191" y="132"/>
                </a:cxn>
                <a:cxn ang="0">
                  <a:pos x="185" y="124"/>
                </a:cxn>
                <a:cxn ang="0">
                  <a:pos x="192" y="116"/>
                </a:cxn>
                <a:cxn ang="0">
                  <a:pos x="191" y="108"/>
                </a:cxn>
                <a:cxn ang="0">
                  <a:pos x="188" y="101"/>
                </a:cxn>
                <a:cxn ang="0">
                  <a:pos x="181" y="99"/>
                </a:cxn>
                <a:cxn ang="0">
                  <a:pos x="178" y="95"/>
                </a:cxn>
                <a:cxn ang="0">
                  <a:pos x="188" y="82"/>
                </a:cxn>
                <a:cxn ang="0">
                  <a:pos x="196" y="75"/>
                </a:cxn>
                <a:cxn ang="0">
                  <a:pos x="202" y="57"/>
                </a:cxn>
                <a:cxn ang="0">
                  <a:pos x="208" y="45"/>
                </a:cxn>
                <a:cxn ang="0">
                  <a:pos x="229" y="165"/>
                </a:cxn>
                <a:cxn ang="0">
                  <a:pos x="219" y="173"/>
                </a:cxn>
                <a:cxn ang="0">
                  <a:pos x="223" y="195"/>
                </a:cxn>
                <a:cxn ang="0">
                  <a:pos x="230" y="180"/>
                </a:cxn>
              </a:cxnLst>
              <a:rect l="0" t="0" r="r" b="b"/>
              <a:pathLst>
                <a:path w="230" h="195">
                  <a:moveTo>
                    <a:pt x="203" y="44"/>
                  </a:moveTo>
                  <a:lnTo>
                    <a:pt x="203" y="44"/>
                  </a:lnTo>
                  <a:lnTo>
                    <a:pt x="201" y="44"/>
                  </a:lnTo>
                  <a:lnTo>
                    <a:pt x="198" y="42"/>
                  </a:lnTo>
                  <a:lnTo>
                    <a:pt x="195" y="41"/>
                  </a:lnTo>
                  <a:lnTo>
                    <a:pt x="195" y="41"/>
                  </a:lnTo>
                  <a:lnTo>
                    <a:pt x="189" y="40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81" y="35"/>
                  </a:lnTo>
                  <a:lnTo>
                    <a:pt x="176" y="34"/>
                  </a:lnTo>
                  <a:lnTo>
                    <a:pt x="168" y="34"/>
                  </a:lnTo>
                  <a:lnTo>
                    <a:pt x="168" y="34"/>
                  </a:lnTo>
                  <a:lnTo>
                    <a:pt x="165" y="33"/>
                  </a:lnTo>
                  <a:lnTo>
                    <a:pt x="164" y="31"/>
                  </a:lnTo>
                  <a:lnTo>
                    <a:pt x="162" y="30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8" y="28"/>
                  </a:lnTo>
                  <a:lnTo>
                    <a:pt x="157" y="25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4" y="20"/>
                  </a:lnTo>
                  <a:lnTo>
                    <a:pt x="152" y="21"/>
                  </a:lnTo>
                  <a:lnTo>
                    <a:pt x="148" y="24"/>
                  </a:lnTo>
                  <a:lnTo>
                    <a:pt x="148" y="24"/>
                  </a:lnTo>
                  <a:lnTo>
                    <a:pt x="145" y="24"/>
                  </a:lnTo>
                  <a:lnTo>
                    <a:pt x="144" y="23"/>
                  </a:lnTo>
                  <a:lnTo>
                    <a:pt x="144" y="20"/>
                  </a:lnTo>
                  <a:lnTo>
                    <a:pt x="144" y="20"/>
                  </a:lnTo>
                  <a:lnTo>
                    <a:pt x="142" y="18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34" y="13"/>
                  </a:lnTo>
                  <a:lnTo>
                    <a:pt x="128" y="10"/>
                  </a:lnTo>
                  <a:lnTo>
                    <a:pt x="127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4" y="8"/>
                  </a:lnTo>
                  <a:lnTo>
                    <a:pt x="122" y="7"/>
                  </a:lnTo>
                  <a:lnTo>
                    <a:pt x="120" y="3"/>
                  </a:lnTo>
                  <a:lnTo>
                    <a:pt x="120" y="3"/>
                  </a:lnTo>
                  <a:lnTo>
                    <a:pt x="118" y="1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0" y="1"/>
                  </a:lnTo>
                  <a:lnTo>
                    <a:pt x="107" y="4"/>
                  </a:lnTo>
                  <a:lnTo>
                    <a:pt x="104" y="8"/>
                  </a:lnTo>
                  <a:lnTo>
                    <a:pt x="104" y="14"/>
                  </a:lnTo>
                  <a:lnTo>
                    <a:pt x="104" y="14"/>
                  </a:lnTo>
                  <a:lnTo>
                    <a:pt x="104" y="17"/>
                  </a:lnTo>
                  <a:lnTo>
                    <a:pt x="102" y="20"/>
                  </a:lnTo>
                  <a:lnTo>
                    <a:pt x="100" y="23"/>
                  </a:lnTo>
                  <a:lnTo>
                    <a:pt x="94" y="24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3" y="27"/>
                  </a:lnTo>
                  <a:lnTo>
                    <a:pt x="80" y="30"/>
                  </a:lnTo>
                  <a:lnTo>
                    <a:pt x="78" y="34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73" y="38"/>
                  </a:lnTo>
                  <a:lnTo>
                    <a:pt x="65" y="37"/>
                  </a:lnTo>
                  <a:lnTo>
                    <a:pt x="60" y="3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0" y="28"/>
                  </a:lnTo>
                  <a:lnTo>
                    <a:pt x="47" y="31"/>
                  </a:lnTo>
                  <a:lnTo>
                    <a:pt x="46" y="34"/>
                  </a:lnTo>
                  <a:lnTo>
                    <a:pt x="47" y="35"/>
                  </a:lnTo>
                  <a:lnTo>
                    <a:pt x="47" y="35"/>
                  </a:lnTo>
                  <a:lnTo>
                    <a:pt x="51" y="41"/>
                  </a:lnTo>
                  <a:lnTo>
                    <a:pt x="51" y="45"/>
                  </a:lnTo>
                  <a:lnTo>
                    <a:pt x="51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47" y="54"/>
                  </a:lnTo>
                  <a:lnTo>
                    <a:pt x="43" y="52"/>
                  </a:lnTo>
                  <a:lnTo>
                    <a:pt x="40" y="51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3" y="52"/>
                  </a:lnTo>
                  <a:lnTo>
                    <a:pt x="31" y="52"/>
                  </a:lnTo>
                  <a:lnTo>
                    <a:pt x="28" y="50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3" y="47"/>
                  </a:lnTo>
                  <a:lnTo>
                    <a:pt x="19" y="48"/>
                  </a:lnTo>
                  <a:lnTo>
                    <a:pt x="16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4" y="50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2"/>
                  </a:lnTo>
                  <a:lnTo>
                    <a:pt x="1" y="64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11" y="69"/>
                  </a:lnTo>
                  <a:lnTo>
                    <a:pt x="17" y="71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28" y="75"/>
                  </a:lnTo>
                  <a:lnTo>
                    <a:pt x="31" y="77"/>
                  </a:lnTo>
                  <a:lnTo>
                    <a:pt x="34" y="77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41" y="79"/>
                  </a:lnTo>
                  <a:lnTo>
                    <a:pt x="43" y="81"/>
                  </a:lnTo>
                  <a:lnTo>
                    <a:pt x="43" y="85"/>
                  </a:lnTo>
                  <a:lnTo>
                    <a:pt x="43" y="85"/>
                  </a:lnTo>
                  <a:lnTo>
                    <a:pt x="44" y="89"/>
                  </a:lnTo>
                  <a:lnTo>
                    <a:pt x="46" y="92"/>
                  </a:lnTo>
                  <a:lnTo>
                    <a:pt x="50" y="97"/>
                  </a:lnTo>
                  <a:lnTo>
                    <a:pt x="56" y="98"/>
                  </a:lnTo>
                  <a:lnTo>
                    <a:pt x="56" y="98"/>
                  </a:lnTo>
                  <a:lnTo>
                    <a:pt x="58" y="101"/>
                  </a:lnTo>
                  <a:lnTo>
                    <a:pt x="60" y="104"/>
                  </a:lnTo>
                  <a:lnTo>
                    <a:pt x="58" y="106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0" y="115"/>
                  </a:lnTo>
                  <a:lnTo>
                    <a:pt x="58" y="121"/>
                  </a:lnTo>
                  <a:lnTo>
                    <a:pt x="57" y="125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57" y="136"/>
                  </a:lnTo>
                  <a:lnTo>
                    <a:pt x="56" y="146"/>
                  </a:lnTo>
                  <a:lnTo>
                    <a:pt x="53" y="155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65" y="168"/>
                  </a:lnTo>
                  <a:lnTo>
                    <a:pt x="74" y="170"/>
                  </a:lnTo>
                  <a:lnTo>
                    <a:pt x="74" y="170"/>
                  </a:lnTo>
                  <a:lnTo>
                    <a:pt x="77" y="173"/>
                  </a:lnTo>
                  <a:lnTo>
                    <a:pt x="81" y="173"/>
                  </a:lnTo>
                  <a:lnTo>
                    <a:pt x="85" y="172"/>
                  </a:lnTo>
                  <a:lnTo>
                    <a:pt x="85" y="170"/>
                  </a:lnTo>
                  <a:lnTo>
                    <a:pt x="85" y="170"/>
                  </a:lnTo>
                  <a:lnTo>
                    <a:pt x="87" y="169"/>
                  </a:lnTo>
                  <a:lnTo>
                    <a:pt x="88" y="169"/>
                  </a:lnTo>
                  <a:lnTo>
                    <a:pt x="94" y="172"/>
                  </a:lnTo>
                  <a:lnTo>
                    <a:pt x="94" y="172"/>
                  </a:lnTo>
                  <a:lnTo>
                    <a:pt x="97" y="173"/>
                  </a:lnTo>
                  <a:lnTo>
                    <a:pt x="102" y="175"/>
                  </a:lnTo>
                  <a:lnTo>
                    <a:pt x="112" y="176"/>
                  </a:lnTo>
                  <a:lnTo>
                    <a:pt x="112" y="176"/>
                  </a:lnTo>
                  <a:lnTo>
                    <a:pt x="121" y="178"/>
                  </a:lnTo>
                  <a:lnTo>
                    <a:pt x="129" y="176"/>
                  </a:lnTo>
                  <a:lnTo>
                    <a:pt x="129" y="176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8" y="169"/>
                  </a:lnTo>
                  <a:lnTo>
                    <a:pt x="128" y="166"/>
                  </a:lnTo>
                  <a:lnTo>
                    <a:pt x="131" y="162"/>
                  </a:lnTo>
                  <a:lnTo>
                    <a:pt x="135" y="159"/>
                  </a:lnTo>
                  <a:lnTo>
                    <a:pt x="141" y="156"/>
                  </a:lnTo>
                  <a:lnTo>
                    <a:pt x="141" y="156"/>
                  </a:lnTo>
                  <a:lnTo>
                    <a:pt x="148" y="156"/>
                  </a:lnTo>
                  <a:lnTo>
                    <a:pt x="158" y="159"/>
                  </a:lnTo>
                  <a:lnTo>
                    <a:pt x="165" y="161"/>
                  </a:lnTo>
                  <a:lnTo>
                    <a:pt x="171" y="163"/>
                  </a:lnTo>
                  <a:lnTo>
                    <a:pt x="171" y="163"/>
                  </a:lnTo>
                  <a:lnTo>
                    <a:pt x="175" y="165"/>
                  </a:lnTo>
                  <a:lnTo>
                    <a:pt x="179" y="165"/>
                  </a:lnTo>
                  <a:lnTo>
                    <a:pt x="184" y="162"/>
                  </a:lnTo>
                  <a:lnTo>
                    <a:pt x="189" y="158"/>
                  </a:lnTo>
                  <a:lnTo>
                    <a:pt x="189" y="158"/>
                  </a:lnTo>
                  <a:lnTo>
                    <a:pt x="195" y="152"/>
                  </a:lnTo>
                  <a:lnTo>
                    <a:pt x="199" y="151"/>
                  </a:lnTo>
                  <a:lnTo>
                    <a:pt x="199" y="151"/>
                  </a:lnTo>
                  <a:lnTo>
                    <a:pt x="201" y="145"/>
                  </a:lnTo>
                  <a:lnTo>
                    <a:pt x="201" y="145"/>
                  </a:lnTo>
                  <a:lnTo>
                    <a:pt x="201" y="143"/>
                  </a:lnTo>
                  <a:lnTo>
                    <a:pt x="199" y="143"/>
                  </a:lnTo>
                  <a:lnTo>
                    <a:pt x="193" y="142"/>
                  </a:lnTo>
                  <a:lnTo>
                    <a:pt x="193" y="142"/>
                  </a:lnTo>
                  <a:lnTo>
                    <a:pt x="191" y="142"/>
                  </a:lnTo>
                  <a:lnTo>
                    <a:pt x="189" y="141"/>
                  </a:lnTo>
                  <a:lnTo>
                    <a:pt x="189" y="138"/>
                  </a:lnTo>
                  <a:lnTo>
                    <a:pt x="191" y="135"/>
                  </a:lnTo>
                  <a:lnTo>
                    <a:pt x="191" y="135"/>
                  </a:lnTo>
                  <a:lnTo>
                    <a:pt x="191" y="132"/>
                  </a:lnTo>
                  <a:lnTo>
                    <a:pt x="189" y="131"/>
                  </a:lnTo>
                  <a:lnTo>
                    <a:pt x="185" y="126"/>
                  </a:lnTo>
                  <a:lnTo>
                    <a:pt x="185" y="126"/>
                  </a:lnTo>
                  <a:lnTo>
                    <a:pt x="185" y="125"/>
                  </a:lnTo>
                  <a:lnTo>
                    <a:pt x="185" y="124"/>
                  </a:lnTo>
                  <a:lnTo>
                    <a:pt x="189" y="122"/>
                  </a:lnTo>
                  <a:lnTo>
                    <a:pt x="189" y="122"/>
                  </a:lnTo>
                  <a:lnTo>
                    <a:pt x="192" y="119"/>
                  </a:lnTo>
                  <a:lnTo>
                    <a:pt x="192" y="118"/>
                  </a:lnTo>
                  <a:lnTo>
                    <a:pt x="192" y="116"/>
                  </a:lnTo>
                  <a:lnTo>
                    <a:pt x="192" y="116"/>
                  </a:lnTo>
                  <a:lnTo>
                    <a:pt x="189" y="114"/>
                  </a:lnTo>
                  <a:lnTo>
                    <a:pt x="189" y="111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6"/>
                  </a:lnTo>
                  <a:lnTo>
                    <a:pt x="189" y="104"/>
                  </a:lnTo>
                  <a:lnTo>
                    <a:pt x="188" y="102"/>
                  </a:lnTo>
                  <a:lnTo>
                    <a:pt x="188" y="101"/>
                  </a:lnTo>
                  <a:lnTo>
                    <a:pt x="188" y="101"/>
                  </a:lnTo>
                  <a:lnTo>
                    <a:pt x="186" y="98"/>
                  </a:lnTo>
                  <a:lnTo>
                    <a:pt x="185" y="98"/>
                  </a:lnTo>
                  <a:lnTo>
                    <a:pt x="182" y="98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78" y="102"/>
                  </a:lnTo>
                  <a:lnTo>
                    <a:pt x="176" y="101"/>
                  </a:lnTo>
                  <a:lnTo>
                    <a:pt x="176" y="99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81" y="91"/>
                  </a:lnTo>
                  <a:lnTo>
                    <a:pt x="184" y="87"/>
                  </a:lnTo>
                  <a:lnTo>
                    <a:pt x="186" y="84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89" y="79"/>
                  </a:lnTo>
                  <a:lnTo>
                    <a:pt x="192" y="77"/>
                  </a:lnTo>
                  <a:lnTo>
                    <a:pt x="193" y="75"/>
                  </a:lnTo>
                  <a:lnTo>
                    <a:pt x="196" y="75"/>
                  </a:lnTo>
                  <a:lnTo>
                    <a:pt x="196" y="75"/>
                  </a:lnTo>
                  <a:lnTo>
                    <a:pt x="198" y="74"/>
                  </a:lnTo>
                  <a:lnTo>
                    <a:pt x="199" y="71"/>
                  </a:lnTo>
                  <a:lnTo>
                    <a:pt x="201" y="62"/>
                  </a:lnTo>
                  <a:lnTo>
                    <a:pt x="201" y="62"/>
                  </a:lnTo>
                  <a:lnTo>
                    <a:pt x="202" y="57"/>
                  </a:lnTo>
                  <a:lnTo>
                    <a:pt x="203" y="52"/>
                  </a:lnTo>
                  <a:lnTo>
                    <a:pt x="206" y="50"/>
                  </a:lnTo>
                  <a:lnTo>
                    <a:pt x="206" y="50"/>
                  </a:lnTo>
                  <a:lnTo>
                    <a:pt x="208" y="47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3" y="44"/>
                  </a:lnTo>
                  <a:lnTo>
                    <a:pt x="203" y="44"/>
                  </a:lnTo>
                  <a:close/>
                  <a:moveTo>
                    <a:pt x="229" y="165"/>
                  </a:moveTo>
                  <a:lnTo>
                    <a:pt x="229" y="165"/>
                  </a:lnTo>
                  <a:lnTo>
                    <a:pt x="226" y="166"/>
                  </a:lnTo>
                  <a:lnTo>
                    <a:pt x="225" y="168"/>
                  </a:lnTo>
                  <a:lnTo>
                    <a:pt x="222" y="170"/>
                  </a:lnTo>
                  <a:lnTo>
                    <a:pt x="219" y="173"/>
                  </a:lnTo>
                  <a:lnTo>
                    <a:pt x="219" y="173"/>
                  </a:lnTo>
                  <a:lnTo>
                    <a:pt x="216" y="176"/>
                  </a:lnTo>
                  <a:lnTo>
                    <a:pt x="216" y="179"/>
                  </a:lnTo>
                  <a:lnTo>
                    <a:pt x="218" y="186"/>
                  </a:lnTo>
                  <a:lnTo>
                    <a:pt x="221" y="193"/>
                  </a:lnTo>
                  <a:lnTo>
                    <a:pt x="223" y="195"/>
                  </a:lnTo>
                  <a:lnTo>
                    <a:pt x="225" y="195"/>
                  </a:lnTo>
                  <a:lnTo>
                    <a:pt x="225" y="195"/>
                  </a:lnTo>
                  <a:lnTo>
                    <a:pt x="228" y="193"/>
                  </a:lnTo>
                  <a:lnTo>
                    <a:pt x="229" y="190"/>
                  </a:lnTo>
                  <a:lnTo>
                    <a:pt x="230" y="180"/>
                  </a:lnTo>
                  <a:lnTo>
                    <a:pt x="230" y="170"/>
                  </a:lnTo>
                  <a:lnTo>
                    <a:pt x="229" y="166"/>
                  </a:lnTo>
                  <a:lnTo>
                    <a:pt x="229" y="165"/>
                  </a:lnTo>
                  <a:lnTo>
                    <a:pt x="229" y="1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1" name="Freeform 284">
              <a:extLst>
                <a:ext uri="{FF2B5EF4-FFF2-40B4-BE49-F238E27FC236}">
                  <a16:creationId xmlns:a16="http://schemas.microsoft.com/office/drawing/2014/main" id="{8B4198D1-1E70-5627-2DB9-D9DCBEA97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832" y="4035980"/>
              <a:ext cx="54753" cy="31076"/>
            </a:xfrm>
            <a:custGeom>
              <a:avLst/>
              <a:gdLst/>
              <a:ahLst/>
              <a:cxnLst>
                <a:cxn ang="0">
                  <a:pos x="36" y="8"/>
                </a:cxn>
                <a:cxn ang="0">
                  <a:pos x="36" y="8"/>
                </a:cxn>
                <a:cxn ang="0">
                  <a:pos x="33" y="7"/>
                </a:cxn>
                <a:cxn ang="0">
                  <a:pos x="29" y="7"/>
                </a:cxn>
                <a:cxn ang="0">
                  <a:pos x="24" y="5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4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6" y="14"/>
                </a:cxn>
                <a:cxn ang="0">
                  <a:pos x="16" y="17"/>
                </a:cxn>
                <a:cxn ang="0">
                  <a:pos x="24" y="20"/>
                </a:cxn>
                <a:cxn ang="0">
                  <a:pos x="31" y="21"/>
                </a:cxn>
                <a:cxn ang="0">
                  <a:pos x="31" y="21"/>
                </a:cxn>
                <a:cxn ang="0">
                  <a:pos x="34" y="20"/>
                </a:cxn>
                <a:cxn ang="0">
                  <a:pos x="36" y="18"/>
                </a:cxn>
                <a:cxn ang="0">
                  <a:pos x="36" y="18"/>
                </a:cxn>
                <a:cxn ang="0">
                  <a:pos x="37" y="12"/>
                </a:cxn>
                <a:cxn ang="0">
                  <a:pos x="36" y="8"/>
                </a:cxn>
                <a:cxn ang="0">
                  <a:pos x="36" y="8"/>
                </a:cxn>
              </a:cxnLst>
              <a:rect l="0" t="0" r="r" b="b"/>
              <a:pathLst>
                <a:path w="37" h="21">
                  <a:moveTo>
                    <a:pt x="36" y="8"/>
                  </a:moveTo>
                  <a:lnTo>
                    <a:pt x="36" y="8"/>
                  </a:lnTo>
                  <a:lnTo>
                    <a:pt x="33" y="7"/>
                  </a:lnTo>
                  <a:lnTo>
                    <a:pt x="29" y="7"/>
                  </a:lnTo>
                  <a:lnTo>
                    <a:pt x="24" y="5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7" y="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6" y="14"/>
                  </a:lnTo>
                  <a:lnTo>
                    <a:pt x="16" y="17"/>
                  </a:lnTo>
                  <a:lnTo>
                    <a:pt x="24" y="20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4" y="20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7" y="12"/>
                  </a:lnTo>
                  <a:lnTo>
                    <a:pt x="36" y="8"/>
                  </a:lnTo>
                  <a:lnTo>
                    <a:pt x="36" y="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2" name="Freeform 285">
              <a:extLst>
                <a:ext uri="{FF2B5EF4-FFF2-40B4-BE49-F238E27FC236}">
                  <a16:creationId xmlns:a16="http://schemas.microsoft.com/office/drawing/2014/main" id="{AF13C4AC-69A9-58E1-7B5D-4F9D59F8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588" y="3996024"/>
              <a:ext cx="145019" cy="75470"/>
            </a:xfrm>
            <a:custGeom>
              <a:avLst/>
              <a:gdLst/>
              <a:ahLst/>
              <a:cxnLst>
                <a:cxn ang="0">
                  <a:pos x="41" y="45"/>
                </a:cxn>
                <a:cxn ang="0">
                  <a:pos x="42" y="37"/>
                </a:cxn>
                <a:cxn ang="0">
                  <a:pos x="46" y="35"/>
                </a:cxn>
                <a:cxn ang="0">
                  <a:pos x="52" y="35"/>
                </a:cxn>
                <a:cxn ang="0">
                  <a:pos x="62" y="31"/>
                </a:cxn>
                <a:cxn ang="0">
                  <a:pos x="64" y="28"/>
                </a:cxn>
                <a:cxn ang="0">
                  <a:pos x="66" y="25"/>
                </a:cxn>
                <a:cxn ang="0">
                  <a:pos x="79" y="25"/>
                </a:cxn>
                <a:cxn ang="0">
                  <a:pos x="86" y="21"/>
                </a:cxn>
                <a:cxn ang="0">
                  <a:pos x="98" y="17"/>
                </a:cxn>
                <a:cxn ang="0">
                  <a:pos x="98" y="15"/>
                </a:cxn>
                <a:cxn ang="0">
                  <a:pos x="92" y="11"/>
                </a:cxn>
                <a:cxn ang="0">
                  <a:pos x="81" y="4"/>
                </a:cxn>
                <a:cxn ang="0">
                  <a:pos x="76" y="2"/>
                </a:cxn>
                <a:cxn ang="0">
                  <a:pos x="64" y="0"/>
                </a:cxn>
                <a:cxn ang="0">
                  <a:pos x="46" y="4"/>
                </a:cxn>
                <a:cxn ang="0">
                  <a:pos x="39" y="5"/>
                </a:cxn>
                <a:cxn ang="0">
                  <a:pos x="24" y="4"/>
                </a:cxn>
                <a:cxn ang="0">
                  <a:pos x="17" y="5"/>
                </a:cxn>
                <a:cxn ang="0">
                  <a:pos x="15" y="5"/>
                </a:cxn>
                <a:cxn ang="0">
                  <a:pos x="7" y="15"/>
                </a:cxn>
                <a:cxn ang="0">
                  <a:pos x="4" y="18"/>
                </a:cxn>
                <a:cxn ang="0">
                  <a:pos x="1" y="25"/>
                </a:cxn>
                <a:cxn ang="0">
                  <a:pos x="0" y="27"/>
                </a:cxn>
                <a:cxn ang="0">
                  <a:pos x="7" y="31"/>
                </a:cxn>
                <a:cxn ang="0">
                  <a:pos x="17" y="34"/>
                </a:cxn>
                <a:cxn ang="0">
                  <a:pos x="24" y="35"/>
                </a:cxn>
                <a:cxn ang="0">
                  <a:pos x="25" y="39"/>
                </a:cxn>
                <a:cxn ang="0">
                  <a:pos x="24" y="45"/>
                </a:cxn>
                <a:cxn ang="0">
                  <a:pos x="29" y="45"/>
                </a:cxn>
                <a:cxn ang="0">
                  <a:pos x="31" y="48"/>
                </a:cxn>
                <a:cxn ang="0">
                  <a:pos x="36" y="49"/>
                </a:cxn>
                <a:cxn ang="0">
                  <a:pos x="41" y="45"/>
                </a:cxn>
              </a:cxnLst>
              <a:rect l="0" t="0" r="r" b="b"/>
              <a:pathLst>
                <a:path w="98" h="51">
                  <a:moveTo>
                    <a:pt x="41" y="45"/>
                  </a:moveTo>
                  <a:lnTo>
                    <a:pt x="41" y="45"/>
                  </a:lnTo>
                  <a:lnTo>
                    <a:pt x="41" y="41"/>
                  </a:lnTo>
                  <a:lnTo>
                    <a:pt x="42" y="37"/>
                  </a:lnTo>
                  <a:lnTo>
                    <a:pt x="44" y="37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52" y="35"/>
                  </a:lnTo>
                  <a:lnTo>
                    <a:pt x="58" y="34"/>
                  </a:lnTo>
                  <a:lnTo>
                    <a:pt x="62" y="31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5" y="27"/>
                  </a:lnTo>
                  <a:lnTo>
                    <a:pt x="66" y="25"/>
                  </a:lnTo>
                  <a:lnTo>
                    <a:pt x="71" y="24"/>
                  </a:lnTo>
                  <a:lnTo>
                    <a:pt x="79" y="25"/>
                  </a:lnTo>
                  <a:lnTo>
                    <a:pt x="79" y="25"/>
                  </a:lnTo>
                  <a:lnTo>
                    <a:pt x="86" y="21"/>
                  </a:lnTo>
                  <a:lnTo>
                    <a:pt x="92" y="18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5"/>
                  </a:lnTo>
                  <a:lnTo>
                    <a:pt x="96" y="12"/>
                  </a:lnTo>
                  <a:lnTo>
                    <a:pt x="92" y="11"/>
                  </a:lnTo>
                  <a:lnTo>
                    <a:pt x="86" y="8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6" y="2"/>
                  </a:lnTo>
                  <a:lnTo>
                    <a:pt x="72" y="1"/>
                  </a:lnTo>
                  <a:lnTo>
                    <a:pt x="64" y="0"/>
                  </a:lnTo>
                  <a:lnTo>
                    <a:pt x="54" y="1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39" y="5"/>
                  </a:lnTo>
                  <a:lnTo>
                    <a:pt x="31" y="4"/>
                  </a:lnTo>
                  <a:lnTo>
                    <a:pt x="24" y="4"/>
                  </a:lnTo>
                  <a:lnTo>
                    <a:pt x="19" y="4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4" y="18"/>
                  </a:lnTo>
                  <a:lnTo>
                    <a:pt x="2" y="22"/>
                  </a:lnTo>
                  <a:lnTo>
                    <a:pt x="1" y="2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12" y="32"/>
                  </a:lnTo>
                  <a:lnTo>
                    <a:pt x="17" y="34"/>
                  </a:lnTo>
                  <a:lnTo>
                    <a:pt x="21" y="34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5" y="39"/>
                  </a:lnTo>
                  <a:lnTo>
                    <a:pt x="24" y="45"/>
                  </a:lnTo>
                  <a:lnTo>
                    <a:pt x="24" y="45"/>
                  </a:lnTo>
                  <a:lnTo>
                    <a:pt x="27" y="44"/>
                  </a:lnTo>
                  <a:lnTo>
                    <a:pt x="29" y="45"/>
                  </a:lnTo>
                  <a:lnTo>
                    <a:pt x="29" y="45"/>
                  </a:lnTo>
                  <a:lnTo>
                    <a:pt x="31" y="48"/>
                  </a:lnTo>
                  <a:lnTo>
                    <a:pt x="31" y="51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41" y="45"/>
                  </a:lnTo>
                  <a:lnTo>
                    <a:pt x="41" y="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3" name="Freeform 286">
              <a:extLst>
                <a:ext uri="{FF2B5EF4-FFF2-40B4-BE49-F238E27FC236}">
                  <a16:creationId xmlns:a16="http://schemas.microsoft.com/office/drawing/2014/main" id="{85BC179A-CDD3-322F-A59F-423E032C1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605" y="3572807"/>
              <a:ext cx="720655" cy="449854"/>
            </a:xfrm>
            <a:custGeom>
              <a:avLst/>
              <a:gdLst/>
              <a:ahLst/>
              <a:cxnLst>
                <a:cxn ang="0">
                  <a:pos x="427" y="284"/>
                </a:cxn>
                <a:cxn ang="0">
                  <a:pos x="417" y="266"/>
                </a:cxn>
                <a:cxn ang="0">
                  <a:pos x="450" y="256"/>
                </a:cxn>
                <a:cxn ang="0">
                  <a:pos x="468" y="251"/>
                </a:cxn>
                <a:cxn ang="0">
                  <a:pos x="478" y="212"/>
                </a:cxn>
                <a:cxn ang="0">
                  <a:pos x="485" y="195"/>
                </a:cxn>
                <a:cxn ang="0">
                  <a:pos x="448" y="196"/>
                </a:cxn>
                <a:cxn ang="0">
                  <a:pos x="427" y="219"/>
                </a:cxn>
                <a:cxn ang="0">
                  <a:pos x="417" y="237"/>
                </a:cxn>
                <a:cxn ang="0">
                  <a:pos x="407" y="244"/>
                </a:cxn>
                <a:cxn ang="0">
                  <a:pos x="359" y="249"/>
                </a:cxn>
                <a:cxn ang="0">
                  <a:pos x="337" y="236"/>
                </a:cxn>
                <a:cxn ang="0">
                  <a:pos x="317" y="203"/>
                </a:cxn>
                <a:cxn ang="0">
                  <a:pos x="313" y="141"/>
                </a:cxn>
                <a:cxn ang="0">
                  <a:pos x="312" y="118"/>
                </a:cxn>
                <a:cxn ang="0">
                  <a:pos x="285" y="101"/>
                </a:cxn>
                <a:cxn ang="0">
                  <a:pos x="273" y="81"/>
                </a:cxn>
                <a:cxn ang="0">
                  <a:pos x="244" y="52"/>
                </a:cxn>
                <a:cxn ang="0">
                  <a:pos x="225" y="65"/>
                </a:cxn>
                <a:cxn ang="0">
                  <a:pos x="202" y="51"/>
                </a:cxn>
                <a:cxn ang="0">
                  <a:pos x="179" y="24"/>
                </a:cxn>
                <a:cxn ang="0">
                  <a:pos x="54" y="10"/>
                </a:cxn>
                <a:cxn ang="0">
                  <a:pos x="3" y="11"/>
                </a:cxn>
                <a:cxn ang="0">
                  <a:pos x="22" y="49"/>
                </a:cxn>
                <a:cxn ang="0">
                  <a:pos x="49" y="77"/>
                </a:cxn>
                <a:cxn ang="0">
                  <a:pos x="39" y="86"/>
                </a:cxn>
                <a:cxn ang="0">
                  <a:pos x="57" y="102"/>
                </a:cxn>
                <a:cxn ang="0">
                  <a:pos x="81" y="125"/>
                </a:cxn>
                <a:cxn ang="0">
                  <a:pos x="97" y="149"/>
                </a:cxn>
                <a:cxn ang="0">
                  <a:pos x="115" y="172"/>
                </a:cxn>
                <a:cxn ang="0">
                  <a:pos x="120" y="156"/>
                </a:cxn>
                <a:cxn ang="0">
                  <a:pos x="106" y="146"/>
                </a:cxn>
                <a:cxn ang="0">
                  <a:pos x="98" y="128"/>
                </a:cxn>
                <a:cxn ang="0">
                  <a:pos x="73" y="85"/>
                </a:cxn>
                <a:cxn ang="0">
                  <a:pos x="63" y="62"/>
                </a:cxn>
                <a:cxn ang="0">
                  <a:pos x="46" y="52"/>
                </a:cxn>
                <a:cxn ang="0">
                  <a:pos x="36" y="18"/>
                </a:cxn>
                <a:cxn ang="0">
                  <a:pos x="44" y="20"/>
                </a:cxn>
                <a:cxn ang="0">
                  <a:pos x="56" y="22"/>
                </a:cxn>
                <a:cxn ang="0">
                  <a:pos x="66" y="27"/>
                </a:cxn>
                <a:cxn ang="0">
                  <a:pos x="74" y="57"/>
                </a:cxn>
                <a:cxn ang="0">
                  <a:pos x="77" y="69"/>
                </a:cxn>
                <a:cxn ang="0">
                  <a:pos x="94" y="81"/>
                </a:cxn>
                <a:cxn ang="0">
                  <a:pos x="108" y="95"/>
                </a:cxn>
                <a:cxn ang="0">
                  <a:pos x="123" y="105"/>
                </a:cxn>
                <a:cxn ang="0">
                  <a:pos x="125" y="121"/>
                </a:cxn>
                <a:cxn ang="0">
                  <a:pos x="148" y="139"/>
                </a:cxn>
                <a:cxn ang="0">
                  <a:pos x="191" y="195"/>
                </a:cxn>
                <a:cxn ang="0">
                  <a:pos x="188" y="210"/>
                </a:cxn>
                <a:cxn ang="0">
                  <a:pos x="195" y="232"/>
                </a:cxn>
                <a:cxn ang="0">
                  <a:pos x="226" y="251"/>
                </a:cxn>
                <a:cxn ang="0">
                  <a:pos x="269" y="269"/>
                </a:cxn>
                <a:cxn ang="0">
                  <a:pos x="329" y="291"/>
                </a:cxn>
                <a:cxn ang="0">
                  <a:pos x="370" y="287"/>
                </a:cxn>
                <a:cxn ang="0">
                  <a:pos x="406" y="286"/>
                </a:cxn>
              </a:cxnLst>
              <a:rect l="0" t="0" r="r" b="b"/>
              <a:pathLst>
                <a:path w="487" h="304">
                  <a:moveTo>
                    <a:pt x="406" y="286"/>
                  </a:moveTo>
                  <a:lnTo>
                    <a:pt x="406" y="286"/>
                  </a:lnTo>
                  <a:lnTo>
                    <a:pt x="417" y="287"/>
                  </a:lnTo>
                  <a:lnTo>
                    <a:pt x="424" y="286"/>
                  </a:lnTo>
                  <a:lnTo>
                    <a:pt x="426" y="286"/>
                  </a:lnTo>
                  <a:lnTo>
                    <a:pt x="427" y="284"/>
                  </a:lnTo>
                  <a:lnTo>
                    <a:pt x="427" y="284"/>
                  </a:lnTo>
                  <a:lnTo>
                    <a:pt x="427" y="281"/>
                  </a:lnTo>
                  <a:lnTo>
                    <a:pt x="426" y="280"/>
                  </a:lnTo>
                  <a:lnTo>
                    <a:pt x="421" y="274"/>
                  </a:lnTo>
                  <a:lnTo>
                    <a:pt x="417" y="270"/>
                  </a:lnTo>
                  <a:lnTo>
                    <a:pt x="416" y="269"/>
                  </a:lnTo>
                  <a:lnTo>
                    <a:pt x="416" y="269"/>
                  </a:lnTo>
                  <a:lnTo>
                    <a:pt x="417" y="266"/>
                  </a:lnTo>
                  <a:lnTo>
                    <a:pt x="418" y="261"/>
                  </a:lnTo>
                  <a:lnTo>
                    <a:pt x="420" y="259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436" y="257"/>
                  </a:lnTo>
                  <a:lnTo>
                    <a:pt x="450" y="256"/>
                  </a:lnTo>
                  <a:lnTo>
                    <a:pt x="450" y="256"/>
                  </a:lnTo>
                  <a:lnTo>
                    <a:pt x="454" y="251"/>
                  </a:lnTo>
                  <a:lnTo>
                    <a:pt x="457" y="249"/>
                  </a:lnTo>
                  <a:lnTo>
                    <a:pt x="461" y="246"/>
                  </a:lnTo>
                  <a:lnTo>
                    <a:pt x="461" y="246"/>
                  </a:lnTo>
                  <a:lnTo>
                    <a:pt x="464" y="247"/>
                  </a:lnTo>
                  <a:lnTo>
                    <a:pt x="468" y="251"/>
                  </a:lnTo>
                  <a:lnTo>
                    <a:pt x="468" y="251"/>
                  </a:lnTo>
                  <a:lnTo>
                    <a:pt x="471" y="247"/>
                  </a:lnTo>
                  <a:lnTo>
                    <a:pt x="473" y="242"/>
                  </a:lnTo>
                  <a:lnTo>
                    <a:pt x="475" y="229"/>
                  </a:lnTo>
                  <a:lnTo>
                    <a:pt x="475" y="229"/>
                  </a:lnTo>
                  <a:lnTo>
                    <a:pt x="475" y="219"/>
                  </a:lnTo>
                  <a:lnTo>
                    <a:pt x="475" y="215"/>
                  </a:lnTo>
                  <a:lnTo>
                    <a:pt x="478" y="212"/>
                  </a:lnTo>
                  <a:lnTo>
                    <a:pt x="478" y="212"/>
                  </a:lnTo>
                  <a:lnTo>
                    <a:pt x="485" y="206"/>
                  </a:lnTo>
                  <a:lnTo>
                    <a:pt x="487" y="203"/>
                  </a:lnTo>
                  <a:lnTo>
                    <a:pt x="487" y="197"/>
                  </a:lnTo>
                  <a:lnTo>
                    <a:pt x="487" y="197"/>
                  </a:lnTo>
                  <a:lnTo>
                    <a:pt x="487" y="196"/>
                  </a:lnTo>
                  <a:lnTo>
                    <a:pt x="485" y="195"/>
                  </a:lnTo>
                  <a:lnTo>
                    <a:pt x="481" y="195"/>
                  </a:lnTo>
                  <a:lnTo>
                    <a:pt x="477" y="196"/>
                  </a:lnTo>
                  <a:lnTo>
                    <a:pt x="473" y="195"/>
                  </a:lnTo>
                  <a:lnTo>
                    <a:pt x="473" y="195"/>
                  </a:lnTo>
                  <a:lnTo>
                    <a:pt x="468" y="193"/>
                  </a:lnTo>
                  <a:lnTo>
                    <a:pt x="464" y="193"/>
                  </a:lnTo>
                  <a:lnTo>
                    <a:pt x="448" y="196"/>
                  </a:lnTo>
                  <a:lnTo>
                    <a:pt x="448" y="196"/>
                  </a:lnTo>
                  <a:lnTo>
                    <a:pt x="438" y="197"/>
                  </a:lnTo>
                  <a:lnTo>
                    <a:pt x="431" y="202"/>
                  </a:lnTo>
                  <a:lnTo>
                    <a:pt x="428" y="207"/>
                  </a:lnTo>
                  <a:lnTo>
                    <a:pt x="427" y="215"/>
                  </a:lnTo>
                  <a:lnTo>
                    <a:pt x="427" y="215"/>
                  </a:lnTo>
                  <a:lnTo>
                    <a:pt x="427" y="219"/>
                  </a:lnTo>
                  <a:lnTo>
                    <a:pt x="426" y="222"/>
                  </a:lnTo>
                  <a:lnTo>
                    <a:pt x="423" y="224"/>
                  </a:lnTo>
                  <a:lnTo>
                    <a:pt x="423" y="229"/>
                  </a:lnTo>
                  <a:lnTo>
                    <a:pt x="423" y="229"/>
                  </a:lnTo>
                  <a:lnTo>
                    <a:pt x="423" y="232"/>
                  </a:lnTo>
                  <a:lnTo>
                    <a:pt x="421" y="234"/>
                  </a:lnTo>
                  <a:lnTo>
                    <a:pt x="417" y="237"/>
                  </a:lnTo>
                  <a:lnTo>
                    <a:pt x="413" y="240"/>
                  </a:lnTo>
                  <a:lnTo>
                    <a:pt x="413" y="242"/>
                  </a:lnTo>
                  <a:lnTo>
                    <a:pt x="411" y="243"/>
                  </a:lnTo>
                  <a:lnTo>
                    <a:pt x="411" y="243"/>
                  </a:lnTo>
                  <a:lnTo>
                    <a:pt x="411" y="244"/>
                  </a:lnTo>
                  <a:lnTo>
                    <a:pt x="411" y="246"/>
                  </a:lnTo>
                  <a:lnTo>
                    <a:pt x="407" y="244"/>
                  </a:lnTo>
                  <a:lnTo>
                    <a:pt x="400" y="242"/>
                  </a:lnTo>
                  <a:lnTo>
                    <a:pt x="400" y="242"/>
                  </a:lnTo>
                  <a:lnTo>
                    <a:pt x="393" y="242"/>
                  </a:lnTo>
                  <a:lnTo>
                    <a:pt x="381" y="244"/>
                  </a:lnTo>
                  <a:lnTo>
                    <a:pt x="362" y="250"/>
                  </a:lnTo>
                  <a:lnTo>
                    <a:pt x="362" y="250"/>
                  </a:lnTo>
                  <a:lnTo>
                    <a:pt x="359" y="249"/>
                  </a:lnTo>
                  <a:lnTo>
                    <a:pt x="353" y="246"/>
                  </a:lnTo>
                  <a:lnTo>
                    <a:pt x="349" y="243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2" y="240"/>
                  </a:lnTo>
                  <a:lnTo>
                    <a:pt x="340" y="240"/>
                  </a:lnTo>
                  <a:lnTo>
                    <a:pt x="337" y="236"/>
                  </a:lnTo>
                  <a:lnTo>
                    <a:pt x="336" y="230"/>
                  </a:lnTo>
                  <a:lnTo>
                    <a:pt x="335" y="224"/>
                  </a:lnTo>
                  <a:lnTo>
                    <a:pt x="335" y="224"/>
                  </a:lnTo>
                  <a:lnTo>
                    <a:pt x="333" y="219"/>
                  </a:lnTo>
                  <a:lnTo>
                    <a:pt x="327" y="215"/>
                  </a:lnTo>
                  <a:lnTo>
                    <a:pt x="322" y="209"/>
                  </a:lnTo>
                  <a:lnTo>
                    <a:pt x="317" y="203"/>
                  </a:lnTo>
                  <a:lnTo>
                    <a:pt x="317" y="203"/>
                  </a:lnTo>
                  <a:lnTo>
                    <a:pt x="315" y="197"/>
                  </a:lnTo>
                  <a:lnTo>
                    <a:pt x="313" y="189"/>
                  </a:lnTo>
                  <a:lnTo>
                    <a:pt x="312" y="172"/>
                  </a:lnTo>
                  <a:lnTo>
                    <a:pt x="312" y="172"/>
                  </a:lnTo>
                  <a:lnTo>
                    <a:pt x="312" y="153"/>
                  </a:lnTo>
                  <a:lnTo>
                    <a:pt x="313" y="141"/>
                  </a:lnTo>
                  <a:lnTo>
                    <a:pt x="317" y="128"/>
                  </a:lnTo>
                  <a:lnTo>
                    <a:pt x="317" y="128"/>
                  </a:lnTo>
                  <a:lnTo>
                    <a:pt x="319" y="121"/>
                  </a:lnTo>
                  <a:lnTo>
                    <a:pt x="319" y="121"/>
                  </a:lnTo>
                  <a:lnTo>
                    <a:pt x="315" y="119"/>
                  </a:lnTo>
                  <a:lnTo>
                    <a:pt x="312" y="118"/>
                  </a:lnTo>
                  <a:lnTo>
                    <a:pt x="312" y="118"/>
                  </a:lnTo>
                  <a:lnTo>
                    <a:pt x="306" y="118"/>
                  </a:lnTo>
                  <a:lnTo>
                    <a:pt x="299" y="115"/>
                  </a:lnTo>
                  <a:lnTo>
                    <a:pt x="289" y="111"/>
                  </a:lnTo>
                  <a:lnTo>
                    <a:pt x="289" y="111"/>
                  </a:lnTo>
                  <a:lnTo>
                    <a:pt x="288" y="109"/>
                  </a:lnTo>
                  <a:lnTo>
                    <a:pt x="286" y="106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3" y="98"/>
                  </a:lnTo>
                  <a:lnTo>
                    <a:pt x="283" y="94"/>
                  </a:lnTo>
                  <a:lnTo>
                    <a:pt x="282" y="91"/>
                  </a:lnTo>
                  <a:lnTo>
                    <a:pt x="280" y="88"/>
                  </a:lnTo>
                  <a:lnTo>
                    <a:pt x="280" y="88"/>
                  </a:lnTo>
                  <a:lnTo>
                    <a:pt x="273" y="81"/>
                  </a:lnTo>
                  <a:lnTo>
                    <a:pt x="269" y="74"/>
                  </a:lnTo>
                  <a:lnTo>
                    <a:pt x="266" y="67"/>
                  </a:lnTo>
                  <a:lnTo>
                    <a:pt x="266" y="67"/>
                  </a:lnTo>
                  <a:lnTo>
                    <a:pt x="263" y="64"/>
                  </a:lnTo>
                  <a:lnTo>
                    <a:pt x="261" y="59"/>
                  </a:lnTo>
                  <a:lnTo>
                    <a:pt x="253" y="55"/>
                  </a:lnTo>
                  <a:lnTo>
                    <a:pt x="244" y="52"/>
                  </a:lnTo>
                  <a:lnTo>
                    <a:pt x="238" y="51"/>
                  </a:lnTo>
                  <a:lnTo>
                    <a:pt x="238" y="51"/>
                  </a:lnTo>
                  <a:lnTo>
                    <a:pt x="235" y="51"/>
                  </a:lnTo>
                  <a:lnTo>
                    <a:pt x="232" y="52"/>
                  </a:lnTo>
                  <a:lnTo>
                    <a:pt x="229" y="58"/>
                  </a:lnTo>
                  <a:lnTo>
                    <a:pt x="226" y="62"/>
                  </a:lnTo>
                  <a:lnTo>
                    <a:pt x="225" y="65"/>
                  </a:lnTo>
                  <a:lnTo>
                    <a:pt x="225" y="65"/>
                  </a:lnTo>
                  <a:lnTo>
                    <a:pt x="222" y="64"/>
                  </a:lnTo>
                  <a:lnTo>
                    <a:pt x="216" y="61"/>
                  </a:lnTo>
                  <a:lnTo>
                    <a:pt x="207" y="55"/>
                  </a:lnTo>
                  <a:lnTo>
                    <a:pt x="207" y="55"/>
                  </a:lnTo>
                  <a:lnTo>
                    <a:pt x="204" y="54"/>
                  </a:lnTo>
                  <a:lnTo>
                    <a:pt x="202" y="51"/>
                  </a:lnTo>
                  <a:lnTo>
                    <a:pt x="201" y="45"/>
                  </a:lnTo>
                  <a:lnTo>
                    <a:pt x="201" y="45"/>
                  </a:lnTo>
                  <a:lnTo>
                    <a:pt x="199" y="42"/>
                  </a:lnTo>
                  <a:lnTo>
                    <a:pt x="197" y="38"/>
                  </a:lnTo>
                  <a:lnTo>
                    <a:pt x="189" y="32"/>
                  </a:lnTo>
                  <a:lnTo>
                    <a:pt x="189" y="32"/>
                  </a:lnTo>
                  <a:lnTo>
                    <a:pt x="179" y="24"/>
                  </a:lnTo>
                  <a:lnTo>
                    <a:pt x="172" y="17"/>
                  </a:lnTo>
                  <a:lnTo>
                    <a:pt x="147" y="17"/>
                  </a:lnTo>
                  <a:lnTo>
                    <a:pt x="141" y="24"/>
                  </a:lnTo>
                  <a:lnTo>
                    <a:pt x="96" y="24"/>
                  </a:lnTo>
                  <a:lnTo>
                    <a:pt x="96" y="24"/>
                  </a:lnTo>
                  <a:lnTo>
                    <a:pt x="77" y="17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49" y="7"/>
                  </a:lnTo>
                  <a:lnTo>
                    <a:pt x="43" y="4"/>
                  </a:lnTo>
                  <a:lnTo>
                    <a:pt x="37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3" y="11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13" y="27"/>
                  </a:lnTo>
                  <a:lnTo>
                    <a:pt x="17" y="35"/>
                  </a:lnTo>
                  <a:lnTo>
                    <a:pt x="20" y="44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4" y="54"/>
                  </a:lnTo>
                  <a:lnTo>
                    <a:pt x="29" y="5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4" y="68"/>
                  </a:lnTo>
                  <a:lnTo>
                    <a:pt x="47" y="71"/>
                  </a:lnTo>
                  <a:lnTo>
                    <a:pt x="49" y="77"/>
                  </a:lnTo>
                  <a:lnTo>
                    <a:pt x="50" y="82"/>
                  </a:lnTo>
                  <a:lnTo>
                    <a:pt x="50" y="86"/>
                  </a:lnTo>
                  <a:lnTo>
                    <a:pt x="50" y="86"/>
                  </a:lnTo>
                  <a:lnTo>
                    <a:pt x="49" y="88"/>
                  </a:lnTo>
                  <a:lnTo>
                    <a:pt x="47" y="88"/>
                  </a:lnTo>
                  <a:lnTo>
                    <a:pt x="43" y="88"/>
                  </a:lnTo>
                  <a:lnTo>
                    <a:pt x="39" y="86"/>
                  </a:lnTo>
                  <a:lnTo>
                    <a:pt x="37" y="86"/>
                  </a:lnTo>
                  <a:lnTo>
                    <a:pt x="37" y="88"/>
                  </a:lnTo>
                  <a:lnTo>
                    <a:pt x="37" y="88"/>
                  </a:lnTo>
                  <a:lnTo>
                    <a:pt x="39" y="92"/>
                  </a:lnTo>
                  <a:lnTo>
                    <a:pt x="44" y="96"/>
                  </a:lnTo>
                  <a:lnTo>
                    <a:pt x="51" y="101"/>
                  </a:lnTo>
                  <a:lnTo>
                    <a:pt x="57" y="102"/>
                  </a:lnTo>
                  <a:lnTo>
                    <a:pt x="57" y="102"/>
                  </a:lnTo>
                  <a:lnTo>
                    <a:pt x="60" y="104"/>
                  </a:lnTo>
                  <a:lnTo>
                    <a:pt x="64" y="10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8" y="119"/>
                  </a:lnTo>
                  <a:lnTo>
                    <a:pt x="81" y="125"/>
                  </a:lnTo>
                  <a:lnTo>
                    <a:pt x="81" y="131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6"/>
                  </a:lnTo>
                  <a:lnTo>
                    <a:pt x="83" y="139"/>
                  </a:lnTo>
                  <a:lnTo>
                    <a:pt x="97" y="149"/>
                  </a:lnTo>
                  <a:lnTo>
                    <a:pt x="97" y="149"/>
                  </a:lnTo>
                  <a:lnTo>
                    <a:pt x="104" y="156"/>
                  </a:lnTo>
                  <a:lnTo>
                    <a:pt x="110" y="162"/>
                  </a:lnTo>
                  <a:lnTo>
                    <a:pt x="113" y="166"/>
                  </a:lnTo>
                  <a:lnTo>
                    <a:pt x="114" y="170"/>
                  </a:lnTo>
                  <a:lnTo>
                    <a:pt x="114" y="170"/>
                  </a:lnTo>
                  <a:lnTo>
                    <a:pt x="115" y="172"/>
                  </a:lnTo>
                  <a:lnTo>
                    <a:pt x="118" y="172"/>
                  </a:lnTo>
                  <a:lnTo>
                    <a:pt x="120" y="169"/>
                  </a:lnTo>
                  <a:lnTo>
                    <a:pt x="123" y="165"/>
                  </a:lnTo>
                  <a:lnTo>
                    <a:pt x="123" y="165"/>
                  </a:lnTo>
                  <a:lnTo>
                    <a:pt x="123" y="162"/>
                  </a:lnTo>
                  <a:lnTo>
                    <a:pt x="121" y="159"/>
                  </a:lnTo>
                  <a:lnTo>
                    <a:pt x="120" y="156"/>
                  </a:lnTo>
                  <a:lnTo>
                    <a:pt x="118" y="152"/>
                  </a:lnTo>
                  <a:lnTo>
                    <a:pt x="118" y="152"/>
                  </a:lnTo>
                  <a:lnTo>
                    <a:pt x="118" y="150"/>
                  </a:lnTo>
                  <a:lnTo>
                    <a:pt x="117" y="149"/>
                  </a:lnTo>
                  <a:lnTo>
                    <a:pt x="113" y="148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3" y="145"/>
                  </a:lnTo>
                  <a:lnTo>
                    <a:pt x="103" y="141"/>
                  </a:lnTo>
                  <a:lnTo>
                    <a:pt x="103" y="136"/>
                  </a:lnTo>
                  <a:lnTo>
                    <a:pt x="101" y="132"/>
                  </a:lnTo>
                  <a:lnTo>
                    <a:pt x="101" y="132"/>
                  </a:lnTo>
                  <a:lnTo>
                    <a:pt x="98" y="128"/>
                  </a:lnTo>
                  <a:lnTo>
                    <a:pt x="96" y="122"/>
                  </a:lnTo>
                  <a:lnTo>
                    <a:pt x="91" y="109"/>
                  </a:lnTo>
                  <a:lnTo>
                    <a:pt x="91" y="109"/>
                  </a:lnTo>
                  <a:lnTo>
                    <a:pt x="87" y="104"/>
                  </a:lnTo>
                  <a:lnTo>
                    <a:pt x="83" y="98"/>
                  </a:lnTo>
                  <a:lnTo>
                    <a:pt x="77" y="92"/>
                  </a:lnTo>
                  <a:lnTo>
                    <a:pt x="73" y="85"/>
                  </a:lnTo>
                  <a:lnTo>
                    <a:pt x="73" y="85"/>
                  </a:lnTo>
                  <a:lnTo>
                    <a:pt x="66" y="75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60" y="67"/>
                  </a:lnTo>
                  <a:lnTo>
                    <a:pt x="61" y="64"/>
                  </a:lnTo>
                  <a:lnTo>
                    <a:pt x="63" y="62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0" y="58"/>
                  </a:lnTo>
                  <a:lnTo>
                    <a:pt x="57" y="57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46" y="52"/>
                  </a:lnTo>
                  <a:lnTo>
                    <a:pt x="43" y="49"/>
                  </a:lnTo>
                  <a:lnTo>
                    <a:pt x="42" y="45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30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5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3" y="20"/>
                  </a:lnTo>
                  <a:lnTo>
                    <a:pt x="44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9" y="18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7" y="24"/>
                  </a:lnTo>
                  <a:lnTo>
                    <a:pt x="60" y="24"/>
                  </a:lnTo>
                  <a:lnTo>
                    <a:pt x="63" y="24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7"/>
                  </a:lnTo>
                  <a:lnTo>
                    <a:pt x="64" y="30"/>
                  </a:lnTo>
                  <a:lnTo>
                    <a:pt x="64" y="35"/>
                  </a:lnTo>
                  <a:lnTo>
                    <a:pt x="66" y="40"/>
                  </a:lnTo>
                  <a:lnTo>
                    <a:pt x="69" y="45"/>
                  </a:lnTo>
                  <a:lnTo>
                    <a:pt x="69" y="45"/>
                  </a:lnTo>
                  <a:lnTo>
                    <a:pt x="73" y="54"/>
                  </a:lnTo>
                  <a:lnTo>
                    <a:pt x="74" y="57"/>
                  </a:lnTo>
                  <a:lnTo>
                    <a:pt x="73" y="58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73" y="69"/>
                  </a:lnTo>
                  <a:lnTo>
                    <a:pt x="73" y="69"/>
                  </a:lnTo>
                  <a:lnTo>
                    <a:pt x="74" y="71"/>
                  </a:lnTo>
                  <a:lnTo>
                    <a:pt x="77" y="69"/>
                  </a:lnTo>
                  <a:lnTo>
                    <a:pt x="78" y="68"/>
                  </a:lnTo>
                  <a:lnTo>
                    <a:pt x="78" y="68"/>
                  </a:lnTo>
                  <a:lnTo>
                    <a:pt x="81" y="68"/>
                  </a:lnTo>
                  <a:lnTo>
                    <a:pt x="84" y="69"/>
                  </a:lnTo>
                  <a:lnTo>
                    <a:pt x="90" y="77"/>
                  </a:lnTo>
                  <a:lnTo>
                    <a:pt x="90" y="77"/>
                  </a:lnTo>
                  <a:lnTo>
                    <a:pt x="94" y="81"/>
                  </a:lnTo>
                  <a:lnTo>
                    <a:pt x="98" y="82"/>
                  </a:lnTo>
                  <a:lnTo>
                    <a:pt x="103" y="84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9"/>
                  </a:lnTo>
                  <a:lnTo>
                    <a:pt x="106" y="92"/>
                  </a:lnTo>
                  <a:lnTo>
                    <a:pt x="108" y="95"/>
                  </a:lnTo>
                  <a:lnTo>
                    <a:pt x="111" y="96"/>
                  </a:lnTo>
                  <a:lnTo>
                    <a:pt x="111" y="96"/>
                  </a:lnTo>
                  <a:lnTo>
                    <a:pt x="115" y="98"/>
                  </a:lnTo>
                  <a:lnTo>
                    <a:pt x="118" y="101"/>
                  </a:lnTo>
                  <a:lnTo>
                    <a:pt x="120" y="104"/>
                  </a:lnTo>
                  <a:lnTo>
                    <a:pt x="123" y="105"/>
                  </a:lnTo>
                  <a:lnTo>
                    <a:pt x="123" y="105"/>
                  </a:lnTo>
                  <a:lnTo>
                    <a:pt x="125" y="106"/>
                  </a:lnTo>
                  <a:lnTo>
                    <a:pt x="127" y="109"/>
                  </a:lnTo>
                  <a:lnTo>
                    <a:pt x="127" y="112"/>
                  </a:lnTo>
                  <a:lnTo>
                    <a:pt x="125" y="115"/>
                  </a:lnTo>
                  <a:lnTo>
                    <a:pt x="125" y="115"/>
                  </a:lnTo>
                  <a:lnTo>
                    <a:pt x="124" y="118"/>
                  </a:lnTo>
                  <a:lnTo>
                    <a:pt x="125" y="121"/>
                  </a:lnTo>
                  <a:lnTo>
                    <a:pt x="130" y="125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140" y="129"/>
                  </a:lnTo>
                  <a:lnTo>
                    <a:pt x="143" y="132"/>
                  </a:lnTo>
                  <a:lnTo>
                    <a:pt x="144" y="135"/>
                  </a:lnTo>
                  <a:lnTo>
                    <a:pt x="148" y="139"/>
                  </a:lnTo>
                  <a:lnTo>
                    <a:pt x="148" y="139"/>
                  </a:lnTo>
                  <a:lnTo>
                    <a:pt x="167" y="159"/>
                  </a:lnTo>
                  <a:lnTo>
                    <a:pt x="182" y="178"/>
                  </a:lnTo>
                  <a:lnTo>
                    <a:pt x="182" y="178"/>
                  </a:lnTo>
                  <a:lnTo>
                    <a:pt x="188" y="187"/>
                  </a:lnTo>
                  <a:lnTo>
                    <a:pt x="191" y="195"/>
                  </a:lnTo>
                  <a:lnTo>
                    <a:pt x="191" y="195"/>
                  </a:lnTo>
                  <a:lnTo>
                    <a:pt x="191" y="199"/>
                  </a:lnTo>
                  <a:lnTo>
                    <a:pt x="189" y="202"/>
                  </a:lnTo>
                  <a:lnTo>
                    <a:pt x="189" y="205"/>
                  </a:lnTo>
                  <a:lnTo>
                    <a:pt x="189" y="207"/>
                  </a:lnTo>
                  <a:lnTo>
                    <a:pt x="189" y="207"/>
                  </a:lnTo>
                  <a:lnTo>
                    <a:pt x="191" y="209"/>
                  </a:lnTo>
                  <a:lnTo>
                    <a:pt x="188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87" y="217"/>
                  </a:lnTo>
                  <a:lnTo>
                    <a:pt x="188" y="223"/>
                  </a:lnTo>
                  <a:lnTo>
                    <a:pt x="192" y="230"/>
                  </a:lnTo>
                  <a:lnTo>
                    <a:pt x="195" y="232"/>
                  </a:lnTo>
                  <a:lnTo>
                    <a:pt x="198" y="233"/>
                  </a:lnTo>
                  <a:lnTo>
                    <a:pt x="198" y="233"/>
                  </a:lnTo>
                  <a:lnTo>
                    <a:pt x="204" y="234"/>
                  </a:lnTo>
                  <a:lnTo>
                    <a:pt x="209" y="239"/>
                  </a:lnTo>
                  <a:lnTo>
                    <a:pt x="221" y="249"/>
                  </a:lnTo>
                  <a:lnTo>
                    <a:pt x="221" y="249"/>
                  </a:lnTo>
                  <a:lnTo>
                    <a:pt x="226" y="251"/>
                  </a:lnTo>
                  <a:lnTo>
                    <a:pt x="232" y="253"/>
                  </a:lnTo>
                  <a:lnTo>
                    <a:pt x="239" y="254"/>
                  </a:lnTo>
                  <a:lnTo>
                    <a:pt x="246" y="256"/>
                  </a:lnTo>
                  <a:lnTo>
                    <a:pt x="246" y="256"/>
                  </a:lnTo>
                  <a:lnTo>
                    <a:pt x="253" y="260"/>
                  </a:lnTo>
                  <a:lnTo>
                    <a:pt x="261" y="264"/>
                  </a:lnTo>
                  <a:lnTo>
                    <a:pt x="269" y="269"/>
                  </a:lnTo>
                  <a:lnTo>
                    <a:pt x="278" y="271"/>
                  </a:lnTo>
                  <a:lnTo>
                    <a:pt x="278" y="271"/>
                  </a:lnTo>
                  <a:lnTo>
                    <a:pt x="298" y="279"/>
                  </a:lnTo>
                  <a:lnTo>
                    <a:pt x="315" y="287"/>
                  </a:lnTo>
                  <a:lnTo>
                    <a:pt x="315" y="287"/>
                  </a:lnTo>
                  <a:lnTo>
                    <a:pt x="322" y="290"/>
                  </a:lnTo>
                  <a:lnTo>
                    <a:pt x="329" y="291"/>
                  </a:lnTo>
                  <a:lnTo>
                    <a:pt x="337" y="288"/>
                  </a:lnTo>
                  <a:lnTo>
                    <a:pt x="347" y="286"/>
                  </a:lnTo>
                  <a:lnTo>
                    <a:pt x="347" y="286"/>
                  </a:lnTo>
                  <a:lnTo>
                    <a:pt x="352" y="284"/>
                  </a:lnTo>
                  <a:lnTo>
                    <a:pt x="356" y="284"/>
                  </a:lnTo>
                  <a:lnTo>
                    <a:pt x="363" y="286"/>
                  </a:lnTo>
                  <a:lnTo>
                    <a:pt x="370" y="287"/>
                  </a:lnTo>
                  <a:lnTo>
                    <a:pt x="376" y="290"/>
                  </a:lnTo>
                  <a:lnTo>
                    <a:pt x="376" y="290"/>
                  </a:lnTo>
                  <a:lnTo>
                    <a:pt x="383" y="296"/>
                  </a:lnTo>
                  <a:lnTo>
                    <a:pt x="393" y="304"/>
                  </a:lnTo>
                  <a:lnTo>
                    <a:pt x="393" y="304"/>
                  </a:lnTo>
                  <a:lnTo>
                    <a:pt x="406" y="286"/>
                  </a:lnTo>
                  <a:lnTo>
                    <a:pt x="406" y="2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4" name="Freeform 287">
              <a:extLst>
                <a:ext uri="{FF2B5EF4-FFF2-40B4-BE49-F238E27FC236}">
                  <a16:creationId xmlns:a16="http://schemas.microsoft.com/office/drawing/2014/main" id="{E37A980B-BC9F-B8C6-F477-2D5F45E11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160" y="3951632"/>
              <a:ext cx="100626" cy="99146"/>
            </a:xfrm>
            <a:custGeom>
              <a:avLst/>
              <a:gdLst/>
              <a:ahLst/>
              <a:cxnLst>
                <a:cxn ang="0">
                  <a:pos x="60" y="45"/>
                </a:cxn>
                <a:cxn ang="0">
                  <a:pos x="60" y="45"/>
                </a:cxn>
                <a:cxn ang="0">
                  <a:pos x="68" y="35"/>
                </a:cxn>
                <a:cxn ang="0">
                  <a:pos x="68" y="35"/>
                </a:cxn>
                <a:cxn ang="0">
                  <a:pos x="65" y="37"/>
                </a:cxn>
                <a:cxn ang="0">
                  <a:pos x="62" y="37"/>
                </a:cxn>
                <a:cxn ang="0">
                  <a:pos x="62" y="35"/>
                </a:cxn>
                <a:cxn ang="0">
                  <a:pos x="62" y="32"/>
                </a:cxn>
                <a:cxn ang="0">
                  <a:pos x="54" y="32"/>
                </a:cxn>
                <a:cxn ang="0">
                  <a:pos x="55" y="1"/>
                </a:cxn>
                <a:cxn ang="0">
                  <a:pos x="55" y="1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7" y="3"/>
                </a:cxn>
                <a:cxn ang="0">
                  <a:pos x="25" y="5"/>
                </a:cxn>
                <a:cxn ang="0">
                  <a:pos x="24" y="10"/>
                </a:cxn>
                <a:cxn ang="0">
                  <a:pos x="23" y="13"/>
                </a:cxn>
                <a:cxn ang="0">
                  <a:pos x="23" y="13"/>
                </a:cxn>
                <a:cxn ang="0">
                  <a:pos x="24" y="14"/>
                </a:cxn>
                <a:cxn ang="0">
                  <a:pos x="28" y="18"/>
                </a:cxn>
                <a:cxn ang="0">
                  <a:pos x="33" y="24"/>
                </a:cxn>
                <a:cxn ang="0">
                  <a:pos x="34" y="25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3" y="30"/>
                </a:cxn>
                <a:cxn ang="0">
                  <a:pos x="31" y="30"/>
                </a:cxn>
                <a:cxn ang="0">
                  <a:pos x="24" y="31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10" y="57"/>
                </a:cxn>
                <a:cxn ang="0">
                  <a:pos x="18" y="62"/>
                </a:cxn>
                <a:cxn ang="0">
                  <a:pos x="18" y="62"/>
                </a:cxn>
                <a:cxn ang="0">
                  <a:pos x="24" y="64"/>
                </a:cxn>
                <a:cxn ang="0">
                  <a:pos x="30" y="65"/>
                </a:cxn>
                <a:cxn ang="0">
                  <a:pos x="35" y="65"/>
                </a:cxn>
                <a:cxn ang="0">
                  <a:pos x="40" y="67"/>
                </a:cxn>
                <a:cxn ang="0">
                  <a:pos x="40" y="67"/>
                </a:cxn>
                <a:cxn ang="0">
                  <a:pos x="41" y="67"/>
                </a:cxn>
                <a:cxn ang="0">
                  <a:pos x="41" y="67"/>
                </a:cxn>
                <a:cxn ang="0">
                  <a:pos x="48" y="61"/>
                </a:cxn>
                <a:cxn ang="0">
                  <a:pos x="53" y="58"/>
                </a:cxn>
                <a:cxn ang="0">
                  <a:pos x="53" y="58"/>
                </a:cxn>
                <a:cxn ang="0">
                  <a:pos x="54" y="55"/>
                </a:cxn>
                <a:cxn ang="0">
                  <a:pos x="55" y="52"/>
                </a:cxn>
                <a:cxn ang="0">
                  <a:pos x="57" y="50"/>
                </a:cxn>
                <a:cxn ang="0">
                  <a:pos x="60" y="45"/>
                </a:cxn>
                <a:cxn ang="0">
                  <a:pos x="60" y="45"/>
                </a:cxn>
              </a:cxnLst>
              <a:rect l="0" t="0" r="r" b="b"/>
              <a:pathLst>
                <a:path w="68" h="67">
                  <a:moveTo>
                    <a:pt x="60" y="45"/>
                  </a:moveTo>
                  <a:lnTo>
                    <a:pt x="60" y="45"/>
                  </a:lnTo>
                  <a:lnTo>
                    <a:pt x="68" y="35"/>
                  </a:lnTo>
                  <a:lnTo>
                    <a:pt x="68" y="35"/>
                  </a:lnTo>
                  <a:lnTo>
                    <a:pt x="65" y="37"/>
                  </a:lnTo>
                  <a:lnTo>
                    <a:pt x="62" y="37"/>
                  </a:lnTo>
                  <a:lnTo>
                    <a:pt x="62" y="35"/>
                  </a:lnTo>
                  <a:lnTo>
                    <a:pt x="62" y="32"/>
                  </a:lnTo>
                  <a:lnTo>
                    <a:pt x="54" y="32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7" y="3"/>
                  </a:lnTo>
                  <a:lnTo>
                    <a:pt x="25" y="5"/>
                  </a:lnTo>
                  <a:lnTo>
                    <a:pt x="24" y="10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4" y="14"/>
                  </a:lnTo>
                  <a:lnTo>
                    <a:pt x="28" y="18"/>
                  </a:lnTo>
                  <a:lnTo>
                    <a:pt x="33" y="24"/>
                  </a:lnTo>
                  <a:lnTo>
                    <a:pt x="34" y="25"/>
                  </a:lnTo>
                  <a:lnTo>
                    <a:pt x="34" y="28"/>
                  </a:lnTo>
                  <a:lnTo>
                    <a:pt x="34" y="28"/>
                  </a:lnTo>
                  <a:lnTo>
                    <a:pt x="33" y="30"/>
                  </a:lnTo>
                  <a:lnTo>
                    <a:pt x="31" y="30"/>
                  </a:lnTo>
                  <a:lnTo>
                    <a:pt x="24" y="31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10" y="57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4" y="64"/>
                  </a:lnTo>
                  <a:lnTo>
                    <a:pt x="30" y="65"/>
                  </a:lnTo>
                  <a:lnTo>
                    <a:pt x="35" y="65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8" y="61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4" y="55"/>
                  </a:lnTo>
                  <a:lnTo>
                    <a:pt x="55" y="52"/>
                  </a:lnTo>
                  <a:lnTo>
                    <a:pt x="57" y="50"/>
                  </a:lnTo>
                  <a:lnTo>
                    <a:pt x="60" y="45"/>
                  </a:lnTo>
                  <a:lnTo>
                    <a:pt x="60" y="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5" name="Freeform 288">
              <a:extLst>
                <a:ext uri="{FF2B5EF4-FFF2-40B4-BE49-F238E27FC236}">
                  <a16:creationId xmlns:a16="http://schemas.microsoft.com/office/drawing/2014/main" id="{7D2AB5AE-D35A-4552-C4A3-043278A35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069" y="3936833"/>
              <a:ext cx="31076" cy="62150"/>
            </a:xfrm>
            <a:custGeom>
              <a:avLst/>
              <a:gdLst/>
              <a:ahLst/>
              <a:cxnLst>
                <a:cxn ang="0">
                  <a:pos x="3" y="10"/>
                </a:cxn>
                <a:cxn ang="0">
                  <a:pos x="3" y="10"/>
                </a:cxn>
                <a:cxn ang="0">
                  <a:pos x="1" y="11"/>
                </a:cxn>
                <a:cxn ang="0">
                  <a:pos x="0" y="42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10" y="38"/>
                </a:cxn>
                <a:cxn ang="0">
                  <a:pos x="13" y="34"/>
                </a:cxn>
                <a:cxn ang="0">
                  <a:pos x="13" y="34"/>
                </a:cxn>
                <a:cxn ang="0">
                  <a:pos x="16" y="31"/>
                </a:cxn>
                <a:cxn ang="0">
                  <a:pos x="16" y="28"/>
                </a:cxn>
                <a:cxn ang="0">
                  <a:pos x="16" y="20"/>
                </a:cxn>
                <a:cxn ang="0">
                  <a:pos x="14" y="11"/>
                </a:cxn>
                <a:cxn ang="0">
                  <a:pos x="16" y="8"/>
                </a:cxn>
                <a:cxn ang="0">
                  <a:pos x="17" y="7"/>
                </a:cxn>
                <a:cxn ang="0">
                  <a:pos x="17" y="7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17" y="1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0" y="3"/>
                </a:cxn>
                <a:cxn ang="0">
                  <a:pos x="7" y="5"/>
                </a:cxn>
                <a:cxn ang="0">
                  <a:pos x="3" y="10"/>
                </a:cxn>
                <a:cxn ang="0">
                  <a:pos x="3" y="10"/>
                </a:cxn>
              </a:cxnLst>
              <a:rect l="0" t="0" r="r" b="b"/>
              <a:pathLst>
                <a:path w="21" h="42">
                  <a:moveTo>
                    <a:pt x="3" y="10"/>
                  </a:moveTo>
                  <a:lnTo>
                    <a:pt x="3" y="10"/>
                  </a:lnTo>
                  <a:lnTo>
                    <a:pt x="1" y="11"/>
                  </a:lnTo>
                  <a:lnTo>
                    <a:pt x="0" y="42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0" y="38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6" y="31"/>
                  </a:lnTo>
                  <a:lnTo>
                    <a:pt x="16" y="28"/>
                  </a:lnTo>
                  <a:lnTo>
                    <a:pt x="16" y="20"/>
                  </a:lnTo>
                  <a:lnTo>
                    <a:pt x="14" y="11"/>
                  </a:lnTo>
                  <a:lnTo>
                    <a:pt x="16" y="8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3"/>
                  </a:lnTo>
                  <a:lnTo>
                    <a:pt x="7" y="5"/>
                  </a:lnTo>
                  <a:lnTo>
                    <a:pt x="3" y="10"/>
                  </a:lnTo>
                  <a:lnTo>
                    <a:pt x="3" y="1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6" name="Freeform 289">
              <a:extLst>
                <a:ext uri="{FF2B5EF4-FFF2-40B4-BE49-F238E27FC236}">
                  <a16:creationId xmlns:a16="http://schemas.microsoft.com/office/drawing/2014/main" id="{439B3BBA-A726-6963-CAB5-440E8D8D8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257" y="3896880"/>
              <a:ext cx="66591" cy="51792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9" y="0"/>
                </a:cxn>
                <a:cxn ang="0">
                  <a:pos x="18" y="3"/>
                </a:cxn>
                <a:cxn ang="0">
                  <a:pos x="18" y="5"/>
                </a:cxn>
                <a:cxn ang="0">
                  <a:pos x="22" y="11"/>
                </a:cxn>
                <a:cxn ang="0">
                  <a:pos x="28" y="17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27" y="25"/>
                </a:cxn>
                <a:cxn ang="0">
                  <a:pos x="17" y="25"/>
                </a:cxn>
                <a:cxn ang="0">
                  <a:pos x="5" y="25"/>
                </a:cxn>
                <a:cxn ang="0">
                  <a:pos x="1" y="27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0"/>
                </a:cxn>
                <a:cxn ang="0">
                  <a:pos x="1" y="31"/>
                </a:cxn>
                <a:cxn ang="0">
                  <a:pos x="5" y="34"/>
                </a:cxn>
                <a:cxn ang="0">
                  <a:pos x="12" y="34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27" y="31"/>
                </a:cxn>
                <a:cxn ang="0">
                  <a:pos x="32" y="32"/>
                </a:cxn>
                <a:cxn ang="0">
                  <a:pos x="38" y="34"/>
                </a:cxn>
                <a:cxn ang="0">
                  <a:pos x="42" y="35"/>
                </a:cxn>
                <a:cxn ang="0">
                  <a:pos x="42" y="35"/>
                </a:cxn>
                <a:cxn ang="0">
                  <a:pos x="45" y="5"/>
                </a:cxn>
                <a:cxn ang="0">
                  <a:pos x="45" y="5"/>
                </a:cxn>
                <a:cxn ang="0">
                  <a:pos x="31" y="0"/>
                </a:cxn>
                <a:cxn ang="0">
                  <a:pos x="25" y="0"/>
                </a:cxn>
                <a:cxn ang="0">
                  <a:pos x="22" y="0"/>
                </a:cxn>
                <a:cxn ang="0">
                  <a:pos x="19" y="0"/>
                </a:cxn>
                <a:cxn ang="0">
                  <a:pos x="19" y="0"/>
                </a:cxn>
              </a:cxnLst>
              <a:rect l="0" t="0" r="r" b="b"/>
              <a:pathLst>
                <a:path w="45" h="35">
                  <a:moveTo>
                    <a:pt x="19" y="0"/>
                  </a:moveTo>
                  <a:lnTo>
                    <a:pt x="19" y="0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22" y="11"/>
                  </a:lnTo>
                  <a:lnTo>
                    <a:pt x="28" y="17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27" y="25"/>
                  </a:lnTo>
                  <a:lnTo>
                    <a:pt x="17" y="25"/>
                  </a:lnTo>
                  <a:lnTo>
                    <a:pt x="5" y="25"/>
                  </a:lnTo>
                  <a:lnTo>
                    <a:pt x="1" y="2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5" y="34"/>
                  </a:lnTo>
                  <a:lnTo>
                    <a:pt x="12" y="34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27" y="31"/>
                  </a:lnTo>
                  <a:lnTo>
                    <a:pt x="32" y="32"/>
                  </a:lnTo>
                  <a:lnTo>
                    <a:pt x="38" y="34"/>
                  </a:lnTo>
                  <a:lnTo>
                    <a:pt x="42" y="35"/>
                  </a:lnTo>
                  <a:lnTo>
                    <a:pt x="42" y="35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7" name="Freeform 290">
              <a:extLst>
                <a:ext uri="{FF2B5EF4-FFF2-40B4-BE49-F238E27FC236}">
                  <a16:creationId xmlns:a16="http://schemas.microsoft.com/office/drawing/2014/main" id="{98881CE5-2EFE-D849-3ACC-3E23E34D1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409" y="3904278"/>
              <a:ext cx="79908" cy="47353"/>
            </a:xfrm>
            <a:custGeom>
              <a:avLst/>
              <a:gdLst/>
              <a:ahLst/>
              <a:cxnLst>
                <a:cxn ang="0">
                  <a:pos x="22" y="25"/>
                </a:cxn>
                <a:cxn ang="0">
                  <a:pos x="22" y="25"/>
                </a:cxn>
                <a:cxn ang="0">
                  <a:pos x="26" y="23"/>
                </a:cxn>
                <a:cxn ang="0">
                  <a:pos x="31" y="23"/>
                </a:cxn>
                <a:cxn ang="0">
                  <a:pos x="43" y="23"/>
                </a:cxn>
                <a:cxn ang="0">
                  <a:pos x="51" y="23"/>
                </a:cxn>
                <a:cxn ang="0">
                  <a:pos x="54" y="22"/>
                </a:cxn>
                <a:cxn ang="0">
                  <a:pos x="54" y="18"/>
                </a:cxn>
                <a:cxn ang="0">
                  <a:pos x="54" y="18"/>
                </a:cxn>
                <a:cxn ang="0">
                  <a:pos x="53" y="15"/>
                </a:cxn>
                <a:cxn ang="0">
                  <a:pos x="50" y="10"/>
                </a:cxn>
                <a:cxn ang="0">
                  <a:pos x="43" y="8"/>
                </a:cxn>
                <a:cxn ang="0">
                  <a:pos x="37" y="5"/>
                </a:cxn>
                <a:cxn ang="0">
                  <a:pos x="23" y="0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9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4" y="32"/>
                </a:cxn>
                <a:cxn ang="0">
                  <a:pos x="9" y="30"/>
                </a:cxn>
                <a:cxn ang="0">
                  <a:pos x="13" y="27"/>
                </a:cxn>
                <a:cxn ang="0">
                  <a:pos x="22" y="25"/>
                </a:cxn>
                <a:cxn ang="0">
                  <a:pos x="22" y="25"/>
                </a:cxn>
              </a:cxnLst>
              <a:rect l="0" t="0" r="r" b="b"/>
              <a:pathLst>
                <a:path w="54" h="32">
                  <a:moveTo>
                    <a:pt x="22" y="25"/>
                  </a:moveTo>
                  <a:lnTo>
                    <a:pt x="22" y="25"/>
                  </a:lnTo>
                  <a:lnTo>
                    <a:pt x="26" y="23"/>
                  </a:lnTo>
                  <a:lnTo>
                    <a:pt x="31" y="23"/>
                  </a:lnTo>
                  <a:lnTo>
                    <a:pt x="43" y="23"/>
                  </a:lnTo>
                  <a:lnTo>
                    <a:pt x="51" y="23"/>
                  </a:lnTo>
                  <a:lnTo>
                    <a:pt x="54" y="22"/>
                  </a:lnTo>
                  <a:lnTo>
                    <a:pt x="54" y="18"/>
                  </a:lnTo>
                  <a:lnTo>
                    <a:pt x="54" y="18"/>
                  </a:lnTo>
                  <a:lnTo>
                    <a:pt x="53" y="15"/>
                  </a:lnTo>
                  <a:lnTo>
                    <a:pt x="50" y="10"/>
                  </a:lnTo>
                  <a:lnTo>
                    <a:pt x="43" y="8"/>
                  </a:lnTo>
                  <a:lnTo>
                    <a:pt x="37" y="5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9" y="30"/>
                  </a:lnTo>
                  <a:lnTo>
                    <a:pt x="13" y="27"/>
                  </a:lnTo>
                  <a:lnTo>
                    <a:pt x="22" y="25"/>
                  </a:lnTo>
                  <a:lnTo>
                    <a:pt x="2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8" name="Freeform 291">
              <a:extLst>
                <a:ext uri="{FF2B5EF4-FFF2-40B4-BE49-F238E27FC236}">
                  <a16:creationId xmlns:a16="http://schemas.microsoft.com/office/drawing/2014/main" id="{F1EE7DA3-C48D-1050-03BA-459C57038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462" y="4021182"/>
              <a:ext cx="99146" cy="102106"/>
            </a:xfrm>
            <a:custGeom>
              <a:avLst/>
              <a:gdLst/>
              <a:ahLst/>
              <a:cxnLst>
                <a:cxn ang="0">
                  <a:pos x="35" y="67"/>
                </a:cxn>
                <a:cxn ang="0">
                  <a:pos x="44" y="68"/>
                </a:cxn>
                <a:cxn ang="0">
                  <a:pos x="51" y="69"/>
                </a:cxn>
                <a:cxn ang="0">
                  <a:pos x="55" y="69"/>
                </a:cxn>
                <a:cxn ang="0">
                  <a:pos x="60" y="69"/>
                </a:cxn>
                <a:cxn ang="0">
                  <a:pos x="57" y="67"/>
                </a:cxn>
                <a:cxn ang="0">
                  <a:pos x="58" y="57"/>
                </a:cxn>
                <a:cxn ang="0">
                  <a:pos x="61" y="45"/>
                </a:cxn>
                <a:cxn ang="0">
                  <a:pos x="61" y="31"/>
                </a:cxn>
                <a:cxn ang="0">
                  <a:pos x="62" y="21"/>
                </a:cxn>
                <a:cxn ang="0">
                  <a:pos x="64" y="18"/>
                </a:cxn>
                <a:cxn ang="0">
                  <a:pos x="65" y="13"/>
                </a:cxn>
                <a:cxn ang="0">
                  <a:pos x="67" y="1"/>
                </a:cxn>
                <a:cxn ang="0">
                  <a:pos x="67" y="0"/>
                </a:cxn>
                <a:cxn ang="0">
                  <a:pos x="55" y="4"/>
                </a:cxn>
                <a:cxn ang="0">
                  <a:pos x="48" y="8"/>
                </a:cxn>
                <a:cxn ang="0">
                  <a:pos x="35" y="8"/>
                </a:cxn>
                <a:cxn ang="0">
                  <a:pos x="33" y="11"/>
                </a:cxn>
                <a:cxn ang="0">
                  <a:pos x="31" y="14"/>
                </a:cxn>
                <a:cxn ang="0">
                  <a:pos x="21" y="18"/>
                </a:cxn>
                <a:cxn ang="0">
                  <a:pos x="15" y="18"/>
                </a:cxn>
                <a:cxn ang="0">
                  <a:pos x="11" y="20"/>
                </a:cxn>
                <a:cxn ang="0">
                  <a:pos x="10" y="28"/>
                </a:cxn>
                <a:cxn ang="0">
                  <a:pos x="5" y="32"/>
                </a:cxn>
                <a:cxn ang="0">
                  <a:pos x="0" y="34"/>
                </a:cxn>
                <a:cxn ang="0">
                  <a:pos x="1" y="41"/>
                </a:cxn>
                <a:cxn ang="0">
                  <a:pos x="7" y="44"/>
                </a:cxn>
                <a:cxn ang="0">
                  <a:pos x="17" y="55"/>
                </a:cxn>
                <a:cxn ang="0">
                  <a:pos x="21" y="59"/>
                </a:cxn>
                <a:cxn ang="0">
                  <a:pos x="27" y="65"/>
                </a:cxn>
                <a:cxn ang="0">
                  <a:pos x="31" y="65"/>
                </a:cxn>
                <a:cxn ang="0">
                  <a:pos x="35" y="67"/>
                </a:cxn>
              </a:cxnLst>
              <a:rect l="0" t="0" r="r" b="b"/>
              <a:pathLst>
                <a:path w="67" h="69">
                  <a:moveTo>
                    <a:pt x="35" y="67"/>
                  </a:moveTo>
                  <a:lnTo>
                    <a:pt x="35" y="67"/>
                  </a:lnTo>
                  <a:lnTo>
                    <a:pt x="40" y="67"/>
                  </a:lnTo>
                  <a:lnTo>
                    <a:pt x="44" y="68"/>
                  </a:lnTo>
                  <a:lnTo>
                    <a:pt x="48" y="68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5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57" y="62"/>
                  </a:lnTo>
                  <a:lnTo>
                    <a:pt x="58" y="57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2" y="40"/>
                  </a:lnTo>
                  <a:lnTo>
                    <a:pt x="61" y="31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5" y="15"/>
                  </a:lnTo>
                  <a:lnTo>
                    <a:pt x="65" y="13"/>
                  </a:lnTo>
                  <a:lnTo>
                    <a:pt x="67" y="1"/>
                  </a:lnTo>
                  <a:lnTo>
                    <a:pt x="67" y="1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1" y="1"/>
                  </a:lnTo>
                  <a:lnTo>
                    <a:pt x="55" y="4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0" y="7"/>
                  </a:lnTo>
                  <a:lnTo>
                    <a:pt x="35" y="8"/>
                  </a:lnTo>
                  <a:lnTo>
                    <a:pt x="34" y="10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4"/>
                  </a:lnTo>
                  <a:lnTo>
                    <a:pt x="27" y="17"/>
                  </a:lnTo>
                  <a:lnTo>
                    <a:pt x="21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0" y="24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5" y="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7" y="44"/>
                  </a:lnTo>
                  <a:lnTo>
                    <a:pt x="11" y="49"/>
                  </a:lnTo>
                  <a:lnTo>
                    <a:pt x="17" y="55"/>
                  </a:lnTo>
                  <a:lnTo>
                    <a:pt x="21" y="59"/>
                  </a:lnTo>
                  <a:lnTo>
                    <a:pt x="21" y="59"/>
                  </a:lnTo>
                  <a:lnTo>
                    <a:pt x="25" y="62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31" y="65"/>
                  </a:lnTo>
                  <a:lnTo>
                    <a:pt x="35" y="67"/>
                  </a:lnTo>
                  <a:lnTo>
                    <a:pt x="35" y="6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9" name="Freeform 292">
              <a:extLst>
                <a:ext uri="{FF2B5EF4-FFF2-40B4-BE49-F238E27FC236}">
                  <a16:creationId xmlns:a16="http://schemas.microsoft.com/office/drawing/2014/main" id="{25738133-7D3E-16F6-55B7-25D20E6CB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575" y="4260906"/>
              <a:ext cx="938183" cy="963340"/>
            </a:xfrm>
            <a:custGeom>
              <a:avLst/>
              <a:gdLst/>
              <a:ahLst/>
              <a:cxnLst>
                <a:cxn ang="0">
                  <a:pos x="358" y="604"/>
                </a:cxn>
                <a:cxn ang="0">
                  <a:pos x="373" y="587"/>
                </a:cxn>
                <a:cxn ang="0">
                  <a:pos x="389" y="576"/>
                </a:cxn>
                <a:cxn ang="0">
                  <a:pos x="409" y="536"/>
                </a:cxn>
                <a:cxn ang="0">
                  <a:pos x="423" y="496"/>
                </a:cxn>
                <a:cxn ang="0">
                  <a:pos x="464" y="471"/>
                </a:cxn>
                <a:cxn ang="0">
                  <a:pos x="517" y="461"/>
                </a:cxn>
                <a:cxn ang="0">
                  <a:pos x="534" y="439"/>
                </a:cxn>
                <a:cxn ang="0">
                  <a:pos x="548" y="407"/>
                </a:cxn>
                <a:cxn ang="0">
                  <a:pos x="564" y="373"/>
                </a:cxn>
                <a:cxn ang="0">
                  <a:pos x="565" y="307"/>
                </a:cxn>
                <a:cxn ang="0">
                  <a:pos x="571" y="287"/>
                </a:cxn>
                <a:cxn ang="0">
                  <a:pos x="601" y="256"/>
                </a:cxn>
                <a:cxn ang="0">
                  <a:pos x="631" y="185"/>
                </a:cxn>
                <a:cxn ang="0">
                  <a:pos x="575" y="145"/>
                </a:cxn>
                <a:cxn ang="0">
                  <a:pos x="520" y="131"/>
                </a:cxn>
                <a:cxn ang="0">
                  <a:pos x="474" y="134"/>
                </a:cxn>
                <a:cxn ang="0">
                  <a:pos x="441" y="95"/>
                </a:cxn>
                <a:cxn ang="0">
                  <a:pos x="410" y="107"/>
                </a:cxn>
                <a:cxn ang="0">
                  <a:pos x="399" y="111"/>
                </a:cxn>
                <a:cxn ang="0">
                  <a:pos x="380" y="84"/>
                </a:cxn>
                <a:cxn ang="0">
                  <a:pos x="367" y="88"/>
                </a:cxn>
                <a:cxn ang="0">
                  <a:pos x="387" y="54"/>
                </a:cxn>
                <a:cxn ang="0">
                  <a:pos x="355" y="28"/>
                </a:cxn>
                <a:cxn ang="0">
                  <a:pos x="316" y="47"/>
                </a:cxn>
                <a:cxn ang="0">
                  <a:pos x="289" y="53"/>
                </a:cxn>
                <a:cxn ang="0">
                  <a:pos x="262" y="57"/>
                </a:cxn>
                <a:cxn ang="0">
                  <a:pos x="234" y="54"/>
                </a:cxn>
                <a:cxn ang="0">
                  <a:pos x="229" y="13"/>
                </a:cxn>
                <a:cxn ang="0">
                  <a:pos x="214" y="6"/>
                </a:cxn>
                <a:cxn ang="0">
                  <a:pos x="181" y="23"/>
                </a:cxn>
                <a:cxn ang="0">
                  <a:pos x="161" y="17"/>
                </a:cxn>
                <a:cxn ang="0">
                  <a:pos x="157" y="34"/>
                </a:cxn>
                <a:cxn ang="0">
                  <a:pos x="170" y="48"/>
                </a:cxn>
                <a:cxn ang="0">
                  <a:pos x="147" y="64"/>
                </a:cxn>
                <a:cxn ang="0">
                  <a:pos x="124" y="71"/>
                </a:cxn>
                <a:cxn ang="0">
                  <a:pos x="76" y="55"/>
                </a:cxn>
                <a:cxn ang="0">
                  <a:pos x="76" y="70"/>
                </a:cxn>
                <a:cxn ang="0">
                  <a:pos x="72" y="101"/>
                </a:cxn>
                <a:cxn ang="0">
                  <a:pos x="63" y="151"/>
                </a:cxn>
                <a:cxn ang="0">
                  <a:pos x="25" y="162"/>
                </a:cxn>
                <a:cxn ang="0">
                  <a:pos x="9" y="189"/>
                </a:cxn>
                <a:cxn ang="0">
                  <a:pos x="6" y="216"/>
                </a:cxn>
                <a:cxn ang="0">
                  <a:pos x="22" y="236"/>
                </a:cxn>
                <a:cxn ang="0">
                  <a:pos x="47" y="240"/>
                </a:cxn>
                <a:cxn ang="0">
                  <a:pos x="67" y="262"/>
                </a:cxn>
                <a:cxn ang="0">
                  <a:pos x="106" y="253"/>
                </a:cxn>
                <a:cxn ang="0">
                  <a:pos x="138" y="259"/>
                </a:cxn>
                <a:cxn ang="0">
                  <a:pos x="170" y="289"/>
                </a:cxn>
                <a:cxn ang="0">
                  <a:pos x="195" y="301"/>
                </a:cxn>
                <a:cxn ang="0">
                  <a:pos x="218" y="317"/>
                </a:cxn>
                <a:cxn ang="0">
                  <a:pos x="222" y="343"/>
                </a:cxn>
                <a:cxn ang="0">
                  <a:pos x="255" y="363"/>
                </a:cxn>
                <a:cxn ang="0">
                  <a:pos x="259" y="401"/>
                </a:cxn>
                <a:cxn ang="0">
                  <a:pos x="261" y="430"/>
                </a:cxn>
                <a:cxn ang="0">
                  <a:pos x="282" y="448"/>
                </a:cxn>
                <a:cxn ang="0">
                  <a:pos x="301" y="479"/>
                </a:cxn>
                <a:cxn ang="0">
                  <a:pos x="319" y="505"/>
                </a:cxn>
                <a:cxn ang="0">
                  <a:pos x="306" y="542"/>
                </a:cxn>
                <a:cxn ang="0">
                  <a:pos x="272" y="586"/>
                </a:cxn>
                <a:cxn ang="0">
                  <a:pos x="294" y="600"/>
                </a:cxn>
                <a:cxn ang="0">
                  <a:pos x="328" y="627"/>
                </a:cxn>
              </a:cxnLst>
              <a:rect l="0" t="0" r="r" b="b"/>
              <a:pathLst>
                <a:path w="634" h="651">
                  <a:moveTo>
                    <a:pt x="338" y="644"/>
                  </a:moveTo>
                  <a:lnTo>
                    <a:pt x="338" y="644"/>
                  </a:lnTo>
                  <a:lnTo>
                    <a:pt x="343" y="639"/>
                  </a:lnTo>
                  <a:lnTo>
                    <a:pt x="346" y="634"/>
                  </a:lnTo>
                  <a:lnTo>
                    <a:pt x="348" y="630"/>
                  </a:lnTo>
                  <a:lnTo>
                    <a:pt x="349" y="624"/>
                  </a:lnTo>
                  <a:lnTo>
                    <a:pt x="349" y="624"/>
                  </a:lnTo>
                  <a:lnTo>
                    <a:pt x="352" y="619"/>
                  </a:lnTo>
                  <a:lnTo>
                    <a:pt x="353" y="614"/>
                  </a:lnTo>
                  <a:lnTo>
                    <a:pt x="355" y="610"/>
                  </a:lnTo>
                  <a:lnTo>
                    <a:pt x="358" y="604"/>
                  </a:lnTo>
                  <a:lnTo>
                    <a:pt x="358" y="604"/>
                  </a:lnTo>
                  <a:lnTo>
                    <a:pt x="360" y="602"/>
                  </a:lnTo>
                  <a:lnTo>
                    <a:pt x="362" y="600"/>
                  </a:lnTo>
                  <a:lnTo>
                    <a:pt x="362" y="595"/>
                  </a:lnTo>
                  <a:lnTo>
                    <a:pt x="362" y="592"/>
                  </a:lnTo>
                  <a:lnTo>
                    <a:pt x="363" y="589"/>
                  </a:lnTo>
                  <a:lnTo>
                    <a:pt x="366" y="587"/>
                  </a:lnTo>
                  <a:lnTo>
                    <a:pt x="366" y="587"/>
                  </a:lnTo>
                  <a:lnTo>
                    <a:pt x="370" y="586"/>
                  </a:lnTo>
                  <a:lnTo>
                    <a:pt x="372" y="586"/>
                  </a:lnTo>
                  <a:lnTo>
                    <a:pt x="373" y="587"/>
                  </a:lnTo>
                  <a:lnTo>
                    <a:pt x="373" y="589"/>
                  </a:lnTo>
                  <a:lnTo>
                    <a:pt x="372" y="595"/>
                  </a:lnTo>
                  <a:lnTo>
                    <a:pt x="367" y="602"/>
                  </a:lnTo>
                  <a:lnTo>
                    <a:pt x="367" y="602"/>
                  </a:lnTo>
                  <a:lnTo>
                    <a:pt x="360" y="612"/>
                  </a:lnTo>
                  <a:lnTo>
                    <a:pt x="362" y="612"/>
                  </a:lnTo>
                  <a:lnTo>
                    <a:pt x="367" y="607"/>
                  </a:lnTo>
                  <a:lnTo>
                    <a:pt x="367" y="607"/>
                  </a:lnTo>
                  <a:lnTo>
                    <a:pt x="375" y="602"/>
                  </a:lnTo>
                  <a:lnTo>
                    <a:pt x="380" y="593"/>
                  </a:lnTo>
                  <a:lnTo>
                    <a:pt x="389" y="576"/>
                  </a:lnTo>
                  <a:lnTo>
                    <a:pt x="389" y="576"/>
                  </a:lnTo>
                  <a:lnTo>
                    <a:pt x="393" y="569"/>
                  </a:lnTo>
                  <a:lnTo>
                    <a:pt x="397" y="563"/>
                  </a:lnTo>
                  <a:lnTo>
                    <a:pt x="400" y="560"/>
                  </a:lnTo>
                  <a:lnTo>
                    <a:pt x="404" y="559"/>
                  </a:lnTo>
                  <a:lnTo>
                    <a:pt x="404" y="559"/>
                  </a:lnTo>
                  <a:lnTo>
                    <a:pt x="406" y="559"/>
                  </a:lnTo>
                  <a:lnTo>
                    <a:pt x="407" y="556"/>
                  </a:lnTo>
                  <a:lnTo>
                    <a:pt x="409" y="550"/>
                  </a:lnTo>
                  <a:lnTo>
                    <a:pt x="409" y="536"/>
                  </a:lnTo>
                  <a:lnTo>
                    <a:pt x="409" y="536"/>
                  </a:lnTo>
                  <a:lnTo>
                    <a:pt x="407" y="523"/>
                  </a:lnTo>
                  <a:lnTo>
                    <a:pt x="407" y="518"/>
                  </a:lnTo>
                  <a:lnTo>
                    <a:pt x="410" y="512"/>
                  </a:lnTo>
                  <a:lnTo>
                    <a:pt x="410" y="512"/>
                  </a:lnTo>
                  <a:lnTo>
                    <a:pt x="412" y="508"/>
                  </a:lnTo>
                  <a:lnTo>
                    <a:pt x="412" y="503"/>
                  </a:lnTo>
                  <a:lnTo>
                    <a:pt x="412" y="502"/>
                  </a:lnTo>
                  <a:lnTo>
                    <a:pt x="414" y="501"/>
                  </a:lnTo>
                  <a:lnTo>
                    <a:pt x="414" y="501"/>
                  </a:lnTo>
                  <a:lnTo>
                    <a:pt x="419" y="499"/>
                  </a:lnTo>
                  <a:lnTo>
                    <a:pt x="423" y="496"/>
                  </a:lnTo>
                  <a:lnTo>
                    <a:pt x="434" y="485"/>
                  </a:lnTo>
                  <a:lnTo>
                    <a:pt x="434" y="485"/>
                  </a:lnTo>
                  <a:lnTo>
                    <a:pt x="440" y="481"/>
                  </a:lnTo>
                  <a:lnTo>
                    <a:pt x="446" y="478"/>
                  </a:lnTo>
                  <a:lnTo>
                    <a:pt x="450" y="476"/>
                  </a:lnTo>
                  <a:lnTo>
                    <a:pt x="456" y="476"/>
                  </a:lnTo>
                  <a:lnTo>
                    <a:pt x="456" y="476"/>
                  </a:lnTo>
                  <a:lnTo>
                    <a:pt x="460" y="475"/>
                  </a:lnTo>
                  <a:lnTo>
                    <a:pt x="461" y="474"/>
                  </a:lnTo>
                  <a:lnTo>
                    <a:pt x="463" y="472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8" y="469"/>
                  </a:lnTo>
                  <a:lnTo>
                    <a:pt x="471" y="466"/>
                  </a:lnTo>
                  <a:lnTo>
                    <a:pt x="477" y="461"/>
                  </a:lnTo>
                  <a:lnTo>
                    <a:pt x="477" y="461"/>
                  </a:lnTo>
                  <a:lnTo>
                    <a:pt x="481" y="461"/>
                  </a:lnTo>
                  <a:lnTo>
                    <a:pt x="488" y="461"/>
                  </a:lnTo>
                  <a:lnTo>
                    <a:pt x="504" y="462"/>
                  </a:lnTo>
                  <a:lnTo>
                    <a:pt x="504" y="462"/>
                  </a:lnTo>
                  <a:lnTo>
                    <a:pt x="514" y="461"/>
                  </a:lnTo>
                  <a:lnTo>
                    <a:pt x="517" y="461"/>
                  </a:lnTo>
                  <a:lnTo>
                    <a:pt x="518" y="457"/>
                  </a:lnTo>
                  <a:lnTo>
                    <a:pt x="518" y="457"/>
                  </a:lnTo>
                  <a:lnTo>
                    <a:pt x="518" y="454"/>
                  </a:lnTo>
                  <a:lnTo>
                    <a:pt x="521" y="451"/>
                  </a:lnTo>
                  <a:lnTo>
                    <a:pt x="524" y="448"/>
                  </a:lnTo>
                  <a:lnTo>
                    <a:pt x="527" y="448"/>
                  </a:lnTo>
                  <a:lnTo>
                    <a:pt x="527" y="448"/>
                  </a:lnTo>
                  <a:lnTo>
                    <a:pt x="530" y="447"/>
                  </a:lnTo>
                  <a:lnTo>
                    <a:pt x="533" y="447"/>
                  </a:lnTo>
                  <a:lnTo>
                    <a:pt x="534" y="444"/>
                  </a:lnTo>
                  <a:lnTo>
                    <a:pt x="534" y="439"/>
                  </a:lnTo>
                  <a:lnTo>
                    <a:pt x="534" y="439"/>
                  </a:lnTo>
                  <a:lnTo>
                    <a:pt x="534" y="434"/>
                  </a:lnTo>
                  <a:lnTo>
                    <a:pt x="535" y="431"/>
                  </a:lnTo>
                  <a:lnTo>
                    <a:pt x="538" y="427"/>
                  </a:lnTo>
                  <a:lnTo>
                    <a:pt x="541" y="424"/>
                  </a:lnTo>
                  <a:lnTo>
                    <a:pt x="541" y="424"/>
                  </a:lnTo>
                  <a:lnTo>
                    <a:pt x="542" y="421"/>
                  </a:lnTo>
                  <a:lnTo>
                    <a:pt x="545" y="418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8" y="407"/>
                  </a:lnTo>
                  <a:lnTo>
                    <a:pt x="551" y="405"/>
                  </a:lnTo>
                  <a:lnTo>
                    <a:pt x="552" y="404"/>
                  </a:lnTo>
                  <a:lnTo>
                    <a:pt x="552" y="401"/>
                  </a:lnTo>
                  <a:lnTo>
                    <a:pt x="552" y="401"/>
                  </a:lnTo>
                  <a:lnTo>
                    <a:pt x="554" y="391"/>
                  </a:lnTo>
                  <a:lnTo>
                    <a:pt x="555" y="381"/>
                  </a:lnTo>
                  <a:lnTo>
                    <a:pt x="555" y="381"/>
                  </a:lnTo>
                  <a:lnTo>
                    <a:pt x="557" y="378"/>
                  </a:lnTo>
                  <a:lnTo>
                    <a:pt x="558" y="377"/>
                  </a:lnTo>
                  <a:lnTo>
                    <a:pt x="561" y="375"/>
                  </a:lnTo>
                  <a:lnTo>
                    <a:pt x="564" y="373"/>
                  </a:lnTo>
                  <a:lnTo>
                    <a:pt x="564" y="373"/>
                  </a:lnTo>
                  <a:lnTo>
                    <a:pt x="564" y="370"/>
                  </a:lnTo>
                  <a:lnTo>
                    <a:pt x="564" y="365"/>
                  </a:lnTo>
                  <a:lnTo>
                    <a:pt x="564" y="360"/>
                  </a:lnTo>
                  <a:lnTo>
                    <a:pt x="565" y="353"/>
                  </a:lnTo>
                  <a:lnTo>
                    <a:pt x="565" y="353"/>
                  </a:lnTo>
                  <a:lnTo>
                    <a:pt x="567" y="344"/>
                  </a:lnTo>
                  <a:lnTo>
                    <a:pt x="567" y="337"/>
                  </a:lnTo>
                  <a:lnTo>
                    <a:pt x="565" y="321"/>
                  </a:lnTo>
                  <a:lnTo>
                    <a:pt x="565" y="321"/>
                  </a:lnTo>
                  <a:lnTo>
                    <a:pt x="565" y="307"/>
                  </a:lnTo>
                  <a:lnTo>
                    <a:pt x="567" y="301"/>
                  </a:lnTo>
                  <a:lnTo>
                    <a:pt x="569" y="299"/>
                  </a:lnTo>
                  <a:lnTo>
                    <a:pt x="569" y="299"/>
                  </a:lnTo>
                  <a:lnTo>
                    <a:pt x="571" y="296"/>
                  </a:lnTo>
                  <a:lnTo>
                    <a:pt x="571" y="294"/>
                  </a:lnTo>
                  <a:lnTo>
                    <a:pt x="568" y="292"/>
                  </a:lnTo>
                  <a:lnTo>
                    <a:pt x="568" y="292"/>
                  </a:lnTo>
                  <a:lnTo>
                    <a:pt x="567" y="290"/>
                  </a:lnTo>
                  <a:lnTo>
                    <a:pt x="567" y="289"/>
                  </a:lnTo>
                  <a:lnTo>
                    <a:pt x="569" y="287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5" y="290"/>
                  </a:lnTo>
                  <a:lnTo>
                    <a:pt x="578" y="292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4" y="287"/>
                  </a:lnTo>
                  <a:lnTo>
                    <a:pt x="588" y="280"/>
                  </a:lnTo>
                  <a:lnTo>
                    <a:pt x="594" y="266"/>
                  </a:lnTo>
                  <a:lnTo>
                    <a:pt x="594" y="266"/>
                  </a:lnTo>
                  <a:lnTo>
                    <a:pt x="597" y="260"/>
                  </a:lnTo>
                  <a:lnTo>
                    <a:pt x="601" y="256"/>
                  </a:lnTo>
                  <a:lnTo>
                    <a:pt x="609" y="253"/>
                  </a:lnTo>
                  <a:lnTo>
                    <a:pt x="609" y="253"/>
                  </a:lnTo>
                  <a:lnTo>
                    <a:pt x="614" y="250"/>
                  </a:lnTo>
                  <a:lnTo>
                    <a:pt x="619" y="243"/>
                  </a:lnTo>
                  <a:lnTo>
                    <a:pt x="625" y="235"/>
                  </a:lnTo>
                  <a:lnTo>
                    <a:pt x="631" y="222"/>
                  </a:lnTo>
                  <a:lnTo>
                    <a:pt x="631" y="222"/>
                  </a:lnTo>
                  <a:lnTo>
                    <a:pt x="634" y="216"/>
                  </a:lnTo>
                  <a:lnTo>
                    <a:pt x="634" y="209"/>
                  </a:lnTo>
                  <a:lnTo>
                    <a:pt x="634" y="196"/>
                  </a:lnTo>
                  <a:lnTo>
                    <a:pt x="631" y="185"/>
                  </a:lnTo>
                  <a:lnTo>
                    <a:pt x="628" y="175"/>
                  </a:lnTo>
                  <a:lnTo>
                    <a:pt x="628" y="175"/>
                  </a:lnTo>
                  <a:lnTo>
                    <a:pt x="625" y="169"/>
                  </a:lnTo>
                  <a:lnTo>
                    <a:pt x="622" y="166"/>
                  </a:lnTo>
                  <a:lnTo>
                    <a:pt x="619" y="166"/>
                  </a:lnTo>
                  <a:lnTo>
                    <a:pt x="614" y="166"/>
                  </a:lnTo>
                  <a:lnTo>
                    <a:pt x="614" y="166"/>
                  </a:lnTo>
                  <a:lnTo>
                    <a:pt x="608" y="166"/>
                  </a:lnTo>
                  <a:lnTo>
                    <a:pt x="599" y="163"/>
                  </a:lnTo>
                  <a:lnTo>
                    <a:pt x="588" y="156"/>
                  </a:lnTo>
                  <a:lnTo>
                    <a:pt x="575" y="145"/>
                  </a:lnTo>
                  <a:lnTo>
                    <a:pt x="575" y="145"/>
                  </a:lnTo>
                  <a:lnTo>
                    <a:pt x="569" y="139"/>
                  </a:lnTo>
                  <a:lnTo>
                    <a:pt x="562" y="135"/>
                  </a:lnTo>
                  <a:lnTo>
                    <a:pt x="557" y="132"/>
                  </a:lnTo>
                  <a:lnTo>
                    <a:pt x="550" y="129"/>
                  </a:lnTo>
                  <a:lnTo>
                    <a:pt x="544" y="129"/>
                  </a:lnTo>
                  <a:lnTo>
                    <a:pt x="538" y="129"/>
                  </a:lnTo>
                  <a:lnTo>
                    <a:pt x="528" y="131"/>
                  </a:lnTo>
                  <a:lnTo>
                    <a:pt x="528" y="131"/>
                  </a:lnTo>
                  <a:lnTo>
                    <a:pt x="524" y="132"/>
                  </a:lnTo>
                  <a:lnTo>
                    <a:pt x="520" y="131"/>
                  </a:lnTo>
                  <a:lnTo>
                    <a:pt x="511" y="129"/>
                  </a:lnTo>
                  <a:lnTo>
                    <a:pt x="504" y="126"/>
                  </a:lnTo>
                  <a:lnTo>
                    <a:pt x="497" y="124"/>
                  </a:lnTo>
                  <a:lnTo>
                    <a:pt x="497" y="124"/>
                  </a:lnTo>
                  <a:lnTo>
                    <a:pt x="494" y="124"/>
                  </a:lnTo>
                  <a:lnTo>
                    <a:pt x="491" y="124"/>
                  </a:lnTo>
                  <a:lnTo>
                    <a:pt x="486" y="128"/>
                  </a:lnTo>
                  <a:lnTo>
                    <a:pt x="481" y="131"/>
                  </a:lnTo>
                  <a:lnTo>
                    <a:pt x="476" y="134"/>
                  </a:lnTo>
                  <a:lnTo>
                    <a:pt x="476" y="134"/>
                  </a:lnTo>
                  <a:lnTo>
                    <a:pt x="474" y="134"/>
                  </a:lnTo>
                  <a:lnTo>
                    <a:pt x="474" y="134"/>
                  </a:lnTo>
                  <a:lnTo>
                    <a:pt x="476" y="129"/>
                  </a:lnTo>
                  <a:lnTo>
                    <a:pt x="478" y="124"/>
                  </a:lnTo>
                  <a:lnTo>
                    <a:pt x="480" y="118"/>
                  </a:lnTo>
                  <a:lnTo>
                    <a:pt x="480" y="118"/>
                  </a:lnTo>
                  <a:lnTo>
                    <a:pt x="478" y="117"/>
                  </a:lnTo>
                  <a:lnTo>
                    <a:pt x="476" y="114"/>
                  </a:lnTo>
                  <a:lnTo>
                    <a:pt x="467" y="107"/>
                  </a:lnTo>
                  <a:lnTo>
                    <a:pt x="454" y="101"/>
                  </a:lnTo>
                  <a:lnTo>
                    <a:pt x="441" y="95"/>
                  </a:lnTo>
                  <a:lnTo>
                    <a:pt x="441" y="95"/>
                  </a:lnTo>
                  <a:lnTo>
                    <a:pt x="432" y="92"/>
                  </a:lnTo>
                  <a:lnTo>
                    <a:pt x="427" y="92"/>
                  </a:lnTo>
                  <a:lnTo>
                    <a:pt x="424" y="94"/>
                  </a:lnTo>
                  <a:lnTo>
                    <a:pt x="422" y="94"/>
                  </a:lnTo>
                  <a:lnTo>
                    <a:pt x="420" y="97"/>
                  </a:lnTo>
                  <a:lnTo>
                    <a:pt x="419" y="102"/>
                  </a:lnTo>
                  <a:lnTo>
                    <a:pt x="419" y="102"/>
                  </a:lnTo>
                  <a:lnTo>
                    <a:pt x="417" y="105"/>
                  </a:lnTo>
                  <a:lnTo>
                    <a:pt x="417" y="107"/>
                  </a:lnTo>
                  <a:lnTo>
                    <a:pt x="414" y="107"/>
                  </a:lnTo>
                  <a:lnTo>
                    <a:pt x="410" y="107"/>
                  </a:lnTo>
                  <a:lnTo>
                    <a:pt x="409" y="108"/>
                  </a:lnTo>
                  <a:lnTo>
                    <a:pt x="407" y="111"/>
                  </a:lnTo>
                  <a:lnTo>
                    <a:pt x="407" y="111"/>
                  </a:lnTo>
                  <a:lnTo>
                    <a:pt x="404" y="114"/>
                  </a:lnTo>
                  <a:lnTo>
                    <a:pt x="403" y="117"/>
                  </a:lnTo>
                  <a:lnTo>
                    <a:pt x="400" y="117"/>
                  </a:lnTo>
                  <a:lnTo>
                    <a:pt x="399" y="117"/>
                  </a:lnTo>
                  <a:lnTo>
                    <a:pt x="396" y="114"/>
                  </a:lnTo>
                  <a:lnTo>
                    <a:pt x="397" y="112"/>
                  </a:lnTo>
                  <a:lnTo>
                    <a:pt x="399" y="111"/>
                  </a:lnTo>
                  <a:lnTo>
                    <a:pt x="399" y="111"/>
                  </a:lnTo>
                  <a:lnTo>
                    <a:pt x="403" y="108"/>
                  </a:lnTo>
                  <a:lnTo>
                    <a:pt x="407" y="104"/>
                  </a:lnTo>
                  <a:lnTo>
                    <a:pt x="410" y="98"/>
                  </a:lnTo>
                  <a:lnTo>
                    <a:pt x="413" y="92"/>
                  </a:lnTo>
                  <a:lnTo>
                    <a:pt x="413" y="92"/>
                  </a:lnTo>
                  <a:lnTo>
                    <a:pt x="412" y="90"/>
                  </a:lnTo>
                  <a:lnTo>
                    <a:pt x="410" y="88"/>
                  </a:lnTo>
                  <a:lnTo>
                    <a:pt x="400" y="84"/>
                  </a:lnTo>
                  <a:lnTo>
                    <a:pt x="389" y="82"/>
                  </a:lnTo>
                  <a:lnTo>
                    <a:pt x="385" y="84"/>
                  </a:lnTo>
                  <a:lnTo>
                    <a:pt x="380" y="84"/>
                  </a:lnTo>
                  <a:lnTo>
                    <a:pt x="380" y="84"/>
                  </a:lnTo>
                  <a:lnTo>
                    <a:pt x="377" y="85"/>
                  </a:lnTo>
                  <a:lnTo>
                    <a:pt x="376" y="88"/>
                  </a:lnTo>
                  <a:lnTo>
                    <a:pt x="375" y="94"/>
                  </a:lnTo>
                  <a:lnTo>
                    <a:pt x="373" y="97"/>
                  </a:lnTo>
                  <a:lnTo>
                    <a:pt x="372" y="97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67" y="95"/>
                  </a:lnTo>
                  <a:lnTo>
                    <a:pt x="366" y="92"/>
                  </a:lnTo>
                  <a:lnTo>
                    <a:pt x="367" y="88"/>
                  </a:lnTo>
                  <a:lnTo>
                    <a:pt x="370" y="85"/>
                  </a:lnTo>
                  <a:lnTo>
                    <a:pt x="375" y="84"/>
                  </a:lnTo>
                  <a:lnTo>
                    <a:pt x="375" y="84"/>
                  </a:lnTo>
                  <a:lnTo>
                    <a:pt x="376" y="82"/>
                  </a:lnTo>
                  <a:lnTo>
                    <a:pt x="379" y="81"/>
                  </a:lnTo>
                  <a:lnTo>
                    <a:pt x="383" y="77"/>
                  </a:lnTo>
                  <a:lnTo>
                    <a:pt x="390" y="64"/>
                  </a:lnTo>
                  <a:lnTo>
                    <a:pt x="390" y="64"/>
                  </a:lnTo>
                  <a:lnTo>
                    <a:pt x="390" y="61"/>
                  </a:lnTo>
                  <a:lnTo>
                    <a:pt x="390" y="58"/>
                  </a:lnTo>
                  <a:lnTo>
                    <a:pt x="387" y="54"/>
                  </a:lnTo>
                  <a:lnTo>
                    <a:pt x="382" y="51"/>
                  </a:lnTo>
                  <a:lnTo>
                    <a:pt x="377" y="47"/>
                  </a:lnTo>
                  <a:lnTo>
                    <a:pt x="377" y="47"/>
                  </a:lnTo>
                  <a:lnTo>
                    <a:pt x="375" y="43"/>
                  </a:lnTo>
                  <a:lnTo>
                    <a:pt x="373" y="40"/>
                  </a:lnTo>
                  <a:lnTo>
                    <a:pt x="372" y="30"/>
                  </a:lnTo>
                  <a:lnTo>
                    <a:pt x="369" y="21"/>
                  </a:lnTo>
                  <a:lnTo>
                    <a:pt x="367" y="17"/>
                  </a:lnTo>
                  <a:lnTo>
                    <a:pt x="366" y="16"/>
                  </a:lnTo>
                  <a:lnTo>
                    <a:pt x="366" y="16"/>
                  </a:lnTo>
                  <a:lnTo>
                    <a:pt x="355" y="28"/>
                  </a:lnTo>
                  <a:lnTo>
                    <a:pt x="349" y="35"/>
                  </a:lnTo>
                  <a:lnTo>
                    <a:pt x="346" y="41"/>
                  </a:lnTo>
                  <a:lnTo>
                    <a:pt x="346" y="41"/>
                  </a:lnTo>
                  <a:lnTo>
                    <a:pt x="343" y="45"/>
                  </a:lnTo>
                  <a:lnTo>
                    <a:pt x="340" y="47"/>
                  </a:lnTo>
                  <a:lnTo>
                    <a:pt x="336" y="47"/>
                  </a:lnTo>
                  <a:lnTo>
                    <a:pt x="329" y="48"/>
                  </a:lnTo>
                  <a:lnTo>
                    <a:pt x="329" y="48"/>
                  </a:lnTo>
                  <a:lnTo>
                    <a:pt x="323" y="50"/>
                  </a:lnTo>
                  <a:lnTo>
                    <a:pt x="319" y="48"/>
                  </a:lnTo>
                  <a:lnTo>
                    <a:pt x="316" y="47"/>
                  </a:lnTo>
                  <a:lnTo>
                    <a:pt x="313" y="44"/>
                  </a:lnTo>
                  <a:lnTo>
                    <a:pt x="313" y="44"/>
                  </a:lnTo>
                  <a:lnTo>
                    <a:pt x="311" y="43"/>
                  </a:lnTo>
                  <a:lnTo>
                    <a:pt x="306" y="43"/>
                  </a:lnTo>
                  <a:lnTo>
                    <a:pt x="296" y="43"/>
                  </a:lnTo>
                  <a:lnTo>
                    <a:pt x="296" y="43"/>
                  </a:lnTo>
                  <a:lnTo>
                    <a:pt x="294" y="43"/>
                  </a:lnTo>
                  <a:lnTo>
                    <a:pt x="292" y="44"/>
                  </a:lnTo>
                  <a:lnTo>
                    <a:pt x="292" y="47"/>
                  </a:lnTo>
                  <a:lnTo>
                    <a:pt x="291" y="51"/>
                  </a:lnTo>
                  <a:lnTo>
                    <a:pt x="289" y="53"/>
                  </a:lnTo>
                  <a:lnTo>
                    <a:pt x="289" y="53"/>
                  </a:lnTo>
                  <a:lnTo>
                    <a:pt x="285" y="54"/>
                  </a:lnTo>
                  <a:lnTo>
                    <a:pt x="279" y="53"/>
                  </a:lnTo>
                  <a:lnTo>
                    <a:pt x="274" y="51"/>
                  </a:lnTo>
                  <a:lnTo>
                    <a:pt x="272" y="51"/>
                  </a:lnTo>
                  <a:lnTo>
                    <a:pt x="269" y="53"/>
                  </a:lnTo>
                  <a:lnTo>
                    <a:pt x="269" y="53"/>
                  </a:lnTo>
                  <a:lnTo>
                    <a:pt x="268" y="54"/>
                  </a:lnTo>
                  <a:lnTo>
                    <a:pt x="265" y="55"/>
                  </a:lnTo>
                  <a:lnTo>
                    <a:pt x="264" y="55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59" y="58"/>
                  </a:lnTo>
                  <a:lnTo>
                    <a:pt x="257" y="60"/>
                  </a:lnTo>
                  <a:lnTo>
                    <a:pt x="254" y="60"/>
                  </a:lnTo>
                  <a:lnTo>
                    <a:pt x="251" y="61"/>
                  </a:lnTo>
                  <a:lnTo>
                    <a:pt x="251" y="61"/>
                  </a:lnTo>
                  <a:lnTo>
                    <a:pt x="249" y="62"/>
                  </a:lnTo>
                  <a:lnTo>
                    <a:pt x="245" y="62"/>
                  </a:lnTo>
                  <a:lnTo>
                    <a:pt x="239" y="60"/>
                  </a:lnTo>
                  <a:lnTo>
                    <a:pt x="234" y="54"/>
                  </a:lnTo>
                  <a:lnTo>
                    <a:pt x="234" y="54"/>
                  </a:lnTo>
                  <a:lnTo>
                    <a:pt x="231" y="51"/>
                  </a:lnTo>
                  <a:lnTo>
                    <a:pt x="229" y="47"/>
                  </a:lnTo>
                  <a:lnTo>
                    <a:pt x="228" y="38"/>
                  </a:lnTo>
                  <a:lnTo>
                    <a:pt x="228" y="31"/>
                  </a:lnTo>
                  <a:lnTo>
                    <a:pt x="231" y="25"/>
                  </a:lnTo>
                  <a:lnTo>
                    <a:pt x="231" y="25"/>
                  </a:lnTo>
                  <a:lnTo>
                    <a:pt x="232" y="23"/>
                  </a:lnTo>
                  <a:lnTo>
                    <a:pt x="234" y="20"/>
                  </a:lnTo>
                  <a:lnTo>
                    <a:pt x="232" y="16"/>
                  </a:lnTo>
                  <a:lnTo>
                    <a:pt x="229" y="13"/>
                  </a:lnTo>
                  <a:lnTo>
                    <a:pt x="229" y="13"/>
                  </a:lnTo>
                  <a:lnTo>
                    <a:pt x="228" y="11"/>
                  </a:lnTo>
                  <a:lnTo>
                    <a:pt x="227" y="10"/>
                  </a:lnTo>
                  <a:lnTo>
                    <a:pt x="227" y="6"/>
                  </a:lnTo>
                  <a:lnTo>
                    <a:pt x="225" y="1"/>
                  </a:lnTo>
                  <a:lnTo>
                    <a:pt x="224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0" y="0"/>
                  </a:lnTo>
                  <a:lnTo>
                    <a:pt x="218" y="0"/>
                  </a:lnTo>
                  <a:lnTo>
                    <a:pt x="217" y="3"/>
                  </a:lnTo>
                  <a:lnTo>
                    <a:pt x="214" y="6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02" y="13"/>
                  </a:lnTo>
                  <a:lnTo>
                    <a:pt x="197" y="16"/>
                  </a:lnTo>
                  <a:lnTo>
                    <a:pt x="193" y="16"/>
                  </a:lnTo>
                  <a:lnTo>
                    <a:pt x="193" y="16"/>
                  </a:lnTo>
                  <a:lnTo>
                    <a:pt x="188" y="16"/>
                  </a:lnTo>
                  <a:lnTo>
                    <a:pt x="185" y="17"/>
                  </a:lnTo>
                  <a:lnTo>
                    <a:pt x="183" y="18"/>
                  </a:lnTo>
                  <a:lnTo>
                    <a:pt x="181" y="23"/>
                  </a:lnTo>
                  <a:lnTo>
                    <a:pt x="181" y="23"/>
                  </a:lnTo>
                  <a:lnTo>
                    <a:pt x="181" y="25"/>
                  </a:lnTo>
                  <a:lnTo>
                    <a:pt x="178" y="25"/>
                  </a:lnTo>
                  <a:lnTo>
                    <a:pt x="177" y="24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4" y="21"/>
                  </a:lnTo>
                  <a:lnTo>
                    <a:pt x="173" y="20"/>
                  </a:lnTo>
                  <a:lnTo>
                    <a:pt x="168" y="18"/>
                  </a:lnTo>
                  <a:lnTo>
                    <a:pt x="164" y="18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57" y="16"/>
                  </a:lnTo>
                  <a:lnTo>
                    <a:pt x="153" y="16"/>
                  </a:lnTo>
                  <a:lnTo>
                    <a:pt x="150" y="17"/>
                  </a:lnTo>
                  <a:lnTo>
                    <a:pt x="150" y="18"/>
                  </a:lnTo>
                  <a:lnTo>
                    <a:pt x="150" y="18"/>
                  </a:lnTo>
                  <a:lnTo>
                    <a:pt x="150" y="18"/>
                  </a:lnTo>
                  <a:lnTo>
                    <a:pt x="154" y="21"/>
                  </a:lnTo>
                  <a:lnTo>
                    <a:pt x="156" y="24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7" y="34"/>
                  </a:lnTo>
                  <a:lnTo>
                    <a:pt x="158" y="35"/>
                  </a:lnTo>
                  <a:lnTo>
                    <a:pt x="160" y="38"/>
                  </a:lnTo>
                  <a:lnTo>
                    <a:pt x="161" y="41"/>
                  </a:lnTo>
                  <a:lnTo>
                    <a:pt x="161" y="41"/>
                  </a:lnTo>
                  <a:lnTo>
                    <a:pt x="161" y="44"/>
                  </a:lnTo>
                  <a:lnTo>
                    <a:pt x="164" y="44"/>
                  </a:lnTo>
                  <a:lnTo>
                    <a:pt x="170" y="43"/>
                  </a:lnTo>
                  <a:lnTo>
                    <a:pt x="170" y="43"/>
                  </a:lnTo>
                  <a:lnTo>
                    <a:pt x="171" y="44"/>
                  </a:lnTo>
                  <a:lnTo>
                    <a:pt x="171" y="45"/>
                  </a:lnTo>
                  <a:lnTo>
                    <a:pt x="170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4" y="51"/>
                  </a:lnTo>
                  <a:lnTo>
                    <a:pt x="161" y="53"/>
                  </a:lnTo>
                  <a:lnTo>
                    <a:pt x="160" y="55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7" y="61"/>
                  </a:lnTo>
                  <a:lnTo>
                    <a:pt x="154" y="61"/>
                  </a:lnTo>
                  <a:lnTo>
                    <a:pt x="151" y="62"/>
                  </a:lnTo>
                  <a:lnTo>
                    <a:pt x="147" y="64"/>
                  </a:lnTo>
                  <a:lnTo>
                    <a:pt x="147" y="64"/>
                  </a:lnTo>
                  <a:lnTo>
                    <a:pt x="141" y="68"/>
                  </a:lnTo>
                  <a:lnTo>
                    <a:pt x="138" y="70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34" y="68"/>
                  </a:lnTo>
                  <a:lnTo>
                    <a:pt x="133" y="68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6" y="71"/>
                  </a:lnTo>
                  <a:lnTo>
                    <a:pt x="124" y="71"/>
                  </a:lnTo>
                  <a:lnTo>
                    <a:pt x="119" y="67"/>
                  </a:lnTo>
                  <a:lnTo>
                    <a:pt x="119" y="67"/>
                  </a:lnTo>
                  <a:lnTo>
                    <a:pt x="116" y="64"/>
                  </a:lnTo>
                  <a:lnTo>
                    <a:pt x="113" y="60"/>
                  </a:lnTo>
                  <a:lnTo>
                    <a:pt x="110" y="55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99" y="54"/>
                  </a:lnTo>
                  <a:lnTo>
                    <a:pt x="90" y="55"/>
                  </a:lnTo>
                  <a:lnTo>
                    <a:pt x="90" y="55"/>
                  </a:lnTo>
                  <a:lnTo>
                    <a:pt x="76" y="55"/>
                  </a:lnTo>
                  <a:lnTo>
                    <a:pt x="69" y="55"/>
                  </a:lnTo>
                  <a:lnTo>
                    <a:pt x="67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60"/>
                  </a:lnTo>
                  <a:lnTo>
                    <a:pt x="67" y="62"/>
                  </a:lnTo>
                  <a:lnTo>
                    <a:pt x="69" y="65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74" y="68"/>
                  </a:lnTo>
                  <a:lnTo>
                    <a:pt x="76" y="70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69" y="74"/>
                  </a:lnTo>
                  <a:lnTo>
                    <a:pt x="66" y="75"/>
                  </a:lnTo>
                  <a:lnTo>
                    <a:pt x="63" y="77"/>
                  </a:lnTo>
                  <a:lnTo>
                    <a:pt x="63" y="81"/>
                  </a:lnTo>
                  <a:lnTo>
                    <a:pt x="63" y="81"/>
                  </a:lnTo>
                  <a:lnTo>
                    <a:pt x="63" y="85"/>
                  </a:lnTo>
                  <a:lnTo>
                    <a:pt x="64" y="88"/>
                  </a:lnTo>
                  <a:lnTo>
                    <a:pt x="69" y="95"/>
                  </a:lnTo>
                  <a:lnTo>
                    <a:pt x="72" y="101"/>
                  </a:lnTo>
                  <a:lnTo>
                    <a:pt x="73" y="104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0" y="118"/>
                  </a:lnTo>
                  <a:lnTo>
                    <a:pt x="70" y="129"/>
                  </a:lnTo>
                  <a:lnTo>
                    <a:pt x="70" y="129"/>
                  </a:lnTo>
                  <a:lnTo>
                    <a:pt x="67" y="142"/>
                  </a:lnTo>
                  <a:lnTo>
                    <a:pt x="66" y="148"/>
                  </a:lnTo>
                  <a:lnTo>
                    <a:pt x="64" y="151"/>
                  </a:lnTo>
                  <a:lnTo>
                    <a:pt x="63" y="151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7" y="151"/>
                  </a:lnTo>
                  <a:lnTo>
                    <a:pt x="53" y="151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45" y="155"/>
                  </a:lnTo>
                  <a:lnTo>
                    <a:pt x="40" y="155"/>
                  </a:lnTo>
                  <a:lnTo>
                    <a:pt x="35" y="156"/>
                  </a:lnTo>
                  <a:lnTo>
                    <a:pt x="30" y="159"/>
                  </a:lnTo>
                  <a:lnTo>
                    <a:pt x="30" y="159"/>
                  </a:lnTo>
                  <a:lnTo>
                    <a:pt x="25" y="162"/>
                  </a:lnTo>
                  <a:lnTo>
                    <a:pt x="20" y="163"/>
                  </a:lnTo>
                  <a:lnTo>
                    <a:pt x="18" y="165"/>
                  </a:lnTo>
                  <a:lnTo>
                    <a:pt x="16" y="169"/>
                  </a:lnTo>
                  <a:lnTo>
                    <a:pt x="16" y="169"/>
                  </a:lnTo>
                  <a:lnTo>
                    <a:pt x="15" y="173"/>
                  </a:lnTo>
                  <a:lnTo>
                    <a:pt x="13" y="176"/>
                  </a:lnTo>
                  <a:lnTo>
                    <a:pt x="10" y="181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0" y="186"/>
                  </a:lnTo>
                  <a:lnTo>
                    <a:pt x="9" y="189"/>
                  </a:lnTo>
                  <a:lnTo>
                    <a:pt x="6" y="191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2" y="195"/>
                  </a:lnTo>
                  <a:lnTo>
                    <a:pt x="2" y="198"/>
                  </a:lnTo>
                  <a:lnTo>
                    <a:pt x="2" y="200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6" y="216"/>
                  </a:lnTo>
                  <a:lnTo>
                    <a:pt x="6" y="216"/>
                  </a:lnTo>
                  <a:lnTo>
                    <a:pt x="10" y="223"/>
                  </a:lnTo>
                  <a:lnTo>
                    <a:pt x="12" y="227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3"/>
                  </a:lnTo>
                  <a:lnTo>
                    <a:pt x="15" y="235"/>
                  </a:lnTo>
                  <a:lnTo>
                    <a:pt x="18" y="236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22" y="236"/>
                  </a:lnTo>
                  <a:lnTo>
                    <a:pt x="22" y="237"/>
                  </a:lnTo>
                  <a:lnTo>
                    <a:pt x="23" y="240"/>
                  </a:lnTo>
                  <a:lnTo>
                    <a:pt x="25" y="245"/>
                  </a:lnTo>
                  <a:lnTo>
                    <a:pt x="26" y="245"/>
                  </a:lnTo>
                  <a:lnTo>
                    <a:pt x="29" y="246"/>
                  </a:lnTo>
                  <a:lnTo>
                    <a:pt x="29" y="246"/>
                  </a:lnTo>
                  <a:lnTo>
                    <a:pt x="39" y="246"/>
                  </a:lnTo>
                  <a:lnTo>
                    <a:pt x="43" y="245"/>
                  </a:lnTo>
                  <a:lnTo>
                    <a:pt x="46" y="243"/>
                  </a:lnTo>
                  <a:lnTo>
                    <a:pt x="46" y="243"/>
                  </a:lnTo>
                  <a:lnTo>
                    <a:pt x="47" y="240"/>
                  </a:lnTo>
                  <a:lnTo>
                    <a:pt x="50" y="239"/>
                  </a:lnTo>
                  <a:lnTo>
                    <a:pt x="52" y="239"/>
                  </a:lnTo>
                  <a:lnTo>
                    <a:pt x="53" y="242"/>
                  </a:lnTo>
                  <a:lnTo>
                    <a:pt x="53" y="242"/>
                  </a:lnTo>
                  <a:lnTo>
                    <a:pt x="53" y="255"/>
                  </a:lnTo>
                  <a:lnTo>
                    <a:pt x="55" y="260"/>
                  </a:lnTo>
                  <a:lnTo>
                    <a:pt x="55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62" y="262"/>
                  </a:lnTo>
                  <a:lnTo>
                    <a:pt x="67" y="26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82" y="263"/>
                  </a:lnTo>
                  <a:lnTo>
                    <a:pt x="86" y="263"/>
                  </a:lnTo>
                  <a:lnTo>
                    <a:pt x="89" y="262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4" y="257"/>
                  </a:lnTo>
                  <a:lnTo>
                    <a:pt x="97" y="256"/>
                  </a:lnTo>
                  <a:lnTo>
                    <a:pt x="106" y="253"/>
                  </a:lnTo>
                  <a:lnTo>
                    <a:pt x="106" y="253"/>
                  </a:lnTo>
                  <a:lnTo>
                    <a:pt x="114" y="247"/>
                  </a:lnTo>
                  <a:lnTo>
                    <a:pt x="120" y="245"/>
                  </a:lnTo>
                  <a:lnTo>
                    <a:pt x="124" y="245"/>
                  </a:lnTo>
                  <a:lnTo>
                    <a:pt x="124" y="245"/>
                  </a:lnTo>
                  <a:lnTo>
                    <a:pt x="134" y="243"/>
                  </a:lnTo>
                  <a:lnTo>
                    <a:pt x="138" y="243"/>
                  </a:lnTo>
                  <a:lnTo>
                    <a:pt x="140" y="243"/>
                  </a:lnTo>
                  <a:lnTo>
                    <a:pt x="140" y="245"/>
                  </a:lnTo>
                  <a:lnTo>
                    <a:pt x="140" y="245"/>
                  </a:lnTo>
                  <a:lnTo>
                    <a:pt x="138" y="250"/>
                  </a:lnTo>
                  <a:lnTo>
                    <a:pt x="138" y="259"/>
                  </a:lnTo>
                  <a:lnTo>
                    <a:pt x="140" y="269"/>
                  </a:lnTo>
                  <a:lnTo>
                    <a:pt x="141" y="273"/>
                  </a:lnTo>
                  <a:lnTo>
                    <a:pt x="144" y="276"/>
                  </a:lnTo>
                  <a:lnTo>
                    <a:pt x="144" y="276"/>
                  </a:lnTo>
                  <a:lnTo>
                    <a:pt x="150" y="282"/>
                  </a:lnTo>
                  <a:lnTo>
                    <a:pt x="154" y="286"/>
                  </a:lnTo>
                  <a:lnTo>
                    <a:pt x="158" y="287"/>
                  </a:lnTo>
                  <a:lnTo>
                    <a:pt x="164" y="287"/>
                  </a:lnTo>
                  <a:lnTo>
                    <a:pt x="164" y="287"/>
                  </a:lnTo>
                  <a:lnTo>
                    <a:pt x="167" y="287"/>
                  </a:lnTo>
                  <a:lnTo>
                    <a:pt x="170" y="289"/>
                  </a:lnTo>
                  <a:lnTo>
                    <a:pt x="171" y="290"/>
                  </a:lnTo>
                  <a:lnTo>
                    <a:pt x="175" y="290"/>
                  </a:lnTo>
                  <a:lnTo>
                    <a:pt x="175" y="290"/>
                  </a:lnTo>
                  <a:lnTo>
                    <a:pt x="177" y="290"/>
                  </a:lnTo>
                  <a:lnTo>
                    <a:pt x="178" y="293"/>
                  </a:lnTo>
                  <a:lnTo>
                    <a:pt x="180" y="294"/>
                  </a:lnTo>
                  <a:lnTo>
                    <a:pt x="181" y="296"/>
                  </a:lnTo>
                  <a:lnTo>
                    <a:pt x="181" y="296"/>
                  </a:lnTo>
                  <a:lnTo>
                    <a:pt x="190" y="297"/>
                  </a:lnTo>
                  <a:lnTo>
                    <a:pt x="194" y="299"/>
                  </a:lnTo>
                  <a:lnTo>
                    <a:pt x="195" y="301"/>
                  </a:lnTo>
                  <a:lnTo>
                    <a:pt x="195" y="301"/>
                  </a:lnTo>
                  <a:lnTo>
                    <a:pt x="195" y="303"/>
                  </a:lnTo>
                  <a:lnTo>
                    <a:pt x="197" y="304"/>
                  </a:lnTo>
                  <a:lnTo>
                    <a:pt x="202" y="304"/>
                  </a:lnTo>
                  <a:lnTo>
                    <a:pt x="208" y="304"/>
                  </a:lnTo>
                  <a:lnTo>
                    <a:pt x="212" y="306"/>
                  </a:lnTo>
                  <a:lnTo>
                    <a:pt x="212" y="306"/>
                  </a:lnTo>
                  <a:lnTo>
                    <a:pt x="217" y="310"/>
                  </a:lnTo>
                  <a:lnTo>
                    <a:pt x="218" y="313"/>
                  </a:lnTo>
                  <a:lnTo>
                    <a:pt x="218" y="317"/>
                  </a:lnTo>
                  <a:lnTo>
                    <a:pt x="218" y="317"/>
                  </a:lnTo>
                  <a:lnTo>
                    <a:pt x="220" y="320"/>
                  </a:lnTo>
                  <a:lnTo>
                    <a:pt x="221" y="324"/>
                  </a:lnTo>
                  <a:lnTo>
                    <a:pt x="222" y="327"/>
                  </a:lnTo>
                  <a:lnTo>
                    <a:pt x="222" y="328"/>
                  </a:lnTo>
                  <a:lnTo>
                    <a:pt x="221" y="328"/>
                  </a:lnTo>
                  <a:lnTo>
                    <a:pt x="221" y="328"/>
                  </a:lnTo>
                  <a:lnTo>
                    <a:pt x="220" y="331"/>
                  </a:lnTo>
                  <a:lnTo>
                    <a:pt x="220" y="334"/>
                  </a:lnTo>
                  <a:lnTo>
                    <a:pt x="221" y="338"/>
                  </a:lnTo>
                  <a:lnTo>
                    <a:pt x="222" y="343"/>
                  </a:lnTo>
                  <a:lnTo>
                    <a:pt x="222" y="343"/>
                  </a:lnTo>
                  <a:lnTo>
                    <a:pt x="224" y="346"/>
                  </a:lnTo>
                  <a:lnTo>
                    <a:pt x="228" y="348"/>
                  </a:lnTo>
                  <a:lnTo>
                    <a:pt x="234" y="350"/>
                  </a:lnTo>
                  <a:lnTo>
                    <a:pt x="241" y="350"/>
                  </a:lnTo>
                  <a:lnTo>
                    <a:pt x="241" y="350"/>
                  </a:lnTo>
                  <a:lnTo>
                    <a:pt x="247" y="350"/>
                  </a:lnTo>
                  <a:lnTo>
                    <a:pt x="251" y="351"/>
                  </a:lnTo>
                  <a:lnTo>
                    <a:pt x="252" y="354"/>
                  </a:lnTo>
                  <a:lnTo>
                    <a:pt x="254" y="358"/>
                  </a:lnTo>
                  <a:lnTo>
                    <a:pt x="254" y="358"/>
                  </a:lnTo>
                  <a:lnTo>
                    <a:pt x="255" y="363"/>
                  </a:lnTo>
                  <a:lnTo>
                    <a:pt x="258" y="367"/>
                  </a:lnTo>
                  <a:lnTo>
                    <a:pt x="261" y="370"/>
                  </a:lnTo>
                  <a:lnTo>
                    <a:pt x="264" y="374"/>
                  </a:lnTo>
                  <a:lnTo>
                    <a:pt x="264" y="374"/>
                  </a:lnTo>
                  <a:lnTo>
                    <a:pt x="264" y="380"/>
                  </a:lnTo>
                  <a:lnTo>
                    <a:pt x="262" y="385"/>
                  </a:lnTo>
                  <a:lnTo>
                    <a:pt x="261" y="390"/>
                  </a:lnTo>
                  <a:lnTo>
                    <a:pt x="261" y="395"/>
                  </a:lnTo>
                  <a:lnTo>
                    <a:pt x="261" y="395"/>
                  </a:lnTo>
                  <a:lnTo>
                    <a:pt x="261" y="398"/>
                  </a:lnTo>
                  <a:lnTo>
                    <a:pt x="259" y="401"/>
                  </a:lnTo>
                  <a:lnTo>
                    <a:pt x="257" y="405"/>
                  </a:lnTo>
                  <a:lnTo>
                    <a:pt x="257" y="405"/>
                  </a:lnTo>
                  <a:lnTo>
                    <a:pt x="259" y="411"/>
                  </a:lnTo>
                  <a:lnTo>
                    <a:pt x="258" y="412"/>
                  </a:lnTo>
                  <a:lnTo>
                    <a:pt x="257" y="414"/>
                  </a:lnTo>
                  <a:lnTo>
                    <a:pt x="257" y="414"/>
                  </a:lnTo>
                  <a:lnTo>
                    <a:pt x="257" y="415"/>
                  </a:lnTo>
                  <a:lnTo>
                    <a:pt x="257" y="417"/>
                  </a:lnTo>
                  <a:lnTo>
                    <a:pt x="258" y="421"/>
                  </a:lnTo>
                  <a:lnTo>
                    <a:pt x="259" y="427"/>
                  </a:lnTo>
                  <a:lnTo>
                    <a:pt x="261" y="430"/>
                  </a:lnTo>
                  <a:lnTo>
                    <a:pt x="259" y="434"/>
                  </a:lnTo>
                  <a:lnTo>
                    <a:pt x="259" y="434"/>
                  </a:lnTo>
                  <a:lnTo>
                    <a:pt x="258" y="441"/>
                  </a:lnTo>
                  <a:lnTo>
                    <a:pt x="259" y="444"/>
                  </a:lnTo>
                  <a:lnTo>
                    <a:pt x="262" y="447"/>
                  </a:lnTo>
                  <a:lnTo>
                    <a:pt x="268" y="447"/>
                  </a:lnTo>
                  <a:lnTo>
                    <a:pt x="268" y="447"/>
                  </a:lnTo>
                  <a:lnTo>
                    <a:pt x="274" y="448"/>
                  </a:lnTo>
                  <a:lnTo>
                    <a:pt x="278" y="449"/>
                  </a:lnTo>
                  <a:lnTo>
                    <a:pt x="279" y="449"/>
                  </a:lnTo>
                  <a:lnTo>
                    <a:pt x="282" y="448"/>
                  </a:lnTo>
                  <a:lnTo>
                    <a:pt x="282" y="448"/>
                  </a:lnTo>
                  <a:lnTo>
                    <a:pt x="284" y="448"/>
                  </a:lnTo>
                  <a:lnTo>
                    <a:pt x="285" y="449"/>
                  </a:lnTo>
                  <a:lnTo>
                    <a:pt x="288" y="452"/>
                  </a:lnTo>
                  <a:lnTo>
                    <a:pt x="291" y="457"/>
                  </a:lnTo>
                  <a:lnTo>
                    <a:pt x="294" y="462"/>
                  </a:lnTo>
                  <a:lnTo>
                    <a:pt x="294" y="462"/>
                  </a:lnTo>
                  <a:lnTo>
                    <a:pt x="296" y="472"/>
                  </a:lnTo>
                  <a:lnTo>
                    <a:pt x="299" y="478"/>
                  </a:lnTo>
                  <a:lnTo>
                    <a:pt x="301" y="479"/>
                  </a:lnTo>
                  <a:lnTo>
                    <a:pt x="301" y="479"/>
                  </a:lnTo>
                  <a:lnTo>
                    <a:pt x="306" y="478"/>
                  </a:lnTo>
                  <a:lnTo>
                    <a:pt x="311" y="476"/>
                  </a:lnTo>
                  <a:lnTo>
                    <a:pt x="315" y="476"/>
                  </a:lnTo>
                  <a:lnTo>
                    <a:pt x="315" y="476"/>
                  </a:lnTo>
                  <a:lnTo>
                    <a:pt x="316" y="478"/>
                  </a:lnTo>
                  <a:lnTo>
                    <a:pt x="316" y="481"/>
                  </a:lnTo>
                  <a:lnTo>
                    <a:pt x="315" y="489"/>
                  </a:lnTo>
                  <a:lnTo>
                    <a:pt x="313" y="498"/>
                  </a:lnTo>
                  <a:lnTo>
                    <a:pt x="312" y="505"/>
                  </a:lnTo>
                  <a:lnTo>
                    <a:pt x="312" y="505"/>
                  </a:lnTo>
                  <a:lnTo>
                    <a:pt x="319" y="505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5" y="511"/>
                  </a:lnTo>
                  <a:lnTo>
                    <a:pt x="326" y="518"/>
                  </a:lnTo>
                  <a:lnTo>
                    <a:pt x="326" y="526"/>
                  </a:lnTo>
                  <a:lnTo>
                    <a:pt x="326" y="531"/>
                  </a:lnTo>
                  <a:lnTo>
                    <a:pt x="326" y="531"/>
                  </a:lnTo>
                  <a:lnTo>
                    <a:pt x="323" y="533"/>
                  </a:lnTo>
                  <a:lnTo>
                    <a:pt x="318" y="536"/>
                  </a:lnTo>
                  <a:lnTo>
                    <a:pt x="306" y="542"/>
                  </a:lnTo>
                  <a:lnTo>
                    <a:pt x="306" y="542"/>
                  </a:lnTo>
                  <a:lnTo>
                    <a:pt x="301" y="546"/>
                  </a:lnTo>
                  <a:lnTo>
                    <a:pt x="294" y="553"/>
                  </a:lnTo>
                  <a:lnTo>
                    <a:pt x="285" y="562"/>
                  </a:lnTo>
                  <a:lnTo>
                    <a:pt x="279" y="570"/>
                  </a:lnTo>
                  <a:lnTo>
                    <a:pt x="279" y="570"/>
                  </a:lnTo>
                  <a:lnTo>
                    <a:pt x="272" y="580"/>
                  </a:lnTo>
                  <a:lnTo>
                    <a:pt x="265" y="587"/>
                  </a:lnTo>
                  <a:lnTo>
                    <a:pt x="265" y="587"/>
                  </a:lnTo>
                  <a:lnTo>
                    <a:pt x="269" y="587"/>
                  </a:lnTo>
                  <a:lnTo>
                    <a:pt x="269" y="587"/>
                  </a:lnTo>
                  <a:lnTo>
                    <a:pt x="272" y="586"/>
                  </a:lnTo>
                  <a:lnTo>
                    <a:pt x="275" y="587"/>
                  </a:lnTo>
                  <a:lnTo>
                    <a:pt x="279" y="589"/>
                  </a:lnTo>
                  <a:lnTo>
                    <a:pt x="284" y="592"/>
                  </a:lnTo>
                  <a:lnTo>
                    <a:pt x="284" y="592"/>
                  </a:lnTo>
                  <a:lnTo>
                    <a:pt x="286" y="597"/>
                  </a:lnTo>
                  <a:lnTo>
                    <a:pt x="288" y="600"/>
                  </a:lnTo>
                  <a:lnTo>
                    <a:pt x="289" y="603"/>
                  </a:lnTo>
                  <a:lnTo>
                    <a:pt x="291" y="603"/>
                  </a:lnTo>
                  <a:lnTo>
                    <a:pt x="291" y="603"/>
                  </a:lnTo>
                  <a:lnTo>
                    <a:pt x="292" y="602"/>
                  </a:lnTo>
                  <a:lnTo>
                    <a:pt x="294" y="600"/>
                  </a:lnTo>
                  <a:lnTo>
                    <a:pt x="296" y="599"/>
                  </a:lnTo>
                  <a:lnTo>
                    <a:pt x="299" y="602"/>
                  </a:lnTo>
                  <a:lnTo>
                    <a:pt x="299" y="602"/>
                  </a:lnTo>
                  <a:lnTo>
                    <a:pt x="303" y="606"/>
                  </a:lnTo>
                  <a:lnTo>
                    <a:pt x="309" y="609"/>
                  </a:lnTo>
                  <a:lnTo>
                    <a:pt x="318" y="614"/>
                  </a:lnTo>
                  <a:lnTo>
                    <a:pt x="318" y="614"/>
                  </a:lnTo>
                  <a:lnTo>
                    <a:pt x="323" y="619"/>
                  </a:lnTo>
                  <a:lnTo>
                    <a:pt x="326" y="623"/>
                  </a:lnTo>
                  <a:lnTo>
                    <a:pt x="328" y="627"/>
                  </a:lnTo>
                  <a:lnTo>
                    <a:pt x="328" y="627"/>
                  </a:lnTo>
                  <a:lnTo>
                    <a:pt x="328" y="639"/>
                  </a:lnTo>
                  <a:lnTo>
                    <a:pt x="328" y="644"/>
                  </a:lnTo>
                  <a:lnTo>
                    <a:pt x="331" y="651"/>
                  </a:lnTo>
                  <a:lnTo>
                    <a:pt x="331" y="651"/>
                  </a:lnTo>
                  <a:lnTo>
                    <a:pt x="333" y="647"/>
                  </a:lnTo>
                  <a:lnTo>
                    <a:pt x="338" y="644"/>
                  </a:lnTo>
                  <a:lnTo>
                    <a:pt x="338" y="6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0" name="Freeform 293">
              <a:extLst>
                <a:ext uri="{FF2B5EF4-FFF2-40B4-BE49-F238E27FC236}">
                  <a16:creationId xmlns:a16="http://schemas.microsoft.com/office/drawing/2014/main" id="{22F8B458-5A28-4F3E-B603-8DCADF700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041" y="5128060"/>
              <a:ext cx="121343" cy="125782"/>
            </a:xfrm>
            <a:custGeom>
              <a:avLst/>
              <a:gdLst/>
              <a:ahLst/>
              <a:cxnLst>
                <a:cxn ang="0">
                  <a:pos x="79" y="41"/>
                </a:cxn>
                <a:cxn ang="0">
                  <a:pos x="74" y="33"/>
                </a:cxn>
                <a:cxn ang="0">
                  <a:pos x="69" y="28"/>
                </a:cxn>
                <a:cxn ang="0">
                  <a:pos x="54" y="20"/>
                </a:cxn>
                <a:cxn ang="0">
                  <a:pos x="50" y="16"/>
                </a:cxn>
                <a:cxn ang="0">
                  <a:pos x="45" y="14"/>
                </a:cxn>
                <a:cxn ang="0">
                  <a:pos x="42" y="17"/>
                </a:cxn>
                <a:cxn ang="0">
                  <a:pos x="40" y="17"/>
                </a:cxn>
                <a:cxn ang="0">
                  <a:pos x="37" y="11"/>
                </a:cxn>
                <a:cxn ang="0">
                  <a:pos x="35" y="6"/>
                </a:cxn>
                <a:cxn ang="0">
                  <a:pos x="26" y="1"/>
                </a:cxn>
                <a:cxn ang="0">
                  <a:pos x="20" y="1"/>
                </a:cxn>
                <a:cxn ang="0">
                  <a:pos x="16" y="1"/>
                </a:cxn>
                <a:cxn ang="0">
                  <a:pos x="12" y="6"/>
                </a:cxn>
                <a:cxn ang="0">
                  <a:pos x="10" y="10"/>
                </a:cxn>
                <a:cxn ang="0">
                  <a:pos x="8" y="23"/>
                </a:cxn>
                <a:cxn ang="0">
                  <a:pos x="5" y="38"/>
                </a:cxn>
                <a:cxn ang="0">
                  <a:pos x="5" y="46"/>
                </a:cxn>
                <a:cxn ang="0">
                  <a:pos x="2" y="53"/>
                </a:cxn>
                <a:cxn ang="0">
                  <a:pos x="0" y="58"/>
                </a:cxn>
                <a:cxn ang="0">
                  <a:pos x="3" y="67"/>
                </a:cxn>
                <a:cxn ang="0">
                  <a:pos x="6" y="68"/>
                </a:cxn>
                <a:cxn ang="0">
                  <a:pos x="5" y="75"/>
                </a:cxn>
                <a:cxn ang="0">
                  <a:pos x="8" y="78"/>
                </a:cxn>
                <a:cxn ang="0">
                  <a:pos x="10" y="78"/>
                </a:cxn>
                <a:cxn ang="0">
                  <a:pos x="20" y="80"/>
                </a:cxn>
                <a:cxn ang="0">
                  <a:pos x="32" y="84"/>
                </a:cxn>
                <a:cxn ang="0">
                  <a:pos x="37" y="85"/>
                </a:cxn>
                <a:cxn ang="0">
                  <a:pos x="45" y="84"/>
                </a:cxn>
                <a:cxn ang="0">
                  <a:pos x="56" y="84"/>
                </a:cxn>
                <a:cxn ang="0">
                  <a:pos x="69" y="81"/>
                </a:cxn>
                <a:cxn ang="0">
                  <a:pos x="72" y="78"/>
                </a:cxn>
                <a:cxn ang="0">
                  <a:pos x="82" y="65"/>
                </a:cxn>
                <a:cxn ang="0">
                  <a:pos x="79" y="58"/>
                </a:cxn>
                <a:cxn ang="0">
                  <a:pos x="79" y="41"/>
                </a:cxn>
              </a:cxnLst>
              <a:rect l="0" t="0" r="r" b="b"/>
              <a:pathLst>
                <a:path w="82" h="85">
                  <a:moveTo>
                    <a:pt x="79" y="41"/>
                  </a:moveTo>
                  <a:lnTo>
                    <a:pt x="79" y="41"/>
                  </a:lnTo>
                  <a:lnTo>
                    <a:pt x="77" y="37"/>
                  </a:lnTo>
                  <a:lnTo>
                    <a:pt x="74" y="33"/>
                  </a:lnTo>
                  <a:lnTo>
                    <a:pt x="69" y="28"/>
                  </a:lnTo>
                  <a:lnTo>
                    <a:pt x="69" y="28"/>
                  </a:lnTo>
                  <a:lnTo>
                    <a:pt x="60" y="23"/>
                  </a:lnTo>
                  <a:lnTo>
                    <a:pt x="54" y="20"/>
                  </a:lnTo>
                  <a:lnTo>
                    <a:pt x="50" y="16"/>
                  </a:lnTo>
                  <a:lnTo>
                    <a:pt x="50" y="16"/>
                  </a:lnTo>
                  <a:lnTo>
                    <a:pt x="47" y="13"/>
                  </a:lnTo>
                  <a:lnTo>
                    <a:pt x="45" y="14"/>
                  </a:lnTo>
                  <a:lnTo>
                    <a:pt x="43" y="16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0" y="17"/>
                  </a:lnTo>
                  <a:lnTo>
                    <a:pt x="39" y="14"/>
                  </a:lnTo>
                  <a:lnTo>
                    <a:pt x="37" y="11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0" y="3"/>
                  </a:lnTo>
                  <a:lnTo>
                    <a:pt x="26" y="1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2" y="6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6"/>
                  </a:lnTo>
                  <a:lnTo>
                    <a:pt x="8" y="23"/>
                  </a:lnTo>
                  <a:lnTo>
                    <a:pt x="6" y="30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46"/>
                  </a:lnTo>
                  <a:lnTo>
                    <a:pt x="3" y="50"/>
                  </a:lnTo>
                  <a:lnTo>
                    <a:pt x="2" y="53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64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71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8" y="78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6" y="78"/>
                  </a:lnTo>
                  <a:lnTo>
                    <a:pt x="20" y="80"/>
                  </a:lnTo>
                  <a:lnTo>
                    <a:pt x="32" y="84"/>
                  </a:lnTo>
                  <a:lnTo>
                    <a:pt x="32" y="84"/>
                  </a:lnTo>
                  <a:lnTo>
                    <a:pt x="36" y="85"/>
                  </a:lnTo>
                  <a:lnTo>
                    <a:pt x="37" y="85"/>
                  </a:lnTo>
                  <a:lnTo>
                    <a:pt x="40" y="84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56" y="84"/>
                  </a:lnTo>
                  <a:lnTo>
                    <a:pt x="62" y="84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72" y="78"/>
                  </a:lnTo>
                  <a:lnTo>
                    <a:pt x="74" y="74"/>
                  </a:lnTo>
                  <a:lnTo>
                    <a:pt x="82" y="65"/>
                  </a:lnTo>
                  <a:lnTo>
                    <a:pt x="82" y="65"/>
                  </a:lnTo>
                  <a:lnTo>
                    <a:pt x="79" y="58"/>
                  </a:lnTo>
                  <a:lnTo>
                    <a:pt x="79" y="53"/>
                  </a:lnTo>
                  <a:lnTo>
                    <a:pt x="79" y="41"/>
                  </a:lnTo>
                  <a:lnTo>
                    <a:pt x="79" y="4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1" name="Freeform 294">
              <a:extLst>
                <a:ext uri="{FF2B5EF4-FFF2-40B4-BE49-F238E27FC236}">
                  <a16:creationId xmlns:a16="http://schemas.microsoft.com/office/drawing/2014/main" id="{14D1083D-30D7-4B40-7D19-B312FBC066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0975" y="4917931"/>
              <a:ext cx="475011" cy="941142"/>
            </a:xfrm>
            <a:custGeom>
              <a:avLst/>
              <a:gdLst/>
              <a:ahLst/>
              <a:cxnLst>
                <a:cxn ang="0">
                  <a:pos x="87" y="597"/>
                </a:cxn>
                <a:cxn ang="0">
                  <a:pos x="84" y="587"/>
                </a:cxn>
                <a:cxn ang="0">
                  <a:pos x="78" y="633"/>
                </a:cxn>
                <a:cxn ang="0">
                  <a:pos x="116" y="633"/>
                </a:cxn>
                <a:cxn ang="0">
                  <a:pos x="318" y="62"/>
                </a:cxn>
                <a:cxn ang="0">
                  <a:pos x="303" y="84"/>
                </a:cxn>
                <a:cxn ang="0">
                  <a:pos x="284" y="94"/>
                </a:cxn>
                <a:cxn ang="0">
                  <a:pos x="257" y="95"/>
                </a:cxn>
                <a:cxn ang="0">
                  <a:pos x="249" y="81"/>
                </a:cxn>
                <a:cxn ang="0">
                  <a:pos x="256" y="55"/>
                </a:cxn>
                <a:cxn ang="0">
                  <a:pos x="213" y="35"/>
                </a:cxn>
                <a:cxn ang="0">
                  <a:pos x="173" y="1"/>
                </a:cxn>
                <a:cxn ang="0">
                  <a:pos x="148" y="11"/>
                </a:cxn>
                <a:cxn ang="0">
                  <a:pos x="115" y="4"/>
                </a:cxn>
                <a:cxn ang="0">
                  <a:pos x="89" y="40"/>
                </a:cxn>
                <a:cxn ang="0">
                  <a:pos x="81" y="61"/>
                </a:cxn>
                <a:cxn ang="0">
                  <a:pos x="84" y="84"/>
                </a:cxn>
                <a:cxn ang="0">
                  <a:pos x="71" y="105"/>
                </a:cxn>
                <a:cxn ang="0">
                  <a:pos x="58" y="125"/>
                </a:cxn>
                <a:cxn ang="0">
                  <a:pos x="55" y="148"/>
                </a:cxn>
                <a:cxn ang="0">
                  <a:pos x="50" y="176"/>
                </a:cxn>
                <a:cxn ang="0">
                  <a:pos x="59" y="206"/>
                </a:cxn>
                <a:cxn ang="0">
                  <a:pos x="50" y="232"/>
                </a:cxn>
                <a:cxn ang="0">
                  <a:pos x="42" y="256"/>
                </a:cxn>
                <a:cxn ang="0">
                  <a:pos x="41" y="294"/>
                </a:cxn>
                <a:cxn ang="0">
                  <a:pos x="34" y="311"/>
                </a:cxn>
                <a:cxn ang="0">
                  <a:pos x="25" y="333"/>
                </a:cxn>
                <a:cxn ang="0">
                  <a:pos x="27" y="358"/>
                </a:cxn>
                <a:cxn ang="0">
                  <a:pos x="22" y="382"/>
                </a:cxn>
                <a:cxn ang="0">
                  <a:pos x="27" y="401"/>
                </a:cxn>
                <a:cxn ang="0">
                  <a:pos x="37" y="415"/>
                </a:cxn>
                <a:cxn ang="0">
                  <a:pos x="34" y="425"/>
                </a:cxn>
                <a:cxn ang="0">
                  <a:pos x="28" y="448"/>
                </a:cxn>
                <a:cxn ang="0">
                  <a:pos x="25" y="466"/>
                </a:cxn>
                <a:cxn ang="0">
                  <a:pos x="15" y="481"/>
                </a:cxn>
                <a:cxn ang="0">
                  <a:pos x="11" y="500"/>
                </a:cxn>
                <a:cxn ang="0">
                  <a:pos x="1" y="526"/>
                </a:cxn>
                <a:cxn ang="0">
                  <a:pos x="18" y="539"/>
                </a:cxn>
                <a:cxn ang="0">
                  <a:pos x="22" y="562"/>
                </a:cxn>
                <a:cxn ang="0">
                  <a:pos x="61" y="569"/>
                </a:cxn>
                <a:cxn ang="0">
                  <a:pos x="79" y="570"/>
                </a:cxn>
                <a:cxn ang="0">
                  <a:pos x="71" y="535"/>
                </a:cxn>
                <a:cxn ang="0">
                  <a:pos x="91" y="519"/>
                </a:cxn>
                <a:cxn ang="0">
                  <a:pos x="122" y="482"/>
                </a:cxn>
                <a:cxn ang="0">
                  <a:pos x="118" y="462"/>
                </a:cxn>
                <a:cxn ang="0">
                  <a:pos x="98" y="435"/>
                </a:cxn>
                <a:cxn ang="0">
                  <a:pos x="126" y="414"/>
                </a:cxn>
                <a:cxn ang="0">
                  <a:pos x="136" y="385"/>
                </a:cxn>
                <a:cxn ang="0">
                  <a:pos x="139" y="377"/>
                </a:cxn>
                <a:cxn ang="0">
                  <a:pos x="156" y="377"/>
                </a:cxn>
                <a:cxn ang="0">
                  <a:pos x="148" y="368"/>
                </a:cxn>
                <a:cxn ang="0">
                  <a:pos x="136" y="355"/>
                </a:cxn>
                <a:cxn ang="0">
                  <a:pos x="146" y="340"/>
                </a:cxn>
                <a:cxn ang="0">
                  <a:pos x="178" y="327"/>
                </a:cxn>
                <a:cxn ang="0">
                  <a:pos x="180" y="308"/>
                </a:cxn>
                <a:cxn ang="0">
                  <a:pos x="227" y="300"/>
                </a:cxn>
                <a:cxn ang="0">
                  <a:pos x="273" y="263"/>
                </a:cxn>
                <a:cxn ang="0">
                  <a:pos x="263" y="239"/>
                </a:cxn>
                <a:cxn ang="0">
                  <a:pos x="242" y="222"/>
                </a:cxn>
                <a:cxn ang="0">
                  <a:pos x="250" y="210"/>
                </a:cxn>
                <a:cxn ang="0">
                  <a:pos x="249" y="180"/>
                </a:cxn>
                <a:cxn ang="0">
                  <a:pos x="269" y="135"/>
                </a:cxn>
                <a:cxn ang="0">
                  <a:pos x="318" y="89"/>
                </a:cxn>
              </a:cxnLst>
              <a:rect l="0" t="0" r="r" b="b"/>
              <a:pathLst>
                <a:path w="321" h="636">
                  <a:moveTo>
                    <a:pt x="121" y="624"/>
                  </a:moveTo>
                  <a:lnTo>
                    <a:pt x="121" y="624"/>
                  </a:lnTo>
                  <a:lnTo>
                    <a:pt x="118" y="623"/>
                  </a:lnTo>
                  <a:lnTo>
                    <a:pt x="114" y="621"/>
                  </a:lnTo>
                  <a:lnTo>
                    <a:pt x="104" y="614"/>
                  </a:lnTo>
                  <a:lnTo>
                    <a:pt x="89" y="603"/>
                  </a:lnTo>
                  <a:lnTo>
                    <a:pt x="89" y="603"/>
                  </a:lnTo>
                  <a:lnTo>
                    <a:pt x="87" y="600"/>
                  </a:lnTo>
                  <a:lnTo>
                    <a:pt x="87" y="597"/>
                  </a:lnTo>
                  <a:lnTo>
                    <a:pt x="85" y="596"/>
                  </a:lnTo>
                  <a:lnTo>
                    <a:pt x="82" y="596"/>
                  </a:lnTo>
                  <a:lnTo>
                    <a:pt x="82" y="596"/>
                  </a:lnTo>
                  <a:lnTo>
                    <a:pt x="79" y="594"/>
                  </a:lnTo>
                  <a:lnTo>
                    <a:pt x="78" y="593"/>
                  </a:lnTo>
                  <a:lnTo>
                    <a:pt x="81" y="590"/>
                  </a:lnTo>
                  <a:lnTo>
                    <a:pt x="84" y="589"/>
                  </a:lnTo>
                  <a:lnTo>
                    <a:pt x="84" y="589"/>
                  </a:lnTo>
                  <a:lnTo>
                    <a:pt x="84" y="587"/>
                  </a:lnTo>
                  <a:lnTo>
                    <a:pt x="84" y="584"/>
                  </a:lnTo>
                  <a:lnTo>
                    <a:pt x="81" y="582"/>
                  </a:lnTo>
                  <a:lnTo>
                    <a:pt x="78" y="580"/>
                  </a:lnTo>
                  <a:lnTo>
                    <a:pt x="78" y="580"/>
                  </a:lnTo>
                  <a:lnTo>
                    <a:pt x="77" y="610"/>
                  </a:lnTo>
                  <a:lnTo>
                    <a:pt x="77" y="626"/>
                  </a:lnTo>
                  <a:lnTo>
                    <a:pt x="77" y="631"/>
                  </a:lnTo>
                  <a:lnTo>
                    <a:pt x="78" y="633"/>
                  </a:lnTo>
                  <a:lnTo>
                    <a:pt x="78" y="633"/>
                  </a:lnTo>
                  <a:lnTo>
                    <a:pt x="89" y="633"/>
                  </a:lnTo>
                  <a:lnTo>
                    <a:pt x="98" y="633"/>
                  </a:lnTo>
                  <a:lnTo>
                    <a:pt x="105" y="634"/>
                  </a:lnTo>
                  <a:lnTo>
                    <a:pt x="105" y="634"/>
                  </a:lnTo>
                  <a:lnTo>
                    <a:pt x="108" y="636"/>
                  </a:lnTo>
                  <a:lnTo>
                    <a:pt x="111" y="636"/>
                  </a:lnTo>
                  <a:lnTo>
                    <a:pt x="112" y="634"/>
                  </a:lnTo>
                  <a:lnTo>
                    <a:pt x="112" y="634"/>
                  </a:lnTo>
                  <a:lnTo>
                    <a:pt x="116" y="633"/>
                  </a:lnTo>
                  <a:lnTo>
                    <a:pt x="121" y="631"/>
                  </a:lnTo>
                  <a:lnTo>
                    <a:pt x="126" y="630"/>
                  </a:lnTo>
                  <a:lnTo>
                    <a:pt x="132" y="629"/>
                  </a:lnTo>
                  <a:lnTo>
                    <a:pt x="132" y="629"/>
                  </a:lnTo>
                  <a:lnTo>
                    <a:pt x="133" y="627"/>
                  </a:lnTo>
                  <a:lnTo>
                    <a:pt x="132" y="626"/>
                  </a:lnTo>
                  <a:lnTo>
                    <a:pt x="121" y="624"/>
                  </a:lnTo>
                  <a:lnTo>
                    <a:pt x="121" y="624"/>
                  </a:lnTo>
                  <a:close/>
                  <a:moveTo>
                    <a:pt x="318" y="62"/>
                  </a:moveTo>
                  <a:lnTo>
                    <a:pt x="318" y="62"/>
                  </a:lnTo>
                  <a:lnTo>
                    <a:pt x="314" y="61"/>
                  </a:lnTo>
                  <a:lnTo>
                    <a:pt x="307" y="61"/>
                  </a:lnTo>
                  <a:lnTo>
                    <a:pt x="307" y="61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7" y="69"/>
                  </a:lnTo>
                  <a:lnTo>
                    <a:pt x="306" y="78"/>
                  </a:lnTo>
                  <a:lnTo>
                    <a:pt x="303" y="84"/>
                  </a:lnTo>
                  <a:lnTo>
                    <a:pt x="301" y="87"/>
                  </a:lnTo>
                  <a:lnTo>
                    <a:pt x="300" y="87"/>
                  </a:lnTo>
                  <a:lnTo>
                    <a:pt x="300" y="87"/>
                  </a:lnTo>
                  <a:lnTo>
                    <a:pt x="296" y="88"/>
                  </a:lnTo>
                  <a:lnTo>
                    <a:pt x="293" y="89"/>
                  </a:lnTo>
                  <a:lnTo>
                    <a:pt x="290" y="92"/>
                  </a:lnTo>
                  <a:lnTo>
                    <a:pt x="287" y="94"/>
                  </a:lnTo>
                  <a:lnTo>
                    <a:pt x="287" y="94"/>
                  </a:lnTo>
                  <a:lnTo>
                    <a:pt x="284" y="94"/>
                  </a:lnTo>
                  <a:lnTo>
                    <a:pt x="280" y="95"/>
                  </a:lnTo>
                  <a:lnTo>
                    <a:pt x="277" y="96"/>
                  </a:lnTo>
                  <a:lnTo>
                    <a:pt x="273" y="96"/>
                  </a:lnTo>
                  <a:lnTo>
                    <a:pt x="273" y="96"/>
                  </a:lnTo>
                  <a:lnTo>
                    <a:pt x="269" y="95"/>
                  </a:lnTo>
                  <a:lnTo>
                    <a:pt x="264" y="95"/>
                  </a:lnTo>
                  <a:lnTo>
                    <a:pt x="261" y="95"/>
                  </a:lnTo>
                  <a:lnTo>
                    <a:pt x="257" y="95"/>
                  </a:lnTo>
                  <a:lnTo>
                    <a:pt x="257" y="95"/>
                  </a:lnTo>
                  <a:lnTo>
                    <a:pt x="254" y="94"/>
                  </a:lnTo>
                  <a:lnTo>
                    <a:pt x="249" y="94"/>
                  </a:lnTo>
                  <a:lnTo>
                    <a:pt x="244" y="92"/>
                  </a:lnTo>
                  <a:lnTo>
                    <a:pt x="243" y="91"/>
                  </a:lnTo>
                  <a:lnTo>
                    <a:pt x="243" y="91"/>
                  </a:lnTo>
                  <a:lnTo>
                    <a:pt x="243" y="89"/>
                  </a:lnTo>
                  <a:lnTo>
                    <a:pt x="246" y="88"/>
                  </a:lnTo>
                  <a:lnTo>
                    <a:pt x="247" y="85"/>
                  </a:lnTo>
                  <a:lnTo>
                    <a:pt x="249" y="81"/>
                  </a:lnTo>
                  <a:lnTo>
                    <a:pt x="249" y="81"/>
                  </a:lnTo>
                  <a:lnTo>
                    <a:pt x="249" y="77"/>
                  </a:lnTo>
                  <a:lnTo>
                    <a:pt x="250" y="74"/>
                  </a:lnTo>
                  <a:lnTo>
                    <a:pt x="254" y="68"/>
                  </a:lnTo>
                  <a:lnTo>
                    <a:pt x="260" y="62"/>
                  </a:lnTo>
                  <a:lnTo>
                    <a:pt x="260" y="61"/>
                  </a:lnTo>
                  <a:lnTo>
                    <a:pt x="260" y="59"/>
                  </a:lnTo>
                  <a:lnTo>
                    <a:pt x="260" y="59"/>
                  </a:lnTo>
                  <a:lnTo>
                    <a:pt x="256" y="55"/>
                  </a:lnTo>
                  <a:lnTo>
                    <a:pt x="246" y="52"/>
                  </a:lnTo>
                  <a:lnTo>
                    <a:pt x="236" y="48"/>
                  </a:lnTo>
                  <a:lnTo>
                    <a:pt x="230" y="44"/>
                  </a:lnTo>
                  <a:lnTo>
                    <a:pt x="230" y="44"/>
                  </a:lnTo>
                  <a:lnTo>
                    <a:pt x="227" y="41"/>
                  </a:lnTo>
                  <a:lnTo>
                    <a:pt x="224" y="38"/>
                  </a:lnTo>
                  <a:lnTo>
                    <a:pt x="219" y="35"/>
                  </a:lnTo>
                  <a:lnTo>
                    <a:pt x="213" y="35"/>
                  </a:lnTo>
                  <a:lnTo>
                    <a:pt x="213" y="35"/>
                  </a:lnTo>
                  <a:lnTo>
                    <a:pt x="207" y="34"/>
                  </a:lnTo>
                  <a:lnTo>
                    <a:pt x="203" y="31"/>
                  </a:lnTo>
                  <a:lnTo>
                    <a:pt x="200" y="28"/>
                  </a:lnTo>
                  <a:lnTo>
                    <a:pt x="195" y="24"/>
                  </a:lnTo>
                  <a:lnTo>
                    <a:pt x="195" y="24"/>
                  </a:lnTo>
                  <a:lnTo>
                    <a:pt x="189" y="20"/>
                  </a:lnTo>
                  <a:lnTo>
                    <a:pt x="183" y="13"/>
                  </a:lnTo>
                  <a:lnTo>
                    <a:pt x="178" y="7"/>
                  </a:lnTo>
                  <a:lnTo>
                    <a:pt x="173" y="1"/>
                  </a:lnTo>
                  <a:lnTo>
                    <a:pt x="173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8" y="1"/>
                  </a:lnTo>
                  <a:lnTo>
                    <a:pt x="158" y="1"/>
                  </a:lnTo>
                  <a:lnTo>
                    <a:pt x="152" y="10"/>
                  </a:lnTo>
                  <a:lnTo>
                    <a:pt x="151" y="13"/>
                  </a:lnTo>
                  <a:lnTo>
                    <a:pt x="149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9" y="3"/>
                  </a:lnTo>
                  <a:lnTo>
                    <a:pt x="129" y="3"/>
                  </a:lnTo>
                  <a:lnTo>
                    <a:pt x="125" y="1"/>
                  </a:lnTo>
                  <a:lnTo>
                    <a:pt x="122" y="0"/>
                  </a:lnTo>
                  <a:lnTo>
                    <a:pt x="119" y="0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09" y="8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102" y="24"/>
                  </a:lnTo>
                  <a:lnTo>
                    <a:pt x="99" y="32"/>
                  </a:lnTo>
                  <a:lnTo>
                    <a:pt x="99" y="32"/>
                  </a:lnTo>
                  <a:lnTo>
                    <a:pt x="96" y="35"/>
                  </a:lnTo>
                  <a:lnTo>
                    <a:pt x="89" y="40"/>
                  </a:lnTo>
                  <a:lnTo>
                    <a:pt x="84" y="42"/>
                  </a:lnTo>
                  <a:lnTo>
                    <a:pt x="81" y="47"/>
                  </a:lnTo>
                  <a:lnTo>
                    <a:pt x="81" y="47"/>
                  </a:lnTo>
                  <a:lnTo>
                    <a:pt x="82" y="52"/>
                  </a:lnTo>
                  <a:lnTo>
                    <a:pt x="82" y="55"/>
                  </a:lnTo>
                  <a:lnTo>
                    <a:pt x="81" y="58"/>
                  </a:lnTo>
                  <a:lnTo>
                    <a:pt x="81" y="58"/>
                  </a:lnTo>
                  <a:lnTo>
                    <a:pt x="79" y="59"/>
                  </a:lnTo>
                  <a:lnTo>
                    <a:pt x="81" y="61"/>
                  </a:lnTo>
                  <a:lnTo>
                    <a:pt x="82" y="67"/>
                  </a:lnTo>
                  <a:lnTo>
                    <a:pt x="84" y="72"/>
                  </a:lnTo>
                  <a:lnTo>
                    <a:pt x="84" y="74"/>
                  </a:lnTo>
                  <a:lnTo>
                    <a:pt x="82" y="75"/>
                  </a:lnTo>
                  <a:lnTo>
                    <a:pt x="82" y="75"/>
                  </a:lnTo>
                  <a:lnTo>
                    <a:pt x="81" y="77"/>
                  </a:lnTo>
                  <a:lnTo>
                    <a:pt x="81" y="78"/>
                  </a:lnTo>
                  <a:lnTo>
                    <a:pt x="81" y="81"/>
                  </a:lnTo>
                  <a:lnTo>
                    <a:pt x="84" y="84"/>
                  </a:lnTo>
                  <a:lnTo>
                    <a:pt x="84" y="85"/>
                  </a:lnTo>
                  <a:lnTo>
                    <a:pt x="82" y="85"/>
                  </a:lnTo>
                  <a:lnTo>
                    <a:pt x="82" y="85"/>
                  </a:lnTo>
                  <a:lnTo>
                    <a:pt x="77" y="89"/>
                  </a:lnTo>
                  <a:lnTo>
                    <a:pt x="74" y="91"/>
                  </a:lnTo>
                  <a:lnTo>
                    <a:pt x="72" y="94"/>
                  </a:lnTo>
                  <a:lnTo>
                    <a:pt x="72" y="94"/>
                  </a:lnTo>
                  <a:lnTo>
                    <a:pt x="72" y="101"/>
                  </a:lnTo>
                  <a:lnTo>
                    <a:pt x="71" y="105"/>
                  </a:lnTo>
                  <a:lnTo>
                    <a:pt x="68" y="106"/>
                  </a:lnTo>
                  <a:lnTo>
                    <a:pt x="68" y="106"/>
                  </a:lnTo>
                  <a:lnTo>
                    <a:pt x="65" y="109"/>
                  </a:lnTo>
                  <a:lnTo>
                    <a:pt x="62" y="114"/>
                  </a:lnTo>
                  <a:lnTo>
                    <a:pt x="61" y="118"/>
                  </a:lnTo>
                  <a:lnTo>
                    <a:pt x="61" y="122"/>
                  </a:lnTo>
                  <a:lnTo>
                    <a:pt x="61" y="122"/>
                  </a:lnTo>
                  <a:lnTo>
                    <a:pt x="59" y="123"/>
                  </a:lnTo>
                  <a:lnTo>
                    <a:pt x="58" y="125"/>
                  </a:lnTo>
                  <a:lnTo>
                    <a:pt x="57" y="126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59" y="141"/>
                  </a:lnTo>
                  <a:lnTo>
                    <a:pt x="59" y="145"/>
                  </a:lnTo>
                  <a:lnTo>
                    <a:pt x="58" y="146"/>
                  </a:lnTo>
                  <a:lnTo>
                    <a:pt x="57" y="146"/>
                  </a:lnTo>
                  <a:lnTo>
                    <a:pt x="57" y="146"/>
                  </a:lnTo>
                  <a:lnTo>
                    <a:pt x="55" y="148"/>
                  </a:lnTo>
                  <a:lnTo>
                    <a:pt x="54" y="149"/>
                  </a:lnTo>
                  <a:lnTo>
                    <a:pt x="52" y="153"/>
                  </a:lnTo>
                  <a:lnTo>
                    <a:pt x="51" y="158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60"/>
                  </a:lnTo>
                  <a:lnTo>
                    <a:pt x="47" y="166"/>
                  </a:lnTo>
                  <a:lnTo>
                    <a:pt x="48" y="172"/>
                  </a:lnTo>
                  <a:lnTo>
                    <a:pt x="50" y="176"/>
                  </a:lnTo>
                  <a:lnTo>
                    <a:pt x="50" y="176"/>
                  </a:lnTo>
                  <a:lnTo>
                    <a:pt x="52" y="180"/>
                  </a:lnTo>
                  <a:lnTo>
                    <a:pt x="54" y="185"/>
                  </a:lnTo>
                  <a:lnTo>
                    <a:pt x="55" y="192"/>
                  </a:lnTo>
                  <a:lnTo>
                    <a:pt x="55" y="192"/>
                  </a:lnTo>
                  <a:lnTo>
                    <a:pt x="55" y="196"/>
                  </a:lnTo>
                  <a:lnTo>
                    <a:pt x="58" y="199"/>
                  </a:lnTo>
                  <a:lnTo>
                    <a:pt x="59" y="202"/>
                  </a:lnTo>
                  <a:lnTo>
                    <a:pt x="59" y="206"/>
                  </a:lnTo>
                  <a:lnTo>
                    <a:pt x="59" y="206"/>
                  </a:lnTo>
                  <a:lnTo>
                    <a:pt x="57" y="215"/>
                  </a:lnTo>
                  <a:lnTo>
                    <a:pt x="57" y="217"/>
                  </a:lnTo>
                  <a:lnTo>
                    <a:pt x="54" y="220"/>
                  </a:lnTo>
                  <a:lnTo>
                    <a:pt x="54" y="220"/>
                  </a:lnTo>
                  <a:lnTo>
                    <a:pt x="52" y="222"/>
                  </a:lnTo>
                  <a:lnTo>
                    <a:pt x="52" y="226"/>
                  </a:lnTo>
                  <a:lnTo>
                    <a:pt x="52" y="229"/>
                  </a:lnTo>
                  <a:lnTo>
                    <a:pt x="50" y="232"/>
                  </a:lnTo>
                  <a:lnTo>
                    <a:pt x="50" y="232"/>
                  </a:lnTo>
                  <a:lnTo>
                    <a:pt x="48" y="233"/>
                  </a:lnTo>
                  <a:lnTo>
                    <a:pt x="48" y="234"/>
                  </a:lnTo>
                  <a:lnTo>
                    <a:pt x="50" y="242"/>
                  </a:lnTo>
                  <a:lnTo>
                    <a:pt x="51" y="247"/>
                  </a:lnTo>
                  <a:lnTo>
                    <a:pt x="51" y="250"/>
                  </a:lnTo>
                  <a:lnTo>
                    <a:pt x="50" y="252"/>
                  </a:lnTo>
                  <a:lnTo>
                    <a:pt x="50" y="252"/>
                  </a:lnTo>
                  <a:lnTo>
                    <a:pt x="42" y="256"/>
                  </a:lnTo>
                  <a:lnTo>
                    <a:pt x="40" y="260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80"/>
                  </a:lnTo>
                  <a:lnTo>
                    <a:pt x="38" y="289"/>
                  </a:lnTo>
                  <a:lnTo>
                    <a:pt x="38" y="289"/>
                  </a:lnTo>
                  <a:lnTo>
                    <a:pt x="38" y="291"/>
                  </a:lnTo>
                  <a:lnTo>
                    <a:pt x="40" y="293"/>
                  </a:lnTo>
                  <a:lnTo>
                    <a:pt x="41" y="294"/>
                  </a:lnTo>
                  <a:lnTo>
                    <a:pt x="42" y="297"/>
                  </a:lnTo>
                  <a:lnTo>
                    <a:pt x="42" y="297"/>
                  </a:lnTo>
                  <a:lnTo>
                    <a:pt x="41" y="300"/>
                  </a:lnTo>
                  <a:lnTo>
                    <a:pt x="40" y="301"/>
                  </a:lnTo>
                  <a:lnTo>
                    <a:pt x="37" y="301"/>
                  </a:lnTo>
                  <a:lnTo>
                    <a:pt x="34" y="303"/>
                  </a:lnTo>
                  <a:lnTo>
                    <a:pt x="32" y="304"/>
                  </a:lnTo>
                  <a:lnTo>
                    <a:pt x="32" y="304"/>
                  </a:lnTo>
                  <a:lnTo>
                    <a:pt x="34" y="311"/>
                  </a:lnTo>
                  <a:lnTo>
                    <a:pt x="32" y="314"/>
                  </a:lnTo>
                  <a:lnTo>
                    <a:pt x="32" y="316"/>
                  </a:lnTo>
                  <a:lnTo>
                    <a:pt x="32" y="316"/>
                  </a:lnTo>
                  <a:lnTo>
                    <a:pt x="30" y="317"/>
                  </a:lnTo>
                  <a:lnTo>
                    <a:pt x="28" y="318"/>
                  </a:lnTo>
                  <a:lnTo>
                    <a:pt x="28" y="325"/>
                  </a:lnTo>
                  <a:lnTo>
                    <a:pt x="28" y="325"/>
                  </a:lnTo>
                  <a:lnTo>
                    <a:pt x="27" y="330"/>
                  </a:lnTo>
                  <a:lnTo>
                    <a:pt x="25" y="333"/>
                  </a:lnTo>
                  <a:lnTo>
                    <a:pt x="24" y="335"/>
                  </a:lnTo>
                  <a:lnTo>
                    <a:pt x="22" y="337"/>
                  </a:lnTo>
                  <a:lnTo>
                    <a:pt x="22" y="337"/>
                  </a:lnTo>
                  <a:lnTo>
                    <a:pt x="24" y="340"/>
                  </a:lnTo>
                  <a:lnTo>
                    <a:pt x="25" y="343"/>
                  </a:lnTo>
                  <a:lnTo>
                    <a:pt x="25" y="345"/>
                  </a:lnTo>
                  <a:lnTo>
                    <a:pt x="27" y="348"/>
                  </a:lnTo>
                  <a:lnTo>
                    <a:pt x="27" y="348"/>
                  </a:lnTo>
                  <a:lnTo>
                    <a:pt x="27" y="358"/>
                  </a:lnTo>
                  <a:lnTo>
                    <a:pt x="27" y="362"/>
                  </a:lnTo>
                  <a:lnTo>
                    <a:pt x="27" y="365"/>
                  </a:lnTo>
                  <a:lnTo>
                    <a:pt x="25" y="365"/>
                  </a:lnTo>
                  <a:lnTo>
                    <a:pt x="25" y="365"/>
                  </a:lnTo>
                  <a:lnTo>
                    <a:pt x="24" y="368"/>
                  </a:lnTo>
                  <a:lnTo>
                    <a:pt x="22" y="374"/>
                  </a:lnTo>
                  <a:lnTo>
                    <a:pt x="22" y="380"/>
                  </a:lnTo>
                  <a:lnTo>
                    <a:pt x="22" y="382"/>
                  </a:lnTo>
                  <a:lnTo>
                    <a:pt x="22" y="382"/>
                  </a:lnTo>
                  <a:lnTo>
                    <a:pt x="25" y="384"/>
                  </a:lnTo>
                  <a:lnTo>
                    <a:pt x="25" y="387"/>
                  </a:lnTo>
                  <a:lnTo>
                    <a:pt x="24" y="391"/>
                  </a:lnTo>
                  <a:lnTo>
                    <a:pt x="24" y="391"/>
                  </a:lnTo>
                  <a:lnTo>
                    <a:pt x="25" y="394"/>
                  </a:lnTo>
                  <a:lnTo>
                    <a:pt x="27" y="395"/>
                  </a:lnTo>
                  <a:lnTo>
                    <a:pt x="28" y="398"/>
                  </a:lnTo>
                  <a:lnTo>
                    <a:pt x="28" y="399"/>
                  </a:lnTo>
                  <a:lnTo>
                    <a:pt x="27" y="401"/>
                  </a:lnTo>
                  <a:lnTo>
                    <a:pt x="27" y="401"/>
                  </a:lnTo>
                  <a:lnTo>
                    <a:pt x="25" y="405"/>
                  </a:lnTo>
                  <a:lnTo>
                    <a:pt x="25" y="408"/>
                  </a:lnTo>
                  <a:lnTo>
                    <a:pt x="28" y="409"/>
                  </a:lnTo>
                  <a:lnTo>
                    <a:pt x="32" y="409"/>
                  </a:lnTo>
                  <a:lnTo>
                    <a:pt x="32" y="409"/>
                  </a:lnTo>
                  <a:lnTo>
                    <a:pt x="35" y="409"/>
                  </a:lnTo>
                  <a:lnTo>
                    <a:pt x="37" y="412"/>
                  </a:lnTo>
                  <a:lnTo>
                    <a:pt x="37" y="415"/>
                  </a:lnTo>
                  <a:lnTo>
                    <a:pt x="35" y="417"/>
                  </a:lnTo>
                  <a:lnTo>
                    <a:pt x="34" y="417"/>
                  </a:lnTo>
                  <a:lnTo>
                    <a:pt x="34" y="417"/>
                  </a:lnTo>
                  <a:lnTo>
                    <a:pt x="28" y="417"/>
                  </a:lnTo>
                  <a:lnTo>
                    <a:pt x="27" y="418"/>
                  </a:lnTo>
                  <a:lnTo>
                    <a:pt x="28" y="419"/>
                  </a:lnTo>
                  <a:lnTo>
                    <a:pt x="28" y="419"/>
                  </a:lnTo>
                  <a:lnTo>
                    <a:pt x="31" y="422"/>
                  </a:lnTo>
                  <a:lnTo>
                    <a:pt x="34" y="425"/>
                  </a:lnTo>
                  <a:lnTo>
                    <a:pt x="34" y="428"/>
                  </a:lnTo>
                  <a:lnTo>
                    <a:pt x="31" y="431"/>
                  </a:lnTo>
                  <a:lnTo>
                    <a:pt x="31" y="431"/>
                  </a:lnTo>
                  <a:lnTo>
                    <a:pt x="28" y="432"/>
                  </a:lnTo>
                  <a:lnTo>
                    <a:pt x="27" y="435"/>
                  </a:lnTo>
                  <a:lnTo>
                    <a:pt x="28" y="439"/>
                  </a:lnTo>
                  <a:lnTo>
                    <a:pt x="28" y="444"/>
                  </a:lnTo>
                  <a:lnTo>
                    <a:pt x="28" y="444"/>
                  </a:lnTo>
                  <a:lnTo>
                    <a:pt x="28" y="448"/>
                  </a:lnTo>
                  <a:lnTo>
                    <a:pt x="30" y="451"/>
                  </a:lnTo>
                  <a:lnTo>
                    <a:pt x="30" y="454"/>
                  </a:lnTo>
                  <a:lnTo>
                    <a:pt x="28" y="455"/>
                  </a:lnTo>
                  <a:lnTo>
                    <a:pt x="28" y="455"/>
                  </a:lnTo>
                  <a:lnTo>
                    <a:pt x="27" y="456"/>
                  </a:lnTo>
                  <a:lnTo>
                    <a:pt x="25" y="458"/>
                  </a:lnTo>
                  <a:lnTo>
                    <a:pt x="25" y="461"/>
                  </a:lnTo>
                  <a:lnTo>
                    <a:pt x="25" y="465"/>
                  </a:lnTo>
                  <a:lnTo>
                    <a:pt x="25" y="466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0" y="468"/>
                  </a:lnTo>
                  <a:lnTo>
                    <a:pt x="18" y="471"/>
                  </a:lnTo>
                  <a:lnTo>
                    <a:pt x="18" y="475"/>
                  </a:lnTo>
                  <a:lnTo>
                    <a:pt x="15" y="478"/>
                  </a:lnTo>
                  <a:lnTo>
                    <a:pt x="15" y="478"/>
                  </a:lnTo>
                  <a:lnTo>
                    <a:pt x="15" y="479"/>
                  </a:lnTo>
                  <a:lnTo>
                    <a:pt x="15" y="481"/>
                  </a:lnTo>
                  <a:lnTo>
                    <a:pt x="17" y="483"/>
                  </a:lnTo>
                  <a:lnTo>
                    <a:pt x="18" y="486"/>
                  </a:lnTo>
                  <a:lnTo>
                    <a:pt x="18" y="488"/>
                  </a:lnTo>
                  <a:lnTo>
                    <a:pt x="17" y="489"/>
                  </a:lnTo>
                  <a:lnTo>
                    <a:pt x="17" y="489"/>
                  </a:lnTo>
                  <a:lnTo>
                    <a:pt x="14" y="493"/>
                  </a:lnTo>
                  <a:lnTo>
                    <a:pt x="13" y="496"/>
                  </a:lnTo>
                  <a:lnTo>
                    <a:pt x="13" y="499"/>
                  </a:lnTo>
                  <a:lnTo>
                    <a:pt x="11" y="500"/>
                  </a:lnTo>
                  <a:lnTo>
                    <a:pt x="10" y="500"/>
                  </a:lnTo>
                  <a:lnTo>
                    <a:pt x="10" y="500"/>
                  </a:lnTo>
                  <a:lnTo>
                    <a:pt x="7" y="502"/>
                  </a:lnTo>
                  <a:lnTo>
                    <a:pt x="4" y="505"/>
                  </a:lnTo>
                  <a:lnTo>
                    <a:pt x="1" y="512"/>
                  </a:lnTo>
                  <a:lnTo>
                    <a:pt x="1" y="512"/>
                  </a:lnTo>
                  <a:lnTo>
                    <a:pt x="0" y="519"/>
                  </a:lnTo>
                  <a:lnTo>
                    <a:pt x="0" y="522"/>
                  </a:lnTo>
                  <a:lnTo>
                    <a:pt x="1" y="526"/>
                  </a:lnTo>
                  <a:lnTo>
                    <a:pt x="1" y="526"/>
                  </a:lnTo>
                  <a:lnTo>
                    <a:pt x="3" y="530"/>
                  </a:lnTo>
                  <a:lnTo>
                    <a:pt x="3" y="533"/>
                  </a:lnTo>
                  <a:lnTo>
                    <a:pt x="3" y="535"/>
                  </a:lnTo>
                  <a:lnTo>
                    <a:pt x="4" y="537"/>
                  </a:lnTo>
                  <a:lnTo>
                    <a:pt x="4" y="537"/>
                  </a:lnTo>
                  <a:lnTo>
                    <a:pt x="8" y="537"/>
                  </a:lnTo>
                  <a:lnTo>
                    <a:pt x="14" y="537"/>
                  </a:lnTo>
                  <a:lnTo>
                    <a:pt x="18" y="539"/>
                  </a:lnTo>
                  <a:lnTo>
                    <a:pt x="20" y="540"/>
                  </a:lnTo>
                  <a:lnTo>
                    <a:pt x="20" y="542"/>
                  </a:lnTo>
                  <a:lnTo>
                    <a:pt x="20" y="542"/>
                  </a:lnTo>
                  <a:lnTo>
                    <a:pt x="18" y="547"/>
                  </a:lnTo>
                  <a:lnTo>
                    <a:pt x="18" y="553"/>
                  </a:lnTo>
                  <a:lnTo>
                    <a:pt x="18" y="557"/>
                  </a:lnTo>
                  <a:lnTo>
                    <a:pt x="20" y="560"/>
                  </a:lnTo>
                  <a:lnTo>
                    <a:pt x="20" y="560"/>
                  </a:lnTo>
                  <a:lnTo>
                    <a:pt x="22" y="562"/>
                  </a:lnTo>
                  <a:lnTo>
                    <a:pt x="24" y="563"/>
                  </a:lnTo>
                  <a:lnTo>
                    <a:pt x="25" y="566"/>
                  </a:lnTo>
                  <a:lnTo>
                    <a:pt x="28" y="567"/>
                  </a:lnTo>
                  <a:lnTo>
                    <a:pt x="28" y="567"/>
                  </a:lnTo>
                  <a:lnTo>
                    <a:pt x="41" y="566"/>
                  </a:lnTo>
                  <a:lnTo>
                    <a:pt x="50" y="566"/>
                  </a:lnTo>
                  <a:lnTo>
                    <a:pt x="57" y="566"/>
                  </a:lnTo>
                  <a:lnTo>
                    <a:pt x="57" y="566"/>
                  </a:lnTo>
                  <a:lnTo>
                    <a:pt x="61" y="569"/>
                  </a:lnTo>
                  <a:lnTo>
                    <a:pt x="65" y="572"/>
                  </a:lnTo>
                  <a:lnTo>
                    <a:pt x="65" y="572"/>
                  </a:lnTo>
                  <a:lnTo>
                    <a:pt x="69" y="572"/>
                  </a:lnTo>
                  <a:lnTo>
                    <a:pt x="74" y="573"/>
                  </a:lnTo>
                  <a:lnTo>
                    <a:pt x="78" y="573"/>
                  </a:lnTo>
                  <a:lnTo>
                    <a:pt x="81" y="573"/>
                  </a:lnTo>
                  <a:lnTo>
                    <a:pt x="81" y="573"/>
                  </a:lnTo>
                  <a:lnTo>
                    <a:pt x="81" y="572"/>
                  </a:lnTo>
                  <a:lnTo>
                    <a:pt x="79" y="570"/>
                  </a:lnTo>
                  <a:lnTo>
                    <a:pt x="77" y="566"/>
                  </a:lnTo>
                  <a:lnTo>
                    <a:pt x="74" y="562"/>
                  </a:lnTo>
                  <a:lnTo>
                    <a:pt x="72" y="559"/>
                  </a:lnTo>
                  <a:lnTo>
                    <a:pt x="72" y="559"/>
                  </a:lnTo>
                  <a:lnTo>
                    <a:pt x="71" y="553"/>
                  </a:lnTo>
                  <a:lnTo>
                    <a:pt x="69" y="546"/>
                  </a:lnTo>
                  <a:lnTo>
                    <a:pt x="69" y="546"/>
                  </a:lnTo>
                  <a:lnTo>
                    <a:pt x="69" y="539"/>
                  </a:lnTo>
                  <a:lnTo>
                    <a:pt x="71" y="535"/>
                  </a:lnTo>
                  <a:lnTo>
                    <a:pt x="74" y="532"/>
                  </a:lnTo>
                  <a:lnTo>
                    <a:pt x="74" y="532"/>
                  </a:lnTo>
                  <a:lnTo>
                    <a:pt x="78" y="526"/>
                  </a:lnTo>
                  <a:lnTo>
                    <a:pt x="79" y="525"/>
                  </a:lnTo>
                  <a:lnTo>
                    <a:pt x="82" y="525"/>
                  </a:lnTo>
                  <a:lnTo>
                    <a:pt x="82" y="525"/>
                  </a:lnTo>
                  <a:lnTo>
                    <a:pt x="85" y="525"/>
                  </a:lnTo>
                  <a:lnTo>
                    <a:pt x="88" y="523"/>
                  </a:lnTo>
                  <a:lnTo>
                    <a:pt x="91" y="519"/>
                  </a:lnTo>
                  <a:lnTo>
                    <a:pt x="92" y="513"/>
                  </a:lnTo>
                  <a:lnTo>
                    <a:pt x="92" y="513"/>
                  </a:lnTo>
                  <a:lnTo>
                    <a:pt x="92" y="508"/>
                  </a:lnTo>
                  <a:lnTo>
                    <a:pt x="95" y="503"/>
                  </a:lnTo>
                  <a:lnTo>
                    <a:pt x="104" y="496"/>
                  </a:lnTo>
                  <a:lnTo>
                    <a:pt x="104" y="496"/>
                  </a:lnTo>
                  <a:lnTo>
                    <a:pt x="116" y="486"/>
                  </a:lnTo>
                  <a:lnTo>
                    <a:pt x="121" y="483"/>
                  </a:lnTo>
                  <a:lnTo>
                    <a:pt x="122" y="482"/>
                  </a:lnTo>
                  <a:lnTo>
                    <a:pt x="122" y="481"/>
                  </a:lnTo>
                  <a:lnTo>
                    <a:pt x="122" y="481"/>
                  </a:lnTo>
                  <a:lnTo>
                    <a:pt x="122" y="476"/>
                  </a:lnTo>
                  <a:lnTo>
                    <a:pt x="122" y="472"/>
                  </a:lnTo>
                  <a:lnTo>
                    <a:pt x="125" y="465"/>
                  </a:lnTo>
                  <a:lnTo>
                    <a:pt x="125" y="465"/>
                  </a:lnTo>
                  <a:lnTo>
                    <a:pt x="123" y="463"/>
                  </a:lnTo>
                  <a:lnTo>
                    <a:pt x="122" y="462"/>
                  </a:lnTo>
                  <a:lnTo>
                    <a:pt x="118" y="462"/>
                  </a:lnTo>
                  <a:lnTo>
                    <a:pt x="109" y="461"/>
                  </a:lnTo>
                  <a:lnTo>
                    <a:pt x="109" y="461"/>
                  </a:lnTo>
                  <a:lnTo>
                    <a:pt x="105" y="458"/>
                  </a:lnTo>
                  <a:lnTo>
                    <a:pt x="99" y="452"/>
                  </a:lnTo>
                  <a:lnTo>
                    <a:pt x="96" y="449"/>
                  </a:lnTo>
                  <a:lnTo>
                    <a:pt x="96" y="445"/>
                  </a:lnTo>
                  <a:lnTo>
                    <a:pt x="96" y="441"/>
                  </a:lnTo>
                  <a:lnTo>
                    <a:pt x="98" y="435"/>
                  </a:lnTo>
                  <a:lnTo>
                    <a:pt x="98" y="435"/>
                  </a:lnTo>
                  <a:lnTo>
                    <a:pt x="101" y="431"/>
                  </a:lnTo>
                  <a:lnTo>
                    <a:pt x="104" y="428"/>
                  </a:lnTo>
                  <a:lnTo>
                    <a:pt x="112" y="424"/>
                  </a:lnTo>
                  <a:lnTo>
                    <a:pt x="119" y="421"/>
                  </a:lnTo>
                  <a:lnTo>
                    <a:pt x="123" y="421"/>
                  </a:lnTo>
                  <a:lnTo>
                    <a:pt x="123" y="421"/>
                  </a:lnTo>
                  <a:lnTo>
                    <a:pt x="126" y="419"/>
                  </a:lnTo>
                  <a:lnTo>
                    <a:pt x="126" y="417"/>
                  </a:lnTo>
                  <a:lnTo>
                    <a:pt x="126" y="414"/>
                  </a:lnTo>
                  <a:lnTo>
                    <a:pt x="128" y="412"/>
                  </a:lnTo>
                  <a:lnTo>
                    <a:pt x="128" y="412"/>
                  </a:lnTo>
                  <a:lnTo>
                    <a:pt x="131" y="411"/>
                  </a:lnTo>
                  <a:lnTo>
                    <a:pt x="132" y="408"/>
                  </a:lnTo>
                  <a:lnTo>
                    <a:pt x="132" y="401"/>
                  </a:lnTo>
                  <a:lnTo>
                    <a:pt x="132" y="401"/>
                  </a:lnTo>
                  <a:lnTo>
                    <a:pt x="133" y="391"/>
                  </a:lnTo>
                  <a:lnTo>
                    <a:pt x="135" y="387"/>
                  </a:lnTo>
                  <a:lnTo>
                    <a:pt x="136" y="385"/>
                  </a:lnTo>
                  <a:lnTo>
                    <a:pt x="139" y="385"/>
                  </a:lnTo>
                  <a:lnTo>
                    <a:pt x="139" y="385"/>
                  </a:lnTo>
                  <a:lnTo>
                    <a:pt x="142" y="384"/>
                  </a:lnTo>
                  <a:lnTo>
                    <a:pt x="145" y="382"/>
                  </a:lnTo>
                  <a:lnTo>
                    <a:pt x="145" y="381"/>
                  </a:lnTo>
                  <a:lnTo>
                    <a:pt x="143" y="380"/>
                  </a:lnTo>
                  <a:lnTo>
                    <a:pt x="143" y="380"/>
                  </a:lnTo>
                  <a:lnTo>
                    <a:pt x="141" y="378"/>
                  </a:lnTo>
                  <a:lnTo>
                    <a:pt x="139" y="377"/>
                  </a:lnTo>
                  <a:lnTo>
                    <a:pt x="141" y="374"/>
                  </a:lnTo>
                  <a:lnTo>
                    <a:pt x="143" y="372"/>
                  </a:lnTo>
                  <a:lnTo>
                    <a:pt x="143" y="372"/>
                  </a:lnTo>
                  <a:lnTo>
                    <a:pt x="148" y="374"/>
                  </a:lnTo>
                  <a:lnTo>
                    <a:pt x="149" y="375"/>
                  </a:lnTo>
                  <a:lnTo>
                    <a:pt x="151" y="378"/>
                  </a:lnTo>
                  <a:lnTo>
                    <a:pt x="152" y="378"/>
                  </a:lnTo>
                  <a:lnTo>
                    <a:pt x="152" y="378"/>
                  </a:lnTo>
                  <a:lnTo>
                    <a:pt x="156" y="377"/>
                  </a:lnTo>
                  <a:lnTo>
                    <a:pt x="159" y="374"/>
                  </a:lnTo>
                  <a:lnTo>
                    <a:pt x="160" y="370"/>
                  </a:lnTo>
                  <a:lnTo>
                    <a:pt x="160" y="368"/>
                  </a:lnTo>
                  <a:lnTo>
                    <a:pt x="159" y="365"/>
                  </a:lnTo>
                  <a:lnTo>
                    <a:pt x="159" y="365"/>
                  </a:lnTo>
                  <a:lnTo>
                    <a:pt x="155" y="364"/>
                  </a:lnTo>
                  <a:lnTo>
                    <a:pt x="152" y="365"/>
                  </a:lnTo>
                  <a:lnTo>
                    <a:pt x="151" y="367"/>
                  </a:lnTo>
                  <a:lnTo>
                    <a:pt x="148" y="368"/>
                  </a:lnTo>
                  <a:lnTo>
                    <a:pt x="148" y="368"/>
                  </a:lnTo>
                  <a:lnTo>
                    <a:pt x="145" y="368"/>
                  </a:lnTo>
                  <a:lnTo>
                    <a:pt x="143" y="367"/>
                  </a:lnTo>
                  <a:lnTo>
                    <a:pt x="141" y="365"/>
                  </a:lnTo>
                  <a:lnTo>
                    <a:pt x="139" y="364"/>
                  </a:lnTo>
                  <a:lnTo>
                    <a:pt x="139" y="364"/>
                  </a:lnTo>
                  <a:lnTo>
                    <a:pt x="138" y="362"/>
                  </a:lnTo>
                  <a:lnTo>
                    <a:pt x="138" y="360"/>
                  </a:lnTo>
                  <a:lnTo>
                    <a:pt x="136" y="355"/>
                  </a:lnTo>
                  <a:lnTo>
                    <a:pt x="136" y="353"/>
                  </a:lnTo>
                  <a:lnTo>
                    <a:pt x="136" y="353"/>
                  </a:lnTo>
                  <a:lnTo>
                    <a:pt x="135" y="345"/>
                  </a:lnTo>
                  <a:lnTo>
                    <a:pt x="135" y="341"/>
                  </a:lnTo>
                  <a:lnTo>
                    <a:pt x="136" y="337"/>
                  </a:lnTo>
                  <a:lnTo>
                    <a:pt x="136" y="337"/>
                  </a:lnTo>
                  <a:lnTo>
                    <a:pt x="138" y="337"/>
                  </a:lnTo>
                  <a:lnTo>
                    <a:pt x="139" y="337"/>
                  </a:lnTo>
                  <a:lnTo>
                    <a:pt x="146" y="340"/>
                  </a:lnTo>
                  <a:lnTo>
                    <a:pt x="153" y="343"/>
                  </a:lnTo>
                  <a:lnTo>
                    <a:pt x="162" y="344"/>
                  </a:lnTo>
                  <a:lnTo>
                    <a:pt x="162" y="344"/>
                  </a:lnTo>
                  <a:lnTo>
                    <a:pt x="169" y="344"/>
                  </a:lnTo>
                  <a:lnTo>
                    <a:pt x="175" y="341"/>
                  </a:lnTo>
                  <a:lnTo>
                    <a:pt x="179" y="338"/>
                  </a:lnTo>
                  <a:lnTo>
                    <a:pt x="180" y="335"/>
                  </a:lnTo>
                  <a:lnTo>
                    <a:pt x="180" y="335"/>
                  </a:lnTo>
                  <a:lnTo>
                    <a:pt x="178" y="327"/>
                  </a:lnTo>
                  <a:lnTo>
                    <a:pt x="179" y="323"/>
                  </a:lnTo>
                  <a:lnTo>
                    <a:pt x="179" y="321"/>
                  </a:lnTo>
                  <a:lnTo>
                    <a:pt x="182" y="320"/>
                  </a:lnTo>
                  <a:lnTo>
                    <a:pt x="182" y="320"/>
                  </a:lnTo>
                  <a:lnTo>
                    <a:pt x="185" y="317"/>
                  </a:lnTo>
                  <a:lnTo>
                    <a:pt x="185" y="314"/>
                  </a:lnTo>
                  <a:lnTo>
                    <a:pt x="182" y="311"/>
                  </a:lnTo>
                  <a:lnTo>
                    <a:pt x="180" y="308"/>
                  </a:lnTo>
                  <a:lnTo>
                    <a:pt x="180" y="308"/>
                  </a:lnTo>
                  <a:lnTo>
                    <a:pt x="180" y="304"/>
                  </a:lnTo>
                  <a:lnTo>
                    <a:pt x="182" y="301"/>
                  </a:lnTo>
                  <a:lnTo>
                    <a:pt x="183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92" y="303"/>
                  </a:lnTo>
                  <a:lnTo>
                    <a:pt x="202" y="303"/>
                  </a:lnTo>
                  <a:lnTo>
                    <a:pt x="227" y="300"/>
                  </a:lnTo>
                  <a:lnTo>
                    <a:pt x="227" y="300"/>
                  </a:lnTo>
                  <a:lnTo>
                    <a:pt x="240" y="296"/>
                  </a:lnTo>
                  <a:lnTo>
                    <a:pt x="249" y="293"/>
                  </a:lnTo>
                  <a:lnTo>
                    <a:pt x="256" y="289"/>
                  </a:lnTo>
                  <a:lnTo>
                    <a:pt x="259" y="284"/>
                  </a:lnTo>
                  <a:lnTo>
                    <a:pt x="259" y="284"/>
                  </a:lnTo>
                  <a:lnTo>
                    <a:pt x="260" y="280"/>
                  </a:lnTo>
                  <a:lnTo>
                    <a:pt x="264" y="274"/>
                  </a:lnTo>
                  <a:lnTo>
                    <a:pt x="273" y="263"/>
                  </a:lnTo>
                  <a:lnTo>
                    <a:pt x="273" y="263"/>
                  </a:lnTo>
                  <a:lnTo>
                    <a:pt x="274" y="260"/>
                  </a:lnTo>
                  <a:lnTo>
                    <a:pt x="273" y="257"/>
                  </a:lnTo>
                  <a:lnTo>
                    <a:pt x="270" y="254"/>
                  </a:lnTo>
                  <a:lnTo>
                    <a:pt x="266" y="253"/>
                  </a:lnTo>
                  <a:lnTo>
                    <a:pt x="266" y="253"/>
                  </a:lnTo>
                  <a:lnTo>
                    <a:pt x="261" y="252"/>
                  </a:lnTo>
                  <a:lnTo>
                    <a:pt x="260" y="247"/>
                  </a:lnTo>
                  <a:lnTo>
                    <a:pt x="261" y="243"/>
                  </a:lnTo>
                  <a:lnTo>
                    <a:pt x="263" y="239"/>
                  </a:lnTo>
                  <a:lnTo>
                    <a:pt x="263" y="239"/>
                  </a:lnTo>
                  <a:lnTo>
                    <a:pt x="264" y="236"/>
                  </a:lnTo>
                  <a:lnTo>
                    <a:pt x="263" y="233"/>
                  </a:lnTo>
                  <a:lnTo>
                    <a:pt x="259" y="230"/>
                  </a:lnTo>
                  <a:lnTo>
                    <a:pt x="254" y="229"/>
                  </a:lnTo>
                  <a:lnTo>
                    <a:pt x="254" y="229"/>
                  </a:lnTo>
                  <a:lnTo>
                    <a:pt x="249" y="229"/>
                  </a:lnTo>
                  <a:lnTo>
                    <a:pt x="243" y="226"/>
                  </a:lnTo>
                  <a:lnTo>
                    <a:pt x="242" y="222"/>
                  </a:lnTo>
                  <a:lnTo>
                    <a:pt x="242" y="220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6" y="216"/>
                  </a:lnTo>
                  <a:lnTo>
                    <a:pt x="249" y="217"/>
                  </a:lnTo>
                  <a:lnTo>
                    <a:pt x="249" y="217"/>
                  </a:lnTo>
                  <a:lnTo>
                    <a:pt x="250" y="213"/>
                  </a:lnTo>
                  <a:lnTo>
                    <a:pt x="250" y="210"/>
                  </a:lnTo>
                  <a:lnTo>
                    <a:pt x="250" y="210"/>
                  </a:lnTo>
                  <a:lnTo>
                    <a:pt x="247" y="209"/>
                  </a:lnTo>
                  <a:lnTo>
                    <a:pt x="246" y="206"/>
                  </a:lnTo>
                  <a:lnTo>
                    <a:pt x="244" y="200"/>
                  </a:lnTo>
                  <a:lnTo>
                    <a:pt x="244" y="200"/>
                  </a:lnTo>
                  <a:lnTo>
                    <a:pt x="246" y="195"/>
                  </a:lnTo>
                  <a:lnTo>
                    <a:pt x="247" y="192"/>
                  </a:lnTo>
                  <a:lnTo>
                    <a:pt x="249" y="188"/>
                  </a:lnTo>
                  <a:lnTo>
                    <a:pt x="249" y="180"/>
                  </a:lnTo>
                  <a:lnTo>
                    <a:pt x="249" y="180"/>
                  </a:lnTo>
                  <a:lnTo>
                    <a:pt x="250" y="172"/>
                  </a:lnTo>
                  <a:lnTo>
                    <a:pt x="252" y="165"/>
                  </a:lnTo>
                  <a:lnTo>
                    <a:pt x="254" y="158"/>
                  </a:lnTo>
                  <a:lnTo>
                    <a:pt x="254" y="152"/>
                  </a:lnTo>
                  <a:lnTo>
                    <a:pt x="254" y="152"/>
                  </a:lnTo>
                  <a:lnTo>
                    <a:pt x="256" y="151"/>
                  </a:lnTo>
                  <a:lnTo>
                    <a:pt x="257" y="148"/>
                  </a:lnTo>
                  <a:lnTo>
                    <a:pt x="261" y="142"/>
                  </a:lnTo>
                  <a:lnTo>
                    <a:pt x="269" y="135"/>
                  </a:lnTo>
                  <a:lnTo>
                    <a:pt x="274" y="126"/>
                  </a:lnTo>
                  <a:lnTo>
                    <a:pt x="274" y="126"/>
                  </a:lnTo>
                  <a:lnTo>
                    <a:pt x="280" y="118"/>
                  </a:lnTo>
                  <a:lnTo>
                    <a:pt x="289" y="109"/>
                  </a:lnTo>
                  <a:lnTo>
                    <a:pt x="296" y="102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13" y="92"/>
                  </a:lnTo>
                  <a:lnTo>
                    <a:pt x="318" y="89"/>
                  </a:lnTo>
                  <a:lnTo>
                    <a:pt x="321" y="87"/>
                  </a:lnTo>
                  <a:lnTo>
                    <a:pt x="321" y="87"/>
                  </a:lnTo>
                  <a:lnTo>
                    <a:pt x="321" y="82"/>
                  </a:lnTo>
                  <a:lnTo>
                    <a:pt x="321" y="74"/>
                  </a:lnTo>
                  <a:lnTo>
                    <a:pt x="320" y="67"/>
                  </a:lnTo>
                  <a:lnTo>
                    <a:pt x="318" y="62"/>
                  </a:lnTo>
                  <a:lnTo>
                    <a:pt x="318" y="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2" name="Freeform 295">
              <a:extLst>
                <a:ext uri="{FF2B5EF4-FFF2-40B4-BE49-F238E27FC236}">
                  <a16:creationId xmlns:a16="http://schemas.microsoft.com/office/drawing/2014/main" id="{E16B7B9C-9C7F-71CF-FF42-629FB8AE0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662" y="4808426"/>
              <a:ext cx="205691" cy="1066925"/>
            </a:xfrm>
            <a:custGeom>
              <a:avLst/>
              <a:gdLst/>
              <a:ahLst/>
              <a:cxnLst>
                <a:cxn ang="0">
                  <a:pos x="52" y="613"/>
                </a:cxn>
                <a:cxn ang="0">
                  <a:pos x="38" y="579"/>
                </a:cxn>
                <a:cxn ang="0">
                  <a:pos x="49" y="553"/>
                </a:cxn>
                <a:cxn ang="0">
                  <a:pos x="62" y="529"/>
                </a:cxn>
                <a:cxn ang="0">
                  <a:pos x="62" y="493"/>
                </a:cxn>
                <a:cxn ang="0">
                  <a:pos x="59" y="479"/>
                </a:cxn>
                <a:cxn ang="0">
                  <a:pos x="56" y="448"/>
                </a:cxn>
                <a:cxn ang="0">
                  <a:pos x="58" y="409"/>
                </a:cxn>
                <a:cxn ang="0">
                  <a:pos x="71" y="375"/>
                </a:cxn>
                <a:cxn ang="0">
                  <a:pos x="76" y="330"/>
                </a:cxn>
                <a:cxn ang="0">
                  <a:pos x="88" y="294"/>
                </a:cxn>
                <a:cxn ang="0">
                  <a:pos x="82" y="246"/>
                </a:cxn>
                <a:cxn ang="0">
                  <a:pos x="91" y="205"/>
                </a:cxn>
                <a:cxn ang="0">
                  <a:pos x="106" y="168"/>
                </a:cxn>
                <a:cxn ang="0">
                  <a:pos x="118" y="146"/>
                </a:cxn>
                <a:cxn ang="0">
                  <a:pos x="133" y="106"/>
                </a:cxn>
                <a:cxn ang="0">
                  <a:pos x="119" y="61"/>
                </a:cxn>
                <a:cxn ang="0">
                  <a:pos x="116" y="31"/>
                </a:cxn>
                <a:cxn ang="0">
                  <a:pos x="98" y="0"/>
                </a:cxn>
                <a:cxn ang="0">
                  <a:pos x="89" y="48"/>
                </a:cxn>
                <a:cxn ang="0">
                  <a:pos x="82" y="126"/>
                </a:cxn>
                <a:cxn ang="0">
                  <a:pos x="64" y="195"/>
                </a:cxn>
                <a:cxn ang="0">
                  <a:pos x="64" y="264"/>
                </a:cxn>
                <a:cxn ang="0">
                  <a:pos x="42" y="330"/>
                </a:cxn>
                <a:cxn ang="0">
                  <a:pos x="35" y="375"/>
                </a:cxn>
                <a:cxn ang="0">
                  <a:pos x="29" y="428"/>
                </a:cxn>
                <a:cxn ang="0">
                  <a:pos x="31" y="459"/>
                </a:cxn>
                <a:cxn ang="0">
                  <a:pos x="44" y="431"/>
                </a:cxn>
                <a:cxn ang="0">
                  <a:pos x="41" y="459"/>
                </a:cxn>
                <a:cxn ang="0">
                  <a:pos x="38" y="486"/>
                </a:cxn>
                <a:cxn ang="0">
                  <a:pos x="29" y="508"/>
                </a:cxn>
                <a:cxn ang="0">
                  <a:pos x="29" y="496"/>
                </a:cxn>
                <a:cxn ang="0">
                  <a:pos x="22" y="503"/>
                </a:cxn>
                <a:cxn ang="0">
                  <a:pos x="10" y="520"/>
                </a:cxn>
                <a:cxn ang="0">
                  <a:pos x="11" y="530"/>
                </a:cxn>
                <a:cxn ang="0">
                  <a:pos x="17" y="550"/>
                </a:cxn>
                <a:cxn ang="0">
                  <a:pos x="24" y="553"/>
                </a:cxn>
                <a:cxn ang="0">
                  <a:pos x="4" y="570"/>
                </a:cxn>
                <a:cxn ang="0">
                  <a:pos x="15" y="573"/>
                </a:cxn>
                <a:cxn ang="0">
                  <a:pos x="12" y="596"/>
                </a:cxn>
                <a:cxn ang="0">
                  <a:pos x="24" y="587"/>
                </a:cxn>
                <a:cxn ang="0">
                  <a:pos x="11" y="614"/>
                </a:cxn>
                <a:cxn ang="0">
                  <a:pos x="21" y="624"/>
                </a:cxn>
                <a:cxn ang="0">
                  <a:pos x="29" y="636"/>
                </a:cxn>
                <a:cxn ang="0">
                  <a:pos x="47" y="640"/>
                </a:cxn>
                <a:cxn ang="0">
                  <a:pos x="39" y="650"/>
                </a:cxn>
                <a:cxn ang="0">
                  <a:pos x="49" y="657"/>
                </a:cxn>
                <a:cxn ang="0">
                  <a:pos x="38" y="668"/>
                </a:cxn>
                <a:cxn ang="0">
                  <a:pos x="68" y="663"/>
                </a:cxn>
                <a:cxn ang="0">
                  <a:pos x="31" y="671"/>
                </a:cxn>
                <a:cxn ang="0">
                  <a:pos x="56" y="690"/>
                </a:cxn>
                <a:cxn ang="0">
                  <a:pos x="74" y="668"/>
                </a:cxn>
                <a:cxn ang="0">
                  <a:pos x="79" y="664"/>
                </a:cxn>
                <a:cxn ang="0">
                  <a:pos x="91" y="675"/>
                </a:cxn>
                <a:cxn ang="0">
                  <a:pos x="82" y="675"/>
                </a:cxn>
                <a:cxn ang="0">
                  <a:pos x="66" y="690"/>
                </a:cxn>
                <a:cxn ang="0">
                  <a:pos x="72" y="700"/>
                </a:cxn>
                <a:cxn ang="0">
                  <a:pos x="86" y="701"/>
                </a:cxn>
                <a:cxn ang="0">
                  <a:pos x="105" y="710"/>
                </a:cxn>
                <a:cxn ang="0">
                  <a:pos x="125" y="711"/>
                </a:cxn>
                <a:cxn ang="0">
                  <a:pos x="111" y="684"/>
                </a:cxn>
                <a:cxn ang="0">
                  <a:pos x="91" y="640"/>
                </a:cxn>
              </a:cxnLst>
              <a:rect l="0" t="0" r="r" b="b"/>
              <a:pathLst>
                <a:path w="139" h="721">
                  <a:moveTo>
                    <a:pt x="62" y="641"/>
                  </a:moveTo>
                  <a:lnTo>
                    <a:pt x="62" y="641"/>
                  </a:lnTo>
                  <a:lnTo>
                    <a:pt x="59" y="640"/>
                  </a:lnTo>
                  <a:lnTo>
                    <a:pt x="58" y="637"/>
                  </a:lnTo>
                  <a:lnTo>
                    <a:pt x="56" y="636"/>
                  </a:lnTo>
                  <a:lnTo>
                    <a:pt x="54" y="634"/>
                  </a:lnTo>
                  <a:lnTo>
                    <a:pt x="54" y="634"/>
                  </a:lnTo>
                  <a:lnTo>
                    <a:pt x="52" y="631"/>
                  </a:lnTo>
                  <a:lnTo>
                    <a:pt x="52" y="627"/>
                  </a:lnTo>
                  <a:lnTo>
                    <a:pt x="52" y="621"/>
                  </a:lnTo>
                  <a:lnTo>
                    <a:pt x="54" y="616"/>
                  </a:lnTo>
                  <a:lnTo>
                    <a:pt x="54" y="616"/>
                  </a:lnTo>
                  <a:lnTo>
                    <a:pt x="54" y="614"/>
                  </a:lnTo>
                  <a:lnTo>
                    <a:pt x="52" y="613"/>
                  </a:lnTo>
                  <a:lnTo>
                    <a:pt x="48" y="611"/>
                  </a:lnTo>
                  <a:lnTo>
                    <a:pt x="42" y="611"/>
                  </a:lnTo>
                  <a:lnTo>
                    <a:pt x="38" y="611"/>
                  </a:lnTo>
                  <a:lnTo>
                    <a:pt x="38" y="611"/>
                  </a:lnTo>
                  <a:lnTo>
                    <a:pt x="37" y="609"/>
                  </a:lnTo>
                  <a:lnTo>
                    <a:pt x="37" y="607"/>
                  </a:lnTo>
                  <a:lnTo>
                    <a:pt x="37" y="604"/>
                  </a:lnTo>
                  <a:lnTo>
                    <a:pt x="35" y="600"/>
                  </a:lnTo>
                  <a:lnTo>
                    <a:pt x="35" y="600"/>
                  </a:lnTo>
                  <a:lnTo>
                    <a:pt x="34" y="596"/>
                  </a:lnTo>
                  <a:lnTo>
                    <a:pt x="34" y="593"/>
                  </a:lnTo>
                  <a:lnTo>
                    <a:pt x="35" y="586"/>
                  </a:lnTo>
                  <a:lnTo>
                    <a:pt x="35" y="586"/>
                  </a:lnTo>
                  <a:lnTo>
                    <a:pt x="38" y="579"/>
                  </a:lnTo>
                  <a:lnTo>
                    <a:pt x="41" y="576"/>
                  </a:lnTo>
                  <a:lnTo>
                    <a:pt x="44" y="574"/>
                  </a:lnTo>
                  <a:lnTo>
                    <a:pt x="44" y="574"/>
                  </a:lnTo>
                  <a:lnTo>
                    <a:pt x="45" y="574"/>
                  </a:lnTo>
                  <a:lnTo>
                    <a:pt x="47" y="573"/>
                  </a:lnTo>
                  <a:lnTo>
                    <a:pt x="47" y="570"/>
                  </a:lnTo>
                  <a:lnTo>
                    <a:pt x="48" y="567"/>
                  </a:lnTo>
                  <a:lnTo>
                    <a:pt x="51" y="563"/>
                  </a:lnTo>
                  <a:lnTo>
                    <a:pt x="51" y="563"/>
                  </a:lnTo>
                  <a:lnTo>
                    <a:pt x="52" y="562"/>
                  </a:lnTo>
                  <a:lnTo>
                    <a:pt x="52" y="560"/>
                  </a:lnTo>
                  <a:lnTo>
                    <a:pt x="51" y="557"/>
                  </a:lnTo>
                  <a:lnTo>
                    <a:pt x="49" y="555"/>
                  </a:lnTo>
                  <a:lnTo>
                    <a:pt x="49" y="553"/>
                  </a:lnTo>
                  <a:lnTo>
                    <a:pt x="49" y="552"/>
                  </a:lnTo>
                  <a:lnTo>
                    <a:pt x="49" y="552"/>
                  </a:lnTo>
                  <a:lnTo>
                    <a:pt x="52" y="549"/>
                  </a:lnTo>
                  <a:lnTo>
                    <a:pt x="52" y="545"/>
                  </a:lnTo>
                  <a:lnTo>
                    <a:pt x="54" y="542"/>
                  </a:lnTo>
                  <a:lnTo>
                    <a:pt x="56" y="540"/>
                  </a:lnTo>
                  <a:lnTo>
                    <a:pt x="56" y="540"/>
                  </a:lnTo>
                  <a:lnTo>
                    <a:pt x="59" y="540"/>
                  </a:lnTo>
                  <a:lnTo>
                    <a:pt x="59" y="539"/>
                  </a:lnTo>
                  <a:lnTo>
                    <a:pt x="59" y="535"/>
                  </a:lnTo>
                  <a:lnTo>
                    <a:pt x="59" y="532"/>
                  </a:lnTo>
                  <a:lnTo>
                    <a:pt x="61" y="530"/>
                  </a:lnTo>
                  <a:lnTo>
                    <a:pt x="62" y="529"/>
                  </a:lnTo>
                  <a:lnTo>
                    <a:pt x="62" y="529"/>
                  </a:lnTo>
                  <a:lnTo>
                    <a:pt x="64" y="528"/>
                  </a:lnTo>
                  <a:lnTo>
                    <a:pt x="64" y="525"/>
                  </a:lnTo>
                  <a:lnTo>
                    <a:pt x="62" y="522"/>
                  </a:lnTo>
                  <a:lnTo>
                    <a:pt x="62" y="518"/>
                  </a:lnTo>
                  <a:lnTo>
                    <a:pt x="62" y="518"/>
                  </a:lnTo>
                  <a:lnTo>
                    <a:pt x="62" y="513"/>
                  </a:lnTo>
                  <a:lnTo>
                    <a:pt x="61" y="509"/>
                  </a:lnTo>
                  <a:lnTo>
                    <a:pt x="62" y="506"/>
                  </a:lnTo>
                  <a:lnTo>
                    <a:pt x="65" y="505"/>
                  </a:lnTo>
                  <a:lnTo>
                    <a:pt x="65" y="505"/>
                  </a:lnTo>
                  <a:lnTo>
                    <a:pt x="68" y="502"/>
                  </a:lnTo>
                  <a:lnTo>
                    <a:pt x="68" y="499"/>
                  </a:lnTo>
                  <a:lnTo>
                    <a:pt x="65" y="496"/>
                  </a:lnTo>
                  <a:lnTo>
                    <a:pt x="62" y="493"/>
                  </a:lnTo>
                  <a:lnTo>
                    <a:pt x="62" y="493"/>
                  </a:lnTo>
                  <a:lnTo>
                    <a:pt x="61" y="492"/>
                  </a:lnTo>
                  <a:lnTo>
                    <a:pt x="62" y="491"/>
                  </a:lnTo>
                  <a:lnTo>
                    <a:pt x="68" y="491"/>
                  </a:lnTo>
                  <a:lnTo>
                    <a:pt x="68" y="491"/>
                  </a:lnTo>
                  <a:lnTo>
                    <a:pt x="69" y="491"/>
                  </a:lnTo>
                  <a:lnTo>
                    <a:pt x="71" y="489"/>
                  </a:lnTo>
                  <a:lnTo>
                    <a:pt x="71" y="486"/>
                  </a:lnTo>
                  <a:lnTo>
                    <a:pt x="69" y="483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2" y="483"/>
                  </a:lnTo>
                  <a:lnTo>
                    <a:pt x="59" y="482"/>
                  </a:lnTo>
                  <a:lnTo>
                    <a:pt x="59" y="479"/>
                  </a:lnTo>
                  <a:lnTo>
                    <a:pt x="61" y="475"/>
                  </a:lnTo>
                  <a:lnTo>
                    <a:pt x="61" y="475"/>
                  </a:lnTo>
                  <a:lnTo>
                    <a:pt x="62" y="473"/>
                  </a:lnTo>
                  <a:lnTo>
                    <a:pt x="62" y="472"/>
                  </a:lnTo>
                  <a:lnTo>
                    <a:pt x="61" y="469"/>
                  </a:lnTo>
                  <a:lnTo>
                    <a:pt x="59" y="468"/>
                  </a:lnTo>
                  <a:lnTo>
                    <a:pt x="58" y="465"/>
                  </a:lnTo>
                  <a:lnTo>
                    <a:pt x="58" y="465"/>
                  </a:lnTo>
                  <a:lnTo>
                    <a:pt x="59" y="461"/>
                  </a:lnTo>
                  <a:lnTo>
                    <a:pt x="59" y="458"/>
                  </a:lnTo>
                  <a:lnTo>
                    <a:pt x="56" y="456"/>
                  </a:lnTo>
                  <a:lnTo>
                    <a:pt x="56" y="456"/>
                  </a:lnTo>
                  <a:lnTo>
                    <a:pt x="56" y="454"/>
                  </a:lnTo>
                  <a:lnTo>
                    <a:pt x="56" y="448"/>
                  </a:lnTo>
                  <a:lnTo>
                    <a:pt x="58" y="442"/>
                  </a:lnTo>
                  <a:lnTo>
                    <a:pt x="59" y="439"/>
                  </a:lnTo>
                  <a:lnTo>
                    <a:pt x="59" y="439"/>
                  </a:lnTo>
                  <a:lnTo>
                    <a:pt x="61" y="439"/>
                  </a:lnTo>
                  <a:lnTo>
                    <a:pt x="61" y="436"/>
                  </a:lnTo>
                  <a:lnTo>
                    <a:pt x="61" y="432"/>
                  </a:lnTo>
                  <a:lnTo>
                    <a:pt x="61" y="422"/>
                  </a:lnTo>
                  <a:lnTo>
                    <a:pt x="61" y="422"/>
                  </a:lnTo>
                  <a:lnTo>
                    <a:pt x="59" y="419"/>
                  </a:lnTo>
                  <a:lnTo>
                    <a:pt x="59" y="417"/>
                  </a:lnTo>
                  <a:lnTo>
                    <a:pt x="58" y="414"/>
                  </a:lnTo>
                  <a:lnTo>
                    <a:pt x="56" y="411"/>
                  </a:lnTo>
                  <a:lnTo>
                    <a:pt x="56" y="411"/>
                  </a:lnTo>
                  <a:lnTo>
                    <a:pt x="58" y="409"/>
                  </a:lnTo>
                  <a:lnTo>
                    <a:pt x="59" y="407"/>
                  </a:lnTo>
                  <a:lnTo>
                    <a:pt x="61" y="404"/>
                  </a:lnTo>
                  <a:lnTo>
                    <a:pt x="62" y="399"/>
                  </a:lnTo>
                  <a:lnTo>
                    <a:pt x="62" y="399"/>
                  </a:lnTo>
                  <a:lnTo>
                    <a:pt x="62" y="392"/>
                  </a:lnTo>
                  <a:lnTo>
                    <a:pt x="64" y="391"/>
                  </a:lnTo>
                  <a:lnTo>
                    <a:pt x="66" y="390"/>
                  </a:lnTo>
                  <a:lnTo>
                    <a:pt x="66" y="390"/>
                  </a:lnTo>
                  <a:lnTo>
                    <a:pt x="66" y="388"/>
                  </a:lnTo>
                  <a:lnTo>
                    <a:pt x="68" y="385"/>
                  </a:lnTo>
                  <a:lnTo>
                    <a:pt x="66" y="378"/>
                  </a:lnTo>
                  <a:lnTo>
                    <a:pt x="66" y="378"/>
                  </a:lnTo>
                  <a:lnTo>
                    <a:pt x="68" y="377"/>
                  </a:lnTo>
                  <a:lnTo>
                    <a:pt x="71" y="375"/>
                  </a:lnTo>
                  <a:lnTo>
                    <a:pt x="74" y="375"/>
                  </a:lnTo>
                  <a:lnTo>
                    <a:pt x="75" y="374"/>
                  </a:lnTo>
                  <a:lnTo>
                    <a:pt x="76" y="371"/>
                  </a:lnTo>
                  <a:lnTo>
                    <a:pt x="76" y="371"/>
                  </a:lnTo>
                  <a:lnTo>
                    <a:pt x="75" y="368"/>
                  </a:lnTo>
                  <a:lnTo>
                    <a:pt x="74" y="367"/>
                  </a:lnTo>
                  <a:lnTo>
                    <a:pt x="72" y="365"/>
                  </a:lnTo>
                  <a:lnTo>
                    <a:pt x="72" y="363"/>
                  </a:lnTo>
                  <a:lnTo>
                    <a:pt x="72" y="363"/>
                  </a:lnTo>
                  <a:lnTo>
                    <a:pt x="72" y="354"/>
                  </a:lnTo>
                  <a:lnTo>
                    <a:pt x="72" y="341"/>
                  </a:lnTo>
                  <a:lnTo>
                    <a:pt x="72" y="341"/>
                  </a:lnTo>
                  <a:lnTo>
                    <a:pt x="74" y="334"/>
                  </a:lnTo>
                  <a:lnTo>
                    <a:pt x="76" y="330"/>
                  </a:lnTo>
                  <a:lnTo>
                    <a:pt x="84" y="326"/>
                  </a:lnTo>
                  <a:lnTo>
                    <a:pt x="84" y="326"/>
                  </a:lnTo>
                  <a:lnTo>
                    <a:pt x="85" y="324"/>
                  </a:lnTo>
                  <a:lnTo>
                    <a:pt x="85" y="321"/>
                  </a:lnTo>
                  <a:lnTo>
                    <a:pt x="84" y="316"/>
                  </a:lnTo>
                  <a:lnTo>
                    <a:pt x="82" y="308"/>
                  </a:lnTo>
                  <a:lnTo>
                    <a:pt x="82" y="307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6" y="303"/>
                  </a:lnTo>
                  <a:lnTo>
                    <a:pt x="86" y="300"/>
                  </a:lnTo>
                  <a:lnTo>
                    <a:pt x="86" y="296"/>
                  </a:lnTo>
                  <a:lnTo>
                    <a:pt x="88" y="294"/>
                  </a:lnTo>
                  <a:lnTo>
                    <a:pt x="88" y="294"/>
                  </a:lnTo>
                  <a:lnTo>
                    <a:pt x="91" y="291"/>
                  </a:lnTo>
                  <a:lnTo>
                    <a:pt x="91" y="289"/>
                  </a:lnTo>
                  <a:lnTo>
                    <a:pt x="93" y="280"/>
                  </a:lnTo>
                  <a:lnTo>
                    <a:pt x="93" y="280"/>
                  </a:lnTo>
                  <a:lnTo>
                    <a:pt x="93" y="276"/>
                  </a:lnTo>
                  <a:lnTo>
                    <a:pt x="92" y="273"/>
                  </a:lnTo>
                  <a:lnTo>
                    <a:pt x="89" y="270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88" y="259"/>
                  </a:lnTo>
                  <a:lnTo>
                    <a:pt x="86" y="254"/>
                  </a:lnTo>
                  <a:lnTo>
                    <a:pt x="84" y="250"/>
                  </a:lnTo>
                  <a:lnTo>
                    <a:pt x="84" y="250"/>
                  </a:lnTo>
                  <a:lnTo>
                    <a:pt x="82" y="246"/>
                  </a:lnTo>
                  <a:lnTo>
                    <a:pt x="81" y="240"/>
                  </a:lnTo>
                  <a:lnTo>
                    <a:pt x="82" y="234"/>
                  </a:lnTo>
                  <a:lnTo>
                    <a:pt x="84" y="233"/>
                  </a:lnTo>
                  <a:lnTo>
                    <a:pt x="84" y="233"/>
                  </a:lnTo>
                  <a:lnTo>
                    <a:pt x="85" y="232"/>
                  </a:lnTo>
                  <a:lnTo>
                    <a:pt x="86" y="227"/>
                  </a:lnTo>
                  <a:lnTo>
                    <a:pt x="88" y="223"/>
                  </a:lnTo>
                  <a:lnTo>
                    <a:pt x="89" y="222"/>
                  </a:lnTo>
                  <a:lnTo>
                    <a:pt x="91" y="220"/>
                  </a:lnTo>
                  <a:lnTo>
                    <a:pt x="91" y="220"/>
                  </a:lnTo>
                  <a:lnTo>
                    <a:pt x="92" y="220"/>
                  </a:lnTo>
                  <a:lnTo>
                    <a:pt x="93" y="219"/>
                  </a:lnTo>
                  <a:lnTo>
                    <a:pt x="93" y="215"/>
                  </a:lnTo>
                  <a:lnTo>
                    <a:pt x="91" y="205"/>
                  </a:lnTo>
                  <a:lnTo>
                    <a:pt x="91" y="205"/>
                  </a:lnTo>
                  <a:lnTo>
                    <a:pt x="91" y="200"/>
                  </a:lnTo>
                  <a:lnTo>
                    <a:pt x="92" y="199"/>
                  </a:lnTo>
                  <a:lnTo>
                    <a:pt x="93" y="197"/>
                  </a:lnTo>
                  <a:lnTo>
                    <a:pt x="95" y="196"/>
                  </a:lnTo>
                  <a:lnTo>
                    <a:pt x="95" y="196"/>
                  </a:lnTo>
                  <a:lnTo>
                    <a:pt x="95" y="192"/>
                  </a:lnTo>
                  <a:lnTo>
                    <a:pt x="96" y="188"/>
                  </a:lnTo>
                  <a:lnTo>
                    <a:pt x="99" y="183"/>
                  </a:lnTo>
                  <a:lnTo>
                    <a:pt x="102" y="180"/>
                  </a:lnTo>
                  <a:lnTo>
                    <a:pt x="102" y="180"/>
                  </a:lnTo>
                  <a:lnTo>
                    <a:pt x="105" y="179"/>
                  </a:lnTo>
                  <a:lnTo>
                    <a:pt x="106" y="175"/>
                  </a:lnTo>
                  <a:lnTo>
                    <a:pt x="106" y="168"/>
                  </a:lnTo>
                  <a:lnTo>
                    <a:pt x="106" y="168"/>
                  </a:lnTo>
                  <a:lnTo>
                    <a:pt x="108" y="165"/>
                  </a:lnTo>
                  <a:lnTo>
                    <a:pt x="111" y="163"/>
                  </a:lnTo>
                  <a:lnTo>
                    <a:pt x="116" y="159"/>
                  </a:lnTo>
                  <a:lnTo>
                    <a:pt x="116" y="159"/>
                  </a:lnTo>
                  <a:lnTo>
                    <a:pt x="118" y="159"/>
                  </a:lnTo>
                  <a:lnTo>
                    <a:pt x="118" y="158"/>
                  </a:lnTo>
                  <a:lnTo>
                    <a:pt x="115" y="155"/>
                  </a:lnTo>
                  <a:lnTo>
                    <a:pt x="115" y="152"/>
                  </a:lnTo>
                  <a:lnTo>
                    <a:pt x="115" y="151"/>
                  </a:lnTo>
                  <a:lnTo>
                    <a:pt x="116" y="149"/>
                  </a:lnTo>
                  <a:lnTo>
                    <a:pt x="116" y="149"/>
                  </a:lnTo>
                  <a:lnTo>
                    <a:pt x="118" y="148"/>
                  </a:lnTo>
                  <a:lnTo>
                    <a:pt x="118" y="146"/>
                  </a:lnTo>
                  <a:lnTo>
                    <a:pt x="116" y="141"/>
                  </a:lnTo>
                  <a:lnTo>
                    <a:pt x="115" y="135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5" y="132"/>
                  </a:lnTo>
                  <a:lnTo>
                    <a:pt x="116" y="129"/>
                  </a:lnTo>
                  <a:lnTo>
                    <a:pt x="116" y="126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8" y="116"/>
                  </a:lnTo>
                  <a:lnTo>
                    <a:pt x="123" y="114"/>
                  </a:lnTo>
                  <a:lnTo>
                    <a:pt x="130" y="109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6" y="98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0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82"/>
                  </a:lnTo>
                  <a:lnTo>
                    <a:pt x="125" y="77"/>
                  </a:lnTo>
                  <a:lnTo>
                    <a:pt x="123" y="72"/>
                  </a:lnTo>
                  <a:lnTo>
                    <a:pt x="123" y="72"/>
                  </a:lnTo>
                  <a:lnTo>
                    <a:pt x="121" y="69"/>
                  </a:lnTo>
                  <a:lnTo>
                    <a:pt x="121" y="64"/>
                  </a:lnTo>
                  <a:lnTo>
                    <a:pt x="119" y="61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5" y="55"/>
                  </a:lnTo>
                  <a:lnTo>
                    <a:pt x="112" y="52"/>
                  </a:lnTo>
                  <a:lnTo>
                    <a:pt x="111" y="48"/>
                  </a:lnTo>
                  <a:lnTo>
                    <a:pt x="111" y="47"/>
                  </a:lnTo>
                  <a:lnTo>
                    <a:pt x="112" y="45"/>
                  </a:lnTo>
                  <a:lnTo>
                    <a:pt x="112" y="45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35"/>
                  </a:lnTo>
                  <a:lnTo>
                    <a:pt x="115" y="34"/>
                  </a:lnTo>
                  <a:lnTo>
                    <a:pt x="115" y="34"/>
                  </a:lnTo>
                  <a:lnTo>
                    <a:pt x="116" y="31"/>
                  </a:lnTo>
                  <a:lnTo>
                    <a:pt x="115" y="30"/>
                  </a:lnTo>
                  <a:lnTo>
                    <a:pt x="112" y="28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8" y="23"/>
                  </a:lnTo>
                  <a:lnTo>
                    <a:pt x="106" y="20"/>
                  </a:lnTo>
                  <a:lnTo>
                    <a:pt x="106" y="15"/>
                  </a:lnTo>
                  <a:lnTo>
                    <a:pt x="106" y="11"/>
                  </a:lnTo>
                  <a:lnTo>
                    <a:pt x="106" y="8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2" y="4"/>
                  </a:lnTo>
                  <a:lnTo>
                    <a:pt x="99" y="1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5" y="7"/>
                  </a:lnTo>
                  <a:lnTo>
                    <a:pt x="93" y="10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6" y="23"/>
                  </a:lnTo>
                  <a:lnTo>
                    <a:pt x="86" y="27"/>
                  </a:lnTo>
                  <a:lnTo>
                    <a:pt x="88" y="30"/>
                  </a:lnTo>
                  <a:lnTo>
                    <a:pt x="88" y="30"/>
                  </a:lnTo>
                  <a:lnTo>
                    <a:pt x="89" y="37"/>
                  </a:lnTo>
                  <a:lnTo>
                    <a:pt x="89" y="48"/>
                  </a:lnTo>
                  <a:lnTo>
                    <a:pt x="89" y="61"/>
                  </a:lnTo>
                  <a:lnTo>
                    <a:pt x="89" y="71"/>
                  </a:lnTo>
                  <a:lnTo>
                    <a:pt x="89" y="71"/>
                  </a:lnTo>
                  <a:lnTo>
                    <a:pt x="82" y="95"/>
                  </a:lnTo>
                  <a:lnTo>
                    <a:pt x="82" y="95"/>
                  </a:lnTo>
                  <a:lnTo>
                    <a:pt x="82" y="99"/>
                  </a:lnTo>
                  <a:lnTo>
                    <a:pt x="84" y="101"/>
                  </a:lnTo>
                  <a:lnTo>
                    <a:pt x="85" y="102"/>
                  </a:lnTo>
                  <a:lnTo>
                    <a:pt x="85" y="105"/>
                  </a:lnTo>
                  <a:lnTo>
                    <a:pt x="85" y="105"/>
                  </a:lnTo>
                  <a:lnTo>
                    <a:pt x="84" y="108"/>
                  </a:lnTo>
                  <a:lnTo>
                    <a:pt x="82" y="112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35"/>
                  </a:lnTo>
                  <a:lnTo>
                    <a:pt x="79" y="146"/>
                  </a:lnTo>
                  <a:lnTo>
                    <a:pt x="75" y="162"/>
                  </a:lnTo>
                  <a:lnTo>
                    <a:pt x="75" y="162"/>
                  </a:lnTo>
                  <a:lnTo>
                    <a:pt x="75" y="166"/>
                  </a:lnTo>
                  <a:lnTo>
                    <a:pt x="74" y="170"/>
                  </a:lnTo>
                  <a:lnTo>
                    <a:pt x="72" y="175"/>
                  </a:lnTo>
                  <a:lnTo>
                    <a:pt x="71" y="179"/>
                  </a:lnTo>
                  <a:lnTo>
                    <a:pt x="71" y="179"/>
                  </a:lnTo>
                  <a:lnTo>
                    <a:pt x="71" y="183"/>
                  </a:lnTo>
                  <a:lnTo>
                    <a:pt x="69" y="188"/>
                  </a:lnTo>
                  <a:lnTo>
                    <a:pt x="64" y="193"/>
                  </a:lnTo>
                  <a:lnTo>
                    <a:pt x="64" y="193"/>
                  </a:lnTo>
                  <a:lnTo>
                    <a:pt x="64" y="195"/>
                  </a:lnTo>
                  <a:lnTo>
                    <a:pt x="64" y="196"/>
                  </a:lnTo>
                  <a:lnTo>
                    <a:pt x="66" y="202"/>
                  </a:lnTo>
                  <a:lnTo>
                    <a:pt x="69" y="207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9" y="216"/>
                  </a:lnTo>
                  <a:lnTo>
                    <a:pt x="66" y="220"/>
                  </a:lnTo>
                  <a:lnTo>
                    <a:pt x="64" y="225"/>
                  </a:lnTo>
                  <a:lnTo>
                    <a:pt x="64" y="230"/>
                  </a:lnTo>
                  <a:lnTo>
                    <a:pt x="64" y="230"/>
                  </a:lnTo>
                  <a:lnTo>
                    <a:pt x="65" y="240"/>
                  </a:lnTo>
                  <a:lnTo>
                    <a:pt x="65" y="250"/>
                  </a:lnTo>
                  <a:lnTo>
                    <a:pt x="64" y="264"/>
                  </a:lnTo>
                  <a:lnTo>
                    <a:pt x="64" y="264"/>
                  </a:lnTo>
                  <a:lnTo>
                    <a:pt x="64" y="267"/>
                  </a:lnTo>
                  <a:lnTo>
                    <a:pt x="62" y="269"/>
                  </a:lnTo>
                  <a:lnTo>
                    <a:pt x="61" y="271"/>
                  </a:lnTo>
                  <a:lnTo>
                    <a:pt x="61" y="276"/>
                  </a:lnTo>
                  <a:lnTo>
                    <a:pt x="61" y="276"/>
                  </a:lnTo>
                  <a:lnTo>
                    <a:pt x="61" y="281"/>
                  </a:lnTo>
                  <a:lnTo>
                    <a:pt x="58" y="284"/>
                  </a:lnTo>
                  <a:lnTo>
                    <a:pt x="56" y="290"/>
                  </a:lnTo>
                  <a:lnTo>
                    <a:pt x="55" y="296"/>
                  </a:lnTo>
                  <a:lnTo>
                    <a:pt x="55" y="296"/>
                  </a:lnTo>
                  <a:lnTo>
                    <a:pt x="52" y="304"/>
                  </a:lnTo>
                  <a:lnTo>
                    <a:pt x="49" y="314"/>
                  </a:lnTo>
                  <a:lnTo>
                    <a:pt x="42" y="330"/>
                  </a:lnTo>
                  <a:lnTo>
                    <a:pt x="42" y="330"/>
                  </a:lnTo>
                  <a:lnTo>
                    <a:pt x="39" y="340"/>
                  </a:lnTo>
                  <a:lnTo>
                    <a:pt x="38" y="343"/>
                  </a:lnTo>
                  <a:lnTo>
                    <a:pt x="35" y="343"/>
                  </a:lnTo>
                  <a:lnTo>
                    <a:pt x="35" y="343"/>
                  </a:lnTo>
                  <a:lnTo>
                    <a:pt x="32" y="344"/>
                  </a:lnTo>
                  <a:lnTo>
                    <a:pt x="31" y="345"/>
                  </a:lnTo>
                  <a:lnTo>
                    <a:pt x="31" y="350"/>
                  </a:lnTo>
                  <a:lnTo>
                    <a:pt x="32" y="354"/>
                  </a:lnTo>
                  <a:lnTo>
                    <a:pt x="32" y="354"/>
                  </a:lnTo>
                  <a:lnTo>
                    <a:pt x="34" y="360"/>
                  </a:lnTo>
                  <a:lnTo>
                    <a:pt x="34" y="365"/>
                  </a:lnTo>
                  <a:lnTo>
                    <a:pt x="34" y="370"/>
                  </a:lnTo>
                  <a:lnTo>
                    <a:pt x="35" y="375"/>
                  </a:lnTo>
                  <a:lnTo>
                    <a:pt x="35" y="375"/>
                  </a:lnTo>
                  <a:lnTo>
                    <a:pt x="37" y="380"/>
                  </a:lnTo>
                  <a:lnTo>
                    <a:pt x="38" y="384"/>
                  </a:lnTo>
                  <a:lnTo>
                    <a:pt x="35" y="391"/>
                  </a:lnTo>
                  <a:lnTo>
                    <a:pt x="35" y="391"/>
                  </a:lnTo>
                  <a:lnTo>
                    <a:pt x="32" y="398"/>
                  </a:lnTo>
                  <a:lnTo>
                    <a:pt x="31" y="401"/>
                  </a:lnTo>
                  <a:lnTo>
                    <a:pt x="31" y="405"/>
                  </a:lnTo>
                  <a:lnTo>
                    <a:pt x="31" y="405"/>
                  </a:lnTo>
                  <a:lnTo>
                    <a:pt x="29" y="409"/>
                  </a:lnTo>
                  <a:lnTo>
                    <a:pt x="28" y="414"/>
                  </a:lnTo>
                  <a:lnTo>
                    <a:pt x="28" y="418"/>
                  </a:lnTo>
                  <a:lnTo>
                    <a:pt x="28" y="424"/>
                  </a:lnTo>
                  <a:lnTo>
                    <a:pt x="28" y="424"/>
                  </a:lnTo>
                  <a:lnTo>
                    <a:pt x="29" y="428"/>
                  </a:lnTo>
                  <a:lnTo>
                    <a:pt x="31" y="431"/>
                  </a:lnTo>
                  <a:lnTo>
                    <a:pt x="29" y="432"/>
                  </a:lnTo>
                  <a:lnTo>
                    <a:pt x="27" y="434"/>
                  </a:lnTo>
                  <a:lnTo>
                    <a:pt x="27" y="434"/>
                  </a:lnTo>
                  <a:lnTo>
                    <a:pt x="25" y="434"/>
                  </a:lnTo>
                  <a:lnTo>
                    <a:pt x="22" y="438"/>
                  </a:lnTo>
                  <a:lnTo>
                    <a:pt x="21" y="451"/>
                  </a:lnTo>
                  <a:lnTo>
                    <a:pt x="21" y="451"/>
                  </a:lnTo>
                  <a:lnTo>
                    <a:pt x="20" y="458"/>
                  </a:lnTo>
                  <a:lnTo>
                    <a:pt x="21" y="461"/>
                  </a:lnTo>
                  <a:lnTo>
                    <a:pt x="22" y="462"/>
                  </a:lnTo>
                  <a:lnTo>
                    <a:pt x="28" y="461"/>
                  </a:lnTo>
                  <a:lnTo>
                    <a:pt x="28" y="461"/>
                  </a:lnTo>
                  <a:lnTo>
                    <a:pt x="31" y="459"/>
                  </a:lnTo>
                  <a:lnTo>
                    <a:pt x="32" y="456"/>
                  </a:lnTo>
                  <a:lnTo>
                    <a:pt x="32" y="446"/>
                  </a:lnTo>
                  <a:lnTo>
                    <a:pt x="32" y="436"/>
                  </a:lnTo>
                  <a:lnTo>
                    <a:pt x="34" y="434"/>
                  </a:lnTo>
                  <a:lnTo>
                    <a:pt x="35" y="432"/>
                  </a:lnTo>
                  <a:lnTo>
                    <a:pt x="35" y="432"/>
                  </a:lnTo>
                  <a:lnTo>
                    <a:pt x="38" y="432"/>
                  </a:lnTo>
                  <a:lnTo>
                    <a:pt x="38" y="429"/>
                  </a:lnTo>
                  <a:lnTo>
                    <a:pt x="38" y="428"/>
                  </a:lnTo>
                  <a:lnTo>
                    <a:pt x="41" y="427"/>
                  </a:lnTo>
                  <a:lnTo>
                    <a:pt x="41" y="427"/>
                  </a:lnTo>
                  <a:lnTo>
                    <a:pt x="44" y="427"/>
                  </a:lnTo>
                  <a:lnTo>
                    <a:pt x="44" y="428"/>
                  </a:lnTo>
                  <a:lnTo>
                    <a:pt x="44" y="431"/>
                  </a:lnTo>
                  <a:lnTo>
                    <a:pt x="45" y="432"/>
                  </a:lnTo>
                  <a:lnTo>
                    <a:pt x="45" y="432"/>
                  </a:lnTo>
                  <a:lnTo>
                    <a:pt x="48" y="434"/>
                  </a:lnTo>
                  <a:lnTo>
                    <a:pt x="49" y="435"/>
                  </a:lnTo>
                  <a:lnTo>
                    <a:pt x="49" y="438"/>
                  </a:lnTo>
                  <a:lnTo>
                    <a:pt x="47" y="439"/>
                  </a:lnTo>
                  <a:lnTo>
                    <a:pt x="47" y="439"/>
                  </a:lnTo>
                  <a:lnTo>
                    <a:pt x="45" y="441"/>
                  </a:lnTo>
                  <a:lnTo>
                    <a:pt x="44" y="442"/>
                  </a:lnTo>
                  <a:lnTo>
                    <a:pt x="45" y="446"/>
                  </a:lnTo>
                  <a:lnTo>
                    <a:pt x="45" y="449"/>
                  </a:lnTo>
                  <a:lnTo>
                    <a:pt x="45" y="454"/>
                  </a:lnTo>
                  <a:lnTo>
                    <a:pt x="45" y="454"/>
                  </a:lnTo>
                  <a:lnTo>
                    <a:pt x="41" y="459"/>
                  </a:lnTo>
                  <a:lnTo>
                    <a:pt x="41" y="462"/>
                  </a:lnTo>
                  <a:lnTo>
                    <a:pt x="41" y="466"/>
                  </a:lnTo>
                  <a:lnTo>
                    <a:pt x="41" y="466"/>
                  </a:lnTo>
                  <a:lnTo>
                    <a:pt x="41" y="469"/>
                  </a:lnTo>
                  <a:lnTo>
                    <a:pt x="41" y="471"/>
                  </a:lnTo>
                  <a:lnTo>
                    <a:pt x="39" y="472"/>
                  </a:lnTo>
                  <a:lnTo>
                    <a:pt x="38" y="476"/>
                  </a:lnTo>
                  <a:lnTo>
                    <a:pt x="38" y="476"/>
                  </a:lnTo>
                  <a:lnTo>
                    <a:pt x="38" y="479"/>
                  </a:lnTo>
                  <a:lnTo>
                    <a:pt x="39" y="482"/>
                  </a:lnTo>
                  <a:lnTo>
                    <a:pt x="39" y="483"/>
                  </a:lnTo>
                  <a:lnTo>
                    <a:pt x="39" y="483"/>
                  </a:lnTo>
                  <a:lnTo>
                    <a:pt x="39" y="483"/>
                  </a:lnTo>
                  <a:lnTo>
                    <a:pt x="38" y="486"/>
                  </a:lnTo>
                  <a:lnTo>
                    <a:pt x="39" y="488"/>
                  </a:lnTo>
                  <a:lnTo>
                    <a:pt x="39" y="489"/>
                  </a:lnTo>
                  <a:lnTo>
                    <a:pt x="38" y="491"/>
                  </a:lnTo>
                  <a:lnTo>
                    <a:pt x="38" y="491"/>
                  </a:lnTo>
                  <a:lnTo>
                    <a:pt x="37" y="492"/>
                  </a:lnTo>
                  <a:lnTo>
                    <a:pt x="37" y="495"/>
                  </a:lnTo>
                  <a:lnTo>
                    <a:pt x="39" y="501"/>
                  </a:lnTo>
                  <a:lnTo>
                    <a:pt x="39" y="501"/>
                  </a:lnTo>
                  <a:lnTo>
                    <a:pt x="39" y="502"/>
                  </a:lnTo>
                  <a:lnTo>
                    <a:pt x="37" y="503"/>
                  </a:lnTo>
                  <a:lnTo>
                    <a:pt x="34" y="503"/>
                  </a:lnTo>
                  <a:lnTo>
                    <a:pt x="31" y="505"/>
                  </a:lnTo>
                  <a:lnTo>
                    <a:pt x="31" y="505"/>
                  </a:lnTo>
                  <a:lnTo>
                    <a:pt x="29" y="508"/>
                  </a:lnTo>
                  <a:lnTo>
                    <a:pt x="31" y="510"/>
                  </a:lnTo>
                  <a:lnTo>
                    <a:pt x="32" y="513"/>
                  </a:lnTo>
                  <a:lnTo>
                    <a:pt x="32" y="516"/>
                  </a:lnTo>
                  <a:lnTo>
                    <a:pt x="32" y="516"/>
                  </a:lnTo>
                  <a:lnTo>
                    <a:pt x="31" y="518"/>
                  </a:lnTo>
                  <a:lnTo>
                    <a:pt x="28" y="516"/>
                  </a:lnTo>
                  <a:lnTo>
                    <a:pt x="22" y="512"/>
                  </a:lnTo>
                  <a:lnTo>
                    <a:pt x="22" y="512"/>
                  </a:lnTo>
                  <a:lnTo>
                    <a:pt x="22" y="509"/>
                  </a:lnTo>
                  <a:lnTo>
                    <a:pt x="24" y="506"/>
                  </a:lnTo>
                  <a:lnTo>
                    <a:pt x="29" y="501"/>
                  </a:lnTo>
                  <a:lnTo>
                    <a:pt x="29" y="501"/>
                  </a:lnTo>
                  <a:lnTo>
                    <a:pt x="29" y="499"/>
                  </a:lnTo>
                  <a:lnTo>
                    <a:pt x="29" y="496"/>
                  </a:lnTo>
                  <a:lnTo>
                    <a:pt x="28" y="492"/>
                  </a:lnTo>
                  <a:lnTo>
                    <a:pt x="25" y="489"/>
                  </a:lnTo>
                  <a:lnTo>
                    <a:pt x="22" y="489"/>
                  </a:lnTo>
                  <a:lnTo>
                    <a:pt x="21" y="489"/>
                  </a:lnTo>
                  <a:lnTo>
                    <a:pt x="21" y="489"/>
                  </a:lnTo>
                  <a:lnTo>
                    <a:pt x="20" y="491"/>
                  </a:lnTo>
                  <a:lnTo>
                    <a:pt x="20" y="492"/>
                  </a:lnTo>
                  <a:lnTo>
                    <a:pt x="21" y="495"/>
                  </a:lnTo>
                  <a:lnTo>
                    <a:pt x="24" y="498"/>
                  </a:lnTo>
                  <a:lnTo>
                    <a:pt x="27" y="502"/>
                  </a:lnTo>
                  <a:lnTo>
                    <a:pt x="27" y="502"/>
                  </a:lnTo>
                  <a:lnTo>
                    <a:pt x="25" y="503"/>
                  </a:lnTo>
                  <a:lnTo>
                    <a:pt x="25" y="503"/>
                  </a:lnTo>
                  <a:lnTo>
                    <a:pt x="22" y="503"/>
                  </a:lnTo>
                  <a:lnTo>
                    <a:pt x="18" y="503"/>
                  </a:lnTo>
                  <a:lnTo>
                    <a:pt x="18" y="505"/>
                  </a:lnTo>
                  <a:lnTo>
                    <a:pt x="18" y="506"/>
                  </a:lnTo>
                  <a:lnTo>
                    <a:pt x="18" y="506"/>
                  </a:lnTo>
                  <a:lnTo>
                    <a:pt x="17" y="509"/>
                  </a:lnTo>
                  <a:lnTo>
                    <a:pt x="14" y="509"/>
                  </a:lnTo>
                  <a:lnTo>
                    <a:pt x="11" y="510"/>
                  </a:lnTo>
                  <a:lnTo>
                    <a:pt x="8" y="512"/>
                  </a:lnTo>
                  <a:lnTo>
                    <a:pt x="8" y="512"/>
                  </a:lnTo>
                  <a:lnTo>
                    <a:pt x="8" y="515"/>
                  </a:lnTo>
                  <a:lnTo>
                    <a:pt x="8" y="518"/>
                  </a:lnTo>
                  <a:lnTo>
                    <a:pt x="10" y="519"/>
                  </a:lnTo>
                  <a:lnTo>
                    <a:pt x="10" y="520"/>
                  </a:lnTo>
                  <a:lnTo>
                    <a:pt x="10" y="520"/>
                  </a:lnTo>
                  <a:lnTo>
                    <a:pt x="2" y="525"/>
                  </a:lnTo>
                  <a:lnTo>
                    <a:pt x="0" y="528"/>
                  </a:lnTo>
                  <a:lnTo>
                    <a:pt x="0" y="530"/>
                  </a:lnTo>
                  <a:lnTo>
                    <a:pt x="0" y="530"/>
                  </a:lnTo>
                  <a:lnTo>
                    <a:pt x="0" y="532"/>
                  </a:lnTo>
                  <a:lnTo>
                    <a:pt x="1" y="533"/>
                  </a:lnTo>
                  <a:lnTo>
                    <a:pt x="2" y="532"/>
                  </a:lnTo>
                  <a:lnTo>
                    <a:pt x="2" y="530"/>
                  </a:lnTo>
                  <a:lnTo>
                    <a:pt x="2" y="530"/>
                  </a:lnTo>
                  <a:lnTo>
                    <a:pt x="4" y="529"/>
                  </a:lnTo>
                  <a:lnTo>
                    <a:pt x="7" y="528"/>
                  </a:lnTo>
                  <a:lnTo>
                    <a:pt x="8" y="528"/>
                  </a:lnTo>
                  <a:lnTo>
                    <a:pt x="11" y="530"/>
                  </a:lnTo>
                  <a:lnTo>
                    <a:pt x="11" y="530"/>
                  </a:lnTo>
                  <a:lnTo>
                    <a:pt x="12" y="533"/>
                  </a:lnTo>
                  <a:lnTo>
                    <a:pt x="14" y="532"/>
                  </a:lnTo>
                  <a:lnTo>
                    <a:pt x="17" y="532"/>
                  </a:lnTo>
                  <a:lnTo>
                    <a:pt x="20" y="532"/>
                  </a:lnTo>
                  <a:lnTo>
                    <a:pt x="20" y="532"/>
                  </a:lnTo>
                  <a:lnTo>
                    <a:pt x="22" y="533"/>
                  </a:lnTo>
                  <a:lnTo>
                    <a:pt x="24" y="536"/>
                  </a:lnTo>
                  <a:lnTo>
                    <a:pt x="22" y="539"/>
                  </a:lnTo>
                  <a:lnTo>
                    <a:pt x="21" y="540"/>
                  </a:lnTo>
                  <a:lnTo>
                    <a:pt x="21" y="540"/>
                  </a:lnTo>
                  <a:lnTo>
                    <a:pt x="20" y="540"/>
                  </a:lnTo>
                  <a:lnTo>
                    <a:pt x="17" y="543"/>
                  </a:lnTo>
                  <a:lnTo>
                    <a:pt x="17" y="546"/>
                  </a:lnTo>
                  <a:lnTo>
                    <a:pt x="17" y="550"/>
                  </a:lnTo>
                  <a:lnTo>
                    <a:pt x="17" y="550"/>
                  </a:lnTo>
                  <a:lnTo>
                    <a:pt x="17" y="552"/>
                  </a:lnTo>
                  <a:lnTo>
                    <a:pt x="18" y="552"/>
                  </a:lnTo>
                  <a:lnTo>
                    <a:pt x="22" y="552"/>
                  </a:lnTo>
                  <a:lnTo>
                    <a:pt x="27" y="552"/>
                  </a:lnTo>
                  <a:lnTo>
                    <a:pt x="31" y="552"/>
                  </a:lnTo>
                  <a:lnTo>
                    <a:pt x="31" y="552"/>
                  </a:lnTo>
                  <a:lnTo>
                    <a:pt x="34" y="553"/>
                  </a:lnTo>
                  <a:lnTo>
                    <a:pt x="34" y="556"/>
                  </a:lnTo>
                  <a:lnTo>
                    <a:pt x="32" y="557"/>
                  </a:lnTo>
                  <a:lnTo>
                    <a:pt x="31" y="557"/>
                  </a:lnTo>
                  <a:lnTo>
                    <a:pt x="31" y="557"/>
                  </a:lnTo>
                  <a:lnTo>
                    <a:pt x="27" y="555"/>
                  </a:lnTo>
                  <a:lnTo>
                    <a:pt x="24" y="553"/>
                  </a:lnTo>
                  <a:lnTo>
                    <a:pt x="21" y="555"/>
                  </a:lnTo>
                  <a:lnTo>
                    <a:pt x="21" y="555"/>
                  </a:lnTo>
                  <a:lnTo>
                    <a:pt x="18" y="557"/>
                  </a:lnTo>
                  <a:lnTo>
                    <a:pt x="17" y="557"/>
                  </a:lnTo>
                  <a:lnTo>
                    <a:pt x="11" y="556"/>
                  </a:lnTo>
                  <a:lnTo>
                    <a:pt x="11" y="556"/>
                  </a:lnTo>
                  <a:lnTo>
                    <a:pt x="8" y="556"/>
                  </a:lnTo>
                  <a:lnTo>
                    <a:pt x="2" y="559"/>
                  </a:lnTo>
                  <a:lnTo>
                    <a:pt x="0" y="562"/>
                  </a:lnTo>
                  <a:lnTo>
                    <a:pt x="0" y="563"/>
                  </a:lnTo>
                  <a:lnTo>
                    <a:pt x="1" y="565"/>
                  </a:lnTo>
                  <a:lnTo>
                    <a:pt x="1" y="565"/>
                  </a:lnTo>
                  <a:lnTo>
                    <a:pt x="2" y="567"/>
                  </a:lnTo>
                  <a:lnTo>
                    <a:pt x="4" y="570"/>
                  </a:lnTo>
                  <a:lnTo>
                    <a:pt x="5" y="572"/>
                  </a:lnTo>
                  <a:lnTo>
                    <a:pt x="7" y="572"/>
                  </a:lnTo>
                  <a:lnTo>
                    <a:pt x="7" y="572"/>
                  </a:lnTo>
                  <a:lnTo>
                    <a:pt x="11" y="570"/>
                  </a:lnTo>
                  <a:lnTo>
                    <a:pt x="14" y="567"/>
                  </a:lnTo>
                  <a:lnTo>
                    <a:pt x="14" y="567"/>
                  </a:lnTo>
                  <a:lnTo>
                    <a:pt x="15" y="565"/>
                  </a:lnTo>
                  <a:lnTo>
                    <a:pt x="18" y="563"/>
                  </a:lnTo>
                  <a:lnTo>
                    <a:pt x="20" y="565"/>
                  </a:lnTo>
                  <a:lnTo>
                    <a:pt x="21" y="567"/>
                  </a:lnTo>
                  <a:lnTo>
                    <a:pt x="21" y="567"/>
                  </a:lnTo>
                  <a:lnTo>
                    <a:pt x="20" y="570"/>
                  </a:lnTo>
                  <a:lnTo>
                    <a:pt x="18" y="572"/>
                  </a:lnTo>
                  <a:lnTo>
                    <a:pt x="15" y="573"/>
                  </a:lnTo>
                  <a:lnTo>
                    <a:pt x="12" y="574"/>
                  </a:lnTo>
                  <a:lnTo>
                    <a:pt x="12" y="574"/>
                  </a:lnTo>
                  <a:lnTo>
                    <a:pt x="10" y="579"/>
                  </a:lnTo>
                  <a:lnTo>
                    <a:pt x="4" y="584"/>
                  </a:lnTo>
                  <a:lnTo>
                    <a:pt x="4" y="584"/>
                  </a:lnTo>
                  <a:lnTo>
                    <a:pt x="2" y="587"/>
                  </a:lnTo>
                  <a:lnTo>
                    <a:pt x="4" y="589"/>
                  </a:lnTo>
                  <a:lnTo>
                    <a:pt x="5" y="592"/>
                  </a:lnTo>
                  <a:lnTo>
                    <a:pt x="8" y="590"/>
                  </a:lnTo>
                  <a:lnTo>
                    <a:pt x="8" y="590"/>
                  </a:lnTo>
                  <a:lnTo>
                    <a:pt x="10" y="590"/>
                  </a:lnTo>
                  <a:lnTo>
                    <a:pt x="10" y="593"/>
                  </a:lnTo>
                  <a:lnTo>
                    <a:pt x="10" y="594"/>
                  </a:lnTo>
                  <a:lnTo>
                    <a:pt x="12" y="596"/>
                  </a:lnTo>
                  <a:lnTo>
                    <a:pt x="12" y="596"/>
                  </a:lnTo>
                  <a:lnTo>
                    <a:pt x="15" y="596"/>
                  </a:lnTo>
                  <a:lnTo>
                    <a:pt x="17" y="594"/>
                  </a:lnTo>
                  <a:lnTo>
                    <a:pt x="17" y="592"/>
                  </a:lnTo>
                  <a:lnTo>
                    <a:pt x="17" y="589"/>
                  </a:lnTo>
                  <a:lnTo>
                    <a:pt x="17" y="589"/>
                  </a:lnTo>
                  <a:lnTo>
                    <a:pt x="17" y="586"/>
                  </a:lnTo>
                  <a:lnTo>
                    <a:pt x="18" y="583"/>
                  </a:lnTo>
                  <a:lnTo>
                    <a:pt x="21" y="580"/>
                  </a:lnTo>
                  <a:lnTo>
                    <a:pt x="22" y="582"/>
                  </a:lnTo>
                  <a:lnTo>
                    <a:pt x="24" y="582"/>
                  </a:lnTo>
                  <a:lnTo>
                    <a:pt x="24" y="582"/>
                  </a:lnTo>
                  <a:lnTo>
                    <a:pt x="25" y="584"/>
                  </a:lnTo>
                  <a:lnTo>
                    <a:pt x="24" y="587"/>
                  </a:lnTo>
                  <a:lnTo>
                    <a:pt x="22" y="590"/>
                  </a:lnTo>
                  <a:lnTo>
                    <a:pt x="21" y="593"/>
                  </a:lnTo>
                  <a:lnTo>
                    <a:pt x="21" y="593"/>
                  </a:lnTo>
                  <a:lnTo>
                    <a:pt x="20" y="599"/>
                  </a:lnTo>
                  <a:lnTo>
                    <a:pt x="20" y="606"/>
                  </a:lnTo>
                  <a:lnTo>
                    <a:pt x="20" y="606"/>
                  </a:lnTo>
                  <a:lnTo>
                    <a:pt x="18" y="607"/>
                  </a:lnTo>
                  <a:lnTo>
                    <a:pt x="17" y="609"/>
                  </a:lnTo>
                  <a:lnTo>
                    <a:pt x="15" y="609"/>
                  </a:lnTo>
                  <a:lnTo>
                    <a:pt x="15" y="611"/>
                  </a:lnTo>
                  <a:lnTo>
                    <a:pt x="15" y="611"/>
                  </a:lnTo>
                  <a:lnTo>
                    <a:pt x="14" y="613"/>
                  </a:lnTo>
                  <a:lnTo>
                    <a:pt x="14" y="613"/>
                  </a:lnTo>
                  <a:lnTo>
                    <a:pt x="11" y="614"/>
                  </a:lnTo>
                  <a:lnTo>
                    <a:pt x="8" y="614"/>
                  </a:lnTo>
                  <a:lnTo>
                    <a:pt x="10" y="616"/>
                  </a:lnTo>
                  <a:lnTo>
                    <a:pt x="10" y="616"/>
                  </a:lnTo>
                  <a:lnTo>
                    <a:pt x="11" y="619"/>
                  </a:lnTo>
                  <a:lnTo>
                    <a:pt x="10" y="620"/>
                  </a:lnTo>
                  <a:lnTo>
                    <a:pt x="8" y="623"/>
                  </a:lnTo>
                  <a:lnTo>
                    <a:pt x="10" y="626"/>
                  </a:lnTo>
                  <a:lnTo>
                    <a:pt x="10" y="626"/>
                  </a:lnTo>
                  <a:lnTo>
                    <a:pt x="11" y="626"/>
                  </a:lnTo>
                  <a:lnTo>
                    <a:pt x="12" y="624"/>
                  </a:lnTo>
                  <a:lnTo>
                    <a:pt x="15" y="623"/>
                  </a:lnTo>
                  <a:lnTo>
                    <a:pt x="18" y="623"/>
                  </a:lnTo>
                  <a:lnTo>
                    <a:pt x="18" y="623"/>
                  </a:lnTo>
                  <a:lnTo>
                    <a:pt x="21" y="624"/>
                  </a:lnTo>
                  <a:lnTo>
                    <a:pt x="25" y="623"/>
                  </a:lnTo>
                  <a:lnTo>
                    <a:pt x="25" y="623"/>
                  </a:lnTo>
                  <a:lnTo>
                    <a:pt x="29" y="623"/>
                  </a:lnTo>
                  <a:lnTo>
                    <a:pt x="31" y="624"/>
                  </a:lnTo>
                  <a:lnTo>
                    <a:pt x="31" y="627"/>
                  </a:lnTo>
                  <a:lnTo>
                    <a:pt x="29" y="629"/>
                  </a:lnTo>
                  <a:lnTo>
                    <a:pt x="29" y="629"/>
                  </a:lnTo>
                  <a:lnTo>
                    <a:pt x="25" y="630"/>
                  </a:lnTo>
                  <a:lnTo>
                    <a:pt x="22" y="633"/>
                  </a:lnTo>
                  <a:lnTo>
                    <a:pt x="21" y="634"/>
                  </a:lnTo>
                  <a:lnTo>
                    <a:pt x="21" y="636"/>
                  </a:lnTo>
                  <a:lnTo>
                    <a:pt x="21" y="636"/>
                  </a:lnTo>
                  <a:lnTo>
                    <a:pt x="27" y="636"/>
                  </a:lnTo>
                  <a:lnTo>
                    <a:pt x="29" y="636"/>
                  </a:lnTo>
                  <a:lnTo>
                    <a:pt x="31" y="637"/>
                  </a:lnTo>
                  <a:lnTo>
                    <a:pt x="31" y="637"/>
                  </a:lnTo>
                  <a:lnTo>
                    <a:pt x="32" y="640"/>
                  </a:lnTo>
                  <a:lnTo>
                    <a:pt x="34" y="640"/>
                  </a:lnTo>
                  <a:lnTo>
                    <a:pt x="35" y="638"/>
                  </a:lnTo>
                  <a:lnTo>
                    <a:pt x="37" y="636"/>
                  </a:lnTo>
                  <a:lnTo>
                    <a:pt x="37" y="636"/>
                  </a:lnTo>
                  <a:lnTo>
                    <a:pt x="37" y="634"/>
                  </a:lnTo>
                  <a:lnTo>
                    <a:pt x="38" y="633"/>
                  </a:lnTo>
                  <a:lnTo>
                    <a:pt x="41" y="633"/>
                  </a:lnTo>
                  <a:lnTo>
                    <a:pt x="45" y="636"/>
                  </a:lnTo>
                  <a:lnTo>
                    <a:pt x="47" y="638"/>
                  </a:lnTo>
                  <a:lnTo>
                    <a:pt x="47" y="638"/>
                  </a:lnTo>
                  <a:lnTo>
                    <a:pt x="47" y="640"/>
                  </a:lnTo>
                  <a:lnTo>
                    <a:pt x="45" y="641"/>
                  </a:lnTo>
                  <a:lnTo>
                    <a:pt x="42" y="644"/>
                  </a:lnTo>
                  <a:lnTo>
                    <a:pt x="37" y="644"/>
                  </a:lnTo>
                  <a:lnTo>
                    <a:pt x="32" y="644"/>
                  </a:lnTo>
                  <a:lnTo>
                    <a:pt x="32" y="644"/>
                  </a:lnTo>
                  <a:lnTo>
                    <a:pt x="29" y="644"/>
                  </a:lnTo>
                  <a:lnTo>
                    <a:pt x="27" y="647"/>
                  </a:lnTo>
                  <a:lnTo>
                    <a:pt x="27" y="650"/>
                  </a:lnTo>
                  <a:lnTo>
                    <a:pt x="28" y="654"/>
                  </a:lnTo>
                  <a:lnTo>
                    <a:pt x="28" y="654"/>
                  </a:lnTo>
                  <a:lnTo>
                    <a:pt x="31" y="656"/>
                  </a:lnTo>
                  <a:lnTo>
                    <a:pt x="34" y="656"/>
                  </a:lnTo>
                  <a:lnTo>
                    <a:pt x="39" y="650"/>
                  </a:lnTo>
                  <a:lnTo>
                    <a:pt x="39" y="650"/>
                  </a:lnTo>
                  <a:lnTo>
                    <a:pt x="45" y="648"/>
                  </a:lnTo>
                  <a:lnTo>
                    <a:pt x="52" y="648"/>
                  </a:lnTo>
                  <a:lnTo>
                    <a:pt x="61" y="648"/>
                  </a:lnTo>
                  <a:lnTo>
                    <a:pt x="62" y="650"/>
                  </a:lnTo>
                  <a:lnTo>
                    <a:pt x="64" y="651"/>
                  </a:lnTo>
                  <a:lnTo>
                    <a:pt x="64" y="651"/>
                  </a:lnTo>
                  <a:lnTo>
                    <a:pt x="64" y="653"/>
                  </a:lnTo>
                  <a:lnTo>
                    <a:pt x="64" y="654"/>
                  </a:lnTo>
                  <a:lnTo>
                    <a:pt x="61" y="654"/>
                  </a:lnTo>
                  <a:lnTo>
                    <a:pt x="56" y="654"/>
                  </a:lnTo>
                  <a:lnTo>
                    <a:pt x="54" y="654"/>
                  </a:lnTo>
                  <a:lnTo>
                    <a:pt x="54" y="654"/>
                  </a:lnTo>
                  <a:lnTo>
                    <a:pt x="52" y="657"/>
                  </a:lnTo>
                  <a:lnTo>
                    <a:pt x="49" y="657"/>
                  </a:lnTo>
                  <a:lnTo>
                    <a:pt x="47" y="658"/>
                  </a:lnTo>
                  <a:lnTo>
                    <a:pt x="44" y="657"/>
                  </a:lnTo>
                  <a:lnTo>
                    <a:pt x="44" y="657"/>
                  </a:lnTo>
                  <a:lnTo>
                    <a:pt x="42" y="656"/>
                  </a:lnTo>
                  <a:lnTo>
                    <a:pt x="39" y="657"/>
                  </a:lnTo>
                  <a:lnTo>
                    <a:pt x="37" y="658"/>
                  </a:lnTo>
                  <a:lnTo>
                    <a:pt x="35" y="663"/>
                  </a:lnTo>
                  <a:lnTo>
                    <a:pt x="35" y="663"/>
                  </a:lnTo>
                  <a:lnTo>
                    <a:pt x="34" y="666"/>
                  </a:lnTo>
                  <a:lnTo>
                    <a:pt x="32" y="667"/>
                  </a:lnTo>
                  <a:lnTo>
                    <a:pt x="32" y="667"/>
                  </a:lnTo>
                  <a:lnTo>
                    <a:pt x="35" y="668"/>
                  </a:lnTo>
                  <a:lnTo>
                    <a:pt x="35" y="668"/>
                  </a:lnTo>
                  <a:lnTo>
                    <a:pt x="38" y="668"/>
                  </a:lnTo>
                  <a:lnTo>
                    <a:pt x="39" y="668"/>
                  </a:lnTo>
                  <a:lnTo>
                    <a:pt x="42" y="666"/>
                  </a:lnTo>
                  <a:lnTo>
                    <a:pt x="45" y="664"/>
                  </a:lnTo>
                  <a:lnTo>
                    <a:pt x="47" y="663"/>
                  </a:lnTo>
                  <a:lnTo>
                    <a:pt x="51" y="663"/>
                  </a:lnTo>
                  <a:lnTo>
                    <a:pt x="51" y="663"/>
                  </a:lnTo>
                  <a:lnTo>
                    <a:pt x="56" y="661"/>
                  </a:lnTo>
                  <a:lnTo>
                    <a:pt x="62" y="658"/>
                  </a:lnTo>
                  <a:lnTo>
                    <a:pt x="65" y="657"/>
                  </a:lnTo>
                  <a:lnTo>
                    <a:pt x="68" y="657"/>
                  </a:lnTo>
                  <a:lnTo>
                    <a:pt x="68" y="658"/>
                  </a:lnTo>
                  <a:lnTo>
                    <a:pt x="68" y="658"/>
                  </a:lnTo>
                  <a:lnTo>
                    <a:pt x="69" y="661"/>
                  </a:lnTo>
                  <a:lnTo>
                    <a:pt x="68" y="663"/>
                  </a:lnTo>
                  <a:lnTo>
                    <a:pt x="65" y="666"/>
                  </a:lnTo>
                  <a:lnTo>
                    <a:pt x="61" y="667"/>
                  </a:lnTo>
                  <a:lnTo>
                    <a:pt x="56" y="666"/>
                  </a:lnTo>
                  <a:lnTo>
                    <a:pt x="56" y="666"/>
                  </a:lnTo>
                  <a:lnTo>
                    <a:pt x="54" y="664"/>
                  </a:lnTo>
                  <a:lnTo>
                    <a:pt x="51" y="667"/>
                  </a:lnTo>
                  <a:lnTo>
                    <a:pt x="49" y="670"/>
                  </a:lnTo>
                  <a:lnTo>
                    <a:pt x="48" y="674"/>
                  </a:lnTo>
                  <a:lnTo>
                    <a:pt x="48" y="674"/>
                  </a:lnTo>
                  <a:lnTo>
                    <a:pt x="48" y="675"/>
                  </a:lnTo>
                  <a:lnTo>
                    <a:pt x="47" y="675"/>
                  </a:lnTo>
                  <a:lnTo>
                    <a:pt x="42" y="675"/>
                  </a:lnTo>
                  <a:lnTo>
                    <a:pt x="31" y="671"/>
                  </a:lnTo>
                  <a:lnTo>
                    <a:pt x="31" y="671"/>
                  </a:lnTo>
                  <a:lnTo>
                    <a:pt x="28" y="673"/>
                  </a:lnTo>
                  <a:lnTo>
                    <a:pt x="28" y="674"/>
                  </a:lnTo>
                  <a:lnTo>
                    <a:pt x="29" y="678"/>
                  </a:lnTo>
                  <a:lnTo>
                    <a:pt x="32" y="683"/>
                  </a:lnTo>
                  <a:lnTo>
                    <a:pt x="32" y="683"/>
                  </a:lnTo>
                  <a:lnTo>
                    <a:pt x="37" y="684"/>
                  </a:lnTo>
                  <a:lnTo>
                    <a:pt x="39" y="684"/>
                  </a:lnTo>
                  <a:lnTo>
                    <a:pt x="42" y="684"/>
                  </a:lnTo>
                  <a:lnTo>
                    <a:pt x="47" y="685"/>
                  </a:lnTo>
                  <a:lnTo>
                    <a:pt x="47" y="685"/>
                  </a:lnTo>
                  <a:lnTo>
                    <a:pt x="52" y="690"/>
                  </a:lnTo>
                  <a:lnTo>
                    <a:pt x="55" y="691"/>
                  </a:lnTo>
                  <a:lnTo>
                    <a:pt x="56" y="690"/>
                  </a:lnTo>
                  <a:lnTo>
                    <a:pt x="56" y="690"/>
                  </a:lnTo>
                  <a:lnTo>
                    <a:pt x="59" y="687"/>
                  </a:lnTo>
                  <a:lnTo>
                    <a:pt x="58" y="685"/>
                  </a:lnTo>
                  <a:lnTo>
                    <a:pt x="54" y="684"/>
                  </a:lnTo>
                  <a:lnTo>
                    <a:pt x="54" y="684"/>
                  </a:lnTo>
                  <a:lnTo>
                    <a:pt x="54" y="683"/>
                  </a:lnTo>
                  <a:lnTo>
                    <a:pt x="54" y="680"/>
                  </a:lnTo>
                  <a:lnTo>
                    <a:pt x="56" y="678"/>
                  </a:lnTo>
                  <a:lnTo>
                    <a:pt x="61" y="680"/>
                  </a:lnTo>
                  <a:lnTo>
                    <a:pt x="61" y="680"/>
                  </a:lnTo>
                  <a:lnTo>
                    <a:pt x="65" y="680"/>
                  </a:lnTo>
                  <a:lnTo>
                    <a:pt x="71" y="678"/>
                  </a:lnTo>
                  <a:lnTo>
                    <a:pt x="74" y="674"/>
                  </a:lnTo>
                  <a:lnTo>
                    <a:pt x="74" y="668"/>
                  </a:lnTo>
                  <a:lnTo>
                    <a:pt x="74" y="668"/>
                  </a:lnTo>
                  <a:lnTo>
                    <a:pt x="72" y="666"/>
                  </a:lnTo>
                  <a:lnTo>
                    <a:pt x="74" y="663"/>
                  </a:lnTo>
                  <a:lnTo>
                    <a:pt x="76" y="658"/>
                  </a:lnTo>
                  <a:lnTo>
                    <a:pt x="81" y="656"/>
                  </a:lnTo>
                  <a:lnTo>
                    <a:pt x="88" y="653"/>
                  </a:lnTo>
                  <a:lnTo>
                    <a:pt x="88" y="653"/>
                  </a:lnTo>
                  <a:lnTo>
                    <a:pt x="91" y="653"/>
                  </a:lnTo>
                  <a:lnTo>
                    <a:pt x="92" y="654"/>
                  </a:lnTo>
                  <a:lnTo>
                    <a:pt x="92" y="656"/>
                  </a:lnTo>
                  <a:lnTo>
                    <a:pt x="89" y="658"/>
                  </a:lnTo>
                  <a:lnTo>
                    <a:pt x="85" y="661"/>
                  </a:lnTo>
                  <a:lnTo>
                    <a:pt x="85" y="661"/>
                  </a:lnTo>
                  <a:lnTo>
                    <a:pt x="82" y="663"/>
                  </a:lnTo>
                  <a:lnTo>
                    <a:pt x="79" y="664"/>
                  </a:lnTo>
                  <a:lnTo>
                    <a:pt x="81" y="667"/>
                  </a:lnTo>
                  <a:lnTo>
                    <a:pt x="82" y="670"/>
                  </a:lnTo>
                  <a:lnTo>
                    <a:pt x="82" y="670"/>
                  </a:lnTo>
                  <a:lnTo>
                    <a:pt x="85" y="671"/>
                  </a:lnTo>
                  <a:lnTo>
                    <a:pt x="86" y="671"/>
                  </a:lnTo>
                  <a:lnTo>
                    <a:pt x="91" y="671"/>
                  </a:lnTo>
                  <a:lnTo>
                    <a:pt x="93" y="670"/>
                  </a:lnTo>
                  <a:lnTo>
                    <a:pt x="96" y="670"/>
                  </a:lnTo>
                  <a:lnTo>
                    <a:pt x="98" y="671"/>
                  </a:lnTo>
                  <a:lnTo>
                    <a:pt x="98" y="671"/>
                  </a:lnTo>
                  <a:lnTo>
                    <a:pt x="98" y="673"/>
                  </a:lnTo>
                  <a:lnTo>
                    <a:pt x="98" y="673"/>
                  </a:lnTo>
                  <a:lnTo>
                    <a:pt x="95" y="674"/>
                  </a:lnTo>
                  <a:lnTo>
                    <a:pt x="91" y="675"/>
                  </a:lnTo>
                  <a:lnTo>
                    <a:pt x="88" y="678"/>
                  </a:lnTo>
                  <a:lnTo>
                    <a:pt x="88" y="678"/>
                  </a:lnTo>
                  <a:lnTo>
                    <a:pt x="88" y="681"/>
                  </a:lnTo>
                  <a:lnTo>
                    <a:pt x="91" y="684"/>
                  </a:lnTo>
                  <a:lnTo>
                    <a:pt x="91" y="687"/>
                  </a:lnTo>
                  <a:lnTo>
                    <a:pt x="91" y="688"/>
                  </a:lnTo>
                  <a:lnTo>
                    <a:pt x="89" y="690"/>
                  </a:lnTo>
                  <a:lnTo>
                    <a:pt x="89" y="690"/>
                  </a:lnTo>
                  <a:lnTo>
                    <a:pt x="88" y="690"/>
                  </a:lnTo>
                  <a:lnTo>
                    <a:pt x="86" y="688"/>
                  </a:lnTo>
                  <a:lnTo>
                    <a:pt x="85" y="684"/>
                  </a:lnTo>
                  <a:lnTo>
                    <a:pt x="84" y="680"/>
                  </a:lnTo>
                  <a:lnTo>
                    <a:pt x="84" y="677"/>
                  </a:lnTo>
                  <a:lnTo>
                    <a:pt x="82" y="675"/>
                  </a:lnTo>
                  <a:lnTo>
                    <a:pt x="82" y="675"/>
                  </a:lnTo>
                  <a:lnTo>
                    <a:pt x="79" y="675"/>
                  </a:lnTo>
                  <a:lnTo>
                    <a:pt x="78" y="677"/>
                  </a:lnTo>
                  <a:lnTo>
                    <a:pt x="78" y="681"/>
                  </a:lnTo>
                  <a:lnTo>
                    <a:pt x="79" y="685"/>
                  </a:lnTo>
                  <a:lnTo>
                    <a:pt x="79" y="685"/>
                  </a:lnTo>
                  <a:lnTo>
                    <a:pt x="79" y="690"/>
                  </a:lnTo>
                  <a:lnTo>
                    <a:pt x="78" y="690"/>
                  </a:lnTo>
                  <a:lnTo>
                    <a:pt x="71" y="683"/>
                  </a:lnTo>
                  <a:lnTo>
                    <a:pt x="71" y="683"/>
                  </a:lnTo>
                  <a:lnTo>
                    <a:pt x="68" y="683"/>
                  </a:lnTo>
                  <a:lnTo>
                    <a:pt x="66" y="683"/>
                  </a:lnTo>
                  <a:lnTo>
                    <a:pt x="65" y="685"/>
                  </a:lnTo>
                  <a:lnTo>
                    <a:pt x="66" y="690"/>
                  </a:lnTo>
                  <a:lnTo>
                    <a:pt x="66" y="690"/>
                  </a:lnTo>
                  <a:lnTo>
                    <a:pt x="68" y="691"/>
                  </a:lnTo>
                  <a:lnTo>
                    <a:pt x="68" y="691"/>
                  </a:lnTo>
                  <a:lnTo>
                    <a:pt x="65" y="691"/>
                  </a:lnTo>
                  <a:lnTo>
                    <a:pt x="61" y="693"/>
                  </a:lnTo>
                  <a:lnTo>
                    <a:pt x="59" y="694"/>
                  </a:lnTo>
                  <a:lnTo>
                    <a:pt x="59" y="695"/>
                  </a:lnTo>
                  <a:lnTo>
                    <a:pt x="59" y="695"/>
                  </a:lnTo>
                  <a:lnTo>
                    <a:pt x="59" y="698"/>
                  </a:lnTo>
                  <a:lnTo>
                    <a:pt x="62" y="698"/>
                  </a:lnTo>
                  <a:lnTo>
                    <a:pt x="66" y="698"/>
                  </a:lnTo>
                  <a:lnTo>
                    <a:pt x="71" y="698"/>
                  </a:lnTo>
                  <a:lnTo>
                    <a:pt x="71" y="698"/>
                  </a:lnTo>
                  <a:lnTo>
                    <a:pt x="72" y="700"/>
                  </a:lnTo>
                  <a:lnTo>
                    <a:pt x="74" y="701"/>
                  </a:lnTo>
                  <a:lnTo>
                    <a:pt x="75" y="704"/>
                  </a:lnTo>
                  <a:lnTo>
                    <a:pt x="76" y="708"/>
                  </a:lnTo>
                  <a:lnTo>
                    <a:pt x="79" y="712"/>
                  </a:lnTo>
                  <a:lnTo>
                    <a:pt x="79" y="712"/>
                  </a:lnTo>
                  <a:lnTo>
                    <a:pt x="81" y="712"/>
                  </a:lnTo>
                  <a:lnTo>
                    <a:pt x="81" y="712"/>
                  </a:lnTo>
                  <a:lnTo>
                    <a:pt x="82" y="708"/>
                  </a:lnTo>
                  <a:lnTo>
                    <a:pt x="82" y="703"/>
                  </a:lnTo>
                  <a:lnTo>
                    <a:pt x="84" y="701"/>
                  </a:lnTo>
                  <a:lnTo>
                    <a:pt x="85" y="700"/>
                  </a:lnTo>
                  <a:lnTo>
                    <a:pt x="85" y="700"/>
                  </a:lnTo>
                  <a:lnTo>
                    <a:pt x="86" y="700"/>
                  </a:lnTo>
                  <a:lnTo>
                    <a:pt x="86" y="701"/>
                  </a:lnTo>
                  <a:lnTo>
                    <a:pt x="88" y="705"/>
                  </a:lnTo>
                  <a:lnTo>
                    <a:pt x="91" y="711"/>
                  </a:lnTo>
                  <a:lnTo>
                    <a:pt x="92" y="712"/>
                  </a:lnTo>
                  <a:lnTo>
                    <a:pt x="96" y="715"/>
                  </a:lnTo>
                  <a:lnTo>
                    <a:pt x="96" y="715"/>
                  </a:lnTo>
                  <a:lnTo>
                    <a:pt x="101" y="715"/>
                  </a:lnTo>
                  <a:lnTo>
                    <a:pt x="101" y="715"/>
                  </a:lnTo>
                  <a:lnTo>
                    <a:pt x="101" y="715"/>
                  </a:lnTo>
                  <a:lnTo>
                    <a:pt x="101" y="712"/>
                  </a:lnTo>
                  <a:lnTo>
                    <a:pt x="101" y="711"/>
                  </a:lnTo>
                  <a:lnTo>
                    <a:pt x="102" y="710"/>
                  </a:lnTo>
                  <a:lnTo>
                    <a:pt x="102" y="710"/>
                  </a:lnTo>
                  <a:lnTo>
                    <a:pt x="103" y="708"/>
                  </a:lnTo>
                  <a:lnTo>
                    <a:pt x="105" y="710"/>
                  </a:lnTo>
                  <a:lnTo>
                    <a:pt x="109" y="714"/>
                  </a:lnTo>
                  <a:lnTo>
                    <a:pt x="113" y="718"/>
                  </a:lnTo>
                  <a:lnTo>
                    <a:pt x="118" y="721"/>
                  </a:lnTo>
                  <a:lnTo>
                    <a:pt x="118" y="721"/>
                  </a:lnTo>
                  <a:lnTo>
                    <a:pt x="119" y="721"/>
                  </a:lnTo>
                  <a:lnTo>
                    <a:pt x="121" y="721"/>
                  </a:lnTo>
                  <a:lnTo>
                    <a:pt x="121" y="718"/>
                  </a:lnTo>
                  <a:lnTo>
                    <a:pt x="119" y="714"/>
                  </a:lnTo>
                  <a:lnTo>
                    <a:pt x="116" y="711"/>
                  </a:lnTo>
                  <a:lnTo>
                    <a:pt x="116" y="711"/>
                  </a:lnTo>
                  <a:lnTo>
                    <a:pt x="115" y="708"/>
                  </a:lnTo>
                  <a:lnTo>
                    <a:pt x="118" y="708"/>
                  </a:lnTo>
                  <a:lnTo>
                    <a:pt x="125" y="711"/>
                  </a:lnTo>
                  <a:lnTo>
                    <a:pt x="125" y="711"/>
                  </a:lnTo>
                  <a:lnTo>
                    <a:pt x="132" y="712"/>
                  </a:lnTo>
                  <a:lnTo>
                    <a:pt x="135" y="711"/>
                  </a:lnTo>
                  <a:lnTo>
                    <a:pt x="136" y="710"/>
                  </a:lnTo>
                  <a:lnTo>
                    <a:pt x="136" y="710"/>
                  </a:lnTo>
                  <a:lnTo>
                    <a:pt x="138" y="708"/>
                  </a:lnTo>
                  <a:lnTo>
                    <a:pt x="139" y="708"/>
                  </a:lnTo>
                  <a:lnTo>
                    <a:pt x="139" y="708"/>
                  </a:lnTo>
                  <a:lnTo>
                    <a:pt x="132" y="707"/>
                  </a:lnTo>
                  <a:lnTo>
                    <a:pt x="123" y="707"/>
                  </a:lnTo>
                  <a:lnTo>
                    <a:pt x="112" y="707"/>
                  </a:lnTo>
                  <a:lnTo>
                    <a:pt x="112" y="707"/>
                  </a:lnTo>
                  <a:lnTo>
                    <a:pt x="111" y="705"/>
                  </a:lnTo>
                  <a:lnTo>
                    <a:pt x="111" y="700"/>
                  </a:lnTo>
                  <a:lnTo>
                    <a:pt x="111" y="684"/>
                  </a:lnTo>
                  <a:lnTo>
                    <a:pt x="112" y="654"/>
                  </a:lnTo>
                  <a:lnTo>
                    <a:pt x="112" y="654"/>
                  </a:lnTo>
                  <a:lnTo>
                    <a:pt x="111" y="654"/>
                  </a:lnTo>
                  <a:lnTo>
                    <a:pt x="111" y="654"/>
                  </a:lnTo>
                  <a:lnTo>
                    <a:pt x="102" y="653"/>
                  </a:lnTo>
                  <a:lnTo>
                    <a:pt x="98" y="651"/>
                  </a:lnTo>
                  <a:lnTo>
                    <a:pt x="98" y="650"/>
                  </a:lnTo>
                  <a:lnTo>
                    <a:pt x="98" y="647"/>
                  </a:lnTo>
                  <a:lnTo>
                    <a:pt x="98" y="647"/>
                  </a:lnTo>
                  <a:lnTo>
                    <a:pt x="99" y="646"/>
                  </a:lnTo>
                  <a:lnTo>
                    <a:pt x="99" y="646"/>
                  </a:lnTo>
                  <a:lnTo>
                    <a:pt x="95" y="643"/>
                  </a:lnTo>
                  <a:lnTo>
                    <a:pt x="91" y="640"/>
                  </a:lnTo>
                  <a:lnTo>
                    <a:pt x="91" y="640"/>
                  </a:lnTo>
                  <a:lnTo>
                    <a:pt x="84" y="640"/>
                  </a:lnTo>
                  <a:lnTo>
                    <a:pt x="75" y="640"/>
                  </a:lnTo>
                  <a:lnTo>
                    <a:pt x="62" y="641"/>
                  </a:lnTo>
                  <a:lnTo>
                    <a:pt x="62" y="64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3" name="Freeform 296">
              <a:extLst>
                <a:ext uri="{FF2B5EF4-FFF2-40B4-BE49-F238E27FC236}">
                  <a16:creationId xmlns:a16="http://schemas.microsoft.com/office/drawing/2014/main" id="{62A3867D-5E51-070A-3233-5A5942B26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976" y="4852820"/>
              <a:ext cx="204210" cy="207170"/>
            </a:xfrm>
            <a:custGeom>
              <a:avLst/>
              <a:gdLst/>
              <a:ahLst/>
              <a:cxnLst>
                <a:cxn ang="0">
                  <a:pos x="137" y="76"/>
                </a:cxn>
                <a:cxn ang="0">
                  <a:pos x="128" y="78"/>
                </a:cxn>
                <a:cxn ang="0">
                  <a:pos x="123" y="79"/>
                </a:cxn>
                <a:cxn ang="0">
                  <a:pos x="118" y="72"/>
                </a:cxn>
                <a:cxn ang="0">
                  <a:pos x="116" y="62"/>
                </a:cxn>
                <a:cxn ang="0">
                  <a:pos x="110" y="52"/>
                </a:cxn>
                <a:cxn ang="0">
                  <a:pos x="106" y="48"/>
                </a:cxn>
                <a:cxn ang="0">
                  <a:pos x="104" y="48"/>
                </a:cxn>
                <a:cxn ang="0">
                  <a:pos x="100" y="49"/>
                </a:cxn>
                <a:cxn ang="0">
                  <a:pos x="90" y="47"/>
                </a:cxn>
                <a:cxn ang="0">
                  <a:pos x="84" y="47"/>
                </a:cxn>
                <a:cxn ang="0">
                  <a:pos x="80" y="41"/>
                </a:cxn>
                <a:cxn ang="0">
                  <a:pos x="81" y="34"/>
                </a:cxn>
                <a:cxn ang="0">
                  <a:pos x="81" y="27"/>
                </a:cxn>
                <a:cxn ang="0">
                  <a:pos x="79" y="17"/>
                </a:cxn>
                <a:cxn ang="0">
                  <a:pos x="79" y="14"/>
                </a:cxn>
                <a:cxn ang="0">
                  <a:pos x="80" y="12"/>
                </a:cxn>
                <a:cxn ang="0">
                  <a:pos x="79" y="5"/>
                </a:cxn>
                <a:cxn ang="0">
                  <a:pos x="76" y="7"/>
                </a:cxn>
                <a:cxn ang="0">
                  <a:pos x="73" y="5"/>
                </a:cxn>
                <a:cxn ang="0">
                  <a:pos x="64" y="1"/>
                </a:cxn>
                <a:cxn ang="0">
                  <a:pos x="60" y="0"/>
                </a:cxn>
                <a:cxn ang="0">
                  <a:pos x="46" y="1"/>
                </a:cxn>
                <a:cxn ang="0">
                  <a:pos x="42" y="2"/>
                </a:cxn>
                <a:cxn ang="0">
                  <a:pos x="33" y="2"/>
                </a:cxn>
                <a:cxn ang="0">
                  <a:pos x="23" y="5"/>
                </a:cxn>
                <a:cxn ang="0">
                  <a:pos x="15" y="12"/>
                </a:cxn>
                <a:cxn ang="0">
                  <a:pos x="10" y="21"/>
                </a:cxn>
                <a:cxn ang="0">
                  <a:pos x="9" y="34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5" y="51"/>
                </a:cxn>
                <a:cxn ang="0">
                  <a:pos x="16" y="64"/>
                </a:cxn>
                <a:cxn ang="0">
                  <a:pos x="22" y="68"/>
                </a:cxn>
                <a:cxn ang="0">
                  <a:pos x="30" y="75"/>
                </a:cxn>
                <a:cxn ang="0">
                  <a:pos x="40" y="79"/>
                </a:cxn>
                <a:cxn ang="0">
                  <a:pos x="46" y="79"/>
                </a:cxn>
                <a:cxn ang="0">
                  <a:pos x="54" y="85"/>
                </a:cxn>
                <a:cxn ang="0">
                  <a:pos x="57" y="88"/>
                </a:cxn>
                <a:cxn ang="0">
                  <a:pos x="73" y="96"/>
                </a:cxn>
                <a:cxn ang="0">
                  <a:pos x="87" y="103"/>
                </a:cxn>
                <a:cxn ang="0">
                  <a:pos x="87" y="105"/>
                </a:cxn>
                <a:cxn ang="0">
                  <a:pos x="81" y="112"/>
                </a:cxn>
                <a:cxn ang="0">
                  <a:pos x="76" y="121"/>
                </a:cxn>
                <a:cxn ang="0">
                  <a:pos x="76" y="125"/>
                </a:cxn>
                <a:cxn ang="0">
                  <a:pos x="73" y="132"/>
                </a:cxn>
                <a:cxn ang="0">
                  <a:pos x="70" y="135"/>
                </a:cxn>
                <a:cxn ang="0">
                  <a:pos x="71" y="136"/>
                </a:cxn>
                <a:cxn ang="0">
                  <a:pos x="81" y="138"/>
                </a:cxn>
                <a:cxn ang="0">
                  <a:pos x="84" y="139"/>
                </a:cxn>
                <a:cxn ang="0">
                  <a:pos x="91" y="139"/>
                </a:cxn>
                <a:cxn ang="0">
                  <a:pos x="100" y="140"/>
                </a:cxn>
                <a:cxn ang="0">
                  <a:pos x="104" y="140"/>
                </a:cxn>
                <a:cxn ang="0">
                  <a:pos x="111" y="138"/>
                </a:cxn>
                <a:cxn ang="0">
                  <a:pos x="114" y="138"/>
                </a:cxn>
                <a:cxn ang="0">
                  <a:pos x="120" y="133"/>
                </a:cxn>
                <a:cxn ang="0">
                  <a:pos x="127" y="131"/>
                </a:cxn>
                <a:cxn ang="0">
                  <a:pos x="128" y="131"/>
                </a:cxn>
                <a:cxn ang="0">
                  <a:pos x="133" y="122"/>
                </a:cxn>
                <a:cxn ang="0">
                  <a:pos x="134" y="108"/>
                </a:cxn>
                <a:cxn ang="0">
                  <a:pos x="135" y="101"/>
                </a:cxn>
                <a:cxn ang="0">
                  <a:pos x="138" y="82"/>
                </a:cxn>
                <a:cxn ang="0">
                  <a:pos x="137" y="76"/>
                </a:cxn>
              </a:cxnLst>
              <a:rect l="0" t="0" r="r" b="b"/>
              <a:pathLst>
                <a:path w="138" h="140">
                  <a:moveTo>
                    <a:pt x="137" y="76"/>
                  </a:moveTo>
                  <a:lnTo>
                    <a:pt x="137" y="76"/>
                  </a:lnTo>
                  <a:lnTo>
                    <a:pt x="133" y="76"/>
                  </a:lnTo>
                  <a:lnTo>
                    <a:pt x="128" y="78"/>
                  </a:lnTo>
                  <a:lnTo>
                    <a:pt x="123" y="79"/>
                  </a:lnTo>
                  <a:lnTo>
                    <a:pt x="123" y="79"/>
                  </a:lnTo>
                  <a:lnTo>
                    <a:pt x="121" y="78"/>
                  </a:lnTo>
                  <a:lnTo>
                    <a:pt x="118" y="72"/>
                  </a:lnTo>
                  <a:lnTo>
                    <a:pt x="116" y="62"/>
                  </a:lnTo>
                  <a:lnTo>
                    <a:pt x="116" y="62"/>
                  </a:lnTo>
                  <a:lnTo>
                    <a:pt x="113" y="57"/>
                  </a:lnTo>
                  <a:lnTo>
                    <a:pt x="110" y="52"/>
                  </a:lnTo>
                  <a:lnTo>
                    <a:pt x="107" y="49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1" y="49"/>
                  </a:lnTo>
                  <a:lnTo>
                    <a:pt x="100" y="49"/>
                  </a:lnTo>
                  <a:lnTo>
                    <a:pt x="96" y="48"/>
                  </a:lnTo>
                  <a:lnTo>
                    <a:pt x="90" y="47"/>
                  </a:lnTo>
                  <a:lnTo>
                    <a:pt x="90" y="47"/>
                  </a:lnTo>
                  <a:lnTo>
                    <a:pt x="84" y="47"/>
                  </a:lnTo>
                  <a:lnTo>
                    <a:pt x="81" y="44"/>
                  </a:lnTo>
                  <a:lnTo>
                    <a:pt x="80" y="41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3" y="30"/>
                  </a:lnTo>
                  <a:lnTo>
                    <a:pt x="81" y="27"/>
                  </a:lnTo>
                  <a:lnTo>
                    <a:pt x="80" y="21"/>
                  </a:lnTo>
                  <a:lnTo>
                    <a:pt x="79" y="17"/>
                  </a:lnTo>
                  <a:lnTo>
                    <a:pt x="79" y="15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80" y="12"/>
                  </a:lnTo>
                  <a:lnTo>
                    <a:pt x="81" y="11"/>
                  </a:lnTo>
                  <a:lnTo>
                    <a:pt x="79" y="5"/>
                  </a:lnTo>
                  <a:lnTo>
                    <a:pt x="79" y="5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3" y="5"/>
                  </a:lnTo>
                  <a:lnTo>
                    <a:pt x="69" y="4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37" y="2"/>
                  </a:lnTo>
                  <a:lnTo>
                    <a:pt x="33" y="2"/>
                  </a:lnTo>
                  <a:lnTo>
                    <a:pt x="27" y="4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15" y="12"/>
                  </a:lnTo>
                  <a:lnTo>
                    <a:pt x="10" y="17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9" y="34"/>
                  </a:lnTo>
                  <a:lnTo>
                    <a:pt x="7" y="41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5" y="51"/>
                  </a:lnTo>
                  <a:lnTo>
                    <a:pt x="10" y="57"/>
                  </a:lnTo>
                  <a:lnTo>
                    <a:pt x="16" y="64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27" y="72"/>
                  </a:lnTo>
                  <a:lnTo>
                    <a:pt x="30" y="75"/>
                  </a:lnTo>
                  <a:lnTo>
                    <a:pt x="34" y="78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6" y="79"/>
                  </a:lnTo>
                  <a:lnTo>
                    <a:pt x="51" y="82"/>
                  </a:lnTo>
                  <a:lnTo>
                    <a:pt x="54" y="85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63" y="92"/>
                  </a:lnTo>
                  <a:lnTo>
                    <a:pt x="73" y="96"/>
                  </a:lnTo>
                  <a:lnTo>
                    <a:pt x="83" y="99"/>
                  </a:lnTo>
                  <a:lnTo>
                    <a:pt x="87" y="103"/>
                  </a:lnTo>
                  <a:lnTo>
                    <a:pt x="87" y="103"/>
                  </a:lnTo>
                  <a:lnTo>
                    <a:pt x="87" y="105"/>
                  </a:lnTo>
                  <a:lnTo>
                    <a:pt x="87" y="106"/>
                  </a:lnTo>
                  <a:lnTo>
                    <a:pt x="81" y="112"/>
                  </a:lnTo>
                  <a:lnTo>
                    <a:pt x="77" y="118"/>
                  </a:lnTo>
                  <a:lnTo>
                    <a:pt x="76" y="121"/>
                  </a:lnTo>
                  <a:lnTo>
                    <a:pt x="76" y="125"/>
                  </a:lnTo>
                  <a:lnTo>
                    <a:pt x="76" y="125"/>
                  </a:lnTo>
                  <a:lnTo>
                    <a:pt x="74" y="129"/>
                  </a:lnTo>
                  <a:lnTo>
                    <a:pt x="73" y="132"/>
                  </a:lnTo>
                  <a:lnTo>
                    <a:pt x="70" y="133"/>
                  </a:lnTo>
                  <a:lnTo>
                    <a:pt x="70" y="135"/>
                  </a:lnTo>
                  <a:lnTo>
                    <a:pt x="70" y="135"/>
                  </a:lnTo>
                  <a:lnTo>
                    <a:pt x="71" y="136"/>
                  </a:lnTo>
                  <a:lnTo>
                    <a:pt x="76" y="138"/>
                  </a:lnTo>
                  <a:lnTo>
                    <a:pt x="81" y="138"/>
                  </a:lnTo>
                  <a:lnTo>
                    <a:pt x="84" y="139"/>
                  </a:lnTo>
                  <a:lnTo>
                    <a:pt x="84" y="139"/>
                  </a:lnTo>
                  <a:lnTo>
                    <a:pt x="88" y="139"/>
                  </a:lnTo>
                  <a:lnTo>
                    <a:pt x="91" y="139"/>
                  </a:lnTo>
                  <a:lnTo>
                    <a:pt x="96" y="139"/>
                  </a:lnTo>
                  <a:lnTo>
                    <a:pt x="100" y="140"/>
                  </a:lnTo>
                  <a:lnTo>
                    <a:pt x="100" y="140"/>
                  </a:lnTo>
                  <a:lnTo>
                    <a:pt x="104" y="140"/>
                  </a:lnTo>
                  <a:lnTo>
                    <a:pt x="107" y="139"/>
                  </a:lnTo>
                  <a:lnTo>
                    <a:pt x="111" y="138"/>
                  </a:lnTo>
                  <a:lnTo>
                    <a:pt x="114" y="138"/>
                  </a:lnTo>
                  <a:lnTo>
                    <a:pt x="114" y="138"/>
                  </a:lnTo>
                  <a:lnTo>
                    <a:pt x="117" y="136"/>
                  </a:lnTo>
                  <a:lnTo>
                    <a:pt x="120" y="133"/>
                  </a:lnTo>
                  <a:lnTo>
                    <a:pt x="123" y="132"/>
                  </a:lnTo>
                  <a:lnTo>
                    <a:pt x="127" y="131"/>
                  </a:lnTo>
                  <a:lnTo>
                    <a:pt x="127" y="131"/>
                  </a:lnTo>
                  <a:lnTo>
                    <a:pt x="128" y="131"/>
                  </a:lnTo>
                  <a:lnTo>
                    <a:pt x="130" y="128"/>
                  </a:lnTo>
                  <a:lnTo>
                    <a:pt x="133" y="122"/>
                  </a:lnTo>
                  <a:lnTo>
                    <a:pt x="134" y="113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5" y="101"/>
                  </a:lnTo>
                  <a:lnTo>
                    <a:pt x="137" y="91"/>
                  </a:lnTo>
                  <a:lnTo>
                    <a:pt x="138" y="82"/>
                  </a:lnTo>
                  <a:lnTo>
                    <a:pt x="138" y="79"/>
                  </a:lnTo>
                  <a:lnTo>
                    <a:pt x="137" y="76"/>
                  </a:lnTo>
                  <a:lnTo>
                    <a:pt x="137" y="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4" name="Freeform 297">
              <a:extLst>
                <a:ext uri="{FF2B5EF4-FFF2-40B4-BE49-F238E27FC236}">
                  <a16:creationId xmlns:a16="http://schemas.microsoft.com/office/drawing/2014/main" id="{76B0770C-1A29-2CC5-BC9A-9732A46D1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977" y="4117367"/>
              <a:ext cx="75470" cy="65111"/>
            </a:xfrm>
            <a:custGeom>
              <a:avLst/>
              <a:gdLst/>
              <a:ahLst/>
              <a:cxnLst>
                <a:cxn ang="0">
                  <a:pos x="48" y="34"/>
                </a:cxn>
                <a:cxn ang="0">
                  <a:pos x="48" y="34"/>
                </a:cxn>
                <a:cxn ang="0">
                  <a:pos x="48" y="30"/>
                </a:cxn>
                <a:cxn ang="0">
                  <a:pos x="51" y="24"/>
                </a:cxn>
                <a:cxn ang="0">
                  <a:pos x="51" y="24"/>
                </a:cxn>
                <a:cxn ang="0">
                  <a:pos x="43" y="14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1" y="4"/>
                </a:cxn>
                <a:cxn ang="0">
                  <a:pos x="27" y="4"/>
                </a:cxn>
                <a:cxn ang="0">
                  <a:pos x="27" y="4"/>
                </a:cxn>
                <a:cxn ang="0">
                  <a:pos x="24" y="3"/>
                </a:cxn>
                <a:cxn ang="0">
                  <a:pos x="20" y="3"/>
                </a:cxn>
                <a:cxn ang="0">
                  <a:pos x="16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4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10"/>
                </a:cxn>
                <a:cxn ang="0">
                  <a:pos x="0" y="14"/>
                </a:cxn>
                <a:cxn ang="0">
                  <a:pos x="1" y="17"/>
                </a:cxn>
                <a:cxn ang="0">
                  <a:pos x="6" y="21"/>
                </a:cxn>
                <a:cxn ang="0">
                  <a:pos x="6" y="21"/>
                </a:cxn>
                <a:cxn ang="0">
                  <a:pos x="10" y="21"/>
                </a:cxn>
                <a:cxn ang="0">
                  <a:pos x="11" y="21"/>
                </a:cxn>
                <a:cxn ang="0">
                  <a:pos x="13" y="20"/>
                </a:cxn>
                <a:cxn ang="0">
                  <a:pos x="16" y="19"/>
                </a:cxn>
                <a:cxn ang="0">
                  <a:pos x="16" y="19"/>
                </a:cxn>
                <a:cxn ang="0">
                  <a:pos x="17" y="20"/>
                </a:cxn>
                <a:cxn ang="0">
                  <a:pos x="18" y="23"/>
                </a:cxn>
                <a:cxn ang="0">
                  <a:pos x="20" y="24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26" y="26"/>
                </a:cxn>
                <a:cxn ang="0">
                  <a:pos x="30" y="29"/>
                </a:cxn>
                <a:cxn ang="0">
                  <a:pos x="33" y="31"/>
                </a:cxn>
                <a:cxn ang="0">
                  <a:pos x="34" y="36"/>
                </a:cxn>
                <a:cxn ang="0">
                  <a:pos x="34" y="36"/>
                </a:cxn>
                <a:cxn ang="0">
                  <a:pos x="34" y="39"/>
                </a:cxn>
                <a:cxn ang="0">
                  <a:pos x="36" y="41"/>
                </a:cxn>
                <a:cxn ang="0">
                  <a:pos x="38" y="43"/>
                </a:cxn>
                <a:cxn ang="0">
                  <a:pos x="43" y="43"/>
                </a:cxn>
                <a:cxn ang="0">
                  <a:pos x="43" y="43"/>
                </a:cxn>
                <a:cxn ang="0">
                  <a:pos x="47" y="44"/>
                </a:cxn>
                <a:cxn ang="0">
                  <a:pos x="47" y="44"/>
                </a:cxn>
                <a:cxn ang="0">
                  <a:pos x="48" y="39"/>
                </a:cxn>
                <a:cxn ang="0">
                  <a:pos x="48" y="34"/>
                </a:cxn>
                <a:cxn ang="0">
                  <a:pos x="48" y="34"/>
                </a:cxn>
              </a:cxnLst>
              <a:rect l="0" t="0" r="r" b="b"/>
              <a:pathLst>
                <a:path w="51" h="44">
                  <a:moveTo>
                    <a:pt x="48" y="34"/>
                  </a:moveTo>
                  <a:lnTo>
                    <a:pt x="48" y="34"/>
                  </a:lnTo>
                  <a:lnTo>
                    <a:pt x="48" y="30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43" y="1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1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4" y="3"/>
                  </a:lnTo>
                  <a:lnTo>
                    <a:pt x="20" y="3"/>
                  </a:lnTo>
                  <a:lnTo>
                    <a:pt x="16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6" y="21"/>
                  </a:lnTo>
                  <a:lnTo>
                    <a:pt x="6" y="21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3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7" y="20"/>
                  </a:lnTo>
                  <a:lnTo>
                    <a:pt x="18" y="23"/>
                  </a:lnTo>
                  <a:lnTo>
                    <a:pt x="20" y="24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6" y="26"/>
                  </a:lnTo>
                  <a:lnTo>
                    <a:pt x="30" y="29"/>
                  </a:lnTo>
                  <a:lnTo>
                    <a:pt x="33" y="31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9"/>
                  </a:lnTo>
                  <a:lnTo>
                    <a:pt x="36" y="41"/>
                  </a:lnTo>
                  <a:lnTo>
                    <a:pt x="38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8" y="39"/>
                  </a:lnTo>
                  <a:lnTo>
                    <a:pt x="48" y="34"/>
                  </a:lnTo>
                  <a:lnTo>
                    <a:pt x="48" y="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5" name="Freeform 298">
              <a:extLst>
                <a:ext uri="{FF2B5EF4-FFF2-40B4-BE49-F238E27FC236}">
                  <a16:creationId xmlns:a16="http://schemas.microsoft.com/office/drawing/2014/main" id="{CD39D749-8D6B-AA4D-15E1-549D6DF5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527" y="4151403"/>
              <a:ext cx="139100" cy="59191"/>
            </a:xfrm>
            <a:custGeom>
              <a:avLst/>
              <a:gdLst/>
              <a:ahLst/>
              <a:cxnLst>
                <a:cxn ang="0">
                  <a:pos x="84" y="11"/>
                </a:cxn>
                <a:cxn ang="0">
                  <a:pos x="72" y="4"/>
                </a:cxn>
                <a:cxn ang="0">
                  <a:pos x="61" y="1"/>
                </a:cxn>
                <a:cxn ang="0">
                  <a:pos x="50" y="1"/>
                </a:cxn>
                <a:cxn ang="0">
                  <a:pos x="38" y="10"/>
                </a:cxn>
                <a:cxn ang="0">
                  <a:pos x="36" y="13"/>
                </a:cxn>
                <a:cxn ang="0">
                  <a:pos x="26" y="14"/>
                </a:cxn>
                <a:cxn ang="0">
                  <a:pos x="13" y="8"/>
                </a:cxn>
                <a:cxn ang="0">
                  <a:pos x="4" y="1"/>
                </a:cxn>
                <a:cxn ang="0">
                  <a:pos x="1" y="7"/>
                </a:cxn>
                <a:cxn ang="0">
                  <a:pos x="1" y="11"/>
                </a:cxn>
                <a:cxn ang="0">
                  <a:pos x="0" y="21"/>
                </a:cxn>
                <a:cxn ang="0">
                  <a:pos x="11" y="24"/>
                </a:cxn>
                <a:cxn ang="0">
                  <a:pos x="20" y="30"/>
                </a:cxn>
                <a:cxn ang="0">
                  <a:pos x="24" y="33"/>
                </a:cxn>
                <a:cxn ang="0">
                  <a:pos x="30" y="35"/>
                </a:cxn>
                <a:cxn ang="0">
                  <a:pos x="33" y="38"/>
                </a:cxn>
                <a:cxn ang="0">
                  <a:pos x="36" y="40"/>
                </a:cxn>
                <a:cxn ang="0">
                  <a:pos x="43" y="37"/>
                </a:cxn>
                <a:cxn ang="0">
                  <a:pos x="44" y="34"/>
                </a:cxn>
                <a:cxn ang="0">
                  <a:pos x="43" y="30"/>
                </a:cxn>
                <a:cxn ang="0">
                  <a:pos x="40" y="26"/>
                </a:cxn>
                <a:cxn ang="0">
                  <a:pos x="41" y="24"/>
                </a:cxn>
                <a:cxn ang="0">
                  <a:pos x="47" y="21"/>
                </a:cxn>
                <a:cxn ang="0">
                  <a:pos x="48" y="18"/>
                </a:cxn>
                <a:cxn ang="0">
                  <a:pos x="55" y="13"/>
                </a:cxn>
                <a:cxn ang="0">
                  <a:pos x="67" y="13"/>
                </a:cxn>
                <a:cxn ang="0">
                  <a:pos x="70" y="14"/>
                </a:cxn>
                <a:cxn ang="0">
                  <a:pos x="72" y="20"/>
                </a:cxn>
                <a:cxn ang="0">
                  <a:pos x="71" y="23"/>
                </a:cxn>
                <a:cxn ang="0">
                  <a:pos x="70" y="27"/>
                </a:cxn>
                <a:cxn ang="0">
                  <a:pos x="80" y="40"/>
                </a:cxn>
                <a:cxn ang="0">
                  <a:pos x="91" y="30"/>
                </a:cxn>
                <a:cxn ang="0">
                  <a:pos x="92" y="27"/>
                </a:cxn>
                <a:cxn ang="0">
                  <a:pos x="94" y="24"/>
                </a:cxn>
                <a:cxn ang="0">
                  <a:pos x="84" y="11"/>
                </a:cxn>
              </a:cxnLst>
              <a:rect l="0" t="0" r="r" b="b"/>
              <a:pathLst>
                <a:path w="94" h="40">
                  <a:moveTo>
                    <a:pt x="84" y="11"/>
                  </a:moveTo>
                  <a:lnTo>
                    <a:pt x="84" y="11"/>
                  </a:lnTo>
                  <a:lnTo>
                    <a:pt x="78" y="7"/>
                  </a:lnTo>
                  <a:lnTo>
                    <a:pt x="72" y="4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55" y="0"/>
                  </a:lnTo>
                  <a:lnTo>
                    <a:pt x="50" y="1"/>
                  </a:lnTo>
                  <a:lnTo>
                    <a:pt x="44" y="4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6" y="13"/>
                  </a:lnTo>
                  <a:lnTo>
                    <a:pt x="31" y="13"/>
                  </a:lnTo>
                  <a:lnTo>
                    <a:pt x="26" y="14"/>
                  </a:lnTo>
                  <a:lnTo>
                    <a:pt x="18" y="11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4" y="1"/>
                  </a:lnTo>
                  <a:lnTo>
                    <a:pt x="4" y="1"/>
                  </a:lnTo>
                  <a:lnTo>
                    <a:pt x="1" y="7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1" y="24"/>
                  </a:lnTo>
                  <a:lnTo>
                    <a:pt x="16" y="2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4" y="33"/>
                  </a:lnTo>
                  <a:lnTo>
                    <a:pt x="27" y="34"/>
                  </a:lnTo>
                  <a:lnTo>
                    <a:pt x="30" y="35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43" y="37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3"/>
                  </a:lnTo>
                  <a:lnTo>
                    <a:pt x="43" y="30"/>
                  </a:lnTo>
                  <a:lnTo>
                    <a:pt x="41" y="28"/>
                  </a:lnTo>
                  <a:lnTo>
                    <a:pt x="40" y="26"/>
                  </a:lnTo>
                  <a:lnTo>
                    <a:pt x="40" y="26"/>
                  </a:lnTo>
                  <a:lnTo>
                    <a:pt x="41" y="24"/>
                  </a:lnTo>
                  <a:lnTo>
                    <a:pt x="44" y="23"/>
                  </a:lnTo>
                  <a:lnTo>
                    <a:pt x="47" y="21"/>
                  </a:lnTo>
                  <a:lnTo>
                    <a:pt x="48" y="18"/>
                  </a:lnTo>
                  <a:lnTo>
                    <a:pt x="48" y="18"/>
                  </a:lnTo>
                  <a:lnTo>
                    <a:pt x="51" y="14"/>
                  </a:lnTo>
                  <a:lnTo>
                    <a:pt x="55" y="13"/>
                  </a:lnTo>
                  <a:lnTo>
                    <a:pt x="61" y="11"/>
                  </a:lnTo>
                  <a:lnTo>
                    <a:pt x="67" y="13"/>
                  </a:lnTo>
                  <a:lnTo>
                    <a:pt x="67" y="13"/>
                  </a:lnTo>
                  <a:lnTo>
                    <a:pt x="70" y="14"/>
                  </a:lnTo>
                  <a:lnTo>
                    <a:pt x="72" y="17"/>
                  </a:lnTo>
                  <a:lnTo>
                    <a:pt x="72" y="20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6"/>
                  </a:lnTo>
                  <a:lnTo>
                    <a:pt x="70" y="27"/>
                  </a:lnTo>
                  <a:lnTo>
                    <a:pt x="72" y="31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2" y="27"/>
                  </a:lnTo>
                  <a:lnTo>
                    <a:pt x="94" y="24"/>
                  </a:lnTo>
                  <a:lnTo>
                    <a:pt x="94" y="24"/>
                  </a:lnTo>
                  <a:lnTo>
                    <a:pt x="88" y="20"/>
                  </a:lnTo>
                  <a:lnTo>
                    <a:pt x="84" y="11"/>
                  </a:lnTo>
                  <a:lnTo>
                    <a:pt x="84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6" name="Freeform 299">
              <a:extLst>
                <a:ext uri="{FF2B5EF4-FFF2-40B4-BE49-F238E27FC236}">
                  <a16:creationId xmlns:a16="http://schemas.microsoft.com/office/drawing/2014/main" id="{25B03903-2EEB-534F-9761-9A4224CA2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233" y="4083332"/>
              <a:ext cx="282640" cy="401022"/>
            </a:xfrm>
            <a:custGeom>
              <a:avLst/>
              <a:gdLst/>
              <a:ahLst/>
              <a:cxnLst>
                <a:cxn ang="0">
                  <a:pos x="40" y="198"/>
                </a:cxn>
                <a:cxn ang="0">
                  <a:pos x="53" y="207"/>
                </a:cxn>
                <a:cxn ang="0">
                  <a:pos x="65" y="205"/>
                </a:cxn>
                <a:cxn ang="0">
                  <a:pos x="74" y="218"/>
                </a:cxn>
                <a:cxn ang="0">
                  <a:pos x="84" y="224"/>
                </a:cxn>
                <a:cxn ang="0">
                  <a:pos x="90" y="234"/>
                </a:cxn>
                <a:cxn ang="0">
                  <a:pos x="95" y="242"/>
                </a:cxn>
                <a:cxn ang="0">
                  <a:pos x="117" y="241"/>
                </a:cxn>
                <a:cxn ang="0">
                  <a:pos x="127" y="241"/>
                </a:cxn>
                <a:cxn ang="0">
                  <a:pos x="142" y="246"/>
                </a:cxn>
                <a:cxn ang="0">
                  <a:pos x="135" y="261"/>
                </a:cxn>
                <a:cxn ang="0">
                  <a:pos x="142" y="269"/>
                </a:cxn>
                <a:cxn ang="0">
                  <a:pos x="146" y="271"/>
                </a:cxn>
                <a:cxn ang="0">
                  <a:pos x="152" y="238"/>
                </a:cxn>
                <a:cxn ang="0">
                  <a:pos x="151" y="215"/>
                </a:cxn>
                <a:cxn ang="0">
                  <a:pos x="145" y="197"/>
                </a:cxn>
                <a:cxn ang="0">
                  <a:pos x="158" y="190"/>
                </a:cxn>
                <a:cxn ang="0">
                  <a:pos x="149" y="182"/>
                </a:cxn>
                <a:cxn ang="0">
                  <a:pos x="151" y="175"/>
                </a:cxn>
                <a:cxn ang="0">
                  <a:pos x="183" y="173"/>
                </a:cxn>
                <a:cxn ang="0">
                  <a:pos x="188" y="161"/>
                </a:cxn>
                <a:cxn ang="0">
                  <a:pos x="188" y="150"/>
                </a:cxn>
                <a:cxn ang="0">
                  <a:pos x="182" y="137"/>
                </a:cxn>
                <a:cxn ang="0">
                  <a:pos x="185" y="107"/>
                </a:cxn>
                <a:cxn ang="0">
                  <a:pos x="182" y="101"/>
                </a:cxn>
                <a:cxn ang="0">
                  <a:pos x="155" y="101"/>
                </a:cxn>
                <a:cxn ang="0">
                  <a:pos x="139" y="90"/>
                </a:cxn>
                <a:cxn ang="0">
                  <a:pos x="109" y="89"/>
                </a:cxn>
                <a:cxn ang="0">
                  <a:pos x="107" y="69"/>
                </a:cxn>
                <a:cxn ang="0">
                  <a:pos x="100" y="59"/>
                </a:cxn>
                <a:cxn ang="0">
                  <a:pos x="91" y="54"/>
                </a:cxn>
                <a:cxn ang="0">
                  <a:pos x="97" y="36"/>
                </a:cxn>
                <a:cxn ang="0">
                  <a:pos x="111" y="17"/>
                </a:cxn>
                <a:cxn ang="0">
                  <a:pos x="119" y="12"/>
                </a:cxn>
                <a:cxn ang="0">
                  <a:pos x="124" y="2"/>
                </a:cxn>
                <a:cxn ang="0">
                  <a:pos x="111" y="7"/>
                </a:cxn>
                <a:cxn ang="0">
                  <a:pos x="91" y="19"/>
                </a:cxn>
                <a:cxn ang="0">
                  <a:pos x="77" y="22"/>
                </a:cxn>
                <a:cxn ang="0">
                  <a:pos x="70" y="22"/>
                </a:cxn>
                <a:cxn ang="0">
                  <a:pos x="54" y="36"/>
                </a:cxn>
                <a:cxn ang="0">
                  <a:pos x="48" y="52"/>
                </a:cxn>
                <a:cxn ang="0">
                  <a:pos x="31" y="70"/>
                </a:cxn>
                <a:cxn ang="0">
                  <a:pos x="27" y="76"/>
                </a:cxn>
                <a:cxn ang="0">
                  <a:pos x="24" y="94"/>
                </a:cxn>
                <a:cxn ang="0">
                  <a:pos x="26" y="109"/>
                </a:cxn>
                <a:cxn ang="0">
                  <a:pos x="24" y="124"/>
                </a:cxn>
                <a:cxn ang="0">
                  <a:pos x="28" y="143"/>
                </a:cxn>
                <a:cxn ang="0">
                  <a:pos x="16" y="161"/>
                </a:cxn>
                <a:cxn ang="0">
                  <a:pos x="6" y="167"/>
                </a:cxn>
                <a:cxn ang="0">
                  <a:pos x="0" y="174"/>
                </a:cxn>
                <a:cxn ang="0">
                  <a:pos x="20" y="190"/>
                </a:cxn>
                <a:cxn ang="0">
                  <a:pos x="30" y="197"/>
                </a:cxn>
              </a:cxnLst>
              <a:rect l="0" t="0" r="r" b="b"/>
              <a:pathLst>
                <a:path w="191" h="271">
                  <a:moveTo>
                    <a:pt x="30" y="197"/>
                  </a:moveTo>
                  <a:lnTo>
                    <a:pt x="30" y="197"/>
                  </a:lnTo>
                  <a:lnTo>
                    <a:pt x="33" y="198"/>
                  </a:lnTo>
                  <a:lnTo>
                    <a:pt x="37" y="200"/>
                  </a:lnTo>
                  <a:lnTo>
                    <a:pt x="40" y="198"/>
                  </a:lnTo>
                  <a:lnTo>
                    <a:pt x="41" y="197"/>
                  </a:lnTo>
                  <a:lnTo>
                    <a:pt x="41" y="197"/>
                  </a:lnTo>
                  <a:lnTo>
                    <a:pt x="43" y="197"/>
                  </a:lnTo>
                  <a:lnTo>
                    <a:pt x="45" y="198"/>
                  </a:lnTo>
                  <a:lnTo>
                    <a:pt x="53" y="207"/>
                  </a:lnTo>
                  <a:lnTo>
                    <a:pt x="53" y="207"/>
                  </a:lnTo>
                  <a:lnTo>
                    <a:pt x="54" y="207"/>
                  </a:lnTo>
                  <a:lnTo>
                    <a:pt x="54" y="207"/>
                  </a:lnTo>
                  <a:lnTo>
                    <a:pt x="61" y="205"/>
                  </a:lnTo>
                  <a:lnTo>
                    <a:pt x="65" y="205"/>
                  </a:lnTo>
                  <a:lnTo>
                    <a:pt x="67" y="207"/>
                  </a:lnTo>
                  <a:lnTo>
                    <a:pt x="67" y="207"/>
                  </a:lnTo>
                  <a:lnTo>
                    <a:pt x="70" y="210"/>
                  </a:lnTo>
                  <a:lnTo>
                    <a:pt x="71" y="214"/>
                  </a:lnTo>
                  <a:lnTo>
                    <a:pt x="74" y="218"/>
                  </a:lnTo>
                  <a:lnTo>
                    <a:pt x="75" y="219"/>
                  </a:lnTo>
                  <a:lnTo>
                    <a:pt x="77" y="219"/>
                  </a:lnTo>
                  <a:lnTo>
                    <a:pt x="77" y="219"/>
                  </a:lnTo>
                  <a:lnTo>
                    <a:pt x="81" y="221"/>
                  </a:lnTo>
                  <a:lnTo>
                    <a:pt x="84" y="224"/>
                  </a:lnTo>
                  <a:lnTo>
                    <a:pt x="87" y="227"/>
                  </a:lnTo>
                  <a:lnTo>
                    <a:pt x="87" y="229"/>
                  </a:lnTo>
                  <a:lnTo>
                    <a:pt x="87" y="229"/>
                  </a:lnTo>
                  <a:lnTo>
                    <a:pt x="88" y="232"/>
                  </a:lnTo>
                  <a:lnTo>
                    <a:pt x="90" y="234"/>
                  </a:lnTo>
                  <a:lnTo>
                    <a:pt x="92" y="237"/>
                  </a:lnTo>
                  <a:lnTo>
                    <a:pt x="92" y="239"/>
                  </a:lnTo>
                  <a:lnTo>
                    <a:pt x="92" y="239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101" y="244"/>
                  </a:lnTo>
                  <a:lnTo>
                    <a:pt x="108" y="244"/>
                  </a:lnTo>
                  <a:lnTo>
                    <a:pt x="111" y="242"/>
                  </a:lnTo>
                  <a:lnTo>
                    <a:pt x="111" y="242"/>
                  </a:lnTo>
                  <a:lnTo>
                    <a:pt x="117" y="241"/>
                  </a:lnTo>
                  <a:lnTo>
                    <a:pt x="118" y="241"/>
                  </a:lnTo>
                  <a:lnTo>
                    <a:pt x="121" y="241"/>
                  </a:lnTo>
                  <a:lnTo>
                    <a:pt x="121" y="241"/>
                  </a:lnTo>
                  <a:lnTo>
                    <a:pt x="124" y="242"/>
                  </a:lnTo>
                  <a:lnTo>
                    <a:pt x="127" y="241"/>
                  </a:lnTo>
                  <a:lnTo>
                    <a:pt x="129" y="241"/>
                  </a:lnTo>
                  <a:lnTo>
                    <a:pt x="132" y="241"/>
                  </a:lnTo>
                  <a:lnTo>
                    <a:pt x="132" y="241"/>
                  </a:lnTo>
                  <a:lnTo>
                    <a:pt x="139" y="244"/>
                  </a:lnTo>
                  <a:lnTo>
                    <a:pt x="142" y="246"/>
                  </a:lnTo>
                  <a:lnTo>
                    <a:pt x="144" y="248"/>
                  </a:lnTo>
                  <a:lnTo>
                    <a:pt x="144" y="251"/>
                  </a:lnTo>
                  <a:lnTo>
                    <a:pt x="144" y="251"/>
                  </a:lnTo>
                  <a:lnTo>
                    <a:pt x="138" y="256"/>
                  </a:lnTo>
                  <a:lnTo>
                    <a:pt x="135" y="261"/>
                  </a:lnTo>
                  <a:lnTo>
                    <a:pt x="135" y="264"/>
                  </a:lnTo>
                  <a:lnTo>
                    <a:pt x="135" y="264"/>
                  </a:lnTo>
                  <a:lnTo>
                    <a:pt x="137" y="265"/>
                  </a:lnTo>
                  <a:lnTo>
                    <a:pt x="139" y="266"/>
                  </a:lnTo>
                  <a:lnTo>
                    <a:pt x="142" y="269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6" y="271"/>
                  </a:lnTo>
                  <a:lnTo>
                    <a:pt x="148" y="268"/>
                  </a:lnTo>
                  <a:lnTo>
                    <a:pt x="149" y="262"/>
                  </a:lnTo>
                  <a:lnTo>
                    <a:pt x="152" y="249"/>
                  </a:lnTo>
                  <a:lnTo>
                    <a:pt x="152" y="249"/>
                  </a:lnTo>
                  <a:lnTo>
                    <a:pt x="152" y="238"/>
                  </a:lnTo>
                  <a:lnTo>
                    <a:pt x="155" y="228"/>
                  </a:lnTo>
                  <a:lnTo>
                    <a:pt x="155" y="228"/>
                  </a:lnTo>
                  <a:lnTo>
                    <a:pt x="155" y="224"/>
                  </a:lnTo>
                  <a:lnTo>
                    <a:pt x="154" y="221"/>
                  </a:lnTo>
                  <a:lnTo>
                    <a:pt x="151" y="215"/>
                  </a:lnTo>
                  <a:lnTo>
                    <a:pt x="146" y="208"/>
                  </a:lnTo>
                  <a:lnTo>
                    <a:pt x="145" y="205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197"/>
                  </a:lnTo>
                  <a:lnTo>
                    <a:pt x="148" y="195"/>
                  </a:lnTo>
                  <a:lnTo>
                    <a:pt x="151" y="194"/>
                  </a:lnTo>
                  <a:lnTo>
                    <a:pt x="155" y="192"/>
                  </a:lnTo>
                  <a:lnTo>
                    <a:pt x="155" y="192"/>
                  </a:lnTo>
                  <a:lnTo>
                    <a:pt x="158" y="190"/>
                  </a:lnTo>
                  <a:lnTo>
                    <a:pt x="156" y="188"/>
                  </a:lnTo>
                  <a:lnTo>
                    <a:pt x="152" y="187"/>
                  </a:lnTo>
                  <a:lnTo>
                    <a:pt x="152" y="187"/>
                  </a:lnTo>
                  <a:lnTo>
                    <a:pt x="151" y="185"/>
                  </a:lnTo>
                  <a:lnTo>
                    <a:pt x="149" y="182"/>
                  </a:lnTo>
                  <a:lnTo>
                    <a:pt x="148" y="180"/>
                  </a:lnTo>
                  <a:lnTo>
                    <a:pt x="148" y="177"/>
                  </a:lnTo>
                  <a:lnTo>
                    <a:pt x="148" y="177"/>
                  </a:lnTo>
                  <a:lnTo>
                    <a:pt x="149" y="177"/>
                  </a:lnTo>
                  <a:lnTo>
                    <a:pt x="151" y="175"/>
                  </a:lnTo>
                  <a:lnTo>
                    <a:pt x="158" y="175"/>
                  </a:lnTo>
                  <a:lnTo>
                    <a:pt x="172" y="175"/>
                  </a:lnTo>
                  <a:lnTo>
                    <a:pt x="172" y="175"/>
                  </a:lnTo>
                  <a:lnTo>
                    <a:pt x="178" y="175"/>
                  </a:lnTo>
                  <a:lnTo>
                    <a:pt x="183" y="173"/>
                  </a:lnTo>
                  <a:lnTo>
                    <a:pt x="191" y="170"/>
                  </a:lnTo>
                  <a:lnTo>
                    <a:pt x="191" y="170"/>
                  </a:lnTo>
                  <a:lnTo>
                    <a:pt x="191" y="167"/>
                  </a:lnTo>
                  <a:lnTo>
                    <a:pt x="189" y="164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5" y="158"/>
                  </a:lnTo>
                  <a:lnTo>
                    <a:pt x="185" y="155"/>
                  </a:lnTo>
                  <a:lnTo>
                    <a:pt x="186" y="153"/>
                  </a:lnTo>
                  <a:lnTo>
                    <a:pt x="188" y="150"/>
                  </a:lnTo>
                  <a:lnTo>
                    <a:pt x="188" y="150"/>
                  </a:lnTo>
                  <a:lnTo>
                    <a:pt x="189" y="147"/>
                  </a:lnTo>
                  <a:lnTo>
                    <a:pt x="188" y="144"/>
                  </a:lnTo>
                  <a:lnTo>
                    <a:pt x="182" y="137"/>
                  </a:lnTo>
                  <a:lnTo>
                    <a:pt x="182" y="137"/>
                  </a:lnTo>
                  <a:lnTo>
                    <a:pt x="181" y="134"/>
                  </a:lnTo>
                  <a:lnTo>
                    <a:pt x="179" y="131"/>
                  </a:lnTo>
                  <a:lnTo>
                    <a:pt x="181" y="124"/>
                  </a:lnTo>
                  <a:lnTo>
                    <a:pt x="182" y="116"/>
                  </a:lnTo>
                  <a:lnTo>
                    <a:pt x="185" y="107"/>
                  </a:lnTo>
                  <a:lnTo>
                    <a:pt x="185" y="107"/>
                  </a:lnTo>
                  <a:lnTo>
                    <a:pt x="186" y="106"/>
                  </a:lnTo>
                  <a:lnTo>
                    <a:pt x="186" y="103"/>
                  </a:lnTo>
                  <a:lnTo>
                    <a:pt x="183" y="103"/>
                  </a:lnTo>
                  <a:lnTo>
                    <a:pt x="182" y="101"/>
                  </a:lnTo>
                  <a:lnTo>
                    <a:pt x="174" y="101"/>
                  </a:lnTo>
                  <a:lnTo>
                    <a:pt x="166" y="103"/>
                  </a:lnTo>
                  <a:lnTo>
                    <a:pt x="166" y="103"/>
                  </a:lnTo>
                  <a:lnTo>
                    <a:pt x="161" y="103"/>
                  </a:lnTo>
                  <a:lnTo>
                    <a:pt x="155" y="101"/>
                  </a:lnTo>
                  <a:lnTo>
                    <a:pt x="149" y="97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0"/>
                  </a:lnTo>
                  <a:lnTo>
                    <a:pt x="139" y="90"/>
                  </a:lnTo>
                  <a:lnTo>
                    <a:pt x="134" y="89"/>
                  </a:lnTo>
                  <a:lnTo>
                    <a:pt x="117" y="90"/>
                  </a:lnTo>
                  <a:lnTo>
                    <a:pt x="117" y="90"/>
                  </a:lnTo>
                  <a:lnTo>
                    <a:pt x="112" y="90"/>
                  </a:lnTo>
                  <a:lnTo>
                    <a:pt x="109" y="89"/>
                  </a:lnTo>
                  <a:lnTo>
                    <a:pt x="108" y="86"/>
                  </a:lnTo>
                  <a:lnTo>
                    <a:pt x="107" y="83"/>
                  </a:lnTo>
                  <a:lnTo>
                    <a:pt x="105" y="76"/>
                  </a:lnTo>
                  <a:lnTo>
                    <a:pt x="107" y="69"/>
                  </a:lnTo>
                  <a:lnTo>
                    <a:pt x="107" y="69"/>
                  </a:lnTo>
                  <a:lnTo>
                    <a:pt x="105" y="66"/>
                  </a:lnTo>
                  <a:lnTo>
                    <a:pt x="104" y="63"/>
                  </a:lnTo>
                  <a:lnTo>
                    <a:pt x="101" y="62"/>
                  </a:lnTo>
                  <a:lnTo>
                    <a:pt x="100" y="59"/>
                  </a:lnTo>
                  <a:lnTo>
                    <a:pt x="100" y="59"/>
                  </a:lnTo>
                  <a:lnTo>
                    <a:pt x="98" y="56"/>
                  </a:lnTo>
                  <a:lnTo>
                    <a:pt x="97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1" y="54"/>
                  </a:lnTo>
                  <a:lnTo>
                    <a:pt x="91" y="53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97" y="43"/>
                  </a:lnTo>
                  <a:lnTo>
                    <a:pt x="97" y="36"/>
                  </a:lnTo>
                  <a:lnTo>
                    <a:pt x="97" y="36"/>
                  </a:lnTo>
                  <a:lnTo>
                    <a:pt x="98" y="32"/>
                  </a:lnTo>
                  <a:lnTo>
                    <a:pt x="102" y="27"/>
                  </a:lnTo>
                  <a:lnTo>
                    <a:pt x="111" y="17"/>
                  </a:lnTo>
                  <a:lnTo>
                    <a:pt x="111" y="17"/>
                  </a:lnTo>
                  <a:lnTo>
                    <a:pt x="112" y="16"/>
                  </a:lnTo>
                  <a:lnTo>
                    <a:pt x="115" y="15"/>
                  </a:lnTo>
                  <a:lnTo>
                    <a:pt x="115" y="15"/>
                  </a:lnTo>
                  <a:lnTo>
                    <a:pt x="117" y="13"/>
                  </a:lnTo>
                  <a:lnTo>
                    <a:pt x="119" y="12"/>
                  </a:lnTo>
                  <a:lnTo>
                    <a:pt x="119" y="12"/>
                  </a:lnTo>
                  <a:lnTo>
                    <a:pt x="124" y="10"/>
                  </a:lnTo>
                  <a:lnTo>
                    <a:pt x="127" y="7"/>
                  </a:lnTo>
                  <a:lnTo>
                    <a:pt x="127" y="5"/>
                  </a:lnTo>
                  <a:lnTo>
                    <a:pt x="124" y="2"/>
                  </a:lnTo>
                  <a:lnTo>
                    <a:pt x="124" y="2"/>
                  </a:lnTo>
                  <a:lnTo>
                    <a:pt x="121" y="0"/>
                  </a:lnTo>
                  <a:lnTo>
                    <a:pt x="119" y="2"/>
                  </a:lnTo>
                  <a:lnTo>
                    <a:pt x="115" y="5"/>
                  </a:lnTo>
                  <a:lnTo>
                    <a:pt x="111" y="7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1" y="12"/>
                  </a:lnTo>
                  <a:lnTo>
                    <a:pt x="98" y="13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87" y="19"/>
                  </a:lnTo>
                  <a:lnTo>
                    <a:pt x="82" y="20"/>
                  </a:lnTo>
                  <a:lnTo>
                    <a:pt x="78" y="20"/>
                  </a:lnTo>
                  <a:lnTo>
                    <a:pt x="77" y="22"/>
                  </a:lnTo>
                  <a:lnTo>
                    <a:pt x="77" y="23"/>
                  </a:lnTo>
                  <a:lnTo>
                    <a:pt x="77" y="23"/>
                  </a:lnTo>
                  <a:lnTo>
                    <a:pt x="77" y="25"/>
                  </a:lnTo>
                  <a:lnTo>
                    <a:pt x="74" y="25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65" y="23"/>
                  </a:lnTo>
                  <a:lnTo>
                    <a:pt x="60" y="26"/>
                  </a:lnTo>
                  <a:lnTo>
                    <a:pt x="55" y="32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3"/>
                  </a:lnTo>
                  <a:lnTo>
                    <a:pt x="53" y="47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4" y="56"/>
                  </a:lnTo>
                  <a:lnTo>
                    <a:pt x="40" y="60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28" y="73"/>
                  </a:lnTo>
                  <a:lnTo>
                    <a:pt x="27" y="76"/>
                  </a:lnTo>
                  <a:lnTo>
                    <a:pt x="27" y="76"/>
                  </a:lnTo>
                  <a:lnTo>
                    <a:pt x="16" y="86"/>
                  </a:lnTo>
                  <a:lnTo>
                    <a:pt x="16" y="86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4" y="94"/>
                  </a:lnTo>
                  <a:lnTo>
                    <a:pt x="24" y="99"/>
                  </a:lnTo>
                  <a:lnTo>
                    <a:pt x="24" y="101"/>
                  </a:lnTo>
                  <a:lnTo>
                    <a:pt x="24" y="103"/>
                  </a:lnTo>
                  <a:lnTo>
                    <a:pt x="24" y="103"/>
                  </a:lnTo>
                  <a:lnTo>
                    <a:pt x="26" y="109"/>
                  </a:lnTo>
                  <a:lnTo>
                    <a:pt x="26" y="110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7"/>
                  </a:lnTo>
                  <a:lnTo>
                    <a:pt x="24" y="124"/>
                  </a:lnTo>
                  <a:lnTo>
                    <a:pt x="26" y="133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8" y="140"/>
                  </a:lnTo>
                  <a:lnTo>
                    <a:pt x="28" y="143"/>
                  </a:lnTo>
                  <a:lnTo>
                    <a:pt x="24" y="151"/>
                  </a:lnTo>
                  <a:lnTo>
                    <a:pt x="24" y="151"/>
                  </a:lnTo>
                  <a:lnTo>
                    <a:pt x="21" y="155"/>
                  </a:lnTo>
                  <a:lnTo>
                    <a:pt x="18" y="158"/>
                  </a:lnTo>
                  <a:lnTo>
                    <a:pt x="16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8" y="163"/>
                  </a:lnTo>
                  <a:lnTo>
                    <a:pt x="7" y="164"/>
                  </a:lnTo>
                  <a:lnTo>
                    <a:pt x="6" y="167"/>
                  </a:lnTo>
                  <a:lnTo>
                    <a:pt x="4" y="171"/>
                  </a:lnTo>
                  <a:lnTo>
                    <a:pt x="3" y="173"/>
                  </a:lnTo>
                  <a:lnTo>
                    <a:pt x="3" y="173"/>
                  </a:lnTo>
                  <a:lnTo>
                    <a:pt x="1" y="173"/>
                  </a:lnTo>
                  <a:lnTo>
                    <a:pt x="0" y="174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10" y="187"/>
                  </a:lnTo>
                  <a:lnTo>
                    <a:pt x="16" y="188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1" y="191"/>
                  </a:lnTo>
                  <a:lnTo>
                    <a:pt x="24" y="192"/>
                  </a:lnTo>
                  <a:lnTo>
                    <a:pt x="30" y="197"/>
                  </a:lnTo>
                  <a:lnTo>
                    <a:pt x="30" y="19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7" name="Freeform 300">
              <a:extLst>
                <a:ext uri="{FF2B5EF4-FFF2-40B4-BE49-F238E27FC236}">
                  <a16:creationId xmlns:a16="http://schemas.microsoft.com/office/drawing/2014/main" id="{954FC754-443D-020E-58A1-0F59D28F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680" y="4620494"/>
              <a:ext cx="288558" cy="322593"/>
            </a:xfrm>
            <a:custGeom>
              <a:avLst/>
              <a:gdLst/>
              <a:ahLst/>
              <a:cxnLst>
                <a:cxn ang="0">
                  <a:pos x="189" y="124"/>
                </a:cxn>
                <a:cxn ang="0">
                  <a:pos x="183" y="111"/>
                </a:cxn>
                <a:cxn ang="0">
                  <a:pos x="172" y="107"/>
                </a:cxn>
                <a:cxn ang="0">
                  <a:pos x="153" y="100"/>
                </a:cxn>
                <a:cxn ang="0">
                  <a:pos x="151" y="88"/>
                </a:cxn>
                <a:cxn ang="0">
                  <a:pos x="153" y="84"/>
                </a:cxn>
                <a:cxn ang="0">
                  <a:pos x="149" y="74"/>
                </a:cxn>
                <a:cxn ang="0">
                  <a:pos x="143" y="63"/>
                </a:cxn>
                <a:cxn ang="0">
                  <a:pos x="126" y="60"/>
                </a:cxn>
                <a:cxn ang="0">
                  <a:pos x="121" y="54"/>
                </a:cxn>
                <a:cxn ang="0">
                  <a:pos x="109" y="50"/>
                </a:cxn>
                <a:cxn ang="0">
                  <a:pos x="102" y="47"/>
                </a:cxn>
                <a:cxn ang="0">
                  <a:pos x="95" y="44"/>
                </a:cxn>
                <a:cxn ang="0">
                  <a:pos x="75" y="33"/>
                </a:cxn>
                <a:cxn ang="0">
                  <a:pos x="69" y="16"/>
                </a:cxn>
                <a:cxn ang="0">
                  <a:pos x="71" y="0"/>
                </a:cxn>
                <a:cxn ang="0">
                  <a:pos x="55" y="2"/>
                </a:cxn>
                <a:cxn ang="0">
                  <a:pos x="37" y="10"/>
                </a:cxn>
                <a:cxn ang="0">
                  <a:pos x="23" y="17"/>
                </a:cxn>
                <a:cxn ang="0">
                  <a:pos x="8" y="20"/>
                </a:cxn>
                <a:cxn ang="0">
                  <a:pos x="14" y="41"/>
                </a:cxn>
                <a:cxn ang="0">
                  <a:pos x="10" y="50"/>
                </a:cxn>
                <a:cxn ang="0">
                  <a:pos x="11" y="73"/>
                </a:cxn>
                <a:cxn ang="0">
                  <a:pos x="7" y="83"/>
                </a:cxn>
                <a:cxn ang="0">
                  <a:pos x="8" y="88"/>
                </a:cxn>
                <a:cxn ang="0">
                  <a:pos x="4" y="100"/>
                </a:cxn>
                <a:cxn ang="0">
                  <a:pos x="10" y="107"/>
                </a:cxn>
                <a:cxn ang="0">
                  <a:pos x="1" y="120"/>
                </a:cxn>
                <a:cxn ang="0">
                  <a:pos x="0" y="127"/>
                </a:cxn>
                <a:cxn ang="0">
                  <a:pos x="7" y="134"/>
                </a:cxn>
                <a:cxn ang="0">
                  <a:pos x="8" y="147"/>
                </a:cxn>
                <a:cxn ang="0">
                  <a:pos x="14" y="155"/>
                </a:cxn>
                <a:cxn ang="0">
                  <a:pos x="17" y="161"/>
                </a:cxn>
                <a:cxn ang="0">
                  <a:pos x="14" y="172"/>
                </a:cxn>
                <a:cxn ang="0">
                  <a:pos x="14" y="179"/>
                </a:cxn>
                <a:cxn ang="0">
                  <a:pos x="21" y="188"/>
                </a:cxn>
                <a:cxn ang="0">
                  <a:pos x="25" y="199"/>
                </a:cxn>
                <a:cxn ang="0">
                  <a:pos x="30" y="218"/>
                </a:cxn>
                <a:cxn ang="0">
                  <a:pos x="44" y="211"/>
                </a:cxn>
                <a:cxn ang="0">
                  <a:pos x="58" y="201"/>
                </a:cxn>
                <a:cxn ang="0">
                  <a:pos x="75" y="205"/>
                </a:cxn>
                <a:cxn ang="0">
                  <a:pos x="85" y="214"/>
                </a:cxn>
                <a:cxn ang="0">
                  <a:pos x="94" y="202"/>
                </a:cxn>
                <a:cxn ang="0">
                  <a:pos x="115" y="202"/>
                </a:cxn>
                <a:cxn ang="0">
                  <a:pos x="119" y="178"/>
                </a:cxn>
                <a:cxn ang="0">
                  <a:pos x="132" y="162"/>
                </a:cxn>
                <a:cxn ang="0">
                  <a:pos x="151" y="159"/>
                </a:cxn>
                <a:cxn ang="0">
                  <a:pos x="169" y="157"/>
                </a:cxn>
                <a:cxn ang="0">
                  <a:pos x="182" y="162"/>
                </a:cxn>
                <a:cxn ang="0">
                  <a:pos x="190" y="159"/>
                </a:cxn>
                <a:cxn ang="0">
                  <a:pos x="192" y="147"/>
                </a:cxn>
                <a:cxn ang="0">
                  <a:pos x="195" y="131"/>
                </a:cxn>
              </a:cxnLst>
              <a:rect l="0" t="0" r="r" b="b"/>
              <a:pathLst>
                <a:path w="195" h="218">
                  <a:moveTo>
                    <a:pt x="195" y="131"/>
                  </a:moveTo>
                  <a:lnTo>
                    <a:pt x="195" y="131"/>
                  </a:lnTo>
                  <a:lnTo>
                    <a:pt x="192" y="127"/>
                  </a:lnTo>
                  <a:lnTo>
                    <a:pt x="189" y="124"/>
                  </a:lnTo>
                  <a:lnTo>
                    <a:pt x="186" y="120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3" y="111"/>
                  </a:lnTo>
                  <a:lnTo>
                    <a:pt x="182" y="108"/>
                  </a:lnTo>
                  <a:lnTo>
                    <a:pt x="178" y="107"/>
                  </a:lnTo>
                  <a:lnTo>
                    <a:pt x="172" y="107"/>
                  </a:lnTo>
                  <a:lnTo>
                    <a:pt x="172" y="107"/>
                  </a:lnTo>
                  <a:lnTo>
                    <a:pt x="165" y="107"/>
                  </a:lnTo>
                  <a:lnTo>
                    <a:pt x="159" y="105"/>
                  </a:lnTo>
                  <a:lnTo>
                    <a:pt x="155" y="103"/>
                  </a:lnTo>
                  <a:lnTo>
                    <a:pt x="153" y="100"/>
                  </a:lnTo>
                  <a:lnTo>
                    <a:pt x="153" y="100"/>
                  </a:lnTo>
                  <a:lnTo>
                    <a:pt x="152" y="95"/>
                  </a:lnTo>
                  <a:lnTo>
                    <a:pt x="151" y="91"/>
                  </a:lnTo>
                  <a:lnTo>
                    <a:pt x="151" y="88"/>
                  </a:lnTo>
                  <a:lnTo>
                    <a:pt x="152" y="85"/>
                  </a:lnTo>
                  <a:lnTo>
                    <a:pt x="152" y="85"/>
                  </a:lnTo>
                  <a:lnTo>
                    <a:pt x="153" y="85"/>
                  </a:lnTo>
                  <a:lnTo>
                    <a:pt x="153" y="84"/>
                  </a:lnTo>
                  <a:lnTo>
                    <a:pt x="152" y="81"/>
                  </a:lnTo>
                  <a:lnTo>
                    <a:pt x="151" y="77"/>
                  </a:lnTo>
                  <a:lnTo>
                    <a:pt x="149" y="74"/>
                  </a:lnTo>
                  <a:lnTo>
                    <a:pt x="149" y="74"/>
                  </a:lnTo>
                  <a:lnTo>
                    <a:pt x="149" y="70"/>
                  </a:lnTo>
                  <a:lnTo>
                    <a:pt x="148" y="67"/>
                  </a:lnTo>
                  <a:lnTo>
                    <a:pt x="143" y="63"/>
                  </a:lnTo>
                  <a:lnTo>
                    <a:pt x="143" y="63"/>
                  </a:lnTo>
                  <a:lnTo>
                    <a:pt x="139" y="61"/>
                  </a:lnTo>
                  <a:lnTo>
                    <a:pt x="133" y="61"/>
                  </a:lnTo>
                  <a:lnTo>
                    <a:pt x="128" y="61"/>
                  </a:lnTo>
                  <a:lnTo>
                    <a:pt x="126" y="60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5" y="56"/>
                  </a:lnTo>
                  <a:lnTo>
                    <a:pt x="121" y="54"/>
                  </a:lnTo>
                  <a:lnTo>
                    <a:pt x="112" y="53"/>
                  </a:lnTo>
                  <a:lnTo>
                    <a:pt x="112" y="53"/>
                  </a:lnTo>
                  <a:lnTo>
                    <a:pt x="111" y="51"/>
                  </a:lnTo>
                  <a:lnTo>
                    <a:pt x="109" y="50"/>
                  </a:lnTo>
                  <a:lnTo>
                    <a:pt x="108" y="47"/>
                  </a:lnTo>
                  <a:lnTo>
                    <a:pt x="106" y="47"/>
                  </a:lnTo>
                  <a:lnTo>
                    <a:pt x="106" y="47"/>
                  </a:lnTo>
                  <a:lnTo>
                    <a:pt x="102" y="47"/>
                  </a:lnTo>
                  <a:lnTo>
                    <a:pt x="101" y="46"/>
                  </a:lnTo>
                  <a:lnTo>
                    <a:pt x="98" y="44"/>
                  </a:lnTo>
                  <a:lnTo>
                    <a:pt x="95" y="44"/>
                  </a:lnTo>
                  <a:lnTo>
                    <a:pt x="95" y="44"/>
                  </a:lnTo>
                  <a:lnTo>
                    <a:pt x="89" y="44"/>
                  </a:lnTo>
                  <a:lnTo>
                    <a:pt x="85" y="43"/>
                  </a:lnTo>
                  <a:lnTo>
                    <a:pt x="81" y="39"/>
                  </a:lnTo>
                  <a:lnTo>
                    <a:pt x="75" y="33"/>
                  </a:lnTo>
                  <a:lnTo>
                    <a:pt x="75" y="33"/>
                  </a:lnTo>
                  <a:lnTo>
                    <a:pt x="72" y="30"/>
                  </a:lnTo>
                  <a:lnTo>
                    <a:pt x="71" y="26"/>
                  </a:lnTo>
                  <a:lnTo>
                    <a:pt x="69" y="16"/>
                  </a:lnTo>
                  <a:lnTo>
                    <a:pt x="69" y="7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1" y="2"/>
                  </a:lnTo>
                  <a:lnTo>
                    <a:pt x="45" y="4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28" y="13"/>
                  </a:lnTo>
                  <a:lnTo>
                    <a:pt x="25" y="14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0" y="19"/>
                  </a:lnTo>
                  <a:lnTo>
                    <a:pt x="17" y="20"/>
                  </a:lnTo>
                  <a:lnTo>
                    <a:pt x="13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44"/>
                  </a:lnTo>
                  <a:lnTo>
                    <a:pt x="14" y="47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54"/>
                  </a:lnTo>
                  <a:lnTo>
                    <a:pt x="10" y="60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6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7" y="84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8" y="88"/>
                  </a:lnTo>
                  <a:lnTo>
                    <a:pt x="7" y="93"/>
                  </a:lnTo>
                  <a:lnTo>
                    <a:pt x="5" y="95"/>
                  </a:lnTo>
                  <a:lnTo>
                    <a:pt x="4" y="100"/>
                  </a:lnTo>
                  <a:lnTo>
                    <a:pt x="4" y="100"/>
                  </a:lnTo>
                  <a:lnTo>
                    <a:pt x="5" y="103"/>
                  </a:lnTo>
                  <a:lnTo>
                    <a:pt x="7" y="104"/>
                  </a:lnTo>
                  <a:lnTo>
                    <a:pt x="10" y="105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0" y="110"/>
                  </a:lnTo>
                  <a:lnTo>
                    <a:pt x="7" y="114"/>
                  </a:lnTo>
                  <a:lnTo>
                    <a:pt x="1" y="120"/>
                  </a:lnTo>
                  <a:lnTo>
                    <a:pt x="1" y="120"/>
                  </a:lnTo>
                  <a:lnTo>
                    <a:pt x="0" y="122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3" y="130"/>
                  </a:lnTo>
                  <a:lnTo>
                    <a:pt x="4" y="131"/>
                  </a:lnTo>
                  <a:lnTo>
                    <a:pt x="7" y="134"/>
                  </a:lnTo>
                  <a:lnTo>
                    <a:pt x="7" y="134"/>
                  </a:lnTo>
                  <a:lnTo>
                    <a:pt x="8" y="135"/>
                  </a:lnTo>
                  <a:lnTo>
                    <a:pt x="8" y="138"/>
                  </a:lnTo>
                  <a:lnTo>
                    <a:pt x="8" y="142"/>
                  </a:lnTo>
                  <a:lnTo>
                    <a:pt x="8" y="147"/>
                  </a:lnTo>
                  <a:lnTo>
                    <a:pt x="10" y="150"/>
                  </a:lnTo>
                  <a:lnTo>
                    <a:pt x="11" y="151"/>
                  </a:lnTo>
                  <a:lnTo>
                    <a:pt x="11" y="151"/>
                  </a:lnTo>
                  <a:lnTo>
                    <a:pt x="14" y="155"/>
                  </a:lnTo>
                  <a:lnTo>
                    <a:pt x="17" y="157"/>
                  </a:lnTo>
                  <a:lnTo>
                    <a:pt x="18" y="158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5" y="162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4" y="172"/>
                  </a:lnTo>
                  <a:lnTo>
                    <a:pt x="14" y="172"/>
                  </a:lnTo>
                  <a:lnTo>
                    <a:pt x="13" y="174"/>
                  </a:lnTo>
                  <a:lnTo>
                    <a:pt x="13" y="175"/>
                  </a:lnTo>
                  <a:lnTo>
                    <a:pt x="14" y="179"/>
                  </a:lnTo>
                  <a:lnTo>
                    <a:pt x="17" y="182"/>
                  </a:lnTo>
                  <a:lnTo>
                    <a:pt x="20" y="185"/>
                  </a:lnTo>
                  <a:lnTo>
                    <a:pt x="20" y="185"/>
                  </a:lnTo>
                  <a:lnTo>
                    <a:pt x="21" y="188"/>
                  </a:lnTo>
                  <a:lnTo>
                    <a:pt x="23" y="191"/>
                  </a:lnTo>
                  <a:lnTo>
                    <a:pt x="23" y="196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4"/>
                  </a:lnTo>
                  <a:lnTo>
                    <a:pt x="28" y="209"/>
                  </a:lnTo>
                  <a:lnTo>
                    <a:pt x="30" y="218"/>
                  </a:lnTo>
                  <a:lnTo>
                    <a:pt x="30" y="218"/>
                  </a:lnTo>
                  <a:lnTo>
                    <a:pt x="30" y="218"/>
                  </a:lnTo>
                  <a:lnTo>
                    <a:pt x="32" y="218"/>
                  </a:lnTo>
                  <a:lnTo>
                    <a:pt x="38" y="215"/>
                  </a:lnTo>
                  <a:lnTo>
                    <a:pt x="44" y="211"/>
                  </a:lnTo>
                  <a:lnTo>
                    <a:pt x="51" y="205"/>
                  </a:lnTo>
                  <a:lnTo>
                    <a:pt x="51" y="205"/>
                  </a:lnTo>
                  <a:lnTo>
                    <a:pt x="55" y="201"/>
                  </a:lnTo>
                  <a:lnTo>
                    <a:pt x="58" y="201"/>
                  </a:lnTo>
                  <a:lnTo>
                    <a:pt x="61" y="202"/>
                  </a:lnTo>
                  <a:lnTo>
                    <a:pt x="65" y="204"/>
                  </a:lnTo>
                  <a:lnTo>
                    <a:pt x="65" y="204"/>
                  </a:lnTo>
                  <a:lnTo>
                    <a:pt x="75" y="205"/>
                  </a:lnTo>
                  <a:lnTo>
                    <a:pt x="81" y="208"/>
                  </a:lnTo>
                  <a:lnTo>
                    <a:pt x="84" y="212"/>
                  </a:lnTo>
                  <a:lnTo>
                    <a:pt x="84" y="212"/>
                  </a:lnTo>
                  <a:lnTo>
                    <a:pt x="85" y="214"/>
                  </a:lnTo>
                  <a:lnTo>
                    <a:pt x="87" y="214"/>
                  </a:lnTo>
                  <a:lnTo>
                    <a:pt x="88" y="211"/>
                  </a:lnTo>
                  <a:lnTo>
                    <a:pt x="94" y="202"/>
                  </a:lnTo>
                  <a:lnTo>
                    <a:pt x="94" y="202"/>
                  </a:lnTo>
                  <a:lnTo>
                    <a:pt x="96" y="201"/>
                  </a:lnTo>
                  <a:lnTo>
                    <a:pt x="104" y="201"/>
                  </a:lnTo>
                  <a:lnTo>
                    <a:pt x="115" y="202"/>
                  </a:lnTo>
                  <a:lnTo>
                    <a:pt x="115" y="202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9" y="178"/>
                  </a:lnTo>
                  <a:lnTo>
                    <a:pt x="119" y="178"/>
                  </a:lnTo>
                  <a:lnTo>
                    <a:pt x="119" y="174"/>
                  </a:lnTo>
                  <a:lnTo>
                    <a:pt x="124" y="169"/>
                  </a:lnTo>
                  <a:lnTo>
                    <a:pt x="132" y="162"/>
                  </a:lnTo>
                  <a:lnTo>
                    <a:pt x="132" y="162"/>
                  </a:lnTo>
                  <a:lnTo>
                    <a:pt x="136" y="161"/>
                  </a:lnTo>
                  <a:lnTo>
                    <a:pt x="142" y="159"/>
                  </a:lnTo>
                  <a:lnTo>
                    <a:pt x="146" y="159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5" y="158"/>
                  </a:lnTo>
                  <a:lnTo>
                    <a:pt x="159" y="157"/>
                  </a:lnTo>
                  <a:lnTo>
                    <a:pt x="169" y="157"/>
                  </a:lnTo>
                  <a:lnTo>
                    <a:pt x="169" y="157"/>
                  </a:lnTo>
                  <a:lnTo>
                    <a:pt x="173" y="158"/>
                  </a:lnTo>
                  <a:lnTo>
                    <a:pt x="178" y="161"/>
                  </a:lnTo>
                  <a:lnTo>
                    <a:pt x="182" y="162"/>
                  </a:lnTo>
                  <a:lnTo>
                    <a:pt x="185" y="164"/>
                  </a:lnTo>
                  <a:lnTo>
                    <a:pt x="185" y="164"/>
                  </a:lnTo>
                  <a:lnTo>
                    <a:pt x="188" y="162"/>
                  </a:lnTo>
                  <a:lnTo>
                    <a:pt x="190" y="159"/>
                  </a:lnTo>
                  <a:lnTo>
                    <a:pt x="192" y="157"/>
                  </a:lnTo>
                  <a:lnTo>
                    <a:pt x="192" y="152"/>
                  </a:lnTo>
                  <a:lnTo>
                    <a:pt x="192" y="152"/>
                  </a:lnTo>
                  <a:lnTo>
                    <a:pt x="192" y="147"/>
                  </a:lnTo>
                  <a:lnTo>
                    <a:pt x="193" y="142"/>
                  </a:lnTo>
                  <a:lnTo>
                    <a:pt x="195" y="137"/>
                  </a:lnTo>
                  <a:lnTo>
                    <a:pt x="195" y="131"/>
                  </a:lnTo>
                  <a:lnTo>
                    <a:pt x="195" y="13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8" name="Freeform 301">
              <a:extLst>
                <a:ext uri="{FF2B5EF4-FFF2-40B4-BE49-F238E27FC236}">
                  <a16:creationId xmlns:a16="http://schemas.microsoft.com/office/drawing/2014/main" id="{DBCFB2B5-34F2-53E9-AFC0-038C5169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001" y="4386687"/>
              <a:ext cx="300396" cy="443935"/>
            </a:xfrm>
            <a:custGeom>
              <a:avLst/>
              <a:gdLst/>
              <a:ahLst/>
              <a:cxnLst>
                <a:cxn ang="0">
                  <a:pos x="189" y="285"/>
                </a:cxn>
                <a:cxn ang="0">
                  <a:pos x="196" y="272"/>
                </a:cxn>
                <a:cxn ang="0">
                  <a:pos x="199" y="263"/>
                </a:cxn>
                <a:cxn ang="0">
                  <a:pos x="193" y="258"/>
                </a:cxn>
                <a:cxn ang="0">
                  <a:pos x="197" y="243"/>
                </a:cxn>
                <a:cxn ang="0">
                  <a:pos x="197" y="238"/>
                </a:cxn>
                <a:cxn ang="0">
                  <a:pos x="199" y="218"/>
                </a:cxn>
                <a:cxn ang="0">
                  <a:pos x="203" y="205"/>
                </a:cxn>
                <a:cxn ang="0">
                  <a:pos x="192" y="177"/>
                </a:cxn>
                <a:cxn ang="0">
                  <a:pos x="177" y="178"/>
                </a:cxn>
                <a:cxn ang="0">
                  <a:pos x="173" y="157"/>
                </a:cxn>
                <a:cxn ang="0">
                  <a:pos x="167" y="155"/>
                </a:cxn>
                <a:cxn ang="0">
                  <a:pos x="159" y="161"/>
                </a:cxn>
                <a:cxn ang="0">
                  <a:pos x="145" y="160"/>
                </a:cxn>
                <a:cxn ang="0">
                  <a:pos x="140" y="151"/>
                </a:cxn>
                <a:cxn ang="0">
                  <a:pos x="132" y="148"/>
                </a:cxn>
                <a:cxn ang="0">
                  <a:pos x="130" y="138"/>
                </a:cxn>
                <a:cxn ang="0">
                  <a:pos x="120" y="121"/>
                </a:cxn>
                <a:cxn ang="0">
                  <a:pos x="122" y="113"/>
                </a:cxn>
                <a:cxn ang="0">
                  <a:pos x="126" y="106"/>
                </a:cxn>
                <a:cxn ang="0">
                  <a:pos x="130" y="98"/>
                </a:cxn>
                <a:cxn ang="0">
                  <a:pos x="136" y="84"/>
                </a:cxn>
                <a:cxn ang="0">
                  <a:pos x="145" y="77"/>
                </a:cxn>
                <a:cxn ang="0">
                  <a:pos x="160" y="70"/>
                </a:cxn>
                <a:cxn ang="0">
                  <a:pos x="173" y="66"/>
                </a:cxn>
                <a:cxn ang="0">
                  <a:pos x="180" y="64"/>
                </a:cxn>
                <a:cxn ang="0">
                  <a:pos x="173" y="59"/>
                </a:cxn>
                <a:cxn ang="0">
                  <a:pos x="182" y="46"/>
                </a:cxn>
                <a:cxn ang="0">
                  <a:pos x="170" y="36"/>
                </a:cxn>
                <a:cxn ang="0">
                  <a:pos x="162" y="37"/>
                </a:cxn>
                <a:cxn ang="0">
                  <a:pos x="155" y="36"/>
                </a:cxn>
                <a:cxn ang="0">
                  <a:pos x="139" y="39"/>
                </a:cxn>
                <a:cxn ang="0">
                  <a:pos x="130" y="34"/>
                </a:cxn>
                <a:cxn ang="0">
                  <a:pos x="125" y="24"/>
                </a:cxn>
                <a:cxn ang="0">
                  <a:pos x="119" y="16"/>
                </a:cxn>
                <a:cxn ang="0">
                  <a:pos x="112" y="13"/>
                </a:cxn>
                <a:cxn ang="0">
                  <a:pos x="105" y="2"/>
                </a:cxn>
                <a:cxn ang="0">
                  <a:pos x="92" y="2"/>
                </a:cxn>
                <a:cxn ang="0">
                  <a:pos x="95" y="13"/>
                </a:cxn>
                <a:cxn ang="0">
                  <a:pos x="86" y="30"/>
                </a:cxn>
                <a:cxn ang="0">
                  <a:pos x="71" y="41"/>
                </a:cxn>
                <a:cxn ang="0">
                  <a:pos x="52" y="49"/>
                </a:cxn>
                <a:cxn ang="0">
                  <a:pos x="41" y="73"/>
                </a:cxn>
                <a:cxn ang="0">
                  <a:pos x="29" y="73"/>
                </a:cxn>
                <a:cxn ang="0">
                  <a:pos x="19" y="71"/>
                </a:cxn>
                <a:cxn ang="0">
                  <a:pos x="14" y="66"/>
                </a:cxn>
                <a:cxn ang="0">
                  <a:pos x="17" y="59"/>
                </a:cxn>
                <a:cxn ang="0">
                  <a:pos x="7" y="59"/>
                </a:cxn>
                <a:cxn ang="0">
                  <a:pos x="0" y="73"/>
                </a:cxn>
                <a:cxn ang="0">
                  <a:pos x="7" y="91"/>
                </a:cxn>
                <a:cxn ang="0">
                  <a:pos x="1" y="94"/>
                </a:cxn>
                <a:cxn ang="0">
                  <a:pos x="19" y="107"/>
                </a:cxn>
                <a:cxn ang="0">
                  <a:pos x="31" y="124"/>
                </a:cxn>
                <a:cxn ang="0">
                  <a:pos x="41" y="138"/>
                </a:cxn>
                <a:cxn ang="0">
                  <a:pos x="65" y="192"/>
                </a:cxn>
                <a:cxn ang="0">
                  <a:pos x="79" y="215"/>
                </a:cxn>
                <a:cxn ang="0">
                  <a:pos x="81" y="225"/>
                </a:cxn>
                <a:cxn ang="0">
                  <a:pos x="86" y="236"/>
                </a:cxn>
                <a:cxn ang="0">
                  <a:pos x="112" y="255"/>
                </a:cxn>
                <a:cxn ang="0">
                  <a:pos x="159" y="283"/>
                </a:cxn>
                <a:cxn ang="0">
                  <a:pos x="177" y="298"/>
                </a:cxn>
                <a:cxn ang="0">
                  <a:pos x="182" y="298"/>
                </a:cxn>
                <a:cxn ang="0">
                  <a:pos x="189" y="285"/>
                </a:cxn>
              </a:cxnLst>
              <a:rect l="0" t="0" r="r" b="b"/>
              <a:pathLst>
                <a:path w="203" h="300">
                  <a:moveTo>
                    <a:pt x="189" y="285"/>
                  </a:moveTo>
                  <a:lnTo>
                    <a:pt x="189" y="285"/>
                  </a:lnTo>
                  <a:lnTo>
                    <a:pt x="189" y="285"/>
                  </a:lnTo>
                  <a:lnTo>
                    <a:pt x="189" y="285"/>
                  </a:lnTo>
                  <a:lnTo>
                    <a:pt x="189" y="280"/>
                  </a:lnTo>
                  <a:lnTo>
                    <a:pt x="190" y="278"/>
                  </a:lnTo>
                  <a:lnTo>
                    <a:pt x="190" y="278"/>
                  </a:lnTo>
                  <a:lnTo>
                    <a:pt x="196" y="272"/>
                  </a:lnTo>
                  <a:lnTo>
                    <a:pt x="199" y="268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9" y="263"/>
                  </a:lnTo>
                  <a:lnTo>
                    <a:pt x="196" y="262"/>
                  </a:lnTo>
                  <a:lnTo>
                    <a:pt x="194" y="261"/>
                  </a:lnTo>
                  <a:lnTo>
                    <a:pt x="193" y="258"/>
                  </a:lnTo>
                  <a:lnTo>
                    <a:pt x="193" y="258"/>
                  </a:lnTo>
                  <a:lnTo>
                    <a:pt x="194" y="253"/>
                  </a:lnTo>
                  <a:lnTo>
                    <a:pt x="196" y="251"/>
                  </a:lnTo>
                  <a:lnTo>
                    <a:pt x="197" y="246"/>
                  </a:lnTo>
                  <a:lnTo>
                    <a:pt x="197" y="243"/>
                  </a:lnTo>
                  <a:lnTo>
                    <a:pt x="197" y="243"/>
                  </a:lnTo>
                  <a:lnTo>
                    <a:pt x="196" y="242"/>
                  </a:lnTo>
                  <a:lnTo>
                    <a:pt x="196" y="241"/>
                  </a:lnTo>
                  <a:lnTo>
                    <a:pt x="197" y="238"/>
                  </a:lnTo>
                  <a:lnTo>
                    <a:pt x="200" y="234"/>
                  </a:lnTo>
                  <a:lnTo>
                    <a:pt x="200" y="231"/>
                  </a:lnTo>
                  <a:lnTo>
                    <a:pt x="200" y="231"/>
                  </a:lnTo>
                  <a:lnTo>
                    <a:pt x="199" y="218"/>
                  </a:lnTo>
                  <a:lnTo>
                    <a:pt x="199" y="212"/>
                  </a:lnTo>
                  <a:lnTo>
                    <a:pt x="199" y="208"/>
                  </a:lnTo>
                  <a:lnTo>
                    <a:pt x="199" y="208"/>
                  </a:lnTo>
                  <a:lnTo>
                    <a:pt x="203" y="205"/>
                  </a:lnTo>
                  <a:lnTo>
                    <a:pt x="203" y="202"/>
                  </a:lnTo>
                  <a:lnTo>
                    <a:pt x="203" y="199"/>
                  </a:lnTo>
                  <a:lnTo>
                    <a:pt x="203" y="199"/>
                  </a:lnTo>
                  <a:lnTo>
                    <a:pt x="192" y="177"/>
                  </a:lnTo>
                  <a:lnTo>
                    <a:pt x="192" y="177"/>
                  </a:lnTo>
                  <a:lnTo>
                    <a:pt x="184" y="177"/>
                  </a:lnTo>
                  <a:lnTo>
                    <a:pt x="177" y="178"/>
                  </a:lnTo>
                  <a:lnTo>
                    <a:pt x="177" y="178"/>
                  </a:lnTo>
                  <a:lnTo>
                    <a:pt x="175" y="178"/>
                  </a:lnTo>
                  <a:lnTo>
                    <a:pt x="175" y="175"/>
                  </a:lnTo>
                  <a:lnTo>
                    <a:pt x="173" y="170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2" y="154"/>
                  </a:lnTo>
                  <a:lnTo>
                    <a:pt x="170" y="154"/>
                  </a:lnTo>
                  <a:lnTo>
                    <a:pt x="167" y="155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3" y="160"/>
                  </a:lnTo>
                  <a:lnTo>
                    <a:pt x="159" y="161"/>
                  </a:lnTo>
                  <a:lnTo>
                    <a:pt x="149" y="161"/>
                  </a:lnTo>
                  <a:lnTo>
                    <a:pt x="149" y="161"/>
                  </a:lnTo>
                  <a:lnTo>
                    <a:pt x="146" y="160"/>
                  </a:lnTo>
                  <a:lnTo>
                    <a:pt x="145" y="160"/>
                  </a:lnTo>
                  <a:lnTo>
                    <a:pt x="143" y="155"/>
                  </a:lnTo>
                  <a:lnTo>
                    <a:pt x="142" y="152"/>
                  </a:lnTo>
                  <a:lnTo>
                    <a:pt x="142" y="151"/>
                  </a:lnTo>
                  <a:lnTo>
                    <a:pt x="140" y="151"/>
                  </a:lnTo>
                  <a:lnTo>
                    <a:pt x="140" y="151"/>
                  </a:lnTo>
                  <a:lnTo>
                    <a:pt x="138" y="151"/>
                  </a:lnTo>
                  <a:lnTo>
                    <a:pt x="135" y="150"/>
                  </a:lnTo>
                  <a:lnTo>
                    <a:pt x="132" y="148"/>
                  </a:lnTo>
                  <a:lnTo>
                    <a:pt x="132" y="145"/>
                  </a:lnTo>
                  <a:lnTo>
                    <a:pt x="132" y="145"/>
                  </a:lnTo>
                  <a:lnTo>
                    <a:pt x="132" y="142"/>
                  </a:lnTo>
                  <a:lnTo>
                    <a:pt x="130" y="138"/>
                  </a:lnTo>
                  <a:lnTo>
                    <a:pt x="126" y="131"/>
                  </a:lnTo>
                  <a:lnTo>
                    <a:pt x="126" y="131"/>
                  </a:lnTo>
                  <a:lnTo>
                    <a:pt x="120" y="124"/>
                  </a:lnTo>
                  <a:lnTo>
                    <a:pt x="120" y="121"/>
                  </a:lnTo>
                  <a:lnTo>
                    <a:pt x="122" y="118"/>
                  </a:lnTo>
                  <a:lnTo>
                    <a:pt x="122" y="118"/>
                  </a:lnTo>
                  <a:lnTo>
                    <a:pt x="122" y="115"/>
                  </a:lnTo>
                  <a:lnTo>
                    <a:pt x="122" y="113"/>
                  </a:lnTo>
                  <a:lnTo>
                    <a:pt x="122" y="110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126" y="106"/>
                  </a:lnTo>
                  <a:lnTo>
                    <a:pt x="129" y="104"/>
                  </a:lnTo>
                  <a:lnTo>
                    <a:pt x="130" y="101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30" y="96"/>
                  </a:lnTo>
                  <a:lnTo>
                    <a:pt x="133" y="91"/>
                  </a:lnTo>
                  <a:lnTo>
                    <a:pt x="135" y="88"/>
                  </a:lnTo>
                  <a:lnTo>
                    <a:pt x="136" y="84"/>
                  </a:lnTo>
                  <a:lnTo>
                    <a:pt x="136" y="84"/>
                  </a:lnTo>
                  <a:lnTo>
                    <a:pt x="138" y="80"/>
                  </a:lnTo>
                  <a:lnTo>
                    <a:pt x="140" y="78"/>
                  </a:lnTo>
                  <a:lnTo>
                    <a:pt x="145" y="77"/>
                  </a:lnTo>
                  <a:lnTo>
                    <a:pt x="150" y="74"/>
                  </a:lnTo>
                  <a:lnTo>
                    <a:pt x="150" y="74"/>
                  </a:lnTo>
                  <a:lnTo>
                    <a:pt x="155" y="71"/>
                  </a:lnTo>
                  <a:lnTo>
                    <a:pt x="160" y="70"/>
                  </a:lnTo>
                  <a:lnTo>
                    <a:pt x="165" y="70"/>
                  </a:lnTo>
                  <a:lnTo>
                    <a:pt x="170" y="67"/>
                  </a:lnTo>
                  <a:lnTo>
                    <a:pt x="170" y="67"/>
                  </a:lnTo>
                  <a:lnTo>
                    <a:pt x="173" y="66"/>
                  </a:lnTo>
                  <a:lnTo>
                    <a:pt x="176" y="66"/>
                  </a:lnTo>
                  <a:lnTo>
                    <a:pt x="183" y="66"/>
                  </a:lnTo>
                  <a:lnTo>
                    <a:pt x="183" y="66"/>
                  </a:lnTo>
                  <a:lnTo>
                    <a:pt x="180" y="64"/>
                  </a:lnTo>
                  <a:lnTo>
                    <a:pt x="177" y="61"/>
                  </a:lnTo>
                  <a:lnTo>
                    <a:pt x="175" y="60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3" y="56"/>
                  </a:lnTo>
                  <a:lnTo>
                    <a:pt x="176" y="51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3"/>
                  </a:lnTo>
                  <a:lnTo>
                    <a:pt x="180" y="41"/>
                  </a:lnTo>
                  <a:lnTo>
                    <a:pt x="177" y="39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7" y="36"/>
                  </a:lnTo>
                  <a:lnTo>
                    <a:pt x="165" y="36"/>
                  </a:lnTo>
                  <a:lnTo>
                    <a:pt x="162" y="37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6" y="36"/>
                  </a:lnTo>
                  <a:lnTo>
                    <a:pt x="155" y="36"/>
                  </a:lnTo>
                  <a:lnTo>
                    <a:pt x="149" y="37"/>
                  </a:lnTo>
                  <a:lnTo>
                    <a:pt x="149" y="37"/>
                  </a:lnTo>
                  <a:lnTo>
                    <a:pt x="146" y="39"/>
                  </a:lnTo>
                  <a:lnTo>
                    <a:pt x="139" y="39"/>
                  </a:lnTo>
                  <a:lnTo>
                    <a:pt x="133" y="37"/>
                  </a:lnTo>
                  <a:lnTo>
                    <a:pt x="132" y="37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28" y="29"/>
                  </a:lnTo>
                  <a:lnTo>
                    <a:pt x="126" y="27"/>
                  </a:lnTo>
                  <a:lnTo>
                    <a:pt x="125" y="24"/>
                  </a:lnTo>
                  <a:lnTo>
                    <a:pt x="125" y="24"/>
                  </a:lnTo>
                  <a:lnTo>
                    <a:pt x="125" y="22"/>
                  </a:lnTo>
                  <a:lnTo>
                    <a:pt x="122" y="19"/>
                  </a:lnTo>
                  <a:lnTo>
                    <a:pt x="119" y="16"/>
                  </a:lnTo>
                  <a:lnTo>
                    <a:pt x="115" y="14"/>
                  </a:lnTo>
                  <a:lnTo>
                    <a:pt x="115" y="14"/>
                  </a:lnTo>
                  <a:lnTo>
                    <a:pt x="113" y="14"/>
                  </a:lnTo>
                  <a:lnTo>
                    <a:pt x="112" y="13"/>
                  </a:lnTo>
                  <a:lnTo>
                    <a:pt x="109" y="9"/>
                  </a:lnTo>
                  <a:lnTo>
                    <a:pt x="108" y="5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3" y="0"/>
                  </a:lnTo>
                  <a:lnTo>
                    <a:pt x="99" y="0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6" y="9"/>
                  </a:lnTo>
                  <a:lnTo>
                    <a:pt x="98" y="12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3" y="16"/>
                  </a:lnTo>
                  <a:lnTo>
                    <a:pt x="92" y="19"/>
                  </a:lnTo>
                  <a:lnTo>
                    <a:pt x="91" y="23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3" y="34"/>
                  </a:lnTo>
                  <a:lnTo>
                    <a:pt x="79" y="37"/>
                  </a:lnTo>
                  <a:lnTo>
                    <a:pt x="71" y="41"/>
                  </a:lnTo>
                  <a:lnTo>
                    <a:pt x="62" y="44"/>
                  </a:lnTo>
                  <a:lnTo>
                    <a:pt x="55" y="47"/>
                  </a:lnTo>
                  <a:lnTo>
                    <a:pt x="55" y="47"/>
                  </a:lnTo>
                  <a:lnTo>
                    <a:pt x="52" y="49"/>
                  </a:lnTo>
                  <a:lnTo>
                    <a:pt x="51" y="50"/>
                  </a:lnTo>
                  <a:lnTo>
                    <a:pt x="46" y="57"/>
                  </a:lnTo>
                  <a:lnTo>
                    <a:pt x="41" y="73"/>
                  </a:lnTo>
                  <a:lnTo>
                    <a:pt x="41" y="73"/>
                  </a:lnTo>
                  <a:lnTo>
                    <a:pt x="38" y="77"/>
                  </a:lnTo>
                  <a:lnTo>
                    <a:pt x="35" y="78"/>
                  </a:lnTo>
                  <a:lnTo>
                    <a:pt x="32" y="77"/>
                  </a:lnTo>
                  <a:lnTo>
                    <a:pt x="29" y="73"/>
                  </a:lnTo>
                  <a:lnTo>
                    <a:pt x="29" y="73"/>
                  </a:lnTo>
                  <a:lnTo>
                    <a:pt x="27" y="71"/>
                  </a:lnTo>
                  <a:lnTo>
                    <a:pt x="24" y="71"/>
                  </a:lnTo>
                  <a:lnTo>
                    <a:pt x="19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0"/>
                  </a:lnTo>
                  <a:lnTo>
                    <a:pt x="17" y="59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0" y="56"/>
                  </a:lnTo>
                  <a:lnTo>
                    <a:pt x="7" y="59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2" y="7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7" y="91"/>
                  </a:lnTo>
                  <a:lnTo>
                    <a:pt x="5" y="91"/>
                  </a:lnTo>
                  <a:lnTo>
                    <a:pt x="2" y="91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2" y="96"/>
                  </a:lnTo>
                  <a:lnTo>
                    <a:pt x="2" y="97"/>
                  </a:lnTo>
                  <a:lnTo>
                    <a:pt x="8" y="100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4" y="113"/>
                  </a:lnTo>
                  <a:lnTo>
                    <a:pt x="27" y="118"/>
                  </a:lnTo>
                  <a:lnTo>
                    <a:pt x="31" y="124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8" y="134"/>
                  </a:lnTo>
                  <a:lnTo>
                    <a:pt x="41" y="138"/>
                  </a:lnTo>
                  <a:lnTo>
                    <a:pt x="46" y="154"/>
                  </a:lnTo>
                  <a:lnTo>
                    <a:pt x="46" y="154"/>
                  </a:lnTo>
                  <a:lnTo>
                    <a:pt x="58" y="179"/>
                  </a:lnTo>
                  <a:lnTo>
                    <a:pt x="65" y="192"/>
                  </a:lnTo>
                  <a:lnTo>
                    <a:pt x="71" y="201"/>
                  </a:lnTo>
                  <a:lnTo>
                    <a:pt x="71" y="201"/>
                  </a:lnTo>
                  <a:lnTo>
                    <a:pt x="76" y="208"/>
                  </a:lnTo>
                  <a:lnTo>
                    <a:pt x="79" y="215"/>
                  </a:lnTo>
                  <a:lnTo>
                    <a:pt x="81" y="219"/>
                  </a:lnTo>
                  <a:lnTo>
                    <a:pt x="81" y="222"/>
                  </a:lnTo>
                  <a:lnTo>
                    <a:pt x="81" y="222"/>
                  </a:lnTo>
                  <a:lnTo>
                    <a:pt x="81" y="225"/>
                  </a:lnTo>
                  <a:lnTo>
                    <a:pt x="81" y="229"/>
                  </a:lnTo>
                  <a:lnTo>
                    <a:pt x="83" y="234"/>
                  </a:lnTo>
                  <a:lnTo>
                    <a:pt x="86" y="236"/>
                  </a:lnTo>
                  <a:lnTo>
                    <a:pt x="86" y="236"/>
                  </a:lnTo>
                  <a:lnTo>
                    <a:pt x="96" y="243"/>
                  </a:lnTo>
                  <a:lnTo>
                    <a:pt x="102" y="249"/>
                  </a:lnTo>
                  <a:lnTo>
                    <a:pt x="112" y="255"/>
                  </a:lnTo>
                  <a:lnTo>
                    <a:pt x="112" y="255"/>
                  </a:lnTo>
                  <a:lnTo>
                    <a:pt x="139" y="269"/>
                  </a:lnTo>
                  <a:lnTo>
                    <a:pt x="152" y="276"/>
                  </a:lnTo>
                  <a:lnTo>
                    <a:pt x="156" y="280"/>
                  </a:lnTo>
                  <a:lnTo>
                    <a:pt x="159" y="283"/>
                  </a:lnTo>
                  <a:lnTo>
                    <a:pt x="159" y="283"/>
                  </a:lnTo>
                  <a:lnTo>
                    <a:pt x="163" y="288"/>
                  </a:lnTo>
                  <a:lnTo>
                    <a:pt x="169" y="292"/>
                  </a:lnTo>
                  <a:lnTo>
                    <a:pt x="177" y="298"/>
                  </a:lnTo>
                  <a:lnTo>
                    <a:pt x="177" y="298"/>
                  </a:lnTo>
                  <a:lnTo>
                    <a:pt x="179" y="300"/>
                  </a:lnTo>
                  <a:lnTo>
                    <a:pt x="179" y="300"/>
                  </a:lnTo>
                  <a:lnTo>
                    <a:pt x="182" y="298"/>
                  </a:lnTo>
                  <a:lnTo>
                    <a:pt x="182" y="298"/>
                  </a:lnTo>
                  <a:lnTo>
                    <a:pt x="184" y="295"/>
                  </a:lnTo>
                  <a:lnTo>
                    <a:pt x="186" y="292"/>
                  </a:lnTo>
                  <a:lnTo>
                    <a:pt x="189" y="285"/>
                  </a:lnTo>
                  <a:lnTo>
                    <a:pt x="189" y="28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9" name="Freeform 302">
              <a:extLst>
                <a:ext uri="{FF2B5EF4-FFF2-40B4-BE49-F238E27FC236}">
                  <a16:creationId xmlns:a16="http://schemas.microsoft.com/office/drawing/2014/main" id="{43543A96-AE92-8436-D5B3-3F492F7D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893" y="4092211"/>
              <a:ext cx="325552" cy="273761"/>
            </a:xfrm>
            <a:custGeom>
              <a:avLst/>
              <a:gdLst/>
              <a:ahLst/>
              <a:cxnLst>
                <a:cxn ang="0">
                  <a:pos x="6" y="30"/>
                </a:cxn>
                <a:cxn ang="0">
                  <a:pos x="0" y="47"/>
                </a:cxn>
                <a:cxn ang="0">
                  <a:pos x="7" y="50"/>
                </a:cxn>
                <a:cxn ang="0">
                  <a:pos x="14" y="60"/>
                </a:cxn>
                <a:cxn ang="0">
                  <a:pos x="17" y="80"/>
                </a:cxn>
                <a:cxn ang="0">
                  <a:pos x="43" y="83"/>
                </a:cxn>
                <a:cxn ang="0">
                  <a:pos x="58" y="91"/>
                </a:cxn>
                <a:cxn ang="0">
                  <a:pos x="83" y="95"/>
                </a:cxn>
                <a:cxn ang="0">
                  <a:pos x="94" y="101"/>
                </a:cxn>
                <a:cxn ang="0">
                  <a:pos x="90" y="128"/>
                </a:cxn>
                <a:cxn ang="0">
                  <a:pos x="97" y="144"/>
                </a:cxn>
                <a:cxn ang="0">
                  <a:pos x="97" y="155"/>
                </a:cxn>
                <a:cxn ang="0">
                  <a:pos x="100" y="164"/>
                </a:cxn>
                <a:cxn ang="0">
                  <a:pos x="107" y="178"/>
                </a:cxn>
                <a:cxn ang="0">
                  <a:pos x="119" y="185"/>
                </a:cxn>
                <a:cxn ang="0">
                  <a:pos x="128" y="184"/>
                </a:cxn>
                <a:cxn ang="0">
                  <a:pos x="142" y="176"/>
                </a:cxn>
                <a:cxn ang="0">
                  <a:pos x="151" y="169"/>
                </a:cxn>
                <a:cxn ang="0">
                  <a:pos x="161" y="162"/>
                </a:cxn>
                <a:cxn ang="0">
                  <a:pos x="155" y="158"/>
                </a:cxn>
                <a:cxn ang="0">
                  <a:pos x="149" y="149"/>
                </a:cxn>
                <a:cxn ang="0">
                  <a:pos x="145" y="135"/>
                </a:cxn>
                <a:cxn ang="0">
                  <a:pos x="144" y="130"/>
                </a:cxn>
                <a:cxn ang="0">
                  <a:pos x="159" y="132"/>
                </a:cxn>
                <a:cxn ang="0">
                  <a:pos x="168" y="138"/>
                </a:cxn>
                <a:cxn ang="0">
                  <a:pos x="174" y="132"/>
                </a:cxn>
                <a:cxn ang="0">
                  <a:pos x="188" y="130"/>
                </a:cxn>
                <a:cxn ang="0">
                  <a:pos x="208" y="117"/>
                </a:cxn>
                <a:cxn ang="0">
                  <a:pos x="196" y="101"/>
                </a:cxn>
                <a:cxn ang="0">
                  <a:pos x="199" y="93"/>
                </a:cxn>
                <a:cxn ang="0">
                  <a:pos x="211" y="87"/>
                </a:cxn>
                <a:cxn ang="0">
                  <a:pos x="208" y="78"/>
                </a:cxn>
                <a:cxn ang="0">
                  <a:pos x="215" y="68"/>
                </a:cxn>
                <a:cxn ang="0">
                  <a:pos x="208" y="58"/>
                </a:cxn>
                <a:cxn ang="0">
                  <a:pos x="196" y="54"/>
                </a:cxn>
                <a:cxn ang="0">
                  <a:pos x="199" y="41"/>
                </a:cxn>
                <a:cxn ang="0">
                  <a:pos x="174" y="31"/>
                </a:cxn>
                <a:cxn ang="0">
                  <a:pos x="182" y="26"/>
                </a:cxn>
                <a:cxn ang="0">
                  <a:pos x="158" y="24"/>
                </a:cxn>
                <a:cxn ang="0">
                  <a:pos x="128" y="34"/>
                </a:cxn>
                <a:cxn ang="0">
                  <a:pos x="105" y="26"/>
                </a:cxn>
                <a:cxn ang="0">
                  <a:pos x="84" y="21"/>
                </a:cxn>
                <a:cxn ang="0">
                  <a:pos x="71" y="9"/>
                </a:cxn>
                <a:cxn ang="0">
                  <a:pos x="61" y="1"/>
                </a:cxn>
                <a:cxn ang="0">
                  <a:pos x="55" y="1"/>
                </a:cxn>
                <a:cxn ang="0">
                  <a:pos x="53" y="10"/>
                </a:cxn>
                <a:cxn ang="0">
                  <a:pos x="31" y="23"/>
                </a:cxn>
                <a:cxn ang="0">
                  <a:pos x="37" y="47"/>
                </a:cxn>
                <a:cxn ang="0">
                  <a:pos x="23" y="46"/>
                </a:cxn>
                <a:cxn ang="0">
                  <a:pos x="23" y="30"/>
                </a:cxn>
                <a:cxn ang="0">
                  <a:pos x="24" y="14"/>
                </a:cxn>
                <a:cxn ang="0">
                  <a:pos x="20" y="11"/>
                </a:cxn>
              </a:cxnLst>
              <a:rect l="0" t="0" r="r" b="b"/>
              <a:pathLst>
                <a:path w="220" h="185">
                  <a:moveTo>
                    <a:pt x="20" y="11"/>
                  </a:moveTo>
                  <a:lnTo>
                    <a:pt x="20" y="11"/>
                  </a:lnTo>
                  <a:lnTo>
                    <a:pt x="11" y="21"/>
                  </a:lnTo>
                  <a:lnTo>
                    <a:pt x="7" y="26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7"/>
                  </a:lnTo>
                  <a:lnTo>
                    <a:pt x="3" y="41"/>
                  </a:lnTo>
                  <a:lnTo>
                    <a:pt x="3" y="41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6" y="50"/>
                  </a:lnTo>
                  <a:lnTo>
                    <a:pt x="7" y="50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0" y="56"/>
                  </a:lnTo>
                  <a:lnTo>
                    <a:pt x="13" y="57"/>
                  </a:lnTo>
                  <a:lnTo>
                    <a:pt x="14" y="60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4" y="70"/>
                  </a:lnTo>
                  <a:lnTo>
                    <a:pt x="16" y="77"/>
                  </a:lnTo>
                  <a:lnTo>
                    <a:pt x="17" y="80"/>
                  </a:lnTo>
                  <a:lnTo>
                    <a:pt x="18" y="83"/>
                  </a:lnTo>
                  <a:lnTo>
                    <a:pt x="21" y="84"/>
                  </a:lnTo>
                  <a:lnTo>
                    <a:pt x="26" y="84"/>
                  </a:lnTo>
                  <a:lnTo>
                    <a:pt x="26" y="84"/>
                  </a:lnTo>
                  <a:lnTo>
                    <a:pt x="43" y="83"/>
                  </a:lnTo>
                  <a:lnTo>
                    <a:pt x="48" y="84"/>
                  </a:lnTo>
                  <a:lnTo>
                    <a:pt x="51" y="84"/>
                  </a:lnTo>
                  <a:lnTo>
                    <a:pt x="53" y="87"/>
                  </a:lnTo>
                  <a:lnTo>
                    <a:pt x="53" y="87"/>
                  </a:lnTo>
                  <a:lnTo>
                    <a:pt x="58" y="91"/>
                  </a:lnTo>
                  <a:lnTo>
                    <a:pt x="64" y="95"/>
                  </a:lnTo>
                  <a:lnTo>
                    <a:pt x="70" y="97"/>
                  </a:lnTo>
                  <a:lnTo>
                    <a:pt x="75" y="97"/>
                  </a:lnTo>
                  <a:lnTo>
                    <a:pt x="75" y="97"/>
                  </a:lnTo>
                  <a:lnTo>
                    <a:pt x="83" y="95"/>
                  </a:lnTo>
                  <a:lnTo>
                    <a:pt x="91" y="95"/>
                  </a:lnTo>
                  <a:lnTo>
                    <a:pt x="92" y="97"/>
                  </a:lnTo>
                  <a:lnTo>
                    <a:pt x="95" y="97"/>
                  </a:lnTo>
                  <a:lnTo>
                    <a:pt x="95" y="100"/>
                  </a:lnTo>
                  <a:lnTo>
                    <a:pt x="94" y="101"/>
                  </a:lnTo>
                  <a:lnTo>
                    <a:pt x="94" y="101"/>
                  </a:lnTo>
                  <a:lnTo>
                    <a:pt x="91" y="110"/>
                  </a:lnTo>
                  <a:lnTo>
                    <a:pt x="90" y="118"/>
                  </a:lnTo>
                  <a:lnTo>
                    <a:pt x="88" y="125"/>
                  </a:lnTo>
                  <a:lnTo>
                    <a:pt x="90" y="128"/>
                  </a:lnTo>
                  <a:lnTo>
                    <a:pt x="91" y="131"/>
                  </a:lnTo>
                  <a:lnTo>
                    <a:pt x="91" y="131"/>
                  </a:lnTo>
                  <a:lnTo>
                    <a:pt x="97" y="138"/>
                  </a:lnTo>
                  <a:lnTo>
                    <a:pt x="98" y="141"/>
                  </a:lnTo>
                  <a:lnTo>
                    <a:pt x="97" y="144"/>
                  </a:lnTo>
                  <a:lnTo>
                    <a:pt x="97" y="144"/>
                  </a:lnTo>
                  <a:lnTo>
                    <a:pt x="95" y="147"/>
                  </a:lnTo>
                  <a:lnTo>
                    <a:pt x="94" y="149"/>
                  </a:lnTo>
                  <a:lnTo>
                    <a:pt x="94" y="152"/>
                  </a:lnTo>
                  <a:lnTo>
                    <a:pt x="97" y="155"/>
                  </a:lnTo>
                  <a:lnTo>
                    <a:pt x="97" y="155"/>
                  </a:lnTo>
                  <a:lnTo>
                    <a:pt x="98" y="158"/>
                  </a:lnTo>
                  <a:lnTo>
                    <a:pt x="100" y="161"/>
                  </a:lnTo>
                  <a:lnTo>
                    <a:pt x="100" y="164"/>
                  </a:lnTo>
                  <a:lnTo>
                    <a:pt x="100" y="164"/>
                  </a:lnTo>
                  <a:lnTo>
                    <a:pt x="97" y="165"/>
                  </a:lnTo>
                  <a:lnTo>
                    <a:pt x="97" y="165"/>
                  </a:lnTo>
                  <a:lnTo>
                    <a:pt x="101" y="169"/>
                  </a:lnTo>
                  <a:lnTo>
                    <a:pt x="104" y="174"/>
                  </a:lnTo>
                  <a:lnTo>
                    <a:pt x="107" y="178"/>
                  </a:lnTo>
                  <a:lnTo>
                    <a:pt x="110" y="181"/>
                  </a:lnTo>
                  <a:lnTo>
                    <a:pt x="110" y="181"/>
                  </a:lnTo>
                  <a:lnTo>
                    <a:pt x="115" y="185"/>
                  </a:lnTo>
                  <a:lnTo>
                    <a:pt x="117" y="185"/>
                  </a:lnTo>
                  <a:lnTo>
                    <a:pt x="119" y="185"/>
                  </a:lnTo>
                  <a:lnTo>
                    <a:pt x="119" y="185"/>
                  </a:lnTo>
                  <a:lnTo>
                    <a:pt x="124" y="182"/>
                  </a:lnTo>
                  <a:lnTo>
                    <a:pt x="125" y="182"/>
                  </a:lnTo>
                  <a:lnTo>
                    <a:pt x="128" y="184"/>
                  </a:lnTo>
                  <a:lnTo>
                    <a:pt x="128" y="184"/>
                  </a:lnTo>
                  <a:lnTo>
                    <a:pt x="129" y="184"/>
                  </a:lnTo>
                  <a:lnTo>
                    <a:pt x="132" y="182"/>
                  </a:lnTo>
                  <a:lnTo>
                    <a:pt x="138" y="178"/>
                  </a:lnTo>
                  <a:lnTo>
                    <a:pt x="138" y="178"/>
                  </a:lnTo>
                  <a:lnTo>
                    <a:pt x="142" y="176"/>
                  </a:lnTo>
                  <a:lnTo>
                    <a:pt x="145" y="175"/>
                  </a:lnTo>
                  <a:lnTo>
                    <a:pt x="148" y="175"/>
                  </a:lnTo>
                  <a:lnTo>
                    <a:pt x="149" y="172"/>
                  </a:lnTo>
                  <a:lnTo>
                    <a:pt x="149" y="172"/>
                  </a:lnTo>
                  <a:lnTo>
                    <a:pt x="151" y="169"/>
                  </a:lnTo>
                  <a:lnTo>
                    <a:pt x="152" y="167"/>
                  </a:lnTo>
                  <a:lnTo>
                    <a:pt x="155" y="165"/>
                  </a:lnTo>
                  <a:lnTo>
                    <a:pt x="158" y="164"/>
                  </a:lnTo>
                  <a:lnTo>
                    <a:pt x="158" y="164"/>
                  </a:lnTo>
                  <a:lnTo>
                    <a:pt x="161" y="162"/>
                  </a:lnTo>
                  <a:lnTo>
                    <a:pt x="162" y="159"/>
                  </a:lnTo>
                  <a:lnTo>
                    <a:pt x="162" y="158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5" y="158"/>
                  </a:lnTo>
                  <a:lnTo>
                    <a:pt x="152" y="158"/>
                  </a:lnTo>
                  <a:lnTo>
                    <a:pt x="152" y="155"/>
                  </a:lnTo>
                  <a:lnTo>
                    <a:pt x="152" y="155"/>
                  </a:lnTo>
                  <a:lnTo>
                    <a:pt x="151" y="152"/>
                  </a:lnTo>
                  <a:lnTo>
                    <a:pt x="149" y="149"/>
                  </a:lnTo>
                  <a:lnTo>
                    <a:pt x="148" y="148"/>
                  </a:lnTo>
                  <a:lnTo>
                    <a:pt x="148" y="145"/>
                  </a:lnTo>
                  <a:lnTo>
                    <a:pt x="148" y="145"/>
                  </a:lnTo>
                  <a:lnTo>
                    <a:pt x="147" y="138"/>
                  </a:lnTo>
                  <a:lnTo>
                    <a:pt x="145" y="135"/>
                  </a:lnTo>
                  <a:lnTo>
                    <a:pt x="141" y="132"/>
                  </a:lnTo>
                  <a:lnTo>
                    <a:pt x="141" y="132"/>
                  </a:lnTo>
                  <a:lnTo>
                    <a:pt x="141" y="132"/>
                  </a:lnTo>
                  <a:lnTo>
                    <a:pt x="141" y="131"/>
                  </a:lnTo>
                  <a:lnTo>
                    <a:pt x="144" y="130"/>
                  </a:lnTo>
                  <a:lnTo>
                    <a:pt x="148" y="130"/>
                  </a:lnTo>
                  <a:lnTo>
                    <a:pt x="152" y="131"/>
                  </a:lnTo>
                  <a:lnTo>
                    <a:pt x="152" y="131"/>
                  </a:lnTo>
                  <a:lnTo>
                    <a:pt x="155" y="132"/>
                  </a:lnTo>
                  <a:lnTo>
                    <a:pt x="159" y="132"/>
                  </a:lnTo>
                  <a:lnTo>
                    <a:pt x="164" y="134"/>
                  </a:lnTo>
                  <a:lnTo>
                    <a:pt x="165" y="135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68" y="138"/>
                  </a:lnTo>
                  <a:lnTo>
                    <a:pt x="169" y="139"/>
                  </a:lnTo>
                  <a:lnTo>
                    <a:pt x="172" y="139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4" y="132"/>
                  </a:lnTo>
                  <a:lnTo>
                    <a:pt x="176" y="131"/>
                  </a:lnTo>
                  <a:lnTo>
                    <a:pt x="179" y="130"/>
                  </a:lnTo>
                  <a:lnTo>
                    <a:pt x="184" y="130"/>
                  </a:lnTo>
                  <a:lnTo>
                    <a:pt x="184" y="130"/>
                  </a:lnTo>
                  <a:lnTo>
                    <a:pt x="188" y="130"/>
                  </a:lnTo>
                  <a:lnTo>
                    <a:pt x="193" y="127"/>
                  </a:lnTo>
                  <a:lnTo>
                    <a:pt x="203" y="122"/>
                  </a:lnTo>
                  <a:lnTo>
                    <a:pt x="203" y="122"/>
                  </a:lnTo>
                  <a:lnTo>
                    <a:pt x="206" y="120"/>
                  </a:lnTo>
                  <a:lnTo>
                    <a:pt x="208" y="117"/>
                  </a:lnTo>
                  <a:lnTo>
                    <a:pt x="208" y="117"/>
                  </a:lnTo>
                  <a:lnTo>
                    <a:pt x="202" y="110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1"/>
                  </a:lnTo>
                  <a:lnTo>
                    <a:pt x="196" y="100"/>
                  </a:lnTo>
                  <a:lnTo>
                    <a:pt x="198" y="98"/>
                  </a:lnTo>
                  <a:lnTo>
                    <a:pt x="199" y="95"/>
                  </a:lnTo>
                  <a:lnTo>
                    <a:pt x="199" y="95"/>
                  </a:lnTo>
                  <a:lnTo>
                    <a:pt x="199" y="93"/>
                  </a:lnTo>
                  <a:lnTo>
                    <a:pt x="199" y="90"/>
                  </a:lnTo>
                  <a:lnTo>
                    <a:pt x="202" y="88"/>
                  </a:lnTo>
                  <a:lnTo>
                    <a:pt x="206" y="88"/>
                  </a:lnTo>
                  <a:lnTo>
                    <a:pt x="206" y="88"/>
                  </a:lnTo>
                  <a:lnTo>
                    <a:pt x="211" y="87"/>
                  </a:lnTo>
                  <a:lnTo>
                    <a:pt x="212" y="84"/>
                  </a:lnTo>
                  <a:lnTo>
                    <a:pt x="211" y="81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8" y="78"/>
                  </a:lnTo>
                  <a:lnTo>
                    <a:pt x="208" y="77"/>
                  </a:lnTo>
                  <a:lnTo>
                    <a:pt x="208" y="74"/>
                  </a:lnTo>
                  <a:lnTo>
                    <a:pt x="211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8" y="66"/>
                  </a:lnTo>
                  <a:lnTo>
                    <a:pt x="220" y="60"/>
                  </a:lnTo>
                  <a:lnTo>
                    <a:pt x="220" y="60"/>
                  </a:lnTo>
                  <a:lnTo>
                    <a:pt x="213" y="58"/>
                  </a:lnTo>
                  <a:lnTo>
                    <a:pt x="208" y="58"/>
                  </a:lnTo>
                  <a:lnTo>
                    <a:pt x="196" y="58"/>
                  </a:lnTo>
                  <a:lnTo>
                    <a:pt x="196" y="58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6" y="54"/>
                  </a:lnTo>
                  <a:lnTo>
                    <a:pt x="199" y="50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3"/>
                  </a:lnTo>
                  <a:lnTo>
                    <a:pt x="199" y="41"/>
                  </a:lnTo>
                  <a:lnTo>
                    <a:pt x="192" y="38"/>
                  </a:lnTo>
                  <a:lnTo>
                    <a:pt x="178" y="36"/>
                  </a:lnTo>
                  <a:lnTo>
                    <a:pt x="178" y="36"/>
                  </a:lnTo>
                  <a:lnTo>
                    <a:pt x="174" y="34"/>
                  </a:lnTo>
                  <a:lnTo>
                    <a:pt x="174" y="31"/>
                  </a:lnTo>
                  <a:lnTo>
                    <a:pt x="175" y="29"/>
                  </a:lnTo>
                  <a:lnTo>
                    <a:pt x="179" y="27"/>
                  </a:lnTo>
                  <a:lnTo>
                    <a:pt x="179" y="27"/>
                  </a:lnTo>
                  <a:lnTo>
                    <a:pt x="181" y="27"/>
                  </a:lnTo>
                  <a:lnTo>
                    <a:pt x="182" y="26"/>
                  </a:lnTo>
                  <a:lnTo>
                    <a:pt x="179" y="24"/>
                  </a:lnTo>
                  <a:lnTo>
                    <a:pt x="174" y="23"/>
                  </a:lnTo>
                  <a:lnTo>
                    <a:pt x="166" y="23"/>
                  </a:lnTo>
                  <a:lnTo>
                    <a:pt x="166" y="23"/>
                  </a:lnTo>
                  <a:lnTo>
                    <a:pt x="158" y="24"/>
                  </a:lnTo>
                  <a:lnTo>
                    <a:pt x="149" y="27"/>
                  </a:lnTo>
                  <a:lnTo>
                    <a:pt x="135" y="34"/>
                  </a:lnTo>
                  <a:lnTo>
                    <a:pt x="135" y="34"/>
                  </a:lnTo>
                  <a:lnTo>
                    <a:pt x="132" y="34"/>
                  </a:lnTo>
                  <a:lnTo>
                    <a:pt x="128" y="34"/>
                  </a:lnTo>
                  <a:lnTo>
                    <a:pt x="121" y="30"/>
                  </a:lnTo>
                  <a:lnTo>
                    <a:pt x="112" y="26"/>
                  </a:lnTo>
                  <a:lnTo>
                    <a:pt x="108" y="24"/>
                  </a:lnTo>
                  <a:lnTo>
                    <a:pt x="105" y="26"/>
                  </a:lnTo>
                  <a:lnTo>
                    <a:pt x="105" y="26"/>
                  </a:lnTo>
                  <a:lnTo>
                    <a:pt x="98" y="27"/>
                  </a:lnTo>
                  <a:lnTo>
                    <a:pt x="91" y="27"/>
                  </a:lnTo>
                  <a:lnTo>
                    <a:pt x="85" y="26"/>
                  </a:lnTo>
                  <a:lnTo>
                    <a:pt x="84" y="24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17"/>
                  </a:lnTo>
                  <a:lnTo>
                    <a:pt x="81" y="13"/>
                  </a:lnTo>
                  <a:lnTo>
                    <a:pt x="77" y="10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68" y="9"/>
                  </a:lnTo>
                  <a:lnTo>
                    <a:pt x="67" y="9"/>
                  </a:lnTo>
                  <a:lnTo>
                    <a:pt x="64" y="4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5" y="1"/>
                  </a:lnTo>
                  <a:lnTo>
                    <a:pt x="54" y="4"/>
                  </a:lnTo>
                  <a:lnTo>
                    <a:pt x="55" y="9"/>
                  </a:lnTo>
                  <a:lnTo>
                    <a:pt x="54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1" y="16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1" y="23"/>
                  </a:lnTo>
                  <a:lnTo>
                    <a:pt x="31" y="23"/>
                  </a:lnTo>
                  <a:lnTo>
                    <a:pt x="33" y="29"/>
                  </a:lnTo>
                  <a:lnTo>
                    <a:pt x="36" y="34"/>
                  </a:lnTo>
                  <a:lnTo>
                    <a:pt x="37" y="41"/>
                  </a:lnTo>
                  <a:lnTo>
                    <a:pt x="37" y="44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6" y="48"/>
                  </a:lnTo>
                  <a:lnTo>
                    <a:pt x="33" y="50"/>
                  </a:lnTo>
                  <a:lnTo>
                    <a:pt x="28" y="48"/>
                  </a:lnTo>
                  <a:lnTo>
                    <a:pt x="23" y="46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18" y="38"/>
                  </a:lnTo>
                  <a:lnTo>
                    <a:pt x="20" y="36"/>
                  </a:lnTo>
                  <a:lnTo>
                    <a:pt x="23" y="30"/>
                  </a:lnTo>
                  <a:lnTo>
                    <a:pt x="26" y="24"/>
                  </a:lnTo>
                  <a:lnTo>
                    <a:pt x="27" y="21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4" y="14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1" y="10"/>
                  </a:lnTo>
                  <a:lnTo>
                    <a:pt x="20" y="11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0" name="Freeform 303">
              <a:extLst>
                <a:ext uri="{FF2B5EF4-FFF2-40B4-BE49-F238E27FC236}">
                  <a16:creationId xmlns:a16="http://schemas.microsoft.com/office/drawing/2014/main" id="{FF84105F-D55F-66C2-80AC-B1FBABA9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360" y="4235749"/>
              <a:ext cx="99146" cy="105065"/>
            </a:xfrm>
            <a:custGeom>
              <a:avLst/>
              <a:gdLst/>
              <a:ahLst/>
              <a:cxnLst>
                <a:cxn ang="0">
                  <a:pos x="14" y="14"/>
                </a:cxn>
                <a:cxn ang="0">
                  <a:pos x="13" y="18"/>
                </a:cxn>
                <a:cxn ang="0">
                  <a:pos x="7" y="21"/>
                </a:cxn>
                <a:cxn ang="0">
                  <a:pos x="6" y="21"/>
                </a:cxn>
                <a:cxn ang="0">
                  <a:pos x="3" y="27"/>
                </a:cxn>
                <a:cxn ang="0">
                  <a:pos x="0" y="35"/>
                </a:cxn>
                <a:cxn ang="0">
                  <a:pos x="0" y="37"/>
                </a:cxn>
                <a:cxn ang="0">
                  <a:pos x="6" y="42"/>
                </a:cxn>
                <a:cxn ang="0">
                  <a:pos x="14" y="51"/>
                </a:cxn>
                <a:cxn ang="0">
                  <a:pos x="23" y="70"/>
                </a:cxn>
                <a:cxn ang="0">
                  <a:pos x="27" y="71"/>
                </a:cxn>
                <a:cxn ang="0">
                  <a:pos x="31" y="70"/>
                </a:cxn>
                <a:cxn ang="0">
                  <a:pos x="34" y="64"/>
                </a:cxn>
                <a:cxn ang="0">
                  <a:pos x="36" y="60"/>
                </a:cxn>
                <a:cxn ang="0">
                  <a:pos x="38" y="60"/>
                </a:cxn>
                <a:cxn ang="0">
                  <a:pos x="53" y="60"/>
                </a:cxn>
                <a:cxn ang="0">
                  <a:pos x="55" y="61"/>
                </a:cxn>
                <a:cxn ang="0">
                  <a:pos x="57" y="62"/>
                </a:cxn>
                <a:cxn ang="0">
                  <a:pos x="63" y="55"/>
                </a:cxn>
                <a:cxn ang="0">
                  <a:pos x="63" y="40"/>
                </a:cxn>
                <a:cxn ang="0">
                  <a:pos x="60" y="34"/>
                </a:cxn>
                <a:cxn ang="0">
                  <a:pos x="60" y="23"/>
                </a:cxn>
                <a:cxn ang="0">
                  <a:pos x="63" y="15"/>
                </a:cxn>
                <a:cxn ang="0">
                  <a:pos x="67" y="7"/>
                </a:cxn>
                <a:cxn ang="0">
                  <a:pos x="58" y="4"/>
                </a:cxn>
                <a:cxn ang="0">
                  <a:pos x="50" y="3"/>
                </a:cxn>
                <a:cxn ang="0">
                  <a:pos x="33" y="6"/>
                </a:cxn>
                <a:cxn ang="0">
                  <a:pos x="30" y="3"/>
                </a:cxn>
                <a:cxn ang="0">
                  <a:pos x="27" y="1"/>
                </a:cxn>
                <a:cxn ang="0">
                  <a:pos x="21" y="1"/>
                </a:cxn>
                <a:cxn ang="0">
                  <a:pos x="17" y="3"/>
                </a:cxn>
                <a:cxn ang="0">
                  <a:pos x="16" y="3"/>
                </a:cxn>
                <a:cxn ang="0">
                  <a:pos x="14" y="14"/>
                </a:cxn>
              </a:cxnLst>
              <a:rect l="0" t="0" r="r" b="b"/>
              <a:pathLst>
                <a:path w="67" h="71">
                  <a:moveTo>
                    <a:pt x="14" y="14"/>
                  </a:moveTo>
                  <a:lnTo>
                    <a:pt x="14" y="14"/>
                  </a:lnTo>
                  <a:lnTo>
                    <a:pt x="14" y="17"/>
                  </a:lnTo>
                  <a:lnTo>
                    <a:pt x="13" y="18"/>
                  </a:lnTo>
                  <a:lnTo>
                    <a:pt x="10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4" y="23"/>
                  </a:lnTo>
                  <a:lnTo>
                    <a:pt x="3" y="27"/>
                  </a:lnTo>
                  <a:lnTo>
                    <a:pt x="1" y="3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1" y="38"/>
                  </a:lnTo>
                  <a:lnTo>
                    <a:pt x="6" y="42"/>
                  </a:lnTo>
                  <a:lnTo>
                    <a:pt x="10" y="47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7" y="71"/>
                  </a:lnTo>
                  <a:lnTo>
                    <a:pt x="31" y="70"/>
                  </a:lnTo>
                  <a:lnTo>
                    <a:pt x="31" y="70"/>
                  </a:lnTo>
                  <a:lnTo>
                    <a:pt x="33" y="68"/>
                  </a:lnTo>
                  <a:lnTo>
                    <a:pt x="34" y="64"/>
                  </a:lnTo>
                  <a:lnTo>
                    <a:pt x="34" y="61"/>
                  </a:lnTo>
                  <a:lnTo>
                    <a:pt x="36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48" y="60"/>
                  </a:lnTo>
                  <a:lnTo>
                    <a:pt x="53" y="60"/>
                  </a:lnTo>
                  <a:lnTo>
                    <a:pt x="55" y="61"/>
                  </a:lnTo>
                  <a:lnTo>
                    <a:pt x="55" y="61"/>
                  </a:lnTo>
                  <a:lnTo>
                    <a:pt x="57" y="62"/>
                  </a:lnTo>
                  <a:lnTo>
                    <a:pt x="57" y="62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47"/>
                  </a:lnTo>
                  <a:lnTo>
                    <a:pt x="63" y="40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28"/>
                  </a:lnTo>
                  <a:lnTo>
                    <a:pt x="60" y="23"/>
                  </a:lnTo>
                  <a:lnTo>
                    <a:pt x="61" y="18"/>
                  </a:lnTo>
                  <a:lnTo>
                    <a:pt x="63" y="15"/>
                  </a:lnTo>
                  <a:lnTo>
                    <a:pt x="63" y="15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58" y="4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38" y="6"/>
                  </a:lnTo>
                  <a:lnTo>
                    <a:pt x="33" y="6"/>
                  </a:lnTo>
                  <a:lnTo>
                    <a:pt x="31" y="4"/>
                  </a:lnTo>
                  <a:lnTo>
                    <a:pt x="30" y="3"/>
                  </a:lnTo>
                  <a:lnTo>
                    <a:pt x="30" y="3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4" y="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1" name="Freeform 304">
              <a:extLst>
                <a:ext uri="{FF2B5EF4-FFF2-40B4-BE49-F238E27FC236}">
                  <a16:creationId xmlns:a16="http://schemas.microsoft.com/office/drawing/2014/main" id="{91495561-E0B9-05F3-AAEF-0D82D7CC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932" y="4180998"/>
              <a:ext cx="112464" cy="171655"/>
            </a:xfrm>
            <a:custGeom>
              <a:avLst/>
              <a:gdLst/>
              <a:ahLst/>
              <a:cxnLst>
                <a:cxn ang="0">
                  <a:pos x="19" y="8"/>
                </a:cxn>
                <a:cxn ang="0">
                  <a:pos x="12" y="14"/>
                </a:cxn>
                <a:cxn ang="0">
                  <a:pos x="12" y="18"/>
                </a:cxn>
                <a:cxn ang="0">
                  <a:pos x="13" y="18"/>
                </a:cxn>
                <a:cxn ang="0">
                  <a:pos x="16" y="24"/>
                </a:cxn>
                <a:cxn ang="0">
                  <a:pos x="10" y="28"/>
                </a:cxn>
                <a:cxn ang="0">
                  <a:pos x="6" y="28"/>
                </a:cxn>
                <a:cxn ang="0">
                  <a:pos x="3" y="33"/>
                </a:cxn>
                <a:cxn ang="0">
                  <a:pos x="3" y="35"/>
                </a:cxn>
                <a:cxn ang="0">
                  <a:pos x="0" y="40"/>
                </a:cxn>
                <a:cxn ang="0">
                  <a:pos x="0" y="44"/>
                </a:cxn>
                <a:cxn ang="0">
                  <a:pos x="6" y="50"/>
                </a:cxn>
                <a:cxn ang="0">
                  <a:pos x="12" y="57"/>
                </a:cxn>
                <a:cxn ang="0">
                  <a:pos x="17" y="54"/>
                </a:cxn>
                <a:cxn ang="0">
                  <a:pos x="19" y="54"/>
                </a:cxn>
                <a:cxn ang="0">
                  <a:pos x="22" y="60"/>
                </a:cxn>
                <a:cxn ang="0">
                  <a:pos x="23" y="65"/>
                </a:cxn>
                <a:cxn ang="0">
                  <a:pos x="24" y="67"/>
                </a:cxn>
                <a:cxn ang="0">
                  <a:pos x="29" y="74"/>
                </a:cxn>
                <a:cxn ang="0">
                  <a:pos x="26" y="79"/>
                </a:cxn>
                <a:cxn ang="0">
                  <a:pos x="23" y="85"/>
                </a:cxn>
                <a:cxn ang="0">
                  <a:pos x="24" y="101"/>
                </a:cxn>
                <a:cxn ang="0">
                  <a:pos x="29" y="108"/>
                </a:cxn>
                <a:cxn ang="0">
                  <a:pos x="34" y="114"/>
                </a:cxn>
                <a:cxn ang="0">
                  <a:pos x="44" y="116"/>
                </a:cxn>
                <a:cxn ang="0">
                  <a:pos x="46" y="115"/>
                </a:cxn>
                <a:cxn ang="0">
                  <a:pos x="52" y="114"/>
                </a:cxn>
                <a:cxn ang="0">
                  <a:pos x="57" y="111"/>
                </a:cxn>
                <a:cxn ang="0">
                  <a:pos x="59" y="109"/>
                </a:cxn>
                <a:cxn ang="0">
                  <a:pos x="63" y="108"/>
                </a:cxn>
                <a:cxn ang="0">
                  <a:pos x="64" y="107"/>
                </a:cxn>
                <a:cxn ang="0">
                  <a:pos x="70" y="105"/>
                </a:cxn>
                <a:cxn ang="0">
                  <a:pos x="76" y="107"/>
                </a:cxn>
                <a:cxn ang="0">
                  <a:pos x="67" y="88"/>
                </a:cxn>
                <a:cxn ang="0">
                  <a:pos x="59" y="79"/>
                </a:cxn>
                <a:cxn ang="0">
                  <a:pos x="53" y="74"/>
                </a:cxn>
                <a:cxn ang="0">
                  <a:pos x="53" y="72"/>
                </a:cxn>
                <a:cxn ang="0">
                  <a:pos x="56" y="64"/>
                </a:cxn>
                <a:cxn ang="0">
                  <a:pos x="59" y="58"/>
                </a:cxn>
                <a:cxn ang="0">
                  <a:pos x="60" y="58"/>
                </a:cxn>
                <a:cxn ang="0">
                  <a:pos x="66" y="55"/>
                </a:cxn>
                <a:cxn ang="0">
                  <a:pos x="67" y="51"/>
                </a:cxn>
                <a:cxn ang="0">
                  <a:pos x="67" y="47"/>
                </a:cxn>
                <a:cxn ang="0">
                  <a:pos x="69" y="40"/>
                </a:cxn>
                <a:cxn ang="0">
                  <a:pos x="61" y="34"/>
                </a:cxn>
                <a:cxn ang="0">
                  <a:pos x="54" y="27"/>
                </a:cxn>
                <a:cxn ang="0">
                  <a:pos x="52" y="27"/>
                </a:cxn>
                <a:cxn ang="0">
                  <a:pos x="46" y="21"/>
                </a:cxn>
                <a:cxn ang="0">
                  <a:pos x="46" y="17"/>
                </a:cxn>
                <a:cxn ang="0">
                  <a:pos x="44" y="14"/>
                </a:cxn>
                <a:cxn ang="0">
                  <a:pos x="36" y="8"/>
                </a:cxn>
                <a:cxn ang="0">
                  <a:pos x="30" y="4"/>
                </a:cxn>
                <a:cxn ang="0">
                  <a:pos x="24" y="0"/>
                </a:cxn>
                <a:cxn ang="0">
                  <a:pos x="22" y="6"/>
                </a:cxn>
                <a:cxn ang="0">
                  <a:pos x="19" y="8"/>
                </a:cxn>
              </a:cxnLst>
              <a:rect l="0" t="0" r="r" b="b"/>
              <a:pathLst>
                <a:path w="76" h="116">
                  <a:moveTo>
                    <a:pt x="19" y="8"/>
                  </a:moveTo>
                  <a:lnTo>
                    <a:pt x="19" y="8"/>
                  </a:lnTo>
                  <a:lnTo>
                    <a:pt x="15" y="10"/>
                  </a:lnTo>
                  <a:lnTo>
                    <a:pt x="12" y="14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21"/>
                  </a:lnTo>
                  <a:lnTo>
                    <a:pt x="16" y="24"/>
                  </a:lnTo>
                  <a:lnTo>
                    <a:pt x="15" y="27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6" y="28"/>
                  </a:lnTo>
                  <a:lnTo>
                    <a:pt x="3" y="30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2" y="38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6" y="50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3" y="54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9" y="54"/>
                  </a:lnTo>
                  <a:lnTo>
                    <a:pt x="20" y="55"/>
                  </a:lnTo>
                  <a:lnTo>
                    <a:pt x="22" y="60"/>
                  </a:lnTo>
                  <a:lnTo>
                    <a:pt x="22" y="64"/>
                  </a:lnTo>
                  <a:lnTo>
                    <a:pt x="23" y="65"/>
                  </a:lnTo>
                  <a:lnTo>
                    <a:pt x="24" y="67"/>
                  </a:lnTo>
                  <a:lnTo>
                    <a:pt x="24" y="67"/>
                  </a:lnTo>
                  <a:lnTo>
                    <a:pt x="27" y="70"/>
                  </a:lnTo>
                  <a:lnTo>
                    <a:pt x="29" y="74"/>
                  </a:lnTo>
                  <a:lnTo>
                    <a:pt x="27" y="77"/>
                  </a:lnTo>
                  <a:lnTo>
                    <a:pt x="26" y="79"/>
                  </a:lnTo>
                  <a:lnTo>
                    <a:pt x="26" y="79"/>
                  </a:lnTo>
                  <a:lnTo>
                    <a:pt x="23" y="85"/>
                  </a:lnTo>
                  <a:lnTo>
                    <a:pt x="23" y="92"/>
                  </a:lnTo>
                  <a:lnTo>
                    <a:pt x="24" y="101"/>
                  </a:lnTo>
                  <a:lnTo>
                    <a:pt x="26" y="105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4" y="114"/>
                  </a:lnTo>
                  <a:lnTo>
                    <a:pt x="40" y="116"/>
                  </a:lnTo>
                  <a:lnTo>
                    <a:pt x="44" y="116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9" y="114"/>
                  </a:lnTo>
                  <a:lnTo>
                    <a:pt x="52" y="114"/>
                  </a:lnTo>
                  <a:lnTo>
                    <a:pt x="54" y="112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9" y="109"/>
                  </a:lnTo>
                  <a:lnTo>
                    <a:pt x="60" y="109"/>
                  </a:lnTo>
                  <a:lnTo>
                    <a:pt x="63" y="108"/>
                  </a:lnTo>
                  <a:lnTo>
                    <a:pt x="64" y="107"/>
                  </a:lnTo>
                  <a:lnTo>
                    <a:pt x="64" y="107"/>
                  </a:lnTo>
                  <a:lnTo>
                    <a:pt x="67" y="105"/>
                  </a:lnTo>
                  <a:lnTo>
                    <a:pt x="70" y="105"/>
                  </a:lnTo>
                  <a:lnTo>
                    <a:pt x="76" y="107"/>
                  </a:lnTo>
                  <a:lnTo>
                    <a:pt x="76" y="107"/>
                  </a:lnTo>
                  <a:lnTo>
                    <a:pt x="67" y="88"/>
                  </a:lnTo>
                  <a:lnTo>
                    <a:pt x="67" y="88"/>
                  </a:lnTo>
                  <a:lnTo>
                    <a:pt x="63" y="84"/>
                  </a:lnTo>
                  <a:lnTo>
                    <a:pt x="59" y="79"/>
                  </a:lnTo>
                  <a:lnTo>
                    <a:pt x="54" y="75"/>
                  </a:lnTo>
                  <a:lnTo>
                    <a:pt x="53" y="74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54" y="68"/>
                  </a:lnTo>
                  <a:lnTo>
                    <a:pt x="56" y="64"/>
                  </a:lnTo>
                  <a:lnTo>
                    <a:pt x="57" y="60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63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7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6" y="38"/>
                  </a:lnTo>
                  <a:lnTo>
                    <a:pt x="61" y="34"/>
                  </a:lnTo>
                  <a:lnTo>
                    <a:pt x="57" y="30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2" y="27"/>
                  </a:lnTo>
                  <a:lnTo>
                    <a:pt x="49" y="24"/>
                  </a:lnTo>
                  <a:lnTo>
                    <a:pt x="46" y="21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46" y="15"/>
                  </a:lnTo>
                  <a:lnTo>
                    <a:pt x="44" y="14"/>
                  </a:lnTo>
                  <a:lnTo>
                    <a:pt x="40" y="11"/>
                  </a:lnTo>
                  <a:lnTo>
                    <a:pt x="36" y="8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6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2" name="Freeform 305">
              <a:extLst>
                <a:ext uri="{FF2B5EF4-FFF2-40B4-BE49-F238E27FC236}">
                  <a16:creationId xmlns:a16="http://schemas.microsoft.com/office/drawing/2014/main" id="{04FC5C87-5877-2EFA-BB6A-22AF00CF4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708" y="4246109"/>
              <a:ext cx="75470" cy="88787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3" y="27"/>
                </a:cxn>
                <a:cxn ang="0">
                  <a:pos x="6" y="33"/>
                </a:cxn>
                <a:cxn ang="0">
                  <a:pos x="6" y="40"/>
                </a:cxn>
                <a:cxn ang="0">
                  <a:pos x="6" y="48"/>
                </a:cxn>
                <a:cxn ang="0">
                  <a:pos x="6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3" y="58"/>
                </a:cxn>
                <a:cxn ang="0">
                  <a:pos x="6" y="60"/>
                </a:cxn>
                <a:cxn ang="0">
                  <a:pos x="10" y="60"/>
                </a:cxn>
                <a:cxn ang="0">
                  <a:pos x="14" y="58"/>
                </a:cxn>
                <a:cxn ang="0">
                  <a:pos x="14" y="58"/>
                </a:cxn>
                <a:cxn ang="0">
                  <a:pos x="21" y="57"/>
                </a:cxn>
                <a:cxn ang="0">
                  <a:pos x="25" y="57"/>
                </a:cxn>
                <a:cxn ang="0">
                  <a:pos x="28" y="55"/>
                </a:cxn>
                <a:cxn ang="0">
                  <a:pos x="31" y="51"/>
                </a:cxn>
                <a:cxn ang="0">
                  <a:pos x="31" y="51"/>
                </a:cxn>
                <a:cxn ang="0">
                  <a:pos x="34" y="45"/>
                </a:cxn>
                <a:cxn ang="0">
                  <a:pos x="40" y="38"/>
                </a:cxn>
                <a:cxn ang="0">
                  <a:pos x="51" y="26"/>
                </a:cxn>
                <a:cxn ang="0">
                  <a:pos x="51" y="26"/>
                </a:cxn>
                <a:cxn ang="0">
                  <a:pos x="50" y="26"/>
                </a:cxn>
                <a:cxn ang="0">
                  <a:pos x="50" y="26"/>
                </a:cxn>
                <a:cxn ang="0">
                  <a:pos x="44" y="21"/>
                </a:cxn>
                <a:cxn ang="0">
                  <a:pos x="38" y="14"/>
                </a:cxn>
                <a:cxn ang="0">
                  <a:pos x="30" y="8"/>
                </a:cxn>
                <a:cxn ang="0">
                  <a:pos x="27" y="6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11"/>
                </a:cxn>
                <a:cxn ang="0">
                  <a:pos x="3" y="16"/>
                </a:cxn>
                <a:cxn ang="0">
                  <a:pos x="3" y="21"/>
                </a:cxn>
                <a:cxn ang="0">
                  <a:pos x="3" y="27"/>
                </a:cxn>
                <a:cxn ang="0">
                  <a:pos x="3" y="27"/>
                </a:cxn>
              </a:cxnLst>
              <a:rect l="0" t="0" r="r" b="b"/>
              <a:pathLst>
                <a:path w="51" h="60">
                  <a:moveTo>
                    <a:pt x="3" y="27"/>
                  </a:moveTo>
                  <a:lnTo>
                    <a:pt x="3" y="27"/>
                  </a:lnTo>
                  <a:lnTo>
                    <a:pt x="6" y="33"/>
                  </a:lnTo>
                  <a:lnTo>
                    <a:pt x="6" y="40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3" y="58"/>
                  </a:lnTo>
                  <a:lnTo>
                    <a:pt x="6" y="60"/>
                  </a:lnTo>
                  <a:lnTo>
                    <a:pt x="10" y="60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21" y="57"/>
                  </a:lnTo>
                  <a:lnTo>
                    <a:pt x="25" y="57"/>
                  </a:lnTo>
                  <a:lnTo>
                    <a:pt x="28" y="55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34" y="45"/>
                  </a:lnTo>
                  <a:lnTo>
                    <a:pt x="40" y="3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4" y="21"/>
                  </a:lnTo>
                  <a:lnTo>
                    <a:pt x="38" y="14"/>
                  </a:lnTo>
                  <a:lnTo>
                    <a:pt x="30" y="8"/>
                  </a:lnTo>
                  <a:lnTo>
                    <a:pt x="27" y="6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11"/>
                  </a:lnTo>
                  <a:lnTo>
                    <a:pt x="3" y="16"/>
                  </a:lnTo>
                  <a:lnTo>
                    <a:pt x="3" y="21"/>
                  </a:lnTo>
                  <a:lnTo>
                    <a:pt x="3" y="27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3" name="Freeform 306">
              <a:extLst>
                <a:ext uri="{FF2B5EF4-FFF2-40B4-BE49-F238E27FC236}">
                  <a16:creationId xmlns:a16="http://schemas.microsoft.com/office/drawing/2014/main" id="{AB3C71E9-1BE4-3BEF-3984-41CC1A83F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052" y="3818451"/>
              <a:ext cx="244165" cy="79908"/>
            </a:xfrm>
            <a:custGeom>
              <a:avLst/>
              <a:gdLst/>
              <a:ahLst/>
              <a:cxnLst>
                <a:cxn ang="0">
                  <a:pos x="135" y="33"/>
                </a:cxn>
                <a:cxn ang="0">
                  <a:pos x="135" y="33"/>
                </a:cxn>
                <a:cxn ang="0">
                  <a:pos x="130" y="33"/>
                </a:cxn>
                <a:cxn ang="0">
                  <a:pos x="123" y="30"/>
                </a:cxn>
                <a:cxn ang="0">
                  <a:pos x="104" y="20"/>
                </a:cxn>
                <a:cxn ang="0">
                  <a:pos x="81" y="10"/>
                </a:cxn>
                <a:cxn ang="0">
                  <a:pos x="70" y="6"/>
                </a:cxn>
                <a:cxn ang="0">
                  <a:pos x="57" y="2"/>
                </a:cxn>
                <a:cxn ang="0">
                  <a:pos x="57" y="2"/>
                </a:cxn>
                <a:cxn ang="0">
                  <a:pos x="46" y="0"/>
                </a:cxn>
                <a:cxn ang="0">
                  <a:pos x="34" y="2"/>
                </a:cxn>
                <a:cxn ang="0">
                  <a:pos x="25" y="4"/>
                </a:cxn>
                <a:cxn ang="0">
                  <a:pos x="16" y="7"/>
                </a:cxn>
                <a:cxn ang="0">
                  <a:pos x="9" y="12"/>
                </a:cxn>
                <a:cxn ang="0">
                  <a:pos x="5" y="16"/>
                </a:cxn>
                <a:cxn ang="0">
                  <a:pos x="2" y="2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3" y="23"/>
                </a:cxn>
                <a:cxn ang="0">
                  <a:pos x="6" y="23"/>
                </a:cxn>
                <a:cxn ang="0">
                  <a:pos x="13" y="20"/>
                </a:cxn>
                <a:cxn ang="0">
                  <a:pos x="29" y="9"/>
                </a:cxn>
                <a:cxn ang="0">
                  <a:pos x="29" y="9"/>
                </a:cxn>
                <a:cxn ang="0">
                  <a:pos x="32" y="7"/>
                </a:cxn>
                <a:cxn ang="0">
                  <a:pos x="34" y="7"/>
                </a:cxn>
                <a:cxn ang="0">
                  <a:pos x="39" y="9"/>
                </a:cxn>
                <a:cxn ang="0">
                  <a:pos x="43" y="13"/>
                </a:cxn>
                <a:cxn ang="0">
                  <a:pos x="44" y="16"/>
                </a:cxn>
                <a:cxn ang="0">
                  <a:pos x="44" y="16"/>
                </a:cxn>
                <a:cxn ang="0">
                  <a:pos x="46" y="19"/>
                </a:cxn>
                <a:cxn ang="0">
                  <a:pos x="52" y="20"/>
                </a:cxn>
                <a:cxn ang="0">
                  <a:pos x="71" y="21"/>
                </a:cxn>
                <a:cxn ang="0">
                  <a:pos x="71" y="21"/>
                </a:cxn>
                <a:cxn ang="0">
                  <a:pos x="77" y="23"/>
                </a:cxn>
                <a:cxn ang="0">
                  <a:pos x="81" y="24"/>
                </a:cxn>
                <a:cxn ang="0">
                  <a:pos x="89" y="30"/>
                </a:cxn>
                <a:cxn ang="0">
                  <a:pos x="96" y="36"/>
                </a:cxn>
                <a:cxn ang="0">
                  <a:pos x="100" y="39"/>
                </a:cxn>
                <a:cxn ang="0">
                  <a:pos x="106" y="40"/>
                </a:cxn>
                <a:cxn ang="0">
                  <a:pos x="106" y="40"/>
                </a:cxn>
                <a:cxn ang="0">
                  <a:pos x="110" y="41"/>
                </a:cxn>
                <a:cxn ang="0">
                  <a:pos x="113" y="43"/>
                </a:cxn>
                <a:cxn ang="0">
                  <a:pos x="113" y="44"/>
                </a:cxn>
                <a:cxn ang="0">
                  <a:pos x="113" y="47"/>
                </a:cxn>
                <a:cxn ang="0">
                  <a:pos x="111" y="50"/>
                </a:cxn>
                <a:cxn ang="0">
                  <a:pos x="111" y="51"/>
                </a:cxn>
                <a:cxn ang="0">
                  <a:pos x="113" y="53"/>
                </a:cxn>
                <a:cxn ang="0">
                  <a:pos x="113" y="53"/>
                </a:cxn>
                <a:cxn ang="0">
                  <a:pos x="124" y="54"/>
                </a:cxn>
                <a:cxn ang="0">
                  <a:pos x="141" y="54"/>
                </a:cxn>
                <a:cxn ang="0">
                  <a:pos x="157" y="53"/>
                </a:cxn>
                <a:cxn ang="0">
                  <a:pos x="163" y="53"/>
                </a:cxn>
                <a:cxn ang="0">
                  <a:pos x="165" y="51"/>
                </a:cxn>
                <a:cxn ang="0">
                  <a:pos x="165" y="51"/>
                </a:cxn>
                <a:cxn ang="0">
                  <a:pos x="165" y="50"/>
                </a:cxn>
                <a:cxn ang="0">
                  <a:pos x="163" y="47"/>
                </a:cxn>
                <a:cxn ang="0">
                  <a:pos x="155" y="41"/>
                </a:cxn>
                <a:cxn ang="0">
                  <a:pos x="145" y="36"/>
                </a:cxn>
                <a:cxn ang="0">
                  <a:pos x="140" y="34"/>
                </a:cxn>
                <a:cxn ang="0">
                  <a:pos x="135" y="33"/>
                </a:cxn>
                <a:cxn ang="0">
                  <a:pos x="135" y="33"/>
                </a:cxn>
              </a:cxnLst>
              <a:rect l="0" t="0" r="r" b="b"/>
              <a:pathLst>
                <a:path w="165" h="54">
                  <a:moveTo>
                    <a:pt x="135" y="33"/>
                  </a:moveTo>
                  <a:lnTo>
                    <a:pt x="135" y="33"/>
                  </a:lnTo>
                  <a:lnTo>
                    <a:pt x="130" y="33"/>
                  </a:lnTo>
                  <a:lnTo>
                    <a:pt x="123" y="30"/>
                  </a:lnTo>
                  <a:lnTo>
                    <a:pt x="104" y="20"/>
                  </a:lnTo>
                  <a:lnTo>
                    <a:pt x="81" y="10"/>
                  </a:lnTo>
                  <a:lnTo>
                    <a:pt x="70" y="6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46" y="0"/>
                  </a:lnTo>
                  <a:lnTo>
                    <a:pt x="34" y="2"/>
                  </a:lnTo>
                  <a:lnTo>
                    <a:pt x="25" y="4"/>
                  </a:lnTo>
                  <a:lnTo>
                    <a:pt x="16" y="7"/>
                  </a:lnTo>
                  <a:lnTo>
                    <a:pt x="9" y="12"/>
                  </a:lnTo>
                  <a:lnTo>
                    <a:pt x="5" y="16"/>
                  </a:lnTo>
                  <a:lnTo>
                    <a:pt x="2" y="20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23"/>
                  </a:lnTo>
                  <a:lnTo>
                    <a:pt x="6" y="23"/>
                  </a:lnTo>
                  <a:lnTo>
                    <a:pt x="13" y="20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32" y="7"/>
                  </a:lnTo>
                  <a:lnTo>
                    <a:pt x="34" y="7"/>
                  </a:lnTo>
                  <a:lnTo>
                    <a:pt x="39" y="9"/>
                  </a:lnTo>
                  <a:lnTo>
                    <a:pt x="43" y="13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6" y="19"/>
                  </a:lnTo>
                  <a:lnTo>
                    <a:pt x="52" y="20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7" y="23"/>
                  </a:lnTo>
                  <a:lnTo>
                    <a:pt x="81" y="24"/>
                  </a:lnTo>
                  <a:lnTo>
                    <a:pt x="89" y="30"/>
                  </a:lnTo>
                  <a:lnTo>
                    <a:pt x="96" y="36"/>
                  </a:lnTo>
                  <a:lnTo>
                    <a:pt x="100" y="39"/>
                  </a:lnTo>
                  <a:lnTo>
                    <a:pt x="106" y="40"/>
                  </a:lnTo>
                  <a:lnTo>
                    <a:pt x="106" y="40"/>
                  </a:lnTo>
                  <a:lnTo>
                    <a:pt x="110" y="41"/>
                  </a:lnTo>
                  <a:lnTo>
                    <a:pt x="113" y="43"/>
                  </a:lnTo>
                  <a:lnTo>
                    <a:pt x="113" y="44"/>
                  </a:lnTo>
                  <a:lnTo>
                    <a:pt x="113" y="47"/>
                  </a:lnTo>
                  <a:lnTo>
                    <a:pt x="111" y="50"/>
                  </a:lnTo>
                  <a:lnTo>
                    <a:pt x="111" y="51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24" y="54"/>
                  </a:lnTo>
                  <a:lnTo>
                    <a:pt x="141" y="54"/>
                  </a:lnTo>
                  <a:lnTo>
                    <a:pt x="157" y="53"/>
                  </a:lnTo>
                  <a:lnTo>
                    <a:pt x="163" y="53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0"/>
                  </a:lnTo>
                  <a:lnTo>
                    <a:pt x="163" y="47"/>
                  </a:lnTo>
                  <a:lnTo>
                    <a:pt x="155" y="41"/>
                  </a:lnTo>
                  <a:lnTo>
                    <a:pt x="145" y="36"/>
                  </a:lnTo>
                  <a:lnTo>
                    <a:pt x="140" y="34"/>
                  </a:lnTo>
                  <a:lnTo>
                    <a:pt x="135" y="33"/>
                  </a:lnTo>
                  <a:lnTo>
                    <a:pt x="135" y="3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4" name="Freeform 307">
              <a:extLst>
                <a:ext uri="{FF2B5EF4-FFF2-40B4-BE49-F238E27FC236}">
                  <a16:creationId xmlns:a16="http://schemas.microsoft.com/office/drawing/2014/main" id="{4A917B52-E6DD-B957-E97E-1CBFD5891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071" y="3936833"/>
              <a:ext cx="48833" cy="16278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3" y="4"/>
                </a:cxn>
                <a:cxn ang="0">
                  <a:pos x="8" y="7"/>
                </a:cxn>
                <a:cxn ang="0">
                  <a:pos x="18" y="10"/>
                </a:cxn>
                <a:cxn ang="0">
                  <a:pos x="28" y="11"/>
                </a:cxn>
                <a:cxn ang="0">
                  <a:pos x="32" y="10"/>
                </a:cxn>
                <a:cxn ang="0">
                  <a:pos x="33" y="8"/>
                </a:cxn>
                <a:cxn ang="0">
                  <a:pos x="33" y="8"/>
                </a:cxn>
                <a:cxn ang="0">
                  <a:pos x="33" y="7"/>
                </a:cxn>
                <a:cxn ang="0">
                  <a:pos x="33" y="5"/>
                </a:cxn>
                <a:cxn ang="0">
                  <a:pos x="29" y="4"/>
                </a:cxn>
                <a:cxn ang="0">
                  <a:pos x="18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3" h="11">
                  <a:moveTo>
                    <a:pt x="0" y="3"/>
                  </a:moveTo>
                  <a:lnTo>
                    <a:pt x="0" y="3"/>
                  </a:lnTo>
                  <a:lnTo>
                    <a:pt x="3" y="4"/>
                  </a:lnTo>
                  <a:lnTo>
                    <a:pt x="8" y="7"/>
                  </a:lnTo>
                  <a:lnTo>
                    <a:pt x="18" y="10"/>
                  </a:lnTo>
                  <a:lnTo>
                    <a:pt x="28" y="11"/>
                  </a:lnTo>
                  <a:lnTo>
                    <a:pt x="32" y="10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7"/>
                  </a:lnTo>
                  <a:lnTo>
                    <a:pt x="33" y="5"/>
                  </a:lnTo>
                  <a:lnTo>
                    <a:pt x="29" y="4"/>
                  </a:lnTo>
                  <a:lnTo>
                    <a:pt x="18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5" name="Freeform 308">
              <a:extLst>
                <a:ext uri="{FF2B5EF4-FFF2-40B4-BE49-F238E27FC236}">
                  <a16:creationId xmlns:a16="http://schemas.microsoft.com/office/drawing/2014/main" id="{6D4E9D9F-625F-B094-5B57-F4002D812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872" y="3932395"/>
              <a:ext cx="39954" cy="19238"/>
            </a:xfrm>
            <a:custGeom>
              <a:avLst/>
              <a:gdLst/>
              <a:ahLst/>
              <a:cxnLst>
                <a:cxn ang="0">
                  <a:pos x="1" y="7"/>
                </a:cxn>
                <a:cxn ang="0">
                  <a:pos x="1" y="7"/>
                </a:cxn>
                <a:cxn ang="0">
                  <a:pos x="4" y="10"/>
                </a:cxn>
                <a:cxn ang="0">
                  <a:pos x="7" y="11"/>
                </a:cxn>
                <a:cxn ang="0">
                  <a:pos x="11" y="13"/>
                </a:cxn>
                <a:cxn ang="0">
                  <a:pos x="15" y="13"/>
                </a:cxn>
                <a:cxn ang="0">
                  <a:pos x="24" y="10"/>
                </a:cxn>
                <a:cxn ang="0">
                  <a:pos x="27" y="7"/>
                </a:cxn>
                <a:cxn ang="0">
                  <a:pos x="27" y="7"/>
                </a:cxn>
                <a:cxn ang="0">
                  <a:pos x="27" y="4"/>
                </a:cxn>
                <a:cxn ang="0">
                  <a:pos x="24" y="3"/>
                </a:cxn>
                <a:cxn ang="0">
                  <a:pos x="18" y="1"/>
                </a:cxn>
                <a:cxn ang="0">
                  <a:pos x="12" y="0"/>
                </a:cxn>
                <a:cxn ang="0">
                  <a:pos x="7" y="1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1" y="7"/>
                </a:cxn>
                <a:cxn ang="0">
                  <a:pos x="1" y="7"/>
                </a:cxn>
              </a:cxnLst>
              <a:rect l="0" t="0" r="r" b="b"/>
              <a:pathLst>
                <a:path w="27" h="13">
                  <a:moveTo>
                    <a:pt x="1" y="7"/>
                  </a:moveTo>
                  <a:lnTo>
                    <a:pt x="1" y="7"/>
                  </a:lnTo>
                  <a:lnTo>
                    <a:pt x="4" y="10"/>
                  </a:lnTo>
                  <a:lnTo>
                    <a:pt x="7" y="11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24" y="10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4"/>
                  </a:lnTo>
                  <a:lnTo>
                    <a:pt x="24" y="3"/>
                  </a:lnTo>
                  <a:lnTo>
                    <a:pt x="18" y="1"/>
                  </a:lnTo>
                  <a:lnTo>
                    <a:pt x="12" y="0"/>
                  </a:lnTo>
                  <a:lnTo>
                    <a:pt x="7" y="1"/>
                  </a:lnTo>
                  <a:lnTo>
                    <a:pt x="2" y="1"/>
                  </a:lnTo>
                  <a:lnTo>
                    <a:pt x="0" y="4"/>
                  </a:lnTo>
                  <a:lnTo>
                    <a:pt x="1" y="7"/>
                  </a:lnTo>
                  <a:lnTo>
                    <a:pt x="1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6" name="Freeform 309">
              <a:extLst>
                <a:ext uri="{FF2B5EF4-FFF2-40B4-BE49-F238E27FC236}">
                  <a16:creationId xmlns:a16="http://schemas.microsoft.com/office/drawing/2014/main" id="{24623BEC-EB35-21B2-7BCA-F0C7B3EF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400" y="4346734"/>
              <a:ext cx="137620" cy="155377"/>
            </a:xfrm>
            <a:custGeom>
              <a:avLst/>
              <a:gdLst/>
              <a:ahLst/>
              <a:cxnLst>
                <a:cxn ang="0">
                  <a:pos x="86" y="29"/>
                </a:cxn>
                <a:cxn ang="0">
                  <a:pos x="76" y="19"/>
                </a:cxn>
                <a:cxn ang="0">
                  <a:pos x="74" y="19"/>
                </a:cxn>
                <a:cxn ang="0">
                  <a:pos x="70" y="22"/>
                </a:cxn>
                <a:cxn ang="0">
                  <a:pos x="63" y="19"/>
                </a:cxn>
                <a:cxn ang="0">
                  <a:pos x="57" y="14"/>
                </a:cxn>
                <a:cxn ang="0">
                  <a:pos x="53" y="12"/>
                </a:cxn>
                <a:cxn ang="0">
                  <a:pos x="49" y="10"/>
                </a:cxn>
                <a:cxn ang="0">
                  <a:pos x="33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22" y="9"/>
                </a:cxn>
                <a:cxn ang="0">
                  <a:pos x="17" y="10"/>
                </a:cxn>
                <a:cxn ang="0">
                  <a:pos x="16" y="20"/>
                </a:cxn>
                <a:cxn ang="0">
                  <a:pos x="16" y="23"/>
                </a:cxn>
                <a:cxn ang="0">
                  <a:pos x="12" y="27"/>
                </a:cxn>
                <a:cxn ang="0">
                  <a:pos x="9" y="30"/>
                </a:cxn>
                <a:cxn ang="0">
                  <a:pos x="7" y="37"/>
                </a:cxn>
                <a:cxn ang="0">
                  <a:pos x="5" y="39"/>
                </a:cxn>
                <a:cxn ang="0">
                  <a:pos x="0" y="43"/>
                </a:cxn>
                <a:cxn ang="0">
                  <a:pos x="2" y="50"/>
                </a:cxn>
                <a:cxn ang="0">
                  <a:pos x="2" y="53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9" y="68"/>
                </a:cxn>
                <a:cxn ang="0">
                  <a:pos x="12" y="70"/>
                </a:cxn>
                <a:cxn ang="0">
                  <a:pos x="16" y="68"/>
                </a:cxn>
                <a:cxn ang="0">
                  <a:pos x="17" y="70"/>
                </a:cxn>
                <a:cxn ang="0">
                  <a:pos x="16" y="77"/>
                </a:cxn>
                <a:cxn ang="0">
                  <a:pos x="10" y="80"/>
                </a:cxn>
                <a:cxn ang="0">
                  <a:pos x="9" y="80"/>
                </a:cxn>
                <a:cxn ang="0">
                  <a:pos x="12" y="86"/>
                </a:cxn>
                <a:cxn ang="0">
                  <a:pos x="12" y="88"/>
                </a:cxn>
                <a:cxn ang="0">
                  <a:pos x="9" y="93"/>
                </a:cxn>
                <a:cxn ang="0">
                  <a:pos x="12" y="97"/>
                </a:cxn>
                <a:cxn ang="0">
                  <a:pos x="14" y="98"/>
                </a:cxn>
                <a:cxn ang="0">
                  <a:pos x="22" y="98"/>
                </a:cxn>
                <a:cxn ang="0">
                  <a:pos x="24" y="100"/>
                </a:cxn>
                <a:cxn ang="0">
                  <a:pos x="30" y="105"/>
                </a:cxn>
                <a:cxn ang="0">
                  <a:pos x="36" y="100"/>
                </a:cxn>
                <a:cxn ang="0">
                  <a:pos x="41" y="84"/>
                </a:cxn>
                <a:cxn ang="0">
                  <a:pos x="47" y="76"/>
                </a:cxn>
                <a:cxn ang="0">
                  <a:pos x="50" y="74"/>
                </a:cxn>
                <a:cxn ang="0">
                  <a:pos x="66" y="68"/>
                </a:cxn>
                <a:cxn ang="0">
                  <a:pos x="78" y="61"/>
                </a:cxn>
                <a:cxn ang="0">
                  <a:pos x="81" y="57"/>
                </a:cxn>
                <a:cxn ang="0">
                  <a:pos x="87" y="46"/>
                </a:cxn>
                <a:cxn ang="0">
                  <a:pos x="90" y="40"/>
                </a:cxn>
                <a:cxn ang="0">
                  <a:pos x="93" y="39"/>
                </a:cxn>
                <a:cxn ang="0">
                  <a:pos x="86" y="29"/>
                </a:cxn>
              </a:cxnLst>
              <a:rect l="0" t="0" r="r" b="b"/>
              <a:pathLst>
                <a:path w="93" h="105">
                  <a:moveTo>
                    <a:pt x="86" y="29"/>
                  </a:moveTo>
                  <a:lnTo>
                    <a:pt x="86" y="29"/>
                  </a:lnTo>
                  <a:lnTo>
                    <a:pt x="78" y="20"/>
                  </a:lnTo>
                  <a:lnTo>
                    <a:pt x="76" y="19"/>
                  </a:lnTo>
                  <a:lnTo>
                    <a:pt x="74" y="19"/>
                  </a:lnTo>
                  <a:lnTo>
                    <a:pt x="74" y="19"/>
                  </a:lnTo>
                  <a:lnTo>
                    <a:pt x="73" y="20"/>
                  </a:lnTo>
                  <a:lnTo>
                    <a:pt x="70" y="22"/>
                  </a:lnTo>
                  <a:lnTo>
                    <a:pt x="66" y="20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57" y="14"/>
                  </a:lnTo>
                  <a:lnTo>
                    <a:pt x="54" y="13"/>
                  </a:lnTo>
                  <a:lnTo>
                    <a:pt x="53" y="12"/>
                  </a:lnTo>
                  <a:lnTo>
                    <a:pt x="53" y="12"/>
                  </a:lnTo>
                  <a:lnTo>
                    <a:pt x="49" y="10"/>
                  </a:lnTo>
                  <a:lnTo>
                    <a:pt x="43" y="9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29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7" y="10"/>
                  </a:lnTo>
                  <a:lnTo>
                    <a:pt x="16" y="13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3" y="24"/>
                  </a:lnTo>
                  <a:lnTo>
                    <a:pt x="12" y="27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2" y="40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3" y="63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6" y="68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6" y="77"/>
                  </a:lnTo>
                  <a:lnTo>
                    <a:pt x="14" y="78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9" y="80"/>
                  </a:lnTo>
                  <a:lnTo>
                    <a:pt x="9" y="80"/>
                  </a:lnTo>
                  <a:lnTo>
                    <a:pt x="12" y="86"/>
                  </a:lnTo>
                  <a:lnTo>
                    <a:pt x="12" y="87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9" y="93"/>
                  </a:lnTo>
                  <a:lnTo>
                    <a:pt x="9" y="94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8"/>
                  </a:lnTo>
                  <a:lnTo>
                    <a:pt x="19" y="98"/>
                  </a:lnTo>
                  <a:lnTo>
                    <a:pt x="22" y="98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27" y="104"/>
                  </a:lnTo>
                  <a:lnTo>
                    <a:pt x="30" y="105"/>
                  </a:lnTo>
                  <a:lnTo>
                    <a:pt x="33" y="104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41" y="84"/>
                  </a:lnTo>
                  <a:lnTo>
                    <a:pt x="46" y="77"/>
                  </a:lnTo>
                  <a:lnTo>
                    <a:pt x="47" y="76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7" y="71"/>
                  </a:lnTo>
                  <a:lnTo>
                    <a:pt x="66" y="68"/>
                  </a:lnTo>
                  <a:lnTo>
                    <a:pt x="74" y="64"/>
                  </a:lnTo>
                  <a:lnTo>
                    <a:pt x="78" y="61"/>
                  </a:lnTo>
                  <a:lnTo>
                    <a:pt x="81" y="57"/>
                  </a:lnTo>
                  <a:lnTo>
                    <a:pt x="81" y="57"/>
                  </a:lnTo>
                  <a:lnTo>
                    <a:pt x="86" y="50"/>
                  </a:lnTo>
                  <a:lnTo>
                    <a:pt x="87" y="46"/>
                  </a:lnTo>
                  <a:lnTo>
                    <a:pt x="88" y="43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3" y="39"/>
                  </a:lnTo>
                  <a:lnTo>
                    <a:pt x="91" y="36"/>
                  </a:lnTo>
                  <a:lnTo>
                    <a:pt x="86" y="29"/>
                  </a:lnTo>
                  <a:lnTo>
                    <a:pt x="86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7" name="Freeform 310">
              <a:extLst>
                <a:ext uri="{FF2B5EF4-FFF2-40B4-BE49-F238E27FC236}">
                  <a16:creationId xmlns:a16="http://schemas.microsoft.com/office/drawing/2014/main" id="{19C6EE29-EBD4-5930-CECE-1FECAA4580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3171" y="1660926"/>
              <a:ext cx="1453148" cy="1081722"/>
            </a:xfrm>
            <a:custGeom>
              <a:avLst/>
              <a:gdLst/>
              <a:ahLst/>
              <a:cxnLst>
                <a:cxn ang="0">
                  <a:pos x="862" y="84"/>
                </a:cxn>
                <a:cxn ang="0">
                  <a:pos x="790" y="117"/>
                </a:cxn>
                <a:cxn ang="0">
                  <a:pos x="793" y="67"/>
                </a:cxn>
                <a:cxn ang="0">
                  <a:pos x="767" y="68"/>
                </a:cxn>
                <a:cxn ang="0">
                  <a:pos x="690" y="61"/>
                </a:cxn>
                <a:cxn ang="0">
                  <a:pos x="820" y="33"/>
                </a:cxn>
                <a:cxn ang="0">
                  <a:pos x="756" y="10"/>
                </a:cxn>
                <a:cxn ang="0">
                  <a:pos x="574" y="6"/>
                </a:cxn>
                <a:cxn ang="0">
                  <a:pos x="545" y="14"/>
                </a:cxn>
                <a:cxn ang="0">
                  <a:pos x="426" y="20"/>
                </a:cxn>
                <a:cxn ang="0">
                  <a:pos x="421" y="50"/>
                </a:cxn>
                <a:cxn ang="0">
                  <a:pos x="397" y="53"/>
                </a:cxn>
                <a:cxn ang="0">
                  <a:pos x="370" y="67"/>
                </a:cxn>
                <a:cxn ang="0">
                  <a:pos x="320" y="70"/>
                </a:cxn>
                <a:cxn ang="0">
                  <a:pos x="289" y="48"/>
                </a:cxn>
                <a:cxn ang="0">
                  <a:pos x="224" y="71"/>
                </a:cxn>
                <a:cxn ang="0">
                  <a:pos x="177" y="98"/>
                </a:cxn>
                <a:cxn ang="0">
                  <a:pos x="116" y="138"/>
                </a:cxn>
                <a:cxn ang="0">
                  <a:pos x="62" y="178"/>
                </a:cxn>
                <a:cxn ang="0">
                  <a:pos x="30" y="216"/>
                </a:cxn>
                <a:cxn ang="0">
                  <a:pos x="106" y="233"/>
                </a:cxn>
                <a:cxn ang="0">
                  <a:pos x="26" y="248"/>
                </a:cxn>
                <a:cxn ang="0">
                  <a:pos x="91" y="282"/>
                </a:cxn>
                <a:cxn ang="0">
                  <a:pos x="134" y="272"/>
                </a:cxn>
                <a:cxn ang="0">
                  <a:pos x="231" y="296"/>
                </a:cxn>
                <a:cxn ang="0">
                  <a:pos x="275" y="357"/>
                </a:cxn>
                <a:cxn ang="0">
                  <a:pos x="281" y="403"/>
                </a:cxn>
                <a:cxn ang="0">
                  <a:pos x="316" y="415"/>
                </a:cxn>
                <a:cxn ang="0">
                  <a:pos x="342" y="450"/>
                </a:cxn>
                <a:cxn ang="0">
                  <a:pos x="353" y="471"/>
                </a:cxn>
                <a:cxn ang="0">
                  <a:pos x="320" y="512"/>
                </a:cxn>
                <a:cxn ang="0">
                  <a:pos x="322" y="558"/>
                </a:cxn>
                <a:cxn ang="0">
                  <a:pos x="335" y="619"/>
                </a:cxn>
                <a:cxn ang="0">
                  <a:pos x="363" y="653"/>
                </a:cxn>
                <a:cxn ang="0">
                  <a:pos x="409" y="708"/>
                </a:cxn>
                <a:cxn ang="0">
                  <a:pos x="474" y="730"/>
                </a:cxn>
                <a:cxn ang="0">
                  <a:pos x="490" y="669"/>
                </a:cxn>
                <a:cxn ang="0">
                  <a:pos x="514" y="640"/>
                </a:cxn>
                <a:cxn ang="0">
                  <a:pos x="520" y="607"/>
                </a:cxn>
                <a:cxn ang="0">
                  <a:pos x="547" y="588"/>
                </a:cxn>
                <a:cxn ang="0">
                  <a:pos x="571" y="582"/>
                </a:cxn>
                <a:cxn ang="0">
                  <a:pos x="656" y="528"/>
                </a:cxn>
                <a:cxn ang="0">
                  <a:pos x="699" y="512"/>
                </a:cxn>
                <a:cxn ang="0">
                  <a:pos x="823" y="461"/>
                </a:cxn>
                <a:cxn ang="0">
                  <a:pos x="754" y="451"/>
                </a:cxn>
                <a:cxn ang="0">
                  <a:pos x="801" y="452"/>
                </a:cxn>
                <a:cxn ang="0">
                  <a:pos x="787" y="398"/>
                </a:cxn>
                <a:cxn ang="0">
                  <a:pos x="820" y="377"/>
                </a:cxn>
                <a:cxn ang="0">
                  <a:pos x="786" y="366"/>
                </a:cxn>
                <a:cxn ang="0">
                  <a:pos x="847" y="360"/>
                </a:cxn>
                <a:cxn ang="0">
                  <a:pos x="870" y="327"/>
                </a:cxn>
                <a:cxn ang="0">
                  <a:pos x="865" y="303"/>
                </a:cxn>
                <a:cxn ang="0">
                  <a:pos x="825" y="263"/>
                </a:cxn>
                <a:cxn ang="0">
                  <a:pos x="882" y="252"/>
                </a:cxn>
                <a:cxn ang="0">
                  <a:pos x="845" y="226"/>
                </a:cxn>
                <a:cxn ang="0">
                  <a:pos x="827" y="223"/>
                </a:cxn>
                <a:cxn ang="0">
                  <a:pos x="858" y="174"/>
                </a:cxn>
                <a:cxn ang="0">
                  <a:pos x="877" y="138"/>
                </a:cxn>
                <a:cxn ang="0">
                  <a:pos x="912" y="127"/>
                </a:cxn>
                <a:cxn ang="0">
                  <a:pos x="925" y="108"/>
                </a:cxn>
                <a:cxn ang="0">
                  <a:pos x="928" y="67"/>
                </a:cxn>
                <a:cxn ang="0">
                  <a:pos x="292" y="462"/>
                </a:cxn>
                <a:cxn ang="0">
                  <a:pos x="336" y="479"/>
                </a:cxn>
              </a:cxnLst>
              <a:rect l="0" t="0" r="r" b="b"/>
              <a:pathLst>
                <a:path w="982" h="731">
                  <a:moveTo>
                    <a:pt x="928" y="67"/>
                  </a:moveTo>
                  <a:lnTo>
                    <a:pt x="928" y="67"/>
                  </a:lnTo>
                  <a:lnTo>
                    <a:pt x="915" y="67"/>
                  </a:lnTo>
                  <a:lnTo>
                    <a:pt x="905" y="70"/>
                  </a:lnTo>
                  <a:lnTo>
                    <a:pt x="901" y="71"/>
                  </a:lnTo>
                  <a:lnTo>
                    <a:pt x="898" y="74"/>
                  </a:lnTo>
                  <a:lnTo>
                    <a:pt x="895" y="77"/>
                  </a:lnTo>
                  <a:lnTo>
                    <a:pt x="895" y="81"/>
                  </a:lnTo>
                  <a:lnTo>
                    <a:pt x="895" y="81"/>
                  </a:lnTo>
                  <a:lnTo>
                    <a:pt x="894" y="85"/>
                  </a:lnTo>
                  <a:lnTo>
                    <a:pt x="891" y="87"/>
                  </a:lnTo>
                  <a:lnTo>
                    <a:pt x="887" y="87"/>
                  </a:lnTo>
                  <a:lnTo>
                    <a:pt x="881" y="85"/>
                  </a:lnTo>
                  <a:lnTo>
                    <a:pt x="871" y="83"/>
                  </a:lnTo>
                  <a:lnTo>
                    <a:pt x="865" y="83"/>
                  </a:lnTo>
                  <a:lnTo>
                    <a:pt x="862" y="84"/>
                  </a:lnTo>
                  <a:lnTo>
                    <a:pt x="862" y="84"/>
                  </a:lnTo>
                  <a:lnTo>
                    <a:pt x="858" y="84"/>
                  </a:lnTo>
                  <a:lnTo>
                    <a:pt x="857" y="84"/>
                  </a:lnTo>
                  <a:lnTo>
                    <a:pt x="855" y="81"/>
                  </a:lnTo>
                  <a:lnTo>
                    <a:pt x="853" y="78"/>
                  </a:lnTo>
                  <a:lnTo>
                    <a:pt x="851" y="77"/>
                  </a:lnTo>
                  <a:lnTo>
                    <a:pt x="848" y="78"/>
                  </a:lnTo>
                  <a:lnTo>
                    <a:pt x="848" y="78"/>
                  </a:lnTo>
                  <a:lnTo>
                    <a:pt x="840" y="83"/>
                  </a:lnTo>
                  <a:lnTo>
                    <a:pt x="833" y="88"/>
                  </a:lnTo>
                  <a:lnTo>
                    <a:pt x="824" y="94"/>
                  </a:lnTo>
                  <a:lnTo>
                    <a:pt x="817" y="100"/>
                  </a:lnTo>
                  <a:lnTo>
                    <a:pt x="817" y="100"/>
                  </a:lnTo>
                  <a:lnTo>
                    <a:pt x="808" y="104"/>
                  </a:lnTo>
                  <a:lnTo>
                    <a:pt x="801" y="110"/>
                  </a:lnTo>
                  <a:lnTo>
                    <a:pt x="794" y="114"/>
                  </a:lnTo>
                  <a:lnTo>
                    <a:pt x="790" y="117"/>
                  </a:lnTo>
                  <a:lnTo>
                    <a:pt x="790" y="117"/>
                  </a:lnTo>
                  <a:lnTo>
                    <a:pt x="788" y="115"/>
                  </a:lnTo>
                  <a:lnTo>
                    <a:pt x="788" y="114"/>
                  </a:lnTo>
                  <a:lnTo>
                    <a:pt x="796" y="105"/>
                  </a:lnTo>
                  <a:lnTo>
                    <a:pt x="816" y="84"/>
                  </a:lnTo>
                  <a:lnTo>
                    <a:pt x="816" y="84"/>
                  </a:lnTo>
                  <a:lnTo>
                    <a:pt x="820" y="80"/>
                  </a:lnTo>
                  <a:lnTo>
                    <a:pt x="821" y="75"/>
                  </a:lnTo>
                  <a:lnTo>
                    <a:pt x="821" y="71"/>
                  </a:lnTo>
                  <a:lnTo>
                    <a:pt x="821" y="67"/>
                  </a:lnTo>
                  <a:lnTo>
                    <a:pt x="818" y="64"/>
                  </a:lnTo>
                  <a:lnTo>
                    <a:pt x="816" y="61"/>
                  </a:lnTo>
                  <a:lnTo>
                    <a:pt x="811" y="60"/>
                  </a:lnTo>
                  <a:lnTo>
                    <a:pt x="806" y="60"/>
                  </a:lnTo>
                  <a:lnTo>
                    <a:pt x="806" y="60"/>
                  </a:lnTo>
                  <a:lnTo>
                    <a:pt x="801" y="61"/>
                  </a:lnTo>
                  <a:lnTo>
                    <a:pt x="797" y="63"/>
                  </a:lnTo>
                  <a:lnTo>
                    <a:pt x="793" y="67"/>
                  </a:lnTo>
                  <a:lnTo>
                    <a:pt x="790" y="70"/>
                  </a:lnTo>
                  <a:lnTo>
                    <a:pt x="788" y="73"/>
                  </a:lnTo>
                  <a:lnTo>
                    <a:pt x="786" y="73"/>
                  </a:lnTo>
                  <a:lnTo>
                    <a:pt x="786" y="73"/>
                  </a:lnTo>
                  <a:lnTo>
                    <a:pt x="774" y="77"/>
                  </a:lnTo>
                  <a:lnTo>
                    <a:pt x="757" y="84"/>
                  </a:lnTo>
                  <a:lnTo>
                    <a:pt x="742" y="90"/>
                  </a:lnTo>
                  <a:lnTo>
                    <a:pt x="737" y="90"/>
                  </a:lnTo>
                  <a:lnTo>
                    <a:pt x="734" y="90"/>
                  </a:lnTo>
                  <a:lnTo>
                    <a:pt x="734" y="90"/>
                  </a:lnTo>
                  <a:lnTo>
                    <a:pt x="734" y="90"/>
                  </a:lnTo>
                  <a:lnTo>
                    <a:pt x="734" y="87"/>
                  </a:lnTo>
                  <a:lnTo>
                    <a:pt x="739" y="84"/>
                  </a:lnTo>
                  <a:lnTo>
                    <a:pt x="750" y="78"/>
                  </a:lnTo>
                  <a:lnTo>
                    <a:pt x="761" y="73"/>
                  </a:lnTo>
                  <a:lnTo>
                    <a:pt x="766" y="70"/>
                  </a:lnTo>
                  <a:lnTo>
                    <a:pt x="767" y="68"/>
                  </a:lnTo>
                  <a:lnTo>
                    <a:pt x="767" y="68"/>
                  </a:lnTo>
                  <a:lnTo>
                    <a:pt x="766" y="67"/>
                  </a:lnTo>
                  <a:lnTo>
                    <a:pt x="760" y="65"/>
                  </a:lnTo>
                  <a:lnTo>
                    <a:pt x="742" y="64"/>
                  </a:lnTo>
                  <a:lnTo>
                    <a:pt x="722" y="65"/>
                  </a:lnTo>
                  <a:lnTo>
                    <a:pt x="703" y="67"/>
                  </a:lnTo>
                  <a:lnTo>
                    <a:pt x="703" y="67"/>
                  </a:lnTo>
                  <a:lnTo>
                    <a:pt x="686" y="70"/>
                  </a:lnTo>
                  <a:lnTo>
                    <a:pt x="668" y="74"/>
                  </a:lnTo>
                  <a:lnTo>
                    <a:pt x="653" y="77"/>
                  </a:lnTo>
                  <a:lnTo>
                    <a:pt x="649" y="77"/>
                  </a:lnTo>
                  <a:lnTo>
                    <a:pt x="648" y="75"/>
                  </a:lnTo>
                  <a:lnTo>
                    <a:pt x="648" y="75"/>
                  </a:lnTo>
                  <a:lnTo>
                    <a:pt x="649" y="73"/>
                  </a:lnTo>
                  <a:lnTo>
                    <a:pt x="653" y="70"/>
                  </a:lnTo>
                  <a:lnTo>
                    <a:pt x="670" y="65"/>
                  </a:lnTo>
                  <a:lnTo>
                    <a:pt x="690" y="61"/>
                  </a:lnTo>
                  <a:lnTo>
                    <a:pt x="709" y="58"/>
                  </a:lnTo>
                  <a:lnTo>
                    <a:pt x="709" y="58"/>
                  </a:lnTo>
                  <a:lnTo>
                    <a:pt x="727" y="58"/>
                  </a:lnTo>
                  <a:lnTo>
                    <a:pt x="749" y="58"/>
                  </a:lnTo>
                  <a:lnTo>
                    <a:pt x="769" y="57"/>
                  </a:lnTo>
                  <a:lnTo>
                    <a:pt x="777" y="55"/>
                  </a:lnTo>
                  <a:lnTo>
                    <a:pt x="784" y="54"/>
                  </a:lnTo>
                  <a:lnTo>
                    <a:pt x="784" y="54"/>
                  </a:lnTo>
                  <a:lnTo>
                    <a:pt x="797" y="50"/>
                  </a:lnTo>
                  <a:lnTo>
                    <a:pt x="811" y="47"/>
                  </a:lnTo>
                  <a:lnTo>
                    <a:pt x="823" y="44"/>
                  </a:lnTo>
                  <a:lnTo>
                    <a:pt x="825" y="43"/>
                  </a:lnTo>
                  <a:lnTo>
                    <a:pt x="828" y="41"/>
                  </a:lnTo>
                  <a:lnTo>
                    <a:pt x="828" y="41"/>
                  </a:lnTo>
                  <a:lnTo>
                    <a:pt x="828" y="38"/>
                  </a:lnTo>
                  <a:lnTo>
                    <a:pt x="827" y="37"/>
                  </a:lnTo>
                  <a:lnTo>
                    <a:pt x="820" y="33"/>
                  </a:lnTo>
                  <a:lnTo>
                    <a:pt x="808" y="30"/>
                  </a:lnTo>
                  <a:lnTo>
                    <a:pt x="798" y="30"/>
                  </a:lnTo>
                  <a:lnTo>
                    <a:pt x="798" y="30"/>
                  </a:lnTo>
                  <a:lnTo>
                    <a:pt x="790" y="30"/>
                  </a:lnTo>
                  <a:lnTo>
                    <a:pt x="783" y="28"/>
                  </a:lnTo>
                  <a:lnTo>
                    <a:pt x="779" y="26"/>
                  </a:lnTo>
                  <a:lnTo>
                    <a:pt x="777" y="24"/>
                  </a:lnTo>
                  <a:lnTo>
                    <a:pt x="777" y="23"/>
                  </a:lnTo>
                  <a:lnTo>
                    <a:pt x="777" y="23"/>
                  </a:lnTo>
                  <a:lnTo>
                    <a:pt x="777" y="21"/>
                  </a:lnTo>
                  <a:lnTo>
                    <a:pt x="774" y="18"/>
                  </a:lnTo>
                  <a:lnTo>
                    <a:pt x="769" y="17"/>
                  </a:lnTo>
                  <a:lnTo>
                    <a:pt x="761" y="14"/>
                  </a:lnTo>
                  <a:lnTo>
                    <a:pt x="759" y="13"/>
                  </a:lnTo>
                  <a:lnTo>
                    <a:pt x="757" y="11"/>
                  </a:lnTo>
                  <a:lnTo>
                    <a:pt x="757" y="11"/>
                  </a:lnTo>
                  <a:lnTo>
                    <a:pt x="756" y="10"/>
                  </a:lnTo>
                  <a:lnTo>
                    <a:pt x="750" y="9"/>
                  </a:lnTo>
                  <a:lnTo>
                    <a:pt x="737" y="9"/>
                  </a:lnTo>
                  <a:lnTo>
                    <a:pt x="723" y="9"/>
                  </a:lnTo>
                  <a:lnTo>
                    <a:pt x="716" y="7"/>
                  </a:lnTo>
                  <a:lnTo>
                    <a:pt x="713" y="6"/>
                  </a:lnTo>
                  <a:lnTo>
                    <a:pt x="713" y="6"/>
                  </a:lnTo>
                  <a:lnTo>
                    <a:pt x="705" y="3"/>
                  </a:lnTo>
                  <a:lnTo>
                    <a:pt x="692" y="0"/>
                  </a:lnTo>
                  <a:lnTo>
                    <a:pt x="678" y="0"/>
                  </a:lnTo>
                  <a:lnTo>
                    <a:pt x="663" y="0"/>
                  </a:lnTo>
                  <a:lnTo>
                    <a:pt x="663" y="0"/>
                  </a:lnTo>
                  <a:lnTo>
                    <a:pt x="626" y="1"/>
                  </a:lnTo>
                  <a:lnTo>
                    <a:pt x="596" y="1"/>
                  </a:lnTo>
                  <a:lnTo>
                    <a:pt x="596" y="1"/>
                  </a:lnTo>
                  <a:lnTo>
                    <a:pt x="585" y="4"/>
                  </a:lnTo>
                  <a:lnTo>
                    <a:pt x="579" y="6"/>
                  </a:lnTo>
                  <a:lnTo>
                    <a:pt x="574" y="6"/>
                  </a:lnTo>
                  <a:lnTo>
                    <a:pt x="574" y="6"/>
                  </a:lnTo>
                  <a:lnTo>
                    <a:pt x="568" y="6"/>
                  </a:lnTo>
                  <a:lnTo>
                    <a:pt x="561" y="7"/>
                  </a:lnTo>
                  <a:lnTo>
                    <a:pt x="558" y="10"/>
                  </a:lnTo>
                  <a:lnTo>
                    <a:pt x="557" y="11"/>
                  </a:lnTo>
                  <a:lnTo>
                    <a:pt x="558" y="13"/>
                  </a:lnTo>
                  <a:lnTo>
                    <a:pt x="558" y="13"/>
                  </a:lnTo>
                  <a:lnTo>
                    <a:pt x="561" y="17"/>
                  </a:lnTo>
                  <a:lnTo>
                    <a:pt x="559" y="18"/>
                  </a:lnTo>
                  <a:lnTo>
                    <a:pt x="558" y="21"/>
                  </a:lnTo>
                  <a:lnTo>
                    <a:pt x="555" y="23"/>
                  </a:lnTo>
                  <a:lnTo>
                    <a:pt x="549" y="23"/>
                  </a:lnTo>
                  <a:lnTo>
                    <a:pt x="547" y="21"/>
                  </a:lnTo>
                  <a:lnTo>
                    <a:pt x="547" y="20"/>
                  </a:lnTo>
                  <a:lnTo>
                    <a:pt x="547" y="20"/>
                  </a:lnTo>
                  <a:lnTo>
                    <a:pt x="547" y="17"/>
                  </a:lnTo>
                  <a:lnTo>
                    <a:pt x="545" y="14"/>
                  </a:lnTo>
                  <a:lnTo>
                    <a:pt x="538" y="13"/>
                  </a:lnTo>
                  <a:lnTo>
                    <a:pt x="530" y="11"/>
                  </a:lnTo>
                  <a:lnTo>
                    <a:pt x="525" y="13"/>
                  </a:lnTo>
                  <a:lnTo>
                    <a:pt x="522" y="14"/>
                  </a:lnTo>
                  <a:lnTo>
                    <a:pt x="522" y="14"/>
                  </a:lnTo>
                  <a:lnTo>
                    <a:pt x="518" y="16"/>
                  </a:lnTo>
                  <a:lnTo>
                    <a:pt x="513" y="16"/>
                  </a:lnTo>
                  <a:lnTo>
                    <a:pt x="500" y="14"/>
                  </a:lnTo>
                  <a:lnTo>
                    <a:pt x="487" y="13"/>
                  </a:lnTo>
                  <a:lnTo>
                    <a:pt x="481" y="13"/>
                  </a:lnTo>
                  <a:lnTo>
                    <a:pt x="478" y="14"/>
                  </a:lnTo>
                  <a:lnTo>
                    <a:pt x="478" y="14"/>
                  </a:lnTo>
                  <a:lnTo>
                    <a:pt x="476" y="16"/>
                  </a:lnTo>
                  <a:lnTo>
                    <a:pt x="470" y="17"/>
                  </a:lnTo>
                  <a:lnTo>
                    <a:pt x="454" y="18"/>
                  </a:lnTo>
                  <a:lnTo>
                    <a:pt x="437" y="20"/>
                  </a:lnTo>
                  <a:lnTo>
                    <a:pt x="426" y="20"/>
                  </a:lnTo>
                  <a:lnTo>
                    <a:pt x="426" y="20"/>
                  </a:lnTo>
                  <a:lnTo>
                    <a:pt x="423" y="21"/>
                  </a:lnTo>
                  <a:lnTo>
                    <a:pt x="423" y="23"/>
                  </a:lnTo>
                  <a:lnTo>
                    <a:pt x="430" y="27"/>
                  </a:lnTo>
                  <a:lnTo>
                    <a:pt x="439" y="31"/>
                  </a:lnTo>
                  <a:lnTo>
                    <a:pt x="441" y="33"/>
                  </a:lnTo>
                  <a:lnTo>
                    <a:pt x="441" y="36"/>
                  </a:lnTo>
                  <a:lnTo>
                    <a:pt x="441" y="36"/>
                  </a:lnTo>
                  <a:lnTo>
                    <a:pt x="440" y="37"/>
                  </a:lnTo>
                  <a:lnTo>
                    <a:pt x="436" y="37"/>
                  </a:lnTo>
                  <a:lnTo>
                    <a:pt x="424" y="38"/>
                  </a:lnTo>
                  <a:lnTo>
                    <a:pt x="414" y="40"/>
                  </a:lnTo>
                  <a:lnTo>
                    <a:pt x="413" y="41"/>
                  </a:lnTo>
                  <a:lnTo>
                    <a:pt x="413" y="44"/>
                  </a:lnTo>
                  <a:lnTo>
                    <a:pt x="413" y="44"/>
                  </a:lnTo>
                  <a:lnTo>
                    <a:pt x="417" y="47"/>
                  </a:lnTo>
                  <a:lnTo>
                    <a:pt x="421" y="50"/>
                  </a:lnTo>
                  <a:lnTo>
                    <a:pt x="433" y="55"/>
                  </a:lnTo>
                  <a:lnTo>
                    <a:pt x="444" y="61"/>
                  </a:lnTo>
                  <a:lnTo>
                    <a:pt x="454" y="70"/>
                  </a:lnTo>
                  <a:lnTo>
                    <a:pt x="454" y="70"/>
                  </a:lnTo>
                  <a:lnTo>
                    <a:pt x="457" y="73"/>
                  </a:lnTo>
                  <a:lnTo>
                    <a:pt x="457" y="74"/>
                  </a:lnTo>
                  <a:lnTo>
                    <a:pt x="456" y="75"/>
                  </a:lnTo>
                  <a:lnTo>
                    <a:pt x="453" y="74"/>
                  </a:lnTo>
                  <a:lnTo>
                    <a:pt x="443" y="71"/>
                  </a:lnTo>
                  <a:lnTo>
                    <a:pt x="433" y="65"/>
                  </a:lnTo>
                  <a:lnTo>
                    <a:pt x="433" y="65"/>
                  </a:lnTo>
                  <a:lnTo>
                    <a:pt x="429" y="63"/>
                  </a:lnTo>
                  <a:lnTo>
                    <a:pt x="423" y="61"/>
                  </a:lnTo>
                  <a:lnTo>
                    <a:pt x="413" y="58"/>
                  </a:lnTo>
                  <a:lnTo>
                    <a:pt x="404" y="57"/>
                  </a:lnTo>
                  <a:lnTo>
                    <a:pt x="400" y="54"/>
                  </a:lnTo>
                  <a:lnTo>
                    <a:pt x="397" y="53"/>
                  </a:lnTo>
                  <a:lnTo>
                    <a:pt x="397" y="53"/>
                  </a:lnTo>
                  <a:lnTo>
                    <a:pt x="394" y="50"/>
                  </a:lnTo>
                  <a:lnTo>
                    <a:pt x="389" y="47"/>
                  </a:lnTo>
                  <a:lnTo>
                    <a:pt x="376" y="43"/>
                  </a:lnTo>
                  <a:lnTo>
                    <a:pt x="363" y="41"/>
                  </a:lnTo>
                  <a:lnTo>
                    <a:pt x="357" y="41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3" y="46"/>
                  </a:lnTo>
                  <a:lnTo>
                    <a:pt x="353" y="47"/>
                  </a:lnTo>
                  <a:lnTo>
                    <a:pt x="360" y="54"/>
                  </a:lnTo>
                  <a:lnTo>
                    <a:pt x="370" y="60"/>
                  </a:lnTo>
                  <a:lnTo>
                    <a:pt x="373" y="63"/>
                  </a:lnTo>
                  <a:lnTo>
                    <a:pt x="375" y="65"/>
                  </a:lnTo>
                  <a:lnTo>
                    <a:pt x="375" y="65"/>
                  </a:lnTo>
                  <a:lnTo>
                    <a:pt x="373" y="67"/>
                  </a:lnTo>
                  <a:lnTo>
                    <a:pt x="370" y="67"/>
                  </a:lnTo>
                  <a:lnTo>
                    <a:pt x="365" y="67"/>
                  </a:lnTo>
                  <a:lnTo>
                    <a:pt x="356" y="65"/>
                  </a:lnTo>
                  <a:lnTo>
                    <a:pt x="352" y="65"/>
                  </a:lnTo>
                  <a:lnTo>
                    <a:pt x="352" y="65"/>
                  </a:lnTo>
                  <a:lnTo>
                    <a:pt x="350" y="65"/>
                  </a:lnTo>
                  <a:lnTo>
                    <a:pt x="347" y="64"/>
                  </a:lnTo>
                  <a:lnTo>
                    <a:pt x="339" y="58"/>
                  </a:lnTo>
                  <a:lnTo>
                    <a:pt x="330" y="53"/>
                  </a:lnTo>
                  <a:lnTo>
                    <a:pt x="326" y="50"/>
                  </a:lnTo>
                  <a:lnTo>
                    <a:pt x="322" y="50"/>
                  </a:lnTo>
                  <a:lnTo>
                    <a:pt x="322" y="50"/>
                  </a:lnTo>
                  <a:lnTo>
                    <a:pt x="319" y="50"/>
                  </a:lnTo>
                  <a:lnTo>
                    <a:pt x="318" y="51"/>
                  </a:lnTo>
                  <a:lnTo>
                    <a:pt x="318" y="55"/>
                  </a:lnTo>
                  <a:lnTo>
                    <a:pt x="319" y="61"/>
                  </a:lnTo>
                  <a:lnTo>
                    <a:pt x="320" y="70"/>
                  </a:lnTo>
                  <a:lnTo>
                    <a:pt x="320" y="70"/>
                  </a:lnTo>
                  <a:lnTo>
                    <a:pt x="320" y="74"/>
                  </a:lnTo>
                  <a:lnTo>
                    <a:pt x="318" y="78"/>
                  </a:lnTo>
                  <a:lnTo>
                    <a:pt x="312" y="83"/>
                  </a:lnTo>
                  <a:lnTo>
                    <a:pt x="308" y="84"/>
                  </a:lnTo>
                  <a:lnTo>
                    <a:pt x="306" y="84"/>
                  </a:lnTo>
                  <a:lnTo>
                    <a:pt x="308" y="81"/>
                  </a:lnTo>
                  <a:lnTo>
                    <a:pt x="308" y="81"/>
                  </a:lnTo>
                  <a:lnTo>
                    <a:pt x="309" y="77"/>
                  </a:lnTo>
                  <a:lnTo>
                    <a:pt x="309" y="73"/>
                  </a:lnTo>
                  <a:lnTo>
                    <a:pt x="309" y="63"/>
                  </a:lnTo>
                  <a:lnTo>
                    <a:pt x="308" y="58"/>
                  </a:lnTo>
                  <a:lnTo>
                    <a:pt x="305" y="54"/>
                  </a:lnTo>
                  <a:lnTo>
                    <a:pt x="302" y="50"/>
                  </a:lnTo>
                  <a:lnTo>
                    <a:pt x="299" y="48"/>
                  </a:lnTo>
                  <a:lnTo>
                    <a:pt x="299" y="48"/>
                  </a:lnTo>
                  <a:lnTo>
                    <a:pt x="295" y="47"/>
                  </a:lnTo>
                  <a:lnTo>
                    <a:pt x="289" y="48"/>
                  </a:lnTo>
                  <a:lnTo>
                    <a:pt x="276" y="51"/>
                  </a:lnTo>
                  <a:lnTo>
                    <a:pt x="262" y="54"/>
                  </a:lnTo>
                  <a:lnTo>
                    <a:pt x="251" y="55"/>
                  </a:lnTo>
                  <a:lnTo>
                    <a:pt x="251" y="55"/>
                  </a:lnTo>
                  <a:lnTo>
                    <a:pt x="239" y="57"/>
                  </a:lnTo>
                  <a:lnTo>
                    <a:pt x="231" y="58"/>
                  </a:lnTo>
                  <a:lnTo>
                    <a:pt x="228" y="60"/>
                  </a:lnTo>
                  <a:lnTo>
                    <a:pt x="227" y="61"/>
                  </a:lnTo>
                  <a:lnTo>
                    <a:pt x="228" y="64"/>
                  </a:lnTo>
                  <a:lnTo>
                    <a:pt x="231" y="67"/>
                  </a:lnTo>
                  <a:lnTo>
                    <a:pt x="231" y="67"/>
                  </a:lnTo>
                  <a:lnTo>
                    <a:pt x="234" y="68"/>
                  </a:lnTo>
                  <a:lnTo>
                    <a:pt x="235" y="71"/>
                  </a:lnTo>
                  <a:lnTo>
                    <a:pt x="235" y="73"/>
                  </a:lnTo>
                  <a:lnTo>
                    <a:pt x="234" y="73"/>
                  </a:lnTo>
                  <a:lnTo>
                    <a:pt x="228" y="73"/>
                  </a:lnTo>
                  <a:lnTo>
                    <a:pt x="224" y="71"/>
                  </a:lnTo>
                  <a:lnTo>
                    <a:pt x="221" y="70"/>
                  </a:lnTo>
                  <a:lnTo>
                    <a:pt x="221" y="70"/>
                  </a:lnTo>
                  <a:lnTo>
                    <a:pt x="215" y="67"/>
                  </a:lnTo>
                  <a:lnTo>
                    <a:pt x="209" y="67"/>
                  </a:lnTo>
                  <a:lnTo>
                    <a:pt x="195" y="67"/>
                  </a:lnTo>
                  <a:lnTo>
                    <a:pt x="185" y="71"/>
                  </a:lnTo>
                  <a:lnTo>
                    <a:pt x="184" y="73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88" y="80"/>
                  </a:lnTo>
                  <a:lnTo>
                    <a:pt x="191" y="87"/>
                  </a:lnTo>
                  <a:lnTo>
                    <a:pt x="191" y="92"/>
                  </a:lnTo>
                  <a:lnTo>
                    <a:pt x="190" y="98"/>
                  </a:lnTo>
                  <a:lnTo>
                    <a:pt x="190" y="98"/>
                  </a:lnTo>
                  <a:lnTo>
                    <a:pt x="187" y="100"/>
                  </a:lnTo>
                  <a:lnTo>
                    <a:pt x="184" y="100"/>
                  </a:lnTo>
                  <a:lnTo>
                    <a:pt x="177" y="98"/>
                  </a:lnTo>
                  <a:lnTo>
                    <a:pt x="168" y="95"/>
                  </a:lnTo>
                  <a:lnTo>
                    <a:pt x="163" y="94"/>
                  </a:lnTo>
                  <a:lnTo>
                    <a:pt x="158" y="94"/>
                  </a:lnTo>
                  <a:lnTo>
                    <a:pt x="158" y="94"/>
                  </a:lnTo>
                  <a:lnTo>
                    <a:pt x="151" y="95"/>
                  </a:lnTo>
                  <a:lnTo>
                    <a:pt x="141" y="100"/>
                  </a:lnTo>
                  <a:lnTo>
                    <a:pt x="116" y="111"/>
                  </a:lnTo>
                  <a:lnTo>
                    <a:pt x="103" y="118"/>
                  </a:lnTo>
                  <a:lnTo>
                    <a:pt x="93" y="124"/>
                  </a:lnTo>
                  <a:lnTo>
                    <a:pt x="87" y="129"/>
                  </a:lnTo>
                  <a:lnTo>
                    <a:pt x="86" y="131"/>
                  </a:lnTo>
                  <a:lnTo>
                    <a:pt x="86" y="134"/>
                  </a:lnTo>
                  <a:lnTo>
                    <a:pt x="86" y="134"/>
                  </a:lnTo>
                  <a:lnTo>
                    <a:pt x="89" y="135"/>
                  </a:lnTo>
                  <a:lnTo>
                    <a:pt x="91" y="137"/>
                  </a:lnTo>
                  <a:lnTo>
                    <a:pt x="103" y="138"/>
                  </a:lnTo>
                  <a:lnTo>
                    <a:pt x="116" y="138"/>
                  </a:lnTo>
                  <a:lnTo>
                    <a:pt x="121" y="138"/>
                  </a:lnTo>
                  <a:lnTo>
                    <a:pt x="126" y="139"/>
                  </a:lnTo>
                  <a:lnTo>
                    <a:pt x="126" y="139"/>
                  </a:lnTo>
                  <a:lnTo>
                    <a:pt x="127" y="142"/>
                  </a:lnTo>
                  <a:lnTo>
                    <a:pt x="128" y="145"/>
                  </a:lnTo>
                  <a:lnTo>
                    <a:pt x="127" y="149"/>
                  </a:lnTo>
                  <a:lnTo>
                    <a:pt x="126" y="154"/>
                  </a:lnTo>
                  <a:lnTo>
                    <a:pt x="120" y="162"/>
                  </a:lnTo>
                  <a:lnTo>
                    <a:pt x="111" y="169"/>
                  </a:lnTo>
                  <a:lnTo>
                    <a:pt x="111" y="169"/>
                  </a:lnTo>
                  <a:lnTo>
                    <a:pt x="107" y="171"/>
                  </a:lnTo>
                  <a:lnTo>
                    <a:pt x="100" y="172"/>
                  </a:lnTo>
                  <a:lnTo>
                    <a:pt x="83" y="172"/>
                  </a:lnTo>
                  <a:lnTo>
                    <a:pt x="69" y="174"/>
                  </a:lnTo>
                  <a:lnTo>
                    <a:pt x="63" y="175"/>
                  </a:lnTo>
                  <a:lnTo>
                    <a:pt x="62" y="178"/>
                  </a:lnTo>
                  <a:lnTo>
                    <a:pt x="62" y="178"/>
                  </a:lnTo>
                  <a:lnTo>
                    <a:pt x="60" y="179"/>
                  </a:lnTo>
                  <a:lnTo>
                    <a:pt x="59" y="181"/>
                  </a:lnTo>
                  <a:lnTo>
                    <a:pt x="52" y="184"/>
                  </a:lnTo>
                  <a:lnTo>
                    <a:pt x="30" y="188"/>
                  </a:lnTo>
                  <a:lnTo>
                    <a:pt x="19" y="191"/>
                  </a:lnTo>
                  <a:lnTo>
                    <a:pt x="9" y="193"/>
                  </a:lnTo>
                  <a:lnTo>
                    <a:pt x="3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5"/>
                  </a:lnTo>
                  <a:lnTo>
                    <a:pt x="2" y="209"/>
                  </a:lnTo>
                  <a:lnTo>
                    <a:pt x="6" y="212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23" y="215"/>
                  </a:lnTo>
                  <a:lnTo>
                    <a:pt x="30" y="216"/>
                  </a:lnTo>
                  <a:lnTo>
                    <a:pt x="33" y="218"/>
                  </a:lnTo>
                  <a:lnTo>
                    <a:pt x="36" y="220"/>
                  </a:lnTo>
                  <a:lnTo>
                    <a:pt x="36" y="220"/>
                  </a:lnTo>
                  <a:lnTo>
                    <a:pt x="40" y="223"/>
                  </a:lnTo>
                  <a:lnTo>
                    <a:pt x="44" y="226"/>
                  </a:lnTo>
                  <a:lnTo>
                    <a:pt x="56" y="228"/>
                  </a:lnTo>
                  <a:lnTo>
                    <a:pt x="67" y="228"/>
                  </a:lnTo>
                  <a:lnTo>
                    <a:pt x="80" y="225"/>
                  </a:lnTo>
                  <a:lnTo>
                    <a:pt x="80" y="225"/>
                  </a:lnTo>
                  <a:lnTo>
                    <a:pt x="86" y="222"/>
                  </a:lnTo>
                  <a:lnTo>
                    <a:pt x="90" y="222"/>
                  </a:lnTo>
                  <a:lnTo>
                    <a:pt x="94" y="222"/>
                  </a:lnTo>
                  <a:lnTo>
                    <a:pt x="99" y="223"/>
                  </a:lnTo>
                  <a:lnTo>
                    <a:pt x="101" y="225"/>
                  </a:lnTo>
                  <a:lnTo>
                    <a:pt x="103" y="228"/>
                  </a:lnTo>
                  <a:lnTo>
                    <a:pt x="104" y="230"/>
                  </a:lnTo>
                  <a:lnTo>
                    <a:pt x="106" y="233"/>
                  </a:lnTo>
                  <a:lnTo>
                    <a:pt x="106" y="233"/>
                  </a:lnTo>
                  <a:lnTo>
                    <a:pt x="103" y="236"/>
                  </a:lnTo>
                  <a:lnTo>
                    <a:pt x="100" y="236"/>
                  </a:lnTo>
                  <a:lnTo>
                    <a:pt x="87" y="236"/>
                  </a:lnTo>
                  <a:lnTo>
                    <a:pt x="73" y="235"/>
                  </a:lnTo>
                  <a:lnTo>
                    <a:pt x="66" y="235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7" y="239"/>
                  </a:lnTo>
                  <a:lnTo>
                    <a:pt x="52" y="239"/>
                  </a:lnTo>
                  <a:lnTo>
                    <a:pt x="37" y="240"/>
                  </a:lnTo>
                  <a:lnTo>
                    <a:pt x="26" y="240"/>
                  </a:lnTo>
                  <a:lnTo>
                    <a:pt x="23" y="242"/>
                  </a:lnTo>
                  <a:lnTo>
                    <a:pt x="23" y="245"/>
                  </a:lnTo>
                  <a:lnTo>
                    <a:pt x="23" y="245"/>
                  </a:lnTo>
                  <a:lnTo>
                    <a:pt x="23" y="246"/>
                  </a:lnTo>
                  <a:lnTo>
                    <a:pt x="26" y="248"/>
                  </a:lnTo>
                  <a:lnTo>
                    <a:pt x="33" y="249"/>
                  </a:lnTo>
                  <a:lnTo>
                    <a:pt x="52" y="252"/>
                  </a:lnTo>
                  <a:lnTo>
                    <a:pt x="52" y="252"/>
                  </a:lnTo>
                  <a:lnTo>
                    <a:pt x="54" y="253"/>
                  </a:lnTo>
                  <a:lnTo>
                    <a:pt x="57" y="255"/>
                  </a:lnTo>
                  <a:lnTo>
                    <a:pt x="57" y="256"/>
                  </a:lnTo>
                  <a:lnTo>
                    <a:pt x="56" y="257"/>
                  </a:lnTo>
                  <a:lnTo>
                    <a:pt x="53" y="260"/>
                  </a:lnTo>
                  <a:lnTo>
                    <a:pt x="52" y="265"/>
                  </a:lnTo>
                  <a:lnTo>
                    <a:pt x="52" y="265"/>
                  </a:lnTo>
                  <a:lnTo>
                    <a:pt x="53" y="267"/>
                  </a:lnTo>
                  <a:lnTo>
                    <a:pt x="56" y="269"/>
                  </a:lnTo>
                  <a:lnTo>
                    <a:pt x="63" y="272"/>
                  </a:lnTo>
                  <a:lnTo>
                    <a:pt x="72" y="275"/>
                  </a:lnTo>
                  <a:lnTo>
                    <a:pt x="72" y="275"/>
                  </a:lnTo>
                  <a:lnTo>
                    <a:pt x="81" y="279"/>
                  </a:lnTo>
                  <a:lnTo>
                    <a:pt x="91" y="282"/>
                  </a:lnTo>
                  <a:lnTo>
                    <a:pt x="97" y="282"/>
                  </a:lnTo>
                  <a:lnTo>
                    <a:pt x="99" y="280"/>
                  </a:lnTo>
                  <a:lnTo>
                    <a:pt x="97" y="277"/>
                  </a:lnTo>
                  <a:lnTo>
                    <a:pt x="97" y="277"/>
                  </a:lnTo>
                  <a:lnTo>
                    <a:pt x="96" y="276"/>
                  </a:lnTo>
                  <a:lnTo>
                    <a:pt x="96" y="275"/>
                  </a:lnTo>
                  <a:lnTo>
                    <a:pt x="99" y="273"/>
                  </a:lnTo>
                  <a:lnTo>
                    <a:pt x="101" y="273"/>
                  </a:lnTo>
                  <a:lnTo>
                    <a:pt x="108" y="273"/>
                  </a:lnTo>
                  <a:lnTo>
                    <a:pt x="113" y="276"/>
                  </a:lnTo>
                  <a:lnTo>
                    <a:pt x="113" y="276"/>
                  </a:lnTo>
                  <a:lnTo>
                    <a:pt x="114" y="277"/>
                  </a:lnTo>
                  <a:lnTo>
                    <a:pt x="117" y="277"/>
                  </a:lnTo>
                  <a:lnTo>
                    <a:pt x="121" y="275"/>
                  </a:lnTo>
                  <a:lnTo>
                    <a:pt x="127" y="272"/>
                  </a:lnTo>
                  <a:lnTo>
                    <a:pt x="131" y="272"/>
                  </a:lnTo>
                  <a:lnTo>
                    <a:pt x="134" y="272"/>
                  </a:lnTo>
                  <a:lnTo>
                    <a:pt x="134" y="272"/>
                  </a:lnTo>
                  <a:lnTo>
                    <a:pt x="137" y="272"/>
                  </a:lnTo>
                  <a:lnTo>
                    <a:pt x="140" y="272"/>
                  </a:lnTo>
                  <a:lnTo>
                    <a:pt x="145" y="269"/>
                  </a:lnTo>
                  <a:lnTo>
                    <a:pt x="148" y="267"/>
                  </a:lnTo>
                  <a:lnTo>
                    <a:pt x="151" y="267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64" y="272"/>
                  </a:lnTo>
                  <a:lnTo>
                    <a:pt x="178" y="275"/>
                  </a:lnTo>
                  <a:lnTo>
                    <a:pt x="194" y="277"/>
                  </a:lnTo>
                  <a:lnTo>
                    <a:pt x="205" y="282"/>
                  </a:lnTo>
                  <a:lnTo>
                    <a:pt x="205" y="282"/>
                  </a:lnTo>
                  <a:lnTo>
                    <a:pt x="215" y="286"/>
                  </a:lnTo>
                  <a:lnTo>
                    <a:pt x="224" y="289"/>
                  </a:lnTo>
                  <a:lnTo>
                    <a:pt x="229" y="293"/>
                  </a:lnTo>
                  <a:lnTo>
                    <a:pt x="231" y="296"/>
                  </a:lnTo>
                  <a:lnTo>
                    <a:pt x="231" y="299"/>
                  </a:lnTo>
                  <a:lnTo>
                    <a:pt x="231" y="299"/>
                  </a:lnTo>
                  <a:lnTo>
                    <a:pt x="231" y="302"/>
                  </a:lnTo>
                  <a:lnTo>
                    <a:pt x="232" y="304"/>
                  </a:lnTo>
                  <a:lnTo>
                    <a:pt x="237" y="310"/>
                  </a:lnTo>
                  <a:lnTo>
                    <a:pt x="244" y="316"/>
                  </a:lnTo>
                  <a:lnTo>
                    <a:pt x="254" y="320"/>
                  </a:lnTo>
                  <a:lnTo>
                    <a:pt x="254" y="320"/>
                  </a:lnTo>
                  <a:lnTo>
                    <a:pt x="258" y="323"/>
                  </a:lnTo>
                  <a:lnTo>
                    <a:pt x="261" y="326"/>
                  </a:lnTo>
                  <a:lnTo>
                    <a:pt x="266" y="331"/>
                  </a:lnTo>
                  <a:lnTo>
                    <a:pt x="268" y="340"/>
                  </a:lnTo>
                  <a:lnTo>
                    <a:pt x="268" y="346"/>
                  </a:lnTo>
                  <a:lnTo>
                    <a:pt x="268" y="346"/>
                  </a:lnTo>
                  <a:lnTo>
                    <a:pt x="268" y="349"/>
                  </a:lnTo>
                  <a:lnTo>
                    <a:pt x="271" y="351"/>
                  </a:lnTo>
                  <a:lnTo>
                    <a:pt x="275" y="357"/>
                  </a:lnTo>
                  <a:lnTo>
                    <a:pt x="279" y="360"/>
                  </a:lnTo>
                  <a:lnTo>
                    <a:pt x="279" y="363"/>
                  </a:lnTo>
                  <a:lnTo>
                    <a:pt x="279" y="364"/>
                  </a:lnTo>
                  <a:lnTo>
                    <a:pt x="279" y="364"/>
                  </a:lnTo>
                  <a:lnTo>
                    <a:pt x="279" y="367"/>
                  </a:lnTo>
                  <a:lnTo>
                    <a:pt x="279" y="370"/>
                  </a:lnTo>
                  <a:lnTo>
                    <a:pt x="282" y="376"/>
                  </a:lnTo>
                  <a:lnTo>
                    <a:pt x="288" y="380"/>
                  </a:lnTo>
                  <a:lnTo>
                    <a:pt x="288" y="380"/>
                  </a:lnTo>
                  <a:lnTo>
                    <a:pt x="289" y="383"/>
                  </a:lnTo>
                  <a:lnTo>
                    <a:pt x="289" y="386"/>
                  </a:lnTo>
                  <a:lnTo>
                    <a:pt x="285" y="391"/>
                  </a:lnTo>
                  <a:lnTo>
                    <a:pt x="279" y="395"/>
                  </a:lnTo>
                  <a:lnTo>
                    <a:pt x="279" y="398"/>
                  </a:lnTo>
                  <a:lnTo>
                    <a:pt x="279" y="400"/>
                  </a:lnTo>
                  <a:lnTo>
                    <a:pt x="279" y="400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79" y="413"/>
                  </a:lnTo>
                  <a:lnTo>
                    <a:pt x="279" y="415"/>
                  </a:lnTo>
                  <a:lnTo>
                    <a:pt x="281" y="418"/>
                  </a:lnTo>
                  <a:lnTo>
                    <a:pt x="282" y="421"/>
                  </a:lnTo>
                  <a:lnTo>
                    <a:pt x="288" y="423"/>
                  </a:lnTo>
                  <a:lnTo>
                    <a:pt x="288" y="423"/>
                  </a:lnTo>
                  <a:lnTo>
                    <a:pt x="292" y="423"/>
                  </a:lnTo>
                  <a:lnTo>
                    <a:pt x="296" y="421"/>
                  </a:lnTo>
                  <a:lnTo>
                    <a:pt x="301" y="418"/>
                  </a:lnTo>
                  <a:lnTo>
                    <a:pt x="305" y="414"/>
                  </a:lnTo>
                  <a:lnTo>
                    <a:pt x="308" y="413"/>
                  </a:lnTo>
                  <a:lnTo>
                    <a:pt x="312" y="411"/>
                  </a:lnTo>
                  <a:lnTo>
                    <a:pt x="312" y="411"/>
                  </a:lnTo>
                  <a:lnTo>
                    <a:pt x="315" y="413"/>
                  </a:lnTo>
                  <a:lnTo>
                    <a:pt x="316" y="413"/>
                  </a:lnTo>
                  <a:lnTo>
                    <a:pt x="316" y="415"/>
                  </a:lnTo>
                  <a:lnTo>
                    <a:pt x="316" y="417"/>
                  </a:lnTo>
                  <a:lnTo>
                    <a:pt x="315" y="423"/>
                  </a:lnTo>
                  <a:lnTo>
                    <a:pt x="315" y="425"/>
                  </a:lnTo>
                  <a:lnTo>
                    <a:pt x="318" y="428"/>
                  </a:lnTo>
                  <a:lnTo>
                    <a:pt x="318" y="428"/>
                  </a:lnTo>
                  <a:lnTo>
                    <a:pt x="323" y="431"/>
                  </a:lnTo>
                  <a:lnTo>
                    <a:pt x="330" y="434"/>
                  </a:lnTo>
                  <a:lnTo>
                    <a:pt x="339" y="437"/>
                  </a:lnTo>
                  <a:lnTo>
                    <a:pt x="347" y="442"/>
                  </a:lnTo>
                  <a:lnTo>
                    <a:pt x="347" y="442"/>
                  </a:lnTo>
                  <a:lnTo>
                    <a:pt x="352" y="445"/>
                  </a:lnTo>
                  <a:lnTo>
                    <a:pt x="353" y="448"/>
                  </a:lnTo>
                  <a:lnTo>
                    <a:pt x="353" y="451"/>
                  </a:lnTo>
                  <a:lnTo>
                    <a:pt x="353" y="452"/>
                  </a:lnTo>
                  <a:lnTo>
                    <a:pt x="352" y="452"/>
                  </a:lnTo>
                  <a:lnTo>
                    <a:pt x="349" y="452"/>
                  </a:lnTo>
                  <a:lnTo>
                    <a:pt x="342" y="450"/>
                  </a:lnTo>
                  <a:lnTo>
                    <a:pt x="342" y="450"/>
                  </a:lnTo>
                  <a:lnTo>
                    <a:pt x="336" y="447"/>
                  </a:lnTo>
                  <a:lnTo>
                    <a:pt x="330" y="445"/>
                  </a:lnTo>
                  <a:lnTo>
                    <a:pt x="316" y="444"/>
                  </a:lnTo>
                  <a:lnTo>
                    <a:pt x="303" y="444"/>
                  </a:lnTo>
                  <a:lnTo>
                    <a:pt x="299" y="445"/>
                  </a:lnTo>
                  <a:lnTo>
                    <a:pt x="299" y="445"/>
                  </a:lnTo>
                  <a:lnTo>
                    <a:pt x="299" y="445"/>
                  </a:lnTo>
                  <a:lnTo>
                    <a:pt x="303" y="451"/>
                  </a:lnTo>
                  <a:lnTo>
                    <a:pt x="318" y="458"/>
                  </a:lnTo>
                  <a:lnTo>
                    <a:pt x="332" y="464"/>
                  </a:lnTo>
                  <a:lnTo>
                    <a:pt x="338" y="465"/>
                  </a:lnTo>
                  <a:lnTo>
                    <a:pt x="342" y="465"/>
                  </a:lnTo>
                  <a:lnTo>
                    <a:pt x="342" y="465"/>
                  </a:lnTo>
                  <a:lnTo>
                    <a:pt x="345" y="465"/>
                  </a:lnTo>
                  <a:lnTo>
                    <a:pt x="347" y="467"/>
                  </a:lnTo>
                  <a:lnTo>
                    <a:pt x="353" y="471"/>
                  </a:lnTo>
                  <a:lnTo>
                    <a:pt x="356" y="477"/>
                  </a:lnTo>
                  <a:lnTo>
                    <a:pt x="357" y="479"/>
                  </a:lnTo>
                  <a:lnTo>
                    <a:pt x="356" y="482"/>
                  </a:lnTo>
                  <a:lnTo>
                    <a:pt x="356" y="482"/>
                  </a:lnTo>
                  <a:lnTo>
                    <a:pt x="353" y="487"/>
                  </a:lnTo>
                  <a:lnTo>
                    <a:pt x="353" y="494"/>
                  </a:lnTo>
                  <a:lnTo>
                    <a:pt x="353" y="505"/>
                  </a:lnTo>
                  <a:lnTo>
                    <a:pt x="353" y="505"/>
                  </a:lnTo>
                  <a:lnTo>
                    <a:pt x="352" y="506"/>
                  </a:lnTo>
                  <a:lnTo>
                    <a:pt x="350" y="506"/>
                  </a:lnTo>
                  <a:lnTo>
                    <a:pt x="345" y="506"/>
                  </a:lnTo>
                  <a:lnTo>
                    <a:pt x="339" y="505"/>
                  </a:lnTo>
                  <a:lnTo>
                    <a:pt x="332" y="505"/>
                  </a:lnTo>
                  <a:lnTo>
                    <a:pt x="332" y="505"/>
                  </a:lnTo>
                  <a:lnTo>
                    <a:pt x="328" y="506"/>
                  </a:lnTo>
                  <a:lnTo>
                    <a:pt x="323" y="508"/>
                  </a:lnTo>
                  <a:lnTo>
                    <a:pt x="320" y="512"/>
                  </a:lnTo>
                  <a:lnTo>
                    <a:pt x="319" y="516"/>
                  </a:lnTo>
                  <a:lnTo>
                    <a:pt x="319" y="516"/>
                  </a:lnTo>
                  <a:lnTo>
                    <a:pt x="319" y="519"/>
                  </a:lnTo>
                  <a:lnTo>
                    <a:pt x="318" y="522"/>
                  </a:lnTo>
                  <a:lnTo>
                    <a:pt x="313" y="528"/>
                  </a:lnTo>
                  <a:lnTo>
                    <a:pt x="309" y="533"/>
                  </a:lnTo>
                  <a:lnTo>
                    <a:pt x="308" y="536"/>
                  </a:lnTo>
                  <a:lnTo>
                    <a:pt x="306" y="541"/>
                  </a:lnTo>
                  <a:lnTo>
                    <a:pt x="306" y="541"/>
                  </a:lnTo>
                  <a:lnTo>
                    <a:pt x="306" y="543"/>
                  </a:lnTo>
                  <a:lnTo>
                    <a:pt x="308" y="546"/>
                  </a:lnTo>
                  <a:lnTo>
                    <a:pt x="311" y="549"/>
                  </a:lnTo>
                  <a:lnTo>
                    <a:pt x="316" y="552"/>
                  </a:lnTo>
                  <a:lnTo>
                    <a:pt x="322" y="555"/>
                  </a:lnTo>
                  <a:lnTo>
                    <a:pt x="322" y="555"/>
                  </a:lnTo>
                  <a:lnTo>
                    <a:pt x="323" y="556"/>
                  </a:lnTo>
                  <a:lnTo>
                    <a:pt x="322" y="558"/>
                  </a:lnTo>
                  <a:lnTo>
                    <a:pt x="318" y="560"/>
                  </a:lnTo>
                  <a:lnTo>
                    <a:pt x="312" y="563"/>
                  </a:lnTo>
                  <a:lnTo>
                    <a:pt x="311" y="566"/>
                  </a:lnTo>
                  <a:lnTo>
                    <a:pt x="309" y="569"/>
                  </a:lnTo>
                  <a:lnTo>
                    <a:pt x="309" y="569"/>
                  </a:lnTo>
                  <a:lnTo>
                    <a:pt x="309" y="572"/>
                  </a:lnTo>
                  <a:lnTo>
                    <a:pt x="312" y="575"/>
                  </a:lnTo>
                  <a:lnTo>
                    <a:pt x="318" y="582"/>
                  </a:lnTo>
                  <a:lnTo>
                    <a:pt x="325" y="588"/>
                  </a:lnTo>
                  <a:lnTo>
                    <a:pt x="332" y="592"/>
                  </a:lnTo>
                  <a:lnTo>
                    <a:pt x="332" y="592"/>
                  </a:lnTo>
                  <a:lnTo>
                    <a:pt x="333" y="593"/>
                  </a:lnTo>
                  <a:lnTo>
                    <a:pt x="335" y="596"/>
                  </a:lnTo>
                  <a:lnTo>
                    <a:pt x="335" y="603"/>
                  </a:lnTo>
                  <a:lnTo>
                    <a:pt x="333" y="612"/>
                  </a:lnTo>
                  <a:lnTo>
                    <a:pt x="335" y="619"/>
                  </a:lnTo>
                  <a:lnTo>
                    <a:pt x="335" y="619"/>
                  </a:lnTo>
                  <a:lnTo>
                    <a:pt x="336" y="622"/>
                  </a:lnTo>
                  <a:lnTo>
                    <a:pt x="338" y="623"/>
                  </a:lnTo>
                  <a:lnTo>
                    <a:pt x="340" y="623"/>
                  </a:lnTo>
                  <a:lnTo>
                    <a:pt x="343" y="623"/>
                  </a:lnTo>
                  <a:lnTo>
                    <a:pt x="343" y="625"/>
                  </a:lnTo>
                  <a:lnTo>
                    <a:pt x="345" y="627"/>
                  </a:lnTo>
                  <a:lnTo>
                    <a:pt x="345" y="627"/>
                  </a:lnTo>
                  <a:lnTo>
                    <a:pt x="345" y="632"/>
                  </a:lnTo>
                  <a:lnTo>
                    <a:pt x="345" y="634"/>
                  </a:lnTo>
                  <a:lnTo>
                    <a:pt x="347" y="637"/>
                  </a:lnTo>
                  <a:lnTo>
                    <a:pt x="350" y="640"/>
                  </a:lnTo>
                  <a:lnTo>
                    <a:pt x="352" y="644"/>
                  </a:lnTo>
                  <a:lnTo>
                    <a:pt x="352" y="644"/>
                  </a:lnTo>
                  <a:lnTo>
                    <a:pt x="353" y="646"/>
                  </a:lnTo>
                  <a:lnTo>
                    <a:pt x="355" y="647"/>
                  </a:lnTo>
                  <a:lnTo>
                    <a:pt x="359" y="650"/>
                  </a:lnTo>
                  <a:lnTo>
                    <a:pt x="363" y="653"/>
                  </a:lnTo>
                  <a:lnTo>
                    <a:pt x="365" y="654"/>
                  </a:lnTo>
                  <a:lnTo>
                    <a:pt x="365" y="657"/>
                  </a:lnTo>
                  <a:lnTo>
                    <a:pt x="365" y="657"/>
                  </a:lnTo>
                  <a:lnTo>
                    <a:pt x="365" y="663"/>
                  </a:lnTo>
                  <a:lnTo>
                    <a:pt x="366" y="669"/>
                  </a:lnTo>
                  <a:lnTo>
                    <a:pt x="372" y="677"/>
                  </a:lnTo>
                  <a:lnTo>
                    <a:pt x="372" y="677"/>
                  </a:lnTo>
                  <a:lnTo>
                    <a:pt x="382" y="686"/>
                  </a:lnTo>
                  <a:lnTo>
                    <a:pt x="386" y="691"/>
                  </a:lnTo>
                  <a:lnTo>
                    <a:pt x="390" y="696"/>
                  </a:lnTo>
                  <a:lnTo>
                    <a:pt x="390" y="696"/>
                  </a:lnTo>
                  <a:lnTo>
                    <a:pt x="393" y="701"/>
                  </a:lnTo>
                  <a:lnTo>
                    <a:pt x="397" y="706"/>
                  </a:lnTo>
                  <a:lnTo>
                    <a:pt x="402" y="708"/>
                  </a:lnTo>
                  <a:lnTo>
                    <a:pt x="404" y="708"/>
                  </a:lnTo>
                  <a:lnTo>
                    <a:pt x="409" y="708"/>
                  </a:lnTo>
                  <a:lnTo>
                    <a:pt x="409" y="708"/>
                  </a:lnTo>
                  <a:lnTo>
                    <a:pt x="413" y="707"/>
                  </a:lnTo>
                  <a:lnTo>
                    <a:pt x="417" y="710"/>
                  </a:lnTo>
                  <a:lnTo>
                    <a:pt x="420" y="711"/>
                  </a:lnTo>
                  <a:lnTo>
                    <a:pt x="424" y="713"/>
                  </a:lnTo>
                  <a:lnTo>
                    <a:pt x="424" y="713"/>
                  </a:lnTo>
                  <a:lnTo>
                    <a:pt x="429" y="713"/>
                  </a:lnTo>
                  <a:lnTo>
                    <a:pt x="434" y="714"/>
                  </a:lnTo>
                  <a:lnTo>
                    <a:pt x="440" y="717"/>
                  </a:lnTo>
                  <a:lnTo>
                    <a:pt x="443" y="721"/>
                  </a:lnTo>
                  <a:lnTo>
                    <a:pt x="443" y="721"/>
                  </a:lnTo>
                  <a:lnTo>
                    <a:pt x="444" y="723"/>
                  </a:lnTo>
                  <a:lnTo>
                    <a:pt x="447" y="724"/>
                  </a:lnTo>
                  <a:lnTo>
                    <a:pt x="456" y="728"/>
                  </a:lnTo>
                  <a:lnTo>
                    <a:pt x="471" y="731"/>
                  </a:lnTo>
                  <a:lnTo>
                    <a:pt x="471" y="731"/>
                  </a:lnTo>
                  <a:lnTo>
                    <a:pt x="473" y="731"/>
                  </a:lnTo>
                  <a:lnTo>
                    <a:pt x="474" y="730"/>
                  </a:lnTo>
                  <a:lnTo>
                    <a:pt x="477" y="727"/>
                  </a:lnTo>
                  <a:lnTo>
                    <a:pt x="480" y="723"/>
                  </a:lnTo>
                  <a:lnTo>
                    <a:pt x="483" y="720"/>
                  </a:lnTo>
                  <a:lnTo>
                    <a:pt x="483" y="720"/>
                  </a:lnTo>
                  <a:lnTo>
                    <a:pt x="484" y="717"/>
                  </a:lnTo>
                  <a:lnTo>
                    <a:pt x="485" y="714"/>
                  </a:lnTo>
                  <a:lnTo>
                    <a:pt x="487" y="706"/>
                  </a:lnTo>
                  <a:lnTo>
                    <a:pt x="488" y="698"/>
                  </a:lnTo>
                  <a:lnTo>
                    <a:pt x="488" y="696"/>
                  </a:lnTo>
                  <a:lnTo>
                    <a:pt x="491" y="694"/>
                  </a:lnTo>
                  <a:lnTo>
                    <a:pt x="491" y="694"/>
                  </a:lnTo>
                  <a:lnTo>
                    <a:pt x="493" y="693"/>
                  </a:lnTo>
                  <a:lnTo>
                    <a:pt x="493" y="690"/>
                  </a:lnTo>
                  <a:lnTo>
                    <a:pt x="494" y="681"/>
                  </a:lnTo>
                  <a:lnTo>
                    <a:pt x="493" y="673"/>
                  </a:lnTo>
                  <a:lnTo>
                    <a:pt x="491" y="670"/>
                  </a:lnTo>
                  <a:lnTo>
                    <a:pt x="490" y="669"/>
                  </a:lnTo>
                  <a:lnTo>
                    <a:pt x="490" y="669"/>
                  </a:lnTo>
                  <a:lnTo>
                    <a:pt x="487" y="667"/>
                  </a:lnTo>
                  <a:lnTo>
                    <a:pt x="487" y="664"/>
                  </a:lnTo>
                  <a:lnTo>
                    <a:pt x="491" y="661"/>
                  </a:lnTo>
                  <a:lnTo>
                    <a:pt x="497" y="661"/>
                  </a:lnTo>
                  <a:lnTo>
                    <a:pt x="497" y="661"/>
                  </a:lnTo>
                  <a:lnTo>
                    <a:pt x="501" y="661"/>
                  </a:lnTo>
                  <a:lnTo>
                    <a:pt x="503" y="660"/>
                  </a:lnTo>
                  <a:lnTo>
                    <a:pt x="505" y="656"/>
                  </a:lnTo>
                  <a:lnTo>
                    <a:pt x="507" y="653"/>
                  </a:lnTo>
                  <a:lnTo>
                    <a:pt x="508" y="652"/>
                  </a:lnTo>
                  <a:lnTo>
                    <a:pt x="510" y="650"/>
                  </a:lnTo>
                  <a:lnTo>
                    <a:pt x="510" y="650"/>
                  </a:lnTo>
                  <a:lnTo>
                    <a:pt x="511" y="649"/>
                  </a:lnTo>
                  <a:lnTo>
                    <a:pt x="513" y="647"/>
                  </a:lnTo>
                  <a:lnTo>
                    <a:pt x="514" y="643"/>
                  </a:lnTo>
                  <a:lnTo>
                    <a:pt x="514" y="640"/>
                  </a:lnTo>
                  <a:lnTo>
                    <a:pt x="517" y="637"/>
                  </a:lnTo>
                  <a:lnTo>
                    <a:pt x="517" y="637"/>
                  </a:lnTo>
                  <a:lnTo>
                    <a:pt x="518" y="636"/>
                  </a:lnTo>
                  <a:lnTo>
                    <a:pt x="518" y="633"/>
                  </a:lnTo>
                  <a:lnTo>
                    <a:pt x="518" y="630"/>
                  </a:lnTo>
                  <a:lnTo>
                    <a:pt x="517" y="626"/>
                  </a:lnTo>
                  <a:lnTo>
                    <a:pt x="517" y="626"/>
                  </a:lnTo>
                  <a:lnTo>
                    <a:pt x="515" y="623"/>
                  </a:lnTo>
                  <a:lnTo>
                    <a:pt x="517" y="622"/>
                  </a:lnTo>
                  <a:lnTo>
                    <a:pt x="520" y="620"/>
                  </a:lnTo>
                  <a:lnTo>
                    <a:pt x="522" y="619"/>
                  </a:lnTo>
                  <a:lnTo>
                    <a:pt x="522" y="619"/>
                  </a:lnTo>
                  <a:lnTo>
                    <a:pt x="525" y="617"/>
                  </a:lnTo>
                  <a:lnTo>
                    <a:pt x="527" y="613"/>
                  </a:lnTo>
                  <a:lnTo>
                    <a:pt x="524" y="610"/>
                  </a:lnTo>
                  <a:lnTo>
                    <a:pt x="520" y="607"/>
                  </a:lnTo>
                  <a:lnTo>
                    <a:pt x="520" y="607"/>
                  </a:lnTo>
                  <a:lnTo>
                    <a:pt x="515" y="605"/>
                  </a:lnTo>
                  <a:lnTo>
                    <a:pt x="515" y="600"/>
                  </a:lnTo>
                  <a:lnTo>
                    <a:pt x="515" y="599"/>
                  </a:lnTo>
                  <a:lnTo>
                    <a:pt x="517" y="599"/>
                  </a:lnTo>
                  <a:lnTo>
                    <a:pt x="520" y="599"/>
                  </a:lnTo>
                  <a:lnTo>
                    <a:pt x="522" y="600"/>
                  </a:lnTo>
                  <a:lnTo>
                    <a:pt x="522" y="600"/>
                  </a:lnTo>
                  <a:lnTo>
                    <a:pt x="527" y="603"/>
                  </a:lnTo>
                  <a:lnTo>
                    <a:pt x="531" y="603"/>
                  </a:lnTo>
                  <a:lnTo>
                    <a:pt x="532" y="600"/>
                  </a:lnTo>
                  <a:lnTo>
                    <a:pt x="531" y="596"/>
                  </a:lnTo>
                  <a:lnTo>
                    <a:pt x="531" y="596"/>
                  </a:lnTo>
                  <a:lnTo>
                    <a:pt x="530" y="595"/>
                  </a:lnTo>
                  <a:lnTo>
                    <a:pt x="530" y="593"/>
                  </a:lnTo>
                  <a:lnTo>
                    <a:pt x="532" y="590"/>
                  </a:lnTo>
                  <a:lnTo>
                    <a:pt x="538" y="588"/>
                  </a:lnTo>
                  <a:lnTo>
                    <a:pt x="547" y="588"/>
                  </a:lnTo>
                  <a:lnTo>
                    <a:pt x="547" y="588"/>
                  </a:lnTo>
                  <a:lnTo>
                    <a:pt x="552" y="586"/>
                  </a:lnTo>
                  <a:lnTo>
                    <a:pt x="557" y="583"/>
                  </a:lnTo>
                  <a:lnTo>
                    <a:pt x="559" y="579"/>
                  </a:lnTo>
                  <a:lnTo>
                    <a:pt x="559" y="573"/>
                  </a:lnTo>
                  <a:lnTo>
                    <a:pt x="559" y="573"/>
                  </a:lnTo>
                  <a:lnTo>
                    <a:pt x="559" y="570"/>
                  </a:lnTo>
                  <a:lnTo>
                    <a:pt x="559" y="569"/>
                  </a:lnTo>
                  <a:lnTo>
                    <a:pt x="564" y="568"/>
                  </a:lnTo>
                  <a:lnTo>
                    <a:pt x="567" y="569"/>
                  </a:lnTo>
                  <a:lnTo>
                    <a:pt x="568" y="570"/>
                  </a:lnTo>
                  <a:lnTo>
                    <a:pt x="568" y="573"/>
                  </a:lnTo>
                  <a:lnTo>
                    <a:pt x="568" y="573"/>
                  </a:lnTo>
                  <a:lnTo>
                    <a:pt x="565" y="578"/>
                  </a:lnTo>
                  <a:lnTo>
                    <a:pt x="567" y="582"/>
                  </a:lnTo>
                  <a:lnTo>
                    <a:pt x="568" y="583"/>
                  </a:lnTo>
                  <a:lnTo>
                    <a:pt x="571" y="582"/>
                  </a:lnTo>
                  <a:lnTo>
                    <a:pt x="571" y="582"/>
                  </a:lnTo>
                  <a:lnTo>
                    <a:pt x="575" y="579"/>
                  </a:lnTo>
                  <a:lnTo>
                    <a:pt x="581" y="578"/>
                  </a:lnTo>
                  <a:lnTo>
                    <a:pt x="589" y="578"/>
                  </a:lnTo>
                  <a:lnTo>
                    <a:pt x="601" y="575"/>
                  </a:lnTo>
                  <a:lnTo>
                    <a:pt x="601" y="575"/>
                  </a:lnTo>
                  <a:lnTo>
                    <a:pt x="612" y="570"/>
                  </a:lnTo>
                  <a:lnTo>
                    <a:pt x="623" y="563"/>
                  </a:lnTo>
                  <a:lnTo>
                    <a:pt x="631" y="553"/>
                  </a:lnTo>
                  <a:lnTo>
                    <a:pt x="633" y="549"/>
                  </a:lnTo>
                  <a:lnTo>
                    <a:pt x="636" y="545"/>
                  </a:lnTo>
                  <a:lnTo>
                    <a:pt x="636" y="545"/>
                  </a:lnTo>
                  <a:lnTo>
                    <a:pt x="638" y="541"/>
                  </a:lnTo>
                  <a:lnTo>
                    <a:pt x="641" y="536"/>
                  </a:lnTo>
                  <a:lnTo>
                    <a:pt x="648" y="532"/>
                  </a:lnTo>
                  <a:lnTo>
                    <a:pt x="655" y="529"/>
                  </a:lnTo>
                  <a:lnTo>
                    <a:pt x="656" y="528"/>
                  </a:lnTo>
                  <a:lnTo>
                    <a:pt x="656" y="525"/>
                  </a:lnTo>
                  <a:lnTo>
                    <a:pt x="656" y="525"/>
                  </a:lnTo>
                  <a:lnTo>
                    <a:pt x="656" y="519"/>
                  </a:lnTo>
                  <a:lnTo>
                    <a:pt x="656" y="518"/>
                  </a:lnTo>
                  <a:lnTo>
                    <a:pt x="658" y="516"/>
                  </a:lnTo>
                  <a:lnTo>
                    <a:pt x="663" y="515"/>
                  </a:lnTo>
                  <a:lnTo>
                    <a:pt x="672" y="518"/>
                  </a:lnTo>
                  <a:lnTo>
                    <a:pt x="672" y="518"/>
                  </a:lnTo>
                  <a:lnTo>
                    <a:pt x="676" y="521"/>
                  </a:lnTo>
                  <a:lnTo>
                    <a:pt x="678" y="519"/>
                  </a:lnTo>
                  <a:lnTo>
                    <a:pt x="679" y="518"/>
                  </a:lnTo>
                  <a:lnTo>
                    <a:pt x="680" y="516"/>
                  </a:lnTo>
                  <a:lnTo>
                    <a:pt x="683" y="515"/>
                  </a:lnTo>
                  <a:lnTo>
                    <a:pt x="687" y="515"/>
                  </a:lnTo>
                  <a:lnTo>
                    <a:pt x="687" y="515"/>
                  </a:lnTo>
                  <a:lnTo>
                    <a:pt x="695" y="514"/>
                  </a:lnTo>
                  <a:lnTo>
                    <a:pt x="699" y="512"/>
                  </a:lnTo>
                  <a:lnTo>
                    <a:pt x="703" y="511"/>
                  </a:lnTo>
                  <a:lnTo>
                    <a:pt x="710" y="509"/>
                  </a:lnTo>
                  <a:lnTo>
                    <a:pt x="710" y="509"/>
                  </a:lnTo>
                  <a:lnTo>
                    <a:pt x="723" y="508"/>
                  </a:lnTo>
                  <a:lnTo>
                    <a:pt x="740" y="505"/>
                  </a:lnTo>
                  <a:lnTo>
                    <a:pt x="756" y="499"/>
                  </a:lnTo>
                  <a:lnTo>
                    <a:pt x="763" y="496"/>
                  </a:lnTo>
                  <a:lnTo>
                    <a:pt x="769" y="494"/>
                  </a:lnTo>
                  <a:lnTo>
                    <a:pt x="769" y="494"/>
                  </a:lnTo>
                  <a:lnTo>
                    <a:pt x="779" y="487"/>
                  </a:lnTo>
                  <a:lnTo>
                    <a:pt x="791" y="481"/>
                  </a:lnTo>
                  <a:lnTo>
                    <a:pt x="804" y="475"/>
                  </a:lnTo>
                  <a:lnTo>
                    <a:pt x="814" y="469"/>
                  </a:lnTo>
                  <a:lnTo>
                    <a:pt x="814" y="469"/>
                  </a:lnTo>
                  <a:lnTo>
                    <a:pt x="820" y="465"/>
                  </a:lnTo>
                  <a:lnTo>
                    <a:pt x="823" y="462"/>
                  </a:lnTo>
                  <a:lnTo>
                    <a:pt x="823" y="461"/>
                  </a:lnTo>
                  <a:lnTo>
                    <a:pt x="820" y="462"/>
                  </a:lnTo>
                  <a:lnTo>
                    <a:pt x="820" y="462"/>
                  </a:lnTo>
                  <a:lnTo>
                    <a:pt x="814" y="464"/>
                  </a:lnTo>
                  <a:lnTo>
                    <a:pt x="807" y="465"/>
                  </a:lnTo>
                  <a:lnTo>
                    <a:pt x="798" y="464"/>
                  </a:lnTo>
                  <a:lnTo>
                    <a:pt x="791" y="464"/>
                  </a:lnTo>
                  <a:lnTo>
                    <a:pt x="791" y="464"/>
                  </a:lnTo>
                  <a:lnTo>
                    <a:pt x="774" y="458"/>
                  </a:lnTo>
                  <a:lnTo>
                    <a:pt x="764" y="457"/>
                  </a:lnTo>
                  <a:lnTo>
                    <a:pt x="760" y="457"/>
                  </a:lnTo>
                  <a:lnTo>
                    <a:pt x="756" y="459"/>
                  </a:lnTo>
                  <a:lnTo>
                    <a:pt x="756" y="459"/>
                  </a:lnTo>
                  <a:lnTo>
                    <a:pt x="753" y="461"/>
                  </a:lnTo>
                  <a:lnTo>
                    <a:pt x="750" y="459"/>
                  </a:lnTo>
                  <a:lnTo>
                    <a:pt x="750" y="458"/>
                  </a:lnTo>
                  <a:lnTo>
                    <a:pt x="750" y="457"/>
                  </a:lnTo>
                  <a:lnTo>
                    <a:pt x="754" y="451"/>
                  </a:lnTo>
                  <a:lnTo>
                    <a:pt x="757" y="450"/>
                  </a:lnTo>
                  <a:lnTo>
                    <a:pt x="760" y="448"/>
                  </a:lnTo>
                  <a:lnTo>
                    <a:pt x="760" y="448"/>
                  </a:lnTo>
                  <a:lnTo>
                    <a:pt x="764" y="447"/>
                  </a:lnTo>
                  <a:lnTo>
                    <a:pt x="766" y="444"/>
                  </a:lnTo>
                  <a:lnTo>
                    <a:pt x="763" y="434"/>
                  </a:lnTo>
                  <a:lnTo>
                    <a:pt x="763" y="434"/>
                  </a:lnTo>
                  <a:lnTo>
                    <a:pt x="763" y="431"/>
                  </a:lnTo>
                  <a:lnTo>
                    <a:pt x="764" y="430"/>
                  </a:lnTo>
                  <a:lnTo>
                    <a:pt x="767" y="428"/>
                  </a:lnTo>
                  <a:lnTo>
                    <a:pt x="771" y="430"/>
                  </a:lnTo>
                  <a:lnTo>
                    <a:pt x="779" y="434"/>
                  </a:lnTo>
                  <a:lnTo>
                    <a:pt x="783" y="437"/>
                  </a:lnTo>
                  <a:lnTo>
                    <a:pt x="786" y="441"/>
                  </a:lnTo>
                  <a:lnTo>
                    <a:pt x="786" y="441"/>
                  </a:lnTo>
                  <a:lnTo>
                    <a:pt x="793" y="448"/>
                  </a:lnTo>
                  <a:lnTo>
                    <a:pt x="801" y="452"/>
                  </a:lnTo>
                  <a:lnTo>
                    <a:pt x="811" y="454"/>
                  </a:lnTo>
                  <a:lnTo>
                    <a:pt x="821" y="452"/>
                  </a:lnTo>
                  <a:lnTo>
                    <a:pt x="821" y="452"/>
                  </a:lnTo>
                  <a:lnTo>
                    <a:pt x="824" y="451"/>
                  </a:lnTo>
                  <a:lnTo>
                    <a:pt x="827" y="448"/>
                  </a:lnTo>
                  <a:lnTo>
                    <a:pt x="827" y="447"/>
                  </a:lnTo>
                  <a:lnTo>
                    <a:pt x="827" y="444"/>
                  </a:lnTo>
                  <a:lnTo>
                    <a:pt x="825" y="437"/>
                  </a:lnTo>
                  <a:lnTo>
                    <a:pt x="825" y="434"/>
                  </a:lnTo>
                  <a:lnTo>
                    <a:pt x="827" y="431"/>
                  </a:lnTo>
                  <a:lnTo>
                    <a:pt x="827" y="431"/>
                  </a:lnTo>
                  <a:lnTo>
                    <a:pt x="827" y="430"/>
                  </a:lnTo>
                  <a:lnTo>
                    <a:pt x="827" y="428"/>
                  </a:lnTo>
                  <a:lnTo>
                    <a:pt x="823" y="424"/>
                  </a:lnTo>
                  <a:lnTo>
                    <a:pt x="808" y="413"/>
                  </a:lnTo>
                  <a:lnTo>
                    <a:pt x="793" y="403"/>
                  </a:lnTo>
                  <a:lnTo>
                    <a:pt x="787" y="398"/>
                  </a:lnTo>
                  <a:lnTo>
                    <a:pt x="786" y="394"/>
                  </a:lnTo>
                  <a:lnTo>
                    <a:pt x="786" y="394"/>
                  </a:lnTo>
                  <a:lnTo>
                    <a:pt x="784" y="393"/>
                  </a:lnTo>
                  <a:lnTo>
                    <a:pt x="786" y="391"/>
                  </a:lnTo>
                  <a:lnTo>
                    <a:pt x="791" y="391"/>
                  </a:lnTo>
                  <a:lnTo>
                    <a:pt x="800" y="394"/>
                  </a:lnTo>
                  <a:lnTo>
                    <a:pt x="808" y="397"/>
                  </a:lnTo>
                  <a:lnTo>
                    <a:pt x="808" y="397"/>
                  </a:lnTo>
                  <a:lnTo>
                    <a:pt x="813" y="398"/>
                  </a:lnTo>
                  <a:lnTo>
                    <a:pt x="817" y="398"/>
                  </a:lnTo>
                  <a:lnTo>
                    <a:pt x="818" y="395"/>
                  </a:lnTo>
                  <a:lnTo>
                    <a:pt x="821" y="394"/>
                  </a:lnTo>
                  <a:lnTo>
                    <a:pt x="823" y="387"/>
                  </a:lnTo>
                  <a:lnTo>
                    <a:pt x="824" y="381"/>
                  </a:lnTo>
                  <a:lnTo>
                    <a:pt x="824" y="381"/>
                  </a:lnTo>
                  <a:lnTo>
                    <a:pt x="823" y="378"/>
                  </a:lnTo>
                  <a:lnTo>
                    <a:pt x="820" y="377"/>
                  </a:lnTo>
                  <a:lnTo>
                    <a:pt x="808" y="376"/>
                  </a:lnTo>
                  <a:lnTo>
                    <a:pt x="797" y="377"/>
                  </a:lnTo>
                  <a:lnTo>
                    <a:pt x="790" y="378"/>
                  </a:lnTo>
                  <a:lnTo>
                    <a:pt x="786" y="380"/>
                  </a:lnTo>
                  <a:lnTo>
                    <a:pt x="786" y="380"/>
                  </a:lnTo>
                  <a:lnTo>
                    <a:pt x="781" y="381"/>
                  </a:lnTo>
                  <a:lnTo>
                    <a:pt x="777" y="381"/>
                  </a:lnTo>
                  <a:lnTo>
                    <a:pt x="774" y="380"/>
                  </a:lnTo>
                  <a:lnTo>
                    <a:pt x="771" y="378"/>
                  </a:lnTo>
                  <a:lnTo>
                    <a:pt x="770" y="376"/>
                  </a:lnTo>
                  <a:lnTo>
                    <a:pt x="771" y="373"/>
                  </a:lnTo>
                  <a:lnTo>
                    <a:pt x="773" y="371"/>
                  </a:lnTo>
                  <a:lnTo>
                    <a:pt x="779" y="370"/>
                  </a:lnTo>
                  <a:lnTo>
                    <a:pt x="779" y="370"/>
                  </a:lnTo>
                  <a:lnTo>
                    <a:pt x="783" y="368"/>
                  </a:lnTo>
                  <a:lnTo>
                    <a:pt x="786" y="367"/>
                  </a:lnTo>
                  <a:lnTo>
                    <a:pt x="786" y="366"/>
                  </a:lnTo>
                  <a:lnTo>
                    <a:pt x="786" y="364"/>
                  </a:lnTo>
                  <a:lnTo>
                    <a:pt x="784" y="360"/>
                  </a:lnTo>
                  <a:lnTo>
                    <a:pt x="784" y="358"/>
                  </a:lnTo>
                  <a:lnTo>
                    <a:pt x="784" y="357"/>
                  </a:lnTo>
                  <a:lnTo>
                    <a:pt x="784" y="357"/>
                  </a:lnTo>
                  <a:lnTo>
                    <a:pt x="787" y="356"/>
                  </a:lnTo>
                  <a:lnTo>
                    <a:pt x="790" y="357"/>
                  </a:lnTo>
                  <a:lnTo>
                    <a:pt x="800" y="361"/>
                  </a:lnTo>
                  <a:lnTo>
                    <a:pt x="811" y="366"/>
                  </a:lnTo>
                  <a:lnTo>
                    <a:pt x="816" y="367"/>
                  </a:lnTo>
                  <a:lnTo>
                    <a:pt x="820" y="367"/>
                  </a:lnTo>
                  <a:lnTo>
                    <a:pt x="820" y="367"/>
                  </a:lnTo>
                  <a:lnTo>
                    <a:pt x="827" y="366"/>
                  </a:lnTo>
                  <a:lnTo>
                    <a:pt x="834" y="366"/>
                  </a:lnTo>
                  <a:lnTo>
                    <a:pt x="841" y="364"/>
                  </a:lnTo>
                  <a:lnTo>
                    <a:pt x="847" y="360"/>
                  </a:lnTo>
                  <a:lnTo>
                    <a:pt x="847" y="360"/>
                  </a:lnTo>
                  <a:lnTo>
                    <a:pt x="850" y="357"/>
                  </a:lnTo>
                  <a:lnTo>
                    <a:pt x="848" y="356"/>
                  </a:lnTo>
                  <a:lnTo>
                    <a:pt x="845" y="353"/>
                  </a:lnTo>
                  <a:lnTo>
                    <a:pt x="841" y="350"/>
                  </a:lnTo>
                  <a:lnTo>
                    <a:pt x="833" y="346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825" y="339"/>
                  </a:lnTo>
                  <a:lnTo>
                    <a:pt x="828" y="337"/>
                  </a:lnTo>
                  <a:lnTo>
                    <a:pt x="838" y="336"/>
                  </a:lnTo>
                  <a:lnTo>
                    <a:pt x="861" y="337"/>
                  </a:lnTo>
                  <a:lnTo>
                    <a:pt x="861" y="337"/>
                  </a:lnTo>
                  <a:lnTo>
                    <a:pt x="864" y="337"/>
                  </a:lnTo>
                  <a:lnTo>
                    <a:pt x="867" y="336"/>
                  </a:lnTo>
                  <a:lnTo>
                    <a:pt x="870" y="330"/>
                  </a:lnTo>
                  <a:lnTo>
                    <a:pt x="870" y="329"/>
                  </a:lnTo>
                  <a:lnTo>
                    <a:pt x="870" y="327"/>
                  </a:lnTo>
                  <a:lnTo>
                    <a:pt x="868" y="326"/>
                  </a:lnTo>
                  <a:lnTo>
                    <a:pt x="865" y="326"/>
                  </a:lnTo>
                  <a:lnTo>
                    <a:pt x="865" y="326"/>
                  </a:lnTo>
                  <a:lnTo>
                    <a:pt x="862" y="327"/>
                  </a:lnTo>
                  <a:lnTo>
                    <a:pt x="857" y="326"/>
                  </a:lnTo>
                  <a:lnTo>
                    <a:pt x="847" y="322"/>
                  </a:lnTo>
                  <a:lnTo>
                    <a:pt x="841" y="319"/>
                  </a:lnTo>
                  <a:lnTo>
                    <a:pt x="838" y="314"/>
                  </a:lnTo>
                  <a:lnTo>
                    <a:pt x="835" y="312"/>
                  </a:lnTo>
                  <a:lnTo>
                    <a:pt x="837" y="309"/>
                  </a:lnTo>
                  <a:lnTo>
                    <a:pt x="837" y="309"/>
                  </a:lnTo>
                  <a:lnTo>
                    <a:pt x="838" y="306"/>
                  </a:lnTo>
                  <a:lnTo>
                    <a:pt x="841" y="304"/>
                  </a:lnTo>
                  <a:lnTo>
                    <a:pt x="848" y="304"/>
                  </a:lnTo>
                  <a:lnTo>
                    <a:pt x="855" y="306"/>
                  </a:lnTo>
                  <a:lnTo>
                    <a:pt x="860" y="304"/>
                  </a:lnTo>
                  <a:lnTo>
                    <a:pt x="865" y="303"/>
                  </a:lnTo>
                  <a:lnTo>
                    <a:pt x="865" y="303"/>
                  </a:lnTo>
                  <a:lnTo>
                    <a:pt x="868" y="300"/>
                  </a:lnTo>
                  <a:lnTo>
                    <a:pt x="870" y="296"/>
                  </a:lnTo>
                  <a:lnTo>
                    <a:pt x="870" y="292"/>
                  </a:lnTo>
                  <a:lnTo>
                    <a:pt x="868" y="286"/>
                  </a:lnTo>
                  <a:lnTo>
                    <a:pt x="867" y="282"/>
                  </a:lnTo>
                  <a:lnTo>
                    <a:pt x="864" y="277"/>
                  </a:lnTo>
                  <a:lnTo>
                    <a:pt x="860" y="275"/>
                  </a:lnTo>
                  <a:lnTo>
                    <a:pt x="857" y="275"/>
                  </a:lnTo>
                  <a:lnTo>
                    <a:pt x="857" y="275"/>
                  </a:lnTo>
                  <a:lnTo>
                    <a:pt x="840" y="272"/>
                  </a:lnTo>
                  <a:lnTo>
                    <a:pt x="831" y="270"/>
                  </a:lnTo>
                  <a:lnTo>
                    <a:pt x="830" y="269"/>
                  </a:lnTo>
                  <a:lnTo>
                    <a:pt x="828" y="267"/>
                  </a:lnTo>
                  <a:lnTo>
                    <a:pt x="828" y="267"/>
                  </a:lnTo>
                  <a:lnTo>
                    <a:pt x="828" y="265"/>
                  </a:lnTo>
                  <a:lnTo>
                    <a:pt x="825" y="263"/>
                  </a:lnTo>
                  <a:lnTo>
                    <a:pt x="821" y="260"/>
                  </a:lnTo>
                  <a:lnTo>
                    <a:pt x="817" y="257"/>
                  </a:lnTo>
                  <a:lnTo>
                    <a:pt x="816" y="256"/>
                  </a:lnTo>
                  <a:lnTo>
                    <a:pt x="817" y="255"/>
                  </a:lnTo>
                  <a:lnTo>
                    <a:pt x="817" y="255"/>
                  </a:lnTo>
                  <a:lnTo>
                    <a:pt x="818" y="253"/>
                  </a:lnTo>
                  <a:lnTo>
                    <a:pt x="821" y="253"/>
                  </a:lnTo>
                  <a:lnTo>
                    <a:pt x="825" y="255"/>
                  </a:lnTo>
                  <a:lnTo>
                    <a:pt x="831" y="255"/>
                  </a:lnTo>
                  <a:lnTo>
                    <a:pt x="834" y="255"/>
                  </a:lnTo>
                  <a:lnTo>
                    <a:pt x="838" y="252"/>
                  </a:lnTo>
                  <a:lnTo>
                    <a:pt x="838" y="252"/>
                  </a:lnTo>
                  <a:lnTo>
                    <a:pt x="843" y="249"/>
                  </a:lnTo>
                  <a:lnTo>
                    <a:pt x="848" y="249"/>
                  </a:lnTo>
                  <a:lnTo>
                    <a:pt x="861" y="249"/>
                  </a:lnTo>
                  <a:lnTo>
                    <a:pt x="872" y="252"/>
                  </a:lnTo>
                  <a:lnTo>
                    <a:pt x="882" y="252"/>
                  </a:lnTo>
                  <a:lnTo>
                    <a:pt x="882" y="252"/>
                  </a:lnTo>
                  <a:lnTo>
                    <a:pt x="885" y="250"/>
                  </a:lnTo>
                  <a:lnTo>
                    <a:pt x="885" y="248"/>
                  </a:lnTo>
                  <a:lnTo>
                    <a:pt x="885" y="245"/>
                  </a:lnTo>
                  <a:lnTo>
                    <a:pt x="882" y="242"/>
                  </a:lnTo>
                  <a:lnTo>
                    <a:pt x="878" y="236"/>
                  </a:lnTo>
                  <a:lnTo>
                    <a:pt x="875" y="235"/>
                  </a:lnTo>
                  <a:lnTo>
                    <a:pt x="872" y="235"/>
                  </a:lnTo>
                  <a:lnTo>
                    <a:pt x="872" y="235"/>
                  </a:lnTo>
                  <a:lnTo>
                    <a:pt x="865" y="236"/>
                  </a:lnTo>
                  <a:lnTo>
                    <a:pt x="857" y="236"/>
                  </a:lnTo>
                  <a:lnTo>
                    <a:pt x="853" y="236"/>
                  </a:lnTo>
                  <a:lnTo>
                    <a:pt x="850" y="235"/>
                  </a:lnTo>
                  <a:lnTo>
                    <a:pt x="847" y="232"/>
                  </a:lnTo>
                  <a:lnTo>
                    <a:pt x="845" y="229"/>
                  </a:lnTo>
                  <a:lnTo>
                    <a:pt x="845" y="229"/>
                  </a:lnTo>
                  <a:lnTo>
                    <a:pt x="845" y="226"/>
                  </a:lnTo>
                  <a:lnTo>
                    <a:pt x="848" y="225"/>
                  </a:lnTo>
                  <a:lnTo>
                    <a:pt x="855" y="225"/>
                  </a:lnTo>
                  <a:lnTo>
                    <a:pt x="862" y="226"/>
                  </a:lnTo>
                  <a:lnTo>
                    <a:pt x="865" y="225"/>
                  </a:lnTo>
                  <a:lnTo>
                    <a:pt x="868" y="225"/>
                  </a:lnTo>
                  <a:lnTo>
                    <a:pt x="868" y="225"/>
                  </a:lnTo>
                  <a:lnTo>
                    <a:pt x="867" y="222"/>
                  </a:lnTo>
                  <a:lnTo>
                    <a:pt x="864" y="219"/>
                  </a:lnTo>
                  <a:lnTo>
                    <a:pt x="854" y="215"/>
                  </a:lnTo>
                  <a:lnTo>
                    <a:pt x="848" y="213"/>
                  </a:lnTo>
                  <a:lnTo>
                    <a:pt x="843" y="213"/>
                  </a:lnTo>
                  <a:lnTo>
                    <a:pt x="838" y="215"/>
                  </a:lnTo>
                  <a:lnTo>
                    <a:pt x="835" y="218"/>
                  </a:lnTo>
                  <a:lnTo>
                    <a:pt x="835" y="218"/>
                  </a:lnTo>
                  <a:lnTo>
                    <a:pt x="833" y="220"/>
                  </a:lnTo>
                  <a:lnTo>
                    <a:pt x="830" y="222"/>
                  </a:lnTo>
                  <a:lnTo>
                    <a:pt x="827" y="223"/>
                  </a:lnTo>
                  <a:lnTo>
                    <a:pt x="824" y="223"/>
                  </a:lnTo>
                  <a:lnTo>
                    <a:pt x="821" y="223"/>
                  </a:lnTo>
                  <a:lnTo>
                    <a:pt x="820" y="222"/>
                  </a:lnTo>
                  <a:lnTo>
                    <a:pt x="820" y="220"/>
                  </a:lnTo>
                  <a:lnTo>
                    <a:pt x="823" y="218"/>
                  </a:lnTo>
                  <a:lnTo>
                    <a:pt x="823" y="218"/>
                  </a:lnTo>
                  <a:lnTo>
                    <a:pt x="825" y="215"/>
                  </a:lnTo>
                  <a:lnTo>
                    <a:pt x="828" y="212"/>
                  </a:lnTo>
                  <a:lnTo>
                    <a:pt x="831" y="203"/>
                  </a:lnTo>
                  <a:lnTo>
                    <a:pt x="833" y="195"/>
                  </a:lnTo>
                  <a:lnTo>
                    <a:pt x="833" y="188"/>
                  </a:lnTo>
                  <a:lnTo>
                    <a:pt x="833" y="188"/>
                  </a:lnTo>
                  <a:lnTo>
                    <a:pt x="834" y="185"/>
                  </a:lnTo>
                  <a:lnTo>
                    <a:pt x="837" y="184"/>
                  </a:lnTo>
                  <a:lnTo>
                    <a:pt x="848" y="179"/>
                  </a:lnTo>
                  <a:lnTo>
                    <a:pt x="854" y="176"/>
                  </a:lnTo>
                  <a:lnTo>
                    <a:pt x="858" y="174"/>
                  </a:lnTo>
                  <a:lnTo>
                    <a:pt x="861" y="171"/>
                  </a:lnTo>
                  <a:lnTo>
                    <a:pt x="861" y="166"/>
                  </a:lnTo>
                  <a:lnTo>
                    <a:pt x="861" y="166"/>
                  </a:lnTo>
                  <a:lnTo>
                    <a:pt x="861" y="162"/>
                  </a:lnTo>
                  <a:lnTo>
                    <a:pt x="862" y="158"/>
                  </a:lnTo>
                  <a:lnTo>
                    <a:pt x="865" y="155"/>
                  </a:lnTo>
                  <a:lnTo>
                    <a:pt x="868" y="154"/>
                  </a:lnTo>
                  <a:lnTo>
                    <a:pt x="878" y="151"/>
                  </a:lnTo>
                  <a:lnTo>
                    <a:pt x="888" y="151"/>
                  </a:lnTo>
                  <a:lnTo>
                    <a:pt x="888" y="151"/>
                  </a:lnTo>
                  <a:lnTo>
                    <a:pt x="891" y="149"/>
                  </a:lnTo>
                  <a:lnTo>
                    <a:pt x="892" y="148"/>
                  </a:lnTo>
                  <a:lnTo>
                    <a:pt x="891" y="145"/>
                  </a:lnTo>
                  <a:lnTo>
                    <a:pt x="889" y="144"/>
                  </a:lnTo>
                  <a:lnTo>
                    <a:pt x="884" y="139"/>
                  </a:lnTo>
                  <a:lnTo>
                    <a:pt x="881" y="138"/>
                  </a:lnTo>
                  <a:lnTo>
                    <a:pt x="877" y="138"/>
                  </a:lnTo>
                  <a:lnTo>
                    <a:pt x="877" y="138"/>
                  </a:lnTo>
                  <a:lnTo>
                    <a:pt x="868" y="139"/>
                  </a:lnTo>
                  <a:lnTo>
                    <a:pt x="861" y="144"/>
                  </a:lnTo>
                  <a:lnTo>
                    <a:pt x="855" y="147"/>
                  </a:lnTo>
                  <a:lnTo>
                    <a:pt x="853" y="147"/>
                  </a:lnTo>
                  <a:lnTo>
                    <a:pt x="850" y="147"/>
                  </a:lnTo>
                  <a:lnTo>
                    <a:pt x="850" y="147"/>
                  </a:lnTo>
                  <a:lnTo>
                    <a:pt x="850" y="144"/>
                  </a:lnTo>
                  <a:lnTo>
                    <a:pt x="850" y="142"/>
                  </a:lnTo>
                  <a:lnTo>
                    <a:pt x="855" y="138"/>
                  </a:lnTo>
                  <a:lnTo>
                    <a:pt x="864" y="134"/>
                  </a:lnTo>
                  <a:lnTo>
                    <a:pt x="872" y="132"/>
                  </a:lnTo>
                  <a:lnTo>
                    <a:pt x="872" y="132"/>
                  </a:lnTo>
                  <a:lnTo>
                    <a:pt x="892" y="132"/>
                  </a:lnTo>
                  <a:lnTo>
                    <a:pt x="904" y="129"/>
                  </a:lnTo>
                  <a:lnTo>
                    <a:pt x="912" y="127"/>
                  </a:lnTo>
                  <a:lnTo>
                    <a:pt x="912" y="127"/>
                  </a:lnTo>
                  <a:lnTo>
                    <a:pt x="914" y="125"/>
                  </a:lnTo>
                  <a:lnTo>
                    <a:pt x="914" y="124"/>
                  </a:lnTo>
                  <a:lnTo>
                    <a:pt x="907" y="121"/>
                  </a:lnTo>
                  <a:lnTo>
                    <a:pt x="895" y="119"/>
                  </a:lnTo>
                  <a:lnTo>
                    <a:pt x="882" y="119"/>
                  </a:lnTo>
                  <a:lnTo>
                    <a:pt x="882" y="119"/>
                  </a:lnTo>
                  <a:lnTo>
                    <a:pt x="874" y="119"/>
                  </a:lnTo>
                  <a:lnTo>
                    <a:pt x="872" y="119"/>
                  </a:lnTo>
                  <a:lnTo>
                    <a:pt x="872" y="118"/>
                  </a:lnTo>
                  <a:lnTo>
                    <a:pt x="874" y="117"/>
                  </a:lnTo>
                  <a:lnTo>
                    <a:pt x="877" y="115"/>
                  </a:lnTo>
                  <a:lnTo>
                    <a:pt x="891" y="115"/>
                  </a:lnTo>
                  <a:lnTo>
                    <a:pt x="891" y="115"/>
                  </a:lnTo>
                  <a:lnTo>
                    <a:pt x="904" y="114"/>
                  </a:lnTo>
                  <a:lnTo>
                    <a:pt x="911" y="111"/>
                  </a:lnTo>
                  <a:lnTo>
                    <a:pt x="917" y="110"/>
                  </a:lnTo>
                  <a:lnTo>
                    <a:pt x="925" y="108"/>
                  </a:lnTo>
                  <a:lnTo>
                    <a:pt x="925" y="108"/>
                  </a:lnTo>
                  <a:lnTo>
                    <a:pt x="934" y="105"/>
                  </a:lnTo>
                  <a:lnTo>
                    <a:pt x="938" y="102"/>
                  </a:lnTo>
                  <a:lnTo>
                    <a:pt x="941" y="100"/>
                  </a:lnTo>
                  <a:lnTo>
                    <a:pt x="946" y="98"/>
                  </a:lnTo>
                  <a:lnTo>
                    <a:pt x="946" y="98"/>
                  </a:lnTo>
                  <a:lnTo>
                    <a:pt x="956" y="97"/>
                  </a:lnTo>
                  <a:lnTo>
                    <a:pt x="968" y="92"/>
                  </a:lnTo>
                  <a:lnTo>
                    <a:pt x="978" y="87"/>
                  </a:lnTo>
                  <a:lnTo>
                    <a:pt x="981" y="84"/>
                  </a:lnTo>
                  <a:lnTo>
                    <a:pt x="982" y="83"/>
                  </a:lnTo>
                  <a:lnTo>
                    <a:pt x="982" y="83"/>
                  </a:lnTo>
                  <a:lnTo>
                    <a:pt x="981" y="80"/>
                  </a:lnTo>
                  <a:lnTo>
                    <a:pt x="976" y="77"/>
                  </a:lnTo>
                  <a:lnTo>
                    <a:pt x="961" y="73"/>
                  </a:lnTo>
                  <a:lnTo>
                    <a:pt x="944" y="68"/>
                  </a:lnTo>
                  <a:lnTo>
                    <a:pt x="928" y="67"/>
                  </a:lnTo>
                  <a:lnTo>
                    <a:pt x="928" y="67"/>
                  </a:lnTo>
                  <a:close/>
                  <a:moveTo>
                    <a:pt x="336" y="479"/>
                  </a:moveTo>
                  <a:lnTo>
                    <a:pt x="336" y="479"/>
                  </a:lnTo>
                  <a:lnTo>
                    <a:pt x="336" y="477"/>
                  </a:lnTo>
                  <a:lnTo>
                    <a:pt x="335" y="475"/>
                  </a:lnTo>
                  <a:lnTo>
                    <a:pt x="332" y="474"/>
                  </a:lnTo>
                  <a:lnTo>
                    <a:pt x="328" y="472"/>
                  </a:lnTo>
                  <a:lnTo>
                    <a:pt x="326" y="471"/>
                  </a:lnTo>
                  <a:lnTo>
                    <a:pt x="323" y="468"/>
                  </a:lnTo>
                  <a:lnTo>
                    <a:pt x="323" y="468"/>
                  </a:lnTo>
                  <a:lnTo>
                    <a:pt x="320" y="464"/>
                  </a:lnTo>
                  <a:lnTo>
                    <a:pt x="318" y="462"/>
                  </a:lnTo>
                  <a:lnTo>
                    <a:pt x="308" y="458"/>
                  </a:lnTo>
                  <a:lnTo>
                    <a:pt x="298" y="458"/>
                  </a:lnTo>
                  <a:lnTo>
                    <a:pt x="293" y="459"/>
                  </a:lnTo>
                  <a:lnTo>
                    <a:pt x="292" y="462"/>
                  </a:lnTo>
                  <a:lnTo>
                    <a:pt x="292" y="462"/>
                  </a:lnTo>
                  <a:lnTo>
                    <a:pt x="288" y="467"/>
                  </a:lnTo>
                  <a:lnTo>
                    <a:pt x="288" y="471"/>
                  </a:lnTo>
                  <a:lnTo>
                    <a:pt x="288" y="474"/>
                  </a:lnTo>
                  <a:lnTo>
                    <a:pt x="291" y="475"/>
                  </a:lnTo>
                  <a:lnTo>
                    <a:pt x="291" y="475"/>
                  </a:lnTo>
                  <a:lnTo>
                    <a:pt x="295" y="479"/>
                  </a:lnTo>
                  <a:lnTo>
                    <a:pt x="298" y="481"/>
                  </a:lnTo>
                  <a:lnTo>
                    <a:pt x="302" y="482"/>
                  </a:lnTo>
                  <a:lnTo>
                    <a:pt x="308" y="487"/>
                  </a:lnTo>
                  <a:lnTo>
                    <a:pt x="308" y="487"/>
                  </a:lnTo>
                  <a:lnTo>
                    <a:pt x="311" y="488"/>
                  </a:lnTo>
                  <a:lnTo>
                    <a:pt x="315" y="489"/>
                  </a:lnTo>
                  <a:lnTo>
                    <a:pt x="325" y="488"/>
                  </a:lnTo>
                  <a:lnTo>
                    <a:pt x="333" y="485"/>
                  </a:lnTo>
                  <a:lnTo>
                    <a:pt x="335" y="482"/>
                  </a:lnTo>
                  <a:lnTo>
                    <a:pt x="336" y="479"/>
                  </a:lnTo>
                  <a:lnTo>
                    <a:pt x="336" y="47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8" name="Freeform 311">
              <a:extLst>
                <a:ext uri="{FF2B5EF4-FFF2-40B4-BE49-F238E27FC236}">
                  <a16:creationId xmlns:a16="http://schemas.microsoft.com/office/drawing/2014/main" id="{32724717-F806-709F-F283-482A8542B8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2449" y="1686083"/>
              <a:ext cx="2108693" cy="1620364"/>
            </a:xfrm>
            <a:custGeom>
              <a:avLst/>
              <a:gdLst/>
              <a:ahLst/>
              <a:cxnLst>
                <a:cxn ang="0">
                  <a:pos x="294" y="420"/>
                </a:cxn>
                <a:cxn ang="0">
                  <a:pos x="249" y="381"/>
                </a:cxn>
                <a:cxn ang="0">
                  <a:pos x="532" y="360"/>
                </a:cxn>
                <a:cxn ang="0">
                  <a:pos x="364" y="377"/>
                </a:cxn>
                <a:cxn ang="0">
                  <a:pos x="485" y="491"/>
                </a:cxn>
                <a:cxn ang="0">
                  <a:pos x="313" y="265"/>
                </a:cxn>
                <a:cxn ang="0">
                  <a:pos x="356" y="221"/>
                </a:cxn>
                <a:cxn ang="0">
                  <a:pos x="461" y="299"/>
                </a:cxn>
                <a:cxn ang="0">
                  <a:pos x="509" y="279"/>
                </a:cxn>
                <a:cxn ang="0">
                  <a:pos x="502" y="199"/>
                </a:cxn>
                <a:cxn ang="0">
                  <a:pos x="670" y="175"/>
                </a:cxn>
                <a:cxn ang="0">
                  <a:pos x="593" y="280"/>
                </a:cxn>
                <a:cxn ang="0">
                  <a:pos x="660" y="296"/>
                </a:cxn>
                <a:cxn ang="0">
                  <a:pos x="764" y="307"/>
                </a:cxn>
                <a:cxn ang="0">
                  <a:pos x="697" y="322"/>
                </a:cxn>
                <a:cxn ang="0">
                  <a:pos x="898" y="312"/>
                </a:cxn>
                <a:cxn ang="0">
                  <a:pos x="777" y="255"/>
                </a:cxn>
                <a:cxn ang="0">
                  <a:pos x="858" y="172"/>
                </a:cxn>
                <a:cxn ang="0">
                  <a:pos x="752" y="91"/>
                </a:cxn>
                <a:cxn ang="0">
                  <a:pos x="927" y="98"/>
                </a:cxn>
                <a:cxn ang="0">
                  <a:pos x="865" y="176"/>
                </a:cxn>
                <a:cxn ang="0">
                  <a:pos x="952" y="246"/>
                </a:cxn>
                <a:cxn ang="0">
                  <a:pos x="1065" y="145"/>
                </a:cxn>
                <a:cxn ang="0">
                  <a:pos x="1198" y="17"/>
                </a:cxn>
                <a:cxn ang="0">
                  <a:pos x="929" y="36"/>
                </a:cxn>
                <a:cxn ang="0">
                  <a:pos x="952" y="643"/>
                </a:cxn>
                <a:cxn ang="0">
                  <a:pos x="972" y="623"/>
                </a:cxn>
                <a:cxn ang="0">
                  <a:pos x="1189" y="457"/>
                </a:cxn>
                <a:cxn ang="0">
                  <a:pos x="1020" y="370"/>
                </a:cxn>
                <a:cxn ang="0">
                  <a:pos x="882" y="357"/>
                </a:cxn>
                <a:cxn ang="0">
                  <a:pos x="997" y="441"/>
                </a:cxn>
                <a:cxn ang="0">
                  <a:pos x="1111" y="542"/>
                </a:cxn>
                <a:cxn ang="0">
                  <a:pos x="1208" y="666"/>
                </a:cxn>
                <a:cxn ang="0">
                  <a:pos x="1024" y="516"/>
                </a:cxn>
                <a:cxn ang="0">
                  <a:pos x="1414" y="972"/>
                </a:cxn>
                <a:cxn ang="0">
                  <a:pos x="1327" y="989"/>
                </a:cxn>
                <a:cxn ang="0">
                  <a:pos x="1302" y="1004"/>
                </a:cxn>
                <a:cxn ang="0">
                  <a:pos x="1149" y="977"/>
                </a:cxn>
                <a:cxn ang="0">
                  <a:pos x="1311" y="862"/>
                </a:cxn>
                <a:cxn ang="0">
                  <a:pos x="1260" y="747"/>
                </a:cxn>
                <a:cxn ang="0">
                  <a:pos x="1152" y="716"/>
                </a:cxn>
                <a:cxn ang="0">
                  <a:pos x="1017" y="687"/>
                </a:cxn>
                <a:cxn ang="0">
                  <a:pos x="989" y="911"/>
                </a:cxn>
                <a:cxn ang="0">
                  <a:pos x="775" y="751"/>
                </a:cxn>
                <a:cxn ang="0">
                  <a:pos x="832" y="609"/>
                </a:cxn>
                <a:cxn ang="0">
                  <a:pos x="944" y="541"/>
                </a:cxn>
                <a:cxn ang="0">
                  <a:pos x="886" y="505"/>
                </a:cxn>
                <a:cxn ang="0">
                  <a:pos x="819" y="467"/>
                </a:cxn>
                <a:cxn ang="0">
                  <a:pos x="798" y="329"/>
                </a:cxn>
                <a:cxn ang="0">
                  <a:pos x="755" y="475"/>
                </a:cxn>
                <a:cxn ang="0">
                  <a:pos x="727" y="467"/>
                </a:cxn>
                <a:cxn ang="0">
                  <a:pos x="582" y="495"/>
                </a:cxn>
                <a:cxn ang="0">
                  <a:pos x="498" y="508"/>
                </a:cxn>
                <a:cxn ang="0">
                  <a:pos x="232" y="454"/>
                </a:cxn>
                <a:cxn ang="0">
                  <a:pos x="129" y="465"/>
                </a:cxn>
                <a:cxn ang="0">
                  <a:pos x="75" y="730"/>
                </a:cxn>
                <a:cxn ang="0">
                  <a:pos x="210" y="896"/>
                </a:cxn>
                <a:cxn ang="0">
                  <a:pos x="851" y="960"/>
                </a:cxn>
                <a:cxn ang="0">
                  <a:pos x="996" y="1085"/>
                </a:cxn>
                <a:cxn ang="0">
                  <a:pos x="1235" y="1037"/>
                </a:cxn>
                <a:cxn ang="0">
                  <a:pos x="299" y="588"/>
                </a:cxn>
                <a:cxn ang="0">
                  <a:pos x="444" y="681"/>
                </a:cxn>
                <a:cxn ang="0">
                  <a:pos x="686" y="855"/>
                </a:cxn>
              </a:cxnLst>
              <a:rect l="0" t="0" r="r" b="b"/>
              <a:pathLst>
                <a:path w="1425" h="1095">
                  <a:moveTo>
                    <a:pt x="282" y="960"/>
                  </a:moveTo>
                  <a:lnTo>
                    <a:pt x="282" y="960"/>
                  </a:lnTo>
                  <a:lnTo>
                    <a:pt x="277" y="957"/>
                  </a:lnTo>
                  <a:lnTo>
                    <a:pt x="272" y="956"/>
                  </a:lnTo>
                  <a:lnTo>
                    <a:pt x="266" y="953"/>
                  </a:lnTo>
                  <a:lnTo>
                    <a:pt x="264" y="953"/>
                  </a:lnTo>
                  <a:lnTo>
                    <a:pt x="263" y="952"/>
                  </a:lnTo>
                  <a:lnTo>
                    <a:pt x="263" y="952"/>
                  </a:lnTo>
                  <a:lnTo>
                    <a:pt x="260" y="946"/>
                  </a:lnTo>
                  <a:lnTo>
                    <a:pt x="255" y="939"/>
                  </a:lnTo>
                  <a:lnTo>
                    <a:pt x="249" y="933"/>
                  </a:lnTo>
                  <a:lnTo>
                    <a:pt x="246" y="930"/>
                  </a:lnTo>
                  <a:lnTo>
                    <a:pt x="245" y="930"/>
                  </a:lnTo>
                  <a:lnTo>
                    <a:pt x="245" y="930"/>
                  </a:lnTo>
                  <a:lnTo>
                    <a:pt x="235" y="930"/>
                  </a:lnTo>
                  <a:lnTo>
                    <a:pt x="229" y="929"/>
                  </a:lnTo>
                  <a:lnTo>
                    <a:pt x="223" y="926"/>
                  </a:lnTo>
                  <a:lnTo>
                    <a:pt x="223" y="926"/>
                  </a:lnTo>
                  <a:lnTo>
                    <a:pt x="218" y="922"/>
                  </a:lnTo>
                  <a:lnTo>
                    <a:pt x="213" y="922"/>
                  </a:lnTo>
                  <a:lnTo>
                    <a:pt x="210" y="922"/>
                  </a:lnTo>
                  <a:lnTo>
                    <a:pt x="206" y="923"/>
                  </a:lnTo>
                  <a:lnTo>
                    <a:pt x="206" y="923"/>
                  </a:lnTo>
                  <a:lnTo>
                    <a:pt x="205" y="925"/>
                  </a:lnTo>
                  <a:lnTo>
                    <a:pt x="205" y="925"/>
                  </a:lnTo>
                  <a:lnTo>
                    <a:pt x="208" y="926"/>
                  </a:lnTo>
                  <a:lnTo>
                    <a:pt x="210" y="929"/>
                  </a:lnTo>
                  <a:lnTo>
                    <a:pt x="212" y="930"/>
                  </a:lnTo>
                  <a:lnTo>
                    <a:pt x="212" y="930"/>
                  </a:lnTo>
                  <a:lnTo>
                    <a:pt x="212" y="933"/>
                  </a:lnTo>
                  <a:lnTo>
                    <a:pt x="213" y="935"/>
                  </a:lnTo>
                  <a:lnTo>
                    <a:pt x="216" y="936"/>
                  </a:lnTo>
                  <a:lnTo>
                    <a:pt x="219" y="936"/>
                  </a:lnTo>
                  <a:lnTo>
                    <a:pt x="219" y="936"/>
                  </a:lnTo>
                  <a:lnTo>
                    <a:pt x="222" y="936"/>
                  </a:lnTo>
                  <a:lnTo>
                    <a:pt x="225" y="939"/>
                  </a:lnTo>
                  <a:lnTo>
                    <a:pt x="227" y="943"/>
                  </a:lnTo>
                  <a:lnTo>
                    <a:pt x="230" y="945"/>
                  </a:lnTo>
                  <a:lnTo>
                    <a:pt x="230" y="945"/>
                  </a:lnTo>
                  <a:lnTo>
                    <a:pt x="233" y="946"/>
                  </a:lnTo>
                  <a:lnTo>
                    <a:pt x="235" y="948"/>
                  </a:lnTo>
                  <a:lnTo>
                    <a:pt x="237" y="950"/>
                  </a:lnTo>
                  <a:lnTo>
                    <a:pt x="240" y="952"/>
                  </a:lnTo>
                  <a:lnTo>
                    <a:pt x="240" y="952"/>
                  </a:lnTo>
                  <a:lnTo>
                    <a:pt x="243" y="952"/>
                  </a:lnTo>
                  <a:lnTo>
                    <a:pt x="246" y="955"/>
                  </a:lnTo>
                  <a:lnTo>
                    <a:pt x="249" y="960"/>
                  </a:lnTo>
                  <a:lnTo>
                    <a:pt x="249" y="960"/>
                  </a:lnTo>
                  <a:lnTo>
                    <a:pt x="252" y="962"/>
                  </a:lnTo>
                  <a:lnTo>
                    <a:pt x="255" y="962"/>
                  </a:lnTo>
                  <a:lnTo>
                    <a:pt x="256" y="962"/>
                  </a:lnTo>
                  <a:lnTo>
                    <a:pt x="257" y="963"/>
                  </a:lnTo>
                  <a:lnTo>
                    <a:pt x="257" y="963"/>
                  </a:lnTo>
                  <a:lnTo>
                    <a:pt x="257" y="966"/>
                  </a:lnTo>
                  <a:lnTo>
                    <a:pt x="260" y="967"/>
                  </a:lnTo>
                  <a:lnTo>
                    <a:pt x="263" y="970"/>
                  </a:lnTo>
                  <a:lnTo>
                    <a:pt x="264" y="973"/>
                  </a:lnTo>
                  <a:lnTo>
                    <a:pt x="264" y="973"/>
                  </a:lnTo>
                  <a:lnTo>
                    <a:pt x="277" y="975"/>
                  </a:lnTo>
                  <a:lnTo>
                    <a:pt x="284" y="975"/>
                  </a:lnTo>
                  <a:lnTo>
                    <a:pt x="290" y="973"/>
                  </a:lnTo>
                  <a:lnTo>
                    <a:pt x="290" y="973"/>
                  </a:lnTo>
                  <a:lnTo>
                    <a:pt x="292" y="966"/>
                  </a:lnTo>
                  <a:lnTo>
                    <a:pt x="292" y="966"/>
                  </a:lnTo>
                  <a:lnTo>
                    <a:pt x="292" y="965"/>
                  </a:lnTo>
                  <a:lnTo>
                    <a:pt x="289" y="963"/>
                  </a:lnTo>
                  <a:lnTo>
                    <a:pt x="286" y="962"/>
                  </a:lnTo>
                  <a:lnTo>
                    <a:pt x="282" y="960"/>
                  </a:lnTo>
                  <a:lnTo>
                    <a:pt x="282" y="960"/>
                  </a:lnTo>
                  <a:close/>
                  <a:moveTo>
                    <a:pt x="269" y="394"/>
                  </a:moveTo>
                  <a:lnTo>
                    <a:pt x="269" y="394"/>
                  </a:lnTo>
                  <a:lnTo>
                    <a:pt x="273" y="397"/>
                  </a:lnTo>
                  <a:lnTo>
                    <a:pt x="277" y="400"/>
                  </a:lnTo>
                  <a:lnTo>
                    <a:pt x="282" y="408"/>
                  </a:lnTo>
                  <a:lnTo>
                    <a:pt x="287" y="417"/>
                  </a:lnTo>
                  <a:lnTo>
                    <a:pt x="289" y="420"/>
                  </a:lnTo>
                  <a:lnTo>
                    <a:pt x="292" y="420"/>
                  </a:lnTo>
                  <a:lnTo>
                    <a:pt x="292" y="420"/>
                  </a:lnTo>
                  <a:lnTo>
                    <a:pt x="294" y="420"/>
                  </a:lnTo>
                  <a:lnTo>
                    <a:pt x="296" y="417"/>
                  </a:lnTo>
                  <a:lnTo>
                    <a:pt x="297" y="414"/>
                  </a:lnTo>
                  <a:lnTo>
                    <a:pt x="303" y="413"/>
                  </a:lnTo>
                  <a:lnTo>
                    <a:pt x="303" y="413"/>
                  </a:lnTo>
                  <a:lnTo>
                    <a:pt x="307" y="413"/>
                  </a:lnTo>
                  <a:lnTo>
                    <a:pt x="311" y="411"/>
                  </a:lnTo>
                  <a:lnTo>
                    <a:pt x="314" y="410"/>
                  </a:lnTo>
                  <a:lnTo>
                    <a:pt x="319" y="408"/>
                  </a:lnTo>
                  <a:lnTo>
                    <a:pt x="319" y="408"/>
                  </a:lnTo>
                  <a:lnTo>
                    <a:pt x="324" y="408"/>
                  </a:lnTo>
                  <a:lnTo>
                    <a:pt x="330" y="407"/>
                  </a:lnTo>
                  <a:lnTo>
                    <a:pt x="333" y="403"/>
                  </a:lnTo>
                  <a:lnTo>
                    <a:pt x="334" y="397"/>
                  </a:lnTo>
                  <a:lnTo>
                    <a:pt x="334" y="397"/>
                  </a:lnTo>
                  <a:lnTo>
                    <a:pt x="336" y="390"/>
                  </a:lnTo>
                  <a:lnTo>
                    <a:pt x="338" y="386"/>
                  </a:lnTo>
                  <a:lnTo>
                    <a:pt x="343" y="383"/>
                  </a:lnTo>
                  <a:lnTo>
                    <a:pt x="348" y="381"/>
                  </a:lnTo>
                  <a:lnTo>
                    <a:pt x="348" y="381"/>
                  </a:lnTo>
                  <a:lnTo>
                    <a:pt x="351" y="380"/>
                  </a:lnTo>
                  <a:lnTo>
                    <a:pt x="353" y="378"/>
                  </a:lnTo>
                  <a:lnTo>
                    <a:pt x="354" y="374"/>
                  </a:lnTo>
                  <a:lnTo>
                    <a:pt x="356" y="369"/>
                  </a:lnTo>
                  <a:lnTo>
                    <a:pt x="358" y="367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74" y="361"/>
                  </a:lnTo>
                  <a:lnTo>
                    <a:pt x="390" y="356"/>
                  </a:lnTo>
                  <a:lnTo>
                    <a:pt x="404" y="349"/>
                  </a:lnTo>
                  <a:lnTo>
                    <a:pt x="412" y="344"/>
                  </a:lnTo>
                  <a:lnTo>
                    <a:pt x="412" y="344"/>
                  </a:lnTo>
                  <a:lnTo>
                    <a:pt x="414" y="343"/>
                  </a:lnTo>
                  <a:lnTo>
                    <a:pt x="414" y="340"/>
                  </a:lnTo>
                  <a:lnTo>
                    <a:pt x="410" y="337"/>
                  </a:lnTo>
                  <a:lnTo>
                    <a:pt x="393" y="326"/>
                  </a:lnTo>
                  <a:lnTo>
                    <a:pt x="393" y="326"/>
                  </a:lnTo>
                  <a:lnTo>
                    <a:pt x="384" y="322"/>
                  </a:lnTo>
                  <a:lnTo>
                    <a:pt x="375" y="319"/>
                  </a:lnTo>
                  <a:lnTo>
                    <a:pt x="368" y="320"/>
                  </a:lnTo>
                  <a:lnTo>
                    <a:pt x="360" y="323"/>
                  </a:lnTo>
                  <a:lnTo>
                    <a:pt x="360" y="323"/>
                  </a:lnTo>
                  <a:lnTo>
                    <a:pt x="357" y="324"/>
                  </a:lnTo>
                  <a:lnTo>
                    <a:pt x="356" y="324"/>
                  </a:lnTo>
                  <a:lnTo>
                    <a:pt x="356" y="323"/>
                  </a:lnTo>
                  <a:lnTo>
                    <a:pt x="354" y="322"/>
                  </a:lnTo>
                  <a:lnTo>
                    <a:pt x="354" y="319"/>
                  </a:lnTo>
                  <a:lnTo>
                    <a:pt x="353" y="319"/>
                  </a:lnTo>
                  <a:lnTo>
                    <a:pt x="350" y="319"/>
                  </a:lnTo>
                  <a:lnTo>
                    <a:pt x="350" y="319"/>
                  </a:lnTo>
                  <a:lnTo>
                    <a:pt x="347" y="320"/>
                  </a:lnTo>
                  <a:lnTo>
                    <a:pt x="343" y="320"/>
                  </a:lnTo>
                  <a:lnTo>
                    <a:pt x="333" y="317"/>
                  </a:lnTo>
                  <a:lnTo>
                    <a:pt x="323" y="313"/>
                  </a:lnTo>
                  <a:lnTo>
                    <a:pt x="319" y="310"/>
                  </a:lnTo>
                  <a:lnTo>
                    <a:pt x="319" y="310"/>
                  </a:lnTo>
                  <a:lnTo>
                    <a:pt x="316" y="309"/>
                  </a:lnTo>
                  <a:lnTo>
                    <a:pt x="310" y="310"/>
                  </a:lnTo>
                  <a:lnTo>
                    <a:pt x="296" y="313"/>
                  </a:lnTo>
                  <a:lnTo>
                    <a:pt x="279" y="316"/>
                  </a:lnTo>
                  <a:lnTo>
                    <a:pt x="267" y="317"/>
                  </a:lnTo>
                  <a:lnTo>
                    <a:pt x="267" y="317"/>
                  </a:lnTo>
                  <a:lnTo>
                    <a:pt x="266" y="319"/>
                  </a:lnTo>
                  <a:lnTo>
                    <a:pt x="264" y="320"/>
                  </a:lnTo>
                  <a:lnTo>
                    <a:pt x="264" y="322"/>
                  </a:lnTo>
                  <a:lnTo>
                    <a:pt x="266" y="323"/>
                  </a:lnTo>
                  <a:lnTo>
                    <a:pt x="270" y="329"/>
                  </a:lnTo>
                  <a:lnTo>
                    <a:pt x="274" y="333"/>
                  </a:lnTo>
                  <a:lnTo>
                    <a:pt x="274" y="333"/>
                  </a:lnTo>
                  <a:lnTo>
                    <a:pt x="276" y="336"/>
                  </a:lnTo>
                  <a:lnTo>
                    <a:pt x="276" y="339"/>
                  </a:lnTo>
                  <a:lnTo>
                    <a:pt x="270" y="346"/>
                  </a:lnTo>
                  <a:lnTo>
                    <a:pt x="264" y="353"/>
                  </a:lnTo>
                  <a:lnTo>
                    <a:pt x="263" y="356"/>
                  </a:lnTo>
                  <a:lnTo>
                    <a:pt x="263" y="357"/>
                  </a:lnTo>
                  <a:lnTo>
                    <a:pt x="263" y="357"/>
                  </a:lnTo>
                  <a:lnTo>
                    <a:pt x="264" y="359"/>
                  </a:lnTo>
                  <a:lnTo>
                    <a:pt x="264" y="360"/>
                  </a:lnTo>
                  <a:lnTo>
                    <a:pt x="262" y="366"/>
                  </a:lnTo>
                  <a:lnTo>
                    <a:pt x="249" y="381"/>
                  </a:lnTo>
                  <a:lnTo>
                    <a:pt x="249" y="381"/>
                  </a:lnTo>
                  <a:lnTo>
                    <a:pt x="247" y="386"/>
                  </a:lnTo>
                  <a:lnTo>
                    <a:pt x="246" y="387"/>
                  </a:lnTo>
                  <a:lnTo>
                    <a:pt x="247" y="390"/>
                  </a:lnTo>
                  <a:lnTo>
                    <a:pt x="250" y="391"/>
                  </a:lnTo>
                  <a:lnTo>
                    <a:pt x="259" y="393"/>
                  </a:lnTo>
                  <a:lnTo>
                    <a:pt x="269" y="394"/>
                  </a:lnTo>
                  <a:lnTo>
                    <a:pt x="269" y="394"/>
                  </a:lnTo>
                  <a:close/>
                  <a:moveTo>
                    <a:pt x="624" y="452"/>
                  </a:moveTo>
                  <a:lnTo>
                    <a:pt x="624" y="452"/>
                  </a:lnTo>
                  <a:lnTo>
                    <a:pt x="627" y="452"/>
                  </a:lnTo>
                  <a:lnTo>
                    <a:pt x="630" y="452"/>
                  </a:lnTo>
                  <a:lnTo>
                    <a:pt x="637" y="455"/>
                  </a:lnTo>
                  <a:lnTo>
                    <a:pt x="644" y="457"/>
                  </a:lnTo>
                  <a:lnTo>
                    <a:pt x="647" y="455"/>
                  </a:lnTo>
                  <a:lnTo>
                    <a:pt x="647" y="452"/>
                  </a:lnTo>
                  <a:lnTo>
                    <a:pt x="647" y="452"/>
                  </a:lnTo>
                  <a:lnTo>
                    <a:pt x="647" y="448"/>
                  </a:lnTo>
                  <a:lnTo>
                    <a:pt x="644" y="445"/>
                  </a:lnTo>
                  <a:lnTo>
                    <a:pt x="637" y="440"/>
                  </a:lnTo>
                  <a:lnTo>
                    <a:pt x="627" y="435"/>
                  </a:lnTo>
                  <a:lnTo>
                    <a:pt x="619" y="431"/>
                  </a:lnTo>
                  <a:lnTo>
                    <a:pt x="619" y="431"/>
                  </a:lnTo>
                  <a:lnTo>
                    <a:pt x="613" y="428"/>
                  </a:lnTo>
                  <a:lnTo>
                    <a:pt x="609" y="427"/>
                  </a:lnTo>
                  <a:lnTo>
                    <a:pt x="602" y="424"/>
                  </a:lnTo>
                  <a:lnTo>
                    <a:pt x="593" y="418"/>
                  </a:lnTo>
                  <a:lnTo>
                    <a:pt x="593" y="418"/>
                  </a:lnTo>
                  <a:lnTo>
                    <a:pt x="590" y="414"/>
                  </a:lnTo>
                  <a:lnTo>
                    <a:pt x="589" y="411"/>
                  </a:lnTo>
                  <a:lnTo>
                    <a:pt x="589" y="408"/>
                  </a:lnTo>
                  <a:lnTo>
                    <a:pt x="589" y="406"/>
                  </a:lnTo>
                  <a:lnTo>
                    <a:pt x="590" y="401"/>
                  </a:lnTo>
                  <a:lnTo>
                    <a:pt x="590" y="398"/>
                  </a:lnTo>
                  <a:lnTo>
                    <a:pt x="587" y="396"/>
                  </a:lnTo>
                  <a:lnTo>
                    <a:pt x="587" y="396"/>
                  </a:lnTo>
                  <a:lnTo>
                    <a:pt x="583" y="391"/>
                  </a:lnTo>
                  <a:lnTo>
                    <a:pt x="580" y="387"/>
                  </a:lnTo>
                  <a:lnTo>
                    <a:pt x="577" y="377"/>
                  </a:lnTo>
                  <a:lnTo>
                    <a:pt x="577" y="371"/>
                  </a:lnTo>
                  <a:lnTo>
                    <a:pt x="577" y="367"/>
                  </a:lnTo>
                  <a:lnTo>
                    <a:pt x="579" y="363"/>
                  </a:lnTo>
                  <a:lnTo>
                    <a:pt x="580" y="359"/>
                  </a:lnTo>
                  <a:lnTo>
                    <a:pt x="580" y="359"/>
                  </a:lnTo>
                  <a:lnTo>
                    <a:pt x="586" y="353"/>
                  </a:lnTo>
                  <a:lnTo>
                    <a:pt x="589" y="347"/>
                  </a:lnTo>
                  <a:lnTo>
                    <a:pt x="590" y="344"/>
                  </a:lnTo>
                  <a:lnTo>
                    <a:pt x="589" y="341"/>
                  </a:lnTo>
                  <a:lnTo>
                    <a:pt x="587" y="339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77" y="336"/>
                  </a:lnTo>
                  <a:lnTo>
                    <a:pt x="572" y="334"/>
                  </a:lnTo>
                  <a:lnTo>
                    <a:pt x="562" y="337"/>
                  </a:lnTo>
                  <a:lnTo>
                    <a:pt x="553" y="340"/>
                  </a:lnTo>
                  <a:lnTo>
                    <a:pt x="552" y="341"/>
                  </a:lnTo>
                  <a:lnTo>
                    <a:pt x="552" y="343"/>
                  </a:lnTo>
                  <a:lnTo>
                    <a:pt x="552" y="343"/>
                  </a:lnTo>
                  <a:lnTo>
                    <a:pt x="562" y="351"/>
                  </a:lnTo>
                  <a:lnTo>
                    <a:pt x="569" y="357"/>
                  </a:lnTo>
                  <a:lnTo>
                    <a:pt x="570" y="359"/>
                  </a:lnTo>
                  <a:lnTo>
                    <a:pt x="572" y="360"/>
                  </a:lnTo>
                  <a:lnTo>
                    <a:pt x="572" y="360"/>
                  </a:lnTo>
                  <a:lnTo>
                    <a:pt x="570" y="361"/>
                  </a:lnTo>
                  <a:lnTo>
                    <a:pt x="569" y="360"/>
                  </a:lnTo>
                  <a:lnTo>
                    <a:pt x="563" y="357"/>
                  </a:lnTo>
                  <a:lnTo>
                    <a:pt x="555" y="353"/>
                  </a:lnTo>
                  <a:lnTo>
                    <a:pt x="552" y="351"/>
                  </a:lnTo>
                  <a:lnTo>
                    <a:pt x="549" y="351"/>
                  </a:lnTo>
                  <a:lnTo>
                    <a:pt x="549" y="351"/>
                  </a:lnTo>
                  <a:lnTo>
                    <a:pt x="548" y="353"/>
                  </a:lnTo>
                  <a:lnTo>
                    <a:pt x="545" y="353"/>
                  </a:lnTo>
                  <a:lnTo>
                    <a:pt x="540" y="350"/>
                  </a:lnTo>
                  <a:lnTo>
                    <a:pt x="536" y="350"/>
                  </a:lnTo>
                  <a:lnTo>
                    <a:pt x="535" y="350"/>
                  </a:lnTo>
                  <a:lnTo>
                    <a:pt x="532" y="351"/>
                  </a:lnTo>
                  <a:lnTo>
                    <a:pt x="532" y="351"/>
                  </a:lnTo>
                  <a:lnTo>
                    <a:pt x="532" y="356"/>
                  </a:lnTo>
                  <a:lnTo>
                    <a:pt x="532" y="360"/>
                  </a:lnTo>
                  <a:lnTo>
                    <a:pt x="535" y="371"/>
                  </a:lnTo>
                  <a:lnTo>
                    <a:pt x="539" y="383"/>
                  </a:lnTo>
                  <a:lnTo>
                    <a:pt x="543" y="391"/>
                  </a:lnTo>
                  <a:lnTo>
                    <a:pt x="543" y="391"/>
                  </a:lnTo>
                  <a:lnTo>
                    <a:pt x="545" y="394"/>
                  </a:lnTo>
                  <a:lnTo>
                    <a:pt x="545" y="396"/>
                  </a:lnTo>
                  <a:lnTo>
                    <a:pt x="542" y="397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1" y="400"/>
                  </a:lnTo>
                  <a:lnTo>
                    <a:pt x="529" y="397"/>
                  </a:lnTo>
                  <a:lnTo>
                    <a:pt x="528" y="390"/>
                  </a:lnTo>
                  <a:lnTo>
                    <a:pt x="525" y="380"/>
                  </a:lnTo>
                  <a:lnTo>
                    <a:pt x="521" y="371"/>
                  </a:lnTo>
                  <a:lnTo>
                    <a:pt x="521" y="371"/>
                  </a:lnTo>
                  <a:lnTo>
                    <a:pt x="515" y="366"/>
                  </a:lnTo>
                  <a:lnTo>
                    <a:pt x="505" y="361"/>
                  </a:lnTo>
                  <a:lnTo>
                    <a:pt x="495" y="359"/>
                  </a:lnTo>
                  <a:lnTo>
                    <a:pt x="492" y="359"/>
                  </a:lnTo>
                  <a:lnTo>
                    <a:pt x="491" y="360"/>
                  </a:lnTo>
                  <a:lnTo>
                    <a:pt x="491" y="360"/>
                  </a:lnTo>
                  <a:lnTo>
                    <a:pt x="491" y="363"/>
                  </a:lnTo>
                  <a:lnTo>
                    <a:pt x="492" y="364"/>
                  </a:lnTo>
                  <a:lnTo>
                    <a:pt x="498" y="367"/>
                  </a:lnTo>
                  <a:lnTo>
                    <a:pt x="502" y="370"/>
                  </a:lnTo>
                  <a:lnTo>
                    <a:pt x="503" y="371"/>
                  </a:lnTo>
                  <a:lnTo>
                    <a:pt x="503" y="374"/>
                  </a:lnTo>
                  <a:lnTo>
                    <a:pt x="503" y="374"/>
                  </a:lnTo>
                  <a:lnTo>
                    <a:pt x="502" y="376"/>
                  </a:lnTo>
                  <a:lnTo>
                    <a:pt x="501" y="377"/>
                  </a:lnTo>
                  <a:lnTo>
                    <a:pt x="496" y="376"/>
                  </a:lnTo>
                  <a:lnTo>
                    <a:pt x="491" y="374"/>
                  </a:lnTo>
                  <a:lnTo>
                    <a:pt x="488" y="374"/>
                  </a:lnTo>
                  <a:lnTo>
                    <a:pt x="485" y="376"/>
                  </a:lnTo>
                  <a:lnTo>
                    <a:pt x="485" y="376"/>
                  </a:lnTo>
                  <a:lnTo>
                    <a:pt x="481" y="378"/>
                  </a:lnTo>
                  <a:lnTo>
                    <a:pt x="479" y="378"/>
                  </a:lnTo>
                  <a:lnTo>
                    <a:pt x="479" y="376"/>
                  </a:lnTo>
                  <a:lnTo>
                    <a:pt x="479" y="371"/>
                  </a:lnTo>
                  <a:lnTo>
                    <a:pt x="479" y="371"/>
                  </a:lnTo>
                  <a:lnTo>
                    <a:pt x="479" y="369"/>
                  </a:lnTo>
                  <a:lnTo>
                    <a:pt x="478" y="367"/>
                  </a:lnTo>
                  <a:lnTo>
                    <a:pt x="472" y="363"/>
                  </a:lnTo>
                  <a:lnTo>
                    <a:pt x="465" y="360"/>
                  </a:lnTo>
                  <a:lnTo>
                    <a:pt x="454" y="359"/>
                  </a:lnTo>
                  <a:lnTo>
                    <a:pt x="454" y="359"/>
                  </a:lnTo>
                  <a:lnTo>
                    <a:pt x="449" y="360"/>
                  </a:lnTo>
                  <a:lnTo>
                    <a:pt x="447" y="361"/>
                  </a:lnTo>
                  <a:lnTo>
                    <a:pt x="445" y="364"/>
                  </a:lnTo>
                  <a:lnTo>
                    <a:pt x="445" y="366"/>
                  </a:lnTo>
                  <a:lnTo>
                    <a:pt x="445" y="370"/>
                  </a:lnTo>
                  <a:lnTo>
                    <a:pt x="445" y="373"/>
                  </a:lnTo>
                  <a:lnTo>
                    <a:pt x="444" y="374"/>
                  </a:lnTo>
                  <a:lnTo>
                    <a:pt x="444" y="374"/>
                  </a:lnTo>
                  <a:lnTo>
                    <a:pt x="441" y="376"/>
                  </a:lnTo>
                  <a:lnTo>
                    <a:pt x="438" y="376"/>
                  </a:lnTo>
                  <a:lnTo>
                    <a:pt x="431" y="374"/>
                  </a:lnTo>
                  <a:lnTo>
                    <a:pt x="428" y="373"/>
                  </a:lnTo>
                  <a:lnTo>
                    <a:pt x="427" y="371"/>
                  </a:lnTo>
                  <a:lnTo>
                    <a:pt x="428" y="370"/>
                  </a:lnTo>
                  <a:lnTo>
                    <a:pt x="431" y="369"/>
                  </a:lnTo>
                  <a:lnTo>
                    <a:pt x="431" y="369"/>
                  </a:lnTo>
                  <a:lnTo>
                    <a:pt x="435" y="369"/>
                  </a:lnTo>
                  <a:lnTo>
                    <a:pt x="438" y="366"/>
                  </a:lnTo>
                  <a:lnTo>
                    <a:pt x="439" y="364"/>
                  </a:lnTo>
                  <a:lnTo>
                    <a:pt x="439" y="361"/>
                  </a:lnTo>
                  <a:lnTo>
                    <a:pt x="438" y="356"/>
                  </a:lnTo>
                  <a:lnTo>
                    <a:pt x="434" y="350"/>
                  </a:lnTo>
                  <a:lnTo>
                    <a:pt x="434" y="350"/>
                  </a:lnTo>
                  <a:lnTo>
                    <a:pt x="432" y="349"/>
                  </a:lnTo>
                  <a:lnTo>
                    <a:pt x="430" y="347"/>
                  </a:lnTo>
                  <a:lnTo>
                    <a:pt x="421" y="350"/>
                  </a:lnTo>
                  <a:lnTo>
                    <a:pt x="394" y="360"/>
                  </a:lnTo>
                  <a:lnTo>
                    <a:pt x="394" y="360"/>
                  </a:lnTo>
                  <a:lnTo>
                    <a:pt x="380" y="366"/>
                  </a:lnTo>
                  <a:lnTo>
                    <a:pt x="370" y="371"/>
                  </a:lnTo>
                  <a:lnTo>
                    <a:pt x="365" y="376"/>
                  </a:lnTo>
                  <a:lnTo>
                    <a:pt x="364" y="376"/>
                  </a:lnTo>
                  <a:lnTo>
                    <a:pt x="364" y="377"/>
                  </a:lnTo>
                  <a:lnTo>
                    <a:pt x="364" y="377"/>
                  </a:lnTo>
                  <a:lnTo>
                    <a:pt x="365" y="378"/>
                  </a:lnTo>
                  <a:lnTo>
                    <a:pt x="367" y="380"/>
                  </a:lnTo>
                  <a:lnTo>
                    <a:pt x="364" y="384"/>
                  </a:lnTo>
                  <a:lnTo>
                    <a:pt x="360" y="388"/>
                  </a:lnTo>
                  <a:lnTo>
                    <a:pt x="360" y="388"/>
                  </a:lnTo>
                  <a:lnTo>
                    <a:pt x="357" y="391"/>
                  </a:lnTo>
                  <a:lnTo>
                    <a:pt x="356" y="394"/>
                  </a:lnTo>
                  <a:lnTo>
                    <a:pt x="357" y="396"/>
                  </a:lnTo>
                  <a:lnTo>
                    <a:pt x="357" y="398"/>
                  </a:lnTo>
                  <a:lnTo>
                    <a:pt x="361" y="401"/>
                  </a:lnTo>
                  <a:lnTo>
                    <a:pt x="367" y="401"/>
                  </a:lnTo>
                  <a:lnTo>
                    <a:pt x="367" y="401"/>
                  </a:lnTo>
                  <a:lnTo>
                    <a:pt x="371" y="403"/>
                  </a:lnTo>
                  <a:lnTo>
                    <a:pt x="371" y="406"/>
                  </a:lnTo>
                  <a:lnTo>
                    <a:pt x="371" y="408"/>
                  </a:lnTo>
                  <a:lnTo>
                    <a:pt x="373" y="408"/>
                  </a:lnTo>
                  <a:lnTo>
                    <a:pt x="374" y="410"/>
                  </a:lnTo>
                  <a:lnTo>
                    <a:pt x="374" y="410"/>
                  </a:lnTo>
                  <a:lnTo>
                    <a:pt x="381" y="408"/>
                  </a:lnTo>
                  <a:lnTo>
                    <a:pt x="393" y="406"/>
                  </a:lnTo>
                  <a:lnTo>
                    <a:pt x="404" y="404"/>
                  </a:lnTo>
                  <a:lnTo>
                    <a:pt x="408" y="404"/>
                  </a:lnTo>
                  <a:lnTo>
                    <a:pt x="411" y="404"/>
                  </a:lnTo>
                  <a:lnTo>
                    <a:pt x="411" y="404"/>
                  </a:lnTo>
                  <a:lnTo>
                    <a:pt x="412" y="406"/>
                  </a:lnTo>
                  <a:lnTo>
                    <a:pt x="412" y="407"/>
                  </a:lnTo>
                  <a:lnTo>
                    <a:pt x="408" y="408"/>
                  </a:lnTo>
                  <a:lnTo>
                    <a:pt x="393" y="411"/>
                  </a:lnTo>
                  <a:lnTo>
                    <a:pt x="377" y="415"/>
                  </a:lnTo>
                  <a:lnTo>
                    <a:pt x="371" y="418"/>
                  </a:lnTo>
                  <a:lnTo>
                    <a:pt x="370" y="420"/>
                  </a:lnTo>
                  <a:lnTo>
                    <a:pt x="370" y="421"/>
                  </a:lnTo>
                  <a:lnTo>
                    <a:pt x="370" y="421"/>
                  </a:lnTo>
                  <a:lnTo>
                    <a:pt x="371" y="424"/>
                  </a:lnTo>
                  <a:lnTo>
                    <a:pt x="374" y="427"/>
                  </a:lnTo>
                  <a:lnTo>
                    <a:pt x="380" y="428"/>
                  </a:lnTo>
                  <a:lnTo>
                    <a:pt x="385" y="431"/>
                  </a:lnTo>
                  <a:lnTo>
                    <a:pt x="401" y="433"/>
                  </a:lnTo>
                  <a:lnTo>
                    <a:pt x="417" y="431"/>
                  </a:lnTo>
                  <a:lnTo>
                    <a:pt x="417" y="431"/>
                  </a:lnTo>
                  <a:lnTo>
                    <a:pt x="425" y="430"/>
                  </a:lnTo>
                  <a:lnTo>
                    <a:pt x="434" y="430"/>
                  </a:lnTo>
                  <a:lnTo>
                    <a:pt x="451" y="431"/>
                  </a:lnTo>
                  <a:lnTo>
                    <a:pt x="465" y="435"/>
                  </a:lnTo>
                  <a:lnTo>
                    <a:pt x="469" y="437"/>
                  </a:lnTo>
                  <a:lnTo>
                    <a:pt x="471" y="438"/>
                  </a:lnTo>
                  <a:lnTo>
                    <a:pt x="471" y="438"/>
                  </a:lnTo>
                  <a:lnTo>
                    <a:pt x="471" y="441"/>
                  </a:lnTo>
                  <a:lnTo>
                    <a:pt x="468" y="441"/>
                  </a:lnTo>
                  <a:lnTo>
                    <a:pt x="458" y="442"/>
                  </a:lnTo>
                  <a:lnTo>
                    <a:pt x="430" y="441"/>
                  </a:lnTo>
                  <a:lnTo>
                    <a:pt x="430" y="441"/>
                  </a:lnTo>
                  <a:lnTo>
                    <a:pt x="415" y="442"/>
                  </a:lnTo>
                  <a:lnTo>
                    <a:pt x="400" y="444"/>
                  </a:lnTo>
                  <a:lnTo>
                    <a:pt x="387" y="448"/>
                  </a:lnTo>
                  <a:lnTo>
                    <a:pt x="384" y="450"/>
                  </a:lnTo>
                  <a:lnTo>
                    <a:pt x="383" y="452"/>
                  </a:lnTo>
                  <a:lnTo>
                    <a:pt x="383" y="452"/>
                  </a:lnTo>
                  <a:lnTo>
                    <a:pt x="384" y="457"/>
                  </a:lnTo>
                  <a:lnTo>
                    <a:pt x="388" y="460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12" y="470"/>
                  </a:lnTo>
                  <a:lnTo>
                    <a:pt x="418" y="471"/>
                  </a:lnTo>
                  <a:lnTo>
                    <a:pt x="431" y="470"/>
                  </a:lnTo>
                  <a:lnTo>
                    <a:pt x="435" y="470"/>
                  </a:lnTo>
                  <a:lnTo>
                    <a:pt x="439" y="470"/>
                  </a:lnTo>
                  <a:lnTo>
                    <a:pt x="441" y="471"/>
                  </a:lnTo>
                  <a:lnTo>
                    <a:pt x="442" y="475"/>
                  </a:lnTo>
                  <a:lnTo>
                    <a:pt x="442" y="475"/>
                  </a:lnTo>
                  <a:lnTo>
                    <a:pt x="442" y="479"/>
                  </a:lnTo>
                  <a:lnTo>
                    <a:pt x="444" y="482"/>
                  </a:lnTo>
                  <a:lnTo>
                    <a:pt x="447" y="485"/>
                  </a:lnTo>
                  <a:lnTo>
                    <a:pt x="449" y="487"/>
                  </a:lnTo>
                  <a:lnTo>
                    <a:pt x="461" y="489"/>
                  </a:lnTo>
                  <a:lnTo>
                    <a:pt x="476" y="491"/>
                  </a:lnTo>
                  <a:lnTo>
                    <a:pt x="476" y="491"/>
                  </a:lnTo>
                  <a:lnTo>
                    <a:pt x="485" y="491"/>
                  </a:lnTo>
                  <a:lnTo>
                    <a:pt x="494" y="489"/>
                  </a:lnTo>
                  <a:lnTo>
                    <a:pt x="506" y="485"/>
                  </a:lnTo>
                  <a:lnTo>
                    <a:pt x="516" y="481"/>
                  </a:lnTo>
                  <a:lnTo>
                    <a:pt x="521" y="481"/>
                  </a:lnTo>
                  <a:lnTo>
                    <a:pt x="525" y="479"/>
                  </a:lnTo>
                  <a:lnTo>
                    <a:pt x="525" y="479"/>
                  </a:lnTo>
                  <a:lnTo>
                    <a:pt x="533" y="479"/>
                  </a:lnTo>
                  <a:lnTo>
                    <a:pt x="539" y="478"/>
                  </a:lnTo>
                  <a:lnTo>
                    <a:pt x="545" y="475"/>
                  </a:lnTo>
                  <a:lnTo>
                    <a:pt x="549" y="470"/>
                  </a:lnTo>
                  <a:lnTo>
                    <a:pt x="549" y="470"/>
                  </a:lnTo>
                  <a:lnTo>
                    <a:pt x="553" y="467"/>
                  </a:lnTo>
                  <a:lnTo>
                    <a:pt x="556" y="465"/>
                  </a:lnTo>
                  <a:lnTo>
                    <a:pt x="559" y="468"/>
                  </a:lnTo>
                  <a:lnTo>
                    <a:pt x="560" y="471"/>
                  </a:lnTo>
                  <a:lnTo>
                    <a:pt x="560" y="471"/>
                  </a:lnTo>
                  <a:lnTo>
                    <a:pt x="562" y="472"/>
                  </a:lnTo>
                  <a:lnTo>
                    <a:pt x="565" y="474"/>
                  </a:lnTo>
                  <a:lnTo>
                    <a:pt x="570" y="475"/>
                  </a:lnTo>
                  <a:lnTo>
                    <a:pt x="577" y="475"/>
                  </a:lnTo>
                  <a:lnTo>
                    <a:pt x="582" y="478"/>
                  </a:lnTo>
                  <a:lnTo>
                    <a:pt x="582" y="478"/>
                  </a:lnTo>
                  <a:lnTo>
                    <a:pt x="586" y="481"/>
                  </a:lnTo>
                  <a:lnTo>
                    <a:pt x="592" y="482"/>
                  </a:lnTo>
                  <a:lnTo>
                    <a:pt x="599" y="484"/>
                  </a:lnTo>
                  <a:lnTo>
                    <a:pt x="606" y="484"/>
                  </a:lnTo>
                  <a:lnTo>
                    <a:pt x="620" y="482"/>
                  </a:lnTo>
                  <a:lnTo>
                    <a:pt x="632" y="478"/>
                  </a:lnTo>
                  <a:lnTo>
                    <a:pt x="632" y="478"/>
                  </a:lnTo>
                  <a:lnTo>
                    <a:pt x="634" y="477"/>
                  </a:lnTo>
                  <a:lnTo>
                    <a:pt x="636" y="472"/>
                  </a:lnTo>
                  <a:lnTo>
                    <a:pt x="636" y="470"/>
                  </a:lnTo>
                  <a:lnTo>
                    <a:pt x="633" y="467"/>
                  </a:lnTo>
                  <a:lnTo>
                    <a:pt x="630" y="464"/>
                  </a:lnTo>
                  <a:lnTo>
                    <a:pt x="627" y="462"/>
                  </a:lnTo>
                  <a:lnTo>
                    <a:pt x="624" y="462"/>
                  </a:lnTo>
                  <a:lnTo>
                    <a:pt x="622" y="464"/>
                  </a:lnTo>
                  <a:lnTo>
                    <a:pt x="622" y="464"/>
                  </a:lnTo>
                  <a:lnTo>
                    <a:pt x="617" y="468"/>
                  </a:lnTo>
                  <a:lnTo>
                    <a:pt x="613" y="468"/>
                  </a:lnTo>
                  <a:lnTo>
                    <a:pt x="612" y="467"/>
                  </a:lnTo>
                  <a:lnTo>
                    <a:pt x="609" y="464"/>
                  </a:lnTo>
                  <a:lnTo>
                    <a:pt x="609" y="464"/>
                  </a:lnTo>
                  <a:lnTo>
                    <a:pt x="609" y="462"/>
                  </a:lnTo>
                  <a:lnTo>
                    <a:pt x="610" y="461"/>
                  </a:lnTo>
                  <a:lnTo>
                    <a:pt x="614" y="460"/>
                  </a:lnTo>
                  <a:lnTo>
                    <a:pt x="620" y="457"/>
                  </a:lnTo>
                  <a:lnTo>
                    <a:pt x="624" y="452"/>
                  </a:lnTo>
                  <a:lnTo>
                    <a:pt x="624" y="452"/>
                  </a:lnTo>
                  <a:close/>
                  <a:moveTo>
                    <a:pt x="354" y="277"/>
                  </a:moveTo>
                  <a:lnTo>
                    <a:pt x="354" y="277"/>
                  </a:lnTo>
                  <a:lnTo>
                    <a:pt x="360" y="277"/>
                  </a:lnTo>
                  <a:lnTo>
                    <a:pt x="364" y="277"/>
                  </a:lnTo>
                  <a:lnTo>
                    <a:pt x="373" y="273"/>
                  </a:lnTo>
                  <a:lnTo>
                    <a:pt x="378" y="268"/>
                  </a:lnTo>
                  <a:lnTo>
                    <a:pt x="380" y="265"/>
                  </a:lnTo>
                  <a:lnTo>
                    <a:pt x="380" y="262"/>
                  </a:lnTo>
                  <a:lnTo>
                    <a:pt x="380" y="262"/>
                  </a:lnTo>
                  <a:lnTo>
                    <a:pt x="380" y="260"/>
                  </a:lnTo>
                  <a:lnTo>
                    <a:pt x="378" y="260"/>
                  </a:lnTo>
                  <a:lnTo>
                    <a:pt x="374" y="262"/>
                  </a:lnTo>
                  <a:lnTo>
                    <a:pt x="364" y="268"/>
                  </a:lnTo>
                  <a:lnTo>
                    <a:pt x="356" y="275"/>
                  </a:lnTo>
                  <a:lnTo>
                    <a:pt x="354" y="277"/>
                  </a:lnTo>
                  <a:lnTo>
                    <a:pt x="354" y="277"/>
                  </a:lnTo>
                  <a:lnTo>
                    <a:pt x="354" y="277"/>
                  </a:lnTo>
                  <a:lnTo>
                    <a:pt x="354" y="277"/>
                  </a:lnTo>
                  <a:close/>
                  <a:moveTo>
                    <a:pt x="296" y="258"/>
                  </a:moveTo>
                  <a:lnTo>
                    <a:pt x="296" y="258"/>
                  </a:lnTo>
                  <a:lnTo>
                    <a:pt x="297" y="259"/>
                  </a:lnTo>
                  <a:lnTo>
                    <a:pt x="297" y="260"/>
                  </a:lnTo>
                  <a:lnTo>
                    <a:pt x="299" y="265"/>
                  </a:lnTo>
                  <a:lnTo>
                    <a:pt x="299" y="268"/>
                  </a:lnTo>
                  <a:lnTo>
                    <a:pt x="300" y="268"/>
                  </a:lnTo>
                  <a:lnTo>
                    <a:pt x="301" y="268"/>
                  </a:lnTo>
                  <a:lnTo>
                    <a:pt x="301" y="268"/>
                  </a:lnTo>
                  <a:lnTo>
                    <a:pt x="307" y="265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7" y="266"/>
                  </a:lnTo>
                  <a:lnTo>
                    <a:pt x="320" y="263"/>
                  </a:lnTo>
                  <a:lnTo>
                    <a:pt x="326" y="258"/>
                  </a:lnTo>
                  <a:lnTo>
                    <a:pt x="326" y="258"/>
                  </a:lnTo>
                  <a:lnTo>
                    <a:pt x="327" y="258"/>
                  </a:lnTo>
                  <a:lnTo>
                    <a:pt x="327" y="258"/>
                  </a:lnTo>
                  <a:lnTo>
                    <a:pt x="328" y="262"/>
                  </a:lnTo>
                  <a:lnTo>
                    <a:pt x="331" y="268"/>
                  </a:lnTo>
                  <a:lnTo>
                    <a:pt x="334" y="269"/>
                  </a:lnTo>
                  <a:lnTo>
                    <a:pt x="337" y="270"/>
                  </a:lnTo>
                  <a:lnTo>
                    <a:pt x="337" y="270"/>
                  </a:lnTo>
                  <a:lnTo>
                    <a:pt x="340" y="269"/>
                  </a:lnTo>
                  <a:lnTo>
                    <a:pt x="341" y="268"/>
                  </a:lnTo>
                  <a:lnTo>
                    <a:pt x="344" y="262"/>
                  </a:lnTo>
                  <a:lnTo>
                    <a:pt x="347" y="258"/>
                  </a:lnTo>
                  <a:lnTo>
                    <a:pt x="348" y="258"/>
                  </a:lnTo>
                  <a:lnTo>
                    <a:pt x="350" y="258"/>
                  </a:lnTo>
                  <a:lnTo>
                    <a:pt x="350" y="258"/>
                  </a:lnTo>
                  <a:lnTo>
                    <a:pt x="354" y="260"/>
                  </a:lnTo>
                  <a:lnTo>
                    <a:pt x="358" y="259"/>
                  </a:lnTo>
                  <a:lnTo>
                    <a:pt x="360" y="255"/>
                  </a:lnTo>
                  <a:lnTo>
                    <a:pt x="361" y="250"/>
                  </a:lnTo>
                  <a:lnTo>
                    <a:pt x="361" y="250"/>
                  </a:lnTo>
                  <a:lnTo>
                    <a:pt x="363" y="242"/>
                  </a:lnTo>
                  <a:lnTo>
                    <a:pt x="365" y="238"/>
                  </a:lnTo>
                  <a:lnTo>
                    <a:pt x="370" y="236"/>
                  </a:lnTo>
                  <a:lnTo>
                    <a:pt x="370" y="236"/>
                  </a:lnTo>
                  <a:lnTo>
                    <a:pt x="373" y="236"/>
                  </a:lnTo>
                  <a:lnTo>
                    <a:pt x="374" y="236"/>
                  </a:lnTo>
                  <a:lnTo>
                    <a:pt x="374" y="240"/>
                  </a:lnTo>
                  <a:lnTo>
                    <a:pt x="374" y="245"/>
                  </a:lnTo>
                  <a:lnTo>
                    <a:pt x="375" y="250"/>
                  </a:lnTo>
                  <a:lnTo>
                    <a:pt x="375" y="250"/>
                  </a:lnTo>
                  <a:lnTo>
                    <a:pt x="377" y="253"/>
                  </a:lnTo>
                  <a:lnTo>
                    <a:pt x="380" y="255"/>
                  </a:lnTo>
                  <a:lnTo>
                    <a:pt x="383" y="255"/>
                  </a:lnTo>
                  <a:lnTo>
                    <a:pt x="384" y="253"/>
                  </a:lnTo>
                  <a:lnTo>
                    <a:pt x="388" y="250"/>
                  </a:lnTo>
                  <a:lnTo>
                    <a:pt x="390" y="246"/>
                  </a:lnTo>
                  <a:lnTo>
                    <a:pt x="390" y="246"/>
                  </a:lnTo>
                  <a:lnTo>
                    <a:pt x="391" y="246"/>
                  </a:lnTo>
                  <a:lnTo>
                    <a:pt x="393" y="245"/>
                  </a:lnTo>
                  <a:lnTo>
                    <a:pt x="397" y="243"/>
                  </a:lnTo>
                  <a:lnTo>
                    <a:pt x="401" y="243"/>
                  </a:lnTo>
                  <a:lnTo>
                    <a:pt x="402" y="242"/>
                  </a:lnTo>
                  <a:lnTo>
                    <a:pt x="402" y="240"/>
                  </a:lnTo>
                  <a:lnTo>
                    <a:pt x="402" y="240"/>
                  </a:lnTo>
                  <a:lnTo>
                    <a:pt x="402" y="238"/>
                  </a:lnTo>
                  <a:lnTo>
                    <a:pt x="404" y="235"/>
                  </a:lnTo>
                  <a:lnTo>
                    <a:pt x="404" y="232"/>
                  </a:lnTo>
                  <a:lnTo>
                    <a:pt x="402" y="228"/>
                  </a:lnTo>
                  <a:lnTo>
                    <a:pt x="402" y="228"/>
                  </a:lnTo>
                  <a:lnTo>
                    <a:pt x="402" y="226"/>
                  </a:lnTo>
                  <a:lnTo>
                    <a:pt x="402" y="225"/>
                  </a:lnTo>
                  <a:lnTo>
                    <a:pt x="405" y="223"/>
                  </a:lnTo>
                  <a:lnTo>
                    <a:pt x="410" y="222"/>
                  </a:lnTo>
                  <a:lnTo>
                    <a:pt x="412" y="219"/>
                  </a:lnTo>
                  <a:lnTo>
                    <a:pt x="412" y="219"/>
                  </a:lnTo>
                  <a:lnTo>
                    <a:pt x="414" y="219"/>
                  </a:lnTo>
                  <a:lnTo>
                    <a:pt x="414" y="218"/>
                  </a:lnTo>
                  <a:lnTo>
                    <a:pt x="411" y="216"/>
                  </a:lnTo>
                  <a:lnTo>
                    <a:pt x="405" y="216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398" y="211"/>
                  </a:lnTo>
                  <a:lnTo>
                    <a:pt x="395" y="211"/>
                  </a:lnTo>
                  <a:lnTo>
                    <a:pt x="394" y="211"/>
                  </a:lnTo>
                  <a:lnTo>
                    <a:pt x="393" y="212"/>
                  </a:lnTo>
                  <a:lnTo>
                    <a:pt x="391" y="215"/>
                  </a:lnTo>
                  <a:lnTo>
                    <a:pt x="390" y="219"/>
                  </a:lnTo>
                  <a:lnTo>
                    <a:pt x="390" y="219"/>
                  </a:lnTo>
                  <a:lnTo>
                    <a:pt x="390" y="221"/>
                  </a:lnTo>
                  <a:lnTo>
                    <a:pt x="388" y="221"/>
                  </a:lnTo>
                  <a:lnTo>
                    <a:pt x="383" y="221"/>
                  </a:lnTo>
                  <a:lnTo>
                    <a:pt x="368" y="216"/>
                  </a:lnTo>
                  <a:lnTo>
                    <a:pt x="368" y="216"/>
                  </a:lnTo>
                  <a:lnTo>
                    <a:pt x="365" y="216"/>
                  </a:lnTo>
                  <a:lnTo>
                    <a:pt x="363" y="218"/>
                  </a:lnTo>
                  <a:lnTo>
                    <a:pt x="356" y="221"/>
                  </a:lnTo>
                  <a:lnTo>
                    <a:pt x="348" y="226"/>
                  </a:lnTo>
                  <a:lnTo>
                    <a:pt x="340" y="232"/>
                  </a:lnTo>
                  <a:lnTo>
                    <a:pt x="340" y="232"/>
                  </a:lnTo>
                  <a:lnTo>
                    <a:pt x="333" y="236"/>
                  </a:lnTo>
                  <a:lnTo>
                    <a:pt x="328" y="242"/>
                  </a:lnTo>
                  <a:lnTo>
                    <a:pt x="323" y="246"/>
                  </a:lnTo>
                  <a:lnTo>
                    <a:pt x="320" y="246"/>
                  </a:lnTo>
                  <a:lnTo>
                    <a:pt x="317" y="246"/>
                  </a:lnTo>
                  <a:lnTo>
                    <a:pt x="317" y="246"/>
                  </a:lnTo>
                  <a:lnTo>
                    <a:pt x="309" y="248"/>
                  </a:lnTo>
                  <a:lnTo>
                    <a:pt x="300" y="252"/>
                  </a:lnTo>
                  <a:lnTo>
                    <a:pt x="296" y="255"/>
                  </a:lnTo>
                  <a:lnTo>
                    <a:pt x="294" y="258"/>
                  </a:lnTo>
                  <a:lnTo>
                    <a:pt x="296" y="258"/>
                  </a:lnTo>
                  <a:lnTo>
                    <a:pt x="296" y="258"/>
                  </a:lnTo>
                  <a:close/>
                  <a:moveTo>
                    <a:pt x="407" y="255"/>
                  </a:moveTo>
                  <a:lnTo>
                    <a:pt x="407" y="255"/>
                  </a:lnTo>
                  <a:lnTo>
                    <a:pt x="404" y="255"/>
                  </a:lnTo>
                  <a:lnTo>
                    <a:pt x="401" y="256"/>
                  </a:lnTo>
                  <a:lnTo>
                    <a:pt x="400" y="259"/>
                  </a:lnTo>
                  <a:lnTo>
                    <a:pt x="400" y="260"/>
                  </a:lnTo>
                  <a:lnTo>
                    <a:pt x="401" y="262"/>
                  </a:lnTo>
                  <a:lnTo>
                    <a:pt x="402" y="263"/>
                  </a:lnTo>
                  <a:lnTo>
                    <a:pt x="405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15" y="266"/>
                  </a:lnTo>
                  <a:lnTo>
                    <a:pt x="418" y="268"/>
                  </a:lnTo>
                  <a:lnTo>
                    <a:pt x="415" y="268"/>
                  </a:lnTo>
                  <a:lnTo>
                    <a:pt x="407" y="268"/>
                  </a:lnTo>
                  <a:lnTo>
                    <a:pt x="407" y="268"/>
                  </a:lnTo>
                  <a:lnTo>
                    <a:pt x="401" y="269"/>
                  </a:lnTo>
                  <a:lnTo>
                    <a:pt x="397" y="270"/>
                  </a:lnTo>
                  <a:lnTo>
                    <a:pt x="393" y="272"/>
                  </a:lnTo>
                  <a:lnTo>
                    <a:pt x="391" y="275"/>
                  </a:lnTo>
                  <a:lnTo>
                    <a:pt x="390" y="276"/>
                  </a:lnTo>
                  <a:lnTo>
                    <a:pt x="390" y="279"/>
                  </a:lnTo>
                  <a:lnTo>
                    <a:pt x="391" y="279"/>
                  </a:lnTo>
                  <a:lnTo>
                    <a:pt x="395" y="279"/>
                  </a:lnTo>
                  <a:lnTo>
                    <a:pt x="395" y="279"/>
                  </a:lnTo>
                  <a:lnTo>
                    <a:pt x="404" y="277"/>
                  </a:lnTo>
                  <a:lnTo>
                    <a:pt x="411" y="276"/>
                  </a:lnTo>
                  <a:lnTo>
                    <a:pt x="414" y="277"/>
                  </a:lnTo>
                  <a:lnTo>
                    <a:pt x="411" y="279"/>
                  </a:lnTo>
                  <a:lnTo>
                    <a:pt x="411" y="279"/>
                  </a:lnTo>
                  <a:lnTo>
                    <a:pt x="393" y="283"/>
                  </a:lnTo>
                  <a:lnTo>
                    <a:pt x="385" y="285"/>
                  </a:lnTo>
                  <a:lnTo>
                    <a:pt x="383" y="286"/>
                  </a:lnTo>
                  <a:lnTo>
                    <a:pt x="383" y="287"/>
                  </a:lnTo>
                  <a:lnTo>
                    <a:pt x="383" y="287"/>
                  </a:lnTo>
                  <a:lnTo>
                    <a:pt x="385" y="290"/>
                  </a:lnTo>
                  <a:lnTo>
                    <a:pt x="391" y="290"/>
                  </a:lnTo>
                  <a:lnTo>
                    <a:pt x="397" y="292"/>
                  </a:lnTo>
                  <a:lnTo>
                    <a:pt x="404" y="293"/>
                  </a:lnTo>
                  <a:lnTo>
                    <a:pt x="404" y="293"/>
                  </a:lnTo>
                  <a:lnTo>
                    <a:pt x="410" y="296"/>
                  </a:lnTo>
                  <a:lnTo>
                    <a:pt x="415" y="297"/>
                  </a:lnTo>
                  <a:lnTo>
                    <a:pt x="421" y="296"/>
                  </a:lnTo>
                  <a:lnTo>
                    <a:pt x="425" y="292"/>
                  </a:lnTo>
                  <a:lnTo>
                    <a:pt x="425" y="292"/>
                  </a:lnTo>
                  <a:lnTo>
                    <a:pt x="431" y="286"/>
                  </a:lnTo>
                  <a:lnTo>
                    <a:pt x="437" y="282"/>
                  </a:lnTo>
                  <a:lnTo>
                    <a:pt x="438" y="282"/>
                  </a:lnTo>
                  <a:lnTo>
                    <a:pt x="439" y="282"/>
                  </a:lnTo>
                  <a:lnTo>
                    <a:pt x="439" y="283"/>
                  </a:lnTo>
                  <a:lnTo>
                    <a:pt x="438" y="286"/>
                  </a:lnTo>
                  <a:lnTo>
                    <a:pt x="438" y="286"/>
                  </a:lnTo>
                  <a:lnTo>
                    <a:pt x="438" y="290"/>
                  </a:lnTo>
                  <a:lnTo>
                    <a:pt x="439" y="292"/>
                  </a:lnTo>
                  <a:lnTo>
                    <a:pt x="441" y="292"/>
                  </a:lnTo>
                  <a:lnTo>
                    <a:pt x="445" y="292"/>
                  </a:lnTo>
                  <a:lnTo>
                    <a:pt x="455" y="290"/>
                  </a:lnTo>
                  <a:lnTo>
                    <a:pt x="469" y="289"/>
                  </a:lnTo>
                  <a:lnTo>
                    <a:pt x="469" y="289"/>
                  </a:lnTo>
                  <a:lnTo>
                    <a:pt x="475" y="289"/>
                  </a:lnTo>
                  <a:lnTo>
                    <a:pt x="476" y="290"/>
                  </a:lnTo>
                  <a:lnTo>
                    <a:pt x="475" y="292"/>
                  </a:lnTo>
                  <a:lnTo>
                    <a:pt x="472" y="295"/>
                  </a:lnTo>
                  <a:lnTo>
                    <a:pt x="461" y="299"/>
                  </a:lnTo>
                  <a:lnTo>
                    <a:pt x="445" y="302"/>
                  </a:lnTo>
                  <a:lnTo>
                    <a:pt x="445" y="302"/>
                  </a:lnTo>
                  <a:lnTo>
                    <a:pt x="439" y="303"/>
                  </a:lnTo>
                  <a:lnTo>
                    <a:pt x="435" y="305"/>
                  </a:lnTo>
                  <a:lnTo>
                    <a:pt x="432" y="306"/>
                  </a:lnTo>
                  <a:lnTo>
                    <a:pt x="432" y="309"/>
                  </a:lnTo>
                  <a:lnTo>
                    <a:pt x="432" y="310"/>
                  </a:lnTo>
                  <a:lnTo>
                    <a:pt x="435" y="313"/>
                  </a:lnTo>
                  <a:lnTo>
                    <a:pt x="439" y="314"/>
                  </a:lnTo>
                  <a:lnTo>
                    <a:pt x="445" y="316"/>
                  </a:lnTo>
                  <a:lnTo>
                    <a:pt x="445" y="316"/>
                  </a:lnTo>
                  <a:lnTo>
                    <a:pt x="451" y="317"/>
                  </a:lnTo>
                  <a:lnTo>
                    <a:pt x="459" y="316"/>
                  </a:lnTo>
                  <a:lnTo>
                    <a:pt x="476" y="312"/>
                  </a:lnTo>
                  <a:lnTo>
                    <a:pt x="492" y="306"/>
                  </a:lnTo>
                  <a:lnTo>
                    <a:pt x="502" y="299"/>
                  </a:lnTo>
                  <a:lnTo>
                    <a:pt x="502" y="299"/>
                  </a:lnTo>
                  <a:lnTo>
                    <a:pt x="505" y="296"/>
                  </a:lnTo>
                  <a:lnTo>
                    <a:pt x="508" y="296"/>
                  </a:lnTo>
                  <a:lnTo>
                    <a:pt x="513" y="297"/>
                  </a:lnTo>
                  <a:lnTo>
                    <a:pt x="519" y="299"/>
                  </a:lnTo>
                  <a:lnTo>
                    <a:pt x="522" y="299"/>
                  </a:lnTo>
                  <a:lnTo>
                    <a:pt x="525" y="297"/>
                  </a:lnTo>
                  <a:lnTo>
                    <a:pt x="525" y="297"/>
                  </a:lnTo>
                  <a:lnTo>
                    <a:pt x="528" y="296"/>
                  </a:lnTo>
                  <a:lnTo>
                    <a:pt x="532" y="295"/>
                  </a:lnTo>
                  <a:lnTo>
                    <a:pt x="540" y="295"/>
                  </a:lnTo>
                  <a:lnTo>
                    <a:pt x="550" y="296"/>
                  </a:lnTo>
                  <a:lnTo>
                    <a:pt x="560" y="295"/>
                  </a:lnTo>
                  <a:lnTo>
                    <a:pt x="560" y="295"/>
                  </a:lnTo>
                  <a:lnTo>
                    <a:pt x="566" y="293"/>
                  </a:lnTo>
                  <a:lnTo>
                    <a:pt x="569" y="289"/>
                  </a:lnTo>
                  <a:lnTo>
                    <a:pt x="572" y="285"/>
                  </a:lnTo>
                  <a:lnTo>
                    <a:pt x="573" y="279"/>
                  </a:lnTo>
                  <a:lnTo>
                    <a:pt x="573" y="273"/>
                  </a:lnTo>
                  <a:lnTo>
                    <a:pt x="572" y="269"/>
                  </a:lnTo>
                  <a:lnTo>
                    <a:pt x="570" y="265"/>
                  </a:lnTo>
                  <a:lnTo>
                    <a:pt x="566" y="262"/>
                  </a:lnTo>
                  <a:lnTo>
                    <a:pt x="566" y="262"/>
                  </a:lnTo>
                  <a:lnTo>
                    <a:pt x="563" y="262"/>
                  </a:lnTo>
                  <a:lnTo>
                    <a:pt x="560" y="262"/>
                  </a:lnTo>
                  <a:lnTo>
                    <a:pt x="558" y="263"/>
                  </a:lnTo>
                  <a:lnTo>
                    <a:pt x="553" y="266"/>
                  </a:lnTo>
                  <a:lnTo>
                    <a:pt x="549" y="269"/>
                  </a:lnTo>
                  <a:lnTo>
                    <a:pt x="549" y="269"/>
                  </a:lnTo>
                  <a:lnTo>
                    <a:pt x="546" y="269"/>
                  </a:lnTo>
                  <a:lnTo>
                    <a:pt x="543" y="268"/>
                  </a:lnTo>
                  <a:lnTo>
                    <a:pt x="539" y="265"/>
                  </a:lnTo>
                  <a:lnTo>
                    <a:pt x="531" y="253"/>
                  </a:lnTo>
                  <a:lnTo>
                    <a:pt x="531" y="253"/>
                  </a:lnTo>
                  <a:lnTo>
                    <a:pt x="528" y="252"/>
                  </a:lnTo>
                  <a:lnTo>
                    <a:pt x="528" y="248"/>
                  </a:lnTo>
                  <a:lnTo>
                    <a:pt x="526" y="242"/>
                  </a:lnTo>
                  <a:lnTo>
                    <a:pt x="523" y="238"/>
                  </a:lnTo>
                  <a:lnTo>
                    <a:pt x="522" y="236"/>
                  </a:lnTo>
                  <a:lnTo>
                    <a:pt x="519" y="236"/>
                  </a:lnTo>
                  <a:lnTo>
                    <a:pt x="519" y="236"/>
                  </a:lnTo>
                  <a:lnTo>
                    <a:pt x="511" y="240"/>
                  </a:lnTo>
                  <a:lnTo>
                    <a:pt x="502" y="246"/>
                  </a:lnTo>
                  <a:lnTo>
                    <a:pt x="499" y="249"/>
                  </a:lnTo>
                  <a:lnTo>
                    <a:pt x="498" y="252"/>
                  </a:lnTo>
                  <a:lnTo>
                    <a:pt x="499" y="253"/>
                  </a:lnTo>
                  <a:lnTo>
                    <a:pt x="502" y="255"/>
                  </a:lnTo>
                  <a:lnTo>
                    <a:pt x="502" y="255"/>
                  </a:lnTo>
                  <a:lnTo>
                    <a:pt x="508" y="256"/>
                  </a:lnTo>
                  <a:lnTo>
                    <a:pt x="509" y="258"/>
                  </a:lnTo>
                  <a:lnTo>
                    <a:pt x="509" y="259"/>
                  </a:lnTo>
                  <a:lnTo>
                    <a:pt x="508" y="263"/>
                  </a:lnTo>
                  <a:lnTo>
                    <a:pt x="503" y="265"/>
                  </a:lnTo>
                  <a:lnTo>
                    <a:pt x="503" y="265"/>
                  </a:lnTo>
                  <a:lnTo>
                    <a:pt x="502" y="266"/>
                  </a:lnTo>
                  <a:lnTo>
                    <a:pt x="503" y="268"/>
                  </a:lnTo>
                  <a:lnTo>
                    <a:pt x="508" y="270"/>
                  </a:lnTo>
                  <a:lnTo>
                    <a:pt x="513" y="275"/>
                  </a:lnTo>
                  <a:lnTo>
                    <a:pt x="515" y="276"/>
                  </a:lnTo>
                  <a:lnTo>
                    <a:pt x="515" y="277"/>
                  </a:lnTo>
                  <a:lnTo>
                    <a:pt x="515" y="277"/>
                  </a:lnTo>
                  <a:lnTo>
                    <a:pt x="513" y="279"/>
                  </a:lnTo>
                  <a:lnTo>
                    <a:pt x="509" y="279"/>
                  </a:lnTo>
                  <a:lnTo>
                    <a:pt x="496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70"/>
                  </a:lnTo>
                  <a:lnTo>
                    <a:pt x="478" y="270"/>
                  </a:lnTo>
                  <a:lnTo>
                    <a:pt x="476" y="268"/>
                  </a:lnTo>
                  <a:lnTo>
                    <a:pt x="474" y="265"/>
                  </a:lnTo>
                  <a:lnTo>
                    <a:pt x="464" y="259"/>
                  </a:lnTo>
                  <a:lnTo>
                    <a:pt x="451" y="255"/>
                  </a:lnTo>
                  <a:lnTo>
                    <a:pt x="445" y="253"/>
                  </a:lnTo>
                  <a:lnTo>
                    <a:pt x="441" y="253"/>
                  </a:lnTo>
                  <a:lnTo>
                    <a:pt x="441" y="253"/>
                  </a:lnTo>
                  <a:lnTo>
                    <a:pt x="437" y="255"/>
                  </a:lnTo>
                  <a:lnTo>
                    <a:pt x="435" y="253"/>
                  </a:lnTo>
                  <a:lnTo>
                    <a:pt x="432" y="250"/>
                  </a:lnTo>
                  <a:lnTo>
                    <a:pt x="430" y="246"/>
                  </a:lnTo>
                  <a:lnTo>
                    <a:pt x="427" y="245"/>
                  </a:lnTo>
                  <a:lnTo>
                    <a:pt x="424" y="245"/>
                  </a:lnTo>
                  <a:lnTo>
                    <a:pt x="424" y="245"/>
                  </a:lnTo>
                  <a:lnTo>
                    <a:pt x="420" y="245"/>
                  </a:lnTo>
                  <a:lnTo>
                    <a:pt x="418" y="246"/>
                  </a:lnTo>
                  <a:lnTo>
                    <a:pt x="415" y="249"/>
                  </a:lnTo>
                  <a:lnTo>
                    <a:pt x="412" y="253"/>
                  </a:lnTo>
                  <a:lnTo>
                    <a:pt x="410" y="253"/>
                  </a:lnTo>
                  <a:lnTo>
                    <a:pt x="407" y="255"/>
                  </a:lnTo>
                  <a:lnTo>
                    <a:pt x="407" y="255"/>
                  </a:lnTo>
                  <a:close/>
                  <a:moveTo>
                    <a:pt x="444" y="203"/>
                  </a:moveTo>
                  <a:lnTo>
                    <a:pt x="444" y="203"/>
                  </a:lnTo>
                  <a:lnTo>
                    <a:pt x="444" y="201"/>
                  </a:lnTo>
                  <a:lnTo>
                    <a:pt x="441" y="199"/>
                  </a:lnTo>
                  <a:lnTo>
                    <a:pt x="438" y="198"/>
                  </a:lnTo>
                  <a:lnTo>
                    <a:pt x="434" y="196"/>
                  </a:lnTo>
                  <a:lnTo>
                    <a:pt x="425" y="198"/>
                  </a:lnTo>
                  <a:lnTo>
                    <a:pt x="422" y="198"/>
                  </a:lnTo>
                  <a:lnTo>
                    <a:pt x="422" y="199"/>
                  </a:lnTo>
                  <a:lnTo>
                    <a:pt x="422" y="199"/>
                  </a:lnTo>
                  <a:lnTo>
                    <a:pt x="427" y="203"/>
                  </a:lnTo>
                  <a:lnTo>
                    <a:pt x="434" y="206"/>
                  </a:lnTo>
                  <a:lnTo>
                    <a:pt x="437" y="208"/>
                  </a:lnTo>
                  <a:lnTo>
                    <a:pt x="439" y="208"/>
                  </a:lnTo>
                  <a:lnTo>
                    <a:pt x="442" y="206"/>
                  </a:lnTo>
                  <a:lnTo>
                    <a:pt x="444" y="203"/>
                  </a:lnTo>
                  <a:lnTo>
                    <a:pt x="444" y="203"/>
                  </a:lnTo>
                  <a:close/>
                  <a:moveTo>
                    <a:pt x="502" y="199"/>
                  </a:moveTo>
                  <a:lnTo>
                    <a:pt x="502" y="199"/>
                  </a:lnTo>
                  <a:lnTo>
                    <a:pt x="505" y="199"/>
                  </a:lnTo>
                  <a:lnTo>
                    <a:pt x="506" y="198"/>
                  </a:lnTo>
                  <a:lnTo>
                    <a:pt x="508" y="196"/>
                  </a:lnTo>
                  <a:lnTo>
                    <a:pt x="506" y="195"/>
                  </a:lnTo>
                  <a:lnTo>
                    <a:pt x="502" y="194"/>
                  </a:lnTo>
                  <a:lnTo>
                    <a:pt x="492" y="194"/>
                  </a:lnTo>
                  <a:lnTo>
                    <a:pt x="492" y="194"/>
                  </a:lnTo>
                  <a:lnTo>
                    <a:pt x="479" y="195"/>
                  </a:lnTo>
                  <a:lnTo>
                    <a:pt x="466" y="196"/>
                  </a:lnTo>
                  <a:lnTo>
                    <a:pt x="461" y="198"/>
                  </a:lnTo>
                  <a:lnTo>
                    <a:pt x="457" y="201"/>
                  </a:lnTo>
                  <a:lnTo>
                    <a:pt x="454" y="202"/>
                  </a:lnTo>
                  <a:lnTo>
                    <a:pt x="452" y="206"/>
                  </a:lnTo>
                  <a:lnTo>
                    <a:pt x="452" y="206"/>
                  </a:lnTo>
                  <a:lnTo>
                    <a:pt x="454" y="212"/>
                  </a:lnTo>
                  <a:lnTo>
                    <a:pt x="457" y="216"/>
                  </a:lnTo>
                  <a:lnTo>
                    <a:pt x="464" y="219"/>
                  </a:lnTo>
                  <a:lnTo>
                    <a:pt x="474" y="221"/>
                  </a:lnTo>
                  <a:lnTo>
                    <a:pt x="474" y="221"/>
                  </a:lnTo>
                  <a:lnTo>
                    <a:pt x="479" y="221"/>
                  </a:lnTo>
                  <a:lnTo>
                    <a:pt x="485" y="219"/>
                  </a:lnTo>
                  <a:lnTo>
                    <a:pt x="489" y="216"/>
                  </a:lnTo>
                  <a:lnTo>
                    <a:pt x="494" y="213"/>
                  </a:lnTo>
                  <a:lnTo>
                    <a:pt x="496" y="211"/>
                  </a:lnTo>
                  <a:lnTo>
                    <a:pt x="498" y="209"/>
                  </a:lnTo>
                  <a:lnTo>
                    <a:pt x="498" y="206"/>
                  </a:lnTo>
                  <a:lnTo>
                    <a:pt x="496" y="206"/>
                  </a:lnTo>
                  <a:lnTo>
                    <a:pt x="496" y="206"/>
                  </a:lnTo>
                  <a:lnTo>
                    <a:pt x="492" y="205"/>
                  </a:lnTo>
                  <a:lnTo>
                    <a:pt x="492" y="205"/>
                  </a:lnTo>
                  <a:lnTo>
                    <a:pt x="494" y="203"/>
                  </a:lnTo>
                  <a:lnTo>
                    <a:pt x="496" y="202"/>
                  </a:lnTo>
                  <a:lnTo>
                    <a:pt x="502" y="199"/>
                  </a:lnTo>
                  <a:lnTo>
                    <a:pt x="502" y="199"/>
                  </a:lnTo>
                  <a:close/>
                  <a:moveTo>
                    <a:pt x="468" y="186"/>
                  </a:moveTo>
                  <a:lnTo>
                    <a:pt x="468" y="186"/>
                  </a:lnTo>
                  <a:lnTo>
                    <a:pt x="471" y="186"/>
                  </a:lnTo>
                  <a:lnTo>
                    <a:pt x="474" y="186"/>
                  </a:lnTo>
                  <a:lnTo>
                    <a:pt x="478" y="185"/>
                  </a:lnTo>
                  <a:lnTo>
                    <a:pt x="482" y="184"/>
                  </a:lnTo>
                  <a:lnTo>
                    <a:pt x="485" y="184"/>
                  </a:lnTo>
                  <a:lnTo>
                    <a:pt x="486" y="184"/>
                  </a:lnTo>
                  <a:lnTo>
                    <a:pt x="486" y="184"/>
                  </a:lnTo>
                  <a:lnTo>
                    <a:pt x="494" y="186"/>
                  </a:lnTo>
                  <a:lnTo>
                    <a:pt x="502" y="188"/>
                  </a:lnTo>
                  <a:lnTo>
                    <a:pt x="506" y="188"/>
                  </a:lnTo>
                  <a:lnTo>
                    <a:pt x="511" y="186"/>
                  </a:lnTo>
                  <a:lnTo>
                    <a:pt x="513" y="184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6"/>
                  </a:lnTo>
                  <a:lnTo>
                    <a:pt x="509" y="174"/>
                  </a:lnTo>
                  <a:lnTo>
                    <a:pt x="505" y="172"/>
                  </a:lnTo>
                  <a:lnTo>
                    <a:pt x="499" y="171"/>
                  </a:lnTo>
                  <a:lnTo>
                    <a:pt x="488" y="169"/>
                  </a:lnTo>
                  <a:lnTo>
                    <a:pt x="482" y="17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69" y="175"/>
                  </a:lnTo>
                  <a:lnTo>
                    <a:pt x="458" y="178"/>
                  </a:lnTo>
                  <a:lnTo>
                    <a:pt x="448" y="181"/>
                  </a:lnTo>
                  <a:lnTo>
                    <a:pt x="447" y="182"/>
                  </a:lnTo>
                  <a:lnTo>
                    <a:pt x="448" y="185"/>
                  </a:lnTo>
                  <a:lnTo>
                    <a:pt x="448" y="185"/>
                  </a:lnTo>
                  <a:lnTo>
                    <a:pt x="452" y="186"/>
                  </a:lnTo>
                  <a:lnTo>
                    <a:pt x="458" y="186"/>
                  </a:lnTo>
                  <a:lnTo>
                    <a:pt x="462" y="185"/>
                  </a:lnTo>
                  <a:lnTo>
                    <a:pt x="468" y="186"/>
                  </a:lnTo>
                  <a:lnTo>
                    <a:pt x="468" y="186"/>
                  </a:lnTo>
                  <a:close/>
                  <a:moveTo>
                    <a:pt x="586" y="164"/>
                  </a:moveTo>
                  <a:lnTo>
                    <a:pt x="586" y="164"/>
                  </a:lnTo>
                  <a:lnTo>
                    <a:pt x="590" y="162"/>
                  </a:lnTo>
                  <a:lnTo>
                    <a:pt x="595" y="162"/>
                  </a:lnTo>
                  <a:lnTo>
                    <a:pt x="602" y="165"/>
                  </a:lnTo>
                  <a:lnTo>
                    <a:pt x="607" y="169"/>
                  </a:lnTo>
                  <a:lnTo>
                    <a:pt x="609" y="172"/>
                  </a:lnTo>
                  <a:lnTo>
                    <a:pt x="607" y="174"/>
                  </a:lnTo>
                  <a:lnTo>
                    <a:pt x="607" y="174"/>
                  </a:lnTo>
                  <a:lnTo>
                    <a:pt x="606" y="176"/>
                  </a:lnTo>
                  <a:lnTo>
                    <a:pt x="603" y="176"/>
                  </a:lnTo>
                  <a:lnTo>
                    <a:pt x="593" y="176"/>
                  </a:lnTo>
                  <a:lnTo>
                    <a:pt x="585" y="176"/>
                  </a:lnTo>
                  <a:lnTo>
                    <a:pt x="583" y="176"/>
                  </a:lnTo>
                  <a:lnTo>
                    <a:pt x="582" y="178"/>
                  </a:lnTo>
                  <a:lnTo>
                    <a:pt x="582" y="178"/>
                  </a:lnTo>
                  <a:lnTo>
                    <a:pt x="583" y="181"/>
                  </a:lnTo>
                  <a:lnTo>
                    <a:pt x="586" y="184"/>
                  </a:lnTo>
                  <a:lnTo>
                    <a:pt x="589" y="185"/>
                  </a:lnTo>
                  <a:lnTo>
                    <a:pt x="593" y="185"/>
                  </a:lnTo>
                  <a:lnTo>
                    <a:pt x="597" y="185"/>
                  </a:lnTo>
                  <a:lnTo>
                    <a:pt x="603" y="184"/>
                  </a:lnTo>
                  <a:lnTo>
                    <a:pt x="603" y="184"/>
                  </a:lnTo>
                  <a:lnTo>
                    <a:pt x="614" y="182"/>
                  </a:lnTo>
                  <a:lnTo>
                    <a:pt x="626" y="182"/>
                  </a:lnTo>
                  <a:lnTo>
                    <a:pt x="636" y="186"/>
                  </a:lnTo>
                  <a:lnTo>
                    <a:pt x="646" y="192"/>
                  </a:lnTo>
                  <a:lnTo>
                    <a:pt x="646" y="192"/>
                  </a:lnTo>
                  <a:lnTo>
                    <a:pt x="654" y="198"/>
                  </a:lnTo>
                  <a:lnTo>
                    <a:pt x="661" y="201"/>
                  </a:lnTo>
                  <a:lnTo>
                    <a:pt x="666" y="201"/>
                  </a:lnTo>
                  <a:lnTo>
                    <a:pt x="668" y="201"/>
                  </a:lnTo>
                  <a:lnTo>
                    <a:pt x="673" y="198"/>
                  </a:lnTo>
                  <a:lnTo>
                    <a:pt x="676" y="195"/>
                  </a:lnTo>
                  <a:lnTo>
                    <a:pt x="676" y="195"/>
                  </a:lnTo>
                  <a:lnTo>
                    <a:pt x="677" y="192"/>
                  </a:lnTo>
                  <a:lnTo>
                    <a:pt x="677" y="189"/>
                  </a:lnTo>
                  <a:lnTo>
                    <a:pt x="676" y="188"/>
                  </a:lnTo>
                  <a:lnTo>
                    <a:pt x="674" y="186"/>
                  </a:lnTo>
                  <a:lnTo>
                    <a:pt x="670" y="182"/>
                  </a:lnTo>
                  <a:lnTo>
                    <a:pt x="668" y="181"/>
                  </a:lnTo>
                  <a:lnTo>
                    <a:pt x="668" y="178"/>
                  </a:lnTo>
                  <a:lnTo>
                    <a:pt x="668" y="178"/>
                  </a:lnTo>
                  <a:lnTo>
                    <a:pt x="670" y="175"/>
                  </a:lnTo>
                  <a:lnTo>
                    <a:pt x="668" y="174"/>
                  </a:lnTo>
                  <a:lnTo>
                    <a:pt x="664" y="169"/>
                  </a:lnTo>
                  <a:lnTo>
                    <a:pt x="657" y="167"/>
                  </a:lnTo>
                  <a:lnTo>
                    <a:pt x="650" y="167"/>
                  </a:lnTo>
                  <a:lnTo>
                    <a:pt x="650" y="167"/>
                  </a:lnTo>
                  <a:lnTo>
                    <a:pt x="647" y="165"/>
                  </a:lnTo>
                  <a:lnTo>
                    <a:pt x="644" y="164"/>
                  </a:lnTo>
                  <a:lnTo>
                    <a:pt x="640" y="159"/>
                  </a:lnTo>
                  <a:lnTo>
                    <a:pt x="637" y="155"/>
                  </a:lnTo>
                  <a:lnTo>
                    <a:pt x="634" y="155"/>
                  </a:lnTo>
                  <a:lnTo>
                    <a:pt x="633" y="155"/>
                  </a:lnTo>
                  <a:lnTo>
                    <a:pt x="633" y="155"/>
                  </a:lnTo>
                  <a:lnTo>
                    <a:pt x="624" y="159"/>
                  </a:lnTo>
                  <a:lnTo>
                    <a:pt x="624" y="159"/>
                  </a:lnTo>
                  <a:lnTo>
                    <a:pt x="623" y="158"/>
                  </a:lnTo>
                  <a:lnTo>
                    <a:pt x="622" y="154"/>
                  </a:lnTo>
                  <a:lnTo>
                    <a:pt x="622" y="154"/>
                  </a:lnTo>
                  <a:lnTo>
                    <a:pt x="620" y="151"/>
                  </a:lnTo>
                  <a:lnTo>
                    <a:pt x="616" y="148"/>
                  </a:lnTo>
                  <a:lnTo>
                    <a:pt x="610" y="147"/>
                  </a:lnTo>
                  <a:lnTo>
                    <a:pt x="603" y="145"/>
                  </a:lnTo>
                  <a:lnTo>
                    <a:pt x="587" y="145"/>
                  </a:lnTo>
                  <a:lnTo>
                    <a:pt x="576" y="147"/>
                  </a:lnTo>
                  <a:lnTo>
                    <a:pt x="576" y="147"/>
                  </a:lnTo>
                  <a:lnTo>
                    <a:pt x="573" y="149"/>
                  </a:lnTo>
                  <a:lnTo>
                    <a:pt x="572" y="152"/>
                  </a:lnTo>
                  <a:lnTo>
                    <a:pt x="573" y="155"/>
                  </a:lnTo>
                  <a:lnTo>
                    <a:pt x="575" y="159"/>
                  </a:lnTo>
                  <a:lnTo>
                    <a:pt x="577" y="162"/>
                  </a:lnTo>
                  <a:lnTo>
                    <a:pt x="580" y="165"/>
                  </a:lnTo>
                  <a:lnTo>
                    <a:pt x="583" y="165"/>
                  </a:lnTo>
                  <a:lnTo>
                    <a:pt x="586" y="164"/>
                  </a:lnTo>
                  <a:lnTo>
                    <a:pt x="586" y="164"/>
                  </a:lnTo>
                  <a:close/>
                  <a:moveTo>
                    <a:pt x="592" y="223"/>
                  </a:moveTo>
                  <a:lnTo>
                    <a:pt x="592" y="223"/>
                  </a:lnTo>
                  <a:lnTo>
                    <a:pt x="592" y="221"/>
                  </a:lnTo>
                  <a:lnTo>
                    <a:pt x="590" y="216"/>
                  </a:lnTo>
                  <a:lnTo>
                    <a:pt x="586" y="212"/>
                  </a:lnTo>
                  <a:lnTo>
                    <a:pt x="582" y="208"/>
                  </a:lnTo>
                  <a:lnTo>
                    <a:pt x="577" y="205"/>
                  </a:lnTo>
                  <a:lnTo>
                    <a:pt x="572" y="202"/>
                  </a:lnTo>
                  <a:lnTo>
                    <a:pt x="569" y="202"/>
                  </a:lnTo>
                  <a:lnTo>
                    <a:pt x="567" y="203"/>
                  </a:lnTo>
                  <a:lnTo>
                    <a:pt x="567" y="205"/>
                  </a:lnTo>
                  <a:lnTo>
                    <a:pt x="567" y="205"/>
                  </a:lnTo>
                  <a:lnTo>
                    <a:pt x="567" y="209"/>
                  </a:lnTo>
                  <a:lnTo>
                    <a:pt x="569" y="213"/>
                  </a:lnTo>
                  <a:lnTo>
                    <a:pt x="573" y="218"/>
                  </a:lnTo>
                  <a:lnTo>
                    <a:pt x="576" y="221"/>
                  </a:lnTo>
                  <a:lnTo>
                    <a:pt x="580" y="223"/>
                  </a:lnTo>
                  <a:lnTo>
                    <a:pt x="585" y="226"/>
                  </a:lnTo>
                  <a:lnTo>
                    <a:pt x="589" y="226"/>
                  </a:lnTo>
                  <a:lnTo>
                    <a:pt x="592" y="223"/>
                  </a:lnTo>
                  <a:lnTo>
                    <a:pt x="592" y="223"/>
                  </a:lnTo>
                  <a:close/>
                  <a:moveTo>
                    <a:pt x="684" y="131"/>
                  </a:moveTo>
                  <a:lnTo>
                    <a:pt x="684" y="131"/>
                  </a:lnTo>
                  <a:lnTo>
                    <a:pt x="684" y="128"/>
                  </a:lnTo>
                  <a:lnTo>
                    <a:pt x="681" y="125"/>
                  </a:lnTo>
                  <a:lnTo>
                    <a:pt x="677" y="122"/>
                  </a:lnTo>
                  <a:lnTo>
                    <a:pt x="671" y="121"/>
                  </a:lnTo>
                  <a:lnTo>
                    <a:pt x="663" y="120"/>
                  </a:lnTo>
                  <a:lnTo>
                    <a:pt x="661" y="121"/>
                  </a:lnTo>
                  <a:lnTo>
                    <a:pt x="663" y="122"/>
                  </a:lnTo>
                  <a:lnTo>
                    <a:pt x="663" y="122"/>
                  </a:lnTo>
                  <a:lnTo>
                    <a:pt x="667" y="127"/>
                  </a:lnTo>
                  <a:lnTo>
                    <a:pt x="673" y="132"/>
                  </a:lnTo>
                  <a:lnTo>
                    <a:pt x="676" y="134"/>
                  </a:lnTo>
                  <a:lnTo>
                    <a:pt x="680" y="134"/>
                  </a:lnTo>
                  <a:lnTo>
                    <a:pt x="681" y="134"/>
                  </a:lnTo>
                  <a:lnTo>
                    <a:pt x="684" y="131"/>
                  </a:lnTo>
                  <a:lnTo>
                    <a:pt x="684" y="131"/>
                  </a:lnTo>
                  <a:close/>
                  <a:moveTo>
                    <a:pt x="603" y="292"/>
                  </a:moveTo>
                  <a:lnTo>
                    <a:pt x="603" y="292"/>
                  </a:lnTo>
                  <a:lnTo>
                    <a:pt x="604" y="290"/>
                  </a:lnTo>
                  <a:lnTo>
                    <a:pt x="604" y="287"/>
                  </a:lnTo>
                  <a:lnTo>
                    <a:pt x="602" y="285"/>
                  </a:lnTo>
                  <a:lnTo>
                    <a:pt x="600" y="283"/>
                  </a:lnTo>
                  <a:lnTo>
                    <a:pt x="596" y="282"/>
                  </a:lnTo>
                  <a:lnTo>
                    <a:pt x="593" y="280"/>
                  </a:lnTo>
                  <a:lnTo>
                    <a:pt x="590" y="282"/>
                  </a:lnTo>
                  <a:lnTo>
                    <a:pt x="589" y="285"/>
                  </a:lnTo>
                  <a:lnTo>
                    <a:pt x="589" y="285"/>
                  </a:lnTo>
                  <a:lnTo>
                    <a:pt x="587" y="287"/>
                  </a:lnTo>
                  <a:lnTo>
                    <a:pt x="589" y="290"/>
                  </a:lnTo>
                  <a:lnTo>
                    <a:pt x="590" y="293"/>
                  </a:lnTo>
                  <a:lnTo>
                    <a:pt x="593" y="295"/>
                  </a:lnTo>
                  <a:lnTo>
                    <a:pt x="599" y="295"/>
                  </a:lnTo>
                  <a:lnTo>
                    <a:pt x="602" y="295"/>
                  </a:lnTo>
                  <a:lnTo>
                    <a:pt x="603" y="292"/>
                  </a:lnTo>
                  <a:lnTo>
                    <a:pt x="603" y="292"/>
                  </a:lnTo>
                  <a:close/>
                  <a:moveTo>
                    <a:pt x="684" y="242"/>
                  </a:moveTo>
                  <a:lnTo>
                    <a:pt x="684" y="242"/>
                  </a:lnTo>
                  <a:lnTo>
                    <a:pt x="683" y="245"/>
                  </a:lnTo>
                  <a:lnTo>
                    <a:pt x="681" y="245"/>
                  </a:lnTo>
                  <a:lnTo>
                    <a:pt x="674" y="243"/>
                  </a:lnTo>
                  <a:lnTo>
                    <a:pt x="654" y="236"/>
                  </a:lnTo>
                  <a:lnTo>
                    <a:pt x="654" y="236"/>
                  </a:lnTo>
                  <a:lnTo>
                    <a:pt x="650" y="235"/>
                  </a:lnTo>
                  <a:lnTo>
                    <a:pt x="649" y="236"/>
                  </a:lnTo>
                  <a:lnTo>
                    <a:pt x="647" y="238"/>
                  </a:lnTo>
                  <a:lnTo>
                    <a:pt x="649" y="240"/>
                  </a:lnTo>
                  <a:lnTo>
                    <a:pt x="653" y="248"/>
                  </a:lnTo>
                  <a:lnTo>
                    <a:pt x="659" y="255"/>
                  </a:lnTo>
                  <a:lnTo>
                    <a:pt x="659" y="255"/>
                  </a:lnTo>
                  <a:lnTo>
                    <a:pt x="661" y="258"/>
                  </a:lnTo>
                  <a:lnTo>
                    <a:pt x="663" y="259"/>
                  </a:lnTo>
                  <a:lnTo>
                    <a:pt x="661" y="259"/>
                  </a:lnTo>
                  <a:lnTo>
                    <a:pt x="659" y="259"/>
                  </a:lnTo>
                  <a:lnTo>
                    <a:pt x="650" y="256"/>
                  </a:lnTo>
                  <a:lnTo>
                    <a:pt x="640" y="249"/>
                  </a:lnTo>
                  <a:lnTo>
                    <a:pt x="640" y="249"/>
                  </a:lnTo>
                  <a:lnTo>
                    <a:pt x="636" y="248"/>
                  </a:lnTo>
                  <a:lnTo>
                    <a:pt x="633" y="246"/>
                  </a:lnTo>
                  <a:lnTo>
                    <a:pt x="632" y="248"/>
                  </a:lnTo>
                  <a:lnTo>
                    <a:pt x="630" y="250"/>
                  </a:lnTo>
                  <a:lnTo>
                    <a:pt x="632" y="256"/>
                  </a:lnTo>
                  <a:lnTo>
                    <a:pt x="633" y="259"/>
                  </a:lnTo>
                  <a:lnTo>
                    <a:pt x="634" y="260"/>
                  </a:lnTo>
                  <a:lnTo>
                    <a:pt x="634" y="260"/>
                  </a:lnTo>
                  <a:lnTo>
                    <a:pt x="637" y="263"/>
                  </a:lnTo>
                  <a:lnTo>
                    <a:pt x="637" y="265"/>
                  </a:lnTo>
                  <a:lnTo>
                    <a:pt x="637" y="266"/>
                  </a:lnTo>
                  <a:lnTo>
                    <a:pt x="636" y="268"/>
                  </a:lnTo>
                  <a:lnTo>
                    <a:pt x="633" y="268"/>
                  </a:lnTo>
                  <a:lnTo>
                    <a:pt x="632" y="268"/>
                  </a:lnTo>
                  <a:lnTo>
                    <a:pt x="629" y="265"/>
                  </a:lnTo>
                  <a:lnTo>
                    <a:pt x="624" y="262"/>
                  </a:lnTo>
                  <a:lnTo>
                    <a:pt x="624" y="262"/>
                  </a:lnTo>
                  <a:lnTo>
                    <a:pt x="613" y="246"/>
                  </a:lnTo>
                  <a:lnTo>
                    <a:pt x="607" y="240"/>
                  </a:lnTo>
                  <a:lnTo>
                    <a:pt x="603" y="238"/>
                  </a:lnTo>
                  <a:lnTo>
                    <a:pt x="599" y="238"/>
                  </a:lnTo>
                  <a:lnTo>
                    <a:pt x="599" y="238"/>
                  </a:lnTo>
                  <a:lnTo>
                    <a:pt x="595" y="238"/>
                  </a:lnTo>
                  <a:lnTo>
                    <a:pt x="592" y="239"/>
                  </a:lnTo>
                  <a:lnTo>
                    <a:pt x="590" y="242"/>
                  </a:lnTo>
                  <a:lnTo>
                    <a:pt x="590" y="245"/>
                  </a:lnTo>
                  <a:lnTo>
                    <a:pt x="593" y="252"/>
                  </a:lnTo>
                  <a:lnTo>
                    <a:pt x="596" y="258"/>
                  </a:lnTo>
                  <a:lnTo>
                    <a:pt x="596" y="258"/>
                  </a:lnTo>
                  <a:lnTo>
                    <a:pt x="602" y="263"/>
                  </a:lnTo>
                  <a:lnTo>
                    <a:pt x="607" y="268"/>
                  </a:lnTo>
                  <a:lnTo>
                    <a:pt x="622" y="275"/>
                  </a:lnTo>
                  <a:lnTo>
                    <a:pt x="622" y="275"/>
                  </a:lnTo>
                  <a:lnTo>
                    <a:pt x="627" y="277"/>
                  </a:lnTo>
                  <a:lnTo>
                    <a:pt x="632" y="277"/>
                  </a:lnTo>
                  <a:lnTo>
                    <a:pt x="643" y="276"/>
                  </a:lnTo>
                  <a:lnTo>
                    <a:pt x="653" y="275"/>
                  </a:lnTo>
                  <a:lnTo>
                    <a:pt x="660" y="275"/>
                  </a:lnTo>
                  <a:lnTo>
                    <a:pt x="660" y="275"/>
                  </a:lnTo>
                  <a:lnTo>
                    <a:pt x="663" y="276"/>
                  </a:lnTo>
                  <a:lnTo>
                    <a:pt x="663" y="277"/>
                  </a:lnTo>
                  <a:lnTo>
                    <a:pt x="660" y="283"/>
                  </a:lnTo>
                  <a:lnTo>
                    <a:pt x="656" y="289"/>
                  </a:lnTo>
                  <a:lnTo>
                    <a:pt x="656" y="292"/>
                  </a:lnTo>
                  <a:lnTo>
                    <a:pt x="657" y="295"/>
                  </a:lnTo>
                  <a:lnTo>
                    <a:pt x="657" y="295"/>
                  </a:lnTo>
                  <a:lnTo>
                    <a:pt x="660" y="296"/>
                  </a:lnTo>
                  <a:lnTo>
                    <a:pt x="663" y="297"/>
                  </a:lnTo>
                  <a:lnTo>
                    <a:pt x="671" y="297"/>
                  </a:lnTo>
                  <a:lnTo>
                    <a:pt x="690" y="296"/>
                  </a:lnTo>
                  <a:lnTo>
                    <a:pt x="690" y="296"/>
                  </a:lnTo>
                  <a:lnTo>
                    <a:pt x="694" y="296"/>
                  </a:lnTo>
                  <a:lnTo>
                    <a:pt x="697" y="295"/>
                  </a:lnTo>
                  <a:lnTo>
                    <a:pt x="698" y="292"/>
                  </a:lnTo>
                  <a:lnTo>
                    <a:pt x="700" y="287"/>
                  </a:lnTo>
                  <a:lnTo>
                    <a:pt x="704" y="283"/>
                  </a:lnTo>
                  <a:lnTo>
                    <a:pt x="704" y="283"/>
                  </a:lnTo>
                  <a:lnTo>
                    <a:pt x="705" y="282"/>
                  </a:lnTo>
                  <a:lnTo>
                    <a:pt x="705" y="280"/>
                  </a:lnTo>
                  <a:lnTo>
                    <a:pt x="704" y="277"/>
                  </a:lnTo>
                  <a:lnTo>
                    <a:pt x="701" y="273"/>
                  </a:lnTo>
                  <a:lnTo>
                    <a:pt x="701" y="270"/>
                  </a:lnTo>
                  <a:lnTo>
                    <a:pt x="703" y="266"/>
                  </a:lnTo>
                  <a:lnTo>
                    <a:pt x="703" y="266"/>
                  </a:lnTo>
                  <a:lnTo>
                    <a:pt x="703" y="262"/>
                  </a:lnTo>
                  <a:lnTo>
                    <a:pt x="703" y="256"/>
                  </a:lnTo>
                  <a:lnTo>
                    <a:pt x="700" y="252"/>
                  </a:lnTo>
                  <a:lnTo>
                    <a:pt x="696" y="248"/>
                  </a:lnTo>
                  <a:lnTo>
                    <a:pt x="691" y="243"/>
                  </a:lnTo>
                  <a:lnTo>
                    <a:pt x="688" y="242"/>
                  </a:lnTo>
                  <a:lnTo>
                    <a:pt x="686" y="240"/>
                  </a:lnTo>
                  <a:lnTo>
                    <a:pt x="684" y="242"/>
                  </a:lnTo>
                  <a:lnTo>
                    <a:pt x="684" y="242"/>
                  </a:lnTo>
                  <a:close/>
                  <a:moveTo>
                    <a:pt x="714" y="201"/>
                  </a:moveTo>
                  <a:lnTo>
                    <a:pt x="714" y="201"/>
                  </a:lnTo>
                  <a:lnTo>
                    <a:pt x="728" y="199"/>
                  </a:lnTo>
                  <a:lnTo>
                    <a:pt x="742" y="195"/>
                  </a:lnTo>
                  <a:lnTo>
                    <a:pt x="742" y="195"/>
                  </a:lnTo>
                  <a:lnTo>
                    <a:pt x="745" y="194"/>
                  </a:lnTo>
                  <a:lnTo>
                    <a:pt x="744" y="191"/>
                  </a:lnTo>
                  <a:lnTo>
                    <a:pt x="742" y="188"/>
                  </a:lnTo>
                  <a:lnTo>
                    <a:pt x="742" y="186"/>
                  </a:lnTo>
                  <a:lnTo>
                    <a:pt x="744" y="184"/>
                  </a:lnTo>
                  <a:lnTo>
                    <a:pt x="744" y="184"/>
                  </a:lnTo>
                  <a:lnTo>
                    <a:pt x="745" y="181"/>
                  </a:lnTo>
                  <a:lnTo>
                    <a:pt x="744" y="178"/>
                  </a:lnTo>
                  <a:lnTo>
                    <a:pt x="741" y="176"/>
                  </a:lnTo>
                  <a:lnTo>
                    <a:pt x="738" y="176"/>
                  </a:lnTo>
                  <a:lnTo>
                    <a:pt x="731" y="175"/>
                  </a:lnTo>
                  <a:lnTo>
                    <a:pt x="727" y="176"/>
                  </a:lnTo>
                  <a:lnTo>
                    <a:pt x="727" y="176"/>
                  </a:lnTo>
                  <a:lnTo>
                    <a:pt x="725" y="176"/>
                  </a:lnTo>
                  <a:lnTo>
                    <a:pt x="721" y="175"/>
                  </a:lnTo>
                  <a:lnTo>
                    <a:pt x="711" y="171"/>
                  </a:lnTo>
                  <a:lnTo>
                    <a:pt x="700" y="165"/>
                  </a:lnTo>
                  <a:lnTo>
                    <a:pt x="696" y="165"/>
                  </a:lnTo>
                  <a:lnTo>
                    <a:pt x="693" y="167"/>
                  </a:lnTo>
                  <a:lnTo>
                    <a:pt x="693" y="167"/>
                  </a:lnTo>
                  <a:lnTo>
                    <a:pt x="693" y="169"/>
                  </a:lnTo>
                  <a:lnTo>
                    <a:pt x="693" y="175"/>
                  </a:lnTo>
                  <a:lnTo>
                    <a:pt x="698" y="186"/>
                  </a:lnTo>
                  <a:lnTo>
                    <a:pt x="701" y="192"/>
                  </a:lnTo>
                  <a:lnTo>
                    <a:pt x="705" y="196"/>
                  </a:lnTo>
                  <a:lnTo>
                    <a:pt x="710" y="199"/>
                  </a:lnTo>
                  <a:lnTo>
                    <a:pt x="714" y="201"/>
                  </a:lnTo>
                  <a:lnTo>
                    <a:pt x="714" y="201"/>
                  </a:lnTo>
                  <a:close/>
                  <a:moveTo>
                    <a:pt x="771" y="203"/>
                  </a:moveTo>
                  <a:lnTo>
                    <a:pt x="771" y="203"/>
                  </a:lnTo>
                  <a:lnTo>
                    <a:pt x="768" y="203"/>
                  </a:lnTo>
                  <a:lnTo>
                    <a:pt x="762" y="202"/>
                  </a:lnTo>
                  <a:lnTo>
                    <a:pt x="744" y="205"/>
                  </a:lnTo>
                  <a:lnTo>
                    <a:pt x="728" y="208"/>
                  </a:lnTo>
                  <a:lnTo>
                    <a:pt x="724" y="211"/>
                  </a:lnTo>
                  <a:lnTo>
                    <a:pt x="724" y="212"/>
                  </a:lnTo>
                  <a:lnTo>
                    <a:pt x="724" y="212"/>
                  </a:lnTo>
                  <a:lnTo>
                    <a:pt x="724" y="212"/>
                  </a:lnTo>
                  <a:lnTo>
                    <a:pt x="731" y="215"/>
                  </a:lnTo>
                  <a:lnTo>
                    <a:pt x="738" y="216"/>
                  </a:lnTo>
                  <a:lnTo>
                    <a:pt x="745" y="216"/>
                  </a:lnTo>
                  <a:lnTo>
                    <a:pt x="754" y="213"/>
                  </a:lnTo>
                  <a:lnTo>
                    <a:pt x="767" y="209"/>
                  </a:lnTo>
                  <a:lnTo>
                    <a:pt x="771" y="206"/>
                  </a:lnTo>
                  <a:lnTo>
                    <a:pt x="771" y="203"/>
                  </a:lnTo>
                  <a:lnTo>
                    <a:pt x="771" y="203"/>
                  </a:lnTo>
                  <a:close/>
                  <a:moveTo>
                    <a:pt x="764" y="307"/>
                  </a:moveTo>
                  <a:lnTo>
                    <a:pt x="764" y="307"/>
                  </a:lnTo>
                  <a:lnTo>
                    <a:pt x="768" y="307"/>
                  </a:lnTo>
                  <a:lnTo>
                    <a:pt x="769" y="305"/>
                  </a:lnTo>
                  <a:lnTo>
                    <a:pt x="771" y="302"/>
                  </a:lnTo>
                  <a:lnTo>
                    <a:pt x="769" y="299"/>
                  </a:lnTo>
                  <a:lnTo>
                    <a:pt x="768" y="295"/>
                  </a:lnTo>
                  <a:lnTo>
                    <a:pt x="765" y="289"/>
                  </a:lnTo>
                  <a:lnTo>
                    <a:pt x="755" y="280"/>
                  </a:lnTo>
                  <a:lnTo>
                    <a:pt x="755" y="280"/>
                  </a:lnTo>
                  <a:lnTo>
                    <a:pt x="750" y="279"/>
                  </a:lnTo>
                  <a:lnTo>
                    <a:pt x="742" y="279"/>
                  </a:lnTo>
                  <a:lnTo>
                    <a:pt x="735" y="280"/>
                  </a:lnTo>
                  <a:lnTo>
                    <a:pt x="728" y="283"/>
                  </a:lnTo>
                  <a:lnTo>
                    <a:pt x="721" y="287"/>
                  </a:lnTo>
                  <a:lnTo>
                    <a:pt x="717" y="290"/>
                  </a:lnTo>
                  <a:lnTo>
                    <a:pt x="715" y="295"/>
                  </a:lnTo>
                  <a:lnTo>
                    <a:pt x="714" y="296"/>
                  </a:lnTo>
                  <a:lnTo>
                    <a:pt x="715" y="296"/>
                  </a:lnTo>
                  <a:lnTo>
                    <a:pt x="715" y="296"/>
                  </a:lnTo>
                  <a:lnTo>
                    <a:pt x="724" y="300"/>
                  </a:lnTo>
                  <a:lnTo>
                    <a:pt x="737" y="305"/>
                  </a:lnTo>
                  <a:lnTo>
                    <a:pt x="751" y="307"/>
                  </a:lnTo>
                  <a:lnTo>
                    <a:pt x="764" y="307"/>
                  </a:lnTo>
                  <a:lnTo>
                    <a:pt x="764" y="307"/>
                  </a:lnTo>
                  <a:close/>
                  <a:moveTo>
                    <a:pt x="673" y="407"/>
                  </a:moveTo>
                  <a:lnTo>
                    <a:pt x="673" y="407"/>
                  </a:lnTo>
                  <a:lnTo>
                    <a:pt x="677" y="410"/>
                  </a:lnTo>
                  <a:lnTo>
                    <a:pt x="681" y="411"/>
                  </a:lnTo>
                  <a:lnTo>
                    <a:pt x="684" y="410"/>
                  </a:lnTo>
                  <a:lnTo>
                    <a:pt x="686" y="407"/>
                  </a:lnTo>
                  <a:lnTo>
                    <a:pt x="691" y="403"/>
                  </a:lnTo>
                  <a:lnTo>
                    <a:pt x="696" y="400"/>
                  </a:lnTo>
                  <a:lnTo>
                    <a:pt x="701" y="400"/>
                  </a:lnTo>
                  <a:lnTo>
                    <a:pt x="701" y="400"/>
                  </a:lnTo>
                  <a:lnTo>
                    <a:pt x="707" y="398"/>
                  </a:lnTo>
                  <a:lnTo>
                    <a:pt x="711" y="396"/>
                  </a:lnTo>
                  <a:lnTo>
                    <a:pt x="715" y="390"/>
                  </a:lnTo>
                  <a:lnTo>
                    <a:pt x="717" y="384"/>
                  </a:lnTo>
                  <a:lnTo>
                    <a:pt x="720" y="371"/>
                  </a:lnTo>
                  <a:lnTo>
                    <a:pt x="723" y="360"/>
                  </a:lnTo>
                  <a:lnTo>
                    <a:pt x="723" y="360"/>
                  </a:lnTo>
                  <a:lnTo>
                    <a:pt x="723" y="357"/>
                  </a:lnTo>
                  <a:lnTo>
                    <a:pt x="721" y="354"/>
                  </a:lnTo>
                  <a:lnTo>
                    <a:pt x="720" y="353"/>
                  </a:lnTo>
                  <a:lnTo>
                    <a:pt x="717" y="353"/>
                  </a:lnTo>
                  <a:lnTo>
                    <a:pt x="714" y="353"/>
                  </a:lnTo>
                  <a:lnTo>
                    <a:pt x="713" y="354"/>
                  </a:lnTo>
                  <a:lnTo>
                    <a:pt x="711" y="356"/>
                  </a:lnTo>
                  <a:lnTo>
                    <a:pt x="713" y="359"/>
                  </a:lnTo>
                  <a:lnTo>
                    <a:pt x="713" y="359"/>
                  </a:lnTo>
                  <a:lnTo>
                    <a:pt x="714" y="364"/>
                  </a:lnTo>
                  <a:lnTo>
                    <a:pt x="714" y="369"/>
                  </a:lnTo>
                  <a:lnTo>
                    <a:pt x="713" y="369"/>
                  </a:lnTo>
                  <a:lnTo>
                    <a:pt x="711" y="369"/>
                  </a:lnTo>
                  <a:lnTo>
                    <a:pt x="710" y="364"/>
                  </a:lnTo>
                  <a:lnTo>
                    <a:pt x="710" y="364"/>
                  </a:lnTo>
                  <a:lnTo>
                    <a:pt x="710" y="363"/>
                  </a:lnTo>
                  <a:lnTo>
                    <a:pt x="707" y="361"/>
                  </a:lnTo>
                  <a:lnTo>
                    <a:pt x="701" y="360"/>
                  </a:lnTo>
                  <a:lnTo>
                    <a:pt x="696" y="360"/>
                  </a:lnTo>
                  <a:lnTo>
                    <a:pt x="693" y="359"/>
                  </a:lnTo>
                  <a:lnTo>
                    <a:pt x="690" y="357"/>
                  </a:lnTo>
                  <a:lnTo>
                    <a:pt x="690" y="357"/>
                  </a:lnTo>
                  <a:lnTo>
                    <a:pt x="690" y="354"/>
                  </a:lnTo>
                  <a:lnTo>
                    <a:pt x="691" y="353"/>
                  </a:lnTo>
                  <a:lnTo>
                    <a:pt x="697" y="349"/>
                  </a:lnTo>
                  <a:lnTo>
                    <a:pt x="705" y="346"/>
                  </a:lnTo>
                  <a:lnTo>
                    <a:pt x="708" y="343"/>
                  </a:lnTo>
                  <a:lnTo>
                    <a:pt x="711" y="340"/>
                  </a:lnTo>
                  <a:lnTo>
                    <a:pt x="711" y="340"/>
                  </a:lnTo>
                  <a:lnTo>
                    <a:pt x="711" y="337"/>
                  </a:lnTo>
                  <a:lnTo>
                    <a:pt x="711" y="334"/>
                  </a:lnTo>
                  <a:lnTo>
                    <a:pt x="705" y="332"/>
                  </a:lnTo>
                  <a:lnTo>
                    <a:pt x="700" y="329"/>
                  </a:lnTo>
                  <a:lnTo>
                    <a:pt x="698" y="327"/>
                  </a:lnTo>
                  <a:lnTo>
                    <a:pt x="700" y="324"/>
                  </a:lnTo>
                  <a:lnTo>
                    <a:pt x="700" y="324"/>
                  </a:lnTo>
                  <a:lnTo>
                    <a:pt x="700" y="324"/>
                  </a:lnTo>
                  <a:lnTo>
                    <a:pt x="700" y="323"/>
                  </a:lnTo>
                  <a:lnTo>
                    <a:pt x="697" y="322"/>
                  </a:lnTo>
                  <a:lnTo>
                    <a:pt x="687" y="323"/>
                  </a:lnTo>
                  <a:lnTo>
                    <a:pt x="678" y="326"/>
                  </a:lnTo>
                  <a:lnTo>
                    <a:pt x="677" y="329"/>
                  </a:lnTo>
                  <a:lnTo>
                    <a:pt x="678" y="330"/>
                  </a:lnTo>
                  <a:lnTo>
                    <a:pt x="678" y="330"/>
                  </a:lnTo>
                  <a:lnTo>
                    <a:pt x="683" y="332"/>
                  </a:lnTo>
                  <a:lnTo>
                    <a:pt x="683" y="333"/>
                  </a:lnTo>
                  <a:lnTo>
                    <a:pt x="683" y="334"/>
                  </a:lnTo>
                  <a:lnTo>
                    <a:pt x="683" y="336"/>
                  </a:lnTo>
                  <a:lnTo>
                    <a:pt x="677" y="336"/>
                  </a:lnTo>
                  <a:lnTo>
                    <a:pt x="673" y="334"/>
                  </a:lnTo>
                  <a:lnTo>
                    <a:pt x="670" y="333"/>
                  </a:lnTo>
                  <a:lnTo>
                    <a:pt x="670" y="333"/>
                  </a:lnTo>
                  <a:lnTo>
                    <a:pt x="666" y="332"/>
                  </a:lnTo>
                  <a:lnTo>
                    <a:pt x="660" y="330"/>
                  </a:lnTo>
                  <a:lnTo>
                    <a:pt x="654" y="332"/>
                  </a:lnTo>
                  <a:lnTo>
                    <a:pt x="649" y="333"/>
                  </a:lnTo>
                  <a:lnTo>
                    <a:pt x="644" y="336"/>
                  </a:lnTo>
                  <a:lnTo>
                    <a:pt x="641" y="339"/>
                  </a:lnTo>
                  <a:lnTo>
                    <a:pt x="640" y="343"/>
                  </a:lnTo>
                  <a:lnTo>
                    <a:pt x="641" y="346"/>
                  </a:lnTo>
                  <a:lnTo>
                    <a:pt x="641" y="346"/>
                  </a:lnTo>
                  <a:lnTo>
                    <a:pt x="646" y="347"/>
                  </a:lnTo>
                  <a:lnTo>
                    <a:pt x="650" y="349"/>
                  </a:lnTo>
                  <a:lnTo>
                    <a:pt x="659" y="349"/>
                  </a:lnTo>
                  <a:lnTo>
                    <a:pt x="663" y="349"/>
                  </a:lnTo>
                  <a:lnTo>
                    <a:pt x="664" y="350"/>
                  </a:lnTo>
                  <a:lnTo>
                    <a:pt x="663" y="354"/>
                  </a:lnTo>
                  <a:lnTo>
                    <a:pt x="660" y="360"/>
                  </a:lnTo>
                  <a:lnTo>
                    <a:pt x="660" y="360"/>
                  </a:lnTo>
                  <a:lnTo>
                    <a:pt x="656" y="364"/>
                  </a:lnTo>
                  <a:lnTo>
                    <a:pt x="651" y="367"/>
                  </a:lnTo>
                  <a:lnTo>
                    <a:pt x="647" y="367"/>
                  </a:lnTo>
                  <a:lnTo>
                    <a:pt x="643" y="364"/>
                  </a:lnTo>
                  <a:lnTo>
                    <a:pt x="636" y="359"/>
                  </a:lnTo>
                  <a:lnTo>
                    <a:pt x="633" y="357"/>
                  </a:lnTo>
                  <a:lnTo>
                    <a:pt x="627" y="357"/>
                  </a:lnTo>
                  <a:lnTo>
                    <a:pt x="627" y="357"/>
                  </a:lnTo>
                  <a:lnTo>
                    <a:pt x="624" y="359"/>
                  </a:lnTo>
                  <a:lnTo>
                    <a:pt x="622" y="361"/>
                  </a:lnTo>
                  <a:lnTo>
                    <a:pt x="622" y="364"/>
                  </a:lnTo>
                  <a:lnTo>
                    <a:pt x="622" y="367"/>
                  </a:lnTo>
                  <a:lnTo>
                    <a:pt x="624" y="371"/>
                  </a:lnTo>
                  <a:lnTo>
                    <a:pt x="629" y="374"/>
                  </a:lnTo>
                  <a:lnTo>
                    <a:pt x="633" y="378"/>
                  </a:lnTo>
                  <a:lnTo>
                    <a:pt x="640" y="380"/>
                  </a:lnTo>
                  <a:lnTo>
                    <a:pt x="640" y="380"/>
                  </a:lnTo>
                  <a:lnTo>
                    <a:pt x="646" y="383"/>
                  </a:lnTo>
                  <a:lnTo>
                    <a:pt x="651" y="386"/>
                  </a:lnTo>
                  <a:lnTo>
                    <a:pt x="657" y="393"/>
                  </a:lnTo>
                  <a:lnTo>
                    <a:pt x="664" y="400"/>
                  </a:lnTo>
                  <a:lnTo>
                    <a:pt x="667" y="404"/>
                  </a:lnTo>
                  <a:lnTo>
                    <a:pt x="673" y="407"/>
                  </a:lnTo>
                  <a:lnTo>
                    <a:pt x="673" y="407"/>
                  </a:lnTo>
                  <a:close/>
                  <a:moveTo>
                    <a:pt x="788" y="293"/>
                  </a:moveTo>
                  <a:lnTo>
                    <a:pt x="788" y="293"/>
                  </a:lnTo>
                  <a:lnTo>
                    <a:pt x="791" y="297"/>
                  </a:lnTo>
                  <a:lnTo>
                    <a:pt x="792" y="300"/>
                  </a:lnTo>
                  <a:lnTo>
                    <a:pt x="795" y="302"/>
                  </a:lnTo>
                  <a:lnTo>
                    <a:pt x="797" y="302"/>
                  </a:lnTo>
                  <a:lnTo>
                    <a:pt x="801" y="302"/>
                  </a:lnTo>
                  <a:lnTo>
                    <a:pt x="804" y="302"/>
                  </a:lnTo>
                  <a:lnTo>
                    <a:pt x="806" y="303"/>
                  </a:lnTo>
                  <a:lnTo>
                    <a:pt x="806" y="303"/>
                  </a:lnTo>
                  <a:lnTo>
                    <a:pt x="814" y="307"/>
                  </a:lnTo>
                  <a:lnTo>
                    <a:pt x="821" y="310"/>
                  </a:lnTo>
                  <a:lnTo>
                    <a:pt x="828" y="310"/>
                  </a:lnTo>
                  <a:lnTo>
                    <a:pt x="831" y="309"/>
                  </a:lnTo>
                  <a:lnTo>
                    <a:pt x="834" y="307"/>
                  </a:lnTo>
                  <a:lnTo>
                    <a:pt x="834" y="307"/>
                  </a:lnTo>
                  <a:lnTo>
                    <a:pt x="841" y="300"/>
                  </a:lnTo>
                  <a:lnTo>
                    <a:pt x="843" y="300"/>
                  </a:lnTo>
                  <a:lnTo>
                    <a:pt x="845" y="302"/>
                  </a:lnTo>
                  <a:lnTo>
                    <a:pt x="845" y="302"/>
                  </a:lnTo>
                  <a:lnTo>
                    <a:pt x="846" y="305"/>
                  </a:lnTo>
                  <a:lnTo>
                    <a:pt x="849" y="307"/>
                  </a:lnTo>
                  <a:lnTo>
                    <a:pt x="861" y="310"/>
                  </a:lnTo>
                  <a:lnTo>
                    <a:pt x="876" y="312"/>
                  </a:lnTo>
                  <a:lnTo>
                    <a:pt x="898" y="312"/>
                  </a:lnTo>
                  <a:lnTo>
                    <a:pt x="898" y="312"/>
                  </a:lnTo>
                  <a:lnTo>
                    <a:pt x="909" y="312"/>
                  </a:lnTo>
                  <a:lnTo>
                    <a:pt x="916" y="310"/>
                  </a:lnTo>
                  <a:lnTo>
                    <a:pt x="922" y="309"/>
                  </a:lnTo>
                  <a:lnTo>
                    <a:pt x="925" y="306"/>
                  </a:lnTo>
                  <a:lnTo>
                    <a:pt x="929" y="303"/>
                  </a:lnTo>
                  <a:lnTo>
                    <a:pt x="930" y="303"/>
                  </a:lnTo>
                  <a:lnTo>
                    <a:pt x="933" y="303"/>
                  </a:lnTo>
                  <a:lnTo>
                    <a:pt x="933" y="303"/>
                  </a:lnTo>
                  <a:lnTo>
                    <a:pt x="943" y="307"/>
                  </a:lnTo>
                  <a:lnTo>
                    <a:pt x="954" y="309"/>
                  </a:lnTo>
                  <a:lnTo>
                    <a:pt x="967" y="309"/>
                  </a:lnTo>
                  <a:lnTo>
                    <a:pt x="976" y="307"/>
                  </a:lnTo>
                  <a:lnTo>
                    <a:pt x="976" y="307"/>
                  </a:lnTo>
                  <a:lnTo>
                    <a:pt x="980" y="306"/>
                  </a:lnTo>
                  <a:lnTo>
                    <a:pt x="983" y="303"/>
                  </a:lnTo>
                  <a:lnTo>
                    <a:pt x="987" y="296"/>
                  </a:lnTo>
                  <a:lnTo>
                    <a:pt x="990" y="289"/>
                  </a:lnTo>
                  <a:lnTo>
                    <a:pt x="990" y="282"/>
                  </a:lnTo>
                  <a:lnTo>
                    <a:pt x="990" y="282"/>
                  </a:lnTo>
                  <a:lnTo>
                    <a:pt x="990" y="280"/>
                  </a:lnTo>
                  <a:lnTo>
                    <a:pt x="987" y="279"/>
                  </a:lnTo>
                  <a:lnTo>
                    <a:pt x="979" y="276"/>
                  </a:lnTo>
                  <a:lnTo>
                    <a:pt x="966" y="275"/>
                  </a:lnTo>
                  <a:lnTo>
                    <a:pt x="950" y="273"/>
                  </a:lnTo>
                  <a:lnTo>
                    <a:pt x="935" y="272"/>
                  </a:lnTo>
                  <a:lnTo>
                    <a:pt x="920" y="272"/>
                  </a:lnTo>
                  <a:lnTo>
                    <a:pt x="907" y="273"/>
                  </a:lnTo>
                  <a:lnTo>
                    <a:pt x="900" y="275"/>
                  </a:lnTo>
                  <a:lnTo>
                    <a:pt x="900" y="275"/>
                  </a:lnTo>
                  <a:lnTo>
                    <a:pt x="895" y="277"/>
                  </a:lnTo>
                  <a:lnTo>
                    <a:pt x="889" y="277"/>
                  </a:lnTo>
                  <a:lnTo>
                    <a:pt x="876" y="277"/>
                  </a:lnTo>
                  <a:lnTo>
                    <a:pt x="865" y="276"/>
                  </a:lnTo>
                  <a:lnTo>
                    <a:pt x="859" y="276"/>
                  </a:lnTo>
                  <a:lnTo>
                    <a:pt x="855" y="277"/>
                  </a:lnTo>
                  <a:lnTo>
                    <a:pt x="855" y="277"/>
                  </a:lnTo>
                  <a:lnTo>
                    <a:pt x="851" y="279"/>
                  </a:lnTo>
                  <a:lnTo>
                    <a:pt x="849" y="279"/>
                  </a:lnTo>
                  <a:lnTo>
                    <a:pt x="845" y="276"/>
                  </a:lnTo>
                  <a:lnTo>
                    <a:pt x="839" y="272"/>
                  </a:lnTo>
                  <a:lnTo>
                    <a:pt x="835" y="270"/>
                  </a:lnTo>
                  <a:lnTo>
                    <a:pt x="828" y="269"/>
                  </a:lnTo>
                  <a:lnTo>
                    <a:pt x="828" y="269"/>
                  </a:lnTo>
                  <a:lnTo>
                    <a:pt x="824" y="269"/>
                  </a:lnTo>
                  <a:lnTo>
                    <a:pt x="821" y="268"/>
                  </a:lnTo>
                  <a:lnTo>
                    <a:pt x="821" y="266"/>
                  </a:lnTo>
                  <a:lnTo>
                    <a:pt x="822" y="263"/>
                  </a:lnTo>
                  <a:lnTo>
                    <a:pt x="834" y="255"/>
                  </a:lnTo>
                  <a:lnTo>
                    <a:pt x="834" y="255"/>
                  </a:lnTo>
                  <a:lnTo>
                    <a:pt x="834" y="253"/>
                  </a:lnTo>
                  <a:lnTo>
                    <a:pt x="831" y="250"/>
                  </a:lnTo>
                  <a:lnTo>
                    <a:pt x="818" y="246"/>
                  </a:lnTo>
                  <a:lnTo>
                    <a:pt x="804" y="242"/>
                  </a:lnTo>
                  <a:lnTo>
                    <a:pt x="797" y="242"/>
                  </a:lnTo>
                  <a:lnTo>
                    <a:pt x="791" y="242"/>
                  </a:lnTo>
                  <a:lnTo>
                    <a:pt x="791" y="242"/>
                  </a:lnTo>
                  <a:lnTo>
                    <a:pt x="781" y="242"/>
                  </a:lnTo>
                  <a:lnTo>
                    <a:pt x="774" y="240"/>
                  </a:lnTo>
                  <a:lnTo>
                    <a:pt x="757" y="232"/>
                  </a:lnTo>
                  <a:lnTo>
                    <a:pt x="757" y="232"/>
                  </a:lnTo>
                  <a:lnTo>
                    <a:pt x="751" y="231"/>
                  </a:lnTo>
                  <a:lnTo>
                    <a:pt x="744" y="229"/>
                  </a:lnTo>
                  <a:lnTo>
                    <a:pt x="728" y="229"/>
                  </a:lnTo>
                  <a:lnTo>
                    <a:pt x="723" y="229"/>
                  </a:lnTo>
                  <a:lnTo>
                    <a:pt x="717" y="232"/>
                  </a:lnTo>
                  <a:lnTo>
                    <a:pt x="715" y="235"/>
                  </a:lnTo>
                  <a:lnTo>
                    <a:pt x="715" y="238"/>
                  </a:lnTo>
                  <a:lnTo>
                    <a:pt x="715" y="238"/>
                  </a:lnTo>
                  <a:lnTo>
                    <a:pt x="720" y="240"/>
                  </a:lnTo>
                  <a:lnTo>
                    <a:pt x="725" y="243"/>
                  </a:lnTo>
                  <a:lnTo>
                    <a:pt x="741" y="250"/>
                  </a:lnTo>
                  <a:lnTo>
                    <a:pt x="758" y="255"/>
                  </a:lnTo>
                  <a:lnTo>
                    <a:pt x="764" y="255"/>
                  </a:lnTo>
                  <a:lnTo>
                    <a:pt x="767" y="252"/>
                  </a:lnTo>
                  <a:lnTo>
                    <a:pt x="767" y="252"/>
                  </a:lnTo>
                  <a:lnTo>
                    <a:pt x="768" y="250"/>
                  </a:lnTo>
                  <a:lnTo>
                    <a:pt x="771" y="250"/>
                  </a:lnTo>
                  <a:lnTo>
                    <a:pt x="777" y="255"/>
                  </a:lnTo>
                  <a:lnTo>
                    <a:pt x="788" y="269"/>
                  </a:lnTo>
                  <a:lnTo>
                    <a:pt x="788" y="269"/>
                  </a:lnTo>
                  <a:lnTo>
                    <a:pt x="789" y="272"/>
                  </a:lnTo>
                  <a:lnTo>
                    <a:pt x="789" y="275"/>
                  </a:lnTo>
                  <a:lnTo>
                    <a:pt x="788" y="279"/>
                  </a:lnTo>
                  <a:lnTo>
                    <a:pt x="787" y="285"/>
                  </a:lnTo>
                  <a:lnTo>
                    <a:pt x="788" y="289"/>
                  </a:lnTo>
                  <a:lnTo>
                    <a:pt x="788" y="293"/>
                  </a:lnTo>
                  <a:lnTo>
                    <a:pt x="788" y="293"/>
                  </a:lnTo>
                  <a:close/>
                  <a:moveTo>
                    <a:pt x="825" y="209"/>
                  </a:moveTo>
                  <a:lnTo>
                    <a:pt x="825" y="209"/>
                  </a:lnTo>
                  <a:lnTo>
                    <a:pt x="819" y="208"/>
                  </a:lnTo>
                  <a:lnTo>
                    <a:pt x="815" y="208"/>
                  </a:lnTo>
                  <a:lnTo>
                    <a:pt x="811" y="209"/>
                  </a:lnTo>
                  <a:lnTo>
                    <a:pt x="806" y="212"/>
                  </a:lnTo>
                  <a:lnTo>
                    <a:pt x="805" y="215"/>
                  </a:lnTo>
                  <a:lnTo>
                    <a:pt x="804" y="216"/>
                  </a:lnTo>
                  <a:lnTo>
                    <a:pt x="805" y="219"/>
                  </a:lnTo>
                  <a:lnTo>
                    <a:pt x="809" y="222"/>
                  </a:lnTo>
                  <a:lnTo>
                    <a:pt x="809" y="222"/>
                  </a:lnTo>
                  <a:lnTo>
                    <a:pt x="814" y="223"/>
                  </a:lnTo>
                  <a:lnTo>
                    <a:pt x="818" y="222"/>
                  </a:lnTo>
                  <a:lnTo>
                    <a:pt x="822" y="222"/>
                  </a:lnTo>
                  <a:lnTo>
                    <a:pt x="826" y="219"/>
                  </a:lnTo>
                  <a:lnTo>
                    <a:pt x="828" y="218"/>
                  </a:lnTo>
                  <a:lnTo>
                    <a:pt x="829" y="215"/>
                  </a:lnTo>
                  <a:lnTo>
                    <a:pt x="828" y="212"/>
                  </a:lnTo>
                  <a:lnTo>
                    <a:pt x="825" y="209"/>
                  </a:lnTo>
                  <a:lnTo>
                    <a:pt x="825" y="209"/>
                  </a:lnTo>
                  <a:close/>
                  <a:moveTo>
                    <a:pt x="723" y="130"/>
                  </a:moveTo>
                  <a:lnTo>
                    <a:pt x="723" y="130"/>
                  </a:lnTo>
                  <a:lnTo>
                    <a:pt x="725" y="132"/>
                  </a:lnTo>
                  <a:lnTo>
                    <a:pt x="728" y="134"/>
                  </a:lnTo>
                  <a:lnTo>
                    <a:pt x="730" y="138"/>
                  </a:lnTo>
                  <a:lnTo>
                    <a:pt x="733" y="144"/>
                  </a:lnTo>
                  <a:lnTo>
                    <a:pt x="734" y="145"/>
                  </a:lnTo>
                  <a:lnTo>
                    <a:pt x="738" y="147"/>
                  </a:lnTo>
                  <a:lnTo>
                    <a:pt x="738" y="147"/>
                  </a:lnTo>
                  <a:lnTo>
                    <a:pt x="742" y="148"/>
                  </a:lnTo>
                  <a:lnTo>
                    <a:pt x="750" y="148"/>
                  </a:lnTo>
                  <a:lnTo>
                    <a:pt x="765" y="147"/>
                  </a:lnTo>
                  <a:lnTo>
                    <a:pt x="778" y="145"/>
                  </a:lnTo>
                  <a:lnTo>
                    <a:pt x="782" y="147"/>
                  </a:lnTo>
                  <a:lnTo>
                    <a:pt x="785" y="148"/>
                  </a:lnTo>
                  <a:lnTo>
                    <a:pt x="785" y="148"/>
                  </a:lnTo>
                  <a:lnTo>
                    <a:pt x="784" y="151"/>
                  </a:lnTo>
                  <a:lnTo>
                    <a:pt x="781" y="154"/>
                  </a:lnTo>
                  <a:lnTo>
                    <a:pt x="769" y="157"/>
                  </a:lnTo>
                  <a:lnTo>
                    <a:pt x="760" y="159"/>
                  </a:lnTo>
                  <a:lnTo>
                    <a:pt x="757" y="161"/>
                  </a:lnTo>
                  <a:lnTo>
                    <a:pt x="757" y="161"/>
                  </a:lnTo>
                  <a:lnTo>
                    <a:pt x="757" y="162"/>
                  </a:lnTo>
                  <a:lnTo>
                    <a:pt x="757" y="162"/>
                  </a:lnTo>
                  <a:lnTo>
                    <a:pt x="762" y="167"/>
                  </a:lnTo>
                  <a:lnTo>
                    <a:pt x="771" y="171"/>
                  </a:lnTo>
                  <a:lnTo>
                    <a:pt x="778" y="175"/>
                  </a:lnTo>
                  <a:lnTo>
                    <a:pt x="779" y="178"/>
                  </a:lnTo>
                  <a:lnTo>
                    <a:pt x="779" y="179"/>
                  </a:lnTo>
                  <a:lnTo>
                    <a:pt x="779" y="179"/>
                  </a:lnTo>
                  <a:lnTo>
                    <a:pt x="779" y="181"/>
                  </a:lnTo>
                  <a:lnTo>
                    <a:pt x="784" y="184"/>
                  </a:lnTo>
                  <a:lnTo>
                    <a:pt x="795" y="188"/>
                  </a:lnTo>
                  <a:lnTo>
                    <a:pt x="809" y="191"/>
                  </a:lnTo>
                  <a:lnTo>
                    <a:pt x="814" y="191"/>
                  </a:lnTo>
                  <a:lnTo>
                    <a:pt x="816" y="189"/>
                  </a:lnTo>
                  <a:lnTo>
                    <a:pt x="816" y="189"/>
                  </a:lnTo>
                  <a:lnTo>
                    <a:pt x="821" y="186"/>
                  </a:lnTo>
                  <a:lnTo>
                    <a:pt x="826" y="186"/>
                  </a:lnTo>
                  <a:lnTo>
                    <a:pt x="832" y="186"/>
                  </a:lnTo>
                  <a:lnTo>
                    <a:pt x="839" y="189"/>
                  </a:lnTo>
                  <a:lnTo>
                    <a:pt x="839" y="189"/>
                  </a:lnTo>
                  <a:lnTo>
                    <a:pt x="843" y="189"/>
                  </a:lnTo>
                  <a:lnTo>
                    <a:pt x="845" y="188"/>
                  </a:lnTo>
                  <a:lnTo>
                    <a:pt x="849" y="179"/>
                  </a:lnTo>
                  <a:lnTo>
                    <a:pt x="852" y="172"/>
                  </a:lnTo>
                  <a:lnTo>
                    <a:pt x="853" y="171"/>
                  </a:lnTo>
                  <a:lnTo>
                    <a:pt x="856" y="171"/>
                  </a:lnTo>
                  <a:lnTo>
                    <a:pt x="856" y="171"/>
                  </a:lnTo>
                  <a:lnTo>
                    <a:pt x="858" y="172"/>
                  </a:lnTo>
                  <a:lnTo>
                    <a:pt x="859" y="172"/>
                  </a:lnTo>
                  <a:lnTo>
                    <a:pt x="862" y="168"/>
                  </a:lnTo>
                  <a:lnTo>
                    <a:pt x="866" y="162"/>
                  </a:lnTo>
                  <a:lnTo>
                    <a:pt x="869" y="159"/>
                  </a:lnTo>
                  <a:lnTo>
                    <a:pt x="872" y="158"/>
                  </a:lnTo>
                  <a:lnTo>
                    <a:pt x="872" y="158"/>
                  </a:lnTo>
                  <a:lnTo>
                    <a:pt x="880" y="155"/>
                  </a:lnTo>
                  <a:lnTo>
                    <a:pt x="889" y="154"/>
                  </a:lnTo>
                  <a:lnTo>
                    <a:pt x="896" y="151"/>
                  </a:lnTo>
                  <a:lnTo>
                    <a:pt x="899" y="151"/>
                  </a:lnTo>
                  <a:lnTo>
                    <a:pt x="899" y="148"/>
                  </a:lnTo>
                  <a:lnTo>
                    <a:pt x="899" y="148"/>
                  </a:lnTo>
                  <a:lnTo>
                    <a:pt x="899" y="145"/>
                  </a:lnTo>
                  <a:lnTo>
                    <a:pt x="896" y="144"/>
                  </a:lnTo>
                  <a:lnTo>
                    <a:pt x="892" y="141"/>
                  </a:lnTo>
                  <a:lnTo>
                    <a:pt x="883" y="141"/>
                  </a:lnTo>
                  <a:lnTo>
                    <a:pt x="883" y="141"/>
                  </a:lnTo>
                  <a:lnTo>
                    <a:pt x="875" y="141"/>
                  </a:lnTo>
                  <a:lnTo>
                    <a:pt x="869" y="139"/>
                  </a:lnTo>
                  <a:lnTo>
                    <a:pt x="868" y="138"/>
                  </a:lnTo>
                  <a:lnTo>
                    <a:pt x="866" y="135"/>
                  </a:lnTo>
                  <a:lnTo>
                    <a:pt x="866" y="134"/>
                  </a:lnTo>
                  <a:lnTo>
                    <a:pt x="868" y="131"/>
                  </a:lnTo>
                  <a:lnTo>
                    <a:pt x="868" y="131"/>
                  </a:lnTo>
                  <a:lnTo>
                    <a:pt x="869" y="128"/>
                  </a:lnTo>
                  <a:lnTo>
                    <a:pt x="869" y="127"/>
                  </a:lnTo>
                  <a:lnTo>
                    <a:pt x="863" y="122"/>
                  </a:lnTo>
                  <a:lnTo>
                    <a:pt x="861" y="120"/>
                  </a:lnTo>
                  <a:lnTo>
                    <a:pt x="859" y="118"/>
                  </a:lnTo>
                  <a:lnTo>
                    <a:pt x="861" y="115"/>
                  </a:lnTo>
                  <a:lnTo>
                    <a:pt x="861" y="115"/>
                  </a:lnTo>
                  <a:lnTo>
                    <a:pt x="862" y="114"/>
                  </a:lnTo>
                  <a:lnTo>
                    <a:pt x="862" y="112"/>
                  </a:lnTo>
                  <a:lnTo>
                    <a:pt x="861" y="110"/>
                  </a:lnTo>
                  <a:lnTo>
                    <a:pt x="858" y="110"/>
                  </a:lnTo>
                  <a:lnTo>
                    <a:pt x="855" y="108"/>
                  </a:lnTo>
                  <a:lnTo>
                    <a:pt x="852" y="110"/>
                  </a:lnTo>
                  <a:lnTo>
                    <a:pt x="849" y="111"/>
                  </a:lnTo>
                  <a:lnTo>
                    <a:pt x="849" y="112"/>
                  </a:lnTo>
                  <a:lnTo>
                    <a:pt x="849" y="112"/>
                  </a:lnTo>
                  <a:lnTo>
                    <a:pt x="849" y="115"/>
                  </a:lnTo>
                  <a:lnTo>
                    <a:pt x="849" y="117"/>
                  </a:lnTo>
                  <a:lnTo>
                    <a:pt x="846" y="117"/>
                  </a:lnTo>
                  <a:lnTo>
                    <a:pt x="843" y="115"/>
                  </a:lnTo>
                  <a:lnTo>
                    <a:pt x="838" y="111"/>
                  </a:lnTo>
                  <a:lnTo>
                    <a:pt x="836" y="108"/>
                  </a:lnTo>
                  <a:lnTo>
                    <a:pt x="835" y="105"/>
                  </a:lnTo>
                  <a:lnTo>
                    <a:pt x="835" y="105"/>
                  </a:lnTo>
                  <a:lnTo>
                    <a:pt x="832" y="102"/>
                  </a:lnTo>
                  <a:lnTo>
                    <a:pt x="829" y="101"/>
                  </a:lnTo>
                  <a:lnTo>
                    <a:pt x="816" y="95"/>
                  </a:lnTo>
                  <a:lnTo>
                    <a:pt x="799" y="88"/>
                  </a:lnTo>
                  <a:lnTo>
                    <a:pt x="792" y="84"/>
                  </a:lnTo>
                  <a:lnTo>
                    <a:pt x="784" y="78"/>
                  </a:lnTo>
                  <a:lnTo>
                    <a:pt x="784" y="78"/>
                  </a:lnTo>
                  <a:lnTo>
                    <a:pt x="777" y="73"/>
                  </a:lnTo>
                  <a:lnTo>
                    <a:pt x="769" y="70"/>
                  </a:lnTo>
                  <a:lnTo>
                    <a:pt x="764" y="68"/>
                  </a:lnTo>
                  <a:lnTo>
                    <a:pt x="760" y="70"/>
                  </a:lnTo>
                  <a:lnTo>
                    <a:pt x="755" y="70"/>
                  </a:lnTo>
                  <a:lnTo>
                    <a:pt x="754" y="71"/>
                  </a:lnTo>
                  <a:lnTo>
                    <a:pt x="754" y="74"/>
                  </a:lnTo>
                  <a:lnTo>
                    <a:pt x="757" y="74"/>
                  </a:lnTo>
                  <a:lnTo>
                    <a:pt x="757" y="74"/>
                  </a:lnTo>
                  <a:lnTo>
                    <a:pt x="762" y="77"/>
                  </a:lnTo>
                  <a:lnTo>
                    <a:pt x="765" y="80"/>
                  </a:lnTo>
                  <a:lnTo>
                    <a:pt x="764" y="80"/>
                  </a:lnTo>
                  <a:lnTo>
                    <a:pt x="764" y="81"/>
                  </a:lnTo>
                  <a:lnTo>
                    <a:pt x="758" y="81"/>
                  </a:lnTo>
                  <a:lnTo>
                    <a:pt x="758" y="81"/>
                  </a:lnTo>
                  <a:lnTo>
                    <a:pt x="750" y="81"/>
                  </a:lnTo>
                  <a:lnTo>
                    <a:pt x="744" y="83"/>
                  </a:lnTo>
                  <a:lnTo>
                    <a:pt x="741" y="84"/>
                  </a:lnTo>
                  <a:lnTo>
                    <a:pt x="741" y="84"/>
                  </a:lnTo>
                  <a:lnTo>
                    <a:pt x="742" y="87"/>
                  </a:lnTo>
                  <a:lnTo>
                    <a:pt x="747" y="88"/>
                  </a:lnTo>
                  <a:lnTo>
                    <a:pt x="747" y="88"/>
                  </a:lnTo>
                  <a:lnTo>
                    <a:pt x="751" y="90"/>
                  </a:lnTo>
                  <a:lnTo>
                    <a:pt x="752" y="91"/>
                  </a:lnTo>
                  <a:lnTo>
                    <a:pt x="752" y="93"/>
                  </a:lnTo>
                  <a:lnTo>
                    <a:pt x="751" y="94"/>
                  </a:lnTo>
                  <a:lnTo>
                    <a:pt x="742" y="95"/>
                  </a:lnTo>
                  <a:lnTo>
                    <a:pt x="734" y="95"/>
                  </a:lnTo>
                  <a:lnTo>
                    <a:pt x="734" y="95"/>
                  </a:lnTo>
                  <a:lnTo>
                    <a:pt x="730" y="97"/>
                  </a:lnTo>
                  <a:lnTo>
                    <a:pt x="727" y="98"/>
                  </a:lnTo>
                  <a:lnTo>
                    <a:pt x="725" y="101"/>
                  </a:lnTo>
                  <a:lnTo>
                    <a:pt x="725" y="104"/>
                  </a:lnTo>
                  <a:lnTo>
                    <a:pt x="725" y="107"/>
                  </a:lnTo>
                  <a:lnTo>
                    <a:pt x="728" y="110"/>
                  </a:lnTo>
                  <a:lnTo>
                    <a:pt x="731" y="112"/>
                  </a:lnTo>
                  <a:lnTo>
                    <a:pt x="737" y="114"/>
                  </a:lnTo>
                  <a:lnTo>
                    <a:pt x="737" y="114"/>
                  </a:lnTo>
                  <a:lnTo>
                    <a:pt x="741" y="115"/>
                  </a:lnTo>
                  <a:lnTo>
                    <a:pt x="744" y="117"/>
                  </a:lnTo>
                  <a:lnTo>
                    <a:pt x="744" y="118"/>
                  </a:lnTo>
                  <a:lnTo>
                    <a:pt x="742" y="120"/>
                  </a:lnTo>
                  <a:lnTo>
                    <a:pt x="741" y="121"/>
                  </a:lnTo>
                  <a:lnTo>
                    <a:pt x="737" y="122"/>
                  </a:lnTo>
                  <a:lnTo>
                    <a:pt x="733" y="122"/>
                  </a:lnTo>
                  <a:lnTo>
                    <a:pt x="728" y="121"/>
                  </a:lnTo>
                  <a:lnTo>
                    <a:pt x="728" y="121"/>
                  </a:lnTo>
                  <a:lnTo>
                    <a:pt x="720" y="121"/>
                  </a:lnTo>
                  <a:lnTo>
                    <a:pt x="718" y="121"/>
                  </a:lnTo>
                  <a:lnTo>
                    <a:pt x="715" y="122"/>
                  </a:lnTo>
                  <a:lnTo>
                    <a:pt x="715" y="124"/>
                  </a:lnTo>
                  <a:lnTo>
                    <a:pt x="717" y="125"/>
                  </a:lnTo>
                  <a:lnTo>
                    <a:pt x="723" y="130"/>
                  </a:lnTo>
                  <a:lnTo>
                    <a:pt x="723" y="130"/>
                  </a:lnTo>
                  <a:close/>
                  <a:moveTo>
                    <a:pt x="808" y="60"/>
                  </a:moveTo>
                  <a:lnTo>
                    <a:pt x="808" y="60"/>
                  </a:lnTo>
                  <a:lnTo>
                    <a:pt x="815" y="57"/>
                  </a:lnTo>
                  <a:lnTo>
                    <a:pt x="819" y="57"/>
                  </a:lnTo>
                  <a:lnTo>
                    <a:pt x="821" y="57"/>
                  </a:lnTo>
                  <a:lnTo>
                    <a:pt x="821" y="58"/>
                  </a:lnTo>
                  <a:lnTo>
                    <a:pt x="821" y="60"/>
                  </a:lnTo>
                  <a:lnTo>
                    <a:pt x="818" y="61"/>
                  </a:lnTo>
                  <a:lnTo>
                    <a:pt x="818" y="61"/>
                  </a:lnTo>
                  <a:lnTo>
                    <a:pt x="814" y="64"/>
                  </a:lnTo>
                  <a:lnTo>
                    <a:pt x="812" y="66"/>
                  </a:lnTo>
                  <a:lnTo>
                    <a:pt x="814" y="67"/>
                  </a:lnTo>
                  <a:lnTo>
                    <a:pt x="816" y="68"/>
                  </a:lnTo>
                  <a:lnTo>
                    <a:pt x="824" y="68"/>
                  </a:lnTo>
                  <a:lnTo>
                    <a:pt x="824" y="68"/>
                  </a:lnTo>
                  <a:lnTo>
                    <a:pt x="828" y="68"/>
                  </a:lnTo>
                  <a:lnTo>
                    <a:pt x="826" y="71"/>
                  </a:lnTo>
                  <a:lnTo>
                    <a:pt x="822" y="74"/>
                  </a:lnTo>
                  <a:lnTo>
                    <a:pt x="819" y="77"/>
                  </a:lnTo>
                  <a:lnTo>
                    <a:pt x="819" y="78"/>
                  </a:lnTo>
                  <a:lnTo>
                    <a:pt x="819" y="78"/>
                  </a:lnTo>
                  <a:lnTo>
                    <a:pt x="819" y="81"/>
                  </a:lnTo>
                  <a:lnTo>
                    <a:pt x="821" y="83"/>
                  </a:lnTo>
                  <a:lnTo>
                    <a:pt x="826" y="84"/>
                  </a:lnTo>
                  <a:lnTo>
                    <a:pt x="831" y="85"/>
                  </a:lnTo>
                  <a:lnTo>
                    <a:pt x="834" y="87"/>
                  </a:lnTo>
                  <a:lnTo>
                    <a:pt x="834" y="88"/>
                  </a:lnTo>
                  <a:lnTo>
                    <a:pt x="834" y="88"/>
                  </a:lnTo>
                  <a:lnTo>
                    <a:pt x="835" y="91"/>
                  </a:lnTo>
                  <a:lnTo>
                    <a:pt x="839" y="94"/>
                  </a:lnTo>
                  <a:lnTo>
                    <a:pt x="851" y="95"/>
                  </a:lnTo>
                  <a:lnTo>
                    <a:pt x="858" y="95"/>
                  </a:lnTo>
                  <a:lnTo>
                    <a:pt x="865" y="94"/>
                  </a:lnTo>
                  <a:lnTo>
                    <a:pt x="870" y="93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9" y="87"/>
                  </a:lnTo>
                  <a:lnTo>
                    <a:pt x="880" y="87"/>
                  </a:lnTo>
                  <a:lnTo>
                    <a:pt x="880" y="88"/>
                  </a:lnTo>
                  <a:lnTo>
                    <a:pt x="879" y="98"/>
                  </a:lnTo>
                  <a:lnTo>
                    <a:pt x="879" y="98"/>
                  </a:lnTo>
                  <a:lnTo>
                    <a:pt x="882" y="100"/>
                  </a:lnTo>
                  <a:lnTo>
                    <a:pt x="886" y="102"/>
                  </a:lnTo>
                  <a:lnTo>
                    <a:pt x="902" y="105"/>
                  </a:lnTo>
                  <a:lnTo>
                    <a:pt x="917" y="105"/>
                  </a:lnTo>
                  <a:lnTo>
                    <a:pt x="923" y="104"/>
                  </a:lnTo>
                  <a:lnTo>
                    <a:pt x="925" y="101"/>
                  </a:lnTo>
                  <a:lnTo>
                    <a:pt x="925" y="101"/>
                  </a:lnTo>
                  <a:lnTo>
                    <a:pt x="927" y="98"/>
                  </a:lnTo>
                  <a:lnTo>
                    <a:pt x="932" y="97"/>
                  </a:lnTo>
                  <a:lnTo>
                    <a:pt x="942" y="100"/>
                  </a:lnTo>
                  <a:lnTo>
                    <a:pt x="942" y="100"/>
                  </a:lnTo>
                  <a:lnTo>
                    <a:pt x="947" y="100"/>
                  </a:lnTo>
                  <a:lnTo>
                    <a:pt x="953" y="100"/>
                  </a:lnTo>
                  <a:lnTo>
                    <a:pt x="970" y="95"/>
                  </a:lnTo>
                  <a:lnTo>
                    <a:pt x="986" y="90"/>
                  </a:lnTo>
                  <a:lnTo>
                    <a:pt x="991" y="87"/>
                  </a:lnTo>
                  <a:lnTo>
                    <a:pt x="993" y="83"/>
                  </a:lnTo>
                  <a:lnTo>
                    <a:pt x="993" y="83"/>
                  </a:lnTo>
                  <a:lnTo>
                    <a:pt x="994" y="81"/>
                  </a:lnTo>
                  <a:lnTo>
                    <a:pt x="996" y="80"/>
                  </a:lnTo>
                  <a:lnTo>
                    <a:pt x="997" y="81"/>
                  </a:lnTo>
                  <a:lnTo>
                    <a:pt x="999" y="83"/>
                  </a:lnTo>
                  <a:lnTo>
                    <a:pt x="1000" y="85"/>
                  </a:lnTo>
                  <a:lnTo>
                    <a:pt x="999" y="90"/>
                  </a:lnTo>
                  <a:lnTo>
                    <a:pt x="997" y="93"/>
                  </a:lnTo>
                  <a:lnTo>
                    <a:pt x="993" y="97"/>
                  </a:lnTo>
                  <a:lnTo>
                    <a:pt x="993" y="97"/>
                  </a:lnTo>
                  <a:lnTo>
                    <a:pt x="987" y="100"/>
                  </a:lnTo>
                  <a:lnTo>
                    <a:pt x="981" y="102"/>
                  </a:lnTo>
                  <a:lnTo>
                    <a:pt x="966" y="104"/>
                  </a:lnTo>
                  <a:lnTo>
                    <a:pt x="952" y="107"/>
                  </a:lnTo>
                  <a:lnTo>
                    <a:pt x="940" y="108"/>
                  </a:lnTo>
                  <a:lnTo>
                    <a:pt x="940" y="108"/>
                  </a:lnTo>
                  <a:lnTo>
                    <a:pt x="937" y="110"/>
                  </a:lnTo>
                  <a:lnTo>
                    <a:pt x="937" y="111"/>
                  </a:lnTo>
                  <a:lnTo>
                    <a:pt x="939" y="114"/>
                  </a:lnTo>
                  <a:lnTo>
                    <a:pt x="942" y="117"/>
                  </a:lnTo>
                  <a:lnTo>
                    <a:pt x="960" y="130"/>
                  </a:lnTo>
                  <a:lnTo>
                    <a:pt x="960" y="130"/>
                  </a:lnTo>
                  <a:lnTo>
                    <a:pt x="963" y="132"/>
                  </a:lnTo>
                  <a:lnTo>
                    <a:pt x="963" y="134"/>
                  </a:lnTo>
                  <a:lnTo>
                    <a:pt x="960" y="134"/>
                  </a:lnTo>
                  <a:lnTo>
                    <a:pt x="956" y="134"/>
                  </a:lnTo>
                  <a:lnTo>
                    <a:pt x="944" y="130"/>
                  </a:lnTo>
                  <a:lnTo>
                    <a:pt x="939" y="125"/>
                  </a:lnTo>
                  <a:lnTo>
                    <a:pt x="933" y="121"/>
                  </a:lnTo>
                  <a:lnTo>
                    <a:pt x="933" y="121"/>
                  </a:lnTo>
                  <a:lnTo>
                    <a:pt x="929" y="118"/>
                  </a:lnTo>
                  <a:lnTo>
                    <a:pt x="923" y="115"/>
                  </a:lnTo>
                  <a:lnTo>
                    <a:pt x="916" y="112"/>
                  </a:lnTo>
                  <a:lnTo>
                    <a:pt x="909" y="111"/>
                  </a:lnTo>
                  <a:lnTo>
                    <a:pt x="895" y="110"/>
                  </a:lnTo>
                  <a:lnTo>
                    <a:pt x="883" y="110"/>
                  </a:lnTo>
                  <a:lnTo>
                    <a:pt x="883" y="110"/>
                  </a:lnTo>
                  <a:lnTo>
                    <a:pt x="879" y="111"/>
                  </a:lnTo>
                  <a:lnTo>
                    <a:pt x="876" y="114"/>
                  </a:lnTo>
                  <a:lnTo>
                    <a:pt x="875" y="118"/>
                  </a:lnTo>
                  <a:lnTo>
                    <a:pt x="875" y="124"/>
                  </a:lnTo>
                  <a:lnTo>
                    <a:pt x="876" y="128"/>
                  </a:lnTo>
                  <a:lnTo>
                    <a:pt x="878" y="132"/>
                  </a:lnTo>
                  <a:lnTo>
                    <a:pt x="880" y="135"/>
                  </a:lnTo>
                  <a:lnTo>
                    <a:pt x="883" y="135"/>
                  </a:lnTo>
                  <a:lnTo>
                    <a:pt x="883" y="135"/>
                  </a:lnTo>
                  <a:lnTo>
                    <a:pt x="892" y="137"/>
                  </a:lnTo>
                  <a:lnTo>
                    <a:pt x="899" y="139"/>
                  </a:lnTo>
                  <a:lnTo>
                    <a:pt x="906" y="145"/>
                  </a:lnTo>
                  <a:lnTo>
                    <a:pt x="913" y="155"/>
                  </a:lnTo>
                  <a:lnTo>
                    <a:pt x="913" y="155"/>
                  </a:lnTo>
                  <a:lnTo>
                    <a:pt x="917" y="159"/>
                  </a:lnTo>
                  <a:lnTo>
                    <a:pt x="923" y="164"/>
                  </a:lnTo>
                  <a:lnTo>
                    <a:pt x="933" y="168"/>
                  </a:lnTo>
                  <a:lnTo>
                    <a:pt x="942" y="171"/>
                  </a:lnTo>
                  <a:lnTo>
                    <a:pt x="944" y="172"/>
                  </a:lnTo>
                  <a:lnTo>
                    <a:pt x="944" y="174"/>
                  </a:lnTo>
                  <a:lnTo>
                    <a:pt x="944" y="174"/>
                  </a:lnTo>
                  <a:lnTo>
                    <a:pt x="943" y="176"/>
                  </a:lnTo>
                  <a:lnTo>
                    <a:pt x="940" y="176"/>
                  </a:lnTo>
                  <a:lnTo>
                    <a:pt x="929" y="174"/>
                  </a:lnTo>
                  <a:lnTo>
                    <a:pt x="915" y="169"/>
                  </a:lnTo>
                  <a:lnTo>
                    <a:pt x="902" y="165"/>
                  </a:lnTo>
                  <a:lnTo>
                    <a:pt x="902" y="165"/>
                  </a:lnTo>
                  <a:lnTo>
                    <a:pt x="895" y="165"/>
                  </a:lnTo>
                  <a:lnTo>
                    <a:pt x="889" y="165"/>
                  </a:lnTo>
                  <a:lnTo>
                    <a:pt x="882" y="168"/>
                  </a:lnTo>
                  <a:lnTo>
                    <a:pt x="875" y="169"/>
                  </a:lnTo>
                  <a:lnTo>
                    <a:pt x="869" y="172"/>
                  </a:lnTo>
                  <a:lnTo>
                    <a:pt x="865" y="176"/>
                  </a:lnTo>
                  <a:lnTo>
                    <a:pt x="862" y="179"/>
                  </a:lnTo>
                  <a:lnTo>
                    <a:pt x="861" y="184"/>
                  </a:lnTo>
                  <a:lnTo>
                    <a:pt x="861" y="184"/>
                  </a:lnTo>
                  <a:lnTo>
                    <a:pt x="861" y="188"/>
                  </a:lnTo>
                  <a:lnTo>
                    <a:pt x="863" y="191"/>
                  </a:lnTo>
                  <a:lnTo>
                    <a:pt x="868" y="192"/>
                  </a:lnTo>
                  <a:lnTo>
                    <a:pt x="873" y="192"/>
                  </a:lnTo>
                  <a:lnTo>
                    <a:pt x="886" y="191"/>
                  </a:lnTo>
                  <a:lnTo>
                    <a:pt x="893" y="188"/>
                  </a:lnTo>
                  <a:lnTo>
                    <a:pt x="899" y="185"/>
                  </a:lnTo>
                  <a:lnTo>
                    <a:pt x="899" y="185"/>
                  </a:lnTo>
                  <a:lnTo>
                    <a:pt x="906" y="182"/>
                  </a:lnTo>
                  <a:lnTo>
                    <a:pt x="906" y="182"/>
                  </a:lnTo>
                  <a:lnTo>
                    <a:pt x="906" y="184"/>
                  </a:lnTo>
                  <a:lnTo>
                    <a:pt x="895" y="195"/>
                  </a:lnTo>
                  <a:lnTo>
                    <a:pt x="895" y="195"/>
                  </a:lnTo>
                  <a:lnTo>
                    <a:pt x="893" y="198"/>
                  </a:lnTo>
                  <a:lnTo>
                    <a:pt x="895" y="201"/>
                  </a:lnTo>
                  <a:lnTo>
                    <a:pt x="902" y="205"/>
                  </a:lnTo>
                  <a:lnTo>
                    <a:pt x="910" y="211"/>
                  </a:lnTo>
                  <a:lnTo>
                    <a:pt x="913" y="213"/>
                  </a:lnTo>
                  <a:lnTo>
                    <a:pt x="913" y="216"/>
                  </a:lnTo>
                  <a:lnTo>
                    <a:pt x="913" y="216"/>
                  </a:lnTo>
                  <a:lnTo>
                    <a:pt x="913" y="219"/>
                  </a:lnTo>
                  <a:lnTo>
                    <a:pt x="910" y="221"/>
                  </a:lnTo>
                  <a:lnTo>
                    <a:pt x="907" y="222"/>
                  </a:lnTo>
                  <a:lnTo>
                    <a:pt x="903" y="221"/>
                  </a:lnTo>
                  <a:lnTo>
                    <a:pt x="896" y="219"/>
                  </a:lnTo>
                  <a:lnTo>
                    <a:pt x="893" y="216"/>
                  </a:lnTo>
                  <a:lnTo>
                    <a:pt x="892" y="213"/>
                  </a:lnTo>
                  <a:lnTo>
                    <a:pt x="892" y="213"/>
                  </a:lnTo>
                  <a:lnTo>
                    <a:pt x="889" y="208"/>
                  </a:lnTo>
                  <a:lnTo>
                    <a:pt x="885" y="203"/>
                  </a:lnTo>
                  <a:lnTo>
                    <a:pt x="876" y="201"/>
                  </a:lnTo>
                  <a:lnTo>
                    <a:pt x="865" y="199"/>
                  </a:lnTo>
                  <a:lnTo>
                    <a:pt x="865" y="199"/>
                  </a:lnTo>
                  <a:lnTo>
                    <a:pt x="859" y="201"/>
                  </a:lnTo>
                  <a:lnTo>
                    <a:pt x="855" y="202"/>
                  </a:lnTo>
                  <a:lnTo>
                    <a:pt x="853" y="205"/>
                  </a:lnTo>
                  <a:lnTo>
                    <a:pt x="852" y="208"/>
                  </a:lnTo>
                  <a:lnTo>
                    <a:pt x="853" y="211"/>
                  </a:lnTo>
                  <a:lnTo>
                    <a:pt x="855" y="212"/>
                  </a:lnTo>
                  <a:lnTo>
                    <a:pt x="859" y="215"/>
                  </a:lnTo>
                  <a:lnTo>
                    <a:pt x="862" y="215"/>
                  </a:lnTo>
                  <a:lnTo>
                    <a:pt x="862" y="215"/>
                  </a:lnTo>
                  <a:lnTo>
                    <a:pt x="869" y="218"/>
                  </a:lnTo>
                  <a:lnTo>
                    <a:pt x="870" y="219"/>
                  </a:lnTo>
                  <a:lnTo>
                    <a:pt x="870" y="221"/>
                  </a:lnTo>
                  <a:lnTo>
                    <a:pt x="870" y="222"/>
                  </a:lnTo>
                  <a:lnTo>
                    <a:pt x="869" y="223"/>
                  </a:lnTo>
                  <a:lnTo>
                    <a:pt x="866" y="225"/>
                  </a:lnTo>
                  <a:lnTo>
                    <a:pt x="862" y="225"/>
                  </a:lnTo>
                  <a:lnTo>
                    <a:pt x="862" y="225"/>
                  </a:lnTo>
                  <a:lnTo>
                    <a:pt x="851" y="226"/>
                  </a:lnTo>
                  <a:lnTo>
                    <a:pt x="838" y="231"/>
                  </a:lnTo>
                  <a:lnTo>
                    <a:pt x="832" y="233"/>
                  </a:lnTo>
                  <a:lnTo>
                    <a:pt x="829" y="236"/>
                  </a:lnTo>
                  <a:lnTo>
                    <a:pt x="828" y="239"/>
                  </a:lnTo>
                  <a:lnTo>
                    <a:pt x="829" y="242"/>
                  </a:lnTo>
                  <a:lnTo>
                    <a:pt x="829" y="242"/>
                  </a:lnTo>
                  <a:lnTo>
                    <a:pt x="834" y="245"/>
                  </a:lnTo>
                  <a:lnTo>
                    <a:pt x="841" y="246"/>
                  </a:lnTo>
                  <a:lnTo>
                    <a:pt x="856" y="246"/>
                  </a:lnTo>
                  <a:lnTo>
                    <a:pt x="872" y="246"/>
                  </a:lnTo>
                  <a:lnTo>
                    <a:pt x="878" y="246"/>
                  </a:lnTo>
                  <a:lnTo>
                    <a:pt x="882" y="248"/>
                  </a:lnTo>
                  <a:lnTo>
                    <a:pt x="882" y="248"/>
                  </a:lnTo>
                  <a:lnTo>
                    <a:pt x="888" y="250"/>
                  </a:lnTo>
                  <a:lnTo>
                    <a:pt x="896" y="253"/>
                  </a:lnTo>
                  <a:lnTo>
                    <a:pt x="905" y="252"/>
                  </a:lnTo>
                  <a:lnTo>
                    <a:pt x="907" y="250"/>
                  </a:lnTo>
                  <a:lnTo>
                    <a:pt x="910" y="249"/>
                  </a:lnTo>
                  <a:lnTo>
                    <a:pt x="910" y="249"/>
                  </a:lnTo>
                  <a:lnTo>
                    <a:pt x="912" y="248"/>
                  </a:lnTo>
                  <a:lnTo>
                    <a:pt x="915" y="246"/>
                  </a:lnTo>
                  <a:lnTo>
                    <a:pt x="923" y="245"/>
                  </a:lnTo>
                  <a:lnTo>
                    <a:pt x="943" y="245"/>
                  </a:lnTo>
                  <a:lnTo>
                    <a:pt x="943" y="245"/>
                  </a:lnTo>
                  <a:lnTo>
                    <a:pt x="952" y="246"/>
                  </a:lnTo>
                  <a:lnTo>
                    <a:pt x="957" y="248"/>
                  </a:lnTo>
                  <a:lnTo>
                    <a:pt x="963" y="249"/>
                  </a:lnTo>
                  <a:lnTo>
                    <a:pt x="967" y="253"/>
                  </a:lnTo>
                  <a:lnTo>
                    <a:pt x="967" y="253"/>
                  </a:lnTo>
                  <a:lnTo>
                    <a:pt x="973" y="256"/>
                  </a:lnTo>
                  <a:lnTo>
                    <a:pt x="979" y="256"/>
                  </a:lnTo>
                  <a:lnTo>
                    <a:pt x="986" y="255"/>
                  </a:lnTo>
                  <a:lnTo>
                    <a:pt x="993" y="250"/>
                  </a:lnTo>
                  <a:lnTo>
                    <a:pt x="993" y="250"/>
                  </a:lnTo>
                  <a:lnTo>
                    <a:pt x="1001" y="246"/>
                  </a:lnTo>
                  <a:lnTo>
                    <a:pt x="1010" y="245"/>
                  </a:lnTo>
                  <a:lnTo>
                    <a:pt x="1010" y="245"/>
                  </a:lnTo>
                  <a:lnTo>
                    <a:pt x="1017" y="245"/>
                  </a:lnTo>
                  <a:lnTo>
                    <a:pt x="1020" y="240"/>
                  </a:lnTo>
                  <a:lnTo>
                    <a:pt x="1020" y="236"/>
                  </a:lnTo>
                  <a:lnTo>
                    <a:pt x="1017" y="231"/>
                  </a:lnTo>
                  <a:lnTo>
                    <a:pt x="1017" y="231"/>
                  </a:lnTo>
                  <a:lnTo>
                    <a:pt x="1016" y="229"/>
                  </a:lnTo>
                  <a:lnTo>
                    <a:pt x="1013" y="229"/>
                  </a:lnTo>
                  <a:lnTo>
                    <a:pt x="1007" y="231"/>
                  </a:lnTo>
                  <a:lnTo>
                    <a:pt x="1001" y="232"/>
                  </a:lnTo>
                  <a:lnTo>
                    <a:pt x="1000" y="232"/>
                  </a:lnTo>
                  <a:lnTo>
                    <a:pt x="999" y="231"/>
                  </a:lnTo>
                  <a:lnTo>
                    <a:pt x="999" y="231"/>
                  </a:lnTo>
                  <a:lnTo>
                    <a:pt x="997" y="229"/>
                  </a:lnTo>
                  <a:lnTo>
                    <a:pt x="996" y="226"/>
                  </a:lnTo>
                  <a:lnTo>
                    <a:pt x="989" y="225"/>
                  </a:lnTo>
                  <a:lnTo>
                    <a:pt x="979" y="223"/>
                  </a:lnTo>
                  <a:lnTo>
                    <a:pt x="964" y="225"/>
                  </a:lnTo>
                  <a:lnTo>
                    <a:pt x="964" y="225"/>
                  </a:lnTo>
                  <a:lnTo>
                    <a:pt x="959" y="225"/>
                  </a:lnTo>
                  <a:lnTo>
                    <a:pt x="954" y="223"/>
                  </a:lnTo>
                  <a:lnTo>
                    <a:pt x="953" y="222"/>
                  </a:lnTo>
                  <a:lnTo>
                    <a:pt x="953" y="219"/>
                  </a:lnTo>
                  <a:lnTo>
                    <a:pt x="954" y="218"/>
                  </a:lnTo>
                  <a:lnTo>
                    <a:pt x="957" y="216"/>
                  </a:lnTo>
                  <a:lnTo>
                    <a:pt x="962" y="215"/>
                  </a:lnTo>
                  <a:lnTo>
                    <a:pt x="966" y="215"/>
                  </a:lnTo>
                  <a:lnTo>
                    <a:pt x="966" y="215"/>
                  </a:lnTo>
                  <a:lnTo>
                    <a:pt x="976" y="218"/>
                  </a:lnTo>
                  <a:lnTo>
                    <a:pt x="986" y="218"/>
                  </a:lnTo>
                  <a:lnTo>
                    <a:pt x="997" y="216"/>
                  </a:lnTo>
                  <a:lnTo>
                    <a:pt x="1007" y="213"/>
                  </a:lnTo>
                  <a:lnTo>
                    <a:pt x="1007" y="213"/>
                  </a:lnTo>
                  <a:lnTo>
                    <a:pt x="1011" y="212"/>
                  </a:lnTo>
                  <a:lnTo>
                    <a:pt x="1014" y="211"/>
                  </a:lnTo>
                  <a:lnTo>
                    <a:pt x="1014" y="209"/>
                  </a:lnTo>
                  <a:lnTo>
                    <a:pt x="1014" y="206"/>
                  </a:lnTo>
                  <a:lnTo>
                    <a:pt x="1011" y="202"/>
                  </a:lnTo>
                  <a:lnTo>
                    <a:pt x="1010" y="198"/>
                  </a:lnTo>
                  <a:lnTo>
                    <a:pt x="1010" y="198"/>
                  </a:lnTo>
                  <a:lnTo>
                    <a:pt x="1011" y="196"/>
                  </a:lnTo>
                  <a:lnTo>
                    <a:pt x="1013" y="195"/>
                  </a:lnTo>
                  <a:lnTo>
                    <a:pt x="1020" y="195"/>
                  </a:lnTo>
                  <a:lnTo>
                    <a:pt x="1040" y="196"/>
                  </a:lnTo>
                  <a:lnTo>
                    <a:pt x="1040" y="196"/>
                  </a:lnTo>
                  <a:lnTo>
                    <a:pt x="1045" y="195"/>
                  </a:lnTo>
                  <a:lnTo>
                    <a:pt x="1051" y="194"/>
                  </a:lnTo>
                  <a:lnTo>
                    <a:pt x="1055" y="189"/>
                  </a:lnTo>
                  <a:lnTo>
                    <a:pt x="1061" y="185"/>
                  </a:lnTo>
                  <a:lnTo>
                    <a:pt x="1068" y="174"/>
                  </a:lnTo>
                  <a:lnTo>
                    <a:pt x="1071" y="168"/>
                  </a:lnTo>
                  <a:lnTo>
                    <a:pt x="1073" y="164"/>
                  </a:lnTo>
                  <a:lnTo>
                    <a:pt x="1073" y="164"/>
                  </a:lnTo>
                  <a:lnTo>
                    <a:pt x="1071" y="159"/>
                  </a:lnTo>
                  <a:lnTo>
                    <a:pt x="1068" y="157"/>
                  </a:lnTo>
                  <a:lnTo>
                    <a:pt x="1063" y="155"/>
                  </a:lnTo>
                  <a:lnTo>
                    <a:pt x="1057" y="154"/>
                  </a:lnTo>
                  <a:lnTo>
                    <a:pt x="1043" y="154"/>
                  </a:lnTo>
                  <a:lnTo>
                    <a:pt x="1030" y="154"/>
                  </a:lnTo>
                  <a:lnTo>
                    <a:pt x="1030" y="154"/>
                  </a:lnTo>
                  <a:lnTo>
                    <a:pt x="1026" y="154"/>
                  </a:lnTo>
                  <a:lnTo>
                    <a:pt x="1026" y="152"/>
                  </a:lnTo>
                  <a:lnTo>
                    <a:pt x="1028" y="151"/>
                  </a:lnTo>
                  <a:lnTo>
                    <a:pt x="1033" y="149"/>
                  </a:lnTo>
                  <a:lnTo>
                    <a:pt x="1047" y="147"/>
                  </a:lnTo>
                  <a:lnTo>
                    <a:pt x="1055" y="145"/>
                  </a:lnTo>
                  <a:lnTo>
                    <a:pt x="1065" y="145"/>
                  </a:lnTo>
                  <a:lnTo>
                    <a:pt x="1065" y="145"/>
                  </a:lnTo>
                  <a:lnTo>
                    <a:pt x="1074" y="145"/>
                  </a:lnTo>
                  <a:lnTo>
                    <a:pt x="1080" y="144"/>
                  </a:lnTo>
                  <a:lnTo>
                    <a:pt x="1082" y="142"/>
                  </a:lnTo>
                  <a:lnTo>
                    <a:pt x="1084" y="139"/>
                  </a:lnTo>
                  <a:lnTo>
                    <a:pt x="1084" y="134"/>
                  </a:lnTo>
                  <a:lnTo>
                    <a:pt x="1085" y="132"/>
                  </a:lnTo>
                  <a:lnTo>
                    <a:pt x="1085" y="130"/>
                  </a:lnTo>
                  <a:lnTo>
                    <a:pt x="1085" y="130"/>
                  </a:lnTo>
                  <a:lnTo>
                    <a:pt x="1088" y="130"/>
                  </a:lnTo>
                  <a:lnTo>
                    <a:pt x="1091" y="130"/>
                  </a:lnTo>
                  <a:lnTo>
                    <a:pt x="1098" y="131"/>
                  </a:lnTo>
                  <a:lnTo>
                    <a:pt x="1107" y="132"/>
                  </a:lnTo>
                  <a:lnTo>
                    <a:pt x="1112" y="132"/>
                  </a:lnTo>
                  <a:lnTo>
                    <a:pt x="1117" y="132"/>
                  </a:lnTo>
                  <a:lnTo>
                    <a:pt x="1117" y="132"/>
                  </a:lnTo>
                  <a:lnTo>
                    <a:pt x="1121" y="131"/>
                  </a:lnTo>
                  <a:lnTo>
                    <a:pt x="1124" y="130"/>
                  </a:lnTo>
                  <a:lnTo>
                    <a:pt x="1125" y="124"/>
                  </a:lnTo>
                  <a:lnTo>
                    <a:pt x="1127" y="120"/>
                  </a:lnTo>
                  <a:lnTo>
                    <a:pt x="1128" y="118"/>
                  </a:lnTo>
                  <a:lnTo>
                    <a:pt x="1131" y="118"/>
                  </a:lnTo>
                  <a:lnTo>
                    <a:pt x="1131" y="118"/>
                  </a:lnTo>
                  <a:lnTo>
                    <a:pt x="1137" y="117"/>
                  </a:lnTo>
                  <a:lnTo>
                    <a:pt x="1148" y="111"/>
                  </a:lnTo>
                  <a:lnTo>
                    <a:pt x="1181" y="91"/>
                  </a:lnTo>
                  <a:lnTo>
                    <a:pt x="1181" y="91"/>
                  </a:lnTo>
                  <a:lnTo>
                    <a:pt x="1192" y="87"/>
                  </a:lnTo>
                  <a:lnTo>
                    <a:pt x="1202" y="83"/>
                  </a:lnTo>
                  <a:lnTo>
                    <a:pt x="1218" y="78"/>
                  </a:lnTo>
                  <a:lnTo>
                    <a:pt x="1229" y="74"/>
                  </a:lnTo>
                  <a:lnTo>
                    <a:pt x="1233" y="71"/>
                  </a:lnTo>
                  <a:lnTo>
                    <a:pt x="1235" y="68"/>
                  </a:lnTo>
                  <a:lnTo>
                    <a:pt x="1235" y="68"/>
                  </a:lnTo>
                  <a:lnTo>
                    <a:pt x="1235" y="67"/>
                  </a:lnTo>
                  <a:lnTo>
                    <a:pt x="1233" y="67"/>
                  </a:lnTo>
                  <a:lnTo>
                    <a:pt x="1229" y="66"/>
                  </a:lnTo>
                  <a:lnTo>
                    <a:pt x="1213" y="66"/>
                  </a:lnTo>
                  <a:lnTo>
                    <a:pt x="1198" y="67"/>
                  </a:lnTo>
                  <a:lnTo>
                    <a:pt x="1191" y="67"/>
                  </a:lnTo>
                  <a:lnTo>
                    <a:pt x="1186" y="66"/>
                  </a:lnTo>
                  <a:lnTo>
                    <a:pt x="1186" y="66"/>
                  </a:lnTo>
                  <a:lnTo>
                    <a:pt x="1186" y="66"/>
                  </a:lnTo>
                  <a:lnTo>
                    <a:pt x="1186" y="66"/>
                  </a:lnTo>
                  <a:lnTo>
                    <a:pt x="1189" y="63"/>
                  </a:lnTo>
                  <a:lnTo>
                    <a:pt x="1199" y="60"/>
                  </a:lnTo>
                  <a:lnTo>
                    <a:pt x="1213" y="57"/>
                  </a:lnTo>
                  <a:lnTo>
                    <a:pt x="1225" y="57"/>
                  </a:lnTo>
                  <a:lnTo>
                    <a:pt x="1225" y="57"/>
                  </a:lnTo>
                  <a:lnTo>
                    <a:pt x="1232" y="58"/>
                  </a:lnTo>
                  <a:lnTo>
                    <a:pt x="1242" y="57"/>
                  </a:lnTo>
                  <a:lnTo>
                    <a:pt x="1255" y="51"/>
                  </a:lnTo>
                  <a:lnTo>
                    <a:pt x="1273" y="43"/>
                  </a:lnTo>
                  <a:lnTo>
                    <a:pt x="1273" y="43"/>
                  </a:lnTo>
                  <a:lnTo>
                    <a:pt x="1283" y="38"/>
                  </a:lnTo>
                  <a:lnTo>
                    <a:pt x="1289" y="34"/>
                  </a:lnTo>
                  <a:lnTo>
                    <a:pt x="1292" y="31"/>
                  </a:lnTo>
                  <a:lnTo>
                    <a:pt x="1292" y="30"/>
                  </a:lnTo>
                  <a:lnTo>
                    <a:pt x="1290" y="29"/>
                  </a:lnTo>
                  <a:lnTo>
                    <a:pt x="1286" y="27"/>
                  </a:lnTo>
                  <a:lnTo>
                    <a:pt x="1277" y="27"/>
                  </a:lnTo>
                  <a:lnTo>
                    <a:pt x="1277" y="27"/>
                  </a:lnTo>
                  <a:lnTo>
                    <a:pt x="1269" y="29"/>
                  </a:lnTo>
                  <a:lnTo>
                    <a:pt x="1260" y="27"/>
                  </a:lnTo>
                  <a:lnTo>
                    <a:pt x="1255" y="23"/>
                  </a:lnTo>
                  <a:lnTo>
                    <a:pt x="1253" y="20"/>
                  </a:lnTo>
                  <a:lnTo>
                    <a:pt x="1253" y="17"/>
                  </a:lnTo>
                  <a:lnTo>
                    <a:pt x="1253" y="17"/>
                  </a:lnTo>
                  <a:lnTo>
                    <a:pt x="1252" y="16"/>
                  </a:lnTo>
                  <a:lnTo>
                    <a:pt x="1250" y="14"/>
                  </a:lnTo>
                  <a:lnTo>
                    <a:pt x="1245" y="14"/>
                  </a:lnTo>
                  <a:lnTo>
                    <a:pt x="1238" y="14"/>
                  </a:lnTo>
                  <a:lnTo>
                    <a:pt x="1236" y="14"/>
                  </a:lnTo>
                  <a:lnTo>
                    <a:pt x="1235" y="13"/>
                  </a:lnTo>
                  <a:lnTo>
                    <a:pt x="1235" y="13"/>
                  </a:lnTo>
                  <a:lnTo>
                    <a:pt x="1233" y="11"/>
                  </a:lnTo>
                  <a:lnTo>
                    <a:pt x="1230" y="10"/>
                  </a:lnTo>
                  <a:lnTo>
                    <a:pt x="1223" y="11"/>
                  </a:lnTo>
                  <a:lnTo>
                    <a:pt x="1212" y="13"/>
                  </a:lnTo>
                  <a:lnTo>
                    <a:pt x="1198" y="17"/>
                  </a:lnTo>
                  <a:lnTo>
                    <a:pt x="1198" y="17"/>
                  </a:lnTo>
                  <a:lnTo>
                    <a:pt x="1193" y="20"/>
                  </a:lnTo>
                  <a:lnTo>
                    <a:pt x="1191" y="20"/>
                  </a:lnTo>
                  <a:lnTo>
                    <a:pt x="1191" y="19"/>
                  </a:lnTo>
                  <a:lnTo>
                    <a:pt x="1192" y="17"/>
                  </a:lnTo>
                  <a:lnTo>
                    <a:pt x="1198" y="11"/>
                  </a:lnTo>
                  <a:lnTo>
                    <a:pt x="1205" y="7"/>
                  </a:lnTo>
                  <a:lnTo>
                    <a:pt x="1205" y="7"/>
                  </a:lnTo>
                  <a:lnTo>
                    <a:pt x="1205" y="7"/>
                  </a:lnTo>
                  <a:lnTo>
                    <a:pt x="1205" y="7"/>
                  </a:lnTo>
                  <a:lnTo>
                    <a:pt x="1201" y="6"/>
                  </a:lnTo>
                  <a:lnTo>
                    <a:pt x="1183" y="6"/>
                  </a:lnTo>
                  <a:lnTo>
                    <a:pt x="1162" y="4"/>
                  </a:lnTo>
                  <a:lnTo>
                    <a:pt x="1154" y="3"/>
                  </a:lnTo>
                  <a:lnTo>
                    <a:pt x="1148" y="1"/>
                  </a:lnTo>
                  <a:lnTo>
                    <a:pt x="1148" y="1"/>
                  </a:lnTo>
                  <a:lnTo>
                    <a:pt x="1145" y="0"/>
                  </a:lnTo>
                  <a:lnTo>
                    <a:pt x="1141" y="0"/>
                  </a:lnTo>
                  <a:lnTo>
                    <a:pt x="1134" y="3"/>
                  </a:lnTo>
                  <a:lnTo>
                    <a:pt x="1127" y="6"/>
                  </a:lnTo>
                  <a:lnTo>
                    <a:pt x="1124" y="6"/>
                  </a:lnTo>
                  <a:lnTo>
                    <a:pt x="1119" y="3"/>
                  </a:lnTo>
                  <a:lnTo>
                    <a:pt x="1119" y="3"/>
                  </a:lnTo>
                  <a:lnTo>
                    <a:pt x="1117" y="1"/>
                  </a:lnTo>
                  <a:lnTo>
                    <a:pt x="1111" y="0"/>
                  </a:lnTo>
                  <a:lnTo>
                    <a:pt x="1107" y="0"/>
                  </a:lnTo>
                  <a:lnTo>
                    <a:pt x="1102" y="0"/>
                  </a:lnTo>
                  <a:lnTo>
                    <a:pt x="1098" y="1"/>
                  </a:lnTo>
                  <a:lnTo>
                    <a:pt x="1094" y="4"/>
                  </a:lnTo>
                  <a:lnTo>
                    <a:pt x="1092" y="6"/>
                  </a:lnTo>
                  <a:lnTo>
                    <a:pt x="1092" y="9"/>
                  </a:lnTo>
                  <a:lnTo>
                    <a:pt x="1092" y="9"/>
                  </a:lnTo>
                  <a:lnTo>
                    <a:pt x="1092" y="11"/>
                  </a:lnTo>
                  <a:lnTo>
                    <a:pt x="1091" y="13"/>
                  </a:lnTo>
                  <a:lnTo>
                    <a:pt x="1085" y="11"/>
                  </a:lnTo>
                  <a:lnTo>
                    <a:pt x="1080" y="7"/>
                  </a:lnTo>
                  <a:lnTo>
                    <a:pt x="1080" y="7"/>
                  </a:lnTo>
                  <a:lnTo>
                    <a:pt x="1077" y="6"/>
                  </a:lnTo>
                  <a:lnTo>
                    <a:pt x="1073" y="4"/>
                  </a:lnTo>
                  <a:lnTo>
                    <a:pt x="1063" y="6"/>
                  </a:lnTo>
                  <a:lnTo>
                    <a:pt x="1051" y="6"/>
                  </a:lnTo>
                  <a:lnTo>
                    <a:pt x="1040" y="6"/>
                  </a:lnTo>
                  <a:lnTo>
                    <a:pt x="1040" y="6"/>
                  </a:lnTo>
                  <a:lnTo>
                    <a:pt x="1036" y="6"/>
                  </a:lnTo>
                  <a:lnTo>
                    <a:pt x="1033" y="7"/>
                  </a:lnTo>
                  <a:lnTo>
                    <a:pt x="1028" y="10"/>
                  </a:lnTo>
                  <a:lnTo>
                    <a:pt x="1027" y="13"/>
                  </a:lnTo>
                  <a:lnTo>
                    <a:pt x="1024" y="13"/>
                  </a:lnTo>
                  <a:lnTo>
                    <a:pt x="1020" y="13"/>
                  </a:lnTo>
                  <a:lnTo>
                    <a:pt x="1016" y="11"/>
                  </a:lnTo>
                  <a:lnTo>
                    <a:pt x="1016" y="11"/>
                  </a:lnTo>
                  <a:lnTo>
                    <a:pt x="1010" y="9"/>
                  </a:lnTo>
                  <a:lnTo>
                    <a:pt x="1003" y="7"/>
                  </a:lnTo>
                  <a:lnTo>
                    <a:pt x="993" y="7"/>
                  </a:lnTo>
                  <a:lnTo>
                    <a:pt x="986" y="9"/>
                  </a:lnTo>
                  <a:lnTo>
                    <a:pt x="986" y="9"/>
                  </a:lnTo>
                  <a:lnTo>
                    <a:pt x="986" y="10"/>
                  </a:lnTo>
                  <a:lnTo>
                    <a:pt x="986" y="10"/>
                  </a:lnTo>
                  <a:lnTo>
                    <a:pt x="989" y="11"/>
                  </a:lnTo>
                  <a:lnTo>
                    <a:pt x="987" y="14"/>
                  </a:lnTo>
                  <a:lnTo>
                    <a:pt x="983" y="14"/>
                  </a:lnTo>
                  <a:lnTo>
                    <a:pt x="977" y="14"/>
                  </a:lnTo>
                  <a:lnTo>
                    <a:pt x="977" y="14"/>
                  </a:lnTo>
                  <a:lnTo>
                    <a:pt x="973" y="13"/>
                  </a:lnTo>
                  <a:lnTo>
                    <a:pt x="969" y="14"/>
                  </a:lnTo>
                  <a:lnTo>
                    <a:pt x="967" y="17"/>
                  </a:lnTo>
                  <a:lnTo>
                    <a:pt x="967" y="21"/>
                  </a:lnTo>
                  <a:lnTo>
                    <a:pt x="967" y="21"/>
                  </a:lnTo>
                  <a:lnTo>
                    <a:pt x="967" y="24"/>
                  </a:lnTo>
                  <a:lnTo>
                    <a:pt x="966" y="24"/>
                  </a:lnTo>
                  <a:lnTo>
                    <a:pt x="956" y="24"/>
                  </a:lnTo>
                  <a:lnTo>
                    <a:pt x="946" y="24"/>
                  </a:lnTo>
                  <a:lnTo>
                    <a:pt x="943" y="26"/>
                  </a:lnTo>
                  <a:lnTo>
                    <a:pt x="942" y="27"/>
                  </a:lnTo>
                  <a:lnTo>
                    <a:pt x="942" y="27"/>
                  </a:lnTo>
                  <a:lnTo>
                    <a:pt x="942" y="30"/>
                  </a:lnTo>
                  <a:lnTo>
                    <a:pt x="940" y="33"/>
                  </a:lnTo>
                  <a:lnTo>
                    <a:pt x="935" y="36"/>
                  </a:lnTo>
                  <a:lnTo>
                    <a:pt x="929" y="36"/>
                  </a:lnTo>
                  <a:lnTo>
                    <a:pt x="926" y="34"/>
                  </a:lnTo>
                  <a:lnTo>
                    <a:pt x="922" y="33"/>
                  </a:lnTo>
                  <a:lnTo>
                    <a:pt x="922" y="33"/>
                  </a:lnTo>
                  <a:lnTo>
                    <a:pt x="919" y="30"/>
                  </a:lnTo>
                  <a:lnTo>
                    <a:pt x="913" y="29"/>
                  </a:lnTo>
                  <a:lnTo>
                    <a:pt x="902" y="26"/>
                  </a:lnTo>
                  <a:lnTo>
                    <a:pt x="895" y="27"/>
                  </a:lnTo>
                  <a:lnTo>
                    <a:pt x="893" y="29"/>
                  </a:lnTo>
                  <a:lnTo>
                    <a:pt x="895" y="30"/>
                  </a:lnTo>
                  <a:lnTo>
                    <a:pt x="895" y="30"/>
                  </a:lnTo>
                  <a:lnTo>
                    <a:pt x="896" y="31"/>
                  </a:lnTo>
                  <a:lnTo>
                    <a:pt x="895" y="33"/>
                  </a:lnTo>
                  <a:lnTo>
                    <a:pt x="886" y="34"/>
                  </a:lnTo>
                  <a:lnTo>
                    <a:pt x="879" y="36"/>
                  </a:lnTo>
                  <a:lnTo>
                    <a:pt x="878" y="37"/>
                  </a:lnTo>
                  <a:lnTo>
                    <a:pt x="879" y="38"/>
                  </a:lnTo>
                  <a:lnTo>
                    <a:pt x="879" y="38"/>
                  </a:lnTo>
                  <a:lnTo>
                    <a:pt x="880" y="41"/>
                  </a:lnTo>
                  <a:lnTo>
                    <a:pt x="880" y="44"/>
                  </a:lnTo>
                  <a:lnTo>
                    <a:pt x="879" y="46"/>
                  </a:lnTo>
                  <a:lnTo>
                    <a:pt x="876" y="47"/>
                  </a:lnTo>
                  <a:lnTo>
                    <a:pt x="870" y="48"/>
                  </a:lnTo>
                  <a:lnTo>
                    <a:pt x="869" y="48"/>
                  </a:lnTo>
                  <a:lnTo>
                    <a:pt x="868" y="47"/>
                  </a:lnTo>
                  <a:lnTo>
                    <a:pt x="868" y="47"/>
                  </a:lnTo>
                  <a:lnTo>
                    <a:pt x="868" y="46"/>
                  </a:lnTo>
                  <a:lnTo>
                    <a:pt x="865" y="44"/>
                  </a:lnTo>
                  <a:lnTo>
                    <a:pt x="858" y="41"/>
                  </a:lnTo>
                  <a:lnTo>
                    <a:pt x="851" y="41"/>
                  </a:lnTo>
                  <a:lnTo>
                    <a:pt x="846" y="41"/>
                  </a:lnTo>
                  <a:lnTo>
                    <a:pt x="843" y="43"/>
                  </a:lnTo>
                  <a:lnTo>
                    <a:pt x="843" y="43"/>
                  </a:lnTo>
                  <a:lnTo>
                    <a:pt x="839" y="48"/>
                  </a:lnTo>
                  <a:lnTo>
                    <a:pt x="835" y="53"/>
                  </a:lnTo>
                  <a:lnTo>
                    <a:pt x="834" y="54"/>
                  </a:lnTo>
                  <a:lnTo>
                    <a:pt x="832" y="54"/>
                  </a:lnTo>
                  <a:lnTo>
                    <a:pt x="831" y="53"/>
                  </a:lnTo>
                  <a:lnTo>
                    <a:pt x="831" y="53"/>
                  </a:lnTo>
                  <a:lnTo>
                    <a:pt x="829" y="51"/>
                  </a:lnTo>
                  <a:lnTo>
                    <a:pt x="826" y="51"/>
                  </a:lnTo>
                  <a:lnTo>
                    <a:pt x="818" y="51"/>
                  </a:lnTo>
                  <a:lnTo>
                    <a:pt x="808" y="53"/>
                  </a:lnTo>
                  <a:lnTo>
                    <a:pt x="797" y="56"/>
                  </a:lnTo>
                  <a:lnTo>
                    <a:pt x="797" y="56"/>
                  </a:lnTo>
                  <a:lnTo>
                    <a:pt x="792" y="58"/>
                  </a:lnTo>
                  <a:lnTo>
                    <a:pt x="791" y="60"/>
                  </a:lnTo>
                  <a:lnTo>
                    <a:pt x="791" y="61"/>
                  </a:lnTo>
                  <a:lnTo>
                    <a:pt x="794" y="63"/>
                  </a:lnTo>
                  <a:lnTo>
                    <a:pt x="801" y="63"/>
                  </a:lnTo>
                  <a:lnTo>
                    <a:pt x="805" y="61"/>
                  </a:lnTo>
                  <a:lnTo>
                    <a:pt x="808" y="60"/>
                  </a:lnTo>
                  <a:lnTo>
                    <a:pt x="808" y="60"/>
                  </a:lnTo>
                  <a:close/>
                  <a:moveTo>
                    <a:pt x="987" y="673"/>
                  </a:moveTo>
                  <a:lnTo>
                    <a:pt x="987" y="673"/>
                  </a:lnTo>
                  <a:lnTo>
                    <a:pt x="990" y="673"/>
                  </a:lnTo>
                  <a:lnTo>
                    <a:pt x="991" y="670"/>
                  </a:lnTo>
                  <a:lnTo>
                    <a:pt x="996" y="664"/>
                  </a:lnTo>
                  <a:lnTo>
                    <a:pt x="996" y="662"/>
                  </a:lnTo>
                  <a:lnTo>
                    <a:pt x="996" y="659"/>
                  </a:lnTo>
                  <a:lnTo>
                    <a:pt x="994" y="656"/>
                  </a:lnTo>
                  <a:lnTo>
                    <a:pt x="990" y="656"/>
                  </a:lnTo>
                  <a:lnTo>
                    <a:pt x="990" y="656"/>
                  </a:lnTo>
                  <a:lnTo>
                    <a:pt x="986" y="657"/>
                  </a:lnTo>
                  <a:lnTo>
                    <a:pt x="983" y="659"/>
                  </a:lnTo>
                  <a:lnTo>
                    <a:pt x="981" y="662"/>
                  </a:lnTo>
                  <a:lnTo>
                    <a:pt x="981" y="666"/>
                  </a:lnTo>
                  <a:lnTo>
                    <a:pt x="981" y="669"/>
                  </a:lnTo>
                  <a:lnTo>
                    <a:pt x="983" y="672"/>
                  </a:lnTo>
                  <a:lnTo>
                    <a:pt x="984" y="673"/>
                  </a:lnTo>
                  <a:lnTo>
                    <a:pt x="987" y="673"/>
                  </a:lnTo>
                  <a:lnTo>
                    <a:pt x="987" y="673"/>
                  </a:lnTo>
                  <a:close/>
                  <a:moveTo>
                    <a:pt x="925" y="657"/>
                  </a:moveTo>
                  <a:lnTo>
                    <a:pt x="925" y="657"/>
                  </a:lnTo>
                  <a:lnTo>
                    <a:pt x="930" y="659"/>
                  </a:lnTo>
                  <a:lnTo>
                    <a:pt x="935" y="659"/>
                  </a:lnTo>
                  <a:lnTo>
                    <a:pt x="939" y="657"/>
                  </a:lnTo>
                  <a:lnTo>
                    <a:pt x="943" y="654"/>
                  </a:lnTo>
                  <a:lnTo>
                    <a:pt x="950" y="646"/>
                  </a:lnTo>
                  <a:lnTo>
                    <a:pt x="952" y="643"/>
                  </a:lnTo>
                  <a:lnTo>
                    <a:pt x="952" y="640"/>
                  </a:lnTo>
                  <a:lnTo>
                    <a:pt x="952" y="640"/>
                  </a:lnTo>
                  <a:lnTo>
                    <a:pt x="950" y="639"/>
                  </a:lnTo>
                  <a:lnTo>
                    <a:pt x="946" y="639"/>
                  </a:lnTo>
                  <a:lnTo>
                    <a:pt x="933" y="643"/>
                  </a:lnTo>
                  <a:lnTo>
                    <a:pt x="927" y="647"/>
                  </a:lnTo>
                  <a:lnTo>
                    <a:pt x="923" y="650"/>
                  </a:lnTo>
                  <a:lnTo>
                    <a:pt x="922" y="654"/>
                  </a:lnTo>
                  <a:lnTo>
                    <a:pt x="923" y="656"/>
                  </a:lnTo>
                  <a:lnTo>
                    <a:pt x="925" y="657"/>
                  </a:lnTo>
                  <a:lnTo>
                    <a:pt x="925" y="657"/>
                  </a:lnTo>
                  <a:close/>
                  <a:moveTo>
                    <a:pt x="976" y="619"/>
                  </a:moveTo>
                  <a:lnTo>
                    <a:pt x="976" y="619"/>
                  </a:lnTo>
                  <a:lnTo>
                    <a:pt x="976" y="616"/>
                  </a:lnTo>
                  <a:lnTo>
                    <a:pt x="973" y="615"/>
                  </a:lnTo>
                  <a:lnTo>
                    <a:pt x="966" y="610"/>
                  </a:lnTo>
                  <a:lnTo>
                    <a:pt x="957" y="606"/>
                  </a:lnTo>
                  <a:lnTo>
                    <a:pt x="954" y="603"/>
                  </a:lnTo>
                  <a:lnTo>
                    <a:pt x="954" y="600"/>
                  </a:lnTo>
                  <a:lnTo>
                    <a:pt x="954" y="600"/>
                  </a:lnTo>
                  <a:lnTo>
                    <a:pt x="953" y="598"/>
                  </a:lnTo>
                  <a:lnTo>
                    <a:pt x="952" y="595"/>
                  </a:lnTo>
                  <a:lnTo>
                    <a:pt x="942" y="590"/>
                  </a:lnTo>
                  <a:lnTo>
                    <a:pt x="923" y="582"/>
                  </a:lnTo>
                  <a:lnTo>
                    <a:pt x="923" y="582"/>
                  </a:lnTo>
                  <a:lnTo>
                    <a:pt x="910" y="576"/>
                  </a:lnTo>
                  <a:lnTo>
                    <a:pt x="905" y="573"/>
                  </a:lnTo>
                  <a:lnTo>
                    <a:pt x="903" y="571"/>
                  </a:lnTo>
                  <a:lnTo>
                    <a:pt x="903" y="568"/>
                  </a:lnTo>
                  <a:lnTo>
                    <a:pt x="903" y="568"/>
                  </a:lnTo>
                  <a:lnTo>
                    <a:pt x="902" y="565"/>
                  </a:lnTo>
                  <a:lnTo>
                    <a:pt x="900" y="563"/>
                  </a:lnTo>
                  <a:lnTo>
                    <a:pt x="898" y="563"/>
                  </a:lnTo>
                  <a:lnTo>
                    <a:pt x="895" y="565"/>
                  </a:lnTo>
                  <a:lnTo>
                    <a:pt x="892" y="568"/>
                  </a:lnTo>
                  <a:lnTo>
                    <a:pt x="889" y="571"/>
                  </a:lnTo>
                  <a:lnTo>
                    <a:pt x="886" y="573"/>
                  </a:lnTo>
                  <a:lnTo>
                    <a:pt x="885" y="578"/>
                  </a:lnTo>
                  <a:lnTo>
                    <a:pt x="885" y="578"/>
                  </a:lnTo>
                  <a:lnTo>
                    <a:pt x="883" y="585"/>
                  </a:lnTo>
                  <a:lnTo>
                    <a:pt x="882" y="589"/>
                  </a:lnTo>
                  <a:lnTo>
                    <a:pt x="880" y="593"/>
                  </a:lnTo>
                  <a:lnTo>
                    <a:pt x="880" y="600"/>
                  </a:lnTo>
                  <a:lnTo>
                    <a:pt x="880" y="600"/>
                  </a:lnTo>
                  <a:lnTo>
                    <a:pt x="882" y="605"/>
                  </a:lnTo>
                  <a:lnTo>
                    <a:pt x="880" y="608"/>
                  </a:lnTo>
                  <a:lnTo>
                    <a:pt x="878" y="610"/>
                  </a:lnTo>
                  <a:lnTo>
                    <a:pt x="875" y="613"/>
                  </a:lnTo>
                  <a:lnTo>
                    <a:pt x="869" y="617"/>
                  </a:lnTo>
                  <a:lnTo>
                    <a:pt x="868" y="619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69" y="623"/>
                  </a:lnTo>
                  <a:lnTo>
                    <a:pt x="870" y="625"/>
                  </a:lnTo>
                  <a:lnTo>
                    <a:pt x="875" y="623"/>
                  </a:lnTo>
                  <a:lnTo>
                    <a:pt x="880" y="622"/>
                  </a:lnTo>
                  <a:lnTo>
                    <a:pt x="888" y="620"/>
                  </a:lnTo>
                  <a:lnTo>
                    <a:pt x="888" y="620"/>
                  </a:lnTo>
                  <a:lnTo>
                    <a:pt x="890" y="622"/>
                  </a:lnTo>
                  <a:lnTo>
                    <a:pt x="890" y="623"/>
                  </a:lnTo>
                  <a:lnTo>
                    <a:pt x="890" y="627"/>
                  </a:lnTo>
                  <a:lnTo>
                    <a:pt x="892" y="632"/>
                  </a:lnTo>
                  <a:lnTo>
                    <a:pt x="893" y="633"/>
                  </a:lnTo>
                  <a:lnTo>
                    <a:pt x="896" y="633"/>
                  </a:lnTo>
                  <a:lnTo>
                    <a:pt x="896" y="633"/>
                  </a:lnTo>
                  <a:lnTo>
                    <a:pt x="903" y="633"/>
                  </a:lnTo>
                  <a:lnTo>
                    <a:pt x="912" y="629"/>
                  </a:lnTo>
                  <a:lnTo>
                    <a:pt x="919" y="623"/>
                  </a:lnTo>
                  <a:lnTo>
                    <a:pt x="923" y="619"/>
                  </a:lnTo>
                  <a:lnTo>
                    <a:pt x="923" y="619"/>
                  </a:lnTo>
                  <a:lnTo>
                    <a:pt x="926" y="615"/>
                  </a:lnTo>
                  <a:lnTo>
                    <a:pt x="930" y="613"/>
                  </a:lnTo>
                  <a:lnTo>
                    <a:pt x="936" y="615"/>
                  </a:lnTo>
                  <a:lnTo>
                    <a:pt x="943" y="617"/>
                  </a:lnTo>
                  <a:lnTo>
                    <a:pt x="943" y="617"/>
                  </a:lnTo>
                  <a:lnTo>
                    <a:pt x="947" y="620"/>
                  </a:lnTo>
                  <a:lnTo>
                    <a:pt x="953" y="622"/>
                  </a:lnTo>
                  <a:lnTo>
                    <a:pt x="963" y="623"/>
                  </a:lnTo>
                  <a:lnTo>
                    <a:pt x="972" y="623"/>
                  </a:lnTo>
                  <a:lnTo>
                    <a:pt x="974" y="622"/>
                  </a:lnTo>
                  <a:lnTo>
                    <a:pt x="976" y="619"/>
                  </a:lnTo>
                  <a:lnTo>
                    <a:pt x="976" y="619"/>
                  </a:lnTo>
                  <a:close/>
                  <a:moveTo>
                    <a:pt x="1209" y="556"/>
                  </a:moveTo>
                  <a:lnTo>
                    <a:pt x="1209" y="556"/>
                  </a:lnTo>
                  <a:lnTo>
                    <a:pt x="1212" y="556"/>
                  </a:lnTo>
                  <a:lnTo>
                    <a:pt x="1215" y="558"/>
                  </a:lnTo>
                  <a:lnTo>
                    <a:pt x="1219" y="563"/>
                  </a:lnTo>
                  <a:lnTo>
                    <a:pt x="1225" y="571"/>
                  </a:lnTo>
                  <a:lnTo>
                    <a:pt x="1232" y="579"/>
                  </a:lnTo>
                  <a:lnTo>
                    <a:pt x="1232" y="579"/>
                  </a:lnTo>
                  <a:lnTo>
                    <a:pt x="1240" y="585"/>
                  </a:lnTo>
                  <a:lnTo>
                    <a:pt x="1243" y="585"/>
                  </a:lnTo>
                  <a:lnTo>
                    <a:pt x="1245" y="583"/>
                  </a:lnTo>
                  <a:lnTo>
                    <a:pt x="1247" y="580"/>
                  </a:lnTo>
                  <a:lnTo>
                    <a:pt x="1249" y="575"/>
                  </a:lnTo>
                  <a:lnTo>
                    <a:pt x="1249" y="575"/>
                  </a:lnTo>
                  <a:lnTo>
                    <a:pt x="1250" y="572"/>
                  </a:lnTo>
                  <a:lnTo>
                    <a:pt x="1253" y="571"/>
                  </a:lnTo>
                  <a:lnTo>
                    <a:pt x="1259" y="571"/>
                  </a:lnTo>
                  <a:lnTo>
                    <a:pt x="1263" y="569"/>
                  </a:lnTo>
                  <a:lnTo>
                    <a:pt x="1266" y="568"/>
                  </a:lnTo>
                  <a:lnTo>
                    <a:pt x="1266" y="565"/>
                  </a:lnTo>
                  <a:lnTo>
                    <a:pt x="1266" y="565"/>
                  </a:lnTo>
                  <a:lnTo>
                    <a:pt x="1266" y="562"/>
                  </a:lnTo>
                  <a:lnTo>
                    <a:pt x="1267" y="559"/>
                  </a:lnTo>
                  <a:lnTo>
                    <a:pt x="1273" y="553"/>
                  </a:lnTo>
                  <a:lnTo>
                    <a:pt x="1279" y="548"/>
                  </a:lnTo>
                  <a:lnTo>
                    <a:pt x="1286" y="545"/>
                  </a:lnTo>
                  <a:lnTo>
                    <a:pt x="1286" y="545"/>
                  </a:lnTo>
                  <a:lnTo>
                    <a:pt x="1289" y="543"/>
                  </a:lnTo>
                  <a:lnTo>
                    <a:pt x="1289" y="542"/>
                  </a:lnTo>
                  <a:lnTo>
                    <a:pt x="1287" y="539"/>
                  </a:lnTo>
                  <a:lnTo>
                    <a:pt x="1284" y="538"/>
                  </a:lnTo>
                  <a:lnTo>
                    <a:pt x="1277" y="535"/>
                  </a:lnTo>
                  <a:lnTo>
                    <a:pt x="1267" y="534"/>
                  </a:lnTo>
                  <a:lnTo>
                    <a:pt x="1267" y="534"/>
                  </a:lnTo>
                  <a:lnTo>
                    <a:pt x="1260" y="532"/>
                  </a:lnTo>
                  <a:lnTo>
                    <a:pt x="1257" y="529"/>
                  </a:lnTo>
                  <a:lnTo>
                    <a:pt x="1255" y="525"/>
                  </a:lnTo>
                  <a:lnTo>
                    <a:pt x="1255" y="521"/>
                  </a:lnTo>
                  <a:lnTo>
                    <a:pt x="1255" y="521"/>
                  </a:lnTo>
                  <a:lnTo>
                    <a:pt x="1253" y="519"/>
                  </a:lnTo>
                  <a:lnTo>
                    <a:pt x="1250" y="516"/>
                  </a:lnTo>
                  <a:lnTo>
                    <a:pt x="1243" y="511"/>
                  </a:lnTo>
                  <a:lnTo>
                    <a:pt x="1233" y="507"/>
                  </a:lnTo>
                  <a:lnTo>
                    <a:pt x="1229" y="507"/>
                  </a:lnTo>
                  <a:lnTo>
                    <a:pt x="1226" y="507"/>
                  </a:lnTo>
                  <a:lnTo>
                    <a:pt x="1226" y="507"/>
                  </a:lnTo>
                  <a:lnTo>
                    <a:pt x="1223" y="507"/>
                  </a:lnTo>
                  <a:lnTo>
                    <a:pt x="1220" y="507"/>
                  </a:lnTo>
                  <a:lnTo>
                    <a:pt x="1212" y="502"/>
                  </a:lnTo>
                  <a:lnTo>
                    <a:pt x="1205" y="498"/>
                  </a:lnTo>
                  <a:lnTo>
                    <a:pt x="1198" y="497"/>
                  </a:lnTo>
                  <a:lnTo>
                    <a:pt x="1198" y="497"/>
                  </a:lnTo>
                  <a:lnTo>
                    <a:pt x="1191" y="495"/>
                  </a:lnTo>
                  <a:lnTo>
                    <a:pt x="1183" y="491"/>
                  </a:lnTo>
                  <a:lnTo>
                    <a:pt x="1178" y="485"/>
                  </a:lnTo>
                  <a:lnTo>
                    <a:pt x="1176" y="482"/>
                  </a:lnTo>
                  <a:lnTo>
                    <a:pt x="1176" y="478"/>
                  </a:lnTo>
                  <a:lnTo>
                    <a:pt x="1176" y="478"/>
                  </a:lnTo>
                  <a:lnTo>
                    <a:pt x="1178" y="475"/>
                  </a:lnTo>
                  <a:lnTo>
                    <a:pt x="1179" y="475"/>
                  </a:lnTo>
                  <a:lnTo>
                    <a:pt x="1186" y="475"/>
                  </a:lnTo>
                  <a:lnTo>
                    <a:pt x="1193" y="477"/>
                  </a:lnTo>
                  <a:lnTo>
                    <a:pt x="1196" y="475"/>
                  </a:lnTo>
                  <a:lnTo>
                    <a:pt x="1198" y="474"/>
                  </a:lnTo>
                  <a:lnTo>
                    <a:pt x="1198" y="474"/>
                  </a:lnTo>
                  <a:lnTo>
                    <a:pt x="1199" y="471"/>
                  </a:lnTo>
                  <a:lnTo>
                    <a:pt x="1196" y="470"/>
                  </a:lnTo>
                  <a:lnTo>
                    <a:pt x="1191" y="468"/>
                  </a:lnTo>
                  <a:lnTo>
                    <a:pt x="1183" y="467"/>
                  </a:lnTo>
                  <a:lnTo>
                    <a:pt x="1181" y="467"/>
                  </a:lnTo>
                  <a:lnTo>
                    <a:pt x="1179" y="464"/>
                  </a:lnTo>
                  <a:lnTo>
                    <a:pt x="1179" y="464"/>
                  </a:lnTo>
                  <a:lnTo>
                    <a:pt x="1181" y="461"/>
                  </a:lnTo>
                  <a:lnTo>
                    <a:pt x="1182" y="460"/>
                  </a:lnTo>
                  <a:lnTo>
                    <a:pt x="1185" y="460"/>
                  </a:lnTo>
                  <a:lnTo>
                    <a:pt x="1189" y="457"/>
                  </a:lnTo>
                  <a:lnTo>
                    <a:pt x="1189" y="457"/>
                  </a:lnTo>
                  <a:lnTo>
                    <a:pt x="1191" y="455"/>
                  </a:lnTo>
                  <a:lnTo>
                    <a:pt x="1191" y="454"/>
                  </a:lnTo>
                  <a:lnTo>
                    <a:pt x="1188" y="450"/>
                  </a:lnTo>
                  <a:lnTo>
                    <a:pt x="1185" y="447"/>
                  </a:lnTo>
                  <a:lnTo>
                    <a:pt x="1181" y="444"/>
                  </a:lnTo>
                  <a:lnTo>
                    <a:pt x="1181" y="444"/>
                  </a:lnTo>
                  <a:lnTo>
                    <a:pt x="1179" y="444"/>
                  </a:lnTo>
                  <a:lnTo>
                    <a:pt x="1178" y="444"/>
                  </a:lnTo>
                  <a:lnTo>
                    <a:pt x="1175" y="445"/>
                  </a:lnTo>
                  <a:lnTo>
                    <a:pt x="1172" y="448"/>
                  </a:lnTo>
                  <a:lnTo>
                    <a:pt x="1169" y="450"/>
                  </a:lnTo>
                  <a:lnTo>
                    <a:pt x="1169" y="450"/>
                  </a:lnTo>
                  <a:lnTo>
                    <a:pt x="1168" y="450"/>
                  </a:lnTo>
                  <a:lnTo>
                    <a:pt x="1166" y="448"/>
                  </a:lnTo>
                  <a:lnTo>
                    <a:pt x="1168" y="445"/>
                  </a:lnTo>
                  <a:lnTo>
                    <a:pt x="1172" y="437"/>
                  </a:lnTo>
                  <a:lnTo>
                    <a:pt x="1172" y="437"/>
                  </a:lnTo>
                  <a:lnTo>
                    <a:pt x="1172" y="435"/>
                  </a:lnTo>
                  <a:lnTo>
                    <a:pt x="1171" y="433"/>
                  </a:lnTo>
                  <a:lnTo>
                    <a:pt x="1164" y="430"/>
                  </a:lnTo>
                  <a:lnTo>
                    <a:pt x="1155" y="428"/>
                  </a:lnTo>
                  <a:lnTo>
                    <a:pt x="1146" y="428"/>
                  </a:lnTo>
                  <a:lnTo>
                    <a:pt x="1146" y="428"/>
                  </a:lnTo>
                  <a:lnTo>
                    <a:pt x="1142" y="430"/>
                  </a:lnTo>
                  <a:lnTo>
                    <a:pt x="1138" y="428"/>
                  </a:lnTo>
                  <a:lnTo>
                    <a:pt x="1137" y="425"/>
                  </a:lnTo>
                  <a:lnTo>
                    <a:pt x="1135" y="421"/>
                  </a:lnTo>
                  <a:lnTo>
                    <a:pt x="1135" y="421"/>
                  </a:lnTo>
                  <a:lnTo>
                    <a:pt x="1135" y="420"/>
                  </a:lnTo>
                  <a:lnTo>
                    <a:pt x="1134" y="418"/>
                  </a:lnTo>
                  <a:lnTo>
                    <a:pt x="1128" y="420"/>
                  </a:lnTo>
                  <a:lnTo>
                    <a:pt x="1121" y="423"/>
                  </a:lnTo>
                  <a:lnTo>
                    <a:pt x="1115" y="425"/>
                  </a:lnTo>
                  <a:lnTo>
                    <a:pt x="1115" y="425"/>
                  </a:lnTo>
                  <a:lnTo>
                    <a:pt x="1112" y="427"/>
                  </a:lnTo>
                  <a:lnTo>
                    <a:pt x="1111" y="427"/>
                  </a:lnTo>
                  <a:lnTo>
                    <a:pt x="1107" y="424"/>
                  </a:lnTo>
                  <a:lnTo>
                    <a:pt x="1107" y="423"/>
                  </a:lnTo>
                  <a:lnTo>
                    <a:pt x="1107" y="421"/>
                  </a:lnTo>
                  <a:lnTo>
                    <a:pt x="1109" y="420"/>
                  </a:lnTo>
                  <a:lnTo>
                    <a:pt x="1109" y="420"/>
                  </a:lnTo>
                  <a:lnTo>
                    <a:pt x="1115" y="418"/>
                  </a:lnTo>
                  <a:lnTo>
                    <a:pt x="1119" y="415"/>
                  </a:lnTo>
                  <a:lnTo>
                    <a:pt x="1122" y="413"/>
                  </a:lnTo>
                  <a:lnTo>
                    <a:pt x="1124" y="410"/>
                  </a:lnTo>
                  <a:lnTo>
                    <a:pt x="1122" y="407"/>
                  </a:lnTo>
                  <a:lnTo>
                    <a:pt x="1122" y="407"/>
                  </a:lnTo>
                  <a:lnTo>
                    <a:pt x="1121" y="406"/>
                  </a:lnTo>
                  <a:lnTo>
                    <a:pt x="1118" y="404"/>
                  </a:lnTo>
                  <a:lnTo>
                    <a:pt x="1111" y="403"/>
                  </a:lnTo>
                  <a:lnTo>
                    <a:pt x="1104" y="404"/>
                  </a:lnTo>
                  <a:lnTo>
                    <a:pt x="1101" y="406"/>
                  </a:lnTo>
                  <a:lnTo>
                    <a:pt x="1098" y="408"/>
                  </a:lnTo>
                  <a:lnTo>
                    <a:pt x="1098" y="408"/>
                  </a:lnTo>
                  <a:lnTo>
                    <a:pt x="1097" y="410"/>
                  </a:lnTo>
                  <a:lnTo>
                    <a:pt x="1094" y="410"/>
                  </a:lnTo>
                  <a:lnTo>
                    <a:pt x="1091" y="408"/>
                  </a:lnTo>
                  <a:lnTo>
                    <a:pt x="1088" y="406"/>
                  </a:lnTo>
                  <a:lnTo>
                    <a:pt x="1082" y="400"/>
                  </a:lnTo>
                  <a:lnTo>
                    <a:pt x="1081" y="396"/>
                  </a:lnTo>
                  <a:lnTo>
                    <a:pt x="1080" y="393"/>
                  </a:lnTo>
                  <a:lnTo>
                    <a:pt x="1080" y="393"/>
                  </a:lnTo>
                  <a:lnTo>
                    <a:pt x="1080" y="391"/>
                  </a:lnTo>
                  <a:lnTo>
                    <a:pt x="1077" y="390"/>
                  </a:lnTo>
                  <a:lnTo>
                    <a:pt x="1070" y="390"/>
                  </a:lnTo>
                  <a:lnTo>
                    <a:pt x="1065" y="388"/>
                  </a:lnTo>
                  <a:lnTo>
                    <a:pt x="1063" y="387"/>
                  </a:lnTo>
                  <a:lnTo>
                    <a:pt x="1060" y="386"/>
                  </a:lnTo>
                  <a:lnTo>
                    <a:pt x="1060" y="381"/>
                  </a:lnTo>
                  <a:lnTo>
                    <a:pt x="1060" y="381"/>
                  </a:lnTo>
                  <a:lnTo>
                    <a:pt x="1060" y="378"/>
                  </a:lnTo>
                  <a:lnTo>
                    <a:pt x="1057" y="376"/>
                  </a:lnTo>
                  <a:lnTo>
                    <a:pt x="1053" y="373"/>
                  </a:lnTo>
                  <a:lnTo>
                    <a:pt x="1047" y="371"/>
                  </a:lnTo>
                  <a:lnTo>
                    <a:pt x="1036" y="369"/>
                  </a:lnTo>
                  <a:lnTo>
                    <a:pt x="1026" y="369"/>
                  </a:lnTo>
                  <a:lnTo>
                    <a:pt x="1026" y="369"/>
                  </a:lnTo>
                  <a:lnTo>
                    <a:pt x="1020" y="370"/>
                  </a:lnTo>
                  <a:lnTo>
                    <a:pt x="1014" y="373"/>
                  </a:lnTo>
                  <a:lnTo>
                    <a:pt x="1010" y="377"/>
                  </a:lnTo>
                  <a:lnTo>
                    <a:pt x="1008" y="380"/>
                  </a:lnTo>
                  <a:lnTo>
                    <a:pt x="1008" y="381"/>
                  </a:lnTo>
                  <a:lnTo>
                    <a:pt x="1008" y="381"/>
                  </a:lnTo>
                  <a:lnTo>
                    <a:pt x="1008" y="384"/>
                  </a:lnTo>
                  <a:lnTo>
                    <a:pt x="1007" y="386"/>
                  </a:lnTo>
                  <a:lnTo>
                    <a:pt x="1004" y="386"/>
                  </a:lnTo>
                  <a:lnTo>
                    <a:pt x="1001" y="383"/>
                  </a:lnTo>
                  <a:lnTo>
                    <a:pt x="999" y="378"/>
                  </a:lnTo>
                  <a:lnTo>
                    <a:pt x="999" y="378"/>
                  </a:lnTo>
                  <a:lnTo>
                    <a:pt x="997" y="377"/>
                  </a:lnTo>
                  <a:lnTo>
                    <a:pt x="994" y="377"/>
                  </a:lnTo>
                  <a:lnTo>
                    <a:pt x="987" y="380"/>
                  </a:lnTo>
                  <a:lnTo>
                    <a:pt x="979" y="384"/>
                  </a:lnTo>
                  <a:lnTo>
                    <a:pt x="972" y="387"/>
                  </a:lnTo>
                  <a:lnTo>
                    <a:pt x="972" y="387"/>
                  </a:lnTo>
                  <a:lnTo>
                    <a:pt x="970" y="386"/>
                  </a:lnTo>
                  <a:lnTo>
                    <a:pt x="970" y="384"/>
                  </a:lnTo>
                  <a:lnTo>
                    <a:pt x="972" y="376"/>
                  </a:lnTo>
                  <a:lnTo>
                    <a:pt x="973" y="367"/>
                  </a:lnTo>
                  <a:lnTo>
                    <a:pt x="973" y="363"/>
                  </a:lnTo>
                  <a:lnTo>
                    <a:pt x="973" y="360"/>
                  </a:lnTo>
                  <a:lnTo>
                    <a:pt x="973" y="360"/>
                  </a:lnTo>
                  <a:lnTo>
                    <a:pt x="967" y="351"/>
                  </a:lnTo>
                  <a:lnTo>
                    <a:pt x="964" y="347"/>
                  </a:lnTo>
                  <a:lnTo>
                    <a:pt x="962" y="340"/>
                  </a:lnTo>
                  <a:lnTo>
                    <a:pt x="962" y="340"/>
                  </a:lnTo>
                  <a:lnTo>
                    <a:pt x="959" y="337"/>
                  </a:lnTo>
                  <a:lnTo>
                    <a:pt x="956" y="336"/>
                  </a:lnTo>
                  <a:lnTo>
                    <a:pt x="952" y="334"/>
                  </a:lnTo>
                  <a:lnTo>
                    <a:pt x="946" y="334"/>
                  </a:lnTo>
                  <a:lnTo>
                    <a:pt x="937" y="336"/>
                  </a:lnTo>
                  <a:lnTo>
                    <a:pt x="933" y="339"/>
                  </a:lnTo>
                  <a:lnTo>
                    <a:pt x="930" y="340"/>
                  </a:lnTo>
                  <a:lnTo>
                    <a:pt x="930" y="340"/>
                  </a:lnTo>
                  <a:lnTo>
                    <a:pt x="927" y="343"/>
                  </a:lnTo>
                  <a:lnTo>
                    <a:pt x="923" y="344"/>
                  </a:lnTo>
                  <a:lnTo>
                    <a:pt x="915" y="346"/>
                  </a:lnTo>
                  <a:lnTo>
                    <a:pt x="905" y="349"/>
                  </a:lnTo>
                  <a:lnTo>
                    <a:pt x="900" y="351"/>
                  </a:lnTo>
                  <a:lnTo>
                    <a:pt x="896" y="354"/>
                  </a:lnTo>
                  <a:lnTo>
                    <a:pt x="896" y="354"/>
                  </a:lnTo>
                  <a:lnTo>
                    <a:pt x="893" y="359"/>
                  </a:lnTo>
                  <a:lnTo>
                    <a:pt x="892" y="361"/>
                  </a:lnTo>
                  <a:lnTo>
                    <a:pt x="892" y="366"/>
                  </a:lnTo>
                  <a:lnTo>
                    <a:pt x="893" y="369"/>
                  </a:lnTo>
                  <a:lnTo>
                    <a:pt x="898" y="374"/>
                  </a:lnTo>
                  <a:lnTo>
                    <a:pt x="900" y="377"/>
                  </a:lnTo>
                  <a:lnTo>
                    <a:pt x="900" y="377"/>
                  </a:lnTo>
                  <a:lnTo>
                    <a:pt x="902" y="378"/>
                  </a:lnTo>
                  <a:lnTo>
                    <a:pt x="900" y="381"/>
                  </a:lnTo>
                  <a:lnTo>
                    <a:pt x="896" y="384"/>
                  </a:lnTo>
                  <a:lnTo>
                    <a:pt x="892" y="388"/>
                  </a:lnTo>
                  <a:lnTo>
                    <a:pt x="890" y="390"/>
                  </a:lnTo>
                  <a:lnTo>
                    <a:pt x="892" y="393"/>
                  </a:lnTo>
                  <a:lnTo>
                    <a:pt x="892" y="393"/>
                  </a:lnTo>
                  <a:lnTo>
                    <a:pt x="898" y="396"/>
                  </a:lnTo>
                  <a:lnTo>
                    <a:pt x="903" y="397"/>
                  </a:lnTo>
                  <a:lnTo>
                    <a:pt x="907" y="400"/>
                  </a:lnTo>
                  <a:lnTo>
                    <a:pt x="909" y="401"/>
                  </a:lnTo>
                  <a:lnTo>
                    <a:pt x="909" y="404"/>
                  </a:lnTo>
                  <a:lnTo>
                    <a:pt x="909" y="404"/>
                  </a:lnTo>
                  <a:lnTo>
                    <a:pt x="909" y="407"/>
                  </a:lnTo>
                  <a:lnTo>
                    <a:pt x="906" y="408"/>
                  </a:lnTo>
                  <a:lnTo>
                    <a:pt x="902" y="407"/>
                  </a:lnTo>
                  <a:lnTo>
                    <a:pt x="898" y="406"/>
                  </a:lnTo>
                  <a:lnTo>
                    <a:pt x="888" y="400"/>
                  </a:lnTo>
                  <a:lnTo>
                    <a:pt x="885" y="397"/>
                  </a:lnTo>
                  <a:lnTo>
                    <a:pt x="882" y="394"/>
                  </a:lnTo>
                  <a:lnTo>
                    <a:pt x="882" y="394"/>
                  </a:lnTo>
                  <a:lnTo>
                    <a:pt x="880" y="388"/>
                  </a:lnTo>
                  <a:lnTo>
                    <a:pt x="880" y="383"/>
                  </a:lnTo>
                  <a:lnTo>
                    <a:pt x="880" y="378"/>
                  </a:lnTo>
                  <a:lnTo>
                    <a:pt x="879" y="373"/>
                  </a:lnTo>
                  <a:lnTo>
                    <a:pt x="879" y="373"/>
                  </a:lnTo>
                  <a:lnTo>
                    <a:pt x="876" y="369"/>
                  </a:lnTo>
                  <a:lnTo>
                    <a:pt x="878" y="364"/>
                  </a:lnTo>
                  <a:lnTo>
                    <a:pt x="882" y="357"/>
                  </a:lnTo>
                  <a:lnTo>
                    <a:pt x="888" y="350"/>
                  </a:lnTo>
                  <a:lnTo>
                    <a:pt x="888" y="350"/>
                  </a:lnTo>
                  <a:lnTo>
                    <a:pt x="893" y="344"/>
                  </a:lnTo>
                  <a:lnTo>
                    <a:pt x="899" y="341"/>
                  </a:lnTo>
                  <a:lnTo>
                    <a:pt x="902" y="340"/>
                  </a:lnTo>
                  <a:lnTo>
                    <a:pt x="903" y="336"/>
                  </a:lnTo>
                  <a:lnTo>
                    <a:pt x="903" y="336"/>
                  </a:lnTo>
                  <a:lnTo>
                    <a:pt x="902" y="334"/>
                  </a:lnTo>
                  <a:lnTo>
                    <a:pt x="898" y="333"/>
                  </a:lnTo>
                  <a:lnTo>
                    <a:pt x="890" y="333"/>
                  </a:lnTo>
                  <a:lnTo>
                    <a:pt x="880" y="334"/>
                  </a:lnTo>
                  <a:lnTo>
                    <a:pt x="870" y="336"/>
                  </a:lnTo>
                  <a:lnTo>
                    <a:pt x="861" y="340"/>
                  </a:lnTo>
                  <a:lnTo>
                    <a:pt x="849" y="344"/>
                  </a:lnTo>
                  <a:lnTo>
                    <a:pt x="841" y="351"/>
                  </a:lnTo>
                  <a:lnTo>
                    <a:pt x="841" y="351"/>
                  </a:lnTo>
                  <a:lnTo>
                    <a:pt x="834" y="360"/>
                  </a:lnTo>
                  <a:lnTo>
                    <a:pt x="828" y="369"/>
                  </a:lnTo>
                  <a:lnTo>
                    <a:pt x="825" y="377"/>
                  </a:lnTo>
                  <a:lnTo>
                    <a:pt x="824" y="386"/>
                  </a:lnTo>
                  <a:lnTo>
                    <a:pt x="824" y="393"/>
                  </a:lnTo>
                  <a:lnTo>
                    <a:pt x="824" y="400"/>
                  </a:lnTo>
                  <a:lnTo>
                    <a:pt x="825" y="407"/>
                  </a:lnTo>
                  <a:lnTo>
                    <a:pt x="825" y="407"/>
                  </a:lnTo>
                  <a:lnTo>
                    <a:pt x="826" y="410"/>
                  </a:lnTo>
                  <a:lnTo>
                    <a:pt x="829" y="410"/>
                  </a:lnTo>
                  <a:lnTo>
                    <a:pt x="839" y="411"/>
                  </a:lnTo>
                  <a:lnTo>
                    <a:pt x="849" y="413"/>
                  </a:lnTo>
                  <a:lnTo>
                    <a:pt x="859" y="414"/>
                  </a:lnTo>
                  <a:lnTo>
                    <a:pt x="859" y="414"/>
                  </a:lnTo>
                  <a:lnTo>
                    <a:pt x="865" y="417"/>
                  </a:lnTo>
                  <a:lnTo>
                    <a:pt x="866" y="418"/>
                  </a:lnTo>
                  <a:lnTo>
                    <a:pt x="866" y="420"/>
                  </a:lnTo>
                  <a:lnTo>
                    <a:pt x="862" y="421"/>
                  </a:lnTo>
                  <a:lnTo>
                    <a:pt x="856" y="421"/>
                  </a:lnTo>
                  <a:lnTo>
                    <a:pt x="856" y="421"/>
                  </a:lnTo>
                  <a:lnTo>
                    <a:pt x="841" y="420"/>
                  </a:lnTo>
                  <a:lnTo>
                    <a:pt x="834" y="420"/>
                  </a:lnTo>
                  <a:lnTo>
                    <a:pt x="832" y="421"/>
                  </a:lnTo>
                  <a:lnTo>
                    <a:pt x="832" y="423"/>
                  </a:lnTo>
                  <a:lnTo>
                    <a:pt x="832" y="423"/>
                  </a:lnTo>
                  <a:lnTo>
                    <a:pt x="834" y="425"/>
                  </a:lnTo>
                  <a:lnTo>
                    <a:pt x="835" y="428"/>
                  </a:lnTo>
                  <a:lnTo>
                    <a:pt x="843" y="434"/>
                  </a:lnTo>
                  <a:lnTo>
                    <a:pt x="853" y="438"/>
                  </a:lnTo>
                  <a:lnTo>
                    <a:pt x="859" y="440"/>
                  </a:lnTo>
                  <a:lnTo>
                    <a:pt x="863" y="438"/>
                  </a:lnTo>
                  <a:lnTo>
                    <a:pt x="863" y="438"/>
                  </a:lnTo>
                  <a:lnTo>
                    <a:pt x="870" y="437"/>
                  </a:lnTo>
                  <a:lnTo>
                    <a:pt x="873" y="437"/>
                  </a:lnTo>
                  <a:lnTo>
                    <a:pt x="876" y="438"/>
                  </a:lnTo>
                  <a:lnTo>
                    <a:pt x="879" y="442"/>
                  </a:lnTo>
                  <a:lnTo>
                    <a:pt x="879" y="442"/>
                  </a:lnTo>
                  <a:lnTo>
                    <a:pt x="882" y="444"/>
                  </a:lnTo>
                  <a:lnTo>
                    <a:pt x="885" y="445"/>
                  </a:lnTo>
                  <a:lnTo>
                    <a:pt x="892" y="447"/>
                  </a:lnTo>
                  <a:lnTo>
                    <a:pt x="912" y="447"/>
                  </a:lnTo>
                  <a:lnTo>
                    <a:pt x="912" y="447"/>
                  </a:lnTo>
                  <a:lnTo>
                    <a:pt x="922" y="448"/>
                  </a:lnTo>
                  <a:lnTo>
                    <a:pt x="932" y="451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52" y="454"/>
                  </a:lnTo>
                  <a:lnTo>
                    <a:pt x="957" y="452"/>
                  </a:lnTo>
                  <a:lnTo>
                    <a:pt x="962" y="450"/>
                  </a:lnTo>
                  <a:lnTo>
                    <a:pt x="963" y="447"/>
                  </a:lnTo>
                  <a:lnTo>
                    <a:pt x="963" y="447"/>
                  </a:lnTo>
                  <a:lnTo>
                    <a:pt x="966" y="445"/>
                  </a:lnTo>
                  <a:lnTo>
                    <a:pt x="969" y="445"/>
                  </a:lnTo>
                  <a:lnTo>
                    <a:pt x="980" y="448"/>
                  </a:lnTo>
                  <a:lnTo>
                    <a:pt x="991" y="451"/>
                  </a:lnTo>
                  <a:lnTo>
                    <a:pt x="1000" y="451"/>
                  </a:lnTo>
                  <a:lnTo>
                    <a:pt x="1000" y="451"/>
                  </a:lnTo>
                  <a:lnTo>
                    <a:pt x="1003" y="451"/>
                  </a:lnTo>
                  <a:lnTo>
                    <a:pt x="1003" y="450"/>
                  </a:lnTo>
                  <a:lnTo>
                    <a:pt x="1003" y="447"/>
                  </a:lnTo>
                  <a:lnTo>
                    <a:pt x="1001" y="444"/>
                  </a:lnTo>
                  <a:lnTo>
                    <a:pt x="997" y="441"/>
                  </a:lnTo>
                  <a:lnTo>
                    <a:pt x="997" y="441"/>
                  </a:lnTo>
                  <a:lnTo>
                    <a:pt x="996" y="440"/>
                  </a:lnTo>
                  <a:lnTo>
                    <a:pt x="996" y="435"/>
                  </a:lnTo>
                  <a:lnTo>
                    <a:pt x="997" y="434"/>
                  </a:lnTo>
                  <a:lnTo>
                    <a:pt x="999" y="433"/>
                  </a:lnTo>
                  <a:lnTo>
                    <a:pt x="1001" y="434"/>
                  </a:lnTo>
                  <a:lnTo>
                    <a:pt x="1001" y="434"/>
                  </a:lnTo>
                  <a:lnTo>
                    <a:pt x="1013" y="438"/>
                  </a:lnTo>
                  <a:lnTo>
                    <a:pt x="1017" y="442"/>
                  </a:lnTo>
                  <a:lnTo>
                    <a:pt x="1020" y="445"/>
                  </a:lnTo>
                  <a:lnTo>
                    <a:pt x="1020" y="445"/>
                  </a:lnTo>
                  <a:lnTo>
                    <a:pt x="1023" y="448"/>
                  </a:lnTo>
                  <a:lnTo>
                    <a:pt x="1026" y="450"/>
                  </a:lnTo>
                  <a:lnTo>
                    <a:pt x="1027" y="451"/>
                  </a:lnTo>
                  <a:lnTo>
                    <a:pt x="1028" y="454"/>
                  </a:lnTo>
                  <a:lnTo>
                    <a:pt x="1028" y="454"/>
                  </a:lnTo>
                  <a:lnTo>
                    <a:pt x="1030" y="455"/>
                  </a:lnTo>
                  <a:lnTo>
                    <a:pt x="1033" y="458"/>
                  </a:lnTo>
                  <a:lnTo>
                    <a:pt x="1041" y="461"/>
                  </a:lnTo>
                  <a:lnTo>
                    <a:pt x="1050" y="465"/>
                  </a:lnTo>
                  <a:lnTo>
                    <a:pt x="1051" y="468"/>
                  </a:lnTo>
                  <a:lnTo>
                    <a:pt x="1053" y="470"/>
                  </a:lnTo>
                  <a:lnTo>
                    <a:pt x="1053" y="470"/>
                  </a:lnTo>
                  <a:lnTo>
                    <a:pt x="1053" y="472"/>
                  </a:lnTo>
                  <a:lnTo>
                    <a:pt x="1050" y="474"/>
                  </a:lnTo>
                  <a:lnTo>
                    <a:pt x="1043" y="477"/>
                  </a:lnTo>
                  <a:lnTo>
                    <a:pt x="1037" y="481"/>
                  </a:lnTo>
                  <a:lnTo>
                    <a:pt x="1037" y="482"/>
                  </a:lnTo>
                  <a:lnTo>
                    <a:pt x="1037" y="484"/>
                  </a:lnTo>
                  <a:lnTo>
                    <a:pt x="1037" y="484"/>
                  </a:lnTo>
                  <a:lnTo>
                    <a:pt x="1040" y="485"/>
                  </a:lnTo>
                  <a:lnTo>
                    <a:pt x="1043" y="485"/>
                  </a:lnTo>
                  <a:lnTo>
                    <a:pt x="1050" y="482"/>
                  </a:lnTo>
                  <a:lnTo>
                    <a:pt x="1055" y="478"/>
                  </a:lnTo>
                  <a:lnTo>
                    <a:pt x="1063" y="477"/>
                  </a:lnTo>
                  <a:lnTo>
                    <a:pt x="1063" y="477"/>
                  </a:lnTo>
                  <a:lnTo>
                    <a:pt x="1065" y="477"/>
                  </a:lnTo>
                  <a:lnTo>
                    <a:pt x="1067" y="479"/>
                  </a:lnTo>
                  <a:lnTo>
                    <a:pt x="1071" y="485"/>
                  </a:lnTo>
                  <a:lnTo>
                    <a:pt x="1074" y="491"/>
                  </a:lnTo>
                  <a:lnTo>
                    <a:pt x="1075" y="492"/>
                  </a:lnTo>
                  <a:lnTo>
                    <a:pt x="1077" y="492"/>
                  </a:lnTo>
                  <a:lnTo>
                    <a:pt x="1077" y="492"/>
                  </a:lnTo>
                  <a:lnTo>
                    <a:pt x="1081" y="491"/>
                  </a:lnTo>
                  <a:lnTo>
                    <a:pt x="1084" y="491"/>
                  </a:lnTo>
                  <a:lnTo>
                    <a:pt x="1090" y="494"/>
                  </a:lnTo>
                  <a:lnTo>
                    <a:pt x="1095" y="499"/>
                  </a:lnTo>
                  <a:lnTo>
                    <a:pt x="1101" y="508"/>
                  </a:lnTo>
                  <a:lnTo>
                    <a:pt x="1101" y="508"/>
                  </a:lnTo>
                  <a:lnTo>
                    <a:pt x="1104" y="512"/>
                  </a:lnTo>
                  <a:lnTo>
                    <a:pt x="1105" y="516"/>
                  </a:lnTo>
                  <a:lnTo>
                    <a:pt x="1104" y="525"/>
                  </a:lnTo>
                  <a:lnTo>
                    <a:pt x="1102" y="531"/>
                  </a:lnTo>
                  <a:lnTo>
                    <a:pt x="1101" y="535"/>
                  </a:lnTo>
                  <a:lnTo>
                    <a:pt x="1101" y="535"/>
                  </a:lnTo>
                  <a:lnTo>
                    <a:pt x="1102" y="536"/>
                  </a:lnTo>
                  <a:lnTo>
                    <a:pt x="1105" y="538"/>
                  </a:lnTo>
                  <a:lnTo>
                    <a:pt x="1111" y="538"/>
                  </a:lnTo>
                  <a:lnTo>
                    <a:pt x="1119" y="536"/>
                  </a:lnTo>
                  <a:lnTo>
                    <a:pt x="1128" y="534"/>
                  </a:lnTo>
                  <a:lnTo>
                    <a:pt x="1128" y="534"/>
                  </a:lnTo>
                  <a:lnTo>
                    <a:pt x="1131" y="532"/>
                  </a:lnTo>
                  <a:lnTo>
                    <a:pt x="1135" y="532"/>
                  </a:lnTo>
                  <a:lnTo>
                    <a:pt x="1141" y="535"/>
                  </a:lnTo>
                  <a:lnTo>
                    <a:pt x="1146" y="541"/>
                  </a:lnTo>
                  <a:lnTo>
                    <a:pt x="1152" y="545"/>
                  </a:lnTo>
                  <a:lnTo>
                    <a:pt x="1152" y="545"/>
                  </a:lnTo>
                  <a:lnTo>
                    <a:pt x="1154" y="548"/>
                  </a:lnTo>
                  <a:lnTo>
                    <a:pt x="1152" y="551"/>
                  </a:lnTo>
                  <a:lnTo>
                    <a:pt x="1148" y="553"/>
                  </a:lnTo>
                  <a:lnTo>
                    <a:pt x="1142" y="556"/>
                  </a:lnTo>
                  <a:lnTo>
                    <a:pt x="1132" y="558"/>
                  </a:lnTo>
                  <a:lnTo>
                    <a:pt x="1129" y="558"/>
                  </a:lnTo>
                  <a:lnTo>
                    <a:pt x="1129" y="556"/>
                  </a:lnTo>
                  <a:lnTo>
                    <a:pt x="1129" y="556"/>
                  </a:lnTo>
                  <a:lnTo>
                    <a:pt x="1129" y="555"/>
                  </a:lnTo>
                  <a:lnTo>
                    <a:pt x="1127" y="551"/>
                  </a:lnTo>
                  <a:lnTo>
                    <a:pt x="1124" y="548"/>
                  </a:lnTo>
                  <a:lnTo>
                    <a:pt x="1118" y="545"/>
                  </a:lnTo>
                  <a:lnTo>
                    <a:pt x="1111" y="542"/>
                  </a:lnTo>
                  <a:lnTo>
                    <a:pt x="1104" y="541"/>
                  </a:lnTo>
                  <a:lnTo>
                    <a:pt x="1097" y="541"/>
                  </a:lnTo>
                  <a:lnTo>
                    <a:pt x="1088" y="542"/>
                  </a:lnTo>
                  <a:lnTo>
                    <a:pt x="1088" y="542"/>
                  </a:lnTo>
                  <a:lnTo>
                    <a:pt x="1082" y="545"/>
                  </a:lnTo>
                  <a:lnTo>
                    <a:pt x="1080" y="548"/>
                  </a:lnTo>
                  <a:lnTo>
                    <a:pt x="1078" y="552"/>
                  </a:lnTo>
                  <a:lnTo>
                    <a:pt x="1078" y="556"/>
                  </a:lnTo>
                  <a:lnTo>
                    <a:pt x="1081" y="563"/>
                  </a:lnTo>
                  <a:lnTo>
                    <a:pt x="1084" y="569"/>
                  </a:lnTo>
                  <a:lnTo>
                    <a:pt x="1084" y="569"/>
                  </a:lnTo>
                  <a:lnTo>
                    <a:pt x="1084" y="572"/>
                  </a:lnTo>
                  <a:lnTo>
                    <a:pt x="1082" y="575"/>
                  </a:lnTo>
                  <a:lnTo>
                    <a:pt x="1078" y="576"/>
                  </a:lnTo>
                  <a:lnTo>
                    <a:pt x="1074" y="578"/>
                  </a:lnTo>
                  <a:lnTo>
                    <a:pt x="1068" y="579"/>
                  </a:lnTo>
                  <a:lnTo>
                    <a:pt x="1061" y="579"/>
                  </a:lnTo>
                  <a:lnTo>
                    <a:pt x="1054" y="579"/>
                  </a:lnTo>
                  <a:lnTo>
                    <a:pt x="1047" y="576"/>
                  </a:lnTo>
                  <a:lnTo>
                    <a:pt x="1047" y="576"/>
                  </a:lnTo>
                  <a:lnTo>
                    <a:pt x="1041" y="575"/>
                  </a:lnTo>
                  <a:lnTo>
                    <a:pt x="1037" y="575"/>
                  </a:lnTo>
                  <a:lnTo>
                    <a:pt x="1034" y="575"/>
                  </a:lnTo>
                  <a:lnTo>
                    <a:pt x="1031" y="576"/>
                  </a:lnTo>
                  <a:lnTo>
                    <a:pt x="1030" y="579"/>
                  </a:lnTo>
                  <a:lnTo>
                    <a:pt x="1028" y="580"/>
                  </a:lnTo>
                  <a:lnTo>
                    <a:pt x="1026" y="580"/>
                  </a:lnTo>
                  <a:lnTo>
                    <a:pt x="1026" y="580"/>
                  </a:lnTo>
                  <a:lnTo>
                    <a:pt x="1023" y="582"/>
                  </a:lnTo>
                  <a:lnTo>
                    <a:pt x="1020" y="583"/>
                  </a:lnTo>
                  <a:lnTo>
                    <a:pt x="1016" y="588"/>
                  </a:lnTo>
                  <a:lnTo>
                    <a:pt x="1014" y="592"/>
                  </a:lnTo>
                  <a:lnTo>
                    <a:pt x="1013" y="595"/>
                  </a:lnTo>
                  <a:lnTo>
                    <a:pt x="1014" y="598"/>
                  </a:lnTo>
                  <a:lnTo>
                    <a:pt x="1016" y="600"/>
                  </a:lnTo>
                  <a:lnTo>
                    <a:pt x="1016" y="600"/>
                  </a:lnTo>
                  <a:lnTo>
                    <a:pt x="1018" y="603"/>
                  </a:lnTo>
                  <a:lnTo>
                    <a:pt x="1023" y="605"/>
                  </a:lnTo>
                  <a:lnTo>
                    <a:pt x="1031" y="605"/>
                  </a:lnTo>
                  <a:lnTo>
                    <a:pt x="1041" y="603"/>
                  </a:lnTo>
                  <a:lnTo>
                    <a:pt x="1051" y="602"/>
                  </a:lnTo>
                  <a:lnTo>
                    <a:pt x="1051" y="602"/>
                  </a:lnTo>
                  <a:lnTo>
                    <a:pt x="1064" y="603"/>
                  </a:lnTo>
                  <a:lnTo>
                    <a:pt x="1065" y="603"/>
                  </a:lnTo>
                  <a:lnTo>
                    <a:pt x="1067" y="599"/>
                  </a:lnTo>
                  <a:lnTo>
                    <a:pt x="1067" y="599"/>
                  </a:lnTo>
                  <a:lnTo>
                    <a:pt x="1068" y="598"/>
                  </a:lnTo>
                  <a:lnTo>
                    <a:pt x="1071" y="596"/>
                  </a:lnTo>
                  <a:lnTo>
                    <a:pt x="1077" y="595"/>
                  </a:lnTo>
                  <a:lnTo>
                    <a:pt x="1084" y="596"/>
                  </a:lnTo>
                  <a:lnTo>
                    <a:pt x="1091" y="598"/>
                  </a:lnTo>
                  <a:lnTo>
                    <a:pt x="1091" y="598"/>
                  </a:lnTo>
                  <a:lnTo>
                    <a:pt x="1094" y="599"/>
                  </a:lnTo>
                  <a:lnTo>
                    <a:pt x="1097" y="602"/>
                  </a:lnTo>
                  <a:lnTo>
                    <a:pt x="1100" y="606"/>
                  </a:lnTo>
                  <a:lnTo>
                    <a:pt x="1104" y="612"/>
                  </a:lnTo>
                  <a:lnTo>
                    <a:pt x="1107" y="613"/>
                  </a:lnTo>
                  <a:lnTo>
                    <a:pt x="1109" y="615"/>
                  </a:lnTo>
                  <a:lnTo>
                    <a:pt x="1109" y="615"/>
                  </a:lnTo>
                  <a:lnTo>
                    <a:pt x="1114" y="616"/>
                  </a:lnTo>
                  <a:lnTo>
                    <a:pt x="1115" y="617"/>
                  </a:lnTo>
                  <a:lnTo>
                    <a:pt x="1117" y="619"/>
                  </a:lnTo>
                  <a:lnTo>
                    <a:pt x="1117" y="622"/>
                  </a:lnTo>
                  <a:lnTo>
                    <a:pt x="1117" y="629"/>
                  </a:lnTo>
                  <a:lnTo>
                    <a:pt x="1117" y="632"/>
                  </a:lnTo>
                  <a:lnTo>
                    <a:pt x="1119" y="635"/>
                  </a:lnTo>
                  <a:lnTo>
                    <a:pt x="1119" y="635"/>
                  </a:lnTo>
                  <a:lnTo>
                    <a:pt x="1122" y="637"/>
                  </a:lnTo>
                  <a:lnTo>
                    <a:pt x="1127" y="639"/>
                  </a:lnTo>
                  <a:lnTo>
                    <a:pt x="1138" y="640"/>
                  </a:lnTo>
                  <a:lnTo>
                    <a:pt x="1149" y="643"/>
                  </a:lnTo>
                  <a:lnTo>
                    <a:pt x="1154" y="644"/>
                  </a:lnTo>
                  <a:lnTo>
                    <a:pt x="1158" y="647"/>
                  </a:lnTo>
                  <a:lnTo>
                    <a:pt x="1158" y="647"/>
                  </a:lnTo>
                  <a:lnTo>
                    <a:pt x="1168" y="654"/>
                  </a:lnTo>
                  <a:lnTo>
                    <a:pt x="1183" y="663"/>
                  </a:lnTo>
                  <a:lnTo>
                    <a:pt x="1199" y="667"/>
                  </a:lnTo>
                  <a:lnTo>
                    <a:pt x="1205" y="667"/>
                  </a:lnTo>
                  <a:lnTo>
                    <a:pt x="1208" y="666"/>
                  </a:lnTo>
                  <a:lnTo>
                    <a:pt x="1208" y="666"/>
                  </a:lnTo>
                  <a:lnTo>
                    <a:pt x="1208" y="664"/>
                  </a:lnTo>
                  <a:lnTo>
                    <a:pt x="1208" y="663"/>
                  </a:lnTo>
                  <a:lnTo>
                    <a:pt x="1205" y="657"/>
                  </a:lnTo>
                  <a:lnTo>
                    <a:pt x="1199" y="650"/>
                  </a:lnTo>
                  <a:lnTo>
                    <a:pt x="1192" y="643"/>
                  </a:lnTo>
                  <a:lnTo>
                    <a:pt x="1178" y="630"/>
                  </a:lnTo>
                  <a:lnTo>
                    <a:pt x="1171" y="626"/>
                  </a:lnTo>
                  <a:lnTo>
                    <a:pt x="1165" y="623"/>
                  </a:lnTo>
                  <a:lnTo>
                    <a:pt x="1165" y="623"/>
                  </a:lnTo>
                  <a:lnTo>
                    <a:pt x="1164" y="623"/>
                  </a:lnTo>
                  <a:lnTo>
                    <a:pt x="1164" y="622"/>
                  </a:lnTo>
                  <a:lnTo>
                    <a:pt x="1168" y="620"/>
                  </a:lnTo>
                  <a:lnTo>
                    <a:pt x="1179" y="622"/>
                  </a:lnTo>
                  <a:lnTo>
                    <a:pt x="1185" y="625"/>
                  </a:lnTo>
                  <a:lnTo>
                    <a:pt x="1189" y="627"/>
                  </a:lnTo>
                  <a:lnTo>
                    <a:pt x="1189" y="627"/>
                  </a:lnTo>
                  <a:lnTo>
                    <a:pt x="1201" y="635"/>
                  </a:lnTo>
                  <a:lnTo>
                    <a:pt x="1206" y="637"/>
                  </a:lnTo>
                  <a:lnTo>
                    <a:pt x="1213" y="639"/>
                  </a:lnTo>
                  <a:lnTo>
                    <a:pt x="1219" y="639"/>
                  </a:lnTo>
                  <a:lnTo>
                    <a:pt x="1223" y="637"/>
                  </a:lnTo>
                  <a:lnTo>
                    <a:pt x="1229" y="635"/>
                  </a:lnTo>
                  <a:lnTo>
                    <a:pt x="1233" y="630"/>
                  </a:lnTo>
                  <a:lnTo>
                    <a:pt x="1233" y="630"/>
                  </a:lnTo>
                  <a:lnTo>
                    <a:pt x="1236" y="627"/>
                  </a:lnTo>
                  <a:lnTo>
                    <a:pt x="1236" y="623"/>
                  </a:lnTo>
                  <a:lnTo>
                    <a:pt x="1235" y="622"/>
                  </a:lnTo>
                  <a:lnTo>
                    <a:pt x="1232" y="620"/>
                  </a:lnTo>
                  <a:lnTo>
                    <a:pt x="1228" y="617"/>
                  </a:lnTo>
                  <a:lnTo>
                    <a:pt x="1225" y="615"/>
                  </a:lnTo>
                  <a:lnTo>
                    <a:pt x="1225" y="612"/>
                  </a:lnTo>
                  <a:lnTo>
                    <a:pt x="1225" y="612"/>
                  </a:lnTo>
                  <a:lnTo>
                    <a:pt x="1223" y="605"/>
                  </a:lnTo>
                  <a:lnTo>
                    <a:pt x="1220" y="598"/>
                  </a:lnTo>
                  <a:lnTo>
                    <a:pt x="1215" y="592"/>
                  </a:lnTo>
                  <a:lnTo>
                    <a:pt x="1212" y="590"/>
                  </a:lnTo>
                  <a:lnTo>
                    <a:pt x="1208" y="590"/>
                  </a:lnTo>
                  <a:lnTo>
                    <a:pt x="1208" y="590"/>
                  </a:lnTo>
                  <a:lnTo>
                    <a:pt x="1203" y="589"/>
                  </a:lnTo>
                  <a:lnTo>
                    <a:pt x="1199" y="588"/>
                  </a:lnTo>
                  <a:lnTo>
                    <a:pt x="1188" y="580"/>
                  </a:lnTo>
                  <a:lnTo>
                    <a:pt x="1183" y="576"/>
                  </a:lnTo>
                  <a:lnTo>
                    <a:pt x="1181" y="572"/>
                  </a:lnTo>
                  <a:lnTo>
                    <a:pt x="1179" y="569"/>
                  </a:lnTo>
                  <a:lnTo>
                    <a:pt x="1182" y="566"/>
                  </a:lnTo>
                  <a:lnTo>
                    <a:pt x="1182" y="566"/>
                  </a:lnTo>
                  <a:lnTo>
                    <a:pt x="1185" y="565"/>
                  </a:lnTo>
                  <a:lnTo>
                    <a:pt x="1185" y="562"/>
                  </a:lnTo>
                  <a:lnTo>
                    <a:pt x="1185" y="559"/>
                  </a:lnTo>
                  <a:lnTo>
                    <a:pt x="1183" y="553"/>
                  </a:lnTo>
                  <a:lnTo>
                    <a:pt x="1185" y="551"/>
                  </a:lnTo>
                  <a:lnTo>
                    <a:pt x="1186" y="548"/>
                  </a:lnTo>
                  <a:lnTo>
                    <a:pt x="1186" y="548"/>
                  </a:lnTo>
                  <a:lnTo>
                    <a:pt x="1189" y="546"/>
                  </a:lnTo>
                  <a:lnTo>
                    <a:pt x="1192" y="546"/>
                  </a:lnTo>
                  <a:lnTo>
                    <a:pt x="1196" y="549"/>
                  </a:lnTo>
                  <a:lnTo>
                    <a:pt x="1203" y="553"/>
                  </a:lnTo>
                  <a:lnTo>
                    <a:pt x="1206" y="555"/>
                  </a:lnTo>
                  <a:lnTo>
                    <a:pt x="1209" y="556"/>
                  </a:lnTo>
                  <a:lnTo>
                    <a:pt x="1209" y="556"/>
                  </a:lnTo>
                  <a:close/>
                  <a:moveTo>
                    <a:pt x="1058" y="522"/>
                  </a:moveTo>
                  <a:lnTo>
                    <a:pt x="1058" y="522"/>
                  </a:lnTo>
                  <a:lnTo>
                    <a:pt x="1061" y="521"/>
                  </a:lnTo>
                  <a:lnTo>
                    <a:pt x="1064" y="519"/>
                  </a:lnTo>
                  <a:lnTo>
                    <a:pt x="1065" y="514"/>
                  </a:lnTo>
                  <a:lnTo>
                    <a:pt x="1064" y="507"/>
                  </a:lnTo>
                  <a:lnTo>
                    <a:pt x="1061" y="501"/>
                  </a:lnTo>
                  <a:lnTo>
                    <a:pt x="1061" y="501"/>
                  </a:lnTo>
                  <a:lnTo>
                    <a:pt x="1057" y="498"/>
                  </a:lnTo>
                  <a:lnTo>
                    <a:pt x="1053" y="497"/>
                  </a:lnTo>
                  <a:lnTo>
                    <a:pt x="1047" y="495"/>
                  </a:lnTo>
                  <a:lnTo>
                    <a:pt x="1040" y="495"/>
                  </a:lnTo>
                  <a:lnTo>
                    <a:pt x="1040" y="495"/>
                  </a:lnTo>
                  <a:lnTo>
                    <a:pt x="1034" y="498"/>
                  </a:lnTo>
                  <a:lnTo>
                    <a:pt x="1027" y="504"/>
                  </a:lnTo>
                  <a:lnTo>
                    <a:pt x="1026" y="508"/>
                  </a:lnTo>
                  <a:lnTo>
                    <a:pt x="1024" y="512"/>
                  </a:lnTo>
                  <a:lnTo>
                    <a:pt x="1024" y="516"/>
                  </a:lnTo>
                  <a:lnTo>
                    <a:pt x="1026" y="521"/>
                  </a:lnTo>
                  <a:lnTo>
                    <a:pt x="1026" y="521"/>
                  </a:lnTo>
                  <a:lnTo>
                    <a:pt x="1030" y="524"/>
                  </a:lnTo>
                  <a:lnTo>
                    <a:pt x="1033" y="526"/>
                  </a:lnTo>
                  <a:lnTo>
                    <a:pt x="1037" y="526"/>
                  </a:lnTo>
                  <a:lnTo>
                    <a:pt x="1041" y="526"/>
                  </a:lnTo>
                  <a:lnTo>
                    <a:pt x="1051" y="524"/>
                  </a:lnTo>
                  <a:lnTo>
                    <a:pt x="1058" y="522"/>
                  </a:lnTo>
                  <a:lnTo>
                    <a:pt x="1058" y="522"/>
                  </a:lnTo>
                  <a:close/>
                  <a:moveTo>
                    <a:pt x="970" y="337"/>
                  </a:moveTo>
                  <a:lnTo>
                    <a:pt x="970" y="337"/>
                  </a:lnTo>
                  <a:lnTo>
                    <a:pt x="969" y="340"/>
                  </a:lnTo>
                  <a:lnTo>
                    <a:pt x="970" y="343"/>
                  </a:lnTo>
                  <a:lnTo>
                    <a:pt x="973" y="347"/>
                  </a:lnTo>
                  <a:lnTo>
                    <a:pt x="977" y="350"/>
                  </a:lnTo>
                  <a:lnTo>
                    <a:pt x="979" y="353"/>
                  </a:lnTo>
                  <a:lnTo>
                    <a:pt x="980" y="357"/>
                  </a:lnTo>
                  <a:lnTo>
                    <a:pt x="980" y="357"/>
                  </a:lnTo>
                  <a:lnTo>
                    <a:pt x="980" y="360"/>
                  </a:lnTo>
                  <a:lnTo>
                    <a:pt x="983" y="364"/>
                  </a:lnTo>
                  <a:lnTo>
                    <a:pt x="986" y="366"/>
                  </a:lnTo>
                  <a:lnTo>
                    <a:pt x="989" y="367"/>
                  </a:lnTo>
                  <a:lnTo>
                    <a:pt x="993" y="369"/>
                  </a:lnTo>
                  <a:lnTo>
                    <a:pt x="996" y="369"/>
                  </a:lnTo>
                  <a:lnTo>
                    <a:pt x="1000" y="367"/>
                  </a:lnTo>
                  <a:lnTo>
                    <a:pt x="1004" y="364"/>
                  </a:lnTo>
                  <a:lnTo>
                    <a:pt x="1004" y="364"/>
                  </a:lnTo>
                  <a:lnTo>
                    <a:pt x="1008" y="363"/>
                  </a:lnTo>
                  <a:lnTo>
                    <a:pt x="1014" y="363"/>
                  </a:lnTo>
                  <a:lnTo>
                    <a:pt x="1027" y="363"/>
                  </a:lnTo>
                  <a:lnTo>
                    <a:pt x="1038" y="361"/>
                  </a:lnTo>
                  <a:lnTo>
                    <a:pt x="1041" y="361"/>
                  </a:lnTo>
                  <a:lnTo>
                    <a:pt x="1043" y="359"/>
                  </a:lnTo>
                  <a:lnTo>
                    <a:pt x="1043" y="359"/>
                  </a:lnTo>
                  <a:lnTo>
                    <a:pt x="1041" y="356"/>
                  </a:lnTo>
                  <a:lnTo>
                    <a:pt x="1037" y="351"/>
                  </a:lnTo>
                  <a:lnTo>
                    <a:pt x="1026" y="344"/>
                  </a:lnTo>
                  <a:lnTo>
                    <a:pt x="1013" y="340"/>
                  </a:lnTo>
                  <a:lnTo>
                    <a:pt x="1007" y="339"/>
                  </a:lnTo>
                  <a:lnTo>
                    <a:pt x="1001" y="339"/>
                  </a:lnTo>
                  <a:lnTo>
                    <a:pt x="1001" y="339"/>
                  </a:lnTo>
                  <a:lnTo>
                    <a:pt x="997" y="339"/>
                  </a:lnTo>
                  <a:lnTo>
                    <a:pt x="993" y="337"/>
                  </a:lnTo>
                  <a:lnTo>
                    <a:pt x="983" y="336"/>
                  </a:lnTo>
                  <a:lnTo>
                    <a:pt x="976" y="334"/>
                  </a:lnTo>
                  <a:lnTo>
                    <a:pt x="972" y="334"/>
                  </a:lnTo>
                  <a:lnTo>
                    <a:pt x="970" y="337"/>
                  </a:lnTo>
                  <a:lnTo>
                    <a:pt x="970" y="337"/>
                  </a:lnTo>
                  <a:close/>
                  <a:moveTo>
                    <a:pt x="1236" y="942"/>
                  </a:moveTo>
                  <a:lnTo>
                    <a:pt x="1236" y="942"/>
                  </a:lnTo>
                  <a:lnTo>
                    <a:pt x="1239" y="945"/>
                  </a:lnTo>
                  <a:lnTo>
                    <a:pt x="1243" y="949"/>
                  </a:lnTo>
                  <a:lnTo>
                    <a:pt x="1259" y="955"/>
                  </a:lnTo>
                  <a:lnTo>
                    <a:pt x="1273" y="959"/>
                  </a:lnTo>
                  <a:lnTo>
                    <a:pt x="1279" y="959"/>
                  </a:lnTo>
                  <a:lnTo>
                    <a:pt x="1280" y="959"/>
                  </a:lnTo>
                  <a:lnTo>
                    <a:pt x="1280" y="957"/>
                  </a:lnTo>
                  <a:lnTo>
                    <a:pt x="1280" y="957"/>
                  </a:lnTo>
                  <a:lnTo>
                    <a:pt x="1280" y="956"/>
                  </a:lnTo>
                  <a:lnTo>
                    <a:pt x="1279" y="955"/>
                  </a:lnTo>
                  <a:lnTo>
                    <a:pt x="1275" y="950"/>
                  </a:lnTo>
                  <a:lnTo>
                    <a:pt x="1259" y="945"/>
                  </a:lnTo>
                  <a:lnTo>
                    <a:pt x="1243" y="942"/>
                  </a:lnTo>
                  <a:lnTo>
                    <a:pt x="1238" y="942"/>
                  </a:lnTo>
                  <a:lnTo>
                    <a:pt x="1238" y="942"/>
                  </a:lnTo>
                  <a:lnTo>
                    <a:pt x="1236" y="942"/>
                  </a:lnTo>
                  <a:lnTo>
                    <a:pt x="1236" y="942"/>
                  </a:lnTo>
                  <a:close/>
                  <a:moveTo>
                    <a:pt x="1417" y="984"/>
                  </a:moveTo>
                  <a:lnTo>
                    <a:pt x="1417" y="984"/>
                  </a:lnTo>
                  <a:lnTo>
                    <a:pt x="1415" y="986"/>
                  </a:lnTo>
                  <a:lnTo>
                    <a:pt x="1415" y="986"/>
                  </a:lnTo>
                  <a:lnTo>
                    <a:pt x="1413" y="984"/>
                  </a:lnTo>
                  <a:lnTo>
                    <a:pt x="1414" y="980"/>
                  </a:lnTo>
                  <a:lnTo>
                    <a:pt x="1414" y="979"/>
                  </a:lnTo>
                  <a:lnTo>
                    <a:pt x="1417" y="976"/>
                  </a:lnTo>
                  <a:lnTo>
                    <a:pt x="1417" y="976"/>
                  </a:lnTo>
                  <a:lnTo>
                    <a:pt x="1418" y="973"/>
                  </a:lnTo>
                  <a:lnTo>
                    <a:pt x="1417" y="972"/>
                  </a:lnTo>
                  <a:lnTo>
                    <a:pt x="1414" y="972"/>
                  </a:lnTo>
                  <a:lnTo>
                    <a:pt x="1410" y="973"/>
                  </a:lnTo>
                  <a:lnTo>
                    <a:pt x="1410" y="973"/>
                  </a:lnTo>
                  <a:lnTo>
                    <a:pt x="1408" y="973"/>
                  </a:lnTo>
                  <a:lnTo>
                    <a:pt x="1407" y="972"/>
                  </a:lnTo>
                  <a:lnTo>
                    <a:pt x="1405" y="967"/>
                  </a:lnTo>
                  <a:lnTo>
                    <a:pt x="1407" y="960"/>
                  </a:lnTo>
                  <a:lnTo>
                    <a:pt x="1408" y="959"/>
                  </a:lnTo>
                  <a:lnTo>
                    <a:pt x="1411" y="957"/>
                  </a:lnTo>
                  <a:lnTo>
                    <a:pt x="1411" y="957"/>
                  </a:lnTo>
                  <a:lnTo>
                    <a:pt x="1411" y="956"/>
                  </a:lnTo>
                  <a:lnTo>
                    <a:pt x="1411" y="955"/>
                  </a:lnTo>
                  <a:lnTo>
                    <a:pt x="1405" y="952"/>
                  </a:lnTo>
                  <a:lnTo>
                    <a:pt x="1400" y="952"/>
                  </a:lnTo>
                  <a:lnTo>
                    <a:pt x="1398" y="952"/>
                  </a:lnTo>
                  <a:lnTo>
                    <a:pt x="1398" y="953"/>
                  </a:lnTo>
                  <a:lnTo>
                    <a:pt x="1398" y="953"/>
                  </a:lnTo>
                  <a:lnTo>
                    <a:pt x="1397" y="955"/>
                  </a:lnTo>
                  <a:lnTo>
                    <a:pt x="1395" y="956"/>
                  </a:lnTo>
                  <a:lnTo>
                    <a:pt x="1391" y="956"/>
                  </a:lnTo>
                  <a:lnTo>
                    <a:pt x="1387" y="953"/>
                  </a:lnTo>
                  <a:lnTo>
                    <a:pt x="1384" y="950"/>
                  </a:lnTo>
                  <a:lnTo>
                    <a:pt x="1384" y="950"/>
                  </a:lnTo>
                  <a:lnTo>
                    <a:pt x="1381" y="948"/>
                  </a:lnTo>
                  <a:lnTo>
                    <a:pt x="1378" y="946"/>
                  </a:lnTo>
                  <a:lnTo>
                    <a:pt x="1376" y="943"/>
                  </a:lnTo>
                  <a:lnTo>
                    <a:pt x="1376" y="942"/>
                  </a:lnTo>
                  <a:lnTo>
                    <a:pt x="1377" y="942"/>
                  </a:lnTo>
                  <a:lnTo>
                    <a:pt x="1377" y="942"/>
                  </a:lnTo>
                  <a:lnTo>
                    <a:pt x="1377" y="940"/>
                  </a:lnTo>
                  <a:lnTo>
                    <a:pt x="1376" y="939"/>
                  </a:lnTo>
                  <a:lnTo>
                    <a:pt x="1371" y="938"/>
                  </a:lnTo>
                  <a:lnTo>
                    <a:pt x="1367" y="939"/>
                  </a:lnTo>
                  <a:lnTo>
                    <a:pt x="1366" y="940"/>
                  </a:lnTo>
                  <a:lnTo>
                    <a:pt x="1364" y="942"/>
                  </a:lnTo>
                  <a:lnTo>
                    <a:pt x="1364" y="942"/>
                  </a:lnTo>
                  <a:lnTo>
                    <a:pt x="1363" y="943"/>
                  </a:lnTo>
                  <a:lnTo>
                    <a:pt x="1363" y="943"/>
                  </a:lnTo>
                  <a:lnTo>
                    <a:pt x="1361" y="940"/>
                  </a:lnTo>
                  <a:lnTo>
                    <a:pt x="1361" y="936"/>
                  </a:lnTo>
                  <a:lnTo>
                    <a:pt x="1366" y="930"/>
                  </a:lnTo>
                  <a:lnTo>
                    <a:pt x="1366" y="930"/>
                  </a:lnTo>
                  <a:lnTo>
                    <a:pt x="1370" y="925"/>
                  </a:lnTo>
                  <a:lnTo>
                    <a:pt x="1371" y="920"/>
                  </a:lnTo>
                  <a:lnTo>
                    <a:pt x="1373" y="916"/>
                  </a:lnTo>
                  <a:lnTo>
                    <a:pt x="1377" y="912"/>
                  </a:lnTo>
                  <a:lnTo>
                    <a:pt x="1377" y="912"/>
                  </a:lnTo>
                  <a:lnTo>
                    <a:pt x="1378" y="911"/>
                  </a:lnTo>
                  <a:lnTo>
                    <a:pt x="1380" y="909"/>
                  </a:lnTo>
                  <a:lnTo>
                    <a:pt x="1378" y="908"/>
                  </a:lnTo>
                  <a:lnTo>
                    <a:pt x="1374" y="906"/>
                  </a:lnTo>
                  <a:lnTo>
                    <a:pt x="1370" y="908"/>
                  </a:lnTo>
                  <a:lnTo>
                    <a:pt x="1370" y="908"/>
                  </a:lnTo>
                  <a:lnTo>
                    <a:pt x="1366" y="909"/>
                  </a:lnTo>
                  <a:lnTo>
                    <a:pt x="1363" y="913"/>
                  </a:lnTo>
                  <a:lnTo>
                    <a:pt x="1353" y="923"/>
                  </a:lnTo>
                  <a:lnTo>
                    <a:pt x="1346" y="935"/>
                  </a:lnTo>
                  <a:lnTo>
                    <a:pt x="1344" y="939"/>
                  </a:lnTo>
                  <a:lnTo>
                    <a:pt x="1343" y="943"/>
                  </a:lnTo>
                  <a:lnTo>
                    <a:pt x="1343" y="943"/>
                  </a:lnTo>
                  <a:lnTo>
                    <a:pt x="1343" y="949"/>
                  </a:lnTo>
                  <a:lnTo>
                    <a:pt x="1341" y="953"/>
                  </a:lnTo>
                  <a:lnTo>
                    <a:pt x="1340" y="957"/>
                  </a:lnTo>
                  <a:lnTo>
                    <a:pt x="1339" y="957"/>
                  </a:lnTo>
                  <a:lnTo>
                    <a:pt x="1336" y="959"/>
                  </a:lnTo>
                  <a:lnTo>
                    <a:pt x="1336" y="959"/>
                  </a:lnTo>
                  <a:lnTo>
                    <a:pt x="1331" y="959"/>
                  </a:lnTo>
                  <a:lnTo>
                    <a:pt x="1327" y="962"/>
                  </a:lnTo>
                  <a:lnTo>
                    <a:pt x="1326" y="965"/>
                  </a:lnTo>
                  <a:lnTo>
                    <a:pt x="1326" y="966"/>
                  </a:lnTo>
                  <a:lnTo>
                    <a:pt x="1327" y="967"/>
                  </a:lnTo>
                  <a:lnTo>
                    <a:pt x="1327" y="967"/>
                  </a:lnTo>
                  <a:lnTo>
                    <a:pt x="1327" y="969"/>
                  </a:lnTo>
                  <a:lnTo>
                    <a:pt x="1327" y="972"/>
                  </a:lnTo>
                  <a:lnTo>
                    <a:pt x="1323" y="977"/>
                  </a:lnTo>
                  <a:lnTo>
                    <a:pt x="1320" y="983"/>
                  </a:lnTo>
                  <a:lnTo>
                    <a:pt x="1320" y="984"/>
                  </a:lnTo>
                  <a:lnTo>
                    <a:pt x="1323" y="987"/>
                  </a:lnTo>
                  <a:lnTo>
                    <a:pt x="1323" y="987"/>
                  </a:lnTo>
                  <a:lnTo>
                    <a:pt x="1327" y="989"/>
                  </a:lnTo>
                  <a:lnTo>
                    <a:pt x="1334" y="987"/>
                  </a:lnTo>
                  <a:lnTo>
                    <a:pt x="1340" y="987"/>
                  </a:lnTo>
                  <a:lnTo>
                    <a:pt x="1347" y="987"/>
                  </a:lnTo>
                  <a:lnTo>
                    <a:pt x="1347" y="987"/>
                  </a:lnTo>
                  <a:lnTo>
                    <a:pt x="1358" y="987"/>
                  </a:lnTo>
                  <a:lnTo>
                    <a:pt x="1364" y="986"/>
                  </a:lnTo>
                  <a:lnTo>
                    <a:pt x="1370" y="983"/>
                  </a:lnTo>
                  <a:lnTo>
                    <a:pt x="1370" y="983"/>
                  </a:lnTo>
                  <a:lnTo>
                    <a:pt x="1373" y="982"/>
                  </a:lnTo>
                  <a:lnTo>
                    <a:pt x="1374" y="982"/>
                  </a:lnTo>
                  <a:lnTo>
                    <a:pt x="1377" y="983"/>
                  </a:lnTo>
                  <a:lnTo>
                    <a:pt x="1380" y="986"/>
                  </a:lnTo>
                  <a:lnTo>
                    <a:pt x="1381" y="987"/>
                  </a:lnTo>
                  <a:lnTo>
                    <a:pt x="1384" y="987"/>
                  </a:lnTo>
                  <a:lnTo>
                    <a:pt x="1384" y="987"/>
                  </a:lnTo>
                  <a:lnTo>
                    <a:pt x="1387" y="987"/>
                  </a:lnTo>
                  <a:lnTo>
                    <a:pt x="1387" y="987"/>
                  </a:lnTo>
                  <a:lnTo>
                    <a:pt x="1385" y="990"/>
                  </a:lnTo>
                  <a:lnTo>
                    <a:pt x="1383" y="994"/>
                  </a:lnTo>
                  <a:lnTo>
                    <a:pt x="1381" y="999"/>
                  </a:lnTo>
                  <a:lnTo>
                    <a:pt x="1381" y="999"/>
                  </a:lnTo>
                  <a:lnTo>
                    <a:pt x="1381" y="1000"/>
                  </a:lnTo>
                  <a:lnTo>
                    <a:pt x="1383" y="1000"/>
                  </a:lnTo>
                  <a:lnTo>
                    <a:pt x="1385" y="999"/>
                  </a:lnTo>
                  <a:lnTo>
                    <a:pt x="1394" y="993"/>
                  </a:lnTo>
                  <a:lnTo>
                    <a:pt x="1394" y="993"/>
                  </a:lnTo>
                  <a:lnTo>
                    <a:pt x="1398" y="992"/>
                  </a:lnTo>
                  <a:lnTo>
                    <a:pt x="1403" y="992"/>
                  </a:lnTo>
                  <a:lnTo>
                    <a:pt x="1404" y="994"/>
                  </a:lnTo>
                  <a:lnTo>
                    <a:pt x="1404" y="997"/>
                  </a:lnTo>
                  <a:lnTo>
                    <a:pt x="1404" y="997"/>
                  </a:lnTo>
                  <a:lnTo>
                    <a:pt x="1404" y="999"/>
                  </a:lnTo>
                  <a:lnTo>
                    <a:pt x="1405" y="1000"/>
                  </a:lnTo>
                  <a:lnTo>
                    <a:pt x="1411" y="1003"/>
                  </a:lnTo>
                  <a:lnTo>
                    <a:pt x="1418" y="1003"/>
                  </a:lnTo>
                  <a:lnTo>
                    <a:pt x="1422" y="1002"/>
                  </a:lnTo>
                  <a:lnTo>
                    <a:pt x="1424" y="999"/>
                  </a:lnTo>
                  <a:lnTo>
                    <a:pt x="1424" y="999"/>
                  </a:lnTo>
                  <a:lnTo>
                    <a:pt x="1425" y="996"/>
                  </a:lnTo>
                  <a:lnTo>
                    <a:pt x="1425" y="993"/>
                  </a:lnTo>
                  <a:lnTo>
                    <a:pt x="1424" y="987"/>
                  </a:lnTo>
                  <a:lnTo>
                    <a:pt x="1420" y="984"/>
                  </a:lnTo>
                  <a:lnTo>
                    <a:pt x="1418" y="983"/>
                  </a:lnTo>
                  <a:lnTo>
                    <a:pt x="1417" y="984"/>
                  </a:lnTo>
                  <a:lnTo>
                    <a:pt x="1417" y="984"/>
                  </a:lnTo>
                  <a:close/>
                  <a:moveTo>
                    <a:pt x="131" y="854"/>
                  </a:moveTo>
                  <a:lnTo>
                    <a:pt x="131" y="854"/>
                  </a:lnTo>
                  <a:lnTo>
                    <a:pt x="129" y="855"/>
                  </a:lnTo>
                  <a:lnTo>
                    <a:pt x="128" y="858"/>
                  </a:lnTo>
                  <a:lnTo>
                    <a:pt x="129" y="864"/>
                  </a:lnTo>
                  <a:lnTo>
                    <a:pt x="132" y="869"/>
                  </a:lnTo>
                  <a:lnTo>
                    <a:pt x="136" y="876"/>
                  </a:lnTo>
                  <a:lnTo>
                    <a:pt x="142" y="882"/>
                  </a:lnTo>
                  <a:lnTo>
                    <a:pt x="148" y="886"/>
                  </a:lnTo>
                  <a:lnTo>
                    <a:pt x="152" y="889"/>
                  </a:lnTo>
                  <a:lnTo>
                    <a:pt x="156" y="889"/>
                  </a:lnTo>
                  <a:lnTo>
                    <a:pt x="156" y="889"/>
                  </a:lnTo>
                  <a:lnTo>
                    <a:pt x="156" y="888"/>
                  </a:lnTo>
                  <a:lnTo>
                    <a:pt x="156" y="885"/>
                  </a:lnTo>
                  <a:lnTo>
                    <a:pt x="154" y="879"/>
                  </a:lnTo>
                  <a:lnTo>
                    <a:pt x="151" y="872"/>
                  </a:lnTo>
                  <a:lnTo>
                    <a:pt x="148" y="865"/>
                  </a:lnTo>
                  <a:lnTo>
                    <a:pt x="148" y="865"/>
                  </a:lnTo>
                  <a:lnTo>
                    <a:pt x="148" y="858"/>
                  </a:lnTo>
                  <a:lnTo>
                    <a:pt x="145" y="854"/>
                  </a:lnTo>
                  <a:lnTo>
                    <a:pt x="142" y="852"/>
                  </a:lnTo>
                  <a:lnTo>
                    <a:pt x="139" y="852"/>
                  </a:lnTo>
                  <a:lnTo>
                    <a:pt x="136" y="852"/>
                  </a:lnTo>
                  <a:lnTo>
                    <a:pt x="131" y="854"/>
                  </a:lnTo>
                  <a:lnTo>
                    <a:pt x="131" y="854"/>
                  </a:lnTo>
                  <a:close/>
                  <a:moveTo>
                    <a:pt x="1303" y="1016"/>
                  </a:moveTo>
                  <a:lnTo>
                    <a:pt x="1303" y="1016"/>
                  </a:lnTo>
                  <a:lnTo>
                    <a:pt x="1302" y="1016"/>
                  </a:lnTo>
                  <a:lnTo>
                    <a:pt x="1302" y="1016"/>
                  </a:lnTo>
                  <a:lnTo>
                    <a:pt x="1302" y="1013"/>
                  </a:lnTo>
                  <a:lnTo>
                    <a:pt x="1303" y="1006"/>
                  </a:lnTo>
                  <a:lnTo>
                    <a:pt x="1303" y="1006"/>
                  </a:lnTo>
                  <a:lnTo>
                    <a:pt x="1303" y="1004"/>
                  </a:lnTo>
                  <a:lnTo>
                    <a:pt x="1302" y="1004"/>
                  </a:lnTo>
                  <a:lnTo>
                    <a:pt x="1299" y="1006"/>
                  </a:lnTo>
                  <a:lnTo>
                    <a:pt x="1294" y="1009"/>
                  </a:lnTo>
                  <a:lnTo>
                    <a:pt x="1292" y="1012"/>
                  </a:lnTo>
                  <a:lnTo>
                    <a:pt x="1292" y="1012"/>
                  </a:lnTo>
                  <a:lnTo>
                    <a:pt x="1290" y="1014"/>
                  </a:lnTo>
                  <a:lnTo>
                    <a:pt x="1287" y="1017"/>
                  </a:lnTo>
                  <a:lnTo>
                    <a:pt x="1284" y="1019"/>
                  </a:lnTo>
                  <a:lnTo>
                    <a:pt x="1284" y="1021"/>
                  </a:lnTo>
                  <a:lnTo>
                    <a:pt x="1284" y="1021"/>
                  </a:lnTo>
                  <a:lnTo>
                    <a:pt x="1283" y="1026"/>
                  </a:lnTo>
                  <a:lnTo>
                    <a:pt x="1283" y="1026"/>
                  </a:lnTo>
                  <a:lnTo>
                    <a:pt x="1280" y="1027"/>
                  </a:lnTo>
                  <a:lnTo>
                    <a:pt x="1277" y="1027"/>
                  </a:lnTo>
                  <a:lnTo>
                    <a:pt x="1277" y="1027"/>
                  </a:lnTo>
                  <a:lnTo>
                    <a:pt x="1270" y="1029"/>
                  </a:lnTo>
                  <a:lnTo>
                    <a:pt x="1262" y="1029"/>
                  </a:lnTo>
                  <a:lnTo>
                    <a:pt x="1253" y="1026"/>
                  </a:lnTo>
                  <a:lnTo>
                    <a:pt x="1250" y="1024"/>
                  </a:lnTo>
                  <a:lnTo>
                    <a:pt x="1249" y="1023"/>
                  </a:lnTo>
                  <a:lnTo>
                    <a:pt x="1249" y="1023"/>
                  </a:lnTo>
                  <a:lnTo>
                    <a:pt x="1247" y="1021"/>
                  </a:lnTo>
                  <a:lnTo>
                    <a:pt x="1246" y="1020"/>
                  </a:lnTo>
                  <a:lnTo>
                    <a:pt x="1240" y="1016"/>
                  </a:lnTo>
                  <a:lnTo>
                    <a:pt x="1235" y="1013"/>
                  </a:lnTo>
                  <a:lnTo>
                    <a:pt x="1232" y="1012"/>
                  </a:lnTo>
                  <a:lnTo>
                    <a:pt x="1232" y="1009"/>
                  </a:lnTo>
                  <a:lnTo>
                    <a:pt x="1232" y="1009"/>
                  </a:lnTo>
                  <a:lnTo>
                    <a:pt x="1230" y="1004"/>
                  </a:lnTo>
                  <a:lnTo>
                    <a:pt x="1228" y="1000"/>
                  </a:lnTo>
                  <a:lnTo>
                    <a:pt x="1226" y="997"/>
                  </a:lnTo>
                  <a:lnTo>
                    <a:pt x="1229" y="992"/>
                  </a:lnTo>
                  <a:lnTo>
                    <a:pt x="1229" y="992"/>
                  </a:lnTo>
                  <a:lnTo>
                    <a:pt x="1230" y="990"/>
                  </a:lnTo>
                  <a:lnTo>
                    <a:pt x="1232" y="987"/>
                  </a:lnTo>
                  <a:lnTo>
                    <a:pt x="1232" y="986"/>
                  </a:lnTo>
                  <a:lnTo>
                    <a:pt x="1230" y="984"/>
                  </a:lnTo>
                  <a:lnTo>
                    <a:pt x="1226" y="984"/>
                  </a:lnTo>
                  <a:lnTo>
                    <a:pt x="1222" y="987"/>
                  </a:lnTo>
                  <a:lnTo>
                    <a:pt x="1222" y="987"/>
                  </a:lnTo>
                  <a:lnTo>
                    <a:pt x="1220" y="989"/>
                  </a:lnTo>
                  <a:lnTo>
                    <a:pt x="1218" y="989"/>
                  </a:lnTo>
                  <a:lnTo>
                    <a:pt x="1216" y="989"/>
                  </a:lnTo>
                  <a:lnTo>
                    <a:pt x="1216" y="987"/>
                  </a:lnTo>
                  <a:lnTo>
                    <a:pt x="1216" y="983"/>
                  </a:lnTo>
                  <a:lnTo>
                    <a:pt x="1218" y="982"/>
                  </a:lnTo>
                  <a:lnTo>
                    <a:pt x="1220" y="980"/>
                  </a:lnTo>
                  <a:lnTo>
                    <a:pt x="1220" y="980"/>
                  </a:lnTo>
                  <a:lnTo>
                    <a:pt x="1228" y="977"/>
                  </a:lnTo>
                  <a:lnTo>
                    <a:pt x="1235" y="975"/>
                  </a:lnTo>
                  <a:lnTo>
                    <a:pt x="1238" y="972"/>
                  </a:lnTo>
                  <a:lnTo>
                    <a:pt x="1239" y="969"/>
                  </a:lnTo>
                  <a:lnTo>
                    <a:pt x="1238" y="965"/>
                  </a:lnTo>
                  <a:lnTo>
                    <a:pt x="1236" y="960"/>
                  </a:lnTo>
                  <a:lnTo>
                    <a:pt x="1236" y="960"/>
                  </a:lnTo>
                  <a:lnTo>
                    <a:pt x="1235" y="957"/>
                  </a:lnTo>
                  <a:lnTo>
                    <a:pt x="1232" y="956"/>
                  </a:lnTo>
                  <a:lnTo>
                    <a:pt x="1223" y="955"/>
                  </a:lnTo>
                  <a:lnTo>
                    <a:pt x="1215" y="955"/>
                  </a:lnTo>
                  <a:lnTo>
                    <a:pt x="1203" y="957"/>
                  </a:lnTo>
                  <a:lnTo>
                    <a:pt x="1182" y="965"/>
                  </a:lnTo>
                  <a:lnTo>
                    <a:pt x="1166" y="972"/>
                  </a:lnTo>
                  <a:lnTo>
                    <a:pt x="1166" y="972"/>
                  </a:lnTo>
                  <a:lnTo>
                    <a:pt x="1156" y="979"/>
                  </a:lnTo>
                  <a:lnTo>
                    <a:pt x="1148" y="989"/>
                  </a:lnTo>
                  <a:lnTo>
                    <a:pt x="1138" y="997"/>
                  </a:lnTo>
                  <a:lnTo>
                    <a:pt x="1135" y="1000"/>
                  </a:lnTo>
                  <a:lnTo>
                    <a:pt x="1132" y="1002"/>
                  </a:lnTo>
                  <a:lnTo>
                    <a:pt x="1132" y="1002"/>
                  </a:lnTo>
                  <a:lnTo>
                    <a:pt x="1131" y="1000"/>
                  </a:lnTo>
                  <a:lnTo>
                    <a:pt x="1131" y="999"/>
                  </a:lnTo>
                  <a:lnTo>
                    <a:pt x="1135" y="994"/>
                  </a:lnTo>
                  <a:lnTo>
                    <a:pt x="1142" y="989"/>
                  </a:lnTo>
                  <a:lnTo>
                    <a:pt x="1146" y="984"/>
                  </a:lnTo>
                  <a:lnTo>
                    <a:pt x="1146" y="984"/>
                  </a:lnTo>
                  <a:lnTo>
                    <a:pt x="1148" y="982"/>
                  </a:lnTo>
                  <a:lnTo>
                    <a:pt x="1148" y="979"/>
                  </a:lnTo>
                  <a:lnTo>
                    <a:pt x="1148" y="977"/>
                  </a:lnTo>
                  <a:lnTo>
                    <a:pt x="1149" y="977"/>
                  </a:lnTo>
                  <a:lnTo>
                    <a:pt x="1149" y="977"/>
                  </a:lnTo>
                  <a:lnTo>
                    <a:pt x="1152" y="977"/>
                  </a:lnTo>
                  <a:lnTo>
                    <a:pt x="1154" y="975"/>
                  </a:lnTo>
                  <a:lnTo>
                    <a:pt x="1159" y="969"/>
                  </a:lnTo>
                  <a:lnTo>
                    <a:pt x="1166" y="962"/>
                  </a:lnTo>
                  <a:lnTo>
                    <a:pt x="1172" y="956"/>
                  </a:lnTo>
                  <a:lnTo>
                    <a:pt x="1172" y="956"/>
                  </a:lnTo>
                  <a:lnTo>
                    <a:pt x="1178" y="953"/>
                  </a:lnTo>
                  <a:lnTo>
                    <a:pt x="1183" y="953"/>
                  </a:lnTo>
                  <a:lnTo>
                    <a:pt x="1186" y="953"/>
                  </a:lnTo>
                  <a:lnTo>
                    <a:pt x="1188" y="952"/>
                  </a:lnTo>
                  <a:lnTo>
                    <a:pt x="1189" y="950"/>
                  </a:lnTo>
                  <a:lnTo>
                    <a:pt x="1189" y="950"/>
                  </a:lnTo>
                  <a:lnTo>
                    <a:pt x="1191" y="948"/>
                  </a:lnTo>
                  <a:lnTo>
                    <a:pt x="1192" y="945"/>
                  </a:lnTo>
                  <a:lnTo>
                    <a:pt x="1201" y="936"/>
                  </a:lnTo>
                  <a:lnTo>
                    <a:pt x="1201" y="936"/>
                  </a:lnTo>
                  <a:lnTo>
                    <a:pt x="1206" y="935"/>
                  </a:lnTo>
                  <a:lnTo>
                    <a:pt x="1218" y="933"/>
                  </a:lnTo>
                  <a:lnTo>
                    <a:pt x="1250" y="932"/>
                  </a:lnTo>
                  <a:lnTo>
                    <a:pt x="1302" y="932"/>
                  </a:lnTo>
                  <a:lnTo>
                    <a:pt x="1302" y="932"/>
                  </a:lnTo>
                  <a:lnTo>
                    <a:pt x="1309" y="930"/>
                  </a:lnTo>
                  <a:lnTo>
                    <a:pt x="1317" y="926"/>
                  </a:lnTo>
                  <a:lnTo>
                    <a:pt x="1324" y="920"/>
                  </a:lnTo>
                  <a:lnTo>
                    <a:pt x="1330" y="913"/>
                  </a:lnTo>
                  <a:lnTo>
                    <a:pt x="1330" y="913"/>
                  </a:lnTo>
                  <a:lnTo>
                    <a:pt x="1334" y="911"/>
                  </a:lnTo>
                  <a:lnTo>
                    <a:pt x="1339" y="908"/>
                  </a:lnTo>
                  <a:lnTo>
                    <a:pt x="1344" y="908"/>
                  </a:lnTo>
                  <a:lnTo>
                    <a:pt x="1351" y="908"/>
                  </a:lnTo>
                  <a:lnTo>
                    <a:pt x="1351" y="908"/>
                  </a:lnTo>
                  <a:lnTo>
                    <a:pt x="1356" y="908"/>
                  </a:lnTo>
                  <a:lnTo>
                    <a:pt x="1360" y="906"/>
                  </a:lnTo>
                  <a:lnTo>
                    <a:pt x="1366" y="902"/>
                  </a:lnTo>
                  <a:lnTo>
                    <a:pt x="1374" y="893"/>
                  </a:lnTo>
                  <a:lnTo>
                    <a:pt x="1374" y="893"/>
                  </a:lnTo>
                  <a:lnTo>
                    <a:pt x="1377" y="892"/>
                  </a:lnTo>
                  <a:lnTo>
                    <a:pt x="1377" y="889"/>
                  </a:lnTo>
                  <a:lnTo>
                    <a:pt x="1376" y="888"/>
                  </a:lnTo>
                  <a:lnTo>
                    <a:pt x="1373" y="888"/>
                  </a:lnTo>
                  <a:lnTo>
                    <a:pt x="1373" y="888"/>
                  </a:lnTo>
                  <a:lnTo>
                    <a:pt x="1367" y="885"/>
                  </a:lnTo>
                  <a:lnTo>
                    <a:pt x="1366" y="883"/>
                  </a:lnTo>
                  <a:lnTo>
                    <a:pt x="1368" y="882"/>
                  </a:lnTo>
                  <a:lnTo>
                    <a:pt x="1368" y="882"/>
                  </a:lnTo>
                  <a:lnTo>
                    <a:pt x="1371" y="882"/>
                  </a:lnTo>
                  <a:lnTo>
                    <a:pt x="1374" y="881"/>
                  </a:lnTo>
                  <a:lnTo>
                    <a:pt x="1376" y="878"/>
                  </a:lnTo>
                  <a:lnTo>
                    <a:pt x="1378" y="874"/>
                  </a:lnTo>
                  <a:lnTo>
                    <a:pt x="1378" y="874"/>
                  </a:lnTo>
                  <a:lnTo>
                    <a:pt x="1378" y="869"/>
                  </a:lnTo>
                  <a:lnTo>
                    <a:pt x="1377" y="868"/>
                  </a:lnTo>
                  <a:lnTo>
                    <a:pt x="1374" y="865"/>
                  </a:lnTo>
                  <a:lnTo>
                    <a:pt x="1370" y="861"/>
                  </a:lnTo>
                  <a:lnTo>
                    <a:pt x="1370" y="861"/>
                  </a:lnTo>
                  <a:lnTo>
                    <a:pt x="1367" y="858"/>
                  </a:lnTo>
                  <a:lnTo>
                    <a:pt x="1364" y="858"/>
                  </a:lnTo>
                  <a:lnTo>
                    <a:pt x="1363" y="858"/>
                  </a:lnTo>
                  <a:lnTo>
                    <a:pt x="1361" y="859"/>
                  </a:lnTo>
                  <a:lnTo>
                    <a:pt x="1357" y="862"/>
                  </a:lnTo>
                  <a:lnTo>
                    <a:pt x="1354" y="862"/>
                  </a:lnTo>
                  <a:lnTo>
                    <a:pt x="1353" y="862"/>
                  </a:lnTo>
                  <a:lnTo>
                    <a:pt x="1353" y="862"/>
                  </a:lnTo>
                  <a:lnTo>
                    <a:pt x="1350" y="862"/>
                  </a:lnTo>
                  <a:lnTo>
                    <a:pt x="1350" y="861"/>
                  </a:lnTo>
                  <a:lnTo>
                    <a:pt x="1351" y="858"/>
                  </a:lnTo>
                  <a:lnTo>
                    <a:pt x="1353" y="854"/>
                  </a:lnTo>
                  <a:lnTo>
                    <a:pt x="1353" y="852"/>
                  </a:lnTo>
                  <a:lnTo>
                    <a:pt x="1351" y="849"/>
                  </a:lnTo>
                  <a:lnTo>
                    <a:pt x="1351" y="849"/>
                  </a:lnTo>
                  <a:lnTo>
                    <a:pt x="1346" y="848"/>
                  </a:lnTo>
                  <a:lnTo>
                    <a:pt x="1340" y="849"/>
                  </a:lnTo>
                  <a:lnTo>
                    <a:pt x="1333" y="852"/>
                  </a:lnTo>
                  <a:lnTo>
                    <a:pt x="1326" y="856"/>
                  </a:lnTo>
                  <a:lnTo>
                    <a:pt x="1326" y="856"/>
                  </a:lnTo>
                  <a:lnTo>
                    <a:pt x="1321" y="859"/>
                  </a:lnTo>
                  <a:lnTo>
                    <a:pt x="1319" y="859"/>
                  </a:lnTo>
                  <a:lnTo>
                    <a:pt x="1316" y="859"/>
                  </a:lnTo>
                  <a:lnTo>
                    <a:pt x="1311" y="862"/>
                  </a:lnTo>
                  <a:lnTo>
                    <a:pt x="1311" y="862"/>
                  </a:lnTo>
                  <a:lnTo>
                    <a:pt x="1309" y="865"/>
                  </a:lnTo>
                  <a:lnTo>
                    <a:pt x="1307" y="865"/>
                  </a:lnTo>
                  <a:lnTo>
                    <a:pt x="1306" y="865"/>
                  </a:lnTo>
                  <a:lnTo>
                    <a:pt x="1304" y="864"/>
                  </a:lnTo>
                  <a:lnTo>
                    <a:pt x="1304" y="859"/>
                  </a:lnTo>
                  <a:lnTo>
                    <a:pt x="1307" y="856"/>
                  </a:lnTo>
                  <a:lnTo>
                    <a:pt x="1307" y="856"/>
                  </a:lnTo>
                  <a:lnTo>
                    <a:pt x="1310" y="855"/>
                  </a:lnTo>
                  <a:lnTo>
                    <a:pt x="1311" y="855"/>
                  </a:lnTo>
                  <a:lnTo>
                    <a:pt x="1314" y="855"/>
                  </a:lnTo>
                  <a:lnTo>
                    <a:pt x="1316" y="852"/>
                  </a:lnTo>
                  <a:lnTo>
                    <a:pt x="1316" y="852"/>
                  </a:lnTo>
                  <a:lnTo>
                    <a:pt x="1319" y="851"/>
                  </a:lnTo>
                  <a:lnTo>
                    <a:pt x="1321" y="851"/>
                  </a:lnTo>
                  <a:lnTo>
                    <a:pt x="1326" y="849"/>
                  </a:lnTo>
                  <a:lnTo>
                    <a:pt x="1331" y="847"/>
                  </a:lnTo>
                  <a:lnTo>
                    <a:pt x="1331" y="847"/>
                  </a:lnTo>
                  <a:lnTo>
                    <a:pt x="1337" y="844"/>
                  </a:lnTo>
                  <a:lnTo>
                    <a:pt x="1341" y="844"/>
                  </a:lnTo>
                  <a:lnTo>
                    <a:pt x="1346" y="842"/>
                  </a:lnTo>
                  <a:lnTo>
                    <a:pt x="1348" y="841"/>
                  </a:lnTo>
                  <a:lnTo>
                    <a:pt x="1348" y="841"/>
                  </a:lnTo>
                  <a:lnTo>
                    <a:pt x="1348" y="838"/>
                  </a:lnTo>
                  <a:lnTo>
                    <a:pt x="1347" y="835"/>
                  </a:lnTo>
                  <a:lnTo>
                    <a:pt x="1343" y="832"/>
                  </a:lnTo>
                  <a:lnTo>
                    <a:pt x="1337" y="832"/>
                  </a:lnTo>
                  <a:lnTo>
                    <a:pt x="1337" y="832"/>
                  </a:lnTo>
                  <a:lnTo>
                    <a:pt x="1334" y="832"/>
                  </a:lnTo>
                  <a:lnTo>
                    <a:pt x="1331" y="832"/>
                  </a:lnTo>
                  <a:lnTo>
                    <a:pt x="1327" y="828"/>
                  </a:lnTo>
                  <a:lnTo>
                    <a:pt x="1323" y="825"/>
                  </a:lnTo>
                  <a:lnTo>
                    <a:pt x="1320" y="825"/>
                  </a:lnTo>
                  <a:lnTo>
                    <a:pt x="1319" y="825"/>
                  </a:lnTo>
                  <a:lnTo>
                    <a:pt x="1319" y="825"/>
                  </a:lnTo>
                  <a:lnTo>
                    <a:pt x="1316" y="827"/>
                  </a:lnTo>
                  <a:lnTo>
                    <a:pt x="1314" y="825"/>
                  </a:lnTo>
                  <a:lnTo>
                    <a:pt x="1313" y="824"/>
                  </a:lnTo>
                  <a:lnTo>
                    <a:pt x="1309" y="824"/>
                  </a:lnTo>
                  <a:lnTo>
                    <a:pt x="1309" y="824"/>
                  </a:lnTo>
                  <a:lnTo>
                    <a:pt x="1306" y="825"/>
                  </a:lnTo>
                  <a:lnTo>
                    <a:pt x="1303" y="824"/>
                  </a:lnTo>
                  <a:lnTo>
                    <a:pt x="1300" y="821"/>
                  </a:lnTo>
                  <a:lnTo>
                    <a:pt x="1297" y="817"/>
                  </a:lnTo>
                  <a:lnTo>
                    <a:pt x="1297" y="817"/>
                  </a:lnTo>
                  <a:lnTo>
                    <a:pt x="1294" y="811"/>
                  </a:lnTo>
                  <a:lnTo>
                    <a:pt x="1287" y="804"/>
                  </a:lnTo>
                  <a:lnTo>
                    <a:pt x="1279" y="800"/>
                  </a:lnTo>
                  <a:lnTo>
                    <a:pt x="1270" y="795"/>
                  </a:lnTo>
                  <a:lnTo>
                    <a:pt x="1270" y="795"/>
                  </a:lnTo>
                  <a:lnTo>
                    <a:pt x="1266" y="794"/>
                  </a:lnTo>
                  <a:lnTo>
                    <a:pt x="1266" y="792"/>
                  </a:lnTo>
                  <a:lnTo>
                    <a:pt x="1266" y="791"/>
                  </a:lnTo>
                  <a:lnTo>
                    <a:pt x="1269" y="790"/>
                  </a:lnTo>
                  <a:lnTo>
                    <a:pt x="1273" y="791"/>
                  </a:lnTo>
                  <a:lnTo>
                    <a:pt x="1273" y="791"/>
                  </a:lnTo>
                  <a:lnTo>
                    <a:pt x="1275" y="792"/>
                  </a:lnTo>
                  <a:lnTo>
                    <a:pt x="1276" y="792"/>
                  </a:lnTo>
                  <a:lnTo>
                    <a:pt x="1280" y="791"/>
                  </a:lnTo>
                  <a:lnTo>
                    <a:pt x="1283" y="787"/>
                  </a:lnTo>
                  <a:lnTo>
                    <a:pt x="1286" y="784"/>
                  </a:lnTo>
                  <a:lnTo>
                    <a:pt x="1286" y="784"/>
                  </a:lnTo>
                  <a:lnTo>
                    <a:pt x="1286" y="781"/>
                  </a:lnTo>
                  <a:lnTo>
                    <a:pt x="1284" y="780"/>
                  </a:lnTo>
                  <a:lnTo>
                    <a:pt x="1279" y="777"/>
                  </a:lnTo>
                  <a:lnTo>
                    <a:pt x="1279" y="777"/>
                  </a:lnTo>
                  <a:lnTo>
                    <a:pt x="1277" y="775"/>
                  </a:lnTo>
                  <a:lnTo>
                    <a:pt x="1276" y="774"/>
                  </a:lnTo>
                  <a:lnTo>
                    <a:pt x="1277" y="768"/>
                  </a:lnTo>
                  <a:lnTo>
                    <a:pt x="1277" y="768"/>
                  </a:lnTo>
                  <a:lnTo>
                    <a:pt x="1276" y="765"/>
                  </a:lnTo>
                  <a:lnTo>
                    <a:pt x="1272" y="763"/>
                  </a:lnTo>
                  <a:lnTo>
                    <a:pt x="1269" y="760"/>
                  </a:lnTo>
                  <a:lnTo>
                    <a:pt x="1266" y="757"/>
                  </a:lnTo>
                  <a:lnTo>
                    <a:pt x="1266" y="757"/>
                  </a:lnTo>
                  <a:lnTo>
                    <a:pt x="1266" y="754"/>
                  </a:lnTo>
                  <a:lnTo>
                    <a:pt x="1263" y="753"/>
                  </a:lnTo>
                  <a:lnTo>
                    <a:pt x="1262" y="750"/>
                  </a:lnTo>
                  <a:lnTo>
                    <a:pt x="1260" y="747"/>
                  </a:lnTo>
                  <a:lnTo>
                    <a:pt x="1260" y="747"/>
                  </a:lnTo>
                  <a:lnTo>
                    <a:pt x="1260" y="746"/>
                  </a:lnTo>
                  <a:lnTo>
                    <a:pt x="1257" y="741"/>
                  </a:lnTo>
                  <a:lnTo>
                    <a:pt x="1256" y="738"/>
                  </a:lnTo>
                  <a:lnTo>
                    <a:pt x="1255" y="736"/>
                  </a:lnTo>
                  <a:lnTo>
                    <a:pt x="1255" y="736"/>
                  </a:lnTo>
                  <a:lnTo>
                    <a:pt x="1253" y="731"/>
                  </a:lnTo>
                  <a:lnTo>
                    <a:pt x="1249" y="727"/>
                  </a:lnTo>
                  <a:lnTo>
                    <a:pt x="1245" y="721"/>
                  </a:lnTo>
                  <a:lnTo>
                    <a:pt x="1243" y="717"/>
                  </a:lnTo>
                  <a:lnTo>
                    <a:pt x="1243" y="717"/>
                  </a:lnTo>
                  <a:lnTo>
                    <a:pt x="1242" y="714"/>
                  </a:lnTo>
                  <a:lnTo>
                    <a:pt x="1240" y="711"/>
                  </a:lnTo>
                  <a:lnTo>
                    <a:pt x="1238" y="707"/>
                  </a:lnTo>
                  <a:lnTo>
                    <a:pt x="1235" y="703"/>
                  </a:lnTo>
                  <a:lnTo>
                    <a:pt x="1235" y="703"/>
                  </a:lnTo>
                  <a:lnTo>
                    <a:pt x="1233" y="700"/>
                  </a:lnTo>
                  <a:lnTo>
                    <a:pt x="1232" y="700"/>
                  </a:lnTo>
                  <a:lnTo>
                    <a:pt x="1230" y="703"/>
                  </a:lnTo>
                  <a:lnTo>
                    <a:pt x="1228" y="709"/>
                  </a:lnTo>
                  <a:lnTo>
                    <a:pt x="1228" y="709"/>
                  </a:lnTo>
                  <a:lnTo>
                    <a:pt x="1226" y="713"/>
                  </a:lnTo>
                  <a:lnTo>
                    <a:pt x="1223" y="716"/>
                  </a:lnTo>
                  <a:lnTo>
                    <a:pt x="1220" y="717"/>
                  </a:lnTo>
                  <a:lnTo>
                    <a:pt x="1220" y="720"/>
                  </a:lnTo>
                  <a:lnTo>
                    <a:pt x="1220" y="720"/>
                  </a:lnTo>
                  <a:lnTo>
                    <a:pt x="1222" y="723"/>
                  </a:lnTo>
                  <a:lnTo>
                    <a:pt x="1222" y="726"/>
                  </a:lnTo>
                  <a:lnTo>
                    <a:pt x="1219" y="728"/>
                  </a:lnTo>
                  <a:lnTo>
                    <a:pt x="1219" y="728"/>
                  </a:lnTo>
                  <a:lnTo>
                    <a:pt x="1218" y="731"/>
                  </a:lnTo>
                  <a:lnTo>
                    <a:pt x="1218" y="734"/>
                  </a:lnTo>
                  <a:lnTo>
                    <a:pt x="1218" y="737"/>
                  </a:lnTo>
                  <a:lnTo>
                    <a:pt x="1215" y="738"/>
                  </a:lnTo>
                  <a:lnTo>
                    <a:pt x="1215" y="738"/>
                  </a:lnTo>
                  <a:lnTo>
                    <a:pt x="1213" y="738"/>
                  </a:lnTo>
                  <a:lnTo>
                    <a:pt x="1212" y="740"/>
                  </a:lnTo>
                  <a:lnTo>
                    <a:pt x="1212" y="743"/>
                  </a:lnTo>
                  <a:lnTo>
                    <a:pt x="1210" y="746"/>
                  </a:lnTo>
                  <a:lnTo>
                    <a:pt x="1209" y="744"/>
                  </a:lnTo>
                  <a:lnTo>
                    <a:pt x="1209" y="744"/>
                  </a:lnTo>
                  <a:lnTo>
                    <a:pt x="1206" y="741"/>
                  </a:lnTo>
                  <a:lnTo>
                    <a:pt x="1203" y="741"/>
                  </a:lnTo>
                  <a:lnTo>
                    <a:pt x="1201" y="743"/>
                  </a:lnTo>
                  <a:lnTo>
                    <a:pt x="1201" y="746"/>
                  </a:lnTo>
                  <a:lnTo>
                    <a:pt x="1201" y="746"/>
                  </a:lnTo>
                  <a:lnTo>
                    <a:pt x="1199" y="747"/>
                  </a:lnTo>
                  <a:lnTo>
                    <a:pt x="1198" y="748"/>
                  </a:lnTo>
                  <a:lnTo>
                    <a:pt x="1193" y="753"/>
                  </a:lnTo>
                  <a:lnTo>
                    <a:pt x="1188" y="754"/>
                  </a:lnTo>
                  <a:lnTo>
                    <a:pt x="1183" y="754"/>
                  </a:lnTo>
                  <a:lnTo>
                    <a:pt x="1183" y="754"/>
                  </a:lnTo>
                  <a:lnTo>
                    <a:pt x="1181" y="753"/>
                  </a:lnTo>
                  <a:lnTo>
                    <a:pt x="1179" y="750"/>
                  </a:lnTo>
                  <a:lnTo>
                    <a:pt x="1178" y="747"/>
                  </a:lnTo>
                  <a:lnTo>
                    <a:pt x="1176" y="747"/>
                  </a:lnTo>
                  <a:lnTo>
                    <a:pt x="1175" y="747"/>
                  </a:lnTo>
                  <a:lnTo>
                    <a:pt x="1175" y="747"/>
                  </a:lnTo>
                  <a:lnTo>
                    <a:pt x="1174" y="748"/>
                  </a:lnTo>
                  <a:lnTo>
                    <a:pt x="1174" y="747"/>
                  </a:lnTo>
                  <a:lnTo>
                    <a:pt x="1172" y="744"/>
                  </a:lnTo>
                  <a:lnTo>
                    <a:pt x="1169" y="741"/>
                  </a:lnTo>
                  <a:lnTo>
                    <a:pt x="1168" y="740"/>
                  </a:lnTo>
                  <a:lnTo>
                    <a:pt x="1166" y="740"/>
                  </a:lnTo>
                  <a:lnTo>
                    <a:pt x="1166" y="740"/>
                  </a:lnTo>
                  <a:lnTo>
                    <a:pt x="1162" y="740"/>
                  </a:lnTo>
                  <a:lnTo>
                    <a:pt x="1159" y="738"/>
                  </a:lnTo>
                  <a:lnTo>
                    <a:pt x="1158" y="737"/>
                  </a:lnTo>
                  <a:lnTo>
                    <a:pt x="1158" y="734"/>
                  </a:lnTo>
                  <a:lnTo>
                    <a:pt x="1158" y="734"/>
                  </a:lnTo>
                  <a:lnTo>
                    <a:pt x="1158" y="733"/>
                  </a:lnTo>
                  <a:lnTo>
                    <a:pt x="1156" y="730"/>
                  </a:lnTo>
                  <a:lnTo>
                    <a:pt x="1154" y="727"/>
                  </a:lnTo>
                  <a:lnTo>
                    <a:pt x="1151" y="726"/>
                  </a:lnTo>
                  <a:lnTo>
                    <a:pt x="1151" y="724"/>
                  </a:lnTo>
                  <a:lnTo>
                    <a:pt x="1151" y="723"/>
                  </a:lnTo>
                  <a:lnTo>
                    <a:pt x="1151" y="723"/>
                  </a:lnTo>
                  <a:lnTo>
                    <a:pt x="1152" y="720"/>
                  </a:lnTo>
                  <a:lnTo>
                    <a:pt x="1152" y="716"/>
                  </a:lnTo>
                  <a:lnTo>
                    <a:pt x="1151" y="711"/>
                  </a:lnTo>
                  <a:lnTo>
                    <a:pt x="1149" y="704"/>
                  </a:lnTo>
                  <a:lnTo>
                    <a:pt x="1149" y="704"/>
                  </a:lnTo>
                  <a:lnTo>
                    <a:pt x="1149" y="700"/>
                  </a:lnTo>
                  <a:lnTo>
                    <a:pt x="1152" y="696"/>
                  </a:lnTo>
                  <a:lnTo>
                    <a:pt x="1154" y="694"/>
                  </a:lnTo>
                  <a:lnTo>
                    <a:pt x="1155" y="691"/>
                  </a:lnTo>
                  <a:lnTo>
                    <a:pt x="1155" y="691"/>
                  </a:lnTo>
                  <a:lnTo>
                    <a:pt x="1154" y="689"/>
                  </a:lnTo>
                  <a:lnTo>
                    <a:pt x="1152" y="689"/>
                  </a:lnTo>
                  <a:lnTo>
                    <a:pt x="1149" y="689"/>
                  </a:lnTo>
                  <a:lnTo>
                    <a:pt x="1146" y="690"/>
                  </a:lnTo>
                  <a:lnTo>
                    <a:pt x="1146" y="690"/>
                  </a:lnTo>
                  <a:lnTo>
                    <a:pt x="1144" y="691"/>
                  </a:lnTo>
                  <a:lnTo>
                    <a:pt x="1142" y="690"/>
                  </a:lnTo>
                  <a:lnTo>
                    <a:pt x="1141" y="687"/>
                  </a:lnTo>
                  <a:lnTo>
                    <a:pt x="1138" y="687"/>
                  </a:lnTo>
                  <a:lnTo>
                    <a:pt x="1138" y="687"/>
                  </a:lnTo>
                  <a:lnTo>
                    <a:pt x="1132" y="687"/>
                  </a:lnTo>
                  <a:lnTo>
                    <a:pt x="1127" y="686"/>
                  </a:lnTo>
                  <a:lnTo>
                    <a:pt x="1121" y="684"/>
                  </a:lnTo>
                  <a:lnTo>
                    <a:pt x="1119" y="683"/>
                  </a:lnTo>
                  <a:lnTo>
                    <a:pt x="1118" y="680"/>
                  </a:lnTo>
                  <a:lnTo>
                    <a:pt x="1118" y="680"/>
                  </a:lnTo>
                  <a:lnTo>
                    <a:pt x="1117" y="677"/>
                  </a:lnTo>
                  <a:lnTo>
                    <a:pt x="1115" y="676"/>
                  </a:lnTo>
                  <a:lnTo>
                    <a:pt x="1112" y="674"/>
                  </a:lnTo>
                  <a:lnTo>
                    <a:pt x="1111" y="672"/>
                  </a:lnTo>
                  <a:lnTo>
                    <a:pt x="1111" y="672"/>
                  </a:lnTo>
                  <a:lnTo>
                    <a:pt x="1108" y="669"/>
                  </a:lnTo>
                  <a:lnTo>
                    <a:pt x="1107" y="667"/>
                  </a:lnTo>
                  <a:lnTo>
                    <a:pt x="1104" y="667"/>
                  </a:lnTo>
                  <a:lnTo>
                    <a:pt x="1102" y="666"/>
                  </a:lnTo>
                  <a:lnTo>
                    <a:pt x="1102" y="666"/>
                  </a:lnTo>
                  <a:lnTo>
                    <a:pt x="1102" y="663"/>
                  </a:lnTo>
                  <a:lnTo>
                    <a:pt x="1101" y="660"/>
                  </a:lnTo>
                  <a:lnTo>
                    <a:pt x="1100" y="660"/>
                  </a:lnTo>
                  <a:lnTo>
                    <a:pt x="1097" y="659"/>
                  </a:lnTo>
                  <a:lnTo>
                    <a:pt x="1097" y="659"/>
                  </a:lnTo>
                  <a:lnTo>
                    <a:pt x="1094" y="659"/>
                  </a:lnTo>
                  <a:lnTo>
                    <a:pt x="1091" y="656"/>
                  </a:lnTo>
                  <a:lnTo>
                    <a:pt x="1088" y="654"/>
                  </a:lnTo>
                  <a:lnTo>
                    <a:pt x="1085" y="653"/>
                  </a:lnTo>
                  <a:lnTo>
                    <a:pt x="1085" y="653"/>
                  </a:lnTo>
                  <a:lnTo>
                    <a:pt x="1080" y="653"/>
                  </a:lnTo>
                  <a:lnTo>
                    <a:pt x="1075" y="654"/>
                  </a:lnTo>
                  <a:lnTo>
                    <a:pt x="1068" y="659"/>
                  </a:lnTo>
                  <a:lnTo>
                    <a:pt x="1068" y="659"/>
                  </a:lnTo>
                  <a:lnTo>
                    <a:pt x="1065" y="659"/>
                  </a:lnTo>
                  <a:lnTo>
                    <a:pt x="1061" y="657"/>
                  </a:lnTo>
                  <a:lnTo>
                    <a:pt x="1057" y="656"/>
                  </a:lnTo>
                  <a:lnTo>
                    <a:pt x="1054" y="656"/>
                  </a:lnTo>
                  <a:lnTo>
                    <a:pt x="1054" y="656"/>
                  </a:lnTo>
                  <a:lnTo>
                    <a:pt x="1053" y="657"/>
                  </a:lnTo>
                  <a:lnTo>
                    <a:pt x="1050" y="656"/>
                  </a:lnTo>
                  <a:lnTo>
                    <a:pt x="1047" y="654"/>
                  </a:lnTo>
                  <a:lnTo>
                    <a:pt x="1041" y="652"/>
                  </a:lnTo>
                  <a:lnTo>
                    <a:pt x="1041" y="652"/>
                  </a:lnTo>
                  <a:lnTo>
                    <a:pt x="1027" y="650"/>
                  </a:lnTo>
                  <a:lnTo>
                    <a:pt x="1023" y="650"/>
                  </a:lnTo>
                  <a:lnTo>
                    <a:pt x="1020" y="652"/>
                  </a:lnTo>
                  <a:lnTo>
                    <a:pt x="1020" y="652"/>
                  </a:lnTo>
                  <a:lnTo>
                    <a:pt x="1018" y="654"/>
                  </a:lnTo>
                  <a:lnTo>
                    <a:pt x="1016" y="656"/>
                  </a:lnTo>
                  <a:lnTo>
                    <a:pt x="1014" y="659"/>
                  </a:lnTo>
                  <a:lnTo>
                    <a:pt x="1013" y="663"/>
                  </a:lnTo>
                  <a:lnTo>
                    <a:pt x="1013" y="663"/>
                  </a:lnTo>
                  <a:lnTo>
                    <a:pt x="1016" y="667"/>
                  </a:lnTo>
                  <a:lnTo>
                    <a:pt x="1018" y="670"/>
                  </a:lnTo>
                  <a:lnTo>
                    <a:pt x="1021" y="672"/>
                  </a:lnTo>
                  <a:lnTo>
                    <a:pt x="1024" y="674"/>
                  </a:lnTo>
                  <a:lnTo>
                    <a:pt x="1024" y="674"/>
                  </a:lnTo>
                  <a:lnTo>
                    <a:pt x="1024" y="677"/>
                  </a:lnTo>
                  <a:lnTo>
                    <a:pt x="1023" y="679"/>
                  </a:lnTo>
                  <a:lnTo>
                    <a:pt x="1021" y="680"/>
                  </a:lnTo>
                  <a:lnTo>
                    <a:pt x="1020" y="683"/>
                  </a:lnTo>
                  <a:lnTo>
                    <a:pt x="1020" y="683"/>
                  </a:lnTo>
                  <a:lnTo>
                    <a:pt x="1018" y="686"/>
                  </a:lnTo>
                  <a:lnTo>
                    <a:pt x="1017" y="687"/>
                  </a:lnTo>
                  <a:lnTo>
                    <a:pt x="1016" y="689"/>
                  </a:lnTo>
                  <a:lnTo>
                    <a:pt x="1014" y="690"/>
                  </a:lnTo>
                  <a:lnTo>
                    <a:pt x="1014" y="690"/>
                  </a:lnTo>
                  <a:lnTo>
                    <a:pt x="1016" y="691"/>
                  </a:lnTo>
                  <a:lnTo>
                    <a:pt x="1017" y="693"/>
                  </a:lnTo>
                  <a:lnTo>
                    <a:pt x="1018" y="696"/>
                  </a:lnTo>
                  <a:lnTo>
                    <a:pt x="1020" y="699"/>
                  </a:lnTo>
                  <a:lnTo>
                    <a:pt x="1020" y="699"/>
                  </a:lnTo>
                  <a:lnTo>
                    <a:pt x="1021" y="703"/>
                  </a:lnTo>
                  <a:lnTo>
                    <a:pt x="1023" y="706"/>
                  </a:lnTo>
                  <a:lnTo>
                    <a:pt x="1026" y="709"/>
                  </a:lnTo>
                  <a:lnTo>
                    <a:pt x="1026" y="713"/>
                  </a:lnTo>
                  <a:lnTo>
                    <a:pt x="1026" y="713"/>
                  </a:lnTo>
                  <a:lnTo>
                    <a:pt x="1026" y="718"/>
                  </a:lnTo>
                  <a:lnTo>
                    <a:pt x="1024" y="720"/>
                  </a:lnTo>
                  <a:lnTo>
                    <a:pt x="1020" y="721"/>
                  </a:lnTo>
                  <a:lnTo>
                    <a:pt x="1020" y="721"/>
                  </a:lnTo>
                  <a:lnTo>
                    <a:pt x="1018" y="723"/>
                  </a:lnTo>
                  <a:lnTo>
                    <a:pt x="1018" y="726"/>
                  </a:lnTo>
                  <a:lnTo>
                    <a:pt x="1017" y="728"/>
                  </a:lnTo>
                  <a:lnTo>
                    <a:pt x="1016" y="733"/>
                  </a:lnTo>
                  <a:lnTo>
                    <a:pt x="1016" y="733"/>
                  </a:lnTo>
                  <a:lnTo>
                    <a:pt x="1008" y="741"/>
                  </a:lnTo>
                  <a:lnTo>
                    <a:pt x="1008" y="744"/>
                  </a:lnTo>
                  <a:lnTo>
                    <a:pt x="1010" y="747"/>
                  </a:lnTo>
                  <a:lnTo>
                    <a:pt x="1010" y="747"/>
                  </a:lnTo>
                  <a:lnTo>
                    <a:pt x="1021" y="755"/>
                  </a:lnTo>
                  <a:lnTo>
                    <a:pt x="1028" y="760"/>
                  </a:lnTo>
                  <a:lnTo>
                    <a:pt x="1034" y="767"/>
                  </a:lnTo>
                  <a:lnTo>
                    <a:pt x="1034" y="767"/>
                  </a:lnTo>
                  <a:lnTo>
                    <a:pt x="1037" y="775"/>
                  </a:lnTo>
                  <a:lnTo>
                    <a:pt x="1038" y="784"/>
                  </a:lnTo>
                  <a:lnTo>
                    <a:pt x="1038" y="794"/>
                  </a:lnTo>
                  <a:lnTo>
                    <a:pt x="1037" y="802"/>
                  </a:lnTo>
                  <a:lnTo>
                    <a:pt x="1037" y="802"/>
                  </a:lnTo>
                  <a:lnTo>
                    <a:pt x="1037" y="805"/>
                  </a:lnTo>
                  <a:lnTo>
                    <a:pt x="1034" y="808"/>
                  </a:lnTo>
                  <a:lnTo>
                    <a:pt x="1028" y="814"/>
                  </a:lnTo>
                  <a:lnTo>
                    <a:pt x="1021" y="818"/>
                  </a:lnTo>
                  <a:lnTo>
                    <a:pt x="1014" y="824"/>
                  </a:lnTo>
                  <a:lnTo>
                    <a:pt x="1014" y="824"/>
                  </a:lnTo>
                  <a:lnTo>
                    <a:pt x="1008" y="829"/>
                  </a:lnTo>
                  <a:lnTo>
                    <a:pt x="1001" y="832"/>
                  </a:lnTo>
                  <a:lnTo>
                    <a:pt x="993" y="832"/>
                  </a:lnTo>
                  <a:lnTo>
                    <a:pt x="993" y="832"/>
                  </a:lnTo>
                  <a:lnTo>
                    <a:pt x="991" y="834"/>
                  </a:lnTo>
                  <a:lnTo>
                    <a:pt x="990" y="834"/>
                  </a:lnTo>
                  <a:lnTo>
                    <a:pt x="990" y="838"/>
                  </a:lnTo>
                  <a:lnTo>
                    <a:pt x="993" y="842"/>
                  </a:lnTo>
                  <a:lnTo>
                    <a:pt x="997" y="848"/>
                  </a:lnTo>
                  <a:lnTo>
                    <a:pt x="997" y="848"/>
                  </a:lnTo>
                  <a:lnTo>
                    <a:pt x="1000" y="852"/>
                  </a:lnTo>
                  <a:lnTo>
                    <a:pt x="1000" y="856"/>
                  </a:lnTo>
                  <a:lnTo>
                    <a:pt x="1000" y="859"/>
                  </a:lnTo>
                  <a:lnTo>
                    <a:pt x="1001" y="864"/>
                  </a:lnTo>
                  <a:lnTo>
                    <a:pt x="1001" y="864"/>
                  </a:lnTo>
                  <a:lnTo>
                    <a:pt x="1003" y="869"/>
                  </a:lnTo>
                  <a:lnTo>
                    <a:pt x="1003" y="874"/>
                  </a:lnTo>
                  <a:lnTo>
                    <a:pt x="1003" y="879"/>
                  </a:lnTo>
                  <a:lnTo>
                    <a:pt x="1006" y="883"/>
                  </a:lnTo>
                  <a:lnTo>
                    <a:pt x="1006" y="883"/>
                  </a:lnTo>
                  <a:lnTo>
                    <a:pt x="1007" y="888"/>
                  </a:lnTo>
                  <a:lnTo>
                    <a:pt x="1007" y="891"/>
                  </a:lnTo>
                  <a:lnTo>
                    <a:pt x="1006" y="893"/>
                  </a:lnTo>
                  <a:lnTo>
                    <a:pt x="1001" y="896"/>
                  </a:lnTo>
                  <a:lnTo>
                    <a:pt x="1001" y="896"/>
                  </a:lnTo>
                  <a:lnTo>
                    <a:pt x="1000" y="899"/>
                  </a:lnTo>
                  <a:lnTo>
                    <a:pt x="1001" y="901"/>
                  </a:lnTo>
                  <a:lnTo>
                    <a:pt x="1003" y="902"/>
                  </a:lnTo>
                  <a:lnTo>
                    <a:pt x="1004" y="905"/>
                  </a:lnTo>
                  <a:lnTo>
                    <a:pt x="1004" y="905"/>
                  </a:lnTo>
                  <a:lnTo>
                    <a:pt x="1004" y="908"/>
                  </a:lnTo>
                  <a:lnTo>
                    <a:pt x="1003" y="908"/>
                  </a:lnTo>
                  <a:lnTo>
                    <a:pt x="997" y="905"/>
                  </a:lnTo>
                  <a:lnTo>
                    <a:pt x="997" y="905"/>
                  </a:lnTo>
                  <a:lnTo>
                    <a:pt x="996" y="903"/>
                  </a:lnTo>
                  <a:lnTo>
                    <a:pt x="994" y="903"/>
                  </a:lnTo>
                  <a:lnTo>
                    <a:pt x="991" y="906"/>
                  </a:lnTo>
                  <a:lnTo>
                    <a:pt x="989" y="911"/>
                  </a:lnTo>
                  <a:lnTo>
                    <a:pt x="989" y="915"/>
                  </a:lnTo>
                  <a:lnTo>
                    <a:pt x="989" y="915"/>
                  </a:lnTo>
                  <a:lnTo>
                    <a:pt x="989" y="915"/>
                  </a:lnTo>
                  <a:lnTo>
                    <a:pt x="987" y="915"/>
                  </a:lnTo>
                  <a:lnTo>
                    <a:pt x="983" y="913"/>
                  </a:lnTo>
                  <a:lnTo>
                    <a:pt x="979" y="911"/>
                  </a:lnTo>
                  <a:lnTo>
                    <a:pt x="974" y="909"/>
                  </a:lnTo>
                  <a:lnTo>
                    <a:pt x="974" y="909"/>
                  </a:lnTo>
                  <a:lnTo>
                    <a:pt x="974" y="909"/>
                  </a:lnTo>
                  <a:lnTo>
                    <a:pt x="973" y="906"/>
                  </a:lnTo>
                  <a:lnTo>
                    <a:pt x="973" y="902"/>
                  </a:lnTo>
                  <a:lnTo>
                    <a:pt x="969" y="898"/>
                  </a:lnTo>
                  <a:lnTo>
                    <a:pt x="969" y="898"/>
                  </a:lnTo>
                  <a:lnTo>
                    <a:pt x="962" y="893"/>
                  </a:lnTo>
                  <a:lnTo>
                    <a:pt x="959" y="891"/>
                  </a:lnTo>
                  <a:lnTo>
                    <a:pt x="957" y="888"/>
                  </a:lnTo>
                  <a:lnTo>
                    <a:pt x="957" y="888"/>
                  </a:lnTo>
                  <a:lnTo>
                    <a:pt x="956" y="883"/>
                  </a:lnTo>
                  <a:lnTo>
                    <a:pt x="952" y="881"/>
                  </a:lnTo>
                  <a:lnTo>
                    <a:pt x="949" y="876"/>
                  </a:lnTo>
                  <a:lnTo>
                    <a:pt x="947" y="875"/>
                  </a:lnTo>
                  <a:lnTo>
                    <a:pt x="947" y="874"/>
                  </a:lnTo>
                  <a:lnTo>
                    <a:pt x="947" y="874"/>
                  </a:lnTo>
                  <a:lnTo>
                    <a:pt x="947" y="861"/>
                  </a:lnTo>
                  <a:lnTo>
                    <a:pt x="947" y="854"/>
                  </a:lnTo>
                  <a:lnTo>
                    <a:pt x="946" y="848"/>
                  </a:lnTo>
                  <a:lnTo>
                    <a:pt x="946" y="848"/>
                  </a:lnTo>
                  <a:lnTo>
                    <a:pt x="944" y="845"/>
                  </a:lnTo>
                  <a:lnTo>
                    <a:pt x="944" y="842"/>
                  </a:lnTo>
                  <a:lnTo>
                    <a:pt x="947" y="835"/>
                  </a:lnTo>
                  <a:lnTo>
                    <a:pt x="947" y="835"/>
                  </a:lnTo>
                  <a:lnTo>
                    <a:pt x="947" y="832"/>
                  </a:lnTo>
                  <a:lnTo>
                    <a:pt x="946" y="829"/>
                  </a:lnTo>
                  <a:lnTo>
                    <a:pt x="943" y="827"/>
                  </a:lnTo>
                  <a:lnTo>
                    <a:pt x="939" y="825"/>
                  </a:lnTo>
                  <a:lnTo>
                    <a:pt x="939" y="825"/>
                  </a:lnTo>
                  <a:lnTo>
                    <a:pt x="927" y="825"/>
                  </a:lnTo>
                  <a:lnTo>
                    <a:pt x="915" y="824"/>
                  </a:lnTo>
                  <a:lnTo>
                    <a:pt x="915" y="824"/>
                  </a:lnTo>
                  <a:lnTo>
                    <a:pt x="903" y="824"/>
                  </a:lnTo>
                  <a:lnTo>
                    <a:pt x="900" y="822"/>
                  </a:lnTo>
                  <a:lnTo>
                    <a:pt x="898" y="821"/>
                  </a:lnTo>
                  <a:lnTo>
                    <a:pt x="898" y="821"/>
                  </a:lnTo>
                  <a:lnTo>
                    <a:pt x="890" y="817"/>
                  </a:lnTo>
                  <a:lnTo>
                    <a:pt x="883" y="812"/>
                  </a:lnTo>
                  <a:lnTo>
                    <a:pt x="876" y="811"/>
                  </a:lnTo>
                  <a:lnTo>
                    <a:pt x="876" y="811"/>
                  </a:lnTo>
                  <a:lnTo>
                    <a:pt x="869" y="808"/>
                  </a:lnTo>
                  <a:lnTo>
                    <a:pt x="863" y="805"/>
                  </a:lnTo>
                  <a:lnTo>
                    <a:pt x="861" y="801"/>
                  </a:lnTo>
                  <a:lnTo>
                    <a:pt x="859" y="798"/>
                  </a:lnTo>
                  <a:lnTo>
                    <a:pt x="859" y="798"/>
                  </a:lnTo>
                  <a:lnTo>
                    <a:pt x="856" y="797"/>
                  </a:lnTo>
                  <a:lnTo>
                    <a:pt x="852" y="794"/>
                  </a:lnTo>
                  <a:lnTo>
                    <a:pt x="848" y="792"/>
                  </a:lnTo>
                  <a:lnTo>
                    <a:pt x="843" y="790"/>
                  </a:lnTo>
                  <a:lnTo>
                    <a:pt x="843" y="790"/>
                  </a:lnTo>
                  <a:lnTo>
                    <a:pt x="841" y="788"/>
                  </a:lnTo>
                  <a:lnTo>
                    <a:pt x="836" y="787"/>
                  </a:lnTo>
                  <a:lnTo>
                    <a:pt x="826" y="785"/>
                  </a:lnTo>
                  <a:lnTo>
                    <a:pt x="826" y="785"/>
                  </a:lnTo>
                  <a:lnTo>
                    <a:pt x="822" y="784"/>
                  </a:lnTo>
                  <a:lnTo>
                    <a:pt x="816" y="781"/>
                  </a:lnTo>
                  <a:lnTo>
                    <a:pt x="811" y="778"/>
                  </a:lnTo>
                  <a:lnTo>
                    <a:pt x="805" y="777"/>
                  </a:lnTo>
                  <a:lnTo>
                    <a:pt x="805" y="777"/>
                  </a:lnTo>
                  <a:lnTo>
                    <a:pt x="799" y="778"/>
                  </a:lnTo>
                  <a:lnTo>
                    <a:pt x="792" y="781"/>
                  </a:lnTo>
                  <a:lnTo>
                    <a:pt x="781" y="784"/>
                  </a:lnTo>
                  <a:lnTo>
                    <a:pt x="781" y="784"/>
                  </a:lnTo>
                  <a:lnTo>
                    <a:pt x="781" y="784"/>
                  </a:lnTo>
                  <a:lnTo>
                    <a:pt x="781" y="781"/>
                  </a:lnTo>
                  <a:lnTo>
                    <a:pt x="784" y="777"/>
                  </a:lnTo>
                  <a:lnTo>
                    <a:pt x="784" y="777"/>
                  </a:lnTo>
                  <a:lnTo>
                    <a:pt x="784" y="773"/>
                  </a:lnTo>
                  <a:lnTo>
                    <a:pt x="781" y="768"/>
                  </a:lnTo>
                  <a:lnTo>
                    <a:pt x="777" y="755"/>
                  </a:lnTo>
                  <a:lnTo>
                    <a:pt x="777" y="755"/>
                  </a:lnTo>
                  <a:lnTo>
                    <a:pt x="775" y="751"/>
                  </a:lnTo>
                  <a:lnTo>
                    <a:pt x="772" y="746"/>
                  </a:lnTo>
                  <a:lnTo>
                    <a:pt x="769" y="743"/>
                  </a:lnTo>
                  <a:lnTo>
                    <a:pt x="765" y="743"/>
                  </a:lnTo>
                  <a:lnTo>
                    <a:pt x="765" y="743"/>
                  </a:lnTo>
                  <a:lnTo>
                    <a:pt x="760" y="743"/>
                  </a:lnTo>
                  <a:lnTo>
                    <a:pt x="754" y="741"/>
                  </a:lnTo>
                  <a:lnTo>
                    <a:pt x="747" y="738"/>
                  </a:lnTo>
                  <a:lnTo>
                    <a:pt x="747" y="738"/>
                  </a:lnTo>
                  <a:lnTo>
                    <a:pt x="745" y="734"/>
                  </a:lnTo>
                  <a:lnTo>
                    <a:pt x="745" y="726"/>
                  </a:lnTo>
                  <a:lnTo>
                    <a:pt x="745" y="716"/>
                  </a:lnTo>
                  <a:lnTo>
                    <a:pt x="747" y="707"/>
                  </a:lnTo>
                  <a:lnTo>
                    <a:pt x="747" y="707"/>
                  </a:lnTo>
                  <a:lnTo>
                    <a:pt x="748" y="700"/>
                  </a:lnTo>
                  <a:lnTo>
                    <a:pt x="752" y="693"/>
                  </a:lnTo>
                  <a:lnTo>
                    <a:pt x="755" y="686"/>
                  </a:lnTo>
                  <a:lnTo>
                    <a:pt x="757" y="681"/>
                  </a:lnTo>
                  <a:lnTo>
                    <a:pt x="757" y="681"/>
                  </a:lnTo>
                  <a:lnTo>
                    <a:pt x="758" y="677"/>
                  </a:lnTo>
                  <a:lnTo>
                    <a:pt x="761" y="674"/>
                  </a:lnTo>
                  <a:lnTo>
                    <a:pt x="768" y="672"/>
                  </a:lnTo>
                  <a:lnTo>
                    <a:pt x="768" y="672"/>
                  </a:lnTo>
                  <a:lnTo>
                    <a:pt x="769" y="672"/>
                  </a:lnTo>
                  <a:lnTo>
                    <a:pt x="771" y="669"/>
                  </a:lnTo>
                  <a:lnTo>
                    <a:pt x="772" y="666"/>
                  </a:lnTo>
                  <a:lnTo>
                    <a:pt x="772" y="662"/>
                  </a:lnTo>
                  <a:lnTo>
                    <a:pt x="774" y="660"/>
                  </a:lnTo>
                  <a:lnTo>
                    <a:pt x="775" y="659"/>
                  </a:lnTo>
                  <a:lnTo>
                    <a:pt x="775" y="659"/>
                  </a:lnTo>
                  <a:lnTo>
                    <a:pt x="778" y="659"/>
                  </a:lnTo>
                  <a:lnTo>
                    <a:pt x="779" y="657"/>
                  </a:lnTo>
                  <a:lnTo>
                    <a:pt x="782" y="652"/>
                  </a:lnTo>
                  <a:lnTo>
                    <a:pt x="782" y="652"/>
                  </a:lnTo>
                  <a:lnTo>
                    <a:pt x="784" y="650"/>
                  </a:lnTo>
                  <a:lnTo>
                    <a:pt x="785" y="649"/>
                  </a:lnTo>
                  <a:lnTo>
                    <a:pt x="787" y="649"/>
                  </a:lnTo>
                  <a:lnTo>
                    <a:pt x="785" y="647"/>
                  </a:lnTo>
                  <a:lnTo>
                    <a:pt x="785" y="647"/>
                  </a:lnTo>
                  <a:lnTo>
                    <a:pt x="784" y="644"/>
                  </a:lnTo>
                  <a:lnTo>
                    <a:pt x="785" y="643"/>
                  </a:lnTo>
                  <a:lnTo>
                    <a:pt x="794" y="643"/>
                  </a:lnTo>
                  <a:lnTo>
                    <a:pt x="794" y="643"/>
                  </a:lnTo>
                  <a:lnTo>
                    <a:pt x="799" y="642"/>
                  </a:lnTo>
                  <a:lnTo>
                    <a:pt x="806" y="640"/>
                  </a:lnTo>
                  <a:lnTo>
                    <a:pt x="811" y="637"/>
                  </a:lnTo>
                  <a:lnTo>
                    <a:pt x="812" y="635"/>
                  </a:lnTo>
                  <a:lnTo>
                    <a:pt x="812" y="632"/>
                  </a:lnTo>
                  <a:lnTo>
                    <a:pt x="812" y="632"/>
                  </a:lnTo>
                  <a:lnTo>
                    <a:pt x="811" y="629"/>
                  </a:lnTo>
                  <a:lnTo>
                    <a:pt x="808" y="627"/>
                  </a:lnTo>
                  <a:lnTo>
                    <a:pt x="799" y="626"/>
                  </a:lnTo>
                  <a:lnTo>
                    <a:pt x="792" y="626"/>
                  </a:lnTo>
                  <a:lnTo>
                    <a:pt x="789" y="625"/>
                  </a:lnTo>
                  <a:lnTo>
                    <a:pt x="788" y="623"/>
                  </a:lnTo>
                  <a:lnTo>
                    <a:pt x="788" y="623"/>
                  </a:lnTo>
                  <a:lnTo>
                    <a:pt x="788" y="620"/>
                  </a:lnTo>
                  <a:lnTo>
                    <a:pt x="784" y="619"/>
                  </a:lnTo>
                  <a:lnTo>
                    <a:pt x="775" y="616"/>
                  </a:lnTo>
                  <a:lnTo>
                    <a:pt x="767" y="615"/>
                  </a:lnTo>
                  <a:lnTo>
                    <a:pt x="764" y="613"/>
                  </a:lnTo>
                  <a:lnTo>
                    <a:pt x="764" y="612"/>
                  </a:lnTo>
                  <a:lnTo>
                    <a:pt x="764" y="612"/>
                  </a:lnTo>
                  <a:lnTo>
                    <a:pt x="765" y="610"/>
                  </a:lnTo>
                  <a:lnTo>
                    <a:pt x="768" y="610"/>
                  </a:lnTo>
                  <a:lnTo>
                    <a:pt x="778" y="612"/>
                  </a:lnTo>
                  <a:lnTo>
                    <a:pt x="799" y="617"/>
                  </a:lnTo>
                  <a:lnTo>
                    <a:pt x="799" y="617"/>
                  </a:lnTo>
                  <a:lnTo>
                    <a:pt x="809" y="620"/>
                  </a:lnTo>
                  <a:lnTo>
                    <a:pt x="819" y="620"/>
                  </a:lnTo>
                  <a:lnTo>
                    <a:pt x="819" y="620"/>
                  </a:lnTo>
                  <a:lnTo>
                    <a:pt x="821" y="620"/>
                  </a:lnTo>
                  <a:lnTo>
                    <a:pt x="822" y="619"/>
                  </a:lnTo>
                  <a:lnTo>
                    <a:pt x="824" y="615"/>
                  </a:lnTo>
                  <a:lnTo>
                    <a:pt x="822" y="610"/>
                  </a:lnTo>
                  <a:lnTo>
                    <a:pt x="822" y="608"/>
                  </a:lnTo>
                  <a:lnTo>
                    <a:pt x="822" y="608"/>
                  </a:lnTo>
                  <a:lnTo>
                    <a:pt x="824" y="606"/>
                  </a:lnTo>
                  <a:lnTo>
                    <a:pt x="826" y="606"/>
                  </a:lnTo>
                  <a:lnTo>
                    <a:pt x="832" y="609"/>
                  </a:lnTo>
                  <a:lnTo>
                    <a:pt x="839" y="610"/>
                  </a:lnTo>
                  <a:lnTo>
                    <a:pt x="843" y="612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9" y="609"/>
                  </a:lnTo>
                  <a:lnTo>
                    <a:pt x="852" y="608"/>
                  </a:lnTo>
                  <a:lnTo>
                    <a:pt x="858" y="600"/>
                  </a:lnTo>
                  <a:lnTo>
                    <a:pt x="863" y="593"/>
                  </a:lnTo>
                  <a:lnTo>
                    <a:pt x="869" y="588"/>
                  </a:lnTo>
                  <a:lnTo>
                    <a:pt x="869" y="588"/>
                  </a:lnTo>
                  <a:lnTo>
                    <a:pt x="872" y="585"/>
                  </a:lnTo>
                  <a:lnTo>
                    <a:pt x="872" y="583"/>
                  </a:lnTo>
                  <a:lnTo>
                    <a:pt x="870" y="582"/>
                  </a:lnTo>
                  <a:lnTo>
                    <a:pt x="865" y="579"/>
                  </a:lnTo>
                  <a:lnTo>
                    <a:pt x="856" y="579"/>
                  </a:lnTo>
                  <a:lnTo>
                    <a:pt x="856" y="579"/>
                  </a:lnTo>
                  <a:lnTo>
                    <a:pt x="848" y="579"/>
                  </a:lnTo>
                  <a:lnTo>
                    <a:pt x="841" y="578"/>
                  </a:lnTo>
                  <a:lnTo>
                    <a:pt x="835" y="575"/>
                  </a:lnTo>
                  <a:lnTo>
                    <a:pt x="829" y="571"/>
                  </a:lnTo>
                  <a:lnTo>
                    <a:pt x="829" y="571"/>
                  </a:lnTo>
                  <a:lnTo>
                    <a:pt x="825" y="566"/>
                  </a:lnTo>
                  <a:lnTo>
                    <a:pt x="824" y="563"/>
                  </a:lnTo>
                  <a:lnTo>
                    <a:pt x="826" y="562"/>
                  </a:lnTo>
                  <a:lnTo>
                    <a:pt x="831" y="562"/>
                  </a:lnTo>
                  <a:lnTo>
                    <a:pt x="831" y="562"/>
                  </a:lnTo>
                  <a:lnTo>
                    <a:pt x="838" y="565"/>
                  </a:lnTo>
                  <a:lnTo>
                    <a:pt x="846" y="569"/>
                  </a:lnTo>
                  <a:lnTo>
                    <a:pt x="855" y="575"/>
                  </a:lnTo>
                  <a:lnTo>
                    <a:pt x="862" y="578"/>
                  </a:lnTo>
                  <a:lnTo>
                    <a:pt x="862" y="578"/>
                  </a:lnTo>
                  <a:lnTo>
                    <a:pt x="865" y="576"/>
                  </a:lnTo>
                  <a:lnTo>
                    <a:pt x="868" y="575"/>
                  </a:lnTo>
                  <a:lnTo>
                    <a:pt x="875" y="571"/>
                  </a:lnTo>
                  <a:lnTo>
                    <a:pt x="886" y="559"/>
                  </a:lnTo>
                  <a:lnTo>
                    <a:pt x="886" y="559"/>
                  </a:lnTo>
                  <a:lnTo>
                    <a:pt x="888" y="558"/>
                  </a:lnTo>
                  <a:lnTo>
                    <a:pt x="888" y="556"/>
                  </a:lnTo>
                  <a:lnTo>
                    <a:pt x="885" y="555"/>
                  </a:lnTo>
                  <a:lnTo>
                    <a:pt x="878" y="551"/>
                  </a:lnTo>
                  <a:lnTo>
                    <a:pt x="878" y="551"/>
                  </a:lnTo>
                  <a:lnTo>
                    <a:pt x="876" y="549"/>
                  </a:lnTo>
                  <a:lnTo>
                    <a:pt x="876" y="548"/>
                  </a:lnTo>
                  <a:lnTo>
                    <a:pt x="879" y="546"/>
                  </a:lnTo>
                  <a:lnTo>
                    <a:pt x="889" y="545"/>
                  </a:lnTo>
                  <a:lnTo>
                    <a:pt x="889" y="545"/>
                  </a:lnTo>
                  <a:lnTo>
                    <a:pt x="893" y="546"/>
                  </a:lnTo>
                  <a:lnTo>
                    <a:pt x="896" y="548"/>
                  </a:lnTo>
                  <a:lnTo>
                    <a:pt x="900" y="552"/>
                  </a:lnTo>
                  <a:lnTo>
                    <a:pt x="900" y="552"/>
                  </a:lnTo>
                  <a:lnTo>
                    <a:pt x="903" y="553"/>
                  </a:lnTo>
                  <a:lnTo>
                    <a:pt x="907" y="552"/>
                  </a:lnTo>
                  <a:lnTo>
                    <a:pt x="917" y="551"/>
                  </a:lnTo>
                  <a:lnTo>
                    <a:pt x="917" y="551"/>
                  </a:lnTo>
                  <a:lnTo>
                    <a:pt x="919" y="551"/>
                  </a:lnTo>
                  <a:lnTo>
                    <a:pt x="919" y="549"/>
                  </a:lnTo>
                  <a:lnTo>
                    <a:pt x="917" y="546"/>
                  </a:lnTo>
                  <a:lnTo>
                    <a:pt x="913" y="542"/>
                  </a:lnTo>
                  <a:lnTo>
                    <a:pt x="907" y="539"/>
                  </a:lnTo>
                  <a:lnTo>
                    <a:pt x="907" y="539"/>
                  </a:lnTo>
                  <a:lnTo>
                    <a:pt x="906" y="538"/>
                  </a:lnTo>
                  <a:lnTo>
                    <a:pt x="905" y="536"/>
                  </a:lnTo>
                  <a:lnTo>
                    <a:pt x="905" y="535"/>
                  </a:lnTo>
                  <a:lnTo>
                    <a:pt x="906" y="535"/>
                  </a:lnTo>
                  <a:lnTo>
                    <a:pt x="907" y="534"/>
                  </a:lnTo>
                  <a:lnTo>
                    <a:pt x="910" y="534"/>
                  </a:lnTo>
                  <a:lnTo>
                    <a:pt x="910" y="535"/>
                  </a:lnTo>
                  <a:lnTo>
                    <a:pt x="910" y="535"/>
                  </a:lnTo>
                  <a:lnTo>
                    <a:pt x="913" y="538"/>
                  </a:lnTo>
                  <a:lnTo>
                    <a:pt x="916" y="539"/>
                  </a:lnTo>
                  <a:lnTo>
                    <a:pt x="919" y="542"/>
                  </a:lnTo>
                  <a:lnTo>
                    <a:pt x="922" y="545"/>
                  </a:lnTo>
                  <a:lnTo>
                    <a:pt x="922" y="545"/>
                  </a:lnTo>
                  <a:lnTo>
                    <a:pt x="925" y="549"/>
                  </a:lnTo>
                  <a:lnTo>
                    <a:pt x="927" y="549"/>
                  </a:lnTo>
                  <a:lnTo>
                    <a:pt x="936" y="545"/>
                  </a:lnTo>
                  <a:lnTo>
                    <a:pt x="936" y="545"/>
                  </a:lnTo>
                  <a:lnTo>
                    <a:pt x="940" y="543"/>
                  </a:lnTo>
                  <a:lnTo>
                    <a:pt x="944" y="541"/>
                  </a:lnTo>
                  <a:lnTo>
                    <a:pt x="950" y="534"/>
                  </a:lnTo>
                  <a:lnTo>
                    <a:pt x="950" y="534"/>
                  </a:lnTo>
                  <a:lnTo>
                    <a:pt x="953" y="532"/>
                  </a:lnTo>
                  <a:lnTo>
                    <a:pt x="954" y="532"/>
                  </a:lnTo>
                  <a:lnTo>
                    <a:pt x="957" y="531"/>
                  </a:lnTo>
                  <a:lnTo>
                    <a:pt x="960" y="528"/>
                  </a:lnTo>
                  <a:lnTo>
                    <a:pt x="960" y="528"/>
                  </a:lnTo>
                  <a:lnTo>
                    <a:pt x="960" y="525"/>
                  </a:lnTo>
                  <a:lnTo>
                    <a:pt x="962" y="524"/>
                  </a:lnTo>
                  <a:lnTo>
                    <a:pt x="960" y="518"/>
                  </a:lnTo>
                  <a:lnTo>
                    <a:pt x="956" y="514"/>
                  </a:lnTo>
                  <a:lnTo>
                    <a:pt x="952" y="511"/>
                  </a:lnTo>
                  <a:lnTo>
                    <a:pt x="952" y="511"/>
                  </a:lnTo>
                  <a:lnTo>
                    <a:pt x="949" y="508"/>
                  </a:lnTo>
                  <a:lnTo>
                    <a:pt x="949" y="505"/>
                  </a:lnTo>
                  <a:lnTo>
                    <a:pt x="949" y="502"/>
                  </a:lnTo>
                  <a:lnTo>
                    <a:pt x="946" y="499"/>
                  </a:lnTo>
                  <a:lnTo>
                    <a:pt x="946" y="499"/>
                  </a:lnTo>
                  <a:lnTo>
                    <a:pt x="943" y="497"/>
                  </a:lnTo>
                  <a:lnTo>
                    <a:pt x="942" y="494"/>
                  </a:lnTo>
                  <a:lnTo>
                    <a:pt x="943" y="492"/>
                  </a:lnTo>
                  <a:lnTo>
                    <a:pt x="947" y="492"/>
                  </a:lnTo>
                  <a:lnTo>
                    <a:pt x="947" y="492"/>
                  </a:lnTo>
                  <a:lnTo>
                    <a:pt x="952" y="492"/>
                  </a:lnTo>
                  <a:lnTo>
                    <a:pt x="956" y="492"/>
                  </a:lnTo>
                  <a:lnTo>
                    <a:pt x="960" y="489"/>
                  </a:lnTo>
                  <a:lnTo>
                    <a:pt x="963" y="487"/>
                  </a:lnTo>
                  <a:lnTo>
                    <a:pt x="963" y="487"/>
                  </a:lnTo>
                  <a:lnTo>
                    <a:pt x="963" y="485"/>
                  </a:lnTo>
                  <a:lnTo>
                    <a:pt x="963" y="484"/>
                  </a:lnTo>
                  <a:lnTo>
                    <a:pt x="960" y="481"/>
                  </a:lnTo>
                  <a:lnTo>
                    <a:pt x="957" y="479"/>
                  </a:lnTo>
                  <a:lnTo>
                    <a:pt x="957" y="478"/>
                  </a:lnTo>
                  <a:lnTo>
                    <a:pt x="959" y="477"/>
                  </a:lnTo>
                  <a:lnTo>
                    <a:pt x="959" y="477"/>
                  </a:lnTo>
                  <a:lnTo>
                    <a:pt x="962" y="475"/>
                  </a:lnTo>
                  <a:lnTo>
                    <a:pt x="960" y="472"/>
                  </a:lnTo>
                  <a:lnTo>
                    <a:pt x="957" y="471"/>
                  </a:lnTo>
                  <a:lnTo>
                    <a:pt x="953" y="470"/>
                  </a:lnTo>
                  <a:lnTo>
                    <a:pt x="953" y="470"/>
                  </a:lnTo>
                  <a:lnTo>
                    <a:pt x="949" y="470"/>
                  </a:lnTo>
                  <a:lnTo>
                    <a:pt x="944" y="468"/>
                  </a:lnTo>
                  <a:lnTo>
                    <a:pt x="942" y="465"/>
                  </a:lnTo>
                  <a:lnTo>
                    <a:pt x="942" y="461"/>
                  </a:lnTo>
                  <a:lnTo>
                    <a:pt x="942" y="461"/>
                  </a:lnTo>
                  <a:lnTo>
                    <a:pt x="940" y="460"/>
                  </a:lnTo>
                  <a:lnTo>
                    <a:pt x="939" y="460"/>
                  </a:lnTo>
                  <a:lnTo>
                    <a:pt x="935" y="458"/>
                  </a:lnTo>
                  <a:lnTo>
                    <a:pt x="929" y="458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16" y="455"/>
                  </a:lnTo>
                  <a:lnTo>
                    <a:pt x="909" y="454"/>
                  </a:lnTo>
                  <a:lnTo>
                    <a:pt x="898" y="454"/>
                  </a:lnTo>
                  <a:lnTo>
                    <a:pt x="898" y="454"/>
                  </a:lnTo>
                  <a:lnTo>
                    <a:pt x="896" y="455"/>
                  </a:lnTo>
                  <a:lnTo>
                    <a:pt x="896" y="457"/>
                  </a:lnTo>
                  <a:lnTo>
                    <a:pt x="895" y="462"/>
                  </a:lnTo>
                  <a:lnTo>
                    <a:pt x="896" y="467"/>
                  </a:lnTo>
                  <a:lnTo>
                    <a:pt x="898" y="470"/>
                  </a:lnTo>
                  <a:lnTo>
                    <a:pt x="899" y="470"/>
                  </a:lnTo>
                  <a:lnTo>
                    <a:pt x="899" y="470"/>
                  </a:lnTo>
                  <a:lnTo>
                    <a:pt x="903" y="471"/>
                  </a:lnTo>
                  <a:lnTo>
                    <a:pt x="905" y="474"/>
                  </a:lnTo>
                  <a:lnTo>
                    <a:pt x="906" y="475"/>
                  </a:lnTo>
                  <a:lnTo>
                    <a:pt x="905" y="478"/>
                  </a:lnTo>
                  <a:lnTo>
                    <a:pt x="905" y="478"/>
                  </a:lnTo>
                  <a:lnTo>
                    <a:pt x="902" y="479"/>
                  </a:lnTo>
                  <a:lnTo>
                    <a:pt x="902" y="482"/>
                  </a:lnTo>
                  <a:lnTo>
                    <a:pt x="903" y="484"/>
                  </a:lnTo>
                  <a:lnTo>
                    <a:pt x="902" y="485"/>
                  </a:lnTo>
                  <a:lnTo>
                    <a:pt x="902" y="485"/>
                  </a:lnTo>
                  <a:lnTo>
                    <a:pt x="899" y="484"/>
                  </a:lnTo>
                  <a:lnTo>
                    <a:pt x="895" y="485"/>
                  </a:lnTo>
                  <a:lnTo>
                    <a:pt x="892" y="487"/>
                  </a:lnTo>
                  <a:lnTo>
                    <a:pt x="890" y="492"/>
                  </a:lnTo>
                  <a:lnTo>
                    <a:pt x="890" y="492"/>
                  </a:lnTo>
                  <a:lnTo>
                    <a:pt x="889" y="502"/>
                  </a:lnTo>
                  <a:lnTo>
                    <a:pt x="886" y="505"/>
                  </a:lnTo>
                  <a:lnTo>
                    <a:pt x="883" y="508"/>
                  </a:lnTo>
                  <a:lnTo>
                    <a:pt x="883" y="508"/>
                  </a:lnTo>
                  <a:lnTo>
                    <a:pt x="882" y="508"/>
                  </a:lnTo>
                  <a:lnTo>
                    <a:pt x="880" y="508"/>
                  </a:lnTo>
                  <a:lnTo>
                    <a:pt x="879" y="504"/>
                  </a:lnTo>
                  <a:lnTo>
                    <a:pt x="879" y="499"/>
                  </a:lnTo>
                  <a:lnTo>
                    <a:pt x="878" y="498"/>
                  </a:lnTo>
                  <a:lnTo>
                    <a:pt x="876" y="498"/>
                  </a:lnTo>
                  <a:lnTo>
                    <a:pt x="876" y="498"/>
                  </a:lnTo>
                  <a:lnTo>
                    <a:pt x="875" y="498"/>
                  </a:lnTo>
                  <a:lnTo>
                    <a:pt x="873" y="499"/>
                  </a:lnTo>
                  <a:lnTo>
                    <a:pt x="870" y="504"/>
                  </a:lnTo>
                  <a:lnTo>
                    <a:pt x="872" y="508"/>
                  </a:lnTo>
                  <a:lnTo>
                    <a:pt x="872" y="509"/>
                  </a:lnTo>
                  <a:lnTo>
                    <a:pt x="873" y="511"/>
                  </a:lnTo>
                  <a:lnTo>
                    <a:pt x="873" y="511"/>
                  </a:lnTo>
                  <a:lnTo>
                    <a:pt x="876" y="512"/>
                  </a:lnTo>
                  <a:lnTo>
                    <a:pt x="878" y="514"/>
                  </a:lnTo>
                  <a:lnTo>
                    <a:pt x="880" y="521"/>
                  </a:lnTo>
                  <a:lnTo>
                    <a:pt x="880" y="521"/>
                  </a:lnTo>
                  <a:lnTo>
                    <a:pt x="880" y="522"/>
                  </a:lnTo>
                  <a:lnTo>
                    <a:pt x="879" y="522"/>
                  </a:lnTo>
                  <a:lnTo>
                    <a:pt x="876" y="524"/>
                  </a:lnTo>
                  <a:lnTo>
                    <a:pt x="872" y="525"/>
                  </a:lnTo>
                  <a:lnTo>
                    <a:pt x="870" y="526"/>
                  </a:lnTo>
                  <a:lnTo>
                    <a:pt x="869" y="528"/>
                  </a:lnTo>
                  <a:lnTo>
                    <a:pt x="869" y="528"/>
                  </a:lnTo>
                  <a:lnTo>
                    <a:pt x="866" y="531"/>
                  </a:lnTo>
                  <a:lnTo>
                    <a:pt x="865" y="528"/>
                  </a:lnTo>
                  <a:lnTo>
                    <a:pt x="862" y="525"/>
                  </a:lnTo>
                  <a:lnTo>
                    <a:pt x="859" y="521"/>
                  </a:lnTo>
                  <a:lnTo>
                    <a:pt x="859" y="521"/>
                  </a:lnTo>
                  <a:lnTo>
                    <a:pt x="852" y="514"/>
                  </a:lnTo>
                  <a:lnTo>
                    <a:pt x="849" y="508"/>
                  </a:lnTo>
                  <a:lnTo>
                    <a:pt x="849" y="504"/>
                  </a:lnTo>
                  <a:lnTo>
                    <a:pt x="849" y="504"/>
                  </a:lnTo>
                  <a:lnTo>
                    <a:pt x="849" y="501"/>
                  </a:lnTo>
                  <a:lnTo>
                    <a:pt x="851" y="499"/>
                  </a:lnTo>
                  <a:lnTo>
                    <a:pt x="856" y="497"/>
                  </a:lnTo>
                  <a:lnTo>
                    <a:pt x="856" y="497"/>
                  </a:lnTo>
                  <a:lnTo>
                    <a:pt x="858" y="497"/>
                  </a:lnTo>
                  <a:lnTo>
                    <a:pt x="858" y="494"/>
                  </a:lnTo>
                  <a:lnTo>
                    <a:pt x="855" y="487"/>
                  </a:lnTo>
                  <a:lnTo>
                    <a:pt x="855" y="487"/>
                  </a:lnTo>
                  <a:lnTo>
                    <a:pt x="855" y="482"/>
                  </a:lnTo>
                  <a:lnTo>
                    <a:pt x="852" y="481"/>
                  </a:lnTo>
                  <a:lnTo>
                    <a:pt x="849" y="479"/>
                  </a:lnTo>
                  <a:lnTo>
                    <a:pt x="845" y="475"/>
                  </a:lnTo>
                  <a:lnTo>
                    <a:pt x="845" y="475"/>
                  </a:lnTo>
                  <a:lnTo>
                    <a:pt x="841" y="471"/>
                  </a:lnTo>
                  <a:lnTo>
                    <a:pt x="836" y="470"/>
                  </a:lnTo>
                  <a:lnTo>
                    <a:pt x="832" y="470"/>
                  </a:lnTo>
                  <a:lnTo>
                    <a:pt x="829" y="472"/>
                  </a:lnTo>
                  <a:lnTo>
                    <a:pt x="829" y="472"/>
                  </a:lnTo>
                  <a:lnTo>
                    <a:pt x="828" y="475"/>
                  </a:lnTo>
                  <a:lnTo>
                    <a:pt x="828" y="478"/>
                  </a:lnTo>
                  <a:lnTo>
                    <a:pt x="826" y="481"/>
                  </a:lnTo>
                  <a:lnTo>
                    <a:pt x="824" y="484"/>
                  </a:lnTo>
                  <a:lnTo>
                    <a:pt x="824" y="484"/>
                  </a:lnTo>
                  <a:lnTo>
                    <a:pt x="821" y="487"/>
                  </a:lnTo>
                  <a:lnTo>
                    <a:pt x="819" y="491"/>
                  </a:lnTo>
                  <a:lnTo>
                    <a:pt x="819" y="494"/>
                  </a:lnTo>
                  <a:lnTo>
                    <a:pt x="818" y="495"/>
                  </a:lnTo>
                  <a:lnTo>
                    <a:pt x="816" y="497"/>
                  </a:lnTo>
                  <a:lnTo>
                    <a:pt x="816" y="497"/>
                  </a:lnTo>
                  <a:lnTo>
                    <a:pt x="815" y="495"/>
                  </a:lnTo>
                  <a:lnTo>
                    <a:pt x="815" y="494"/>
                  </a:lnTo>
                  <a:lnTo>
                    <a:pt x="814" y="488"/>
                  </a:lnTo>
                  <a:lnTo>
                    <a:pt x="814" y="481"/>
                  </a:lnTo>
                  <a:lnTo>
                    <a:pt x="812" y="478"/>
                  </a:lnTo>
                  <a:lnTo>
                    <a:pt x="811" y="477"/>
                  </a:lnTo>
                  <a:lnTo>
                    <a:pt x="811" y="477"/>
                  </a:lnTo>
                  <a:lnTo>
                    <a:pt x="809" y="475"/>
                  </a:lnTo>
                  <a:lnTo>
                    <a:pt x="809" y="474"/>
                  </a:lnTo>
                  <a:lnTo>
                    <a:pt x="811" y="471"/>
                  </a:lnTo>
                  <a:lnTo>
                    <a:pt x="814" y="470"/>
                  </a:lnTo>
                  <a:lnTo>
                    <a:pt x="814" y="470"/>
                  </a:lnTo>
                  <a:lnTo>
                    <a:pt x="816" y="468"/>
                  </a:lnTo>
                  <a:lnTo>
                    <a:pt x="819" y="467"/>
                  </a:lnTo>
                  <a:lnTo>
                    <a:pt x="819" y="465"/>
                  </a:lnTo>
                  <a:lnTo>
                    <a:pt x="818" y="464"/>
                  </a:lnTo>
                  <a:lnTo>
                    <a:pt x="818" y="464"/>
                  </a:lnTo>
                  <a:lnTo>
                    <a:pt x="814" y="462"/>
                  </a:lnTo>
                  <a:lnTo>
                    <a:pt x="809" y="461"/>
                  </a:lnTo>
                  <a:lnTo>
                    <a:pt x="801" y="457"/>
                  </a:lnTo>
                  <a:lnTo>
                    <a:pt x="801" y="457"/>
                  </a:lnTo>
                  <a:lnTo>
                    <a:pt x="798" y="458"/>
                  </a:lnTo>
                  <a:lnTo>
                    <a:pt x="795" y="460"/>
                  </a:lnTo>
                  <a:lnTo>
                    <a:pt x="792" y="461"/>
                  </a:lnTo>
                  <a:lnTo>
                    <a:pt x="789" y="461"/>
                  </a:lnTo>
                  <a:lnTo>
                    <a:pt x="789" y="461"/>
                  </a:lnTo>
                  <a:lnTo>
                    <a:pt x="788" y="458"/>
                  </a:lnTo>
                  <a:lnTo>
                    <a:pt x="788" y="454"/>
                  </a:lnTo>
                  <a:lnTo>
                    <a:pt x="789" y="447"/>
                  </a:lnTo>
                  <a:lnTo>
                    <a:pt x="789" y="447"/>
                  </a:lnTo>
                  <a:lnTo>
                    <a:pt x="791" y="445"/>
                  </a:lnTo>
                  <a:lnTo>
                    <a:pt x="794" y="445"/>
                  </a:lnTo>
                  <a:lnTo>
                    <a:pt x="797" y="445"/>
                  </a:lnTo>
                  <a:lnTo>
                    <a:pt x="799" y="444"/>
                  </a:lnTo>
                  <a:lnTo>
                    <a:pt x="799" y="444"/>
                  </a:lnTo>
                  <a:lnTo>
                    <a:pt x="799" y="442"/>
                  </a:lnTo>
                  <a:lnTo>
                    <a:pt x="799" y="441"/>
                  </a:lnTo>
                  <a:lnTo>
                    <a:pt x="795" y="438"/>
                  </a:lnTo>
                  <a:lnTo>
                    <a:pt x="791" y="437"/>
                  </a:lnTo>
                  <a:lnTo>
                    <a:pt x="789" y="435"/>
                  </a:lnTo>
                  <a:lnTo>
                    <a:pt x="789" y="433"/>
                  </a:lnTo>
                  <a:lnTo>
                    <a:pt x="789" y="433"/>
                  </a:lnTo>
                  <a:lnTo>
                    <a:pt x="789" y="431"/>
                  </a:lnTo>
                  <a:lnTo>
                    <a:pt x="788" y="430"/>
                  </a:lnTo>
                  <a:lnTo>
                    <a:pt x="784" y="427"/>
                  </a:lnTo>
                  <a:lnTo>
                    <a:pt x="775" y="424"/>
                  </a:lnTo>
                  <a:lnTo>
                    <a:pt x="775" y="424"/>
                  </a:lnTo>
                  <a:lnTo>
                    <a:pt x="774" y="424"/>
                  </a:lnTo>
                  <a:lnTo>
                    <a:pt x="774" y="423"/>
                  </a:lnTo>
                  <a:lnTo>
                    <a:pt x="775" y="418"/>
                  </a:lnTo>
                  <a:lnTo>
                    <a:pt x="775" y="414"/>
                  </a:lnTo>
                  <a:lnTo>
                    <a:pt x="775" y="410"/>
                  </a:lnTo>
                  <a:lnTo>
                    <a:pt x="775" y="410"/>
                  </a:lnTo>
                  <a:lnTo>
                    <a:pt x="772" y="407"/>
                  </a:lnTo>
                  <a:lnTo>
                    <a:pt x="767" y="401"/>
                  </a:lnTo>
                  <a:lnTo>
                    <a:pt x="761" y="397"/>
                  </a:lnTo>
                  <a:lnTo>
                    <a:pt x="758" y="397"/>
                  </a:lnTo>
                  <a:lnTo>
                    <a:pt x="755" y="396"/>
                  </a:lnTo>
                  <a:lnTo>
                    <a:pt x="755" y="396"/>
                  </a:lnTo>
                  <a:lnTo>
                    <a:pt x="751" y="396"/>
                  </a:lnTo>
                  <a:lnTo>
                    <a:pt x="750" y="393"/>
                  </a:lnTo>
                  <a:lnTo>
                    <a:pt x="750" y="390"/>
                  </a:lnTo>
                  <a:lnTo>
                    <a:pt x="751" y="388"/>
                  </a:lnTo>
                  <a:lnTo>
                    <a:pt x="751" y="388"/>
                  </a:lnTo>
                  <a:lnTo>
                    <a:pt x="754" y="388"/>
                  </a:lnTo>
                  <a:lnTo>
                    <a:pt x="755" y="387"/>
                  </a:lnTo>
                  <a:lnTo>
                    <a:pt x="762" y="380"/>
                  </a:lnTo>
                  <a:lnTo>
                    <a:pt x="762" y="380"/>
                  </a:lnTo>
                  <a:lnTo>
                    <a:pt x="767" y="376"/>
                  </a:lnTo>
                  <a:lnTo>
                    <a:pt x="768" y="373"/>
                  </a:lnTo>
                  <a:lnTo>
                    <a:pt x="768" y="371"/>
                  </a:lnTo>
                  <a:lnTo>
                    <a:pt x="765" y="370"/>
                  </a:lnTo>
                  <a:lnTo>
                    <a:pt x="765" y="370"/>
                  </a:lnTo>
                  <a:lnTo>
                    <a:pt x="762" y="369"/>
                  </a:lnTo>
                  <a:lnTo>
                    <a:pt x="761" y="367"/>
                  </a:lnTo>
                  <a:lnTo>
                    <a:pt x="762" y="366"/>
                  </a:lnTo>
                  <a:lnTo>
                    <a:pt x="767" y="364"/>
                  </a:lnTo>
                  <a:lnTo>
                    <a:pt x="767" y="364"/>
                  </a:lnTo>
                  <a:lnTo>
                    <a:pt x="779" y="367"/>
                  </a:lnTo>
                  <a:lnTo>
                    <a:pt x="787" y="369"/>
                  </a:lnTo>
                  <a:lnTo>
                    <a:pt x="791" y="367"/>
                  </a:lnTo>
                  <a:lnTo>
                    <a:pt x="791" y="367"/>
                  </a:lnTo>
                  <a:lnTo>
                    <a:pt x="797" y="361"/>
                  </a:lnTo>
                  <a:lnTo>
                    <a:pt x="802" y="353"/>
                  </a:lnTo>
                  <a:lnTo>
                    <a:pt x="815" y="336"/>
                  </a:lnTo>
                  <a:lnTo>
                    <a:pt x="815" y="336"/>
                  </a:lnTo>
                  <a:lnTo>
                    <a:pt x="816" y="333"/>
                  </a:lnTo>
                  <a:lnTo>
                    <a:pt x="816" y="332"/>
                  </a:lnTo>
                  <a:lnTo>
                    <a:pt x="815" y="330"/>
                  </a:lnTo>
                  <a:lnTo>
                    <a:pt x="814" y="329"/>
                  </a:lnTo>
                  <a:lnTo>
                    <a:pt x="806" y="327"/>
                  </a:lnTo>
                  <a:lnTo>
                    <a:pt x="798" y="329"/>
                  </a:lnTo>
                  <a:lnTo>
                    <a:pt x="798" y="329"/>
                  </a:lnTo>
                  <a:lnTo>
                    <a:pt x="789" y="327"/>
                  </a:lnTo>
                  <a:lnTo>
                    <a:pt x="784" y="326"/>
                  </a:lnTo>
                  <a:lnTo>
                    <a:pt x="778" y="324"/>
                  </a:lnTo>
                  <a:lnTo>
                    <a:pt x="771" y="323"/>
                  </a:lnTo>
                  <a:lnTo>
                    <a:pt x="771" y="323"/>
                  </a:lnTo>
                  <a:lnTo>
                    <a:pt x="762" y="323"/>
                  </a:lnTo>
                  <a:lnTo>
                    <a:pt x="752" y="324"/>
                  </a:lnTo>
                  <a:lnTo>
                    <a:pt x="742" y="326"/>
                  </a:lnTo>
                  <a:lnTo>
                    <a:pt x="738" y="327"/>
                  </a:lnTo>
                  <a:lnTo>
                    <a:pt x="738" y="327"/>
                  </a:lnTo>
                  <a:lnTo>
                    <a:pt x="737" y="329"/>
                  </a:lnTo>
                  <a:lnTo>
                    <a:pt x="738" y="330"/>
                  </a:lnTo>
                  <a:lnTo>
                    <a:pt x="740" y="333"/>
                  </a:lnTo>
                  <a:lnTo>
                    <a:pt x="741" y="334"/>
                  </a:lnTo>
                  <a:lnTo>
                    <a:pt x="742" y="337"/>
                  </a:lnTo>
                  <a:lnTo>
                    <a:pt x="742" y="337"/>
                  </a:lnTo>
                  <a:lnTo>
                    <a:pt x="741" y="339"/>
                  </a:lnTo>
                  <a:lnTo>
                    <a:pt x="741" y="339"/>
                  </a:lnTo>
                  <a:lnTo>
                    <a:pt x="738" y="337"/>
                  </a:lnTo>
                  <a:lnTo>
                    <a:pt x="734" y="336"/>
                  </a:lnTo>
                  <a:lnTo>
                    <a:pt x="733" y="336"/>
                  </a:lnTo>
                  <a:lnTo>
                    <a:pt x="733" y="336"/>
                  </a:lnTo>
                  <a:lnTo>
                    <a:pt x="731" y="339"/>
                  </a:lnTo>
                  <a:lnTo>
                    <a:pt x="731" y="341"/>
                  </a:lnTo>
                  <a:lnTo>
                    <a:pt x="733" y="347"/>
                  </a:lnTo>
                  <a:lnTo>
                    <a:pt x="733" y="354"/>
                  </a:lnTo>
                  <a:lnTo>
                    <a:pt x="733" y="354"/>
                  </a:lnTo>
                  <a:lnTo>
                    <a:pt x="733" y="363"/>
                  </a:lnTo>
                  <a:lnTo>
                    <a:pt x="734" y="367"/>
                  </a:lnTo>
                  <a:lnTo>
                    <a:pt x="738" y="373"/>
                  </a:lnTo>
                  <a:lnTo>
                    <a:pt x="738" y="373"/>
                  </a:lnTo>
                  <a:lnTo>
                    <a:pt x="740" y="377"/>
                  </a:lnTo>
                  <a:lnTo>
                    <a:pt x="741" y="381"/>
                  </a:lnTo>
                  <a:lnTo>
                    <a:pt x="741" y="391"/>
                  </a:lnTo>
                  <a:lnTo>
                    <a:pt x="741" y="391"/>
                  </a:lnTo>
                  <a:lnTo>
                    <a:pt x="740" y="396"/>
                  </a:lnTo>
                  <a:lnTo>
                    <a:pt x="737" y="398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1" y="401"/>
                  </a:lnTo>
                  <a:lnTo>
                    <a:pt x="731" y="403"/>
                  </a:lnTo>
                  <a:lnTo>
                    <a:pt x="733" y="404"/>
                  </a:lnTo>
                  <a:lnTo>
                    <a:pt x="735" y="407"/>
                  </a:lnTo>
                  <a:lnTo>
                    <a:pt x="735" y="410"/>
                  </a:lnTo>
                  <a:lnTo>
                    <a:pt x="735" y="410"/>
                  </a:lnTo>
                  <a:lnTo>
                    <a:pt x="735" y="411"/>
                  </a:lnTo>
                  <a:lnTo>
                    <a:pt x="734" y="411"/>
                  </a:lnTo>
                  <a:lnTo>
                    <a:pt x="730" y="411"/>
                  </a:lnTo>
                  <a:lnTo>
                    <a:pt x="727" y="408"/>
                  </a:lnTo>
                  <a:lnTo>
                    <a:pt x="723" y="408"/>
                  </a:lnTo>
                  <a:lnTo>
                    <a:pt x="723" y="408"/>
                  </a:lnTo>
                  <a:lnTo>
                    <a:pt x="720" y="411"/>
                  </a:lnTo>
                  <a:lnTo>
                    <a:pt x="718" y="417"/>
                  </a:lnTo>
                  <a:lnTo>
                    <a:pt x="717" y="421"/>
                  </a:lnTo>
                  <a:lnTo>
                    <a:pt x="718" y="424"/>
                  </a:lnTo>
                  <a:lnTo>
                    <a:pt x="720" y="425"/>
                  </a:lnTo>
                  <a:lnTo>
                    <a:pt x="720" y="425"/>
                  </a:lnTo>
                  <a:lnTo>
                    <a:pt x="724" y="430"/>
                  </a:lnTo>
                  <a:lnTo>
                    <a:pt x="724" y="431"/>
                  </a:lnTo>
                  <a:lnTo>
                    <a:pt x="723" y="434"/>
                  </a:lnTo>
                  <a:lnTo>
                    <a:pt x="723" y="434"/>
                  </a:lnTo>
                  <a:lnTo>
                    <a:pt x="720" y="438"/>
                  </a:lnTo>
                  <a:lnTo>
                    <a:pt x="718" y="442"/>
                  </a:lnTo>
                  <a:lnTo>
                    <a:pt x="720" y="447"/>
                  </a:lnTo>
                  <a:lnTo>
                    <a:pt x="724" y="452"/>
                  </a:lnTo>
                  <a:lnTo>
                    <a:pt x="724" y="452"/>
                  </a:lnTo>
                  <a:lnTo>
                    <a:pt x="731" y="455"/>
                  </a:lnTo>
                  <a:lnTo>
                    <a:pt x="740" y="458"/>
                  </a:lnTo>
                  <a:lnTo>
                    <a:pt x="748" y="460"/>
                  </a:lnTo>
                  <a:lnTo>
                    <a:pt x="755" y="464"/>
                  </a:lnTo>
                  <a:lnTo>
                    <a:pt x="755" y="464"/>
                  </a:lnTo>
                  <a:lnTo>
                    <a:pt x="758" y="467"/>
                  </a:lnTo>
                  <a:lnTo>
                    <a:pt x="758" y="467"/>
                  </a:lnTo>
                  <a:lnTo>
                    <a:pt x="755" y="468"/>
                  </a:lnTo>
                  <a:lnTo>
                    <a:pt x="755" y="470"/>
                  </a:lnTo>
                  <a:lnTo>
                    <a:pt x="755" y="471"/>
                  </a:lnTo>
                  <a:lnTo>
                    <a:pt x="755" y="471"/>
                  </a:lnTo>
                  <a:lnTo>
                    <a:pt x="757" y="474"/>
                  </a:lnTo>
                  <a:lnTo>
                    <a:pt x="755" y="475"/>
                  </a:lnTo>
                  <a:lnTo>
                    <a:pt x="754" y="478"/>
                  </a:lnTo>
                  <a:lnTo>
                    <a:pt x="751" y="481"/>
                  </a:lnTo>
                  <a:lnTo>
                    <a:pt x="751" y="484"/>
                  </a:lnTo>
                  <a:lnTo>
                    <a:pt x="751" y="484"/>
                  </a:lnTo>
                  <a:lnTo>
                    <a:pt x="751" y="487"/>
                  </a:lnTo>
                  <a:lnTo>
                    <a:pt x="752" y="487"/>
                  </a:lnTo>
                  <a:lnTo>
                    <a:pt x="758" y="478"/>
                  </a:lnTo>
                  <a:lnTo>
                    <a:pt x="758" y="478"/>
                  </a:lnTo>
                  <a:lnTo>
                    <a:pt x="760" y="477"/>
                  </a:lnTo>
                  <a:lnTo>
                    <a:pt x="761" y="475"/>
                  </a:lnTo>
                  <a:lnTo>
                    <a:pt x="762" y="477"/>
                  </a:lnTo>
                  <a:lnTo>
                    <a:pt x="764" y="478"/>
                  </a:lnTo>
                  <a:lnTo>
                    <a:pt x="765" y="482"/>
                  </a:lnTo>
                  <a:lnTo>
                    <a:pt x="765" y="488"/>
                  </a:lnTo>
                  <a:lnTo>
                    <a:pt x="765" y="488"/>
                  </a:lnTo>
                  <a:lnTo>
                    <a:pt x="764" y="491"/>
                  </a:lnTo>
                  <a:lnTo>
                    <a:pt x="761" y="492"/>
                  </a:lnTo>
                  <a:lnTo>
                    <a:pt x="758" y="494"/>
                  </a:lnTo>
                  <a:lnTo>
                    <a:pt x="754" y="497"/>
                  </a:lnTo>
                  <a:lnTo>
                    <a:pt x="754" y="497"/>
                  </a:lnTo>
                  <a:lnTo>
                    <a:pt x="751" y="501"/>
                  </a:lnTo>
                  <a:lnTo>
                    <a:pt x="747" y="504"/>
                  </a:lnTo>
                  <a:lnTo>
                    <a:pt x="744" y="504"/>
                  </a:lnTo>
                  <a:lnTo>
                    <a:pt x="738" y="504"/>
                  </a:lnTo>
                  <a:lnTo>
                    <a:pt x="738" y="504"/>
                  </a:lnTo>
                  <a:lnTo>
                    <a:pt x="737" y="504"/>
                  </a:lnTo>
                  <a:lnTo>
                    <a:pt x="735" y="505"/>
                  </a:lnTo>
                  <a:lnTo>
                    <a:pt x="735" y="508"/>
                  </a:lnTo>
                  <a:lnTo>
                    <a:pt x="737" y="514"/>
                  </a:lnTo>
                  <a:lnTo>
                    <a:pt x="738" y="519"/>
                  </a:lnTo>
                  <a:lnTo>
                    <a:pt x="738" y="519"/>
                  </a:lnTo>
                  <a:lnTo>
                    <a:pt x="740" y="524"/>
                  </a:lnTo>
                  <a:lnTo>
                    <a:pt x="738" y="525"/>
                  </a:lnTo>
                  <a:lnTo>
                    <a:pt x="735" y="526"/>
                  </a:lnTo>
                  <a:lnTo>
                    <a:pt x="730" y="525"/>
                  </a:lnTo>
                  <a:lnTo>
                    <a:pt x="730" y="525"/>
                  </a:lnTo>
                  <a:lnTo>
                    <a:pt x="725" y="524"/>
                  </a:lnTo>
                  <a:lnTo>
                    <a:pt x="721" y="521"/>
                  </a:lnTo>
                  <a:lnTo>
                    <a:pt x="720" y="516"/>
                  </a:lnTo>
                  <a:lnTo>
                    <a:pt x="721" y="512"/>
                  </a:lnTo>
                  <a:lnTo>
                    <a:pt x="721" y="512"/>
                  </a:lnTo>
                  <a:lnTo>
                    <a:pt x="725" y="504"/>
                  </a:lnTo>
                  <a:lnTo>
                    <a:pt x="725" y="501"/>
                  </a:lnTo>
                  <a:lnTo>
                    <a:pt x="724" y="499"/>
                  </a:lnTo>
                  <a:lnTo>
                    <a:pt x="724" y="499"/>
                  </a:lnTo>
                  <a:lnTo>
                    <a:pt x="720" y="499"/>
                  </a:lnTo>
                  <a:lnTo>
                    <a:pt x="714" y="499"/>
                  </a:lnTo>
                  <a:lnTo>
                    <a:pt x="708" y="498"/>
                  </a:lnTo>
                  <a:lnTo>
                    <a:pt x="705" y="494"/>
                  </a:lnTo>
                  <a:lnTo>
                    <a:pt x="705" y="494"/>
                  </a:lnTo>
                  <a:lnTo>
                    <a:pt x="704" y="492"/>
                  </a:lnTo>
                  <a:lnTo>
                    <a:pt x="707" y="491"/>
                  </a:lnTo>
                  <a:lnTo>
                    <a:pt x="717" y="492"/>
                  </a:lnTo>
                  <a:lnTo>
                    <a:pt x="717" y="492"/>
                  </a:lnTo>
                  <a:lnTo>
                    <a:pt x="721" y="492"/>
                  </a:lnTo>
                  <a:lnTo>
                    <a:pt x="723" y="489"/>
                  </a:lnTo>
                  <a:lnTo>
                    <a:pt x="723" y="487"/>
                  </a:lnTo>
                  <a:lnTo>
                    <a:pt x="724" y="487"/>
                  </a:lnTo>
                  <a:lnTo>
                    <a:pt x="725" y="487"/>
                  </a:lnTo>
                  <a:lnTo>
                    <a:pt x="725" y="487"/>
                  </a:lnTo>
                  <a:lnTo>
                    <a:pt x="735" y="488"/>
                  </a:lnTo>
                  <a:lnTo>
                    <a:pt x="740" y="487"/>
                  </a:lnTo>
                  <a:lnTo>
                    <a:pt x="744" y="485"/>
                  </a:lnTo>
                  <a:lnTo>
                    <a:pt x="744" y="485"/>
                  </a:lnTo>
                  <a:lnTo>
                    <a:pt x="745" y="482"/>
                  </a:lnTo>
                  <a:lnTo>
                    <a:pt x="745" y="479"/>
                  </a:lnTo>
                  <a:lnTo>
                    <a:pt x="744" y="475"/>
                  </a:lnTo>
                  <a:lnTo>
                    <a:pt x="740" y="471"/>
                  </a:lnTo>
                  <a:lnTo>
                    <a:pt x="737" y="471"/>
                  </a:lnTo>
                  <a:lnTo>
                    <a:pt x="735" y="471"/>
                  </a:lnTo>
                  <a:lnTo>
                    <a:pt x="735" y="471"/>
                  </a:lnTo>
                  <a:lnTo>
                    <a:pt x="727" y="472"/>
                  </a:lnTo>
                  <a:lnTo>
                    <a:pt x="724" y="472"/>
                  </a:lnTo>
                  <a:lnTo>
                    <a:pt x="723" y="471"/>
                  </a:lnTo>
                  <a:lnTo>
                    <a:pt x="723" y="470"/>
                  </a:lnTo>
                  <a:lnTo>
                    <a:pt x="723" y="470"/>
                  </a:lnTo>
                  <a:lnTo>
                    <a:pt x="723" y="468"/>
                  </a:lnTo>
                  <a:lnTo>
                    <a:pt x="724" y="468"/>
                  </a:lnTo>
                  <a:lnTo>
                    <a:pt x="727" y="467"/>
                  </a:lnTo>
                  <a:lnTo>
                    <a:pt x="731" y="468"/>
                  </a:lnTo>
                  <a:lnTo>
                    <a:pt x="735" y="467"/>
                  </a:lnTo>
                  <a:lnTo>
                    <a:pt x="735" y="467"/>
                  </a:lnTo>
                  <a:lnTo>
                    <a:pt x="737" y="467"/>
                  </a:lnTo>
                  <a:lnTo>
                    <a:pt x="737" y="465"/>
                  </a:lnTo>
                  <a:lnTo>
                    <a:pt x="735" y="464"/>
                  </a:lnTo>
                  <a:lnTo>
                    <a:pt x="731" y="461"/>
                  </a:lnTo>
                  <a:lnTo>
                    <a:pt x="725" y="461"/>
                  </a:lnTo>
                  <a:lnTo>
                    <a:pt x="725" y="461"/>
                  </a:lnTo>
                  <a:lnTo>
                    <a:pt x="721" y="462"/>
                  </a:lnTo>
                  <a:lnTo>
                    <a:pt x="717" y="462"/>
                  </a:lnTo>
                  <a:lnTo>
                    <a:pt x="713" y="461"/>
                  </a:lnTo>
                  <a:lnTo>
                    <a:pt x="708" y="458"/>
                  </a:lnTo>
                  <a:lnTo>
                    <a:pt x="708" y="458"/>
                  </a:lnTo>
                  <a:lnTo>
                    <a:pt x="703" y="454"/>
                  </a:lnTo>
                  <a:lnTo>
                    <a:pt x="698" y="452"/>
                  </a:lnTo>
                  <a:lnTo>
                    <a:pt x="696" y="452"/>
                  </a:lnTo>
                  <a:lnTo>
                    <a:pt x="693" y="454"/>
                  </a:lnTo>
                  <a:lnTo>
                    <a:pt x="691" y="458"/>
                  </a:lnTo>
                  <a:lnTo>
                    <a:pt x="690" y="462"/>
                  </a:lnTo>
                  <a:lnTo>
                    <a:pt x="690" y="462"/>
                  </a:lnTo>
                  <a:lnTo>
                    <a:pt x="688" y="467"/>
                  </a:lnTo>
                  <a:lnTo>
                    <a:pt x="687" y="470"/>
                  </a:lnTo>
                  <a:lnTo>
                    <a:pt x="684" y="471"/>
                  </a:lnTo>
                  <a:lnTo>
                    <a:pt x="681" y="471"/>
                  </a:lnTo>
                  <a:lnTo>
                    <a:pt x="677" y="471"/>
                  </a:lnTo>
                  <a:lnTo>
                    <a:pt x="676" y="472"/>
                  </a:lnTo>
                  <a:lnTo>
                    <a:pt x="673" y="472"/>
                  </a:lnTo>
                  <a:lnTo>
                    <a:pt x="673" y="472"/>
                  </a:lnTo>
                  <a:lnTo>
                    <a:pt x="673" y="475"/>
                  </a:lnTo>
                  <a:lnTo>
                    <a:pt x="673" y="477"/>
                  </a:lnTo>
                  <a:lnTo>
                    <a:pt x="676" y="478"/>
                  </a:lnTo>
                  <a:lnTo>
                    <a:pt x="681" y="481"/>
                  </a:lnTo>
                  <a:lnTo>
                    <a:pt x="687" y="481"/>
                  </a:lnTo>
                  <a:lnTo>
                    <a:pt x="687" y="481"/>
                  </a:lnTo>
                  <a:lnTo>
                    <a:pt x="694" y="482"/>
                  </a:lnTo>
                  <a:lnTo>
                    <a:pt x="698" y="487"/>
                  </a:lnTo>
                  <a:lnTo>
                    <a:pt x="701" y="489"/>
                  </a:lnTo>
                  <a:lnTo>
                    <a:pt x="701" y="489"/>
                  </a:lnTo>
                  <a:lnTo>
                    <a:pt x="700" y="491"/>
                  </a:lnTo>
                  <a:lnTo>
                    <a:pt x="700" y="491"/>
                  </a:lnTo>
                  <a:lnTo>
                    <a:pt x="697" y="491"/>
                  </a:lnTo>
                  <a:lnTo>
                    <a:pt x="696" y="494"/>
                  </a:lnTo>
                  <a:lnTo>
                    <a:pt x="694" y="495"/>
                  </a:lnTo>
                  <a:lnTo>
                    <a:pt x="693" y="495"/>
                  </a:lnTo>
                  <a:lnTo>
                    <a:pt x="693" y="495"/>
                  </a:lnTo>
                  <a:lnTo>
                    <a:pt x="688" y="494"/>
                  </a:lnTo>
                  <a:lnTo>
                    <a:pt x="686" y="494"/>
                  </a:lnTo>
                  <a:lnTo>
                    <a:pt x="684" y="497"/>
                  </a:lnTo>
                  <a:lnTo>
                    <a:pt x="686" y="499"/>
                  </a:lnTo>
                  <a:lnTo>
                    <a:pt x="686" y="499"/>
                  </a:lnTo>
                  <a:lnTo>
                    <a:pt x="687" y="502"/>
                  </a:lnTo>
                  <a:lnTo>
                    <a:pt x="687" y="504"/>
                  </a:lnTo>
                  <a:lnTo>
                    <a:pt x="686" y="507"/>
                  </a:lnTo>
                  <a:lnTo>
                    <a:pt x="684" y="509"/>
                  </a:lnTo>
                  <a:lnTo>
                    <a:pt x="684" y="509"/>
                  </a:lnTo>
                  <a:lnTo>
                    <a:pt x="684" y="511"/>
                  </a:lnTo>
                  <a:lnTo>
                    <a:pt x="684" y="511"/>
                  </a:lnTo>
                  <a:lnTo>
                    <a:pt x="680" y="511"/>
                  </a:lnTo>
                  <a:lnTo>
                    <a:pt x="670" y="509"/>
                  </a:lnTo>
                  <a:lnTo>
                    <a:pt x="670" y="509"/>
                  </a:lnTo>
                  <a:lnTo>
                    <a:pt x="663" y="509"/>
                  </a:lnTo>
                  <a:lnTo>
                    <a:pt x="656" y="509"/>
                  </a:lnTo>
                  <a:lnTo>
                    <a:pt x="639" y="512"/>
                  </a:lnTo>
                  <a:lnTo>
                    <a:pt x="639" y="512"/>
                  </a:lnTo>
                  <a:lnTo>
                    <a:pt x="632" y="514"/>
                  </a:lnTo>
                  <a:lnTo>
                    <a:pt x="623" y="512"/>
                  </a:lnTo>
                  <a:lnTo>
                    <a:pt x="617" y="509"/>
                  </a:lnTo>
                  <a:lnTo>
                    <a:pt x="613" y="507"/>
                  </a:lnTo>
                  <a:lnTo>
                    <a:pt x="613" y="507"/>
                  </a:lnTo>
                  <a:lnTo>
                    <a:pt x="610" y="504"/>
                  </a:lnTo>
                  <a:lnTo>
                    <a:pt x="606" y="504"/>
                  </a:lnTo>
                  <a:lnTo>
                    <a:pt x="596" y="502"/>
                  </a:lnTo>
                  <a:lnTo>
                    <a:pt x="596" y="502"/>
                  </a:lnTo>
                  <a:lnTo>
                    <a:pt x="592" y="502"/>
                  </a:lnTo>
                  <a:lnTo>
                    <a:pt x="590" y="499"/>
                  </a:lnTo>
                  <a:lnTo>
                    <a:pt x="587" y="497"/>
                  </a:lnTo>
                  <a:lnTo>
                    <a:pt x="582" y="495"/>
                  </a:lnTo>
                  <a:lnTo>
                    <a:pt x="582" y="495"/>
                  </a:lnTo>
                  <a:lnTo>
                    <a:pt x="579" y="495"/>
                  </a:lnTo>
                  <a:lnTo>
                    <a:pt x="577" y="494"/>
                  </a:lnTo>
                  <a:lnTo>
                    <a:pt x="575" y="491"/>
                  </a:lnTo>
                  <a:lnTo>
                    <a:pt x="573" y="482"/>
                  </a:lnTo>
                  <a:lnTo>
                    <a:pt x="573" y="482"/>
                  </a:lnTo>
                  <a:lnTo>
                    <a:pt x="573" y="481"/>
                  </a:lnTo>
                  <a:lnTo>
                    <a:pt x="570" y="481"/>
                  </a:lnTo>
                  <a:lnTo>
                    <a:pt x="563" y="479"/>
                  </a:lnTo>
                  <a:lnTo>
                    <a:pt x="555" y="481"/>
                  </a:lnTo>
                  <a:lnTo>
                    <a:pt x="548" y="484"/>
                  </a:lnTo>
                  <a:lnTo>
                    <a:pt x="548" y="484"/>
                  </a:lnTo>
                  <a:lnTo>
                    <a:pt x="542" y="487"/>
                  </a:lnTo>
                  <a:lnTo>
                    <a:pt x="535" y="488"/>
                  </a:lnTo>
                  <a:lnTo>
                    <a:pt x="528" y="489"/>
                  </a:lnTo>
                  <a:lnTo>
                    <a:pt x="526" y="492"/>
                  </a:lnTo>
                  <a:lnTo>
                    <a:pt x="523" y="494"/>
                  </a:lnTo>
                  <a:lnTo>
                    <a:pt x="523" y="494"/>
                  </a:lnTo>
                  <a:lnTo>
                    <a:pt x="523" y="498"/>
                  </a:lnTo>
                  <a:lnTo>
                    <a:pt x="525" y="501"/>
                  </a:lnTo>
                  <a:lnTo>
                    <a:pt x="528" y="501"/>
                  </a:lnTo>
                  <a:lnTo>
                    <a:pt x="531" y="501"/>
                  </a:lnTo>
                  <a:lnTo>
                    <a:pt x="531" y="501"/>
                  </a:lnTo>
                  <a:lnTo>
                    <a:pt x="535" y="499"/>
                  </a:lnTo>
                  <a:lnTo>
                    <a:pt x="536" y="498"/>
                  </a:lnTo>
                  <a:lnTo>
                    <a:pt x="540" y="497"/>
                  </a:lnTo>
                  <a:lnTo>
                    <a:pt x="546" y="497"/>
                  </a:lnTo>
                  <a:lnTo>
                    <a:pt x="546" y="497"/>
                  </a:lnTo>
                  <a:lnTo>
                    <a:pt x="549" y="497"/>
                  </a:lnTo>
                  <a:lnTo>
                    <a:pt x="553" y="495"/>
                  </a:lnTo>
                  <a:lnTo>
                    <a:pt x="559" y="492"/>
                  </a:lnTo>
                  <a:lnTo>
                    <a:pt x="563" y="489"/>
                  </a:lnTo>
                  <a:lnTo>
                    <a:pt x="566" y="489"/>
                  </a:lnTo>
                  <a:lnTo>
                    <a:pt x="567" y="489"/>
                  </a:lnTo>
                  <a:lnTo>
                    <a:pt x="567" y="489"/>
                  </a:lnTo>
                  <a:lnTo>
                    <a:pt x="567" y="492"/>
                  </a:lnTo>
                  <a:lnTo>
                    <a:pt x="566" y="494"/>
                  </a:lnTo>
                  <a:lnTo>
                    <a:pt x="559" y="498"/>
                  </a:lnTo>
                  <a:lnTo>
                    <a:pt x="549" y="502"/>
                  </a:lnTo>
                  <a:lnTo>
                    <a:pt x="540" y="504"/>
                  </a:lnTo>
                  <a:lnTo>
                    <a:pt x="540" y="504"/>
                  </a:lnTo>
                  <a:lnTo>
                    <a:pt x="538" y="505"/>
                  </a:lnTo>
                  <a:lnTo>
                    <a:pt x="536" y="507"/>
                  </a:lnTo>
                  <a:lnTo>
                    <a:pt x="535" y="508"/>
                  </a:lnTo>
                  <a:lnTo>
                    <a:pt x="535" y="511"/>
                  </a:lnTo>
                  <a:lnTo>
                    <a:pt x="538" y="516"/>
                  </a:lnTo>
                  <a:lnTo>
                    <a:pt x="543" y="526"/>
                  </a:lnTo>
                  <a:lnTo>
                    <a:pt x="543" y="526"/>
                  </a:lnTo>
                  <a:lnTo>
                    <a:pt x="545" y="529"/>
                  </a:lnTo>
                  <a:lnTo>
                    <a:pt x="546" y="532"/>
                  </a:lnTo>
                  <a:lnTo>
                    <a:pt x="545" y="534"/>
                  </a:lnTo>
                  <a:lnTo>
                    <a:pt x="545" y="535"/>
                  </a:lnTo>
                  <a:lnTo>
                    <a:pt x="540" y="535"/>
                  </a:lnTo>
                  <a:lnTo>
                    <a:pt x="539" y="536"/>
                  </a:lnTo>
                  <a:lnTo>
                    <a:pt x="539" y="538"/>
                  </a:lnTo>
                  <a:lnTo>
                    <a:pt x="539" y="538"/>
                  </a:lnTo>
                  <a:lnTo>
                    <a:pt x="538" y="539"/>
                  </a:lnTo>
                  <a:lnTo>
                    <a:pt x="536" y="541"/>
                  </a:lnTo>
                  <a:lnTo>
                    <a:pt x="532" y="539"/>
                  </a:lnTo>
                  <a:lnTo>
                    <a:pt x="528" y="536"/>
                  </a:lnTo>
                  <a:lnTo>
                    <a:pt x="528" y="535"/>
                  </a:lnTo>
                  <a:lnTo>
                    <a:pt x="529" y="534"/>
                  </a:lnTo>
                  <a:lnTo>
                    <a:pt x="529" y="534"/>
                  </a:lnTo>
                  <a:lnTo>
                    <a:pt x="532" y="532"/>
                  </a:lnTo>
                  <a:lnTo>
                    <a:pt x="532" y="528"/>
                  </a:lnTo>
                  <a:lnTo>
                    <a:pt x="531" y="524"/>
                  </a:lnTo>
                  <a:lnTo>
                    <a:pt x="528" y="521"/>
                  </a:lnTo>
                  <a:lnTo>
                    <a:pt x="528" y="521"/>
                  </a:lnTo>
                  <a:lnTo>
                    <a:pt x="523" y="519"/>
                  </a:lnTo>
                  <a:lnTo>
                    <a:pt x="521" y="518"/>
                  </a:lnTo>
                  <a:lnTo>
                    <a:pt x="519" y="518"/>
                  </a:lnTo>
                  <a:lnTo>
                    <a:pt x="519" y="516"/>
                  </a:lnTo>
                  <a:lnTo>
                    <a:pt x="519" y="516"/>
                  </a:lnTo>
                  <a:lnTo>
                    <a:pt x="518" y="514"/>
                  </a:lnTo>
                  <a:lnTo>
                    <a:pt x="516" y="514"/>
                  </a:lnTo>
                  <a:lnTo>
                    <a:pt x="512" y="514"/>
                  </a:lnTo>
                  <a:lnTo>
                    <a:pt x="508" y="512"/>
                  </a:lnTo>
                  <a:lnTo>
                    <a:pt x="508" y="512"/>
                  </a:lnTo>
                  <a:lnTo>
                    <a:pt x="502" y="508"/>
                  </a:lnTo>
                  <a:lnTo>
                    <a:pt x="498" y="508"/>
                  </a:lnTo>
                  <a:lnTo>
                    <a:pt x="494" y="509"/>
                  </a:lnTo>
                  <a:lnTo>
                    <a:pt x="494" y="509"/>
                  </a:lnTo>
                  <a:lnTo>
                    <a:pt x="489" y="511"/>
                  </a:lnTo>
                  <a:lnTo>
                    <a:pt x="482" y="512"/>
                  </a:lnTo>
                  <a:lnTo>
                    <a:pt x="465" y="514"/>
                  </a:lnTo>
                  <a:lnTo>
                    <a:pt x="465" y="514"/>
                  </a:lnTo>
                  <a:lnTo>
                    <a:pt x="451" y="515"/>
                  </a:lnTo>
                  <a:lnTo>
                    <a:pt x="437" y="515"/>
                  </a:lnTo>
                  <a:lnTo>
                    <a:pt x="425" y="514"/>
                  </a:lnTo>
                  <a:lnTo>
                    <a:pt x="420" y="512"/>
                  </a:lnTo>
                  <a:lnTo>
                    <a:pt x="417" y="511"/>
                  </a:lnTo>
                  <a:lnTo>
                    <a:pt x="417" y="511"/>
                  </a:lnTo>
                  <a:lnTo>
                    <a:pt x="417" y="508"/>
                  </a:lnTo>
                  <a:lnTo>
                    <a:pt x="417" y="507"/>
                  </a:lnTo>
                  <a:lnTo>
                    <a:pt x="422" y="502"/>
                  </a:lnTo>
                  <a:lnTo>
                    <a:pt x="430" y="499"/>
                  </a:lnTo>
                  <a:lnTo>
                    <a:pt x="435" y="498"/>
                  </a:lnTo>
                  <a:lnTo>
                    <a:pt x="435" y="498"/>
                  </a:lnTo>
                  <a:lnTo>
                    <a:pt x="438" y="498"/>
                  </a:lnTo>
                  <a:lnTo>
                    <a:pt x="437" y="495"/>
                  </a:lnTo>
                  <a:lnTo>
                    <a:pt x="434" y="491"/>
                  </a:lnTo>
                  <a:lnTo>
                    <a:pt x="430" y="487"/>
                  </a:lnTo>
                  <a:lnTo>
                    <a:pt x="430" y="487"/>
                  </a:lnTo>
                  <a:lnTo>
                    <a:pt x="422" y="482"/>
                  </a:lnTo>
                  <a:lnTo>
                    <a:pt x="412" y="479"/>
                  </a:lnTo>
                  <a:lnTo>
                    <a:pt x="407" y="478"/>
                  </a:lnTo>
                  <a:lnTo>
                    <a:pt x="404" y="478"/>
                  </a:lnTo>
                  <a:lnTo>
                    <a:pt x="404" y="479"/>
                  </a:lnTo>
                  <a:lnTo>
                    <a:pt x="404" y="479"/>
                  </a:lnTo>
                  <a:lnTo>
                    <a:pt x="402" y="481"/>
                  </a:lnTo>
                  <a:lnTo>
                    <a:pt x="401" y="481"/>
                  </a:lnTo>
                  <a:lnTo>
                    <a:pt x="397" y="481"/>
                  </a:lnTo>
                  <a:lnTo>
                    <a:pt x="380" y="478"/>
                  </a:lnTo>
                  <a:lnTo>
                    <a:pt x="380" y="478"/>
                  </a:lnTo>
                  <a:lnTo>
                    <a:pt x="371" y="475"/>
                  </a:lnTo>
                  <a:lnTo>
                    <a:pt x="367" y="472"/>
                  </a:lnTo>
                  <a:lnTo>
                    <a:pt x="361" y="471"/>
                  </a:lnTo>
                  <a:lnTo>
                    <a:pt x="357" y="470"/>
                  </a:lnTo>
                  <a:lnTo>
                    <a:pt x="357" y="470"/>
                  </a:lnTo>
                  <a:lnTo>
                    <a:pt x="350" y="470"/>
                  </a:lnTo>
                  <a:lnTo>
                    <a:pt x="341" y="468"/>
                  </a:lnTo>
                  <a:lnTo>
                    <a:pt x="333" y="464"/>
                  </a:lnTo>
                  <a:lnTo>
                    <a:pt x="326" y="460"/>
                  </a:lnTo>
                  <a:lnTo>
                    <a:pt x="326" y="460"/>
                  </a:lnTo>
                  <a:lnTo>
                    <a:pt x="321" y="457"/>
                  </a:lnTo>
                  <a:lnTo>
                    <a:pt x="316" y="455"/>
                  </a:lnTo>
                  <a:lnTo>
                    <a:pt x="304" y="454"/>
                  </a:lnTo>
                  <a:lnTo>
                    <a:pt x="294" y="457"/>
                  </a:lnTo>
                  <a:lnTo>
                    <a:pt x="290" y="458"/>
                  </a:lnTo>
                  <a:lnTo>
                    <a:pt x="289" y="461"/>
                  </a:lnTo>
                  <a:lnTo>
                    <a:pt x="289" y="461"/>
                  </a:lnTo>
                  <a:lnTo>
                    <a:pt x="286" y="465"/>
                  </a:lnTo>
                  <a:lnTo>
                    <a:pt x="282" y="467"/>
                  </a:lnTo>
                  <a:lnTo>
                    <a:pt x="276" y="468"/>
                  </a:lnTo>
                  <a:lnTo>
                    <a:pt x="270" y="468"/>
                  </a:lnTo>
                  <a:lnTo>
                    <a:pt x="270" y="468"/>
                  </a:lnTo>
                  <a:lnTo>
                    <a:pt x="269" y="467"/>
                  </a:lnTo>
                  <a:lnTo>
                    <a:pt x="267" y="467"/>
                  </a:lnTo>
                  <a:lnTo>
                    <a:pt x="269" y="462"/>
                  </a:lnTo>
                  <a:lnTo>
                    <a:pt x="272" y="460"/>
                  </a:lnTo>
                  <a:lnTo>
                    <a:pt x="272" y="458"/>
                  </a:lnTo>
                  <a:lnTo>
                    <a:pt x="272" y="457"/>
                  </a:lnTo>
                  <a:lnTo>
                    <a:pt x="272" y="457"/>
                  </a:lnTo>
                  <a:lnTo>
                    <a:pt x="269" y="455"/>
                  </a:lnTo>
                  <a:lnTo>
                    <a:pt x="269" y="451"/>
                  </a:lnTo>
                  <a:lnTo>
                    <a:pt x="269" y="447"/>
                  </a:lnTo>
                  <a:lnTo>
                    <a:pt x="267" y="445"/>
                  </a:lnTo>
                  <a:lnTo>
                    <a:pt x="266" y="445"/>
                  </a:lnTo>
                  <a:lnTo>
                    <a:pt x="266" y="445"/>
                  </a:lnTo>
                  <a:lnTo>
                    <a:pt x="263" y="445"/>
                  </a:lnTo>
                  <a:lnTo>
                    <a:pt x="262" y="448"/>
                  </a:lnTo>
                  <a:lnTo>
                    <a:pt x="257" y="457"/>
                  </a:lnTo>
                  <a:lnTo>
                    <a:pt x="252" y="464"/>
                  </a:lnTo>
                  <a:lnTo>
                    <a:pt x="247" y="467"/>
                  </a:lnTo>
                  <a:lnTo>
                    <a:pt x="245" y="468"/>
                  </a:lnTo>
                  <a:lnTo>
                    <a:pt x="245" y="468"/>
                  </a:lnTo>
                  <a:lnTo>
                    <a:pt x="240" y="467"/>
                  </a:lnTo>
                  <a:lnTo>
                    <a:pt x="237" y="464"/>
                  </a:lnTo>
                  <a:lnTo>
                    <a:pt x="232" y="454"/>
                  </a:lnTo>
                  <a:lnTo>
                    <a:pt x="226" y="444"/>
                  </a:lnTo>
                  <a:lnTo>
                    <a:pt x="223" y="438"/>
                  </a:lnTo>
                  <a:lnTo>
                    <a:pt x="220" y="435"/>
                  </a:lnTo>
                  <a:lnTo>
                    <a:pt x="220" y="435"/>
                  </a:lnTo>
                  <a:lnTo>
                    <a:pt x="213" y="433"/>
                  </a:lnTo>
                  <a:lnTo>
                    <a:pt x="209" y="431"/>
                  </a:lnTo>
                  <a:lnTo>
                    <a:pt x="208" y="431"/>
                  </a:lnTo>
                  <a:lnTo>
                    <a:pt x="208" y="433"/>
                  </a:lnTo>
                  <a:lnTo>
                    <a:pt x="210" y="438"/>
                  </a:lnTo>
                  <a:lnTo>
                    <a:pt x="210" y="438"/>
                  </a:lnTo>
                  <a:lnTo>
                    <a:pt x="212" y="441"/>
                  </a:lnTo>
                  <a:lnTo>
                    <a:pt x="212" y="442"/>
                  </a:lnTo>
                  <a:lnTo>
                    <a:pt x="212" y="444"/>
                  </a:lnTo>
                  <a:lnTo>
                    <a:pt x="210" y="444"/>
                  </a:lnTo>
                  <a:lnTo>
                    <a:pt x="206" y="445"/>
                  </a:lnTo>
                  <a:lnTo>
                    <a:pt x="205" y="445"/>
                  </a:lnTo>
                  <a:lnTo>
                    <a:pt x="205" y="448"/>
                  </a:lnTo>
                  <a:lnTo>
                    <a:pt x="205" y="448"/>
                  </a:lnTo>
                  <a:lnTo>
                    <a:pt x="205" y="450"/>
                  </a:lnTo>
                  <a:lnTo>
                    <a:pt x="203" y="452"/>
                  </a:lnTo>
                  <a:lnTo>
                    <a:pt x="199" y="457"/>
                  </a:lnTo>
                  <a:lnTo>
                    <a:pt x="195" y="458"/>
                  </a:lnTo>
                  <a:lnTo>
                    <a:pt x="193" y="460"/>
                  </a:lnTo>
                  <a:lnTo>
                    <a:pt x="193" y="458"/>
                  </a:lnTo>
                  <a:lnTo>
                    <a:pt x="193" y="458"/>
                  </a:lnTo>
                  <a:lnTo>
                    <a:pt x="192" y="455"/>
                  </a:lnTo>
                  <a:lnTo>
                    <a:pt x="188" y="454"/>
                  </a:lnTo>
                  <a:lnTo>
                    <a:pt x="183" y="455"/>
                  </a:lnTo>
                  <a:lnTo>
                    <a:pt x="178" y="461"/>
                  </a:lnTo>
                  <a:lnTo>
                    <a:pt x="178" y="461"/>
                  </a:lnTo>
                  <a:lnTo>
                    <a:pt x="171" y="467"/>
                  </a:lnTo>
                  <a:lnTo>
                    <a:pt x="166" y="468"/>
                  </a:lnTo>
                  <a:lnTo>
                    <a:pt x="163" y="468"/>
                  </a:lnTo>
                  <a:lnTo>
                    <a:pt x="162" y="465"/>
                  </a:lnTo>
                  <a:lnTo>
                    <a:pt x="162" y="465"/>
                  </a:lnTo>
                  <a:lnTo>
                    <a:pt x="161" y="465"/>
                  </a:lnTo>
                  <a:lnTo>
                    <a:pt x="158" y="465"/>
                  </a:lnTo>
                  <a:lnTo>
                    <a:pt x="149" y="470"/>
                  </a:lnTo>
                  <a:lnTo>
                    <a:pt x="141" y="475"/>
                  </a:lnTo>
                  <a:lnTo>
                    <a:pt x="138" y="477"/>
                  </a:lnTo>
                  <a:lnTo>
                    <a:pt x="136" y="479"/>
                  </a:lnTo>
                  <a:lnTo>
                    <a:pt x="136" y="479"/>
                  </a:lnTo>
                  <a:lnTo>
                    <a:pt x="136" y="482"/>
                  </a:lnTo>
                  <a:lnTo>
                    <a:pt x="135" y="484"/>
                  </a:lnTo>
                  <a:lnTo>
                    <a:pt x="131" y="485"/>
                  </a:lnTo>
                  <a:lnTo>
                    <a:pt x="126" y="487"/>
                  </a:lnTo>
                  <a:lnTo>
                    <a:pt x="126" y="487"/>
                  </a:lnTo>
                  <a:lnTo>
                    <a:pt x="124" y="485"/>
                  </a:lnTo>
                  <a:lnTo>
                    <a:pt x="124" y="482"/>
                  </a:lnTo>
                  <a:lnTo>
                    <a:pt x="126" y="479"/>
                  </a:lnTo>
                  <a:lnTo>
                    <a:pt x="131" y="477"/>
                  </a:lnTo>
                  <a:lnTo>
                    <a:pt x="131" y="477"/>
                  </a:lnTo>
                  <a:lnTo>
                    <a:pt x="145" y="468"/>
                  </a:lnTo>
                  <a:lnTo>
                    <a:pt x="154" y="462"/>
                  </a:lnTo>
                  <a:lnTo>
                    <a:pt x="161" y="460"/>
                  </a:lnTo>
                  <a:lnTo>
                    <a:pt x="161" y="460"/>
                  </a:lnTo>
                  <a:lnTo>
                    <a:pt x="169" y="458"/>
                  </a:lnTo>
                  <a:lnTo>
                    <a:pt x="176" y="454"/>
                  </a:lnTo>
                  <a:lnTo>
                    <a:pt x="183" y="451"/>
                  </a:lnTo>
                  <a:lnTo>
                    <a:pt x="186" y="450"/>
                  </a:lnTo>
                  <a:lnTo>
                    <a:pt x="186" y="447"/>
                  </a:lnTo>
                  <a:lnTo>
                    <a:pt x="186" y="447"/>
                  </a:lnTo>
                  <a:lnTo>
                    <a:pt x="186" y="447"/>
                  </a:lnTo>
                  <a:lnTo>
                    <a:pt x="185" y="445"/>
                  </a:lnTo>
                  <a:lnTo>
                    <a:pt x="182" y="445"/>
                  </a:lnTo>
                  <a:lnTo>
                    <a:pt x="178" y="445"/>
                  </a:lnTo>
                  <a:lnTo>
                    <a:pt x="172" y="445"/>
                  </a:lnTo>
                  <a:lnTo>
                    <a:pt x="172" y="445"/>
                  </a:lnTo>
                  <a:lnTo>
                    <a:pt x="168" y="445"/>
                  </a:lnTo>
                  <a:lnTo>
                    <a:pt x="162" y="448"/>
                  </a:lnTo>
                  <a:lnTo>
                    <a:pt x="148" y="455"/>
                  </a:lnTo>
                  <a:lnTo>
                    <a:pt x="148" y="455"/>
                  </a:lnTo>
                  <a:lnTo>
                    <a:pt x="141" y="458"/>
                  </a:lnTo>
                  <a:lnTo>
                    <a:pt x="134" y="460"/>
                  </a:lnTo>
                  <a:lnTo>
                    <a:pt x="129" y="461"/>
                  </a:lnTo>
                  <a:lnTo>
                    <a:pt x="129" y="462"/>
                  </a:lnTo>
                  <a:lnTo>
                    <a:pt x="129" y="464"/>
                  </a:lnTo>
                  <a:lnTo>
                    <a:pt x="129" y="464"/>
                  </a:lnTo>
                  <a:lnTo>
                    <a:pt x="129" y="465"/>
                  </a:lnTo>
                  <a:lnTo>
                    <a:pt x="129" y="467"/>
                  </a:lnTo>
                  <a:lnTo>
                    <a:pt x="126" y="467"/>
                  </a:lnTo>
                  <a:lnTo>
                    <a:pt x="121" y="465"/>
                  </a:lnTo>
                  <a:lnTo>
                    <a:pt x="119" y="465"/>
                  </a:lnTo>
                  <a:lnTo>
                    <a:pt x="118" y="467"/>
                  </a:lnTo>
                  <a:lnTo>
                    <a:pt x="118" y="467"/>
                  </a:lnTo>
                  <a:lnTo>
                    <a:pt x="117" y="468"/>
                  </a:lnTo>
                  <a:lnTo>
                    <a:pt x="114" y="468"/>
                  </a:lnTo>
                  <a:lnTo>
                    <a:pt x="114" y="467"/>
                  </a:lnTo>
                  <a:lnTo>
                    <a:pt x="115" y="464"/>
                  </a:lnTo>
                  <a:lnTo>
                    <a:pt x="115" y="464"/>
                  </a:lnTo>
                  <a:lnTo>
                    <a:pt x="115" y="464"/>
                  </a:lnTo>
                  <a:lnTo>
                    <a:pt x="115" y="462"/>
                  </a:lnTo>
                  <a:lnTo>
                    <a:pt x="112" y="461"/>
                  </a:lnTo>
                  <a:lnTo>
                    <a:pt x="108" y="460"/>
                  </a:lnTo>
                  <a:lnTo>
                    <a:pt x="107" y="460"/>
                  </a:lnTo>
                  <a:lnTo>
                    <a:pt x="107" y="461"/>
                  </a:lnTo>
                  <a:lnTo>
                    <a:pt x="107" y="461"/>
                  </a:lnTo>
                  <a:lnTo>
                    <a:pt x="105" y="462"/>
                  </a:lnTo>
                  <a:lnTo>
                    <a:pt x="104" y="465"/>
                  </a:lnTo>
                  <a:lnTo>
                    <a:pt x="101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0" y="468"/>
                  </a:lnTo>
                  <a:lnTo>
                    <a:pt x="84" y="470"/>
                  </a:lnTo>
                  <a:lnTo>
                    <a:pt x="82" y="474"/>
                  </a:lnTo>
                  <a:lnTo>
                    <a:pt x="82" y="475"/>
                  </a:lnTo>
                  <a:lnTo>
                    <a:pt x="84" y="477"/>
                  </a:lnTo>
                  <a:lnTo>
                    <a:pt x="84" y="477"/>
                  </a:lnTo>
                  <a:lnTo>
                    <a:pt x="91" y="482"/>
                  </a:lnTo>
                  <a:lnTo>
                    <a:pt x="91" y="484"/>
                  </a:lnTo>
                  <a:lnTo>
                    <a:pt x="91" y="487"/>
                  </a:lnTo>
                  <a:lnTo>
                    <a:pt x="91" y="487"/>
                  </a:lnTo>
                  <a:lnTo>
                    <a:pt x="90" y="487"/>
                  </a:lnTo>
                  <a:lnTo>
                    <a:pt x="87" y="487"/>
                  </a:lnTo>
                  <a:lnTo>
                    <a:pt x="82" y="484"/>
                  </a:lnTo>
                  <a:lnTo>
                    <a:pt x="75" y="481"/>
                  </a:lnTo>
                  <a:lnTo>
                    <a:pt x="71" y="479"/>
                  </a:lnTo>
                  <a:lnTo>
                    <a:pt x="67" y="479"/>
                  </a:lnTo>
                  <a:lnTo>
                    <a:pt x="67" y="479"/>
                  </a:lnTo>
                  <a:lnTo>
                    <a:pt x="61" y="479"/>
                  </a:lnTo>
                  <a:lnTo>
                    <a:pt x="55" y="478"/>
                  </a:lnTo>
                  <a:lnTo>
                    <a:pt x="43" y="472"/>
                  </a:lnTo>
                  <a:lnTo>
                    <a:pt x="33" y="467"/>
                  </a:lnTo>
                  <a:lnTo>
                    <a:pt x="30" y="464"/>
                  </a:lnTo>
                  <a:lnTo>
                    <a:pt x="28" y="462"/>
                  </a:lnTo>
                  <a:lnTo>
                    <a:pt x="28" y="462"/>
                  </a:lnTo>
                  <a:lnTo>
                    <a:pt x="28" y="461"/>
                  </a:lnTo>
                  <a:lnTo>
                    <a:pt x="25" y="461"/>
                  </a:lnTo>
                  <a:lnTo>
                    <a:pt x="18" y="461"/>
                  </a:lnTo>
                  <a:lnTo>
                    <a:pt x="0" y="460"/>
                  </a:lnTo>
                  <a:lnTo>
                    <a:pt x="0" y="706"/>
                  </a:lnTo>
                  <a:lnTo>
                    <a:pt x="0" y="706"/>
                  </a:lnTo>
                  <a:lnTo>
                    <a:pt x="3" y="707"/>
                  </a:lnTo>
                  <a:lnTo>
                    <a:pt x="6" y="709"/>
                  </a:lnTo>
                  <a:lnTo>
                    <a:pt x="8" y="707"/>
                  </a:lnTo>
                  <a:lnTo>
                    <a:pt x="8" y="707"/>
                  </a:lnTo>
                  <a:lnTo>
                    <a:pt x="10" y="706"/>
                  </a:lnTo>
                  <a:lnTo>
                    <a:pt x="13" y="707"/>
                  </a:lnTo>
                  <a:lnTo>
                    <a:pt x="17" y="706"/>
                  </a:lnTo>
                  <a:lnTo>
                    <a:pt x="23" y="704"/>
                  </a:lnTo>
                  <a:lnTo>
                    <a:pt x="23" y="704"/>
                  </a:lnTo>
                  <a:lnTo>
                    <a:pt x="25" y="704"/>
                  </a:lnTo>
                  <a:lnTo>
                    <a:pt x="27" y="704"/>
                  </a:lnTo>
                  <a:lnTo>
                    <a:pt x="31" y="706"/>
                  </a:lnTo>
                  <a:lnTo>
                    <a:pt x="33" y="710"/>
                  </a:lnTo>
                  <a:lnTo>
                    <a:pt x="34" y="713"/>
                  </a:lnTo>
                  <a:lnTo>
                    <a:pt x="34" y="713"/>
                  </a:lnTo>
                  <a:lnTo>
                    <a:pt x="35" y="716"/>
                  </a:lnTo>
                  <a:lnTo>
                    <a:pt x="40" y="720"/>
                  </a:lnTo>
                  <a:lnTo>
                    <a:pt x="45" y="724"/>
                  </a:lnTo>
                  <a:lnTo>
                    <a:pt x="50" y="728"/>
                  </a:lnTo>
                  <a:lnTo>
                    <a:pt x="50" y="728"/>
                  </a:lnTo>
                  <a:lnTo>
                    <a:pt x="55" y="737"/>
                  </a:lnTo>
                  <a:lnTo>
                    <a:pt x="58" y="738"/>
                  </a:lnTo>
                  <a:lnTo>
                    <a:pt x="62" y="737"/>
                  </a:lnTo>
                  <a:lnTo>
                    <a:pt x="62" y="737"/>
                  </a:lnTo>
                  <a:lnTo>
                    <a:pt x="71" y="733"/>
                  </a:lnTo>
                  <a:lnTo>
                    <a:pt x="75" y="730"/>
                  </a:lnTo>
                  <a:lnTo>
                    <a:pt x="77" y="727"/>
                  </a:lnTo>
                  <a:lnTo>
                    <a:pt x="77" y="726"/>
                  </a:lnTo>
                  <a:lnTo>
                    <a:pt x="77" y="726"/>
                  </a:lnTo>
                  <a:lnTo>
                    <a:pt x="78" y="723"/>
                  </a:lnTo>
                  <a:lnTo>
                    <a:pt x="80" y="721"/>
                  </a:lnTo>
                  <a:lnTo>
                    <a:pt x="88" y="720"/>
                  </a:lnTo>
                  <a:lnTo>
                    <a:pt x="95" y="721"/>
                  </a:lnTo>
                  <a:lnTo>
                    <a:pt x="98" y="724"/>
                  </a:lnTo>
                  <a:lnTo>
                    <a:pt x="98" y="727"/>
                  </a:lnTo>
                  <a:lnTo>
                    <a:pt x="98" y="727"/>
                  </a:lnTo>
                  <a:lnTo>
                    <a:pt x="99" y="730"/>
                  </a:lnTo>
                  <a:lnTo>
                    <a:pt x="102" y="733"/>
                  </a:lnTo>
                  <a:lnTo>
                    <a:pt x="111" y="741"/>
                  </a:lnTo>
                  <a:lnTo>
                    <a:pt x="122" y="751"/>
                  </a:lnTo>
                  <a:lnTo>
                    <a:pt x="128" y="758"/>
                  </a:lnTo>
                  <a:lnTo>
                    <a:pt x="134" y="765"/>
                  </a:lnTo>
                  <a:lnTo>
                    <a:pt x="134" y="765"/>
                  </a:lnTo>
                  <a:lnTo>
                    <a:pt x="141" y="780"/>
                  </a:lnTo>
                  <a:lnTo>
                    <a:pt x="145" y="788"/>
                  </a:lnTo>
                  <a:lnTo>
                    <a:pt x="151" y="794"/>
                  </a:lnTo>
                  <a:lnTo>
                    <a:pt x="162" y="800"/>
                  </a:lnTo>
                  <a:lnTo>
                    <a:pt x="162" y="800"/>
                  </a:lnTo>
                  <a:lnTo>
                    <a:pt x="172" y="804"/>
                  </a:lnTo>
                  <a:lnTo>
                    <a:pt x="176" y="808"/>
                  </a:lnTo>
                  <a:lnTo>
                    <a:pt x="178" y="812"/>
                  </a:lnTo>
                  <a:lnTo>
                    <a:pt x="176" y="817"/>
                  </a:lnTo>
                  <a:lnTo>
                    <a:pt x="176" y="817"/>
                  </a:lnTo>
                  <a:lnTo>
                    <a:pt x="176" y="818"/>
                  </a:lnTo>
                  <a:lnTo>
                    <a:pt x="178" y="821"/>
                  </a:lnTo>
                  <a:lnTo>
                    <a:pt x="181" y="824"/>
                  </a:lnTo>
                  <a:lnTo>
                    <a:pt x="182" y="828"/>
                  </a:lnTo>
                  <a:lnTo>
                    <a:pt x="182" y="829"/>
                  </a:lnTo>
                  <a:lnTo>
                    <a:pt x="181" y="831"/>
                  </a:lnTo>
                  <a:lnTo>
                    <a:pt x="181" y="831"/>
                  </a:lnTo>
                  <a:lnTo>
                    <a:pt x="169" y="839"/>
                  </a:lnTo>
                  <a:lnTo>
                    <a:pt x="169" y="839"/>
                  </a:lnTo>
                  <a:lnTo>
                    <a:pt x="169" y="841"/>
                  </a:lnTo>
                  <a:lnTo>
                    <a:pt x="171" y="844"/>
                  </a:lnTo>
                  <a:lnTo>
                    <a:pt x="176" y="847"/>
                  </a:lnTo>
                  <a:lnTo>
                    <a:pt x="176" y="847"/>
                  </a:lnTo>
                  <a:lnTo>
                    <a:pt x="176" y="848"/>
                  </a:lnTo>
                  <a:lnTo>
                    <a:pt x="176" y="849"/>
                  </a:lnTo>
                  <a:lnTo>
                    <a:pt x="173" y="851"/>
                  </a:lnTo>
                  <a:lnTo>
                    <a:pt x="171" y="852"/>
                  </a:lnTo>
                  <a:lnTo>
                    <a:pt x="171" y="852"/>
                  </a:lnTo>
                  <a:lnTo>
                    <a:pt x="172" y="854"/>
                  </a:lnTo>
                  <a:lnTo>
                    <a:pt x="172" y="854"/>
                  </a:lnTo>
                  <a:lnTo>
                    <a:pt x="173" y="856"/>
                  </a:lnTo>
                  <a:lnTo>
                    <a:pt x="173" y="859"/>
                  </a:lnTo>
                  <a:lnTo>
                    <a:pt x="173" y="862"/>
                  </a:lnTo>
                  <a:lnTo>
                    <a:pt x="175" y="866"/>
                  </a:lnTo>
                  <a:lnTo>
                    <a:pt x="175" y="866"/>
                  </a:lnTo>
                  <a:lnTo>
                    <a:pt x="178" y="868"/>
                  </a:lnTo>
                  <a:lnTo>
                    <a:pt x="181" y="868"/>
                  </a:lnTo>
                  <a:lnTo>
                    <a:pt x="185" y="868"/>
                  </a:lnTo>
                  <a:lnTo>
                    <a:pt x="188" y="865"/>
                  </a:lnTo>
                  <a:lnTo>
                    <a:pt x="188" y="865"/>
                  </a:lnTo>
                  <a:lnTo>
                    <a:pt x="191" y="865"/>
                  </a:lnTo>
                  <a:lnTo>
                    <a:pt x="192" y="866"/>
                  </a:lnTo>
                  <a:lnTo>
                    <a:pt x="193" y="871"/>
                  </a:lnTo>
                  <a:lnTo>
                    <a:pt x="192" y="875"/>
                  </a:lnTo>
                  <a:lnTo>
                    <a:pt x="192" y="875"/>
                  </a:lnTo>
                  <a:lnTo>
                    <a:pt x="191" y="878"/>
                  </a:lnTo>
                  <a:lnTo>
                    <a:pt x="193" y="881"/>
                  </a:lnTo>
                  <a:lnTo>
                    <a:pt x="196" y="882"/>
                  </a:lnTo>
                  <a:lnTo>
                    <a:pt x="199" y="879"/>
                  </a:lnTo>
                  <a:lnTo>
                    <a:pt x="199" y="879"/>
                  </a:lnTo>
                  <a:lnTo>
                    <a:pt x="200" y="879"/>
                  </a:lnTo>
                  <a:lnTo>
                    <a:pt x="202" y="879"/>
                  </a:lnTo>
                  <a:lnTo>
                    <a:pt x="205" y="882"/>
                  </a:lnTo>
                  <a:lnTo>
                    <a:pt x="212" y="888"/>
                  </a:lnTo>
                  <a:lnTo>
                    <a:pt x="212" y="888"/>
                  </a:lnTo>
                  <a:lnTo>
                    <a:pt x="213" y="889"/>
                  </a:lnTo>
                  <a:lnTo>
                    <a:pt x="215" y="892"/>
                  </a:lnTo>
                  <a:lnTo>
                    <a:pt x="215" y="895"/>
                  </a:lnTo>
                  <a:lnTo>
                    <a:pt x="213" y="895"/>
                  </a:lnTo>
                  <a:lnTo>
                    <a:pt x="213" y="895"/>
                  </a:lnTo>
                  <a:lnTo>
                    <a:pt x="210" y="895"/>
                  </a:lnTo>
                  <a:lnTo>
                    <a:pt x="210" y="896"/>
                  </a:lnTo>
                  <a:lnTo>
                    <a:pt x="209" y="899"/>
                  </a:lnTo>
                  <a:lnTo>
                    <a:pt x="209" y="903"/>
                  </a:lnTo>
                  <a:lnTo>
                    <a:pt x="212" y="905"/>
                  </a:lnTo>
                  <a:lnTo>
                    <a:pt x="212" y="905"/>
                  </a:lnTo>
                  <a:lnTo>
                    <a:pt x="215" y="906"/>
                  </a:lnTo>
                  <a:lnTo>
                    <a:pt x="215" y="908"/>
                  </a:lnTo>
                  <a:lnTo>
                    <a:pt x="216" y="913"/>
                  </a:lnTo>
                  <a:lnTo>
                    <a:pt x="216" y="913"/>
                  </a:lnTo>
                  <a:lnTo>
                    <a:pt x="218" y="916"/>
                  </a:lnTo>
                  <a:lnTo>
                    <a:pt x="222" y="918"/>
                  </a:lnTo>
                  <a:lnTo>
                    <a:pt x="227" y="919"/>
                  </a:lnTo>
                  <a:lnTo>
                    <a:pt x="233" y="919"/>
                  </a:lnTo>
                  <a:lnTo>
                    <a:pt x="233" y="919"/>
                  </a:lnTo>
                  <a:lnTo>
                    <a:pt x="236" y="919"/>
                  </a:lnTo>
                  <a:lnTo>
                    <a:pt x="239" y="920"/>
                  </a:lnTo>
                  <a:lnTo>
                    <a:pt x="243" y="926"/>
                  </a:lnTo>
                  <a:lnTo>
                    <a:pt x="243" y="926"/>
                  </a:lnTo>
                  <a:lnTo>
                    <a:pt x="246" y="929"/>
                  </a:lnTo>
                  <a:lnTo>
                    <a:pt x="250" y="930"/>
                  </a:lnTo>
                  <a:lnTo>
                    <a:pt x="255" y="932"/>
                  </a:lnTo>
                  <a:lnTo>
                    <a:pt x="257" y="930"/>
                  </a:lnTo>
                  <a:lnTo>
                    <a:pt x="257" y="930"/>
                  </a:lnTo>
                  <a:lnTo>
                    <a:pt x="260" y="930"/>
                  </a:lnTo>
                  <a:lnTo>
                    <a:pt x="262" y="933"/>
                  </a:lnTo>
                  <a:lnTo>
                    <a:pt x="263" y="940"/>
                  </a:lnTo>
                  <a:lnTo>
                    <a:pt x="263" y="940"/>
                  </a:lnTo>
                  <a:lnTo>
                    <a:pt x="264" y="943"/>
                  </a:lnTo>
                  <a:lnTo>
                    <a:pt x="269" y="943"/>
                  </a:lnTo>
                  <a:lnTo>
                    <a:pt x="276" y="942"/>
                  </a:lnTo>
                  <a:lnTo>
                    <a:pt x="276" y="942"/>
                  </a:lnTo>
                  <a:lnTo>
                    <a:pt x="279" y="943"/>
                  </a:lnTo>
                  <a:lnTo>
                    <a:pt x="282" y="945"/>
                  </a:lnTo>
                  <a:lnTo>
                    <a:pt x="283" y="946"/>
                  </a:lnTo>
                  <a:lnTo>
                    <a:pt x="286" y="946"/>
                  </a:lnTo>
                  <a:lnTo>
                    <a:pt x="286" y="946"/>
                  </a:lnTo>
                  <a:lnTo>
                    <a:pt x="287" y="946"/>
                  </a:lnTo>
                  <a:lnTo>
                    <a:pt x="289" y="948"/>
                  </a:lnTo>
                  <a:lnTo>
                    <a:pt x="292" y="950"/>
                  </a:lnTo>
                  <a:lnTo>
                    <a:pt x="297" y="962"/>
                  </a:lnTo>
                  <a:lnTo>
                    <a:pt x="740" y="959"/>
                  </a:lnTo>
                  <a:lnTo>
                    <a:pt x="740" y="959"/>
                  </a:lnTo>
                  <a:lnTo>
                    <a:pt x="741" y="955"/>
                  </a:lnTo>
                  <a:lnTo>
                    <a:pt x="742" y="952"/>
                  </a:lnTo>
                  <a:lnTo>
                    <a:pt x="744" y="952"/>
                  </a:lnTo>
                  <a:lnTo>
                    <a:pt x="745" y="952"/>
                  </a:lnTo>
                  <a:lnTo>
                    <a:pt x="745" y="952"/>
                  </a:lnTo>
                  <a:lnTo>
                    <a:pt x="748" y="955"/>
                  </a:lnTo>
                  <a:lnTo>
                    <a:pt x="748" y="959"/>
                  </a:lnTo>
                  <a:lnTo>
                    <a:pt x="748" y="962"/>
                  </a:lnTo>
                  <a:lnTo>
                    <a:pt x="752" y="965"/>
                  </a:lnTo>
                  <a:lnTo>
                    <a:pt x="752" y="965"/>
                  </a:lnTo>
                  <a:lnTo>
                    <a:pt x="760" y="969"/>
                  </a:lnTo>
                  <a:lnTo>
                    <a:pt x="762" y="969"/>
                  </a:lnTo>
                  <a:lnTo>
                    <a:pt x="765" y="969"/>
                  </a:lnTo>
                  <a:lnTo>
                    <a:pt x="765" y="969"/>
                  </a:lnTo>
                  <a:lnTo>
                    <a:pt x="772" y="966"/>
                  </a:lnTo>
                  <a:lnTo>
                    <a:pt x="777" y="966"/>
                  </a:lnTo>
                  <a:lnTo>
                    <a:pt x="781" y="970"/>
                  </a:lnTo>
                  <a:lnTo>
                    <a:pt x="781" y="970"/>
                  </a:lnTo>
                  <a:lnTo>
                    <a:pt x="784" y="973"/>
                  </a:lnTo>
                  <a:lnTo>
                    <a:pt x="788" y="973"/>
                  </a:lnTo>
                  <a:lnTo>
                    <a:pt x="791" y="973"/>
                  </a:lnTo>
                  <a:lnTo>
                    <a:pt x="794" y="975"/>
                  </a:lnTo>
                  <a:lnTo>
                    <a:pt x="794" y="975"/>
                  </a:lnTo>
                  <a:lnTo>
                    <a:pt x="797" y="977"/>
                  </a:lnTo>
                  <a:lnTo>
                    <a:pt x="799" y="980"/>
                  </a:lnTo>
                  <a:lnTo>
                    <a:pt x="804" y="980"/>
                  </a:lnTo>
                  <a:lnTo>
                    <a:pt x="808" y="977"/>
                  </a:lnTo>
                  <a:lnTo>
                    <a:pt x="808" y="977"/>
                  </a:lnTo>
                  <a:lnTo>
                    <a:pt x="809" y="976"/>
                  </a:lnTo>
                  <a:lnTo>
                    <a:pt x="811" y="976"/>
                  </a:lnTo>
                  <a:lnTo>
                    <a:pt x="818" y="976"/>
                  </a:lnTo>
                  <a:lnTo>
                    <a:pt x="831" y="980"/>
                  </a:lnTo>
                  <a:lnTo>
                    <a:pt x="831" y="980"/>
                  </a:lnTo>
                  <a:lnTo>
                    <a:pt x="836" y="975"/>
                  </a:lnTo>
                  <a:lnTo>
                    <a:pt x="841" y="969"/>
                  </a:lnTo>
                  <a:lnTo>
                    <a:pt x="846" y="963"/>
                  </a:lnTo>
                  <a:lnTo>
                    <a:pt x="849" y="962"/>
                  </a:lnTo>
                  <a:lnTo>
                    <a:pt x="851" y="960"/>
                  </a:lnTo>
                  <a:lnTo>
                    <a:pt x="851" y="960"/>
                  </a:lnTo>
                  <a:lnTo>
                    <a:pt x="861" y="962"/>
                  </a:lnTo>
                  <a:lnTo>
                    <a:pt x="870" y="963"/>
                  </a:lnTo>
                  <a:lnTo>
                    <a:pt x="876" y="966"/>
                  </a:lnTo>
                  <a:lnTo>
                    <a:pt x="880" y="967"/>
                  </a:lnTo>
                  <a:lnTo>
                    <a:pt x="883" y="972"/>
                  </a:lnTo>
                  <a:lnTo>
                    <a:pt x="885" y="975"/>
                  </a:lnTo>
                  <a:lnTo>
                    <a:pt x="885" y="975"/>
                  </a:lnTo>
                  <a:lnTo>
                    <a:pt x="886" y="979"/>
                  </a:lnTo>
                  <a:lnTo>
                    <a:pt x="889" y="980"/>
                  </a:lnTo>
                  <a:lnTo>
                    <a:pt x="893" y="982"/>
                  </a:lnTo>
                  <a:lnTo>
                    <a:pt x="899" y="982"/>
                  </a:lnTo>
                  <a:lnTo>
                    <a:pt x="902" y="984"/>
                  </a:lnTo>
                  <a:lnTo>
                    <a:pt x="902" y="987"/>
                  </a:lnTo>
                  <a:lnTo>
                    <a:pt x="902" y="987"/>
                  </a:lnTo>
                  <a:lnTo>
                    <a:pt x="905" y="994"/>
                  </a:lnTo>
                  <a:lnTo>
                    <a:pt x="907" y="1000"/>
                  </a:lnTo>
                  <a:lnTo>
                    <a:pt x="910" y="1006"/>
                  </a:lnTo>
                  <a:lnTo>
                    <a:pt x="912" y="1010"/>
                  </a:lnTo>
                  <a:lnTo>
                    <a:pt x="912" y="1010"/>
                  </a:lnTo>
                  <a:lnTo>
                    <a:pt x="920" y="1016"/>
                  </a:lnTo>
                  <a:lnTo>
                    <a:pt x="920" y="1016"/>
                  </a:lnTo>
                  <a:lnTo>
                    <a:pt x="925" y="1016"/>
                  </a:lnTo>
                  <a:lnTo>
                    <a:pt x="932" y="1016"/>
                  </a:lnTo>
                  <a:lnTo>
                    <a:pt x="944" y="1019"/>
                  </a:lnTo>
                  <a:lnTo>
                    <a:pt x="944" y="1019"/>
                  </a:lnTo>
                  <a:lnTo>
                    <a:pt x="949" y="1020"/>
                  </a:lnTo>
                  <a:lnTo>
                    <a:pt x="953" y="1020"/>
                  </a:lnTo>
                  <a:lnTo>
                    <a:pt x="962" y="1020"/>
                  </a:lnTo>
                  <a:lnTo>
                    <a:pt x="966" y="1020"/>
                  </a:lnTo>
                  <a:lnTo>
                    <a:pt x="970" y="1021"/>
                  </a:lnTo>
                  <a:lnTo>
                    <a:pt x="973" y="1023"/>
                  </a:lnTo>
                  <a:lnTo>
                    <a:pt x="974" y="1027"/>
                  </a:lnTo>
                  <a:lnTo>
                    <a:pt x="974" y="1027"/>
                  </a:lnTo>
                  <a:lnTo>
                    <a:pt x="980" y="1036"/>
                  </a:lnTo>
                  <a:lnTo>
                    <a:pt x="984" y="1043"/>
                  </a:lnTo>
                  <a:lnTo>
                    <a:pt x="984" y="1046"/>
                  </a:lnTo>
                  <a:lnTo>
                    <a:pt x="984" y="1047"/>
                  </a:lnTo>
                  <a:lnTo>
                    <a:pt x="984" y="1049"/>
                  </a:lnTo>
                  <a:lnTo>
                    <a:pt x="980" y="1049"/>
                  </a:lnTo>
                  <a:lnTo>
                    <a:pt x="980" y="1049"/>
                  </a:lnTo>
                  <a:lnTo>
                    <a:pt x="977" y="1049"/>
                  </a:lnTo>
                  <a:lnTo>
                    <a:pt x="973" y="1047"/>
                  </a:lnTo>
                  <a:lnTo>
                    <a:pt x="966" y="1044"/>
                  </a:lnTo>
                  <a:lnTo>
                    <a:pt x="962" y="1041"/>
                  </a:lnTo>
                  <a:lnTo>
                    <a:pt x="960" y="1043"/>
                  </a:lnTo>
                  <a:lnTo>
                    <a:pt x="960" y="1044"/>
                  </a:lnTo>
                  <a:lnTo>
                    <a:pt x="960" y="1044"/>
                  </a:lnTo>
                  <a:lnTo>
                    <a:pt x="960" y="1049"/>
                  </a:lnTo>
                  <a:lnTo>
                    <a:pt x="957" y="1050"/>
                  </a:lnTo>
                  <a:lnTo>
                    <a:pt x="956" y="1053"/>
                  </a:lnTo>
                  <a:lnTo>
                    <a:pt x="954" y="1058"/>
                  </a:lnTo>
                  <a:lnTo>
                    <a:pt x="954" y="1058"/>
                  </a:lnTo>
                  <a:lnTo>
                    <a:pt x="954" y="1067"/>
                  </a:lnTo>
                  <a:lnTo>
                    <a:pt x="950" y="1076"/>
                  </a:lnTo>
                  <a:lnTo>
                    <a:pt x="947" y="1081"/>
                  </a:lnTo>
                  <a:lnTo>
                    <a:pt x="946" y="1083"/>
                  </a:lnTo>
                  <a:lnTo>
                    <a:pt x="943" y="1083"/>
                  </a:lnTo>
                  <a:lnTo>
                    <a:pt x="943" y="1083"/>
                  </a:lnTo>
                  <a:lnTo>
                    <a:pt x="943" y="1083"/>
                  </a:lnTo>
                  <a:lnTo>
                    <a:pt x="943" y="1083"/>
                  </a:lnTo>
                  <a:lnTo>
                    <a:pt x="943" y="1090"/>
                  </a:lnTo>
                  <a:lnTo>
                    <a:pt x="944" y="1093"/>
                  </a:lnTo>
                  <a:lnTo>
                    <a:pt x="946" y="1095"/>
                  </a:lnTo>
                  <a:lnTo>
                    <a:pt x="946" y="1095"/>
                  </a:lnTo>
                  <a:lnTo>
                    <a:pt x="956" y="1088"/>
                  </a:lnTo>
                  <a:lnTo>
                    <a:pt x="960" y="1087"/>
                  </a:lnTo>
                  <a:lnTo>
                    <a:pt x="966" y="1085"/>
                  </a:lnTo>
                  <a:lnTo>
                    <a:pt x="966" y="1085"/>
                  </a:lnTo>
                  <a:lnTo>
                    <a:pt x="973" y="1087"/>
                  </a:lnTo>
                  <a:lnTo>
                    <a:pt x="977" y="1088"/>
                  </a:lnTo>
                  <a:lnTo>
                    <a:pt x="981" y="1090"/>
                  </a:lnTo>
                  <a:lnTo>
                    <a:pt x="986" y="1087"/>
                  </a:lnTo>
                  <a:lnTo>
                    <a:pt x="986" y="1087"/>
                  </a:lnTo>
                  <a:lnTo>
                    <a:pt x="993" y="1083"/>
                  </a:lnTo>
                  <a:lnTo>
                    <a:pt x="996" y="1083"/>
                  </a:lnTo>
                  <a:lnTo>
                    <a:pt x="996" y="1084"/>
                  </a:lnTo>
                  <a:lnTo>
                    <a:pt x="996" y="1084"/>
                  </a:lnTo>
                  <a:lnTo>
                    <a:pt x="996" y="1085"/>
                  </a:lnTo>
                  <a:lnTo>
                    <a:pt x="996" y="1085"/>
                  </a:lnTo>
                  <a:lnTo>
                    <a:pt x="1000" y="1084"/>
                  </a:lnTo>
                  <a:lnTo>
                    <a:pt x="1001" y="1081"/>
                  </a:lnTo>
                  <a:lnTo>
                    <a:pt x="1001" y="1081"/>
                  </a:lnTo>
                  <a:lnTo>
                    <a:pt x="1000" y="1076"/>
                  </a:lnTo>
                  <a:lnTo>
                    <a:pt x="1000" y="1076"/>
                  </a:lnTo>
                  <a:lnTo>
                    <a:pt x="993" y="1076"/>
                  </a:lnTo>
                  <a:lnTo>
                    <a:pt x="990" y="1074"/>
                  </a:lnTo>
                  <a:lnTo>
                    <a:pt x="989" y="1071"/>
                  </a:lnTo>
                  <a:lnTo>
                    <a:pt x="989" y="1071"/>
                  </a:lnTo>
                  <a:lnTo>
                    <a:pt x="989" y="1070"/>
                  </a:lnTo>
                  <a:lnTo>
                    <a:pt x="990" y="1067"/>
                  </a:lnTo>
                  <a:lnTo>
                    <a:pt x="1000" y="1063"/>
                  </a:lnTo>
                  <a:lnTo>
                    <a:pt x="1011" y="1060"/>
                  </a:lnTo>
                  <a:lnTo>
                    <a:pt x="1021" y="1058"/>
                  </a:lnTo>
                  <a:lnTo>
                    <a:pt x="1021" y="1058"/>
                  </a:lnTo>
                  <a:lnTo>
                    <a:pt x="1028" y="1058"/>
                  </a:lnTo>
                  <a:lnTo>
                    <a:pt x="1034" y="1057"/>
                  </a:lnTo>
                  <a:lnTo>
                    <a:pt x="1040" y="1056"/>
                  </a:lnTo>
                  <a:lnTo>
                    <a:pt x="1041" y="1056"/>
                  </a:lnTo>
                  <a:lnTo>
                    <a:pt x="1043" y="1057"/>
                  </a:lnTo>
                  <a:lnTo>
                    <a:pt x="1043" y="1057"/>
                  </a:lnTo>
                  <a:lnTo>
                    <a:pt x="1055" y="1047"/>
                  </a:lnTo>
                  <a:lnTo>
                    <a:pt x="1061" y="1043"/>
                  </a:lnTo>
                  <a:lnTo>
                    <a:pt x="1065" y="1041"/>
                  </a:lnTo>
                  <a:lnTo>
                    <a:pt x="1065" y="1041"/>
                  </a:lnTo>
                  <a:lnTo>
                    <a:pt x="1119" y="1041"/>
                  </a:lnTo>
                  <a:lnTo>
                    <a:pt x="1119" y="1041"/>
                  </a:lnTo>
                  <a:lnTo>
                    <a:pt x="1129" y="1034"/>
                  </a:lnTo>
                  <a:lnTo>
                    <a:pt x="1135" y="1027"/>
                  </a:lnTo>
                  <a:lnTo>
                    <a:pt x="1138" y="1024"/>
                  </a:lnTo>
                  <a:lnTo>
                    <a:pt x="1139" y="1020"/>
                  </a:lnTo>
                  <a:lnTo>
                    <a:pt x="1139" y="1020"/>
                  </a:lnTo>
                  <a:lnTo>
                    <a:pt x="1142" y="1010"/>
                  </a:lnTo>
                  <a:lnTo>
                    <a:pt x="1148" y="1000"/>
                  </a:lnTo>
                  <a:lnTo>
                    <a:pt x="1155" y="993"/>
                  </a:lnTo>
                  <a:lnTo>
                    <a:pt x="1158" y="990"/>
                  </a:lnTo>
                  <a:lnTo>
                    <a:pt x="1161" y="992"/>
                  </a:lnTo>
                  <a:lnTo>
                    <a:pt x="1161" y="992"/>
                  </a:lnTo>
                  <a:lnTo>
                    <a:pt x="1162" y="993"/>
                  </a:lnTo>
                  <a:lnTo>
                    <a:pt x="1166" y="994"/>
                  </a:lnTo>
                  <a:lnTo>
                    <a:pt x="1174" y="994"/>
                  </a:lnTo>
                  <a:lnTo>
                    <a:pt x="1179" y="996"/>
                  </a:lnTo>
                  <a:lnTo>
                    <a:pt x="1181" y="996"/>
                  </a:lnTo>
                  <a:lnTo>
                    <a:pt x="1182" y="997"/>
                  </a:lnTo>
                  <a:lnTo>
                    <a:pt x="1182" y="997"/>
                  </a:lnTo>
                  <a:lnTo>
                    <a:pt x="1181" y="1003"/>
                  </a:lnTo>
                  <a:lnTo>
                    <a:pt x="1182" y="1013"/>
                  </a:lnTo>
                  <a:lnTo>
                    <a:pt x="1182" y="1019"/>
                  </a:lnTo>
                  <a:lnTo>
                    <a:pt x="1185" y="1026"/>
                  </a:lnTo>
                  <a:lnTo>
                    <a:pt x="1189" y="1034"/>
                  </a:lnTo>
                  <a:lnTo>
                    <a:pt x="1195" y="1043"/>
                  </a:lnTo>
                  <a:lnTo>
                    <a:pt x="1195" y="1043"/>
                  </a:lnTo>
                  <a:lnTo>
                    <a:pt x="1205" y="1037"/>
                  </a:lnTo>
                  <a:lnTo>
                    <a:pt x="1209" y="1036"/>
                  </a:lnTo>
                  <a:lnTo>
                    <a:pt x="1212" y="1036"/>
                  </a:lnTo>
                  <a:lnTo>
                    <a:pt x="1212" y="1036"/>
                  </a:lnTo>
                  <a:lnTo>
                    <a:pt x="1218" y="1034"/>
                  </a:lnTo>
                  <a:lnTo>
                    <a:pt x="1222" y="1030"/>
                  </a:lnTo>
                  <a:lnTo>
                    <a:pt x="1228" y="1026"/>
                  </a:lnTo>
                  <a:lnTo>
                    <a:pt x="1230" y="1021"/>
                  </a:lnTo>
                  <a:lnTo>
                    <a:pt x="1230" y="1021"/>
                  </a:lnTo>
                  <a:lnTo>
                    <a:pt x="1232" y="1020"/>
                  </a:lnTo>
                  <a:lnTo>
                    <a:pt x="1233" y="1020"/>
                  </a:lnTo>
                  <a:lnTo>
                    <a:pt x="1235" y="1023"/>
                  </a:lnTo>
                  <a:lnTo>
                    <a:pt x="1235" y="1026"/>
                  </a:lnTo>
                  <a:lnTo>
                    <a:pt x="1233" y="1027"/>
                  </a:lnTo>
                  <a:lnTo>
                    <a:pt x="1232" y="1029"/>
                  </a:lnTo>
                  <a:lnTo>
                    <a:pt x="1232" y="1029"/>
                  </a:lnTo>
                  <a:lnTo>
                    <a:pt x="1230" y="1029"/>
                  </a:lnTo>
                  <a:lnTo>
                    <a:pt x="1230" y="1030"/>
                  </a:lnTo>
                  <a:lnTo>
                    <a:pt x="1233" y="1031"/>
                  </a:lnTo>
                  <a:lnTo>
                    <a:pt x="1239" y="1034"/>
                  </a:lnTo>
                  <a:lnTo>
                    <a:pt x="1246" y="1034"/>
                  </a:lnTo>
                  <a:lnTo>
                    <a:pt x="1246" y="1034"/>
                  </a:lnTo>
                  <a:lnTo>
                    <a:pt x="1249" y="1034"/>
                  </a:lnTo>
                  <a:lnTo>
                    <a:pt x="1246" y="1036"/>
                  </a:lnTo>
                  <a:lnTo>
                    <a:pt x="1240" y="1037"/>
                  </a:lnTo>
                  <a:lnTo>
                    <a:pt x="1235" y="1037"/>
                  </a:lnTo>
                  <a:lnTo>
                    <a:pt x="1235" y="1037"/>
                  </a:lnTo>
                  <a:lnTo>
                    <a:pt x="1229" y="1037"/>
                  </a:lnTo>
                  <a:lnTo>
                    <a:pt x="1225" y="1039"/>
                  </a:lnTo>
                  <a:lnTo>
                    <a:pt x="1220" y="1043"/>
                  </a:lnTo>
                  <a:lnTo>
                    <a:pt x="1213" y="1049"/>
                  </a:lnTo>
                  <a:lnTo>
                    <a:pt x="1213" y="1049"/>
                  </a:lnTo>
                  <a:lnTo>
                    <a:pt x="1208" y="1054"/>
                  </a:lnTo>
                  <a:lnTo>
                    <a:pt x="1206" y="1058"/>
                  </a:lnTo>
                  <a:lnTo>
                    <a:pt x="1208" y="1063"/>
                  </a:lnTo>
                  <a:lnTo>
                    <a:pt x="1212" y="1066"/>
                  </a:lnTo>
                  <a:lnTo>
                    <a:pt x="1212" y="1066"/>
                  </a:lnTo>
                  <a:lnTo>
                    <a:pt x="1216" y="1068"/>
                  </a:lnTo>
                  <a:lnTo>
                    <a:pt x="1222" y="1068"/>
                  </a:lnTo>
                  <a:lnTo>
                    <a:pt x="1228" y="1066"/>
                  </a:lnTo>
                  <a:lnTo>
                    <a:pt x="1233" y="1061"/>
                  </a:lnTo>
                  <a:lnTo>
                    <a:pt x="1233" y="1061"/>
                  </a:lnTo>
                  <a:lnTo>
                    <a:pt x="1238" y="1057"/>
                  </a:lnTo>
                  <a:lnTo>
                    <a:pt x="1240" y="1053"/>
                  </a:lnTo>
                  <a:lnTo>
                    <a:pt x="1243" y="1050"/>
                  </a:lnTo>
                  <a:lnTo>
                    <a:pt x="1247" y="1049"/>
                  </a:lnTo>
                  <a:lnTo>
                    <a:pt x="1247" y="1049"/>
                  </a:lnTo>
                  <a:lnTo>
                    <a:pt x="1256" y="1047"/>
                  </a:lnTo>
                  <a:lnTo>
                    <a:pt x="1266" y="1046"/>
                  </a:lnTo>
                  <a:lnTo>
                    <a:pt x="1284" y="1039"/>
                  </a:lnTo>
                  <a:lnTo>
                    <a:pt x="1284" y="1039"/>
                  </a:lnTo>
                  <a:lnTo>
                    <a:pt x="1289" y="1037"/>
                  </a:lnTo>
                  <a:lnTo>
                    <a:pt x="1290" y="1036"/>
                  </a:lnTo>
                  <a:lnTo>
                    <a:pt x="1289" y="1033"/>
                  </a:lnTo>
                  <a:lnTo>
                    <a:pt x="1289" y="1030"/>
                  </a:lnTo>
                  <a:lnTo>
                    <a:pt x="1289" y="1030"/>
                  </a:lnTo>
                  <a:lnTo>
                    <a:pt x="1289" y="1030"/>
                  </a:lnTo>
                  <a:lnTo>
                    <a:pt x="1290" y="1029"/>
                  </a:lnTo>
                  <a:lnTo>
                    <a:pt x="1297" y="1027"/>
                  </a:lnTo>
                  <a:lnTo>
                    <a:pt x="1304" y="1026"/>
                  </a:lnTo>
                  <a:lnTo>
                    <a:pt x="1310" y="1023"/>
                  </a:lnTo>
                  <a:lnTo>
                    <a:pt x="1310" y="1023"/>
                  </a:lnTo>
                  <a:lnTo>
                    <a:pt x="1311" y="1020"/>
                  </a:lnTo>
                  <a:lnTo>
                    <a:pt x="1310" y="1017"/>
                  </a:lnTo>
                  <a:lnTo>
                    <a:pt x="1307" y="1017"/>
                  </a:lnTo>
                  <a:lnTo>
                    <a:pt x="1303" y="1016"/>
                  </a:lnTo>
                  <a:lnTo>
                    <a:pt x="1303" y="1016"/>
                  </a:lnTo>
                  <a:close/>
                  <a:moveTo>
                    <a:pt x="378" y="555"/>
                  </a:moveTo>
                  <a:lnTo>
                    <a:pt x="378" y="555"/>
                  </a:lnTo>
                  <a:lnTo>
                    <a:pt x="371" y="562"/>
                  </a:lnTo>
                  <a:lnTo>
                    <a:pt x="367" y="566"/>
                  </a:lnTo>
                  <a:lnTo>
                    <a:pt x="361" y="568"/>
                  </a:lnTo>
                  <a:lnTo>
                    <a:pt x="356" y="568"/>
                  </a:lnTo>
                  <a:lnTo>
                    <a:pt x="356" y="568"/>
                  </a:lnTo>
                  <a:lnTo>
                    <a:pt x="350" y="566"/>
                  </a:lnTo>
                  <a:lnTo>
                    <a:pt x="346" y="568"/>
                  </a:lnTo>
                  <a:lnTo>
                    <a:pt x="343" y="571"/>
                  </a:lnTo>
                  <a:lnTo>
                    <a:pt x="346" y="573"/>
                  </a:lnTo>
                  <a:lnTo>
                    <a:pt x="346" y="573"/>
                  </a:lnTo>
                  <a:lnTo>
                    <a:pt x="347" y="576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0" y="582"/>
                  </a:lnTo>
                  <a:lnTo>
                    <a:pt x="340" y="582"/>
                  </a:lnTo>
                  <a:lnTo>
                    <a:pt x="333" y="585"/>
                  </a:lnTo>
                  <a:lnTo>
                    <a:pt x="327" y="588"/>
                  </a:lnTo>
                  <a:lnTo>
                    <a:pt x="323" y="590"/>
                  </a:lnTo>
                  <a:lnTo>
                    <a:pt x="320" y="590"/>
                  </a:lnTo>
                  <a:lnTo>
                    <a:pt x="320" y="590"/>
                  </a:lnTo>
                  <a:lnTo>
                    <a:pt x="320" y="590"/>
                  </a:lnTo>
                  <a:lnTo>
                    <a:pt x="321" y="588"/>
                  </a:lnTo>
                  <a:lnTo>
                    <a:pt x="326" y="582"/>
                  </a:lnTo>
                  <a:lnTo>
                    <a:pt x="331" y="576"/>
                  </a:lnTo>
                  <a:lnTo>
                    <a:pt x="333" y="573"/>
                  </a:lnTo>
                  <a:lnTo>
                    <a:pt x="331" y="572"/>
                  </a:lnTo>
                  <a:lnTo>
                    <a:pt x="331" y="572"/>
                  </a:lnTo>
                  <a:lnTo>
                    <a:pt x="328" y="571"/>
                  </a:lnTo>
                  <a:lnTo>
                    <a:pt x="326" y="571"/>
                  </a:lnTo>
                  <a:lnTo>
                    <a:pt x="320" y="573"/>
                  </a:lnTo>
                  <a:lnTo>
                    <a:pt x="314" y="579"/>
                  </a:lnTo>
                  <a:lnTo>
                    <a:pt x="313" y="583"/>
                  </a:lnTo>
                  <a:lnTo>
                    <a:pt x="313" y="583"/>
                  </a:lnTo>
                  <a:lnTo>
                    <a:pt x="311" y="586"/>
                  </a:lnTo>
                  <a:lnTo>
                    <a:pt x="307" y="588"/>
                  </a:lnTo>
                  <a:lnTo>
                    <a:pt x="299" y="588"/>
                  </a:lnTo>
                  <a:lnTo>
                    <a:pt x="299" y="588"/>
                  </a:lnTo>
                  <a:lnTo>
                    <a:pt x="294" y="586"/>
                  </a:lnTo>
                  <a:lnTo>
                    <a:pt x="290" y="585"/>
                  </a:lnTo>
                  <a:lnTo>
                    <a:pt x="289" y="583"/>
                  </a:lnTo>
                  <a:lnTo>
                    <a:pt x="292" y="582"/>
                  </a:lnTo>
                  <a:lnTo>
                    <a:pt x="292" y="582"/>
                  </a:lnTo>
                  <a:lnTo>
                    <a:pt x="293" y="580"/>
                  </a:lnTo>
                  <a:lnTo>
                    <a:pt x="294" y="578"/>
                  </a:lnTo>
                  <a:lnTo>
                    <a:pt x="296" y="575"/>
                  </a:lnTo>
                  <a:lnTo>
                    <a:pt x="300" y="572"/>
                  </a:lnTo>
                  <a:lnTo>
                    <a:pt x="300" y="572"/>
                  </a:lnTo>
                  <a:lnTo>
                    <a:pt x="301" y="572"/>
                  </a:lnTo>
                  <a:lnTo>
                    <a:pt x="303" y="571"/>
                  </a:lnTo>
                  <a:lnTo>
                    <a:pt x="303" y="568"/>
                  </a:lnTo>
                  <a:lnTo>
                    <a:pt x="301" y="565"/>
                  </a:lnTo>
                  <a:lnTo>
                    <a:pt x="301" y="562"/>
                  </a:lnTo>
                  <a:lnTo>
                    <a:pt x="301" y="562"/>
                  </a:lnTo>
                  <a:lnTo>
                    <a:pt x="303" y="562"/>
                  </a:lnTo>
                  <a:lnTo>
                    <a:pt x="304" y="562"/>
                  </a:lnTo>
                  <a:lnTo>
                    <a:pt x="310" y="562"/>
                  </a:lnTo>
                  <a:lnTo>
                    <a:pt x="316" y="562"/>
                  </a:lnTo>
                  <a:lnTo>
                    <a:pt x="317" y="561"/>
                  </a:lnTo>
                  <a:lnTo>
                    <a:pt x="319" y="559"/>
                  </a:lnTo>
                  <a:lnTo>
                    <a:pt x="319" y="559"/>
                  </a:lnTo>
                  <a:lnTo>
                    <a:pt x="319" y="558"/>
                  </a:lnTo>
                  <a:lnTo>
                    <a:pt x="316" y="556"/>
                  </a:lnTo>
                  <a:lnTo>
                    <a:pt x="310" y="552"/>
                  </a:lnTo>
                  <a:lnTo>
                    <a:pt x="304" y="552"/>
                  </a:lnTo>
                  <a:lnTo>
                    <a:pt x="299" y="552"/>
                  </a:lnTo>
                  <a:lnTo>
                    <a:pt x="299" y="552"/>
                  </a:lnTo>
                  <a:lnTo>
                    <a:pt x="293" y="556"/>
                  </a:lnTo>
                  <a:lnTo>
                    <a:pt x="286" y="559"/>
                  </a:lnTo>
                  <a:lnTo>
                    <a:pt x="277" y="561"/>
                  </a:lnTo>
                  <a:lnTo>
                    <a:pt x="273" y="559"/>
                  </a:lnTo>
                  <a:lnTo>
                    <a:pt x="267" y="558"/>
                  </a:lnTo>
                  <a:lnTo>
                    <a:pt x="267" y="558"/>
                  </a:lnTo>
                  <a:lnTo>
                    <a:pt x="267" y="558"/>
                  </a:lnTo>
                  <a:lnTo>
                    <a:pt x="267" y="556"/>
                  </a:lnTo>
                  <a:lnTo>
                    <a:pt x="272" y="556"/>
                  </a:lnTo>
                  <a:lnTo>
                    <a:pt x="284" y="553"/>
                  </a:lnTo>
                  <a:lnTo>
                    <a:pt x="300" y="549"/>
                  </a:lnTo>
                  <a:lnTo>
                    <a:pt x="306" y="548"/>
                  </a:lnTo>
                  <a:lnTo>
                    <a:pt x="310" y="545"/>
                  </a:lnTo>
                  <a:lnTo>
                    <a:pt x="310" y="545"/>
                  </a:lnTo>
                  <a:lnTo>
                    <a:pt x="313" y="543"/>
                  </a:lnTo>
                  <a:lnTo>
                    <a:pt x="319" y="541"/>
                  </a:lnTo>
                  <a:lnTo>
                    <a:pt x="331" y="536"/>
                  </a:lnTo>
                  <a:lnTo>
                    <a:pt x="343" y="535"/>
                  </a:lnTo>
                  <a:lnTo>
                    <a:pt x="347" y="536"/>
                  </a:lnTo>
                  <a:lnTo>
                    <a:pt x="350" y="538"/>
                  </a:lnTo>
                  <a:lnTo>
                    <a:pt x="350" y="538"/>
                  </a:lnTo>
                  <a:lnTo>
                    <a:pt x="350" y="539"/>
                  </a:lnTo>
                  <a:lnTo>
                    <a:pt x="348" y="542"/>
                  </a:lnTo>
                  <a:lnTo>
                    <a:pt x="343" y="545"/>
                  </a:lnTo>
                  <a:lnTo>
                    <a:pt x="340" y="548"/>
                  </a:lnTo>
                  <a:lnTo>
                    <a:pt x="340" y="551"/>
                  </a:lnTo>
                  <a:lnTo>
                    <a:pt x="341" y="552"/>
                  </a:lnTo>
                  <a:lnTo>
                    <a:pt x="341" y="552"/>
                  </a:lnTo>
                  <a:lnTo>
                    <a:pt x="350" y="555"/>
                  </a:lnTo>
                  <a:lnTo>
                    <a:pt x="357" y="553"/>
                  </a:lnTo>
                  <a:lnTo>
                    <a:pt x="364" y="552"/>
                  </a:lnTo>
                  <a:lnTo>
                    <a:pt x="368" y="548"/>
                  </a:lnTo>
                  <a:lnTo>
                    <a:pt x="368" y="548"/>
                  </a:lnTo>
                  <a:lnTo>
                    <a:pt x="371" y="546"/>
                  </a:lnTo>
                  <a:lnTo>
                    <a:pt x="373" y="545"/>
                  </a:lnTo>
                  <a:lnTo>
                    <a:pt x="378" y="545"/>
                  </a:lnTo>
                  <a:lnTo>
                    <a:pt x="380" y="546"/>
                  </a:lnTo>
                  <a:lnTo>
                    <a:pt x="381" y="549"/>
                  </a:lnTo>
                  <a:lnTo>
                    <a:pt x="380" y="552"/>
                  </a:lnTo>
                  <a:lnTo>
                    <a:pt x="378" y="555"/>
                  </a:lnTo>
                  <a:lnTo>
                    <a:pt x="378" y="555"/>
                  </a:lnTo>
                  <a:close/>
                  <a:moveTo>
                    <a:pt x="468" y="670"/>
                  </a:moveTo>
                  <a:lnTo>
                    <a:pt x="468" y="670"/>
                  </a:lnTo>
                  <a:lnTo>
                    <a:pt x="461" y="674"/>
                  </a:lnTo>
                  <a:lnTo>
                    <a:pt x="458" y="677"/>
                  </a:lnTo>
                  <a:lnTo>
                    <a:pt x="448" y="679"/>
                  </a:lnTo>
                  <a:lnTo>
                    <a:pt x="448" y="679"/>
                  </a:lnTo>
                  <a:lnTo>
                    <a:pt x="445" y="680"/>
                  </a:lnTo>
                  <a:lnTo>
                    <a:pt x="444" y="681"/>
                  </a:lnTo>
                  <a:lnTo>
                    <a:pt x="442" y="684"/>
                  </a:lnTo>
                  <a:lnTo>
                    <a:pt x="439" y="689"/>
                  </a:lnTo>
                  <a:lnTo>
                    <a:pt x="438" y="690"/>
                  </a:lnTo>
                  <a:lnTo>
                    <a:pt x="434" y="690"/>
                  </a:lnTo>
                  <a:lnTo>
                    <a:pt x="434" y="690"/>
                  </a:lnTo>
                  <a:lnTo>
                    <a:pt x="424" y="691"/>
                  </a:lnTo>
                  <a:lnTo>
                    <a:pt x="410" y="691"/>
                  </a:lnTo>
                  <a:lnTo>
                    <a:pt x="398" y="690"/>
                  </a:lnTo>
                  <a:lnTo>
                    <a:pt x="394" y="689"/>
                  </a:lnTo>
                  <a:lnTo>
                    <a:pt x="391" y="686"/>
                  </a:lnTo>
                  <a:lnTo>
                    <a:pt x="391" y="686"/>
                  </a:lnTo>
                  <a:lnTo>
                    <a:pt x="391" y="686"/>
                  </a:lnTo>
                  <a:lnTo>
                    <a:pt x="393" y="684"/>
                  </a:lnTo>
                  <a:lnTo>
                    <a:pt x="398" y="684"/>
                  </a:lnTo>
                  <a:lnTo>
                    <a:pt x="404" y="683"/>
                  </a:lnTo>
                  <a:lnTo>
                    <a:pt x="407" y="683"/>
                  </a:lnTo>
                  <a:lnTo>
                    <a:pt x="407" y="680"/>
                  </a:lnTo>
                  <a:lnTo>
                    <a:pt x="407" y="680"/>
                  </a:lnTo>
                  <a:lnTo>
                    <a:pt x="408" y="677"/>
                  </a:lnTo>
                  <a:lnTo>
                    <a:pt x="411" y="673"/>
                  </a:lnTo>
                  <a:lnTo>
                    <a:pt x="415" y="670"/>
                  </a:lnTo>
                  <a:lnTo>
                    <a:pt x="420" y="669"/>
                  </a:lnTo>
                  <a:lnTo>
                    <a:pt x="420" y="669"/>
                  </a:lnTo>
                  <a:lnTo>
                    <a:pt x="422" y="667"/>
                  </a:lnTo>
                  <a:lnTo>
                    <a:pt x="424" y="667"/>
                  </a:lnTo>
                  <a:lnTo>
                    <a:pt x="424" y="664"/>
                  </a:lnTo>
                  <a:lnTo>
                    <a:pt x="424" y="663"/>
                  </a:lnTo>
                  <a:lnTo>
                    <a:pt x="421" y="657"/>
                  </a:lnTo>
                  <a:lnTo>
                    <a:pt x="415" y="653"/>
                  </a:lnTo>
                  <a:lnTo>
                    <a:pt x="415" y="653"/>
                  </a:lnTo>
                  <a:lnTo>
                    <a:pt x="412" y="652"/>
                  </a:lnTo>
                  <a:lnTo>
                    <a:pt x="412" y="650"/>
                  </a:lnTo>
                  <a:lnTo>
                    <a:pt x="415" y="649"/>
                  </a:lnTo>
                  <a:lnTo>
                    <a:pt x="420" y="647"/>
                  </a:lnTo>
                  <a:lnTo>
                    <a:pt x="425" y="647"/>
                  </a:lnTo>
                  <a:lnTo>
                    <a:pt x="430" y="649"/>
                  </a:lnTo>
                  <a:lnTo>
                    <a:pt x="435" y="650"/>
                  </a:lnTo>
                  <a:lnTo>
                    <a:pt x="438" y="653"/>
                  </a:lnTo>
                  <a:lnTo>
                    <a:pt x="438" y="653"/>
                  </a:lnTo>
                  <a:lnTo>
                    <a:pt x="444" y="659"/>
                  </a:lnTo>
                  <a:lnTo>
                    <a:pt x="451" y="663"/>
                  </a:lnTo>
                  <a:lnTo>
                    <a:pt x="457" y="664"/>
                  </a:lnTo>
                  <a:lnTo>
                    <a:pt x="459" y="664"/>
                  </a:lnTo>
                  <a:lnTo>
                    <a:pt x="462" y="662"/>
                  </a:lnTo>
                  <a:lnTo>
                    <a:pt x="462" y="662"/>
                  </a:lnTo>
                  <a:lnTo>
                    <a:pt x="472" y="656"/>
                  </a:lnTo>
                  <a:lnTo>
                    <a:pt x="486" y="649"/>
                  </a:lnTo>
                  <a:lnTo>
                    <a:pt x="501" y="644"/>
                  </a:lnTo>
                  <a:lnTo>
                    <a:pt x="505" y="644"/>
                  </a:lnTo>
                  <a:lnTo>
                    <a:pt x="506" y="644"/>
                  </a:lnTo>
                  <a:lnTo>
                    <a:pt x="506" y="646"/>
                  </a:lnTo>
                  <a:lnTo>
                    <a:pt x="506" y="646"/>
                  </a:lnTo>
                  <a:lnTo>
                    <a:pt x="505" y="649"/>
                  </a:lnTo>
                  <a:lnTo>
                    <a:pt x="502" y="652"/>
                  </a:lnTo>
                  <a:lnTo>
                    <a:pt x="491" y="657"/>
                  </a:lnTo>
                  <a:lnTo>
                    <a:pt x="478" y="663"/>
                  </a:lnTo>
                  <a:lnTo>
                    <a:pt x="472" y="666"/>
                  </a:lnTo>
                  <a:lnTo>
                    <a:pt x="468" y="670"/>
                  </a:lnTo>
                  <a:lnTo>
                    <a:pt x="468" y="670"/>
                  </a:lnTo>
                  <a:close/>
                  <a:moveTo>
                    <a:pt x="715" y="928"/>
                  </a:moveTo>
                  <a:lnTo>
                    <a:pt x="715" y="928"/>
                  </a:lnTo>
                  <a:lnTo>
                    <a:pt x="713" y="928"/>
                  </a:lnTo>
                  <a:lnTo>
                    <a:pt x="711" y="925"/>
                  </a:lnTo>
                  <a:lnTo>
                    <a:pt x="711" y="918"/>
                  </a:lnTo>
                  <a:lnTo>
                    <a:pt x="710" y="912"/>
                  </a:lnTo>
                  <a:lnTo>
                    <a:pt x="708" y="908"/>
                  </a:lnTo>
                  <a:lnTo>
                    <a:pt x="705" y="903"/>
                  </a:lnTo>
                  <a:lnTo>
                    <a:pt x="701" y="899"/>
                  </a:lnTo>
                  <a:lnTo>
                    <a:pt x="701" y="899"/>
                  </a:lnTo>
                  <a:lnTo>
                    <a:pt x="696" y="896"/>
                  </a:lnTo>
                  <a:lnTo>
                    <a:pt x="691" y="892"/>
                  </a:lnTo>
                  <a:lnTo>
                    <a:pt x="683" y="882"/>
                  </a:lnTo>
                  <a:lnTo>
                    <a:pt x="678" y="872"/>
                  </a:lnTo>
                  <a:lnTo>
                    <a:pt x="677" y="864"/>
                  </a:lnTo>
                  <a:lnTo>
                    <a:pt x="677" y="864"/>
                  </a:lnTo>
                  <a:lnTo>
                    <a:pt x="678" y="861"/>
                  </a:lnTo>
                  <a:lnTo>
                    <a:pt x="680" y="858"/>
                  </a:lnTo>
                  <a:lnTo>
                    <a:pt x="683" y="856"/>
                  </a:lnTo>
                  <a:lnTo>
                    <a:pt x="686" y="855"/>
                  </a:lnTo>
                  <a:lnTo>
                    <a:pt x="688" y="854"/>
                  </a:lnTo>
                  <a:lnTo>
                    <a:pt x="691" y="855"/>
                  </a:lnTo>
                  <a:lnTo>
                    <a:pt x="696" y="855"/>
                  </a:lnTo>
                  <a:lnTo>
                    <a:pt x="697" y="858"/>
                  </a:lnTo>
                  <a:lnTo>
                    <a:pt x="697" y="858"/>
                  </a:lnTo>
                  <a:lnTo>
                    <a:pt x="703" y="866"/>
                  </a:lnTo>
                  <a:lnTo>
                    <a:pt x="707" y="879"/>
                  </a:lnTo>
                  <a:lnTo>
                    <a:pt x="713" y="893"/>
                  </a:lnTo>
                  <a:lnTo>
                    <a:pt x="717" y="903"/>
                  </a:lnTo>
                  <a:lnTo>
                    <a:pt x="717" y="903"/>
                  </a:lnTo>
                  <a:lnTo>
                    <a:pt x="720" y="911"/>
                  </a:lnTo>
                  <a:lnTo>
                    <a:pt x="720" y="919"/>
                  </a:lnTo>
                  <a:lnTo>
                    <a:pt x="718" y="925"/>
                  </a:lnTo>
                  <a:lnTo>
                    <a:pt x="717" y="928"/>
                  </a:lnTo>
                  <a:lnTo>
                    <a:pt x="715" y="928"/>
                  </a:lnTo>
                  <a:lnTo>
                    <a:pt x="715" y="9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9" name="Freeform 312">
              <a:extLst>
                <a:ext uri="{FF2B5EF4-FFF2-40B4-BE49-F238E27FC236}">
                  <a16:creationId xmlns:a16="http://schemas.microsoft.com/office/drawing/2014/main" id="{79ECD667-959F-10BB-8FDB-00C36A62CD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223" y="2294273"/>
              <a:ext cx="2410568" cy="1633681"/>
            </a:xfrm>
            <a:custGeom>
              <a:avLst/>
              <a:gdLst/>
              <a:ahLst/>
              <a:cxnLst>
                <a:cxn ang="0">
                  <a:pos x="505" y="322"/>
                </a:cxn>
                <a:cxn ang="0">
                  <a:pos x="425" y="47"/>
                </a:cxn>
                <a:cxn ang="0">
                  <a:pos x="249" y="24"/>
                </a:cxn>
                <a:cxn ang="0">
                  <a:pos x="196" y="7"/>
                </a:cxn>
                <a:cxn ang="0">
                  <a:pos x="121" y="27"/>
                </a:cxn>
                <a:cxn ang="0">
                  <a:pos x="33" y="91"/>
                </a:cxn>
                <a:cxn ang="0">
                  <a:pos x="117" y="142"/>
                </a:cxn>
                <a:cxn ang="0">
                  <a:pos x="31" y="150"/>
                </a:cxn>
                <a:cxn ang="0">
                  <a:pos x="67" y="191"/>
                </a:cxn>
                <a:cxn ang="0">
                  <a:pos x="88" y="216"/>
                </a:cxn>
                <a:cxn ang="0">
                  <a:pos x="33" y="258"/>
                </a:cxn>
                <a:cxn ang="0">
                  <a:pos x="85" y="306"/>
                </a:cxn>
                <a:cxn ang="0">
                  <a:pos x="134" y="335"/>
                </a:cxn>
                <a:cxn ang="0">
                  <a:pos x="161" y="366"/>
                </a:cxn>
                <a:cxn ang="0">
                  <a:pos x="98" y="413"/>
                </a:cxn>
                <a:cxn ang="0">
                  <a:pos x="189" y="366"/>
                </a:cxn>
                <a:cxn ang="0">
                  <a:pos x="225" y="317"/>
                </a:cxn>
                <a:cxn ang="0">
                  <a:pos x="292" y="279"/>
                </a:cxn>
                <a:cxn ang="0">
                  <a:pos x="265" y="323"/>
                </a:cxn>
                <a:cxn ang="0">
                  <a:pos x="327" y="279"/>
                </a:cxn>
                <a:cxn ang="0">
                  <a:pos x="358" y="295"/>
                </a:cxn>
                <a:cxn ang="0">
                  <a:pos x="461" y="307"/>
                </a:cxn>
                <a:cxn ang="0">
                  <a:pos x="526" y="346"/>
                </a:cxn>
                <a:cxn ang="0">
                  <a:pos x="511" y="357"/>
                </a:cxn>
                <a:cxn ang="0">
                  <a:pos x="538" y="369"/>
                </a:cxn>
                <a:cxn ang="0">
                  <a:pos x="542" y="381"/>
                </a:cxn>
                <a:cxn ang="0">
                  <a:pos x="565" y="384"/>
                </a:cxn>
                <a:cxn ang="0">
                  <a:pos x="562" y="426"/>
                </a:cxn>
                <a:cxn ang="0">
                  <a:pos x="600" y="426"/>
                </a:cxn>
                <a:cxn ang="0">
                  <a:pos x="10" y="455"/>
                </a:cxn>
                <a:cxn ang="0">
                  <a:pos x="226" y="359"/>
                </a:cxn>
                <a:cxn ang="0">
                  <a:pos x="243" y="353"/>
                </a:cxn>
                <a:cxn ang="0">
                  <a:pos x="36" y="299"/>
                </a:cxn>
                <a:cxn ang="0">
                  <a:pos x="186" y="1070"/>
                </a:cxn>
                <a:cxn ang="0">
                  <a:pos x="156" y="1063"/>
                </a:cxn>
                <a:cxn ang="0">
                  <a:pos x="1569" y="616"/>
                </a:cxn>
                <a:cxn ang="0">
                  <a:pos x="1393" y="697"/>
                </a:cxn>
                <a:cxn ang="0">
                  <a:pos x="1374" y="653"/>
                </a:cxn>
                <a:cxn ang="0">
                  <a:pos x="1323" y="630"/>
                </a:cxn>
                <a:cxn ang="0">
                  <a:pos x="1293" y="632"/>
                </a:cxn>
                <a:cxn ang="0">
                  <a:pos x="1302" y="602"/>
                </a:cxn>
                <a:cxn ang="0">
                  <a:pos x="1225" y="588"/>
                </a:cxn>
                <a:cxn ang="0">
                  <a:pos x="1196" y="558"/>
                </a:cxn>
                <a:cxn ang="0">
                  <a:pos x="727" y="582"/>
                </a:cxn>
                <a:cxn ang="0">
                  <a:pos x="718" y="603"/>
                </a:cxn>
                <a:cxn ang="0">
                  <a:pos x="714" y="743"/>
                </a:cxn>
                <a:cxn ang="0">
                  <a:pos x="768" y="830"/>
                </a:cxn>
                <a:cxn ang="0">
                  <a:pos x="1001" y="888"/>
                </a:cxn>
                <a:cxn ang="0">
                  <a:pos x="1102" y="952"/>
                </a:cxn>
                <a:cxn ang="0">
                  <a:pos x="1138" y="950"/>
                </a:cxn>
                <a:cxn ang="0">
                  <a:pos x="1202" y="913"/>
                </a:cxn>
                <a:cxn ang="0">
                  <a:pos x="1265" y="926"/>
                </a:cxn>
                <a:cxn ang="0">
                  <a:pos x="1296" y="908"/>
                </a:cxn>
                <a:cxn ang="0">
                  <a:pos x="1374" y="955"/>
                </a:cxn>
                <a:cxn ang="0">
                  <a:pos x="1407" y="945"/>
                </a:cxn>
                <a:cxn ang="0">
                  <a:pos x="1450" y="840"/>
                </a:cxn>
                <a:cxn ang="0">
                  <a:pos x="1482" y="798"/>
                </a:cxn>
                <a:cxn ang="0">
                  <a:pos x="1478" y="736"/>
                </a:cxn>
                <a:cxn ang="0">
                  <a:pos x="1492" y="741"/>
                </a:cxn>
                <a:cxn ang="0">
                  <a:pos x="1521" y="709"/>
                </a:cxn>
                <a:cxn ang="0">
                  <a:pos x="1568" y="665"/>
                </a:cxn>
                <a:cxn ang="0">
                  <a:pos x="1616" y="586"/>
                </a:cxn>
              </a:cxnLst>
              <a:rect l="0" t="0" r="r" b="b"/>
              <a:pathLst>
                <a:path w="1629" h="1104">
                  <a:moveTo>
                    <a:pt x="610" y="406"/>
                  </a:moveTo>
                  <a:lnTo>
                    <a:pt x="610" y="406"/>
                  </a:lnTo>
                  <a:lnTo>
                    <a:pt x="612" y="401"/>
                  </a:lnTo>
                  <a:lnTo>
                    <a:pt x="610" y="397"/>
                  </a:lnTo>
                  <a:lnTo>
                    <a:pt x="606" y="393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85" y="383"/>
                  </a:lnTo>
                  <a:lnTo>
                    <a:pt x="579" y="377"/>
                  </a:lnTo>
                  <a:lnTo>
                    <a:pt x="575" y="369"/>
                  </a:lnTo>
                  <a:lnTo>
                    <a:pt x="568" y="354"/>
                  </a:lnTo>
                  <a:lnTo>
                    <a:pt x="568" y="354"/>
                  </a:lnTo>
                  <a:lnTo>
                    <a:pt x="562" y="347"/>
                  </a:lnTo>
                  <a:lnTo>
                    <a:pt x="556" y="340"/>
                  </a:lnTo>
                  <a:lnTo>
                    <a:pt x="545" y="330"/>
                  </a:lnTo>
                  <a:lnTo>
                    <a:pt x="536" y="322"/>
                  </a:lnTo>
                  <a:lnTo>
                    <a:pt x="533" y="319"/>
                  </a:lnTo>
                  <a:lnTo>
                    <a:pt x="532" y="316"/>
                  </a:lnTo>
                  <a:lnTo>
                    <a:pt x="532" y="316"/>
                  </a:lnTo>
                  <a:lnTo>
                    <a:pt x="532" y="313"/>
                  </a:lnTo>
                  <a:lnTo>
                    <a:pt x="529" y="310"/>
                  </a:lnTo>
                  <a:lnTo>
                    <a:pt x="522" y="309"/>
                  </a:lnTo>
                  <a:lnTo>
                    <a:pt x="514" y="310"/>
                  </a:lnTo>
                  <a:lnTo>
                    <a:pt x="512" y="312"/>
                  </a:lnTo>
                  <a:lnTo>
                    <a:pt x="511" y="315"/>
                  </a:lnTo>
                  <a:lnTo>
                    <a:pt x="511" y="315"/>
                  </a:lnTo>
                  <a:lnTo>
                    <a:pt x="511" y="316"/>
                  </a:lnTo>
                  <a:lnTo>
                    <a:pt x="509" y="319"/>
                  </a:lnTo>
                  <a:lnTo>
                    <a:pt x="505" y="322"/>
                  </a:lnTo>
                  <a:lnTo>
                    <a:pt x="496" y="326"/>
                  </a:lnTo>
                  <a:lnTo>
                    <a:pt x="496" y="326"/>
                  </a:lnTo>
                  <a:lnTo>
                    <a:pt x="492" y="327"/>
                  </a:lnTo>
                  <a:lnTo>
                    <a:pt x="489" y="326"/>
                  </a:lnTo>
                  <a:lnTo>
                    <a:pt x="484" y="317"/>
                  </a:lnTo>
                  <a:lnTo>
                    <a:pt x="484" y="317"/>
                  </a:lnTo>
                  <a:lnTo>
                    <a:pt x="479" y="313"/>
                  </a:lnTo>
                  <a:lnTo>
                    <a:pt x="474" y="309"/>
                  </a:lnTo>
                  <a:lnTo>
                    <a:pt x="469" y="305"/>
                  </a:lnTo>
                  <a:lnTo>
                    <a:pt x="468" y="302"/>
                  </a:lnTo>
                  <a:lnTo>
                    <a:pt x="468" y="302"/>
                  </a:lnTo>
                  <a:lnTo>
                    <a:pt x="467" y="299"/>
                  </a:lnTo>
                  <a:lnTo>
                    <a:pt x="465" y="295"/>
                  </a:lnTo>
                  <a:lnTo>
                    <a:pt x="461" y="293"/>
                  </a:lnTo>
                  <a:lnTo>
                    <a:pt x="459" y="293"/>
                  </a:lnTo>
                  <a:lnTo>
                    <a:pt x="457" y="293"/>
                  </a:lnTo>
                  <a:lnTo>
                    <a:pt x="457" y="293"/>
                  </a:lnTo>
                  <a:lnTo>
                    <a:pt x="451" y="295"/>
                  </a:lnTo>
                  <a:lnTo>
                    <a:pt x="447" y="296"/>
                  </a:lnTo>
                  <a:lnTo>
                    <a:pt x="444" y="295"/>
                  </a:lnTo>
                  <a:lnTo>
                    <a:pt x="442" y="296"/>
                  </a:lnTo>
                  <a:lnTo>
                    <a:pt x="442" y="296"/>
                  </a:lnTo>
                  <a:lnTo>
                    <a:pt x="440" y="298"/>
                  </a:lnTo>
                  <a:lnTo>
                    <a:pt x="437" y="296"/>
                  </a:lnTo>
                  <a:lnTo>
                    <a:pt x="434" y="295"/>
                  </a:lnTo>
                  <a:lnTo>
                    <a:pt x="434" y="49"/>
                  </a:lnTo>
                  <a:lnTo>
                    <a:pt x="434" y="49"/>
                  </a:lnTo>
                  <a:lnTo>
                    <a:pt x="425" y="47"/>
                  </a:lnTo>
                  <a:lnTo>
                    <a:pt x="425" y="47"/>
                  </a:lnTo>
                  <a:lnTo>
                    <a:pt x="408" y="40"/>
                  </a:lnTo>
                  <a:lnTo>
                    <a:pt x="400" y="39"/>
                  </a:lnTo>
                  <a:lnTo>
                    <a:pt x="393" y="39"/>
                  </a:lnTo>
                  <a:lnTo>
                    <a:pt x="393" y="39"/>
                  </a:lnTo>
                  <a:lnTo>
                    <a:pt x="376" y="40"/>
                  </a:lnTo>
                  <a:lnTo>
                    <a:pt x="368" y="40"/>
                  </a:lnTo>
                  <a:lnTo>
                    <a:pt x="361" y="39"/>
                  </a:lnTo>
                  <a:lnTo>
                    <a:pt x="361" y="39"/>
                  </a:lnTo>
                  <a:lnTo>
                    <a:pt x="357" y="37"/>
                  </a:lnTo>
                  <a:lnTo>
                    <a:pt x="351" y="36"/>
                  </a:lnTo>
                  <a:lnTo>
                    <a:pt x="344" y="34"/>
                  </a:lnTo>
                  <a:lnTo>
                    <a:pt x="337" y="36"/>
                  </a:lnTo>
                  <a:lnTo>
                    <a:pt x="337" y="36"/>
                  </a:lnTo>
                  <a:lnTo>
                    <a:pt x="329" y="36"/>
                  </a:lnTo>
                  <a:lnTo>
                    <a:pt x="320" y="33"/>
                  </a:lnTo>
                  <a:lnTo>
                    <a:pt x="313" y="29"/>
                  </a:lnTo>
                  <a:lnTo>
                    <a:pt x="303" y="26"/>
                  </a:lnTo>
                  <a:lnTo>
                    <a:pt x="303" y="26"/>
                  </a:lnTo>
                  <a:lnTo>
                    <a:pt x="290" y="24"/>
                  </a:lnTo>
                  <a:lnTo>
                    <a:pt x="279" y="26"/>
                  </a:lnTo>
                  <a:lnTo>
                    <a:pt x="267" y="27"/>
                  </a:lnTo>
                  <a:lnTo>
                    <a:pt x="262" y="29"/>
                  </a:lnTo>
                  <a:lnTo>
                    <a:pt x="262" y="29"/>
                  </a:lnTo>
                  <a:lnTo>
                    <a:pt x="259" y="29"/>
                  </a:lnTo>
                  <a:lnTo>
                    <a:pt x="257" y="27"/>
                  </a:lnTo>
                  <a:lnTo>
                    <a:pt x="255" y="24"/>
                  </a:lnTo>
                  <a:lnTo>
                    <a:pt x="252" y="24"/>
                  </a:lnTo>
                  <a:lnTo>
                    <a:pt x="252" y="24"/>
                  </a:lnTo>
                  <a:lnTo>
                    <a:pt x="249" y="24"/>
                  </a:lnTo>
                  <a:lnTo>
                    <a:pt x="248" y="22"/>
                  </a:lnTo>
                  <a:lnTo>
                    <a:pt x="248" y="19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5" y="14"/>
                  </a:lnTo>
                  <a:lnTo>
                    <a:pt x="242" y="13"/>
                  </a:lnTo>
                  <a:lnTo>
                    <a:pt x="233" y="13"/>
                  </a:lnTo>
                  <a:lnTo>
                    <a:pt x="219" y="16"/>
                  </a:lnTo>
                  <a:lnTo>
                    <a:pt x="219" y="16"/>
                  </a:lnTo>
                  <a:lnTo>
                    <a:pt x="215" y="16"/>
                  </a:lnTo>
                  <a:lnTo>
                    <a:pt x="212" y="14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9"/>
                  </a:lnTo>
                  <a:lnTo>
                    <a:pt x="208" y="7"/>
                  </a:lnTo>
                  <a:lnTo>
                    <a:pt x="205" y="9"/>
                  </a:lnTo>
                  <a:lnTo>
                    <a:pt x="202" y="12"/>
                  </a:lnTo>
                  <a:lnTo>
                    <a:pt x="202" y="12"/>
                  </a:lnTo>
                  <a:lnTo>
                    <a:pt x="201" y="14"/>
                  </a:lnTo>
                  <a:lnTo>
                    <a:pt x="196" y="16"/>
                  </a:lnTo>
                  <a:lnTo>
                    <a:pt x="193" y="16"/>
                  </a:lnTo>
                  <a:lnTo>
                    <a:pt x="191" y="14"/>
                  </a:lnTo>
                  <a:lnTo>
                    <a:pt x="191" y="14"/>
                  </a:lnTo>
                  <a:lnTo>
                    <a:pt x="189" y="13"/>
                  </a:lnTo>
                  <a:lnTo>
                    <a:pt x="189" y="12"/>
                  </a:lnTo>
                  <a:lnTo>
                    <a:pt x="192" y="10"/>
                  </a:lnTo>
                  <a:lnTo>
                    <a:pt x="195" y="9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195" y="4"/>
                  </a:lnTo>
                  <a:lnTo>
                    <a:pt x="192" y="3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1" y="2"/>
                  </a:lnTo>
                  <a:lnTo>
                    <a:pt x="176" y="3"/>
                  </a:lnTo>
                  <a:lnTo>
                    <a:pt x="166" y="12"/>
                  </a:lnTo>
                  <a:lnTo>
                    <a:pt x="166" y="12"/>
                  </a:lnTo>
                  <a:lnTo>
                    <a:pt x="161" y="14"/>
                  </a:lnTo>
                  <a:lnTo>
                    <a:pt x="154" y="17"/>
                  </a:lnTo>
                  <a:lnTo>
                    <a:pt x="148" y="17"/>
                  </a:lnTo>
                  <a:lnTo>
                    <a:pt x="142" y="16"/>
                  </a:lnTo>
                  <a:lnTo>
                    <a:pt x="142" y="16"/>
                  </a:lnTo>
                  <a:lnTo>
                    <a:pt x="137" y="16"/>
                  </a:lnTo>
                  <a:lnTo>
                    <a:pt x="131" y="17"/>
                  </a:lnTo>
                  <a:lnTo>
                    <a:pt x="128" y="19"/>
                  </a:lnTo>
                  <a:lnTo>
                    <a:pt x="127" y="22"/>
                  </a:lnTo>
                  <a:lnTo>
                    <a:pt x="127" y="22"/>
                  </a:lnTo>
                  <a:lnTo>
                    <a:pt x="128" y="23"/>
                  </a:lnTo>
                  <a:lnTo>
                    <a:pt x="131" y="24"/>
                  </a:lnTo>
                  <a:lnTo>
                    <a:pt x="132" y="27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28" y="30"/>
                  </a:lnTo>
                  <a:lnTo>
                    <a:pt x="127" y="30"/>
                  </a:lnTo>
                  <a:lnTo>
                    <a:pt x="124" y="29"/>
                  </a:lnTo>
                  <a:lnTo>
                    <a:pt x="122" y="27"/>
                  </a:lnTo>
                  <a:lnTo>
                    <a:pt x="121" y="27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4" y="31"/>
                  </a:lnTo>
                  <a:lnTo>
                    <a:pt x="10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1" y="34"/>
                  </a:lnTo>
                  <a:lnTo>
                    <a:pt x="85" y="3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51"/>
                  </a:lnTo>
                  <a:lnTo>
                    <a:pt x="75" y="54"/>
                  </a:lnTo>
                  <a:lnTo>
                    <a:pt x="74" y="59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5" y="68"/>
                  </a:lnTo>
                  <a:lnTo>
                    <a:pt x="60" y="71"/>
                  </a:lnTo>
                  <a:lnTo>
                    <a:pt x="47" y="73"/>
                  </a:lnTo>
                  <a:lnTo>
                    <a:pt x="36" y="74"/>
                  </a:lnTo>
                  <a:lnTo>
                    <a:pt x="28" y="73"/>
                  </a:lnTo>
                  <a:lnTo>
                    <a:pt x="28" y="73"/>
                  </a:lnTo>
                  <a:lnTo>
                    <a:pt x="27" y="74"/>
                  </a:lnTo>
                  <a:lnTo>
                    <a:pt x="26" y="77"/>
                  </a:lnTo>
                  <a:lnTo>
                    <a:pt x="26" y="80"/>
                  </a:lnTo>
                  <a:lnTo>
                    <a:pt x="24" y="83"/>
                  </a:lnTo>
                  <a:lnTo>
                    <a:pt x="24" y="83"/>
                  </a:lnTo>
                  <a:lnTo>
                    <a:pt x="24" y="86"/>
                  </a:lnTo>
                  <a:lnTo>
                    <a:pt x="27" y="88"/>
                  </a:lnTo>
                  <a:lnTo>
                    <a:pt x="33" y="91"/>
                  </a:lnTo>
                  <a:lnTo>
                    <a:pt x="43" y="94"/>
                  </a:lnTo>
                  <a:lnTo>
                    <a:pt x="43" y="94"/>
                  </a:lnTo>
                  <a:lnTo>
                    <a:pt x="48" y="97"/>
                  </a:lnTo>
                  <a:lnTo>
                    <a:pt x="53" y="100"/>
                  </a:lnTo>
                  <a:lnTo>
                    <a:pt x="60" y="108"/>
                  </a:lnTo>
                  <a:lnTo>
                    <a:pt x="65" y="117"/>
                  </a:lnTo>
                  <a:lnTo>
                    <a:pt x="68" y="123"/>
                  </a:lnTo>
                  <a:lnTo>
                    <a:pt x="68" y="123"/>
                  </a:lnTo>
                  <a:lnTo>
                    <a:pt x="70" y="124"/>
                  </a:lnTo>
                  <a:lnTo>
                    <a:pt x="73" y="124"/>
                  </a:lnTo>
                  <a:lnTo>
                    <a:pt x="80" y="124"/>
                  </a:lnTo>
                  <a:lnTo>
                    <a:pt x="88" y="123"/>
                  </a:lnTo>
                  <a:lnTo>
                    <a:pt x="95" y="123"/>
                  </a:lnTo>
                  <a:lnTo>
                    <a:pt x="95" y="123"/>
                  </a:lnTo>
                  <a:lnTo>
                    <a:pt x="98" y="124"/>
                  </a:lnTo>
                  <a:lnTo>
                    <a:pt x="98" y="125"/>
                  </a:lnTo>
                  <a:lnTo>
                    <a:pt x="100" y="130"/>
                  </a:lnTo>
                  <a:lnTo>
                    <a:pt x="98" y="134"/>
                  </a:lnTo>
                  <a:lnTo>
                    <a:pt x="100" y="135"/>
                  </a:lnTo>
                  <a:lnTo>
                    <a:pt x="101" y="137"/>
                  </a:lnTo>
                  <a:lnTo>
                    <a:pt x="101" y="137"/>
                  </a:lnTo>
                  <a:lnTo>
                    <a:pt x="107" y="138"/>
                  </a:lnTo>
                  <a:lnTo>
                    <a:pt x="111" y="138"/>
                  </a:lnTo>
                  <a:lnTo>
                    <a:pt x="115" y="138"/>
                  </a:lnTo>
                  <a:lnTo>
                    <a:pt x="117" y="140"/>
                  </a:lnTo>
                  <a:lnTo>
                    <a:pt x="118" y="141"/>
                  </a:lnTo>
                  <a:lnTo>
                    <a:pt x="118" y="141"/>
                  </a:lnTo>
                  <a:lnTo>
                    <a:pt x="118" y="142"/>
                  </a:lnTo>
                  <a:lnTo>
                    <a:pt x="117" y="142"/>
                  </a:lnTo>
                  <a:lnTo>
                    <a:pt x="112" y="142"/>
                  </a:lnTo>
                  <a:lnTo>
                    <a:pt x="105" y="144"/>
                  </a:lnTo>
                  <a:lnTo>
                    <a:pt x="102" y="144"/>
                  </a:lnTo>
                  <a:lnTo>
                    <a:pt x="100" y="145"/>
                  </a:lnTo>
                  <a:lnTo>
                    <a:pt x="100" y="145"/>
                  </a:lnTo>
                  <a:lnTo>
                    <a:pt x="91" y="151"/>
                  </a:lnTo>
                  <a:lnTo>
                    <a:pt x="88" y="151"/>
                  </a:lnTo>
                  <a:lnTo>
                    <a:pt x="85" y="150"/>
                  </a:lnTo>
                  <a:lnTo>
                    <a:pt x="85" y="150"/>
                  </a:lnTo>
                  <a:lnTo>
                    <a:pt x="83" y="148"/>
                  </a:lnTo>
                  <a:lnTo>
                    <a:pt x="77" y="148"/>
                  </a:lnTo>
                  <a:lnTo>
                    <a:pt x="65" y="150"/>
                  </a:lnTo>
                  <a:lnTo>
                    <a:pt x="65" y="150"/>
                  </a:lnTo>
                  <a:lnTo>
                    <a:pt x="63" y="150"/>
                  </a:lnTo>
                  <a:lnTo>
                    <a:pt x="63" y="148"/>
                  </a:lnTo>
                  <a:lnTo>
                    <a:pt x="63" y="145"/>
                  </a:lnTo>
                  <a:lnTo>
                    <a:pt x="65" y="138"/>
                  </a:lnTo>
                  <a:lnTo>
                    <a:pt x="65" y="138"/>
                  </a:lnTo>
                  <a:lnTo>
                    <a:pt x="64" y="135"/>
                  </a:lnTo>
                  <a:lnTo>
                    <a:pt x="60" y="134"/>
                  </a:lnTo>
                  <a:lnTo>
                    <a:pt x="53" y="135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37" y="144"/>
                  </a:lnTo>
                  <a:lnTo>
                    <a:pt x="36" y="148"/>
                  </a:lnTo>
                  <a:lnTo>
                    <a:pt x="36" y="148"/>
                  </a:lnTo>
                  <a:lnTo>
                    <a:pt x="36" y="150"/>
                  </a:lnTo>
                  <a:lnTo>
                    <a:pt x="34" y="150"/>
                  </a:lnTo>
                  <a:lnTo>
                    <a:pt x="31" y="150"/>
                  </a:lnTo>
                  <a:lnTo>
                    <a:pt x="27" y="148"/>
                  </a:lnTo>
                  <a:lnTo>
                    <a:pt x="24" y="148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10" y="157"/>
                  </a:lnTo>
                  <a:lnTo>
                    <a:pt x="4" y="16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3" y="165"/>
                  </a:lnTo>
                  <a:lnTo>
                    <a:pt x="9" y="168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6" y="172"/>
                  </a:lnTo>
                  <a:lnTo>
                    <a:pt x="26" y="174"/>
                  </a:lnTo>
                  <a:lnTo>
                    <a:pt x="23" y="175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1" y="179"/>
                  </a:lnTo>
                  <a:lnTo>
                    <a:pt x="21" y="179"/>
                  </a:lnTo>
                  <a:lnTo>
                    <a:pt x="24" y="181"/>
                  </a:lnTo>
                  <a:lnTo>
                    <a:pt x="26" y="184"/>
                  </a:lnTo>
                  <a:lnTo>
                    <a:pt x="28" y="188"/>
                  </a:lnTo>
                  <a:lnTo>
                    <a:pt x="33" y="191"/>
                  </a:lnTo>
                  <a:lnTo>
                    <a:pt x="33" y="191"/>
                  </a:lnTo>
                  <a:lnTo>
                    <a:pt x="37" y="192"/>
                  </a:lnTo>
                  <a:lnTo>
                    <a:pt x="41" y="194"/>
                  </a:lnTo>
                  <a:lnTo>
                    <a:pt x="51" y="192"/>
                  </a:lnTo>
                  <a:lnTo>
                    <a:pt x="67" y="191"/>
                  </a:lnTo>
                  <a:lnTo>
                    <a:pt x="67" y="191"/>
                  </a:lnTo>
                  <a:lnTo>
                    <a:pt x="71" y="192"/>
                  </a:lnTo>
                  <a:lnTo>
                    <a:pt x="75" y="194"/>
                  </a:lnTo>
                  <a:lnTo>
                    <a:pt x="78" y="195"/>
                  </a:lnTo>
                  <a:lnTo>
                    <a:pt x="81" y="192"/>
                  </a:lnTo>
                  <a:lnTo>
                    <a:pt x="81" y="192"/>
                  </a:lnTo>
                  <a:lnTo>
                    <a:pt x="87" y="188"/>
                  </a:lnTo>
                  <a:lnTo>
                    <a:pt x="94" y="184"/>
                  </a:lnTo>
                  <a:lnTo>
                    <a:pt x="98" y="181"/>
                  </a:lnTo>
                  <a:lnTo>
                    <a:pt x="102" y="181"/>
                  </a:lnTo>
                  <a:lnTo>
                    <a:pt x="107" y="181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12" y="185"/>
                  </a:lnTo>
                  <a:lnTo>
                    <a:pt x="112" y="187"/>
                  </a:lnTo>
                  <a:lnTo>
                    <a:pt x="110" y="189"/>
                  </a:lnTo>
                  <a:lnTo>
                    <a:pt x="105" y="191"/>
                  </a:lnTo>
                  <a:lnTo>
                    <a:pt x="105" y="192"/>
                  </a:lnTo>
                  <a:lnTo>
                    <a:pt x="105" y="194"/>
                  </a:lnTo>
                  <a:lnTo>
                    <a:pt x="105" y="194"/>
                  </a:lnTo>
                  <a:lnTo>
                    <a:pt x="108" y="198"/>
                  </a:lnTo>
                  <a:lnTo>
                    <a:pt x="111" y="204"/>
                  </a:lnTo>
                  <a:lnTo>
                    <a:pt x="111" y="211"/>
                  </a:lnTo>
                  <a:lnTo>
                    <a:pt x="110" y="214"/>
                  </a:lnTo>
                  <a:lnTo>
                    <a:pt x="107" y="215"/>
                  </a:lnTo>
                  <a:lnTo>
                    <a:pt x="107" y="215"/>
                  </a:lnTo>
                  <a:lnTo>
                    <a:pt x="101" y="218"/>
                  </a:lnTo>
                  <a:lnTo>
                    <a:pt x="97" y="218"/>
                  </a:lnTo>
                  <a:lnTo>
                    <a:pt x="88" y="216"/>
                  </a:lnTo>
                  <a:lnTo>
                    <a:pt x="88" y="216"/>
                  </a:lnTo>
                  <a:lnTo>
                    <a:pt x="87" y="216"/>
                  </a:lnTo>
                  <a:lnTo>
                    <a:pt x="85" y="218"/>
                  </a:lnTo>
                  <a:lnTo>
                    <a:pt x="84" y="221"/>
                  </a:lnTo>
                  <a:lnTo>
                    <a:pt x="83" y="225"/>
                  </a:lnTo>
                  <a:lnTo>
                    <a:pt x="80" y="229"/>
                  </a:lnTo>
                  <a:lnTo>
                    <a:pt x="80" y="229"/>
                  </a:lnTo>
                  <a:lnTo>
                    <a:pt x="77" y="231"/>
                  </a:lnTo>
                  <a:lnTo>
                    <a:pt x="74" y="231"/>
                  </a:lnTo>
                  <a:lnTo>
                    <a:pt x="70" y="229"/>
                  </a:lnTo>
                  <a:lnTo>
                    <a:pt x="64" y="226"/>
                  </a:lnTo>
                  <a:lnTo>
                    <a:pt x="61" y="225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5" y="225"/>
                  </a:lnTo>
                  <a:lnTo>
                    <a:pt x="54" y="226"/>
                  </a:lnTo>
                  <a:lnTo>
                    <a:pt x="53" y="231"/>
                  </a:lnTo>
                  <a:lnTo>
                    <a:pt x="53" y="236"/>
                  </a:lnTo>
                  <a:lnTo>
                    <a:pt x="53" y="241"/>
                  </a:lnTo>
                  <a:lnTo>
                    <a:pt x="53" y="241"/>
                  </a:lnTo>
                  <a:lnTo>
                    <a:pt x="53" y="242"/>
                  </a:lnTo>
                  <a:lnTo>
                    <a:pt x="51" y="243"/>
                  </a:lnTo>
                  <a:lnTo>
                    <a:pt x="46" y="243"/>
                  </a:lnTo>
                  <a:lnTo>
                    <a:pt x="40" y="246"/>
                  </a:lnTo>
                  <a:lnTo>
                    <a:pt x="38" y="24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4" y="256"/>
                  </a:lnTo>
                  <a:lnTo>
                    <a:pt x="33" y="258"/>
                  </a:lnTo>
                  <a:lnTo>
                    <a:pt x="28" y="259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8" y="266"/>
                  </a:lnTo>
                  <a:lnTo>
                    <a:pt x="28" y="266"/>
                  </a:lnTo>
                  <a:lnTo>
                    <a:pt x="34" y="272"/>
                  </a:lnTo>
                  <a:lnTo>
                    <a:pt x="37" y="275"/>
                  </a:lnTo>
                  <a:lnTo>
                    <a:pt x="40" y="275"/>
                  </a:lnTo>
                  <a:lnTo>
                    <a:pt x="43" y="276"/>
                  </a:lnTo>
                  <a:lnTo>
                    <a:pt x="43" y="276"/>
                  </a:lnTo>
                  <a:lnTo>
                    <a:pt x="46" y="278"/>
                  </a:lnTo>
                  <a:lnTo>
                    <a:pt x="46" y="280"/>
                  </a:lnTo>
                  <a:lnTo>
                    <a:pt x="43" y="285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3" y="292"/>
                  </a:lnTo>
                  <a:lnTo>
                    <a:pt x="43" y="292"/>
                  </a:lnTo>
                  <a:lnTo>
                    <a:pt x="48" y="295"/>
                  </a:lnTo>
                  <a:lnTo>
                    <a:pt x="53" y="299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4" y="312"/>
                  </a:lnTo>
                  <a:lnTo>
                    <a:pt x="67" y="312"/>
                  </a:lnTo>
                  <a:lnTo>
                    <a:pt x="71" y="310"/>
                  </a:lnTo>
                  <a:lnTo>
                    <a:pt x="75" y="309"/>
                  </a:lnTo>
                  <a:lnTo>
                    <a:pt x="81" y="307"/>
                  </a:lnTo>
                  <a:lnTo>
                    <a:pt x="81" y="307"/>
                  </a:lnTo>
                  <a:lnTo>
                    <a:pt x="84" y="307"/>
                  </a:lnTo>
                  <a:lnTo>
                    <a:pt x="85" y="306"/>
                  </a:lnTo>
                  <a:lnTo>
                    <a:pt x="87" y="302"/>
                  </a:lnTo>
                  <a:lnTo>
                    <a:pt x="87" y="300"/>
                  </a:lnTo>
                  <a:lnTo>
                    <a:pt x="88" y="300"/>
                  </a:lnTo>
                  <a:lnTo>
                    <a:pt x="90" y="300"/>
                  </a:lnTo>
                  <a:lnTo>
                    <a:pt x="90" y="300"/>
                  </a:lnTo>
                  <a:lnTo>
                    <a:pt x="92" y="305"/>
                  </a:lnTo>
                  <a:lnTo>
                    <a:pt x="95" y="310"/>
                  </a:lnTo>
                  <a:lnTo>
                    <a:pt x="97" y="315"/>
                  </a:lnTo>
                  <a:lnTo>
                    <a:pt x="97" y="317"/>
                  </a:lnTo>
                  <a:lnTo>
                    <a:pt x="95" y="319"/>
                  </a:lnTo>
                  <a:lnTo>
                    <a:pt x="95" y="319"/>
                  </a:lnTo>
                  <a:lnTo>
                    <a:pt x="94" y="322"/>
                  </a:lnTo>
                  <a:lnTo>
                    <a:pt x="94" y="326"/>
                  </a:lnTo>
                  <a:lnTo>
                    <a:pt x="94" y="335"/>
                  </a:lnTo>
                  <a:lnTo>
                    <a:pt x="94" y="335"/>
                  </a:lnTo>
                  <a:lnTo>
                    <a:pt x="95" y="336"/>
                  </a:lnTo>
                  <a:lnTo>
                    <a:pt x="97" y="337"/>
                  </a:lnTo>
                  <a:lnTo>
                    <a:pt x="102" y="337"/>
                  </a:lnTo>
                  <a:lnTo>
                    <a:pt x="108" y="336"/>
                  </a:lnTo>
                  <a:lnTo>
                    <a:pt x="111" y="335"/>
                  </a:lnTo>
                  <a:lnTo>
                    <a:pt x="112" y="333"/>
                  </a:lnTo>
                  <a:lnTo>
                    <a:pt x="112" y="333"/>
                  </a:lnTo>
                  <a:lnTo>
                    <a:pt x="112" y="330"/>
                  </a:lnTo>
                  <a:lnTo>
                    <a:pt x="115" y="330"/>
                  </a:lnTo>
                  <a:lnTo>
                    <a:pt x="121" y="329"/>
                  </a:lnTo>
                  <a:lnTo>
                    <a:pt x="128" y="330"/>
                  </a:lnTo>
                  <a:lnTo>
                    <a:pt x="131" y="332"/>
                  </a:lnTo>
                  <a:lnTo>
                    <a:pt x="134" y="335"/>
                  </a:lnTo>
                  <a:lnTo>
                    <a:pt x="134" y="335"/>
                  </a:lnTo>
                  <a:lnTo>
                    <a:pt x="138" y="339"/>
                  </a:lnTo>
                  <a:lnTo>
                    <a:pt x="142" y="342"/>
                  </a:lnTo>
                  <a:lnTo>
                    <a:pt x="144" y="342"/>
                  </a:lnTo>
                  <a:lnTo>
                    <a:pt x="144" y="337"/>
                  </a:lnTo>
                  <a:lnTo>
                    <a:pt x="144" y="337"/>
                  </a:lnTo>
                  <a:lnTo>
                    <a:pt x="145" y="333"/>
                  </a:lnTo>
                  <a:lnTo>
                    <a:pt x="147" y="329"/>
                  </a:lnTo>
                  <a:lnTo>
                    <a:pt x="149" y="327"/>
                  </a:lnTo>
                  <a:lnTo>
                    <a:pt x="151" y="327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2" y="333"/>
                  </a:lnTo>
                  <a:lnTo>
                    <a:pt x="155" y="335"/>
                  </a:lnTo>
                  <a:lnTo>
                    <a:pt x="161" y="333"/>
                  </a:lnTo>
                  <a:lnTo>
                    <a:pt x="168" y="332"/>
                  </a:lnTo>
                  <a:lnTo>
                    <a:pt x="168" y="332"/>
                  </a:lnTo>
                  <a:lnTo>
                    <a:pt x="174" y="329"/>
                  </a:lnTo>
                  <a:lnTo>
                    <a:pt x="175" y="329"/>
                  </a:lnTo>
                  <a:lnTo>
                    <a:pt x="175" y="330"/>
                  </a:lnTo>
                  <a:lnTo>
                    <a:pt x="168" y="339"/>
                  </a:lnTo>
                  <a:lnTo>
                    <a:pt x="168" y="339"/>
                  </a:lnTo>
                  <a:lnTo>
                    <a:pt x="166" y="343"/>
                  </a:lnTo>
                  <a:lnTo>
                    <a:pt x="165" y="346"/>
                  </a:lnTo>
                  <a:lnTo>
                    <a:pt x="165" y="354"/>
                  </a:lnTo>
                  <a:lnTo>
                    <a:pt x="165" y="362"/>
                  </a:lnTo>
                  <a:lnTo>
                    <a:pt x="164" y="363"/>
                  </a:lnTo>
                  <a:lnTo>
                    <a:pt x="162" y="364"/>
                  </a:lnTo>
                  <a:lnTo>
                    <a:pt x="162" y="364"/>
                  </a:lnTo>
                  <a:lnTo>
                    <a:pt x="161" y="366"/>
                  </a:lnTo>
                  <a:lnTo>
                    <a:pt x="158" y="367"/>
                  </a:lnTo>
                  <a:lnTo>
                    <a:pt x="154" y="373"/>
                  </a:lnTo>
                  <a:lnTo>
                    <a:pt x="149" y="379"/>
                  </a:lnTo>
                  <a:lnTo>
                    <a:pt x="147" y="380"/>
                  </a:lnTo>
                  <a:lnTo>
                    <a:pt x="144" y="381"/>
                  </a:lnTo>
                  <a:lnTo>
                    <a:pt x="144" y="381"/>
                  </a:lnTo>
                  <a:lnTo>
                    <a:pt x="139" y="383"/>
                  </a:lnTo>
                  <a:lnTo>
                    <a:pt x="135" y="384"/>
                  </a:lnTo>
                  <a:lnTo>
                    <a:pt x="127" y="391"/>
                  </a:lnTo>
                  <a:lnTo>
                    <a:pt x="117" y="403"/>
                  </a:lnTo>
                  <a:lnTo>
                    <a:pt x="117" y="403"/>
                  </a:lnTo>
                  <a:lnTo>
                    <a:pt x="114" y="403"/>
                  </a:lnTo>
                  <a:lnTo>
                    <a:pt x="112" y="403"/>
                  </a:lnTo>
                  <a:lnTo>
                    <a:pt x="104" y="401"/>
                  </a:lnTo>
                  <a:lnTo>
                    <a:pt x="95" y="401"/>
                  </a:lnTo>
                  <a:lnTo>
                    <a:pt x="92" y="403"/>
                  </a:lnTo>
                  <a:lnTo>
                    <a:pt x="91" y="406"/>
                  </a:lnTo>
                  <a:lnTo>
                    <a:pt x="91" y="406"/>
                  </a:lnTo>
                  <a:lnTo>
                    <a:pt x="88" y="411"/>
                  </a:lnTo>
                  <a:lnTo>
                    <a:pt x="83" y="416"/>
                  </a:lnTo>
                  <a:lnTo>
                    <a:pt x="80" y="420"/>
                  </a:lnTo>
                  <a:lnTo>
                    <a:pt x="78" y="421"/>
                  </a:lnTo>
                  <a:lnTo>
                    <a:pt x="80" y="423"/>
                  </a:lnTo>
                  <a:lnTo>
                    <a:pt x="80" y="423"/>
                  </a:lnTo>
                  <a:lnTo>
                    <a:pt x="84" y="423"/>
                  </a:lnTo>
                  <a:lnTo>
                    <a:pt x="90" y="420"/>
                  </a:lnTo>
                  <a:lnTo>
                    <a:pt x="95" y="416"/>
                  </a:lnTo>
                  <a:lnTo>
                    <a:pt x="98" y="413"/>
                  </a:lnTo>
                  <a:lnTo>
                    <a:pt x="98" y="413"/>
                  </a:lnTo>
                  <a:lnTo>
                    <a:pt x="100" y="410"/>
                  </a:lnTo>
                  <a:lnTo>
                    <a:pt x="101" y="410"/>
                  </a:lnTo>
                  <a:lnTo>
                    <a:pt x="104" y="411"/>
                  </a:lnTo>
                  <a:lnTo>
                    <a:pt x="104" y="411"/>
                  </a:lnTo>
                  <a:lnTo>
                    <a:pt x="107" y="413"/>
                  </a:lnTo>
                  <a:lnTo>
                    <a:pt x="111" y="413"/>
                  </a:lnTo>
                  <a:lnTo>
                    <a:pt x="118" y="407"/>
                  </a:lnTo>
                  <a:lnTo>
                    <a:pt x="118" y="407"/>
                  </a:lnTo>
                  <a:lnTo>
                    <a:pt x="121" y="406"/>
                  </a:lnTo>
                  <a:lnTo>
                    <a:pt x="124" y="406"/>
                  </a:lnTo>
                  <a:lnTo>
                    <a:pt x="129" y="406"/>
                  </a:lnTo>
                  <a:lnTo>
                    <a:pt x="129" y="406"/>
                  </a:lnTo>
                  <a:lnTo>
                    <a:pt x="131" y="406"/>
                  </a:lnTo>
                  <a:lnTo>
                    <a:pt x="134" y="404"/>
                  </a:lnTo>
                  <a:lnTo>
                    <a:pt x="138" y="403"/>
                  </a:lnTo>
                  <a:lnTo>
                    <a:pt x="144" y="400"/>
                  </a:lnTo>
                  <a:lnTo>
                    <a:pt x="144" y="400"/>
                  </a:lnTo>
                  <a:lnTo>
                    <a:pt x="149" y="399"/>
                  </a:lnTo>
                  <a:lnTo>
                    <a:pt x="151" y="397"/>
                  </a:lnTo>
                  <a:lnTo>
                    <a:pt x="154" y="391"/>
                  </a:lnTo>
                  <a:lnTo>
                    <a:pt x="154" y="391"/>
                  </a:lnTo>
                  <a:lnTo>
                    <a:pt x="158" y="386"/>
                  </a:lnTo>
                  <a:lnTo>
                    <a:pt x="166" y="381"/>
                  </a:lnTo>
                  <a:lnTo>
                    <a:pt x="182" y="374"/>
                  </a:lnTo>
                  <a:lnTo>
                    <a:pt x="182" y="374"/>
                  </a:lnTo>
                  <a:lnTo>
                    <a:pt x="185" y="373"/>
                  </a:lnTo>
                  <a:lnTo>
                    <a:pt x="185" y="370"/>
                  </a:lnTo>
                  <a:lnTo>
                    <a:pt x="186" y="367"/>
                  </a:lnTo>
                  <a:lnTo>
                    <a:pt x="189" y="366"/>
                  </a:lnTo>
                  <a:lnTo>
                    <a:pt x="189" y="366"/>
                  </a:lnTo>
                  <a:lnTo>
                    <a:pt x="192" y="364"/>
                  </a:lnTo>
                  <a:lnTo>
                    <a:pt x="196" y="362"/>
                  </a:lnTo>
                  <a:lnTo>
                    <a:pt x="206" y="354"/>
                  </a:lnTo>
                  <a:lnTo>
                    <a:pt x="206" y="354"/>
                  </a:lnTo>
                  <a:lnTo>
                    <a:pt x="211" y="352"/>
                  </a:lnTo>
                  <a:lnTo>
                    <a:pt x="213" y="352"/>
                  </a:lnTo>
                  <a:lnTo>
                    <a:pt x="219" y="350"/>
                  </a:lnTo>
                  <a:lnTo>
                    <a:pt x="219" y="350"/>
                  </a:lnTo>
                  <a:lnTo>
                    <a:pt x="220" y="349"/>
                  </a:lnTo>
                  <a:lnTo>
                    <a:pt x="220" y="347"/>
                  </a:lnTo>
                  <a:lnTo>
                    <a:pt x="222" y="344"/>
                  </a:lnTo>
                  <a:lnTo>
                    <a:pt x="222" y="340"/>
                  </a:lnTo>
                  <a:lnTo>
                    <a:pt x="223" y="339"/>
                  </a:lnTo>
                  <a:lnTo>
                    <a:pt x="225" y="339"/>
                  </a:lnTo>
                  <a:lnTo>
                    <a:pt x="225" y="339"/>
                  </a:lnTo>
                  <a:lnTo>
                    <a:pt x="228" y="337"/>
                  </a:lnTo>
                  <a:lnTo>
                    <a:pt x="230" y="336"/>
                  </a:lnTo>
                  <a:lnTo>
                    <a:pt x="232" y="333"/>
                  </a:lnTo>
                  <a:lnTo>
                    <a:pt x="232" y="330"/>
                  </a:lnTo>
                  <a:lnTo>
                    <a:pt x="232" y="330"/>
                  </a:lnTo>
                  <a:lnTo>
                    <a:pt x="232" y="329"/>
                  </a:lnTo>
                  <a:lnTo>
                    <a:pt x="230" y="327"/>
                  </a:lnTo>
                  <a:lnTo>
                    <a:pt x="226" y="326"/>
                  </a:lnTo>
                  <a:lnTo>
                    <a:pt x="222" y="325"/>
                  </a:lnTo>
                  <a:lnTo>
                    <a:pt x="219" y="323"/>
                  </a:lnTo>
                  <a:lnTo>
                    <a:pt x="219" y="323"/>
                  </a:lnTo>
                  <a:lnTo>
                    <a:pt x="220" y="320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12"/>
                  </a:lnTo>
                  <a:lnTo>
                    <a:pt x="233" y="312"/>
                  </a:lnTo>
                  <a:lnTo>
                    <a:pt x="236" y="312"/>
                  </a:lnTo>
                  <a:lnTo>
                    <a:pt x="239" y="310"/>
                  </a:lnTo>
                  <a:lnTo>
                    <a:pt x="242" y="306"/>
                  </a:lnTo>
                  <a:lnTo>
                    <a:pt x="243" y="303"/>
                  </a:lnTo>
                  <a:lnTo>
                    <a:pt x="243" y="303"/>
                  </a:lnTo>
                  <a:lnTo>
                    <a:pt x="245" y="299"/>
                  </a:lnTo>
                  <a:lnTo>
                    <a:pt x="248" y="296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6" y="288"/>
                  </a:lnTo>
                  <a:lnTo>
                    <a:pt x="257" y="285"/>
                  </a:lnTo>
                  <a:lnTo>
                    <a:pt x="260" y="282"/>
                  </a:lnTo>
                  <a:lnTo>
                    <a:pt x="262" y="282"/>
                  </a:lnTo>
                  <a:lnTo>
                    <a:pt x="262" y="282"/>
                  </a:lnTo>
                  <a:lnTo>
                    <a:pt x="266" y="280"/>
                  </a:lnTo>
                  <a:lnTo>
                    <a:pt x="269" y="278"/>
                  </a:lnTo>
                  <a:lnTo>
                    <a:pt x="276" y="272"/>
                  </a:lnTo>
                  <a:lnTo>
                    <a:pt x="276" y="272"/>
                  </a:lnTo>
                  <a:lnTo>
                    <a:pt x="279" y="270"/>
                  </a:lnTo>
                  <a:lnTo>
                    <a:pt x="279" y="272"/>
                  </a:lnTo>
                  <a:lnTo>
                    <a:pt x="280" y="275"/>
                  </a:lnTo>
                  <a:lnTo>
                    <a:pt x="286" y="276"/>
                  </a:lnTo>
                  <a:lnTo>
                    <a:pt x="286" y="276"/>
                  </a:lnTo>
                  <a:lnTo>
                    <a:pt x="289" y="276"/>
                  </a:lnTo>
                  <a:lnTo>
                    <a:pt x="290" y="278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0" y="282"/>
                  </a:lnTo>
                  <a:lnTo>
                    <a:pt x="289" y="282"/>
                  </a:lnTo>
                  <a:lnTo>
                    <a:pt x="286" y="282"/>
                  </a:lnTo>
                  <a:lnTo>
                    <a:pt x="286" y="282"/>
                  </a:lnTo>
                  <a:lnTo>
                    <a:pt x="282" y="280"/>
                  </a:lnTo>
                  <a:lnTo>
                    <a:pt x="277" y="280"/>
                  </a:lnTo>
                  <a:lnTo>
                    <a:pt x="273" y="282"/>
                  </a:lnTo>
                  <a:lnTo>
                    <a:pt x="269" y="285"/>
                  </a:lnTo>
                  <a:lnTo>
                    <a:pt x="269" y="285"/>
                  </a:lnTo>
                  <a:lnTo>
                    <a:pt x="266" y="289"/>
                  </a:lnTo>
                  <a:lnTo>
                    <a:pt x="266" y="292"/>
                  </a:lnTo>
                  <a:lnTo>
                    <a:pt x="265" y="295"/>
                  </a:lnTo>
                  <a:lnTo>
                    <a:pt x="263" y="299"/>
                  </a:lnTo>
                  <a:lnTo>
                    <a:pt x="263" y="299"/>
                  </a:lnTo>
                  <a:lnTo>
                    <a:pt x="260" y="305"/>
                  </a:lnTo>
                  <a:lnTo>
                    <a:pt x="259" y="307"/>
                  </a:lnTo>
                  <a:lnTo>
                    <a:pt x="260" y="310"/>
                  </a:lnTo>
                  <a:lnTo>
                    <a:pt x="265" y="312"/>
                  </a:lnTo>
                  <a:lnTo>
                    <a:pt x="265" y="312"/>
                  </a:lnTo>
                  <a:lnTo>
                    <a:pt x="266" y="312"/>
                  </a:lnTo>
                  <a:lnTo>
                    <a:pt x="266" y="315"/>
                  </a:lnTo>
                  <a:lnTo>
                    <a:pt x="263" y="316"/>
                  </a:lnTo>
                  <a:lnTo>
                    <a:pt x="259" y="319"/>
                  </a:lnTo>
                  <a:lnTo>
                    <a:pt x="259" y="319"/>
                  </a:lnTo>
                  <a:lnTo>
                    <a:pt x="256" y="320"/>
                  </a:lnTo>
                  <a:lnTo>
                    <a:pt x="256" y="322"/>
                  </a:lnTo>
                  <a:lnTo>
                    <a:pt x="259" y="323"/>
                  </a:lnTo>
                  <a:lnTo>
                    <a:pt x="265" y="323"/>
                  </a:lnTo>
                  <a:lnTo>
                    <a:pt x="265" y="323"/>
                  </a:lnTo>
                  <a:lnTo>
                    <a:pt x="272" y="322"/>
                  </a:lnTo>
                  <a:lnTo>
                    <a:pt x="279" y="317"/>
                  </a:lnTo>
                  <a:lnTo>
                    <a:pt x="287" y="312"/>
                  </a:lnTo>
                  <a:lnTo>
                    <a:pt x="296" y="306"/>
                  </a:lnTo>
                  <a:lnTo>
                    <a:pt x="296" y="306"/>
                  </a:lnTo>
                  <a:lnTo>
                    <a:pt x="304" y="303"/>
                  </a:lnTo>
                  <a:lnTo>
                    <a:pt x="312" y="305"/>
                  </a:lnTo>
                  <a:lnTo>
                    <a:pt x="316" y="305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0" y="303"/>
                  </a:lnTo>
                  <a:lnTo>
                    <a:pt x="320" y="302"/>
                  </a:lnTo>
                  <a:lnTo>
                    <a:pt x="319" y="299"/>
                  </a:lnTo>
                  <a:lnTo>
                    <a:pt x="320" y="298"/>
                  </a:lnTo>
                  <a:lnTo>
                    <a:pt x="320" y="298"/>
                  </a:lnTo>
                  <a:lnTo>
                    <a:pt x="320" y="296"/>
                  </a:lnTo>
                  <a:lnTo>
                    <a:pt x="319" y="295"/>
                  </a:lnTo>
                  <a:lnTo>
                    <a:pt x="316" y="292"/>
                  </a:lnTo>
                  <a:lnTo>
                    <a:pt x="313" y="288"/>
                  </a:lnTo>
                  <a:lnTo>
                    <a:pt x="313" y="288"/>
                  </a:lnTo>
                  <a:lnTo>
                    <a:pt x="313" y="285"/>
                  </a:lnTo>
                  <a:lnTo>
                    <a:pt x="314" y="283"/>
                  </a:lnTo>
                  <a:lnTo>
                    <a:pt x="316" y="282"/>
                  </a:lnTo>
                  <a:lnTo>
                    <a:pt x="319" y="279"/>
                  </a:lnTo>
                  <a:lnTo>
                    <a:pt x="319" y="279"/>
                  </a:lnTo>
                  <a:lnTo>
                    <a:pt x="320" y="278"/>
                  </a:lnTo>
                  <a:lnTo>
                    <a:pt x="322" y="276"/>
                  </a:lnTo>
                  <a:lnTo>
                    <a:pt x="327" y="279"/>
                  </a:lnTo>
                  <a:lnTo>
                    <a:pt x="327" y="279"/>
                  </a:lnTo>
                  <a:lnTo>
                    <a:pt x="330" y="279"/>
                  </a:lnTo>
                  <a:lnTo>
                    <a:pt x="333" y="279"/>
                  </a:lnTo>
                  <a:lnTo>
                    <a:pt x="336" y="280"/>
                  </a:lnTo>
                  <a:lnTo>
                    <a:pt x="339" y="283"/>
                  </a:lnTo>
                  <a:lnTo>
                    <a:pt x="339" y="283"/>
                  </a:lnTo>
                  <a:lnTo>
                    <a:pt x="340" y="285"/>
                  </a:lnTo>
                  <a:lnTo>
                    <a:pt x="341" y="286"/>
                  </a:lnTo>
                  <a:lnTo>
                    <a:pt x="344" y="285"/>
                  </a:lnTo>
                  <a:lnTo>
                    <a:pt x="347" y="285"/>
                  </a:lnTo>
                  <a:lnTo>
                    <a:pt x="349" y="285"/>
                  </a:lnTo>
                  <a:lnTo>
                    <a:pt x="351" y="286"/>
                  </a:lnTo>
                  <a:lnTo>
                    <a:pt x="351" y="286"/>
                  </a:lnTo>
                  <a:lnTo>
                    <a:pt x="353" y="289"/>
                  </a:lnTo>
                  <a:lnTo>
                    <a:pt x="351" y="290"/>
                  </a:lnTo>
                  <a:lnTo>
                    <a:pt x="344" y="292"/>
                  </a:lnTo>
                  <a:lnTo>
                    <a:pt x="344" y="292"/>
                  </a:lnTo>
                  <a:lnTo>
                    <a:pt x="343" y="292"/>
                  </a:lnTo>
                  <a:lnTo>
                    <a:pt x="341" y="293"/>
                  </a:lnTo>
                  <a:lnTo>
                    <a:pt x="341" y="296"/>
                  </a:lnTo>
                  <a:lnTo>
                    <a:pt x="343" y="298"/>
                  </a:lnTo>
                  <a:lnTo>
                    <a:pt x="344" y="298"/>
                  </a:lnTo>
                  <a:lnTo>
                    <a:pt x="346" y="298"/>
                  </a:lnTo>
                  <a:lnTo>
                    <a:pt x="346" y="298"/>
                  </a:lnTo>
                  <a:lnTo>
                    <a:pt x="349" y="295"/>
                  </a:lnTo>
                  <a:lnTo>
                    <a:pt x="353" y="293"/>
                  </a:lnTo>
                  <a:lnTo>
                    <a:pt x="356" y="293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61" y="296"/>
                  </a:lnTo>
                  <a:lnTo>
                    <a:pt x="364" y="296"/>
                  </a:lnTo>
                  <a:lnTo>
                    <a:pt x="368" y="293"/>
                  </a:lnTo>
                  <a:lnTo>
                    <a:pt x="368" y="293"/>
                  </a:lnTo>
                  <a:lnTo>
                    <a:pt x="370" y="292"/>
                  </a:lnTo>
                  <a:lnTo>
                    <a:pt x="371" y="292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3" y="298"/>
                  </a:lnTo>
                  <a:lnTo>
                    <a:pt x="377" y="299"/>
                  </a:lnTo>
                  <a:lnTo>
                    <a:pt x="390" y="302"/>
                  </a:lnTo>
                  <a:lnTo>
                    <a:pt x="390" y="302"/>
                  </a:lnTo>
                  <a:lnTo>
                    <a:pt x="400" y="303"/>
                  </a:lnTo>
                  <a:lnTo>
                    <a:pt x="410" y="302"/>
                  </a:lnTo>
                  <a:lnTo>
                    <a:pt x="425" y="300"/>
                  </a:lnTo>
                  <a:lnTo>
                    <a:pt x="425" y="300"/>
                  </a:lnTo>
                  <a:lnTo>
                    <a:pt x="428" y="302"/>
                  </a:lnTo>
                  <a:lnTo>
                    <a:pt x="430" y="305"/>
                  </a:lnTo>
                  <a:lnTo>
                    <a:pt x="432" y="307"/>
                  </a:lnTo>
                  <a:lnTo>
                    <a:pt x="440" y="310"/>
                  </a:lnTo>
                  <a:lnTo>
                    <a:pt x="440" y="310"/>
                  </a:lnTo>
                  <a:lnTo>
                    <a:pt x="442" y="310"/>
                  </a:lnTo>
                  <a:lnTo>
                    <a:pt x="445" y="310"/>
                  </a:lnTo>
                  <a:lnTo>
                    <a:pt x="451" y="306"/>
                  </a:lnTo>
                  <a:lnTo>
                    <a:pt x="455" y="303"/>
                  </a:lnTo>
                  <a:lnTo>
                    <a:pt x="457" y="303"/>
                  </a:lnTo>
                  <a:lnTo>
                    <a:pt x="458" y="305"/>
                  </a:lnTo>
                  <a:lnTo>
                    <a:pt x="458" y="305"/>
                  </a:lnTo>
                  <a:lnTo>
                    <a:pt x="461" y="307"/>
                  </a:lnTo>
                  <a:lnTo>
                    <a:pt x="461" y="309"/>
                  </a:lnTo>
                  <a:lnTo>
                    <a:pt x="455" y="315"/>
                  </a:lnTo>
                  <a:lnTo>
                    <a:pt x="455" y="315"/>
                  </a:lnTo>
                  <a:lnTo>
                    <a:pt x="455" y="316"/>
                  </a:lnTo>
                  <a:lnTo>
                    <a:pt x="457" y="317"/>
                  </a:lnTo>
                  <a:lnTo>
                    <a:pt x="464" y="320"/>
                  </a:lnTo>
                  <a:lnTo>
                    <a:pt x="464" y="320"/>
                  </a:lnTo>
                  <a:lnTo>
                    <a:pt x="472" y="323"/>
                  </a:lnTo>
                  <a:lnTo>
                    <a:pt x="478" y="326"/>
                  </a:lnTo>
                  <a:lnTo>
                    <a:pt x="482" y="329"/>
                  </a:lnTo>
                  <a:lnTo>
                    <a:pt x="482" y="329"/>
                  </a:lnTo>
                  <a:lnTo>
                    <a:pt x="489" y="336"/>
                  </a:lnTo>
                  <a:lnTo>
                    <a:pt x="494" y="340"/>
                  </a:lnTo>
                  <a:lnTo>
                    <a:pt x="501" y="344"/>
                  </a:lnTo>
                  <a:lnTo>
                    <a:pt x="501" y="344"/>
                  </a:lnTo>
                  <a:lnTo>
                    <a:pt x="504" y="346"/>
                  </a:lnTo>
                  <a:lnTo>
                    <a:pt x="506" y="344"/>
                  </a:lnTo>
                  <a:lnTo>
                    <a:pt x="506" y="343"/>
                  </a:lnTo>
                  <a:lnTo>
                    <a:pt x="506" y="340"/>
                  </a:lnTo>
                  <a:lnTo>
                    <a:pt x="506" y="336"/>
                  </a:lnTo>
                  <a:lnTo>
                    <a:pt x="508" y="336"/>
                  </a:lnTo>
                  <a:lnTo>
                    <a:pt x="511" y="336"/>
                  </a:lnTo>
                  <a:lnTo>
                    <a:pt x="511" y="336"/>
                  </a:lnTo>
                  <a:lnTo>
                    <a:pt x="515" y="339"/>
                  </a:lnTo>
                  <a:lnTo>
                    <a:pt x="518" y="340"/>
                  </a:lnTo>
                  <a:lnTo>
                    <a:pt x="519" y="340"/>
                  </a:lnTo>
                  <a:lnTo>
                    <a:pt x="524" y="343"/>
                  </a:lnTo>
                  <a:lnTo>
                    <a:pt x="524" y="343"/>
                  </a:lnTo>
                  <a:lnTo>
                    <a:pt x="526" y="346"/>
                  </a:lnTo>
                  <a:lnTo>
                    <a:pt x="528" y="344"/>
                  </a:lnTo>
                  <a:lnTo>
                    <a:pt x="528" y="343"/>
                  </a:lnTo>
                  <a:lnTo>
                    <a:pt x="525" y="330"/>
                  </a:lnTo>
                  <a:lnTo>
                    <a:pt x="525" y="330"/>
                  </a:lnTo>
                  <a:lnTo>
                    <a:pt x="524" y="325"/>
                  </a:lnTo>
                  <a:lnTo>
                    <a:pt x="524" y="325"/>
                  </a:lnTo>
                  <a:lnTo>
                    <a:pt x="525" y="325"/>
                  </a:lnTo>
                  <a:lnTo>
                    <a:pt x="531" y="332"/>
                  </a:lnTo>
                  <a:lnTo>
                    <a:pt x="531" y="332"/>
                  </a:lnTo>
                  <a:lnTo>
                    <a:pt x="532" y="336"/>
                  </a:lnTo>
                  <a:lnTo>
                    <a:pt x="533" y="342"/>
                  </a:lnTo>
                  <a:lnTo>
                    <a:pt x="533" y="347"/>
                  </a:lnTo>
                  <a:lnTo>
                    <a:pt x="532" y="352"/>
                  </a:lnTo>
                  <a:lnTo>
                    <a:pt x="532" y="352"/>
                  </a:lnTo>
                  <a:lnTo>
                    <a:pt x="531" y="354"/>
                  </a:lnTo>
                  <a:lnTo>
                    <a:pt x="529" y="354"/>
                  </a:lnTo>
                  <a:lnTo>
                    <a:pt x="525" y="354"/>
                  </a:lnTo>
                  <a:lnTo>
                    <a:pt x="521" y="353"/>
                  </a:lnTo>
                  <a:lnTo>
                    <a:pt x="521" y="352"/>
                  </a:lnTo>
                  <a:lnTo>
                    <a:pt x="521" y="350"/>
                  </a:lnTo>
                  <a:lnTo>
                    <a:pt x="521" y="350"/>
                  </a:lnTo>
                  <a:lnTo>
                    <a:pt x="519" y="349"/>
                  </a:lnTo>
                  <a:lnTo>
                    <a:pt x="519" y="347"/>
                  </a:lnTo>
                  <a:lnTo>
                    <a:pt x="515" y="347"/>
                  </a:lnTo>
                  <a:lnTo>
                    <a:pt x="511" y="350"/>
                  </a:lnTo>
                  <a:lnTo>
                    <a:pt x="509" y="350"/>
                  </a:lnTo>
                  <a:lnTo>
                    <a:pt x="509" y="353"/>
                  </a:lnTo>
                  <a:lnTo>
                    <a:pt x="509" y="353"/>
                  </a:lnTo>
                  <a:lnTo>
                    <a:pt x="511" y="357"/>
                  </a:lnTo>
                  <a:lnTo>
                    <a:pt x="514" y="362"/>
                  </a:lnTo>
                  <a:lnTo>
                    <a:pt x="518" y="366"/>
                  </a:lnTo>
                  <a:lnTo>
                    <a:pt x="522" y="369"/>
                  </a:lnTo>
                  <a:lnTo>
                    <a:pt x="522" y="369"/>
                  </a:lnTo>
                  <a:lnTo>
                    <a:pt x="524" y="369"/>
                  </a:lnTo>
                  <a:lnTo>
                    <a:pt x="525" y="370"/>
                  </a:lnTo>
                  <a:lnTo>
                    <a:pt x="525" y="374"/>
                  </a:lnTo>
                  <a:lnTo>
                    <a:pt x="526" y="377"/>
                  </a:lnTo>
                  <a:lnTo>
                    <a:pt x="528" y="379"/>
                  </a:lnTo>
                  <a:lnTo>
                    <a:pt x="528" y="379"/>
                  </a:lnTo>
                  <a:lnTo>
                    <a:pt x="531" y="381"/>
                  </a:lnTo>
                  <a:lnTo>
                    <a:pt x="532" y="384"/>
                  </a:lnTo>
                  <a:lnTo>
                    <a:pt x="533" y="387"/>
                  </a:lnTo>
                  <a:lnTo>
                    <a:pt x="533" y="389"/>
                  </a:lnTo>
                  <a:lnTo>
                    <a:pt x="535" y="389"/>
                  </a:lnTo>
                  <a:lnTo>
                    <a:pt x="535" y="389"/>
                  </a:lnTo>
                  <a:lnTo>
                    <a:pt x="536" y="386"/>
                  </a:lnTo>
                  <a:lnTo>
                    <a:pt x="536" y="381"/>
                  </a:lnTo>
                  <a:lnTo>
                    <a:pt x="535" y="376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2" y="367"/>
                  </a:lnTo>
                  <a:lnTo>
                    <a:pt x="532" y="363"/>
                  </a:lnTo>
                  <a:lnTo>
                    <a:pt x="533" y="360"/>
                  </a:lnTo>
                  <a:lnTo>
                    <a:pt x="536" y="360"/>
                  </a:lnTo>
                  <a:lnTo>
                    <a:pt x="536" y="360"/>
                  </a:lnTo>
                  <a:lnTo>
                    <a:pt x="538" y="363"/>
                  </a:lnTo>
                  <a:lnTo>
                    <a:pt x="538" y="366"/>
                  </a:lnTo>
                  <a:lnTo>
                    <a:pt x="538" y="369"/>
                  </a:lnTo>
                  <a:lnTo>
                    <a:pt x="538" y="371"/>
                  </a:lnTo>
                  <a:lnTo>
                    <a:pt x="538" y="371"/>
                  </a:lnTo>
                  <a:lnTo>
                    <a:pt x="539" y="373"/>
                  </a:lnTo>
                  <a:lnTo>
                    <a:pt x="542" y="371"/>
                  </a:lnTo>
                  <a:lnTo>
                    <a:pt x="548" y="366"/>
                  </a:lnTo>
                  <a:lnTo>
                    <a:pt x="548" y="366"/>
                  </a:lnTo>
                  <a:lnTo>
                    <a:pt x="549" y="366"/>
                  </a:lnTo>
                  <a:lnTo>
                    <a:pt x="549" y="363"/>
                  </a:lnTo>
                  <a:lnTo>
                    <a:pt x="549" y="359"/>
                  </a:lnTo>
                  <a:lnTo>
                    <a:pt x="548" y="354"/>
                  </a:lnTo>
                  <a:lnTo>
                    <a:pt x="548" y="352"/>
                  </a:lnTo>
                  <a:lnTo>
                    <a:pt x="548" y="352"/>
                  </a:lnTo>
                  <a:lnTo>
                    <a:pt x="548" y="350"/>
                  </a:lnTo>
                  <a:lnTo>
                    <a:pt x="549" y="350"/>
                  </a:lnTo>
                  <a:lnTo>
                    <a:pt x="552" y="352"/>
                  </a:lnTo>
                  <a:lnTo>
                    <a:pt x="555" y="357"/>
                  </a:lnTo>
                  <a:lnTo>
                    <a:pt x="556" y="362"/>
                  </a:lnTo>
                  <a:lnTo>
                    <a:pt x="556" y="362"/>
                  </a:lnTo>
                  <a:lnTo>
                    <a:pt x="556" y="366"/>
                  </a:lnTo>
                  <a:lnTo>
                    <a:pt x="555" y="369"/>
                  </a:lnTo>
                  <a:lnTo>
                    <a:pt x="552" y="371"/>
                  </a:lnTo>
                  <a:lnTo>
                    <a:pt x="552" y="373"/>
                  </a:lnTo>
                  <a:lnTo>
                    <a:pt x="552" y="373"/>
                  </a:lnTo>
                  <a:lnTo>
                    <a:pt x="551" y="376"/>
                  </a:lnTo>
                  <a:lnTo>
                    <a:pt x="548" y="376"/>
                  </a:lnTo>
                  <a:lnTo>
                    <a:pt x="545" y="376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81"/>
                  </a:lnTo>
                  <a:lnTo>
                    <a:pt x="542" y="387"/>
                  </a:lnTo>
                  <a:lnTo>
                    <a:pt x="542" y="391"/>
                  </a:lnTo>
                  <a:lnTo>
                    <a:pt x="545" y="394"/>
                  </a:lnTo>
                  <a:lnTo>
                    <a:pt x="545" y="394"/>
                  </a:lnTo>
                  <a:lnTo>
                    <a:pt x="546" y="393"/>
                  </a:lnTo>
                  <a:lnTo>
                    <a:pt x="548" y="389"/>
                  </a:lnTo>
                  <a:lnTo>
                    <a:pt x="549" y="387"/>
                  </a:lnTo>
                  <a:lnTo>
                    <a:pt x="551" y="387"/>
                  </a:lnTo>
                  <a:lnTo>
                    <a:pt x="551" y="389"/>
                  </a:lnTo>
                  <a:lnTo>
                    <a:pt x="551" y="389"/>
                  </a:lnTo>
                  <a:lnTo>
                    <a:pt x="552" y="390"/>
                  </a:lnTo>
                  <a:lnTo>
                    <a:pt x="553" y="390"/>
                  </a:lnTo>
                  <a:lnTo>
                    <a:pt x="556" y="387"/>
                  </a:lnTo>
                  <a:lnTo>
                    <a:pt x="559" y="386"/>
                  </a:lnTo>
                  <a:lnTo>
                    <a:pt x="560" y="386"/>
                  </a:lnTo>
                  <a:lnTo>
                    <a:pt x="560" y="386"/>
                  </a:lnTo>
                  <a:lnTo>
                    <a:pt x="560" y="386"/>
                  </a:lnTo>
                  <a:lnTo>
                    <a:pt x="563" y="390"/>
                  </a:lnTo>
                  <a:lnTo>
                    <a:pt x="568" y="394"/>
                  </a:lnTo>
                  <a:lnTo>
                    <a:pt x="572" y="397"/>
                  </a:lnTo>
                  <a:lnTo>
                    <a:pt x="575" y="397"/>
                  </a:lnTo>
                  <a:lnTo>
                    <a:pt x="575" y="397"/>
                  </a:lnTo>
                  <a:lnTo>
                    <a:pt x="576" y="396"/>
                  </a:lnTo>
                  <a:lnTo>
                    <a:pt x="575" y="393"/>
                  </a:lnTo>
                  <a:lnTo>
                    <a:pt x="572" y="390"/>
                  </a:lnTo>
                  <a:lnTo>
                    <a:pt x="568" y="389"/>
                  </a:lnTo>
                  <a:lnTo>
                    <a:pt x="568" y="389"/>
                  </a:lnTo>
                  <a:lnTo>
                    <a:pt x="565" y="387"/>
                  </a:lnTo>
                  <a:lnTo>
                    <a:pt x="565" y="384"/>
                  </a:lnTo>
                  <a:lnTo>
                    <a:pt x="566" y="381"/>
                  </a:lnTo>
                  <a:lnTo>
                    <a:pt x="569" y="380"/>
                  </a:lnTo>
                  <a:lnTo>
                    <a:pt x="569" y="380"/>
                  </a:lnTo>
                  <a:lnTo>
                    <a:pt x="572" y="381"/>
                  </a:lnTo>
                  <a:lnTo>
                    <a:pt x="576" y="387"/>
                  </a:lnTo>
                  <a:lnTo>
                    <a:pt x="580" y="391"/>
                  </a:lnTo>
                  <a:lnTo>
                    <a:pt x="580" y="396"/>
                  </a:lnTo>
                  <a:lnTo>
                    <a:pt x="580" y="396"/>
                  </a:lnTo>
                  <a:lnTo>
                    <a:pt x="580" y="399"/>
                  </a:lnTo>
                  <a:lnTo>
                    <a:pt x="578" y="400"/>
                  </a:lnTo>
                  <a:lnTo>
                    <a:pt x="573" y="404"/>
                  </a:lnTo>
                  <a:lnTo>
                    <a:pt x="573" y="404"/>
                  </a:lnTo>
                  <a:lnTo>
                    <a:pt x="572" y="406"/>
                  </a:lnTo>
                  <a:lnTo>
                    <a:pt x="569" y="406"/>
                  </a:lnTo>
                  <a:lnTo>
                    <a:pt x="566" y="403"/>
                  </a:lnTo>
                  <a:lnTo>
                    <a:pt x="562" y="399"/>
                  </a:lnTo>
                  <a:lnTo>
                    <a:pt x="559" y="397"/>
                  </a:lnTo>
                  <a:lnTo>
                    <a:pt x="559" y="397"/>
                  </a:lnTo>
                  <a:lnTo>
                    <a:pt x="558" y="399"/>
                  </a:lnTo>
                  <a:lnTo>
                    <a:pt x="558" y="399"/>
                  </a:lnTo>
                  <a:lnTo>
                    <a:pt x="558" y="403"/>
                  </a:lnTo>
                  <a:lnTo>
                    <a:pt x="560" y="410"/>
                  </a:lnTo>
                  <a:lnTo>
                    <a:pt x="560" y="410"/>
                  </a:lnTo>
                  <a:lnTo>
                    <a:pt x="560" y="414"/>
                  </a:lnTo>
                  <a:lnTo>
                    <a:pt x="559" y="418"/>
                  </a:lnTo>
                  <a:lnTo>
                    <a:pt x="559" y="423"/>
                  </a:lnTo>
                  <a:lnTo>
                    <a:pt x="559" y="424"/>
                  </a:lnTo>
                  <a:lnTo>
                    <a:pt x="562" y="426"/>
                  </a:lnTo>
                  <a:lnTo>
                    <a:pt x="562" y="426"/>
                  </a:lnTo>
                  <a:lnTo>
                    <a:pt x="565" y="427"/>
                  </a:lnTo>
                  <a:lnTo>
                    <a:pt x="566" y="426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70" y="420"/>
                  </a:lnTo>
                  <a:lnTo>
                    <a:pt x="576" y="424"/>
                  </a:lnTo>
                  <a:lnTo>
                    <a:pt x="576" y="424"/>
                  </a:lnTo>
                  <a:lnTo>
                    <a:pt x="578" y="424"/>
                  </a:lnTo>
                  <a:lnTo>
                    <a:pt x="579" y="421"/>
                  </a:lnTo>
                  <a:lnTo>
                    <a:pt x="579" y="414"/>
                  </a:lnTo>
                  <a:lnTo>
                    <a:pt x="579" y="414"/>
                  </a:lnTo>
                  <a:lnTo>
                    <a:pt x="580" y="413"/>
                  </a:lnTo>
                  <a:lnTo>
                    <a:pt x="582" y="413"/>
                  </a:lnTo>
                  <a:lnTo>
                    <a:pt x="585" y="416"/>
                  </a:lnTo>
                  <a:lnTo>
                    <a:pt x="588" y="417"/>
                  </a:lnTo>
                  <a:lnTo>
                    <a:pt x="588" y="417"/>
                  </a:lnTo>
                  <a:lnTo>
                    <a:pt x="589" y="418"/>
                  </a:lnTo>
                  <a:lnTo>
                    <a:pt x="590" y="417"/>
                  </a:lnTo>
                  <a:lnTo>
                    <a:pt x="592" y="414"/>
                  </a:lnTo>
                  <a:lnTo>
                    <a:pt x="595" y="414"/>
                  </a:lnTo>
                  <a:lnTo>
                    <a:pt x="595" y="414"/>
                  </a:lnTo>
                  <a:lnTo>
                    <a:pt x="597" y="416"/>
                  </a:lnTo>
                  <a:lnTo>
                    <a:pt x="597" y="418"/>
                  </a:lnTo>
                  <a:lnTo>
                    <a:pt x="596" y="426"/>
                  </a:lnTo>
                  <a:lnTo>
                    <a:pt x="596" y="426"/>
                  </a:lnTo>
                  <a:lnTo>
                    <a:pt x="596" y="426"/>
                  </a:lnTo>
                  <a:lnTo>
                    <a:pt x="597" y="427"/>
                  </a:lnTo>
                  <a:lnTo>
                    <a:pt x="600" y="426"/>
                  </a:lnTo>
                  <a:lnTo>
                    <a:pt x="602" y="424"/>
                  </a:lnTo>
                  <a:lnTo>
                    <a:pt x="603" y="426"/>
                  </a:lnTo>
                  <a:lnTo>
                    <a:pt x="603" y="426"/>
                  </a:lnTo>
                  <a:lnTo>
                    <a:pt x="603" y="426"/>
                  </a:lnTo>
                  <a:lnTo>
                    <a:pt x="603" y="428"/>
                  </a:lnTo>
                  <a:lnTo>
                    <a:pt x="603" y="428"/>
                  </a:lnTo>
                  <a:lnTo>
                    <a:pt x="615" y="420"/>
                  </a:lnTo>
                  <a:lnTo>
                    <a:pt x="615" y="420"/>
                  </a:lnTo>
                  <a:lnTo>
                    <a:pt x="616" y="418"/>
                  </a:lnTo>
                  <a:lnTo>
                    <a:pt x="616" y="417"/>
                  </a:lnTo>
                  <a:lnTo>
                    <a:pt x="615" y="413"/>
                  </a:lnTo>
                  <a:lnTo>
                    <a:pt x="612" y="410"/>
                  </a:lnTo>
                  <a:lnTo>
                    <a:pt x="610" y="407"/>
                  </a:lnTo>
                  <a:lnTo>
                    <a:pt x="610" y="406"/>
                  </a:lnTo>
                  <a:lnTo>
                    <a:pt x="610" y="406"/>
                  </a:lnTo>
                  <a:close/>
                  <a:moveTo>
                    <a:pt x="10" y="455"/>
                  </a:moveTo>
                  <a:lnTo>
                    <a:pt x="10" y="455"/>
                  </a:lnTo>
                  <a:lnTo>
                    <a:pt x="16" y="453"/>
                  </a:lnTo>
                  <a:lnTo>
                    <a:pt x="20" y="450"/>
                  </a:lnTo>
                  <a:lnTo>
                    <a:pt x="20" y="447"/>
                  </a:lnTo>
                  <a:lnTo>
                    <a:pt x="18" y="444"/>
                  </a:lnTo>
                  <a:lnTo>
                    <a:pt x="18" y="444"/>
                  </a:lnTo>
                  <a:lnTo>
                    <a:pt x="17" y="444"/>
                  </a:lnTo>
                  <a:lnTo>
                    <a:pt x="16" y="444"/>
                  </a:lnTo>
                  <a:lnTo>
                    <a:pt x="11" y="450"/>
                  </a:lnTo>
                  <a:lnTo>
                    <a:pt x="9" y="454"/>
                  </a:lnTo>
                  <a:lnTo>
                    <a:pt x="9" y="455"/>
                  </a:lnTo>
                  <a:lnTo>
                    <a:pt x="10" y="455"/>
                  </a:lnTo>
                  <a:lnTo>
                    <a:pt x="10" y="455"/>
                  </a:lnTo>
                  <a:close/>
                  <a:moveTo>
                    <a:pt x="71" y="424"/>
                  </a:moveTo>
                  <a:lnTo>
                    <a:pt x="71" y="424"/>
                  </a:lnTo>
                  <a:lnTo>
                    <a:pt x="67" y="424"/>
                  </a:lnTo>
                  <a:lnTo>
                    <a:pt x="63" y="424"/>
                  </a:lnTo>
                  <a:lnTo>
                    <a:pt x="54" y="428"/>
                  </a:lnTo>
                  <a:lnTo>
                    <a:pt x="48" y="433"/>
                  </a:lnTo>
                  <a:lnTo>
                    <a:pt x="48" y="434"/>
                  </a:lnTo>
                  <a:lnTo>
                    <a:pt x="50" y="434"/>
                  </a:lnTo>
                  <a:lnTo>
                    <a:pt x="50" y="434"/>
                  </a:lnTo>
                  <a:lnTo>
                    <a:pt x="53" y="434"/>
                  </a:lnTo>
                  <a:lnTo>
                    <a:pt x="55" y="433"/>
                  </a:lnTo>
                  <a:lnTo>
                    <a:pt x="58" y="431"/>
                  </a:lnTo>
                  <a:lnTo>
                    <a:pt x="63" y="430"/>
                  </a:lnTo>
                  <a:lnTo>
                    <a:pt x="63" y="430"/>
                  </a:lnTo>
                  <a:lnTo>
                    <a:pt x="67" y="430"/>
                  </a:lnTo>
                  <a:lnTo>
                    <a:pt x="71" y="428"/>
                  </a:lnTo>
                  <a:lnTo>
                    <a:pt x="74" y="426"/>
                  </a:lnTo>
                  <a:lnTo>
                    <a:pt x="73" y="426"/>
                  </a:lnTo>
                  <a:lnTo>
                    <a:pt x="71" y="424"/>
                  </a:lnTo>
                  <a:lnTo>
                    <a:pt x="71" y="424"/>
                  </a:lnTo>
                  <a:close/>
                  <a:moveTo>
                    <a:pt x="252" y="340"/>
                  </a:moveTo>
                  <a:lnTo>
                    <a:pt x="252" y="340"/>
                  </a:lnTo>
                  <a:lnTo>
                    <a:pt x="250" y="339"/>
                  </a:lnTo>
                  <a:lnTo>
                    <a:pt x="248" y="339"/>
                  </a:lnTo>
                  <a:lnTo>
                    <a:pt x="243" y="340"/>
                  </a:lnTo>
                  <a:lnTo>
                    <a:pt x="239" y="344"/>
                  </a:lnTo>
                  <a:lnTo>
                    <a:pt x="239" y="344"/>
                  </a:lnTo>
                  <a:lnTo>
                    <a:pt x="229" y="354"/>
                  </a:lnTo>
                  <a:lnTo>
                    <a:pt x="226" y="359"/>
                  </a:lnTo>
                  <a:lnTo>
                    <a:pt x="225" y="362"/>
                  </a:lnTo>
                  <a:lnTo>
                    <a:pt x="225" y="362"/>
                  </a:lnTo>
                  <a:lnTo>
                    <a:pt x="223" y="363"/>
                  </a:lnTo>
                  <a:lnTo>
                    <a:pt x="222" y="363"/>
                  </a:lnTo>
                  <a:lnTo>
                    <a:pt x="219" y="363"/>
                  </a:lnTo>
                  <a:lnTo>
                    <a:pt x="216" y="363"/>
                  </a:lnTo>
                  <a:lnTo>
                    <a:pt x="213" y="364"/>
                  </a:lnTo>
                  <a:lnTo>
                    <a:pt x="213" y="366"/>
                  </a:lnTo>
                  <a:lnTo>
                    <a:pt x="213" y="366"/>
                  </a:lnTo>
                  <a:lnTo>
                    <a:pt x="212" y="370"/>
                  </a:lnTo>
                  <a:lnTo>
                    <a:pt x="213" y="376"/>
                  </a:lnTo>
                  <a:lnTo>
                    <a:pt x="216" y="379"/>
                  </a:lnTo>
                  <a:lnTo>
                    <a:pt x="218" y="379"/>
                  </a:lnTo>
                  <a:lnTo>
                    <a:pt x="219" y="379"/>
                  </a:lnTo>
                  <a:lnTo>
                    <a:pt x="219" y="379"/>
                  </a:lnTo>
                  <a:lnTo>
                    <a:pt x="222" y="377"/>
                  </a:lnTo>
                  <a:lnTo>
                    <a:pt x="225" y="377"/>
                  </a:lnTo>
                  <a:lnTo>
                    <a:pt x="228" y="379"/>
                  </a:lnTo>
                  <a:lnTo>
                    <a:pt x="228" y="379"/>
                  </a:lnTo>
                  <a:lnTo>
                    <a:pt x="232" y="377"/>
                  </a:lnTo>
                  <a:lnTo>
                    <a:pt x="239" y="373"/>
                  </a:lnTo>
                  <a:lnTo>
                    <a:pt x="245" y="367"/>
                  </a:lnTo>
                  <a:lnTo>
                    <a:pt x="249" y="363"/>
                  </a:lnTo>
                  <a:lnTo>
                    <a:pt x="249" y="363"/>
                  </a:lnTo>
                  <a:lnTo>
                    <a:pt x="250" y="362"/>
                  </a:lnTo>
                  <a:lnTo>
                    <a:pt x="249" y="360"/>
                  </a:lnTo>
                  <a:lnTo>
                    <a:pt x="248" y="357"/>
                  </a:lnTo>
                  <a:lnTo>
                    <a:pt x="245" y="356"/>
                  </a:lnTo>
                  <a:lnTo>
                    <a:pt x="243" y="353"/>
                  </a:lnTo>
                  <a:lnTo>
                    <a:pt x="243" y="353"/>
                  </a:lnTo>
                  <a:lnTo>
                    <a:pt x="245" y="352"/>
                  </a:lnTo>
                  <a:lnTo>
                    <a:pt x="248" y="350"/>
                  </a:lnTo>
                  <a:lnTo>
                    <a:pt x="255" y="349"/>
                  </a:lnTo>
                  <a:lnTo>
                    <a:pt x="255" y="349"/>
                  </a:lnTo>
                  <a:lnTo>
                    <a:pt x="256" y="347"/>
                  </a:lnTo>
                  <a:lnTo>
                    <a:pt x="255" y="344"/>
                  </a:lnTo>
                  <a:lnTo>
                    <a:pt x="252" y="343"/>
                  </a:lnTo>
                  <a:lnTo>
                    <a:pt x="252" y="340"/>
                  </a:lnTo>
                  <a:lnTo>
                    <a:pt x="252" y="340"/>
                  </a:lnTo>
                  <a:close/>
                  <a:moveTo>
                    <a:pt x="24" y="299"/>
                  </a:moveTo>
                  <a:lnTo>
                    <a:pt x="24" y="299"/>
                  </a:lnTo>
                  <a:lnTo>
                    <a:pt x="24" y="298"/>
                  </a:lnTo>
                  <a:lnTo>
                    <a:pt x="21" y="296"/>
                  </a:lnTo>
                  <a:lnTo>
                    <a:pt x="17" y="298"/>
                  </a:lnTo>
                  <a:lnTo>
                    <a:pt x="11" y="299"/>
                  </a:lnTo>
                  <a:lnTo>
                    <a:pt x="10" y="302"/>
                  </a:lnTo>
                  <a:lnTo>
                    <a:pt x="10" y="303"/>
                  </a:lnTo>
                  <a:lnTo>
                    <a:pt x="10" y="303"/>
                  </a:lnTo>
                  <a:lnTo>
                    <a:pt x="11" y="306"/>
                  </a:lnTo>
                  <a:lnTo>
                    <a:pt x="14" y="307"/>
                  </a:lnTo>
                  <a:lnTo>
                    <a:pt x="20" y="309"/>
                  </a:lnTo>
                  <a:lnTo>
                    <a:pt x="27" y="310"/>
                  </a:lnTo>
                  <a:lnTo>
                    <a:pt x="33" y="310"/>
                  </a:lnTo>
                  <a:lnTo>
                    <a:pt x="33" y="310"/>
                  </a:lnTo>
                  <a:lnTo>
                    <a:pt x="36" y="309"/>
                  </a:lnTo>
                  <a:lnTo>
                    <a:pt x="38" y="306"/>
                  </a:lnTo>
                  <a:lnTo>
                    <a:pt x="38" y="302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4" y="299"/>
                  </a:lnTo>
                  <a:lnTo>
                    <a:pt x="33" y="299"/>
                  </a:lnTo>
                  <a:lnTo>
                    <a:pt x="30" y="299"/>
                  </a:lnTo>
                  <a:lnTo>
                    <a:pt x="26" y="300"/>
                  </a:lnTo>
                  <a:lnTo>
                    <a:pt x="26" y="300"/>
                  </a:lnTo>
                  <a:lnTo>
                    <a:pt x="24" y="299"/>
                  </a:lnTo>
                  <a:lnTo>
                    <a:pt x="24" y="299"/>
                  </a:lnTo>
                  <a:close/>
                  <a:moveTo>
                    <a:pt x="198" y="1084"/>
                  </a:moveTo>
                  <a:lnTo>
                    <a:pt x="198" y="1084"/>
                  </a:lnTo>
                  <a:lnTo>
                    <a:pt x="195" y="1086"/>
                  </a:lnTo>
                  <a:lnTo>
                    <a:pt x="193" y="1087"/>
                  </a:lnTo>
                  <a:lnTo>
                    <a:pt x="193" y="1091"/>
                  </a:lnTo>
                  <a:lnTo>
                    <a:pt x="193" y="1096"/>
                  </a:lnTo>
                  <a:lnTo>
                    <a:pt x="195" y="1101"/>
                  </a:lnTo>
                  <a:lnTo>
                    <a:pt x="196" y="1104"/>
                  </a:lnTo>
                  <a:lnTo>
                    <a:pt x="199" y="1103"/>
                  </a:lnTo>
                  <a:lnTo>
                    <a:pt x="199" y="1103"/>
                  </a:lnTo>
                  <a:lnTo>
                    <a:pt x="205" y="1100"/>
                  </a:lnTo>
                  <a:lnTo>
                    <a:pt x="208" y="1098"/>
                  </a:lnTo>
                  <a:lnTo>
                    <a:pt x="211" y="1097"/>
                  </a:lnTo>
                  <a:lnTo>
                    <a:pt x="211" y="1097"/>
                  </a:lnTo>
                  <a:lnTo>
                    <a:pt x="211" y="1093"/>
                  </a:lnTo>
                  <a:lnTo>
                    <a:pt x="208" y="1088"/>
                  </a:lnTo>
                  <a:lnTo>
                    <a:pt x="203" y="1084"/>
                  </a:lnTo>
                  <a:lnTo>
                    <a:pt x="201" y="1084"/>
                  </a:lnTo>
                  <a:lnTo>
                    <a:pt x="198" y="1084"/>
                  </a:lnTo>
                  <a:lnTo>
                    <a:pt x="198" y="1084"/>
                  </a:lnTo>
                  <a:close/>
                  <a:moveTo>
                    <a:pt x="186" y="1070"/>
                  </a:moveTo>
                  <a:lnTo>
                    <a:pt x="186" y="1070"/>
                  </a:lnTo>
                  <a:lnTo>
                    <a:pt x="185" y="1071"/>
                  </a:lnTo>
                  <a:lnTo>
                    <a:pt x="184" y="1071"/>
                  </a:lnTo>
                  <a:lnTo>
                    <a:pt x="184" y="1076"/>
                  </a:lnTo>
                  <a:lnTo>
                    <a:pt x="185" y="1079"/>
                  </a:lnTo>
                  <a:lnTo>
                    <a:pt x="186" y="1079"/>
                  </a:lnTo>
                  <a:lnTo>
                    <a:pt x="188" y="1079"/>
                  </a:lnTo>
                  <a:lnTo>
                    <a:pt x="188" y="1079"/>
                  </a:lnTo>
                  <a:lnTo>
                    <a:pt x="191" y="1074"/>
                  </a:lnTo>
                  <a:lnTo>
                    <a:pt x="191" y="1073"/>
                  </a:lnTo>
                  <a:lnTo>
                    <a:pt x="189" y="1070"/>
                  </a:lnTo>
                  <a:lnTo>
                    <a:pt x="186" y="1070"/>
                  </a:lnTo>
                  <a:lnTo>
                    <a:pt x="186" y="1070"/>
                  </a:lnTo>
                  <a:close/>
                  <a:moveTo>
                    <a:pt x="131" y="1051"/>
                  </a:moveTo>
                  <a:lnTo>
                    <a:pt x="131" y="1051"/>
                  </a:lnTo>
                  <a:lnTo>
                    <a:pt x="134" y="1054"/>
                  </a:lnTo>
                  <a:lnTo>
                    <a:pt x="137" y="1056"/>
                  </a:lnTo>
                  <a:lnTo>
                    <a:pt x="139" y="1054"/>
                  </a:lnTo>
                  <a:lnTo>
                    <a:pt x="141" y="1051"/>
                  </a:lnTo>
                  <a:lnTo>
                    <a:pt x="141" y="1051"/>
                  </a:lnTo>
                  <a:lnTo>
                    <a:pt x="139" y="1050"/>
                  </a:lnTo>
                  <a:lnTo>
                    <a:pt x="138" y="1049"/>
                  </a:lnTo>
                  <a:lnTo>
                    <a:pt x="134" y="1049"/>
                  </a:lnTo>
                  <a:lnTo>
                    <a:pt x="131" y="1049"/>
                  </a:lnTo>
                  <a:lnTo>
                    <a:pt x="129" y="1050"/>
                  </a:lnTo>
                  <a:lnTo>
                    <a:pt x="131" y="1051"/>
                  </a:lnTo>
                  <a:lnTo>
                    <a:pt x="131" y="1051"/>
                  </a:lnTo>
                  <a:close/>
                  <a:moveTo>
                    <a:pt x="156" y="1063"/>
                  </a:moveTo>
                  <a:lnTo>
                    <a:pt x="156" y="1063"/>
                  </a:lnTo>
                  <a:lnTo>
                    <a:pt x="158" y="1066"/>
                  </a:lnTo>
                  <a:lnTo>
                    <a:pt x="161" y="1067"/>
                  </a:lnTo>
                  <a:lnTo>
                    <a:pt x="164" y="1067"/>
                  </a:lnTo>
                  <a:lnTo>
                    <a:pt x="166" y="1064"/>
                  </a:lnTo>
                  <a:lnTo>
                    <a:pt x="166" y="1064"/>
                  </a:lnTo>
                  <a:lnTo>
                    <a:pt x="166" y="1063"/>
                  </a:lnTo>
                  <a:lnTo>
                    <a:pt x="165" y="1061"/>
                  </a:lnTo>
                  <a:lnTo>
                    <a:pt x="161" y="1060"/>
                  </a:lnTo>
                  <a:lnTo>
                    <a:pt x="156" y="1060"/>
                  </a:lnTo>
                  <a:lnTo>
                    <a:pt x="155" y="1061"/>
                  </a:lnTo>
                  <a:lnTo>
                    <a:pt x="156" y="1063"/>
                  </a:lnTo>
                  <a:lnTo>
                    <a:pt x="156" y="1063"/>
                  </a:lnTo>
                  <a:close/>
                  <a:moveTo>
                    <a:pt x="1616" y="586"/>
                  </a:moveTo>
                  <a:lnTo>
                    <a:pt x="1616" y="586"/>
                  </a:lnTo>
                  <a:lnTo>
                    <a:pt x="1615" y="585"/>
                  </a:lnTo>
                  <a:lnTo>
                    <a:pt x="1613" y="585"/>
                  </a:lnTo>
                  <a:lnTo>
                    <a:pt x="1608" y="583"/>
                  </a:lnTo>
                  <a:lnTo>
                    <a:pt x="1600" y="583"/>
                  </a:lnTo>
                  <a:lnTo>
                    <a:pt x="1596" y="582"/>
                  </a:lnTo>
                  <a:lnTo>
                    <a:pt x="1595" y="581"/>
                  </a:lnTo>
                  <a:lnTo>
                    <a:pt x="1595" y="581"/>
                  </a:lnTo>
                  <a:lnTo>
                    <a:pt x="1592" y="579"/>
                  </a:lnTo>
                  <a:lnTo>
                    <a:pt x="1589" y="582"/>
                  </a:lnTo>
                  <a:lnTo>
                    <a:pt x="1582" y="589"/>
                  </a:lnTo>
                  <a:lnTo>
                    <a:pt x="1576" y="599"/>
                  </a:lnTo>
                  <a:lnTo>
                    <a:pt x="1573" y="609"/>
                  </a:lnTo>
                  <a:lnTo>
                    <a:pt x="1573" y="609"/>
                  </a:lnTo>
                  <a:lnTo>
                    <a:pt x="1572" y="613"/>
                  </a:lnTo>
                  <a:lnTo>
                    <a:pt x="1569" y="616"/>
                  </a:lnTo>
                  <a:lnTo>
                    <a:pt x="1563" y="623"/>
                  </a:lnTo>
                  <a:lnTo>
                    <a:pt x="1553" y="630"/>
                  </a:lnTo>
                  <a:lnTo>
                    <a:pt x="1553" y="630"/>
                  </a:lnTo>
                  <a:lnTo>
                    <a:pt x="1499" y="630"/>
                  </a:lnTo>
                  <a:lnTo>
                    <a:pt x="1499" y="630"/>
                  </a:lnTo>
                  <a:lnTo>
                    <a:pt x="1495" y="632"/>
                  </a:lnTo>
                  <a:lnTo>
                    <a:pt x="1489" y="636"/>
                  </a:lnTo>
                  <a:lnTo>
                    <a:pt x="1477" y="646"/>
                  </a:lnTo>
                  <a:lnTo>
                    <a:pt x="1477" y="646"/>
                  </a:lnTo>
                  <a:lnTo>
                    <a:pt x="1478" y="647"/>
                  </a:lnTo>
                  <a:lnTo>
                    <a:pt x="1478" y="647"/>
                  </a:lnTo>
                  <a:lnTo>
                    <a:pt x="1478" y="650"/>
                  </a:lnTo>
                  <a:lnTo>
                    <a:pt x="1478" y="653"/>
                  </a:lnTo>
                  <a:lnTo>
                    <a:pt x="1475" y="656"/>
                  </a:lnTo>
                  <a:lnTo>
                    <a:pt x="1471" y="659"/>
                  </a:lnTo>
                  <a:lnTo>
                    <a:pt x="1460" y="662"/>
                  </a:lnTo>
                  <a:lnTo>
                    <a:pt x="1447" y="663"/>
                  </a:lnTo>
                  <a:lnTo>
                    <a:pt x="1447" y="663"/>
                  </a:lnTo>
                  <a:lnTo>
                    <a:pt x="1434" y="665"/>
                  </a:lnTo>
                  <a:lnTo>
                    <a:pt x="1434" y="665"/>
                  </a:lnTo>
                  <a:lnTo>
                    <a:pt x="1435" y="670"/>
                  </a:lnTo>
                  <a:lnTo>
                    <a:pt x="1435" y="670"/>
                  </a:lnTo>
                  <a:lnTo>
                    <a:pt x="1434" y="673"/>
                  </a:lnTo>
                  <a:lnTo>
                    <a:pt x="1430" y="674"/>
                  </a:lnTo>
                  <a:lnTo>
                    <a:pt x="1430" y="674"/>
                  </a:lnTo>
                  <a:lnTo>
                    <a:pt x="1425" y="680"/>
                  </a:lnTo>
                  <a:lnTo>
                    <a:pt x="1415" y="686"/>
                  </a:lnTo>
                  <a:lnTo>
                    <a:pt x="1393" y="697"/>
                  </a:lnTo>
                  <a:lnTo>
                    <a:pt x="1393" y="697"/>
                  </a:lnTo>
                  <a:lnTo>
                    <a:pt x="1388" y="699"/>
                  </a:lnTo>
                  <a:lnTo>
                    <a:pt x="1383" y="700"/>
                  </a:lnTo>
                  <a:lnTo>
                    <a:pt x="1377" y="702"/>
                  </a:lnTo>
                  <a:lnTo>
                    <a:pt x="1373" y="700"/>
                  </a:lnTo>
                  <a:lnTo>
                    <a:pt x="1367" y="699"/>
                  </a:lnTo>
                  <a:lnTo>
                    <a:pt x="1364" y="697"/>
                  </a:lnTo>
                  <a:lnTo>
                    <a:pt x="1361" y="693"/>
                  </a:lnTo>
                  <a:lnTo>
                    <a:pt x="1361" y="690"/>
                  </a:lnTo>
                  <a:lnTo>
                    <a:pt x="1361" y="690"/>
                  </a:lnTo>
                  <a:lnTo>
                    <a:pt x="1361" y="687"/>
                  </a:lnTo>
                  <a:lnTo>
                    <a:pt x="1363" y="684"/>
                  </a:lnTo>
                  <a:lnTo>
                    <a:pt x="1364" y="683"/>
                  </a:lnTo>
                  <a:lnTo>
                    <a:pt x="1367" y="683"/>
                  </a:lnTo>
                  <a:lnTo>
                    <a:pt x="1370" y="683"/>
                  </a:lnTo>
                  <a:lnTo>
                    <a:pt x="1373" y="686"/>
                  </a:lnTo>
                  <a:lnTo>
                    <a:pt x="1373" y="686"/>
                  </a:lnTo>
                  <a:lnTo>
                    <a:pt x="1374" y="687"/>
                  </a:lnTo>
                  <a:lnTo>
                    <a:pt x="1376" y="687"/>
                  </a:lnTo>
                  <a:lnTo>
                    <a:pt x="1380" y="684"/>
                  </a:lnTo>
                  <a:lnTo>
                    <a:pt x="1380" y="684"/>
                  </a:lnTo>
                  <a:lnTo>
                    <a:pt x="1378" y="682"/>
                  </a:lnTo>
                  <a:lnTo>
                    <a:pt x="1377" y="679"/>
                  </a:lnTo>
                  <a:lnTo>
                    <a:pt x="1377" y="672"/>
                  </a:lnTo>
                  <a:lnTo>
                    <a:pt x="1377" y="672"/>
                  </a:lnTo>
                  <a:lnTo>
                    <a:pt x="1376" y="670"/>
                  </a:lnTo>
                  <a:lnTo>
                    <a:pt x="1376" y="669"/>
                  </a:lnTo>
                  <a:lnTo>
                    <a:pt x="1376" y="662"/>
                  </a:lnTo>
                  <a:lnTo>
                    <a:pt x="1376" y="656"/>
                  </a:lnTo>
                  <a:lnTo>
                    <a:pt x="1374" y="653"/>
                  </a:lnTo>
                  <a:lnTo>
                    <a:pt x="1371" y="652"/>
                  </a:lnTo>
                  <a:lnTo>
                    <a:pt x="1371" y="652"/>
                  </a:lnTo>
                  <a:lnTo>
                    <a:pt x="1369" y="652"/>
                  </a:lnTo>
                  <a:lnTo>
                    <a:pt x="1364" y="652"/>
                  </a:lnTo>
                  <a:lnTo>
                    <a:pt x="1359" y="656"/>
                  </a:lnTo>
                  <a:lnTo>
                    <a:pt x="1354" y="657"/>
                  </a:lnTo>
                  <a:lnTo>
                    <a:pt x="1354" y="657"/>
                  </a:lnTo>
                  <a:lnTo>
                    <a:pt x="1354" y="655"/>
                  </a:lnTo>
                  <a:lnTo>
                    <a:pt x="1354" y="655"/>
                  </a:lnTo>
                  <a:lnTo>
                    <a:pt x="1357" y="647"/>
                  </a:lnTo>
                  <a:lnTo>
                    <a:pt x="1361" y="640"/>
                  </a:lnTo>
                  <a:lnTo>
                    <a:pt x="1363" y="638"/>
                  </a:lnTo>
                  <a:lnTo>
                    <a:pt x="1363" y="633"/>
                  </a:lnTo>
                  <a:lnTo>
                    <a:pt x="1363" y="629"/>
                  </a:lnTo>
                  <a:lnTo>
                    <a:pt x="1360" y="625"/>
                  </a:lnTo>
                  <a:lnTo>
                    <a:pt x="1360" y="625"/>
                  </a:lnTo>
                  <a:lnTo>
                    <a:pt x="1357" y="622"/>
                  </a:lnTo>
                  <a:lnTo>
                    <a:pt x="1354" y="619"/>
                  </a:lnTo>
                  <a:lnTo>
                    <a:pt x="1350" y="616"/>
                  </a:lnTo>
                  <a:lnTo>
                    <a:pt x="1346" y="616"/>
                  </a:lnTo>
                  <a:lnTo>
                    <a:pt x="1343" y="616"/>
                  </a:lnTo>
                  <a:lnTo>
                    <a:pt x="1340" y="618"/>
                  </a:lnTo>
                  <a:lnTo>
                    <a:pt x="1337" y="619"/>
                  </a:lnTo>
                  <a:lnTo>
                    <a:pt x="1336" y="622"/>
                  </a:lnTo>
                  <a:lnTo>
                    <a:pt x="1336" y="622"/>
                  </a:lnTo>
                  <a:lnTo>
                    <a:pt x="1334" y="625"/>
                  </a:lnTo>
                  <a:lnTo>
                    <a:pt x="1333" y="628"/>
                  </a:lnTo>
                  <a:lnTo>
                    <a:pt x="1327" y="629"/>
                  </a:lnTo>
                  <a:lnTo>
                    <a:pt x="1323" y="630"/>
                  </a:lnTo>
                  <a:lnTo>
                    <a:pt x="1320" y="632"/>
                  </a:lnTo>
                  <a:lnTo>
                    <a:pt x="1319" y="635"/>
                  </a:lnTo>
                  <a:lnTo>
                    <a:pt x="1319" y="635"/>
                  </a:lnTo>
                  <a:lnTo>
                    <a:pt x="1317" y="642"/>
                  </a:lnTo>
                  <a:lnTo>
                    <a:pt x="1314" y="650"/>
                  </a:lnTo>
                  <a:lnTo>
                    <a:pt x="1314" y="659"/>
                  </a:lnTo>
                  <a:lnTo>
                    <a:pt x="1314" y="669"/>
                  </a:lnTo>
                  <a:lnTo>
                    <a:pt x="1314" y="669"/>
                  </a:lnTo>
                  <a:lnTo>
                    <a:pt x="1316" y="676"/>
                  </a:lnTo>
                  <a:lnTo>
                    <a:pt x="1314" y="682"/>
                  </a:lnTo>
                  <a:lnTo>
                    <a:pt x="1310" y="687"/>
                  </a:lnTo>
                  <a:lnTo>
                    <a:pt x="1303" y="692"/>
                  </a:lnTo>
                  <a:lnTo>
                    <a:pt x="1303" y="692"/>
                  </a:lnTo>
                  <a:lnTo>
                    <a:pt x="1300" y="693"/>
                  </a:lnTo>
                  <a:lnTo>
                    <a:pt x="1296" y="693"/>
                  </a:lnTo>
                  <a:lnTo>
                    <a:pt x="1295" y="690"/>
                  </a:lnTo>
                  <a:lnTo>
                    <a:pt x="1292" y="687"/>
                  </a:lnTo>
                  <a:lnTo>
                    <a:pt x="1290" y="682"/>
                  </a:lnTo>
                  <a:lnTo>
                    <a:pt x="1290" y="676"/>
                  </a:lnTo>
                  <a:lnTo>
                    <a:pt x="1292" y="662"/>
                  </a:lnTo>
                  <a:lnTo>
                    <a:pt x="1292" y="662"/>
                  </a:lnTo>
                  <a:lnTo>
                    <a:pt x="1295" y="652"/>
                  </a:lnTo>
                  <a:lnTo>
                    <a:pt x="1297" y="642"/>
                  </a:lnTo>
                  <a:lnTo>
                    <a:pt x="1297" y="636"/>
                  </a:lnTo>
                  <a:lnTo>
                    <a:pt x="1297" y="635"/>
                  </a:lnTo>
                  <a:lnTo>
                    <a:pt x="1295" y="633"/>
                  </a:lnTo>
                  <a:lnTo>
                    <a:pt x="1295" y="633"/>
                  </a:lnTo>
                  <a:lnTo>
                    <a:pt x="1293" y="633"/>
                  </a:lnTo>
                  <a:lnTo>
                    <a:pt x="1293" y="632"/>
                  </a:lnTo>
                  <a:lnTo>
                    <a:pt x="1299" y="625"/>
                  </a:lnTo>
                  <a:lnTo>
                    <a:pt x="1309" y="618"/>
                  </a:lnTo>
                  <a:lnTo>
                    <a:pt x="1313" y="615"/>
                  </a:lnTo>
                  <a:lnTo>
                    <a:pt x="1319" y="613"/>
                  </a:lnTo>
                  <a:lnTo>
                    <a:pt x="1319" y="613"/>
                  </a:lnTo>
                  <a:lnTo>
                    <a:pt x="1330" y="612"/>
                  </a:lnTo>
                  <a:lnTo>
                    <a:pt x="1341" y="610"/>
                  </a:lnTo>
                  <a:lnTo>
                    <a:pt x="1350" y="609"/>
                  </a:lnTo>
                  <a:lnTo>
                    <a:pt x="1351" y="608"/>
                  </a:lnTo>
                  <a:lnTo>
                    <a:pt x="1353" y="606"/>
                  </a:lnTo>
                  <a:lnTo>
                    <a:pt x="1353" y="606"/>
                  </a:lnTo>
                  <a:lnTo>
                    <a:pt x="1353" y="606"/>
                  </a:lnTo>
                  <a:lnTo>
                    <a:pt x="1354" y="605"/>
                  </a:lnTo>
                  <a:lnTo>
                    <a:pt x="1354" y="605"/>
                  </a:lnTo>
                  <a:lnTo>
                    <a:pt x="1346" y="599"/>
                  </a:lnTo>
                  <a:lnTo>
                    <a:pt x="1346" y="599"/>
                  </a:lnTo>
                  <a:lnTo>
                    <a:pt x="1343" y="601"/>
                  </a:lnTo>
                  <a:lnTo>
                    <a:pt x="1343" y="601"/>
                  </a:lnTo>
                  <a:lnTo>
                    <a:pt x="1341" y="602"/>
                  </a:lnTo>
                  <a:lnTo>
                    <a:pt x="1340" y="602"/>
                  </a:lnTo>
                  <a:lnTo>
                    <a:pt x="1337" y="599"/>
                  </a:lnTo>
                  <a:lnTo>
                    <a:pt x="1334" y="596"/>
                  </a:lnTo>
                  <a:lnTo>
                    <a:pt x="1332" y="595"/>
                  </a:lnTo>
                  <a:lnTo>
                    <a:pt x="1329" y="595"/>
                  </a:lnTo>
                  <a:lnTo>
                    <a:pt x="1329" y="595"/>
                  </a:lnTo>
                  <a:lnTo>
                    <a:pt x="1320" y="596"/>
                  </a:lnTo>
                  <a:lnTo>
                    <a:pt x="1313" y="599"/>
                  </a:lnTo>
                  <a:lnTo>
                    <a:pt x="1306" y="602"/>
                  </a:lnTo>
                  <a:lnTo>
                    <a:pt x="1302" y="602"/>
                  </a:lnTo>
                  <a:lnTo>
                    <a:pt x="1299" y="601"/>
                  </a:lnTo>
                  <a:lnTo>
                    <a:pt x="1299" y="601"/>
                  </a:lnTo>
                  <a:lnTo>
                    <a:pt x="1295" y="598"/>
                  </a:lnTo>
                  <a:lnTo>
                    <a:pt x="1292" y="593"/>
                  </a:lnTo>
                  <a:lnTo>
                    <a:pt x="1290" y="592"/>
                  </a:lnTo>
                  <a:lnTo>
                    <a:pt x="1286" y="591"/>
                  </a:lnTo>
                  <a:lnTo>
                    <a:pt x="1286" y="591"/>
                  </a:lnTo>
                  <a:lnTo>
                    <a:pt x="1285" y="589"/>
                  </a:lnTo>
                  <a:lnTo>
                    <a:pt x="1285" y="588"/>
                  </a:lnTo>
                  <a:lnTo>
                    <a:pt x="1285" y="583"/>
                  </a:lnTo>
                  <a:lnTo>
                    <a:pt x="1286" y="581"/>
                  </a:lnTo>
                  <a:lnTo>
                    <a:pt x="1285" y="581"/>
                  </a:lnTo>
                  <a:lnTo>
                    <a:pt x="1280" y="582"/>
                  </a:lnTo>
                  <a:lnTo>
                    <a:pt x="1280" y="582"/>
                  </a:lnTo>
                  <a:lnTo>
                    <a:pt x="1262" y="595"/>
                  </a:lnTo>
                  <a:lnTo>
                    <a:pt x="1256" y="596"/>
                  </a:lnTo>
                  <a:lnTo>
                    <a:pt x="1252" y="599"/>
                  </a:lnTo>
                  <a:lnTo>
                    <a:pt x="1248" y="599"/>
                  </a:lnTo>
                  <a:lnTo>
                    <a:pt x="1245" y="596"/>
                  </a:lnTo>
                  <a:lnTo>
                    <a:pt x="1245" y="596"/>
                  </a:lnTo>
                  <a:lnTo>
                    <a:pt x="1242" y="595"/>
                  </a:lnTo>
                  <a:lnTo>
                    <a:pt x="1239" y="593"/>
                  </a:lnTo>
                  <a:lnTo>
                    <a:pt x="1233" y="595"/>
                  </a:lnTo>
                  <a:lnTo>
                    <a:pt x="1229" y="595"/>
                  </a:lnTo>
                  <a:lnTo>
                    <a:pt x="1226" y="595"/>
                  </a:lnTo>
                  <a:lnTo>
                    <a:pt x="1223" y="593"/>
                  </a:lnTo>
                  <a:lnTo>
                    <a:pt x="1223" y="593"/>
                  </a:lnTo>
                  <a:lnTo>
                    <a:pt x="1223" y="591"/>
                  </a:lnTo>
                  <a:lnTo>
                    <a:pt x="1225" y="588"/>
                  </a:lnTo>
                  <a:lnTo>
                    <a:pt x="1228" y="583"/>
                  </a:lnTo>
                  <a:lnTo>
                    <a:pt x="1233" y="581"/>
                  </a:lnTo>
                  <a:lnTo>
                    <a:pt x="1245" y="575"/>
                  </a:lnTo>
                  <a:lnTo>
                    <a:pt x="1250" y="573"/>
                  </a:lnTo>
                  <a:lnTo>
                    <a:pt x="1256" y="572"/>
                  </a:lnTo>
                  <a:lnTo>
                    <a:pt x="1256" y="572"/>
                  </a:lnTo>
                  <a:lnTo>
                    <a:pt x="1260" y="572"/>
                  </a:lnTo>
                  <a:lnTo>
                    <a:pt x="1265" y="569"/>
                  </a:lnTo>
                  <a:lnTo>
                    <a:pt x="1265" y="569"/>
                  </a:lnTo>
                  <a:lnTo>
                    <a:pt x="1252" y="565"/>
                  </a:lnTo>
                  <a:lnTo>
                    <a:pt x="1245" y="565"/>
                  </a:lnTo>
                  <a:lnTo>
                    <a:pt x="1243" y="565"/>
                  </a:lnTo>
                  <a:lnTo>
                    <a:pt x="1242" y="566"/>
                  </a:lnTo>
                  <a:lnTo>
                    <a:pt x="1242" y="566"/>
                  </a:lnTo>
                  <a:lnTo>
                    <a:pt x="1238" y="569"/>
                  </a:lnTo>
                  <a:lnTo>
                    <a:pt x="1233" y="569"/>
                  </a:lnTo>
                  <a:lnTo>
                    <a:pt x="1231" y="566"/>
                  </a:lnTo>
                  <a:lnTo>
                    <a:pt x="1228" y="564"/>
                  </a:lnTo>
                  <a:lnTo>
                    <a:pt x="1228" y="564"/>
                  </a:lnTo>
                  <a:lnTo>
                    <a:pt x="1225" y="562"/>
                  </a:lnTo>
                  <a:lnTo>
                    <a:pt x="1222" y="562"/>
                  </a:lnTo>
                  <a:lnTo>
                    <a:pt x="1218" y="562"/>
                  </a:lnTo>
                  <a:lnTo>
                    <a:pt x="1215" y="559"/>
                  </a:lnTo>
                  <a:lnTo>
                    <a:pt x="1215" y="559"/>
                  </a:lnTo>
                  <a:lnTo>
                    <a:pt x="1211" y="555"/>
                  </a:lnTo>
                  <a:lnTo>
                    <a:pt x="1206" y="555"/>
                  </a:lnTo>
                  <a:lnTo>
                    <a:pt x="1199" y="558"/>
                  </a:lnTo>
                  <a:lnTo>
                    <a:pt x="1199" y="558"/>
                  </a:lnTo>
                  <a:lnTo>
                    <a:pt x="1196" y="558"/>
                  </a:lnTo>
                  <a:lnTo>
                    <a:pt x="1194" y="558"/>
                  </a:lnTo>
                  <a:lnTo>
                    <a:pt x="1186" y="554"/>
                  </a:lnTo>
                  <a:lnTo>
                    <a:pt x="1186" y="554"/>
                  </a:lnTo>
                  <a:lnTo>
                    <a:pt x="1182" y="551"/>
                  </a:lnTo>
                  <a:lnTo>
                    <a:pt x="1182" y="548"/>
                  </a:lnTo>
                  <a:lnTo>
                    <a:pt x="1182" y="544"/>
                  </a:lnTo>
                  <a:lnTo>
                    <a:pt x="1179" y="541"/>
                  </a:lnTo>
                  <a:lnTo>
                    <a:pt x="1179" y="541"/>
                  </a:lnTo>
                  <a:lnTo>
                    <a:pt x="1178" y="541"/>
                  </a:lnTo>
                  <a:lnTo>
                    <a:pt x="1176" y="541"/>
                  </a:lnTo>
                  <a:lnTo>
                    <a:pt x="1175" y="544"/>
                  </a:lnTo>
                  <a:lnTo>
                    <a:pt x="1174" y="548"/>
                  </a:lnTo>
                  <a:lnTo>
                    <a:pt x="731" y="551"/>
                  </a:lnTo>
                  <a:lnTo>
                    <a:pt x="731" y="551"/>
                  </a:lnTo>
                  <a:lnTo>
                    <a:pt x="733" y="552"/>
                  </a:lnTo>
                  <a:lnTo>
                    <a:pt x="733" y="552"/>
                  </a:lnTo>
                  <a:lnTo>
                    <a:pt x="735" y="556"/>
                  </a:lnTo>
                  <a:lnTo>
                    <a:pt x="735" y="561"/>
                  </a:lnTo>
                  <a:lnTo>
                    <a:pt x="735" y="565"/>
                  </a:lnTo>
                  <a:lnTo>
                    <a:pt x="735" y="569"/>
                  </a:lnTo>
                  <a:lnTo>
                    <a:pt x="735" y="569"/>
                  </a:lnTo>
                  <a:lnTo>
                    <a:pt x="737" y="575"/>
                  </a:lnTo>
                  <a:lnTo>
                    <a:pt x="735" y="581"/>
                  </a:lnTo>
                  <a:lnTo>
                    <a:pt x="734" y="585"/>
                  </a:lnTo>
                  <a:lnTo>
                    <a:pt x="733" y="585"/>
                  </a:lnTo>
                  <a:lnTo>
                    <a:pt x="731" y="586"/>
                  </a:lnTo>
                  <a:lnTo>
                    <a:pt x="731" y="586"/>
                  </a:lnTo>
                  <a:lnTo>
                    <a:pt x="728" y="585"/>
                  </a:lnTo>
                  <a:lnTo>
                    <a:pt x="727" y="582"/>
                  </a:lnTo>
                  <a:lnTo>
                    <a:pt x="727" y="579"/>
                  </a:lnTo>
                  <a:lnTo>
                    <a:pt x="728" y="578"/>
                  </a:lnTo>
                  <a:lnTo>
                    <a:pt x="728" y="578"/>
                  </a:lnTo>
                  <a:lnTo>
                    <a:pt x="731" y="575"/>
                  </a:lnTo>
                  <a:lnTo>
                    <a:pt x="731" y="572"/>
                  </a:lnTo>
                  <a:lnTo>
                    <a:pt x="730" y="569"/>
                  </a:lnTo>
                  <a:lnTo>
                    <a:pt x="727" y="568"/>
                  </a:lnTo>
                  <a:lnTo>
                    <a:pt x="727" y="568"/>
                  </a:lnTo>
                  <a:lnTo>
                    <a:pt x="726" y="568"/>
                  </a:lnTo>
                  <a:lnTo>
                    <a:pt x="724" y="566"/>
                  </a:lnTo>
                  <a:lnTo>
                    <a:pt x="724" y="562"/>
                  </a:lnTo>
                  <a:lnTo>
                    <a:pt x="724" y="562"/>
                  </a:lnTo>
                  <a:lnTo>
                    <a:pt x="718" y="564"/>
                  </a:lnTo>
                  <a:lnTo>
                    <a:pt x="711" y="564"/>
                  </a:lnTo>
                  <a:lnTo>
                    <a:pt x="698" y="562"/>
                  </a:lnTo>
                  <a:lnTo>
                    <a:pt x="698" y="562"/>
                  </a:lnTo>
                  <a:lnTo>
                    <a:pt x="698" y="564"/>
                  </a:lnTo>
                  <a:lnTo>
                    <a:pt x="698" y="564"/>
                  </a:lnTo>
                  <a:lnTo>
                    <a:pt x="701" y="572"/>
                  </a:lnTo>
                  <a:lnTo>
                    <a:pt x="703" y="579"/>
                  </a:lnTo>
                  <a:lnTo>
                    <a:pt x="707" y="585"/>
                  </a:lnTo>
                  <a:lnTo>
                    <a:pt x="707" y="585"/>
                  </a:lnTo>
                  <a:lnTo>
                    <a:pt x="710" y="589"/>
                  </a:lnTo>
                  <a:lnTo>
                    <a:pt x="710" y="593"/>
                  </a:lnTo>
                  <a:lnTo>
                    <a:pt x="711" y="596"/>
                  </a:lnTo>
                  <a:lnTo>
                    <a:pt x="714" y="599"/>
                  </a:lnTo>
                  <a:lnTo>
                    <a:pt x="714" y="599"/>
                  </a:lnTo>
                  <a:lnTo>
                    <a:pt x="717" y="602"/>
                  </a:lnTo>
                  <a:lnTo>
                    <a:pt x="718" y="603"/>
                  </a:lnTo>
                  <a:lnTo>
                    <a:pt x="717" y="605"/>
                  </a:lnTo>
                  <a:lnTo>
                    <a:pt x="714" y="605"/>
                  </a:lnTo>
                  <a:lnTo>
                    <a:pt x="714" y="605"/>
                  </a:lnTo>
                  <a:lnTo>
                    <a:pt x="711" y="605"/>
                  </a:lnTo>
                  <a:lnTo>
                    <a:pt x="711" y="608"/>
                  </a:lnTo>
                  <a:lnTo>
                    <a:pt x="711" y="612"/>
                  </a:lnTo>
                  <a:lnTo>
                    <a:pt x="711" y="619"/>
                  </a:lnTo>
                  <a:lnTo>
                    <a:pt x="711" y="619"/>
                  </a:lnTo>
                  <a:lnTo>
                    <a:pt x="710" y="640"/>
                  </a:lnTo>
                  <a:lnTo>
                    <a:pt x="708" y="659"/>
                  </a:lnTo>
                  <a:lnTo>
                    <a:pt x="708" y="659"/>
                  </a:lnTo>
                  <a:lnTo>
                    <a:pt x="707" y="665"/>
                  </a:lnTo>
                  <a:lnTo>
                    <a:pt x="704" y="672"/>
                  </a:lnTo>
                  <a:lnTo>
                    <a:pt x="703" y="677"/>
                  </a:lnTo>
                  <a:lnTo>
                    <a:pt x="703" y="680"/>
                  </a:lnTo>
                  <a:lnTo>
                    <a:pt x="704" y="683"/>
                  </a:lnTo>
                  <a:lnTo>
                    <a:pt x="704" y="683"/>
                  </a:lnTo>
                  <a:lnTo>
                    <a:pt x="707" y="690"/>
                  </a:lnTo>
                  <a:lnTo>
                    <a:pt x="710" y="696"/>
                  </a:lnTo>
                  <a:lnTo>
                    <a:pt x="710" y="703"/>
                  </a:lnTo>
                  <a:lnTo>
                    <a:pt x="710" y="710"/>
                  </a:lnTo>
                  <a:lnTo>
                    <a:pt x="710" y="710"/>
                  </a:lnTo>
                  <a:lnTo>
                    <a:pt x="708" y="716"/>
                  </a:lnTo>
                  <a:lnTo>
                    <a:pt x="708" y="721"/>
                  </a:lnTo>
                  <a:lnTo>
                    <a:pt x="708" y="726"/>
                  </a:lnTo>
                  <a:lnTo>
                    <a:pt x="711" y="730"/>
                  </a:lnTo>
                  <a:lnTo>
                    <a:pt x="711" y="730"/>
                  </a:lnTo>
                  <a:lnTo>
                    <a:pt x="713" y="736"/>
                  </a:lnTo>
                  <a:lnTo>
                    <a:pt x="714" y="743"/>
                  </a:lnTo>
                  <a:lnTo>
                    <a:pt x="714" y="748"/>
                  </a:lnTo>
                  <a:lnTo>
                    <a:pt x="714" y="750"/>
                  </a:lnTo>
                  <a:lnTo>
                    <a:pt x="716" y="751"/>
                  </a:lnTo>
                  <a:lnTo>
                    <a:pt x="716" y="751"/>
                  </a:lnTo>
                  <a:lnTo>
                    <a:pt x="723" y="757"/>
                  </a:lnTo>
                  <a:lnTo>
                    <a:pt x="728" y="766"/>
                  </a:lnTo>
                  <a:lnTo>
                    <a:pt x="728" y="766"/>
                  </a:lnTo>
                  <a:lnTo>
                    <a:pt x="731" y="768"/>
                  </a:lnTo>
                  <a:lnTo>
                    <a:pt x="734" y="770"/>
                  </a:lnTo>
                  <a:lnTo>
                    <a:pt x="735" y="771"/>
                  </a:lnTo>
                  <a:lnTo>
                    <a:pt x="737" y="774"/>
                  </a:lnTo>
                  <a:lnTo>
                    <a:pt x="737" y="774"/>
                  </a:lnTo>
                  <a:lnTo>
                    <a:pt x="738" y="781"/>
                  </a:lnTo>
                  <a:lnTo>
                    <a:pt x="740" y="783"/>
                  </a:lnTo>
                  <a:lnTo>
                    <a:pt x="743" y="784"/>
                  </a:lnTo>
                  <a:lnTo>
                    <a:pt x="743" y="784"/>
                  </a:lnTo>
                  <a:lnTo>
                    <a:pt x="745" y="787"/>
                  </a:lnTo>
                  <a:lnTo>
                    <a:pt x="745" y="790"/>
                  </a:lnTo>
                  <a:lnTo>
                    <a:pt x="745" y="797"/>
                  </a:lnTo>
                  <a:lnTo>
                    <a:pt x="745" y="797"/>
                  </a:lnTo>
                  <a:lnTo>
                    <a:pt x="747" y="800"/>
                  </a:lnTo>
                  <a:lnTo>
                    <a:pt x="750" y="804"/>
                  </a:lnTo>
                  <a:lnTo>
                    <a:pt x="761" y="815"/>
                  </a:lnTo>
                  <a:lnTo>
                    <a:pt x="761" y="815"/>
                  </a:lnTo>
                  <a:lnTo>
                    <a:pt x="764" y="818"/>
                  </a:lnTo>
                  <a:lnTo>
                    <a:pt x="765" y="821"/>
                  </a:lnTo>
                  <a:lnTo>
                    <a:pt x="767" y="825"/>
                  </a:lnTo>
                  <a:lnTo>
                    <a:pt x="767" y="828"/>
                  </a:lnTo>
                  <a:lnTo>
                    <a:pt x="768" y="830"/>
                  </a:lnTo>
                  <a:lnTo>
                    <a:pt x="770" y="830"/>
                  </a:lnTo>
                  <a:lnTo>
                    <a:pt x="770" y="830"/>
                  </a:lnTo>
                  <a:lnTo>
                    <a:pt x="775" y="831"/>
                  </a:lnTo>
                  <a:lnTo>
                    <a:pt x="780" y="832"/>
                  </a:lnTo>
                  <a:lnTo>
                    <a:pt x="790" y="838"/>
                  </a:lnTo>
                  <a:lnTo>
                    <a:pt x="790" y="838"/>
                  </a:lnTo>
                  <a:lnTo>
                    <a:pt x="794" y="840"/>
                  </a:lnTo>
                  <a:lnTo>
                    <a:pt x="797" y="841"/>
                  </a:lnTo>
                  <a:lnTo>
                    <a:pt x="804" y="841"/>
                  </a:lnTo>
                  <a:lnTo>
                    <a:pt x="804" y="841"/>
                  </a:lnTo>
                  <a:lnTo>
                    <a:pt x="807" y="844"/>
                  </a:lnTo>
                  <a:lnTo>
                    <a:pt x="812" y="848"/>
                  </a:lnTo>
                  <a:lnTo>
                    <a:pt x="815" y="854"/>
                  </a:lnTo>
                  <a:lnTo>
                    <a:pt x="818" y="858"/>
                  </a:lnTo>
                  <a:lnTo>
                    <a:pt x="818" y="858"/>
                  </a:lnTo>
                  <a:lnTo>
                    <a:pt x="822" y="869"/>
                  </a:lnTo>
                  <a:lnTo>
                    <a:pt x="859" y="864"/>
                  </a:lnTo>
                  <a:lnTo>
                    <a:pt x="859" y="864"/>
                  </a:lnTo>
                  <a:lnTo>
                    <a:pt x="865" y="868"/>
                  </a:lnTo>
                  <a:lnTo>
                    <a:pt x="871" y="871"/>
                  </a:lnTo>
                  <a:lnTo>
                    <a:pt x="876" y="874"/>
                  </a:lnTo>
                  <a:lnTo>
                    <a:pt x="876" y="874"/>
                  </a:lnTo>
                  <a:lnTo>
                    <a:pt x="899" y="881"/>
                  </a:lnTo>
                  <a:lnTo>
                    <a:pt x="918" y="888"/>
                  </a:lnTo>
                  <a:lnTo>
                    <a:pt x="963" y="888"/>
                  </a:lnTo>
                  <a:lnTo>
                    <a:pt x="969" y="881"/>
                  </a:lnTo>
                  <a:lnTo>
                    <a:pt x="994" y="881"/>
                  </a:lnTo>
                  <a:lnTo>
                    <a:pt x="994" y="881"/>
                  </a:lnTo>
                  <a:lnTo>
                    <a:pt x="1001" y="888"/>
                  </a:lnTo>
                  <a:lnTo>
                    <a:pt x="1011" y="896"/>
                  </a:lnTo>
                  <a:lnTo>
                    <a:pt x="1011" y="896"/>
                  </a:lnTo>
                  <a:lnTo>
                    <a:pt x="1019" y="902"/>
                  </a:lnTo>
                  <a:lnTo>
                    <a:pt x="1021" y="906"/>
                  </a:lnTo>
                  <a:lnTo>
                    <a:pt x="1023" y="909"/>
                  </a:lnTo>
                  <a:lnTo>
                    <a:pt x="1023" y="909"/>
                  </a:lnTo>
                  <a:lnTo>
                    <a:pt x="1024" y="915"/>
                  </a:lnTo>
                  <a:lnTo>
                    <a:pt x="1026" y="918"/>
                  </a:lnTo>
                  <a:lnTo>
                    <a:pt x="1029" y="919"/>
                  </a:lnTo>
                  <a:lnTo>
                    <a:pt x="1029" y="919"/>
                  </a:lnTo>
                  <a:lnTo>
                    <a:pt x="1038" y="925"/>
                  </a:lnTo>
                  <a:lnTo>
                    <a:pt x="1044" y="928"/>
                  </a:lnTo>
                  <a:lnTo>
                    <a:pt x="1047" y="929"/>
                  </a:lnTo>
                  <a:lnTo>
                    <a:pt x="1047" y="929"/>
                  </a:lnTo>
                  <a:lnTo>
                    <a:pt x="1048" y="926"/>
                  </a:lnTo>
                  <a:lnTo>
                    <a:pt x="1051" y="922"/>
                  </a:lnTo>
                  <a:lnTo>
                    <a:pt x="1054" y="916"/>
                  </a:lnTo>
                  <a:lnTo>
                    <a:pt x="1057" y="915"/>
                  </a:lnTo>
                  <a:lnTo>
                    <a:pt x="1060" y="915"/>
                  </a:lnTo>
                  <a:lnTo>
                    <a:pt x="1060" y="915"/>
                  </a:lnTo>
                  <a:lnTo>
                    <a:pt x="1066" y="916"/>
                  </a:lnTo>
                  <a:lnTo>
                    <a:pt x="1075" y="919"/>
                  </a:lnTo>
                  <a:lnTo>
                    <a:pt x="1083" y="923"/>
                  </a:lnTo>
                  <a:lnTo>
                    <a:pt x="1085" y="928"/>
                  </a:lnTo>
                  <a:lnTo>
                    <a:pt x="1088" y="931"/>
                  </a:lnTo>
                  <a:lnTo>
                    <a:pt x="1088" y="931"/>
                  </a:lnTo>
                  <a:lnTo>
                    <a:pt x="1091" y="938"/>
                  </a:lnTo>
                  <a:lnTo>
                    <a:pt x="1095" y="945"/>
                  </a:lnTo>
                  <a:lnTo>
                    <a:pt x="1102" y="952"/>
                  </a:lnTo>
                  <a:lnTo>
                    <a:pt x="1102" y="952"/>
                  </a:lnTo>
                  <a:lnTo>
                    <a:pt x="1104" y="955"/>
                  </a:lnTo>
                  <a:lnTo>
                    <a:pt x="1105" y="958"/>
                  </a:lnTo>
                  <a:lnTo>
                    <a:pt x="1105" y="962"/>
                  </a:lnTo>
                  <a:lnTo>
                    <a:pt x="1107" y="965"/>
                  </a:lnTo>
                  <a:lnTo>
                    <a:pt x="1107" y="965"/>
                  </a:lnTo>
                  <a:lnTo>
                    <a:pt x="1108" y="970"/>
                  </a:lnTo>
                  <a:lnTo>
                    <a:pt x="1110" y="973"/>
                  </a:lnTo>
                  <a:lnTo>
                    <a:pt x="1111" y="975"/>
                  </a:lnTo>
                  <a:lnTo>
                    <a:pt x="1111" y="975"/>
                  </a:lnTo>
                  <a:lnTo>
                    <a:pt x="1121" y="979"/>
                  </a:lnTo>
                  <a:lnTo>
                    <a:pt x="1128" y="982"/>
                  </a:lnTo>
                  <a:lnTo>
                    <a:pt x="1134" y="982"/>
                  </a:lnTo>
                  <a:lnTo>
                    <a:pt x="1134" y="982"/>
                  </a:lnTo>
                  <a:lnTo>
                    <a:pt x="1137" y="983"/>
                  </a:lnTo>
                  <a:lnTo>
                    <a:pt x="1141" y="985"/>
                  </a:lnTo>
                  <a:lnTo>
                    <a:pt x="1141" y="985"/>
                  </a:lnTo>
                  <a:lnTo>
                    <a:pt x="1139" y="980"/>
                  </a:lnTo>
                  <a:lnTo>
                    <a:pt x="1139" y="978"/>
                  </a:lnTo>
                  <a:lnTo>
                    <a:pt x="1135" y="972"/>
                  </a:lnTo>
                  <a:lnTo>
                    <a:pt x="1134" y="968"/>
                  </a:lnTo>
                  <a:lnTo>
                    <a:pt x="1134" y="966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8" y="962"/>
                  </a:lnTo>
                  <a:lnTo>
                    <a:pt x="1139" y="959"/>
                  </a:lnTo>
                  <a:lnTo>
                    <a:pt x="1139" y="955"/>
                  </a:lnTo>
                  <a:lnTo>
                    <a:pt x="1138" y="952"/>
                  </a:lnTo>
                  <a:lnTo>
                    <a:pt x="1138" y="950"/>
                  </a:lnTo>
                  <a:lnTo>
                    <a:pt x="1139" y="949"/>
                  </a:lnTo>
                  <a:lnTo>
                    <a:pt x="1139" y="949"/>
                  </a:lnTo>
                  <a:lnTo>
                    <a:pt x="1147" y="945"/>
                  </a:lnTo>
                  <a:lnTo>
                    <a:pt x="1149" y="942"/>
                  </a:lnTo>
                  <a:lnTo>
                    <a:pt x="1151" y="939"/>
                  </a:lnTo>
                  <a:lnTo>
                    <a:pt x="1151" y="939"/>
                  </a:lnTo>
                  <a:lnTo>
                    <a:pt x="1152" y="936"/>
                  </a:lnTo>
                  <a:lnTo>
                    <a:pt x="1154" y="935"/>
                  </a:lnTo>
                  <a:lnTo>
                    <a:pt x="1161" y="935"/>
                  </a:lnTo>
                  <a:lnTo>
                    <a:pt x="1161" y="935"/>
                  </a:lnTo>
                  <a:lnTo>
                    <a:pt x="1167" y="935"/>
                  </a:lnTo>
                  <a:lnTo>
                    <a:pt x="1171" y="931"/>
                  </a:lnTo>
                  <a:lnTo>
                    <a:pt x="1175" y="926"/>
                  </a:lnTo>
                  <a:lnTo>
                    <a:pt x="1176" y="922"/>
                  </a:lnTo>
                  <a:lnTo>
                    <a:pt x="1176" y="922"/>
                  </a:lnTo>
                  <a:lnTo>
                    <a:pt x="1176" y="921"/>
                  </a:lnTo>
                  <a:lnTo>
                    <a:pt x="1178" y="919"/>
                  </a:lnTo>
                  <a:lnTo>
                    <a:pt x="1185" y="919"/>
                  </a:lnTo>
                  <a:lnTo>
                    <a:pt x="1185" y="919"/>
                  </a:lnTo>
                  <a:lnTo>
                    <a:pt x="1186" y="919"/>
                  </a:lnTo>
                  <a:lnTo>
                    <a:pt x="1188" y="918"/>
                  </a:lnTo>
                  <a:lnTo>
                    <a:pt x="1191" y="916"/>
                  </a:lnTo>
                  <a:lnTo>
                    <a:pt x="1192" y="913"/>
                  </a:lnTo>
                  <a:lnTo>
                    <a:pt x="1194" y="912"/>
                  </a:lnTo>
                  <a:lnTo>
                    <a:pt x="1195" y="912"/>
                  </a:lnTo>
                  <a:lnTo>
                    <a:pt x="1195" y="912"/>
                  </a:lnTo>
                  <a:lnTo>
                    <a:pt x="1201" y="915"/>
                  </a:lnTo>
                  <a:lnTo>
                    <a:pt x="1202" y="915"/>
                  </a:lnTo>
                  <a:lnTo>
                    <a:pt x="1202" y="913"/>
                  </a:lnTo>
                  <a:lnTo>
                    <a:pt x="1202" y="913"/>
                  </a:lnTo>
                  <a:lnTo>
                    <a:pt x="1203" y="912"/>
                  </a:lnTo>
                  <a:lnTo>
                    <a:pt x="1205" y="912"/>
                  </a:lnTo>
                  <a:lnTo>
                    <a:pt x="1208" y="912"/>
                  </a:lnTo>
                  <a:lnTo>
                    <a:pt x="1211" y="915"/>
                  </a:lnTo>
                  <a:lnTo>
                    <a:pt x="1211" y="915"/>
                  </a:lnTo>
                  <a:lnTo>
                    <a:pt x="1213" y="918"/>
                  </a:lnTo>
                  <a:lnTo>
                    <a:pt x="1218" y="919"/>
                  </a:lnTo>
                  <a:lnTo>
                    <a:pt x="1222" y="918"/>
                  </a:lnTo>
                  <a:lnTo>
                    <a:pt x="1223" y="918"/>
                  </a:lnTo>
                  <a:lnTo>
                    <a:pt x="1223" y="915"/>
                  </a:lnTo>
                  <a:lnTo>
                    <a:pt x="1223" y="915"/>
                  </a:lnTo>
                  <a:lnTo>
                    <a:pt x="1225" y="913"/>
                  </a:lnTo>
                  <a:lnTo>
                    <a:pt x="1228" y="915"/>
                  </a:lnTo>
                  <a:lnTo>
                    <a:pt x="1235" y="921"/>
                  </a:lnTo>
                  <a:lnTo>
                    <a:pt x="1235" y="921"/>
                  </a:lnTo>
                  <a:lnTo>
                    <a:pt x="1238" y="923"/>
                  </a:lnTo>
                  <a:lnTo>
                    <a:pt x="1240" y="925"/>
                  </a:lnTo>
                  <a:lnTo>
                    <a:pt x="1248" y="925"/>
                  </a:lnTo>
                  <a:lnTo>
                    <a:pt x="1248" y="925"/>
                  </a:lnTo>
                  <a:lnTo>
                    <a:pt x="1252" y="925"/>
                  </a:lnTo>
                  <a:lnTo>
                    <a:pt x="1253" y="923"/>
                  </a:lnTo>
                  <a:lnTo>
                    <a:pt x="1255" y="922"/>
                  </a:lnTo>
                  <a:lnTo>
                    <a:pt x="1255" y="919"/>
                  </a:lnTo>
                  <a:lnTo>
                    <a:pt x="1255" y="919"/>
                  </a:lnTo>
                  <a:lnTo>
                    <a:pt x="1255" y="918"/>
                  </a:lnTo>
                  <a:lnTo>
                    <a:pt x="1256" y="918"/>
                  </a:lnTo>
                  <a:lnTo>
                    <a:pt x="1259" y="922"/>
                  </a:lnTo>
                  <a:lnTo>
                    <a:pt x="1265" y="926"/>
                  </a:lnTo>
                  <a:lnTo>
                    <a:pt x="1266" y="928"/>
                  </a:lnTo>
                  <a:lnTo>
                    <a:pt x="1269" y="929"/>
                  </a:lnTo>
                  <a:lnTo>
                    <a:pt x="1269" y="929"/>
                  </a:lnTo>
                  <a:lnTo>
                    <a:pt x="1272" y="928"/>
                  </a:lnTo>
                  <a:lnTo>
                    <a:pt x="1272" y="926"/>
                  </a:lnTo>
                  <a:lnTo>
                    <a:pt x="1266" y="921"/>
                  </a:lnTo>
                  <a:lnTo>
                    <a:pt x="1266" y="921"/>
                  </a:lnTo>
                  <a:lnTo>
                    <a:pt x="1263" y="918"/>
                  </a:lnTo>
                  <a:lnTo>
                    <a:pt x="1263" y="916"/>
                  </a:lnTo>
                  <a:lnTo>
                    <a:pt x="1263" y="913"/>
                  </a:lnTo>
                  <a:lnTo>
                    <a:pt x="1262" y="912"/>
                  </a:lnTo>
                  <a:lnTo>
                    <a:pt x="1262" y="912"/>
                  </a:lnTo>
                  <a:lnTo>
                    <a:pt x="1262" y="911"/>
                  </a:lnTo>
                  <a:lnTo>
                    <a:pt x="1262" y="909"/>
                  </a:lnTo>
                  <a:lnTo>
                    <a:pt x="1265" y="906"/>
                  </a:lnTo>
                  <a:lnTo>
                    <a:pt x="1270" y="905"/>
                  </a:lnTo>
                  <a:lnTo>
                    <a:pt x="1276" y="905"/>
                  </a:lnTo>
                  <a:lnTo>
                    <a:pt x="1276" y="905"/>
                  </a:lnTo>
                  <a:lnTo>
                    <a:pt x="1285" y="905"/>
                  </a:lnTo>
                  <a:lnTo>
                    <a:pt x="1286" y="905"/>
                  </a:lnTo>
                  <a:lnTo>
                    <a:pt x="1287" y="902"/>
                  </a:lnTo>
                  <a:lnTo>
                    <a:pt x="1287" y="902"/>
                  </a:lnTo>
                  <a:lnTo>
                    <a:pt x="1290" y="899"/>
                  </a:lnTo>
                  <a:lnTo>
                    <a:pt x="1292" y="901"/>
                  </a:lnTo>
                  <a:lnTo>
                    <a:pt x="1293" y="904"/>
                  </a:lnTo>
                  <a:lnTo>
                    <a:pt x="1295" y="906"/>
                  </a:lnTo>
                  <a:lnTo>
                    <a:pt x="1295" y="906"/>
                  </a:lnTo>
                  <a:lnTo>
                    <a:pt x="1295" y="908"/>
                  </a:lnTo>
                  <a:lnTo>
                    <a:pt x="1296" y="908"/>
                  </a:lnTo>
                  <a:lnTo>
                    <a:pt x="1302" y="906"/>
                  </a:lnTo>
                  <a:lnTo>
                    <a:pt x="1309" y="905"/>
                  </a:lnTo>
                  <a:lnTo>
                    <a:pt x="1316" y="904"/>
                  </a:lnTo>
                  <a:lnTo>
                    <a:pt x="1316" y="904"/>
                  </a:lnTo>
                  <a:lnTo>
                    <a:pt x="1320" y="905"/>
                  </a:lnTo>
                  <a:lnTo>
                    <a:pt x="1326" y="908"/>
                  </a:lnTo>
                  <a:lnTo>
                    <a:pt x="1329" y="911"/>
                  </a:lnTo>
                  <a:lnTo>
                    <a:pt x="1330" y="915"/>
                  </a:lnTo>
                  <a:lnTo>
                    <a:pt x="1330" y="915"/>
                  </a:lnTo>
                  <a:lnTo>
                    <a:pt x="1332" y="918"/>
                  </a:lnTo>
                  <a:lnTo>
                    <a:pt x="1334" y="919"/>
                  </a:lnTo>
                  <a:lnTo>
                    <a:pt x="1337" y="919"/>
                  </a:lnTo>
                  <a:lnTo>
                    <a:pt x="1341" y="916"/>
                  </a:lnTo>
                  <a:lnTo>
                    <a:pt x="1341" y="916"/>
                  </a:lnTo>
                  <a:lnTo>
                    <a:pt x="1349" y="911"/>
                  </a:lnTo>
                  <a:lnTo>
                    <a:pt x="1353" y="909"/>
                  </a:lnTo>
                  <a:lnTo>
                    <a:pt x="1356" y="911"/>
                  </a:lnTo>
                  <a:lnTo>
                    <a:pt x="1356" y="911"/>
                  </a:lnTo>
                  <a:lnTo>
                    <a:pt x="1373" y="929"/>
                  </a:lnTo>
                  <a:lnTo>
                    <a:pt x="1373" y="929"/>
                  </a:lnTo>
                  <a:lnTo>
                    <a:pt x="1374" y="932"/>
                  </a:lnTo>
                  <a:lnTo>
                    <a:pt x="1374" y="933"/>
                  </a:lnTo>
                  <a:lnTo>
                    <a:pt x="1373" y="939"/>
                  </a:lnTo>
                  <a:lnTo>
                    <a:pt x="1371" y="943"/>
                  </a:lnTo>
                  <a:lnTo>
                    <a:pt x="1371" y="945"/>
                  </a:lnTo>
                  <a:lnTo>
                    <a:pt x="1373" y="948"/>
                  </a:lnTo>
                  <a:lnTo>
                    <a:pt x="1373" y="948"/>
                  </a:lnTo>
                  <a:lnTo>
                    <a:pt x="1374" y="950"/>
                  </a:lnTo>
                  <a:lnTo>
                    <a:pt x="1374" y="955"/>
                  </a:lnTo>
                  <a:lnTo>
                    <a:pt x="1376" y="959"/>
                  </a:lnTo>
                  <a:lnTo>
                    <a:pt x="1380" y="963"/>
                  </a:lnTo>
                  <a:lnTo>
                    <a:pt x="1380" y="963"/>
                  </a:lnTo>
                  <a:lnTo>
                    <a:pt x="1381" y="965"/>
                  </a:lnTo>
                  <a:lnTo>
                    <a:pt x="1383" y="968"/>
                  </a:lnTo>
                  <a:lnTo>
                    <a:pt x="1383" y="973"/>
                  </a:lnTo>
                  <a:lnTo>
                    <a:pt x="1383" y="978"/>
                  </a:lnTo>
                  <a:lnTo>
                    <a:pt x="1384" y="979"/>
                  </a:lnTo>
                  <a:lnTo>
                    <a:pt x="1386" y="980"/>
                  </a:lnTo>
                  <a:lnTo>
                    <a:pt x="1386" y="980"/>
                  </a:lnTo>
                  <a:lnTo>
                    <a:pt x="1390" y="982"/>
                  </a:lnTo>
                  <a:lnTo>
                    <a:pt x="1393" y="986"/>
                  </a:lnTo>
                  <a:lnTo>
                    <a:pt x="1397" y="993"/>
                  </a:lnTo>
                  <a:lnTo>
                    <a:pt x="1397" y="993"/>
                  </a:lnTo>
                  <a:lnTo>
                    <a:pt x="1398" y="996"/>
                  </a:lnTo>
                  <a:lnTo>
                    <a:pt x="1403" y="999"/>
                  </a:lnTo>
                  <a:lnTo>
                    <a:pt x="1407" y="999"/>
                  </a:lnTo>
                  <a:lnTo>
                    <a:pt x="1408" y="997"/>
                  </a:lnTo>
                  <a:lnTo>
                    <a:pt x="1408" y="996"/>
                  </a:lnTo>
                  <a:lnTo>
                    <a:pt x="1408" y="996"/>
                  </a:lnTo>
                  <a:lnTo>
                    <a:pt x="1410" y="992"/>
                  </a:lnTo>
                  <a:lnTo>
                    <a:pt x="1413" y="986"/>
                  </a:lnTo>
                  <a:lnTo>
                    <a:pt x="1414" y="982"/>
                  </a:lnTo>
                  <a:lnTo>
                    <a:pt x="1415" y="978"/>
                  </a:lnTo>
                  <a:lnTo>
                    <a:pt x="1415" y="978"/>
                  </a:lnTo>
                  <a:lnTo>
                    <a:pt x="1415" y="970"/>
                  </a:lnTo>
                  <a:lnTo>
                    <a:pt x="1414" y="960"/>
                  </a:lnTo>
                  <a:lnTo>
                    <a:pt x="1411" y="952"/>
                  </a:lnTo>
                  <a:lnTo>
                    <a:pt x="1407" y="945"/>
                  </a:lnTo>
                  <a:lnTo>
                    <a:pt x="1407" y="945"/>
                  </a:lnTo>
                  <a:lnTo>
                    <a:pt x="1406" y="941"/>
                  </a:lnTo>
                  <a:lnTo>
                    <a:pt x="1406" y="938"/>
                  </a:lnTo>
                  <a:lnTo>
                    <a:pt x="1406" y="933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398" y="923"/>
                  </a:lnTo>
                  <a:lnTo>
                    <a:pt x="1396" y="915"/>
                  </a:lnTo>
                  <a:lnTo>
                    <a:pt x="1394" y="906"/>
                  </a:lnTo>
                  <a:lnTo>
                    <a:pt x="1394" y="898"/>
                  </a:lnTo>
                  <a:lnTo>
                    <a:pt x="1394" y="898"/>
                  </a:lnTo>
                  <a:lnTo>
                    <a:pt x="1396" y="889"/>
                  </a:lnTo>
                  <a:lnTo>
                    <a:pt x="1401" y="879"/>
                  </a:lnTo>
                  <a:lnTo>
                    <a:pt x="1407" y="871"/>
                  </a:lnTo>
                  <a:lnTo>
                    <a:pt x="1413" y="865"/>
                  </a:lnTo>
                  <a:lnTo>
                    <a:pt x="1413" y="865"/>
                  </a:lnTo>
                  <a:lnTo>
                    <a:pt x="1417" y="862"/>
                  </a:lnTo>
                  <a:lnTo>
                    <a:pt x="1421" y="861"/>
                  </a:lnTo>
                  <a:lnTo>
                    <a:pt x="1424" y="859"/>
                  </a:lnTo>
                  <a:lnTo>
                    <a:pt x="1427" y="857"/>
                  </a:lnTo>
                  <a:lnTo>
                    <a:pt x="1427" y="857"/>
                  </a:lnTo>
                  <a:lnTo>
                    <a:pt x="1428" y="852"/>
                  </a:lnTo>
                  <a:lnTo>
                    <a:pt x="1433" y="848"/>
                  </a:lnTo>
                  <a:lnTo>
                    <a:pt x="1437" y="845"/>
                  </a:lnTo>
                  <a:lnTo>
                    <a:pt x="1440" y="844"/>
                  </a:lnTo>
                  <a:lnTo>
                    <a:pt x="1440" y="844"/>
                  </a:lnTo>
                  <a:lnTo>
                    <a:pt x="1445" y="844"/>
                  </a:lnTo>
                  <a:lnTo>
                    <a:pt x="1448" y="842"/>
                  </a:lnTo>
                  <a:lnTo>
                    <a:pt x="1450" y="840"/>
                  </a:lnTo>
                  <a:lnTo>
                    <a:pt x="1450" y="840"/>
                  </a:lnTo>
                  <a:lnTo>
                    <a:pt x="1451" y="837"/>
                  </a:lnTo>
                  <a:lnTo>
                    <a:pt x="1455" y="832"/>
                  </a:lnTo>
                  <a:lnTo>
                    <a:pt x="1460" y="830"/>
                  </a:lnTo>
                  <a:lnTo>
                    <a:pt x="1467" y="828"/>
                  </a:lnTo>
                  <a:lnTo>
                    <a:pt x="1467" y="828"/>
                  </a:lnTo>
                  <a:lnTo>
                    <a:pt x="1471" y="827"/>
                  </a:lnTo>
                  <a:lnTo>
                    <a:pt x="1471" y="824"/>
                  </a:lnTo>
                  <a:lnTo>
                    <a:pt x="1468" y="818"/>
                  </a:lnTo>
                  <a:lnTo>
                    <a:pt x="1468" y="818"/>
                  </a:lnTo>
                  <a:lnTo>
                    <a:pt x="1467" y="814"/>
                  </a:lnTo>
                  <a:lnTo>
                    <a:pt x="1468" y="812"/>
                  </a:lnTo>
                  <a:lnTo>
                    <a:pt x="1470" y="811"/>
                  </a:lnTo>
                  <a:lnTo>
                    <a:pt x="1472" y="812"/>
                  </a:lnTo>
                  <a:lnTo>
                    <a:pt x="1472" y="812"/>
                  </a:lnTo>
                  <a:lnTo>
                    <a:pt x="1474" y="814"/>
                  </a:lnTo>
                  <a:lnTo>
                    <a:pt x="1477" y="814"/>
                  </a:lnTo>
                  <a:lnTo>
                    <a:pt x="1479" y="814"/>
                  </a:lnTo>
                  <a:lnTo>
                    <a:pt x="1482" y="812"/>
                  </a:lnTo>
                  <a:lnTo>
                    <a:pt x="1482" y="812"/>
                  </a:lnTo>
                  <a:lnTo>
                    <a:pt x="1489" y="807"/>
                  </a:lnTo>
                  <a:lnTo>
                    <a:pt x="1489" y="804"/>
                  </a:lnTo>
                  <a:lnTo>
                    <a:pt x="1489" y="804"/>
                  </a:lnTo>
                  <a:lnTo>
                    <a:pt x="1487" y="803"/>
                  </a:lnTo>
                  <a:lnTo>
                    <a:pt x="1487" y="803"/>
                  </a:lnTo>
                  <a:lnTo>
                    <a:pt x="1482" y="803"/>
                  </a:lnTo>
                  <a:lnTo>
                    <a:pt x="1479" y="801"/>
                  </a:lnTo>
                  <a:lnTo>
                    <a:pt x="1479" y="800"/>
                  </a:lnTo>
                  <a:lnTo>
                    <a:pt x="1482" y="798"/>
                  </a:lnTo>
                  <a:lnTo>
                    <a:pt x="1482" y="798"/>
                  </a:lnTo>
                  <a:lnTo>
                    <a:pt x="1484" y="797"/>
                  </a:lnTo>
                  <a:lnTo>
                    <a:pt x="1484" y="795"/>
                  </a:lnTo>
                  <a:lnTo>
                    <a:pt x="1484" y="793"/>
                  </a:lnTo>
                  <a:lnTo>
                    <a:pt x="1481" y="788"/>
                  </a:lnTo>
                  <a:lnTo>
                    <a:pt x="1477" y="787"/>
                  </a:lnTo>
                  <a:lnTo>
                    <a:pt x="1477" y="787"/>
                  </a:lnTo>
                  <a:lnTo>
                    <a:pt x="1472" y="785"/>
                  </a:lnTo>
                  <a:lnTo>
                    <a:pt x="1472" y="784"/>
                  </a:lnTo>
                  <a:lnTo>
                    <a:pt x="1474" y="781"/>
                  </a:lnTo>
                  <a:lnTo>
                    <a:pt x="1475" y="778"/>
                  </a:lnTo>
                  <a:lnTo>
                    <a:pt x="1475" y="778"/>
                  </a:lnTo>
                  <a:lnTo>
                    <a:pt x="1477" y="777"/>
                  </a:lnTo>
                  <a:lnTo>
                    <a:pt x="1477" y="776"/>
                  </a:lnTo>
                  <a:lnTo>
                    <a:pt x="1474" y="771"/>
                  </a:lnTo>
                  <a:lnTo>
                    <a:pt x="1465" y="766"/>
                  </a:lnTo>
                  <a:lnTo>
                    <a:pt x="1465" y="766"/>
                  </a:lnTo>
                  <a:lnTo>
                    <a:pt x="1464" y="763"/>
                  </a:lnTo>
                  <a:lnTo>
                    <a:pt x="1465" y="761"/>
                  </a:lnTo>
                  <a:lnTo>
                    <a:pt x="1472" y="760"/>
                  </a:lnTo>
                  <a:lnTo>
                    <a:pt x="1472" y="760"/>
                  </a:lnTo>
                  <a:lnTo>
                    <a:pt x="1472" y="758"/>
                  </a:lnTo>
                  <a:lnTo>
                    <a:pt x="1474" y="757"/>
                  </a:lnTo>
                  <a:lnTo>
                    <a:pt x="1474" y="750"/>
                  </a:lnTo>
                  <a:lnTo>
                    <a:pt x="1474" y="744"/>
                  </a:lnTo>
                  <a:lnTo>
                    <a:pt x="1474" y="739"/>
                  </a:lnTo>
                  <a:lnTo>
                    <a:pt x="1474" y="739"/>
                  </a:lnTo>
                  <a:lnTo>
                    <a:pt x="1477" y="737"/>
                  </a:lnTo>
                  <a:lnTo>
                    <a:pt x="1478" y="736"/>
                  </a:lnTo>
                  <a:lnTo>
                    <a:pt x="1479" y="737"/>
                  </a:lnTo>
                  <a:lnTo>
                    <a:pt x="1479" y="739"/>
                  </a:lnTo>
                  <a:lnTo>
                    <a:pt x="1479" y="739"/>
                  </a:lnTo>
                  <a:lnTo>
                    <a:pt x="1478" y="743"/>
                  </a:lnTo>
                  <a:lnTo>
                    <a:pt x="1477" y="746"/>
                  </a:lnTo>
                  <a:lnTo>
                    <a:pt x="1477" y="750"/>
                  </a:lnTo>
                  <a:lnTo>
                    <a:pt x="1478" y="754"/>
                  </a:lnTo>
                  <a:lnTo>
                    <a:pt x="1478" y="754"/>
                  </a:lnTo>
                  <a:lnTo>
                    <a:pt x="1481" y="758"/>
                  </a:lnTo>
                  <a:lnTo>
                    <a:pt x="1482" y="763"/>
                  </a:lnTo>
                  <a:lnTo>
                    <a:pt x="1484" y="768"/>
                  </a:lnTo>
                  <a:lnTo>
                    <a:pt x="1482" y="774"/>
                  </a:lnTo>
                  <a:lnTo>
                    <a:pt x="1482" y="774"/>
                  </a:lnTo>
                  <a:lnTo>
                    <a:pt x="1482" y="778"/>
                  </a:lnTo>
                  <a:lnTo>
                    <a:pt x="1482" y="778"/>
                  </a:lnTo>
                  <a:lnTo>
                    <a:pt x="1484" y="778"/>
                  </a:lnTo>
                  <a:lnTo>
                    <a:pt x="1487" y="776"/>
                  </a:lnTo>
                  <a:lnTo>
                    <a:pt x="1489" y="768"/>
                  </a:lnTo>
                  <a:lnTo>
                    <a:pt x="1489" y="768"/>
                  </a:lnTo>
                  <a:lnTo>
                    <a:pt x="1492" y="761"/>
                  </a:lnTo>
                  <a:lnTo>
                    <a:pt x="1494" y="756"/>
                  </a:lnTo>
                  <a:lnTo>
                    <a:pt x="1494" y="750"/>
                  </a:lnTo>
                  <a:lnTo>
                    <a:pt x="1492" y="748"/>
                  </a:lnTo>
                  <a:lnTo>
                    <a:pt x="1492" y="748"/>
                  </a:lnTo>
                  <a:lnTo>
                    <a:pt x="1489" y="746"/>
                  </a:lnTo>
                  <a:lnTo>
                    <a:pt x="1489" y="743"/>
                  </a:lnTo>
                  <a:lnTo>
                    <a:pt x="1491" y="740"/>
                  </a:lnTo>
                  <a:lnTo>
                    <a:pt x="1491" y="740"/>
                  </a:lnTo>
                  <a:lnTo>
                    <a:pt x="1492" y="741"/>
                  </a:lnTo>
                  <a:lnTo>
                    <a:pt x="1492" y="741"/>
                  </a:lnTo>
                  <a:lnTo>
                    <a:pt x="1495" y="744"/>
                  </a:lnTo>
                  <a:lnTo>
                    <a:pt x="1498" y="746"/>
                  </a:lnTo>
                  <a:lnTo>
                    <a:pt x="1501" y="744"/>
                  </a:lnTo>
                  <a:lnTo>
                    <a:pt x="1504" y="740"/>
                  </a:lnTo>
                  <a:lnTo>
                    <a:pt x="1504" y="740"/>
                  </a:lnTo>
                  <a:lnTo>
                    <a:pt x="1508" y="736"/>
                  </a:lnTo>
                  <a:lnTo>
                    <a:pt x="1512" y="729"/>
                  </a:lnTo>
                  <a:lnTo>
                    <a:pt x="1514" y="724"/>
                  </a:lnTo>
                  <a:lnTo>
                    <a:pt x="1514" y="721"/>
                  </a:lnTo>
                  <a:lnTo>
                    <a:pt x="1512" y="720"/>
                  </a:lnTo>
                  <a:lnTo>
                    <a:pt x="1512" y="720"/>
                  </a:lnTo>
                  <a:lnTo>
                    <a:pt x="1511" y="719"/>
                  </a:lnTo>
                  <a:lnTo>
                    <a:pt x="1514" y="717"/>
                  </a:lnTo>
                  <a:lnTo>
                    <a:pt x="1516" y="716"/>
                  </a:lnTo>
                  <a:lnTo>
                    <a:pt x="1522" y="716"/>
                  </a:lnTo>
                  <a:lnTo>
                    <a:pt x="1522" y="716"/>
                  </a:lnTo>
                  <a:lnTo>
                    <a:pt x="1528" y="716"/>
                  </a:lnTo>
                  <a:lnTo>
                    <a:pt x="1535" y="714"/>
                  </a:lnTo>
                  <a:lnTo>
                    <a:pt x="1542" y="711"/>
                  </a:lnTo>
                  <a:lnTo>
                    <a:pt x="1545" y="710"/>
                  </a:lnTo>
                  <a:lnTo>
                    <a:pt x="1545" y="710"/>
                  </a:lnTo>
                  <a:lnTo>
                    <a:pt x="1545" y="707"/>
                  </a:lnTo>
                  <a:lnTo>
                    <a:pt x="1542" y="707"/>
                  </a:lnTo>
                  <a:lnTo>
                    <a:pt x="1534" y="709"/>
                  </a:lnTo>
                  <a:lnTo>
                    <a:pt x="1525" y="710"/>
                  </a:lnTo>
                  <a:lnTo>
                    <a:pt x="1522" y="710"/>
                  </a:lnTo>
                  <a:lnTo>
                    <a:pt x="1521" y="709"/>
                  </a:lnTo>
                  <a:lnTo>
                    <a:pt x="1521" y="709"/>
                  </a:lnTo>
                  <a:lnTo>
                    <a:pt x="1521" y="707"/>
                  </a:lnTo>
                  <a:lnTo>
                    <a:pt x="1524" y="706"/>
                  </a:lnTo>
                  <a:lnTo>
                    <a:pt x="1531" y="703"/>
                  </a:lnTo>
                  <a:lnTo>
                    <a:pt x="1546" y="700"/>
                  </a:lnTo>
                  <a:lnTo>
                    <a:pt x="1546" y="700"/>
                  </a:lnTo>
                  <a:lnTo>
                    <a:pt x="1549" y="700"/>
                  </a:lnTo>
                  <a:lnTo>
                    <a:pt x="1551" y="699"/>
                  </a:lnTo>
                  <a:lnTo>
                    <a:pt x="1552" y="696"/>
                  </a:lnTo>
                  <a:lnTo>
                    <a:pt x="1552" y="693"/>
                  </a:lnTo>
                  <a:lnTo>
                    <a:pt x="1555" y="694"/>
                  </a:lnTo>
                  <a:lnTo>
                    <a:pt x="1555" y="694"/>
                  </a:lnTo>
                  <a:lnTo>
                    <a:pt x="1558" y="696"/>
                  </a:lnTo>
                  <a:lnTo>
                    <a:pt x="1561" y="697"/>
                  </a:lnTo>
                  <a:lnTo>
                    <a:pt x="1565" y="697"/>
                  </a:lnTo>
                  <a:lnTo>
                    <a:pt x="1568" y="694"/>
                  </a:lnTo>
                  <a:lnTo>
                    <a:pt x="1568" y="694"/>
                  </a:lnTo>
                  <a:lnTo>
                    <a:pt x="1571" y="692"/>
                  </a:lnTo>
                  <a:lnTo>
                    <a:pt x="1569" y="689"/>
                  </a:lnTo>
                  <a:lnTo>
                    <a:pt x="1568" y="684"/>
                  </a:lnTo>
                  <a:lnTo>
                    <a:pt x="1563" y="683"/>
                  </a:lnTo>
                  <a:lnTo>
                    <a:pt x="1563" y="683"/>
                  </a:lnTo>
                  <a:lnTo>
                    <a:pt x="1562" y="682"/>
                  </a:lnTo>
                  <a:lnTo>
                    <a:pt x="1562" y="682"/>
                  </a:lnTo>
                  <a:lnTo>
                    <a:pt x="1563" y="679"/>
                  </a:lnTo>
                  <a:lnTo>
                    <a:pt x="1565" y="677"/>
                  </a:lnTo>
                  <a:lnTo>
                    <a:pt x="1566" y="674"/>
                  </a:lnTo>
                  <a:lnTo>
                    <a:pt x="1566" y="674"/>
                  </a:lnTo>
                  <a:lnTo>
                    <a:pt x="1566" y="670"/>
                  </a:lnTo>
                  <a:lnTo>
                    <a:pt x="1568" y="665"/>
                  </a:lnTo>
                  <a:lnTo>
                    <a:pt x="1572" y="660"/>
                  </a:lnTo>
                  <a:lnTo>
                    <a:pt x="1573" y="657"/>
                  </a:lnTo>
                  <a:lnTo>
                    <a:pt x="1576" y="657"/>
                  </a:lnTo>
                  <a:lnTo>
                    <a:pt x="1576" y="657"/>
                  </a:lnTo>
                  <a:lnTo>
                    <a:pt x="1579" y="656"/>
                  </a:lnTo>
                  <a:lnTo>
                    <a:pt x="1580" y="653"/>
                  </a:lnTo>
                  <a:lnTo>
                    <a:pt x="1582" y="652"/>
                  </a:lnTo>
                  <a:lnTo>
                    <a:pt x="1585" y="652"/>
                  </a:lnTo>
                  <a:lnTo>
                    <a:pt x="1585" y="652"/>
                  </a:lnTo>
                  <a:lnTo>
                    <a:pt x="1589" y="650"/>
                  </a:lnTo>
                  <a:lnTo>
                    <a:pt x="1592" y="647"/>
                  </a:lnTo>
                  <a:lnTo>
                    <a:pt x="1598" y="639"/>
                  </a:lnTo>
                  <a:lnTo>
                    <a:pt x="1598" y="639"/>
                  </a:lnTo>
                  <a:lnTo>
                    <a:pt x="1599" y="639"/>
                  </a:lnTo>
                  <a:lnTo>
                    <a:pt x="1600" y="639"/>
                  </a:lnTo>
                  <a:lnTo>
                    <a:pt x="1606" y="640"/>
                  </a:lnTo>
                  <a:lnTo>
                    <a:pt x="1612" y="642"/>
                  </a:lnTo>
                  <a:lnTo>
                    <a:pt x="1615" y="642"/>
                  </a:lnTo>
                  <a:lnTo>
                    <a:pt x="1617" y="640"/>
                  </a:lnTo>
                  <a:lnTo>
                    <a:pt x="1617" y="640"/>
                  </a:lnTo>
                  <a:lnTo>
                    <a:pt x="1629" y="632"/>
                  </a:lnTo>
                  <a:lnTo>
                    <a:pt x="1629" y="632"/>
                  </a:lnTo>
                  <a:lnTo>
                    <a:pt x="1623" y="623"/>
                  </a:lnTo>
                  <a:lnTo>
                    <a:pt x="1619" y="615"/>
                  </a:lnTo>
                  <a:lnTo>
                    <a:pt x="1616" y="608"/>
                  </a:lnTo>
                  <a:lnTo>
                    <a:pt x="1616" y="602"/>
                  </a:lnTo>
                  <a:lnTo>
                    <a:pt x="1615" y="592"/>
                  </a:lnTo>
                  <a:lnTo>
                    <a:pt x="1616" y="586"/>
                  </a:lnTo>
                  <a:lnTo>
                    <a:pt x="1616" y="5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0" name="Freeform 313">
              <a:extLst>
                <a:ext uri="{FF2B5EF4-FFF2-40B4-BE49-F238E27FC236}">
                  <a16:creationId xmlns:a16="http://schemas.microsoft.com/office/drawing/2014/main" id="{5ECAF9AA-AE2B-57F9-2A32-0984A3200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909" y="3263533"/>
              <a:ext cx="298916" cy="216049"/>
            </a:xfrm>
            <a:custGeom>
              <a:avLst/>
              <a:gdLst/>
              <a:ahLst/>
              <a:cxnLst>
                <a:cxn ang="0">
                  <a:pos x="194" y="27"/>
                </a:cxn>
                <a:cxn ang="0">
                  <a:pos x="175" y="24"/>
                </a:cxn>
                <a:cxn ang="0">
                  <a:pos x="167" y="21"/>
                </a:cxn>
                <a:cxn ang="0">
                  <a:pos x="158" y="19"/>
                </a:cxn>
                <a:cxn ang="0">
                  <a:pos x="154" y="22"/>
                </a:cxn>
                <a:cxn ang="0">
                  <a:pos x="147" y="19"/>
                </a:cxn>
                <a:cxn ang="0">
                  <a:pos x="131" y="12"/>
                </a:cxn>
                <a:cxn ang="0">
                  <a:pos x="117" y="8"/>
                </a:cxn>
                <a:cxn ang="0">
                  <a:pos x="94" y="5"/>
                </a:cxn>
                <a:cxn ang="0">
                  <a:pos x="69" y="5"/>
                </a:cxn>
                <a:cxn ang="0">
                  <a:pos x="33" y="4"/>
                </a:cxn>
                <a:cxn ang="0">
                  <a:pos x="22" y="0"/>
                </a:cxn>
                <a:cxn ang="0">
                  <a:pos x="16" y="4"/>
                </a:cxn>
                <a:cxn ang="0">
                  <a:pos x="9" y="8"/>
                </a:cxn>
                <a:cxn ang="0">
                  <a:pos x="0" y="15"/>
                </a:cxn>
                <a:cxn ang="0">
                  <a:pos x="8" y="22"/>
                </a:cxn>
                <a:cxn ang="0">
                  <a:pos x="8" y="35"/>
                </a:cxn>
                <a:cxn ang="0">
                  <a:pos x="12" y="34"/>
                </a:cxn>
                <a:cxn ang="0">
                  <a:pos x="18" y="32"/>
                </a:cxn>
                <a:cxn ang="0">
                  <a:pos x="19" y="37"/>
                </a:cxn>
                <a:cxn ang="0">
                  <a:pos x="28" y="37"/>
                </a:cxn>
                <a:cxn ang="0">
                  <a:pos x="32" y="38"/>
                </a:cxn>
                <a:cxn ang="0">
                  <a:pos x="37" y="35"/>
                </a:cxn>
                <a:cxn ang="0">
                  <a:pos x="43" y="38"/>
                </a:cxn>
                <a:cxn ang="0">
                  <a:pos x="47" y="41"/>
                </a:cxn>
                <a:cxn ang="0">
                  <a:pos x="47" y="45"/>
                </a:cxn>
                <a:cxn ang="0">
                  <a:pos x="37" y="54"/>
                </a:cxn>
                <a:cxn ang="0">
                  <a:pos x="40" y="65"/>
                </a:cxn>
                <a:cxn ang="0">
                  <a:pos x="37" y="72"/>
                </a:cxn>
                <a:cxn ang="0">
                  <a:pos x="36" y="79"/>
                </a:cxn>
                <a:cxn ang="0">
                  <a:pos x="33" y="81"/>
                </a:cxn>
                <a:cxn ang="0">
                  <a:pos x="32" y="86"/>
                </a:cxn>
                <a:cxn ang="0">
                  <a:pos x="37" y="93"/>
                </a:cxn>
                <a:cxn ang="0">
                  <a:pos x="33" y="96"/>
                </a:cxn>
                <a:cxn ang="0">
                  <a:pos x="32" y="103"/>
                </a:cxn>
                <a:cxn ang="0">
                  <a:pos x="37" y="111"/>
                </a:cxn>
                <a:cxn ang="0">
                  <a:pos x="36" y="112"/>
                </a:cxn>
                <a:cxn ang="0">
                  <a:pos x="29" y="121"/>
                </a:cxn>
                <a:cxn ang="0">
                  <a:pos x="32" y="126"/>
                </a:cxn>
                <a:cxn ang="0">
                  <a:pos x="40" y="128"/>
                </a:cxn>
                <a:cxn ang="0">
                  <a:pos x="49" y="138"/>
                </a:cxn>
                <a:cxn ang="0">
                  <a:pos x="60" y="146"/>
                </a:cxn>
                <a:cxn ang="0">
                  <a:pos x="62" y="143"/>
                </a:cxn>
                <a:cxn ang="0">
                  <a:pos x="64" y="139"/>
                </a:cxn>
                <a:cxn ang="0">
                  <a:pos x="73" y="140"/>
                </a:cxn>
                <a:cxn ang="0">
                  <a:pos x="82" y="135"/>
                </a:cxn>
                <a:cxn ang="0">
                  <a:pos x="107" y="133"/>
                </a:cxn>
                <a:cxn ang="0">
                  <a:pos x="116" y="132"/>
                </a:cxn>
                <a:cxn ang="0">
                  <a:pos x="120" y="128"/>
                </a:cxn>
                <a:cxn ang="0">
                  <a:pos x="127" y="121"/>
                </a:cxn>
                <a:cxn ang="0">
                  <a:pos x="136" y="118"/>
                </a:cxn>
                <a:cxn ang="0">
                  <a:pos x="138" y="108"/>
                </a:cxn>
                <a:cxn ang="0">
                  <a:pos x="147" y="98"/>
                </a:cxn>
                <a:cxn ang="0">
                  <a:pos x="148" y="92"/>
                </a:cxn>
                <a:cxn ang="0">
                  <a:pos x="148" y="76"/>
                </a:cxn>
                <a:cxn ang="0">
                  <a:pos x="154" y="66"/>
                </a:cxn>
                <a:cxn ang="0">
                  <a:pos x="163" y="56"/>
                </a:cxn>
                <a:cxn ang="0">
                  <a:pos x="167" y="51"/>
                </a:cxn>
                <a:cxn ang="0">
                  <a:pos x="178" y="48"/>
                </a:cxn>
                <a:cxn ang="0">
                  <a:pos x="191" y="42"/>
                </a:cxn>
                <a:cxn ang="0">
                  <a:pos x="200" y="37"/>
                </a:cxn>
                <a:cxn ang="0">
                  <a:pos x="202" y="25"/>
                </a:cxn>
              </a:cxnLst>
              <a:rect l="0" t="0" r="r" b="b"/>
              <a:pathLst>
                <a:path w="202" h="146">
                  <a:moveTo>
                    <a:pt x="202" y="25"/>
                  </a:moveTo>
                  <a:lnTo>
                    <a:pt x="202" y="25"/>
                  </a:lnTo>
                  <a:lnTo>
                    <a:pt x="194" y="27"/>
                  </a:lnTo>
                  <a:lnTo>
                    <a:pt x="185" y="25"/>
                  </a:lnTo>
                  <a:lnTo>
                    <a:pt x="185" y="25"/>
                  </a:lnTo>
                  <a:lnTo>
                    <a:pt x="175" y="24"/>
                  </a:lnTo>
                  <a:lnTo>
                    <a:pt x="170" y="22"/>
                  </a:lnTo>
                  <a:lnTo>
                    <a:pt x="167" y="21"/>
                  </a:lnTo>
                  <a:lnTo>
                    <a:pt x="167" y="21"/>
                  </a:lnTo>
                  <a:lnTo>
                    <a:pt x="161" y="18"/>
                  </a:lnTo>
                  <a:lnTo>
                    <a:pt x="160" y="18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4" y="22"/>
                  </a:lnTo>
                  <a:lnTo>
                    <a:pt x="150" y="22"/>
                  </a:lnTo>
                  <a:lnTo>
                    <a:pt x="147" y="19"/>
                  </a:lnTo>
                  <a:lnTo>
                    <a:pt x="147" y="19"/>
                  </a:lnTo>
                  <a:lnTo>
                    <a:pt x="138" y="17"/>
                  </a:lnTo>
                  <a:lnTo>
                    <a:pt x="131" y="12"/>
                  </a:lnTo>
                  <a:lnTo>
                    <a:pt x="131" y="12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17" y="8"/>
                  </a:lnTo>
                  <a:lnTo>
                    <a:pt x="110" y="7"/>
                  </a:lnTo>
                  <a:lnTo>
                    <a:pt x="101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83" y="5"/>
                  </a:lnTo>
                  <a:lnTo>
                    <a:pt x="69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33" y="4"/>
                  </a:lnTo>
                  <a:lnTo>
                    <a:pt x="29" y="2"/>
                  </a:lnTo>
                  <a:lnTo>
                    <a:pt x="26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6" y="4"/>
                  </a:lnTo>
                  <a:lnTo>
                    <a:pt x="13" y="7"/>
                  </a:lnTo>
                  <a:lnTo>
                    <a:pt x="9" y="8"/>
                  </a:lnTo>
                  <a:lnTo>
                    <a:pt x="9" y="8"/>
                  </a:lnTo>
                  <a:lnTo>
                    <a:pt x="3" y="10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8" y="22"/>
                  </a:lnTo>
                  <a:lnTo>
                    <a:pt x="8" y="27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5" y="32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9" y="37"/>
                  </a:lnTo>
                  <a:lnTo>
                    <a:pt x="22" y="37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9" y="37"/>
                  </a:lnTo>
                  <a:lnTo>
                    <a:pt x="30" y="38"/>
                  </a:lnTo>
                  <a:lnTo>
                    <a:pt x="32" y="38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5" y="39"/>
                  </a:lnTo>
                  <a:lnTo>
                    <a:pt x="47" y="41"/>
                  </a:lnTo>
                  <a:lnTo>
                    <a:pt x="49" y="42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61"/>
                  </a:lnTo>
                  <a:lnTo>
                    <a:pt x="40" y="65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7" y="72"/>
                  </a:lnTo>
                  <a:lnTo>
                    <a:pt x="37" y="75"/>
                  </a:lnTo>
                  <a:lnTo>
                    <a:pt x="37" y="78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3" y="81"/>
                  </a:lnTo>
                  <a:lnTo>
                    <a:pt x="30" y="81"/>
                  </a:lnTo>
                  <a:lnTo>
                    <a:pt x="30" y="84"/>
                  </a:lnTo>
                  <a:lnTo>
                    <a:pt x="32" y="86"/>
                  </a:lnTo>
                  <a:lnTo>
                    <a:pt x="32" y="86"/>
                  </a:lnTo>
                  <a:lnTo>
                    <a:pt x="37" y="92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6" y="95"/>
                  </a:lnTo>
                  <a:lnTo>
                    <a:pt x="33" y="96"/>
                  </a:lnTo>
                  <a:lnTo>
                    <a:pt x="32" y="98"/>
                  </a:lnTo>
                  <a:lnTo>
                    <a:pt x="32" y="101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108"/>
                  </a:lnTo>
                  <a:lnTo>
                    <a:pt x="37" y="111"/>
                  </a:lnTo>
                  <a:lnTo>
                    <a:pt x="37" y="111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2" y="113"/>
                  </a:lnTo>
                  <a:lnTo>
                    <a:pt x="30" y="115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2" y="126"/>
                  </a:lnTo>
                  <a:lnTo>
                    <a:pt x="32" y="126"/>
                  </a:lnTo>
                  <a:lnTo>
                    <a:pt x="36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3" y="129"/>
                  </a:lnTo>
                  <a:lnTo>
                    <a:pt x="45" y="132"/>
                  </a:lnTo>
                  <a:lnTo>
                    <a:pt x="49" y="138"/>
                  </a:lnTo>
                  <a:lnTo>
                    <a:pt x="53" y="143"/>
                  </a:lnTo>
                  <a:lnTo>
                    <a:pt x="56" y="145"/>
                  </a:lnTo>
                  <a:lnTo>
                    <a:pt x="60" y="146"/>
                  </a:lnTo>
                  <a:lnTo>
                    <a:pt x="60" y="146"/>
                  </a:lnTo>
                  <a:lnTo>
                    <a:pt x="62" y="145"/>
                  </a:lnTo>
                  <a:lnTo>
                    <a:pt x="62" y="143"/>
                  </a:lnTo>
                  <a:lnTo>
                    <a:pt x="63" y="140"/>
                  </a:lnTo>
                  <a:lnTo>
                    <a:pt x="63" y="140"/>
                  </a:lnTo>
                  <a:lnTo>
                    <a:pt x="64" y="139"/>
                  </a:lnTo>
                  <a:lnTo>
                    <a:pt x="67" y="139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6" y="139"/>
                  </a:lnTo>
                  <a:lnTo>
                    <a:pt x="77" y="138"/>
                  </a:lnTo>
                  <a:lnTo>
                    <a:pt x="82" y="135"/>
                  </a:lnTo>
                  <a:lnTo>
                    <a:pt x="87" y="135"/>
                  </a:lnTo>
                  <a:lnTo>
                    <a:pt x="87" y="135"/>
                  </a:lnTo>
                  <a:lnTo>
                    <a:pt x="107" y="133"/>
                  </a:lnTo>
                  <a:lnTo>
                    <a:pt x="107" y="133"/>
                  </a:lnTo>
                  <a:lnTo>
                    <a:pt x="111" y="133"/>
                  </a:lnTo>
                  <a:lnTo>
                    <a:pt x="116" y="132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0" y="128"/>
                  </a:lnTo>
                  <a:lnTo>
                    <a:pt x="121" y="125"/>
                  </a:lnTo>
                  <a:lnTo>
                    <a:pt x="124" y="122"/>
                  </a:lnTo>
                  <a:lnTo>
                    <a:pt x="127" y="121"/>
                  </a:lnTo>
                  <a:lnTo>
                    <a:pt x="131" y="119"/>
                  </a:lnTo>
                  <a:lnTo>
                    <a:pt x="131" y="119"/>
                  </a:lnTo>
                  <a:lnTo>
                    <a:pt x="136" y="118"/>
                  </a:lnTo>
                  <a:lnTo>
                    <a:pt x="137" y="115"/>
                  </a:lnTo>
                  <a:lnTo>
                    <a:pt x="138" y="108"/>
                  </a:lnTo>
                  <a:lnTo>
                    <a:pt x="138" y="108"/>
                  </a:lnTo>
                  <a:lnTo>
                    <a:pt x="140" y="105"/>
                  </a:lnTo>
                  <a:lnTo>
                    <a:pt x="144" y="102"/>
                  </a:lnTo>
                  <a:lnTo>
                    <a:pt x="147" y="98"/>
                  </a:lnTo>
                  <a:lnTo>
                    <a:pt x="150" y="95"/>
                  </a:lnTo>
                  <a:lnTo>
                    <a:pt x="150" y="95"/>
                  </a:lnTo>
                  <a:lnTo>
                    <a:pt x="148" y="92"/>
                  </a:lnTo>
                  <a:lnTo>
                    <a:pt x="147" y="86"/>
                  </a:lnTo>
                  <a:lnTo>
                    <a:pt x="147" y="79"/>
                  </a:lnTo>
                  <a:lnTo>
                    <a:pt x="148" y="76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54" y="66"/>
                  </a:lnTo>
                  <a:lnTo>
                    <a:pt x="158" y="62"/>
                  </a:lnTo>
                  <a:lnTo>
                    <a:pt x="163" y="59"/>
                  </a:lnTo>
                  <a:lnTo>
                    <a:pt x="163" y="56"/>
                  </a:lnTo>
                  <a:lnTo>
                    <a:pt x="163" y="56"/>
                  </a:lnTo>
                  <a:lnTo>
                    <a:pt x="164" y="54"/>
                  </a:lnTo>
                  <a:lnTo>
                    <a:pt x="167" y="51"/>
                  </a:lnTo>
                  <a:lnTo>
                    <a:pt x="173" y="49"/>
                  </a:lnTo>
                  <a:lnTo>
                    <a:pt x="178" y="48"/>
                  </a:lnTo>
                  <a:lnTo>
                    <a:pt x="178" y="48"/>
                  </a:lnTo>
                  <a:lnTo>
                    <a:pt x="183" y="47"/>
                  </a:lnTo>
                  <a:lnTo>
                    <a:pt x="187" y="45"/>
                  </a:lnTo>
                  <a:lnTo>
                    <a:pt x="191" y="42"/>
                  </a:lnTo>
                  <a:lnTo>
                    <a:pt x="195" y="39"/>
                  </a:lnTo>
                  <a:lnTo>
                    <a:pt x="195" y="39"/>
                  </a:lnTo>
                  <a:lnTo>
                    <a:pt x="200" y="37"/>
                  </a:lnTo>
                  <a:lnTo>
                    <a:pt x="201" y="34"/>
                  </a:lnTo>
                  <a:lnTo>
                    <a:pt x="202" y="31"/>
                  </a:lnTo>
                  <a:lnTo>
                    <a:pt x="202" y="25"/>
                  </a:lnTo>
                  <a:lnTo>
                    <a:pt x="20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1" name="Freeform 314">
              <a:extLst>
                <a:ext uri="{FF2B5EF4-FFF2-40B4-BE49-F238E27FC236}">
                  <a16:creationId xmlns:a16="http://schemas.microsoft.com/office/drawing/2014/main" id="{A4F9A30F-00F1-1E82-61C9-45D5CB286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712" y="3170305"/>
              <a:ext cx="79908" cy="41434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6"/>
                </a:cxn>
                <a:cxn ang="0">
                  <a:pos x="7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3" y="26"/>
                </a:cxn>
                <a:cxn ang="0">
                  <a:pos x="14" y="28"/>
                </a:cxn>
                <a:cxn ang="0">
                  <a:pos x="14" y="28"/>
                </a:cxn>
                <a:cxn ang="0">
                  <a:pos x="26" y="27"/>
                </a:cxn>
                <a:cxn ang="0">
                  <a:pos x="26" y="27"/>
                </a:cxn>
                <a:cxn ang="0">
                  <a:pos x="27" y="27"/>
                </a:cxn>
                <a:cxn ang="0">
                  <a:pos x="31" y="27"/>
                </a:cxn>
                <a:cxn ang="0">
                  <a:pos x="34" y="28"/>
                </a:cxn>
                <a:cxn ang="0">
                  <a:pos x="36" y="27"/>
                </a:cxn>
                <a:cxn ang="0">
                  <a:pos x="36" y="27"/>
                </a:cxn>
                <a:cxn ang="0">
                  <a:pos x="37" y="23"/>
                </a:cxn>
                <a:cxn ang="0">
                  <a:pos x="39" y="21"/>
                </a:cxn>
                <a:cxn ang="0">
                  <a:pos x="41" y="20"/>
                </a:cxn>
                <a:cxn ang="0">
                  <a:pos x="41" y="20"/>
                </a:cxn>
                <a:cxn ang="0">
                  <a:pos x="43" y="18"/>
                </a:cxn>
                <a:cxn ang="0">
                  <a:pos x="43" y="17"/>
                </a:cxn>
                <a:cxn ang="0">
                  <a:pos x="43" y="14"/>
                </a:cxn>
                <a:cxn ang="0">
                  <a:pos x="44" y="13"/>
                </a:cxn>
                <a:cxn ang="0">
                  <a:pos x="44" y="13"/>
                </a:cxn>
                <a:cxn ang="0">
                  <a:pos x="51" y="9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3" y="3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47" y="1"/>
                </a:cxn>
                <a:cxn ang="0">
                  <a:pos x="44" y="3"/>
                </a:cxn>
                <a:cxn ang="0">
                  <a:pos x="40" y="3"/>
                </a:cxn>
                <a:cxn ang="0">
                  <a:pos x="40" y="3"/>
                </a:cxn>
                <a:cxn ang="0">
                  <a:pos x="36" y="4"/>
                </a:cxn>
                <a:cxn ang="0">
                  <a:pos x="31" y="6"/>
                </a:cxn>
                <a:cxn ang="0">
                  <a:pos x="29" y="7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19" y="7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14"/>
                </a:cxn>
                <a:cxn ang="0">
                  <a:pos x="0" y="26"/>
                </a:cxn>
                <a:cxn ang="0">
                  <a:pos x="0" y="26"/>
                </a:cxn>
              </a:cxnLst>
              <a:rect l="0" t="0" r="r" b="b"/>
              <a:pathLst>
                <a:path w="54" h="28">
                  <a:moveTo>
                    <a:pt x="0" y="26"/>
                  </a:moveTo>
                  <a:lnTo>
                    <a:pt x="0" y="26"/>
                  </a:lnTo>
                  <a:lnTo>
                    <a:pt x="7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3" y="26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7" y="27"/>
                  </a:lnTo>
                  <a:lnTo>
                    <a:pt x="31" y="27"/>
                  </a:lnTo>
                  <a:lnTo>
                    <a:pt x="34" y="28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7" y="23"/>
                  </a:lnTo>
                  <a:lnTo>
                    <a:pt x="39" y="21"/>
                  </a:lnTo>
                  <a:lnTo>
                    <a:pt x="41" y="20"/>
                  </a:lnTo>
                  <a:lnTo>
                    <a:pt x="41" y="20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3" y="14"/>
                  </a:lnTo>
                  <a:lnTo>
                    <a:pt x="44" y="13"/>
                  </a:lnTo>
                  <a:lnTo>
                    <a:pt x="44" y="13"/>
                  </a:lnTo>
                  <a:lnTo>
                    <a:pt x="51" y="9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3" y="3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7" y="1"/>
                  </a:lnTo>
                  <a:lnTo>
                    <a:pt x="44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6" y="4"/>
                  </a:lnTo>
                  <a:lnTo>
                    <a:pt x="31" y="6"/>
                  </a:lnTo>
                  <a:lnTo>
                    <a:pt x="29" y="7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19" y="7"/>
                  </a:lnTo>
                  <a:lnTo>
                    <a:pt x="9" y="4"/>
                  </a:lnTo>
                  <a:lnTo>
                    <a:pt x="9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14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2" name="Freeform 315">
              <a:extLst>
                <a:ext uri="{FF2B5EF4-FFF2-40B4-BE49-F238E27FC236}">
                  <a16:creationId xmlns:a16="http://schemas.microsoft.com/office/drawing/2014/main" id="{670F5DD2-FAB8-2BCC-48B8-22AABBF2F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3967" y="3319764"/>
              <a:ext cx="152418" cy="187933"/>
            </a:xfrm>
            <a:custGeom>
              <a:avLst/>
              <a:gdLst/>
              <a:ahLst/>
              <a:cxnLst>
                <a:cxn ang="0">
                  <a:pos x="94" y="3"/>
                </a:cxn>
                <a:cxn ang="0">
                  <a:pos x="93" y="7"/>
                </a:cxn>
                <a:cxn ang="0">
                  <a:pos x="70" y="4"/>
                </a:cxn>
                <a:cxn ang="0">
                  <a:pos x="48" y="4"/>
                </a:cxn>
                <a:cxn ang="0">
                  <a:pos x="41" y="10"/>
                </a:cxn>
                <a:cxn ang="0">
                  <a:pos x="31" y="11"/>
                </a:cxn>
                <a:cxn ang="0">
                  <a:pos x="26" y="17"/>
                </a:cxn>
                <a:cxn ang="0">
                  <a:pos x="14" y="18"/>
                </a:cxn>
                <a:cxn ang="0">
                  <a:pos x="9" y="28"/>
                </a:cxn>
                <a:cxn ang="0">
                  <a:pos x="6" y="33"/>
                </a:cxn>
                <a:cxn ang="0">
                  <a:pos x="0" y="41"/>
                </a:cxn>
                <a:cxn ang="0">
                  <a:pos x="7" y="47"/>
                </a:cxn>
                <a:cxn ang="0">
                  <a:pos x="11" y="60"/>
                </a:cxn>
                <a:cxn ang="0">
                  <a:pos x="21" y="60"/>
                </a:cxn>
                <a:cxn ang="0">
                  <a:pos x="34" y="63"/>
                </a:cxn>
                <a:cxn ang="0">
                  <a:pos x="34" y="65"/>
                </a:cxn>
                <a:cxn ang="0">
                  <a:pos x="19" y="67"/>
                </a:cxn>
                <a:cxn ang="0">
                  <a:pos x="19" y="73"/>
                </a:cxn>
                <a:cxn ang="0">
                  <a:pos x="21" y="80"/>
                </a:cxn>
                <a:cxn ang="0">
                  <a:pos x="30" y="91"/>
                </a:cxn>
                <a:cxn ang="0">
                  <a:pos x="43" y="98"/>
                </a:cxn>
                <a:cxn ang="0">
                  <a:pos x="46" y="95"/>
                </a:cxn>
                <a:cxn ang="0">
                  <a:pos x="43" y="83"/>
                </a:cxn>
                <a:cxn ang="0">
                  <a:pos x="54" y="81"/>
                </a:cxn>
                <a:cxn ang="0">
                  <a:pos x="50" y="75"/>
                </a:cxn>
                <a:cxn ang="0">
                  <a:pos x="44" y="73"/>
                </a:cxn>
                <a:cxn ang="0">
                  <a:pos x="56" y="74"/>
                </a:cxn>
                <a:cxn ang="0">
                  <a:pos x="66" y="68"/>
                </a:cxn>
                <a:cxn ang="0">
                  <a:pos x="58" y="58"/>
                </a:cxn>
                <a:cxn ang="0">
                  <a:pos x="48" y="60"/>
                </a:cxn>
                <a:cxn ang="0">
                  <a:pos x="43" y="55"/>
                </a:cxn>
                <a:cxn ang="0">
                  <a:pos x="50" y="50"/>
                </a:cxn>
                <a:cxn ang="0">
                  <a:pos x="37" y="31"/>
                </a:cxn>
                <a:cxn ang="0">
                  <a:pos x="38" y="26"/>
                </a:cxn>
                <a:cxn ang="0">
                  <a:pos x="48" y="30"/>
                </a:cxn>
                <a:cxn ang="0">
                  <a:pos x="58" y="28"/>
                </a:cxn>
                <a:cxn ang="0">
                  <a:pos x="58" y="20"/>
                </a:cxn>
                <a:cxn ang="0">
                  <a:pos x="66" y="16"/>
                </a:cxn>
                <a:cxn ang="0">
                  <a:pos x="73" y="20"/>
                </a:cxn>
                <a:cxn ang="0">
                  <a:pos x="83" y="14"/>
                </a:cxn>
                <a:cxn ang="0">
                  <a:pos x="97" y="17"/>
                </a:cxn>
                <a:cxn ang="0">
                  <a:pos x="100" y="10"/>
                </a:cxn>
                <a:cxn ang="0">
                  <a:pos x="101" y="0"/>
                </a:cxn>
                <a:cxn ang="0">
                  <a:pos x="83" y="119"/>
                </a:cxn>
                <a:cxn ang="0">
                  <a:pos x="63" y="117"/>
                </a:cxn>
                <a:cxn ang="0">
                  <a:pos x="54" y="117"/>
                </a:cxn>
                <a:cxn ang="0">
                  <a:pos x="53" y="121"/>
                </a:cxn>
                <a:cxn ang="0">
                  <a:pos x="75" y="127"/>
                </a:cxn>
                <a:cxn ang="0">
                  <a:pos x="98" y="121"/>
                </a:cxn>
                <a:cxn ang="0">
                  <a:pos x="91" y="121"/>
                </a:cxn>
              </a:cxnLst>
              <a:rect l="0" t="0" r="r" b="b"/>
              <a:pathLst>
                <a:path w="103" h="127">
                  <a:moveTo>
                    <a:pt x="101" y="0"/>
                  </a:moveTo>
                  <a:lnTo>
                    <a:pt x="101" y="0"/>
                  </a:lnTo>
                  <a:lnTo>
                    <a:pt x="95" y="1"/>
                  </a:lnTo>
                  <a:lnTo>
                    <a:pt x="94" y="3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3" y="6"/>
                  </a:lnTo>
                  <a:lnTo>
                    <a:pt x="93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0" y="7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67" y="4"/>
                  </a:lnTo>
                  <a:lnTo>
                    <a:pt x="60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1" y="10"/>
                  </a:lnTo>
                  <a:lnTo>
                    <a:pt x="36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0" y="13"/>
                  </a:lnTo>
                  <a:lnTo>
                    <a:pt x="29" y="16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19" y="17"/>
                  </a:lnTo>
                  <a:lnTo>
                    <a:pt x="16" y="17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3" y="2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4"/>
                  </a:lnTo>
                  <a:lnTo>
                    <a:pt x="3" y="37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4" y="44"/>
                  </a:lnTo>
                  <a:lnTo>
                    <a:pt x="7" y="47"/>
                  </a:lnTo>
                  <a:lnTo>
                    <a:pt x="10" y="51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1" y="60"/>
                  </a:lnTo>
                  <a:lnTo>
                    <a:pt x="14" y="61"/>
                  </a:lnTo>
                  <a:lnTo>
                    <a:pt x="17" y="63"/>
                  </a:lnTo>
                  <a:lnTo>
                    <a:pt x="21" y="60"/>
                  </a:lnTo>
                  <a:lnTo>
                    <a:pt x="21" y="60"/>
                  </a:lnTo>
                  <a:lnTo>
                    <a:pt x="23" y="58"/>
                  </a:lnTo>
                  <a:lnTo>
                    <a:pt x="26" y="58"/>
                  </a:lnTo>
                  <a:lnTo>
                    <a:pt x="30" y="60"/>
                  </a:lnTo>
                  <a:lnTo>
                    <a:pt x="34" y="63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4" y="65"/>
                  </a:lnTo>
                  <a:lnTo>
                    <a:pt x="30" y="65"/>
                  </a:lnTo>
                  <a:lnTo>
                    <a:pt x="24" y="65"/>
                  </a:lnTo>
                  <a:lnTo>
                    <a:pt x="21" y="65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9" y="73"/>
                  </a:lnTo>
                  <a:lnTo>
                    <a:pt x="21" y="77"/>
                  </a:lnTo>
                  <a:lnTo>
                    <a:pt x="21" y="78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4"/>
                  </a:lnTo>
                  <a:lnTo>
                    <a:pt x="23" y="87"/>
                  </a:lnTo>
                  <a:lnTo>
                    <a:pt x="27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34" y="92"/>
                  </a:lnTo>
                  <a:lnTo>
                    <a:pt x="38" y="95"/>
                  </a:lnTo>
                  <a:lnTo>
                    <a:pt x="43" y="98"/>
                  </a:lnTo>
                  <a:lnTo>
                    <a:pt x="46" y="98"/>
                  </a:lnTo>
                  <a:lnTo>
                    <a:pt x="46" y="98"/>
                  </a:lnTo>
                  <a:lnTo>
                    <a:pt x="46" y="97"/>
                  </a:lnTo>
                  <a:lnTo>
                    <a:pt x="46" y="95"/>
                  </a:lnTo>
                  <a:lnTo>
                    <a:pt x="44" y="90"/>
                  </a:lnTo>
                  <a:lnTo>
                    <a:pt x="43" y="85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4" y="83"/>
                  </a:lnTo>
                  <a:lnTo>
                    <a:pt x="47" y="83"/>
                  </a:lnTo>
                  <a:lnTo>
                    <a:pt x="50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3" y="77"/>
                  </a:lnTo>
                  <a:lnTo>
                    <a:pt x="50" y="75"/>
                  </a:lnTo>
                  <a:lnTo>
                    <a:pt x="46" y="75"/>
                  </a:lnTo>
                  <a:lnTo>
                    <a:pt x="46" y="75"/>
                  </a:lnTo>
                  <a:lnTo>
                    <a:pt x="44" y="74"/>
                  </a:lnTo>
                  <a:lnTo>
                    <a:pt x="44" y="73"/>
                  </a:lnTo>
                  <a:lnTo>
                    <a:pt x="47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6" y="74"/>
                  </a:lnTo>
                  <a:lnTo>
                    <a:pt x="58" y="73"/>
                  </a:lnTo>
                  <a:lnTo>
                    <a:pt x="64" y="71"/>
                  </a:lnTo>
                  <a:lnTo>
                    <a:pt x="64" y="71"/>
                  </a:lnTo>
                  <a:lnTo>
                    <a:pt x="66" y="68"/>
                  </a:lnTo>
                  <a:lnTo>
                    <a:pt x="66" y="65"/>
                  </a:lnTo>
                  <a:lnTo>
                    <a:pt x="63" y="61"/>
                  </a:lnTo>
                  <a:lnTo>
                    <a:pt x="61" y="58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3" y="58"/>
                  </a:lnTo>
                  <a:lnTo>
                    <a:pt x="50" y="60"/>
                  </a:lnTo>
                  <a:lnTo>
                    <a:pt x="48" y="60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4" y="57"/>
                  </a:lnTo>
                  <a:lnTo>
                    <a:pt x="43" y="55"/>
                  </a:lnTo>
                  <a:lnTo>
                    <a:pt x="46" y="54"/>
                  </a:lnTo>
                  <a:lnTo>
                    <a:pt x="48" y="53"/>
                  </a:lnTo>
                  <a:lnTo>
                    <a:pt x="50" y="51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48" y="46"/>
                  </a:lnTo>
                  <a:lnTo>
                    <a:pt x="46" y="41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36" y="30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43" y="26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8" y="30"/>
                  </a:lnTo>
                  <a:lnTo>
                    <a:pt x="51" y="30"/>
                  </a:lnTo>
                  <a:lnTo>
                    <a:pt x="54" y="30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60" y="28"/>
                  </a:lnTo>
                  <a:lnTo>
                    <a:pt x="60" y="27"/>
                  </a:lnTo>
                  <a:lnTo>
                    <a:pt x="58" y="23"/>
                  </a:lnTo>
                  <a:lnTo>
                    <a:pt x="58" y="20"/>
                  </a:lnTo>
                  <a:lnTo>
                    <a:pt x="60" y="18"/>
                  </a:lnTo>
                  <a:lnTo>
                    <a:pt x="61" y="17"/>
                  </a:lnTo>
                  <a:lnTo>
                    <a:pt x="61" y="17"/>
                  </a:lnTo>
                  <a:lnTo>
                    <a:pt x="66" y="16"/>
                  </a:lnTo>
                  <a:lnTo>
                    <a:pt x="68" y="17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73" y="20"/>
                  </a:lnTo>
                  <a:lnTo>
                    <a:pt x="75" y="17"/>
                  </a:lnTo>
                  <a:lnTo>
                    <a:pt x="78" y="16"/>
                  </a:lnTo>
                  <a:lnTo>
                    <a:pt x="83" y="14"/>
                  </a:lnTo>
                  <a:lnTo>
                    <a:pt x="83" y="14"/>
                  </a:lnTo>
                  <a:lnTo>
                    <a:pt x="88" y="16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7" y="17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8" y="11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01" y="0"/>
                  </a:lnTo>
                  <a:lnTo>
                    <a:pt x="101" y="0"/>
                  </a:lnTo>
                  <a:close/>
                  <a:moveTo>
                    <a:pt x="88" y="119"/>
                  </a:moveTo>
                  <a:lnTo>
                    <a:pt x="88" y="119"/>
                  </a:lnTo>
                  <a:lnTo>
                    <a:pt x="83" y="119"/>
                  </a:lnTo>
                  <a:lnTo>
                    <a:pt x="75" y="119"/>
                  </a:lnTo>
                  <a:lnTo>
                    <a:pt x="67" y="118"/>
                  </a:lnTo>
                  <a:lnTo>
                    <a:pt x="64" y="118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0" y="115"/>
                  </a:lnTo>
                  <a:lnTo>
                    <a:pt x="58" y="115"/>
                  </a:lnTo>
                  <a:lnTo>
                    <a:pt x="54" y="117"/>
                  </a:lnTo>
                  <a:lnTo>
                    <a:pt x="51" y="119"/>
                  </a:lnTo>
                  <a:lnTo>
                    <a:pt x="51" y="121"/>
                  </a:lnTo>
                  <a:lnTo>
                    <a:pt x="53" y="121"/>
                  </a:lnTo>
                  <a:lnTo>
                    <a:pt x="53" y="121"/>
                  </a:lnTo>
                  <a:lnTo>
                    <a:pt x="63" y="124"/>
                  </a:lnTo>
                  <a:lnTo>
                    <a:pt x="70" y="127"/>
                  </a:lnTo>
                  <a:lnTo>
                    <a:pt x="75" y="127"/>
                  </a:lnTo>
                  <a:lnTo>
                    <a:pt x="75" y="127"/>
                  </a:lnTo>
                  <a:lnTo>
                    <a:pt x="83" y="127"/>
                  </a:lnTo>
                  <a:lnTo>
                    <a:pt x="90" y="125"/>
                  </a:lnTo>
                  <a:lnTo>
                    <a:pt x="95" y="122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7" y="119"/>
                  </a:lnTo>
                  <a:lnTo>
                    <a:pt x="94" y="119"/>
                  </a:lnTo>
                  <a:lnTo>
                    <a:pt x="91" y="121"/>
                  </a:lnTo>
                  <a:lnTo>
                    <a:pt x="88" y="119"/>
                  </a:lnTo>
                  <a:lnTo>
                    <a:pt x="88" y="11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3" name="Freeform 316">
              <a:extLst>
                <a:ext uri="{FF2B5EF4-FFF2-40B4-BE49-F238E27FC236}">
                  <a16:creationId xmlns:a16="http://schemas.microsoft.com/office/drawing/2014/main" id="{2B022C0C-595A-9B7D-FBE5-CFBECEEA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086" y="3485500"/>
              <a:ext cx="54753" cy="29596"/>
            </a:xfrm>
            <a:custGeom>
              <a:avLst/>
              <a:gdLst/>
              <a:ahLst/>
              <a:cxnLst>
                <a:cxn ang="0">
                  <a:pos x="26" y="15"/>
                </a:cxn>
                <a:cxn ang="0">
                  <a:pos x="26" y="15"/>
                </a:cxn>
                <a:cxn ang="0">
                  <a:pos x="26" y="12"/>
                </a:cxn>
                <a:cxn ang="0">
                  <a:pos x="27" y="9"/>
                </a:cxn>
                <a:cxn ang="0">
                  <a:pos x="30" y="6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7" y="2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0" y="3"/>
                </a:cxn>
                <a:cxn ang="0">
                  <a:pos x="26" y="6"/>
                </a:cxn>
                <a:cxn ang="0">
                  <a:pos x="19" y="7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4" y="9"/>
                </a:cxn>
                <a:cxn ang="0">
                  <a:pos x="2" y="12"/>
                </a:cxn>
                <a:cxn ang="0">
                  <a:pos x="0" y="16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7" y="20"/>
                </a:cxn>
                <a:cxn ang="0">
                  <a:pos x="12" y="20"/>
                </a:cxn>
                <a:cxn ang="0">
                  <a:pos x="19" y="20"/>
                </a:cxn>
                <a:cxn ang="0">
                  <a:pos x="24" y="17"/>
                </a:cxn>
                <a:cxn ang="0">
                  <a:pos x="26" y="15"/>
                </a:cxn>
                <a:cxn ang="0">
                  <a:pos x="26" y="15"/>
                </a:cxn>
              </a:cxnLst>
              <a:rect l="0" t="0" r="r" b="b"/>
              <a:pathLst>
                <a:path w="37" h="20">
                  <a:moveTo>
                    <a:pt x="26" y="15"/>
                  </a:moveTo>
                  <a:lnTo>
                    <a:pt x="26" y="15"/>
                  </a:lnTo>
                  <a:lnTo>
                    <a:pt x="26" y="12"/>
                  </a:lnTo>
                  <a:lnTo>
                    <a:pt x="27" y="9"/>
                  </a:lnTo>
                  <a:lnTo>
                    <a:pt x="30" y="6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7" y="2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3"/>
                  </a:lnTo>
                  <a:lnTo>
                    <a:pt x="26" y="6"/>
                  </a:lnTo>
                  <a:lnTo>
                    <a:pt x="19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4" y="9"/>
                  </a:lnTo>
                  <a:lnTo>
                    <a:pt x="2" y="12"/>
                  </a:lnTo>
                  <a:lnTo>
                    <a:pt x="0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7" y="20"/>
                  </a:lnTo>
                  <a:lnTo>
                    <a:pt x="12" y="20"/>
                  </a:lnTo>
                  <a:lnTo>
                    <a:pt x="19" y="20"/>
                  </a:lnTo>
                  <a:lnTo>
                    <a:pt x="24" y="17"/>
                  </a:lnTo>
                  <a:lnTo>
                    <a:pt x="26" y="15"/>
                  </a:lnTo>
                  <a:lnTo>
                    <a:pt x="26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4" name="Freeform 317">
              <a:extLst>
                <a:ext uri="{FF2B5EF4-FFF2-40B4-BE49-F238E27FC236}">
                  <a16:creationId xmlns:a16="http://schemas.microsoft.com/office/drawing/2014/main" id="{5F9131FE-748D-CD9F-76C2-40D76EA1E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761" y="2494045"/>
              <a:ext cx="253044" cy="122823"/>
            </a:xfrm>
            <a:custGeom>
              <a:avLst/>
              <a:gdLst/>
              <a:ahLst/>
              <a:cxnLst>
                <a:cxn ang="0">
                  <a:pos x="149" y="59"/>
                </a:cxn>
                <a:cxn ang="0">
                  <a:pos x="158" y="50"/>
                </a:cxn>
                <a:cxn ang="0">
                  <a:pos x="169" y="37"/>
                </a:cxn>
                <a:cxn ang="0">
                  <a:pos x="165" y="26"/>
                </a:cxn>
                <a:cxn ang="0">
                  <a:pos x="154" y="22"/>
                </a:cxn>
                <a:cxn ang="0">
                  <a:pos x="152" y="15"/>
                </a:cxn>
                <a:cxn ang="0">
                  <a:pos x="148" y="6"/>
                </a:cxn>
                <a:cxn ang="0">
                  <a:pos x="135" y="6"/>
                </a:cxn>
                <a:cxn ang="0">
                  <a:pos x="124" y="0"/>
                </a:cxn>
                <a:cxn ang="0">
                  <a:pos x="121" y="10"/>
                </a:cxn>
                <a:cxn ang="0">
                  <a:pos x="114" y="9"/>
                </a:cxn>
                <a:cxn ang="0">
                  <a:pos x="111" y="13"/>
                </a:cxn>
                <a:cxn ang="0">
                  <a:pos x="105" y="10"/>
                </a:cxn>
                <a:cxn ang="0">
                  <a:pos x="97" y="12"/>
                </a:cxn>
                <a:cxn ang="0">
                  <a:pos x="88" y="9"/>
                </a:cxn>
                <a:cxn ang="0">
                  <a:pos x="78" y="13"/>
                </a:cxn>
                <a:cxn ang="0">
                  <a:pos x="75" y="19"/>
                </a:cxn>
                <a:cxn ang="0">
                  <a:pos x="70" y="12"/>
                </a:cxn>
                <a:cxn ang="0">
                  <a:pos x="63" y="15"/>
                </a:cxn>
                <a:cxn ang="0">
                  <a:pos x="64" y="25"/>
                </a:cxn>
                <a:cxn ang="0">
                  <a:pos x="58" y="25"/>
                </a:cxn>
                <a:cxn ang="0">
                  <a:pos x="50" y="32"/>
                </a:cxn>
                <a:cxn ang="0">
                  <a:pos x="46" y="19"/>
                </a:cxn>
                <a:cxn ang="0">
                  <a:pos x="46" y="15"/>
                </a:cxn>
                <a:cxn ang="0">
                  <a:pos x="23" y="2"/>
                </a:cxn>
                <a:cxn ang="0">
                  <a:pos x="24" y="10"/>
                </a:cxn>
                <a:cxn ang="0">
                  <a:pos x="21" y="12"/>
                </a:cxn>
                <a:cxn ang="0">
                  <a:pos x="14" y="9"/>
                </a:cxn>
                <a:cxn ang="0">
                  <a:pos x="3" y="20"/>
                </a:cxn>
                <a:cxn ang="0">
                  <a:pos x="1" y="27"/>
                </a:cxn>
                <a:cxn ang="0">
                  <a:pos x="16" y="29"/>
                </a:cxn>
                <a:cxn ang="0">
                  <a:pos x="36" y="29"/>
                </a:cxn>
                <a:cxn ang="0">
                  <a:pos x="34" y="33"/>
                </a:cxn>
                <a:cxn ang="0">
                  <a:pos x="33" y="36"/>
                </a:cxn>
                <a:cxn ang="0">
                  <a:pos x="24" y="42"/>
                </a:cxn>
                <a:cxn ang="0">
                  <a:pos x="6" y="44"/>
                </a:cxn>
                <a:cxn ang="0">
                  <a:pos x="7" y="47"/>
                </a:cxn>
                <a:cxn ang="0">
                  <a:pos x="27" y="46"/>
                </a:cxn>
                <a:cxn ang="0">
                  <a:pos x="31" y="53"/>
                </a:cxn>
                <a:cxn ang="0">
                  <a:pos x="38" y="54"/>
                </a:cxn>
                <a:cxn ang="0">
                  <a:pos x="41" y="60"/>
                </a:cxn>
                <a:cxn ang="0">
                  <a:pos x="34" y="66"/>
                </a:cxn>
                <a:cxn ang="0">
                  <a:pos x="26" y="70"/>
                </a:cxn>
                <a:cxn ang="0">
                  <a:pos x="46" y="70"/>
                </a:cxn>
                <a:cxn ang="0">
                  <a:pos x="75" y="81"/>
                </a:cxn>
                <a:cxn ang="0">
                  <a:pos x="100" y="79"/>
                </a:cxn>
                <a:cxn ang="0">
                  <a:pos x="104" y="73"/>
                </a:cxn>
                <a:cxn ang="0">
                  <a:pos x="122" y="69"/>
                </a:cxn>
                <a:cxn ang="0">
                  <a:pos x="145" y="60"/>
                </a:cxn>
              </a:cxnLst>
              <a:rect l="0" t="0" r="r" b="b"/>
              <a:pathLst>
                <a:path w="171" h="83">
                  <a:moveTo>
                    <a:pt x="145" y="60"/>
                  </a:moveTo>
                  <a:lnTo>
                    <a:pt x="145" y="60"/>
                  </a:lnTo>
                  <a:lnTo>
                    <a:pt x="148" y="59"/>
                  </a:lnTo>
                  <a:lnTo>
                    <a:pt x="149" y="59"/>
                  </a:lnTo>
                  <a:lnTo>
                    <a:pt x="152" y="54"/>
                  </a:lnTo>
                  <a:lnTo>
                    <a:pt x="155" y="52"/>
                  </a:lnTo>
                  <a:lnTo>
                    <a:pt x="157" y="50"/>
                  </a:lnTo>
                  <a:lnTo>
                    <a:pt x="158" y="50"/>
                  </a:lnTo>
                  <a:lnTo>
                    <a:pt x="158" y="50"/>
                  </a:lnTo>
                  <a:lnTo>
                    <a:pt x="161" y="49"/>
                  </a:lnTo>
                  <a:lnTo>
                    <a:pt x="164" y="46"/>
                  </a:lnTo>
                  <a:lnTo>
                    <a:pt x="169" y="37"/>
                  </a:lnTo>
                  <a:lnTo>
                    <a:pt x="169" y="37"/>
                  </a:lnTo>
                  <a:lnTo>
                    <a:pt x="171" y="34"/>
                  </a:lnTo>
                  <a:lnTo>
                    <a:pt x="168" y="30"/>
                  </a:lnTo>
                  <a:lnTo>
                    <a:pt x="165" y="26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58" y="25"/>
                  </a:lnTo>
                  <a:lnTo>
                    <a:pt x="154" y="22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1" y="12"/>
                  </a:lnTo>
                  <a:lnTo>
                    <a:pt x="149" y="7"/>
                  </a:lnTo>
                  <a:lnTo>
                    <a:pt x="149" y="7"/>
                  </a:lnTo>
                  <a:lnTo>
                    <a:pt x="148" y="6"/>
                  </a:lnTo>
                  <a:lnTo>
                    <a:pt x="145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5" y="6"/>
                  </a:lnTo>
                  <a:lnTo>
                    <a:pt x="131" y="3"/>
                  </a:lnTo>
                  <a:lnTo>
                    <a:pt x="127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21" y="5"/>
                  </a:lnTo>
                  <a:lnTo>
                    <a:pt x="121" y="10"/>
                  </a:lnTo>
                  <a:lnTo>
                    <a:pt x="121" y="10"/>
                  </a:lnTo>
                  <a:lnTo>
                    <a:pt x="120" y="10"/>
                  </a:lnTo>
                  <a:lnTo>
                    <a:pt x="117" y="10"/>
                  </a:lnTo>
                  <a:lnTo>
                    <a:pt x="114" y="9"/>
                  </a:lnTo>
                  <a:lnTo>
                    <a:pt x="112" y="10"/>
                  </a:lnTo>
                  <a:lnTo>
                    <a:pt x="112" y="10"/>
                  </a:lnTo>
                  <a:lnTo>
                    <a:pt x="112" y="10"/>
                  </a:lnTo>
                  <a:lnTo>
                    <a:pt x="111" y="13"/>
                  </a:lnTo>
                  <a:lnTo>
                    <a:pt x="110" y="13"/>
                  </a:lnTo>
                  <a:lnTo>
                    <a:pt x="108" y="13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2" y="9"/>
                  </a:lnTo>
                  <a:lnTo>
                    <a:pt x="100" y="9"/>
                  </a:lnTo>
                  <a:lnTo>
                    <a:pt x="97" y="10"/>
                  </a:lnTo>
                  <a:lnTo>
                    <a:pt x="97" y="12"/>
                  </a:lnTo>
                  <a:lnTo>
                    <a:pt x="97" y="12"/>
                  </a:lnTo>
                  <a:lnTo>
                    <a:pt x="95" y="13"/>
                  </a:lnTo>
                  <a:lnTo>
                    <a:pt x="94" y="13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84" y="9"/>
                  </a:lnTo>
                  <a:lnTo>
                    <a:pt x="81" y="10"/>
                  </a:lnTo>
                  <a:lnTo>
                    <a:pt x="78" y="13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9"/>
                  </a:lnTo>
                  <a:lnTo>
                    <a:pt x="75" y="19"/>
                  </a:lnTo>
                  <a:lnTo>
                    <a:pt x="74" y="17"/>
                  </a:lnTo>
                  <a:lnTo>
                    <a:pt x="71" y="13"/>
                  </a:lnTo>
                  <a:lnTo>
                    <a:pt x="71" y="13"/>
                  </a:lnTo>
                  <a:lnTo>
                    <a:pt x="70" y="12"/>
                  </a:lnTo>
                  <a:lnTo>
                    <a:pt x="67" y="10"/>
                  </a:lnTo>
                  <a:lnTo>
                    <a:pt x="66" y="10"/>
                  </a:lnTo>
                  <a:lnTo>
                    <a:pt x="64" y="12"/>
                  </a:lnTo>
                  <a:lnTo>
                    <a:pt x="63" y="15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6" y="22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1" y="26"/>
                  </a:lnTo>
                  <a:lnTo>
                    <a:pt x="61" y="26"/>
                  </a:lnTo>
                  <a:lnTo>
                    <a:pt x="58" y="25"/>
                  </a:lnTo>
                  <a:lnTo>
                    <a:pt x="56" y="26"/>
                  </a:lnTo>
                  <a:lnTo>
                    <a:pt x="51" y="30"/>
                  </a:lnTo>
                  <a:lnTo>
                    <a:pt x="51" y="30"/>
                  </a:lnTo>
                  <a:lnTo>
                    <a:pt x="50" y="32"/>
                  </a:lnTo>
                  <a:lnTo>
                    <a:pt x="48" y="30"/>
                  </a:lnTo>
                  <a:lnTo>
                    <a:pt x="46" y="26"/>
                  </a:lnTo>
                  <a:lnTo>
                    <a:pt x="44" y="22"/>
                  </a:lnTo>
                  <a:lnTo>
                    <a:pt x="46" y="19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6" y="15"/>
                  </a:lnTo>
                  <a:lnTo>
                    <a:pt x="40" y="9"/>
                  </a:lnTo>
                  <a:lnTo>
                    <a:pt x="30" y="3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21" y="7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1" y="12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7" y="9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3" y="20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27"/>
                  </a:lnTo>
                  <a:lnTo>
                    <a:pt x="6" y="29"/>
                  </a:lnTo>
                  <a:lnTo>
                    <a:pt x="10" y="30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21" y="27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6" y="29"/>
                  </a:lnTo>
                  <a:lnTo>
                    <a:pt x="36" y="29"/>
                  </a:lnTo>
                  <a:lnTo>
                    <a:pt x="36" y="30"/>
                  </a:lnTo>
                  <a:lnTo>
                    <a:pt x="36" y="32"/>
                  </a:lnTo>
                  <a:lnTo>
                    <a:pt x="34" y="33"/>
                  </a:lnTo>
                  <a:lnTo>
                    <a:pt x="31" y="34"/>
                  </a:lnTo>
                  <a:lnTo>
                    <a:pt x="31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4" y="39"/>
                  </a:lnTo>
                  <a:lnTo>
                    <a:pt x="33" y="40"/>
                  </a:lnTo>
                  <a:lnTo>
                    <a:pt x="30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17" y="42"/>
                  </a:lnTo>
                  <a:lnTo>
                    <a:pt x="10" y="42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10" y="47"/>
                  </a:lnTo>
                  <a:lnTo>
                    <a:pt x="17" y="46"/>
                  </a:lnTo>
                  <a:lnTo>
                    <a:pt x="26" y="46"/>
                  </a:lnTo>
                  <a:lnTo>
                    <a:pt x="27" y="46"/>
                  </a:lnTo>
                  <a:lnTo>
                    <a:pt x="29" y="46"/>
                  </a:lnTo>
                  <a:lnTo>
                    <a:pt x="29" y="46"/>
                  </a:lnTo>
                  <a:lnTo>
                    <a:pt x="30" y="52"/>
                  </a:lnTo>
                  <a:lnTo>
                    <a:pt x="31" y="53"/>
                  </a:lnTo>
                  <a:lnTo>
                    <a:pt x="34" y="53"/>
                  </a:lnTo>
                  <a:lnTo>
                    <a:pt x="34" y="53"/>
                  </a:lnTo>
                  <a:lnTo>
                    <a:pt x="37" y="52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7"/>
                  </a:lnTo>
                  <a:lnTo>
                    <a:pt x="40" y="57"/>
                  </a:lnTo>
                  <a:lnTo>
                    <a:pt x="41" y="60"/>
                  </a:lnTo>
                  <a:lnTo>
                    <a:pt x="40" y="62"/>
                  </a:lnTo>
                  <a:lnTo>
                    <a:pt x="38" y="64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26" y="67"/>
                  </a:lnTo>
                  <a:lnTo>
                    <a:pt x="24" y="69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30" y="73"/>
                  </a:lnTo>
                  <a:lnTo>
                    <a:pt x="34" y="73"/>
                  </a:lnTo>
                  <a:lnTo>
                    <a:pt x="46" y="70"/>
                  </a:lnTo>
                  <a:lnTo>
                    <a:pt x="46" y="70"/>
                  </a:lnTo>
                  <a:lnTo>
                    <a:pt x="50" y="70"/>
                  </a:lnTo>
                  <a:lnTo>
                    <a:pt x="53" y="70"/>
                  </a:lnTo>
                  <a:lnTo>
                    <a:pt x="60" y="73"/>
                  </a:lnTo>
                  <a:lnTo>
                    <a:pt x="75" y="81"/>
                  </a:lnTo>
                  <a:lnTo>
                    <a:pt x="75" y="81"/>
                  </a:lnTo>
                  <a:lnTo>
                    <a:pt x="84" y="83"/>
                  </a:lnTo>
                  <a:lnTo>
                    <a:pt x="93" y="81"/>
                  </a:lnTo>
                  <a:lnTo>
                    <a:pt x="100" y="79"/>
                  </a:lnTo>
                  <a:lnTo>
                    <a:pt x="101" y="77"/>
                  </a:lnTo>
                  <a:lnTo>
                    <a:pt x="102" y="74"/>
                  </a:lnTo>
                  <a:lnTo>
                    <a:pt x="102" y="74"/>
                  </a:lnTo>
                  <a:lnTo>
                    <a:pt x="104" y="73"/>
                  </a:lnTo>
                  <a:lnTo>
                    <a:pt x="107" y="73"/>
                  </a:lnTo>
                  <a:lnTo>
                    <a:pt x="111" y="71"/>
                  </a:lnTo>
                  <a:lnTo>
                    <a:pt x="118" y="70"/>
                  </a:lnTo>
                  <a:lnTo>
                    <a:pt x="122" y="69"/>
                  </a:lnTo>
                  <a:lnTo>
                    <a:pt x="122" y="69"/>
                  </a:lnTo>
                  <a:lnTo>
                    <a:pt x="132" y="63"/>
                  </a:lnTo>
                  <a:lnTo>
                    <a:pt x="138" y="62"/>
                  </a:lnTo>
                  <a:lnTo>
                    <a:pt x="145" y="60"/>
                  </a:lnTo>
                  <a:lnTo>
                    <a:pt x="145" y="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5" name="Freeform 318">
              <a:extLst>
                <a:ext uri="{FF2B5EF4-FFF2-40B4-BE49-F238E27FC236}">
                  <a16:creationId xmlns:a16="http://schemas.microsoft.com/office/drawing/2014/main" id="{5696B674-24B7-24B8-1711-023D8C121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273" y="2909864"/>
              <a:ext cx="100626" cy="116903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8" y="18"/>
                </a:cxn>
                <a:cxn ang="0">
                  <a:pos x="51" y="15"/>
                </a:cxn>
                <a:cxn ang="0">
                  <a:pos x="50" y="21"/>
                </a:cxn>
                <a:cxn ang="0">
                  <a:pos x="48" y="24"/>
                </a:cxn>
                <a:cxn ang="0">
                  <a:pos x="38" y="20"/>
                </a:cxn>
                <a:cxn ang="0">
                  <a:pos x="38" y="18"/>
                </a:cxn>
                <a:cxn ang="0">
                  <a:pos x="43" y="10"/>
                </a:cxn>
                <a:cxn ang="0">
                  <a:pos x="46" y="7"/>
                </a:cxn>
                <a:cxn ang="0">
                  <a:pos x="47" y="1"/>
                </a:cxn>
                <a:cxn ang="0">
                  <a:pos x="46" y="1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28" y="4"/>
                </a:cxn>
                <a:cxn ang="0">
                  <a:pos x="33" y="8"/>
                </a:cxn>
                <a:cxn ang="0">
                  <a:pos x="37" y="11"/>
                </a:cxn>
                <a:cxn ang="0">
                  <a:pos x="36" y="14"/>
                </a:cxn>
                <a:cxn ang="0">
                  <a:pos x="28" y="17"/>
                </a:cxn>
                <a:cxn ang="0">
                  <a:pos x="24" y="18"/>
                </a:cxn>
                <a:cxn ang="0">
                  <a:pos x="16" y="18"/>
                </a:cxn>
                <a:cxn ang="0">
                  <a:pos x="7" y="18"/>
                </a:cxn>
                <a:cxn ang="0">
                  <a:pos x="6" y="20"/>
                </a:cxn>
                <a:cxn ang="0">
                  <a:pos x="7" y="24"/>
                </a:cxn>
                <a:cxn ang="0">
                  <a:pos x="9" y="28"/>
                </a:cxn>
                <a:cxn ang="0">
                  <a:pos x="9" y="31"/>
                </a:cxn>
                <a:cxn ang="0">
                  <a:pos x="7" y="37"/>
                </a:cxn>
                <a:cxn ang="0">
                  <a:pos x="16" y="42"/>
                </a:cxn>
                <a:cxn ang="0">
                  <a:pos x="18" y="45"/>
                </a:cxn>
                <a:cxn ang="0">
                  <a:pos x="13" y="51"/>
                </a:cxn>
                <a:cxn ang="0">
                  <a:pos x="11" y="55"/>
                </a:cxn>
                <a:cxn ang="0">
                  <a:pos x="10" y="59"/>
                </a:cxn>
                <a:cxn ang="0">
                  <a:pos x="3" y="64"/>
                </a:cxn>
                <a:cxn ang="0">
                  <a:pos x="1" y="66"/>
                </a:cxn>
                <a:cxn ang="0">
                  <a:pos x="1" y="69"/>
                </a:cxn>
                <a:cxn ang="0">
                  <a:pos x="10" y="78"/>
                </a:cxn>
                <a:cxn ang="0">
                  <a:pos x="17" y="79"/>
                </a:cxn>
                <a:cxn ang="0">
                  <a:pos x="30" y="76"/>
                </a:cxn>
                <a:cxn ang="0">
                  <a:pos x="44" y="68"/>
                </a:cxn>
                <a:cxn ang="0">
                  <a:pos x="47" y="65"/>
                </a:cxn>
                <a:cxn ang="0">
                  <a:pos x="54" y="64"/>
                </a:cxn>
                <a:cxn ang="0">
                  <a:pos x="64" y="64"/>
                </a:cxn>
                <a:cxn ang="0">
                  <a:pos x="67" y="61"/>
                </a:cxn>
                <a:cxn ang="0">
                  <a:pos x="68" y="45"/>
                </a:cxn>
                <a:cxn ang="0">
                  <a:pos x="64" y="27"/>
                </a:cxn>
                <a:cxn ang="0">
                  <a:pos x="64" y="24"/>
                </a:cxn>
              </a:cxnLst>
              <a:rect l="0" t="0" r="r" b="b"/>
              <a:pathLst>
                <a:path w="68" h="79">
                  <a:moveTo>
                    <a:pt x="64" y="24"/>
                  </a:moveTo>
                  <a:lnTo>
                    <a:pt x="64" y="24"/>
                  </a:lnTo>
                  <a:lnTo>
                    <a:pt x="58" y="18"/>
                  </a:lnTo>
                  <a:lnTo>
                    <a:pt x="58" y="18"/>
                  </a:lnTo>
                  <a:lnTo>
                    <a:pt x="54" y="15"/>
                  </a:lnTo>
                  <a:lnTo>
                    <a:pt x="51" y="15"/>
                  </a:lnTo>
                  <a:lnTo>
                    <a:pt x="50" y="18"/>
                  </a:lnTo>
                  <a:lnTo>
                    <a:pt x="50" y="21"/>
                  </a:lnTo>
                  <a:lnTo>
                    <a:pt x="50" y="21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18"/>
                  </a:lnTo>
                  <a:lnTo>
                    <a:pt x="38" y="15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6" y="7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6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0" y="7"/>
                  </a:lnTo>
                  <a:lnTo>
                    <a:pt x="33" y="8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6" y="14"/>
                  </a:lnTo>
                  <a:lnTo>
                    <a:pt x="33" y="15"/>
                  </a:lnTo>
                  <a:lnTo>
                    <a:pt x="28" y="17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0" y="20"/>
                  </a:lnTo>
                  <a:lnTo>
                    <a:pt x="16" y="18"/>
                  </a:lnTo>
                  <a:lnTo>
                    <a:pt x="11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4"/>
                  </a:lnTo>
                  <a:lnTo>
                    <a:pt x="7" y="37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7" y="44"/>
                  </a:lnTo>
                  <a:lnTo>
                    <a:pt x="18" y="45"/>
                  </a:lnTo>
                  <a:lnTo>
                    <a:pt x="16" y="48"/>
                  </a:lnTo>
                  <a:lnTo>
                    <a:pt x="13" y="51"/>
                  </a:lnTo>
                  <a:lnTo>
                    <a:pt x="11" y="54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0" y="59"/>
                  </a:lnTo>
                  <a:lnTo>
                    <a:pt x="7" y="61"/>
                  </a:lnTo>
                  <a:lnTo>
                    <a:pt x="3" y="64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4" y="74"/>
                  </a:lnTo>
                  <a:lnTo>
                    <a:pt x="10" y="78"/>
                  </a:lnTo>
                  <a:lnTo>
                    <a:pt x="17" y="79"/>
                  </a:lnTo>
                  <a:lnTo>
                    <a:pt x="17" y="79"/>
                  </a:lnTo>
                  <a:lnTo>
                    <a:pt x="23" y="78"/>
                  </a:lnTo>
                  <a:lnTo>
                    <a:pt x="30" y="76"/>
                  </a:lnTo>
                  <a:lnTo>
                    <a:pt x="37" y="72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7" y="65"/>
                  </a:lnTo>
                  <a:lnTo>
                    <a:pt x="50" y="64"/>
                  </a:lnTo>
                  <a:lnTo>
                    <a:pt x="54" y="64"/>
                  </a:lnTo>
                  <a:lnTo>
                    <a:pt x="58" y="65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7" y="61"/>
                  </a:lnTo>
                  <a:lnTo>
                    <a:pt x="67" y="56"/>
                  </a:lnTo>
                  <a:lnTo>
                    <a:pt x="68" y="45"/>
                  </a:lnTo>
                  <a:lnTo>
                    <a:pt x="67" y="34"/>
                  </a:lnTo>
                  <a:lnTo>
                    <a:pt x="64" y="27"/>
                  </a:lnTo>
                  <a:lnTo>
                    <a:pt x="64" y="27"/>
                  </a:lnTo>
                  <a:lnTo>
                    <a:pt x="64" y="24"/>
                  </a:lnTo>
                  <a:lnTo>
                    <a:pt x="64" y="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6" name="Freeform 319">
              <a:extLst>
                <a:ext uri="{FF2B5EF4-FFF2-40B4-BE49-F238E27FC236}">
                  <a16:creationId xmlns:a16="http://schemas.microsoft.com/office/drawing/2014/main" id="{23F0034B-86D5-21D5-3628-DD985BF70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2505" y="2778163"/>
              <a:ext cx="233805" cy="297437"/>
            </a:xfrm>
            <a:custGeom>
              <a:avLst/>
              <a:gdLst/>
              <a:ahLst/>
              <a:cxnLst>
                <a:cxn ang="0">
                  <a:pos x="15" y="89"/>
                </a:cxn>
                <a:cxn ang="0">
                  <a:pos x="0" y="104"/>
                </a:cxn>
                <a:cxn ang="0">
                  <a:pos x="12" y="110"/>
                </a:cxn>
                <a:cxn ang="0">
                  <a:pos x="20" y="107"/>
                </a:cxn>
                <a:cxn ang="0">
                  <a:pos x="39" y="104"/>
                </a:cxn>
                <a:cxn ang="0">
                  <a:pos x="29" y="87"/>
                </a:cxn>
                <a:cxn ang="0">
                  <a:pos x="151" y="137"/>
                </a:cxn>
                <a:cxn ang="0">
                  <a:pos x="138" y="140"/>
                </a:cxn>
                <a:cxn ang="0">
                  <a:pos x="134" y="128"/>
                </a:cxn>
                <a:cxn ang="0">
                  <a:pos x="128" y="118"/>
                </a:cxn>
                <a:cxn ang="0">
                  <a:pos x="117" y="100"/>
                </a:cxn>
                <a:cxn ang="0">
                  <a:pos x="106" y="80"/>
                </a:cxn>
                <a:cxn ang="0">
                  <a:pos x="91" y="69"/>
                </a:cxn>
                <a:cxn ang="0">
                  <a:pos x="83" y="63"/>
                </a:cxn>
                <a:cxn ang="0">
                  <a:pos x="99" y="32"/>
                </a:cxn>
                <a:cxn ang="0">
                  <a:pos x="69" y="30"/>
                </a:cxn>
                <a:cxn ang="0">
                  <a:pos x="64" y="25"/>
                </a:cxn>
                <a:cxn ang="0">
                  <a:pos x="76" y="9"/>
                </a:cxn>
                <a:cxn ang="0">
                  <a:pos x="74" y="3"/>
                </a:cxn>
                <a:cxn ang="0">
                  <a:pos x="54" y="9"/>
                </a:cxn>
                <a:cxn ang="0">
                  <a:pos x="44" y="22"/>
                </a:cxn>
                <a:cxn ang="0">
                  <a:pos x="37" y="33"/>
                </a:cxn>
                <a:cxn ang="0">
                  <a:pos x="29" y="33"/>
                </a:cxn>
                <a:cxn ang="0">
                  <a:pos x="25" y="40"/>
                </a:cxn>
                <a:cxn ang="0">
                  <a:pos x="35" y="47"/>
                </a:cxn>
                <a:cxn ang="0">
                  <a:pos x="32" y="60"/>
                </a:cxn>
                <a:cxn ang="0">
                  <a:pos x="36" y="66"/>
                </a:cxn>
                <a:cxn ang="0">
                  <a:pos x="25" y="74"/>
                </a:cxn>
                <a:cxn ang="0">
                  <a:pos x="36" y="70"/>
                </a:cxn>
                <a:cxn ang="0">
                  <a:pos x="44" y="79"/>
                </a:cxn>
                <a:cxn ang="0">
                  <a:pos x="52" y="67"/>
                </a:cxn>
                <a:cxn ang="0">
                  <a:pos x="53" y="80"/>
                </a:cxn>
                <a:cxn ang="0">
                  <a:pos x="47" y="96"/>
                </a:cxn>
                <a:cxn ang="0">
                  <a:pos x="70" y="91"/>
                </a:cxn>
                <a:cxn ang="0">
                  <a:pos x="72" y="100"/>
                </a:cxn>
                <a:cxn ang="0">
                  <a:pos x="81" y="110"/>
                </a:cxn>
                <a:cxn ang="0">
                  <a:pos x="80" y="127"/>
                </a:cxn>
                <a:cxn ang="0">
                  <a:pos x="63" y="127"/>
                </a:cxn>
                <a:cxn ang="0">
                  <a:pos x="57" y="133"/>
                </a:cxn>
                <a:cxn ang="0">
                  <a:pos x="59" y="143"/>
                </a:cxn>
                <a:cxn ang="0">
                  <a:pos x="53" y="155"/>
                </a:cxn>
                <a:cxn ang="0">
                  <a:pos x="46" y="163"/>
                </a:cxn>
                <a:cxn ang="0">
                  <a:pos x="57" y="164"/>
                </a:cxn>
                <a:cxn ang="0">
                  <a:pos x="76" y="170"/>
                </a:cxn>
                <a:cxn ang="0">
                  <a:pos x="81" y="173"/>
                </a:cxn>
                <a:cxn ang="0">
                  <a:pos x="63" y="175"/>
                </a:cxn>
                <a:cxn ang="0">
                  <a:pos x="43" y="200"/>
                </a:cxn>
                <a:cxn ang="0">
                  <a:pos x="59" y="192"/>
                </a:cxn>
                <a:cxn ang="0">
                  <a:pos x="70" y="192"/>
                </a:cxn>
                <a:cxn ang="0">
                  <a:pos x="81" y="187"/>
                </a:cxn>
                <a:cxn ang="0">
                  <a:pos x="99" y="184"/>
                </a:cxn>
                <a:cxn ang="0">
                  <a:pos x="118" y="184"/>
                </a:cxn>
                <a:cxn ang="0">
                  <a:pos x="151" y="174"/>
                </a:cxn>
                <a:cxn ang="0">
                  <a:pos x="141" y="168"/>
                </a:cxn>
                <a:cxn ang="0">
                  <a:pos x="158" y="145"/>
                </a:cxn>
              </a:cxnLst>
              <a:rect l="0" t="0" r="r" b="b"/>
              <a:pathLst>
                <a:path w="158" h="201">
                  <a:moveTo>
                    <a:pt x="29" y="87"/>
                  </a:moveTo>
                  <a:lnTo>
                    <a:pt x="29" y="87"/>
                  </a:lnTo>
                  <a:lnTo>
                    <a:pt x="27" y="86"/>
                  </a:lnTo>
                  <a:lnTo>
                    <a:pt x="25" y="84"/>
                  </a:lnTo>
                  <a:lnTo>
                    <a:pt x="19" y="86"/>
                  </a:lnTo>
                  <a:lnTo>
                    <a:pt x="15" y="89"/>
                  </a:lnTo>
                  <a:lnTo>
                    <a:pt x="9" y="90"/>
                  </a:lnTo>
                  <a:lnTo>
                    <a:pt x="9" y="90"/>
                  </a:lnTo>
                  <a:lnTo>
                    <a:pt x="8" y="96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8" y="111"/>
                  </a:lnTo>
                  <a:lnTo>
                    <a:pt x="10" y="113"/>
                  </a:lnTo>
                  <a:lnTo>
                    <a:pt x="12" y="110"/>
                  </a:lnTo>
                  <a:lnTo>
                    <a:pt x="12" y="110"/>
                  </a:lnTo>
                  <a:lnTo>
                    <a:pt x="12" y="107"/>
                  </a:lnTo>
                  <a:lnTo>
                    <a:pt x="13" y="104"/>
                  </a:lnTo>
                  <a:lnTo>
                    <a:pt x="16" y="104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6" y="113"/>
                  </a:lnTo>
                  <a:lnTo>
                    <a:pt x="26" y="113"/>
                  </a:lnTo>
                  <a:lnTo>
                    <a:pt x="27" y="110"/>
                  </a:lnTo>
                  <a:lnTo>
                    <a:pt x="30" y="109"/>
                  </a:lnTo>
                  <a:lnTo>
                    <a:pt x="35" y="107"/>
                  </a:lnTo>
                  <a:lnTo>
                    <a:pt x="39" y="104"/>
                  </a:lnTo>
                  <a:lnTo>
                    <a:pt x="39" y="104"/>
                  </a:lnTo>
                  <a:lnTo>
                    <a:pt x="39" y="103"/>
                  </a:lnTo>
                  <a:lnTo>
                    <a:pt x="40" y="101"/>
                  </a:lnTo>
                  <a:lnTo>
                    <a:pt x="37" y="97"/>
                  </a:lnTo>
                  <a:lnTo>
                    <a:pt x="35" y="91"/>
                  </a:lnTo>
                  <a:lnTo>
                    <a:pt x="29" y="87"/>
                  </a:lnTo>
                  <a:lnTo>
                    <a:pt x="29" y="87"/>
                  </a:lnTo>
                  <a:close/>
                  <a:moveTo>
                    <a:pt x="158" y="145"/>
                  </a:moveTo>
                  <a:lnTo>
                    <a:pt x="158" y="145"/>
                  </a:lnTo>
                  <a:lnTo>
                    <a:pt x="158" y="143"/>
                  </a:lnTo>
                  <a:lnTo>
                    <a:pt x="157" y="141"/>
                  </a:lnTo>
                  <a:lnTo>
                    <a:pt x="151" y="137"/>
                  </a:lnTo>
                  <a:lnTo>
                    <a:pt x="145" y="136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0" y="140"/>
                  </a:lnTo>
                  <a:lnTo>
                    <a:pt x="138" y="140"/>
                  </a:lnTo>
                  <a:lnTo>
                    <a:pt x="136" y="138"/>
                  </a:lnTo>
                  <a:lnTo>
                    <a:pt x="134" y="137"/>
                  </a:lnTo>
                  <a:lnTo>
                    <a:pt x="134" y="137"/>
                  </a:lnTo>
                  <a:lnTo>
                    <a:pt x="133" y="133"/>
                  </a:lnTo>
                  <a:lnTo>
                    <a:pt x="134" y="131"/>
                  </a:lnTo>
                  <a:lnTo>
                    <a:pt x="134" y="128"/>
                  </a:lnTo>
                  <a:lnTo>
                    <a:pt x="134" y="127"/>
                  </a:lnTo>
                  <a:lnTo>
                    <a:pt x="134" y="127"/>
                  </a:lnTo>
                  <a:lnTo>
                    <a:pt x="131" y="127"/>
                  </a:lnTo>
                  <a:lnTo>
                    <a:pt x="130" y="124"/>
                  </a:lnTo>
                  <a:lnTo>
                    <a:pt x="128" y="121"/>
                  </a:lnTo>
                  <a:lnTo>
                    <a:pt x="128" y="118"/>
                  </a:lnTo>
                  <a:lnTo>
                    <a:pt x="128" y="118"/>
                  </a:lnTo>
                  <a:lnTo>
                    <a:pt x="128" y="116"/>
                  </a:lnTo>
                  <a:lnTo>
                    <a:pt x="126" y="109"/>
                  </a:lnTo>
                  <a:lnTo>
                    <a:pt x="121" y="103"/>
                  </a:lnTo>
                  <a:lnTo>
                    <a:pt x="120" y="100"/>
                  </a:lnTo>
                  <a:lnTo>
                    <a:pt x="117" y="100"/>
                  </a:lnTo>
                  <a:lnTo>
                    <a:pt x="117" y="100"/>
                  </a:lnTo>
                  <a:lnTo>
                    <a:pt x="114" y="99"/>
                  </a:lnTo>
                  <a:lnTo>
                    <a:pt x="111" y="96"/>
                  </a:lnTo>
                  <a:lnTo>
                    <a:pt x="109" y="91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77"/>
                  </a:lnTo>
                  <a:lnTo>
                    <a:pt x="101" y="76"/>
                  </a:lnTo>
                  <a:lnTo>
                    <a:pt x="99" y="74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1" y="69"/>
                  </a:lnTo>
                  <a:lnTo>
                    <a:pt x="87" y="69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80" y="69"/>
                  </a:lnTo>
                  <a:lnTo>
                    <a:pt x="80" y="66"/>
                  </a:lnTo>
                  <a:lnTo>
                    <a:pt x="83" y="63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1" y="53"/>
                  </a:lnTo>
                  <a:lnTo>
                    <a:pt x="94" y="44"/>
                  </a:lnTo>
                  <a:lnTo>
                    <a:pt x="97" y="36"/>
                  </a:lnTo>
                  <a:lnTo>
                    <a:pt x="99" y="32"/>
                  </a:lnTo>
                  <a:lnTo>
                    <a:pt x="99" y="32"/>
                  </a:lnTo>
                  <a:lnTo>
                    <a:pt x="97" y="30"/>
                  </a:lnTo>
                  <a:lnTo>
                    <a:pt x="94" y="29"/>
                  </a:lnTo>
                  <a:lnTo>
                    <a:pt x="86" y="27"/>
                  </a:lnTo>
                  <a:lnTo>
                    <a:pt x="76" y="29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6" y="30"/>
                  </a:lnTo>
                  <a:lnTo>
                    <a:pt x="63" y="29"/>
                  </a:lnTo>
                  <a:lnTo>
                    <a:pt x="62" y="26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67" y="22"/>
                  </a:lnTo>
                  <a:lnTo>
                    <a:pt x="72" y="19"/>
                  </a:lnTo>
                  <a:lnTo>
                    <a:pt x="74" y="15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6" y="9"/>
                  </a:lnTo>
                  <a:lnTo>
                    <a:pt x="79" y="6"/>
                  </a:lnTo>
                  <a:lnTo>
                    <a:pt x="79" y="5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6" y="0"/>
                  </a:lnTo>
                  <a:lnTo>
                    <a:pt x="74" y="3"/>
                  </a:lnTo>
                  <a:lnTo>
                    <a:pt x="73" y="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69" y="9"/>
                  </a:lnTo>
                  <a:lnTo>
                    <a:pt x="64" y="10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49" y="9"/>
                  </a:lnTo>
                  <a:lnTo>
                    <a:pt x="46" y="13"/>
                  </a:lnTo>
                  <a:lnTo>
                    <a:pt x="44" y="17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3" y="25"/>
                  </a:lnTo>
                  <a:lnTo>
                    <a:pt x="40" y="27"/>
                  </a:lnTo>
                  <a:lnTo>
                    <a:pt x="37" y="30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7" y="36"/>
                  </a:lnTo>
                  <a:lnTo>
                    <a:pt x="36" y="37"/>
                  </a:lnTo>
                  <a:lnTo>
                    <a:pt x="35" y="37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29" y="33"/>
                  </a:lnTo>
                  <a:lnTo>
                    <a:pt x="26" y="32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2" y="35"/>
                  </a:lnTo>
                  <a:lnTo>
                    <a:pt x="22" y="37"/>
                  </a:lnTo>
                  <a:lnTo>
                    <a:pt x="25" y="40"/>
                  </a:lnTo>
                  <a:lnTo>
                    <a:pt x="29" y="42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4"/>
                  </a:lnTo>
                  <a:lnTo>
                    <a:pt x="35" y="47"/>
                  </a:lnTo>
                  <a:lnTo>
                    <a:pt x="30" y="50"/>
                  </a:lnTo>
                  <a:lnTo>
                    <a:pt x="29" y="54"/>
                  </a:lnTo>
                  <a:lnTo>
                    <a:pt x="29" y="54"/>
                  </a:lnTo>
                  <a:lnTo>
                    <a:pt x="29" y="57"/>
                  </a:lnTo>
                  <a:lnTo>
                    <a:pt x="29" y="59"/>
                  </a:lnTo>
                  <a:lnTo>
                    <a:pt x="32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7" y="66"/>
                  </a:lnTo>
                  <a:lnTo>
                    <a:pt x="36" y="66"/>
                  </a:lnTo>
                  <a:lnTo>
                    <a:pt x="30" y="69"/>
                  </a:lnTo>
                  <a:lnTo>
                    <a:pt x="26" y="70"/>
                  </a:lnTo>
                  <a:lnTo>
                    <a:pt x="25" y="72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29" y="74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7" y="74"/>
                  </a:lnTo>
                  <a:lnTo>
                    <a:pt x="37" y="79"/>
                  </a:lnTo>
                  <a:lnTo>
                    <a:pt x="39" y="79"/>
                  </a:lnTo>
                  <a:lnTo>
                    <a:pt x="42" y="79"/>
                  </a:lnTo>
                  <a:lnTo>
                    <a:pt x="42" y="79"/>
                  </a:lnTo>
                  <a:lnTo>
                    <a:pt x="44" y="79"/>
                  </a:lnTo>
                  <a:lnTo>
                    <a:pt x="46" y="77"/>
                  </a:lnTo>
                  <a:lnTo>
                    <a:pt x="49" y="72"/>
                  </a:lnTo>
                  <a:lnTo>
                    <a:pt x="50" y="69"/>
                  </a:lnTo>
                  <a:lnTo>
                    <a:pt x="50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70"/>
                  </a:lnTo>
                  <a:lnTo>
                    <a:pt x="52" y="74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80"/>
                  </a:lnTo>
                  <a:lnTo>
                    <a:pt x="53" y="81"/>
                  </a:lnTo>
                  <a:lnTo>
                    <a:pt x="50" y="86"/>
                  </a:lnTo>
                  <a:lnTo>
                    <a:pt x="47" y="90"/>
                  </a:lnTo>
                  <a:lnTo>
                    <a:pt x="47" y="94"/>
                  </a:lnTo>
                  <a:lnTo>
                    <a:pt x="47" y="94"/>
                  </a:lnTo>
                  <a:lnTo>
                    <a:pt x="47" y="96"/>
                  </a:lnTo>
                  <a:lnTo>
                    <a:pt x="50" y="96"/>
                  </a:lnTo>
                  <a:lnTo>
                    <a:pt x="56" y="96"/>
                  </a:lnTo>
                  <a:lnTo>
                    <a:pt x="64" y="96"/>
                  </a:lnTo>
                  <a:lnTo>
                    <a:pt x="67" y="94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3" y="90"/>
                  </a:lnTo>
                  <a:lnTo>
                    <a:pt x="76" y="90"/>
                  </a:lnTo>
                  <a:lnTo>
                    <a:pt x="76" y="93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2" y="100"/>
                  </a:lnTo>
                  <a:lnTo>
                    <a:pt x="72" y="103"/>
                  </a:lnTo>
                  <a:lnTo>
                    <a:pt x="73" y="104"/>
                  </a:lnTo>
                  <a:lnTo>
                    <a:pt x="77" y="107"/>
                  </a:lnTo>
                  <a:lnTo>
                    <a:pt x="77" y="107"/>
                  </a:lnTo>
                  <a:lnTo>
                    <a:pt x="81" y="109"/>
                  </a:lnTo>
                  <a:lnTo>
                    <a:pt x="81" y="110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0" y="116"/>
                  </a:lnTo>
                  <a:lnTo>
                    <a:pt x="80" y="120"/>
                  </a:lnTo>
                  <a:lnTo>
                    <a:pt x="80" y="127"/>
                  </a:lnTo>
                  <a:lnTo>
                    <a:pt x="80" y="127"/>
                  </a:lnTo>
                  <a:lnTo>
                    <a:pt x="79" y="128"/>
                  </a:lnTo>
                  <a:lnTo>
                    <a:pt x="76" y="128"/>
                  </a:lnTo>
                  <a:lnTo>
                    <a:pt x="72" y="130"/>
                  </a:lnTo>
                  <a:lnTo>
                    <a:pt x="66" y="128"/>
                  </a:lnTo>
                  <a:lnTo>
                    <a:pt x="63" y="127"/>
                  </a:lnTo>
                  <a:lnTo>
                    <a:pt x="63" y="127"/>
                  </a:lnTo>
                  <a:lnTo>
                    <a:pt x="62" y="127"/>
                  </a:lnTo>
                  <a:lnTo>
                    <a:pt x="60" y="127"/>
                  </a:lnTo>
                  <a:lnTo>
                    <a:pt x="59" y="128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7" y="133"/>
                  </a:lnTo>
                  <a:lnTo>
                    <a:pt x="56" y="136"/>
                  </a:lnTo>
                  <a:lnTo>
                    <a:pt x="54" y="138"/>
                  </a:lnTo>
                  <a:lnTo>
                    <a:pt x="53" y="140"/>
                  </a:lnTo>
                  <a:lnTo>
                    <a:pt x="53" y="140"/>
                  </a:lnTo>
                  <a:lnTo>
                    <a:pt x="54" y="141"/>
                  </a:lnTo>
                  <a:lnTo>
                    <a:pt x="59" y="143"/>
                  </a:lnTo>
                  <a:lnTo>
                    <a:pt x="62" y="144"/>
                  </a:lnTo>
                  <a:lnTo>
                    <a:pt x="63" y="147"/>
                  </a:lnTo>
                  <a:lnTo>
                    <a:pt x="63" y="147"/>
                  </a:lnTo>
                  <a:lnTo>
                    <a:pt x="62" y="150"/>
                  </a:lnTo>
                  <a:lnTo>
                    <a:pt x="59" y="153"/>
                  </a:lnTo>
                  <a:lnTo>
                    <a:pt x="53" y="155"/>
                  </a:lnTo>
                  <a:lnTo>
                    <a:pt x="47" y="157"/>
                  </a:lnTo>
                  <a:lnTo>
                    <a:pt x="47" y="157"/>
                  </a:lnTo>
                  <a:lnTo>
                    <a:pt x="44" y="158"/>
                  </a:lnTo>
                  <a:lnTo>
                    <a:pt x="44" y="160"/>
                  </a:lnTo>
                  <a:lnTo>
                    <a:pt x="44" y="161"/>
                  </a:lnTo>
                  <a:lnTo>
                    <a:pt x="46" y="163"/>
                  </a:lnTo>
                  <a:lnTo>
                    <a:pt x="50" y="164"/>
                  </a:lnTo>
                  <a:lnTo>
                    <a:pt x="52" y="164"/>
                  </a:lnTo>
                  <a:lnTo>
                    <a:pt x="53" y="164"/>
                  </a:lnTo>
                  <a:lnTo>
                    <a:pt x="53" y="164"/>
                  </a:lnTo>
                  <a:lnTo>
                    <a:pt x="56" y="163"/>
                  </a:lnTo>
                  <a:lnTo>
                    <a:pt x="57" y="164"/>
                  </a:lnTo>
                  <a:lnTo>
                    <a:pt x="60" y="165"/>
                  </a:lnTo>
                  <a:lnTo>
                    <a:pt x="63" y="165"/>
                  </a:lnTo>
                  <a:lnTo>
                    <a:pt x="63" y="165"/>
                  </a:lnTo>
                  <a:lnTo>
                    <a:pt x="67" y="167"/>
                  </a:lnTo>
                  <a:lnTo>
                    <a:pt x="72" y="168"/>
                  </a:lnTo>
                  <a:lnTo>
                    <a:pt x="76" y="170"/>
                  </a:lnTo>
                  <a:lnTo>
                    <a:pt x="80" y="168"/>
                  </a:lnTo>
                  <a:lnTo>
                    <a:pt x="80" y="168"/>
                  </a:lnTo>
                  <a:lnTo>
                    <a:pt x="84" y="167"/>
                  </a:lnTo>
                  <a:lnTo>
                    <a:pt x="86" y="168"/>
                  </a:lnTo>
                  <a:lnTo>
                    <a:pt x="84" y="170"/>
                  </a:lnTo>
                  <a:lnTo>
                    <a:pt x="81" y="173"/>
                  </a:lnTo>
                  <a:lnTo>
                    <a:pt x="81" y="173"/>
                  </a:lnTo>
                  <a:lnTo>
                    <a:pt x="77" y="174"/>
                  </a:lnTo>
                  <a:lnTo>
                    <a:pt x="72" y="174"/>
                  </a:lnTo>
                  <a:lnTo>
                    <a:pt x="67" y="174"/>
                  </a:lnTo>
                  <a:lnTo>
                    <a:pt x="63" y="175"/>
                  </a:lnTo>
                  <a:lnTo>
                    <a:pt x="63" y="175"/>
                  </a:lnTo>
                  <a:lnTo>
                    <a:pt x="57" y="180"/>
                  </a:lnTo>
                  <a:lnTo>
                    <a:pt x="50" y="187"/>
                  </a:lnTo>
                  <a:lnTo>
                    <a:pt x="44" y="194"/>
                  </a:lnTo>
                  <a:lnTo>
                    <a:pt x="43" y="198"/>
                  </a:lnTo>
                  <a:lnTo>
                    <a:pt x="43" y="200"/>
                  </a:lnTo>
                  <a:lnTo>
                    <a:pt x="43" y="200"/>
                  </a:lnTo>
                  <a:lnTo>
                    <a:pt x="44" y="201"/>
                  </a:lnTo>
                  <a:lnTo>
                    <a:pt x="47" y="198"/>
                  </a:lnTo>
                  <a:lnTo>
                    <a:pt x="50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9" y="192"/>
                  </a:lnTo>
                  <a:lnTo>
                    <a:pt x="62" y="194"/>
                  </a:lnTo>
                  <a:lnTo>
                    <a:pt x="64" y="195"/>
                  </a:lnTo>
                  <a:lnTo>
                    <a:pt x="67" y="195"/>
                  </a:lnTo>
                  <a:lnTo>
                    <a:pt x="67" y="195"/>
                  </a:lnTo>
                  <a:lnTo>
                    <a:pt x="69" y="195"/>
                  </a:lnTo>
                  <a:lnTo>
                    <a:pt x="70" y="192"/>
                  </a:lnTo>
                  <a:lnTo>
                    <a:pt x="72" y="190"/>
                  </a:lnTo>
                  <a:lnTo>
                    <a:pt x="74" y="188"/>
                  </a:lnTo>
                  <a:lnTo>
                    <a:pt x="74" y="188"/>
                  </a:lnTo>
                  <a:lnTo>
                    <a:pt x="76" y="188"/>
                  </a:lnTo>
                  <a:lnTo>
                    <a:pt x="79" y="188"/>
                  </a:lnTo>
                  <a:lnTo>
                    <a:pt x="81" y="187"/>
                  </a:lnTo>
                  <a:lnTo>
                    <a:pt x="86" y="187"/>
                  </a:lnTo>
                  <a:lnTo>
                    <a:pt x="86" y="187"/>
                  </a:lnTo>
                  <a:lnTo>
                    <a:pt x="90" y="187"/>
                  </a:lnTo>
                  <a:lnTo>
                    <a:pt x="93" y="187"/>
                  </a:lnTo>
                  <a:lnTo>
                    <a:pt x="99" y="184"/>
                  </a:lnTo>
                  <a:lnTo>
                    <a:pt x="99" y="184"/>
                  </a:lnTo>
                  <a:lnTo>
                    <a:pt x="101" y="182"/>
                  </a:lnTo>
                  <a:lnTo>
                    <a:pt x="104" y="184"/>
                  </a:lnTo>
                  <a:lnTo>
                    <a:pt x="109" y="187"/>
                  </a:lnTo>
                  <a:lnTo>
                    <a:pt x="111" y="187"/>
                  </a:lnTo>
                  <a:lnTo>
                    <a:pt x="111" y="187"/>
                  </a:lnTo>
                  <a:lnTo>
                    <a:pt x="118" y="184"/>
                  </a:lnTo>
                  <a:lnTo>
                    <a:pt x="128" y="182"/>
                  </a:lnTo>
                  <a:lnTo>
                    <a:pt x="128" y="182"/>
                  </a:lnTo>
                  <a:lnTo>
                    <a:pt x="134" y="182"/>
                  </a:lnTo>
                  <a:lnTo>
                    <a:pt x="141" y="180"/>
                  </a:lnTo>
                  <a:lnTo>
                    <a:pt x="151" y="174"/>
                  </a:lnTo>
                  <a:lnTo>
                    <a:pt x="151" y="174"/>
                  </a:lnTo>
                  <a:lnTo>
                    <a:pt x="153" y="171"/>
                  </a:lnTo>
                  <a:lnTo>
                    <a:pt x="151" y="171"/>
                  </a:lnTo>
                  <a:lnTo>
                    <a:pt x="144" y="171"/>
                  </a:lnTo>
                  <a:lnTo>
                    <a:pt x="144" y="171"/>
                  </a:lnTo>
                  <a:lnTo>
                    <a:pt x="141" y="170"/>
                  </a:lnTo>
                  <a:lnTo>
                    <a:pt x="141" y="168"/>
                  </a:lnTo>
                  <a:lnTo>
                    <a:pt x="143" y="164"/>
                  </a:lnTo>
                  <a:lnTo>
                    <a:pt x="145" y="161"/>
                  </a:lnTo>
                  <a:lnTo>
                    <a:pt x="145" y="161"/>
                  </a:lnTo>
                  <a:lnTo>
                    <a:pt x="154" y="154"/>
                  </a:lnTo>
                  <a:lnTo>
                    <a:pt x="157" y="150"/>
                  </a:lnTo>
                  <a:lnTo>
                    <a:pt x="158" y="145"/>
                  </a:lnTo>
                  <a:lnTo>
                    <a:pt x="158" y="1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7" name="Freeform 321">
              <a:extLst>
                <a:ext uri="{FF2B5EF4-FFF2-40B4-BE49-F238E27FC236}">
                  <a16:creationId xmlns:a16="http://schemas.microsoft.com/office/drawing/2014/main" id="{ADCC374E-3177-B662-DF4D-C6718F0A0A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5768" y="2821076"/>
              <a:ext cx="109504" cy="105065"/>
            </a:xfrm>
            <a:custGeom>
              <a:avLst/>
              <a:gdLst/>
              <a:ahLst/>
              <a:cxnLst>
                <a:cxn ang="0">
                  <a:pos x="37" y="24"/>
                </a:cxn>
                <a:cxn ang="0">
                  <a:pos x="39" y="14"/>
                </a:cxn>
                <a:cxn ang="0">
                  <a:pos x="40" y="7"/>
                </a:cxn>
                <a:cxn ang="0">
                  <a:pos x="40" y="0"/>
                </a:cxn>
                <a:cxn ang="0">
                  <a:pos x="30" y="3"/>
                </a:cxn>
                <a:cxn ang="0">
                  <a:pos x="26" y="10"/>
                </a:cxn>
                <a:cxn ang="0">
                  <a:pos x="19" y="11"/>
                </a:cxn>
                <a:cxn ang="0">
                  <a:pos x="19" y="15"/>
                </a:cxn>
                <a:cxn ang="0">
                  <a:pos x="19" y="18"/>
                </a:cxn>
                <a:cxn ang="0">
                  <a:pos x="13" y="15"/>
                </a:cxn>
                <a:cxn ang="0">
                  <a:pos x="7" y="15"/>
                </a:cxn>
                <a:cxn ang="0">
                  <a:pos x="2" y="25"/>
                </a:cxn>
                <a:cxn ang="0">
                  <a:pos x="2" y="44"/>
                </a:cxn>
                <a:cxn ang="0">
                  <a:pos x="6" y="51"/>
                </a:cxn>
                <a:cxn ang="0">
                  <a:pos x="9" y="58"/>
                </a:cxn>
                <a:cxn ang="0">
                  <a:pos x="10" y="65"/>
                </a:cxn>
                <a:cxn ang="0">
                  <a:pos x="26" y="67"/>
                </a:cxn>
                <a:cxn ang="0">
                  <a:pos x="27" y="62"/>
                </a:cxn>
                <a:cxn ang="0">
                  <a:pos x="24" y="58"/>
                </a:cxn>
                <a:cxn ang="0">
                  <a:pos x="33" y="60"/>
                </a:cxn>
                <a:cxn ang="0">
                  <a:pos x="40" y="62"/>
                </a:cxn>
                <a:cxn ang="0">
                  <a:pos x="44" y="60"/>
                </a:cxn>
                <a:cxn ang="0">
                  <a:pos x="40" y="50"/>
                </a:cxn>
                <a:cxn ang="0">
                  <a:pos x="34" y="51"/>
                </a:cxn>
                <a:cxn ang="0">
                  <a:pos x="32" y="47"/>
                </a:cxn>
                <a:cxn ang="0">
                  <a:pos x="36" y="38"/>
                </a:cxn>
                <a:cxn ang="0">
                  <a:pos x="44" y="34"/>
                </a:cxn>
                <a:cxn ang="0">
                  <a:pos x="46" y="31"/>
                </a:cxn>
                <a:cxn ang="0">
                  <a:pos x="39" y="25"/>
                </a:cxn>
                <a:cxn ang="0">
                  <a:pos x="73" y="40"/>
                </a:cxn>
                <a:cxn ang="0">
                  <a:pos x="69" y="44"/>
                </a:cxn>
                <a:cxn ang="0">
                  <a:pos x="64" y="38"/>
                </a:cxn>
                <a:cxn ang="0">
                  <a:pos x="61" y="41"/>
                </a:cxn>
                <a:cxn ang="0">
                  <a:pos x="53" y="44"/>
                </a:cxn>
                <a:cxn ang="0">
                  <a:pos x="52" y="50"/>
                </a:cxn>
                <a:cxn ang="0">
                  <a:pos x="59" y="60"/>
                </a:cxn>
                <a:cxn ang="0">
                  <a:pos x="60" y="62"/>
                </a:cxn>
                <a:cxn ang="0">
                  <a:pos x="54" y="64"/>
                </a:cxn>
                <a:cxn ang="0">
                  <a:pos x="56" y="68"/>
                </a:cxn>
                <a:cxn ang="0">
                  <a:pos x="61" y="70"/>
                </a:cxn>
                <a:cxn ang="0">
                  <a:pos x="70" y="61"/>
                </a:cxn>
                <a:cxn ang="0">
                  <a:pos x="71" y="54"/>
                </a:cxn>
                <a:cxn ang="0">
                  <a:pos x="74" y="40"/>
                </a:cxn>
              </a:cxnLst>
              <a:rect l="0" t="0" r="r" b="b"/>
              <a:pathLst>
                <a:path w="74" h="71">
                  <a:moveTo>
                    <a:pt x="39" y="25"/>
                  </a:moveTo>
                  <a:lnTo>
                    <a:pt x="39" y="25"/>
                  </a:lnTo>
                  <a:lnTo>
                    <a:pt x="37" y="24"/>
                  </a:lnTo>
                  <a:lnTo>
                    <a:pt x="36" y="20"/>
                  </a:lnTo>
                  <a:lnTo>
                    <a:pt x="36" y="17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0" y="11"/>
                  </a:lnTo>
                  <a:lnTo>
                    <a:pt x="40" y="7"/>
                  </a:lnTo>
                  <a:lnTo>
                    <a:pt x="40" y="3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0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6" y="10"/>
                  </a:lnTo>
                  <a:lnTo>
                    <a:pt x="23" y="11"/>
                  </a:lnTo>
                  <a:lnTo>
                    <a:pt x="20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5"/>
                  </a:lnTo>
                  <a:lnTo>
                    <a:pt x="20" y="17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7" y="20"/>
                  </a:lnTo>
                  <a:lnTo>
                    <a:pt x="16" y="18"/>
                  </a:lnTo>
                  <a:lnTo>
                    <a:pt x="13" y="15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8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48"/>
                  </a:lnTo>
                  <a:lnTo>
                    <a:pt x="6" y="51"/>
                  </a:lnTo>
                  <a:lnTo>
                    <a:pt x="7" y="55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61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9" y="65"/>
                  </a:lnTo>
                  <a:lnTo>
                    <a:pt x="26" y="67"/>
                  </a:lnTo>
                  <a:lnTo>
                    <a:pt x="26" y="6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27" y="62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6" y="61"/>
                  </a:lnTo>
                  <a:lnTo>
                    <a:pt x="40" y="62"/>
                  </a:lnTo>
                  <a:lnTo>
                    <a:pt x="43" y="61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3" y="52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4" y="51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7"/>
                  </a:lnTo>
                  <a:lnTo>
                    <a:pt x="33" y="44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7" y="37"/>
                  </a:lnTo>
                  <a:lnTo>
                    <a:pt x="42" y="35"/>
                  </a:lnTo>
                  <a:lnTo>
                    <a:pt x="44" y="34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1"/>
                  </a:lnTo>
                  <a:lnTo>
                    <a:pt x="43" y="28"/>
                  </a:lnTo>
                  <a:lnTo>
                    <a:pt x="39" y="25"/>
                  </a:lnTo>
                  <a:lnTo>
                    <a:pt x="39" y="25"/>
                  </a:lnTo>
                  <a:close/>
                  <a:moveTo>
                    <a:pt x="74" y="40"/>
                  </a:moveTo>
                  <a:lnTo>
                    <a:pt x="74" y="40"/>
                  </a:lnTo>
                  <a:lnTo>
                    <a:pt x="73" y="40"/>
                  </a:lnTo>
                  <a:lnTo>
                    <a:pt x="71" y="41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7" y="43"/>
                  </a:lnTo>
                  <a:lnTo>
                    <a:pt x="66" y="40"/>
                  </a:lnTo>
                  <a:lnTo>
                    <a:pt x="64" y="38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1" y="41"/>
                  </a:lnTo>
                  <a:lnTo>
                    <a:pt x="60" y="41"/>
                  </a:lnTo>
                  <a:lnTo>
                    <a:pt x="56" y="41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2" y="47"/>
                  </a:lnTo>
                  <a:lnTo>
                    <a:pt x="52" y="50"/>
                  </a:lnTo>
                  <a:lnTo>
                    <a:pt x="53" y="54"/>
                  </a:lnTo>
                  <a:lnTo>
                    <a:pt x="56" y="57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1"/>
                  </a:lnTo>
                  <a:lnTo>
                    <a:pt x="60" y="62"/>
                  </a:lnTo>
                  <a:lnTo>
                    <a:pt x="57" y="64"/>
                  </a:lnTo>
                  <a:lnTo>
                    <a:pt x="54" y="64"/>
                  </a:lnTo>
                  <a:lnTo>
                    <a:pt x="54" y="64"/>
                  </a:lnTo>
                  <a:lnTo>
                    <a:pt x="53" y="64"/>
                  </a:lnTo>
                  <a:lnTo>
                    <a:pt x="53" y="67"/>
                  </a:lnTo>
                  <a:lnTo>
                    <a:pt x="56" y="68"/>
                  </a:lnTo>
                  <a:lnTo>
                    <a:pt x="59" y="71"/>
                  </a:lnTo>
                  <a:lnTo>
                    <a:pt x="59" y="71"/>
                  </a:lnTo>
                  <a:lnTo>
                    <a:pt x="61" y="70"/>
                  </a:lnTo>
                  <a:lnTo>
                    <a:pt x="63" y="70"/>
                  </a:lnTo>
                  <a:lnTo>
                    <a:pt x="67" y="65"/>
                  </a:lnTo>
                  <a:lnTo>
                    <a:pt x="70" y="61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4"/>
                  </a:lnTo>
                  <a:lnTo>
                    <a:pt x="73" y="48"/>
                  </a:lnTo>
                  <a:lnTo>
                    <a:pt x="74" y="43"/>
                  </a:lnTo>
                  <a:lnTo>
                    <a:pt x="74" y="40"/>
                  </a:lnTo>
                  <a:lnTo>
                    <a:pt x="74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8" name="Freeform 322">
              <a:extLst>
                <a:ext uri="{FF2B5EF4-FFF2-40B4-BE49-F238E27FC236}">
                  <a16:creationId xmlns:a16="http://schemas.microsoft.com/office/drawing/2014/main" id="{69DBA2EC-C02D-2FDC-9EF1-49F3F44EE1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2717" y="2388979"/>
              <a:ext cx="295957" cy="512006"/>
            </a:xfrm>
            <a:custGeom>
              <a:avLst/>
              <a:gdLst/>
              <a:ahLst/>
              <a:cxnLst>
                <a:cxn ang="0">
                  <a:pos x="194" y="71"/>
                </a:cxn>
                <a:cxn ang="0">
                  <a:pos x="196" y="57"/>
                </a:cxn>
                <a:cxn ang="0">
                  <a:pos x="192" y="43"/>
                </a:cxn>
                <a:cxn ang="0">
                  <a:pos x="190" y="26"/>
                </a:cxn>
                <a:cxn ang="0">
                  <a:pos x="157" y="7"/>
                </a:cxn>
                <a:cxn ang="0">
                  <a:pos x="142" y="3"/>
                </a:cxn>
                <a:cxn ang="0">
                  <a:pos x="133" y="17"/>
                </a:cxn>
                <a:cxn ang="0">
                  <a:pos x="112" y="13"/>
                </a:cxn>
                <a:cxn ang="0">
                  <a:pos x="109" y="24"/>
                </a:cxn>
                <a:cxn ang="0">
                  <a:pos x="89" y="32"/>
                </a:cxn>
                <a:cxn ang="0">
                  <a:pos x="79" y="47"/>
                </a:cxn>
                <a:cxn ang="0">
                  <a:pos x="76" y="57"/>
                </a:cxn>
                <a:cxn ang="0">
                  <a:pos x="66" y="77"/>
                </a:cxn>
                <a:cxn ang="0">
                  <a:pos x="52" y="81"/>
                </a:cxn>
                <a:cxn ang="0">
                  <a:pos x="51" y="101"/>
                </a:cxn>
                <a:cxn ang="0">
                  <a:pos x="42" y="124"/>
                </a:cxn>
                <a:cxn ang="0">
                  <a:pos x="45" y="134"/>
                </a:cxn>
                <a:cxn ang="0">
                  <a:pos x="27" y="137"/>
                </a:cxn>
                <a:cxn ang="0">
                  <a:pos x="15" y="160"/>
                </a:cxn>
                <a:cxn ang="0">
                  <a:pos x="17" y="178"/>
                </a:cxn>
                <a:cxn ang="0">
                  <a:pos x="15" y="194"/>
                </a:cxn>
                <a:cxn ang="0">
                  <a:pos x="27" y="208"/>
                </a:cxn>
                <a:cxn ang="0">
                  <a:pos x="18" y="216"/>
                </a:cxn>
                <a:cxn ang="0">
                  <a:pos x="22" y="236"/>
                </a:cxn>
                <a:cxn ang="0">
                  <a:pos x="11" y="239"/>
                </a:cxn>
                <a:cxn ang="0">
                  <a:pos x="8" y="261"/>
                </a:cxn>
                <a:cxn ang="0">
                  <a:pos x="0" y="262"/>
                </a:cxn>
                <a:cxn ang="0">
                  <a:pos x="4" y="276"/>
                </a:cxn>
                <a:cxn ang="0">
                  <a:pos x="12" y="296"/>
                </a:cxn>
                <a:cxn ang="0">
                  <a:pos x="21" y="312"/>
                </a:cxn>
                <a:cxn ang="0">
                  <a:pos x="24" y="326"/>
                </a:cxn>
                <a:cxn ang="0">
                  <a:pos x="28" y="342"/>
                </a:cxn>
                <a:cxn ang="0">
                  <a:pos x="42" y="344"/>
                </a:cxn>
                <a:cxn ang="0">
                  <a:pos x="49" y="332"/>
                </a:cxn>
                <a:cxn ang="0">
                  <a:pos x="62" y="327"/>
                </a:cxn>
                <a:cxn ang="0">
                  <a:pos x="75" y="320"/>
                </a:cxn>
                <a:cxn ang="0">
                  <a:pos x="82" y="322"/>
                </a:cxn>
                <a:cxn ang="0">
                  <a:pos x="83" y="309"/>
                </a:cxn>
                <a:cxn ang="0">
                  <a:pos x="83" y="298"/>
                </a:cxn>
                <a:cxn ang="0">
                  <a:pos x="91" y="266"/>
                </a:cxn>
                <a:cxn ang="0">
                  <a:pos x="110" y="252"/>
                </a:cxn>
                <a:cxn ang="0">
                  <a:pos x="119" y="239"/>
                </a:cxn>
                <a:cxn ang="0">
                  <a:pos x="101" y="221"/>
                </a:cxn>
                <a:cxn ang="0">
                  <a:pos x="91" y="201"/>
                </a:cxn>
                <a:cxn ang="0">
                  <a:pos x="96" y="185"/>
                </a:cxn>
                <a:cxn ang="0">
                  <a:pos x="105" y="169"/>
                </a:cxn>
                <a:cxn ang="0">
                  <a:pos x="116" y="155"/>
                </a:cxn>
                <a:cxn ang="0">
                  <a:pos x="149" y="135"/>
                </a:cxn>
                <a:cxn ang="0">
                  <a:pos x="157" y="118"/>
                </a:cxn>
                <a:cxn ang="0">
                  <a:pos x="162" y="103"/>
                </a:cxn>
                <a:cxn ang="0">
                  <a:pos x="174" y="88"/>
                </a:cxn>
                <a:cxn ang="0">
                  <a:pos x="196" y="87"/>
                </a:cxn>
                <a:cxn ang="0">
                  <a:pos x="118" y="288"/>
                </a:cxn>
                <a:cxn ang="0">
                  <a:pos x="106" y="309"/>
                </a:cxn>
                <a:cxn ang="0">
                  <a:pos x="120" y="289"/>
                </a:cxn>
              </a:cxnLst>
              <a:rect l="0" t="0" r="r" b="b"/>
              <a:pathLst>
                <a:path w="200" h="346">
                  <a:moveTo>
                    <a:pt x="197" y="80"/>
                  </a:moveTo>
                  <a:lnTo>
                    <a:pt x="197" y="80"/>
                  </a:lnTo>
                  <a:lnTo>
                    <a:pt x="194" y="74"/>
                  </a:lnTo>
                  <a:lnTo>
                    <a:pt x="193" y="73"/>
                  </a:lnTo>
                  <a:lnTo>
                    <a:pt x="194" y="71"/>
                  </a:lnTo>
                  <a:lnTo>
                    <a:pt x="194" y="71"/>
                  </a:lnTo>
                  <a:lnTo>
                    <a:pt x="196" y="71"/>
                  </a:lnTo>
                  <a:lnTo>
                    <a:pt x="197" y="70"/>
                  </a:lnTo>
                  <a:lnTo>
                    <a:pt x="199" y="66"/>
                  </a:lnTo>
                  <a:lnTo>
                    <a:pt x="197" y="60"/>
                  </a:lnTo>
                  <a:lnTo>
                    <a:pt x="196" y="57"/>
                  </a:lnTo>
                  <a:lnTo>
                    <a:pt x="196" y="57"/>
                  </a:lnTo>
                  <a:lnTo>
                    <a:pt x="194" y="56"/>
                  </a:lnTo>
                  <a:lnTo>
                    <a:pt x="193" y="54"/>
                  </a:lnTo>
                  <a:lnTo>
                    <a:pt x="193" y="50"/>
                  </a:lnTo>
                  <a:lnTo>
                    <a:pt x="193" y="46"/>
                  </a:lnTo>
                  <a:lnTo>
                    <a:pt x="193" y="44"/>
                  </a:lnTo>
                  <a:lnTo>
                    <a:pt x="192" y="43"/>
                  </a:lnTo>
                  <a:lnTo>
                    <a:pt x="192" y="43"/>
                  </a:lnTo>
                  <a:lnTo>
                    <a:pt x="190" y="40"/>
                  </a:lnTo>
                  <a:lnTo>
                    <a:pt x="190" y="37"/>
                  </a:lnTo>
                  <a:lnTo>
                    <a:pt x="192" y="27"/>
                  </a:lnTo>
                  <a:lnTo>
                    <a:pt x="192" y="27"/>
                  </a:lnTo>
                  <a:lnTo>
                    <a:pt x="190" y="26"/>
                  </a:lnTo>
                  <a:lnTo>
                    <a:pt x="189" y="24"/>
                  </a:lnTo>
                  <a:lnTo>
                    <a:pt x="183" y="20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3" y="10"/>
                  </a:lnTo>
                  <a:lnTo>
                    <a:pt x="157" y="7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6" y="0"/>
                  </a:lnTo>
                  <a:lnTo>
                    <a:pt x="145" y="0"/>
                  </a:lnTo>
                  <a:lnTo>
                    <a:pt x="142" y="3"/>
                  </a:lnTo>
                  <a:lnTo>
                    <a:pt x="140" y="7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39" y="16"/>
                  </a:lnTo>
                  <a:lnTo>
                    <a:pt x="136" y="17"/>
                  </a:lnTo>
                  <a:lnTo>
                    <a:pt x="133" y="17"/>
                  </a:lnTo>
                  <a:lnTo>
                    <a:pt x="129" y="16"/>
                  </a:lnTo>
                  <a:lnTo>
                    <a:pt x="129" y="16"/>
                  </a:lnTo>
                  <a:lnTo>
                    <a:pt x="126" y="14"/>
                  </a:lnTo>
                  <a:lnTo>
                    <a:pt x="122" y="14"/>
                  </a:lnTo>
                  <a:lnTo>
                    <a:pt x="118" y="14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0" y="12"/>
                  </a:lnTo>
                  <a:lnTo>
                    <a:pt x="109" y="13"/>
                  </a:lnTo>
                  <a:lnTo>
                    <a:pt x="108" y="16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8" y="27"/>
                  </a:lnTo>
                  <a:lnTo>
                    <a:pt x="105" y="2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2" y="29"/>
                  </a:lnTo>
                  <a:lnTo>
                    <a:pt x="89" y="32"/>
                  </a:lnTo>
                  <a:lnTo>
                    <a:pt x="85" y="34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83" y="41"/>
                  </a:lnTo>
                  <a:lnTo>
                    <a:pt x="81" y="44"/>
                  </a:lnTo>
                  <a:lnTo>
                    <a:pt x="79" y="47"/>
                  </a:lnTo>
                  <a:lnTo>
                    <a:pt x="79" y="49"/>
                  </a:lnTo>
                  <a:lnTo>
                    <a:pt x="79" y="49"/>
                  </a:lnTo>
                  <a:lnTo>
                    <a:pt x="81" y="51"/>
                  </a:lnTo>
                  <a:lnTo>
                    <a:pt x="79" y="54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2" y="64"/>
                  </a:lnTo>
                  <a:lnTo>
                    <a:pt x="68" y="70"/>
                  </a:lnTo>
                  <a:lnTo>
                    <a:pt x="68" y="70"/>
                  </a:lnTo>
                  <a:lnTo>
                    <a:pt x="66" y="71"/>
                  </a:lnTo>
                  <a:lnTo>
                    <a:pt x="66" y="74"/>
                  </a:lnTo>
                  <a:lnTo>
                    <a:pt x="66" y="77"/>
                  </a:lnTo>
                  <a:lnTo>
                    <a:pt x="65" y="78"/>
                  </a:lnTo>
                  <a:lnTo>
                    <a:pt x="65" y="78"/>
                  </a:lnTo>
                  <a:lnTo>
                    <a:pt x="61" y="80"/>
                  </a:lnTo>
                  <a:lnTo>
                    <a:pt x="58" y="81"/>
                  </a:lnTo>
                  <a:lnTo>
                    <a:pt x="55" y="81"/>
                  </a:lnTo>
                  <a:lnTo>
                    <a:pt x="52" y="81"/>
                  </a:lnTo>
                  <a:lnTo>
                    <a:pt x="52" y="81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97"/>
                  </a:lnTo>
                  <a:lnTo>
                    <a:pt x="52" y="97"/>
                  </a:lnTo>
                  <a:lnTo>
                    <a:pt x="51" y="101"/>
                  </a:lnTo>
                  <a:lnTo>
                    <a:pt x="48" y="10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39" y="121"/>
                  </a:lnTo>
                  <a:lnTo>
                    <a:pt x="41" y="123"/>
                  </a:lnTo>
                  <a:lnTo>
                    <a:pt x="42" y="124"/>
                  </a:lnTo>
                  <a:lnTo>
                    <a:pt x="45" y="125"/>
                  </a:lnTo>
                  <a:lnTo>
                    <a:pt x="45" y="125"/>
                  </a:lnTo>
                  <a:lnTo>
                    <a:pt x="46" y="127"/>
                  </a:lnTo>
                  <a:lnTo>
                    <a:pt x="46" y="128"/>
                  </a:lnTo>
                  <a:lnTo>
                    <a:pt x="45" y="134"/>
                  </a:lnTo>
                  <a:lnTo>
                    <a:pt x="45" y="134"/>
                  </a:lnTo>
                  <a:lnTo>
                    <a:pt x="42" y="137"/>
                  </a:lnTo>
                  <a:lnTo>
                    <a:pt x="39" y="137"/>
                  </a:lnTo>
                  <a:lnTo>
                    <a:pt x="34" y="135"/>
                  </a:lnTo>
                  <a:lnTo>
                    <a:pt x="34" y="135"/>
                  </a:lnTo>
                  <a:lnTo>
                    <a:pt x="31" y="135"/>
                  </a:lnTo>
                  <a:lnTo>
                    <a:pt x="27" y="137"/>
                  </a:lnTo>
                  <a:lnTo>
                    <a:pt x="22" y="141"/>
                  </a:lnTo>
                  <a:lnTo>
                    <a:pt x="18" y="145"/>
                  </a:lnTo>
                  <a:lnTo>
                    <a:pt x="18" y="145"/>
                  </a:lnTo>
                  <a:lnTo>
                    <a:pt x="15" y="151"/>
                  </a:lnTo>
                  <a:lnTo>
                    <a:pt x="15" y="155"/>
                  </a:lnTo>
                  <a:lnTo>
                    <a:pt x="15" y="160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7" y="165"/>
                  </a:lnTo>
                  <a:lnTo>
                    <a:pt x="15" y="168"/>
                  </a:lnTo>
                  <a:lnTo>
                    <a:pt x="15" y="172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8" y="182"/>
                  </a:lnTo>
                  <a:lnTo>
                    <a:pt x="17" y="187"/>
                  </a:lnTo>
                  <a:lnTo>
                    <a:pt x="17" y="189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8" y="197"/>
                  </a:lnTo>
                  <a:lnTo>
                    <a:pt x="21" y="199"/>
                  </a:lnTo>
                  <a:lnTo>
                    <a:pt x="25" y="201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8"/>
                  </a:lnTo>
                  <a:lnTo>
                    <a:pt x="25" y="211"/>
                  </a:lnTo>
                  <a:lnTo>
                    <a:pt x="22" y="212"/>
                  </a:lnTo>
                  <a:lnTo>
                    <a:pt x="21" y="214"/>
                  </a:lnTo>
                  <a:lnTo>
                    <a:pt x="21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9" y="219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2" y="224"/>
                  </a:lnTo>
                  <a:lnTo>
                    <a:pt x="24" y="228"/>
                  </a:lnTo>
                  <a:lnTo>
                    <a:pt x="22" y="236"/>
                  </a:lnTo>
                  <a:lnTo>
                    <a:pt x="22" y="236"/>
                  </a:lnTo>
                  <a:lnTo>
                    <a:pt x="19" y="238"/>
                  </a:lnTo>
                  <a:lnTo>
                    <a:pt x="15" y="238"/>
                  </a:lnTo>
                  <a:lnTo>
                    <a:pt x="12" y="238"/>
                  </a:lnTo>
                  <a:lnTo>
                    <a:pt x="11" y="238"/>
                  </a:lnTo>
                  <a:lnTo>
                    <a:pt x="11" y="239"/>
                  </a:lnTo>
                  <a:lnTo>
                    <a:pt x="11" y="239"/>
                  </a:lnTo>
                  <a:lnTo>
                    <a:pt x="11" y="243"/>
                  </a:lnTo>
                  <a:lnTo>
                    <a:pt x="11" y="246"/>
                  </a:lnTo>
                  <a:lnTo>
                    <a:pt x="9" y="252"/>
                  </a:lnTo>
                  <a:lnTo>
                    <a:pt x="9" y="252"/>
                  </a:lnTo>
                  <a:lnTo>
                    <a:pt x="8" y="261"/>
                  </a:lnTo>
                  <a:lnTo>
                    <a:pt x="7" y="263"/>
                  </a:lnTo>
                  <a:lnTo>
                    <a:pt x="7" y="263"/>
                  </a:lnTo>
                  <a:lnTo>
                    <a:pt x="5" y="263"/>
                  </a:lnTo>
                  <a:lnTo>
                    <a:pt x="5" y="263"/>
                  </a:lnTo>
                  <a:lnTo>
                    <a:pt x="2" y="262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3"/>
                  </a:lnTo>
                  <a:lnTo>
                    <a:pt x="0" y="263"/>
                  </a:lnTo>
                  <a:lnTo>
                    <a:pt x="1" y="269"/>
                  </a:lnTo>
                  <a:lnTo>
                    <a:pt x="1" y="273"/>
                  </a:lnTo>
                  <a:lnTo>
                    <a:pt x="4" y="276"/>
                  </a:lnTo>
                  <a:lnTo>
                    <a:pt x="7" y="280"/>
                  </a:lnTo>
                  <a:lnTo>
                    <a:pt x="7" y="280"/>
                  </a:lnTo>
                  <a:lnTo>
                    <a:pt x="9" y="283"/>
                  </a:lnTo>
                  <a:lnTo>
                    <a:pt x="11" y="288"/>
                  </a:lnTo>
                  <a:lnTo>
                    <a:pt x="11" y="292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5" y="300"/>
                  </a:lnTo>
                  <a:lnTo>
                    <a:pt x="17" y="305"/>
                  </a:lnTo>
                  <a:lnTo>
                    <a:pt x="18" y="307"/>
                  </a:lnTo>
                  <a:lnTo>
                    <a:pt x="21" y="312"/>
                  </a:lnTo>
                  <a:lnTo>
                    <a:pt x="21" y="312"/>
                  </a:lnTo>
                  <a:lnTo>
                    <a:pt x="24" y="315"/>
                  </a:lnTo>
                  <a:lnTo>
                    <a:pt x="25" y="317"/>
                  </a:lnTo>
                  <a:lnTo>
                    <a:pt x="25" y="320"/>
                  </a:lnTo>
                  <a:lnTo>
                    <a:pt x="24" y="323"/>
                  </a:lnTo>
                  <a:lnTo>
                    <a:pt x="24" y="323"/>
                  </a:lnTo>
                  <a:lnTo>
                    <a:pt x="24" y="326"/>
                  </a:lnTo>
                  <a:lnTo>
                    <a:pt x="25" y="327"/>
                  </a:lnTo>
                  <a:lnTo>
                    <a:pt x="28" y="329"/>
                  </a:lnTo>
                  <a:lnTo>
                    <a:pt x="29" y="330"/>
                  </a:lnTo>
                  <a:lnTo>
                    <a:pt x="29" y="330"/>
                  </a:lnTo>
                  <a:lnTo>
                    <a:pt x="28" y="337"/>
                  </a:lnTo>
                  <a:lnTo>
                    <a:pt x="28" y="342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31" y="346"/>
                  </a:lnTo>
                  <a:lnTo>
                    <a:pt x="34" y="346"/>
                  </a:lnTo>
                  <a:lnTo>
                    <a:pt x="42" y="344"/>
                  </a:lnTo>
                  <a:lnTo>
                    <a:pt x="42" y="344"/>
                  </a:lnTo>
                  <a:lnTo>
                    <a:pt x="45" y="343"/>
                  </a:lnTo>
                  <a:lnTo>
                    <a:pt x="48" y="340"/>
                  </a:lnTo>
                  <a:lnTo>
                    <a:pt x="48" y="335"/>
                  </a:lnTo>
                  <a:lnTo>
                    <a:pt x="48" y="335"/>
                  </a:lnTo>
                  <a:lnTo>
                    <a:pt x="48" y="332"/>
                  </a:lnTo>
                  <a:lnTo>
                    <a:pt x="49" y="332"/>
                  </a:lnTo>
                  <a:lnTo>
                    <a:pt x="51" y="330"/>
                  </a:lnTo>
                  <a:lnTo>
                    <a:pt x="52" y="329"/>
                  </a:lnTo>
                  <a:lnTo>
                    <a:pt x="52" y="329"/>
                  </a:lnTo>
                  <a:lnTo>
                    <a:pt x="54" y="327"/>
                  </a:lnTo>
                  <a:lnTo>
                    <a:pt x="58" y="326"/>
                  </a:lnTo>
                  <a:lnTo>
                    <a:pt x="62" y="327"/>
                  </a:lnTo>
                  <a:lnTo>
                    <a:pt x="66" y="327"/>
                  </a:lnTo>
                  <a:lnTo>
                    <a:pt x="66" y="327"/>
                  </a:lnTo>
                  <a:lnTo>
                    <a:pt x="69" y="329"/>
                  </a:lnTo>
                  <a:lnTo>
                    <a:pt x="72" y="327"/>
                  </a:lnTo>
                  <a:lnTo>
                    <a:pt x="73" y="325"/>
                  </a:lnTo>
                  <a:lnTo>
                    <a:pt x="75" y="320"/>
                  </a:lnTo>
                  <a:lnTo>
                    <a:pt x="75" y="320"/>
                  </a:lnTo>
                  <a:lnTo>
                    <a:pt x="76" y="319"/>
                  </a:lnTo>
                  <a:lnTo>
                    <a:pt x="78" y="319"/>
                  </a:lnTo>
                  <a:lnTo>
                    <a:pt x="81" y="323"/>
                  </a:lnTo>
                  <a:lnTo>
                    <a:pt x="81" y="323"/>
                  </a:lnTo>
                  <a:lnTo>
                    <a:pt x="82" y="322"/>
                  </a:lnTo>
                  <a:lnTo>
                    <a:pt x="85" y="319"/>
                  </a:lnTo>
                  <a:lnTo>
                    <a:pt x="89" y="307"/>
                  </a:lnTo>
                  <a:lnTo>
                    <a:pt x="89" y="307"/>
                  </a:lnTo>
                  <a:lnTo>
                    <a:pt x="91" y="305"/>
                  </a:lnTo>
                  <a:lnTo>
                    <a:pt x="89" y="303"/>
                  </a:lnTo>
                  <a:lnTo>
                    <a:pt x="83" y="309"/>
                  </a:lnTo>
                  <a:lnTo>
                    <a:pt x="83" y="309"/>
                  </a:lnTo>
                  <a:lnTo>
                    <a:pt x="82" y="310"/>
                  </a:lnTo>
                  <a:lnTo>
                    <a:pt x="81" y="310"/>
                  </a:lnTo>
                  <a:lnTo>
                    <a:pt x="81" y="307"/>
                  </a:lnTo>
                  <a:lnTo>
                    <a:pt x="83" y="298"/>
                  </a:lnTo>
                  <a:lnTo>
                    <a:pt x="83" y="298"/>
                  </a:lnTo>
                  <a:lnTo>
                    <a:pt x="85" y="292"/>
                  </a:lnTo>
                  <a:lnTo>
                    <a:pt x="85" y="286"/>
                  </a:lnTo>
                  <a:lnTo>
                    <a:pt x="86" y="275"/>
                  </a:lnTo>
                  <a:lnTo>
                    <a:pt x="86" y="275"/>
                  </a:lnTo>
                  <a:lnTo>
                    <a:pt x="89" y="269"/>
                  </a:lnTo>
                  <a:lnTo>
                    <a:pt x="91" y="266"/>
                  </a:lnTo>
                  <a:lnTo>
                    <a:pt x="95" y="265"/>
                  </a:lnTo>
                  <a:lnTo>
                    <a:pt x="95" y="265"/>
                  </a:lnTo>
                  <a:lnTo>
                    <a:pt x="101" y="263"/>
                  </a:lnTo>
                  <a:lnTo>
                    <a:pt x="106" y="259"/>
                  </a:lnTo>
                  <a:lnTo>
                    <a:pt x="109" y="255"/>
                  </a:lnTo>
                  <a:lnTo>
                    <a:pt x="110" y="252"/>
                  </a:lnTo>
                  <a:lnTo>
                    <a:pt x="110" y="252"/>
                  </a:lnTo>
                  <a:lnTo>
                    <a:pt x="110" y="251"/>
                  </a:lnTo>
                  <a:lnTo>
                    <a:pt x="110" y="249"/>
                  </a:lnTo>
                  <a:lnTo>
                    <a:pt x="113" y="245"/>
                  </a:lnTo>
                  <a:lnTo>
                    <a:pt x="118" y="242"/>
                  </a:lnTo>
                  <a:lnTo>
                    <a:pt x="119" y="239"/>
                  </a:lnTo>
                  <a:lnTo>
                    <a:pt x="119" y="239"/>
                  </a:lnTo>
                  <a:lnTo>
                    <a:pt x="118" y="235"/>
                  </a:lnTo>
                  <a:lnTo>
                    <a:pt x="113" y="229"/>
                  </a:lnTo>
                  <a:lnTo>
                    <a:pt x="105" y="222"/>
                  </a:lnTo>
                  <a:lnTo>
                    <a:pt x="105" y="222"/>
                  </a:lnTo>
                  <a:lnTo>
                    <a:pt x="101" y="221"/>
                  </a:lnTo>
                  <a:lnTo>
                    <a:pt x="96" y="221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92" y="211"/>
                  </a:lnTo>
                  <a:lnTo>
                    <a:pt x="91" y="201"/>
                  </a:lnTo>
                  <a:lnTo>
                    <a:pt x="91" y="201"/>
                  </a:lnTo>
                  <a:lnTo>
                    <a:pt x="92" y="197"/>
                  </a:lnTo>
                  <a:lnTo>
                    <a:pt x="93" y="192"/>
                  </a:lnTo>
                  <a:lnTo>
                    <a:pt x="96" y="189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8" y="178"/>
                  </a:lnTo>
                  <a:lnTo>
                    <a:pt x="99" y="175"/>
                  </a:lnTo>
                  <a:lnTo>
                    <a:pt x="101" y="172"/>
                  </a:lnTo>
                  <a:lnTo>
                    <a:pt x="101" y="172"/>
                  </a:lnTo>
                  <a:lnTo>
                    <a:pt x="103" y="171"/>
                  </a:lnTo>
                  <a:lnTo>
                    <a:pt x="105" y="169"/>
                  </a:lnTo>
                  <a:lnTo>
                    <a:pt x="106" y="167"/>
                  </a:lnTo>
                  <a:lnTo>
                    <a:pt x="109" y="165"/>
                  </a:lnTo>
                  <a:lnTo>
                    <a:pt x="109" y="165"/>
                  </a:lnTo>
                  <a:lnTo>
                    <a:pt x="112" y="164"/>
                  </a:lnTo>
                  <a:lnTo>
                    <a:pt x="113" y="160"/>
                  </a:lnTo>
                  <a:lnTo>
                    <a:pt x="116" y="155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6" y="150"/>
                  </a:lnTo>
                  <a:lnTo>
                    <a:pt x="135" y="144"/>
                  </a:lnTo>
                  <a:lnTo>
                    <a:pt x="135" y="144"/>
                  </a:lnTo>
                  <a:lnTo>
                    <a:pt x="149" y="135"/>
                  </a:lnTo>
                  <a:lnTo>
                    <a:pt x="156" y="130"/>
                  </a:lnTo>
                  <a:lnTo>
                    <a:pt x="160" y="125"/>
                  </a:lnTo>
                  <a:lnTo>
                    <a:pt x="160" y="125"/>
                  </a:lnTo>
                  <a:lnTo>
                    <a:pt x="160" y="124"/>
                  </a:lnTo>
                  <a:lnTo>
                    <a:pt x="159" y="121"/>
                  </a:lnTo>
                  <a:lnTo>
                    <a:pt x="157" y="118"/>
                  </a:lnTo>
                  <a:lnTo>
                    <a:pt x="156" y="114"/>
                  </a:lnTo>
                  <a:lnTo>
                    <a:pt x="156" y="113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62" y="105"/>
                  </a:lnTo>
                  <a:lnTo>
                    <a:pt x="162" y="103"/>
                  </a:lnTo>
                  <a:lnTo>
                    <a:pt x="162" y="100"/>
                  </a:lnTo>
                  <a:lnTo>
                    <a:pt x="165" y="97"/>
                  </a:lnTo>
                  <a:lnTo>
                    <a:pt x="165" y="97"/>
                  </a:lnTo>
                  <a:lnTo>
                    <a:pt x="170" y="94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7" y="87"/>
                  </a:lnTo>
                  <a:lnTo>
                    <a:pt x="182" y="87"/>
                  </a:lnTo>
                  <a:lnTo>
                    <a:pt x="186" y="87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6" y="87"/>
                  </a:lnTo>
                  <a:lnTo>
                    <a:pt x="200" y="87"/>
                  </a:lnTo>
                  <a:lnTo>
                    <a:pt x="200" y="87"/>
                  </a:lnTo>
                  <a:lnTo>
                    <a:pt x="199" y="83"/>
                  </a:lnTo>
                  <a:lnTo>
                    <a:pt x="197" y="80"/>
                  </a:lnTo>
                  <a:lnTo>
                    <a:pt x="197" y="80"/>
                  </a:lnTo>
                  <a:close/>
                  <a:moveTo>
                    <a:pt x="118" y="288"/>
                  </a:moveTo>
                  <a:lnTo>
                    <a:pt x="118" y="288"/>
                  </a:lnTo>
                  <a:lnTo>
                    <a:pt x="115" y="289"/>
                  </a:lnTo>
                  <a:lnTo>
                    <a:pt x="112" y="290"/>
                  </a:lnTo>
                  <a:lnTo>
                    <a:pt x="108" y="298"/>
                  </a:lnTo>
                  <a:lnTo>
                    <a:pt x="106" y="305"/>
                  </a:lnTo>
                  <a:lnTo>
                    <a:pt x="106" y="309"/>
                  </a:lnTo>
                  <a:lnTo>
                    <a:pt x="106" y="309"/>
                  </a:lnTo>
                  <a:lnTo>
                    <a:pt x="108" y="309"/>
                  </a:lnTo>
                  <a:lnTo>
                    <a:pt x="110" y="306"/>
                  </a:lnTo>
                  <a:lnTo>
                    <a:pt x="116" y="299"/>
                  </a:lnTo>
                  <a:lnTo>
                    <a:pt x="120" y="292"/>
                  </a:lnTo>
                  <a:lnTo>
                    <a:pt x="120" y="289"/>
                  </a:lnTo>
                  <a:lnTo>
                    <a:pt x="118" y="288"/>
                  </a:lnTo>
                  <a:lnTo>
                    <a:pt x="118" y="28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9" name="Freeform 323">
              <a:extLst>
                <a:ext uri="{FF2B5EF4-FFF2-40B4-BE49-F238E27FC236}">
                  <a16:creationId xmlns:a16="http://schemas.microsoft.com/office/drawing/2014/main" id="{672E052E-0E5A-34EB-E113-8C2C621FF4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38361" y="2753006"/>
              <a:ext cx="143539" cy="69550"/>
            </a:xfrm>
            <a:custGeom>
              <a:avLst/>
              <a:gdLst/>
              <a:ahLst/>
              <a:cxnLst>
                <a:cxn ang="0">
                  <a:pos x="92" y="12"/>
                </a:cxn>
                <a:cxn ang="0">
                  <a:pos x="97" y="5"/>
                </a:cxn>
                <a:cxn ang="0">
                  <a:pos x="95" y="2"/>
                </a:cxn>
                <a:cxn ang="0">
                  <a:pos x="92" y="3"/>
                </a:cxn>
                <a:cxn ang="0">
                  <a:pos x="77" y="2"/>
                </a:cxn>
                <a:cxn ang="0">
                  <a:pos x="61" y="0"/>
                </a:cxn>
                <a:cxn ang="0">
                  <a:pos x="45" y="2"/>
                </a:cxn>
                <a:cxn ang="0">
                  <a:pos x="31" y="6"/>
                </a:cxn>
                <a:cxn ang="0">
                  <a:pos x="28" y="9"/>
                </a:cxn>
                <a:cxn ang="0">
                  <a:pos x="21" y="13"/>
                </a:cxn>
                <a:cxn ang="0">
                  <a:pos x="23" y="15"/>
                </a:cxn>
                <a:cxn ang="0">
                  <a:pos x="24" y="17"/>
                </a:cxn>
                <a:cxn ang="0">
                  <a:pos x="24" y="23"/>
                </a:cxn>
                <a:cxn ang="0">
                  <a:pos x="26" y="26"/>
                </a:cxn>
                <a:cxn ang="0">
                  <a:pos x="31" y="32"/>
                </a:cxn>
                <a:cxn ang="0">
                  <a:pos x="36" y="30"/>
                </a:cxn>
                <a:cxn ang="0">
                  <a:pos x="40" y="32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37"/>
                </a:cxn>
                <a:cxn ang="0">
                  <a:pos x="55" y="37"/>
                </a:cxn>
                <a:cxn ang="0">
                  <a:pos x="68" y="46"/>
                </a:cxn>
                <a:cxn ang="0">
                  <a:pos x="71" y="47"/>
                </a:cxn>
                <a:cxn ang="0">
                  <a:pos x="87" y="47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92" y="40"/>
                </a:cxn>
                <a:cxn ang="0">
                  <a:pos x="91" y="37"/>
                </a:cxn>
                <a:cxn ang="0">
                  <a:pos x="88" y="29"/>
                </a:cxn>
                <a:cxn ang="0">
                  <a:pos x="87" y="25"/>
                </a:cxn>
                <a:cxn ang="0">
                  <a:pos x="87" y="20"/>
                </a:cxn>
                <a:cxn ang="0">
                  <a:pos x="92" y="12"/>
                </a:cxn>
                <a:cxn ang="0">
                  <a:pos x="8" y="23"/>
                </a:cxn>
                <a:cxn ang="0">
                  <a:pos x="6" y="25"/>
                </a:cxn>
                <a:cxn ang="0">
                  <a:pos x="0" y="32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11" y="33"/>
                </a:cxn>
                <a:cxn ang="0">
                  <a:pos x="18" y="26"/>
                </a:cxn>
                <a:cxn ang="0">
                  <a:pos x="17" y="23"/>
                </a:cxn>
                <a:cxn ang="0">
                  <a:pos x="8" y="23"/>
                </a:cxn>
                <a:cxn ang="0">
                  <a:pos x="16" y="16"/>
                </a:cxn>
                <a:cxn ang="0">
                  <a:pos x="16" y="16"/>
                </a:cxn>
                <a:cxn ang="0">
                  <a:pos x="10" y="15"/>
                </a:cxn>
                <a:cxn ang="0">
                  <a:pos x="4" y="16"/>
                </a:cxn>
                <a:cxn ang="0">
                  <a:pos x="6" y="17"/>
                </a:cxn>
                <a:cxn ang="0">
                  <a:pos x="10" y="19"/>
                </a:cxn>
                <a:cxn ang="0">
                  <a:pos x="16" y="16"/>
                </a:cxn>
              </a:cxnLst>
              <a:rect l="0" t="0" r="r" b="b"/>
              <a:pathLst>
                <a:path w="97" h="47">
                  <a:moveTo>
                    <a:pt x="92" y="12"/>
                  </a:moveTo>
                  <a:lnTo>
                    <a:pt x="92" y="12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85" y="3"/>
                  </a:lnTo>
                  <a:lnTo>
                    <a:pt x="77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45" y="2"/>
                  </a:lnTo>
                  <a:lnTo>
                    <a:pt x="37" y="3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28" y="9"/>
                  </a:lnTo>
                  <a:lnTo>
                    <a:pt x="24" y="10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4" y="17"/>
                  </a:lnTo>
                  <a:lnTo>
                    <a:pt x="24" y="20"/>
                  </a:lnTo>
                  <a:lnTo>
                    <a:pt x="24" y="23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30" y="30"/>
                  </a:lnTo>
                  <a:lnTo>
                    <a:pt x="31" y="32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40" y="32"/>
                  </a:lnTo>
                  <a:lnTo>
                    <a:pt x="40" y="34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37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63" y="43"/>
                  </a:lnTo>
                  <a:lnTo>
                    <a:pt x="68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7" y="47"/>
                  </a:lnTo>
                  <a:lnTo>
                    <a:pt x="87" y="47"/>
                  </a:lnTo>
                  <a:lnTo>
                    <a:pt x="87" y="47"/>
                  </a:lnTo>
                  <a:lnTo>
                    <a:pt x="87" y="46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91" y="42"/>
                  </a:lnTo>
                  <a:lnTo>
                    <a:pt x="92" y="40"/>
                  </a:lnTo>
                  <a:lnTo>
                    <a:pt x="91" y="37"/>
                  </a:lnTo>
                  <a:lnTo>
                    <a:pt x="91" y="37"/>
                  </a:lnTo>
                  <a:lnTo>
                    <a:pt x="90" y="34"/>
                  </a:lnTo>
                  <a:lnTo>
                    <a:pt x="88" y="29"/>
                  </a:lnTo>
                  <a:lnTo>
                    <a:pt x="88" y="29"/>
                  </a:lnTo>
                  <a:lnTo>
                    <a:pt x="87" y="25"/>
                  </a:lnTo>
                  <a:lnTo>
                    <a:pt x="87" y="20"/>
                  </a:lnTo>
                  <a:lnTo>
                    <a:pt x="87" y="20"/>
                  </a:lnTo>
                  <a:lnTo>
                    <a:pt x="90" y="17"/>
                  </a:lnTo>
                  <a:lnTo>
                    <a:pt x="92" y="12"/>
                  </a:lnTo>
                  <a:lnTo>
                    <a:pt x="92" y="12"/>
                  </a:lnTo>
                  <a:close/>
                  <a:moveTo>
                    <a:pt x="8" y="23"/>
                  </a:moveTo>
                  <a:lnTo>
                    <a:pt x="8" y="23"/>
                  </a:lnTo>
                  <a:lnTo>
                    <a:pt x="6" y="25"/>
                  </a:lnTo>
                  <a:lnTo>
                    <a:pt x="3" y="27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6" y="36"/>
                  </a:lnTo>
                  <a:lnTo>
                    <a:pt x="11" y="33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5"/>
                  </a:lnTo>
                  <a:lnTo>
                    <a:pt x="17" y="23"/>
                  </a:lnTo>
                  <a:lnTo>
                    <a:pt x="14" y="23"/>
                  </a:lnTo>
                  <a:lnTo>
                    <a:pt x="8" y="23"/>
                  </a:lnTo>
                  <a:lnTo>
                    <a:pt x="8" y="23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4" y="15"/>
                  </a:lnTo>
                  <a:lnTo>
                    <a:pt x="10" y="15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7" y="19"/>
                  </a:lnTo>
                  <a:lnTo>
                    <a:pt x="10" y="19"/>
                  </a:lnTo>
                  <a:lnTo>
                    <a:pt x="13" y="19"/>
                  </a:lnTo>
                  <a:lnTo>
                    <a:pt x="16" y="16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0" name="Freeform 324">
              <a:extLst>
                <a:ext uri="{FF2B5EF4-FFF2-40B4-BE49-F238E27FC236}">
                  <a16:creationId xmlns:a16="http://schemas.microsoft.com/office/drawing/2014/main" id="{0256EA5F-A133-BD64-9E65-08808499B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122" y="4262386"/>
              <a:ext cx="189412" cy="232326"/>
            </a:xfrm>
            <a:custGeom>
              <a:avLst/>
              <a:gdLst/>
              <a:ahLst/>
              <a:cxnLst>
                <a:cxn ang="0">
                  <a:pos x="121" y="24"/>
                </a:cxn>
                <a:cxn ang="0">
                  <a:pos x="128" y="13"/>
                </a:cxn>
                <a:cxn ang="0">
                  <a:pos x="121" y="16"/>
                </a:cxn>
                <a:cxn ang="0">
                  <a:pos x="115" y="16"/>
                </a:cxn>
                <a:cxn ang="0">
                  <a:pos x="112" y="13"/>
                </a:cxn>
                <a:cxn ang="0">
                  <a:pos x="107" y="12"/>
                </a:cxn>
                <a:cxn ang="0">
                  <a:pos x="98" y="16"/>
                </a:cxn>
                <a:cxn ang="0">
                  <a:pos x="92" y="22"/>
                </a:cxn>
                <a:cxn ang="0">
                  <a:pos x="88" y="24"/>
                </a:cxn>
                <a:cxn ang="0">
                  <a:pos x="80" y="22"/>
                </a:cxn>
                <a:cxn ang="0">
                  <a:pos x="70" y="20"/>
                </a:cxn>
                <a:cxn ang="0">
                  <a:pos x="60" y="17"/>
                </a:cxn>
                <a:cxn ang="0">
                  <a:pos x="51" y="10"/>
                </a:cxn>
                <a:cxn ang="0">
                  <a:pos x="43" y="7"/>
                </a:cxn>
                <a:cxn ang="0">
                  <a:pos x="34" y="7"/>
                </a:cxn>
                <a:cxn ang="0">
                  <a:pos x="25" y="2"/>
                </a:cxn>
                <a:cxn ang="0">
                  <a:pos x="24" y="2"/>
                </a:cxn>
                <a:cxn ang="0">
                  <a:pos x="16" y="2"/>
                </a:cxn>
                <a:cxn ang="0">
                  <a:pos x="8" y="5"/>
                </a:cxn>
                <a:cxn ang="0">
                  <a:pos x="3" y="10"/>
                </a:cxn>
                <a:cxn ang="0">
                  <a:pos x="1" y="13"/>
                </a:cxn>
                <a:cxn ang="0">
                  <a:pos x="10" y="30"/>
                </a:cxn>
                <a:cxn ang="0">
                  <a:pos x="17" y="36"/>
                </a:cxn>
                <a:cxn ang="0">
                  <a:pos x="16" y="50"/>
                </a:cxn>
                <a:cxn ang="0">
                  <a:pos x="11" y="60"/>
                </a:cxn>
                <a:cxn ang="0">
                  <a:pos x="4" y="69"/>
                </a:cxn>
                <a:cxn ang="0">
                  <a:pos x="0" y="79"/>
                </a:cxn>
                <a:cxn ang="0">
                  <a:pos x="10" y="83"/>
                </a:cxn>
                <a:cxn ang="0">
                  <a:pos x="11" y="84"/>
                </a:cxn>
                <a:cxn ang="0">
                  <a:pos x="4" y="87"/>
                </a:cxn>
                <a:cxn ang="0">
                  <a:pos x="0" y="91"/>
                </a:cxn>
                <a:cxn ang="0">
                  <a:pos x="0" y="94"/>
                </a:cxn>
                <a:cxn ang="0">
                  <a:pos x="60" y="128"/>
                </a:cxn>
                <a:cxn ang="0">
                  <a:pos x="60" y="138"/>
                </a:cxn>
                <a:cxn ang="0">
                  <a:pos x="85" y="157"/>
                </a:cxn>
                <a:cxn ang="0">
                  <a:pos x="102" y="123"/>
                </a:cxn>
                <a:cxn ang="0">
                  <a:pos x="104" y="120"/>
                </a:cxn>
                <a:cxn ang="0">
                  <a:pos x="109" y="116"/>
                </a:cxn>
                <a:cxn ang="0">
                  <a:pos x="112" y="114"/>
                </a:cxn>
                <a:cxn ang="0">
                  <a:pos x="115" y="113"/>
                </a:cxn>
                <a:cxn ang="0">
                  <a:pos x="121" y="108"/>
                </a:cxn>
                <a:cxn ang="0">
                  <a:pos x="122" y="107"/>
                </a:cxn>
                <a:cxn ang="0">
                  <a:pos x="114" y="36"/>
                </a:cxn>
              </a:cxnLst>
              <a:rect l="0" t="0" r="r" b="b"/>
              <a:pathLst>
                <a:path w="128" h="157">
                  <a:moveTo>
                    <a:pt x="114" y="36"/>
                  </a:moveTo>
                  <a:lnTo>
                    <a:pt x="121" y="24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18" y="16"/>
                  </a:lnTo>
                  <a:lnTo>
                    <a:pt x="115" y="16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1" y="12"/>
                  </a:lnTo>
                  <a:lnTo>
                    <a:pt x="107" y="12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5" y="19"/>
                  </a:lnTo>
                  <a:lnTo>
                    <a:pt x="92" y="22"/>
                  </a:lnTo>
                  <a:lnTo>
                    <a:pt x="90" y="23"/>
                  </a:lnTo>
                  <a:lnTo>
                    <a:pt x="88" y="24"/>
                  </a:lnTo>
                  <a:lnTo>
                    <a:pt x="88" y="24"/>
                  </a:lnTo>
                  <a:lnTo>
                    <a:pt x="80" y="22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65" y="20"/>
                  </a:lnTo>
                  <a:lnTo>
                    <a:pt x="60" y="17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47" y="9"/>
                  </a:lnTo>
                  <a:lnTo>
                    <a:pt x="43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0" y="5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8" y="5"/>
                  </a:lnTo>
                  <a:lnTo>
                    <a:pt x="4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1" y="13"/>
                  </a:lnTo>
                  <a:lnTo>
                    <a:pt x="8" y="19"/>
                  </a:lnTo>
                  <a:lnTo>
                    <a:pt x="10" y="30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4" y="54"/>
                  </a:lnTo>
                  <a:lnTo>
                    <a:pt x="11" y="60"/>
                  </a:lnTo>
                  <a:lnTo>
                    <a:pt x="4" y="69"/>
                  </a:lnTo>
                  <a:lnTo>
                    <a:pt x="4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8" y="81"/>
                  </a:lnTo>
                  <a:lnTo>
                    <a:pt x="10" y="8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8" y="86"/>
                  </a:lnTo>
                  <a:lnTo>
                    <a:pt x="4" y="87"/>
                  </a:lnTo>
                  <a:lnTo>
                    <a:pt x="1" y="90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60" y="128"/>
                  </a:lnTo>
                  <a:lnTo>
                    <a:pt x="60" y="138"/>
                  </a:lnTo>
                  <a:lnTo>
                    <a:pt x="60" y="138"/>
                  </a:lnTo>
                  <a:lnTo>
                    <a:pt x="85" y="157"/>
                  </a:lnTo>
                  <a:lnTo>
                    <a:pt x="85" y="157"/>
                  </a:lnTo>
                  <a:lnTo>
                    <a:pt x="95" y="135"/>
                  </a:lnTo>
                  <a:lnTo>
                    <a:pt x="102" y="123"/>
                  </a:lnTo>
                  <a:lnTo>
                    <a:pt x="102" y="123"/>
                  </a:lnTo>
                  <a:lnTo>
                    <a:pt x="104" y="120"/>
                  </a:lnTo>
                  <a:lnTo>
                    <a:pt x="107" y="117"/>
                  </a:lnTo>
                  <a:lnTo>
                    <a:pt x="109" y="116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4" y="113"/>
                  </a:lnTo>
                  <a:lnTo>
                    <a:pt x="115" y="113"/>
                  </a:lnTo>
                  <a:lnTo>
                    <a:pt x="118" y="111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2" y="107"/>
                  </a:lnTo>
                  <a:lnTo>
                    <a:pt x="114" y="94"/>
                  </a:lnTo>
                  <a:lnTo>
                    <a:pt x="114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1" name="Freeform 325">
              <a:extLst>
                <a:ext uri="{FF2B5EF4-FFF2-40B4-BE49-F238E27FC236}">
                  <a16:creationId xmlns:a16="http://schemas.microsoft.com/office/drawing/2014/main" id="{E7727E35-C078-4D01-1534-A920A8F1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281623"/>
              <a:ext cx="130221" cy="133181"/>
            </a:xfrm>
            <a:custGeom>
              <a:avLst/>
              <a:gdLst/>
              <a:ahLst/>
              <a:cxnLst>
                <a:cxn ang="0">
                  <a:pos x="79" y="6"/>
                </a:cxn>
                <a:cxn ang="0">
                  <a:pos x="72" y="0"/>
                </a:cxn>
                <a:cxn ang="0">
                  <a:pos x="67" y="4"/>
                </a:cxn>
                <a:cxn ang="0">
                  <a:pos x="65" y="6"/>
                </a:cxn>
                <a:cxn ang="0">
                  <a:pos x="57" y="6"/>
                </a:cxn>
                <a:cxn ang="0">
                  <a:pos x="54" y="4"/>
                </a:cxn>
                <a:cxn ang="0">
                  <a:pos x="45" y="9"/>
                </a:cxn>
                <a:cxn ang="0">
                  <a:pos x="42" y="10"/>
                </a:cxn>
                <a:cxn ang="0">
                  <a:pos x="38" y="6"/>
                </a:cxn>
                <a:cxn ang="0">
                  <a:pos x="35" y="6"/>
                </a:cxn>
                <a:cxn ang="0">
                  <a:pos x="23" y="9"/>
                </a:cxn>
                <a:cxn ang="0">
                  <a:pos x="21" y="23"/>
                </a:cxn>
                <a:cxn ang="0">
                  <a:pos x="23" y="26"/>
                </a:cxn>
                <a:cxn ang="0">
                  <a:pos x="25" y="29"/>
                </a:cxn>
                <a:cxn ang="0">
                  <a:pos x="27" y="31"/>
                </a:cxn>
                <a:cxn ang="0">
                  <a:pos x="24" y="36"/>
                </a:cxn>
                <a:cxn ang="0">
                  <a:pos x="23" y="39"/>
                </a:cxn>
                <a:cxn ang="0">
                  <a:pos x="15" y="44"/>
                </a:cxn>
                <a:cxn ang="0">
                  <a:pos x="13" y="46"/>
                </a:cxn>
                <a:cxn ang="0">
                  <a:pos x="11" y="50"/>
                </a:cxn>
                <a:cxn ang="0">
                  <a:pos x="10" y="53"/>
                </a:cxn>
                <a:cxn ang="0">
                  <a:pos x="7" y="57"/>
                </a:cxn>
                <a:cxn ang="0">
                  <a:pos x="5" y="64"/>
                </a:cxn>
                <a:cxn ang="0">
                  <a:pos x="3" y="78"/>
                </a:cxn>
                <a:cxn ang="0">
                  <a:pos x="1" y="84"/>
                </a:cxn>
                <a:cxn ang="0">
                  <a:pos x="0" y="90"/>
                </a:cxn>
                <a:cxn ang="0">
                  <a:pos x="8" y="88"/>
                </a:cxn>
                <a:cxn ang="0">
                  <a:pos x="17" y="85"/>
                </a:cxn>
                <a:cxn ang="0">
                  <a:pos x="38" y="83"/>
                </a:cxn>
                <a:cxn ang="0">
                  <a:pos x="42" y="71"/>
                </a:cxn>
                <a:cxn ang="0">
                  <a:pos x="50" y="64"/>
                </a:cxn>
                <a:cxn ang="0">
                  <a:pos x="55" y="64"/>
                </a:cxn>
                <a:cxn ang="0">
                  <a:pos x="71" y="66"/>
                </a:cxn>
                <a:cxn ang="0">
                  <a:pos x="75" y="56"/>
                </a:cxn>
                <a:cxn ang="0">
                  <a:pos x="82" y="47"/>
                </a:cxn>
                <a:cxn ang="0">
                  <a:pos x="87" y="37"/>
                </a:cxn>
                <a:cxn ang="0">
                  <a:pos x="88" y="23"/>
                </a:cxn>
              </a:cxnLst>
              <a:rect l="0" t="0" r="r" b="b"/>
              <a:pathLst>
                <a:path w="88" h="90">
                  <a:moveTo>
                    <a:pt x="81" y="17"/>
                  </a:moveTo>
                  <a:lnTo>
                    <a:pt x="79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8" y="2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5" y="6"/>
                  </a:lnTo>
                  <a:lnTo>
                    <a:pt x="62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4" y="4"/>
                  </a:lnTo>
                  <a:lnTo>
                    <a:pt x="50" y="6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38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27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3" y="26"/>
                  </a:lnTo>
                  <a:lnTo>
                    <a:pt x="24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5" y="33"/>
                  </a:lnTo>
                  <a:lnTo>
                    <a:pt x="24" y="36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0" y="4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1" y="50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71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1" y="84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4" y="90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7" y="85"/>
                  </a:lnTo>
                  <a:lnTo>
                    <a:pt x="24" y="83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42" y="71"/>
                  </a:lnTo>
                  <a:lnTo>
                    <a:pt x="47" y="67"/>
                  </a:lnTo>
                  <a:lnTo>
                    <a:pt x="50" y="64"/>
                  </a:lnTo>
                  <a:lnTo>
                    <a:pt x="50" y="64"/>
                  </a:lnTo>
                  <a:lnTo>
                    <a:pt x="55" y="64"/>
                  </a:lnTo>
                  <a:lnTo>
                    <a:pt x="60" y="64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82" y="47"/>
                  </a:lnTo>
                  <a:lnTo>
                    <a:pt x="85" y="41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8" y="23"/>
                  </a:lnTo>
                  <a:lnTo>
                    <a:pt x="8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2" name="Freeform 326">
              <a:extLst>
                <a:ext uri="{FF2B5EF4-FFF2-40B4-BE49-F238E27FC236}">
                  <a16:creationId xmlns:a16="http://schemas.microsoft.com/office/drawing/2014/main" id="{20CA68CE-6C59-3F30-1228-465D103AA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323" y="3210260"/>
              <a:ext cx="412860" cy="245644"/>
            </a:xfrm>
            <a:custGeom>
              <a:avLst/>
              <a:gdLst/>
              <a:ahLst/>
              <a:cxnLst>
                <a:cxn ang="0">
                  <a:pos x="262" y="84"/>
                </a:cxn>
                <a:cxn ang="0">
                  <a:pos x="253" y="83"/>
                </a:cxn>
                <a:cxn ang="0">
                  <a:pos x="241" y="84"/>
                </a:cxn>
                <a:cxn ang="0">
                  <a:pos x="232" y="78"/>
                </a:cxn>
                <a:cxn ang="0">
                  <a:pos x="214" y="85"/>
                </a:cxn>
                <a:cxn ang="0">
                  <a:pos x="208" y="95"/>
                </a:cxn>
                <a:cxn ang="0">
                  <a:pos x="202" y="94"/>
                </a:cxn>
                <a:cxn ang="0">
                  <a:pos x="188" y="87"/>
                </a:cxn>
                <a:cxn ang="0">
                  <a:pos x="175" y="83"/>
                </a:cxn>
                <a:cxn ang="0">
                  <a:pos x="167" y="70"/>
                </a:cxn>
                <a:cxn ang="0">
                  <a:pos x="165" y="53"/>
                </a:cxn>
                <a:cxn ang="0">
                  <a:pos x="155" y="46"/>
                </a:cxn>
                <a:cxn ang="0">
                  <a:pos x="133" y="41"/>
                </a:cxn>
                <a:cxn ang="0">
                  <a:pos x="105" y="41"/>
                </a:cxn>
                <a:cxn ang="0">
                  <a:pos x="96" y="41"/>
                </a:cxn>
                <a:cxn ang="0">
                  <a:pos x="76" y="24"/>
                </a:cxn>
                <a:cxn ang="0">
                  <a:pos x="57" y="33"/>
                </a:cxn>
                <a:cxn ang="0">
                  <a:pos x="53" y="24"/>
                </a:cxn>
                <a:cxn ang="0">
                  <a:pos x="54" y="4"/>
                </a:cxn>
                <a:cxn ang="0">
                  <a:pos x="50" y="3"/>
                </a:cxn>
                <a:cxn ang="0">
                  <a:pos x="46" y="24"/>
                </a:cxn>
                <a:cxn ang="0">
                  <a:pos x="41" y="23"/>
                </a:cxn>
                <a:cxn ang="0">
                  <a:pos x="2" y="11"/>
                </a:cxn>
                <a:cxn ang="0">
                  <a:pos x="0" y="83"/>
                </a:cxn>
                <a:cxn ang="0">
                  <a:pos x="14" y="84"/>
                </a:cxn>
                <a:cxn ang="0">
                  <a:pos x="17" y="74"/>
                </a:cxn>
                <a:cxn ang="0">
                  <a:pos x="29" y="68"/>
                </a:cxn>
                <a:cxn ang="0">
                  <a:pos x="34" y="63"/>
                </a:cxn>
                <a:cxn ang="0">
                  <a:pos x="40" y="60"/>
                </a:cxn>
                <a:cxn ang="0">
                  <a:pos x="51" y="63"/>
                </a:cxn>
                <a:cxn ang="0">
                  <a:pos x="66" y="67"/>
                </a:cxn>
                <a:cxn ang="0">
                  <a:pos x="70" y="84"/>
                </a:cxn>
                <a:cxn ang="0">
                  <a:pos x="94" y="87"/>
                </a:cxn>
                <a:cxn ang="0">
                  <a:pos x="100" y="97"/>
                </a:cxn>
                <a:cxn ang="0">
                  <a:pos x="107" y="110"/>
                </a:cxn>
                <a:cxn ang="0">
                  <a:pos x="124" y="122"/>
                </a:cxn>
                <a:cxn ang="0">
                  <a:pos x="142" y="132"/>
                </a:cxn>
                <a:cxn ang="0">
                  <a:pos x="155" y="142"/>
                </a:cxn>
                <a:cxn ang="0">
                  <a:pos x="167" y="145"/>
                </a:cxn>
                <a:cxn ang="0">
                  <a:pos x="175" y="158"/>
                </a:cxn>
                <a:cxn ang="0">
                  <a:pos x="185" y="162"/>
                </a:cxn>
                <a:cxn ang="0">
                  <a:pos x="195" y="166"/>
                </a:cxn>
                <a:cxn ang="0">
                  <a:pos x="199" y="152"/>
                </a:cxn>
                <a:cxn ang="0">
                  <a:pos x="202" y="147"/>
                </a:cxn>
                <a:cxn ang="0">
                  <a:pos x="199" y="135"/>
                </a:cxn>
                <a:cxn ang="0">
                  <a:pos x="191" y="125"/>
                </a:cxn>
                <a:cxn ang="0">
                  <a:pos x="192" y="121"/>
                </a:cxn>
                <a:cxn ang="0">
                  <a:pos x="206" y="115"/>
                </a:cxn>
                <a:cxn ang="0">
                  <a:pos x="211" y="108"/>
                </a:cxn>
                <a:cxn ang="0">
                  <a:pos x="218" y="100"/>
                </a:cxn>
                <a:cxn ang="0">
                  <a:pos x="231" y="97"/>
                </a:cxn>
                <a:cxn ang="0">
                  <a:pos x="241" y="94"/>
                </a:cxn>
                <a:cxn ang="0">
                  <a:pos x="235" y="107"/>
                </a:cxn>
                <a:cxn ang="0">
                  <a:pos x="253" y="104"/>
                </a:cxn>
                <a:cxn ang="0">
                  <a:pos x="266" y="104"/>
                </a:cxn>
                <a:cxn ang="0">
                  <a:pos x="271" y="100"/>
                </a:cxn>
                <a:cxn ang="0">
                  <a:pos x="276" y="94"/>
                </a:cxn>
              </a:cxnLst>
              <a:rect l="0" t="0" r="r" b="b"/>
              <a:pathLst>
                <a:path w="279" h="166">
                  <a:moveTo>
                    <a:pt x="276" y="94"/>
                  </a:moveTo>
                  <a:lnTo>
                    <a:pt x="276" y="94"/>
                  </a:lnTo>
                  <a:lnTo>
                    <a:pt x="269" y="88"/>
                  </a:lnTo>
                  <a:lnTo>
                    <a:pt x="262" y="84"/>
                  </a:lnTo>
                  <a:lnTo>
                    <a:pt x="256" y="83"/>
                  </a:lnTo>
                  <a:lnTo>
                    <a:pt x="255" y="83"/>
                  </a:lnTo>
                  <a:lnTo>
                    <a:pt x="253" y="83"/>
                  </a:lnTo>
                  <a:lnTo>
                    <a:pt x="253" y="83"/>
                  </a:lnTo>
                  <a:lnTo>
                    <a:pt x="252" y="85"/>
                  </a:lnTo>
                  <a:lnTo>
                    <a:pt x="248" y="87"/>
                  </a:lnTo>
                  <a:lnTo>
                    <a:pt x="243" y="85"/>
                  </a:lnTo>
                  <a:lnTo>
                    <a:pt x="241" y="84"/>
                  </a:lnTo>
                  <a:lnTo>
                    <a:pt x="241" y="84"/>
                  </a:lnTo>
                  <a:lnTo>
                    <a:pt x="239" y="81"/>
                  </a:lnTo>
                  <a:lnTo>
                    <a:pt x="236" y="78"/>
                  </a:lnTo>
                  <a:lnTo>
                    <a:pt x="232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19" y="83"/>
                  </a:lnTo>
                  <a:lnTo>
                    <a:pt x="214" y="85"/>
                  </a:lnTo>
                  <a:lnTo>
                    <a:pt x="211" y="90"/>
                  </a:lnTo>
                  <a:lnTo>
                    <a:pt x="209" y="92"/>
                  </a:lnTo>
                  <a:lnTo>
                    <a:pt x="209" y="92"/>
                  </a:lnTo>
                  <a:lnTo>
                    <a:pt x="208" y="95"/>
                  </a:lnTo>
                  <a:lnTo>
                    <a:pt x="205" y="97"/>
                  </a:lnTo>
                  <a:lnTo>
                    <a:pt x="204" y="97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1"/>
                  </a:lnTo>
                  <a:lnTo>
                    <a:pt x="197" y="90"/>
                  </a:lnTo>
                  <a:lnTo>
                    <a:pt x="188" y="87"/>
                  </a:lnTo>
                  <a:lnTo>
                    <a:pt x="188" y="87"/>
                  </a:lnTo>
                  <a:lnTo>
                    <a:pt x="179" y="85"/>
                  </a:lnTo>
                  <a:lnTo>
                    <a:pt x="177" y="85"/>
                  </a:lnTo>
                  <a:lnTo>
                    <a:pt x="175" y="84"/>
                  </a:lnTo>
                  <a:lnTo>
                    <a:pt x="175" y="83"/>
                  </a:lnTo>
                  <a:lnTo>
                    <a:pt x="175" y="83"/>
                  </a:lnTo>
                  <a:lnTo>
                    <a:pt x="172" y="78"/>
                  </a:lnTo>
                  <a:lnTo>
                    <a:pt x="170" y="74"/>
                  </a:lnTo>
                  <a:lnTo>
                    <a:pt x="167" y="70"/>
                  </a:lnTo>
                  <a:lnTo>
                    <a:pt x="165" y="65"/>
                  </a:lnTo>
                  <a:lnTo>
                    <a:pt x="165" y="65"/>
                  </a:lnTo>
                  <a:lnTo>
                    <a:pt x="165" y="57"/>
                  </a:lnTo>
                  <a:lnTo>
                    <a:pt x="165" y="53"/>
                  </a:lnTo>
                  <a:lnTo>
                    <a:pt x="162" y="51"/>
                  </a:lnTo>
                  <a:lnTo>
                    <a:pt x="162" y="51"/>
                  </a:lnTo>
                  <a:lnTo>
                    <a:pt x="158" y="48"/>
                  </a:lnTo>
                  <a:lnTo>
                    <a:pt x="155" y="46"/>
                  </a:lnTo>
                  <a:lnTo>
                    <a:pt x="152" y="43"/>
                  </a:lnTo>
                  <a:lnTo>
                    <a:pt x="150" y="41"/>
                  </a:lnTo>
                  <a:lnTo>
                    <a:pt x="150" y="41"/>
                  </a:lnTo>
                  <a:lnTo>
                    <a:pt x="133" y="41"/>
                  </a:lnTo>
                  <a:lnTo>
                    <a:pt x="117" y="40"/>
                  </a:lnTo>
                  <a:lnTo>
                    <a:pt x="117" y="40"/>
                  </a:lnTo>
                  <a:lnTo>
                    <a:pt x="113" y="40"/>
                  </a:lnTo>
                  <a:lnTo>
                    <a:pt x="105" y="41"/>
                  </a:lnTo>
                  <a:lnTo>
                    <a:pt x="100" y="43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88" y="3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6" y="24"/>
                  </a:lnTo>
                  <a:lnTo>
                    <a:pt x="73" y="28"/>
                  </a:lnTo>
                  <a:lnTo>
                    <a:pt x="73" y="28"/>
                  </a:lnTo>
                  <a:lnTo>
                    <a:pt x="64" y="33"/>
                  </a:lnTo>
                  <a:lnTo>
                    <a:pt x="57" y="33"/>
                  </a:lnTo>
                  <a:lnTo>
                    <a:pt x="54" y="33"/>
                  </a:lnTo>
                  <a:lnTo>
                    <a:pt x="53" y="31"/>
                  </a:lnTo>
                  <a:lnTo>
                    <a:pt x="53" y="28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56" y="17"/>
                  </a:lnTo>
                  <a:lnTo>
                    <a:pt x="56" y="9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49" y="6"/>
                  </a:lnTo>
                  <a:lnTo>
                    <a:pt x="47" y="13"/>
                  </a:lnTo>
                  <a:lnTo>
                    <a:pt x="47" y="21"/>
                  </a:lnTo>
                  <a:lnTo>
                    <a:pt x="46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3" y="24"/>
                  </a:lnTo>
                  <a:lnTo>
                    <a:pt x="41" y="23"/>
                  </a:lnTo>
                  <a:lnTo>
                    <a:pt x="40" y="17"/>
                  </a:lnTo>
                  <a:lnTo>
                    <a:pt x="40" y="9"/>
                  </a:lnTo>
                  <a:lnTo>
                    <a:pt x="43" y="0"/>
                  </a:lnTo>
                  <a:lnTo>
                    <a:pt x="2" y="11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6" y="84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4" y="84"/>
                  </a:lnTo>
                  <a:lnTo>
                    <a:pt x="16" y="83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7" y="74"/>
                  </a:lnTo>
                  <a:lnTo>
                    <a:pt x="20" y="71"/>
                  </a:lnTo>
                  <a:lnTo>
                    <a:pt x="24" y="70"/>
                  </a:lnTo>
                  <a:lnTo>
                    <a:pt x="29" y="68"/>
                  </a:lnTo>
                  <a:lnTo>
                    <a:pt x="29" y="68"/>
                  </a:lnTo>
                  <a:lnTo>
                    <a:pt x="30" y="68"/>
                  </a:lnTo>
                  <a:lnTo>
                    <a:pt x="32" y="65"/>
                  </a:lnTo>
                  <a:lnTo>
                    <a:pt x="33" y="64"/>
                  </a:lnTo>
                  <a:lnTo>
                    <a:pt x="34" y="63"/>
                  </a:lnTo>
                  <a:lnTo>
                    <a:pt x="34" y="63"/>
                  </a:lnTo>
                  <a:lnTo>
                    <a:pt x="37" y="61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43" y="58"/>
                  </a:lnTo>
                  <a:lnTo>
                    <a:pt x="46" y="58"/>
                  </a:lnTo>
                  <a:lnTo>
                    <a:pt x="51" y="63"/>
                  </a:lnTo>
                  <a:lnTo>
                    <a:pt x="51" y="63"/>
                  </a:lnTo>
                  <a:lnTo>
                    <a:pt x="57" y="64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6" y="67"/>
                  </a:lnTo>
                  <a:lnTo>
                    <a:pt x="67" y="68"/>
                  </a:lnTo>
                  <a:lnTo>
                    <a:pt x="69" y="74"/>
                  </a:lnTo>
                  <a:lnTo>
                    <a:pt x="70" y="84"/>
                  </a:lnTo>
                  <a:lnTo>
                    <a:pt x="70" y="84"/>
                  </a:lnTo>
                  <a:lnTo>
                    <a:pt x="70" y="84"/>
                  </a:lnTo>
                  <a:lnTo>
                    <a:pt x="73" y="85"/>
                  </a:lnTo>
                  <a:lnTo>
                    <a:pt x="80" y="85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96" y="87"/>
                  </a:lnTo>
                  <a:lnTo>
                    <a:pt x="97" y="90"/>
                  </a:lnTo>
                  <a:lnTo>
                    <a:pt x="100" y="97"/>
                  </a:lnTo>
                  <a:lnTo>
                    <a:pt x="100" y="97"/>
                  </a:lnTo>
                  <a:lnTo>
                    <a:pt x="104" y="104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10" y="112"/>
                  </a:lnTo>
                  <a:lnTo>
                    <a:pt x="114" y="115"/>
                  </a:lnTo>
                  <a:lnTo>
                    <a:pt x="120" y="118"/>
                  </a:lnTo>
                  <a:lnTo>
                    <a:pt x="124" y="122"/>
                  </a:lnTo>
                  <a:lnTo>
                    <a:pt x="124" y="122"/>
                  </a:lnTo>
                  <a:lnTo>
                    <a:pt x="127" y="125"/>
                  </a:lnTo>
                  <a:lnTo>
                    <a:pt x="131" y="128"/>
                  </a:lnTo>
                  <a:lnTo>
                    <a:pt x="142" y="132"/>
                  </a:lnTo>
                  <a:lnTo>
                    <a:pt x="142" y="132"/>
                  </a:lnTo>
                  <a:lnTo>
                    <a:pt x="147" y="135"/>
                  </a:lnTo>
                  <a:lnTo>
                    <a:pt x="151" y="139"/>
                  </a:lnTo>
                  <a:lnTo>
                    <a:pt x="155" y="142"/>
                  </a:lnTo>
                  <a:lnTo>
                    <a:pt x="158" y="144"/>
                  </a:lnTo>
                  <a:lnTo>
                    <a:pt x="158" y="144"/>
                  </a:lnTo>
                  <a:lnTo>
                    <a:pt x="162" y="144"/>
                  </a:lnTo>
                  <a:lnTo>
                    <a:pt x="167" y="145"/>
                  </a:lnTo>
                  <a:lnTo>
                    <a:pt x="172" y="148"/>
                  </a:lnTo>
                  <a:lnTo>
                    <a:pt x="174" y="159"/>
                  </a:lnTo>
                  <a:lnTo>
                    <a:pt x="174" y="159"/>
                  </a:lnTo>
                  <a:lnTo>
                    <a:pt x="175" y="158"/>
                  </a:lnTo>
                  <a:lnTo>
                    <a:pt x="175" y="158"/>
                  </a:lnTo>
                  <a:lnTo>
                    <a:pt x="179" y="158"/>
                  </a:lnTo>
                  <a:lnTo>
                    <a:pt x="182" y="161"/>
                  </a:lnTo>
                  <a:lnTo>
                    <a:pt x="185" y="162"/>
                  </a:lnTo>
                  <a:lnTo>
                    <a:pt x="188" y="164"/>
                  </a:lnTo>
                  <a:lnTo>
                    <a:pt x="188" y="164"/>
                  </a:lnTo>
                  <a:lnTo>
                    <a:pt x="192" y="164"/>
                  </a:lnTo>
                  <a:lnTo>
                    <a:pt x="195" y="166"/>
                  </a:lnTo>
                  <a:lnTo>
                    <a:pt x="195" y="166"/>
                  </a:lnTo>
                  <a:lnTo>
                    <a:pt x="195" y="159"/>
                  </a:lnTo>
                  <a:lnTo>
                    <a:pt x="197" y="155"/>
                  </a:lnTo>
                  <a:lnTo>
                    <a:pt x="199" y="152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8"/>
                  </a:lnTo>
                  <a:lnTo>
                    <a:pt x="202" y="147"/>
                  </a:lnTo>
                  <a:lnTo>
                    <a:pt x="202" y="142"/>
                  </a:lnTo>
                  <a:lnTo>
                    <a:pt x="201" y="139"/>
                  </a:lnTo>
                  <a:lnTo>
                    <a:pt x="199" y="135"/>
                  </a:lnTo>
                  <a:lnTo>
                    <a:pt x="199" y="135"/>
                  </a:lnTo>
                  <a:lnTo>
                    <a:pt x="199" y="134"/>
                  </a:lnTo>
                  <a:lnTo>
                    <a:pt x="198" y="131"/>
                  </a:lnTo>
                  <a:lnTo>
                    <a:pt x="195" y="128"/>
                  </a:lnTo>
                  <a:lnTo>
                    <a:pt x="191" y="125"/>
                  </a:lnTo>
                  <a:lnTo>
                    <a:pt x="189" y="124"/>
                  </a:lnTo>
                  <a:lnTo>
                    <a:pt x="189" y="122"/>
                  </a:lnTo>
                  <a:lnTo>
                    <a:pt x="189" y="122"/>
                  </a:lnTo>
                  <a:lnTo>
                    <a:pt x="192" y="121"/>
                  </a:lnTo>
                  <a:lnTo>
                    <a:pt x="197" y="120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6" y="115"/>
                  </a:lnTo>
                  <a:lnTo>
                    <a:pt x="208" y="112"/>
                  </a:lnTo>
                  <a:lnTo>
                    <a:pt x="208" y="110"/>
                  </a:lnTo>
                  <a:lnTo>
                    <a:pt x="211" y="108"/>
                  </a:lnTo>
                  <a:lnTo>
                    <a:pt x="211" y="108"/>
                  </a:lnTo>
                  <a:lnTo>
                    <a:pt x="212" y="107"/>
                  </a:lnTo>
                  <a:lnTo>
                    <a:pt x="215" y="105"/>
                  </a:lnTo>
                  <a:lnTo>
                    <a:pt x="218" y="100"/>
                  </a:lnTo>
                  <a:lnTo>
                    <a:pt x="218" y="100"/>
                  </a:lnTo>
                  <a:lnTo>
                    <a:pt x="219" y="98"/>
                  </a:lnTo>
                  <a:lnTo>
                    <a:pt x="224" y="98"/>
                  </a:lnTo>
                  <a:lnTo>
                    <a:pt x="226" y="98"/>
                  </a:lnTo>
                  <a:lnTo>
                    <a:pt x="231" y="97"/>
                  </a:lnTo>
                  <a:lnTo>
                    <a:pt x="231" y="97"/>
                  </a:lnTo>
                  <a:lnTo>
                    <a:pt x="236" y="94"/>
                  </a:lnTo>
                  <a:lnTo>
                    <a:pt x="239" y="94"/>
                  </a:lnTo>
                  <a:lnTo>
                    <a:pt x="241" y="94"/>
                  </a:lnTo>
                  <a:lnTo>
                    <a:pt x="241" y="94"/>
                  </a:lnTo>
                  <a:lnTo>
                    <a:pt x="241" y="97"/>
                  </a:lnTo>
                  <a:lnTo>
                    <a:pt x="239" y="100"/>
                  </a:lnTo>
                  <a:lnTo>
                    <a:pt x="235" y="107"/>
                  </a:lnTo>
                  <a:lnTo>
                    <a:pt x="235" y="107"/>
                  </a:lnTo>
                  <a:lnTo>
                    <a:pt x="246" y="107"/>
                  </a:lnTo>
                  <a:lnTo>
                    <a:pt x="251" y="105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6" y="104"/>
                  </a:lnTo>
                  <a:lnTo>
                    <a:pt x="261" y="104"/>
                  </a:lnTo>
                  <a:lnTo>
                    <a:pt x="266" y="104"/>
                  </a:lnTo>
                  <a:lnTo>
                    <a:pt x="268" y="104"/>
                  </a:lnTo>
                  <a:lnTo>
                    <a:pt x="269" y="101"/>
                  </a:lnTo>
                  <a:lnTo>
                    <a:pt x="269" y="101"/>
                  </a:lnTo>
                  <a:lnTo>
                    <a:pt x="271" y="100"/>
                  </a:lnTo>
                  <a:lnTo>
                    <a:pt x="272" y="98"/>
                  </a:lnTo>
                  <a:lnTo>
                    <a:pt x="276" y="98"/>
                  </a:lnTo>
                  <a:lnTo>
                    <a:pt x="279" y="97"/>
                  </a:lnTo>
                  <a:lnTo>
                    <a:pt x="276" y="94"/>
                  </a:lnTo>
                  <a:lnTo>
                    <a:pt x="276" y="9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3" name="Freeform 327">
              <a:extLst>
                <a:ext uri="{FF2B5EF4-FFF2-40B4-BE49-F238E27FC236}">
                  <a16:creationId xmlns:a16="http://schemas.microsoft.com/office/drawing/2014/main" id="{130CB6FF-F9F4-9126-23F0-C5E2652C3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739" y="2298714"/>
              <a:ext cx="609671" cy="507566"/>
            </a:xfrm>
            <a:custGeom>
              <a:avLst/>
              <a:gdLst/>
              <a:ahLst/>
              <a:cxnLst>
                <a:cxn ang="0">
                  <a:pos x="383" y="30"/>
                </a:cxn>
                <a:cxn ang="0">
                  <a:pos x="411" y="21"/>
                </a:cxn>
                <a:cxn ang="0">
                  <a:pos x="375" y="9"/>
                </a:cxn>
                <a:cxn ang="0">
                  <a:pos x="368" y="9"/>
                </a:cxn>
                <a:cxn ang="0">
                  <a:pos x="346" y="20"/>
                </a:cxn>
                <a:cxn ang="0">
                  <a:pos x="320" y="27"/>
                </a:cxn>
                <a:cxn ang="0">
                  <a:pos x="333" y="4"/>
                </a:cxn>
                <a:cxn ang="0">
                  <a:pos x="309" y="6"/>
                </a:cxn>
                <a:cxn ang="0">
                  <a:pos x="293" y="14"/>
                </a:cxn>
                <a:cxn ang="0">
                  <a:pos x="284" y="33"/>
                </a:cxn>
                <a:cxn ang="0">
                  <a:pos x="289" y="13"/>
                </a:cxn>
                <a:cxn ang="0">
                  <a:pos x="269" y="13"/>
                </a:cxn>
                <a:cxn ang="0">
                  <a:pos x="257" y="26"/>
                </a:cxn>
                <a:cxn ang="0">
                  <a:pos x="253" y="33"/>
                </a:cxn>
                <a:cxn ang="0">
                  <a:pos x="249" y="41"/>
                </a:cxn>
                <a:cxn ang="0">
                  <a:pos x="232" y="36"/>
                </a:cxn>
                <a:cxn ang="0">
                  <a:pos x="219" y="38"/>
                </a:cxn>
                <a:cxn ang="0">
                  <a:pos x="203" y="44"/>
                </a:cxn>
                <a:cxn ang="0">
                  <a:pos x="196" y="57"/>
                </a:cxn>
                <a:cxn ang="0">
                  <a:pos x="189" y="65"/>
                </a:cxn>
                <a:cxn ang="0">
                  <a:pos x="172" y="68"/>
                </a:cxn>
                <a:cxn ang="0">
                  <a:pos x="158" y="67"/>
                </a:cxn>
                <a:cxn ang="0">
                  <a:pos x="129" y="90"/>
                </a:cxn>
                <a:cxn ang="0">
                  <a:pos x="161" y="78"/>
                </a:cxn>
                <a:cxn ang="0">
                  <a:pos x="183" y="78"/>
                </a:cxn>
                <a:cxn ang="0">
                  <a:pos x="171" y="84"/>
                </a:cxn>
                <a:cxn ang="0">
                  <a:pos x="151" y="105"/>
                </a:cxn>
                <a:cxn ang="0">
                  <a:pos x="127" y="142"/>
                </a:cxn>
                <a:cxn ang="0">
                  <a:pos x="118" y="168"/>
                </a:cxn>
                <a:cxn ang="0">
                  <a:pos x="107" y="182"/>
                </a:cxn>
                <a:cxn ang="0">
                  <a:pos x="82" y="194"/>
                </a:cxn>
                <a:cxn ang="0">
                  <a:pos x="65" y="211"/>
                </a:cxn>
                <a:cxn ang="0">
                  <a:pos x="50" y="221"/>
                </a:cxn>
                <a:cxn ang="0">
                  <a:pos x="43" y="233"/>
                </a:cxn>
                <a:cxn ang="0">
                  <a:pos x="13" y="246"/>
                </a:cxn>
                <a:cxn ang="0">
                  <a:pos x="4" y="260"/>
                </a:cxn>
                <a:cxn ang="0">
                  <a:pos x="3" y="282"/>
                </a:cxn>
                <a:cxn ang="0">
                  <a:pos x="14" y="296"/>
                </a:cxn>
                <a:cxn ang="0">
                  <a:pos x="16" y="302"/>
                </a:cxn>
                <a:cxn ang="0">
                  <a:pos x="4" y="304"/>
                </a:cxn>
                <a:cxn ang="0">
                  <a:pos x="18" y="312"/>
                </a:cxn>
                <a:cxn ang="0">
                  <a:pos x="8" y="327"/>
                </a:cxn>
                <a:cxn ang="0">
                  <a:pos x="75" y="322"/>
                </a:cxn>
                <a:cxn ang="0">
                  <a:pos x="92" y="312"/>
                </a:cxn>
                <a:cxn ang="0">
                  <a:pos x="109" y="313"/>
                </a:cxn>
                <a:cxn ang="0">
                  <a:pos x="122" y="285"/>
                </a:cxn>
                <a:cxn ang="0">
                  <a:pos x="125" y="262"/>
                </a:cxn>
                <a:cxn ang="0">
                  <a:pos x="117" y="223"/>
                </a:cxn>
                <a:cxn ang="0">
                  <a:pos x="142" y="198"/>
                </a:cxn>
                <a:cxn ang="0">
                  <a:pos x="151" y="162"/>
                </a:cxn>
                <a:cxn ang="0">
                  <a:pos x="166" y="135"/>
                </a:cxn>
                <a:cxn ang="0">
                  <a:pos x="183" y="102"/>
                </a:cxn>
                <a:cxn ang="0">
                  <a:pos x="209" y="74"/>
                </a:cxn>
                <a:cxn ang="0">
                  <a:pos x="240" y="74"/>
                </a:cxn>
                <a:cxn ang="0">
                  <a:pos x="262" y="54"/>
                </a:cxn>
                <a:cxn ang="0">
                  <a:pos x="309" y="68"/>
                </a:cxn>
                <a:cxn ang="0">
                  <a:pos x="327" y="63"/>
                </a:cxn>
                <a:cxn ang="0">
                  <a:pos x="344" y="36"/>
                </a:cxn>
                <a:cxn ang="0">
                  <a:pos x="383" y="46"/>
                </a:cxn>
                <a:cxn ang="0">
                  <a:pos x="408" y="44"/>
                </a:cxn>
              </a:cxnLst>
              <a:rect l="0" t="0" r="r" b="b"/>
              <a:pathLst>
                <a:path w="412" h="343">
                  <a:moveTo>
                    <a:pt x="400" y="40"/>
                  </a:moveTo>
                  <a:lnTo>
                    <a:pt x="400" y="40"/>
                  </a:lnTo>
                  <a:lnTo>
                    <a:pt x="398" y="41"/>
                  </a:lnTo>
                  <a:lnTo>
                    <a:pt x="395" y="41"/>
                  </a:lnTo>
                  <a:lnTo>
                    <a:pt x="394" y="41"/>
                  </a:lnTo>
                  <a:lnTo>
                    <a:pt x="393" y="38"/>
                  </a:lnTo>
                  <a:lnTo>
                    <a:pt x="393" y="38"/>
                  </a:lnTo>
                  <a:lnTo>
                    <a:pt x="391" y="36"/>
                  </a:lnTo>
                  <a:lnTo>
                    <a:pt x="388" y="34"/>
                  </a:lnTo>
                  <a:lnTo>
                    <a:pt x="384" y="31"/>
                  </a:lnTo>
                  <a:lnTo>
                    <a:pt x="383" y="30"/>
                  </a:lnTo>
                  <a:lnTo>
                    <a:pt x="383" y="30"/>
                  </a:lnTo>
                  <a:lnTo>
                    <a:pt x="383" y="30"/>
                  </a:lnTo>
                  <a:lnTo>
                    <a:pt x="385" y="30"/>
                  </a:lnTo>
                  <a:lnTo>
                    <a:pt x="391" y="31"/>
                  </a:lnTo>
                  <a:lnTo>
                    <a:pt x="391" y="31"/>
                  </a:lnTo>
                  <a:lnTo>
                    <a:pt x="393" y="33"/>
                  </a:lnTo>
                  <a:lnTo>
                    <a:pt x="395" y="31"/>
                  </a:lnTo>
                  <a:lnTo>
                    <a:pt x="401" y="28"/>
                  </a:lnTo>
                  <a:lnTo>
                    <a:pt x="401" y="28"/>
                  </a:lnTo>
                  <a:lnTo>
                    <a:pt x="404" y="26"/>
                  </a:lnTo>
                  <a:lnTo>
                    <a:pt x="408" y="26"/>
                  </a:lnTo>
                  <a:lnTo>
                    <a:pt x="411" y="26"/>
                  </a:lnTo>
                  <a:lnTo>
                    <a:pt x="412" y="24"/>
                  </a:lnTo>
                  <a:lnTo>
                    <a:pt x="412" y="24"/>
                  </a:lnTo>
                  <a:lnTo>
                    <a:pt x="411" y="21"/>
                  </a:lnTo>
                  <a:lnTo>
                    <a:pt x="408" y="19"/>
                  </a:lnTo>
                  <a:lnTo>
                    <a:pt x="404" y="16"/>
                  </a:lnTo>
                  <a:lnTo>
                    <a:pt x="404" y="16"/>
                  </a:lnTo>
                  <a:lnTo>
                    <a:pt x="400" y="13"/>
                  </a:lnTo>
                  <a:lnTo>
                    <a:pt x="395" y="11"/>
                  </a:lnTo>
                  <a:lnTo>
                    <a:pt x="391" y="11"/>
                  </a:lnTo>
                  <a:lnTo>
                    <a:pt x="391" y="11"/>
                  </a:lnTo>
                  <a:lnTo>
                    <a:pt x="388" y="11"/>
                  </a:lnTo>
                  <a:lnTo>
                    <a:pt x="387" y="11"/>
                  </a:lnTo>
                  <a:lnTo>
                    <a:pt x="383" y="7"/>
                  </a:lnTo>
                  <a:lnTo>
                    <a:pt x="383" y="7"/>
                  </a:lnTo>
                  <a:lnTo>
                    <a:pt x="380" y="7"/>
                  </a:lnTo>
                  <a:lnTo>
                    <a:pt x="375" y="9"/>
                  </a:lnTo>
                  <a:lnTo>
                    <a:pt x="373" y="11"/>
                  </a:lnTo>
                  <a:lnTo>
                    <a:pt x="371" y="16"/>
                  </a:lnTo>
                  <a:lnTo>
                    <a:pt x="371" y="16"/>
                  </a:lnTo>
                  <a:lnTo>
                    <a:pt x="370" y="20"/>
                  </a:lnTo>
                  <a:lnTo>
                    <a:pt x="368" y="20"/>
                  </a:lnTo>
                  <a:lnTo>
                    <a:pt x="367" y="20"/>
                  </a:lnTo>
                  <a:lnTo>
                    <a:pt x="367" y="17"/>
                  </a:lnTo>
                  <a:lnTo>
                    <a:pt x="367" y="17"/>
                  </a:lnTo>
                  <a:lnTo>
                    <a:pt x="367" y="14"/>
                  </a:lnTo>
                  <a:lnTo>
                    <a:pt x="367" y="11"/>
                  </a:lnTo>
                  <a:lnTo>
                    <a:pt x="367" y="10"/>
                  </a:lnTo>
                  <a:lnTo>
                    <a:pt x="368" y="9"/>
                  </a:lnTo>
                  <a:lnTo>
                    <a:pt x="368" y="9"/>
                  </a:lnTo>
                  <a:lnTo>
                    <a:pt x="371" y="7"/>
                  </a:lnTo>
                  <a:lnTo>
                    <a:pt x="370" y="4"/>
                  </a:lnTo>
                  <a:lnTo>
                    <a:pt x="367" y="1"/>
                  </a:lnTo>
                  <a:lnTo>
                    <a:pt x="363" y="0"/>
                  </a:lnTo>
                  <a:lnTo>
                    <a:pt x="363" y="0"/>
                  </a:lnTo>
                  <a:lnTo>
                    <a:pt x="357" y="0"/>
                  </a:lnTo>
                  <a:lnTo>
                    <a:pt x="353" y="3"/>
                  </a:lnTo>
                  <a:lnTo>
                    <a:pt x="351" y="6"/>
                  </a:lnTo>
                  <a:lnTo>
                    <a:pt x="353" y="9"/>
                  </a:lnTo>
                  <a:lnTo>
                    <a:pt x="353" y="9"/>
                  </a:lnTo>
                  <a:lnTo>
                    <a:pt x="351" y="11"/>
                  </a:lnTo>
                  <a:lnTo>
                    <a:pt x="350" y="16"/>
                  </a:lnTo>
                  <a:lnTo>
                    <a:pt x="346" y="20"/>
                  </a:lnTo>
                  <a:lnTo>
                    <a:pt x="343" y="21"/>
                  </a:lnTo>
                  <a:lnTo>
                    <a:pt x="343" y="21"/>
                  </a:lnTo>
                  <a:lnTo>
                    <a:pt x="341" y="20"/>
                  </a:lnTo>
                  <a:lnTo>
                    <a:pt x="341" y="20"/>
                  </a:lnTo>
                  <a:lnTo>
                    <a:pt x="341" y="16"/>
                  </a:lnTo>
                  <a:lnTo>
                    <a:pt x="343" y="7"/>
                  </a:lnTo>
                  <a:lnTo>
                    <a:pt x="343" y="7"/>
                  </a:lnTo>
                  <a:lnTo>
                    <a:pt x="341" y="6"/>
                  </a:lnTo>
                  <a:lnTo>
                    <a:pt x="340" y="6"/>
                  </a:lnTo>
                  <a:lnTo>
                    <a:pt x="333" y="13"/>
                  </a:lnTo>
                  <a:lnTo>
                    <a:pt x="333" y="13"/>
                  </a:lnTo>
                  <a:lnTo>
                    <a:pt x="324" y="23"/>
                  </a:lnTo>
                  <a:lnTo>
                    <a:pt x="320" y="27"/>
                  </a:lnTo>
                  <a:lnTo>
                    <a:pt x="317" y="28"/>
                  </a:lnTo>
                  <a:lnTo>
                    <a:pt x="317" y="28"/>
                  </a:lnTo>
                  <a:lnTo>
                    <a:pt x="316" y="27"/>
                  </a:lnTo>
                  <a:lnTo>
                    <a:pt x="314" y="24"/>
                  </a:lnTo>
                  <a:lnTo>
                    <a:pt x="316" y="21"/>
                  </a:lnTo>
                  <a:lnTo>
                    <a:pt x="320" y="19"/>
                  </a:lnTo>
                  <a:lnTo>
                    <a:pt x="320" y="19"/>
                  </a:lnTo>
                  <a:lnTo>
                    <a:pt x="324" y="14"/>
                  </a:lnTo>
                  <a:lnTo>
                    <a:pt x="326" y="10"/>
                  </a:lnTo>
                  <a:lnTo>
                    <a:pt x="329" y="7"/>
                  </a:lnTo>
                  <a:lnTo>
                    <a:pt x="330" y="6"/>
                  </a:lnTo>
                  <a:lnTo>
                    <a:pt x="330" y="6"/>
                  </a:lnTo>
                  <a:lnTo>
                    <a:pt x="333" y="4"/>
                  </a:lnTo>
                  <a:lnTo>
                    <a:pt x="333" y="3"/>
                  </a:lnTo>
                  <a:lnTo>
                    <a:pt x="331" y="1"/>
                  </a:lnTo>
                  <a:lnTo>
                    <a:pt x="329" y="0"/>
                  </a:lnTo>
                  <a:lnTo>
                    <a:pt x="329" y="0"/>
                  </a:lnTo>
                  <a:lnTo>
                    <a:pt x="324" y="0"/>
                  </a:lnTo>
                  <a:lnTo>
                    <a:pt x="323" y="1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17" y="7"/>
                  </a:lnTo>
                  <a:lnTo>
                    <a:pt x="313" y="6"/>
                  </a:lnTo>
                  <a:lnTo>
                    <a:pt x="310" y="4"/>
                  </a:lnTo>
                  <a:lnTo>
                    <a:pt x="309" y="6"/>
                  </a:lnTo>
                  <a:lnTo>
                    <a:pt x="309" y="6"/>
                  </a:lnTo>
                  <a:lnTo>
                    <a:pt x="307" y="6"/>
                  </a:lnTo>
                  <a:lnTo>
                    <a:pt x="306" y="7"/>
                  </a:lnTo>
                  <a:lnTo>
                    <a:pt x="304" y="9"/>
                  </a:lnTo>
                  <a:lnTo>
                    <a:pt x="306" y="11"/>
                  </a:lnTo>
                  <a:lnTo>
                    <a:pt x="306" y="11"/>
                  </a:lnTo>
                  <a:lnTo>
                    <a:pt x="306" y="14"/>
                  </a:lnTo>
                  <a:lnTo>
                    <a:pt x="306" y="16"/>
                  </a:lnTo>
                  <a:lnTo>
                    <a:pt x="304" y="16"/>
                  </a:lnTo>
                  <a:lnTo>
                    <a:pt x="302" y="14"/>
                  </a:lnTo>
                  <a:lnTo>
                    <a:pt x="302" y="14"/>
                  </a:lnTo>
                  <a:lnTo>
                    <a:pt x="300" y="11"/>
                  </a:lnTo>
                  <a:lnTo>
                    <a:pt x="297" y="13"/>
                  </a:lnTo>
                  <a:lnTo>
                    <a:pt x="293" y="14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89" y="20"/>
                  </a:lnTo>
                  <a:lnTo>
                    <a:pt x="287" y="21"/>
                  </a:lnTo>
                  <a:lnTo>
                    <a:pt x="286" y="23"/>
                  </a:lnTo>
                  <a:lnTo>
                    <a:pt x="287" y="24"/>
                  </a:lnTo>
                  <a:lnTo>
                    <a:pt x="287" y="24"/>
                  </a:lnTo>
                  <a:lnTo>
                    <a:pt x="289" y="26"/>
                  </a:lnTo>
                  <a:lnTo>
                    <a:pt x="289" y="28"/>
                  </a:lnTo>
                  <a:lnTo>
                    <a:pt x="287" y="31"/>
                  </a:lnTo>
                  <a:lnTo>
                    <a:pt x="286" y="33"/>
                  </a:lnTo>
                  <a:lnTo>
                    <a:pt x="286" y="33"/>
                  </a:lnTo>
                  <a:lnTo>
                    <a:pt x="284" y="33"/>
                  </a:lnTo>
                  <a:lnTo>
                    <a:pt x="283" y="31"/>
                  </a:lnTo>
                  <a:lnTo>
                    <a:pt x="282" y="27"/>
                  </a:lnTo>
                  <a:lnTo>
                    <a:pt x="282" y="24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77" y="21"/>
                  </a:lnTo>
                  <a:lnTo>
                    <a:pt x="279" y="20"/>
                  </a:lnTo>
                  <a:lnTo>
                    <a:pt x="280" y="17"/>
                  </a:lnTo>
                  <a:lnTo>
                    <a:pt x="283" y="16"/>
                  </a:lnTo>
                  <a:lnTo>
                    <a:pt x="283" y="16"/>
                  </a:lnTo>
                  <a:lnTo>
                    <a:pt x="286" y="16"/>
                  </a:lnTo>
                  <a:lnTo>
                    <a:pt x="289" y="13"/>
                  </a:lnTo>
                  <a:lnTo>
                    <a:pt x="290" y="10"/>
                  </a:lnTo>
                  <a:lnTo>
                    <a:pt x="292" y="9"/>
                  </a:lnTo>
                  <a:lnTo>
                    <a:pt x="292" y="9"/>
                  </a:lnTo>
                  <a:lnTo>
                    <a:pt x="290" y="7"/>
                  </a:lnTo>
                  <a:lnTo>
                    <a:pt x="289" y="6"/>
                  </a:lnTo>
                  <a:lnTo>
                    <a:pt x="286" y="7"/>
                  </a:lnTo>
                  <a:lnTo>
                    <a:pt x="286" y="10"/>
                  </a:lnTo>
                  <a:lnTo>
                    <a:pt x="286" y="10"/>
                  </a:lnTo>
                  <a:lnTo>
                    <a:pt x="284" y="11"/>
                  </a:lnTo>
                  <a:lnTo>
                    <a:pt x="282" y="13"/>
                  </a:lnTo>
                  <a:lnTo>
                    <a:pt x="273" y="11"/>
                  </a:lnTo>
                  <a:lnTo>
                    <a:pt x="273" y="11"/>
                  </a:lnTo>
                  <a:lnTo>
                    <a:pt x="269" y="13"/>
                  </a:lnTo>
                  <a:lnTo>
                    <a:pt x="269" y="16"/>
                  </a:lnTo>
                  <a:lnTo>
                    <a:pt x="270" y="20"/>
                  </a:lnTo>
                  <a:lnTo>
                    <a:pt x="273" y="23"/>
                  </a:lnTo>
                  <a:lnTo>
                    <a:pt x="273" y="23"/>
                  </a:lnTo>
                  <a:lnTo>
                    <a:pt x="276" y="26"/>
                  </a:lnTo>
                  <a:lnTo>
                    <a:pt x="274" y="27"/>
                  </a:lnTo>
                  <a:lnTo>
                    <a:pt x="272" y="27"/>
                  </a:lnTo>
                  <a:lnTo>
                    <a:pt x="269" y="26"/>
                  </a:lnTo>
                  <a:lnTo>
                    <a:pt x="269" y="26"/>
                  </a:lnTo>
                  <a:lnTo>
                    <a:pt x="266" y="24"/>
                  </a:lnTo>
                  <a:lnTo>
                    <a:pt x="263" y="24"/>
                  </a:lnTo>
                  <a:lnTo>
                    <a:pt x="257" y="26"/>
                  </a:lnTo>
                  <a:lnTo>
                    <a:pt x="257" y="26"/>
                  </a:lnTo>
                  <a:lnTo>
                    <a:pt x="256" y="27"/>
                  </a:lnTo>
                  <a:lnTo>
                    <a:pt x="257" y="28"/>
                  </a:lnTo>
                  <a:lnTo>
                    <a:pt x="260" y="30"/>
                  </a:lnTo>
                  <a:lnTo>
                    <a:pt x="265" y="33"/>
                  </a:lnTo>
                  <a:lnTo>
                    <a:pt x="266" y="34"/>
                  </a:lnTo>
                  <a:lnTo>
                    <a:pt x="266" y="34"/>
                  </a:lnTo>
                  <a:lnTo>
                    <a:pt x="265" y="34"/>
                  </a:lnTo>
                  <a:lnTo>
                    <a:pt x="263" y="34"/>
                  </a:lnTo>
                  <a:lnTo>
                    <a:pt x="260" y="33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6" y="34"/>
                  </a:lnTo>
                  <a:lnTo>
                    <a:pt x="253" y="33"/>
                  </a:lnTo>
                  <a:lnTo>
                    <a:pt x="252" y="31"/>
                  </a:lnTo>
                  <a:lnTo>
                    <a:pt x="250" y="28"/>
                  </a:lnTo>
                  <a:lnTo>
                    <a:pt x="250" y="28"/>
                  </a:lnTo>
                  <a:lnTo>
                    <a:pt x="249" y="27"/>
                  </a:lnTo>
                  <a:lnTo>
                    <a:pt x="247" y="27"/>
                  </a:lnTo>
                  <a:lnTo>
                    <a:pt x="245" y="27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7" y="33"/>
                  </a:lnTo>
                  <a:lnTo>
                    <a:pt x="249" y="36"/>
                  </a:lnTo>
                  <a:lnTo>
                    <a:pt x="249" y="41"/>
                  </a:lnTo>
                  <a:lnTo>
                    <a:pt x="249" y="41"/>
                  </a:lnTo>
                  <a:lnTo>
                    <a:pt x="247" y="44"/>
                  </a:lnTo>
                  <a:lnTo>
                    <a:pt x="245" y="44"/>
                  </a:lnTo>
                  <a:lnTo>
                    <a:pt x="243" y="41"/>
                  </a:lnTo>
                  <a:lnTo>
                    <a:pt x="243" y="38"/>
                  </a:lnTo>
                  <a:lnTo>
                    <a:pt x="243" y="38"/>
                  </a:lnTo>
                  <a:lnTo>
                    <a:pt x="243" y="36"/>
                  </a:lnTo>
                  <a:lnTo>
                    <a:pt x="240" y="36"/>
                  </a:lnTo>
                  <a:lnTo>
                    <a:pt x="238" y="36"/>
                  </a:lnTo>
                  <a:lnTo>
                    <a:pt x="235" y="37"/>
                  </a:lnTo>
                  <a:lnTo>
                    <a:pt x="235" y="37"/>
                  </a:lnTo>
                  <a:lnTo>
                    <a:pt x="232" y="38"/>
                  </a:lnTo>
                  <a:lnTo>
                    <a:pt x="232" y="36"/>
                  </a:lnTo>
                  <a:lnTo>
                    <a:pt x="233" y="31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0" y="27"/>
                  </a:lnTo>
                  <a:lnTo>
                    <a:pt x="229" y="27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16" y="31"/>
                  </a:lnTo>
                  <a:lnTo>
                    <a:pt x="216" y="31"/>
                  </a:lnTo>
                  <a:lnTo>
                    <a:pt x="218" y="34"/>
                  </a:lnTo>
                  <a:lnTo>
                    <a:pt x="218" y="34"/>
                  </a:lnTo>
                  <a:lnTo>
                    <a:pt x="219" y="37"/>
                  </a:lnTo>
                  <a:lnTo>
                    <a:pt x="219" y="38"/>
                  </a:lnTo>
                  <a:lnTo>
                    <a:pt x="218" y="41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2" y="41"/>
                  </a:lnTo>
                  <a:lnTo>
                    <a:pt x="210" y="43"/>
                  </a:lnTo>
                  <a:lnTo>
                    <a:pt x="210" y="46"/>
                  </a:lnTo>
                  <a:lnTo>
                    <a:pt x="210" y="46"/>
                  </a:lnTo>
                  <a:lnTo>
                    <a:pt x="210" y="47"/>
                  </a:lnTo>
                  <a:lnTo>
                    <a:pt x="208" y="48"/>
                  </a:lnTo>
                  <a:lnTo>
                    <a:pt x="206" y="47"/>
                  </a:lnTo>
                  <a:lnTo>
                    <a:pt x="205" y="46"/>
                  </a:lnTo>
                  <a:lnTo>
                    <a:pt x="205" y="46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6" y="44"/>
                  </a:lnTo>
                  <a:lnTo>
                    <a:pt x="193" y="47"/>
                  </a:lnTo>
                  <a:lnTo>
                    <a:pt x="193" y="47"/>
                  </a:lnTo>
                  <a:lnTo>
                    <a:pt x="189" y="53"/>
                  </a:lnTo>
                  <a:lnTo>
                    <a:pt x="186" y="56"/>
                  </a:lnTo>
                  <a:lnTo>
                    <a:pt x="186" y="58"/>
                  </a:lnTo>
                  <a:lnTo>
                    <a:pt x="186" y="58"/>
                  </a:lnTo>
                  <a:lnTo>
                    <a:pt x="186" y="60"/>
                  </a:lnTo>
                  <a:lnTo>
                    <a:pt x="189" y="58"/>
                  </a:lnTo>
                  <a:lnTo>
                    <a:pt x="192" y="57"/>
                  </a:lnTo>
                  <a:lnTo>
                    <a:pt x="196" y="57"/>
                  </a:lnTo>
                  <a:lnTo>
                    <a:pt x="196" y="57"/>
                  </a:lnTo>
                  <a:lnTo>
                    <a:pt x="198" y="58"/>
                  </a:lnTo>
                  <a:lnTo>
                    <a:pt x="198" y="60"/>
                  </a:lnTo>
                  <a:lnTo>
                    <a:pt x="198" y="61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9" y="65"/>
                  </a:lnTo>
                  <a:lnTo>
                    <a:pt x="199" y="67"/>
                  </a:lnTo>
                  <a:lnTo>
                    <a:pt x="199" y="68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3" y="65"/>
                  </a:lnTo>
                  <a:lnTo>
                    <a:pt x="192" y="64"/>
                  </a:lnTo>
                  <a:lnTo>
                    <a:pt x="189" y="65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8" y="70"/>
                  </a:lnTo>
                  <a:lnTo>
                    <a:pt x="185" y="70"/>
                  </a:lnTo>
                  <a:lnTo>
                    <a:pt x="181" y="64"/>
                  </a:lnTo>
                  <a:lnTo>
                    <a:pt x="181" y="64"/>
                  </a:lnTo>
                  <a:lnTo>
                    <a:pt x="181" y="63"/>
                  </a:lnTo>
                  <a:lnTo>
                    <a:pt x="179" y="64"/>
                  </a:lnTo>
                  <a:lnTo>
                    <a:pt x="176" y="65"/>
                  </a:lnTo>
                  <a:lnTo>
                    <a:pt x="175" y="68"/>
                  </a:lnTo>
                  <a:lnTo>
                    <a:pt x="173" y="68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72" y="67"/>
                  </a:lnTo>
                  <a:lnTo>
                    <a:pt x="172" y="65"/>
                  </a:lnTo>
                  <a:lnTo>
                    <a:pt x="173" y="63"/>
                  </a:lnTo>
                  <a:lnTo>
                    <a:pt x="176" y="58"/>
                  </a:lnTo>
                  <a:lnTo>
                    <a:pt x="176" y="57"/>
                  </a:lnTo>
                  <a:lnTo>
                    <a:pt x="176" y="56"/>
                  </a:lnTo>
                  <a:lnTo>
                    <a:pt x="176" y="56"/>
                  </a:lnTo>
                  <a:lnTo>
                    <a:pt x="175" y="54"/>
                  </a:lnTo>
                  <a:lnTo>
                    <a:pt x="172" y="56"/>
                  </a:lnTo>
                  <a:lnTo>
                    <a:pt x="166" y="63"/>
                  </a:lnTo>
                  <a:lnTo>
                    <a:pt x="166" y="63"/>
                  </a:lnTo>
                  <a:lnTo>
                    <a:pt x="162" y="65"/>
                  </a:lnTo>
                  <a:lnTo>
                    <a:pt x="158" y="67"/>
                  </a:lnTo>
                  <a:lnTo>
                    <a:pt x="156" y="68"/>
                  </a:lnTo>
                  <a:lnTo>
                    <a:pt x="156" y="70"/>
                  </a:lnTo>
                  <a:lnTo>
                    <a:pt x="156" y="70"/>
                  </a:lnTo>
                  <a:lnTo>
                    <a:pt x="156" y="73"/>
                  </a:lnTo>
                  <a:lnTo>
                    <a:pt x="155" y="74"/>
                  </a:lnTo>
                  <a:lnTo>
                    <a:pt x="152" y="75"/>
                  </a:lnTo>
                  <a:lnTo>
                    <a:pt x="149" y="78"/>
                  </a:lnTo>
                  <a:lnTo>
                    <a:pt x="149" y="78"/>
                  </a:lnTo>
                  <a:lnTo>
                    <a:pt x="146" y="81"/>
                  </a:lnTo>
                  <a:lnTo>
                    <a:pt x="142" y="84"/>
                  </a:lnTo>
                  <a:lnTo>
                    <a:pt x="135" y="87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7" y="93"/>
                  </a:lnTo>
                  <a:lnTo>
                    <a:pt x="128" y="93"/>
                  </a:lnTo>
                  <a:lnTo>
                    <a:pt x="128" y="94"/>
                  </a:lnTo>
                  <a:lnTo>
                    <a:pt x="132" y="93"/>
                  </a:lnTo>
                  <a:lnTo>
                    <a:pt x="135" y="90"/>
                  </a:lnTo>
                  <a:lnTo>
                    <a:pt x="135" y="90"/>
                  </a:lnTo>
                  <a:lnTo>
                    <a:pt x="138" y="88"/>
                  </a:lnTo>
                  <a:lnTo>
                    <a:pt x="141" y="87"/>
                  </a:lnTo>
                  <a:lnTo>
                    <a:pt x="144" y="87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56" y="80"/>
                  </a:lnTo>
                  <a:lnTo>
                    <a:pt x="161" y="78"/>
                  </a:lnTo>
                  <a:lnTo>
                    <a:pt x="164" y="78"/>
                  </a:lnTo>
                  <a:lnTo>
                    <a:pt x="164" y="78"/>
                  </a:lnTo>
                  <a:lnTo>
                    <a:pt x="165" y="80"/>
                  </a:lnTo>
                  <a:lnTo>
                    <a:pt x="168" y="80"/>
                  </a:lnTo>
                  <a:lnTo>
                    <a:pt x="169" y="80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79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3" y="78"/>
                  </a:lnTo>
                  <a:lnTo>
                    <a:pt x="181" y="80"/>
                  </a:lnTo>
                  <a:lnTo>
                    <a:pt x="181" y="83"/>
                  </a:lnTo>
                  <a:lnTo>
                    <a:pt x="181" y="85"/>
                  </a:lnTo>
                  <a:lnTo>
                    <a:pt x="181" y="85"/>
                  </a:lnTo>
                  <a:lnTo>
                    <a:pt x="182" y="87"/>
                  </a:lnTo>
                  <a:lnTo>
                    <a:pt x="181" y="90"/>
                  </a:lnTo>
                  <a:lnTo>
                    <a:pt x="178" y="90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5" y="85"/>
                  </a:lnTo>
                  <a:lnTo>
                    <a:pt x="173" y="84"/>
                  </a:lnTo>
                  <a:lnTo>
                    <a:pt x="172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66" y="88"/>
                  </a:lnTo>
                  <a:lnTo>
                    <a:pt x="165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1" y="93"/>
                  </a:lnTo>
                  <a:lnTo>
                    <a:pt x="158" y="95"/>
                  </a:lnTo>
                  <a:lnTo>
                    <a:pt x="156" y="98"/>
                  </a:lnTo>
                  <a:lnTo>
                    <a:pt x="156" y="102"/>
                  </a:lnTo>
                  <a:lnTo>
                    <a:pt x="156" y="102"/>
                  </a:lnTo>
                  <a:lnTo>
                    <a:pt x="155" y="105"/>
                  </a:lnTo>
                  <a:lnTo>
                    <a:pt x="154" y="105"/>
                  </a:lnTo>
                  <a:lnTo>
                    <a:pt x="151" y="105"/>
                  </a:lnTo>
                  <a:lnTo>
                    <a:pt x="151" y="108"/>
                  </a:lnTo>
                  <a:lnTo>
                    <a:pt x="151" y="108"/>
                  </a:lnTo>
                  <a:lnTo>
                    <a:pt x="148" y="112"/>
                  </a:lnTo>
                  <a:lnTo>
                    <a:pt x="145" y="117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132" y="132"/>
                  </a:lnTo>
                  <a:lnTo>
                    <a:pt x="132" y="135"/>
                  </a:lnTo>
                  <a:lnTo>
                    <a:pt x="134" y="137"/>
                  </a:lnTo>
                  <a:lnTo>
                    <a:pt x="132" y="139"/>
                  </a:lnTo>
                  <a:lnTo>
                    <a:pt x="132" y="139"/>
                  </a:lnTo>
                  <a:lnTo>
                    <a:pt x="131" y="142"/>
                  </a:lnTo>
                  <a:lnTo>
                    <a:pt x="127" y="142"/>
                  </a:lnTo>
                  <a:lnTo>
                    <a:pt x="122" y="141"/>
                  </a:lnTo>
                  <a:lnTo>
                    <a:pt x="121" y="142"/>
                  </a:lnTo>
                  <a:lnTo>
                    <a:pt x="121" y="142"/>
                  </a:lnTo>
                  <a:lnTo>
                    <a:pt x="119" y="145"/>
                  </a:lnTo>
                  <a:lnTo>
                    <a:pt x="119" y="149"/>
                  </a:lnTo>
                  <a:lnTo>
                    <a:pt x="119" y="154"/>
                  </a:lnTo>
                  <a:lnTo>
                    <a:pt x="118" y="157"/>
                  </a:lnTo>
                  <a:lnTo>
                    <a:pt x="118" y="157"/>
                  </a:lnTo>
                  <a:lnTo>
                    <a:pt x="117" y="159"/>
                  </a:lnTo>
                  <a:lnTo>
                    <a:pt x="117" y="162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7" y="169"/>
                  </a:lnTo>
                  <a:lnTo>
                    <a:pt x="114" y="168"/>
                  </a:lnTo>
                  <a:lnTo>
                    <a:pt x="109" y="168"/>
                  </a:lnTo>
                  <a:lnTo>
                    <a:pt x="108" y="168"/>
                  </a:lnTo>
                  <a:lnTo>
                    <a:pt x="108" y="169"/>
                  </a:lnTo>
                  <a:lnTo>
                    <a:pt x="108" y="169"/>
                  </a:lnTo>
                  <a:lnTo>
                    <a:pt x="107" y="171"/>
                  </a:lnTo>
                  <a:lnTo>
                    <a:pt x="104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4"/>
                  </a:lnTo>
                  <a:lnTo>
                    <a:pt x="100" y="176"/>
                  </a:lnTo>
                  <a:lnTo>
                    <a:pt x="107" y="182"/>
                  </a:lnTo>
                  <a:lnTo>
                    <a:pt x="107" y="182"/>
                  </a:lnTo>
                  <a:lnTo>
                    <a:pt x="107" y="184"/>
                  </a:lnTo>
                  <a:lnTo>
                    <a:pt x="107" y="185"/>
                  </a:lnTo>
                  <a:lnTo>
                    <a:pt x="105" y="186"/>
                  </a:lnTo>
                  <a:lnTo>
                    <a:pt x="102" y="186"/>
                  </a:lnTo>
                  <a:lnTo>
                    <a:pt x="101" y="185"/>
                  </a:lnTo>
                  <a:lnTo>
                    <a:pt x="101" y="185"/>
                  </a:lnTo>
                  <a:lnTo>
                    <a:pt x="101" y="184"/>
                  </a:lnTo>
                  <a:lnTo>
                    <a:pt x="100" y="184"/>
                  </a:lnTo>
                  <a:lnTo>
                    <a:pt x="97" y="185"/>
                  </a:lnTo>
                  <a:lnTo>
                    <a:pt x="87" y="191"/>
                  </a:lnTo>
                  <a:lnTo>
                    <a:pt x="87" y="191"/>
                  </a:lnTo>
                  <a:lnTo>
                    <a:pt x="82" y="194"/>
                  </a:lnTo>
                  <a:lnTo>
                    <a:pt x="81" y="196"/>
                  </a:lnTo>
                  <a:lnTo>
                    <a:pt x="80" y="199"/>
                  </a:lnTo>
                  <a:lnTo>
                    <a:pt x="77" y="201"/>
                  </a:lnTo>
                  <a:lnTo>
                    <a:pt x="77" y="201"/>
                  </a:lnTo>
                  <a:lnTo>
                    <a:pt x="75" y="201"/>
                  </a:lnTo>
                  <a:lnTo>
                    <a:pt x="74" y="202"/>
                  </a:lnTo>
                  <a:lnTo>
                    <a:pt x="72" y="205"/>
                  </a:lnTo>
                  <a:lnTo>
                    <a:pt x="71" y="209"/>
                  </a:lnTo>
                  <a:lnTo>
                    <a:pt x="70" y="212"/>
                  </a:lnTo>
                  <a:lnTo>
                    <a:pt x="70" y="212"/>
                  </a:lnTo>
                  <a:lnTo>
                    <a:pt x="68" y="213"/>
                  </a:lnTo>
                  <a:lnTo>
                    <a:pt x="67" y="213"/>
                  </a:lnTo>
                  <a:lnTo>
                    <a:pt x="65" y="211"/>
                  </a:lnTo>
                  <a:lnTo>
                    <a:pt x="64" y="208"/>
                  </a:lnTo>
                  <a:lnTo>
                    <a:pt x="63" y="206"/>
                  </a:lnTo>
                  <a:lnTo>
                    <a:pt x="60" y="206"/>
                  </a:lnTo>
                  <a:lnTo>
                    <a:pt x="60" y="206"/>
                  </a:lnTo>
                  <a:lnTo>
                    <a:pt x="57" y="206"/>
                  </a:lnTo>
                  <a:lnTo>
                    <a:pt x="55" y="208"/>
                  </a:lnTo>
                  <a:lnTo>
                    <a:pt x="57" y="211"/>
                  </a:lnTo>
                  <a:lnTo>
                    <a:pt x="58" y="215"/>
                  </a:lnTo>
                  <a:lnTo>
                    <a:pt x="58" y="215"/>
                  </a:lnTo>
                  <a:lnTo>
                    <a:pt x="58" y="218"/>
                  </a:lnTo>
                  <a:lnTo>
                    <a:pt x="57" y="218"/>
                  </a:lnTo>
                  <a:lnTo>
                    <a:pt x="53" y="218"/>
                  </a:lnTo>
                  <a:lnTo>
                    <a:pt x="50" y="221"/>
                  </a:lnTo>
                  <a:lnTo>
                    <a:pt x="50" y="221"/>
                  </a:lnTo>
                  <a:lnTo>
                    <a:pt x="45" y="222"/>
                  </a:lnTo>
                  <a:lnTo>
                    <a:pt x="41" y="223"/>
                  </a:lnTo>
                  <a:lnTo>
                    <a:pt x="37" y="223"/>
                  </a:lnTo>
                  <a:lnTo>
                    <a:pt x="34" y="226"/>
                  </a:lnTo>
                  <a:lnTo>
                    <a:pt x="34" y="226"/>
                  </a:lnTo>
                  <a:lnTo>
                    <a:pt x="34" y="228"/>
                  </a:lnTo>
                  <a:lnTo>
                    <a:pt x="34" y="228"/>
                  </a:lnTo>
                  <a:lnTo>
                    <a:pt x="37" y="229"/>
                  </a:lnTo>
                  <a:lnTo>
                    <a:pt x="40" y="230"/>
                  </a:lnTo>
                  <a:lnTo>
                    <a:pt x="43" y="232"/>
                  </a:lnTo>
                  <a:lnTo>
                    <a:pt x="43" y="232"/>
                  </a:lnTo>
                  <a:lnTo>
                    <a:pt x="43" y="233"/>
                  </a:lnTo>
                  <a:lnTo>
                    <a:pt x="41" y="233"/>
                  </a:lnTo>
                  <a:lnTo>
                    <a:pt x="38" y="233"/>
                  </a:lnTo>
                  <a:lnTo>
                    <a:pt x="28" y="232"/>
                  </a:lnTo>
                  <a:lnTo>
                    <a:pt x="28" y="232"/>
                  </a:lnTo>
                  <a:lnTo>
                    <a:pt x="26" y="233"/>
                  </a:lnTo>
                  <a:lnTo>
                    <a:pt x="24" y="235"/>
                  </a:lnTo>
                  <a:lnTo>
                    <a:pt x="23" y="238"/>
                  </a:lnTo>
                  <a:lnTo>
                    <a:pt x="20" y="238"/>
                  </a:lnTo>
                  <a:lnTo>
                    <a:pt x="20" y="238"/>
                  </a:lnTo>
                  <a:lnTo>
                    <a:pt x="17" y="239"/>
                  </a:lnTo>
                  <a:lnTo>
                    <a:pt x="14" y="240"/>
                  </a:lnTo>
                  <a:lnTo>
                    <a:pt x="13" y="243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4" y="248"/>
                  </a:lnTo>
                  <a:lnTo>
                    <a:pt x="13" y="249"/>
                  </a:lnTo>
                  <a:lnTo>
                    <a:pt x="10" y="249"/>
                  </a:lnTo>
                  <a:lnTo>
                    <a:pt x="7" y="248"/>
                  </a:lnTo>
                  <a:lnTo>
                    <a:pt x="7" y="248"/>
                  </a:lnTo>
                  <a:lnTo>
                    <a:pt x="4" y="246"/>
                  </a:lnTo>
                  <a:lnTo>
                    <a:pt x="3" y="249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58"/>
                  </a:lnTo>
                  <a:lnTo>
                    <a:pt x="3" y="259"/>
                  </a:lnTo>
                  <a:lnTo>
                    <a:pt x="4" y="260"/>
                  </a:lnTo>
                  <a:lnTo>
                    <a:pt x="6" y="262"/>
                  </a:lnTo>
                  <a:lnTo>
                    <a:pt x="6" y="262"/>
                  </a:lnTo>
                  <a:lnTo>
                    <a:pt x="3" y="266"/>
                  </a:lnTo>
                  <a:lnTo>
                    <a:pt x="3" y="267"/>
                  </a:lnTo>
                  <a:lnTo>
                    <a:pt x="4" y="269"/>
                  </a:lnTo>
                  <a:lnTo>
                    <a:pt x="4" y="269"/>
                  </a:lnTo>
                  <a:lnTo>
                    <a:pt x="6" y="269"/>
                  </a:lnTo>
                  <a:lnTo>
                    <a:pt x="6" y="272"/>
                  </a:lnTo>
                  <a:lnTo>
                    <a:pt x="3" y="275"/>
                  </a:lnTo>
                  <a:lnTo>
                    <a:pt x="3" y="275"/>
                  </a:lnTo>
                  <a:lnTo>
                    <a:pt x="1" y="276"/>
                  </a:lnTo>
                  <a:lnTo>
                    <a:pt x="0" y="277"/>
                  </a:lnTo>
                  <a:lnTo>
                    <a:pt x="3" y="282"/>
                  </a:lnTo>
                  <a:lnTo>
                    <a:pt x="3" y="282"/>
                  </a:lnTo>
                  <a:lnTo>
                    <a:pt x="3" y="285"/>
                  </a:lnTo>
                  <a:lnTo>
                    <a:pt x="1" y="286"/>
                  </a:lnTo>
                  <a:lnTo>
                    <a:pt x="0" y="289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4" y="293"/>
                  </a:lnTo>
                  <a:lnTo>
                    <a:pt x="6" y="293"/>
                  </a:lnTo>
                  <a:lnTo>
                    <a:pt x="8" y="293"/>
                  </a:lnTo>
                  <a:lnTo>
                    <a:pt x="10" y="295"/>
                  </a:lnTo>
                  <a:lnTo>
                    <a:pt x="10" y="295"/>
                  </a:lnTo>
                  <a:lnTo>
                    <a:pt x="11" y="296"/>
                  </a:lnTo>
                  <a:lnTo>
                    <a:pt x="14" y="296"/>
                  </a:lnTo>
                  <a:lnTo>
                    <a:pt x="21" y="290"/>
                  </a:lnTo>
                  <a:lnTo>
                    <a:pt x="21" y="290"/>
                  </a:lnTo>
                  <a:lnTo>
                    <a:pt x="23" y="289"/>
                  </a:lnTo>
                  <a:lnTo>
                    <a:pt x="24" y="289"/>
                  </a:lnTo>
                  <a:lnTo>
                    <a:pt x="26" y="290"/>
                  </a:lnTo>
                  <a:lnTo>
                    <a:pt x="26" y="293"/>
                  </a:lnTo>
                  <a:lnTo>
                    <a:pt x="26" y="295"/>
                  </a:lnTo>
                  <a:lnTo>
                    <a:pt x="24" y="295"/>
                  </a:lnTo>
                  <a:lnTo>
                    <a:pt x="24" y="295"/>
                  </a:lnTo>
                  <a:lnTo>
                    <a:pt x="20" y="295"/>
                  </a:lnTo>
                  <a:lnTo>
                    <a:pt x="17" y="296"/>
                  </a:lnTo>
                  <a:lnTo>
                    <a:pt x="16" y="299"/>
                  </a:lnTo>
                  <a:lnTo>
                    <a:pt x="16" y="302"/>
                  </a:lnTo>
                  <a:lnTo>
                    <a:pt x="16" y="302"/>
                  </a:lnTo>
                  <a:lnTo>
                    <a:pt x="14" y="304"/>
                  </a:lnTo>
                  <a:lnTo>
                    <a:pt x="13" y="304"/>
                  </a:lnTo>
                  <a:lnTo>
                    <a:pt x="10" y="303"/>
                  </a:lnTo>
                  <a:lnTo>
                    <a:pt x="8" y="300"/>
                  </a:lnTo>
                  <a:lnTo>
                    <a:pt x="8" y="300"/>
                  </a:lnTo>
                  <a:lnTo>
                    <a:pt x="8" y="299"/>
                  </a:lnTo>
                  <a:lnTo>
                    <a:pt x="7" y="297"/>
                  </a:lnTo>
                  <a:lnTo>
                    <a:pt x="6" y="299"/>
                  </a:lnTo>
                  <a:lnTo>
                    <a:pt x="3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4" y="304"/>
                  </a:lnTo>
                  <a:lnTo>
                    <a:pt x="4" y="307"/>
                  </a:lnTo>
                  <a:lnTo>
                    <a:pt x="4" y="309"/>
                  </a:lnTo>
                  <a:lnTo>
                    <a:pt x="3" y="312"/>
                  </a:lnTo>
                  <a:lnTo>
                    <a:pt x="3" y="314"/>
                  </a:lnTo>
                  <a:lnTo>
                    <a:pt x="3" y="314"/>
                  </a:lnTo>
                  <a:lnTo>
                    <a:pt x="3" y="316"/>
                  </a:lnTo>
                  <a:lnTo>
                    <a:pt x="6" y="316"/>
                  </a:lnTo>
                  <a:lnTo>
                    <a:pt x="8" y="316"/>
                  </a:lnTo>
                  <a:lnTo>
                    <a:pt x="11" y="313"/>
                  </a:lnTo>
                  <a:lnTo>
                    <a:pt x="11" y="313"/>
                  </a:lnTo>
                  <a:lnTo>
                    <a:pt x="14" y="310"/>
                  </a:lnTo>
                  <a:lnTo>
                    <a:pt x="16" y="310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6"/>
                  </a:lnTo>
                  <a:lnTo>
                    <a:pt x="18" y="316"/>
                  </a:lnTo>
                  <a:lnTo>
                    <a:pt x="17" y="317"/>
                  </a:lnTo>
                  <a:lnTo>
                    <a:pt x="16" y="320"/>
                  </a:lnTo>
                  <a:lnTo>
                    <a:pt x="16" y="320"/>
                  </a:lnTo>
                  <a:lnTo>
                    <a:pt x="16" y="323"/>
                  </a:lnTo>
                  <a:lnTo>
                    <a:pt x="14" y="323"/>
                  </a:lnTo>
                  <a:lnTo>
                    <a:pt x="11" y="323"/>
                  </a:lnTo>
                  <a:lnTo>
                    <a:pt x="10" y="326"/>
                  </a:lnTo>
                  <a:lnTo>
                    <a:pt x="10" y="326"/>
                  </a:lnTo>
                  <a:lnTo>
                    <a:pt x="8" y="327"/>
                  </a:lnTo>
                  <a:lnTo>
                    <a:pt x="10" y="329"/>
                  </a:lnTo>
                  <a:lnTo>
                    <a:pt x="14" y="333"/>
                  </a:lnTo>
                  <a:lnTo>
                    <a:pt x="21" y="337"/>
                  </a:lnTo>
                  <a:lnTo>
                    <a:pt x="26" y="339"/>
                  </a:lnTo>
                  <a:lnTo>
                    <a:pt x="26" y="339"/>
                  </a:lnTo>
                  <a:lnTo>
                    <a:pt x="34" y="341"/>
                  </a:lnTo>
                  <a:lnTo>
                    <a:pt x="38" y="343"/>
                  </a:lnTo>
                  <a:lnTo>
                    <a:pt x="45" y="343"/>
                  </a:lnTo>
                  <a:lnTo>
                    <a:pt x="45" y="343"/>
                  </a:lnTo>
                  <a:lnTo>
                    <a:pt x="48" y="343"/>
                  </a:lnTo>
                  <a:lnTo>
                    <a:pt x="53" y="340"/>
                  </a:lnTo>
                  <a:lnTo>
                    <a:pt x="63" y="333"/>
                  </a:lnTo>
                  <a:lnTo>
                    <a:pt x="75" y="322"/>
                  </a:lnTo>
                  <a:lnTo>
                    <a:pt x="75" y="322"/>
                  </a:lnTo>
                  <a:lnTo>
                    <a:pt x="77" y="320"/>
                  </a:lnTo>
                  <a:lnTo>
                    <a:pt x="80" y="320"/>
                  </a:lnTo>
                  <a:lnTo>
                    <a:pt x="82" y="320"/>
                  </a:lnTo>
                  <a:lnTo>
                    <a:pt x="85" y="319"/>
                  </a:lnTo>
                  <a:lnTo>
                    <a:pt x="85" y="319"/>
                  </a:lnTo>
                  <a:lnTo>
                    <a:pt x="88" y="316"/>
                  </a:lnTo>
                  <a:lnTo>
                    <a:pt x="88" y="313"/>
                  </a:lnTo>
                  <a:lnTo>
                    <a:pt x="88" y="310"/>
                  </a:lnTo>
                  <a:lnTo>
                    <a:pt x="90" y="307"/>
                  </a:lnTo>
                  <a:lnTo>
                    <a:pt x="90" y="307"/>
                  </a:lnTo>
                  <a:lnTo>
                    <a:pt x="91" y="309"/>
                  </a:lnTo>
                  <a:lnTo>
                    <a:pt x="92" y="312"/>
                  </a:lnTo>
                  <a:lnTo>
                    <a:pt x="95" y="314"/>
                  </a:lnTo>
                  <a:lnTo>
                    <a:pt x="97" y="316"/>
                  </a:lnTo>
                  <a:lnTo>
                    <a:pt x="97" y="316"/>
                  </a:lnTo>
                  <a:lnTo>
                    <a:pt x="100" y="319"/>
                  </a:lnTo>
                  <a:lnTo>
                    <a:pt x="100" y="323"/>
                  </a:lnTo>
                  <a:lnTo>
                    <a:pt x="100" y="323"/>
                  </a:lnTo>
                  <a:lnTo>
                    <a:pt x="102" y="323"/>
                  </a:lnTo>
                  <a:lnTo>
                    <a:pt x="105" y="324"/>
                  </a:lnTo>
                  <a:lnTo>
                    <a:pt x="105" y="324"/>
                  </a:lnTo>
                  <a:lnTo>
                    <a:pt x="107" y="324"/>
                  </a:lnTo>
                  <a:lnTo>
                    <a:pt x="107" y="324"/>
                  </a:lnTo>
                  <a:lnTo>
                    <a:pt x="108" y="322"/>
                  </a:lnTo>
                  <a:lnTo>
                    <a:pt x="109" y="313"/>
                  </a:lnTo>
                  <a:lnTo>
                    <a:pt x="109" y="313"/>
                  </a:lnTo>
                  <a:lnTo>
                    <a:pt x="111" y="307"/>
                  </a:lnTo>
                  <a:lnTo>
                    <a:pt x="111" y="304"/>
                  </a:lnTo>
                  <a:lnTo>
                    <a:pt x="111" y="300"/>
                  </a:lnTo>
                  <a:lnTo>
                    <a:pt x="111" y="300"/>
                  </a:lnTo>
                  <a:lnTo>
                    <a:pt x="111" y="299"/>
                  </a:lnTo>
                  <a:lnTo>
                    <a:pt x="112" y="299"/>
                  </a:lnTo>
                  <a:lnTo>
                    <a:pt x="115" y="299"/>
                  </a:lnTo>
                  <a:lnTo>
                    <a:pt x="119" y="299"/>
                  </a:lnTo>
                  <a:lnTo>
                    <a:pt x="122" y="297"/>
                  </a:lnTo>
                  <a:lnTo>
                    <a:pt x="122" y="297"/>
                  </a:lnTo>
                  <a:lnTo>
                    <a:pt x="124" y="289"/>
                  </a:lnTo>
                  <a:lnTo>
                    <a:pt x="122" y="285"/>
                  </a:lnTo>
                  <a:lnTo>
                    <a:pt x="121" y="282"/>
                  </a:lnTo>
                  <a:lnTo>
                    <a:pt x="121" y="282"/>
                  </a:lnTo>
                  <a:lnTo>
                    <a:pt x="119" y="280"/>
                  </a:lnTo>
                  <a:lnTo>
                    <a:pt x="118" y="277"/>
                  </a:lnTo>
                  <a:lnTo>
                    <a:pt x="118" y="275"/>
                  </a:lnTo>
                  <a:lnTo>
                    <a:pt x="121" y="275"/>
                  </a:lnTo>
                  <a:lnTo>
                    <a:pt x="121" y="275"/>
                  </a:lnTo>
                  <a:lnTo>
                    <a:pt x="122" y="273"/>
                  </a:lnTo>
                  <a:lnTo>
                    <a:pt x="125" y="272"/>
                  </a:lnTo>
                  <a:lnTo>
                    <a:pt x="127" y="269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5" y="262"/>
                  </a:lnTo>
                  <a:lnTo>
                    <a:pt x="121" y="260"/>
                  </a:lnTo>
                  <a:lnTo>
                    <a:pt x="118" y="258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7" y="250"/>
                  </a:lnTo>
                  <a:lnTo>
                    <a:pt x="117" y="248"/>
                  </a:lnTo>
                  <a:lnTo>
                    <a:pt x="118" y="243"/>
                  </a:lnTo>
                  <a:lnTo>
                    <a:pt x="117" y="239"/>
                  </a:lnTo>
                  <a:lnTo>
                    <a:pt x="117" y="239"/>
                  </a:lnTo>
                  <a:lnTo>
                    <a:pt x="115" y="233"/>
                  </a:lnTo>
                  <a:lnTo>
                    <a:pt x="115" y="229"/>
                  </a:lnTo>
                  <a:lnTo>
                    <a:pt x="117" y="226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5" y="221"/>
                  </a:lnTo>
                  <a:lnTo>
                    <a:pt x="115" y="216"/>
                  </a:lnTo>
                  <a:lnTo>
                    <a:pt x="115" y="212"/>
                  </a:lnTo>
                  <a:lnTo>
                    <a:pt x="118" y="206"/>
                  </a:lnTo>
                  <a:lnTo>
                    <a:pt x="118" y="206"/>
                  </a:lnTo>
                  <a:lnTo>
                    <a:pt x="122" y="202"/>
                  </a:lnTo>
                  <a:lnTo>
                    <a:pt x="127" y="198"/>
                  </a:lnTo>
                  <a:lnTo>
                    <a:pt x="131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9" y="198"/>
                  </a:lnTo>
                  <a:lnTo>
                    <a:pt x="142" y="198"/>
                  </a:lnTo>
                  <a:lnTo>
                    <a:pt x="145" y="195"/>
                  </a:lnTo>
                  <a:lnTo>
                    <a:pt x="145" y="195"/>
                  </a:lnTo>
                  <a:lnTo>
                    <a:pt x="146" y="189"/>
                  </a:lnTo>
                  <a:lnTo>
                    <a:pt x="146" y="188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2" y="185"/>
                  </a:lnTo>
                  <a:lnTo>
                    <a:pt x="141" y="184"/>
                  </a:lnTo>
                  <a:lnTo>
                    <a:pt x="139" y="182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8" y="168"/>
                  </a:lnTo>
                  <a:lnTo>
                    <a:pt x="151" y="162"/>
                  </a:lnTo>
                  <a:lnTo>
                    <a:pt x="152" y="158"/>
                  </a:lnTo>
                  <a:lnTo>
                    <a:pt x="152" y="158"/>
                  </a:lnTo>
                  <a:lnTo>
                    <a:pt x="151" y="148"/>
                  </a:lnTo>
                  <a:lnTo>
                    <a:pt x="151" y="145"/>
                  </a:lnTo>
                  <a:lnTo>
                    <a:pt x="152" y="142"/>
                  </a:lnTo>
                  <a:lnTo>
                    <a:pt x="152" y="142"/>
                  </a:lnTo>
                  <a:lnTo>
                    <a:pt x="155" y="142"/>
                  </a:lnTo>
                  <a:lnTo>
                    <a:pt x="158" y="142"/>
                  </a:lnTo>
                  <a:lnTo>
                    <a:pt x="161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6" y="138"/>
                  </a:lnTo>
                  <a:lnTo>
                    <a:pt x="166" y="135"/>
                  </a:lnTo>
                  <a:lnTo>
                    <a:pt x="166" y="132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72" y="125"/>
                  </a:lnTo>
                  <a:lnTo>
                    <a:pt x="176" y="118"/>
                  </a:lnTo>
                  <a:lnTo>
                    <a:pt x="176" y="118"/>
                  </a:lnTo>
                  <a:lnTo>
                    <a:pt x="179" y="115"/>
                  </a:lnTo>
                  <a:lnTo>
                    <a:pt x="181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8"/>
                  </a:lnTo>
                  <a:lnTo>
                    <a:pt x="181" y="105"/>
                  </a:lnTo>
                  <a:lnTo>
                    <a:pt x="183" y="102"/>
                  </a:lnTo>
                  <a:lnTo>
                    <a:pt x="185" y="98"/>
                  </a:lnTo>
                  <a:lnTo>
                    <a:pt x="185" y="98"/>
                  </a:lnTo>
                  <a:lnTo>
                    <a:pt x="185" y="95"/>
                  </a:lnTo>
                  <a:lnTo>
                    <a:pt x="189" y="93"/>
                  </a:lnTo>
                  <a:lnTo>
                    <a:pt x="192" y="90"/>
                  </a:lnTo>
                  <a:lnTo>
                    <a:pt x="196" y="90"/>
                  </a:lnTo>
                  <a:lnTo>
                    <a:pt x="196" y="90"/>
                  </a:lnTo>
                  <a:lnTo>
                    <a:pt x="205" y="90"/>
                  </a:lnTo>
                  <a:lnTo>
                    <a:pt x="208" y="88"/>
                  </a:lnTo>
                  <a:lnTo>
                    <a:pt x="209" y="85"/>
                  </a:lnTo>
                  <a:lnTo>
                    <a:pt x="209" y="85"/>
                  </a:lnTo>
                  <a:lnTo>
                    <a:pt x="208" y="77"/>
                  </a:lnTo>
                  <a:lnTo>
                    <a:pt x="209" y="74"/>
                  </a:lnTo>
                  <a:lnTo>
                    <a:pt x="210" y="73"/>
                  </a:lnTo>
                  <a:lnTo>
                    <a:pt x="212" y="74"/>
                  </a:lnTo>
                  <a:lnTo>
                    <a:pt x="212" y="74"/>
                  </a:lnTo>
                  <a:lnTo>
                    <a:pt x="218" y="75"/>
                  </a:lnTo>
                  <a:lnTo>
                    <a:pt x="222" y="75"/>
                  </a:lnTo>
                  <a:lnTo>
                    <a:pt x="226" y="75"/>
                  </a:lnTo>
                  <a:lnTo>
                    <a:pt x="229" y="77"/>
                  </a:lnTo>
                  <a:lnTo>
                    <a:pt x="229" y="77"/>
                  </a:lnTo>
                  <a:lnTo>
                    <a:pt x="233" y="78"/>
                  </a:lnTo>
                  <a:lnTo>
                    <a:pt x="236" y="78"/>
                  </a:lnTo>
                  <a:lnTo>
                    <a:pt x="239" y="77"/>
                  </a:lnTo>
                  <a:lnTo>
                    <a:pt x="240" y="74"/>
                  </a:lnTo>
                  <a:lnTo>
                    <a:pt x="240" y="74"/>
                  </a:lnTo>
                  <a:lnTo>
                    <a:pt x="240" y="68"/>
                  </a:lnTo>
                  <a:lnTo>
                    <a:pt x="242" y="64"/>
                  </a:lnTo>
                  <a:lnTo>
                    <a:pt x="245" y="61"/>
                  </a:lnTo>
                  <a:lnTo>
                    <a:pt x="246" y="61"/>
                  </a:lnTo>
                  <a:lnTo>
                    <a:pt x="249" y="61"/>
                  </a:lnTo>
                  <a:lnTo>
                    <a:pt x="249" y="61"/>
                  </a:lnTo>
                  <a:lnTo>
                    <a:pt x="250" y="63"/>
                  </a:lnTo>
                  <a:lnTo>
                    <a:pt x="250" y="63"/>
                  </a:lnTo>
                  <a:lnTo>
                    <a:pt x="253" y="58"/>
                  </a:lnTo>
                  <a:lnTo>
                    <a:pt x="255" y="57"/>
                  </a:lnTo>
                  <a:lnTo>
                    <a:pt x="259" y="54"/>
                  </a:lnTo>
                  <a:lnTo>
                    <a:pt x="262" y="54"/>
                  </a:lnTo>
                  <a:lnTo>
                    <a:pt x="262" y="54"/>
                  </a:lnTo>
                  <a:lnTo>
                    <a:pt x="266" y="57"/>
                  </a:lnTo>
                  <a:lnTo>
                    <a:pt x="269" y="61"/>
                  </a:lnTo>
                  <a:lnTo>
                    <a:pt x="273" y="65"/>
                  </a:lnTo>
                  <a:lnTo>
                    <a:pt x="279" y="67"/>
                  </a:lnTo>
                  <a:lnTo>
                    <a:pt x="279" y="67"/>
                  </a:lnTo>
                  <a:lnTo>
                    <a:pt x="290" y="70"/>
                  </a:lnTo>
                  <a:lnTo>
                    <a:pt x="293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9" y="67"/>
                  </a:lnTo>
                  <a:lnTo>
                    <a:pt x="302" y="68"/>
                  </a:lnTo>
                  <a:lnTo>
                    <a:pt x="304" y="68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10" y="68"/>
                  </a:lnTo>
                  <a:lnTo>
                    <a:pt x="311" y="70"/>
                  </a:lnTo>
                  <a:lnTo>
                    <a:pt x="313" y="71"/>
                  </a:lnTo>
                  <a:lnTo>
                    <a:pt x="314" y="73"/>
                  </a:lnTo>
                  <a:lnTo>
                    <a:pt x="317" y="71"/>
                  </a:lnTo>
                  <a:lnTo>
                    <a:pt x="317" y="71"/>
                  </a:lnTo>
                  <a:lnTo>
                    <a:pt x="320" y="67"/>
                  </a:lnTo>
                  <a:lnTo>
                    <a:pt x="320" y="64"/>
                  </a:lnTo>
                  <a:lnTo>
                    <a:pt x="321" y="63"/>
                  </a:lnTo>
                  <a:lnTo>
                    <a:pt x="324" y="63"/>
                  </a:lnTo>
                  <a:lnTo>
                    <a:pt x="324" y="63"/>
                  </a:lnTo>
                  <a:lnTo>
                    <a:pt x="327" y="63"/>
                  </a:lnTo>
                  <a:lnTo>
                    <a:pt x="329" y="61"/>
                  </a:lnTo>
                  <a:lnTo>
                    <a:pt x="329" y="57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9" y="47"/>
                  </a:lnTo>
                  <a:lnTo>
                    <a:pt x="329" y="46"/>
                  </a:lnTo>
                  <a:lnTo>
                    <a:pt x="333" y="43"/>
                  </a:lnTo>
                  <a:lnTo>
                    <a:pt x="336" y="41"/>
                  </a:lnTo>
                  <a:lnTo>
                    <a:pt x="337" y="38"/>
                  </a:lnTo>
                  <a:lnTo>
                    <a:pt x="337" y="38"/>
                  </a:lnTo>
                  <a:lnTo>
                    <a:pt x="339" y="37"/>
                  </a:lnTo>
                  <a:lnTo>
                    <a:pt x="340" y="36"/>
                  </a:lnTo>
                  <a:lnTo>
                    <a:pt x="344" y="36"/>
                  </a:lnTo>
                  <a:lnTo>
                    <a:pt x="350" y="36"/>
                  </a:lnTo>
                  <a:lnTo>
                    <a:pt x="353" y="34"/>
                  </a:lnTo>
                  <a:lnTo>
                    <a:pt x="353" y="34"/>
                  </a:lnTo>
                  <a:lnTo>
                    <a:pt x="356" y="31"/>
                  </a:lnTo>
                  <a:lnTo>
                    <a:pt x="360" y="31"/>
                  </a:lnTo>
                  <a:lnTo>
                    <a:pt x="363" y="31"/>
                  </a:lnTo>
                  <a:lnTo>
                    <a:pt x="367" y="34"/>
                  </a:lnTo>
                  <a:lnTo>
                    <a:pt x="367" y="34"/>
                  </a:lnTo>
                  <a:lnTo>
                    <a:pt x="370" y="37"/>
                  </a:lnTo>
                  <a:lnTo>
                    <a:pt x="375" y="40"/>
                  </a:lnTo>
                  <a:lnTo>
                    <a:pt x="381" y="43"/>
                  </a:lnTo>
                  <a:lnTo>
                    <a:pt x="383" y="44"/>
                  </a:lnTo>
                  <a:lnTo>
                    <a:pt x="383" y="46"/>
                  </a:lnTo>
                  <a:lnTo>
                    <a:pt x="383" y="46"/>
                  </a:lnTo>
                  <a:lnTo>
                    <a:pt x="383" y="54"/>
                  </a:lnTo>
                  <a:lnTo>
                    <a:pt x="383" y="54"/>
                  </a:lnTo>
                  <a:lnTo>
                    <a:pt x="387" y="51"/>
                  </a:lnTo>
                  <a:lnTo>
                    <a:pt x="391" y="51"/>
                  </a:lnTo>
                  <a:lnTo>
                    <a:pt x="391" y="51"/>
                  </a:lnTo>
                  <a:lnTo>
                    <a:pt x="394" y="50"/>
                  </a:lnTo>
                  <a:lnTo>
                    <a:pt x="397" y="47"/>
                  </a:lnTo>
                  <a:lnTo>
                    <a:pt x="401" y="46"/>
                  </a:lnTo>
                  <a:lnTo>
                    <a:pt x="404" y="44"/>
                  </a:lnTo>
                  <a:lnTo>
                    <a:pt x="404" y="44"/>
                  </a:lnTo>
                  <a:lnTo>
                    <a:pt x="407" y="44"/>
                  </a:lnTo>
                  <a:lnTo>
                    <a:pt x="408" y="44"/>
                  </a:lnTo>
                  <a:lnTo>
                    <a:pt x="411" y="43"/>
                  </a:lnTo>
                  <a:lnTo>
                    <a:pt x="412" y="38"/>
                  </a:lnTo>
                  <a:lnTo>
                    <a:pt x="412" y="38"/>
                  </a:lnTo>
                  <a:lnTo>
                    <a:pt x="408" y="37"/>
                  </a:lnTo>
                  <a:lnTo>
                    <a:pt x="405" y="37"/>
                  </a:lnTo>
                  <a:lnTo>
                    <a:pt x="401" y="37"/>
                  </a:lnTo>
                  <a:lnTo>
                    <a:pt x="400" y="40"/>
                  </a:lnTo>
                  <a:lnTo>
                    <a:pt x="400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4" name="Freeform 328">
              <a:extLst>
                <a:ext uri="{FF2B5EF4-FFF2-40B4-BE49-F238E27FC236}">
                  <a16:creationId xmlns:a16="http://schemas.microsoft.com/office/drawing/2014/main" id="{7AF8C470-8853-978B-88F1-553D568158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77670" y="3219139"/>
              <a:ext cx="401022" cy="399542"/>
            </a:xfrm>
            <a:custGeom>
              <a:avLst/>
              <a:gdLst/>
              <a:ahLst/>
              <a:cxnLst>
                <a:cxn ang="0">
                  <a:pos x="246" y="28"/>
                </a:cxn>
                <a:cxn ang="0">
                  <a:pos x="213" y="11"/>
                </a:cxn>
                <a:cxn ang="0">
                  <a:pos x="196" y="1"/>
                </a:cxn>
                <a:cxn ang="0">
                  <a:pos x="197" y="13"/>
                </a:cxn>
                <a:cxn ang="0">
                  <a:pos x="192" y="34"/>
                </a:cxn>
                <a:cxn ang="0">
                  <a:pos x="186" y="44"/>
                </a:cxn>
                <a:cxn ang="0">
                  <a:pos x="170" y="55"/>
                </a:cxn>
                <a:cxn ang="0">
                  <a:pos x="167" y="64"/>
                </a:cxn>
                <a:cxn ang="0">
                  <a:pos x="169" y="78"/>
                </a:cxn>
                <a:cxn ang="0">
                  <a:pos x="185" y="71"/>
                </a:cxn>
                <a:cxn ang="0">
                  <a:pos x="175" y="61"/>
                </a:cxn>
                <a:cxn ang="0">
                  <a:pos x="183" y="58"/>
                </a:cxn>
                <a:cxn ang="0">
                  <a:pos x="212" y="64"/>
                </a:cxn>
                <a:cxn ang="0">
                  <a:pos x="223" y="59"/>
                </a:cxn>
                <a:cxn ang="0">
                  <a:pos x="246" y="49"/>
                </a:cxn>
                <a:cxn ang="0">
                  <a:pos x="254" y="40"/>
                </a:cxn>
                <a:cxn ang="0">
                  <a:pos x="271" y="21"/>
                </a:cxn>
                <a:cxn ang="0">
                  <a:pos x="257" y="25"/>
                </a:cxn>
                <a:cxn ang="0">
                  <a:pos x="165" y="108"/>
                </a:cxn>
                <a:cxn ang="0">
                  <a:pos x="165" y="121"/>
                </a:cxn>
                <a:cxn ang="0">
                  <a:pos x="157" y="139"/>
                </a:cxn>
                <a:cxn ang="0">
                  <a:pos x="143" y="155"/>
                </a:cxn>
                <a:cxn ang="0">
                  <a:pos x="125" y="162"/>
                </a:cxn>
                <a:cxn ang="0">
                  <a:pos x="118" y="156"/>
                </a:cxn>
                <a:cxn ang="0">
                  <a:pos x="111" y="175"/>
                </a:cxn>
                <a:cxn ang="0">
                  <a:pos x="102" y="186"/>
                </a:cxn>
                <a:cxn ang="0">
                  <a:pos x="92" y="187"/>
                </a:cxn>
                <a:cxn ang="0">
                  <a:pos x="68" y="190"/>
                </a:cxn>
                <a:cxn ang="0">
                  <a:pos x="49" y="192"/>
                </a:cxn>
                <a:cxn ang="0">
                  <a:pos x="19" y="212"/>
                </a:cxn>
                <a:cxn ang="0">
                  <a:pos x="29" y="217"/>
                </a:cxn>
                <a:cxn ang="0">
                  <a:pos x="58" y="209"/>
                </a:cxn>
                <a:cxn ang="0">
                  <a:pos x="91" y="207"/>
                </a:cxn>
                <a:cxn ang="0">
                  <a:pos x="91" y="223"/>
                </a:cxn>
                <a:cxn ang="0">
                  <a:pos x="115" y="210"/>
                </a:cxn>
                <a:cxn ang="0">
                  <a:pos x="118" y="205"/>
                </a:cxn>
                <a:cxn ang="0">
                  <a:pos x="139" y="203"/>
                </a:cxn>
                <a:cxn ang="0">
                  <a:pos x="150" y="205"/>
                </a:cxn>
                <a:cxn ang="0">
                  <a:pos x="160" y="195"/>
                </a:cxn>
                <a:cxn ang="0">
                  <a:pos x="175" y="193"/>
                </a:cxn>
                <a:cxn ang="0">
                  <a:pos x="179" y="170"/>
                </a:cxn>
                <a:cxn ang="0">
                  <a:pos x="183" y="145"/>
                </a:cxn>
                <a:cxn ang="0">
                  <a:pos x="199" y="125"/>
                </a:cxn>
                <a:cxn ang="0">
                  <a:pos x="189" y="82"/>
                </a:cxn>
                <a:cxn ang="0">
                  <a:pos x="65" y="215"/>
                </a:cxn>
                <a:cxn ang="0">
                  <a:pos x="45" y="222"/>
                </a:cxn>
                <a:cxn ang="0">
                  <a:pos x="51" y="240"/>
                </a:cxn>
                <a:cxn ang="0">
                  <a:pos x="62" y="230"/>
                </a:cxn>
                <a:cxn ang="0">
                  <a:pos x="78" y="226"/>
                </a:cxn>
                <a:cxn ang="0">
                  <a:pos x="74" y="210"/>
                </a:cxn>
                <a:cxn ang="0">
                  <a:pos x="32" y="233"/>
                </a:cxn>
                <a:cxn ang="0">
                  <a:pos x="22" y="224"/>
                </a:cxn>
                <a:cxn ang="0">
                  <a:pos x="7" y="227"/>
                </a:cxn>
                <a:cxn ang="0">
                  <a:pos x="5" y="240"/>
                </a:cxn>
                <a:cxn ang="0">
                  <a:pos x="12" y="237"/>
                </a:cxn>
                <a:cxn ang="0">
                  <a:pos x="14" y="269"/>
                </a:cxn>
                <a:cxn ang="0">
                  <a:pos x="27" y="260"/>
                </a:cxn>
                <a:cxn ang="0">
                  <a:pos x="37" y="236"/>
                </a:cxn>
              </a:cxnLst>
              <a:rect l="0" t="0" r="r" b="b"/>
              <a:pathLst>
                <a:path w="271" h="270">
                  <a:moveTo>
                    <a:pt x="257" y="25"/>
                  </a:moveTo>
                  <a:lnTo>
                    <a:pt x="257" y="25"/>
                  </a:lnTo>
                  <a:lnTo>
                    <a:pt x="256" y="24"/>
                  </a:lnTo>
                  <a:lnTo>
                    <a:pt x="254" y="24"/>
                  </a:lnTo>
                  <a:lnTo>
                    <a:pt x="250" y="25"/>
                  </a:lnTo>
                  <a:lnTo>
                    <a:pt x="246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7" y="30"/>
                  </a:lnTo>
                  <a:lnTo>
                    <a:pt x="233" y="27"/>
                  </a:lnTo>
                  <a:lnTo>
                    <a:pt x="223" y="21"/>
                  </a:lnTo>
                  <a:lnTo>
                    <a:pt x="213" y="11"/>
                  </a:lnTo>
                  <a:lnTo>
                    <a:pt x="206" y="4"/>
                  </a:lnTo>
                  <a:lnTo>
                    <a:pt x="206" y="4"/>
                  </a:lnTo>
                  <a:lnTo>
                    <a:pt x="203" y="1"/>
                  </a:lnTo>
                  <a:lnTo>
                    <a:pt x="202" y="0"/>
                  </a:lnTo>
                  <a:lnTo>
                    <a:pt x="199" y="0"/>
                  </a:lnTo>
                  <a:lnTo>
                    <a:pt x="196" y="1"/>
                  </a:lnTo>
                  <a:lnTo>
                    <a:pt x="194" y="3"/>
                  </a:lnTo>
                  <a:lnTo>
                    <a:pt x="194" y="4"/>
                  </a:lnTo>
                  <a:lnTo>
                    <a:pt x="194" y="7"/>
                  </a:lnTo>
                  <a:lnTo>
                    <a:pt x="196" y="8"/>
                  </a:lnTo>
                  <a:lnTo>
                    <a:pt x="196" y="8"/>
                  </a:lnTo>
                  <a:lnTo>
                    <a:pt x="197" y="13"/>
                  </a:lnTo>
                  <a:lnTo>
                    <a:pt x="196" y="15"/>
                  </a:lnTo>
                  <a:lnTo>
                    <a:pt x="194" y="20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3" y="30"/>
                  </a:lnTo>
                  <a:lnTo>
                    <a:pt x="192" y="34"/>
                  </a:lnTo>
                  <a:lnTo>
                    <a:pt x="190" y="37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89" y="41"/>
                  </a:lnTo>
                  <a:lnTo>
                    <a:pt x="189" y="42"/>
                  </a:lnTo>
                  <a:lnTo>
                    <a:pt x="186" y="44"/>
                  </a:lnTo>
                  <a:lnTo>
                    <a:pt x="176" y="45"/>
                  </a:lnTo>
                  <a:lnTo>
                    <a:pt x="176" y="45"/>
                  </a:lnTo>
                  <a:lnTo>
                    <a:pt x="173" y="47"/>
                  </a:lnTo>
                  <a:lnTo>
                    <a:pt x="173" y="49"/>
                  </a:lnTo>
                  <a:lnTo>
                    <a:pt x="173" y="52"/>
                  </a:lnTo>
                  <a:lnTo>
                    <a:pt x="170" y="55"/>
                  </a:lnTo>
                  <a:lnTo>
                    <a:pt x="170" y="55"/>
                  </a:lnTo>
                  <a:lnTo>
                    <a:pt x="166" y="57"/>
                  </a:lnTo>
                  <a:lnTo>
                    <a:pt x="165" y="59"/>
                  </a:lnTo>
                  <a:lnTo>
                    <a:pt x="166" y="62"/>
                  </a:lnTo>
                  <a:lnTo>
                    <a:pt x="167" y="64"/>
                  </a:lnTo>
                  <a:lnTo>
                    <a:pt x="167" y="64"/>
                  </a:lnTo>
                  <a:lnTo>
                    <a:pt x="169" y="67"/>
                  </a:lnTo>
                  <a:lnTo>
                    <a:pt x="169" y="69"/>
                  </a:lnTo>
                  <a:lnTo>
                    <a:pt x="167" y="77"/>
                  </a:lnTo>
                  <a:lnTo>
                    <a:pt x="167" y="77"/>
                  </a:lnTo>
                  <a:lnTo>
                    <a:pt x="167" y="78"/>
                  </a:lnTo>
                  <a:lnTo>
                    <a:pt x="169" y="78"/>
                  </a:lnTo>
                  <a:lnTo>
                    <a:pt x="176" y="74"/>
                  </a:lnTo>
                  <a:lnTo>
                    <a:pt x="176" y="74"/>
                  </a:lnTo>
                  <a:lnTo>
                    <a:pt x="177" y="72"/>
                  </a:lnTo>
                  <a:lnTo>
                    <a:pt x="180" y="72"/>
                  </a:lnTo>
                  <a:lnTo>
                    <a:pt x="183" y="72"/>
                  </a:lnTo>
                  <a:lnTo>
                    <a:pt x="185" y="71"/>
                  </a:lnTo>
                  <a:lnTo>
                    <a:pt x="185" y="71"/>
                  </a:lnTo>
                  <a:lnTo>
                    <a:pt x="183" y="69"/>
                  </a:lnTo>
                  <a:lnTo>
                    <a:pt x="183" y="68"/>
                  </a:lnTo>
                  <a:lnTo>
                    <a:pt x="179" y="65"/>
                  </a:lnTo>
                  <a:lnTo>
                    <a:pt x="176" y="62"/>
                  </a:lnTo>
                  <a:lnTo>
                    <a:pt x="175" y="61"/>
                  </a:lnTo>
                  <a:lnTo>
                    <a:pt x="175" y="59"/>
                  </a:lnTo>
                  <a:lnTo>
                    <a:pt x="175" y="59"/>
                  </a:lnTo>
                  <a:lnTo>
                    <a:pt x="175" y="58"/>
                  </a:lnTo>
                  <a:lnTo>
                    <a:pt x="176" y="58"/>
                  </a:lnTo>
                  <a:lnTo>
                    <a:pt x="179" y="58"/>
                  </a:lnTo>
                  <a:lnTo>
                    <a:pt x="183" y="58"/>
                  </a:lnTo>
                  <a:lnTo>
                    <a:pt x="187" y="58"/>
                  </a:lnTo>
                  <a:lnTo>
                    <a:pt x="187" y="58"/>
                  </a:lnTo>
                  <a:lnTo>
                    <a:pt x="193" y="57"/>
                  </a:lnTo>
                  <a:lnTo>
                    <a:pt x="199" y="58"/>
                  </a:lnTo>
                  <a:lnTo>
                    <a:pt x="206" y="59"/>
                  </a:lnTo>
                  <a:lnTo>
                    <a:pt x="212" y="64"/>
                  </a:lnTo>
                  <a:lnTo>
                    <a:pt x="212" y="64"/>
                  </a:lnTo>
                  <a:lnTo>
                    <a:pt x="216" y="67"/>
                  </a:lnTo>
                  <a:lnTo>
                    <a:pt x="219" y="67"/>
                  </a:lnTo>
                  <a:lnTo>
                    <a:pt x="222" y="65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7"/>
                  </a:lnTo>
                  <a:lnTo>
                    <a:pt x="224" y="55"/>
                  </a:lnTo>
                  <a:lnTo>
                    <a:pt x="230" y="51"/>
                  </a:lnTo>
                  <a:lnTo>
                    <a:pt x="237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51" y="48"/>
                  </a:lnTo>
                  <a:lnTo>
                    <a:pt x="256" y="47"/>
                  </a:lnTo>
                  <a:lnTo>
                    <a:pt x="256" y="44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4" y="40"/>
                  </a:lnTo>
                  <a:lnTo>
                    <a:pt x="256" y="38"/>
                  </a:lnTo>
                  <a:lnTo>
                    <a:pt x="261" y="32"/>
                  </a:lnTo>
                  <a:lnTo>
                    <a:pt x="268" y="25"/>
                  </a:lnTo>
                  <a:lnTo>
                    <a:pt x="271" y="24"/>
                  </a:lnTo>
                  <a:lnTo>
                    <a:pt x="271" y="21"/>
                  </a:lnTo>
                  <a:lnTo>
                    <a:pt x="271" y="21"/>
                  </a:lnTo>
                  <a:lnTo>
                    <a:pt x="271" y="21"/>
                  </a:lnTo>
                  <a:lnTo>
                    <a:pt x="270" y="21"/>
                  </a:lnTo>
                  <a:lnTo>
                    <a:pt x="266" y="24"/>
                  </a:lnTo>
                  <a:lnTo>
                    <a:pt x="260" y="27"/>
                  </a:lnTo>
                  <a:lnTo>
                    <a:pt x="258" y="27"/>
                  </a:lnTo>
                  <a:lnTo>
                    <a:pt x="257" y="25"/>
                  </a:lnTo>
                  <a:lnTo>
                    <a:pt x="257" y="25"/>
                  </a:lnTo>
                  <a:close/>
                  <a:moveTo>
                    <a:pt x="170" y="91"/>
                  </a:moveTo>
                  <a:lnTo>
                    <a:pt x="170" y="91"/>
                  </a:lnTo>
                  <a:lnTo>
                    <a:pt x="166" y="95"/>
                  </a:lnTo>
                  <a:lnTo>
                    <a:pt x="165" y="101"/>
                  </a:lnTo>
                  <a:lnTo>
                    <a:pt x="165" y="108"/>
                  </a:lnTo>
                  <a:lnTo>
                    <a:pt x="165" y="109"/>
                  </a:lnTo>
                  <a:lnTo>
                    <a:pt x="167" y="112"/>
                  </a:lnTo>
                  <a:lnTo>
                    <a:pt x="167" y="112"/>
                  </a:lnTo>
                  <a:lnTo>
                    <a:pt x="167" y="114"/>
                  </a:lnTo>
                  <a:lnTo>
                    <a:pt x="167" y="116"/>
                  </a:lnTo>
                  <a:lnTo>
                    <a:pt x="165" y="121"/>
                  </a:lnTo>
                  <a:lnTo>
                    <a:pt x="160" y="126"/>
                  </a:lnTo>
                  <a:lnTo>
                    <a:pt x="159" y="131"/>
                  </a:lnTo>
                  <a:lnTo>
                    <a:pt x="159" y="133"/>
                  </a:lnTo>
                  <a:lnTo>
                    <a:pt x="159" y="133"/>
                  </a:lnTo>
                  <a:lnTo>
                    <a:pt x="159" y="136"/>
                  </a:lnTo>
                  <a:lnTo>
                    <a:pt x="157" y="139"/>
                  </a:lnTo>
                  <a:lnTo>
                    <a:pt x="155" y="142"/>
                  </a:lnTo>
                  <a:lnTo>
                    <a:pt x="150" y="145"/>
                  </a:lnTo>
                  <a:lnTo>
                    <a:pt x="149" y="149"/>
                  </a:lnTo>
                  <a:lnTo>
                    <a:pt x="149" y="149"/>
                  </a:lnTo>
                  <a:lnTo>
                    <a:pt x="148" y="153"/>
                  </a:lnTo>
                  <a:lnTo>
                    <a:pt x="143" y="155"/>
                  </a:lnTo>
                  <a:lnTo>
                    <a:pt x="139" y="156"/>
                  </a:lnTo>
                  <a:lnTo>
                    <a:pt x="135" y="160"/>
                  </a:lnTo>
                  <a:lnTo>
                    <a:pt x="135" y="160"/>
                  </a:lnTo>
                  <a:lnTo>
                    <a:pt x="132" y="162"/>
                  </a:lnTo>
                  <a:lnTo>
                    <a:pt x="129" y="163"/>
                  </a:lnTo>
                  <a:lnTo>
                    <a:pt x="125" y="162"/>
                  </a:lnTo>
                  <a:lnTo>
                    <a:pt x="123" y="159"/>
                  </a:lnTo>
                  <a:lnTo>
                    <a:pt x="123" y="155"/>
                  </a:lnTo>
                  <a:lnTo>
                    <a:pt x="123" y="155"/>
                  </a:lnTo>
                  <a:lnTo>
                    <a:pt x="123" y="153"/>
                  </a:lnTo>
                  <a:lnTo>
                    <a:pt x="122" y="153"/>
                  </a:lnTo>
                  <a:lnTo>
                    <a:pt x="118" y="156"/>
                  </a:lnTo>
                  <a:lnTo>
                    <a:pt x="113" y="160"/>
                  </a:lnTo>
                  <a:lnTo>
                    <a:pt x="112" y="165"/>
                  </a:lnTo>
                  <a:lnTo>
                    <a:pt x="112" y="168"/>
                  </a:lnTo>
                  <a:lnTo>
                    <a:pt x="112" y="168"/>
                  </a:lnTo>
                  <a:lnTo>
                    <a:pt x="112" y="172"/>
                  </a:lnTo>
                  <a:lnTo>
                    <a:pt x="111" y="175"/>
                  </a:lnTo>
                  <a:lnTo>
                    <a:pt x="106" y="178"/>
                  </a:lnTo>
                  <a:lnTo>
                    <a:pt x="102" y="180"/>
                  </a:lnTo>
                  <a:lnTo>
                    <a:pt x="101" y="182"/>
                  </a:lnTo>
                  <a:lnTo>
                    <a:pt x="102" y="185"/>
                  </a:lnTo>
                  <a:lnTo>
                    <a:pt x="102" y="185"/>
                  </a:lnTo>
                  <a:lnTo>
                    <a:pt x="102" y="186"/>
                  </a:lnTo>
                  <a:lnTo>
                    <a:pt x="102" y="187"/>
                  </a:lnTo>
                  <a:lnTo>
                    <a:pt x="98" y="189"/>
                  </a:lnTo>
                  <a:lnTo>
                    <a:pt x="93" y="189"/>
                  </a:lnTo>
                  <a:lnTo>
                    <a:pt x="92" y="189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92" y="186"/>
                  </a:lnTo>
                  <a:lnTo>
                    <a:pt x="91" y="185"/>
                  </a:lnTo>
                  <a:lnTo>
                    <a:pt x="86" y="185"/>
                  </a:lnTo>
                  <a:lnTo>
                    <a:pt x="72" y="190"/>
                  </a:lnTo>
                  <a:lnTo>
                    <a:pt x="72" y="190"/>
                  </a:lnTo>
                  <a:lnTo>
                    <a:pt x="68" y="190"/>
                  </a:lnTo>
                  <a:lnTo>
                    <a:pt x="65" y="190"/>
                  </a:lnTo>
                  <a:lnTo>
                    <a:pt x="59" y="190"/>
                  </a:lnTo>
                  <a:lnTo>
                    <a:pt x="54" y="189"/>
                  </a:lnTo>
                  <a:lnTo>
                    <a:pt x="51" y="189"/>
                  </a:lnTo>
                  <a:lnTo>
                    <a:pt x="49" y="192"/>
                  </a:lnTo>
                  <a:lnTo>
                    <a:pt x="49" y="192"/>
                  </a:lnTo>
                  <a:lnTo>
                    <a:pt x="37" y="202"/>
                  </a:lnTo>
                  <a:lnTo>
                    <a:pt x="31" y="207"/>
                  </a:lnTo>
                  <a:lnTo>
                    <a:pt x="24" y="210"/>
                  </a:lnTo>
                  <a:lnTo>
                    <a:pt x="24" y="210"/>
                  </a:lnTo>
                  <a:lnTo>
                    <a:pt x="21" y="210"/>
                  </a:lnTo>
                  <a:lnTo>
                    <a:pt x="19" y="212"/>
                  </a:lnTo>
                  <a:lnTo>
                    <a:pt x="19" y="216"/>
                  </a:lnTo>
                  <a:lnTo>
                    <a:pt x="21" y="219"/>
                  </a:lnTo>
                  <a:lnTo>
                    <a:pt x="22" y="219"/>
                  </a:lnTo>
                  <a:lnTo>
                    <a:pt x="24" y="219"/>
                  </a:lnTo>
                  <a:lnTo>
                    <a:pt x="24" y="219"/>
                  </a:lnTo>
                  <a:lnTo>
                    <a:pt x="29" y="217"/>
                  </a:lnTo>
                  <a:lnTo>
                    <a:pt x="34" y="217"/>
                  </a:lnTo>
                  <a:lnTo>
                    <a:pt x="38" y="217"/>
                  </a:lnTo>
                  <a:lnTo>
                    <a:pt x="42" y="215"/>
                  </a:lnTo>
                  <a:lnTo>
                    <a:pt x="42" y="215"/>
                  </a:lnTo>
                  <a:lnTo>
                    <a:pt x="47" y="212"/>
                  </a:lnTo>
                  <a:lnTo>
                    <a:pt x="58" y="209"/>
                  </a:lnTo>
                  <a:lnTo>
                    <a:pt x="69" y="206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6" y="205"/>
                  </a:lnTo>
                  <a:lnTo>
                    <a:pt x="89" y="206"/>
                  </a:lnTo>
                  <a:lnTo>
                    <a:pt x="91" y="207"/>
                  </a:lnTo>
                  <a:lnTo>
                    <a:pt x="91" y="209"/>
                  </a:lnTo>
                  <a:lnTo>
                    <a:pt x="89" y="213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22"/>
                  </a:lnTo>
                  <a:lnTo>
                    <a:pt x="91" y="223"/>
                  </a:lnTo>
                  <a:lnTo>
                    <a:pt x="96" y="224"/>
                  </a:lnTo>
                  <a:lnTo>
                    <a:pt x="102" y="223"/>
                  </a:lnTo>
                  <a:lnTo>
                    <a:pt x="108" y="219"/>
                  </a:lnTo>
                  <a:lnTo>
                    <a:pt x="108" y="219"/>
                  </a:lnTo>
                  <a:lnTo>
                    <a:pt x="115" y="212"/>
                  </a:lnTo>
                  <a:lnTo>
                    <a:pt x="115" y="210"/>
                  </a:lnTo>
                  <a:lnTo>
                    <a:pt x="113" y="207"/>
                  </a:lnTo>
                  <a:lnTo>
                    <a:pt x="113" y="207"/>
                  </a:lnTo>
                  <a:lnTo>
                    <a:pt x="111" y="205"/>
                  </a:lnTo>
                  <a:lnTo>
                    <a:pt x="112" y="202"/>
                  </a:lnTo>
                  <a:lnTo>
                    <a:pt x="115" y="202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22" y="209"/>
                  </a:lnTo>
                  <a:lnTo>
                    <a:pt x="128" y="209"/>
                  </a:lnTo>
                  <a:lnTo>
                    <a:pt x="133" y="207"/>
                  </a:lnTo>
                  <a:lnTo>
                    <a:pt x="136" y="206"/>
                  </a:lnTo>
                  <a:lnTo>
                    <a:pt x="139" y="203"/>
                  </a:lnTo>
                  <a:lnTo>
                    <a:pt x="139" y="203"/>
                  </a:lnTo>
                  <a:lnTo>
                    <a:pt x="142" y="200"/>
                  </a:lnTo>
                  <a:lnTo>
                    <a:pt x="143" y="202"/>
                  </a:lnTo>
                  <a:lnTo>
                    <a:pt x="146" y="203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2" y="203"/>
                  </a:lnTo>
                  <a:lnTo>
                    <a:pt x="155" y="202"/>
                  </a:lnTo>
                  <a:lnTo>
                    <a:pt x="157" y="197"/>
                  </a:lnTo>
                  <a:lnTo>
                    <a:pt x="159" y="195"/>
                  </a:lnTo>
                  <a:lnTo>
                    <a:pt x="159" y="193"/>
                  </a:lnTo>
                  <a:lnTo>
                    <a:pt x="160" y="195"/>
                  </a:lnTo>
                  <a:lnTo>
                    <a:pt x="160" y="195"/>
                  </a:lnTo>
                  <a:lnTo>
                    <a:pt x="160" y="196"/>
                  </a:lnTo>
                  <a:lnTo>
                    <a:pt x="162" y="197"/>
                  </a:lnTo>
                  <a:lnTo>
                    <a:pt x="165" y="197"/>
                  </a:lnTo>
                  <a:lnTo>
                    <a:pt x="170" y="196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76" y="190"/>
                  </a:lnTo>
                  <a:lnTo>
                    <a:pt x="177" y="187"/>
                  </a:lnTo>
                  <a:lnTo>
                    <a:pt x="177" y="180"/>
                  </a:lnTo>
                  <a:lnTo>
                    <a:pt x="177" y="175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82" y="165"/>
                  </a:lnTo>
                  <a:lnTo>
                    <a:pt x="185" y="158"/>
                  </a:lnTo>
                  <a:lnTo>
                    <a:pt x="185" y="152"/>
                  </a:lnTo>
                  <a:lnTo>
                    <a:pt x="183" y="145"/>
                  </a:lnTo>
                  <a:lnTo>
                    <a:pt x="183" y="145"/>
                  </a:lnTo>
                  <a:lnTo>
                    <a:pt x="182" y="142"/>
                  </a:lnTo>
                  <a:lnTo>
                    <a:pt x="183" y="141"/>
                  </a:lnTo>
                  <a:lnTo>
                    <a:pt x="186" y="136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9" y="125"/>
                  </a:lnTo>
                  <a:lnTo>
                    <a:pt x="199" y="119"/>
                  </a:lnTo>
                  <a:lnTo>
                    <a:pt x="196" y="108"/>
                  </a:lnTo>
                  <a:lnTo>
                    <a:pt x="192" y="95"/>
                  </a:lnTo>
                  <a:lnTo>
                    <a:pt x="190" y="85"/>
                  </a:lnTo>
                  <a:lnTo>
                    <a:pt x="190" y="85"/>
                  </a:lnTo>
                  <a:lnTo>
                    <a:pt x="189" y="82"/>
                  </a:lnTo>
                  <a:lnTo>
                    <a:pt x="187" y="82"/>
                  </a:lnTo>
                  <a:lnTo>
                    <a:pt x="182" y="84"/>
                  </a:lnTo>
                  <a:lnTo>
                    <a:pt x="170" y="91"/>
                  </a:lnTo>
                  <a:lnTo>
                    <a:pt x="170" y="91"/>
                  </a:lnTo>
                  <a:close/>
                  <a:moveTo>
                    <a:pt x="65" y="215"/>
                  </a:moveTo>
                  <a:lnTo>
                    <a:pt x="65" y="215"/>
                  </a:lnTo>
                  <a:lnTo>
                    <a:pt x="64" y="216"/>
                  </a:lnTo>
                  <a:lnTo>
                    <a:pt x="59" y="217"/>
                  </a:lnTo>
                  <a:lnTo>
                    <a:pt x="51" y="219"/>
                  </a:lnTo>
                  <a:lnTo>
                    <a:pt x="51" y="219"/>
                  </a:lnTo>
                  <a:lnTo>
                    <a:pt x="48" y="219"/>
                  </a:lnTo>
                  <a:lnTo>
                    <a:pt x="45" y="222"/>
                  </a:lnTo>
                  <a:lnTo>
                    <a:pt x="44" y="229"/>
                  </a:lnTo>
                  <a:lnTo>
                    <a:pt x="45" y="236"/>
                  </a:lnTo>
                  <a:lnTo>
                    <a:pt x="47" y="239"/>
                  </a:lnTo>
                  <a:lnTo>
                    <a:pt x="48" y="240"/>
                  </a:lnTo>
                  <a:lnTo>
                    <a:pt x="48" y="240"/>
                  </a:lnTo>
                  <a:lnTo>
                    <a:pt x="51" y="240"/>
                  </a:lnTo>
                  <a:lnTo>
                    <a:pt x="54" y="240"/>
                  </a:lnTo>
                  <a:lnTo>
                    <a:pt x="55" y="239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9" y="232"/>
                  </a:lnTo>
                  <a:lnTo>
                    <a:pt x="62" y="230"/>
                  </a:lnTo>
                  <a:lnTo>
                    <a:pt x="66" y="22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2" y="230"/>
                  </a:lnTo>
                  <a:lnTo>
                    <a:pt x="74" y="230"/>
                  </a:lnTo>
                  <a:lnTo>
                    <a:pt x="78" y="226"/>
                  </a:lnTo>
                  <a:lnTo>
                    <a:pt x="81" y="222"/>
                  </a:lnTo>
                  <a:lnTo>
                    <a:pt x="82" y="216"/>
                  </a:lnTo>
                  <a:lnTo>
                    <a:pt x="82" y="216"/>
                  </a:lnTo>
                  <a:lnTo>
                    <a:pt x="81" y="213"/>
                  </a:lnTo>
                  <a:lnTo>
                    <a:pt x="79" y="212"/>
                  </a:lnTo>
                  <a:lnTo>
                    <a:pt x="74" y="210"/>
                  </a:lnTo>
                  <a:lnTo>
                    <a:pt x="69" y="212"/>
                  </a:lnTo>
                  <a:lnTo>
                    <a:pt x="66" y="212"/>
                  </a:lnTo>
                  <a:lnTo>
                    <a:pt x="65" y="215"/>
                  </a:lnTo>
                  <a:lnTo>
                    <a:pt x="65" y="215"/>
                  </a:lnTo>
                  <a:close/>
                  <a:moveTo>
                    <a:pt x="32" y="233"/>
                  </a:moveTo>
                  <a:lnTo>
                    <a:pt x="32" y="233"/>
                  </a:lnTo>
                  <a:lnTo>
                    <a:pt x="32" y="232"/>
                  </a:lnTo>
                  <a:lnTo>
                    <a:pt x="31" y="230"/>
                  </a:lnTo>
                  <a:lnTo>
                    <a:pt x="27" y="229"/>
                  </a:lnTo>
                  <a:lnTo>
                    <a:pt x="24" y="227"/>
                  </a:lnTo>
                  <a:lnTo>
                    <a:pt x="22" y="226"/>
                  </a:lnTo>
                  <a:lnTo>
                    <a:pt x="22" y="224"/>
                  </a:lnTo>
                  <a:lnTo>
                    <a:pt x="22" y="224"/>
                  </a:lnTo>
                  <a:lnTo>
                    <a:pt x="19" y="222"/>
                  </a:lnTo>
                  <a:lnTo>
                    <a:pt x="17" y="223"/>
                  </a:lnTo>
                  <a:lnTo>
                    <a:pt x="12" y="224"/>
                  </a:lnTo>
                  <a:lnTo>
                    <a:pt x="7" y="227"/>
                  </a:lnTo>
                  <a:lnTo>
                    <a:pt x="7" y="227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1" y="239"/>
                  </a:lnTo>
                  <a:lnTo>
                    <a:pt x="1" y="239"/>
                  </a:lnTo>
                  <a:lnTo>
                    <a:pt x="2" y="242"/>
                  </a:lnTo>
                  <a:lnTo>
                    <a:pt x="5" y="240"/>
                  </a:lnTo>
                  <a:lnTo>
                    <a:pt x="8" y="237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1" y="233"/>
                  </a:lnTo>
                  <a:lnTo>
                    <a:pt x="12" y="237"/>
                  </a:lnTo>
                  <a:lnTo>
                    <a:pt x="14" y="243"/>
                  </a:lnTo>
                  <a:lnTo>
                    <a:pt x="12" y="250"/>
                  </a:lnTo>
                  <a:lnTo>
                    <a:pt x="12" y="250"/>
                  </a:lnTo>
                  <a:lnTo>
                    <a:pt x="10" y="257"/>
                  </a:lnTo>
                  <a:lnTo>
                    <a:pt x="11" y="264"/>
                  </a:lnTo>
                  <a:lnTo>
                    <a:pt x="14" y="269"/>
                  </a:lnTo>
                  <a:lnTo>
                    <a:pt x="15" y="270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9" y="269"/>
                  </a:lnTo>
                  <a:lnTo>
                    <a:pt x="22" y="267"/>
                  </a:lnTo>
                  <a:lnTo>
                    <a:pt x="27" y="260"/>
                  </a:lnTo>
                  <a:lnTo>
                    <a:pt x="31" y="250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8" y="239"/>
                  </a:lnTo>
                  <a:lnTo>
                    <a:pt x="38" y="237"/>
                  </a:lnTo>
                  <a:lnTo>
                    <a:pt x="37" y="236"/>
                  </a:lnTo>
                  <a:lnTo>
                    <a:pt x="34" y="234"/>
                  </a:lnTo>
                  <a:lnTo>
                    <a:pt x="32" y="234"/>
                  </a:lnTo>
                  <a:lnTo>
                    <a:pt x="32" y="233"/>
                  </a:lnTo>
                  <a:lnTo>
                    <a:pt x="32" y="23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5" name="Freeform 329">
              <a:extLst>
                <a:ext uri="{FF2B5EF4-FFF2-40B4-BE49-F238E27FC236}">
                  <a16:creationId xmlns:a16="http://schemas.microsoft.com/office/drawing/2014/main" id="{5161E952-52C3-6E06-CC8C-C0ED1DA92C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460" y="2967576"/>
              <a:ext cx="1422073" cy="976657"/>
            </a:xfrm>
            <a:custGeom>
              <a:avLst/>
              <a:gdLst/>
              <a:ahLst/>
              <a:cxnLst>
                <a:cxn ang="0">
                  <a:pos x="911" y="124"/>
                </a:cxn>
                <a:cxn ang="0">
                  <a:pos x="870" y="89"/>
                </a:cxn>
                <a:cxn ang="0">
                  <a:pos x="833" y="43"/>
                </a:cxn>
                <a:cxn ang="0">
                  <a:pos x="793" y="3"/>
                </a:cxn>
                <a:cxn ang="0">
                  <a:pos x="732" y="17"/>
                </a:cxn>
                <a:cxn ang="0">
                  <a:pos x="712" y="72"/>
                </a:cxn>
                <a:cxn ang="0">
                  <a:pos x="655" y="120"/>
                </a:cxn>
                <a:cxn ang="0">
                  <a:pos x="707" y="126"/>
                </a:cxn>
                <a:cxn ang="0">
                  <a:pos x="676" y="150"/>
                </a:cxn>
                <a:cxn ang="0">
                  <a:pos x="598" y="178"/>
                </a:cxn>
                <a:cxn ang="0">
                  <a:pos x="557" y="228"/>
                </a:cxn>
                <a:cxn ang="0">
                  <a:pos x="466" y="239"/>
                </a:cxn>
                <a:cxn ang="0">
                  <a:pos x="346" y="224"/>
                </a:cxn>
                <a:cxn ang="0">
                  <a:pos x="312" y="184"/>
                </a:cxn>
                <a:cxn ang="0">
                  <a:pos x="269" y="141"/>
                </a:cxn>
                <a:cxn ang="0">
                  <a:pos x="220" y="93"/>
                </a:cxn>
                <a:cxn ang="0">
                  <a:pos x="197" y="107"/>
                </a:cxn>
                <a:cxn ang="0">
                  <a:pos x="158" y="137"/>
                </a:cxn>
                <a:cxn ang="0">
                  <a:pos x="126" y="171"/>
                </a:cxn>
                <a:cxn ang="0">
                  <a:pos x="111" y="212"/>
                </a:cxn>
                <a:cxn ang="0">
                  <a:pos x="74" y="252"/>
                </a:cxn>
                <a:cxn ang="0">
                  <a:pos x="23" y="265"/>
                </a:cxn>
                <a:cxn ang="0">
                  <a:pos x="16" y="305"/>
                </a:cxn>
                <a:cxn ang="0">
                  <a:pos x="57" y="359"/>
                </a:cxn>
                <a:cxn ang="0">
                  <a:pos x="89" y="386"/>
                </a:cxn>
                <a:cxn ang="0">
                  <a:pos x="74" y="416"/>
                </a:cxn>
                <a:cxn ang="0">
                  <a:pos x="110" y="454"/>
                </a:cxn>
                <a:cxn ang="0">
                  <a:pos x="183" y="488"/>
                </a:cxn>
                <a:cxn ang="0">
                  <a:pos x="232" y="501"/>
                </a:cxn>
                <a:cxn ang="0">
                  <a:pos x="279" y="498"/>
                </a:cxn>
                <a:cxn ang="0">
                  <a:pos x="332" y="474"/>
                </a:cxn>
                <a:cxn ang="0">
                  <a:pos x="369" y="488"/>
                </a:cxn>
                <a:cxn ang="0">
                  <a:pos x="363" y="550"/>
                </a:cxn>
                <a:cxn ang="0">
                  <a:pos x="385" y="578"/>
                </a:cxn>
                <a:cxn ang="0">
                  <a:pos x="410" y="605"/>
                </a:cxn>
                <a:cxn ang="0">
                  <a:pos x="426" y="591"/>
                </a:cxn>
                <a:cxn ang="0">
                  <a:pos x="460" y="587"/>
                </a:cxn>
                <a:cxn ang="0">
                  <a:pos x="507" y="587"/>
                </a:cxn>
                <a:cxn ang="0">
                  <a:pos x="544" y="604"/>
                </a:cxn>
                <a:cxn ang="0">
                  <a:pos x="564" y="626"/>
                </a:cxn>
                <a:cxn ang="0">
                  <a:pos x="632" y="588"/>
                </a:cxn>
                <a:cxn ang="0">
                  <a:pos x="690" y="557"/>
                </a:cxn>
                <a:cxn ang="0">
                  <a:pos x="716" y="530"/>
                </a:cxn>
                <a:cxn ang="0">
                  <a:pos x="744" y="490"/>
                </a:cxn>
                <a:cxn ang="0">
                  <a:pos x="752" y="458"/>
                </a:cxn>
                <a:cxn ang="0">
                  <a:pos x="754" y="443"/>
                </a:cxn>
                <a:cxn ang="0">
                  <a:pos x="753" y="427"/>
                </a:cxn>
                <a:cxn ang="0">
                  <a:pos x="715" y="375"/>
                </a:cxn>
                <a:cxn ang="0">
                  <a:pos x="737" y="340"/>
                </a:cxn>
                <a:cxn ang="0">
                  <a:pos x="742" y="319"/>
                </a:cxn>
                <a:cxn ang="0">
                  <a:pos x="697" y="312"/>
                </a:cxn>
                <a:cxn ang="0">
                  <a:pos x="712" y="282"/>
                </a:cxn>
                <a:cxn ang="0">
                  <a:pos x="749" y="279"/>
                </a:cxn>
                <a:cxn ang="0">
                  <a:pos x="791" y="278"/>
                </a:cxn>
                <a:cxn ang="0">
                  <a:pos x="858" y="247"/>
                </a:cxn>
                <a:cxn ang="0">
                  <a:pos x="884" y="218"/>
                </a:cxn>
                <a:cxn ang="0">
                  <a:pos x="904" y="183"/>
                </a:cxn>
                <a:cxn ang="0">
                  <a:pos x="941" y="164"/>
                </a:cxn>
                <a:cxn ang="0">
                  <a:pos x="725" y="574"/>
                </a:cxn>
                <a:cxn ang="0">
                  <a:pos x="732" y="555"/>
                </a:cxn>
                <a:cxn ang="0">
                  <a:pos x="567" y="653"/>
                </a:cxn>
              </a:cxnLst>
              <a:rect l="0" t="0" r="r" b="b"/>
              <a:pathLst>
                <a:path w="961" h="660">
                  <a:moveTo>
                    <a:pt x="959" y="118"/>
                  </a:moveTo>
                  <a:lnTo>
                    <a:pt x="959" y="118"/>
                  </a:lnTo>
                  <a:lnTo>
                    <a:pt x="958" y="116"/>
                  </a:lnTo>
                  <a:lnTo>
                    <a:pt x="958" y="113"/>
                  </a:lnTo>
                  <a:lnTo>
                    <a:pt x="954" y="113"/>
                  </a:lnTo>
                  <a:lnTo>
                    <a:pt x="949" y="113"/>
                  </a:lnTo>
                  <a:lnTo>
                    <a:pt x="946" y="114"/>
                  </a:lnTo>
                  <a:lnTo>
                    <a:pt x="946" y="114"/>
                  </a:lnTo>
                  <a:lnTo>
                    <a:pt x="942" y="116"/>
                  </a:lnTo>
                  <a:lnTo>
                    <a:pt x="938" y="116"/>
                  </a:lnTo>
                  <a:lnTo>
                    <a:pt x="934" y="117"/>
                  </a:lnTo>
                  <a:lnTo>
                    <a:pt x="931" y="120"/>
                  </a:lnTo>
                  <a:lnTo>
                    <a:pt x="931" y="120"/>
                  </a:lnTo>
                  <a:lnTo>
                    <a:pt x="928" y="123"/>
                  </a:lnTo>
                  <a:lnTo>
                    <a:pt x="925" y="124"/>
                  </a:lnTo>
                  <a:lnTo>
                    <a:pt x="917" y="124"/>
                  </a:lnTo>
                  <a:lnTo>
                    <a:pt x="917" y="124"/>
                  </a:lnTo>
                  <a:lnTo>
                    <a:pt x="911" y="124"/>
                  </a:lnTo>
                  <a:lnTo>
                    <a:pt x="905" y="123"/>
                  </a:lnTo>
                  <a:lnTo>
                    <a:pt x="901" y="120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9" y="114"/>
                  </a:lnTo>
                  <a:lnTo>
                    <a:pt x="898" y="111"/>
                  </a:lnTo>
                  <a:lnTo>
                    <a:pt x="897" y="107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7" y="101"/>
                  </a:lnTo>
                  <a:lnTo>
                    <a:pt x="894" y="100"/>
                  </a:lnTo>
                  <a:lnTo>
                    <a:pt x="890" y="99"/>
                  </a:lnTo>
                  <a:lnTo>
                    <a:pt x="885" y="96"/>
                  </a:lnTo>
                  <a:lnTo>
                    <a:pt x="885" y="96"/>
                  </a:lnTo>
                  <a:lnTo>
                    <a:pt x="881" y="93"/>
                  </a:lnTo>
                  <a:lnTo>
                    <a:pt x="877" y="90"/>
                  </a:lnTo>
                  <a:lnTo>
                    <a:pt x="872" y="89"/>
                  </a:lnTo>
                  <a:lnTo>
                    <a:pt x="870" y="89"/>
                  </a:lnTo>
                  <a:lnTo>
                    <a:pt x="870" y="89"/>
                  </a:lnTo>
                  <a:lnTo>
                    <a:pt x="867" y="89"/>
                  </a:lnTo>
                  <a:lnTo>
                    <a:pt x="864" y="87"/>
                  </a:lnTo>
                  <a:lnTo>
                    <a:pt x="860" y="84"/>
                  </a:lnTo>
                  <a:lnTo>
                    <a:pt x="854" y="83"/>
                  </a:lnTo>
                  <a:lnTo>
                    <a:pt x="854" y="83"/>
                  </a:lnTo>
                  <a:lnTo>
                    <a:pt x="850" y="82"/>
                  </a:lnTo>
                  <a:lnTo>
                    <a:pt x="847" y="80"/>
                  </a:lnTo>
                  <a:lnTo>
                    <a:pt x="847" y="77"/>
                  </a:lnTo>
                  <a:lnTo>
                    <a:pt x="848" y="74"/>
                  </a:lnTo>
                  <a:lnTo>
                    <a:pt x="848" y="74"/>
                  </a:lnTo>
                  <a:lnTo>
                    <a:pt x="847" y="70"/>
                  </a:lnTo>
                  <a:lnTo>
                    <a:pt x="844" y="66"/>
                  </a:lnTo>
                  <a:lnTo>
                    <a:pt x="840" y="54"/>
                  </a:lnTo>
                  <a:lnTo>
                    <a:pt x="840" y="54"/>
                  </a:lnTo>
                  <a:lnTo>
                    <a:pt x="838" y="52"/>
                  </a:lnTo>
                  <a:lnTo>
                    <a:pt x="835" y="47"/>
                  </a:lnTo>
                  <a:lnTo>
                    <a:pt x="833" y="43"/>
                  </a:lnTo>
                  <a:lnTo>
                    <a:pt x="830" y="36"/>
                  </a:lnTo>
                  <a:lnTo>
                    <a:pt x="830" y="36"/>
                  </a:lnTo>
                  <a:lnTo>
                    <a:pt x="828" y="29"/>
                  </a:lnTo>
                  <a:lnTo>
                    <a:pt x="826" y="26"/>
                  </a:lnTo>
                  <a:lnTo>
                    <a:pt x="823" y="25"/>
                  </a:lnTo>
                  <a:lnTo>
                    <a:pt x="823" y="22"/>
                  </a:lnTo>
                  <a:lnTo>
                    <a:pt x="823" y="22"/>
                  </a:lnTo>
                  <a:lnTo>
                    <a:pt x="823" y="19"/>
                  </a:lnTo>
                  <a:lnTo>
                    <a:pt x="821" y="17"/>
                  </a:lnTo>
                  <a:lnTo>
                    <a:pt x="818" y="15"/>
                  </a:lnTo>
                  <a:lnTo>
                    <a:pt x="816" y="12"/>
                  </a:lnTo>
                  <a:lnTo>
                    <a:pt x="813" y="9"/>
                  </a:lnTo>
                  <a:lnTo>
                    <a:pt x="813" y="9"/>
                  </a:lnTo>
                  <a:lnTo>
                    <a:pt x="808" y="8"/>
                  </a:lnTo>
                  <a:lnTo>
                    <a:pt x="804" y="6"/>
                  </a:lnTo>
                  <a:lnTo>
                    <a:pt x="798" y="6"/>
                  </a:lnTo>
                  <a:lnTo>
                    <a:pt x="793" y="3"/>
                  </a:lnTo>
                  <a:lnTo>
                    <a:pt x="793" y="3"/>
                  </a:lnTo>
                  <a:lnTo>
                    <a:pt x="787" y="2"/>
                  </a:lnTo>
                  <a:lnTo>
                    <a:pt x="783" y="2"/>
                  </a:lnTo>
                  <a:lnTo>
                    <a:pt x="779" y="2"/>
                  </a:lnTo>
                  <a:lnTo>
                    <a:pt x="774" y="0"/>
                  </a:lnTo>
                  <a:lnTo>
                    <a:pt x="774" y="0"/>
                  </a:lnTo>
                  <a:lnTo>
                    <a:pt x="769" y="0"/>
                  </a:lnTo>
                  <a:lnTo>
                    <a:pt x="762" y="0"/>
                  </a:lnTo>
                  <a:lnTo>
                    <a:pt x="752" y="3"/>
                  </a:lnTo>
                  <a:lnTo>
                    <a:pt x="752" y="3"/>
                  </a:lnTo>
                  <a:lnTo>
                    <a:pt x="743" y="3"/>
                  </a:lnTo>
                  <a:lnTo>
                    <a:pt x="736" y="5"/>
                  </a:lnTo>
                  <a:lnTo>
                    <a:pt x="733" y="6"/>
                  </a:lnTo>
                  <a:lnTo>
                    <a:pt x="730" y="9"/>
                  </a:lnTo>
                  <a:lnTo>
                    <a:pt x="730" y="9"/>
                  </a:lnTo>
                  <a:lnTo>
                    <a:pt x="727" y="15"/>
                  </a:lnTo>
                  <a:lnTo>
                    <a:pt x="727" y="17"/>
                  </a:lnTo>
                  <a:lnTo>
                    <a:pt x="730" y="17"/>
                  </a:lnTo>
                  <a:lnTo>
                    <a:pt x="732" y="17"/>
                  </a:lnTo>
                  <a:lnTo>
                    <a:pt x="732" y="17"/>
                  </a:lnTo>
                  <a:lnTo>
                    <a:pt x="733" y="19"/>
                  </a:lnTo>
                  <a:lnTo>
                    <a:pt x="734" y="22"/>
                  </a:lnTo>
                  <a:lnTo>
                    <a:pt x="737" y="29"/>
                  </a:lnTo>
                  <a:lnTo>
                    <a:pt x="737" y="29"/>
                  </a:lnTo>
                  <a:lnTo>
                    <a:pt x="736" y="32"/>
                  </a:lnTo>
                  <a:lnTo>
                    <a:pt x="734" y="35"/>
                  </a:lnTo>
                  <a:lnTo>
                    <a:pt x="730" y="37"/>
                  </a:lnTo>
                  <a:lnTo>
                    <a:pt x="730" y="37"/>
                  </a:lnTo>
                  <a:lnTo>
                    <a:pt x="727" y="39"/>
                  </a:lnTo>
                  <a:lnTo>
                    <a:pt x="725" y="43"/>
                  </a:lnTo>
                  <a:lnTo>
                    <a:pt x="720" y="53"/>
                  </a:lnTo>
                  <a:lnTo>
                    <a:pt x="720" y="53"/>
                  </a:lnTo>
                  <a:lnTo>
                    <a:pt x="715" y="62"/>
                  </a:lnTo>
                  <a:lnTo>
                    <a:pt x="713" y="66"/>
                  </a:lnTo>
                  <a:lnTo>
                    <a:pt x="712" y="69"/>
                  </a:lnTo>
                  <a:lnTo>
                    <a:pt x="712" y="69"/>
                  </a:lnTo>
                  <a:lnTo>
                    <a:pt x="712" y="72"/>
                  </a:lnTo>
                  <a:lnTo>
                    <a:pt x="710" y="73"/>
                  </a:lnTo>
                  <a:lnTo>
                    <a:pt x="705" y="76"/>
                  </a:lnTo>
                  <a:lnTo>
                    <a:pt x="705" y="76"/>
                  </a:lnTo>
                  <a:lnTo>
                    <a:pt x="697" y="80"/>
                  </a:lnTo>
                  <a:lnTo>
                    <a:pt x="690" y="84"/>
                  </a:lnTo>
                  <a:lnTo>
                    <a:pt x="690" y="84"/>
                  </a:lnTo>
                  <a:lnTo>
                    <a:pt x="682" y="84"/>
                  </a:lnTo>
                  <a:lnTo>
                    <a:pt x="676" y="82"/>
                  </a:lnTo>
                  <a:lnTo>
                    <a:pt x="675" y="80"/>
                  </a:lnTo>
                  <a:lnTo>
                    <a:pt x="675" y="80"/>
                  </a:lnTo>
                  <a:lnTo>
                    <a:pt x="673" y="79"/>
                  </a:lnTo>
                  <a:lnTo>
                    <a:pt x="670" y="77"/>
                  </a:lnTo>
                  <a:lnTo>
                    <a:pt x="658" y="103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3" y="113"/>
                  </a:lnTo>
                  <a:lnTo>
                    <a:pt x="652" y="116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9" y="123"/>
                  </a:lnTo>
                  <a:lnTo>
                    <a:pt x="662" y="123"/>
                  </a:lnTo>
                  <a:lnTo>
                    <a:pt x="665" y="121"/>
                  </a:lnTo>
                  <a:lnTo>
                    <a:pt x="670" y="120"/>
                  </a:lnTo>
                  <a:lnTo>
                    <a:pt x="670" y="120"/>
                  </a:lnTo>
                  <a:lnTo>
                    <a:pt x="678" y="121"/>
                  </a:lnTo>
                  <a:lnTo>
                    <a:pt x="682" y="124"/>
                  </a:lnTo>
                  <a:lnTo>
                    <a:pt x="685" y="124"/>
                  </a:lnTo>
                  <a:lnTo>
                    <a:pt x="686" y="124"/>
                  </a:lnTo>
                  <a:lnTo>
                    <a:pt x="686" y="123"/>
                  </a:lnTo>
                  <a:lnTo>
                    <a:pt x="686" y="123"/>
                  </a:lnTo>
                  <a:lnTo>
                    <a:pt x="689" y="118"/>
                  </a:lnTo>
                  <a:lnTo>
                    <a:pt x="693" y="117"/>
                  </a:lnTo>
                  <a:lnTo>
                    <a:pt x="697" y="117"/>
                  </a:lnTo>
                  <a:lnTo>
                    <a:pt x="702" y="120"/>
                  </a:lnTo>
                  <a:lnTo>
                    <a:pt x="702" y="120"/>
                  </a:lnTo>
                  <a:lnTo>
                    <a:pt x="707" y="126"/>
                  </a:lnTo>
                  <a:lnTo>
                    <a:pt x="715" y="131"/>
                  </a:lnTo>
                  <a:lnTo>
                    <a:pt x="720" y="137"/>
                  </a:lnTo>
                  <a:lnTo>
                    <a:pt x="722" y="140"/>
                  </a:lnTo>
                  <a:lnTo>
                    <a:pt x="723" y="143"/>
                  </a:lnTo>
                  <a:lnTo>
                    <a:pt x="723" y="143"/>
                  </a:lnTo>
                  <a:lnTo>
                    <a:pt x="722" y="144"/>
                  </a:lnTo>
                  <a:lnTo>
                    <a:pt x="720" y="146"/>
                  </a:lnTo>
                  <a:lnTo>
                    <a:pt x="716" y="146"/>
                  </a:lnTo>
                  <a:lnTo>
                    <a:pt x="712" y="146"/>
                  </a:lnTo>
                  <a:lnTo>
                    <a:pt x="706" y="144"/>
                  </a:lnTo>
                  <a:lnTo>
                    <a:pt x="706" y="144"/>
                  </a:lnTo>
                  <a:lnTo>
                    <a:pt x="702" y="144"/>
                  </a:lnTo>
                  <a:lnTo>
                    <a:pt x="696" y="146"/>
                  </a:lnTo>
                  <a:lnTo>
                    <a:pt x="690" y="147"/>
                  </a:lnTo>
                  <a:lnTo>
                    <a:pt x="686" y="148"/>
                  </a:lnTo>
                  <a:lnTo>
                    <a:pt x="686" y="148"/>
                  </a:lnTo>
                  <a:lnTo>
                    <a:pt x="680" y="148"/>
                  </a:lnTo>
                  <a:lnTo>
                    <a:pt x="676" y="150"/>
                  </a:lnTo>
                  <a:lnTo>
                    <a:pt x="670" y="153"/>
                  </a:lnTo>
                  <a:lnTo>
                    <a:pt x="666" y="157"/>
                  </a:lnTo>
                  <a:lnTo>
                    <a:pt x="666" y="157"/>
                  </a:lnTo>
                  <a:lnTo>
                    <a:pt x="662" y="161"/>
                  </a:lnTo>
                  <a:lnTo>
                    <a:pt x="661" y="165"/>
                  </a:lnTo>
                  <a:lnTo>
                    <a:pt x="656" y="168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41" y="171"/>
                  </a:lnTo>
                  <a:lnTo>
                    <a:pt x="635" y="174"/>
                  </a:lnTo>
                  <a:lnTo>
                    <a:pt x="628" y="177"/>
                  </a:lnTo>
                  <a:lnTo>
                    <a:pt x="628" y="177"/>
                  </a:lnTo>
                  <a:lnTo>
                    <a:pt x="619" y="181"/>
                  </a:lnTo>
                  <a:lnTo>
                    <a:pt x="612" y="183"/>
                  </a:lnTo>
                  <a:lnTo>
                    <a:pt x="606" y="181"/>
                  </a:lnTo>
                  <a:lnTo>
                    <a:pt x="602" y="180"/>
                  </a:lnTo>
                  <a:lnTo>
                    <a:pt x="602" y="180"/>
                  </a:lnTo>
                  <a:lnTo>
                    <a:pt x="598" y="178"/>
                  </a:lnTo>
                  <a:lnTo>
                    <a:pt x="594" y="178"/>
                  </a:lnTo>
                  <a:lnTo>
                    <a:pt x="589" y="180"/>
                  </a:lnTo>
                  <a:lnTo>
                    <a:pt x="587" y="184"/>
                  </a:lnTo>
                  <a:lnTo>
                    <a:pt x="587" y="184"/>
                  </a:lnTo>
                  <a:lnTo>
                    <a:pt x="585" y="185"/>
                  </a:lnTo>
                  <a:lnTo>
                    <a:pt x="585" y="188"/>
                  </a:lnTo>
                  <a:lnTo>
                    <a:pt x="588" y="192"/>
                  </a:lnTo>
                  <a:lnTo>
                    <a:pt x="589" y="197"/>
                  </a:lnTo>
                  <a:lnTo>
                    <a:pt x="591" y="202"/>
                  </a:lnTo>
                  <a:lnTo>
                    <a:pt x="591" y="202"/>
                  </a:lnTo>
                  <a:lnTo>
                    <a:pt x="589" y="205"/>
                  </a:lnTo>
                  <a:lnTo>
                    <a:pt x="588" y="207"/>
                  </a:lnTo>
                  <a:lnTo>
                    <a:pt x="584" y="210"/>
                  </a:lnTo>
                  <a:lnTo>
                    <a:pt x="577" y="212"/>
                  </a:lnTo>
                  <a:lnTo>
                    <a:pt x="571" y="218"/>
                  </a:lnTo>
                  <a:lnTo>
                    <a:pt x="571" y="218"/>
                  </a:lnTo>
                  <a:lnTo>
                    <a:pt x="564" y="224"/>
                  </a:lnTo>
                  <a:lnTo>
                    <a:pt x="557" y="228"/>
                  </a:lnTo>
                  <a:lnTo>
                    <a:pt x="548" y="229"/>
                  </a:lnTo>
                  <a:lnTo>
                    <a:pt x="542" y="229"/>
                  </a:lnTo>
                  <a:lnTo>
                    <a:pt x="542" y="229"/>
                  </a:lnTo>
                  <a:lnTo>
                    <a:pt x="527" y="228"/>
                  </a:lnTo>
                  <a:lnTo>
                    <a:pt x="515" y="228"/>
                  </a:lnTo>
                  <a:lnTo>
                    <a:pt x="511" y="229"/>
                  </a:lnTo>
                  <a:lnTo>
                    <a:pt x="505" y="231"/>
                  </a:lnTo>
                  <a:lnTo>
                    <a:pt x="505" y="231"/>
                  </a:lnTo>
                  <a:lnTo>
                    <a:pt x="497" y="237"/>
                  </a:lnTo>
                  <a:lnTo>
                    <a:pt x="488" y="241"/>
                  </a:lnTo>
                  <a:lnTo>
                    <a:pt x="483" y="245"/>
                  </a:lnTo>
                  <a:lnTo>
                    <a:pt x="478" y="245"/>
                  </a:lnTo>
                  <a:lnTo>
                    <a:pt x="478" y="245"/>
                  </a:lnTo>
                  <a:lnTo>
                    <a:pt x="474" y="244"/>
                  </a:lnTo>
                  <a:lnTo>
                    <a:pt x="473" y="242"/>
                  </a:lnTo>
                  <a:lnTo>
                    <a:pt x="470" y="239"/>
                  </a:lnTo>
                  <a:lnTo>
                    <a:pt x="466" y="239"/>
                  </a:lnTo>
                  <a:lnTo>
                    <a:pt x="466" y="239"/>
                  </a:lnTo>
                  <a:lnTo>
                    <a:pt x="460" y="239"/>
                  </a:lnTo>
                  <a:lnTo>
                    <a:pt x="457" y="239"/>
                  </a:lnTo>
                  <a:lnTo>
                    <a:pt x="449" y="235"/>
                  </a:lnTo>
                  <a:lnTo>
                    <a:pt x="449" y="235"/>
                  </a:lnTo>
                  <a:lnTo>
                    <a:pt x="446" y="234"/>
                  </a:lnTo>
                  <a:lnTo>
                    <a:pt x="441" y="234"/>
                  </a:lnTo>
                  <a:lnTo>
                    <a:pt x="437" y="234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4" y="228"/>
                  </a:lnTo>
                  <a:lnTo>
                    <a:pt x="416" y="227"/>
                  </a:lnTo>
                  <a:lnTo>
                    <a:pt x="403" y="225"/>
                  </a:lnTo>
                  <a:lnTo>
                    <a:pt x="403" y="225"/>
                  </a:lnTo>
                  <a:lnTo>
                    <a:pt x="385" y="224"/>
                  </a:lnTo>
                  <a:lnTo>
                    <a:pt x="365" y="224"/>
                  </a:lnTo>
                  <a:lnTo>
                    <a:pt x="365" y="224"/>
                  </a:lnTo>
                  <a:lnTo>
                    <a:pt x="352" y="224"/>
                  </a:lnTo>
                  <a:lnTo>
                    <a:pt x="346" y="224"/>
                  </a:lnTo>
                  <a:lnTo>
                    <a:pt x="345" y="222"/>
                  </a:lnTo>
                  <a:lnTo>
                    <a:pt x="343" y="222"/>
                  </a:lnTo>
                  <a:lnTo>
                    <a:pt x="343" y="222"/>
                  </a:lnTo>
                  <a:lnTo>
                    <a:pt x="342" y="218"/>
                  </a:lnTo>
                  <a:lnTo>
                    <a:pt x="339" y="215"/>
                  </a:lnTo>
                  <a:lnTo>
                    <a:pt x="336" y="211"/>
                  </a:lnTo>
                  <a:lnTo>
                    <a:pt x="335" y="205"/>
                  </a:lnTo>
                  <a:lnTo>
                    <a:pt x="335" y="205"/>
                  </a:lnTo>
                  <a:lnTo>
                    <a:pt x="332" y="200"/>
                  </a:lnTo>
                  <a:lnTo>
                    <a:pt x="329" y="195"/>
                  </a:lnTo>
                  <a:lnTo>
                    <a:pt x="326" y="192"/>
                  </a:lnTo>
                  <a:lnTo>
                    <a:pt x="322" y="192"/>
                  </a:lnTo>
                  <a:lnTo>
                    <a:pt x="322" y="192"/>
                  </a:lnTo>
                  <a:lnTo>
                    <a:pt x="319" y="190"/>
                  </a:lnTo>
                  <a:lnTo>
                    <a:pt x="316" y="188"/>
                  </a:lnTo>
                  <a:lnTo>
                    <a:pt x="315" y="185"/>
                  </a:lnTo>
                  <a:lnTo>
                    <a:pt x="312" y="184"/>
                  </a:lnTo>
                  <a:lnTo>
                    <a:pt x="312" y="184"/>
                  </a:lnTo>
                  <a:lnTo>
                    <a:pt x="309" y="184"/>
                  </a:lnTo>
                  <a:lnTo>
                    <a:pt x="308" y="181"/>
                  </a:lnTo>
                  <a:lnTo>
                    <a:pt x="303" y="178"/>
                  </a:lnTo>
                  <a:lnTo>
                    <a:pt x="299" y="177"/>
                  </a:lnTo>
                  <a:lnTo>
                    <a:pt x="299" y="177"/>
                  </a:lnTo>
                  <a:lnTo>
                    <a:pt x="292" y="177"/>
                  </a:lnTo>
                  <a:lnTo>
                    <a:pt x="281" y="175"/>
                  </a:lnTo>
                  <a:lnTo>
                    <a:pt x="269" y="173"/>
                  </a:lnTo>
                  <a:lnTo>
                    <a:pt x="265" y="171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5"/>
                  </a:lnTo>
                  <a:lnTo>
                    <a:pt x="264" y="163"/>
                  </a:lnTo>
                  <a:lnTo>
                    <a:pt x="266" y="158"/>
                  </a:lnTo>
                  <a:lnTo>
                    <a:pt x="266" y="155"/>
                  </a:lnTo>
                  <a:lnTo>
                    <a:pt x="266" y="155"/>
                  </a:lnTo>
                  <a:lnTo>
                    <a:pt x="269" y="146"/>
                  </a:lnTo>
                  <a:lnTo>
                    <a:pt x="269" y="141"/>
                  </a:lnTo>
                  <a:lnTo>
                    <a:pt x="268" y="140"/>
                  </a:lnTo>
                  <a:lnTo>
                    <a:pt x="268" y="140"/>
                  </a:lnTo>
                  <a:lnTo>
                    <a:pt x="262" y="134"/>
                  </a:lnTo>
                  <a:lnTo>
                    <a:pt x="261" y="131"/>
                  </a:lnTo>
                  <a:lnTo>
                    <a:pt x="259" y="127"/>
                  </a:lnTo>
                  <a:lnTo>
                    <a:pt x="259" y="127"/>
                  </a:lnTo>
                  <a:lnTo>
                    <a:pt x="258" y="123"/>
                  </a:lnTo>
                  <a:lnTo>
                    <a:pt x="254" y="120"/>
                  </a:lnTo>
                  <a:lnTo>
                    <a:pt x="249" y="117"/>
                  </a:lnTo>
                  <a:lnTo>
                    <a:pt x="245" y="116"/>
                  </a:lnTo>
                  <a:lnTo>
                    <a:pt x="245" y="116"/>
                  </a:lnTo>
                  <a:lnTo>
                    <a:pt x="242" y="116"/>
                  </a:lnTo>
                  <a:lnTo>
                    <a:pt x="238" y="113"/>
                  </a:lnTo>
                  <a:lnTo>
                    <a:pt x="231" y="109"/>
                  </a:lnTo>
                  <a:lnTo>
                    <a:pt x="231" y="109"/>
                  </a:lnTo>
                  <a:lnTo>
                    <a:pt x="224" y="103"/>
                  </a:lnTo>
                  <a:lnTo>
                    <a:pt x="222" y="100"/>
                  </a:lnTo>
                  <a:lnTo>
                    <a:pt x="220" y="93"/>
                  </a:lnTo>
                  <a:lnTo>
                    <a:pt x="220" y="93"/>
                  </a:lnTo>
                  <a:lnTo>
                    <a:pt x="220" y="91"/>
                  </a:lnTo>
                  <a:lnTo>
                    <a:pt x="220" y="91"/>
                  </a:lnTo>
                  <a:lnTo>
                    <a:pt x="214" y="90"/>
                  </a:lnTo>
                  <a:lnTo>
                    <a:pt x="214" y="90"/>
                  </a:lnTo>
                  <a:lnTo>
                    <a:pt x="211" y="90"/>
                  </a:lnTo>
                  <a:lnTo>
                    <a:pt x="210" y="87"/>
                  </a:lnTo>
                  <a:lnTo>
                    <a:pt x="210" y="87"/>
                  </a:lnTo>
                  <a:lnTo>
                    <a:pt x="208" y="91"/>
                  </a:lnTo>
                  <a:lnTo>
                    <a:pt x="205" y="93"/>
                  </a:lnTo>
                  <a:lnTo>
                    <a:pt x="204" y="96"/>
                  </a:lnTo>
                  <a:lnTo>
                    <a:pt x="204" y="99"/>
                  </a:lnTo>
                  <a:lnTo>
                    <a:pt x="204" y="99"/>
                  </a:lnTo>
                  <a:lnTo>
                    <a:pt x="202" y="101"/>
                  </a:lnTo>
                  <a:lnTo>
                    <a:pt x="202" y="104"/>
                  </a:lnTo>
                  <a:lnTo>
                    <a:pt x="200" y="106"/>
                  </a:lnTo>
                  <a:lnTo>
                    <a:pt x="197" y="107"/>
                  </a:lnTo>
                  <a:lnTo>
                    <a:pt x="197" y="107"/>
                  </a:lnTo>
                  <a:lnTo>
                    <a:pt x="192" y="107"/>
                  </a:lnTo>
                  <a:lnTo>
                    <a:pt x="190" y="110"/>
                  </a:lnTo>
                  <a:lnTo>
                    <a:pt x="187" y="114"/>
                  </a:lnTo>
                  <a:lnTo>
                    <a:pt x="185" y="120"/>
                  </a:lnTo>
                  <a:lnTo>
                    <a:pt x="185" y="120"/>
                  </a:lnTo>
                  <a:lnTo>
                    <a:pt x="187" y="124"/>
                  </a:lnTo>
                  <a:lnTo>
                    <a:pt x="188" y="127"/>
                  </a:lnTo>
                  <a:lnTo>
                    <a:pt x="188" y="130"/>
                  </a:lnTo>
                  <a:lnTo>
                    <a:pt x="188" y="133"/>
                  </a:lnTo>
                  <a:lnTo>
                    <a:pt x="188" y="133"/>
                  </a:lnTo>
                  <a:lnTo>
                    <a:pt x="185" y="134"/>
                  </a:lnTo>
                  <a:lnTo>
                    <a:pt x="181" y="137"/>
                  </a:lnTo>
                  <a:lnTo>
                    <a:pt x="177" y="138"/>
                  </a:lnTo>
                  <a:lnTo>
                    <a:pt x="173" y="137"/>
                  </a:lnTo>
                  <a:lnTo>
                    <a:pt x="173" y="137"/>
                  </a:lnTo>
                  <a:lnTo>
                    <a:pt x="167" y="137"/>
                  </a:lnTo>
                  <a:lnTo>
                    <a:pt x="158" y="137"/>
                  </a:lnTo>
                  <a:lnTo>
                    <a:pt x="158" y="137"/>
                  </a:lnTo>
                  <a:lnTo>
                    <a:pt x="154" y="136"/>
                  </a:lnTo>
                  <a:lnTo>
                    <a:pt x="151" y="133"/>
                  </a:lnTo>
                  <a:lnTo>
                    <a:pt x="150" y="133"/>
                  </a:lnTo>
                  <a:lnTo>
                    <a:pt x="147" y="137"/>
                  </a:lnTo>
                  <a:lnTo>
                    <a:pt x="147" y="137"/>
                  </a:lnTo>
                  <a:lnTo>
                    <a:pt x="141" y="154"/>
                  </a:lnTo>
                  <a:lnTo>
                    <a:pt x="138" y="163"/>
                  </a:lnTo>
                  <a:lnTo>
                    <a:pt x="137" y="165"/>
                  </a:lnTo>
                  <a:lnTo>
                    <a:pt x="138" y="167"/>
                  </a:lnTo>
                  <a:lnTo>
                    <a:pt x="138" y="167"/>
                  </a:lnTo>
                  <a:lnTo>
                    <a:pt x="140" y="170"/>
                  </a:lnTo>
                  <a:lnTo>
                    <a:pt x="140" y="171"/>
                  </a:lnTo>
                  <a:lnTo>
                    <a:pt x="140" y="174"/>
                  </a:lnTo>
                  <a:lnTo>
                    <a:pt x="138" y="174"/>
                  </a:lnTo>
                  <a:lnTo>
                    <a:pt x="138" y="174"/>
                  </a:lnTo>
                  <a:lnTo>
                    <a:pt x="131" y="174"/>
                  </a:lnTo>
                  <a:lnTo>
                    <a:pt x="126" y="171"/>
                  </a:lnTo>
                  <a:lnTo>
                    <a:pt x="126" y="171"/>
                  </a:lnTo>
                  <a:lnTo>
                    <a:pt x="124" y="171"/>
                  </a:lnTo>
                  <a:lnTo>
                    <a:pt x="120" y="173"/>
                  </a:lnTo>
                  <a:lnTo>
                    <a:pt x="116" y="174"/>
                  </a:lnTo>
                  <a:lnTo>
                    <a:pt x="111" y="174"/>
                  </a:lnTo>
                  <a:lnTo>
                    <a:pt x="111" y="174"/>
                  </a:lnTo>
                  <a:lnTo>
                    <a:pt x="104" y="177"/>
                  </a:lnTo>
                  <a:lnTo>
                    <a:pt x="101" y="180"/>
                  </a:lnTo>
                  <a:lnTo>
                    <a:pt x="101" y="180"/>
                  </a:lnTo>
                  <a:lnTo>
                    <a:pt x="101" y="181"/>
                  </a:lnTo>
                  <a:lnTo>
                    <a:pt x="101" y="181"/>
                  </a:lnTo>
                  <a:lnTo>
                    <a:pt x="104" y="184"/>
                  </a:lnTo>
                  <a:lnTo>
                    <a:pt x="106" y="187"/>
                  </a:lnTo>
                  <a:lnTo>
                    <a:pt x="106" y="195"/>
                  </a:lnTo>
                  <a:lnTo>
                    <a:pt x="106" y="195"/>
                  </a:lnTo>
                  <a:lnTo>
                    <a:pt x="107" y="198"/>
                  </a:lnTo>
                  <a:lnTo>
                    <a:pt x="109" y="204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0" y="215"/>
                  </a:lnTo>
                  <a:lnTo>
                    <a:pt x="107" y="218"/>
                  </a:lnTo>
                  <a:lnTo>
                    <a:pt x="104" y="221"/>
                  </a:lnTo>
                  <a:lnTo>
                    <a:pt x="103" y="225"/>
                  </a:lnTo>
                  <a:lnTo>
                    <a:pt x="103" y="225"/>
                  </a:lnTo>
                  <a:lnTo>
                    <a:pt x="104" y="231"/>
                  </a:lnTo>
                  <a:lnTo>
                    <a:pt x="103" y="234"/>
                  </a:lnTo>
                  <a:lnTo>
                    <a:pt x="103" y="235"/>
                  </a:lnTo>
                  <a:lnTo>
                    <a:pt x="103" y="235"/>
                  </a:lnTo>
                  <a:lnTo>
                    <a:pt x="96" y="238"/>
                  </a:lnTo>
                  <a:lnTo>
                    <a:pt x="89" y="242"/>
                  </a:lnTo>
                  <a:lnTo>
                    <a:pt x="89" y="242"/>
                  </a:lnTo>
                  <a:lnTo>
                    <a:pt x="82" y="245"/>
                  </a:lnTo>
                  <a:lnTo>
                    <a:pt x="77" y="247"/>
                  </a:lnTo>
                  <a:lnTo>
                    <a:pt x="76" y="249"/>
                  </a:lnTo>
                  <a:lnTo>
                    <a:pt x="76" y="249"/>
                  </a:lnTo>
                  <a:lnTo>
                    <a:pt x="74" y="252"/>
                  </a:lnTo>
                  <a:lnTo>
                    <a:pt x="72" y="255"/>
                  </a:lnTo>
                  <a:lnTo>
                    <a:pt x="67" y="256"/>
                  </a:lnTo>
                  <a:lnTo>
                    <a:pt x="63" y="256"/>
                  </a:lnTo>
                  <a:lnTo>
                    <a:pt x="63" y="256"/>
                  </a:lnTo>
                  <a:lnTo>
                    <a:pt x="54" y="255"/>
                  </a:lnTo>
                  <a:lnTo>
                    <a:pt x="52" y="256"/>
                  </a:lnTo>
                  <a:lnTo>
                    <a:pt x="49" y="261"/>
                  </a:lnTo>
                  <a:lnTo>
                    <a:pt x="49" y="261"/>
                  </a:lnTo>
                  <a:lnTo>
                    <a:pt x="45" y="264"/>
                  </a:lnTo>
                  <a:lnTo>
                    <a:pt x="43" y="265"/>
                  </a:lnTo>
                  <a:lnTo>
                    <a:pt x="39" y="266"/>
                  </a:lnTo>
                  <a:lnTo>
                    <a:pt x="39" y="266"/>
                  </a:lnTo>
                  <a:lnTo>
                    <a:pt x="36" y="268"/>
                  </a:lnTo>
                  <a:lnTo>
                    <a:pt x="33" y="266"/>
                  </a:lnTo>
                  <a:lnTo>
                    <a:pt x="29" y="264"/>
                  </a:lnTo>
                  <a:lnTo>
                    <a:pt x="29" y="264"/>
                  </a:lnTo>
                  <a:lnTo>
                    <a:pt x="26" y="264"/>
                  </a:lnTo>
                  <a:lnTo>
                    <a:pt x="23" y="265"/>
                  </a:lnTo>
                  <a:lnTo>
                    <a:pt x="19" y="266"/>
                  </a:lnTo>
                  <a:lnTo>
                    <a:pt x="19" y="266"/>
                  </a:lnTo>
                  <a:lnTo>
                    <a:pt x="17" y="268"/>
                  </a:lnTo>
                  <a:lnTo>
                    <a:pt x="15" y="269"/>
                  </a:lnTo>
                  <a:lnTo>
                    <a:pt x="13" y="271"/>
                  </a:lnTo>
                  <a:lnTo>
                    <a:pt x="10" y="272"/>
                  </a:lnTo>
                  <a:lnTo>
                    <a:pt x="10" y="272"/>
                  </a:lnTo>
                  <a:lnTo>
                    <a:pt x="5" y="274"/>
                  </a:lnTo>
                  <a:lnTo>
                    <a:pt x="3" y="275"/>
                  </a:lnTo>
                  <a:lnTo>
                    <a:pt x="3" y="276"/>
                  </a:lnTo>
                  <a:lnTo>
                    <a:pt x="3" y="276"/>
                  </a:lnTo>
                  <a:lnTo>
                    <a:pt x="2" y="281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3" y="299"/>
                  </a:lnTo>
                  <a:lnTo>
                    <a:pt x="3" y="299"/>
                  </a:lnTo>
                  <a:lnTo>
                    <a:pt x="10" y="302"/>
                  </a:lnTo>
                  <a:lnTo>
                    <a:pt x="16" y="305"/>
                  </a:lnTo>
                  <a:lnTo>
                    <a:pt x="17" y="306"/>
                  </a:lnTo>
                  <a:lnTo>
                    <a:pt x="19" y="309"/>
                  </a:lnTo>
                  <a:lnTo>
                    <a:pt x="19" y="309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32" y="338"/>
                  </a:lnTo>
                  <a:lnTo>
                    <a:pt x="35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7" y="348"/>
                  </a:lnTo>
                  <a:lnTo>
                    <a:pt x="40" y="350"/>
                  </a:lnTo>
                  <a:lnTo>
                    <a:pt x="45" y="355"/>
                  </a:lnTo>
                  <a:lnTo>
                    <a:pt x="45" y="355"/>
                  </a:lnTo>
                  <a:lnTo>
                    <a:pt x="57" y="360"/>
                  </a:lnTo>
                  <a:lnTo>
                    <a:pt x="57" y="360"/>
                  </a:lnTo>
                  <a:lnTo>
                    <a:pt x="57" y="359"/>
                  </a:lnTo>
                  <a:lnTo>
                    <a:pt x="64" y="359"/>
                  </a:lnTo>
                  <a:lnTo>
                    <a:pt x="64" y="359"/>
                  </a:lnTo>
                  <a:lnTo>
                    <a:pt x="67" y="362"/>
                  </a:lnTo>
                  <a:lnTo>
                    <a:pt x="67" y="362"/>
                  </a:lnTo>
                  <a:lnTo>
                    <a:pt x="70" y="357"/>
                  </a:lnTo>
                  <a:lnTo>
                    <a:pt x="74" y="355"/>
                  </a:lnTo>
                  <a:lnTo>
                    <a:pt x="80" y="352"/>
                  </a:lnTo>
                  <a:lnTo>
                    <a:pt x="86" y="352"/>
                  </a:lnTo>
                  <a:lnTo>
                    <a:pt x="86" y="352"/>
                  </a:lnTo>
                  <a:lnTo>
                    <a:pt x="91" y="353"/>
                  </a:lnTo>
                  <a:lnTo>
                    <a:pt x="97" y="357"/>
                  </a:lnTo>
                  <a:lnTo>
                    <a:pt x="103" y="363"/>
                  </a:lnTo>
                  <a:lnTo>
                    <a:pt x="104" y="365"/>
                  </a:lnTo>
                  <a:lnTo>
                    <a:pt x="104" y="366"/>
                  </a:lnTo>
                  <a:lnTo>
                    <a:pt x="104" y="366"/>
                  </a:lnTo>
                  <a:lnTo>
                    <a:pt x="97" y="377"/>
                  </a:lnTo>
                  <a:lnTo>
                    <a:pt x="93" y="383"/>
                  </a:lnTo>
                  <a:lnTo>
                    <a:pt x="89" y="386"/>
                  </a:lnTo>
                  <a:lnTo>
                    <a:pt x="89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0" y="392"/>
                  </a:lnTo>
                  <a:lnTo>
                    <a:pt x="80" y="392"/>
                  </a:lnTo>
                  <a:lnTo>
                    <a:pt x="82" y="394"/>
                  </a:lnTo>
                  <a:lnTo>
                    <a:pt x="83" y="399"/>
                  </a:lnTo>
                  <a:lnTo>
                    <a:pt x="89" y="406"/>
                  </a:lnTo>
                  <a:lnTo>
                    <a:pt x="89" y="406"/>
                  </a:lnTo>
                  <a:lnTo>
                    <a:pt x="90" y="409"/>
                  </a:lnTo>
                  <a:lnTo>
                    <a:pt x="90" y="410"/>
                  </a:lnTo>
                  <a:lnTo>
                    <a:pt x="87" y="413"/>
                  </a:lnTo>
                  <a:lnTo>
                    <a:pt x="83" y="413"/>
                  </a:lnTo>
                  <a:lnTo>
                    <a:pt x="80" y="412"/>
                  </a:lnTo>
                  <a:lnTo>
                    <a:pt x="80" y="412"/>
                  </a:lnTo>
                  <a:lnTo>
                    <a:pt x="77" y="412"/>
                  </a:lnTo>
                  <a:lnTo>
                    <a:pt x="74" y="413"/>
                  </a:lnTo>
                  <a:lnTo>
                    <a:pt x="74" y="416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7" y="422"/>
                  </a:lnTo>
                  <a:lnTo>
                    <a:pt x="77" y="426"/>
                  </a:lnTo>
                  <a:lnTo>
                    <a:pt x="79" y="430"/>
                  </a:lnTo>
                  <a:lnTo>
                    <a:pt x="82" y="431"/>
                  </a:lnTo>
                  <a:lnTo>
                    <a:pt x="82" y="431"/>
                  </a:lnTo>
                  <a:lnTo>
                    <a:pt x="84" y="433"/>
                  </a:lnTo>
                  <a:lnTo>
                    <a:pt x="87" y="437"/>
                  </a:lnTo>
                  <a:lnTo>
                    <a:pt x="91" y="440"/>
                  </a:lnTo>
                  <a:lnTo>
                    <a:pt x="94" y="441"/>
                  </a:lnTo>
                  <a:lnTo>
                    <a:pt x="94" y="441"/>
                  </a:lnTo>
                  <a:lnTo>
                    <a:pt x="99" y="443"/>
                  </a:lnTo>
                  <a:lnTo>
                    <a:pt x="101" y="446"/>
                  </a:lnTo>
                  <a:lnTo>
                    <a:pt x="104" y="449"/>
                  </a:lnTo>
                  <a:lnTo>
                    <a:pt x="104" y="449"/>
                  </a:lnTo>
                  <a:lnTo>
                    <a:pt x="107" y="451"/>
                  </a:lnTo>
                  <a:lnTo>
                    <a:pt x="110" y="454"/>
                  </a:lnTo>
                  <a:lnTo>
                    <a:pt x="111" y="456"/>
                  </a:lnTo>
                  <a:lnTo>
                    <a:pt x="111" y="456"/>
                  </a:lnTo>
                  <a:lnTo>
                    <a:pt x="111" y="457"/>
                  </a:lnTo>
                  <a:lnTo>
                    <a:pt x="111" y="457"/>
                  </a:lnTo>
                  <a:lnTo>
                    <a:pt x="117" y="456"/>
                  </a:lnTo>
                  <a:lnTo>
                    <a:pt x="120" y="456"/>
                  </a:lnTo>
                  <a:lnTo>
                    <a:pt x="121" y="454"/>
                  </a:lnTo>
                  <a:lnTo>
                    <a:pt x="121" y="454"/>
                  </a:lnTo>
                  <a:lnTo>
                    <a:pt x="123" y="453"/>
                  </a:lnTo>
                  <a:lnTo>
                    <a:pt x="126" y="453"/>
                  </a:lnTo>
                  <a:lnTo>
                    <a:pt x="130" y="454"/>
                  </a:lnTo>
                  <a:lnTo>
                    <a:pt x="134" y="457"/>
                  </a:lnTo>
                  <a:lnTo>
                    <a:pt x="134" y="457"/>
                  </a:lnTo>
                  <a:lnTo>
                    <a:pt x="148" y="468"/>
                  </a:lnTo>
                  <a:lnTo>
                    <a:pt x="167" y="480"/>
                  </a:lnTo>
                  <a:lnTo>
                    <a:pt x="167" y="480"/>
                  </a:lnTo>
                  <a:lnTo>
                    <a:pt x="174" y="486"/>
                  </a:lnTo>
                  <a:lnTo>
                    <a:pt x="183" y="488"/>
                  </a:lnTo>
                  <a:lnTo>
                    <a:pt x="191" y="491"/>
                  </a:lnTo>
                  <a:lnTo>
                    <a:pt x="197" y="493"/>
                  </a:lnTo>
                  <a:lnTo>
                    <a:pt x="197" y="493"/>
                  </a:lnTo>
                  <a:lnTo>
                    <a:pt x="202" y="494"/>
                  </a:lnTo>
                  <a:lnTo>
                    <a:pt x="207" y="495"/>
                  </a:lnTo>
                  <a:lnTo>
                    <a:pt x="212" y="497"/>
                  </a:lnTo>
                  <a:lnTo>
                    <a:pt x="218" y="497"/>
                  </a:lnTo>
                  <a:lnTo>
                    <a:pt x="218" y="497"/>
                  </a:lnTo>
                  <a:lnTo>
                    <a:pt x="222" y="497"/>
                  </a:lnTo>
                  <a:lnTo>
                    <a:pt x="222" y="497"/>
                  </a:lnTo>
                  <a:lnTo>
                    <a:pt x="224" y="495"/>
                  </a:lnTo>
                  <a:lnTo>
                    <a:pt x="227" y="493"/>
                  </a:lnTo>
                  <a:lnTo>
                    <a:pt x="227" y="493"/>
                  </a:lnTo>
                  <a:lnTo>
                    <a:pt x="229" y="491"/>
                  </a:lnTo>
                  <a:lnTo>
                    <a:pt x="231" y="494"/>
                  </a:lnTo>
                  <a:lnTo>
                    <a:pt x="232" y="497"/>
                  </a:lnTo>
                  <a:lnTo>
                    <a:pt x="232" y="501"/>
                  </a:lnTo>
                  <a:lnTo>
                    <a:pt x="232" y="501"/>
                  </a:lnTo>
                  <a:lnTo>
                    <a:pt x="232" y="505"/>
                  </a:lnTo>
                  <a:lnTo>
                    <a:pt x="234" y="508"/>
                  </a:lnTo>
                  <a:lnTo>
                    <a:pt x="234" y="508"/>
                  </a:lnTo>
                  <a:lnTo>
                    <a:pt x="237" y="501"/>
                  </a:lnTo>
                  <a:lnTo>
                    <a:pt x="237" y="501"/>
                  </a:lnTo>
                  <a:lnTo>
                    <a:pt x="239" y="497"/>
                  </a:lnTo>
                  <a:lnTo>
                    <a:pt x="242" y="494"/>
                  </a:lnTo>
                  <a:lnTo>
                    <a:pt x="248" y="491"/>
                  </a:lnTo>
                  <a:lnTo>
                    <a:pt x="248" y="491"/>
                  </a:lnTo>
                  <a:lnTo>
                    <a:pt x="251" y="490"/>
                  </a:lnTo>
                  <a:lnTo>
                    <a:pt x="254" y="490"/>
                  </a:lnTo>
                  <a:lnTo>
                    <a:pt x="261" y="494"/>
                  </a:lnTo>
                  <a:lnTo>
                    <a:pt x="261" y="494"/>
                  </a:lnTo>
                  <a:lnTo>
                    <a:pt x="265" y="494"/>
                  </a:lnTo>
                  <a:lnTo>
                    <a:pt x="269" y="494"/>
                  </a:lnTo>
                  <a:lnTo>
                    <a:pt x="274" y="494"/>
                  </a:lnTo>
                  <a:lnTo>
                    <a:pt x="279" y="498"/>
                  </a:lnTo>
                  <a:lnTo>
                    <a:pt x="279" y="498"/>
                  </a:lnTo>
                  <a:lnTo>
                    <a:pt x="285" y="497"/>
                  </a:lnTo>
                  <a:lnTo>
                    <a:pt x="285" y="497"/>
                  </a:lnTo>
                  <a:lnTo>
                    <a:pt x="289" y="494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296" y="486"/>
                  </a:lnTo>
                  <a:lnTo>
                    <a:pt x="298" y="484"/>
                  </a:lnTo>
                  <a:lnTo>
                    <a:pt x="299" y="484"/>
                  </a:lnTo>
                  <a:lnTo>
                    <a:pt x="299" y="484"/>
                  </a:lnTo>
                  <a:lnTo>
                    <a:pt x="302" y="483"/>
                  </a:lnTo>
                  <a:lnTo>
                    <a:pt x="305" y="481"/>
                  </a:lnTo>
                  <a:lnTo>
                    <a:pt x="308" y="478"/>
                  </a:lnTo>
                  <a:lnTo>
                    <a:pt x="313" y="474"/>
                  </a:lnTo>
                  <a:lnTo>
                    <a:pt x="313" y="474"/>
                  </a:lnTo>
                  <a:lnTo>
                    <a:pt x="319" y="473"/>
                  </a:lnTo>
                  <a:lnTo>
                    <a:pt x="325" y="474"/>
                  </a:lnTo>
                  <a:lnTo>
                    <a:pt x="329" y="474"/>
                  </a:lnTo>
                  <a:lnTo>
                    <a:pt x="332" y="474"/>
                  </a:lnTo>
                  <a:lnTo>
                    <a:pt x="332" y="474"/>
                  </a:lnTo>
                  <a:lnTo>
                    <a:pt x="338" y="471"/>
                  </a:lnTo>
                  <a:lnTo>
                    <a:pt x="339" y="471"/>
                  </a:lnTo>
                  <a:lnTo>
                    <a:pt x="340" y="473"/>
                  </a:lnTo>
                  <a:lnTo>
                    <a:pt x="340" y="473"/>
                  </a:lnTo>
                  <a:lnTo>
                    <a:pt x="342" y="476"/>
                  </a:lnTo>
                  <a:lnTo>
                    <a:pt x="343" y="478"/>
                  </a:lnTo>
                  <a:lnTo>
                    <a:pt x="346" y="484"/>
                  </a:lnTo>
                  <a:lnTo>
                    <a:pt x="346" y="484"/>
                  </a:lnTo>
                  <a:lnTo>
                    <a:pt x="349" y="486"/>
                  </a:lnTo>
                  <a:lnTo>
                    <a:pt x="352" y="487"/>
                  </a:lnTo>
                  <a:lnTo>
                    <a:pt x="356" y="488"/>
                  </a:lnTo>
                  <a:lnTo>
                    <a:pt x="356" y="488"/>
                  </a:lnTo>
                  <a:lnTo>
                    <a:pt x="359" y="487"/>
                  </a:lnTo>
                  <a:lnTo>
                    <a:pt x="359" y="487"/>
                  </a:lnTo>
                  <a:lnTo>
                    <a:pt x="362" y="486"/>
                  </a:lnTo>
                  <a:lnTo>
                    <a:pt x="366" y="487"/>
                  </a:lnTo>
                  <a:lnTo>
                    <a:pt x="369" y="488"/>
                  </a:lnTo>
                  <a:lnTo>
                    <a:pt x="369" y="491"/>
                  </a:lnTo>
                  <a:lnTo>
                    <a:pt x="369" y="491"/>
                  </a:lnTo>
                  <a:lnTo>
                    <a:pt x="370" y="497"/>
                  </a:lnTo>
                  <a:lnTo>
                    <a:pt x="372" y="500"/>
                  </a:lnTo>
                  <a:lnTo>
                    <a:pt x="373" y="500"/>
                  </a:lnTo>
                  <a:lnTo>
                    <a:pt x="373" y="500"/>
                  </a:lnTo>
                  <a:lnTo>
                    <a:pt x="375" y="500"/>
                  </a:lnTo>
                  <a:lnTo>
                    <a:pt x="377" y="501"/>
                  </a:lnTo>
                  <a:lnTo>
                    <a:pt x="379" y="504"/>
                  </a:lnTo>
                  <a:lnTo>
                    <a:pt x="379" y="508"/>
                  </a:lnTo>
                  <a:lnTo>
                    <a:pt x="379" y="508"/>
                  </a:lnTo>
                  <a:lnTo>
                    <a:pt x="380" y="520"/>
                  </a:lnTo>
                  <a:lnTo>
                    <a:pt x="379" y="527"/>
                  </a:lnTo>
                  <a:lnTo>
                    <a:pt x="376" y="531"/>
                  </a:lnTo>
                  <a:lnTo>
                    <a:pt x="376" y="531"/>
                  </a:lnTo>
                  <a:lnTo>
                    <a:pt x="370" y="538"/>
                  </a:lnTo>
                  <a:lnTo>
                    <a:pt x="366" y="544"/>
                  </a:lnTo>
                  <a:lnTo>
                    <a:pt x="363" y="550"/>
                  </a:lnTo>
                  <a:lnTo>
                    <a:pt x="362" y="554"/>
                  </a:lnTo>
                  <a:lnTo>
                    <a:pt x="362" y="554"/>
                  </a:lnTo>
                  <a:lnTo>
                    <a:pt x="363" y="557"/>
                  </a:lnTo>
                  <a:lnTo>
                    <a:pt x="362" y="561"/>
                  </a:lnTo>
                  <a:lnTo>
                    <a:pt x="363" y="562"/>
                  </a:lnTo>
                  <a:lnTo>
                    <a:pt x="365" y="562"/>
                  </a:lnTo>
                  <a:lnTo>
                    <a:pt x="365" y="562"/>
                  </a:lnTo>
                  <a:lnTo>
                    <a:pt x="370" y="561"/>
                  </a:lnTo>
                  <a:lnTo>
                    <a:pt x="375" y="561"/>
                  </a:lnTo>
                  <a:lnTo>
                    <a:pt x="379" y="562"/>
                  </a:lnTo>
                  <a:lnTo>
                    <a:pt x="380" y="564"/>
                  </a:lnTo>
                  <a:lnTo>
                    <a:pt x="380" y="565"/>
                  </a:lnTo>
                  <a:lnTo>
                    <a:pt x="380" y="565"/>
                  </a:lnTo>
                  <a:lnTo>
                    <a:pt x="379" y="568"/>
                  </a:lnTo>
                  <a:lnTo>
                    <a:pt x="380" y="572"/>
                  </a:lnTo>
                  <a:lnTo>
                    <a:pt x="382" y="577"/>
                  </a:lnTo>
                  <a:lnTo>
                    <a:pt x="385" y="578"/>
                  </a:lnTo>
                  <a:lnTo>
                    <a:pt x="385" y="578"/>
                  </a:lnTo>
                  <a:lnTo>
                    <a:pt x="387" y="578"/>
                  </a:lnTo>
                  <a:lnTo>
                    <a:pt x="390" y="579"/>
                  </a:lnTo>
                  <a:lnTo>
                    <a:pt x="392" y="582"/>
                  </a:lnTo>
                  <a:lnTo>
                    <a:pt x="390" y="585"/>
                  </a:lnTo>
                  <a:lnTo>
                    <a:pt x="390" y="585"/>
                  </a:lnTo>
                  <a:lnTo>
                    <a:pt x="389" y="592"/>
                  </a:lnTo>
                  <a:lnTo>
                    <a:pt x="389" y="595"/>
                  </a:lnTo>
                  <a:lnTo>
                    <a:pt x="390" y="595"/>
                  </a:lnTo>
                  <a:lnTo>
                    <a:pt x="390" y="595"/>
                  </a:lnTo>
                  <a:lnTo>
                    <a:pt x="397" y="596"/>
                  </a:lnTo>
                  <a:lnTo>
                    <a:pt x="399" y="598"/>
                  </a:lnTo>
                  <a:lnTo>
                    <a:pt x="400" y="599"/>
                  </a:lnTo>
                  <a:lnTo>
                    <a:pt x="400" y="599"/>
                  </a:lnTo>
                  <a:lnTo>
                    <a:pt x="400" y="604"/>
                  </a:lnTo>
                  <a:lnTo>
                    <a:pt x="402" y="605"/>
                  </a:lnTo>
                  <a:lnTo>
                    <a:pt x="404" y="606"/>
                  </a:lnTo>
                  <a:lnTo>
                    <a:pt x="410" y="605"/>
                  </a:lnTo>
                  <a:lnTo>
                    <a:pt x="410" y="605"/>
                  </a:lnTo>
                  <a:lnTo>
                    <a:pt x="414" y="604"/>
                  </a:lnTo>
                  <a:lnTo>
                    <a:pt x="416" y="604"/>
                  </a:lnTo>
                  <a:lnTo>
                    <a:pt x="417" y="604"/>
                  </a:lnTo>
                  <a:lnTo>
                    <a:pt x="417" y="604"/>
                  </a:lnTo>
                  <a:lnTo>
                    <a:pt x="419" y="605"/>
                  </a:lnTo>
                  <a:lnTo>
                    <a:pt x="420" y="606"/>
                  </a:lnTo>
                  <a:lnTo>
                    <a:pt x="422" y="609"/>
                  </a:lnTo>
                  <a:lnTo>
                    <a:pt x="424" y="611"/>
                  </a:lnTo>
                  <a:lnTo>
                    <a:pt x="424" y="611"/>
                  </a:lnTo>
                  <a:lnTo>
                    <a:pt x="426" y="611"/>
                  </a:lnTo>
                  <a:lnTo>
                    <a:pt x="427" y="611"/>
                  </a:lnTo>
                  <a:lnTo>
                    <a:pt x="427" y="606"/>
                  </a:lnTo>
                  <a:lnTo>
                    <a:pt x="427" y="602"/>
                  </a:lnTo>
                  <a:lnTo>
                    <a:pt x="426" y="599"/>
                  </a:lnTo>
                  <a:lnTo>
                    <a:pt x="426" y="599"/>
                  </a:lnTo>
                  <a:lnTo>
                    <a:pt x="424" y="596"/>
                  </a:lnTo>
                  <a:lnTo>
                    <a:pt x="426" y="594"/>
                  </a:lnTo>
                  <a:lnTo>
                    <a:pt x="426" y="591"/>
                  </a:lnTo>
                  <a:lnTo>
                    <a:pt x="427" y="591"/>
                  </a:lnTo>
                  <a:lnTo>
                    <a:pt x="427" y="591"/>
                  </a:lnTo>
                  <a:lnTo>
                    <a:pt x="430" y="591"/>
                  </a:lnTo>
                  <a:lnTo>
                    <a:pt x="433" y="591"/>
                  </a:lnTo>
                  <a:lnTo>
                    <a:pt x="436" y="589"/>
                  </a:lnTo>
                  <a:lnTo>
                    <a:pt x="439" y="587"/>
                  </a:lnTo>
                  <a:lnTo>
                    <a:pt x="439" y="587"/>
                  </a:lnTo>
                  <a:lnTo>
                    <a:pt x="440" y="585"/>
                  </a:lnTo>
                  <a:lnTo>
                    <a:pt x="441" y="585"/>
                  </a:lnTo>
                  <a:lnTo>
                    <a:pt x="444" y="587"/>
                  </a:lnTo>
                  <a:lnTo>
                    <a:pt x="449" y="587"/>
                  </a:lnTo>
                  <a:lnTo>
                    <a:pt x="450" y="587"/>
                  </a:lnTo>
                  <a:lnTo>
                    <a:pt x="450" y="585"/>
                  </a:lnTo>
                  <a:lnTo>
                    <a:pt x="450" y="585"/>
                  </a:lnTo>
                  <a:lnTo>
                    <a:pt x="451" y="584"/>
                  </a:lnTo>
                  <a:lnTo>
                    <a:pt x="453" y="584"/>
                  </a:lnTo>
                  <a:lnTo>
                    <a:pt x="457" y="585"/>
                  </a:lnTo>
                  <a:lnTo>
                    <a:pt x="460" y="587"/>
                  </a:lnTo>
                  <a:lnTo>
                    <a:pt x="464" y="585"/>
                  </a:lnTo>
                  <a:lnTo>
                    <a:pt x="464" y="585"/>
                  </a:lnTo>
                  <a:lnTo>
                    <a:pt x="468" y="584"/>
                  </a:lnTo>
                  <a:lnTo>
                    <a:pt x="471" y="585"/>
                  </a:lnTo>
                  <a:lnTo>
                    <a:pt x="473" y="585"/>
                  </a:lnTo>
                  <a:lnTo>
                    <a:pt x="476" y="584"/>
                  </a:lnTo>
                  <a:lnTo>
                    <a:pt x="476" y="584"/>
                  </a:lnTo>
                  <a:lnTo>
                    <a:pt x="478" y="579"/>
                  </a:lnTo>
                  <a:lnTo>
                    <a:pt x="481" y="577"/>
                  </a:lnTo>
                  <a:lnTo>
                    <a:pt x="486" y="575"/>
                  </a:lnTo>
                  <a:lnTo>
                    <a:pt x="488" y="575"/>
                  </a:lnTo>
                  <a:lnTo>
                    <a:pt x="488" y="575"/>
                  </a:lnTo>
                  <a:lnTo>
                    <a:pt x="491" y="579"/>
                  </a:lnTo>
                  <a:lnTo>
                    <a:pt x="495" y="581"/>
                  </a:lnTo>
                  <a:lnTo>
                    <a:pt x="501" y="582"/>
                  </a:lnTo>
                  <a:lnTo>
                    <a:pt x="501" y="582"/>
                  </a:lnTo>
                  <a:lnTo>
                    <a:pt x="507" y="584"/>
                  </a:lnTo>
                  <a:lnTo>
                    <a:pt x="507" y="587"/>
                  </a:lnTo>
                  <a:lnTo>
                    <a:pt x="505" y="592"/>
                  </a:lnTo>
                  <a:lnTo>
                    <a:pt x="505" y="592"/>
                  </a:lnTo>
                  <a:lnTo>
                    <a:pt x="507" y="595"/>
                  </a:lnTo>
                  <a:lnTo>
                    <a:pt x="513" y="599"/>
                  </a:lnTo>
                  <a:lnTo>
                    <a:pt x="517" y="602"/>
                  </a:lnTo>
                  <a:lnTo>
                    <a:pt x="521" y="604"/>
                  </a:lnTo>
                  <a:lnTo>
                    <a:pt x="521" y="604"/>
                  </a:lnTo>
                  <a:lnTo>
                    <a:pt x="525" y="606"/>
                  </a:lnTo>
                  <a:lnTo>
                    <a:pt x="525" y="606"/>
                  </a:lnTo>
                  <a:lnTo>
                    <a:pt x="528" y="606"/>
                  </a:lnTo>
                  <a:lnTo>
                    <a:pt x="531" y="606"/>
                  </a:lnTo>
                  <a:lnTo>
                    <a:pt x="532" y="605"/>
                  </a:lnTo>
                  <a:lnTo>
                    <a:pt x="535" y="604"/>
                  </a:lnTo>
                  <a:lnTo>
                    <a:pt x="535" y="604"/>
                  </a:lnTo>
                  <a:lnTo>
                    <a:pt x="537" y="602"/>
                  </a:lnTo>
                  <a:lnTo>
                    <a:pt x="538" y="601"/>
                  </a:lnTo>
                  <a:lnTo>
                    <a:pt x="541" y="602"/>
                  </a:lnTo>
                  <a:lnTo>
                    <a:pt x="544" y="604"/>
                  </a:lnTo>
                  <a:lnTo>
                    <a:pt x="544" y="604"/>
                  </a:lnTo>
                  <a:lnTo>
                    <a:pt x="545" y="606"/>
                  </a:lnTo>
                  <a:lnTo>
                    <a:pt x="547" y="606"/>
                  </a:lnTo>
                  <a:lnTo>
                    <a:pt x="550" y="606"/>
                  </a:lnTo>
                  <a:lnTo>
                    <a:pt x="552" y="604"/>
                  </a:lnTo>
                  <a:lnTo>
                    <a:pt x="552" y="604"/>
                  </a:lnTo>
                  <a:lnTo>
                    <a:pt x="554" y="604"/>
                  </a:lnTo>
                  <a:lnTo>
                    <a:pt x="555" y="604"/>
                  </a:lnTo>
                  <a:lnTo>
                    <a:pt x="558" y="605"/>
                  </a:lnTo>
                  <a:lnTo>
                    <a:pt x="558" y="608"/>
                  </a:lnTo>
                  <a:lnTo>
                    <a:pt x="557" y="611"/>
                  </a:lnTo>
                  <a:lnTo>
                    <a:pt x="557" y="611"/>
                  </a:lnTo>
                  <a:lnTo>
                    <a:pt x="555" y="614"/>
                  </a:lnTo>
                  <a:lnTo>
                    <a:pt x="555" y="616"/>
                  </a:lnTo>
                  <a:lnTo>
                    <a:pt x="558" y="621"/>
                  </a:lnTo>
                  <a:lnTo>
                    <a:pt x="561" y="625"/>
                  </a:lnTo>
                  <a:lnTo>
                    <a:pt x="561" y="625"/>
                  </a:lnTo>
                  <a:lnTo>
                    <a:pt x="564" y="626"/>
                  </a:lnTo>
                  <a:lnTo>
                    <a:pt x="565" y="625"/>
                  </a:lnTo>
                  <a:lnTo>
                    <a:pt x="565" y="622"/>
                  </a:lnTo>
                  <a:lnTo>
                    <a:pt x="565" y="618"/>
                  </a:lnTo>
                  <a:lnTo>
                    <a:pt x="565" y="618"/>
                  </a:lnTo>
                  <a:lnTo>
                    <a:pt x="565" y="615"/>
                  </a:lnTo>
                  <a:lnTo>
                    <a:pt x="569" y="612"/>
                  </a:lnTo>
                  <a:lnTo>
                    <a:pt x="578" y="608"/>
                  </a:lnTo>
                  <a:lnTo>
                    <a:pt x="588" y="605"/>
                  </a:lnTo>
                  <a:lnTo>
                    <a:pt x="588" y="605"/>
                  </a:lnTo>
                  <a:lnTo>
                    <a:pt x="598" y="599"/>
                  </a:lnTo>
                  <a:lnTo>
                    <a:pt x="608" y="594"/>
                  </a:lnTo>
                  <a:lnTo>
                    <a:pt x="615" y="589"/>
                  </a:lnTo>
                  <a:lnTo>
                    <a:pt x="619" y="587"/>
                  </a:lnTo>
                  <a:lnTo>
                    <a:pt x="619" y="587"/>
                  </a:lnTo>
                  <a:lnTo>
                    <a:pt x="621" y="585"/>
                  </a:lnTo>
                  <a:lnTo>
                    <a:pt x="625" y="587"/>
                  </a:lnTo>
                  <a:lnTo>
                    <a:pt x="629" y="588"/>
                  </a:lnTo>
                  <a:lnTo>
                    <a:pt x="632" y="588"/>
                  </a:lnTo>
                  <a:lnTo>
                    <a:pt x="635" y="587"/>
                  </a:lnTo>
                  <a:lnTo>
                    <a:pt x="635" y="587"/>
                  </a:lnTo>
                  <a:lnTo>
                    <a:pt x="641" y="584"/>
                  </a:lnTo>
                  <a:lnTo>
                    <a:pt x="648" y="584"/>
                  </a:lnTo>
                  <a:lnTo>
                    <a:pt x="662" y="582"/>
                  </a:lnTo>
                  <a:lnTo>
                    <a:pt x="662" y="582"/>
                  </a:lnTo>
                  <a:lnTo>
                    <a:pt x="665" y="581"/>
                  </a:lnTo>
                  <a:lnTo>
                    <a:pt x="666" y="579"/>
                  </a:lnTo>
                  <a:lnTo>
                    <a:pt x="672" y="574"/>
                  </a:lnTo>
                  <a:lnTo>
                    <a:pt x="672" y="574"/>
                  </a:lnTo>
                  <a:lnTo>
                    <a:pt x="676" y="569"/>
                  </a:lnTo>
                  <a:lnTo>
                    <a:pt x="678" y="568"/>
                  </a:lnTo>
                  <a:lnTo>
                    <a:pt x="680" y="567"/>
                  </a:lnTo>
                  <a:lnTo>
                    <a:pt x="680" y="567"/>
                  </a:lnTo>
                  <a:lnTo>
                    <a:pt x="685" y="564"/>
                  </a:lnTo>
                  <a:lnTo>
                    <a:pt x="688" y="562"/>
                  </a:lnTo>
                  <a:lnTo>
                    <a:pt x="689" y="559"/>
                  </a:lnTo>
                  <a:lnTo>
                    <a:pt x="690" y="557"/>
                  </a:lnTo>
                  <a:lnTo>
                    <a:pt x="690" y="557"/>
                  </a:lnTo>
                  <a:lnTo>
                    <a:pt x="692" y="555"/>
                  </a:lnTo>
                  <a:lnTo>
                    <a:pt x="696" y="554"/>
                  </a:lnTo>
                  <a:lnTo>
                    <a:pt x="699" y="551"/>
                  </a:lnTo>
                  <a:lnTo>
                    <a:pt x="702" y="550"/>
                  </a:lnTo>
                  <a:lnTo>
                    <a:pt x="702" y="550"/>
                  </a:lnTo>
                  <a:lnTo>
                    <a:pt x="702" y="548"/>
                  </a:lnTo>
                  <a:lnTo>
                    <a:pt x="705" y="547"/>
                  </a:lnTo>
                  <a:lnTo>
                    <a:pt x="707" y="544"/>
                  </a:lnTo>
                  <a:lnTo>
                    <a:pt x="709" y="542"/>
                  </a:lnTo>
                  <a:lnTo>
                    <a:pt x="709" y="542"/>
                  </a:lnTo>
                  <a:lnTo>
                    <a:pt x="710" y="540"/>
                  </a:lnTo>
                  <a:lnTo>
                    <a:pt x="712" y="538"/>
                  </a:lnTo>
                  <a:lnTo>
                    <a:pt x="715" y="538"/>
                  </a:lnTo>
                  <a:lnTo>
                    <a:pt x="716" y="535"/>
                  </a:lnTo>
                  <a:lnTo>
                    <a:pt x="716" y="535"/>
                  </a:lnTo>
                  <a:lnTo>
                    <a:pt x="717" y="532"/>
                  </a:lnTo>
                  <a:lnTo>
                    <a:pt x="716" y="530"/>
                  </a:lnTo>
                  <a:lnTo>
                    <a:pt x="716" y="525"/>
                  </a:lnTo>
                  <a:lnTo>
                    <a:pt x="719" y="524"/>
                  </a:lnTo>
                  <a:lnTo>
                    <a:pt x="719" y="524"/>
                  </a:lnTo>
                  <a:lnTo>
                    <a:pt x="719" y="523"/>
                  </a:lnTo>
                  <a:lnTo>
                    <a:pt x="719" y="520"/>
                  </a:lnTo>
                  <a:lnTo>
                    <a:pt x="716" y="515"/>
                  </a:lnTo>
                  <a:lnTo>
                    <a:pt x="716" y="515"/>
                  </a:lnTo>
                  <a:lnTo>
                    <a:pt x="717" y="514"/>
                  </a:lnTo>
                  <a:lnTo>
                    <a:pt x="720" y="514"/>
                  </a:lnTo>
                  <a:lnTo>
                    <a:pt x="727" y="511"/>
                  </a:lnTo>
                  <a:lnTo>
                    <a:pt x="727" y="511"/>
                  </a:lnTo>
                  <a:lnTo>
                    <a:pt x="732" y="505"/>
                  </a:lnTo>
                  <a:lnTo>
                    <a:pt x="734" y="500"/>
                  </a:lnTo>
                  <a:lnTo>
                    <a:pt x="734" y="500"/>
                  </a:lnTo>
                  <a:lnTo>
                    <a:pt x="736" y="495"/>
                  </a:lnTo>
                  <a:lnTo>
                    <a:pt x="739" y="493"/>
                  </a:lnTo>
                  <a:lnTo>
                    <a:pt x="744" y="490"/>
                  </a:lnTo>
                  <a:lnTo>
                    <a:pt x="744" y="490"/>
                  </a:lnTo>
                  <a:lnTo>
                    <a:pt x="747" y="488"/>
                  </a:lnTo>
                  <a:lnTo>
                    <a:pt x="749" y="484"/>
                  </a:lnTo>
                  <a:lnTo>
                    <a:pt x="749" y="477"/>
                  </a:lnTo>
                  <a:lnTo>
                    <a:pt x="749" y="477"/>
                  </a:lnTo>
                  <a:lnTo>
                    <a:pt x="749" y="474"/>
                  </a:lnTo>
                  <a:lnTo>
                    <a:pt x="750" y="473"/>
                  </a:lnTo>
                  <a:lnTo>
                    <a:pt x="752" y="471"/>
                  </a:lnTo>
                  <a:lnTo>
                    <a:pt x="752" y="470"/>
                  </a:lnTo>
                  <a:lnTo>
                    <a:pt x="752" y="470"/>
                  </a:lnTo>
                  <a:lnTo>
                    <a:pt x="750" y="468"/>
                  </a:lnTo>
                  <a:lnTo>
                    <a:pt x="752" y="466"/>
                  </a:lnTo>
                  <a:lnTo>
                    <a:pt x="754" y="463"/>
                  </a:lnTo>
                  <a:lnTo>
                    <a:pt x="757" y="461"/>
                  </a:lnTo>
                  <a:lnTo>
                    <a:pt x="757" y="461"/>
                  </a:lnTo>
                  <a:lnTo>
                    <a:pt x="760" y="460"/>
                  </a:lnTo>
                  <a:lnTo>
                    <a:pt x="757" y="458"/>
                  </a:lnTo>
                  <a:lnTo>
                    <a:pt x="754" y="458"/>
                  </a:lnTo>
                  <a:lnTo>
                    <a:pt x="752" y="458"/>
                  </a:lnTo>
                  <a:lnTo>
                    <a:pt x="752" y="458"/>
                  </a:lnTo>
                  <a:lnTo>
                    <a:pt x="750" y="460"/>
                  </a:lnTo>
                  <a:lnTo>
                    <a:pt x="749" y="458"/>
                  </a:lnTo>
                  <a:lnTo>
                    <a:pt x="746" y="457"/>
                  </a:lnTo>
                  <a:lnTo>
                    <a:pt x="744" y="454"/>
                  </a:lnTo>
                  <a:lnTo>
                    <a:pt x="743" y="454"/>
                  </a:lnTo>
                  <a:lnTo>
                    <a:pt x="742" y="456"/>
                  </a:lnTo>
                  <a:lnTo>
                    <a:pt x="742" y="456"/>
                  </a:lnTo>
                  <a:lnTo>
                    <a:pt x="739" y="457"/>
                  </a:lnTo>
                  <a:lnTo>
                    <a:pt x="736" y="456"/>
                  </a:lnTo>
                  <a:lnTo>
                    <a:pt x="734" y="454"/>
                  </a:lnTo>
                  <a:lnTo>
                    <a:pt x="734" y="453"/>
                  </a:lnTo>
                  <a:lnTo>
                    <a:pt x="736" y="453"/>
                  </a:lnTo>
                  <a:lnTo>
                    <a:pt x="736" y="453"/>
                  </a:lnTo>
                  <a:lnTo>
                    <a:pt x="746" y="449"/>
                  </a:lnTo>
                  <a:lnTo>
                    <a:pt x="753" y="444"/>
                  </a:lnTo>
                  <a:lnTo>
                    <a:pt x="753" y="444"/>
                  </a:lnTo>
                  <a:lnTo>
                    <a:pt x="754" y="443"/>
                  </a:lnTo>
                  <a:lnTo>
                    <a:pt x="753" y="441"/>
                  </a:lnTo>
                  <a:lnTo>
                    <a:pt x="752" y="439"/>
                  </a:lnTo>
                  <a:lnTo>
                    <a:pt x="747" y="436"/>
                  </a:lnTo>
                  <a:lnTo>
                    <a:pt x="743" y="436"/>
                  </a:lnTo>
                  <a:lnTo>
                    <a:pt x="743" y="436"/>
                  </a:lnTo>
                  <a:lnTo>
                    <a:pt x="740" y="434"/>
                  </a:lnTo>
                  <a:lnTo>
                    <a:pt x="736" y="430"/>
                  </a:lnTo>
                  <a:lnTo>
                    <a:pt x="733" y="426"/>
                  </a:lnTo>
                  <a:lnTo>
                    <a:pt x="729" y="424"/>
                  </a:lnTo>
                  <a:lnTo>
                    <a:pt x="729" y="424"/>
                  </a:lnTo>
                  <a:lnTo>
                    <a:pt x="727" y="424"/>
                  </a:lnTo>
                  <a:lnTo>
                    <a:pt x="730" y="423"/>
                  </a:lnTo>
                  <a:lnTo>
                    <a:pt x="733" y="423"/>
                  </a:lnTo>
                  <a:lnTo>
                    <a:pt x="739" y="424"/>
                  </a:lnTo>
                  <a:lnTo>
                    <a:pt x="739" y="424"/>
                  </a:lnTo>
                  <a:lnTo>
                    <a:pt x="746" y="427"/>
                  </a:lnTo>
                  <a:lnTo>
                    <a:pt x="750" y="429"/>
                  </a:lnTo>
                  <a:lnTo>
                    <a:pt x="753" y="427"/>
                  </a:lnTo>
                  <a:lnTo>
                    <a:pt x="753" y="427"/>
                  </a:lnTo>
                  <a:lnTo>
                    <a:pt x="753" y="426"/>
                  </a:lnTo>
                  <a:lnTo>
                    <a:pt x="752" y="424"/>
                  </a:lnTo>
                  <a:lnTo>
                    <a:pt x="749" y="420"/>
                  </a:lnTo>
                  <a:lnTo>
                    <a:pt x="739" y="412"/>
                  </a:lnTo>
                  <a:lnTo>
                    <a:pt x="739" y="412"/>
                  </a:lnTo>
                  <a:lnTo>
                    <a:pt x="737" y="409"/>
                  </a:lnTo>
                  <a:lnTo>
                    <a:pt x="737" y="406"/>
                  </a:lnTo>
                  <a:lnTo>
                    <a:pt x="737" y="404"/>
                  </a:lnTo>
                  <a:lnTo>
                    <a:pt x="736" y="402"/>
                  </a:lnTo>
                  <a:lnTo>
                    <a:pt x="736" y="402"/>
                  </a:lnTo>
                  <a:lnTo>
                    <a:pt x="733" y="399"/>
                  </a:lnTo>
                  <a:lnTo>
                    <a:pt x="730" y="394"/>
                  </a:lnTo>
                  <a:lnTo>
                    <a:pt x="726" y="383"/>
                  </a:lnTo>
                  <a:lnTo>
                    <a:pt x="726" y="383"/>
                  </a:lnTo>
                  <a:lnTo>
                    <a:pt x="723" y="379"/>
                  </a:lnTo>
                  <a:lnTo>
                    <a:pt x="719" y="377"/>
                  </a:lnTo>
                  <a:lnTo>
                    <a:pt x="715" y="375"/>
                  </a:lnTo>
                  <a:lnTo>
                    <a:pt x="712" y="373"/>
                  </a:lnTo>
                  <a:lnTo>
                    <a:pt x="712" y="373"/>
                  </a:lnTo>
                  <a:lnTo>
                    <a:pt x="710" y="369"/>
                  </a:lnTo>
                  <a:lnTo>
                    <a:pt x="712" y="365"/>
                  </a:lnTo>
                  <a:lnTo>
                    <a:pt x="715" y="360"/>
                  </a:lnTo>
                  <a:lnTo>
                    <a:pt x="719" y="357"/>
                  </a:lnTo>
                  <a:lnTo>
                    <a:pt x="719" y="357"/>
                  </a:lnTo>
                  <a:lnTo>
                    <a:pt x="723" y="355"/>
                  </a:lnTo>
                  <a:lnTo>
                    <a:pt x="725" y="352"/>
                  </a:lnTo>
                  <a:lnTo>
                    <a:pt x="725" y="350"/>
                  </a:lnTo>
                  <a:lnTo>
                    <a:pt x="727" y="349"/>
                  </a:lnTo>
                  <a:lnTo>
                    <a:pt x="727" y="349"/>
                  </a:lnTo>
                  <a:lnTo>
                    <a:pt x="729" y="349"/>
                  </a:lnTo>
                  <a:lnTo>
                    <a:pt x="732" y="349"/>
                  </a:lnTo>
                  <a:lnTo>
                    <a:pt x="733" y="346"/>
                  </a:lnTo>
                  <a:lnTo>
                    <a:pt x="736" y="343"/>
                  </a:lnTo>
                  <a:lnTo>
                    <a:pt x="736" y="343"/>
                  </a:lnTo>
                  <a:lnTo>
                    <a:pt x="737" y="340"/>
                  </a:lnTo>
                  <a:lnTo>
                    <a:pt x="740" y="339"/>
                  </a:lnTo>
                  <a:lnTo>
                    <a:pt x="743" y="339"/>
                  </a:lnTo>
                  <a:lnTo>
                    <a:pt x="746" y="338"/>
                  </a:lnTo>
                  <a:lnTo>
                    <a:pt x="746" y="338"/>
                  </a:lnTo>
                  <a:lnTo>
                    <a:pt x="749" y="336"/>
                  </a:lnTo>
                  <a:lnTo>
                    <a:pt x="754" y="335"/>
                  </a:lnTo>
                  <a:lnTo>
                    <a:pt x="759" y="335"/>
                  </a:lnTo>
                  <a:lnTo>
                    <a:pt x="763" y="333"/>
                  </a:lnTo>
                  <a:lnTo>
                    <a:pt x="763" y="333"/>
                  </a:lnTo>
                  <a:lnTo>
                    <a:pt x="764" y="332"/>
                  </a:lnTo>
                  <a:lnTo>
                    <a:pt x="764" y="329"/>
                  </a:lnTo>
                  <a:lnTo>
                    <a:pt x="763" y="326"/>
                  </a:lnTo>
                  <a:lnTo>
                    <a:pt x="759" y="323"/>
                  </a:lnTo>
                  <a:lnTo>
                    <a:pt x="754" y="322"/>
                  </a:lnTo>
                  <a:lnTo>
                    <a:pt x="754" y="322"/>
                  </a:lnTo>
                  <a:lnTo>
                    <a:pt x="750" y="323"/>
                  </a:lnTo>
                  <a:lnTo>
                    <a:pt x="746" y="322"/>
                  </a:lnTo>
                  <a:lnTo>
                    <a:pt x="742" y="319"/>
                  </a:lnTo>
                  <a:lnTo>
                    <a:pt x="739" y="316"/>
                  </a:lnTo>
                  <a:lnTo>
                    <a:pt x="739" y="316"/>
                  </a:lnTo>
                  <a:lnTo>
                    <a:pt x="737" y="315"/>
                  </a:lnTo>
                  <a:lnTo>
                    <a:pt x="734" y="315"/>
                  </a:lnTo>
                  <a:lnTo>
                    <a:pt x="729" y="319"/>
                  </a:lnTo>
                  <a:lnTo>
                    <a:pt x="723" y="326"/>
                  </a:lnTo>
                  <a:lnTo>
                    <a:pt x="717" y="330"/>
                  </a:lnTo>
                  <a:lnTo>
                    <a:pt x="717" y="330"/>
                  </a:lnTo>
                  <a:lnTo>
                    <a:pt x="715" y="330"/>
                  </a:lnTo>
                  <a:lnTo>
                    <a:pt x="712" y="330"/>
                  </a:lnTo>
                  <a:lnTo>
                    <a:pt x="709" y="328"/>
                  </a:lnTo>
                  <a:lnTo>
                    <a:pt x="706" y="322"/>
                  </a:lnTo>
                  <a:lnTo>
                    <a:pt x="707" y="318"/>
                  </a:lnTo>
                  <a:lnTo>
                    <a:pt x="707" y="318"/>
                  </a:lnTo>
                  <a:lnTo>
                    <a:pt x="707" y="315"/>
                  </a:lnTo>
                  <a:lnTo>
                    <a:pt x="707" y="313"/>
                  </a:lnTo>
                  <a:lnTo>
                    <a:pt x="705" y="312"/>
                  </a:lnTo>
                  <a:lnTo>
                    <a:pt x="697" y="312"/>
                  </a:lnTo>
                  <a:lnTo>
                    <a:pt x="690" y="312"/>
                  </a:lnTo>
                  <a:lnTo>
                    <a:pt x="690" y="312"/>
                  </a:lnTo>
                  <a:lnTo>
                    <a:pt x="688" y="311"/>
                  </a:lnTo>
                  <a:lnTo>
                    <a:pt x="685" y="309"/>
                  </a:lnTo>
                  <a:lnTo>
                    <a:pt x="685" y="306"/>
                  </a:lnTo>
                  <a:lnTo>
                    <a:pt x="685" y="302"/>
                  </a:lnTo>
                  <a:lnTo>
                    <a:pt x="686" y="295"/>
                  </a:lnTo>
                  <a:lnTo>
                    <a:pt x="688" y="293"/>
                  </a:lnTo>
                  <a:lnTo>
                    <a:pt x="690" y="292"/>
                  </a:lnTo>
                  <a:lnTo>
                    <a:pt x="690" y="292"/>
                  </a:lnTo>
                  <a:lnTo>
                    <a:pt x="696" y="292"/>
                  </a:lnTo>
                  <a:lnTo>
                    <a:pt x="702" y="293"/>
                  </a:lnTo>
                  <a:lnTo>
                    <a:pt x="705" y="292"/>
                  </a:lnTo>
                  <a:lnTo>
                    <a:pt x="706" y="292"/>
                  </a:lnTo>
                  <a:lnTo>
                    <a:pt x="709" y="289"/>
                  </a:lnTo>
                  <a:lnTo>
                    <a:pt x="710" y="286"/>
                  </a:lnTo>
                  <a:lnTo>
                    <a:pt x="710" y="286"/>
                  </a:lnTo>
                  <a:lnTo>
                    <a:pt x="712" y="282"/>
                  </a:lnTo>
                  <a:lnTo>
                    <a:pt x="713" y="281"/>
                  </a:lnTo>
                  <a:lnTo>
                    <a:pt x="717" y="279"/>
                  </a:lnTo>
                  <a:lnTo>
                    <a:pt x="723" y="278"/>
                  </a:lnTo>
                  <a:lnTo>
                    <a:pt x="726" y="276"/>
                  </a:lnTo>
                  <a:lnTo>
                    <a:pt x="729" y="272"/>
                  </a:lnTo>
                  <a:lnTo>
                    <a:pt x="729" y="272"/>
                  </a:lnTo>
                  <a:lnTo>
                    <a:pt x="736" y="266"/>
                  </a:lnTo>
                  <a:lnTo>
                    <a:pt x="743" y="261"/>
                  </a:lnTo>
                  <a:lnTo>
                    <a:pt x="747" y="259"/>
                  </a:lnTo>
                  <a:lnTo>
                    <a:pt x="750" y="259"/>
                  </a:lnTo>
                  <a:lnTo>
                    <a:pt x="753" y="261"/>
                  </a:lnTo>
                  <a:lnTo>
                    <a:pt x="756" y="262"/>
                  </a:lnTo>
                  <a:lnTo>
                    <a:pt x="756" y="262"/>
                  </a:lnTo>
                  <a:lnTo>
                    <a:pt x="759" y="265"/>
                  </a:lnTo>
                  <a:lnTo>
                    <a:pt x="759" y="268"/>
                  </a:lnTo>
                  <a:lnTo>
                    <a:pt x="757" y="271"/>
                  </a:lnTo>
                  <a:lnTo>
                    <a:pt x="754" y="274"/>
                  </a:lnTo>
                  <a:lnTo>
                    <a:pt x="749" y="279"/>
                  </a:lnTo>
                  <a:lnTo>
                    <a:pt x="746" y="284"/>
                  </a:lnTo>
                  <a:lnTo>
                    <a:pt x="746" y="284"/>
                  </a:lnTo>
                  <a:lnTo>
                    <a:pt x="744" y="288"/>
                  </a:lnTo>
                  <a:lnTo>
                    <a:pt x="744" y="291"/>
                  </a:lnTo>
                  <a:lnTo>
                    <a:pt x="744" y="293"/>
                  </a:lnTo>
                  <a:lnTo>
                    <a:pt x="743" y="296"/>
                  </a:lnTo>
                  <a:lnTo>
                    <a:pt x="743" y="296"/>
                  </a:lnTo>
                  <a:lnTo>
                    <a:pt x="742" y="299"/>
                  </a:lnTo>
                  <a:lnTo>
                    <a:pt x="743" y="301"/>
                  </a:lnTo>
                  <a:lnTo>
                    <a:pt x="747" y="299"/>
                  </a:lnTo>
                  <a:lnTo>
                    <a:pt x="754" y="296"/>
                  </a:lnTo>
                  <a:lnTo>
                    <a:pt x="754" y="296"/>
                  </a:lnTo>
                  <a:lnTo>
                    <a:pt x="769" y="286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7" y="278"/>
                  </a:lnTo>
                  <a:lnTo>
                    <a:pt x="791" y="278"/>
                  </a:lnTo>
                  <a:lnTo>
                    <a:pt x="791" y="278"/>
                  </a:lnTo>
                  <a:lnTo>
                    <a:pt x="794" y="274"/>
                  </a:lnTo>
                  <a:lnTo>
                    <a:pt x="796" y="271"/>
                  </a:lnTo>
                  <a:lnTo>
                    <a:pt x="796" y="271"/>
                  </a:lnTo>
                  <a:lnTo>
                    <a:pt x="813" y="264"/>
                  </a:lnTo>
                  <a:lnTo>
                    <a:pt x="821" y="259"/>
                  </a:lnTo>
                  <a:lnTo>
                    <a:pt x="826" y="255"/>
                  </a:lnTo>
                  <a:lnTo>
                    <a:pt x="826" y="255"/>
                  </a:lnTo>
                  <a:lnTo>
                    <a:pt x="831" y="248"/>
                  </a:lnTo>
                  <a:lnTo>
                    <a:pt x="834" y="245"/>
                  </a:lnTo>
                  <a:lnTo>
                    <a:pt x="837" y="244"/>
                  </a:lnTo>
                  <a:lnTo>
                    <a:pt x="837" y="244"/>
                  </a:lnTo>
                  <a:lnTo>
                    <a:pt x="838" y="244"/>
                  </a:lnTo>
                  <a:lnTo>
                    <a:pt x="841" y="245"/>
                  </a:lnTo>
                  <a:lnTo>
                    <a:pt x="843" y="247"/>
                  </a:lnTo>
                  <a:lnTo>
                    <a:pt x="847" y="248"/>
                  </a:lnTo>
                  <a:lnTo>
                    <a:pt x="847" y="248"/>
                  </a:lnTo>
                  <a:lnTo>
                    <a:pt x="855" y="248"/>
                  </a:lnTo>
                  <a:lnTo>
                    <a:pt x="858" y="247"/>
                  </a:lnTo>
                  <a:lnTo>
                    <a:pt x="857" y="245"/>
                  </a:lnTo>
                  <a:lnTo>
                    <a:pt x="857" y="245"/>
                  </a:lnTo>
                  <a:lnTo>
                    <a:pt x="855" y="241"/>
                  </a:lnTo>
                  <a:lnTo>
                    <a:pt x="857" y="239"/>
                  </a:lnTo>
                  <a:lnTo>
                    <a:pt x="864" y="238"/>
                  </a:lnTo>
                  <a:lnTo>
                    <a:pt x="864" y="238"/>
                  </a:lnTo>
                  <a:lnTo>
                    <a:pt x="867" y="237"/>
                  </a:lnTo>
                  <a:lnTo>
                    <a:pt x="870" y="234"/>
                  </a:lnTo>
                  <a:lnTo>
                    <a:pt x="871" y="231"/>
                  </a:lnTo>
                  <a:lnTo>
                    <a:pt x="874" y="229"/>
                  </a:lnTo>
                  <a:lnTo>
                    <a:pt x="874" y="229"/>
                  </a:lnTo>
                  <a:lnTo>
                    <a:pt x="877" y="229"/>
                  </a:lnTo>
                  <a:lnTo>
                    <a:pt x="878" y="228"/>
                  </a:lnTo>
                  <a:lnTo>
                    <a:pt x="880" y="224"/>
                  </a:lnTo>
                  <a:lnTo>
                    <a:pt x="881" y="219"/>
                  </a:lnTo>
                  <a:lnTo>
                    <a:pt x="882" y="218"/>
                  </a:lnTo>
                  <a:lnTo>
                    <a:pt x="884" y="218"/>
                  </a:lnTo>
                  <a:lnTo>
                    <a:pt x="884" y="218"/>
                  </a:lnTo>
                  <a:lnTo>
                    <a:pt x="887" y="218"/>
                  </a:lnTo>
                  <a:lnTo>
                    <a:pt x="890" y="221"/>
                  </a:lnTo>
                  <a:lnTo>
                    <a:pt x="894" y="222"/>
                  </a:lnTo>
                  <a:lnTo>
                    <a:pt x="897" y="222"/>
                  </a:lnTo>
                  <a:lnTo>
                    <a:pt x="897" y="222"/>
                  </a:lnTo>
                  <a:lnTo>
                    <a:pt x="902" y="224"/>
                  </a:lnTo>
                  <a:lnTo>
                    <a:pt x="902" y="224"/>
                  </a:lnTo>
                  <a:lnTo>
                    <a:pt x="905" y="221"/>
                  </a:lnTo>
                  <a:lnTo>
                    <a:pt x="905" y="221"/>
                  </a:lnTo>
                  <a:lnTo>
                    <a:pt x="905" y="211"/>
                  </a:lnTo>
                  <a:lnTo>
                    <a:pt x="905" y="205"/>
                  </a:lnTo>
                  <a:lnTo>
                    <a:pt x="905" y="205"/>
                  </a:lnTo>
                  <a:lnTo>
                    <a:pt x="904" y="201"/>
                  </a:lnTo>
                  <a:lnTo>
                    <a:pt x="904" y="198"/>
                  </a:lnTo>
                  <a:lnTo>
                    <a:pt x="904" y="192"/>
                  </a:lnTo>
                  <a:lnTo>
                    <a:pt x="904" y="192"/>
                  </a:lnTo>
                  <a:lnTo>
                    <a:pt x="902" y="185"/>
                  </a:lnTo>
                  <a:lnTo>
                    <a:pt x="904" y="183"/>
                  </a:lnTo>
                  <a:lnTo>
                    <a:pt x="907" y="181"/>
                  </a:lnTo>
                  <a:lnTo>
                    <a:pt x="907" y="181"/>
                  </a:lnTo>
                  <a:lnTo>
                    <a:pt x="909" y="180"/>
                  </a:lnTo>
                  <a:lnTo>
                    <a:pt x="912" y="177"/>
                  </a:lnTo>
                  <a:lnTo>
                    <a:pt x="915" y="174"/>
                  </a:lnTo>
                  <a:lnTo>
                    <a:pt x="918" y="174"/>
                  </a:lnTo>
                  <a:lnTo>
                    <a:pt x="919" y="174"/>
                  </a:lnTo>
                  <a:lnTo>
                    <a:pt x="919" y="174"/>
                  </a:lnTo>
                  <a:lnTo>
                    <a:pt x="924" y="177"/>
                  </a:lnTo>
                  <a:lnTo>
                    <a:pt x="928" y="177"/>
                  </a:lnTo>
                  <a:lnTo>
                    <a:pt x="932" y="177"/>
                  </a:lnTo>
                  <a:lnTo>
                    <a:pt x="934" y="175"/>
                  </a:lnTo>
                  <a:lnTo>
                    <a:pt x="934" y="174"/>
                  </a:lnTo>
                  <a:lnTo>
                    <a:pt x="934" y="174"/>
                  </a:lnTo>
                  <a:lnTo>
                    <a:pt x="935" y="171"/>
                  </a:lnTo>
                  <a:lnTo>
                    <a:pt x="936" y="170"/>
                  </a:lnTo>
                  <a:lnTo>
                    <a:pt x="939" y="167"/>
                  </a:lnTo>
                  <a:lnTo>
                    <a:pt x="941" y="164"/>
                  </a:lnTo>
                  <a:lnTo>
                    <a:pt x="941" y="164"/>
                  </a:lnTo>
                  <a:lnTo>
                    <a:pt x="942" y="160"/>
                  </a:lnTo>
                  <a:lnTo>
                    <a:pt x="945" y="157"/>
                  </a:lnTo>
                  <a:lnTo>
                    <a:pt x="948" y="155"/>
                  </a:lnTo>
                  <a:lnTo>
                    <a:pt x="951" y="151"/>
                  </a:lnTo>
                  <a:lnTo>
                    <a:pt x="951" y="151"/>
                  </a:lnTo>
                  <a:lnTo>
                    <a:pt x="954" y="140"/>
                  </a:lnTo>
                  <a:lnTo>
                    <a:pt x="956" y="134"/>
                  </a:lnTo>
                  <a:lnTo>
                    <a:pt x="959" y="131"/>
                  </a:lnTo>
                  <a:lnTo>
                    <a:pt x="959" y="131"/>
                  </a:lnTo>
                  <a:lnTo>
                    <a:pt x="961" y="128"/>
                  </a:lnTo>
                  <a:lnTo>
                    <a:pt x="961" y="127"/>
                  </a:lnTo>
                  <a:lnTo>
                    <a:pt x="959" y="123"/>
                  </a:lnTo>
                  <a:lnTo>
                    <a:pt x="959" y="118"/>
                  </a:lnTo>
                  <a:lnTo>
                    <a:pt x="959" y="118"/>
                  </a:lnTo>
                  <a:close/>
                  <a:moveTo>
                    <a:pt x="726" y="567"/>
                  </a:moveTo>
                  <a:lnTo>
                    <a:pt x="726" y="567"/>
                  </a:lnTo>
                  <a:lnTo>
                    <a:pt x="725" y="574"/>
                  </a:lnTo>
                  <a:lnTo>
                    <a:pt x="725" y="579"/>
                  </a:lnTo>
                  <a:lnTo>
                    <a:pt x="726" y="584"/>
                  </a:lnTo>
                  <a:lnTo>
                    <a:pt x="727" y="588"/>
                  </a:lnTo>
                  <a:lnTo>
                    <a:pt x="732" y="594"/>
                  </a:lnTo>
                  <a:lnTo>
                    <a:pt x="734" y="595"/>
                  </a:lnTo>
                  <a:lnTo>
                    <a:pt x="734" y="595"/>
                  </a:lnTo>
                  <a:lnTo>
                    <a:pt x="740" y="587"/>
                  </a:lnTo>
                  <a:lnTo>
                    <a:pt x="749" y="571"/>
                  </a:lnTo>
                  <a:lnTo>
                    <a:pt x="754" y="554"/>
                  </a:lnTo>
                  <a:lnTo>
                    <a:pt x="756" y="548"/>
                  </a:lnTo>
                  <a:lnTo>
                    <a:pt x="754" y="545"/>
                  </a:lnTo>
                  <a:lnTo>
                    <a:pt x="754" y="545"/>
                  </a:lnTo>
                  <a:lnTo>
                    <a:pt x="753" y="544"/>
                  </a:lnTo>
                  <a:lnTo>
                    <a:pt x="749" y="542"/>
                  </a:lnTo>
                  <a:lnTo>
                    <a:pt x="744" y="544"/>
                  </a:lnTo>
                  <a:lnTo>
                    <a:pt x="740" y="547"/>
                  </a:lnTo>
                  <a:lnTo>
                    <a:pt x="736" y="550"/>
                  </a:lnTo>
                  <a:lnTo>
                    <a:pt x="732" y="555"/>
                  </a:lnTo>
                  <a:lnTo>
                    <a:pt x="729" y="561"/>
                  </a:lnTo>
                  <a:lnTo>
                    <a:pt x="726" y="567"/>
                  </a:lnTo>
                  <a:lnTo>
                    <a:pt x="726" y="567"/>
                  </a:lnTo>
                  <a:close/>
                  <a:moveTo>
                    <a:pt x="557" y="632"/>
                  </a:moveTo>
                  <a:lnTo>
                    <a:pt x="557" y="632"/>
                  </a:lnTo>
                  <a:lnTo>
                    <a:pt x="551" y="633"/>
                  </a:lnTo>
                  <a:lnTo>
                    <a:pt x="544" y="638"/>
                  </a:lnTo>
                  <a:lnTo>
                    <a:pt x="542" y="641"/>
                  </a:lnTo>
                  <a:lnTo>
                    <a:pt x="540" y="645"/>
                  </a:lnTo>
                  <a:lnTo>
                    <a:pt x="540" y="649"/>
                  </a:lnTo>
                  <a:lnTo>
                    <a:pt x="541" y="653"/>
                  </a:lnTo>
                  <a:lnTo>
                    <a:pt x="541" y="653"/>
                  </a:lnTo>
                  <a:lnTo>
                    <a:pt x="544" y="658"/>
                  </a:lnTo>
                  <a:lnTo>
                    <a:pt x="548" y="659"/>
                  </a:lnTo>
                  <a:lnTo>
                    <a:pt x="552" y="660"/>
                  </a:lnTo>
                  <a:lnTo>
                    <a:pt x="557" y="659"/>
                  </a:lnTo>
                  <a:lnTo>
                    <a:pt x="565" y="656"/>
                  </a:lnTo>
                  <a:lnTo>
                    <a:pt x="567" y="653"/>
                  </a:lnTo>
                  <a:lnTo>
                    <a:pt x="568" y="652"/>
                  </a:lnTo>
                  <a:lnTo>
                    <a:pt x="568" y="652"/>
                  </a:lnTo>
                  <a:lnTo>
                    <a:pt x="569" y="648"/>
                  </a:lnTo>
                  <a:lnTo>
                    <a:pt x="574" y="642"/>
                  </a:lnTo>
                  <a:lnTo>
                    <a:pt x="577" y="636"/>
                  </a:lnTo>
                  <a:lnTo>
                    <a:pt x="577" y="633"/>
                  </a:lnTo>
                  <a:lnTo>
                    <a:pt x="577" y="633"/>
                  </a:lnTo>
                  <a:lnTo>
                    <a:pt x="577" y="632"/>
                  </a:lnTo>
                  <a:lnTo>
                    <a:pt x="574" y="631"/>
                  </a:lnTo>
                  <a:lnTo>
                    <a:pt x="569" y="631"/>
                  </a:lnTo>
                  <a:lnTo>
                    <a:pt x="557" y="632"/>
                  </a:lnTo>
                  <a:lnTo>
                    <a:pt x="557" y="6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6" name="Freeform 330">
              <a:extLst>
                <a:ext uri="{FF2B5EF4-FFF2-40B4-BE49-F238E27FC236}">
                  <a16:creationId xmlns:a16="http://schemas.microsoft.com/office/drawing/2014/main" id="{C1E93590-CB50-7624-EF79-851D33F014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0233" y="3941274"/>
              <a:ext cx="220488" cy="315194"/>
            </a:xfrm>
            <a:custGeom>
              <a:avLst/>
              <a:gdLst/>
              <a:ahLst/>
              <a:cxnLst>
                <a:cxn ang="0">
                  <a:pos x="94" y="85"/>
                </a:cxn>
                <a:cxn ang="0">
                  <a:pos x="100" y="98"/>
                </a:cxn>
                <a:cxn ang="0">
                  <a:pos x="105" y="108"/>
                </a:cxn>
                <a:cxn ang="0">
                  <a:pos x="111" y="115"/>
                </a:cxn>
                <a:cxn ang="0">
                  <a:pos x="119" y="135"/>
                </a:cxn>
                <a:cxn ang="0">
                  <a:pos x="125" y="131"/>
                </a:cxn>
                <a:cxn ang="0">
                  <a:pos x="132" y="122"/>
                </a:cxn>
                <a:cxn ang="0">
                  <a:pos x="128" y="102"/>
                </a:cxn>
                <a:cxn ang="0">
                  <a:pos x="110" y="92"/>
                </a:cxn>
                <a:cxn ang="0">
                  <a:pos x="104" y="81"/>
                </a:cxn>
                <a:cxn ang="0">
                  <a:pos x="95" y="72"/>
                </a:cxn>
                <a:cxn ang="0">
                  <a:pos x="74" y="72"/>
                </a:cxn>
                <a:cxn ang="0">
                  <a:pos x="68" y="57"/>
                </a:cxn>
                <a:cxn ang="0">
                  <a:pos x="74" y="39"/>
                </a:cxn>
                <a:cxn ang="0">
                  <a:pos x="81" y="20"/>
                </a:cxn>
                <a:cxn ang="0">
                  <a:pos x="77" y="1"/>
                </a:cxn>
                <a:cxn ang="0">
                  <a:pos x="58" y="0"/>
                </a:cxn>
                <a:cxn ang="0">
                  <a:pos x="50" y="7"/>
                </a:cxn>
                <a:cxn ang="0">
                  <a:pos x="48" y="38"/>
                </a:cxn>
                <a:cxn ang="0">
                  <a:pos x="41" y="35"/>
                </a:cxn>
                <a:cxn ang="0">
                  <a:pos x="46" y="58"/>
                </a:cxn>
                <a:cxn ang="0">
                  <a:pos x="50" y="69"/>
                </a:cxn>
                <a:cxn ang="0">
                  <a:pos x="60" y="76"/>
                </a:cxn>
                <a:cxn ang="0">
                  <a:pos x="73" y="76"/>
                </a:cxn>
                <a:cxn ang="0">
                  <a:pos x="50" y="84"/>
                </a:cxn>
                <a:cxn ang="0">
                  <a:pos x="58" y="101"/>
                </a:cxn>
                <a:cxn ang="0">
                  <a:pos x="67" y="96"/>
                </a:cxn>
                <a:cxn ang="0">
                  <a:pos x="50" y="84"/>
                </a:cxn>
                <a:cxn ang="0">
                  <a:pos x="84" y="128"/>
                </a:cxn>
                <a:cxn ang="0">
                  <a:pos x="88" y="128"/>
                </a:cxn>
                <a:cxn ang="0">
                  <a:pos x="84" y="142"/>
                </a:cxn>
                <a:cxn ang="0">
                  <a:pos x="90" y="156"/>
                </a:cxn>
                <a:cxn ang="0">
                  <a:pos x="107" y="132"/>
                </a:cxn>
                <a:cxn ang="0">
                  <a:pos x="101" y="129"/>
                </a:cxn>
                <a:cxn ang="0">
                  <a:pos x="98" y="122"/>
                </a:cxn>
                <a:cxn ang="0">
                  <a:pos x="75" y="108"/>
                </a:cxn>
                <a:cxn ang="0">
                  <a:pos x="74" y="129"/>
                </a:cxn>
                <a:cxn ang="0">
                  <a:pos x="7" y="153"/>
                </a:cxn>
                <a:cxn ang="0">
                  <a:pos x="1" y="166"/>
                </a:cxn>
                <a:cxn ang="0">
                  <a:pos x="30" y="139"/>
                </a:cxn>
                <a:cxn ang="0">
                  <a:pos x="34" y="122"/>
                </a:cxn>
                <a:cxn ang="0">
                  <a:pos x="21" y="139"/>
                </a:cxn>
                <a:cxn ang="0">
                  <a:pos x="108" y="150"/>
                </a:cxn>
                <a:cxn ang="0">
                  <a:pos x="117" y="140"/>
                </a:cxn>
                <a:cxn ang="0">
                  <a:pos x="105" y="149"/>
                </a:cxn>
                <a:cxn ang="0">
                  <a:pos x="149" y="179"/>
                </a:cxn>
                <a:cxn ang="0">
                  <a:pos x="144" y="146"/>
                </a:cxn>
                <a:cxn ang="0">
                  <a:pos x="132" y="145"/>
                </a:cxn>
                <a:cxn ang="0">
                  <a:pos x="134" y="152"/>
                </a:cxn>
                <a:cxn ang="0">
                  <a:pos x="124" y="158"/>
                </a:cxn>
                <a:cxn ang="0">
                  <a:pos x="114" y="163"/>
                </a:cxn>
                <a:cxn ang="0">
                  <a:pos x="110" y="166"/>
                </a:cxn>
                <a:cxn ang="0">
                  <a:pos x="91" y="165"/>
                </a:cxn>
                <a:cxn ang="0">
                  <a:pos x="77" y="176"/>
                </a:cxn>
                <a:cxn ang="0">
                  <a:pos x="75" y="189"/>
                </a:cxn>
                <a:cxn ang="0">
                  <a:pos x="90" y="182"/>
                </a:cxn>
                <a:cxn ang="0">
                  <a:pos x="101" y="177"/>
                </a:cxn>
                <a:cxn ang="0">
                  <a:pos x="111" y="203"/>
                </a:cxn>
                <a:cxn ang="0">
                  <a:pos x="128" y="212"/>
                </a:cxn>
                <a:cxn ang="0">
                  <a:pos x="132" y="205"/>
                </a:cxn>
                <a:cxn ang="0">
                  <a:pos x="132" y="190"/>
                </a:cxn>
                <a:cxn ang="0">
                  <a:pos x="148" y="186"/>
                </a:cxn>
              </a:cxnLst>
              <a:rect l="0" t="0" r="r" b="b"/>
              <a:pathLst>
                <a:path w="149" h="213">
                  <a:moveTo>
                    <a:pt x="81" y="79"/>
                  </a:moveTo>
                  <a:lnTo>
                    <a:pt x="81" y="79"/>
                  </a:lnTo>
                  <a:lnTo>
                    <a:pt x="84" y="79"/>
                  </a:lnTo>
                  <a:lnTo>
                    <a:pt x="88" y="81"/>
                  </a:lnTo>
                  <a:lnTo>
                    <a:pt x="94" y="85"/>
                  </a:lnTo>
                  <a:lnTo>
                    <a:pt x="98" y="89"/>
                  </a:lnTo>
                  <a:lnTo>
                    <a:pt x="100" y="92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100" y="98"/>
                  </a:lnTo>
                  <a:lnTo>
                    <a:pt x="100" y="103"/>
                  </a:lnTo>
                  <a:lnTo>
                    <a:pt x="102" y="108"/>
                  </a:lnTo>
                  <a:lnTo>
                    <a:pt x="102" y="109"/>
                  </a:lnTo>
                  <a:lnTo>
                    <a:pt x="105" y="108"/>
                  </a:lnTo>
                  <a:lnTo>
                    <a:pt x="105" y="108"/>
                  </a:lnTo>
                  <a:lnTo>
                    <a:pt x="108" y="106"/>
                  </a:lnTo>
                  <a:lnTo>
                    <a:pt x="111" y="108"/>
                  </a:lnTo>
                  <a:lnTo>
                    <a:pt x="112" y="111"/>
                  </a:lnTo>
                  <a:lnTo>
                    <a:pt x="111" y="115"/>
                  </a:lnTo>
                  <a:lnTo>
                    <a:pt x="111" y="115"/>
                  </a:lnTo>
                  <a:lnTo>
                    <a:pt x="111" y="118"/>
                  </a:lnTo>
                  <a:lnTo>
                    <a:pt x="111" y="121"/>
                  </a:lnTo>
                  <a:lnTo>
                    <a:pt x="114" y="125"/>
                  </a:lnTo>
                  <a:lnTo>
                    <a:pt x="117" y="129"/>
                  </a:lnTo>
                  <a:lnTo>
                    <a:pt x="119" y="135"/>
                  </a:lnTo>
                  <a:lnTo>
                    <a:pt x="119" y="135"/>
                  </a:lnTo>
                  <a:lnTo>
                    <a:pt x="121" y="139"/>
                  </a:lnTo>
                  <a:lnTo>
                    <a:pt x="122" y="138"/>
                  </a:lnTo>
                  <a:lnTo>
                    <a:pt x="124" y="135"/>
                  </a:lnTo>
                  <a:lnTo>
                    <a:pt x="125" y="131"/>
                  </a:lnTo>
                  <a:lnTo>
                    <a:pt x="125" y="131"/>
                  </a:lnTo>
                  <a:lnTo>
                    <a:pt x="124" y="128"/>
                  </a:lnTo>
                  <a:lnTo>
                    <a:pt x="125" y="126"/>
                  </a:lnTo>
                  <a:lnTo>
                    <a:pt x="132" y="122"/>
                  </a:lnTo>
                  <a:lnTo>
                    <a:pt x="132" y="122"/>
                  </a:lnTo>
                  <a:lnTo>
                    <a:pt x="134" y="119"/>
                  </a:lnTo>
                  <a:lnTo>
                    <a:pt x="134" y="118"/>
                  </a:lnTo>
                  <a:lnTo>
                    <a:pt x="134" y="113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5" y="99"/>
                  </a:lnTo>
                  <a:lnTo>
                    <a:pt x="122" y="98"/>
                  </a:lnTo>
                  <a:lnTo>
                    <a:pt x="117" y="95"/>
                  </a:lnTo>
                  <a:lnTo>
                    <a:pt x="111" y="94"/>
                  </a:lnTo>
                  <a:lnTo>
                    <a:pt x="110" y="92"/>
                  </a:lnTo>
                  <a:lnTo>
                    <a:pt x="110" y="89"/>
                  </a:lnTo>
                  <a:lnTo>
                    <a:pt x="110" y="89"/>
                  </a:lnTo>
                  <a:lnTo>
                    <a:pt x="110" y="86"/>
                  </a:lnTo>
                  <a:lnTo>
                    <a:pt x="108" y="85"/>
                  </a:lnTo>
                  <a:lnTo>
                    <a:pt x="104" y="81"/>
                  </a:lnTo>
                  <a:lnTo>
                    <a:pt x="101" y="78"/>
                  </a:lnTo>
                  <a:lnTo>
                    <a:pt x="98" y="75"/>
                  </a:lnTo>
                  <a:lnTo>
                    <a:pt x="98" y="75"/>
                  </a:lnTo>
                  <a:lnTo>
                    <a:pt x="98" y="74"/>
                  </a:lnTo>
                  <a:lnTo>
                    <a:pt x="95" y="72"/>
                  </a:lnTo>
                  <a:lnTo>
                    <a:pt x="90" y="69"/>
                  </a:lnTo>
                  <a:lnTo>
                    <a:pt x="83" y="69"/>
                  </a:lnTo>
                  <a:lnTo>
                    <a:pt x="77" y="71"/>
                  </a:lnTo>
                  <a:lnTo>
                    <a:pt x="77" y="71"/>
                  </a:lnTo>
                  <a:lnTo>
                    <a:pt x="74" y="72"/>
                  </a:lnTo>
                  <a:lnTo>
                    <a:pt x="73" y="72"/>
                  </a:lnTo>
                  <a:lnTo>
                    <a:pt x="71" y="68"/>
                  </a:lnTo>
                  <a:lnTo>
                    <a:pt x="71" y="62"/>
                  </a:lnTo>
                  <a:lnTo>
                    <a:pt x="70" y="59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7" y="54"/>
                  </a:lnTo>
                  <a:lnTo>
                    <a:pt x="67" y="51"/>
                  </a:lnTo>
                  <a:lnTo>
                    <a:pt x="68" y="45"/>
                  </a:lnTo>
                  <a:lnTo>
                    <a:pt x="74" y="39"/>
                  </a:lnTo>
                  <a:lnTo>
                    <a:pt x="80" y="34"/>
                  </a:lnTo>
                  <a:lnTo>
                    <a:pt x="80" y="34"/>
                  </a:lnTo>
                  <a:lnTo>
                    <a:pt x="81" y="31"/>
                  </a:lnTo>
                  <a:lnTo>
                    <a:pt x="81" y="27"/>
                  </a:lnTo>
                  <a:lnTo>
                    <a:pt x="81" y="20"/>
                  </a:lnTo>
                  <a:lnTo>
                    <a:pt x="78" y="12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1" y="2"/>
                  </a:lnTo>
                  <a:lnTo>
                    <a:pt x="64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0" y="2"/>
                  </a:lnTo>
                  <a:lnTo>
                    <a:pt x="50" y="7"/>
                  </a:lnTo>
                  <a:lnTo>
                    <a:pt x="48" y="20"/>
                  </a:lnTo>
                  <a:lnTo>
                    <a:pt x="50" y="31"/>
                  </a:lnTo>
                  <a:lnTo>
                    <a:pt x="50" y="35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7" y="38"/>
                  </a:lnTo>
                  <a:lnTo>
                    <a:pt x="44" y="37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41" y="48"/>
                  </a:lnTo>
                  <a:lnTo>
                    <a:pt x="43" y="55"/>
                  </a:lnTo>
                  <a:lnTo>
                    <a:pt x="44" y="57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8" y="58"/>
                  </a:lnTo>
                  <a:lnTo>
                    <a:pt x="50" y="61"/>
                  </a:lnTo>
                  <a:lnTo>
                    <a:pt x="50" y="65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72"/>
                  </a:lnTo>
                  <a:lnTo>
                    <a:pt x="50" y="74"/>
                  </a:lnTo>
                  <a:lnTo>
                    <a:pt x="54" y="76"/>
                  </a:lnTo>
                  <a:lnTo>
                    <a:pt x="60" y="76"/>
                  </a:lnTo>
                  <a:lnTo>
                    <a:pt x="65" y="75"/>
                  </a:lnTo>
                  <a:lnTo>
                    <a:pt x="65" y="75"/>
                  </a:lnTo>
                  <a:lnTo>
                    <a:pt x="68" y="74"/>
                  </a:lnTo>
                  <a:lnTo>
                    <a:pt x="71" y="75"/>
                  </a:lnTo>
                  <a:lnTo>
                    <a:pt x="73" y="76"/>
                  </a:lnTo>
                  <a:lnTo>
                    <a:pt x="75" y="79"/>
                  </a:lnTo>
                  <a:lnTo>
                    <a:pt x="78" y="79"/>
                  </a:lnTo>
                  <a:lnTo>
                    <a:pt x="81" y="79"/>
                  </a:lnTo>
                  <a:lnTo>
                    <a:pt x="81" y="79"/>
                  </a:lnTo>
                  <a:close/>
                  <a:moveTo>
                    <a:pt x="50" y="84"/>
                  </a:moveTo>
                  <a:lnTo>
                    <a:pt x="50" y="84"/>
                  </a:lnTo>
                  <a:lnTo>
                    <a:pt x="51" y="89"/>
                  </a:lnTo>
                  <a:lnTo>
                    <a:pt x="54" y="96"/>
                  </a:lnTo>
                  <a:lnTo>
                    <a:pt x="57" y="99"/>
                  </a:lnTo>
                  <a:lnTo>
                    <a:pt x="58" y="101"/>
                  </a:lnTo>
                  <a:lnTo>
                    <a:pt x="61" y="102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67" y="99"/>
                  </a:lnTo>
                  <a:lnTo>
                    <a:pt x="67" y="96"/>
                  </a:lnTo>
                  <a:lnTo>
                    <a:pt x="65" y="94"/>
                  </a:lnTo>
                  <a:lnTo>
                    <a:pt x="61" y="89"/>
                  </a:lnTo>
                  <a:lnTo>
                    <a:pt x="54" y="84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50" y="84"/>
                  </a:lnTo>
                  <a:close/>
                  <a:moveTo>
                    <a:pt x="77" y="131"/>
                  </a:moveTo>
                  <a:lnTo>
                    <a:pt x="77" y="131"/>
                  </a:lnTo>
                  <a:lnTo>
                    <a:pt x="81" y="129"/>
                  </a:lnTo>
                  <a:lnTo>
                    <a:pt x="84" y="128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87" y="125"/>
                  </a:lnTo>
                  <a:lnTo>
                    <a:pt x="88" y="128"/>
                  </a:lnTo>
                  <a:lnTo>
                    <a:pt x="88" y="133"/>
                  </a:lnTo>
                  <a:lnTo>
                    <a:pt x="88" y="136"/>
                  </a:lnTo>
                  <a:lnTo>
                    <a:pt x="87" y="138"/>
                  </a:lnTo>
                  <a:lnTo>
                    <a:pt x="87" y="138"/>
                  </a:lnTo>
                  <a:lnTo>
                    <a:pt x="84" y="142"/>
                  </a:lnTo>
                  <a:lnTo>
                    <a:pt x="84" y="148"/>
                  </a:lnTo>
                  <a:lnTo>
                    <a:pt x="85" y="153"/>
                  </a:lnTo>
                  <a:lnTo>
                    <a:pt x="87" y="155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1" y="155"/>
                  </a:lnTo>
                  <a:lnTo>
                    <a:pt x="95" y="153"/>
                  </a:lnTo>
                  <a:lnTo>
                    <a:pt x="101" y="145"/>
                  </a:lnTo>
                  <a:lnTo>
                    <a:pt x="105" y="136"/>
                  </a:lnTo>
                  <a:lnTo>
                    <a:pt x="107" y="132"/>
                  </a:lnTo>
                  <a:lnTo>
                    <a:pt x="107" y="131"/>
                  </a:lnTo>
                  <a:lnTo>
                    <a:pt x="107" y="131"/>
                  </a:lnTo>
                  <a:lnTo>
                    <a:pt x="105" y="129"/>
                  </a:lnTo>
                  <a:lnTo>
                    <a:pt x="104" y="129"/>
                  </a:lnTo>
                  <a:lnTo>
                    <a:pt x="101" y="129"/>
                  </a:lnTo>
                  <a:lnTo>
                    <a:pt x="100" y="129"/>
                  </a:lnTo>
                  <a:lnTo>
                    <a:pt x="100" y="128"/>
                  </a:lnTo>
                  <a:lnTo>
                    <a:pt x="100" y="128"/>
                  </a:lnTo>
                  <a:lnTo>
                    <a:pt x="100" y="125"/>
                  </a:lnTo>
                  <a:lnTo>
                    <a:pt x="98" y="122"/>
                  </a:lnTo>
                  <a:lnTo>
                    <a:pt x="91" y="115"/>
                  </a:lnTo>
                  <a:lnTo>
                    <a:pt x="83" y="109"/>
                  </a:lnTo>
                  <a:lnTo>
                    <a:pt x="78" y="108"/>
                  </a:lnTo>
                  <a:lnTo>
                    <a:pt x="75" y="108"/>
                  </a:lnTo>
                  <a:lnTo>
                    <a:pt x="75" y="108"/>
                  </a:lnTo>
                  <a:lnTo>
                    <a:pt x="74" y="109"/>
                  </a:lnTo>
                  <a:lnTo>
                    <a:pt x="73" y="112"/>
                  </a:lnTo>
                  <a:lnTo>
                    <a:pt x="71" y="121"/>
                  </a:lnTo>
                  <a:lnTo>
                    <a:pt x="73" y="128"/>
                  </a:lnTo>
                  <a:lnTo>
                    <a:pt x="74" y="129"/>
                  </a:lnTo>
                  <a:lnTo>
                    <a:pt x="77" y="131"/>
                  </a:lnTo>
                  <a:lnTo>
                    <a:pt x="77" y="131"/>
                  </a:lnTo>
                  <a:close/>
                  <a:moveTo>
                    <a:pt x="21" y="139"/>
                  </a:moveTo>
                  <a:lnTo>
                    <a:pt x="21" y="139"/>
                  </a:lnTo>
                  <a:lnTo>
                    <a:pt x="7" y="153"/>
                  </a:lnTo>
                  <a:lnTo>
                    <a:pt x="1" y="160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0" y="166"/>
                  </a:lnTo>
                  <a:lnTo>
                    <a:pt x="1" y="166"/>
                  </a:lnTo>
                  <a:lnTo>
                    <a:pt x="4" y="165"/>
                  </a:lnTo>
                  <a:lnTo>
                    <a:pt x="13" y="156"/>
                  </a:lnTo>
                  <a:lnTo>
                    <a:pt x="21" y="14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4" y="133"/>
                  </a:lnTo>
                  <a:lnTo>
                    <a:pt x="36" y="129"/>
                  </a:lnTo>
                  <a:lnTo>
                    <a:pt x="36" y="126"/>
                  </a:lnTo>
                  <a:lnTo>
                    <a:pt x="34" y="122"/>
                  </a:lnTo>
                  <a:lnTo>
                    <a:pt x="34" y="122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28" y="125"/>
                  </a:lnTo>
                  <a:lnTo>
                    <a:pt x="26" y="132"/>
                  </a:lnTo>
                  <a:lnTo>
                    <a:pt x="21" y="139"/>
                  </a:lnTo>
                  <a:lnTo>
                    <a:pt x="21" y="139"/>
                  </a:lnTo>
                  <a:close/>
                  <a:moveTo>
                    <a:pt x="105" y="149"/>
                  </a:moveTo>
                  <a:lnTo>
                    <a:pt x="105" y="149"/>
                  </a:lnTo>
                  <a:lnTo>
                    <a:pt x="107" y="149"/>
                  </a:lnTo>
                  <a:lnTo>
                    <a:pt x="108" y="150"/>
                  </a:lnTo>
                  <a:lnTo>
                    <a:pt x="114" y="148"/>
                  </a:lnTo>
                  <a:lnTo>
                    <a:pt x="117" y="145"/>
                  </a:lnTo>
                  <a:lnTo>
                    <a:pt x="118" y="143"/>
                  </a:lnTo>
                  <a:lnTo>
                    <a:pt x="117" y="140"/>
                  </a:lnTo>
                  <a:lnTo>
                    <a:pt x="117" y="140"/>
                  </a:lnTo>
                  <a:lnTo>
                    <a:pt x="115" y="139"/>
                  </a:lnTo>
                  <a:lnTo>
                    <a:pt x="114" y="139"/>
                  </a:lnTo>
                  <a:lnTo>
                    <a:pt x="110" y="142"/>
                  </a:lnTo>
                  <a:lnTo>
                    <a:pt x="105" y="145"/>
                  </a:lnTo>
                  <a:lnTo>
                    <a:pt x="105" y="149"/>
                  </a:lnTo>
                  <a:lnTo>
                    <a:pt x="105" y="149"/>
                  </a:lnTo>
                  <a:close/>
                  <a:moveTo>
                    <a:pt x="148" y="186"/>
                  </a:moveTo>
                  <a:lnTo>
                    <a:pt x="148" y="186"/>
                  </a:lnTo>
                  <a:lnTo>
                    <a:pt x="149" y="182"/>
                  </a:lnTo>
                  <a:lnTo>
                    <a:pt x="149" y="179"/>
                  </a:lnTo>
                  <a:lnTo>
                    <a:pt x="148" y="169"/>
                  </a:lnTo>
                  <a:lnTo>
                    <a:pt x="145" y="15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6"/>
                  </a:lnTo>
                  <a:lnTo>
                    <a:pt x="142" y="143"/>
                  </a:lnTo>
                  <a:lnTo>
                    <a:pt x="139" y="143"/>
                  </a:lnTo>
                  <a:lnTo>
                    <a:pt x="137" y="142"/>
                  </a:lnTo>
                  <a:lnTo>
                    <a:pt x="134" y="143"/>
                  </a:lnTo>
                  <a:lnTo>
                    <a:pt x="132" y="145"/>
                  </a:lnTo>
                  <a:lnTo>
                    <a:pt x="132" y="146"/>
                  </a:lnTo>
                  <a:lnTo>
                    <a:pt x="132" y="149"/>
                  </a:lnTo>
                  <a:lnTo>
                    <a:pt x="132" y="149"/>
                  </a:lnTo>
                  <a:lnTo>
                    <a:pt x="134" y="150"/>
                  </a:lnTo>
                  <a:lnTo>
                    <a:pt x="134" y="152"/>
                  </a:lnTo>
                  <a:lnTo>
                    <a:pt x="129" y="153"/>
                  </a:lnTo>
                  <a:lnTo>
                    <a:pt x="127" y="155"/>
                  </a:lnTo>
                  <a:lnTo>
                    <a:pt x="124" y="155"/>
                  </a:lnTo>
                  <a:lnTo>
                    <a:pt x="124" y="158"/>
                  </a:lnTo>
                  <a:lnTo>
                    <a:pt x="124" y="158"/>
                  </a:lnTo>
                  <a:lnTo>
                    <a:pt x="122" y="159"/>
                  </a:lnTo>
                  <a:lnTo>
                    <a:pt x="121" y="160"/>
                  </a:lnTo>
                  <a:lnTo>
                    <a:pt x="118" y="162"/>
                  </a:lnTo>
                  <a:lnTo>
                    <a:pt x="115" y="162"/>
                  </a:lnTo>
                  <a:lnTo>
                    <a:pt x="114" y="163"/>
                  </a:lnTo>
                  <a:lnTo>
                    <a:pt x="114" y="165"/>
                  </a:lnTo>
                  <a:lnTo>
                    <a:pt x="114" y="165"/>
                  </a:lnTo>
                  <a:lnTo>
                    <a:pt x="114" y="166"/>
                  </a:lnTo>
                  <a:lnTo>
                    <a:pt x="112" y="168"/>
                  </a:lnTo>
                  <a:lnTo>
                    <a:pt x="110" y="166"/>
                  </a:lnTo>
                  <a:lnTo>
                    <a:pt x="100" y="162"/>
                  </a:lnTo>
                  <a:lnTo>
                    <a:pt x="100" y="162"/>
                  </a:lnTo>
                  <a:lnTo>
                    <a:pt x="98" y="160"/>
                  </a:lnTo>
                  <a:lnTo>
                    <a:pt x="95" y="162"/>
                  </a:lnTo>
                  <a:lnTo>
                    <a:pt x="91" y="165"/>
                  </a:lnTo>
                  <a:lnTo>
                    <a:pt x="87" y="169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78" y="173"/>
                  </a:lnTo>
                  <a:lnTo>
                    <a:pt x="77" y="176"/>
                  </a:lnTo>
                  <a:lnTo>
                    <a:pt x="74" y="182"/>
                  </a:lnTo>
                  <a:lnTo>
                    <a:pt x="73" y="186"/>
                  </a:lnTo>
                  <a:lnTo>
                    <a:pt x="74" y="189"/>
                  </a:lnTo>
                  <a:lnTo>
                    <a:pt x="75" y="189"/>
                  </a:lnTo>
                  <a:lnTo>
                    <a:pt x="75" y="189"/>
                  </a:lnTo>
                  <a:lnTo>
                    <a:pt x="80" y="187"/>
                  </a:lnTo>
                  <a:lnTo>
                    <a:pt x="83" y="185"/>
                  </a:lnTo>
                  <a:lnTo>
                    <a:pt x="85" y="182"/>
                  </a:lnTo>
                  <a:lnTo>
                    <a:pt x="90" y="182"/>
                  </a:lnTo>
                  <a:lnTo>
                    <a:pt x="90" y="182"/>
                  </a:lnTo>
                  <a:lnTo>
                    <a:pt x="92" y="180"/>
                  </a:lnTo>
                  <a:lnTo>
                    <a:pt x="94" y="179"/>
                  </a:lnTo>
                  <a:lnTo>
                    <a:pt x="97" y="177"/>
                  </a:lnTo>
                  <a:lnTo>
                    <a:pt x="101" y="177"/>
                  </a:lnTo>
                  <a:lnTo>
                    <a:pt x="101" y="177"/>
                  </a:lnTo>
                  <a:lnTo>
                    <a:pt x="104" y="179"/>
                  </a:lnTo>
                  <a:lnTo>
                    <a:pt x="105" y="182"/>
                  </a:lnTo>
                  <a:lnTo>
                    <a:pt x="107" y="190"/>
                  </a:lnTo>
                  <a:lnTo>
                    <a:pt x="110" y="199"/>
                  </a:lnTo>
                  <a:lnTo>
                    <a:pt x="111" y="203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21" y="206"/>
                  </a:lnTo>
                  <a:lnTo>
                    <a:pt x="125" y="209"/>
                  </a:lnTo>
                  <a:lnTo>
                    <a:pt x="128" y="212"/>
                  </a:lnTo>
                  <a:lnTo>
                    <a:pt x="131" y="213"/>
                  </a:lnTo>
                  <a:lnTo>
                    <a:pt x="131" y="213"/>
                  </a:lnTo>
                  <a:lnTo>
                    <a:pt x="132" y="212"/>
                  </a:lnTo>
                  <a:lnTo>
                    <a:pt x="134" y="210"/>
                  </a:lnTo>
                  <a:lnTo>
                    <a:pt x="132" y="205"/>
                  </a:lnTo>
                  <a:lnTo>
                    <a:pt x="131" y="197"/>
                  </a:lnTo>
                  <a:lnTo>
                    <a:pt x="131" y="193"/>
                  </a:lnTo>
                  <a:lnTo>
                    <a:pt x="131" y="193"/>
                  </a:lnTo>
                  <a:lnTo>
                    <a:pt x="131" y="192"/>
                  </a:lnTo>
                  <a:lnTo>
                    <a:pt x="132" y="190"/>
                  </a:lnTo>
                  <a:lnTo>
                    <a:pt x="137" y="189"/>
                  </a:lnTo>
                  <a:lnTo>
                    <a:pt x="142" y="189"/>
                  </a:lnTo>
                  <a:lnTo>
                    <a:pt x="145" y="187"/>
                  </a:lnTo>
                  <a:lnTo>
                    <a:pt x="148" y="186"/>
                  </a:lnTo>
                  <a:lnTo>
                    <a:pt x="148" y="1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7" name="Freeform 331">
              <a:extLst>
                <a:ext uri="{FF2B5EF4-FFF2-40B4-BE49-F238E27FC236}">
                  <a16:creationId xmlns:a16="http://schemas.microsoft.com/office/drawing/2014/main" id="{01A2516C-7515-6C63-2BAF-820FF765B3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44031" y="4451798"/>
              <a:ext cx="294478" cy="192372"/>
            </a:xfrm>
            <a:custGeom>
              <a:avLst/>
              <a:gdLst/>
              <a:ahLst/>
              <a:cxnLst>
                <a:cxn ang="0">
                  <a:pos x="140" y="116"/>
                </a:cxn>
                <a:cxn ang="0">
                  <a:pos x="135" y="110"/>
                </a:cxn>
                <a:cxn ang="0">
                  <a:pos x="130" y="106"/>
                </a:cxn>
                <a:cxn ang="0">
                  <a:pos x="120" y="101"/>
                </a:cxn>
                <a:cxn ang="0">
                  <a:pos x="114" y="91"/>
                </a:cxn>
                <a:cxn ang="0">
                  <a:pos x="108" y="80"/>
                </a:cxn>
                <a:cxn ang="0">
                  <a:pos x="100" y="73"/>
                </a:cxn>
                <a:cxn ang="0">
                  <a:pos x="101" y="67"/>
                </a:cxn>
                <a:cxn ang="0">
                  <a:pos x="108" y="67"/>
                </a:cxn>
                <a:cxn ang="0">
                  <a:pos x="107" y="57"/>
                </a:cxn>
                <a:cxn ang="0">
                  <a:pos x="100" y="53"/>
                </a:cxn>
                <a:cxn ang="0">
                  <a:pos x="77" y="42"/>
                </a:cxn>
                <a:cxn ang="0">
                  <a:pos x="73" y="36"/>
                </a:cxn>
                <a:cxn ang="0">
                  <a:pos x="30" y="10"/>
                </a:cxn>
                <a:cxn ang="0">
                  <a:pos x="0" y="0"/>
                </a:cxn>
                <a:cxn ang="0">
                  <a:pos x="7" y="106"/>
                </a:cxn>
                <a:cxn ang="0">
                  <a:pos x="24" y="107"/>
                </a:cxn>
                <a:cxn ang="0">
                  <a:pos x="34" y="103"/>
                </a:cxn>
                <a:cxn ang="0">
                  <a:pos x="37" y="97"/>
                </a:cxn>
                <a:cxn ang="0">
                  <a:pos x="42" y="93"/>
                </a:cxn>
                <a:cxn ang="0">
                  <a:pos x="49" y="84"/>
                </a:cxn>
                <a:cxn ang="0">
                  <a:pos x="71" y="87"/>
                </a:cxn>
                <a:cxn ang="0">
                  <a:pos x="88" y="101"/>
                </a:cxn>
                <a:cxn ang="0">
                  <a:pos x="111" y="124"/>
                </a:cxn>
                <a:cxn ang="0">
                  <a:pos x="120" y="124"/>
                </a:cxn>
                <a:cxn ang="0">
                  <a:pos x="141" y="128"/>
                </a:cxn>
                <a:cxn ang="0">
                  <a:pos x="152" y="130"/>
                </a:cxn>
                <a:cxn ang="0">
                  <a:pos x="152" y="126"/>
                </a:cxn>
                <a:cxn ang="0">
                  <a:pos x="147" y="120"/>
                </a:cxn>
                <a:cxn ang="0">
                  <a:pos x="172" y="39"/>
                </a:cxn>
                <a:cxn ang="0">
                  <a:pos x="154" y="47"/>
                </a:cxn>
                <a:cxn ang="0">
                  <a:pos x="133" y="47"/>
                </a:cxn>
                <a:cxn ang="0">
                  <a:pos x="120" y="49"/>
                </a:cxn>
                <a:cxn ang="0">
                  <a:pos x="123" y="52"/>
                </a:cxn>
                <a:cxn ang="0">
                  <a:pos x="147" y="60"/>
                </a:cxn>
                <a:cxn ang="0">
                  <a:pos x="157" y="59"/>
                </a:cxn>
                <a:cxn ang="0">
                  <a:pos x="178" y="46"/>
                </a:cxn>
                <a:cxn ang="0">
                  <a:pos x="181" y="40"/>
                </a:cxn>
                <a:cxn ang="0">
                  <a:pos x="185" y="32"/>
                </a:cxn>
                <a:cxn ang="0">
                  <a:pos x="181" y="29"/>
                </a:cxn>
                <a:cxn ang="0">
                  <a:pos x="174" y="36"/>
                </a:cxn>
                <a:cxn ang="0">
                  <a:pos x="189" y="17"/>
                </a:cxn>
                <a:cxn ang="0">
                  <a:pos x="181" y="15"/>
                </a:cxn>
                <a:cxn ang="0">
                  <a:pos x="189" y="25"/>
                </a:cxn>
                <a:cxn ang="0">
                  <a:pos x="194" y="34"/>
                </a:cxn>
                <a:cxn ang="0">
                  <a:pos x="198" y="33"/>
                </a:cxn>
                <a:cxn ang="0">
                  <a:pos x="198" y="27"/>
                </a:cxn>
                <a:cxn ang="0">
                  <a:pos x="189" y="17"/>
                </a:cxn>
              </a:cxnLst>
              <a:rect l="0" t="0" r="r" b="b"/>
              <a:pathLst>
                <a:path w="199" h="130">
                  <a:moveTo>
                    <a:pt x="147" y="120"/>
                  </a:moveTo>
                  <a:lnTo>
                    <a:pt x="147" y="120"/>
                  </a:lnTo>
                  <a:lnTo>
                    <a:pt x="140" y="116"/>
                  </a:lnTo>
                  <a:lnTo>
                    <a:pt x="137" y="113"/>
                  </a:lnTo>
                  <a:lnTo>
                    <a:pt x="135" y="110"/>
                  </a:lnTo>
                  <a:lnTo>
                    <a:pt x="135" y="110"/>
                  </a:lnTo>
                  <a:lnTo>
                    <a:pt x="135" y="108"/>
                  </a:lnTo>
                  <a:lnTo>
                    <a:pt x="134" y="107"/>
                  </a:lnTo>
                  <a:lnTo>
                    <a:pt x="130" y="106"/>
                  </a:lnTo>
                  <a:lnTo>
                    <a:pt x="124" y="104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7" y="100"/>
                  </a:lnTo>
                  <a:lnTo>
                    <a:pt x="115" y="97"/>
                  </a:lnTo>
                  <a:lnTo>
                    <a:pt x="114" y="91"/>
                  </a:lnTo>
                  <a:lnTo>
                    <a:pt x="111" y="84"/>
                  </a:lnTo>
                  <a:lnTo>
                    <a:pt x="110" y="81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03" y="77"/>
                  </a:lnTo>
                  <a:lnTo>
                    <a:pt x="100" y="73"/>
                  </a:lnTo>
                  <a:lnTo>
                    <a:pt x="100" y="70"/>
                  </a:lnTo>
                  <a:lnTo>
                    <a:pt x="100" y="69"/>
                  </a:lnTo>
                  <a:lnTo>
                    <a:pt x="101" y="67"/>
                  </a:lnTo>
                  <a:lnTo>
                    <a:pt x="104" y="67"/>
                  </a:lnTo>
                  <a:lnTo>
                    <a:pt x="104" y="67"/>
                  </a:lnTo>
                  <a:lnTo>
                    <a:pt x="108" y="67"/>
                  </a:lnTo>
                  <a:lnTo>
                    <a:pt x="111" y="64"/>
                  </a:lnTo>
                  <a:lnTo>
                    <a:pt x="111" y="62"/>
                  </a:lnTo>
                  <a:lnTo>
                    <a:pt x="107" y="57"/>
                  </a:lnTo>
                  <a:lnTo>
                    <a:pt x="107" y="57"/>
                  </a:lnTo>
                  <a:lnTo>
                    <a:pt x="104" y="54"/>
                  </a:lnTo>
                  <a:lnTo>
                    <a:pt x="100" y="53"/>
                  </a:lnTo>
                  <a:lnTo>
                    <a:pt x="90" y="49"/>
                  </a:lnTo>
                  <a:lnTo>
                    <a:pt x="80" y="44"/>
                  </a:lnTo>
                  <a:lnTo>
                    <a:pt x="77" y="42"/>
                  </a:lnTo>
                  <a:lnTo>
                    <a:pt x="76" y="39"/>
                  </a:lnTo>
                  <a:lnTo>
                    <a:pt x="76" y="39"/>
                  </a:lnTo>
                  <a:lnTo>
                    <a:pt x="73" y="36"/>
                  </a:lnTo>
                  <a:lnTo>
                    <a:pt x="69" y="30"/>
                  </a:lnTo>
                  <a:lnTo>
                    <a:pt x="50" y="20"/>
                  </a:lnTo>
                  <a:lnTo>
                    <a:pt x="30" y="10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7" y="106"/>
                  </a:lnTo>
                  <a:lnTo>
                    <a:pt x="17" y="108"/>
                  </a:lnTo>
                  <a:lnTo>
                    <a:pt x="17" y="108"/>
                  </a:lnTo>
                  <a:lnTo>
                    <a:pt x="24" y="107"/>
                  </a:lnTo>
                  <a:lnTo>
                    <a:pt x="29" y="107"/>
                  </a:lnTo>
                  <a:lnTo>
                    <a:pt x="32" y="104"/>
                  </a:lnTo>
                  <a:lnTo>
                    <a:pt x="34" y="103"/>
                  </a:lnTo>
                  <a:lnTo>
                    <a:pt x="36" y="98"/>
                  </a:lnTo>
                  <a:lnTo>
                    <a:pt x="36" y="97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9" y="84"/>
                  </a:lnTo>
                  <a:lnTo>
                    <a:pt x="51" y="83"/>
                  </a:lnTo>
                  <a:lnTo>
                    <a:pt x="61" y="84"/>
                  </a:lnTo>
                  <a:lnTo>
                    <a:pt x="71" y="87"/>
                  </a:lnTo>
                  <a:lnTo>
                    <a:pt x="80" y="93"/>
                  </a:lnTo>
                  <a:lnTo>
                    <a:pt x="80" y="93"/>
                  </a:lnTo>
                  <a:lnTo>
                    <a:pt x="88" y="101"/>
                  </a:lnTo>
                  <a:lnTo>
                    <a:pt x="97" y="113"/>
                  </a:lnTo>
                  <a:lnTo>
                    <a:pt x="107" y="121"/>
                  </a:lnTo>
                  <a:lnTo>
                    <a:pt x="111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20" y="124"/>
                  </a:lnTo>
                  <a:lnTo>
                    <a:pt x="124" y="124"/>
                  </a:lnTo>
                  <a:lnTo>
                    <a:pt x="133" y="127"/>
                  </a:lnTo>
                  <a:lnTo>
                    <a:pt x="141" y="128"/>
                  </a:lnTo>
                  <a:lnTo>
                    <a:pt x="150" y="130"/>
                  </a:lnTo>
                  <a:lnTo>
                    <a:pt x="150" y="130"/>
                  </a:lnTo>
                  <a:lnTo>
                    <a:pt x="152" y="130"/>
                  </a:lnTo>
                  <a:lnTo>
                    <a:pt x="154" y="128"/>
                  </a:lnTo>
                  <a:lnTo>
                    <a:pt x="154" y="127"/>
                  </a:lnTo>
                  <a:lnTo>
                    <a:pt x="152" y="126"/>
                  </a:lnTo>
                  <a:lnTo>
                    <a:pt x="150" y="123"/>
                  </a:lnTo>
                  <a:lnTo>
                    <a:pt x="147" y="120"/>
                  </a:lnTo>
                  <a:lnTo>
                    <a:pt x="147" y="120"/>
                  </a:lnTo>
                  <a:close/>
                  <a:moveTo>
                    <a:pt x="174" y="36"/>
                  </a:moveTo>
                  <a:lnTo>
                    <a:pt x="174" y="36"/>
                  </a:lnTo>
                  <a:lnTo>
                    <a:pt x="172" y="39"/>
                  </a:lnTo>
                  <a:lnTo>
                    <a:pt x="168" y="42"/>
                  </a:lnTo>
                  <a:lnTo>
                    <a:pt x="154" y="47"/>
                  </a:lnTo>
                  <a:lnTo>
                    <a:pt x="154" y="47"/>
                  </a:lnTo>
                  <a:lnTo>
                    <a:pt x="150" y="49"/>
                  </a:lnTo>
                  <a:lnTo>
                    <a:pt x="144" y="49"/>
                  </a:lnTo>
                  <a:lnTo>
                    <a:pt x="133" y="47"/>
                  </a:lnTo>
                  <a:lnTo>
                    <a:pt x="124" y="46"/>
                  </a:lnTo>
                  <a:lnTo>
                    <a:pt x="121" y="47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21" y="50"/>
                  </a:lnTo>
                  <a:lnTo>
                    <a:pt x="123" y="52"/>
                  </a:lnTo>
                  <a:lnTo>
                    <a:pt x="128" y="56"/>
                  </a:lnTo>
                  <a:lnTo>
                    <a:pt x="137" y="59"/>
                  </a:lnTo>
                  <a:lnTo>
                    <a:pt x="147" y="60"/>
                  </a:lnTo>
                  <a:lnTo>
                    <a:pt x="147" y="60"/>
                  </a:lnTo>
                  <a:lnTo>
                    <a:pt x="151" y="60"/>
                  </a:lnTo>
                  <a:lnTo>
                    <a:pt x="157" y="59"/>
                  </a:lnTo>
                  <a:lnTo>
                    <a:pt x="168" y="53"/>
                  </a:lnTo>
                  <a:lnTo>
                    <a:pt x="175" y="49"/>
                  </a:lnTo>
                  <a:lnTo>
                    <a:pt x="178" y="46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81" y="40"/>
                  </a:lnTo>
                  <a:lnTo>
                    <a:pt x="182" y="37"/>
                  </a:lnTo>
                  <a:lnTo>
                    <a:pt x="185" y="33"/>
                  </a:lnTo>
                  <a:lnTo>
                    <a:pt x="185" y="32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1" y="29"/>
                  </a:lnTo>
                  <a:lnTo>
                    <a:pt x="178" y="30"/>
                  </a:lnTo>
                  <a:lnTo>
                    <a:pt x="175" y="33"/>
                  </a:lnTo>
                  <a:lnTo>
                    <a:pt x="174" y="36"/>
                  </a:lnTo>
                  <a:lnTo>
                    <a:pt x="174" y="36"/>
                  </a:lnTo>
                  <a:close/>
                  <a:moveTo>
                    <a:pt x="189" y="17"/>
                  </a:moveTo>
                  <a:lnTo>
                    <a:pt x="189" y="17"/>
                  </a:lnTo>
                  <a:lnTo>
                    <a:pt x="181" y="13"/>
                  </a:lnTo>
                  <a:lnTo>
                    <a:pt x="181" y="13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9" y="25"/>
                  </a:lnTo>
                  <a:lnTo>
                    <a:pt x="191" y="30"/>
                  </a:lnTo>
                  <a:lnTo>
                    <a:pt x="192" y="33"/>
                  </a:lnTo>
                  <a:lnTo>
                    <a:pt x="194" y="34"/>
                  </a:lnTo>
                  <a:lnTo>
                    <a:pt x="195" y="34"/>
                  </a:lnTo>
                  <a:lnTo>
                    <a:pt x="195" y="34"/>
                  </a:lnTo>
                  <a:lnTo>
                    <a:pt x="198" y="33"/>
                  </a:lnTo>
                  <a:lnTo>
                    <a:pt x="199" y="32"/>
                  </a:lnTo>
                  <a:lnTo>
                    <a:pt x="199" y="29"/>
                  </a:lnTo>
                  <a:lnTo>
                    <a:pt x="198" y="27"/>
                  </a:lnTo>
                  <a:lnTo>
                    <a:pt x="195" y="22"/>
                  </a:lnTo>
                  <a:lnTo>
                    <a:pt x="189" y="17"/>
                  </a:lnTo>
                  <a:lnTo>
                    <a:pt x="189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8" name="Freeform 332">
              <a:extLst>
                <a:ext uri="{FF2B5EF4-FFF2-40B4-BE49-F238E27FC236}">
                  <a16:creationId xmlns:a16="http://schemas.microsoft.com/office/drawing/2014/main" id="{04B4DDAA-9B9B-AA42-3ABD-DBB5B8713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3081" y="4155841"/>
              <a:ext cx="48833" cy="90267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7" y="0"/>
                </a:cxn>
                <a:cxn ang="0">
                  <a:pos x="4" y="1"/>
                </a:cxn>
                <a:cxn ang="0">
                  <a:pos x="3" y="4"/>
                </a:cxn>
                <a:cxn ang="0">
                  <a:pos x="1" y="14"/>
                </a:cxn>
                <a:cxn ang="0">
                  <a:pos x="1" y="14"/>
                </a:cxn>
                <a:cxn ang="0">
                  <a:pos x="0" y="20"/>
                </a:cxn>
                <a:cxn ang="0">
                  <a:pos x="0" y="24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1" y="50"/>
                </a:cxn>
                <a:cxn ang="0">
                  <a:pos x="4" y="55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11" y="61"/>
                </a:cxn>
                <a:cxn ang="0">
                  <a:pos x="16" y="61"/>
                </a:cxn>
                <a:cxn ang="0">
                  <a:pos x="20" y="58"/>
                </a:cxn>
                <a:cxn ang="0">
                  <a:pos x="24" y="55"/>
                </a:cxn>
                <a:cxn ang="0">
                  <a:pos x="27" y="51"/>
                </a:cxn>
                <a:cxn ang="0">
                  <a:pos x="30" y="47"/>
                </a:cxn>
                <a:cxn ang="0">
                  <a:pos x="33" y="41"/>
                </a:cxn>
                <a:cxn ang="0">
                  <a:pos x="33" y="37"/>
                </a:cxn>
                <a:cxn ang="0">
                  <a:pos x="33" y="37"/>
                </a:cxn>
                <a:cxn ang="0">
                  <a:pos x="33" y="31"/>
                </a:cxn>
                <a:cxn ang="0">
                  <a:pos x="30" y="25"/>
                </a:cxn>
                <a:cxn ang="0">
                  <a:pos x="21" y="13"/>
                </a:cxn>
                <a:cxn ang="0">
                  <a:pos x="13" y="3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33" h="61">
                  <a:moveTo>
                    <a:pt x="7" y="0"/>
                  </a:moveTo>
                  <a:lnTo>
                    <a:pt x="7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" y="50"/>
                  </a:lnTo>
                  <a:lnTo>
                    <a:pt x="4" y="55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1" y="61"/>
                  </a:lnTo>
                  <a:lnTo>
                    <a:pt x="16" y="61"/>
                  </a:lnTo>
                  <a:lnTo>
                    <a:pt x="20" y="58"/>
                  </a:lnTo>
                  <a:lnTo>
                    <a:pt x="24" y="55"/>
                  </a:lnTo>
                  <a:lnTo>
                    <a:pt x="27" y="51"/>
                  </a:lnTo>
                  <a:lnTo>
                    <a:pt x="30" y="47"/>
                  </a:lnTo>
                  <a:lnTo>
                    <a:pt x="33" y="41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3" y="31"/>
                  </a:lnTo>
                  <a:lnTo>
                    <a:pt x="30" y="25"/>
                  </a:lnTo>
                  <a:lnTo>
                    <a:pt x="21" y="13"/>
                  </a:lnTo>
                  <a:lnTo>
                    <a:pt x="13" y="3"/>
                  </a:lnTo>
                  <a:lnTo>
                    <a:pt x="8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9" name="Freeform 333">
              <a:extLst>
                <a:ext uri="{FF2B5EF4-FFF2-40B4-BE49-F238E27FC236}">
                  <a16:creationId xmlns:a16="http://schemas.microsoft.com/office/drawing/2014/main" id="{CDF16F18-3DD8-F038-0624-EDEA9719A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609" y="4669327"/>
              <a:ext cx="170176" cy="335911"/>
            </a:xfrm>
            <a:custGeom>
              <a:avLst/>
              <a:gdLst/>
              <a:ahLst/>
              <a:cxnLst>
                <a:cxn ang="0">
                  <a:pos x="98" y="3"/>
                </a:cxn>
                <a:cxn ang="0">
                  <a:pos x="94" y="1"/>
                </a:cxn>
                <a:cxn ang="0">
                  <a:pos x="93" y="7"/>
                </a:cxn>
                <a:cxn ang="0">
                  <a:pos x="90" y="18"/>
                </a:cxn>
                <a:cxn ang="0">
                  <a:pos x="88" y="21"/>
                </a:cxn>
                <a:cxn ang="0">
                  <a:pos x="83" y="25"/>
                </a:cxn>
                <a:cxn ang="0">
                  <a:pos x="80" y="25"/>
                </a:cxn>
                <a:cxn ang="0">
                  <a:pos x="74" y="27"/>
                </a:cxn>
                <a:cxn ang="0">
                  <a:pos x="73" y="33"/>
                </a:cxn>
                <a:cxn ang="0">
                  <a:pos x="73" y="35"/>
                </a:cxn>
                <a:cxn ang="0">
                  <a:pos x="71" y="38"/>
                </a:cxn>
                <a:cxn ang="0">
                  <a:pos x="71" y="41"/>
                </a:cxn>
                <a:cxn ang="0">
                  <a:pos x="69" y="47"/>
                </a:cxn>
                <a:cxn ang="0">
                  <a:pos x="60" y="51"/>
                </a:cxn>
                <a:cxn ang="0">
                  <a:pos x="54" y="52"/>
                </a:cxn>
                <a:cxn ang="0">
                  <a:pos x="43" y="61"/>
                </a:cxn>
                <a:cxn ang="0">
                  <a:pos x="37" y="62"/>
                </a:cxn>
                <a:cxn ang="0">
                  <a:pos x="32" y="62"/>
                </a:cxn>
                <a:cxn ang="0">
                  <a:pos x="22" y="65"/>
                </a:cxn>
                <a:cxn ang="0">
                  <a:pos x="17" y="67"/>
                </a:cxn>
                <a:cxn ang="0">
                  <a:pos x="14" y="68"/>
                </a:cxn>
                <a:cxn ang="0">
                  <a:pos x="13" y="81"/>
                </a:cxn>
                <a:cxn ang="0">
                  <a:pos x="10" y="88"/>
                </a:cxn>
                <a:cxn ang="0">
                  <a:pos x="7" y="101"/>
                </a:cxn>
                <a:cxn ang="0">
                  <a:pos x="13" y="117"/>
                </a:cxn>
                <a:cxn ang="0">
                  <a:pos x="14" y="124"/>
                </a:cxn>
                <a:cxn ang="0">
                  <a:pos x="16" y="135"/>
                </a:cxn>
                <a:cxn ang="0">
                  <a:pos x="9" y="149"/>
                </a:cxn>
                <a:cxn ang="0">
                  <a:pos x="5" y="155"/>
                </a:cxn>
                <a:cxn ang="0">
                  <a:pos x="0" y="171"/>
                </a:cxn>
                <a:cxn ang="0">
                  <a:pos x="3" y="188"/>
                </a:cxn>
                <a:cxn ang="0">
                  <a:pos x="5" y="195"/>
                </a:cxn>
                <a:cxn ang="0">
                  <a:pos x="9" y="212"/>
                </a:cxn>
                <a:cxn ang="0">
                  <a:pos x="13" y="218"/>
                </a:cxn>
                <a:cxn ang="0">
                  <a:pos x="27" y="226"/>
                </a:cxn>
                <a:cxn ang="0">
                  <a:pos x="39" y="226"/>
                </a:cxn>
                <a:cxn ang="0">
                  <a:pos x="42" y="225"/>
                </a:cxn>
                <a:cxn ang="0">
                  <a:pos x="49" y="223"/>
                </a:cxn>
                <a:cxn ang="0">
                  <a:pos x="59" y="219"/>
                </a:cxn>
                <a:cxn ang="0">
                  <a:pos x="63" y="209"/>
                </a:cxn>
                <a:cxn ang="0">
                  <a:pos x="81" y="152"/>
                </a:cxn>
                <a:cxn ang="0">
                  <a:pos x="93" y="114"/>
                </a:cxn>
                <a:cxn ang="0">
                  <a:pos x="98" y="89"/>
                </a:cxn>
                <a:cxn ang="0">
                  <a:pos x="98" y="84"/>
                </a:cxn>
                <a:cxn ang="0">
                  <a:pos x="103" y="75"/>
                </a:cxn>
                <a:cxn ang="0">
                  <a:pos x="101" y="71"/>
                </a:cxn>
                <a:cxn ang="0">
                  <a:pos x="101" y="61"/>
                </a:cxn>
                <a:cxn ang="0">
                  <a:pos x="104" y="60"/>
                </a:cxn>
                <a:cxn ang="0">
                  <a:pos x="106" y="61"/>
                </a:cxn>
                <a:cxn ang="0">
                  <a:pos x="111" y="65"/>
                </a:cxn>
                <a:cxn ang="0">
                  <a:pos x="115" y="60"/>
                </a:cxn>
                <a:cxn ang="0">
                  <a:pos x="115" y="52"/>
                </a:cxn>
                <a:cxn ang="0">
                  <a:pos x="110" y="37"/>
                </a:cxn>
                <a:cxn ang="0">
                  <a:pos x="110" y="28"/>
                </a:cxn>
                <a:cxn ang="0">
                  <a:pos x="104" y="13"/>
                </a:cxn>
                <a:cxn ang="0">
                  <a:pos x="98" y="3"/>
                </a:cxn>
              </a:cxnLst>
              <a:rect l="0" t="0" r="r" b="b"/>
              <a:pathLst>
                <a:path w="115" h="227">
                  <a:moveTo>
                    <a:pt x="98" y="3"/>
                  </a:moveTo>
                  <a:lnTo>
                    <a:pt x="98" y="3"/>
                  </a:lnTo>
                  <a:lnTo>
                    <a:pt x="96" y="0"/>
                  </a:lnTo>
                  <a:lnTo>
                    <a:pt x="94" y="1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0" y="11"/>
                  </a:lnTo>
                  <a:lnTo>
                    <a:pt x="90" y="18"/>
                  </a:lnTo>
                  <a:lnTo>
                    <a:pt x="90" y="18"/>
                  </a:lnTo>
                  <a:lnTo>
                    <a:pt x="88" y="21"/>
                  </a:lnTo>
                  <a:lnTo>
                    <a:pt x="87" y="24"/>
                  </a:lnTo>
                  <a:lnTo>
                    <a:pt x="83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77" y="25"/>
                  </a:lnTo>
                  <a:lnTo>
                    <a:pt x="74" y="27"/>
                  </a:lnTo>
                  <a:lnTo>
                    <a:pt x="71" y="30"/>
                  </a:lnTo>
                  <a:lnTo>
                    <a:pt x="73" y="33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1" y="37"/>
                  </a:lnTo>
                  <a:lnTo>
                    <a:pt x="71" y="38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44"/>
                  </a:lnTo>
                  <a:lnTo>
                    <a:pt x="69" y="47"/>
                  </a:lnTo>
                  <a:lnTo>
                    <a:pt x="64" y="50"/>
                  </a:lnTo>
                  <a:lnTo>
                    <a:pt x="60" y="51"/>
                  </a:lnTo>
                  <a:lnTo>
                    <a:pt x="60" y="51"/>
                  </a:lnTo>
                  <a:lnTo>
                    <a:pt x="54" y="52"/>
                  </a:lnTo>
                  <a:lnTo>
                    <a:pt x="49" y="57"/>
                  </a:lnTo>
                  <a:lnTo>
                    <a:pt x="43" y="61"/>
                  </a:lnTo>
                  <a:lnTo>
                    <a:pt x="40" y="62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2" y="62"/>
                  </a:lnTo>
                  <a:lnTo>
                    <a:pt x="27" y="64"/>
                  </a:lnTo>
                  <a:lnTo>
                    <a:pt x="22" y="65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6" y="67"/>
                  </a:lnTo>
                  <a:lnTo>
                    <a:pt x="14" y="68"/>
                  </a:lnTo>
                  <a:lnTo>
                    <a:pt x="13" y="74"/>
                  </a:lnTo>
                  <a:lnTo>
                    <a:pt x="13" y="81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9" y="94"/>
                  </a:lnTo>
                  <a:lnTo>
                    <a:pt x="7" y="101"/>
                  </a:lnTo>
                  <a:lnTo>
                    <a:pt x="10" y="108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4" y="124"/>
                  </a:lnTo>
                  <a:lnTo>
                    <a:pt x="16" y="132"/>
                  </a:lnTo>
                  <a:lnTo>
                    <a:pt x="16" y="135"/>
                  </a:lnTo>
                  <a:lnTo>
                    <a:pt x="14" y="13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5" y="155"/>
                  </a:lnTo>
                  <a:lnTo>
                    <a:pt x="2" y="159"/>
                  </a:lnTo>
                  <a:lnTo>
                    <a:pt x="0" y="171"/>
                  </a:lnTo>
                  <a:lnTo>
                    <a:pt x="0" y="179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5" y="195"/>
                  </a:lnTo>
                  <a:lnTo>
                    <a:pt x="7" y="203"/>
                  </a:lnTo>
                  <a:lnTo>
                    <a:pt x="9" y="212"/>
                  </a:lnTo>
                  <a:lnTo>
                    <a:pt x="13" y="218"/>
                  </a:lnTo>
                  <a:lnTo>
                    <a:pt x="13" y="218"/>
                  </a:lnTo>
                  <a:lnTo>
                    <a:pt x="19" y="223"/>
                  </a:lnTo>
                  <a:lnTo>
                    <a:pt x="27" y="226"/>
                  </a:lnTo>
                  <a:lnTo>
                    <a:pt x="36" y="227"/>
                  </a:lnTo>
                  <a:lnTo>
                    <a:pt x="39" y="226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6" y="223"/>
                  </a:lnTo>
                  <a:lnTo>
                    <a:pt x="49" y="223"/>
                  </a:lnTo>
                  <a:lnTo>
                    <a:pt x="53" y="222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63" y="209"/>
                  </a:lnTo>
                  <a:lnTo>
                    <a:pt x="69" y="192"/>
                  </a:lnTo>
                  <a:lnTo>
                    <a:pt x="81" y="152"/>
                  </a:lnTo>
                  <a:lnTo>
                    <a:pt x="81" y="152"/>
                  </a:lnTo>
                  <a:lnTo>
                    <a:pt x="93" y="114"/>
                  </a:lnTo>
                  <a:lnTo>
                    <a:pt x="97" y="98"/>
                  </a:lnTo>
                  <a:lnTo>
                    <a:pt x="98" y="89"/>
                  </a:lnTo>
                  <a:lnTo>
                    <a:pt x="98" y="89"/>
                  </a:lnTo>
                  <a:lnTo>
                    <a:pt x="98" y="84"/>
                  </a:lnTo>
                  <a:lnTo>
                    <a:pt x="101" y="80"/>
                  </a:lnTo>
                  <a:lnTo>
                    <a:pt x="103" y="75"/>
                  </a:lnTo>
                  <a:lnTo>
                    <a:pt x="101" y="71"/>
                  </a:lnTo>
                  <a:lnTo>
                    <a:pt x="101" y="71"/>
                  </a:lnTo>
                  <a:lnTo>
                    <a:pt x="100" y="65"/>
                  </a:lnTo>
                  <a:lnTo>
                    <a:pt x="101" y="61"/>
                  </a:lnTo>
                  <a:lnTo>
                    <a:pt x="103" y="60"/>
                  </a:lnTo>
                  <a:lnTo>
                    <a:pt x="104" y="60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8" y="64"/>
                  </a:lnTo>
                  <a:lnTo>
                    <a:pt x="111" y="65"/>
                  </a:lnTo>
                  <a:lnTo>
                    <a:pt x="114" y="64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2"/>
                  </a:lnTo>
                  <a:lnTo>
                    <a:pt x="113" y="45"/>
                  </a:lnTo>
                  <a:lnTo>
                    <a:pt x="110" y="37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7" y="21"/>
                  </a:lnTo>
                  <a:lnTo>
                    <a:pt x="104" y="13"/>
                  </a:lnTo>
                  <a:lnTo>
                    <a:pt x="100" y="7"/>
                  </a:lnTo>
                  <a:lnTo>
                    <a:pt x="98" y="3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0" name="Freeform 334">
              <a:extLst>
                <a:ext uri="{FF2B5EF4-FFF2-40B4-BE49-F238E27FC236}">
                  <a16:creationId xmlns:a16="http://schemas.microsoft.com/office/drawing/2014/main" id="{4538812D-AE60-FE52-7B36-D2F927729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250" y="3922036"/>
              <a:ext cx="253044" cy="153897"/>
            </a:xfrm>
            <a:custGeom>
              <a:avLst/>
              <a:gdLst/>
              <a:ahLst/>
              <a:cxnLst>
                <a:cxn ang="0">
                  <a:pos x="135" y="4"/>
                </a:cxn>
                <a:cxn ang="0">
                  <a:pos x="117" y="6"/>
                </a:cxn>
                <a:cxn ang="0">
                  <a:pos x="104" y="7"/>
                </a:cxn>
                <a:cxn ang="0">
                  <a:pos x="91" y="15"/>
                </a:cxn>
                <a:cxn ang="0">
                  <a:pos x="78" y="28"/>
                </a:cxn>
                <a:cxn ang="0">
                  <a:pos x="77" y="33"/>
                </a:cxn>
                <a:cxn ang="0">
                  <a:pos x="71" y="34"/>
                </a:cxn>
                <a:cxn ang="0">
                  <a:pos x="68" y="33"/>
                </a:cxn>
                <a:cxn ang="0">
                  <a:pos x="56" y="30"/>
                </a:cxn>
                <a:cxn ang="0">
                  <a:pos x="46" y="28"/>
                </a:cxn>
                <a:cxn ang="0">
                  <a:pos x="37" y="27"/>
                </a:cxn>
                <a:cxn ang="0">
                  <a:pos x="26" y="27"/>
                </a:cxn>
                <a:cxn ang="0">
                  <a:pos x="19" y="25"/>
                </a:cxn>
                <a:cxn ang="0">
                  <a:pos x="14" y="25"/>
                </a:cxn>
                <a:cxn ang="0">
                  <a:pos x="10" y="27"/>
                </a:cxn>
                <a:cxn ang="0">
                  <a:pos x="7" y="31"/>
                </a:cxn>
                <a:cxn ang="0">
                  <a:pos x="7" y="35"/>
                </a:cxn>
                <a:cxn ang="0">
                  <a:pos x="7" y="40"/>
                </a:cxn>
                <a:cxn ang="0">
                  <a:pos x="0" y="44"/>
                </a:cxn>
                <a:cxn ang="0">
                  <a:pos x="2" y="54"/>
                </a:cxn>
                <a:cxn ang="0">
                  <a:pos x="0" y="58"/>
                </a:cxn>
                <a:cxn ang="0">
                  <a:pos x="3" y="72"/>
                </a:cxn>
                <a:cxn ang="0">
                  <a:pos x="6" y="80"/>
                </a:cxn>
                <a:cxn ang="0">
                  <a:pos x="10" y="92"/>
                </a:cxn>
                <a:cxn ang="0">
                  <a:pos x="12" y="102"/>
                </a:cxn>
                <a:cxn ang="0">
                  <a:pos x="16" y="104"/>
                </a:cxn>
                <a:cxn ang="0">
                  <a:pos x="33" y="102"/>
                </a:cxn>
                <a:cxn ang="0">
                  <a:pos x="41" y="99"/>
                </a:cxn>
                <a:cxn ang="0">
                  <a:pos x="51" y="94"/>
                </a:cxn>
                <a:cxn ang="0">
                  <a:pos x="61" y="92"/>
                </a:cxn>
                <a:cxn ang="0">
                  <a:pos x="71" y="89"/>
                </a:cxn>
                <a:cxn ang="0">
                  <a:pos x="78" y="84"/>
                </a:cxn>
                <a:cxn ang="0">
                  <a:pos x="86" y="82"/>
                </a:cxn>
                <a:cxn ang="0">
                  <a:pos x="95" y="82"/>
                </a:cxn>
                <a:cxn ang="0">
                  <a:pos x="101" y="80"/>
                </a:cxn>
                <a:cxn ang="0">
                  <a:pos x="107" y="74"/>
                </a:cxn>
                <a:cxn ang="0">
                  <a:pos x="120" y="68"/>
                </a:cxn>
                <a:cxn ang="0">
                  <a:pos x="141" y="62"/>
                </a:cxn>
                <a:cxn ang="0">
                  <a:pos x="154" y="54"/>
                </a:cxn>
                <a:cxn ang="0">
                  <a:pos x="157" y="45"/>
                </a:cxn>
                <a:cxn ang="0">
                  <a:pos x="159" y="44"/>
                </a:cxn>
                <a:cxn ang="0">
                  <a:pos x="171" y="41"/>
                </a:cxn>
                <a:cxn ang="0">
                  <a:pos x="151" y="0"/>
                </a:cxn>
                <a:cxn ang="0">
                  <a:pos x="135" y="4"/>
                </a:cxn>
              </a:cxnLst>
              <a:rect l="0" t="0" r="r" b="b"/>
              <a:pathLst>
                <a:path w="171" h="104">
                  <a:moveTo>
                    <a:pt x="135" y="4"/>
                  </a:moveTo>
                  <a:lnTo>
                    <a:pt x="135" y="4"/>
                  </a:lnTo>
                  <a:lnTo>
                    <a:pt x="127" y="6"/>
                  </a:lnTo>
                  <a:lnTo>
                    <a:pt x="117" y="6"/>
                  </a:lnTo>
                  <a:lnTo>
                    <a:pt x="108" y="6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91" y="15"/>
                  </a:lnTo>
                  <a:lnTo>
                    <a:pt x="84" y="23"/>
                  </a:lnTo>
                  <a:lnTo>
                    <a:pt x="78" y="28"/>
                  </a:lnTo>
                  <a:lnTo>
                    <a:pt x="78" y="28"/>
                  </a:lnTo>
                  <a:lnTo>
                    <a:pt x="77" y="33"/>
                  </a:lnTo>
                  <a:lnTo>
                    <a:pt x="74" y="34"/>
                  </a:lnTo>
                  <a:lnTo>
                    <a:pt x="71" y="34"/>
                  </a:lnTo>
                  <a:lnTo>
                    <a:pt x="68" y="33"/>
                  </a:lnTo>
                  <a:lnTo>
                    <a:pt x="68" y="33"/>
                  </a:lnTo>
                  <a:lnTo>
                    <a:pt x="63" y="31"/>
                  </a:lnTo>
                  <a:lnTo>
                    <a:pt x="56" y="30"/>
                  </a:lnTo>
                  <a:lnTo>
                    <a:pt x="49" y="30"/>
                  </a:lnTo>
                  <a:lnTo>
                    <a:pt x="46" y="28"/>
                  </a:lnTo>
                  <a:lnTo>
                    <a:pt x="46" y="28"/>
                  </a:lnTo>
                  <a:lnTo>
                    <a:pt x="37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1" y="27"/>
                  </a:lnTo>
                  <a:lnTo>
                    <a:pt x="19" y="25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0" y="27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0" y="58"/>
                  </a:lnTo>
                  <a:lnTo>
                    <a:pt x="2" y="65"/>
                  </a:lnTo>
                  <a:lnTo>
                    <a:pt x="3" y="72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9" y="85"/>
                  </a:lnTo>
                  <a:lnTo>
                    <a:pt x="10" y="92"/>
                  </a:lnTo>
                  <a:lnTo>
                    <a:pt x="10" y="99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16" y="104"/>
                  </a:lnTo>
                  <a:lnTo>
                    <a:pt x="24" y="104"/>
                  </a:lnTo>
                  <a:lnTo>
                    <a:pt x="33" y="102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7" y="97"/>
                  </a:lnTo>
                  <a:lnTo>
                    <a:pt x="51" y="94"/>
                  </a:lnTo>
                  <a:lnTo>
                    <a:pt x="61" y="92"/>
                  </a:lnTo>
                  <a:lnTo>
                    <a:pt x="61" y="92"/>
                  </a:lnTo>
                  <a:lnTo>
                    <a:pt x="67" y="92"/>
                  </a:lnTo>
                  <a:lnTo>
                    <a:pt x="71" y="89"/>
                  </a:lnTo>
                  <a:lnTo>
                    <a:pt x="78" y="84"/>
                  </a:lnTo>
                  <a:lnTo>
                    <a:pt x="78" y="84"/>
                  </a:lnTo>
                  <a:lnTo>
                    <a:pt x="81" y="82"/>
                  </a:lnTo>
                  <a:lnTo>
                    <a:pt x="86" y="82"/>
                  </a:lnTo>
                  <a:lnTo>
                    <a:pt x="95" y="82"/>
                  </a:lnTo>
                  <a:lnTo>
                    <a:pt x="95" y="82"/>
                  </a:lnTo>
                  <a:lnTo>
                    <a:pt x="98" y="81"/>
                  </a:lnTo>
                  <a:lnTo>
                    <a:pt x="101" y="80"/>
                  </a:lnTo>
                  <a:lnTo>
                    <a:pt x="107" y="74"/>
                  </a:lnTo>
                  <a:lnTo>
                    <a:pt x="107" y="74"/>
                  </a:lnTo>
                  <a:lnTo>
                    <a:pt x="113" y="70"/>
                  </a:lnTo>
                  <a:lnTo>
                    <a:pt x="120" y="68"/>
                  </a:lnTo>
                  <a:lnTo>
                    <a:pt x="141" y="62"/>
                  </a:lnTo>
                  <a:lnTo>
                    <a:pt x="141" y="62"/>
                  </a:lnTo>
                  <a:lnTo>
                    <a:pt x="150" y="58"/>
                  </a:lnTo>
                  <a:lnTo>
                    <a:pt x="154" y="54"/>
                  </a:lnTo>
                  <a:lnTo>
                    <a:pt x="155" y="50"/>
                  </a:lnTo>
                  <a:lnTo>
                    <a:pt x="157" y="45"/>
                  </a:lnTo>
                  <a:lnTo>
                    <a:pt x="157" y="45"/>
                  </a:lnTo>
                  <a:lnTo>
                    <a:pt x="159" y="44"/>
                  </a:lnTo>
                  <a:lnTo>
                    <a:pt x="162" y="43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35" y="4"/>
                  </a:lnTo>
                  <a:lnTo>
                    <a:pt x="135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1" name="Freeform 335">
              <a:extLst>
                <a:ext uri="{FF2B5EF4-FFF2-40B4-BE49-F238E27FC236}">
                  <a16:creationId xmlns:a16="http://schemas.microsoft.com/office/drawing/2014/main" id="{3FF75BCC-7595-8122-B701-687868A649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5502" y="4521348"/>
              <a:ext cx="184973" cy="1287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5"/>
                </a:cxn>
                <a:cxn ang="0">
                  <a:pos x="17" y="23"/>
                </a:cxn>
                <a:cxn ang="0">
                  <a:pos x="20" y="23"/>
                </a:cxn>
                <a:cxn ang="0">
                  <a:pos x="21" y="20"/>
                </a:cxn>
                <a:cxn ang="0">
                  <a:pos x="17" y="12"/>
                </a:cxn>
                <a:cxn ang="0">
                  <a:pos x="4" y="2"/>
                </a:cxn>
                <a:cxn ang="0">
                  <a:pos x="0" y="0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39" y="30"/>
                </a:cxn>
                <a:cxn ang="0">
                  <a:pos x="42" y="32"/>
                </a:cxn>
                <a:cxn ang="0">
                  <a:pos x="42" y="30"/>
                </a:cxn>
                <a:cxn ang="0">
                  <a:pos x="37" y="23"/>
                </a:cxn>
                <a:cxn ang="0">
                  <a:pos x="29" y="20"/>
                </a:cxn>
                <a:cxn ang="0">
                  <a:pos x="29" y="20"/>
                </a:cxn>
                <a:cxn ang="0">
                  <a:pos x="82" y="49"/>
                </a:cxn>
                <a:cxn ang="0">
                  <a:pos x="81" y="44"/>
                </a:cxn>
                <a:cxn ang="0">
                  <a:pos x="65" y="36"/>
                </a:cxn>
                <a:cxn ang="0">
                  <a:pos x="61" y="36"/>
                </a:cxn>
                <a:cxn ang="0">
                  <a:pos x="61" y="39"/>
                </a:cxn>
                <a:cxn ang="0">
                  <a:pos x="69" y="44"/>
                </a:cxn>
                <a:cxn ang="0">
                  <a:pos x="81" y="49"/>
                </a:cxn>
                <a:cxn ang="0">
                  <a:pos x="82" y="49"/>
                </a:cxn>
                <a:cxn ang="0">
                  <a:pos x="79" y="64"/>
                </a:cxn>
                <a:cxn ang="0">
                  <a:pos x="86" y="71"/>
                </a:cxn>
                <a:cxn ang="0">
                  <a:pos x="96" y="73"/>
                </a:cxn>
                <a:cxn ang="0">
                  <a:pos x="96" y="71"/>
                </a:cxn>
                <a:cxn ang="0">
                  <a:pos x="89" y="64"/>
                </a:cxn>
                <a:cxn ang="0">
                  <a:pos x="81" y="61"/>
                </a:cxn>
                <a:cxn ang="0">
                  <a:pos x="79" y="64"/>
                </a:cxn>
                <a:cxn ang="0">
                  <a:pos x="109" y="80"/>
                </a:cxn>
                <a:cxn ang="0">
                  <a:pos x="115" y="84"/>
                </a:cxn>
                <a:cxn ang="0">
                  <a:pos x="122" y="87"/>
                </a:cxn>
                <a:cxn ang="0">
                  <a:pos x="123" y="87"/>
                </a:cxn>
                <a:cxn ang="0">
                  <a:pos x="123" y="84"/>
                </a:cxn>
                <a:cxn ang="0">
                  <a:pos x="112" y="79"/>
                </a:cxn>
                <a:cxn ang="0">
                  <a:pos x="109" y="80"/>
                </a:cxn>
                <a:cxn ang="0">
                  <a:pos x="96" y="47"/>
                </a:cxn>
                <a:cxn ang="0">
                  <a:pos x="96" y="51"/>
                </a:cxn>
                <a:cxn ang="0">
                  <a:pos x="101" y="61"/>
                </a:cxn>
                <a:cxn ang="0">
                  <a:pos x="109" y="70"/>
                </a:cxn>
                <a:cxn ang="0">
                  <a:pos x="109" y="66"/>
                </a:cxn>
                <a:cxn ang="0">
                  <a:pos x="101" y="49"/>
                </a:cxn>
                <a:cxn ang="0">
                  <a:pos x="96" y="47"/>
                </a:cxn>
              </a:cxnLst>
              <a:rect l="0" t="0" r="r" b="b"/>
              <a:pathLst>
                <a:path w="125" h="8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7" y="15"/>
                  </a:lnTo>
                  <a:lnTo>
                    <a:pt x="14" y="22"/>
                  </a:lnTo>
                  <a:lnTo>
                    <a:pt x="17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1" y="22"/>
                  </a:lnTo>
                  <a:lnTo>
                    <a:pt x="21" y="20"/>
                  </a:lnTo>
                  <a:lnTo>
                    <a:pt x="21" y="16"/>
                  </a:lnTo>
                  <a:lnTo>
                    <a:pt x="17" y="12"/>
                  </a:lnTo>
                  <a:lnTo>
                    <a:pt x="14" y="7"/>
                  </a:lnTo>
                  <a:lnTo>
                    <a:pt x="4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20"/>
                  </a:moveTo>
                  <a:lnTo>
                    <a:pt x="29" y="20"/>
                  </a:lnTo>
                  <a:lnTo>
                    <a:pt x="31" y="23"/>
                  </a:lnTo>
                  <a:lnTo>
                    <a:pt x="35" y="27"/>
                  </a:lnTo>
                  <a:lnTo>
                    <a:pt x="39" y="30"/>
                  </a:lnTo>
                  <a:lnTo>
                    <a:pt x="41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0"/>
                  </a:lnTo>
                  <a:lnTo>
                    <a:pt x="42" y="29"/>
                  </a:lnTo>
                  <a:lnTo>
                    <a:pt x="37" y="23"/>
                  </a:lnTo>
                  <a:lnTo>
                    <a:pt x="32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0"/>
                  </a:lnTo>
                  <a:close/>
                  <a:moveTo>
                    <a:pt x="82" y="49"/>
                  </a:moveTo>
                  <a:lnTo>
                    <a:pt x="82" y="49"/>
                  </a:lnTo>
                  <a:lnTo>
                    <a:pt x="82" y="47"/>
                  </a:lnTo>
                  <a:lnTo>
                    <a:pt x="81" y="44"/>
                  </a:lnTo>
                  <a:lnTo>
                    <a:pt x="74" y="40"/>
                  </a:lnTo>
                  <a:lnTo>
                    <a:pt x="65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9"/>
                  </a:lnTo>
                  <a:lnTo>
                    <a:pt x="64" y="40"/>
                  </a:lnTo>
                  <a:lnTo>
                    <a:pt x="69" y="44"/>
                  </a:lnTo>
                  <a:lnTo>
                    <a:pt x="78" y="49"/>
                  </a:lnTo>
                  <a:lnTo>
                    <a:pt x="81" y="49"/>
                  </a:lnTo>
                  <a:lnTo>
                    <a:pt x="82" y="49"/>
                  </a:lnTo>
                  <a:lnTo>
                    <a:pt x="82" y="49"/>
                  </a:lnTo>
                  <a:close/>
                  <a:moveTo>
                    <a:pt x="79" y="64"/>
                  </a:moveTo>
                  <a:lnTo>
                    <a:pt x="79" y="64"/>
                  </a:lnTo>
                  <a:lnTo>
                    <a:pt x="82" y="69"/>
                  </a:lnTo>
                  <a:lnTo>
                    <a:pt x="86" y="71"/>
                  </a:lnTo>
                  <a:lnTo>
                    <a:pt x="92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5" y="69"/>
                  </a:lnTo>
                  <a:lnTo>
                    <a:pt x="89" y="64"/>
                  </a:lnTo>
                  <a:lnTo>
                    <a:pt x="82" y="61"/>
                  </a:lnTo>
                  <a:lnTo>
                    <a:pt x="81" y="61"/>
                  </a:lnTo>
                  <a:lnTo>
                    <a:pt x="79" y="64"/>
                  </a:lnTo>
                  <a:lnTo>
                    <a:pt x="79" y="64"/>
                  </a:lnTo>
                  <a:close/>
                  <a:moveTo>
                    <a:pt x="109" y="80"/>
                  </a:moveTo>
                  <a:lnTo>
                    <a:pt x="109" y="80"/>
                  </a:lnTo>
                  <a:lnTo>
                    <a:pt x="111" y="81"/>
                  </a:lnTo>
                  <a:lnTo>
                    <a:pt x="115" y="84"/>
                  </a:lnTo>
                  <a:lnTo>
                    <a:pt x="119" y="87"/>
                  </a:lnTo>
                  <a:lnTo>
                    <a:pt x="122" y="87"/>
                  </a:lnTo>
                  <a:lnTo>
                    <a:pt x="123" y="87"/>
                  </a:lnTo>
                  <a:lnTo>
                    <a:pt x="123" y="87"/>
                  </a:lnTo>
                  <a:lnTo>
                    <a:pt x="125" y="86"/>
                  </a:lnTo>
                  <a:lnTo>
                    <a:pt x="123" y="84"/>
                  </a:lnTo>
                  <a:lnTo>
                    <a:pt x="118" y="81"/>
                  </a:lnTo>
                  <a:lnTo>
                    <a:pt x="112" y="79"/>
                  </a:lnTo>
                  <a:lnTo>
                    <a:pt x="109" y="79"/>
                  </a:lnTo>
                  <a:lnTo>
                    <a:pt x="109" y="80"/>
                  </a:lnTo>
                  <a:lnTo>
                    <a:pt x="109" y="80"/>
                  </a:lnTo>
                  <a:close/>
                  <a:moveTo>
                    <a:pt x="96" y="47"/>
                  </a:moveTo>
                  <a:lnTo>
                    <a:pt x="96" y="47"/>
                  </a:lnTo>
                  <a:lnTo>
                    <a:pt x="96" y="51"/>
                  </a:lnTo>
                  <a:lnTo>
                    <a:pt x="96" y="54"/>
                  </a:lnTo>
                  <a:lnTo>
                    <a:pt x="101" y="61"/>
                  </a:lnTo>
                  <a:lnTo>
                    <a:pt x="106" y="67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9" y="66"/>
                  </a:lnTo>
                  <a:lnTo>
                    <a:pt x="105" y="57"/>
                  </a:lnTo>
                  <a:lnTo>
                    <a:pt x="101" y="49"/>
                  </a:lnTo>
                  <a:lnTo>
                    <a:pt x="98" y="47"/>
                  </a:lnTo>
                  <a:lnTo>
                    <a:pt x="96" y="47"/>
                  </a:lnTo>
                  <a:lnTo>
                    <a:pt x="96" y="4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2" name="Freeform 336">
              <a:extLst>
                <a:ext uri="{FF2B5EF4-FFF2-40B4-BE49-F238E27FC236}">
                  <a16:creationId xmlns:a16="http://schemas.microsoft.com/office/drawing/2014/main" id="{23889E78-9835-BB8F-7633-740FB20D49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5502" y="4521348"/>
              <a:ext cx="184973" cy="1287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5"/>
                </a:cxn>
                <a:cxn ang="0">
                  <a:pos x="17" y="23"/>
                </a:cxn>
                <a:cxn ang="0">
                  <a:pos x="20" y="23"/>
                </a:cxn>
                <a:cxn ang="0">
                  <a:pos x="21" y="20"/>
                </a:cxn>
                <a:cxn ang="0">
                  <a:pos x="17" y="12"/>
                </a:cxn>
                <a:cxn ang="0">
                  <a:pos x="4" y="2"/>
                </a:cxn>
                <a:cxn ang="0">
                  <a:pos x="0" y="0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39" y="30"/>
                </a:cxn>
                <a:cxn ang="0">
                  <a:pos x="42" y="32"/>
                </a:cxn>
                <a:cxn ang="0">
                  <a:pos x="42" y="30"/>
                </a:cxn>
                <a:cxn ang="0">
                  <a:pos x="37" y="23"/>
                </a:cxn>
                <a:cxn ang="0">
                  <a:pos x="29" y="20"/>
                </a:cxn>
                <a:cxn ang="0">
                  <a:pos x="29" y="20"/>
                </a:cxn>
                <a:cxn ang="0">
                  <a:pos x="82" y="49"/>
                </a:cxn>
                <a:cxn ang="0">
                  <a:pos x="81" y="44"/>
                </a:cxn>
                <a:cxn ang="0">
                  <a:pos x="65" y="36"/>
                </a:cxn>
                <a:cxn ang="0">
                  <a:pos x="61" y="36"/>
                </a:cxn>
                <a:cxn ang="0">
                  <a:pos x="61" y="39"/>
                </a:cxn>
                <a:cxn ang="0">
                  <a:pos x="69" y="44"/>
                </a:cxn>
                <a:cxn ang="0">
                  <a:pos x="81" y="49"/>
                </a:cxn>
                <a:cxn ang="0">
                  <a:pos x="82" y="49"/>
                </a:cxn>
                <a:cxn ang="0">
                  <a:pos x="79" y="64"/>
                </a:cxn>
                <a:cxn ang="0">
                  <a:pos x="86" y="71"/>
                </a:cxn>
                <a:cxn ang="0">
                  <a:pos x="96" y="73"/>
                </a:cxn>
                <a:cxn ang="0">
                  <a:pos x="96" y="71"/>
                </a:cxn>
                <a:cxn ang="0">
                  <a:pos x="89" y="64"/>
                </a:cxn>
                <a:cxn ang="0">
                  <a:pos x="81" y="61"/>
                </a:cxn>
                <a:cxn ang="0">
                  <a:pos x="79" y="64"/>
                </a:cxn>
                <a:cxn ang="0">
                  <a:pos x="109" y="80"/>
                </a:cxn>
                <a:cxn ang="0">
                  <a:pos x="115" y="84"/>
                </a:cxn>
                <a:cxn ang="0">
                  <a:pos x="122" y="87"/>
                </a:cxn>
                <a:cxn ang="0">
                  <a:pos x="123" y="87"/>
                </a:cxn>
                <a:cxn ang="0">
                  <a:pos x="123" y="84"/>
                </a:cxn>
                <a:cxn ang="0">
                  <a:pos x="112" y="79"/>
                </a:cxn>
                <a:cxn ang="0">
                  <a:pos x="109" y="80"/>
                </a:cxn>
                <a:cxn ang="0">
                  <a:pos x="96" y="47"/>
                </a:cxn>
                <a:cxn ang="0">
                  <a:pos x="96" y="51"/>
                </a:cxn>
                <a:cxn ang="0">
                  <a:pos x="101" y="61"/>
                </a:cxn>
                <a:cxn ang="0">
                  <a:pos x="109" y="70"/>
                </a:cxn>
                <a:cxn ang="0">
                  <a:pos x="109" y="66"/>
                </a:cxn>
                <a:cxn ang="0">
                  <a:pos x="101" y="49"/>
                </a:cxn>
                <a:cxn ang="0">
                  <a:pos x="96" y="47"/>
                </a:cxn>
              </a:cxnLst>
              <a:rect l="0" t="0" r="r" b="b"/>
              <a:pathLst>
                <a:path w="125" h="8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7" y="15"/>
                  </a:lnTo>
                  <a:lnTo>
                    <a:pt x="14" y="22"/>
                  </a:lnTo>
                  <a:lnTo>
                    <a:pt x="17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1" y="22"/>
                  </a:lnTo>
                  <a:lnTo>
                    <a:pt x="21" y="20"/>
                  </a:lnTo>
                  <a:lnTo>
                    <a:pt x="21" y="16"/>
                  </a:lnTo>
                  <a:lnTo>
                    <a:pt x="17" y="12"/>
                  </a:lnTo>
                  <a:lnTo>
                    <a:pt x="14" y="7"/>
                  </a:lnTo>
                  <a:lnTo>
                    <a:pt x="4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20"/>
                  </a:moveTo>
                  <a:lnTo>
                    <a:pt x="29" y="20"/>
                  </a:lnTo>
                  <a:lnTo>
                    <a:pt x="31" y="23"/>
                  </a:lnTo>
                  <a:lnTo>
                    <a:pt x="35" y="27"/>
                  </a:lnTo>
                  <a:lnTo>
                    <a:pt x="39" y="30"/>
                  </a:lnTo>
                  <a:lnTo>
                    <a:pt x="41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0"/>
                  </a:lnTo>
                  <a:lnTo>
                    <a:pt x="42" y="29"/>
                  </a:lnTo>
                  <a:lnTo>
                    <a:pt x="37" y="23"/>
                  </a:lnTo>
                  <a:lnTo>
                    <a:pt x="32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0"/>
                  </a:lnTo>
                  <a:close/>
                  <a:moveTo>
                    <a:pt x="82" y="49"/>
                  </a:moveTo>
                  <a:lnTo>
                    <a:pt x="82" y="49"/>
                  </a:lnTo>
                  <a:lnTo>
                    <a:pt x="82" y="47"/>
                  </a:lnTo>
                  <a:lnTo>
                    <a:pt x="81" y="44"/>
                  </a:lnTo>
                  <a:lnTo>
                    <a:pt x="74" y="40"/>
                  </a:lnTo>
                  <a:lnTo>
                    <a:pt x="65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9"/>
                  </a:lnTo>
                  <a:lnTo>
                    <a:pt x="64" y="40"/>
                  </a:lnTo>
                  <a:lnTo>
                    <a:pt x="69" y="44"/>
                  </a:lnTo>
                  <a:lnTo>
                    <a:pt x="78" y="49"/>
                  </a:lnTo>
                  <a:lnTo>
                    <a:pt x="81" y="49"/>
                  </a:lnTo>
                  <a:lnTo>
                    <a:pt x="82" y="49"/>
                  </a:lnTo>
                  <a:lnTo>
                    <a:pt x="82" y="49"/>
                  </a:lnTo>
                  <a:close/>
                  <a:moveTo>
                    <a:pt x="79" y="64"/>
                  </a:moveTo>
                  <a:lnTo>
                    <a:pt x="79" y="64"/>
                  </a:lnTo>
                  <a:lnTo>
                    <a:pt x="82" y="69"/>
                  </a:lnTo>
                  <a:lnTo>
                    <a:pt x="86" y="71"/>
                  </a:lnTo>
                  <a:lnTo>
                    <a:pt x="92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5" y="69"/>
                  </a:lnTo>
                  <a:lnTo>
                    <a:pt x="89" y="64"/>
                  </a:lnTo>
                  <a:lnTo>
                    <a:pt x="82" y="61"/>
                  </a:lnTo>
                  <a:lnTo>
                    <a:pt x="81" y="61"/>
                  </a:lnTo>
                  <a:lnTo>
                    <a:pt x="79" y="64"/>
                  </a:lnTo>
                  <a:lnTo>
                    <a:pt x="79" y="64"/>
                  </a:lnTo>
                  <a:close/>
                  <a:moveTo>
                    <a:pt x="109" y="80"/>
                  </a:moveTo>
                  <a:lnTo>
                    <a:pt x="109" y="80"/>
                  </a:lnTo>
                  <a:lnTo>
                    <a:pt x="111" y="81"/>
                  </a:lnTo>
                  <a:lnTo>
                    <a:pt x="115" y="84"/>
                  </a:lnTo>
                  <a:lnTo>
                    <a:pt x="119" y="87"/>
                  </a:lnTo>
                  <a:lnTo>
                    <a:pt x="122" y="87"/>
                  </a:lnTo>
                  <a:lnTo>
                    <a:pt x="123" y="87"/>
                  </a:lnTo>
                  <a:lnTo>
                    <a:pt x="123" y="87"/>
                  </a:lnTo>
                  <a:lnTo>
                    <a:pt x="125" y="86"/>
                  </a:lnTo>
                  <a:lnTo>
                    <a:pt x="123" y="84"/>
                  </a:lnTo>
                  <a:lnTo>
                    <a:pt x="118" y="81"/>
                  </a:lnTo>
                  <a:lnTo>
                    <a:pt x="112" y="79"/>
                  </a:lnTo>
                  <a:lnTo>
                    <a:pt x="109" y="79"/>
                  </a:lnTo>
                  <a:lnTo>
                    <a:pt x="109" y="80"/>
                  </a:lnTo>
                  <a:lnTo>
                    <a:pt x="109" y="80"/>
                  </a:lnTo>
                  <a:close/>
                  <a:moveTo>
                    <a:pt x="96" y="47"/>
                  </a:moveTo>
                  <a:lnTo>
                    <a:pt x="96" y="47"/>
                  </a:lnTo>
                  <a:lnTo>
                    <a:pt x="96" y="51"/>
                  </a:lnTo>
                  <a:lnTo>
                    <a:pt x="96" y="54"/>
                  </a:lnTo>
                  <a:lnTo>
                    <a:pt x="101" y="61"/>
                  </a:lnTo>
                  <a:lnTo>
                    <a:pt x="106" y="67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9" y="66"/>
                  </a:lnTo>
                  <a:lnTo>
                    <a:pt x="105" y="57"/>
                  </a:lnTo>
                  <a:lnTo>
                    <a:pt x="101" y="49"/>
                  </a:lnTo>
                  <a:lnTo>
                    <a:pt x="98" y="47"/>
                  </a:lnTo>
                  <a:lnTo>
                    <a:pt x="96" y="47"/>
                  </a:lnTo>
                  <a:lnTo>
                    <a:pt x="96" y="4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3" name="Freeform 337">
              <a:extLst>
                <a:ext uri="{FF2B5EF4-FFF2-40B4-BE49-F238E27FC236}">
                  <a16:creationId xmlns:a16="http://schemas.microsoft.com/office/drawing/2014/main" id="{006A50F1-9BDE-8081-CAF1-5C66088A10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168" y="4645650"/>
              <a:ext cx="967778" cy="861234"/>
            </a:xfrm>
            <a:custGeom>
              <a:avLst/>
              <a:gdLst/>
              <a:ahLst/>
              <a:cxnLst>
                <a:cxn ang="0">
                  <a:pos x="649" y="253"/>
                </a:cxn>
                <a:cxn ang="0">
                  <a:pos x="633" y="234"/>
                </a:cxn>
                <a:cxn ang="0">
                  <a:pos x="614" y="218"/>
                </a:cxn>
                <a:cxn ang="0">
                  <a:pos x="600" y="195"/>
                </a:cxn>
                <a:cxn ang="0">
                  <a:pos x="586" y="177"/>
                </a:cxn>
                <a:cxn ang="0">
                  <a:pos x="540" y="141"/>
                </a:cxn>
                <a:cxn ang="0">
                  <a:pos x="532" y="105"/>
                </a:cxn>
                <a:cxn ang="0">
                  <a:pos x="519" y="70"/>
                </a:cxn>
                <a:cxn ang="0">
                  <a:pos x="492" y="51"/>
                </a:cxn>
                <a:cxn ang="0">
                  <a:pos x="478" y="0"/>
                </a:cxn>
                <a:cxn ang="0">
                  <a:pos x="462" y="33"/>
                </a:cxn>
                <a:cxn ang="0">
                  <a:pos x="458" y="90"/>
                </a:cxn>
                <a:cxn ang="0">
                  <a:pos x="422" y="105"/>
                </a:cxn>
                <a:cxn ang="0">
                  <a:pos x="387" y="84"/>
                </a:cxn>
                <a:cxn ang="0">
                  <a:pos x="367" y="61"/>
                </a:cxn>
                <a:cxn ang="0">
                  <a:pos x="381" y="34"/>
                </a:cxn>
                <a:cxn ang="0">
                  <a:pos x="374" y="29"/>
                </a:cxn>
                <a:cxn ang="0">
                  <a:pos x="350" y="22"/>
                </a:cxn>
                <a:cxn ang="0">
                  <a:pos x="316" y="16"/>
                </a:cxn>
                <a:cxn ang="0">
                  <a:pos x="286" y="29"/>
                </a:cxn>
                <a:cxn ang="0">
                  <a:pos x="269" y="54"/>
                </a:cxn>
                <a:cxn ang="0">
                  <a:pos x="257" y="67"/>
                </a:cxn>
                <a:cxn ang="0">
                  <a:pos x="242" y="63"/>
                </a:cxn>
                <a:cxn ang="0">
                  <a:pos x="213" y="56"/>
                </a:cxn>
                <a:cxn ang="0">
                  <a:pos x="196" y="63"/>
                </a:cxn>
                <a:cxn ang="0">
                  <a:pos x="183" y="77"/>
                </a:cxn>
                <a:cxn ang="0">
                  <a:pos x="172" y="98"/>
                </a:cxn>
                <a:cxn ang="0">
                  <a:pos x="162" y="98"/>
                </a:cxn>
                <a:cxn ang="0">
                  <a:pos x="149" y="124"/>
                </a:cxn>
                <a:cxn ang="0">
                  <a:pos x="89" y="157"/>
                </a:cxn>
                <a:cxn ang="0">
                  <a:pos x="53" y="167"/>
                </a:cxn>
                <a:cxn ang="0">
                  <a:pos x="20" y="194"/>
                </a:cxn>
                <a:cxn ang="0">
                  <a:pos x="10" y="195"/>
                </a:cxn>
                <a:cxn ang="0">
                  <a:pos x="7" y="239"/>
                </a:cxn>
                <a:cxn ang="0">
                  <a:pos x="7" y="253"/>
                </a:cxn>
                <a:cxn ang="0">
                  <a:pos x="0" y="256"/>
                </a:cxn>
                <a:cxn ang="0">
                  <a:pos x="30" y="322"/>
                </a:cxn>
                <a:cxn ang="0">
                  <a:pos x="41" y="386"/>
                </a:cxn>
                <a:cxn ang="0">
                  <a:pos x="41" y="407"/>
                </a:cxn>
                <a:cxn ang="0">
                  <a:pos x="95" y="407"/>
                </a:cxn>
                <a:cxn ang="0">
                  <a:pos x="173" y="390"/>
                </a:cxn>
                <a:cxn ang="0">
                  <a:pos x="222" y="367"/>
                </a:cxn>
                <a:cxn ang="0">
                  <a:pos x="297" y="353"/>
                </a:cxn>
                <a:cxn ang="0">
                  <a:pos x="334" y="367"/>
                </a:cxn>
                <a:cxn ang="0">
                  <a:pos x="348" y="387"/>
                </a:cxn>
                <a:cxn ang="0">
                  <a:pos x="371" y="406"/>
                </a:cxn>
                <a:cxn ang="0">
                  <a:pos x="401" y="380"/>
                </a:cxn>
                <a:cxn ang="0">
                  <a:pos x="385" y="414"/>
                </a:cxn>
                <a:cxn ang="0">
                  <a:pos x="402" y="404"/>
                </a:cxn>
                <a:cxn ang="0">
                  <a:pos x="415" y="427"/>
                </a:cxn>
                <a:cxn ang="0">
                  <a:pos x="439" y="468"/>
                </a:cxn>
                <a:cxn ang="0">
                  <a:pos x="491" y="488"/>
                </a:cxn>
                <a:cxn ang="0">
                  <a:pos x="516" y="478"/>
                </a:cxn>
                <a:cxn ang="0">
                  <a:pos x="523" y="480"/>
                </a:cxn>
                <a:cxn ang="0">
                  <a:pos x="542" y="487"/>
                </a:cxn>
                <a:cxn ang="0">
                  <a:pos x="597" y="455"/>
                </a:cxn>
                <a:cxn ang="0">
                  <a:pos x="629" y="376"/>
                </a:cxn>
                <a:cxn ang="0">
                  <a:pos x="651" y="326"/>
                </a:cxn>
                <a:cxn ang="0">
                  <a:pos x="654" y="292"/>
                </a:cxn>
                <a:cxn ang="0">
                  <a:pos x="519" y="549"/>
                </a:cxn>
                <a:cxn ang="0">
                  <a:pos x="546" y="576"/>
                </a:cxn>
                <a:cxn ang="0">
                  <a:pos x="562" y="569"/>
                </a:cxn>
                <a:cxn ang="0">
                  <a:pos x="565" y="528"/>
                </a:cxn>
              </a:cxnLst>
              <a:rect l="0" t="0" r="r" b="b"/>
              <a:pathLst>
                <a:path w="654" h="582">
                  <a:moveTo>
                    <a:pt x="654" y="292"/>
                  </a:moveTo>
                  <a:lnTo>
                    <a:pt x="654" y="292"/>
                  </a:lnTo>
                  <a:lnTo>
                    <a:pt x="654" y="289"/>
                  </a:lnTo>
                  <a:lnTo>
                    <a:pt x="654" y="285"/>
                  </a:lnTo>
                  <a:lnTo>
                    <a:pt x="651" y="280"/>
                  </a:lnTo>
                  <a:lnTo>
                    <a:pt x="651" y="280"/>
                  </a:lnTo>
                  <a:lnTo>
                    <a:pt x="650" y="280"/>
                  </a:lnTo>
                  <a:lnTo>
                    <a:pt x="650" y="280"/>
                  </a:lnTo>
                  <a:lnTo>
                    <a:pt x="649" y="279"/>
                  </a:lnTo>
                  <a:lnTo>
                    <a:pt x="649" y="278"/>
                  </a:lnTo>
                  <a:lnTo>
                    <a:pt x="647" y="271"/>
                  </a:lnTo>
                  <a:lnTo>
                    <a:pt x="649" y="253"/>
                  </a:lnTo>
                  <a:lnTo>
                    <a:pt x="649" y="253"/>
                  </a:lnTo>
                  <a:lnTo>
                    <a:pt x="650" y="248"/>
                  </a:lnTo>
                  <a:lnTo>
                    <a:pt x="650" y="246"/>
                  </a:lnTo>
                  <a:lnTo>
                    <a:pt x="649" y="248"/>
                  </a:lnTo>
                  <a:lnTo>
                    <a:pt x="646" y="251"/>
                  </a:lnTo>
                  <a:lnTo>
                    <a:pt x="646" y="251"/>
                  </a:lnTo>
                  <a:lnTo>
                    <a:pt x="643" y="251"/>
                  </a:lnTo>
                  <a:lnTo>
                    <a:pt x="641" y="251"/>
                  </a:lnTo>
                  <a:lnTo>
                    <a:pt x="639" y="246"/>
                  </a:lnTo>
                  <a:lnTo>
                    <a:pt x="634" y="238"/>
                  </a:lnTo>
                  <a:lnTo>
                    <a:pt x="634" y="238"/>
                  </a:lnTo>
                  <a:lnTo>
                    <a:pt x="633" y="234"/>
                  </a:lnTo>
                  <a:lnTo>
                    <a:pt x="630" y="229"/>
                  </a:lnTo>
                  <a:lnTo>
                    <a:pt x="626" y="226"/>
                  </a:lnTo>
                  <a:lnTo>
                    <a:pt x="624" y="225"/>
                  </a:lnTo>
                  <a:lnTo>
                    <a:pt x="622" y="225"/>
                  </a:lnTo>
                  <a:lnTo>
                    <a:pt x="622" y="225"/>
                  </a:lnTo>
                  <a:lnTo>
                    <a:pt x="620" y="225"/>
                  </a:lnTo>
                  <a:lnTo>
                    <a:pt x="619" y="225"/>
                  </a:lnTo>
                  <a:lnTo>
                    <a:pt x="619" y="222"/>
                  </a:lnTo>
                  <a:lnTo>
                    <a:pt x="617" y="219"/>
                  </a:lnTo>
                  <a:lnTo>
                    <a:pt x="616" y="218"/>
                  </a:lnTo>
                  <a:lnTo>
                    <a:pt x="614" y="218"/>
                  </a:lnTo>
                  <a:lnTo>
                    <a:pt x="614" y="218"/>
                  </a:lnTo>
                  <a:lnTo>
                    <a:pt x="612" y="218"/>
                  </a:lnTo>
                  <a:lnTo>
                    <a:pt x="610" y="216"/>
                  </a:lnTo>
                  <a:lnTo>
                    <a:pt x="609" y="214"/>
                  </a:lnTo>
                  <a:lnTo>
                    <a:pt x="609" y="208"/>
                  </a:lnTo>
                  <a:lnTo>
                    <a:pt x="609" y="201"/>
                  </a:lnTo>
                  <a:lnTo>
                    <a:pt x="609" y="201"/>
                  </a:lnTo>
                  <a:lnTo>
                    <a:pt x="609" y="198"/>
                  </a:lnTo>
                  <a:lnTo>
                    <a:pt x="607" y="197"/>
                  </a:lnTo>
                  <a:lnTo>
                    <a:pt x="604" y="197"/>
                  </a:lnTo>
                  <a:lnTo>
                    <a:pt x="602" y="197"/>
                  </a:lnTo>
                  <a:lnTo>
                    <a:pt x="602" y="197"/>
                  </a:lnTo>
                  <a:lnTo>
                    <a:pt x="600" y="195"/>
                  </a:lnTo>
                  <a:lnTo>
                    <a:pt x="597" y="195"/>
                  </a:lnTo>
                  <a:lnTo>
                    <a:pt x="593" y="197"/>
                  </a:lnTo>
                  <a:lnTo>
                    <a:pt x="593" y="197"/>
                  </a:lnTo>
                  <a:lnTo>
                    <a:pt x="592" y="197"/>
                  </a:lnTo>
                  <a:lnTo>
                    <a:pt x="590" y="197"/>
                  </a:lnTo>
                  <a:lnTo>
                    <a:pt x="589" y="194"/>
                  </a:lnTo>
                  <a:lnTo>
                    <a:pt x="589" y="189"/>
                  </a:lnTo>
                  <a:lnTo>
                    <a:pt x="589" y="185"/>
                  </a:lnTo>
                  <a:lnTo>
                    <a:pt x="589" y="185"/>
                  </a:lnTo>
                  <a:lnTo>
                    <a:pt x="589" y="182"/>
                  </a:lnTo>
                  <a:lnTo>
                    <a:pt x="589" y="179"/>
                  </a:lnTo>
                  <a:lnTo>
                    <a:pt x="586" y="177"/>
                  </a:lnTo>
                  <a:lnTo>
                    <a:pt x="583" y="174"/>
                  </a:lnTo>
                  <a:lnTo>
                    <a:pt x="583" y="174"/>
                  </a:lnTo>
                  <a:lnTo>
                    <a:pt x="580" y="171"/>
                  </a:lnTo>
                  <a:lnTo>
                    <a:pt x="577" y="168"/>
                  </a:lnTo>
                  <a:lnTo>
                    <a:pt x="577" y="162"/>
                  </a:lnTo>
                  <a:lnTo>
                    <a:pt x="577" y="162"/>
                  </a:lnTo>
                  <a:lnTo>
                    <a:pt x="576" y="160"/>
                  </a:lnTo>
                  <a:lnTo>
                    <a:pt x="573" y="157"/>
                  </a:lnTo>
                  <a:lnTo>
                    <a:pt x="562" y="150"/>
                  </a:lnTo>
                  <a:lnTo>
                    <a:pt x="549" y="144"/>
                  </a:lnTo>
                  <a:lnTo>
                    <a:pt x="540" y="141"/>
                  </a:lnTo>
                  <a:lnTo>
                    <a:pt x="540" y="141"/>
                  </a:lnTo>
                  <a:lnTo>
                    <a:pt x="539" y="140"/>
                  </a:lnTo>
                  <a:lnTo>
                    <a:pt x="538" y="138"/>
                  </a:lnTo>
                  <a:lnTo>
                    <a:pt x="538" y="135"/>
                  </a:lnTo>
                  <a:lnTo>
                    <a:pt x="538" y="133"/>
                  </a:lnTo>
                  <a:lnTo>
                    <a:pt x="536" y="130"/>
                  </a:lnTo>
                  <a:lnTo>
                    <a:pt x="536" y="130"/>
                  </a:lnTo>
                  <a:lnTo>
                    <a:pt x="535" y="127"/>
                  </a:lnTo>
                  <a:lnTo>
                    <a:pt x="533" y="121"/>
                  </a:lnTo>
                  <a:lnTo>
                    <a:pt x="533" y="110"/>
                  </a:lnTo>
                  <a:lnTo>
                    <a:pt x="533" y="110"/>
                  </a:lnTo>
                  <a:lnTo>
                    <a:pt x="532" y="107"/>
                  </a:lnTo>
                  <a:lnTo>
                    <a:pt x="532" y="105"/>
                  </a:lnTo>
                  <a:lnTo>
                    <a:pt x="528" y="101"/>
                  </a:lnTo>
                  <a:lnTo>
                    <a:pt x="525" y="97"/>
                  </a:lnTo>
                  <a:lnTo>
                    <a:pt x="523" y="96"/>
                  </a:lnTo>
                  <a:lnTo>
                    <a:pt x="523" y="93"/>
                  </a:lnTo>
                  <a:lnTo>
                    <a:pt x="523" y="93"/>
                  </a:lnTo>
                  <a:lnTo>
                    <a:pt x="523" y="88"/>
                  </a:lnTo>
                  <a:lnTo>
                    <a:pt x="522" y="84"/>
                  </a:lnTo>
                  <a:lnTo>
                    <a:pt x="521" y="78"/>
                  </a:lnTo>
                  <a:lnTo>
                    <a:pt x="521" y="74"/>
                  </a:lnTo>
                  <a:lnTo>
                    <a:pt x="521" y="74"/>
                  </a:lnTo>
                  <a:lnTo>
                    <a:pt x="521" y="71"/>
                  </a:lnTo>
                  <a:lnTo>
                    <a:pt x="519" y="70"/>
                  </a:lnTo>
                  <a:lnTo>
                    <a:pt x="516" y="66"/>
                  </a:lnTo>
                  <a:lnTo>
                    <a:pt x="512" y="64"/>
                  </a:lnTo>
                  <a:lnTo>
                    <a:pt x="511" y="61"/>
                  </a:lnTo>
                  <a:lnTo>
                    <a:pt x="511" y="61"/>
                  </a:lnTo>
                  <a:lnTo>
                    <a:pt x="509" y="59"/>
                  </a:lnTo>
                  <a:lnTo>
                    <a:pt x="506" y="60"/>
                  </a:lnTo>
                  <a:lnTo>
                    <a:pt x="498" y="61"/>
                  </a:lnTo>
                  <a:lnTo>
                    <a:pt x="498" y="61"/>
                  </a:lnTo>
                  <a:lnTo>
                    <a:pt x="496" y="61"/>
                  </a:lnTo>
                  <a:lnTo>
                    <a:pt x="495" y="60"/>
                  </a:lnTo>
                  <a:lnTo>
                    <a:pt x="494" y="57"/>
                  </a:lnTo>
                  <a:lnTo>
                    <a:pt x="492" y="51"/>
                  </a:lnTo>
                  <a:lnTo>
                    <a:pt x="494" y="46"/>
                  </a:lnTo>
                  <a:lnTo>
                    <a:pt x="494" y="46"/>
                  </a:lnTo>
                  <a:lnTo>
                    <a:pt x="492" y="39"/>
                  </a:lnTo>
                  <a:lnTo>
                    <a:pt x="491" y="32"/>
                  </a:lnTo>
                  <a:lnTo>
                    <a:pt x="489" y="24"/>
                  </a:lnTo>
                  <a:lnTo>
                    <a:pt x="485" y="20"/>
                  </a:lnTo>
                  <a:lnTo>
                    <a:pt x="485" y="20"/>
                  </a:lnTo>
                  <a:lnTo>
                    <a:pt x="482" y="16"/>
                  </a:lnTo>
                  <a:lnTo>
                    <a:pt x="481" y="9"/>
                  </a:lnTo>
                  <a:lnTo>
                    <a:pt x="479" y="3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6" y="0"/>
                  </a:lnTo>
                  <a:lnTo>
                    <a:pt x="475" y="0"/>
                  </a:lnTo>
                  <a:lnTo>
                    <a:pt x="471" y="3"/>
                  </a:lnTo>
                  <a:lnTo>
                    <a:pt x="468" y="7"/>
                  </a:lnTo>
                  <a:lnTo>
                    <a:pt x="468" y="12"/>
                  </a:lnTo>
                  <a:lnTo>
                    <a:pt x="468" y="12"/>
                  </a:lnTo>
                  <a:lnTo>
                    <a:pt x="466" y="19"/>
                  </a:lnTo>
                  <a:lnTo>
                    <a:pt x="465" y="22"/>
                  </a:lnTo>
                  <a:lnTo>
                    <a:pt x="464" y="24"/>
                  </a:lnTo>
                  <a:lnTo>
                    <a:pt x="464" y="24"/>
                  </a:lnTo>
                  <a:lnTo>
                    <a:pt x="462" y="29"/>
                  </a:lnTo>
                  <a:lnTo>
                    <a:pt x="462" y="33"/>
                  </a:lnTo>
                  <a:lnTo>
                    <a:pt x="464" y="39"/>
                  </a:lnTo>
                  <a:lnTo>
                    <a:pt x="462" y="40"/>
                  </a:lnTo>
                  <a:lnTo>
                    <a:pt x="461" y="43"/>
                  </a:lnTo>
                  <a:lnTo>
                    <a:pt x="461" y="43"/>
                  </a:lnTo>
                  <a:lnTo>
                    <a:pt x="459" y="44"/>
                  </a:lnTo>
                  <a:lnTo>
                    <a:pt x="459" y="47"/>
                  </a:lnTo>
                  <a:lnTo>
                    <a:pt x="459" y="54"/>
                  </a:lnTo>
                  <a:lnTo>
                    <a:pt x="459" y="63"/>
                  </a:lnTo>
                  <a:lnTo>
                    <a:pt x="459" y="71"/>
                  </a:lnTo>
                  <a:lnTo>
                    <a:pt x="459" y="71"/>
                  </a:lnTo>
                  <a:lnTo>
                    <a:pt x="458" y="84"/>
                  </a:lnTo>
                  <a:lnTo>
                    <a:pt x="458" y="90"/>
                  </a:lnTo>
                  <a:lnTo>
                    <a:pt x="455" y="96"/>
                  </a:lnTo>
                  <a:lnTo>
                    <a:pt x="455" y="96"/>
                  </a:lnTo>
                  <a:lnTo>
                    <a:pt x="452" y="100"/>
                  </a:lnTo>
                  <a:lnTo>
                    <a:pt x="449" y="105"/>
                  </a:lnTo>
                  <a:lnTo>
                    <a:pt x="447" y="111"/>
                  </a:lnTo>
                  <a:lnTo>
                    <a:pt x="441" y="114"/>
                  </a:lnTo>
                  <a:lnTo>
                    <a:pt x="441" y="114"/>
                  </a:lnTo>
                  <a:lnTo>
                    <a:pt x="435" y="115"/>
                  </a:lnTo>
                  <a:lnTo>
                    <a:pt x="428" y="113"/>
                  </a:lnTo>
                  <a:lnTo>
                    <a:pt x="424" y="110"/>
                  </a:lnTo>
                  <a:lnTo>
                    <a:pt x="422" y="105"/>
                  </a:lnTo>
                  <a:lnTo>
                    <a:pt x="422" y="105"/>
                  </a:lnTo>
                  <a:lnTo>
                    <a:pt x="421" y="103"/>
                  </a:lnTo>
                  <a:lnTo>
                    <a:pt x="417" y="101"/>
                  </a:lnTo>
                  <a:lnTo>
                    <a:pt x="412" y="100"/>
                  </a:lnTo>
                  <a:lnTo>
                    <a:pt x="408" y="100"/>
                  </a:lnTo>
                  <a:lnTo>
                    <a:pt x="408" y="100"/>
                  </a:lnTo>
                  <a:lnTo>
                    <a:pt x="404" y="98"/>
                  </a:lnTo>
                  <a:lnTo>
                    <a:pt x="401" y="96"/>
                  </a:lnTo>
                  <a:lnTo>
                    <a:pt x="397" y="91"/>
                  </a:lnTo>
                  <a:lnTo>
                    <a:pt x="392" y="87"/>
                  </a:lnTo>
                  <a:lnTo>
                    <a:pt x="392" y="87"/>
                  </a:lnTo>
                  <a:lnTo>
                    <a:pt x="390" y="86"/>
                  </a:lnTo>
                  <a:lnTo>
                    <a:pt x="387" y="84"/>
                  </a:lnTo>
                  <a:lnTo>
                    <a:pt x="381" y="84"/>
                  </a:lnTo>
                  <a:lnTo>
                    <a:pt x="378" y="84"/>
                  </a:lnTo>
                  <a:lnTo>
                    <a:pt x="377" y="83"/>
                  </a:lnTo>
                  <a:lnTo>
                    <a:pt x="375" y="81"/>
                  </a:lnTo>
                  <a:lnTo>
                    <a:pt x="375" y="81"/>
                  </a:lnTo>
                  <a:lnTo>
                    <a:pt x="374" y="77"/>
                  </a:lnTo>
                  <a:lnTo>
                    <a:pt x="371" y="74"/>
                  </a:lnTo>
                  <a:lnTo>
                    <a:pt x="365" y="68"/>
                  </a:lnTo>
                  <a:lnTo>
                    <a:pt x="365" y="68"/>
                  </a:lnTo>
                  <a:lnTo>
                    <a:pt x="363" y="67"/>
                  </a:lnTo>
                  <a:lnTo>
                    <a:pt x="361" y="66"/>
                  </a:lnTo>
                  <a:lnTo>
                    <a:pt x="367" y="61"/>
                  </a:lnTo>
                  <a:lnTo>
                    <a:pt x="367" y="61"/>
                  </a:lnTo>
                  <a:lnTo>
                    <a:pt x="370" y="59"/>
                  </a:lnTo>
                  <a:lnTo>
                    <a:pt x="370" y="54"/>
                  </a:lnTo>
                  <a:lnTo>
                    <a:pt x="370" y="51"/>
                  </a:lnTo>
                  <a:lnTo>
                    <a:pt x="368" y="47"/>
                  </a:lnTo>
                  <a:lnTo>
                    <a:pt x="368" y="47"/>
                  </a:lnTo>
                  <a:lnTo>
                    <a:pt x="367" y="46"/>
                  </a:lnTo>
                  <a:lnTo>
                    <a:pt x="370" y="44"/>
                  </a:lnTo>
                  <a:lnTo>
                    <a:pt x="378" y="40"/>
                  </a:lnTo>
                  <a:lnTo>
                    <a:pt x="378" y="40"/>
                  </a:lnTo>
                  <a:lnTo>
                    <a:pt x="381" y="37"/>
                  </a:lnTo>
                  <a:lnTo>
                    <a:pt x="381" y="34"/>
                  </a:lnTo>
                  <a:lnTo>
                    <a:pt x="381" y="32"/>
                  </a:lnTo>
                  <a:lnTo>
                    <a:pt x="384" y="30"/>
                  </a:lnTo>
                  <a:lnTo>
                    <a:pt x="384" y="30"/>
                  </a:lnTo>
                  <a:lnTo>
                    <a:pt x="385" y="27"/>
                  </a:lnTo>
                  <a:lnTo>
                    <a:pt x="385" y="26"/>
                  </a:lnTo>
                  <a:lnTo>
                    <a:pt x="384" y="23"/>
                  </a:lnTo>
                  <a:lnTo>
                    <a:pt x="380" y="22"/>
                  </a:lnTo>
                  <a:lnTo>
                    <a:pt x="380" y="22"/>
                  </a:lnTo>
                  <a:lnTo>
                    <a:pt x="377" y="22"/>
                  </a:lnTo>
                  <a:lnTo>
                    <a:pt x="375" y="24"/>
                  </a:lnTo>
                  <a:lnTo>
                    <a:pt x="375" y="2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73" y="27"/>
                  </a:lnTo>
                  <a:lnTo>
                    <a:pt x="371" y="24"/>
                  </a:lnTo>
                  <a:lnTo>
                    <a:pt x="370" y="22"/>
                  </a:lnTo>
                  <a:lnTo>
                    <a:pt x="368" y="20"/>
                  </a:lnTo>
                  <a:lnTo>
                    <a:pt x="368" y="20"/>
                  </a:lnTo>
                  <a:lnTo>
                    <a:pt x="363" y="24"/>
                  </a:lnTo>
                  <a:lnTo>
                    <a:pt x="358" y="26"/>
                  </a:lnTo>
                  <a:lnTo>
                    <a:pt x="357" y="26"/>
                  </a:lnTo>
                  <a:lnTo>
                    <a:pt x="356" y="24"/>
                  </a:lnTo>
                  <a:lnTo>
                    <a:pt x="356" y="24"/>
                  </a:lnTo>
                  <a:lnTo>
                    <a:pt x="350" y="22"/>
                  </a:lnTo>
                  <a:lnTo>
                    <a:pt x="341" y="19"/>
                  </a:lnTo>
                  <a:lnTo>
                    <a:pt x="324" y="14"/>
                  </a:lnTo>
                  <a:lnTo>
                    <a:pt x="324" y="14"/>
                  </a:lnTo>
                  <a:lnTo>
                    <a:pt x="320" y="13"/>
                  </a:lnTo>
                  <a:lnTo>
                    <a:pt x="316" y="9"/>
                  </a:lnTo>
                  <a:lnTo>
                    <a:pt x="313" y="6"/>
                  </a:lnTo>
                  <a:lnTo>
                    <a:pt x="311" y="6"/>
                  </a:lnTo>
                  <a:lnTo>
                    <a:pt x="310" y="6"/>
                  </a:lnTo>
                  <a:lnTo>
                    <a:pt x="310" y="6"/>
                  </a:lnTo>
                  <a:lnTo>
                    <a:pt x="307" y="7"/>
                  </a:lnTo>
                  <a:lnTo>
                    <a:pt x="309" y="10"/>
                  </a:lnTo>
                  <a:lnTo>
                    <a:pt x="316" y="16"/>
                  </a:lnTo>
                  <a:lnTo>
                    <a:pt x="316" y="16"/>
                  </a:lnTo>
                  <a:lnTo>
                    <a:pt x="316" y="19"/>
                  </a:lnTo>
                  <a:lnTo>
                    <a:pt x="314" y="20"/>
                  </a:lnTo>
                  <a:lnTo>
                    <a:pt x="307" y="23"/>
                  </a:lnTo>
                  <a:lnTo>
                    <a:pt x="299" y="24"/>
                  </a:lnTo>
                  <a:lnTo>
                    <a:pt x="291" y="24"/>
                  </a:lnTo>
                  <a:lnTo>
                    <a:pt x="291" y="24"/>
                  </a:lnTo>
                  <a:lnTo>
                    <a:pt x="289" y="24"/>
                  </a:lnTo>
                  <a:lnTo>
                    <a:pt x="289" y="26"/>
                  </a:lnTo>
                  <a:lnTo>
                    <a:pt x="289" y="27"/>
                  </a:lnTo>
                  <a:lnTo>
                    <a:pt x="287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4" y="29"/>
                  </a:lnTo>
                  <a:lnTo>
                    <a:pt x="283" y="30"/>
                  </a:lnTo>
                  <a:lnTo>
                    <a:pt x="280" y="34"/>
                  </a:lnTo>
                  <a:lnTo>
                    <a:pt x="277" y="39"/>
                  </a:lnTo>
                  <a:lnTo>
                    <a:pt x="274" y="43"/>
                  </a:lnTo>
                  <a:lnTo>
                    <a:pt x="274" y="43"/>
                  </a:lnTo>
                  <a:lnTo>
                    <a:pt x="273" y="47"/>
                  </a:lnTo>
                  <a:lnTo>
                    <a:pt x="272" y="50"/>
                  </a:lnTo>
                  <a:lnTo>
                    <a:pt x="272" y="53"/>
                  </a:lnTo>
                  <a:lnTo>
                    <a:pt x="269" y="54"/>
                  </a:lnTo>
                  <a:lnTo>
                    <a:pt x="269" y="54"/>
                  </a:lnTo>
                  <a:lnTo>
                    <a:pt x="266" y="57"/>
                  </a:lnTo>
                  <a:lnTo>
                    <a:pt x="264" y="60"/>
                  </a:lnTo>
                  <a:lnTo>
                    <a:pt x="266" y="64"/>
                  </a:lnTo>
                  <a:lnTo>
                    <a:pt x="269" y="68"/>
                  </a:lnTo>
                  <a:lnTo>
                    <a:pt x="269" y="68"/>
                  </a:lnTo>
                  <a:lnTo>
                    <a:pt x="272" y="73"/>
                  </a:lnTo>
                  <a:lnTo>
                    <a:pt x="270" y="73"/>
                  </a:lnTo>
                  <a:lnTo>
                    <a:pt x="269" y="74"/>
                  </a:lnTo>
                  <a:lnTo>
                    <a:pt x="266" y="73"/>
                  </a:lnTo>
                  <a:lnTo>
                    <a:pt x="262" y="70"/>
                  </a:lnTo>
                  <a:lnTo>
                    <a:pt x="262" y="70"/>
                  </a:lnTo>
                  <a:lnTo>
                    <a:pt x="257" y="67"/>
                  </a:lnTo>
                  <a:lnTo>
                    <a:pt x="253" y="66"/>
                  </a:lnTo>
                  <a:lnTo>
                    <a:pt x="252" y="67"/>
                  </a:lnTo>
                  <a:lnTo>
                    <a:pt x="250" y="71"/>
                  </a:lnTo>
                  <a:lnTo>
                    <a:pt x="250" y="71"/>
                  </a:lnTo>
                  <a:lnTo>
                    <a:pt x="250" y="74"/>
                  </a:lnTo>
                  <a:lnTo>
                    <a:pt x="247" y="74"/>
                  </a:lnTo>
                  <a:lnTo>
                    <a:pt x="246" y="71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6"/>
                  </a:lnTo>
                  <a:lnTo>
                    <a:pt x="245" y="64"/>
                  </a:lnTo>
                  <a:lnTo>
                    <a:pt x="242" y="63"/>
                  </a:lnTo>
                  <a:lnTo>
                    <a:pt x="239" y="61"/>
                  </a:lnTo>
                  <a:lnTo>
                    <a:pt x="236" y="60"/>
                  </a:lnTo>
                  <a:lnTo>
                    <a:pt x="236" y="60"/>
                  </a:lnTo>
                  <a:lnTo>
                    <a:pt x="235" y="57"/>
                  </a:lnTo>
                  <a:lnTo>
                    <a:pt x="230" y="53"/>
                  </a:lnTo>
                  <a:lnTo>
                    <a:pt x="227" y="51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0" y="51"/>
                  </a:lnTo>
                  <a:lnTo>
                    <a:pt x="219" y="53"/>
                  </a:lnTo>
                  <a:lnTo>
                    <a:pt x="216" y="54"/>
                  </a:lnTo>
                  <a:lnTo>
                    <a:pt x="213" y="56"/>
                  </a:lnTo>
                  <a:lnTo>
                    <a:pt x="213" y="56"/>
                  </a:lnTo>
                  <a:lnTo>
                    <a:pt x="210" y="56"/>
                  </a:lnTo>
                  <a:lnTo>
                    <a:pt x="209" y="57"/>
                  </a:lnTo>
                  <a:lnTo>
                    <a:pt x="209" y="60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4"/>
                  </a:lnTo>
                  <a:lnTo>
                    <a:pt x="208" y="64"/>
                  </a:lnTo>
                  <a:lnTo>
                    <a:pt x="205" y="64"/>
                  </a:lnTo>
                  <a:lnTo>
                    <a:pt x="200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3" y="64"/>
                  </a:lnTo>
                  <a:lnTo>
                    <a:pt x="193" y="67"/>
                  </a:lnTo>
                  <a:lnTo>
                    <a:pt x="195" y="68"/>
                  </a:lnTo>
                  <a:lnTo>
                    <a:pt x="193" y="70"/>
                  </a:lnTo>
                  <a:lnTo>
                    <a:pt x="193" y="70"/>
                  </a:lnTo>
                  <a:lnTo>
                    <a:pt x="192" y="71"/>
                  </a:lnTo>
                  <a:lnTo>
                    <a:pt x="190" y="73"/>
                  </a:lnTo>
                  <a:lnTo>
                    <a:pt x="189" y="74"/>
                  </a:lnTo>
                  <a:lnTo>
                    <a:pt x="186" y="76"/>
                  </a:lnTo>
                  <a:lnTo>
                    <a:pt x="186" y="76"/>
                  </a:lnTo>
                  <a:lnTo>
                    <a:pt x="185" y="76"/>
                  </a:lnTo>
                  <a:lnTo>
                    <a:pt x="183" y="77"/>
                  </a:lnTo>
                  <a:lnTo>
                    <a:pt x="182" y="81"/>
                  </a:lnTo>
                  <a:lnTo>
                    <a:pt x="183" y="91"/>
                  </a:lnTo>
                  <a:lnTo>
                    <a:pt x="183" y="91"/>
                  </a:lnTo>
                  <a:lnTo>
                    <a:pt x="183" y="93"/>
                  </a:lnTo>
                  <a:lnTo>
                    <a:pt x="182" y="93"/>
                  </a:lnTo>
                  <a:lnTo>
                    <a:pt x="179" y="93"/>
                  </a:lnTo>
                  <a:lnTo>
                    <a:pt x="175" y="90"/>
                  </a:lnTo>
                  <a:lnTo>
                    <a:pt x="171" y="90"/>
                  </a:lnTo>
                  <a:lnTo>
                    <a:pt x="171" y="90"/>
                  </a:lnTo>
                  <a:lnTo>
                    <a:pt x="169" y="91"/>
                  </a:lnTo>
                  <a:lnTo>
                    <a:pt x="171" y="94"/>
                  </a:lnTo>
                  <a:lnTo>
                    <a:pt x="172" y="98"/>
                  </a:lnTo>
                  <a:lnTo>
                    <a:pt x="173" y="103"/>
                  </a:lnTo>
                  <a:lnTo>
                    <a:pt x="173" y="103"/>
                  </a:lnTo>
                  <a:lnTo>
                    <a:pt x="173" y="105"/>
                  </a:lnTo>
                  <a:lnTo>
                    <a:pt x="172" y="107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68" y="111"/>
                  </a:lnTo>
                  <a:lnTo>
                    <a:pt x="166" y="110"/>
                  </a:lnTo>
                  <a:lnTo>
                    <a:pt x="165" y="107"/>
                  </a:lnTo>
                  <a:lnTo>
                    <a:pt x="163" y="103"/>
                  </a:lnTo>
                  <a:lnTo>
                    <a:pt x="162" y="98"/>
                  </a:lnTo>
                  <a:lnTo>
                    <a:pt x="162" y="98"/>
                  </a:lnTo>
                  <a:lnTo>
                    <a:pt x="162" y="97"/>
                  </a:lnTo>
                  <a:lnTo>
                    <a:pt x="161" y="96"/>
                  </a:lnTo>
                  <a:lnTo>
                    <a:pt x="158" y="97"/>
                  </a:lnTo>
                  <a:lnTo>
                    <a:pt x="149" y="104"/>
                  </a:lnTo>
                  <a:lnTo>
                    <a:pt x="149" y="104"/>
                  </a:lnTo>
                  <a:lnTo>
                    <a:pt x="148" y="107"/>
                  </a:lnTo>
                  <a:lnTo>
                    <a:pt x="148" y="110"/>
                  </a:lnTo>
                  <a:lnTo>
                    <a:pt x="148" y="115"/>
                  </a:lnTo>
                  <a:lnTo>
                    <a:pt x="149" y="121"/>
                  </a:lnTo>
                  <a:lnTo>
                    <a:pt x="149" y="123"/>
                  </a:lnTo>
                  <a:lnTo>
                    <a:pt x="149" y="124"/>
                  </a:lnTo>
                  <a:lnTo>
                    <a:pt x="149" y="124"/>
                  </a:lnTo>
                  <a:lnTo>
                    <a:pt x="139" y="133"/>
                  </a:lnTo>
                  <a:lnTo>
                    <a:pt x="126" y="147"/>
                  </a:lnTo>
                  <a:lnTo>
                    <a:pt x="126" y="147"/>
                  </a:lnTo>
                  <a:lnTo>
                    <a:pt x="122" y="150"/>
                  </a:lnTo>
                  <a:lnTo>
                    <a:pt x="119" y="151"/>
                  </a:lnTo>
                  <a:lnTo>
                    <a:pt x="111" y="152"/>
                  </a:lnTo>
                  <a:lnTo>
                    <a:pt x="102" y="152"/>
                  </a:lnTo>
                  <a:lnTo>
                    <a:pt x="99" y="152"/>
                  </a:lnTo>
                  <a:lnTo>
                    <a:pt x="98" y="154"/>
                  </a:lnTo>
                  <a:lnTo>
                    <a:pt x="98" y="154"/>
                  </a:lnTo>
                  <a:lnTo>
                    <a:pt x="94" y="157"/>
                  </a:lnTo>
                  <a:lnTo>
                    <a:pt x="89" y="157"/>
                  </a:lnTo>
                  <a:lnTo>
                    <a:pt x="87" y="157"/>
                  </a:lnTo>
                  <a:lnTo>
                    <a:pt x="82" y="160"/>
                  </a:lnTo>
                  <a:lnTo>
                    <a:pt x="82" y="160"/>
                  </a:lnTo>
                  <a:lnTo>
                    <a:pt x="72" y="165"/>
                  </a:lnTo>
                  <a:lnTo>
                    <a:pt x="70" y="167"/>
                  </a:lnTo>
                  <a:lnTo>
                    <a:pt x="68" y="167"/>
                  </a:lnTo>
                  <a:lnTo>
                    <a:pt x="67" y="165"/>
                  </a:lnTo>
                  <a:lnTo>
                    <a:pt x="67" y="165"/>
                  </a:lnTo>
                  <a:lnTo>
                    <a:pt x="65" y="164"/>
                  </a:lnTo>
                  <a:lnTo>
                    <a:pt x="64" y="164"/>
                  </a:lnTo>
                  <a:lnTo>
                    <a:pt x="58" y="164"/>
                  </a:lnTo>
                  <a:lnTo>
                    <a:pt x="53" y="167"/>
                  </a:lnTo>
                  <a:lnTo>
                    <a:pt x="48" y="171"/>
                  </a:lnTo>
                  <a:lnTo>
                    <a:pt x="48" y="171"/>
                  </a:lnTo>
                  <a:lnTo>
                    <a:pt x="43" y="175"/>
                  </a:lnTo>
                  <a:lnTo>
                    <a:pt x="38" y="178"/>
                  </a:lnTo>
                  <a:lnTo>
                    <a:pt x="33" y="181"/>
                  </a:lnTo>
                  <a:lnTo>
                    <a:pt x="28" y="181"/>
                  </a:lnTo>
                  <a:lnTo>
                    <a:pt x="28" y="181"/>
                  </a:lnTo>
                  <a:lnTo>
                    <a:pt x="25" y="182"/>
                  </a:lnTo>
                  <a:lnTo>
                    <a:pt x="24" y="184"/>
                  </a:lnTo>
                  <a:lnTo>
                    <a:pt x="23" y="187"/>
                  </a:lnTo>
                  <a:lnTo>
                    <a:pt x="21" y="191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18" y="194"/>
                  </a:lnTo>
                  <a:lnTo>
                    <a:pt x="18" y="192"/>
                  </a:lnTo>
                  <a:lnTo>
                    <a:pt x="17" y="189"/>
                  </a:lnTo>
                  <a:lnTo>
                    <a:pt x="17" y="184"/>
                  </a:lnTo>
                  <a:lnTo>
                    <a:pt x="17" y="184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14" y="185"/>
                  </a:lnTo>
                  <a:lnTo>
                    <a:pt x="11" y="189"/>
                  </a:lnTo>
                  <a:lnTo>
                    <a:pt x="10" y="195"/>
                  </a:lnTo>
                  <a:lnTo>
                    <a:pt x="10" y="195"/>
                  </a:lnTo>
                  <a:lnTo>
                    <a:pt x="8" y="199"/>
                  </a:lnTo>
                  <a:lnTo>
                    <a:pt x="11" y="204"/>
                  </a:lnTo>
                  <a:lnTo>
                    <a:pt x="11" y="208"/>
                  </a:lnTo>
                  <a:lnTo>
                    <a:pt x="11" y="211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6" y="219"/>
                  </a:lnTo>
                  <a:lnTo>
                    <a:pt x="4" y="225"/>
                  </a:lnTo>
                  <a:lnTo>
                    <a:pt x="4" y="232"/>
                  </a:lnTo>
                  <a:lnTo>
                    <a:pt x="6" y="235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16" y="251"/>
                  </a:lnTo>
                  <a:lnTo>
                    <a:pt x="17" y="256"/>
                  </a:lnTo>
                  <a:lnTo>
                    <a:pt x="17" y="261"/>
                  </a:lnTo>
                  <a:lnTo>
                    <a:pt x="17" y="261"/>
                  </a:lnTo>
                  <a:lnTo>
                    <a:pt x="16" y="261"/>
                  </a:lnTo>
                  <a:lnTo>
                    <a:pt x="14" y="261"/>
                  </a:lnTo>
                  <a:lnTo>
                    <a:pt x="11" y="258"/>
                  </a:lnTo>
                  <a:lnTo>
                    <a:pt x="8" y="253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3"/>
                  </a:lnTo>
                  <a:lnTo>
                    <a:pt x="10" y="258"/>
                  </a:lnTo>
                  <a:lnTo>
                    <a:pt x="11" y="261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0" y="263"/>
                  </a:lnTo>
                  <a:lnTo>
                    <a:pt x="8" y="263"/>
                  </a:lnTo>
                  <a:lnTo>
                    <a:pt x="6" y="259"/>
                  </a:lnTo>
                  <a:lnTo>
                    <a:pt x="3" y="255"/>
                  </a:lnTo>
                  <a:lnTo>
                    <a:pt x="1" y="255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56"/>
                  </a:lnTo>
                  <a:lnTo>
                    <a:pt x="1" y="261"/>
                  </a:lnTo>
                  <a:lnTo>
                    <a:pt x="7" y="271"/>
                  </a:lnTo>
                  <a:lnTo>
                    <a:pt x="14" y="282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7" y="295"/>
                  </a:lnTo>
                  <a:lnTo>
                    <a:pt x="18" y="298"/>
                  </a:lnTo>
                  <a:lnTo>
                    <a:pt x="24" y="305"/>
                  </a:lnTo>
                  <a:lnTo>
                    <a:pt x="28" y="312"/>
                  </a:lnTo>
                  <a:lnTo>
                    <a:pt x="30" y="316"/>
                  </a:lnTo>
                  <a:lnTo>
                    <a:pt x="30" y="322"/>
                  </a:lnTo>
                  <a:lnTo>
                    <a:pt x="30" y="322"/>
                  </a:lnTo>
                  <a:lnTo>
                    <a:pt x="30" y="326"/>
                  </a:lnTo>
                  <a:lnTo>
                    <a:pt x="31" y="332"/>
                  </a:lnTo>
                  <a:lnTo>
                    <a:pt x="35" y="343"/>
                  </a:lnTo>
                  <a:lnTo>
                    <a:pt x="44" y="357"/>
                  </a:lnTo>
                  <a:lnTo>
                    <a:pt x="44" y="357"/>
                  </a:lnTo>
                  <a:lnTo>
                    <a:pt x="44" y="362"/>
                  </a:lnTo>
                  <a:lnTo>
                    <a:pt x="43" y="366"/>
                  </a:lnTo>
                  <a:lnTo>
                    <a:pt x="41" y="373"/>
                  </a:lnTo>
                  <a:lnTo>
                    <a:pt x="41" y="379"/>
                  </a:lnTo>
                  <a:lnTo>
                    <a:pt x="41" y="379"/>
                  </a:lnTo>
                  <a:lnTo>
                    <a:pt x="41" y="386"/>
                  </a:lnTo>
                  <a:lnTo>
                    <a:pt x="38" y="390"/>
                  </a:lnTo>
                  <a:lnTo>
                    <a:pt x="35" y="391"/>
                  </a:lnTo>
                  <a:lnTo>
                    <a:pt x="31" y="393"/>
                  </a:lnTo>
                  <a:lnTo>
                    <a:pt x="31" y="393"/>
                  </a:lnTo>
                  <a:lnTo>
                    <a:pt x="30" y="393"/>
                  </a:lnTo>
                  <a:lnTo>
                    <a:pt x="28" y="394"/>
                  </a:lnTo>
                  <a:lnTo>
                    <a:pt x="28" y="397"/>
                  </a:lnTo>
                  <a:lnTo>
                    <a:pt x="31" y="401"/>
                  </a:lnTo>
                  <a:lnTo>
                    <a:pt x="35" y="403"/>
                  </a:lnTo>
                  <a:lnTo>
                    <a:pt x="35" y="403"/>
                  </a:lnTo>
                  <a:lnTo>
                    <a:pt x="40" y="404"/>
                  </a:lnTo>
                  <a:lnTo>
                    <a:pt x="41" y="407"/>
                  </a:lnTo>
                  <a:lnTo>
                    <a:pt x="44" y="410"/>
                  </a:lnTo>
                  <a:lnTo>
                    <a:pt x="47" y="413"/>
                  </a:lnTo>
                  <a:lnTo>
                    <a:pt x="47" y="413"/>
                  </a:lnTo>
                  <a:lnTo>
                    <a:pt x="54" y="416"/>
                  </a:lnTo>
                  <a:lnTo>
                    <a:pt x="64" y="417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82" y="416"/>
                  </a:lnTo>
                  <a:lnTo>
                    <a:pt x="85" y="411"/>
                  </a:lnTo>
                  <a:lnTo>
                    <a:pt x="89" y="408"/>
                  </a:lnTo>
                  <a:lnTo>
                    <a:pt x="95" y="407"/>
                  </a:lnTo>
                  <a:lnTo>
                    <a:pt x="95" y="407"/>
                  </a:lnTo>
                  <a:lnTo>
                    <a:pt x="99" y="406"/>
                  </a:lnTo>
                  <a:lnTo>
                    <a:pt x="102" y="404"/>
                  </a:lnTo>
                  <a:lnTo>
                    <a:pt x="107" y="399"/>
                  </a:lnTo>
                  <a:lnTo>
                    <a:pt x="107" y="399"/>
                  </a:lnTo>
                  <a:lnTo>
                    <a:pt x="108" y="397"/>
                  </a:lnTo>
                  <a:lnTo>
                    <a:pt x="111" y="397"/>
                  </a:lnTo>
                  <a:lnTo>
                    <a:pt x="121" y="396"/>
                  </a:lnTo>
                  <a:lnTo>
                    <a:pt x="148" y="397"/>
                  </a:lnTo>
                  <a:lnTo>
                    <a:pt x="148" y="397"/>
                  </a:lnTo>
                  <a:lnTo>
                    <a:pt x="159" y="396"/>
                  </a:lnTo>
                  <a:lnTo>
                    <a:pt x="168" y="394"/>
                  </a:lnTo>
                  <a:lnTo>
                    <a:pt x="173" y="390"/>
                  </a:lnTo>
                  <a:lnTo>
                    <a:pt x="178" y="384"/>
                  </a:lnTo>
                  <a:lnTo>
                    <a:pt x="178" y="384"/>
                  </a:lnTo>
                  <a:lnTo>
                    <a:pt x="179" y="381"/>
                  </a:lnTo>
                  <a:lnTo>
                    <a:pt x="181" y="380"/>
                  </a:lnTo>
                  <a:lnTo>
                    <a:pt x="186" y="377"/>
                  </a:lnTo>
                  <a:lnTo>
                    <a:pt x="193" y="376"/>
                  </a:lnTo>
                  <a:lnTo>
                    <a:pt x="199" y="372"/>
                  </a:lnTo>
                  <a:lnTo>
                    <a:pt x="199" y="372"/>
                  </a:lnTo>
                  <a:lnTo>
                    <a:pt x="202" y="369"/>
                  </a:lnTo>
                  <a:lnTo>
                    <a:pt x="208" y="367"/>
                  </a:lnTo>
                  <a:lnTo>
                    <a:pt x="213" y="367"/>
                  </a:lnTo>
                  <a:lnTo>
                    <a:pt x="222" y="367"/>
                  </a:lnTo>
                  <a:lnTo>
                    <a:pt x="222" y="367"/>
                  </a:lnTo>
                  <a:lnTo>
                    <a:pt x="232" y="367"/>
                  </a:lnTo>
                  <a:lnTo>
                    <a:pt x="242" y="364"/>
                  </a:lnTo>
                  <a:lnTo>
                    <a:pt x="257" y="357"/>
                  </a:lnTo>
                  <a:lnTo>
                    <a:pt x="257" y="357"/>
                  </a:lnTo>
                  <a:lnTo>
                    <a:pt x="266" y="356"/>
                  </a:lnTo>
                  <a:lnTo>
                    <a:pt x="274" y="354"/>
                  </a:lnTo>
                  <a:lnTo>
                    <a:pt x="284" y="354"/>
                  </a:lnTo>
                  <a:lnTo>
                    <a:pt x="291" y="353"/>
                  </a:lnTo>
                  <a:lnTo>
                    <a:pt x="291" y="353"/>
                  </a:lnTo>
                  <a:lnTo>
                    <a:pt x="294" y="353"/>
                  </a:lnTo>
                  <a:lnTo>
                    <a:pt x="297" y="353"/>
                  </a:lnTo>
                  <a:lnTo>
                    <a:pt x="301" y="357"/>
                  </a:lnTo>
                  <a:lnTo>
                    <a:pt x="306" y="362"/>
                  </a:lnTo>
                  <a:lnTo>
                    <a:pt x="309" y="363"/>
                  </a:lnTo>
                  <a:lnTo>
                    <a:pt x="311" y="363"/>
                  </a:lnTo>
                  <a:lnTo>
                    <a:pt x="311" y="363"/>
                  </a:lnTo>
                  <a:lnTo>
                    <a:pt x="317" y="363"/>
                  </a:lnTo>
                  <a:lnTo>
                    <a:pt x="323" y="363"/>
                  </a:lnTo>
                  <a:lnTo>
                    <a:pt x="326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3" y="366"/>
                  </a:lnTo>
                  <a:lnTo>
                    <a:pt x="334" y="367"/>
                  </a:lnTo>
                  <a:lnTo>
                    <a:pt x="337" y="369"/>
                  </a:lnTo>
                  <a:lnTo>
                    <a:pt x="340" y="370"/>
                  </a:lnTo>
                  <a:lnTo>
                    <a:pt x="340" y="370"/>
                  </a:lnTo>
                  <a:lnTo>
                    <a:pt x="343" y="372"/>
                  </a:lnTo>
                  <a:lnTo>
                    <a:pt x="343" y="373"/>
                  </a:lnTo>
                  <a:lnTo>
                    <a:pt x="343" y="376"/>
                  </a:lnTo>
                  <a:lnTo>
                    <a:pt x="340" y="380"/>
                  </a:lnTo>
                  <a:lnTo>
                    <a:pt x="340" y="380"/>
                  </a:lnTo>
                  <a:lnTo>
                    <a:pt x="340" y="381"/>
                  </a:lnTo>
                  <a:lnTo>
                    <a:pt x="340" y="383"/>
                  </a:lnTo>
                  <a:lnTo>
                    <a:pt x="344" y="384"/>
                  </a:lnTo>
                  <a:lnTo>
                    <a:pt x="348" y="387"/>
                  </a:lnTo>
                  <a:lnTo>
                    <a:pt x="354" y="393"/>
                  </a:lnTo>
                  <a:lnTo>
                    <a:pt x="354" y="393"/>
                  </a:lnTo>
                  <a:lnTo>
                    <a:pt x="357" y="399"/>
                  </a:lnTo>
                  <a:lnTo>
                    <a:pt x="358" y="403"/>
                  </a:lnTo>
                  <a:lnTo>
                    <a:pt x="357" y="407"/>
                  </a:lnTo>
                  <a:lnTo>
                    <a:pt x="358" y="411"/>
                  </a:lnTo>
                  <a:lnTo>
                    <a:pt x="358" y="411"/>
                  </a:lnTo>
                  <a:lnTo>
                    <a:pt x="361" y="414"/>
                  </a:lnTo>
                  <a:lnTo>
                    <a:pt x="364" y="416"/>
                  </a:lnTo>
                  <a:lnTo>
                    <a:pt x="367" y="413"/>
                  </a:lnTo>
                  <a:lnTo>
                    <a:pt x="371" y="406"/>
                  </a:lnTo>
                  <a:lnTo>
                    <a:pt x="371" y="406"/>
                  </a:lnTo>
                  <a:lnTo>
                    <a:pt x="374" y="403"/>
                  </a:lnTo>
                  <a:lnTo>
                    <a:pt x="377" y="401"/>
                  </a:lnTo>
                  <a:lnTo>
                    <a:pt x="383" y="400"/>
                  </a:lnTo>
                  <a:lnTo>
                    <a:pt x="385" y="399"/>
                  </a:lnTo>
                  <a:lnTo>
                    <a:pt x="387" y="397"/>
                  </a:lnTo>
                  <a:lnTo>
                    <a:pt x="388" y="394"/>
                  </a:lnTo>
                  <a:lnTo>
                    <a:pt x="388" y="394"/>
                  </a:lnTo>
                  <a:lnTo>
                    <a:pt x="390" y="387"/>
                  </a:lnTo>
                  <a:lnTo>
                    <a:pt x="392" y="383"/>
                  </a:lnTo>
                  <a:lnTo>
                    <a:pt x="397" y="379"/>
                  </a:lnTo>
                  <a:lnTo>
                    <a:pt x="400" y="379"/>
                  </a:lnTo>
                  <a:lnTo>
                    <a:pt x="401" y="380"/>
                  </a:lnTo>
                  <a:lnTo>
                    <a:pt x="401" y="380"/>
                  </a:lnTo>
                  <a:lnTo>
                    <a:pt x="402" y="381"/>
                  </a:lnTo>
                  <a:lnTo>
                    <a:pt x="402" y="383"/>
                  </a:lnTo>
                  <a:lnTo>
                    <a:pt x="401" y="387"/>
                  </a:lnTo>
                  <a:lnTo>
                    <a:pt x="398" y="393"/>
                  </a:lnTo>
                  <a:lnTo>
                    <a:pt x="394" y="403"/>
                  </a:lnTo>
                  <a:lnTo>
                    <a:pt x="394" y="403"/>
                  </a:lnTo>
                  <a:lnTo>
                    <a:pt x="391" y="411"/>
                  </a:lnTo>
                  <a:lnTo>
                    <a:pt x="390" y="413"/>
                  </a:lnTo>
                  <a:lnTo>
                    <a:pt x="388" y="413"/>
                  </a:lnTo>
                  <a:lnTo>
                    <a:pt x="385" y="414"/>
                  </a:lnTo>
                  <a:lnTo>
                    <a:pt x="385" y="414"/>
                  </a:lnTo>
                  <a:lnTo>
                    <a:pt x="384" y="416"/>
                  </a:lnTo>
                  <a:lnTo>
                    <a:pt x="384" y="416"/>
                  </a:lnTo>
                  <a:lnTo>
                    <a:pt x="385" y="417"/>
                  </a:lnTo>
                  <a:lnTo>
                    <a:pt x="387" y="418"/>
                  </a:lnTo>
                  <a:lnTo>
                    <a:pt x="391" y="420"/>
                  </a:lnTo>
                  <a:lnTo>
                    <a:pt x="397" y="418"/>
                  </a:lnTo>
                  <a:lnTo>
                    <a:pt x="398" y="417"/>
                  </a:lnTo>
                  <a:lnTo>
                    <a:pt x="400" y="414"/>
                  </a:lnTo>
                  <a:lnTo>
                    <a:pt x="400" y="414"/>
                  </a:lnTo>
                  <a:lnTo>
                    <a:pt x="400" y="408"/>
                  </a:lnTo>
                  <a:lnTo>
                    <a:pt x="401" y="406"/>
                  </a:lnTo>
                  <a:lnTo>
                    <a:pt x="402" y="404"/>
                  </a:lnTo>
                  <a:lnTo>
                    <a:pt x="404" y="406"/>
                  </a:lnTo>
                  <a:lnTo>
                    <a:pt x="408" y="408"/>
                  </a:lnTo>
                  <a:lnTo>
                    <a:pt x="408" y="408"/>
                  </a:lnTo>
                  <a:lnTo>
                    <a:pt x="410" y="411"/>
                  </a:lnTo>
                  <a:lnTo>
                    <a:pt x="411" y="414"/>
                  </a:lnTo>
                  <a:lnTo>
                    <a:pt x="410" y="420"/>
                  </a:lnTo>
                  <a:lnTo>
                    <a:pt x="407" y="424"/>
                  </a:lnTo>
                  <a:lnTo>
                    <a:pt x="407" y="427"/>
                  </a:lnTo>
                  <a:lnTo>
                    <a:pt x="407" y="427"/>
                  </a:lnTo>
                  <a:lnTo>
                    <a:pt x="408" y="428"/>
                  </a:lnTo>
                  <a:lnTo>
                    <a:pt x="411" y="428"/>
                  </a:lnTo>
                  <a:lnTo>
                    <a:pt x="415" y="427"/>
                  </a:lnTo>
                  <a:lnTo>
                    <a:pt x="418" y="426"/>
                  </a:lnTo>
                  <a:lnTo>
                    <a:pt x="418" y="426"/>
                  </a:lnTo>
                  <a:lnTo>
                    <a:pt x="421" y="427"/>
                  </a:lnTo>
                  <a:lnTo>
                    <a:pt x="422" y="428"/>
                  </a:lnTo>
                  <a:lnTo>
                    <a:pt x="428" y="434"/>
                  </a:lnTo>
                  <a:lnTo>
                    <a:pt x="431" y="441"/>
                  </a:lnTo>
                  <a:lnTo>
                    <a:pt x="431" y="448"/>
                  </a:lnTo>
                  <a:lnTo>
                    <a:pt x="431" y="448"/>
                  </a:lnTo>
                  <a:lnTo>
                    <a:pt x="431" y="454"/>
                  </a:lnTo>
                  <a:lnTo>
                    <a:pt x="431" y="460"/>
                  </a:lnTo>
                  <a:lnTo>
                    <a:pt x="434" y="464"/>
                  </a:lnTo>
                  <a:lnTo>
                    <a:pt x="439" y="468"/>
                  </a:lnTo>
                  <a:lnTo>
                    <a:pt x="439" y="468"/>
                  </a:lnTo>
                  <a:lnTo>
                    <a:pt x="447" y="473"/>
                  </a:lnTo>
                  <a:lnTo>
                    <a:pt x="449" y="475"/>
                  </a:lnTo>
                  <a:lnTo>
                    <a:pt x="452" y="475"/>
                  </a:lnTo>
                  <a:lnTo>
                    <a:pt x="457" y="475"/>
                  </a:lnTo>
                  <a:lnTo>
                    <a:pt x="457" y="475"/>
                  </a:lnTo>
                  <a:lnTo>
                    <a:pt x="465" y="477"/>
                  </a:lnTo>
                  <a:lnTo>
                    <a:pt x="474" y="480"/>
                  </a:lnTo>
                  <a:lnTo>
                    <a:pt x="482" y="484"/>
                  </a:lnTo>
                  <a:lnTo>
                    <a:pt x="489" y="487"/>
                  </a:lnTo>
                  <a:lnTo>
                    <a:pt x="489" y="487"/>
                  </a:lnTo>
                  <a:lnTo>
                    <a:pt x="491" y="488"/>
                  </a:lnTo>
                  <a:lnTo>
                    <a:pt x="494" y="488"/>
                  </a:lnTo>
                  <a:lnTo>
                    <a:pt x="499" y="487"/>
                  </a:lnTo>
                  <a:lnTo>
                    <a:pt x="505" y="481"/>
                  </a:lnTo>
                  <a:lnTo>
                    <a:pt x="509" y="475"/>
                  </a:lnTo>
                  <a:lnTo>
                    <a:pt x="509" y="475"/>
                  </a:lnTo>
                  <a:lnTo>
                    <a:pt x="511" y="473"/>
                  </a:lnTo>
                  <a:lnTo>
                    <a:pt x="512" y="473"/>
                  </a:lnTo>
                  <a:lnTo>
                    <a:pt x="513" y="473"/>
                  </a:lnTo>
                  <a:lnTo>
                    <a:pt x="515" y="473"/>
                  </a:lnTo>
                  <a:lnTo>
                    <a:pt x="518" y="475"/>
                  </a:lnTo>
                  <a:lnTo>
                    <a:pt x="516" y="477"/>
                  </a:lnTo>
                  <a:lnTo>
                    <a:pt x="516" y="478"/>
                  </a:lnTo>
                  <a:lnTo>
                    <a:pt x="516" y="478"/>
                  </a:lnTo>
                  <a:lnTo>
                    <a:pt x="515" y="480"/>
                  </a:lnTo>
                  <a:lnTo>
                    <a:pt x="513" y="481"/>
                  </a:lnTo>
                  <a:lnTo>
                    <a:pt x="515" y="484"/>
                  </a:lnTo>
                  <a:lnTo>
                    <a:pt x="518" y="485"/>
                  </a:lnTo>
                  <a:lnTo>
                    <a:pt x="518" y="484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1" y="478"/>
                  </a:lnTo>
                  <a:lnTo>
                    <a:pt x="522" y="477"/>
                  </a:lnTo>
                  <a:lnTo>
                    <a:pt x="523" y="480"/>
                  </a:lnTo>
                  <a:lnTo>
                    <a:pt x="523" y="480"/>
                  </a:lnTo>
                  <a:lnTo>
                    <a:pt x="525" y="482"/>
                  </a:lnTo>
                  <a:lnTo>
                    <a:pt x="528" y="485"/>
                  </a:lnTo>
                  <a:lnTo>
                    <a:pt x="530" y="487"/>
                  </a:lnTo>
                  <a:lnTo>
                    <a:pt x="533" y="490"/>
                  </a:lnTo>
                  <a:lnTo>
                    <a:pt x="533" y="490"/>
                  </a:lnTo>
                  <a:lnTo>
                    <a:pt x="538" y="494"/>
                  </a:lnTo>
                  <a:lnTo>
                    <a:pt x="539" y="495"/>
                  </a:lnTo>
                  <a:lnTo>
                    <a:pt x="539" y="494"/>
                  </a:lnTo>
                  <a:lnTo>
                    <a:pt x="539" y="494"/>
                  </a:lnTo>
                  <a:lnTo>
                    <a:pt x="539" y="491"/>
                  </a:lnTo>
                  <a:lnTo>
                    <a:pt x="540" y="488"/>
                  </a:lnTo>
                  <a:lnTo>
                    <a:pt x="542" y="487"/>
                  </a:lnTo>
                  <a:lnTo>
                    <a:pt x="546" y="484"/>
                  </a:lnTo>
                  <a:lnTo>
                    <a:pt x="546" y="484"/>
                  </a:lnTo>
                  <a:lnTo>
                    <a:pt x="553" y="480"/>
                  </a:lnTo>
                  <a:lnTo>
                    <a:pt x="562" y="474"/>
                  </a:lnTo>
                  <a:lnTo>
                    <a:pt x="562" y="474"/>
                  </a:lnTo>
                  <a:lnTo>
                    <a:pt x="565" y="471"/>
                  </a:lnTo>
                  <a:lnTo>
                    <a:pt x="569" y="471"/>
                  </a:lnTo>
                  <a:lnTo>
                    <a:pt x="579" y="468"/>
                  </a:lnTo>
                  <a:lnTo>
                    <a:pt x="595" y="467"/>
                  </a:lnTo>
                  <a:lnTo>
                    <a:pt x="595" y="467"/>
                  </a:lnTo>
                  <a:lnTo>
                    <a:pt x="596" y="464"/>
                  </a:lnTo>
                  <a:lnTo>
                    <a:pt x="597" y="455"/>
                  </a:lnTo>
                  <a:lnTo>
                    <a:pt x="600" y="436"/>
                  </a:lnTo>
                  <a:lnTo>
                    <a:pt x="600" y="436"/>
                  </a:lnTo>
                  <a:lnTo>
                    <a:pt x="602" y="428"/>
                  </a:lnTo>
                  <a:lnTo>
                    <a:pt x="606" y="423"/>
                  </a:lnTo>
                  <a:lnTo>
                    <a:pt x="610" y="417"/>
                  </a:lnTo>
                  <a:lnTo>
                    <a:pt x="612" y="410"/>
                  </a:lnTo>
                  <a:lnTo>
                    <a:pt x="612" y="410"/>
                  </a:lnTo>
                  <a:lnTo>
                    <a:pt x="614" y="400"/>
                  </a:lnTo>
                  <a:lnTo>
                    <a:pt x="620" y="389"/>
                  </a:lnTo>
                  <a:lnTo>
                    <a:pt x="626" y="380"/>
                  </a:lnTo>
                  <a:lnTo>
                    <a:pt x="629" y="376"/>
                  </a:lnTo>
                  <a:lnTo>
                    <a:pt x="629" y="376"/>
                  </a:lnTo>
                  <a:lnTo>
                    <a:pt x="634" y="373"/>
                  </a:lnTo>
                  <a:lnTo>
                    <a:pt x="637" y="370"/>
                  </a:lnTo>
                  <a:lnTo>
                    <a:pt x="639" y="364"/>
                  </a:lnTo>
                  <a:lnTo>
                    <a:pt x="639" y="364"/>
                  </a:lnTo>
                  <a:lnTo>
                    <a:pt x="640" y="360"/>
                  </a:lnTo>
                  <a:lnTo>
                    <a:pt x="643" y="354"/>
                  </a:lnTo>
                  <a:lnTo>
                    <a:pt x="646" y="349"/>
                  </a:lnTo>
                  <a:lnTo>
                    <a:pt x="647" y="343"/>
                  </a:lnTo>
                  <a:lnTo>
                    <a:pt x="647" y="343"/>
                  </a:lnTo>
                  <a:lnTo>
                    <a:pt x="649" y="336"/>
                  </a:lnTo>
                  <a:lnTo>
                    <a:pt x="650" y="330"/>
                  </a:lnTo>
                  <a:lnTo>
                    <a:pt x="651" y="326"/>
                  </a:lnTo>
                  <a:lnTo>
                    <a:pt x="651" y="322"/>
                  </a:lnTo>
                  <a:lnTo>
                    <a:pt x="651" y="322"/>
                  </a:lnTo>
                  <a:lnTo>
                    <a:pt x="650" y="316"/>
                  </a:lnTo>
                  <a:lnTo>
                    <a:pt x="650" y="310"/>
                  </a:lnTo>
                  <a:lnTo>
                    <a:pt x="653" y="306"/>
                  </a:lnTo>
                  <a:lnTo>
                    <a:pt x="653" y="306"/>
                  </a:lnTo>
                  <a:lnTo>
                    <a:pt x="654" y="305"/>
                  </a:lnTo>
                  <a:lnTo>
                    <a:pt x="654" y="302"/>
                  </a:lnTo>
                  <a:lnTo>
                    <a:pt x="654" y="298"/>
                  </a:lnTo>
                  <a:lnTo>
                    <a:pt x="653" y="295"/>
                  </a:lnTo>
                  <a:lnTo>
                    <a:pt x="653" y="293"/>
                  </a:lnTo>
                  <a:lnTo>
                    <a:pt x="654" y="292"/>
                  </a:lnTo>
                  <a:lnTo>
                    <a:pt x="654" y="292"/>
                  </a:lnTo>
                  <a:close/>
                  <a:moveTo>
                    <a:pt x="538" y="534"/>
                  </a:moveTo>
                  <a:lnTo>
                    <a:pt x="538" y="534"/>
                  </a:lnTo>
                  <a:lnTo>
                    <a:pt x="530" y="532"/>
                  </a:lnTo>
                  <a:lnTo>
                    <a:pt x="522" y="529"/>
                  </a:lnTo>
                  <a:lnTo>
                    <a:pt x="515" y="527"/>
                  </a:lnTo>
                  <a:lnTo>
                    <a:pt x="511" y="525"/>
                  </a:lnTo>
                  <a:lnTo>
                    <a:pt x="511" y="525"/>
                  </a:lnTo>
                  <a:lnTo>
                    <a:pt x="511" y="527"/>
                  </a:lnTo>
                  <a:lnTo>
                    <a:pt x="511" y="529"/>
                  </a:lnTo>
                  <a:lnTo>
                    <a:pt x="515" y="539"/>
                  </a:lnTo>
                  <a:lnTo>
                    <a:pt x="519" y="549"/>
                  </a:lnTo>
                  <a:lnTo>
                    <a:pt x="519" y="554"/>
                  </a:lnTo>
                  <a:lnTo>
                    <a:pt x="518" y="558"/>
                  </a:lnTo>
                  <a:lnTo>
                    <a:pt x="518" y="558"/>
                  </a:lnTo>
                  <a:lnTo>
                    <a:pt x="518" y="561"/>
                  </a:lnTo>
                  <a:lnTo>
                    <a:pt x="519" y="564"/>
                  </a:lnTo>
                  <a:lnTo>
                    <a:pt x="525" y="572"/>
                  </a:lnTo>
                  <a:lnTo>
                    <a:pt x="533" y="579"/>
                  </a:lnTo>
                  <a:lnTo>
                    <a:pt x="539" y="582"/>
                  </a:lnTo>
                  <a:lnTo>
                    <a:pt x="539" y="582"/>
                  </a:lnTo>
                  <a:lnTo>
                    <a:pt x="543" y="582"/>
                  </a:lnTo>
                  <a:lnTo>
                    <a:pt x="545" y="579"/>
                  </a:lnTo>
                  <a:lnTo>
                    <a:pt x="546" y="576"/>
                  </a:lnTo>
                  <a:lnTo>
                    <a:pt x="549" y="576"/>
                  </a:lnTo>
                  <a:lnTo>
                    <a:pt x="549" y="576"/>
                  </a:lnTo>
                  <a:lnTo>
                    <a:pt x="550" y="575"/>
                  </a:lnTo>
                  <a:lnTo>
                    <a:pt x="552" y="574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2" y="566"/>
                  </a:lnTo>
                  <a:lnTo>
                    <a:pt x="553" y="566"/>
                  </a:lnTo>
                  <a:lnTo>
                    <a:pt x="556" y="568"/>
                  </a:lnTo>
                  <a:lnTo>
                    <a:pt x="558" y="569"/>
                  </a:lnTo>
                  <a:lnTo>
                    <a:pt x="562" y="569"/>
                  </a:lnTo>
                  <a:lnTo>
                    <a:pt x="562" y="569"/>
                  </a:lnTo>
                  <a:lnTo>
                    <a:pt x="562" y="568"/>
                  </a:lnTo>
                  <a:lnTo>
                    <a:pt x="563" y="566"/>
                  </a:lnTo>
                  <a:lnTo>
                    <a:pt x="563" y="559"/>
                  </a:lnTo>
                  <a:lnTo>
                    <a:pt x="563" y="555"/>
                  </a:lnTo>
                  <a:lnTo>
                    <a:pt x="565" y="552"/>
                  </a:lnTo>
                  <a:lnTo>
                    <a:pt x="566" y="552"/>
                  </a:lnTo>
                  <a:lnTo>
                    <a:pt x="566" y="552"/>
                  </a:lnTo>
                  <a:lnTo>
                    <a:pt x="567" y="551"/>
                  </a:lnTo>
                  <a:lnTo>
                    <a:pt x="569" y="549"/>
                  </a:lnTo>
                  <a:lnTo>
                    <a:pt x="569" y="542"/>
                  </a:lnTo>
                  <a:lnTo>
                    <a:pt x="565" y="528"/>
                  </a:lnTo>
                  <a:lnTo>
                    <a:pt x="565" y="528"/>
                  </a:lnTo>
                  <a:lnTo>
                    <a:pt x="563" y="527"/>
                  </a:lnTo>
                  <a:lnTo>
                    <a:pt x="562" y="525"/>
                  </a:lnTo>
                  <a:lnTo>
                    <a:pt x="555" y="528"/>
                  </a:lnTo>
                  <a:lnTo>
                    <a:pt x="546" y="531"/>
                  </a:lnTo>
                  <a:lnTo>
                    <a:pt x="538" y="534"/>
                  </a:lnTo>
                  <a:lnTo>
                    <a:pt x="538" y="5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4" name="Freeform 338">
              <a:extLst>
                <a:ext uri="{FF2B5EF4-FFF2-40B4-BE49-F238E27FC236}">
                  <a16:creationId xmlns:a16="http://schemas.microsoft.com/office/drawing/2014/main" id="{D51F3DC0-BCFF-4061-DDCD-610AA65D0F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55182" y="5258280"/>
              <a:ext cx="288558" cy="338870"/>
            </a:xfrm>
            <a:custGeom>
              <a:avLst/>
              <a:gdLst/>
              <a:ahLst/>
              <a:cxnLst>
                <a:cxn ang="0">
                  <a:pos x="114" y="115"/>
                </a:cxn>
                <a:cxn ang="0">
                  <a:pos x="104" y="120"/>
                </a:cxn>
                <a:cxn ang="0">
                  <a:pos x="92" y="114"/>
                </a:cxn>
                <a:cxn ang="0">
                  <a:pos x="87" y="124"/>
                </a:cxn>
                <a:cxn ang="0">
                  <a:pos x="78" y="135"/>
                </a:cxn>
                <a:cxn ang="0">
                  <a:pos x="67" y="155"/>
                </a:cxn>
                <a:cxn ang="0">
                  <a:pos x="30" y="177"/>
                </a:cxn>
                <a:cxn ang="0">
                  <a:pos x="14" y="189"/>
                </a:cxn>
                <a:cxn ang="0">
                  <a:pos x="5" y="198"/>
                </a:cxn>
                <a:cxn ang="0">
                  <a:pos x="0" y="214"/>
                </a:cxn>
                <a:cxn ang="0">
                  <a:pos x="8" y="219"/>
                </a:cxn>
                <a:cxn ang="0">
                  <a:pos x="20" y="224"/>
                </a:cxn>
                <a:cxn ang="0">
                  <a:pos x="28" y="226"/>
                </a:cxn>
                <a:cxn ang="0">
                  <a:pos x="48" y="226"/>
                </a:cxn>
                <a:cxn ang="0">
                  <a:pos x="64" y="212"/>
                </a:cxn>
                <a:cxn ang="0">
                  <a:pos x="68" y="201"/>
                </a:cxn>
                <a:cxn ang="0">
                  <a:pos x="77" y="185"/>
                </a:cxn>
                <a:cxn ang="0">
                  <a:pos x="94" y="174"/>
                </a:cxn>
                <a:cxn ang="0">
                  <a:pos x="102" y="172"/>
                </a:cxn>
                <a:cxn ang="0">
                  <a:pos x="99" y="162"/>
                </a:cxn>
                <a:cxn ang="0">
                  <a:pos x="109" y="152"/>
                </a:cxn>
                <a:cxn ang="0">
                  <a:pos x="112" y="144"/>
                </a:cxn>
                <a:cxn ang="0">
                  <a:pos x="122" y="130"/>
                </a:cxn>
                <a:cxn ang="0">
                  <a:pos x="122" y="118"/>
                </a:cxn>
                <a:cxn ang="0">
                  <a:pos x="178" y="59"/>
                </a:cxn>
                <a:cxn ang="0">
                  <a:pos x="168" y="59"/>
                </a:cxn>
                <a:cxn ang="0">
                  <a:pos x="155" y="54"/>
                </a:cxn>
                <a:cxn ang="0">
                  <a:pos x="152" y="43"/>
                </a:cxn>
                <a:cxn ang="0">
                  <a:pos x="146" y="34"/>
                </a:cxn>
                <a:cxn ang="0">
                  <a:pos x="145" y="41"/>
                </a:cxn>
                <a:cxn ang="0">
                  <a:pos x="142" y="43"/>
                </a:cxn>
                <a:cxn ang="0">
                  <a:pos x="136" y="40"/>
                </a:cxn>
                <a:cxn ang="0">
                  <a:pos x="134" y="30"/>
                </a:cxn>
                <a:cxn ang="0">
                  <a:pos x="126" y="14"/>
                </a:cxn>
                <a:cxn ang="0">
                  <a:pos x="119" y="4"/>
                </a:cxn>
                <a:cxn ang="0">
                  <a:pos x="105" y="2"/>
                </a:cxn>
                <a:cxn ang="0">
                  <a:pos x="112" y="17"/>
                </a:cxn>
                <a:cxn ang="0">
                  <a:pos x="124" y="29"/>
                </a:cxn>
                <a:cxn ang="0">
                  <a:pos x="129" y="40"/>
                </a:cxn>
                <a:cxn ang="0">
                  <a:pos x="134" y="44"/>
                </a:cxn>
                <a:cxn ang="0">
                  <a:pos x="131" y="66"/>
                </a:cxn>
                <a:cxn ang="0">
                  <a:pos x="116" y="80"/>
                </a:cxn>
                <a:cxn ang="0">
                  <a:pos x="122" y="90"/>
                </a:cxn>
                <a:cxn ang="0">
                  <a:pos x="141" y="103"/>
                </a:cxn>
                <a:cxn ang="0">
                  <a:pos x="134" y="123"/>
                </a:cxn>
                <a:cxn ang="0">
                  <a:pos x="138" y="127"/>
                </a:cxn>
                <a:cxn ang="0">
                  <a:pos x="151" y="125"/>
                </a:cxn>
                <a:cxn ang="0">
                  <a:pos x="166" y="103"/>
                </a:cxn>
                <a:cxn ang="0">
                  <a:pos x="171" y="88"/>
                </a:cxn>
                <a:cxn ang="0">
                  <a:pos x="176" y="83"/>
                </a:cxn>
                <a:cxn ang="0">
                  <a:pos x="183" y="80"/>
                </a:cxn>
                <a:cxn ang="0">
                  <a:pos x="189" y="73"/>
                </a:cxn>
                <a:cxn ang="0">
                  <a:pos x="192" y="63"/>
                </a:cxn>
                <a:cxn ang="0">
                  <a:pos x="193" y="54"/>
                </a:cxn>
                <a:cxn ang="0">
                  <a:pos x="178" y="59"/>
                </a:cxn>
              </a:cxnLst>
              <a:rect l="0" t="0" r="r" b="b"/>
              <a:pathLst>
                <a:path w="195" h="229">
                  <a:moveTo>
                    <a:pt x="121" y="115"/>
                  </a:moveTo>
                  <a:lnTo>
                    <a:pt x="121" y="115"/>
                  </a:lnTo>
                  <a:lnTo>
                    <a:pt x="116" y="115"/>
                  </a:lnTo>
                  <a:lnTo>
                    <a:pt x="114" y="115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5" y="120"/>
                  </a:lnTo>
                  <a:lnTo>
                    <a:pt x="104" y="120"/>
                  </a:lnTo>
                  <a:lnTo>
                    <a:pt x="99" y="115"/>
                  </a:lnTo>
                  <a:lnTo>
                    <a:pt x="97" y="113"/>
                  </a:lnTo>
                  <a:lnTo>
                    <a:pt x="94" y="113"/>
                  </a:lnTo>
                  <a:lnTo>
                    <a:pt x="92" y="114"/>
                  </a:lnTo>
                  <a:lnTo>
                    <a:pt x="92" y="114"/>
                  </a:lnTo>
                  <a:lnTo>
                    <a:pt x="88" y="117"/>
                  </a:lnTo>
                  <a:lnTo>
                    <a:pt x="88" y="120"/>
                  </a:lnTo>
                  <a:lnTo>
                    <a:pt x="87" y="124"/>
                  </a:lnTo>
                  <a:lnTo>
                    <a:pt x="84" y="127"/>
                  </a:lnTo>
                  <a:lnTo>
                    <a:pt x="84" y="127"/>
                  </a:lnTo>
                  <a:lnTo>
                    <a:pt x="79" y="131"/>
                  </a:lnTo>
                  <a:lnTo>
                    <a:pt x="78" y="135"/>
                  </a:lnTo>
                  <a:lnTo>
                    <a:pt x="75" y="141"/>
                  </a:lnTo>
                  <a:lnTo>
                    <a:pt x="71" y="150"/>
                  </a:lnTo>
                  <a:lnTo>
                    <a:pt x="71" y="150"/>
                  </a:lnTo>
                  <a:lnTo>
                    <a:pt x="67" y="155"/>
                  </a:lnTo>
                  <a:lnTo>
                    <a:pt x="61" y="160"/>
                  </a:lnTo>
                  <a:lnTo>
                    <a:pt x="47" y="167"/>
                  </a:lnTo>
                  <a:lnTo>
                    <a:pt x="34" y="174"/>
                  </a:lnTo>
                  <a:lnTo>
                    <a:pt x="30" y="177"/>
                  </a:lnTo>
                  <a:lnTo>
                    <a:pt x="27" y="179"/>
                  </a:lnTo>
                  <a:lnTo>
                    <a:pt x="27" y="179"/>
                  </a:lnTo>
                  <a:lnTo>
                    <a:pt x="21" y="184"/>
                  </a:lnTo>
                  <a:lnTo>
                    <a:pt x="14" y="189"/>
                  </a:lnTo>
                  <a:lnTo>
                    <a:pt x="8" y="194"/>
                  </a:lnTo>
                  <a:lnTo>
                    <a:pt x="7" y="197"/>
                  </a:lnTo>
                  <a:lnTo>
                    <a:pt x="5" y="198"/>
                  </a:lnTo>
                  <a:lnTo>
                    <a:pt x="5" y="198"/>
                  </a:lnTo>
                  <a:lnTo>
                    <a:pt x="4" y="202"/>
                  </a:lnTo>
                  <a:lnTo>
                    <a:pt x="1" y="206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5" y="218"/>
                  </a:lnTo>
                  <a:lnTo>
                    <a:pt x="8" y="219"/>
                  </a:lnTo>
                  <a:lnTo>
                    <a:pt x="13" y="219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20" y="224"/>
                  </a:lnTo>
                  <a:lnTo>
                    <a:pt x="23" y="225"/>
                  </a:lnTo>
                  <a:lnTo>
                    <a:pt x="25" y="225"/>
                  </a:lnTo>
                  <a:lnTo>
                    <a:pt x="28" y="226"/>
                  </a:lnTo>
                  <a:lnTo>
                    <a:pt x="28" y="226"/>
                  </a:lnTo>
                  <a:lnTo>
                    <a:pt x="30" y="228"/>
                  </a:lnTo>
                  <a:lnTo>
                    <a:pt x="31" y="229"/>
                  </a:lnTo>
                  <a:lnTo>
                    <a:pt x="38" y="229"/>
                  </a:lnTo>
                  <a:lnTo>
                    <a:pt x="48" y="226"/>
                  </a:lnTo>
                  <a:lnTo>
                    <a:pt x="52" y="224"/>
                  </a:lnTo>
                  <a:lnTo>
                    <a:pt x="57" y="219"/>
                  </a:lnTo>
                  <a:lnTo>
                    <a:pt x="57" y="219"/>
                  </a:lnTo>
                  <a:lnTo>
                    <a:pt x="64" y="212"/>
                  </a:lnTo>
                  <a:lnTo>
                    <a:pt x="65" y="208"/>
                  </a:lnTo>
                  <a:lnTo>
                    <a:pt x="65" y="204"/>
                  </a:lnTo>
                  <a:lnTo>
                    <a:pt x="68" y="201"/>
                  </a:lnTo>
                  <a:lnTo>
                    <a:pt x="68" y="201"/>
                  </a:lnTo>
                  <a:lnTo>
                    <a:pt x="71" y="198"/>
                  </a:lnTo>
                  <a:lnTo>
                    <a:pt x="72" y="194"/>
                  </a:lnTo>
                  <a:lnTo>
                    <a:pt x="77" y="185"/>
                  </a:lnTo>
                  <a:lnTo>
                    <a:pt x="77" y="185"/>
                  </a:lnTo>
                  <a:lnTo>
                    <a:pt x="78" y="181"/>
                  </a:lnTo>
                  <a:lnTo>
                    <a:pt x="81" y="177"/>
                  </a:lnTo>
                  <a:lnTo>
                    <a:pt x="87" y="175"/>
                  </a:lnTo>
                  <a:lnTo>
                    <a:pt x="94" y="174"/>
                  </a:lnTo>
                  <a:lnTo>
                    <a:pt x="94" y="174"/>
                  </a:lnTo>
                  <a:lnTo>
                    <a:pt x="101" y="174"/>
                  </a:lnTo>
                  <a:lnTo>
                    <a:pt x="101" y="172"/>
                  </a:lnTo>
                  <a:lnTo>
                    <a:pt x="102" y="172"/>
                  </a:lnTo>
                  <a:lnTo>
                    <a:pt x="101" y="169"/>
                  </a:lnTo>
                  <a:lnTo>
                    <a:pt x="99" y="165"/>
                  </a:lnTo>
                  <a:lnTo>
                    <a:pt x="99" y="165"/>
                  </a:lnTo>
                  <a:lnTo>
                    <a:pt x="99" y="162"/>
                  </a:lnTo>
                  <a:lnTo>
                    <a:pt x="101" y="161"/>
                  </a:lnTo>
                  <a:lnTo>
                    <a:pt x="104" y="158"/>
                  </a:lnTo>
                  <a:lnTo>
                    <a:pt x="108" y="155"/>
                  </a:lnTo>
                  <a:lnTo>
                    <a:pt x="109" y="152"/>
                  </a:lnTo>
                  <a:lnTo>
                    <a:pt x="109" y="150"/>
                  </a:lnTo>
                  <a:lnTo>
                    <a:pt x="109" y="150"/>
                  </a:lnTo>
                  <a:lnTo>
                    <a:pt x="111" y="147"/>
                  </a:lnTo>
                  <a:lnTo>
                    <a:pt x="112" y="144"/>
                  </a:lnTo>
                  <a:lnTo>
                    <a:pt x="118" y="140"/>
                  </a:lnTo>
                  <a:lnTo>
                    <a:pt x="122" y="134"/>
                  </a:lnTo>
                  <a:lnTo>
                    <a:pt x="122" y="131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1" y="125"/>
                  </a:lnTo>
                  <a:lnTo>
                    <a:pt x="122" y="121"/>
                  </a:lnTo>
                  <a:lnTo>
                    <a:pt x="122" y="118"/>
                  </a:lnTo>
                  <a:lnTo>
                    <a:pt x="121" y="115"/>
                  </a:lnTo>
                  <a:lnTo>
                    <a:pt x="121" y="115"/>
                  </a:lnTo>
                  <a:close/>
                  <a:moveTo>
                    <a:pt x="178" y="59"/>
                  </a:moveTo>
                  <a:lnTo>
                    <a:pt x="178" y="59"/>
                  </a:lnTo>
                  <a:lnTo>
                    <a:pt x="176" y="60"/>
                  </a:lnTo>
                  <a:lnTo>
                    <a:pt x="175" y="61"/>
                  </a:lnTo>
                  <a:lnTo>
                    <a:pt x="172" y="60"/>
                  </a:lnTo>
                  <a:lnTo>
                    <a:pt x="168" y="59"/>
                  </a:lnTo>
                  <a:lnTo>
                    <a:pt x="162" y="57"/>
                  </a:lnTo>
                  <a:lnTo>
                    <a:pt x="162" y="57"/>
                  </a:lnTo>
                  <a:lnTo>
                    <a:pt x="158" y="57"/>
                  </a:lnTo>
                  <a:lnTo>
                    <a:pt x="155" y="54"/>
                  </a:lnTo>
                  <a:lnTo>
                    <a:pt x="153" y="51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3"/>
                  </a:lnTo>
                  <a:lnTo>
                    <a:pt x="152" y="39"/>
                  </a:lnTo>
                  <a:lnTo>
                    <a:pt x="149" y="36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3" y="36"/>
                  </a:lnTo>
                  <a:lnTo>
                    <a:pt x="143" y="36"/>
                  </a:lnTo>
                  <a:lnTo>
                    <a:pt x="145" y="39"/>
                  </a:lnTo>
                  <a:lnTo>
                    <a:pt x="145" y="41"/>
                  </a:lnTo>
                  <a:lnTo>
                    <a:pt x="145" y="44"/>
                  </a:lnTo>
                  <a:lnTo>
                    <a:pt x="145" y="44"/>
                  </a:lnTo>
                  <a:lnTo>
                    <a:pt x="143" y="44"/>
                  </a:lnTo>
                  <a:lnTo>
                    <a:pt x="142" y="43"/>
                  </a:lnTo>
                  <a:lnTo>
                    <a:pt x="141" y="41"/>
                  </a:lnTo>
                  <a:lnTo>
                    <a:pt x="139" y="40"/>
                  </a:lnTo>
                  <a:lnTo>
                    <a:pt x="139" y="40"/>
                  </a:lnTo>
                  <a:lnTo>
                    <a:pt x="136" y="40"/>
                  </a:lnTo>
                  <a:lnTo>
                    <a:pt x="135" y="37"/>
                  </a:lnTo>
                  <a:lnTo>
                    <a:pt x="134" y="34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2" y="26"/>
                  </a:lnTo>
                  <a:lnTo>
                    <a:pt x="129" y="23"/>
                  </a:lnTo>
                  <a:lnTo>
                    <a:pt x="128" y="20"/>
                  </a:lnTo>
                  <a:lnTo>
                    <a:pt x="126" y="14"/>
                  </a:lnTo>
                  <a:lnTo>
                    <a:pt x="126" y="14"/>
                  </a:lnTo>
                  <a:lnTo>
                    <a:pt x="126" y="12"/>
                  </a:lnTo>
                  <a:lnTo>
                    <a:pt x="125" y="9"/>
                  </a:lnTo>
                  <a:lnTo>
                    <a:pt x="119" y="4"/>
                  </a:lnTo>
                  <a:lnTo>
                    <a:pt x="114" y="2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5" y="2"/>
                  </a:lnTo>
                  <a:lnTo>
                    <a:pt x="104" y="3"/>
                  </a:lnTo>
                  <a:lnTo>
                    <a:pt x="105" y="7"/>
                  </a:lnTo>
                  <a:lnTo>
                    <a:pt x="109" y="13"/>
                  </a:lnTo>
                  <a:lnTo>
                    <a:pt x="112" y="17"/>
                  </a:lnTo>
                  <a:lnTo>
                    <a:pt x="112" y="17"/>
                  </a:lnTo>
                  <a:lnTo>
                    <a:pt x="119" y="23"/>
                  </a:lnTo>
                  <a:lnTo>
                    <a:pt x="122" y="26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4" y="31"/>
                  </a:lnTo>
                  <a:lnTo>
                    <a:pt x="126" y="36"/>
                  </a:lnTo>
                  <a:lnTo>
                    <a:pt x="129" y="40"/>
                  </a:lnTo>
                  <a:lnTo>
                    <a:pt x="132" y="41"/>
                  </a:lnTo>
                  <a:lnTo>
                    <a:pt x="132" y="41"/>
                  </a:lnTo>
                  <a:lnTo>
                    <a:pt x="134" y="43"/>
                  </a:lnTo>
                  <a:lnTo>
                    <a:pt x="134" y="44"/>
                  </a:lnTo>
                  <a:lnTo>
                    <a:pt x="134" y="50"/>
                  </a:lnTo>
                  <a:lnTo>
                    <a:pt x="131" y="57"/>
                  </a:lnTo>
                  <a:lnTo>
                    <a:pt x="131" y="66"/>
                  </a:lnTo>
                  <a:lnTo>
                    <a:pt x="131" y="66"/>
                  </a:lnTo>
                  <a:lnTo>
                    <a:pt x="129" y="71"/>
                  </a:lnTo>
                  <a:lnTo>
                    <a:pt x="125" y="74"/>
                  </a:lnTo>
                  <a:lnTo>
                    <a:pt x="121" y="77"/>
                  </a:lnTo>
                  <a:lnTo>
                    <a:pt x="116" y="80"/>
                  </a:lnTo>
                  <a:lnTo>
                    <a:pt x="116" y="80"/>
                  </a:lnTo>
                  <a:lnTo>
                    <a:pt x="116" y="83"/>
                  </a:lnTo>
                  <a:lnTo>
                    <a:pt x="116" y="86"/>
                  </a:lnTo>
                  <a:lnTo>
                    <a:pt x="122" y="90"/>
                  </a:lnTo>
                  <a:lnTo>
                    <a:pt x="131" y="94"/>
                  </a:lnTo>
                  <a:lnTo>
                    <a:pt x="138" y="100"/>
                  </a:lnTo>
                  <a:lnTo>
                    <a:pt x="138" y="100"/>
                  </a:lnTo>
                  <a:lnTo>
                    <a:pt x="141" y="103"/>
                  </a:lnTo>
                  <a:lnTo>
                    <a:pt x="141" y="105"/>
                  </a:lnTo>
                  <a:lnTo>
                    <a:pt x="138" y="113"/>
                  </a:lnTo>
                  <a:lnTo>
                    <a:pt x="135" y="120"/>
                  </a:lnTo>
                  <a:lnTo>
                    <a:pt x="134" y="123"/>
                  </a:lnTo>
                  <a:lnTo>
                    <a:pt x="134" y="125"/>
                  </a:lnTo>
                  <a:lnTo>
                    <a:pt x="134" y="125"/>
                  </a:lnTo>
                  <a:lnTo>
                    <a:pt x="135" y="127"/>
                  </a:lnTo>
                  <a:lnTo>
                    <a:pt x="138" y="127"/>
                  </a:lnTo>
                  <a:lnTo>
                    <a:pt x="142" y="128"/>
                  </a:lnTo>
                  <a:lnTo>
                    <a:pt x="148" y="127"/>
                  </a:lnTo>
                  <a:lnTo>
                    <a:pt x="148" y="127"/>
                  </a:lnTo>
                  <a:lnTo>
                    <a:pt x="151" y="125"/>
                  </a:lnTo>
                  <a:lnTo>
                    <a:pt x="153" y="123"/>
                  </a:lnTo>
                  <a:lnTo>
                    <a:pt x="158" y="115"/>
                  </a:lnTo>
                  <a:lnTo>
                    <a:pt x="162" y="108"/>
                  </a:lnTo>
                  <a:lnTo>
                    <a:pt x="166" y="103"/>
                  </a:lnTo>
                  <a:lnTo>
                    <a:pt x="166" y="103"/>
                  </a:lnTo>
                  <a:lnTo>
                    <a:pt x="169" y="98"/>
                  </a:lnTo>
                  <a:lnTo>
                    <a:pt x="169" y="94"/>
                  </a:lnTo>
                  <a:lnTo>
                    <a:pt x="171" y="88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3"/>
                  </a:lnTo>
                  <a:lnTo>
                    <a:pt x="176" y="83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3" y="81"/>
                  </a:lnTo>
                  <a:lnTo>
                    <a:pt x="183" y="80"/>
                  </a:lnTo>
                  <a:lnTo>
                    <a:pt x="185" y="77"/>
                  </a:lnTo>
                  <a:lnTo>
                    <a:pt x="186" y="74"/>
                  </a:lnTo>
                  <a:lnTo>
                    <a:pt x="186" y="73"/>
                  </a:lnTo>
                  <a:lnTo>
                    <a:pt x="189" y="73"/>
                  </a:lnTo>
                  <a:lnTo>
                    <a:pt x="189" y="73"/>
                  </a:lnTo>
                  <a:lnTo>
                    <a:pt x="190" y="71"/>
                  </a:lnTo>
                  <a:lnTo>
                    <a:pt x="192" y="68"/>
                  </a:lnTo>
                  <a:lnTo>
                    <a:pt x="192" y="63"/>
                  </a:lnTo>
                  <a:lnTo>
                    <a:pt x="193" y="59"/>
                  </a:lnTo>
                  <a:lnTo>
                    <a:pt x="193" y="59"/>
                  </a:lnTo>
                  <a:lnTo>
                    <a:pt x="195" y="56"/>
                  </a:lnTo>
                  <a:lnTo>
                    <a:pt x="193" y="54"/>
                  </a:lnTo>
                  <a:lnTo>
                    <a:pt x="188" y="54"/>
                  </a:lnTo>
                  <a:lnTo>
                    <a:pt x="182" y="56"/>
                  </a:lnTo>
                  <a:lnTo>
                    <a:pt x="178" y="59"/>
                  </a:lnTo>
                  <a:lnTo>
                    <a:pt x="178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5" name="Freeform 339">
              <a:extLst>
                <a:ext uri="{FF2B5EF4-FFF2-40B4-BE49-F238E27FC236}">
                  <a16:creationId xmlns:a16="http://schemas.microsoft.com/office/drawing/2014/main" id="{0094E37D-9E48-4608-A72A-257517C5C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374" y="3296087"/>
              <a:ext cx="334431" cy="211609"/>
            </a:xfrm>
            <a:custGeom>
              <a:avLst/>
              <a:gdLst/>
              <a:ahLst/>
              <a:cxnLst>
                <a:cxn ang="0">
                  <a:pos x="214" y="86"/>
                </a:cxn>
                <a:cxn ang="0">
                  <a:pos x="203" y="81"/>
                </a:cxn>
                <a:cxn ang="0">
                  <a:pos x="183" y="70"/>
                </a:cxn>
                <a:cxn ang="0">
                  <a:pos x="172" y="60"/>
                </a:cxn>
                <a:cxn ang="0">
                  <a:pos x="159" y="52"/>
                </a:cxn>
                <a:cxn ang="0">
                  <a:pos x="149" y="32"/>
                </a:cxn>
                <a:cxn ang="0">
                  <a:pos x="132" y="27"/>
                </a:cxn>
                <a:cxn ang="0">
                  <a:pos x="122" y="26"/>
                </a:cxn>
                <a:cxn ang="0">
                  <a:pos x="116" y="9"/>
                </a:cxn>
                <a:cxn ang="0">
                  <a:pos x="103" y="5"/>
                </a:cxn>
                <a:cxn ang="0">
                  <a:pos x="92" y="2"/>
                </a:cxn>
                <a:cxn ang="0">
                  <a:pos x="85" y="6"/>
                </a:cxn>
                <a:cxn ang="0">
                  <a:pos x="81" y="10"/>
                </a:cxn>
                <a:cxn ang="0">
                  <a:pos x="69" y="19"/>
                </a:cxn>
                <a:cxn ang="0">
                  <a:pos x="64" y="27"/>
                </a:cxn>
                <a:cxn ang="0">
                  <a:pos x="52" y="25"/>
                </a:cxn>
                <a:cxn ang="0">
                  <a:pos x="41" y="22"/>
                </a:cxn>
                <a:cxn ang="0">
                  <a:pos x="25" y="7"/>
                </a:cxn>
                <a:cxn ang="0">
                  <a:pos x="10" y="7"/>
                </a:cxn>
                <a:cxn ang="0">
                  <a:pos x="4" y="15"/>
                </a:cxn>
                <a:cxn ang="0">
                  <a:pos x="12" y="12"/>
                </a:cxn>
                <a:cxn ang="0">
                  <a:pos x="21" y="25"/>
                </a:cxn>
                <a:cxn ang="0">
                  <a:pos x="28" y="29"/>
                </a:cxn>
                <a:cxn ang="0">
                  <a:pos x="32" y="36"/>
                </a:cxn>
                <a:cxn ang="0">
                  <a:pos x="20" y="40"/>
                </a:cxn>
                <a:cxn ang="0">
                  <a:pos x="2" y="36"/>
                </a:cxn>
                <a:cxn ang="0">
                  <a:pos x="0" y="44"/>
                </a:cxn>
                <a:cxn ang="0">
                  <a:pos x="4" y="53"/>
                </a:cxn>
                <a:cxn ang="0">
                  <a:pos x="5" y="63"/>
                </a:cxn>
                <a:cxn ang="0">
                  <a:pos x="7" y="64"/>
                </a:cxn>
                <a:cxn ang="0">
                  <a:pos x="14" y="67"/>
                </a:cxn>
                <a:cxn ang="0">
                  <a:pos x="18" y="80"/>
                </a:cxn>
                <a:cxn ang="0">
                  <a:pos x="18" y="101"/>
                </a:cxn>
                <a:cxn ang="0">
                  <a:pos x="31" y="99"/>
                </a:cxn>
                <a:cxn ang="0">
                  <a:pos x="45" y="89"/>
                </a:cxn>
                <a:cxn ang="0">
                  <a:pos x="56" y="87"/>
                </a:cxn>
                <a:cxn ang="0">
                  <a:pos x="75" y="87"/>
                </a:cxn>
                <a:cxn ang="0">
                  <a:pos x="86" y="93"/>
                </a:cxn>
                <a:cxn ang="0">
                  <a:pos x="91" y="96"/>
                </a:cxn>
                <a:cxn ang="0">
                  <a:pos x="106" y="99"/>
                </a:cxn>
                <a:cxn ang="0">
                  <a:pos x="111" y="104"/>
                </a:cxn>
                <a:cxn ang="0">
                  <a:pos x="118" y="108"/>
                </a:cxn>
                <a:cxn ang="0">
                  <a:pos x="126" y="116"/>
                </a:cxn>
                <a:cxn ang="0">
                  <a:pos x="138" y="117"/>
                </a:cxn>
                <a:cxn ang="0">
                  <a:pos x="142" y="137"/>
                </a:cxn>
                <a:cxn ang="0">
                  <a:pos x="153" y="138"/>
                </a:cxn>
                <a:cxn ang="0">
                  <a:pos x="157" y="143"/>
                </a:cxn>
                <a:cxn ang="0">
                  <a:pos x="169" y="134"/>
                </a:cxn>
                <a:cxn ang="0">
                  <a:pos x="179" y="128"/>
                </a:cxn>
                <a:cxn ang="0">
                  <a:pos x="192" y="121"/>
                </a:cxn>
                <a:cxn ang="0">
                  <a:pos x="202" y="106"/>
                </a:cxn>
                <a:cxn ang="0">
                  <a:pos x="207" y="103"/>
                </a:cxn>
                <a:cxn ang="0">
                  <a:pos x="220" y="100"/>
                </a:cxn>
              </a:cxnLst>
              <a:rect l="0" t="0" r="r" b="b"/>
              <a:pathLst>
                <a:path w="226" h="143">
                  <a:moveTo>
                    <a:pt x="224" y="90"/>
                  </a:moveTo>
                  <a:lnTo>
                    <a:pt x="224" y="90"/>
                  </a:lnTo>
                  <a:lnTo>
                    <a:pt x="219" y="87"/>
                  </a:lnTo>
                  <a:lnTo>
                    <a:pt x="214" y="86"/>
                  </a:lnTo>
                  <a:lnTo>
                    <a:pt x="210" y="86"/>
                  </a:lnTo>
                  <a:lnTo>
                    <a:pt x="210" y="86"/>
                  </a:lnTo>
                  <a:lnTo>
                    <a:pt x="207" y="84"/>
                  </a:lnTo>
                  <a:lnTo>
                    <a:pt x="203" y="81"/>
                  </a:lnTo>
                  <a:lnTo>
                    <a:pt x="199" y="77"/>
                  </a:lnTo>
                  <a:lnTo>
                    <a:pt x="194" y="74"/>
                  </a:lnTo>
                  <a:lnTo>
                    <a:pt x="194" y="74"/>
                  </a:lnTo>
                  <a:lnTo>
                    <a:pt x="183" y="70"/>
                  </a:lnTo>
                  <a:lnTo>
                    <a:pt x="179" y="67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2" y="60"/>
                  </a:lnTo>
                  <a:lnTo>
                    <a:pt x="166" y="57"/>
                  </a:lnTo>
                  <a:lnTo>
                    <a:pt x="162" y="54"/>
                  </a:lnTo>
                  <a:lnTo>
                    <a:pt x="159" y="52"/>
                  </a:lnTo>
                  <a:lnTo>
                    <a:pt x="159" y="52"/>
                  </a:lnTo>
                  <a:lnTo>
                    <a:pt x="156" y="46"/>
                  </a:lnTo>
                  <a:lnTo>
                    <a:pt x="152" y="39"/>
                  </a:lnTo>
                  <a:lnTo>
                    <a:pt x="152" y="39"/>
                  </a:lnTo>
                  <a:lnTo>
                    <a:pt x="149" y="32"/>
                  </a:lnTo>
                  <a:lnTo>
                    <a:pt x="148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32" y="27"/>
                  </a:lnTo>
                  <a:lnTo>
                    <a:pt x="125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1" y="16"/>
                  </a:lnTo>
                  <a:lnTo>
                    <a:pt x="119" y="10"/>
                  </a:lnTo>
                  <a:lnTo>
                    <a:pt x="118" y="9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09" y="6"/>
                  </a:lnTo>
                  <a:lnTo>
                    <a:pt x="103" y="5"/>
                  </a:lnTo>
                  <a:lnTo>
                    <a:pt x="103" y="5"/>
                  </a:lnTo>
                  <a:lnTo>
                    <a:pt x="98" y="0"/>
                  </a:lnTo>
                  <a:lnTo>
                    <a:pt x="95" y="0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89" y="3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2" y="10"/>
                  </a:lnTo>
                  <a:lnTo>
                    <a:pt x="81" y="10"/>
                  </a:lnTo>
                  <a:lnTo>
                    <a:pt x="81" y="10"/>
                  </a:lnTo>
                  <a:lnTo>
                    <a:pt x="76" y="12"/>
                  </a:lnTo>
                  <a:lnTo>
                    <a:pt x="72" y="13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8" y="25"/>
                  </a:lnTo>
                  <a:lnTo>
                    <a:pt x="66" y="26"/>
                  </a:lnTo>
                  <a:lnTo>
                    <a:pt x="64" y="27"/>
                  </a:lnTo>
                  <a:lnTo>
                    <a:pt x="64" y="27"/>
                  </a:lnTo>
                  <a:lnTo>
                    <a:pt x="58" y="26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1" y="25"/>
                  </a:lnTo>
                  <a:lnTo>
                    <a:pt x="48" y="26"/>
                  </a:lnTo>
                  <a:lnTo>
                    <a:pt x="44" y="25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5" y="16"/>
                  </a:lnTo>
                  <a:lnTo>
                    <a:pt x="31" y="10"/>
                  </a:lnTo>
                  <a:lnTo>
                    <a:pt x="25" y="7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15" y="6"/>
                  </a:lnTo>
                  <a:lnTo>
                    <a:pt x="10" y="7"/>
                  </a:lnTo>
                  <a:lnTo>
                    <a:pt x="7" y="9"/>
                  </a:lnTo>
                  <a:lnTo>
                    <a:pt x="5" y="10"/>
                  </a:lnTo>
                  <a:lnTo>
                    <a:pt x="4" y="12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8" y="15"/>
                  </a:lnTo>
                  <a:lnTo>
                    <a:pt x="20" y="20"/>
                  </a:lnTo>
                  <a:lnTo>
                    <a:pt x="21" y="25"/>
                  </a:lnTo>
                  <a:lnTo>
                    <a:pt x="22" y="26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8" y="29"/>
                  </a:lnTo>
                  <a:lnTo>
                    <a:pt x="32" y="32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28" y="37"/>
                  </a:lnTo>
                  <a:lnTo>
                    <a:pt x="24" y="39"/>
                  </a:lnTo>
                  <a:lnTo>
                    <a:pt x="20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7" y="36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4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8" y="53"/>
                  </a:lnTo>
                  <a:lnTo>
                    <a:pt x="10" y="56"/>
                  </a:lnTo>
                  <a:lnTo>
                    <a:pt x="8" y="59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7" y="64"/>
                  </a:lnTo>
                  <a:lnTo>
                    <a:pt x="11" y="64"/>
                  </a:lnTo>
                  <a:lnTo>
                    <a:pt x="14" y="66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5" y="70"/>
                  </a:lnTo>
                  <a:lnTo>
                    <a:pt x="17" y="71"/>
                  </a:lnTo>
                  <a:lnTo>
                    <a:pt x="18" y="7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7" y="90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5" y="100"/>
                  </a:lnTo>
                  <a:lnTo>
                    <a:pt x="28" y="100"/>
                  </a:lnTo>
                  <a:lnTo>
                    <a:pt x="31" y="99"/>
                  </a:lnTo>
                  <a:lnTo>
                    <a:pt x="31" y="99"/>
                  </a:lnTo>
                  <a:lnTo>
                    <a:pt x="37" y="93"/>
                  </a:lnTo>
                  <a:lnTo>
                    <a:pt x="41" y="90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51" y="89"/>
                  </a:lnTo>
                  <a:lnTo>
                    <a:pt x="54" y="89"/>
                  </a:lnTo>
                  <a:lnTo>
                    <a:pt x="56" y="87"/>
                  </a:lnTo>
                  <a:lnTo>
                    <a:pt x="56" y="87"/>
                  </a:lnTo>
                  <a:lnTo>
                    <a:pt x="59" y="86"/>
                  </a:lnTo>
                  <a:lnTo>
                    <a:pt x="65" y="84"/>
                  </a:lnTo>
                  <a:lnTo>
                    <a:pt x="71" y="86"/>
                  </a:lnTo>
                  <a:lnTo>
                    <a:pt x="75" y="87"/>
                  </a:lnTo>
                  <a:lnTo>
                    <a:pt x="75" y="87"/>
                  </a:lnTo>
                  <a:lnTo>
                    <a:pt x="78" y="90"/>
                  </a:lnTo>
                  <a:lnTo>
                    <a:pt x="81" y="91"/>
                  </a:lnTo>
                  <a:lnTo>
                    <a:pt x="86" y="93"/>
                  </a:lnTo>
                  <a:lnTo>
                    <a:pt x="86" y="93"/>
                  </a:lnTo>
                  <a:lnTo>
                    <a:pt x="88" y="93"/>
                  </a:lnTo>
                  <a:lnTo>
                    <a:pt x="89" y="94"/>
                  </a:lnTo>
                  <a:lnTo>
                    <a:pt x="91" y="96"/>
                  </a:lnTo>
                  <a:lnTo>
                    <a:pt x="95" y="97"/>
                  </a:lnTo>
                  <a:lnTo>
                    <a:pt x="95" y="97"/>
                  </a:lnTo>
                  <a:lnTo>
                    <a:pt x="103" y="97"/>
                  </a:lnTo>
                  <a:lnTo>
                    <a:pt x="106" y="99"/>
                  </a:lnTo>
                  <a:lnTo>
                    <a:pt x="108" y="101"/>
                  </a:lnTo>
                  <a:lnTo>
                    <a:pt x="108" y="101"/>
                  </a:lnTo>
                  <a:lnTo>
                    <a:pt x="109" y="103"/>
                  </a:lnTo>
                  <a:lnTo>
                    <a:pt x="111" y="104"/>
                  </a:lnTo>
                  <a:lnTo>
                    <a:pt x="112" y="106"/>
                  </a:lnTo>
                  <a:lnTo>
                    <a:pt x="115" y="107"/>
                  </a:lnTo>
                  <a:lnTo>
                    <a:pt x="115" y="107"/>
                  </a:lnTo>
                  <a:lnTo>
                    <a:pt x="118" y="108"/>
                  </a:lnTo>
                  <a:lnTo>
                    <a:pt x="121" y="111"/>
                  </a:lnTo>
                  <a:lnTo>
                    <a:pt x="123" y="114"/>
                  </a:lnTo>
                  <a:lnTo>
                    <a:pt x="126" y="116"/>
                  </a:lnTo>
                  <a:lnTo>
                    <a:pt x="126" y="116"/>
                  </a:lnTo>
                  <a:lnTo>
                    <a:pt x="133" y="116"/>
                  </a:lnTo>
                  <a:lnTo>
                    <a:pt x="136" y="116"/>
                  </a:lnTo>
                  <a:lnTo>
                    <a:pt x="138" y="117"/>
                  </a:lnTo>
                  <a:lnTo>
                    <a:pt x="138" y="117"/>
                  </a:lnTo>
                  <a:lnTo>
                    <a:pt x="138" y="126"/>
                  </a:lnTo>
                  <a:lnTo>
                    <a:pt x="140" y="137"/>
                  </a:lnTo>
                  <a:lnTo>
                    <a:pt x="140" y="137"/>
                  </a:lnTo>
                  <a:lnTo>
                    <a:pt x="142" y="137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9" y="137"/>
                  </a:lnTo>
                  <a:lnTo>
                    <a:pt x="153" y="138"/>
                  </a:lnTo>
                  <a:lnTo>
                    <a:pt x="155" y="140"/>
                  </a:lnTo>
                  <a:lnTo>
                    <a:pt x="155" y="140"/>
                  </a:lnTo>
                  <a:lnTo>
                    <a:pt x="156" y="141"/>
                  </a:lnTo>
                  <a:lnTo>
                    <a:pt x="157" y="143"/>
                  </a:lnTo>
                  <a:lnTo>
                    <a:pt x="163" y="141"/>
                  </a:lnTo>
                  <a:lnTo>
                    <a:pt x="167" y="140"/>
                  </a:lnTo>
                  <a:lnTo>
                    <a:pt x="169" y="137"/>
                  </a:lnTo>
                  <a:lnTo>
                    <a:pt x="169" y="134"/>
                  </a:lnTo>
                  <a:lnTo>
                    <a:pt x="169" y="134"/>
                  </a:lnTo>
                  <a:lnTo>
                    <a:pt x="170" y="133"/>
                  </a:lnTo>
                  <a:lnTo>
                    <a:pt x="172" y="131"/>
                  </a:lnTo>
                  <a:lnTo>
                    <a:pt x="179" y="128"/>
                  </a:lnTo>
                  <a:lnTo>
                    <a:pt x="187" y="126"/>
                  </a:lnTo>
                  <a:lnTo>
                    <a:pt x="190" y="124"/>
                  </a:lnTo>
                  <a:lnTo>
                    <a:pt x="192" y="121"/>
                  </a:lnTo>
                  <a:lnTo>
                    <a:pt x="192" y="121"/>
                  </a:lnTo>
                  <a:lnTo>
                    <a:pt x="196" y="110"/>
                  </a:lnTo>
                  <a:lnTo>
                    <a:pt x="197" y="107"/>
                  </a:lnTo>
                  <a:lnTo>
                    <a:pt x="200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7" y="103"/>
                  </a:lnTo>
                  <a:lnTo>
                    <a:pt x="210" y="100"/>
                  </a:lnTo>
                  <a:lnTo>
                    <a:pt x="214" y="99"/>
                  </a:lnTo>
                  <a:lnTo>
                    <a:pt x="214" y="99"/>
                  </a:lnTo>
                  <a:lnTo>
                    <a:pt x="220" y="100"/>
                  </a:lnTo>
                  <a:lnTo>
                    <a:pt x="223" y="101"/>
                  </a:lnTo>
                  <a:lnTo>
                    <a:pt x="226" y="101"/>
                  </a:lnTo>
                  <a:lnTo>
                    <a:pt x="224" y="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6" name="Freeform 340">
              <a:extLst>
                <a:ext uri="{FF2B5EF4-FFF2-40B4-BE49-F238E27FC236}">
                  <a16:creationId xmlns:a16="http://schemas.microsoft.com/office/drawing/2014/main" id="{12BB2CFC-444F-6962-9A21-7F2B79D2C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726" y="3374515"/>
              <a:ext cx="463172" cy="395102"/>
            </a:xfrm>
            <a:custGeom>
              <a:avLst/>
              <a:gdLst/>
              <a:ahLst/>
              <a:cxnLst>
                <a:cxn ang="0">
                  <a:pos x="304" y="222"/>
                </a:cxn>
                <a:cxn ang="0">
                  <a:pos x="293" y="209"/>
                </a:cxn>
                <a:cxn ang="0">
                  <a:pos x="280" y="195"/>
                </a:cxn>
                <a:cxn ang="0">
                  <a:pos x="274" y="181"/>
                </a:cxn>
                <a:cxn ang="0">
                  <a:pos x="287" y="162"/>
                </a:cxn>
                <a:cxn ang="0">
                  <a:pos x="271" y="154"/>
                </a:cxn>
                <a:cxn ang="0">
                  <a:pos x="270" y="135"/>
                </a:cxn>
                <a:cxn ang="0">
                  <a:pos x="270" y="118"/>
                </a:cxn>
                <a:cxn ang="0">
                  <a:pos x="274" y="100"/>
                </a:cxn>
                <a:cxn ang="0">
                  <a:pos x="281" y="84"/>
                </a:cxn>
                <a:cxn ang="0">
                  <a:pos x="277" y="63"/>
                </a:cxn>
                <a:cxn ang="0">
                  <a:pos x="262" y="58"/>
                </a:cxn>
                <a:cxn ang="0">
                  <a:pos x="252" y="51"/>
                </a:cxn>
                <a:cxn ang="0">
                  <a:pos x="244" y="44"/>
                </a:cxn>
                <a:cxn ang="0">
                  <a:pos x="229" y="40"/>
                </a:cxn>
                <a:cxn ang="0">
                  <a:pos x="216" y="34"/>
                </a:cxn>
                <a:cxn ang="0">
                  <a:pos x="197" y="34"/>
                </a:cxn>
                <a:cxn ang="0">
                  <a:pos x="186" y="36"/>
                </a:cxn>
                <a:cxn ang="0">
                  <a:pos x="169" y="47"/>
                </a:cxn>
                <a:cxn ang="0">
                  <a:pos x="158" y="57"/>
                </a:cxn>
                <a:cxn ang="0">
                  <a:pos x="124" y="64"/>
                </a:cxn>
                <a:cxn ang="0">
                  <a:pos x="102" y="50"/>
                </a:cxn>
                <a:cxn ang="0">
                  <a:pos x="87" y="44"/>
                </a:cxn>
                <a:cxn ang="0">
                  <a:pos x="67" y="23"/>
                </a:cxn>
                <a:cxn ang="0">
                  <a:pos x="65" y="10"/>
                </a:cxn>
                <a:cxn ang="0">
                  <a:pos x="47" y="14"/>
                </a:cxn>
                <a:cxn ang="0">
                  <a:pos x="21" y="17"/>
                </a:cxn>
                <a:cxn ang="0">
                  <a:pos x="14" y="9"/>
                </a:cxn>
                <a:cxn ang="0">
                  <a:pos x="7" y="0"/>
                </a:cxn>
                <a:cxn ang="0">
                  <a:pos x="3" y="9"/>
                </a:cxn>
                <a:cxn ang="0">
                  <a:pos x="0" y="14"/>
                </a:cxn>
                <a:cxn ang="0">
                  <a:pos x="1" y="36"/>
                </a:cxn>
                <a:cxn ang="0">
                  <a:pos x="10" y="48"/>
                </a:cxn>
                <a:cxn ang="0">
                  <a:pos x="14" y="61"/>
                </a:cxn>
                <a:cxn ang="0">
                  <a:pos x="21" y="73"/>
                </a:cxn>
                <a:cxn ang="0">
                  <a:pos x="31" y="80"/>
                </a:cxn>
                <a:cxn ang="0">
                  <a:pos x="28" y="88"/>
                </a:cxn>
                <a:cxn ang="0">
                  <a:pos x="24" y="98"/>
                </a:cxn>
                <a:cxn ang="0">
                  <a:pos x="23" y="114"/>
                </a:cxn>
                <a:cxn ang="0">
                  <a:pos x="32" y="125"/>
                </a:cxn>
                <a:cxn ang="0">
                  <a:pos x="45" y="135"/>
                </a:cxn>
                <a:cxn ang="0">
                  <a:pos x="57" y="147"/>
                </a:cxn>
                <a:cxn ang="0">
                  <a:pos x="57" y="156"/>
                </a:cxn>
                <a:cxn ang="0">
                  <a:pos x="62" y="168"/>
                </a:cxn>
                <a:cxn ang="0">
                  <a:pos x="71" y="181"/>
                </a:cxn>
                <a:cxn ang="0">
                  <a:pos x="79" y="176"/>
                </a:cxn>
                <a:cxn ang="0">
                  <a:pos x="94" y="178"/>
                </a:cxn>
                <a:cxn ang="0">
                  <a:pos x="109" y="202"/>
                </a:cxn>
                <a:cxn ang="0">
                  <a:pos x="124" y="219"/>
                </a:cxn>
                <a:cxn ang="0">
                  <a:pos x="146" y="232"/>
                </a:cxn>
                <a:cxn ang="0">
                  <a:pos x="180" y="240"/>
                </a:cxn>
                <a:cxn ang="0">
                  <a:pos x="200" y="233"/>
                </a:cxn>
                <a:cxn ang="0">
                  <a:pos x="213" y="255"/>
                </a:cxn>
                <a:cxn ang="0">
                  <a:pos x="269" y="266"/>
                </a:cxn>
                <a:cxn ang="0">
                  <a:pos x="286" y="263"/>
                </a:cxn>
                <a:cxn ang="0">
                  <a:pos x="296" y="246"/>
                </a:cxn>
                <a:cxn ang="0">
                  <a:pos x="313" y="240"/>
                </a:cxn>
              </a:cxnLst>
              <a:rect l="0" t="0" r="r" b="b"/>
              <a:pathLst>
                <a:path w="313" h="267">
                  <a:moveTo>
                    <a:pt x="306" y="230"/>
                  </a:moveTo>
                  <a:lnTo>
                    <a:pt x="306" y="230"/>
                  </a:lnTo>
                  <a:lnTo>
                    <a:pt x="306" y="229"/>
                  </a:lnTo>
                  <a:lnTo>
                    <a:pt x="304" y="228"/>
                  </a:lnTo>
                  <a:lnTo>
                    <a:pt x="304" y="222"/>
                  </a:lnTo>
                  <a:lnTo>
                    <a:pt x="303" y="216"/>
                  </a:lnTo>
                  <a:lnTo>
                    <a:pt x="301" y="213"/>
                  </a:lnTo>
                  <a:lnTo>
                    <a:pt x="298" y="212"/>
                  </a:lnTo>
                  <a:lnTo>
                    <a:pt x="298" y="212"/>
                  </a:lnTo>
                  <a:lnTo>
                    <a:pt x="293" y="209"/>
                  </a:lnTo>
                  <a:lnTo>
                    <a:pt x="289" y="206"/>
                  </a:lnTo>
                  <a:lnTo>
                    <a:pt x="284" y="202"/>
                  </a:lnTo>
                  <a:lnTo>
                    <a:pt x="281" y="198"/>
                  </a:lnTo>
                  <a:lnTo>
                    <a:pt x="281" y="198"/>
                  </a:lnTo>
                  <a:lnTo>
                    <a:pt x="280" y="195"/>
                  </a:lnTo>
                  <a:lnTo>
                    <a:pt x="276" y="191"/>
                  </a:lnTo>
                  <a:lnTo>
                    <a:pt x="273" y="188"/>
                  </a:lnTo>
                  <a:lnTo>
                    <a:pt x="271" y="185"/>
                  </a:lnTo>
                  <a:lnTo>
                    <a:pt x="271" y="185"/>
                  </a:lnTo>
                  <a:lnTo>
                    <a:pt x="274" y="181"/>
                  </a:lnTo>
                  <a:lnTo>
                    <a:pt x="281" y="174"/>
                  </a:lnTo>
                  <a:lnTo>
                    <a:pt x="286" y="168"/>
                  </a:lnTo>
                  <a:lnTo>
                    <a:pt x="289" y="165"/>
                  </a:lnTo>
                  <a:lnTo>
                    <a:pt x="287" y="162"/>
                  </a:lnTo>
                  <a:lnTo>
                    <a:pt x="287" y="162"/>
                  </a:lnTo>
                  <a:lnTo>
                    <a:pt x="287" y="159"/>
                  </a:lnTo>
                  <a:lnTo>
                    <a:pt x="284" y="158"/>
                  </a:lnTo>
                  <a:lnTo>
                    <a:pt x="280" y="156"/>
                  </a:lnTo>
                  <a:lnTo>
                    <a:pt x="274" y="155"/>
                  </a:lnTo>
                  <a:lnTo>
                    <a:pt x="271" y="154"/>
                  </a:lnTo>
                  <a:lnTo>
                    <a:pt x="271" y="154"/>
                  </a:lnTo>
                  <a:lnTo>
                    <a:pt x="271" y="147"/>
                  </a:lnTo>
                  <a:lnTo>
                    <a:pt x="271" y="141"/>
                  </a:lnTo>
                  <a:lnTo>
                    <a:pt x="270" y="135"/>
                  </a:lnTo>
                  <a:lnTo>
                    <a:pt x="270" y="135"/>
                  </a:lnTo>
                  <a:lnTo>
                    <a:pt x="269" y="129"/>
                  </a:lnTo>
                  <a:lnTo>
                    <a:pt x="269" y="125"/>
                  </a:lnTo>
                  <a:lnTo>
                    <a:pt x="270" y="121"/>
                  </a:lnTo>
                  <a:lnTo>
                    <a:pt x="270" y="118"/>
                  </a:lnTo>
                  <a:lnTo>
                    <a:pt x="270" y="118"/>
                  </a:lnTo>
                  <a:lnTo>
                    <a:pt x="269" y="114"/>
                  </a:lnTo>
                  <a:lnTo>
                    <a:pt x="269" y="111"/>
                  </a:lnTo>
                  <a:lnTo>
                    <a:pt x="271" y="104"/>
                  </a:lnTo>
                  <a:lnTo>
                    <a:pt x="271" y="104"/>
                  </a:lnTo>
                  <a:lnTo>
                    <a:pt x="274" y="100"/>
                  </a:lnTo>
                  <a:lnTo>
                    <a:pt x="277" y="95"/>
                  </a:lnTo>
                  <a:lnTo>
                    <a:pt x="277" y="91"/>
                  </a:lnTo>
                  <a:lnTo>
                    <a:pt x="277" y="91"/>
                  </a:lnTo>
                  <a:lnTo>
                    <a:pt x="279" y="87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73"/>
                  </a:lnTo>
                  <a:lnTo>
                    <a:pt x="279" y="64"/>
                  </a:lnTo>
                  <a:lnTo>
                    <a:pt x="279" y="64"/>
                  </a:lnTo>
                  <a:lnTo>
                    <a:pt x="277" y="63"/>
                  </a:lnTo>
                  <a:lnTo>
                    <a:pt x="274" y="63"/>
                  </a:lnTo>
                  <a:lnTo>
                    <a:pt x="267" y="63"/>
                  </a:lnTo>
                  <a:lnTo>
                    <a:pt x="267" y="63"/>
                  </a:lnTo>
                  <a:lnTo>
                    <a:pt x="264" y="61"/>
                  </a:lnTo>
                  <a:lnTo>
                    <a:pt x="262" y="58"/>
                  </a:lnTo>
                  <a:lnTo>
                    <a:pt x="259" y="55"/>
                  </a:lnTo>
                  <a:lnTo>
                    <a:pt x="256" y="54"/>
                  </a:lnTo>
                  <a:lnTo>
                    <a:pt x="256" y="54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0" y="50"/>
                  </a:lnTo>
                  <a:lnTo>
                    <a:pt x="249" y="48"/>
                  </a:lnTo>
                  <a:lnTo>
                    <a:pt x="249" y="48"/>
                  </a:lnTo>
                  <a:lnTo>
                    <a:pt x="247" y="46"/>
                  </a:lnTo>
                  <a:lnTo>
                    <a:pt x="24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2" y="43"/>
                  </a:lnTo>
                  <a:lnTo>
                    <a:pt x="230" y="41"/>
                  </a:lnTo>
                  <a:lnTo>
                    <a:pt x="229" y="40"/>
                  </a:lnTo>
                  <a:lnTo>
                    <a:pt x="227" y="40"/>
                  </a:lnTo>
                  <a:lnTo>
                    <a:pt x="227" y="40"/>
                  </a:lnTo>
                  <a:lnTo>
                    <a:pt x="222" y="38"/>
                  </a:lnTo>
                  <a:lnTo>
                    <a:pt x="219" y="37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2" y="33"/>
                  </a:lnTo>
                  <a:lnTo>
                    <a:pt x="206" y="31"/>
                  </a:lnTo>
                  <a:lnTo>
                    <a:pt x="200" y="33"/>
                  </a:lnTo>
                  <a:lnTo>
                    <a:pt x="197" y="34"/>
                  </a:lnTo>
                  <a:lnTo>
                    <a:pt x="197" y="34"/>
                  </a:lnTo>
                  <a:lnTo>
                    <a:pt x="195" y="3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6" y="36"/>
                  </a:lnTo>
                  <a:lnTo>
                    <a:pt x="182" y="37"/>
                  </a:lnTo>
                  <a:lnTo>
                    <a:pt x="178" y="40"/>
                  </a:lnTo>
                  <a:lnTo>
                    <a:pt x="172" y="46"/>
                  </a:lnTo>
                  <a:lnTo>
                    <a:pt x="172" y="46"/>
                  </a:lnTo>
                  <a:lnTo>
                    <a:pt x="169" y="47"/>
                  </a:lnTo>
                  <a:lnTo>
                    <a:pt x="166" y="47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53"/>
                  </a:lnTo>
                  <a:lnTo>
                    <a:pt x="158" y="57"/>
                  </a:lnTo>
                  <a:lnTo>
                    <a:pt x="158" y="57"/>
                  </a:lnTo>
                  <a:lnTo>
                    <a:pt x="153" y="58"/>
                  </a:lnTo>
                  <a:lnTo>
                    <a:pt x="145" y="61"/>
                  </a:lnTo>
                  <a:lnTo>
                    <a:pt x="133" y="63"/>
                  </a:lnTo>
                  <a:lnTo>
                    <a:pt x="124" y="64"/>
                  </a:lnTo>
                  <a:lnTo>
                    <a:pt x="124" y="64"/>
                  </a:lnTo>
                  <a:lnTo>
                    <a:pt x="119" y="63"/>
                  </a:lnTo>
                  <a:lnTo>
                    <a:pt x="115" y="61"/>
                  </a:lnTo>
                  <a:lnTo>
                    <a:pt x="109" y="55"/>
                  </a:lnTo>
                  <a:lnTo>
                    <a:pt x="102" y="50"/>
                  </a:lnTo>
                  <a:lnTo>
                    <a:pt x="99" y="47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89" y="46"/>
                  </a:lnTo>
                  <a:lnTo>
                    <a:pt x="87" y="44"/>
                  </a:lnTo>
                  <a:lnTo>
                    <a:pt x="81" y="40"/>
                  </a:lnTo>
                  <a:lnTo>
                    <a:pt x="77" y="34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67" y="23"/>
                  </a:lnTo>
                  <a:lnTo>
                    <a:pt x="64" y="21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6"/>
                  </a:lnTo>
                  <a:lnTo>
                    <a:pt x="65" y="10"/>
                  </a:lnTo>
                  <a:lnTo>
                    <a:pt x="64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47" y="14"/>
                  </a:lnTo>
                  <a:lnTo>
                    <a:pt x="37" y="17"/>
                  </a:lnTo>
                  <a:lnTo>
                    <a:pt x="32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1" y="17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4" y="9"/>
                  </a:lnTo>
                  <a:lnTo>
                    <a:pt x="13" y="6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1" y="31"/>
                  </a:lnTo>
                  <a:lnTo>
                    <a:pt x="1" y="36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4" y="41"/>
                  </a:lnTo>
                  <a:lnTo>
                    <a:pt x="7" y="44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1" y="54"/>
                  </a:lnTo>
                  <a:lnTo>
                    <a:pt x="13" y="57"/>
                  </a:lnTo>
                  <a:lnTo>
                    <a:pt x="14" y="61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7" y="67"/>
                  </a:lnTo>
                  <a:lnTo>
                    <a:pt x="18" y="71"/>
                  </a:lnTo>
                  <a:lnTo>
                    <a:pt x="21" y="73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30" y="75"/>
                  </a:lnTo>
                  <a:lnTo>
                    <a:pt x="31" y="77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1" y="85"/>
                  </a:lnTo>
                  <a:lnTo>
                    <a:pt x="31" y="88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28" y="90"/>
                  </a:lnTo>
                  <a:lnTo>
                    <a:pt x="27" y="91"/>
                  </a:lnTo>
                  <a:lnTo>
                    <a:pt x="25" y="94"/>
                  </a:lnTo>
                  <a:lnTo>
                    <a:pt x="24" y="98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21" y="104"/>
                  </a:lnTo>
                  <a:lnTo>
                    <a:pt x="21" y="110"/>
                  </a:lnTo>
                  <a:lnTo>
                    <a:pt x="23" y="114"/>
                  </a:lnTo>
                  <a:lnTo>
                    <a:pt x="24" y="117"/>
                  </a:lnTo>
                  <a:lnTo>
                    <a:pt x="24" y="117"/>
                  </a:lnTo>
                  <a:lnTo>
                    <a:pt x="30" y="119"/>
                  </a:lnTo>
                  <a:lnTo>
                    <a:pt x="31" y="122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2" y="127"/>
                  </a:lnTo>
                  <a:lnTo>
                    <a:pt x="34" y="128"/>
                  </a:lnTo>
                  <a:lnTo>
                    <a:pt x="40" y="132"/>
                  </a:lnTo>
                  <a:lnTo>
                    <a:pt x="45" y="135"/>
                  </a:lnTo>
                  <a:lnTo>
                    <a:pt x="50" y="137"/>
                  </a:lnTo>
                  <a:lnTo>
                    <a:pt x="50" y="137"/>
                  </a:lnTo>
                  <a:lnTo>
                    <a:pt x="52" y="138"/>
                  </a:lnTo>
                  <a:lnTo>
                    <a:pt x="54" y="141"/>
                  </a:lnTo>
                  <a:lnTo>
                    <a:pt x="57" y="147"/>
                  </a:lnTo>
                  <a:lnTo>
                    <a:pt x="57" y="147"/>
                  </a:lnTo>
                  <a:lnTo>
                    <a:pt x="58" y="149"/>
                  </a:lnTo>
                  <a:lnTo>
                    <a:pt x="58" y="152"/>
                  </a:lnTo>
                  <a:lnTo>
                    <a:pt x="57" y="155"/>
                  </a:lnTo>
                  <a:lnTo>
                    <a:pt x="57" y="156"/>
                  </a:lnTo>
                  <a:lnTo>
                    <a:pt x="57" y="156"/>
                  </a:lnTo>
                  <a:lnTo>
                    <a:pt x="57" y="159"/>
                  </a:lnTo>
                  <a:lnTo>
                    <a:pt x="60" y="162"/>
                  </a:lnTo>
                  <a:lnTo>
                    <a:pt x="61" y="165"/>
                  </a:lnTo>
                  <a:lnTo>
                    <a:pt x="62" y="168"/>
                  </a:lnTo>
                  <a:lnTo>
                    <a:pt x="62" y="168"/>
                  </a:lnTo>
                  <a:lnTo>
                    <a:pt x="62" y="171"/>
                  </a:lnTo>
                  <a:lnTo>
                    <a:pt x="65" y="174"/>
                  </a:lnTo>
                  <a:lnTo>
                    <a:pt x="71" y="181"/>
                  </a:lnTo>
                  <a:lnTo>
                    <a:pt x="71" y="181"/>
                  </a:lnTo>
                  <a:lnTo>
                    <a:pt x="75" y="179"/>
                  </a:lnTo>
                  <a:lnTo>
                    <a:pt x="75" y="179"/>
                  </a:lnTo>
                  <a:lnTo>
                    <a:pt x="77" y="179"/>
                  </a:lnTo>
                  <a:lnTo>
                    <a:pt x="79" y="178"/>
                  </a:lnTo>
                  <a:lnTo>
                    <a:pt x="79" y="176"/>
                  </a:lnTo>
                  <a:lnTo>
                    <a:pt x="82" y="178"/>
                  </a:lnTo>
                  <a:lnTo>
                    <a:pt x="82" y="178"/>
                  </a:lnTo>
                  <a:lnTo>
                    <a:pt x="85" y="179"/>
                  </a:lnTo>
                  <a:lnTo>
                    <a:pt x="88" y="179"/>
                  </a:lnTo>
                  <a:lnTo>
                    <a:pt x="94" y="178"/>
                  </a:lnTo>
                  <a:lnTo>
                    <a:pt x="94" y="178"/>
                  </a:lnTo>
                  <a:lnTo>
                    <a:pt x="96" y="181"/>
                  </a:lnTo>
                  <a:lnTo>
                    <a:pt x="101" y="186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14" y="212"/>
                  </a:lnTo>
                  <a:lnTo>
                    <a:pt x="115" y="215"/>
                  </a:lnTo>
                  <a:lnTo>
                    <a:pt x="119" y="218"/>
                  </a:lnTo>
                  <a:lnTo>
                    <a:pt x="119" y="218"/>
                  </a:lnTo>
                  <a:lnTo>
                    <a:pt x="124" y="219"/>
                  </a:lnTo>
                  <a:lnTo>
                    <a:pt x="128" y="220"/>
                  </a:lnTo>
                  <a:lnTo>
                    <a:pt x="132" y="222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46" y="232"/>
                  </a:lnTo>
                  <a:lnTo>
                    <a:pt x="156" y="238"/>
                  </a:lnTo>
                  <a:lnTo>
                    <a:pt x="166" y="240"/>
                  </a:lnTo>
                  <a:lnTo>
                    <a:pt x="175" y="240"/>
                  </a:lnTo>
                  <a:lnTo>
                    <a:pt x="175" y="240"/>
                  </a:lnTo>
                  <a:lnTo>
                    <a:pt x="180" y="240"/>
                  </a:lnTo>
                  <a:lnTo>
                    <a:pt x="186" y="236"/>
                  </a:lnTo>
                  <a:lnTo>
                    <a:pt x="193" y="235"/>
                  </a:lnTo>
                  <a:lnTo>
                    <a:pt x="196" y="233"/>
                  </a:lnTo>
                  <a:lnTo>
                    <a:pt x="200" y="233"/>
                  </a:lnTo>
                  <a:lnTo>
                    <a:pt x="200" y="233"/>
                  </a:lnTo>
                  <a:lnTo>
                    <a:pt x="205" y="235"/>
                  </a:lnTo>
                  <a:lnTo>
                    <a:pt x="206" y="238"/>
                  </a:lnTo>
                  <a:lnTo>
                    <a:pt x="209" y="243"/>
                  </a:lnTo>
                  <a:lnTo>
                    <a:pt x="210" y="250"/>
                  </a:lnTo>
                  <a:lnTo>
                    <a:pt x="213" y="255"/>
                  </a:lnTo>
                  <a:lnTo>
                    <a:pt x="213" y="255"/>
                  </a:lnTo>
                  <a:lnTo>
                    <a:pt x="216" y="257"/>
                  </a:lnTo>
                  <a:lnTo>
                    <a:pt x="222" y="259"/>
                  </a:lnTo>
                  <a:lnTo>
                    <a:pt x="240" y="262"/>
                  </a:lnTo>
                  <a:lnTo>
                    <a:pt x="269" y="266"/>
                  </a:lnTo>
                  <a:lnTo>
                    <a:pt x="269" y="266"/>
                  </a:lnTo>
                  <a:lnTo>
                    <a:pt x="286" y="267"/>
                  </a:lnTo>
                  <a:lnTo>
                    <a:pt x="286" y="267"/>
                  </a:lnTo>
                  <a:lnTo>
                    <a:pt x="286" y="263"/>
                  </a:lnTo>
                  <a:lnTo>
                    <a:pt x="286" y="263"/>
                  </a:lnTo>
                  <a:lnTo>
                    <a:pt x="286" y="257"/>
                  </a:lnTo>
                  <a:lnTo>
                    <a:pt x="289" y="253"/>
                  </a:lnTo>
                  <a:lnTo>
                    <a:pt x="291" y="249"/>
                  </a:lnTo>
                  <a:lnTo>
                    <a:pt x="296" y="246"/>
                  </a:lnTo>
                  <a:lnTo>
                    <a:pt x="296" y="246"/>
                  </a:lnTo>
                  <a:lnTo>
                    <a:pt x="303" y="243"/>
                  </a:lnTo>
                  <a:lnTo>
                    <a:pt x="310" y="242"/>
                  </a:lnTo>
                  <a:lnTo>
                    <a:pt x="310" y="242"/>
                  </a:lnTo>
                  <a:lnTo>
                    <a:pt x="311" y="242"/>
                  </a:lnTo>
                  <a:lnTo>
                    <a:pt x="313" y="240"/>
                  </a:lnTo>
                  <a:lnTo>
                    <a:pt x="311" y="236"/>
                  </a:lnTo>
                  <a:lnTo>
                    <a:pt x="308" y="232"/>
                  </a:lnTo>
                  <a:lnTo>
                    <a:pt x="306" y="230"/>
                  </a:lnTo>
                  <a:lnTo>
                    <a:pt x="306" y="2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7" name="Freeform 341">
              <a:extLst>
                <a:ext uri="{FF2B5EF4-FFF2-40B4-BE49-F238E27FC236}">
                  <a16:creationId xmlns:a16="http://schemas.microsoft.com/office/drawing/2014/main" id="{30BB813D-A9A9-2EAE-9339-97B4308534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19917" y="2905424"/>
              <a:ext cx="966299" cy="448375"/>
            </a:xfrm>
            <a:custGeom>
              <a:avLst/>
              <a:gdLst/>
              <a:ahLst/>
              <a:cxnLst>
                <a:cxn ang="0">
                  <a:pos x="626" y="124"/>
                </a:cxn>
                <a:cxn ang="0">
                  <a:pos x="608" y="105"/>
                </a:cxn>
                <a:cxn ang="0">
                  <a:pos x="574" y="101"/>
                </a:cxn>
                <a:cxn ang="0">
                  <a:pos x="544" y="99"/>
                </a:cxn>
                <a:cxn ang="0">
                  <a:pos x="499" y="37"/>
                </a:cxn>
                <a:cxn ang="0">
                  <a:pos x="483" y="23"/>
                </a:cxn>
                <a:cxn ang="0">
                  <a:pos x="448" y="38"/>
                </a:cxn>
                <a:cxn ang="0">
                  <a:pos x="445" y="31"/>
                </a:cxn>
                <a:cxn ang="0">
                  <a:pos x="426" y="31"/>
                </a:cxn>
                <a:cxn ang="0">
                  <a:pos x="406" y="27"/>
                </a:cxn>
                <a:cxn ang="0">
                  <a:pos x="402" y="8"/>
                </a:cxn>
                <a:cxn ang="0">
                  <a:pos x="369" y="0"/>
                </a:cxn>
                <a:cxn ang="0">
                  <a:pos x="314" y="17"/>
                </a:cxn>
                <a:cxn ang="0">
                  <a:pos x="258" y="28"/>
                </a:cxn>
                <a:cxn ang="0">
                  <a:pos x="241" y="42"/>
                </a:cxn>
                <a:cxn ang="0">
                  <a:pos x="236" y="55"/>
                </a:cxn>
                <a:cxn ang="0">
                  <a:pos x="227" y="81"/>
                </a:cxn>
                <a:cxn ang="0">
                  <a:pos x="244" y="99"/>
                </a:cxn>
                <a:cxn ang="0">
                  <a:pos x="219" y="104"/>
                </a:cxn>
                <a:cxn ang="0">
                  <a:pos x="199" y="95"/>
                </a:cxn>
                <a:cxn ang="0">
                  <a:pos x="166" y="94"/>
                </a:cxn>
                <a:cxn ang="0">
                  <a:pos x="135" y="99"/>
                </a:cxn>
                <a:cxn ang="0">
                  <a:pos x="112" y="85"/>
                </a:cxn>
                <a:cxn ang="0">
                  <a:pos x="84" y="84"/>
                </a:cxn>
                <a:cxn ang="0">
                  <a:pos x="47" y="94"/>
                </a:cxn>
                <a:cxn ang="0">
                  <a:pos x="35" y="118"/>
                </a:cxn>
                <a:cxn ang="0">
                  <a:pos x="12" y="114"/>
                </a:cxn>
                <a:cxn ang="0">
                  <a:pos x="10" y="131"/>
                </a:cxn>
                <a:cxn ang="0">
                  <a:pos x="8" y="149"/>
                </a:cxn>
                <a:cxn ang="0">
                  <a:pos x="28" y="163"/>
                </a:cxn>
                <a:cxn ang="0">
                  <a:pos x="39" y="189"/>
                </a:cxn>
                <a:cxn ang="0">
                  <a:pos x="95" y="180"/>
                </a:cxn>
                <a:cxn ang="0">
                  <a:pos x="108" y="209"/>
                </a:cxn>
                <a:cxn ang="0">
                  <a:pos x="72" y="219"/>
                </a:cxn>
                <a:cxn ang="0">
                  <a:pos x="59" y="233"/>
                </a:cxn>
                <a:cxn ang="0">
                  <a:pos x="79" y="256"/>
                </a:cxn>
                <a:cxn ang="0">
                  <a:pos x="98" y="270"/>
                </a:cxn>
                <a:cxn ang="0">
                  <a:pos x="105" y="276"/>
                </a:cxn>
                <a:cxn ang="0">
                  <a:pos x="142" y="286"/>
                </a:cxn>
                <a:cxn ang="0">
                  <a:pos x="200" y="200"/>
                </a:cxn>
                <a:cxn ang="0">
                  <a:pos x="219" y="196"/>
                </a:cxn>
                <a:cxn ang="0">
                  <a:pos x="230" y="227"/>
                </a:cxn>
                <a:cxn ang="0">
                  <a:pos x="286" y="247"/>
                </a:cxn>
                <a:cxn ang="0">
                  <a:pos x="318" y="271"/>
                </a:cxn>
                <a:cxn ang="0">
                  <a:pos x="350" y="296"/>
                </a:cxn>
                <a:cxn ang="0">
                  <a:pos x="372" y="289"/>
                </a:cxn>
                <a:cxn ang="0">
                  <a:pos x="404" y="264"/>
                </a:cxn>
                <a:cxn ang="0">
                  <a:pos x="439" y="261"/>
                </a:cxn>
                <a:cxn ang="0">
                  <a:pos x="478" y="261"/>
                </a:cxn>
                <a:cxn ang="0">
                  <a:pos x="540" y="271"/>
                </a:cxn>
                <a:cxn ang="0">
                  <a:pos x="554" y="252"/>
                </a:cxn>
                <a:cxn ang="0">
                  <a:pos x="547" y="219"/>
                </a:cxn>
                <a:cxn ang="0">
                  <a:pos x="583" y="216"/>
                </a:cxn>
                <a:cxn ang="0">
                  <a:pos x="594" y="175"/>
                </a:cxn>
                <a:cxn ang="0">
                  <a:pos x="631" y="175"/>
                </a:cxn>
                <a:cxn ang="0">
                  <a:pos x="643" y="148"/>
                </a:cxn>
                <a:cxn ang="0">
                  <a:pos x="648" y="124"/>
                </a:cxn>
                <a:cxn ang="0">
                  <a:pos x="233" y="186"/>
                </a:cxn>
                <a:cxn ang="0">
                  <a:pos x="463" y="193"/>
                </a:cxn>
                <a:cxn ang="0">
                  <a:pos x="445" y="216"/>
                </a:cxn>
                <a:cxn ang="0">
                  <a:pos x="489" y="186"/>
                </a:cxn>
                <a:cxn ang="0">
                  <a:pos x="512" y="192"/>
                </a:cxn>
              </a:cxnLst>
              <a:rect l="0" t="0" r="r" b="b"/>
              <a:pathLst>
                <a:path w="653" h="303">
                  <a:moveTo>
                    <a:pt x="648" y="124"/>
                  </a:moveTo>
                  <a:lnTo>
                    <a:pt x="648" y="124"/>
                  </a:lnTo>
                  <a:lnTo>
                    <a:pt x="648" y="122"/>
                  </a:lnTo>
                  <a:lnTo>
                    <a:pt x="647" y="122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37" y="125"/>
                  </a:lnTo>
                  <a:lnTo>
                    <a:pt x="630" y="126"/>
                  </a:lnTo>
                  <a:lnTo>
                    <a:pt x="630" y="126"/>
                  </a:lnTo>
                  <a:lnTo>
                    <a:pt x="627" y="125"/>
                  </a:lnTo>
                  <a:lnTo>
                    <a:pt x="626" y="124"/>
                  </a:lnTo>
                  <a:lnTo>
                    <a:pt x="623" y="121"/>
                  </a:lnTo>
                  <a:lnTo>
                    <a:pt x="623" y="119"/>
                  </a:lnTo>
                  <a:lnTo>
                    <a:pt x="623" y="119"/>
                  </a:lnTo>
                  <a:lnTo>
                    <a:pt x="621" y="115"/>
                  </a:lnTo>
                  <a:lnTo>
                    <a:pt x="620" y="114"/>
                  </a:lnTo>
                  <a:lnTo>
                    <a:pt x="618" y="114"/>
                  </a:lnTo>
                  <a:lnTo>
                    <a:pt x="618" y="114"/>
                  </a:lnTo>
                  <a:lnTo>
                    <a:pt x="616" y="112"/>
                  </a:lnTo>
                  <a:lnTo>
                    <a:pt x="614" y="112"/>
                  </a:lnTo>
                  <a:lnTo>
                    <a:pt x="611" y="109"/>
                  </a:lnTo>
                  <a:lnTo>
                    <a:pt x="608" y="105"/>
                  </a:lnTo>
                  <a:lnTo>
                    <a:pt x="608" y="105"/>
                  </a:lnTo>
                  <a:lnTo>
                    <a:pt x="606" y="101"/>
                  </a:lnTo>
                  <a:lnTo>
                    <a:pt x="604" y="99"/>
                  </a:lnTo>
                  <a:lnTo>
                    <a:pt x="598" y="96"/>
                  </a:lnTo>
                  <a:lnTo>
                    <a:pt x="598" y="96"/>
                  </a:lnTo>
                  <a:lnTo>
                    <a:pt x="596" y="96"/>
                  </a:lnTo>
                  <a:lnTo>
                    <a:pt x="590" y="98"/>
                  </a:lnTo>
                  <a:lnTo>
                    <a:pt x="583" y="101"/>
                  </a:lnTo>
                  <a:lnTo>
                    <a:pt x="583" y="101"/>
                  </a:lnTo>
                  <a:lnTo>
                    <a:pt x="579" y="101"/>
                  </a:lnTo>
                  <a:lnTo>
                    <a:pt x="574" y="101"/>
                  </a:lnTo>
                  <a:lnTo>
                    <a:pt x="567" y="98"/>
                  </a:lnTo>
                  <a:lnTo>
                    <a:pt x="567" y="98"/>
                  </a:lnTo>
                  <a:lnTo>
                    <a:pt x="563" y="96"/>
                  </a:lnTo>
                  <a:lnTo>
                    <a:pt x="560" y="94"/>
                  </a:lnTo>
                  <a:lnTo>
                    <a:pt x="557" y="91"/>
                  </a:lnTo>
                  <a:lnTo>
                    <a:pt x="554" y="89"/>
                  </a:lnTo>
                  <a:lnTo>
                    <a:pt x="554" y="89"/>
                  </a:lnTo>
                  <a:lnTo>
                    <a:pt x="552" y="92"/>
                  </a:lnTo>
                  <a:lnTo>
                    <a:pt x="549" y="95"/>
                  </a:lnTo>
                  <a:lnTo>
                    <a:pt x="547" y="98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2" y="96"/>
                  </a:lnTo>
                  <a:lnTo>
                    <a:pt x="537" y="89"/>
                  </a:lnTo>
                  <a:lnTo>
                    <a:pt x="533" y="79"/>
                  </a:lnTo>
                  <a:lnTo>
                    <a:pt x="529" y="71"/>
                  </a:lnTo>
                  <a:lnTo>
                    <a:pt x="529" y="71"/>
                  </a:lnTo>
                  <a:lnTo>
                    <a:pt x="515" y="51"/>
                  </a:lnTo>
                  <a:lnTo>
                    <a:pt x="507" y="42"/>
                  </a:lnTo>
                  <a:lnTo>
                    <a:pt x="503" y="38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3" y="32"/>
                  </a:lnTo>
                  <a:lnTo>
                    <a:pt x="492" y="30"/>
                  </a:lnTo>
                  <a:lnTo>
                    <a:pt x="492" y="27"/>
                  </a:lnTo>
                  <a:lnTo>
                    <a:pt x="495" y="24"/>
                  </a:lnTo>
                  <a:lnTo>
                    <a:pt x="495" y="24"/>
                  </a:lnTo>
                  <a:lnTo>
                    <a:pt x="495" y="23"/>
                  </a:lnTo>
                  <a:lnTo>
                    <a:pt x="495" y="23"/>
                  </a:lnTo>
                  <a:lnTo>
                    <a:pt x="492" y="21"/>
                  </a:lnTo>
                  <a:lnTo>
                    <a:pt x="488" y="23"/>
                  </a:lnTo>
                  <a:lnTo>
                    <a:pt x="483" y="23"/>
                  </a:lnTo>
                  <a:lnTo>
                    <a:pt x="483" y="23"/>
                  </a:lnTo>
                  <a:lnTo>
                    <a:pt x="476" y="28"/>
                  </a:lnTo>
                  <a:lnTo>
                    <a:pt x="473" y="30"/>
                  </a:lnTo>
                  <a:lnTo>
                    <a:pt x="469" y="31"/>
                  </a:lnTo>
                  <a:lnTo>
                    <a:pt x="469" y="31"/>
                  </a:lnTo>
                  <a:lnTo>
                    <a:pt x="465" y="32"/>
                  </a:lnTo>
                  <a:lnTo>
                    <a:pt x="460" y="35"/>
                  </a:lnTo>
                  <a:lnTo>
                    <a:pt x="456" y="38"/>
                  </a:lnTo>
                  <a:lnTo>
                    <a:pt x="452" y="38"/>
                  </a:lnTo>
                  <a:lnTo>
                    <a:pt x="452" y="38"/>
                  </a:lnTo>
                  <a:lnTo>
                    <a:pt x="448" y="38"/>
                  </a:lnTo>
                  <a:lnTo>
                    <a:pt x="445" y="41"/>
                  </a:lnTo>
                  <a:lnTo>
                    <a:pt x="442" y="42"/>
                  </a:lnTo>
                  <a:lnTo>
                    <a:pt x="441" y="42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8" y="40"/>
                  </a:lnTo>
                  <a:lnTo>
                    <a:pt x="438" y="38"/>
                  </a:lnTo>
                  <a:lnTo>
                    <a:pt x="441" y="35"/>
                  </a:lnTo>
                  <a:lnTo>
                    <a:pt x="443" y="34"/>
                  </a:lnTo>
                  <a:lnTo>
                    <a:pt x="445" y="31"/>
                  </a:lnTo>
                  <a:lnTo>
                    <a:pt x="445" y="31"/>
                  </a:lnTo>
                  <a:lnTo>
                    <a:pt x="443" y="30"/>
                  </a:lnTo>
                  <a:lnTo>
                    <a:pt x="442" y="30"/>
                  </a:lnTo>
                  <a:lnTo>
                    <a:pt x="439" y="31"/>
                  </a:lnTo>
                  <a:lnTo>
                    <a:pt x="436" y="30"/>
                  </a:lnTo>
                  <a:lnTo>
                    <a:pt x="436" y="30"/>
                  </a:lnTo>
                  <a:lnTo>
                    <a:pt x="432" y="27"/>
                  </a:lnTo>
                  <a:lnTo>
                    <a:pt x="429" y="27"/>
                  </a:lnTo>
                  <a:lnTo>
                    <a:pt x="429" y="28"/>
                  </a:lnTo>
                  <a:lnTo>
                    <a:pt x="429" y="28"/>
                  </a:lnTo>
                  <a:lnTo>
                    <a:pt x="428" y="30"/>
                  </a:lnTo>
                  <a:lnTo>
                    <a:pt x="426" y="31"/>
                  </a:lnTo>
                  <a:lnTo>
                    <a:pt x="425" y="30"/>
                  </a:lnTo>
                  <a:lnTo>
                    <a:pt x="425" y="28"/>
                  </a:lnTo>
                  <a:lnTo>
                    <a:pt x="425" y="28"/>
                  </a:lnTo>
                  <a:lnTo>
                    <a:pt x="424" y="25"/>
                  </a:lnTo>
                  <a:lnTo>
                    <a:pt x="422" y="24"/>
                  </a:lnTo>
                  <a:lnTo>
                    <a:pt x="421" y="23"/>
                  </a:lnTo>
                  <a:lnTo>
                    <a:pt x="418" y="24"/>
                  </a:lnTo>
                  <a:lnTo>
                    <a:pt x="418" y="24"/>
                  </a:lnTo>
                  <a:lnTo>
                    <a:pt x="415" y="25"/>
                  </a:lnTo>
                  <a:lnTo>
                    <a:pt x="411" y="27"/>
                  </a:lnTo>
                  <a:lnTo>
                    <a:pt x="406" y="27"/>
                  </a:lnTo>
                  <a:lnTo>
                    <a:pt x="404" y="27"/>
                  </a:lnTo>
                  <a:lnTo>
                    <a:pt x="404" y="27"/>
                  </a:lnTo>
                  <a:lnTo>
                    <a:pt x="404" y="24"/>
                  </a:lnTo>
                  <a:lnTo>
                    <a:pt x="404" y="23"/>
                  </a:lnTo>
                  <a:lnTo>
                    <a:pt x="405" y="20"/>
                  </a:lnTo>
                  <a:lnTo>
                    <a:pt x="405" y="20"/>
                  </a:lnTo>
                  <a:lnTo>
                    <a:pt x="405" y="17"/>
                  </a:lnTo>
                  <a:lnTo>
                    <a:pt x="404" y="14"/>
                  </a:lnTo>
                  <a:lnTo>
                    <a:pt x="402" y="11"/>
                  </a:lnTo>
                  <a:lnTo>
                    <a:pt x="402" y="8"/>
                  </a:lnTo>
                  <a:lnTo>
                    <a:pt x="402" y="8"/>
                  </a:lnTo>
                  <a:lnTo>
                    <a:pt x="402" y="5"/>
                  </a:lnTo>
                  <a:lnTo>
                    <a:pt x="399" y="3"/>
                  </a:lnTo>
                  <a:lnTo>
                    <a:pt x="395" y="1"/>
                  </a:lnTo>
                  <a:lnTo>
                    <a:pt x="392" y="1"/>
                  </a:lnTo>
                  <a:lnTo>
                    <a:pt x="392" y="1"/>
                  </a:lnTo>
                  <a:lnTo>
                    <a:pt x="389" y="3"/>
                  </a:lnTo>
                  <a:lnTo>
                    <a:pt x="387" y="3"/>
                  </a:lnTo>
                  <a:lnTo>
                    <a:pt x="379" y="0"/>
                  </a:lnTo>
                  <a:lnTo>
                    <a:pt x="379" y="0"/>
                  </a:lnTo>
                  <a:lnTo>
                    <a:pt x="375" y="0"/>
                  </a:lnTo>
                  <a:lnTo>
                    <a:pt x="369" y="0"/>
                  </a:lnTo>
                  <a:lnTo>
                    <a:pt x="362" y="3"/>
                  </a:lnTo>
                  <a:lnTo>
                    <a:pt x="359" y="4"/>
                  </a:lnTo>
                  <a:lnTo>
                    <a:pt x="359" y="4"/>
                  </a:lnTo>
                  <a:lnTo>
                    <a:pt x="359" y="5"/>
                  </a:lnTo>
                  <a:lnTo>
                    <a:pt x="357" y="7"/>
                  </a:lnTo>
                  <a:lnTo>
                    <a:pt x="350" y="10"/>
                  </a:lnTo>
                  <a:lnTo>
                    <a:pt x="337" y="13"/>
                  </a:lnTo>
                  <a:lnTo>
                    <a:pt x="337" y="13"/>
                  </a:lnTo>
                  <a:lnTo>
                    <a:pt x="325" y="15"/>
                  </a:lnTo>
                  <a:lnTo>
                    <a:pt x="314" y="17"/>
                  </a:lnTo>
                  <a:lnTo>
                    <a:pt x="314" y="17"/>
                  </a:lnTo>
                  <a:lnTo>
                    <a:pt x="305" y="20"/>
                  </a:lnTo>
                  <a:lnTo>
                    <a:pt x="303" y="21"/>
                  </a:lnTo>
                  <a:lnTo>
                    <a:pt x="297" y="21"/>
                  </a:lnTo>
                  <a:lnTo>
                    <a:pt x="297" y="21"/>
                  </a:lnTo>
                  <a:lnTo>
                    <a:pt x="286" y="23"/>
                  </a:lnTo>
                  <a:lnTo>
                    <a:pt x="278" y="24"/>
                  </a:lnTo>
                  <a:lnTo>
                    <a:pt x="273" y="27"/>
                  </a:lnTo>
                  <a:lnTo>
                    <a:pt x="273" y="27"/>
                  </a:lnTo>
                  <a:lnTo>
                    <a:pt x="268" y="28"/>
                  </a:lnTo>
                  <a:lnTo>
                    <a:pt x="263" y="28"/>
                  </a:lnTo>
                  <a:lnTo>
                    <a:pt x="258" y="28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0" y="30"/>
                  </a:lnTo>
                  <a:lnTo>
                    <a:pt x="247" y="30"/>
                  </a:lnTo>
                  <a:lnTo>
                    <a:pt x="243" y="30"/>
                  </a:lnTo>
                  <a:lnTo>
                    <a:pt x="240" y="30"/>
                  </a:lnTo>
                  <a:lnTo>
                    <a:pt x="240" y="30"/>
                  </a:lnTo>
                  <a:lnTo>
                    <a:pt x="240" y="31"/>
                  </a:lnTo>
                  <a:lnTo>
                    <a:pt x="239" y="35"/>
                  </a:lnTo>
                  <a:lnTo>
                    <a:pt x="240" y="40"/>
                  </a:lnTo>
                  <a:lnTo>
                    <a:pt x="241" y="42"/>
                  </a:lnTo>
                  <a:lnTo>
                    <a:pt x="241" y="42"/>
                  </a:lnTo>
                  <a:lnTo>
                    <a:pt x="244" y="45"/>
                  </a:lnTo>
                  <a:lnTo>
                    <a:pt x="249" y="47"/>
                  </a:lnTo>
                  <a:lnTo>
                    <a:pt x="253" y="48"/>
                  </a:lnTo>
                  <a:lnTo>
                    <a:pt x="256" y="50"/>
                  </a:lnTo>
                  <a:lnTo>
                    <a:pt x="256" y="50"/>
                  </a:lnTo>
                  <a:lnTo>
                    <a:pt x="254" y="51"/>
                  </a:lnTo>
                  <a:lnTo>
                    <a:pt x="250" y="52"/>
                  </a:lnTo>
                  <a:lnTo>
                    <a:pt x="239" y="52"/>
                  </a:lnTo>
                  <a:lnTo>
                    <a:pt x="239" y="52"/>
                  </a:lnTo>
                  <a:lnTo>
                    <a:pt x="236" y="55"/>
                  </a:lnTo>
                  <a:lnTo>
                    <a:pt x="234" y="58"/>
                  </a:lnTo>
                  <a:lnTo>
                    <a:pt x="234" y="61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7"/>
                  </a:lnTo>
                  <a:lnTo>
                    <a:pt x="233" y="69"/>
                  </a:lnTo>
                  <a:lnTo>
                    <a:pt x="226" y="72"/>
                  </a:lnTo>
                  <a:lnTo>
                    <a:pt x="226" y="72"/>
                  </a:lnTo>
                  <a:lnTo>
                    <a:pt x="224" y="75"/>
                  </a:lnTo>
                  <a:lnTo>
                    <a:pt x="224" y="78"/>
                  </a:lnTo>
                  <a:lnTo>
                    <a:pt x="227" y="81"/>
                  </a:lnTo>
                  <a:lnTo>
                    <a:pt x="230" y="81"/>
                  </a:lnTo>
                  <a:lnTo>
                    <a:pt x="230" y="81"/>
                  </a:lnTo>
                  <a:lnTo>
                    <a:pt x="233" y="82"/>
                  </a:lnTo>
                  <a:lnTo>
                    <a:pt x="236" y="84"/>
                  </a:lnTo>
                  <a:lnTo>
                    <a:pt x="241" y="85"/>
                  </a:lnTo>
                  <a:lnTo>
                    <a:pt x="241" y="85"/>
                  </a:lnTo>
                  <a:lnTo>
                    <a:pt x="243" y="87"/>
                  </a:lnTo>
                  <a:lnTo>
                    <a:pt x="244" y="89"/>
                  </a:lnTo>
                  <a:lnTo>
                    <a:pt x="246" y="96"/>
                  </a:lnTo>
                  <a:lnTo>
                    <a:pt x="246" y="96"/>
                  </a:lnTo>
                  <a:lnTo>
                    <a:pt x="244" y="99"/>
                  </a:lnTo>
                  <a:lnTo>
                    <a:pt x="243" y="101"/>
                  </a:lnTo>
                  <a:lnTo>
                    <a:pt x="240" y="102"/>
                  </a:lnTo>
                  <a:lnTo>
                    <a:pt x="236" y="102"/>
                  </a:lnTo>
                  <a:lnTo>
                    <a:pt x="236" y="102"/>
                  </a:lnTo>
                  <a:lnTo>
                    <a:pt x="231" y="101"/>
                  </a:lnTo>
                  <a:lnTo>
                    <a:pt x="229" y="99"/>
                  </a:lnTo>
                  <a:lnTo>
                    <a:pt x="223" y="96"/>
                  </a:lnTo>
                  <a:lnTo>
                    <a:pt x="223" y="96"/>
                  </a:lnTo>
                  <a:lnTo>
                    <a:pt x="222" y="98"/>
                  </a:lnTo>
                  <a:lnTo>
                    <a:pt x="220" y="101"/>
                  </a:lnTo>
                  <a:lnTo>
                    <a:pt x="219" y="104"/>
                  </a:lnTo>
                  <a:lnTo>
                    <a:pt x="217" y="105"/>
                  </a:lnTo>
                  <a:lnTo>
                    <a:pt x="217" y="105"/>
                  </a:lnTo>
                  <a:lnTo>
                    <a:pt x="216" y="105"/>
                  </a:lnTo>
                  <a:lnTo>
                    <a:pt x="214" y="104"/>
                  </a:lnTo>
                  <a:lnTo>
                    <a:pt x="213" y="101"/>
                  </a:lnTo>
                  <a:lnTo>
                    <a:pt x="210" y="99"/>
                  </a:lnTo>
                  <a:lnTo>
                    <a:pt x="210" y="99"/>
                  </a:lnTo>
                  <a:lnTo>
                    <a:pt x="203" y="99"/>
                  </a:lnTo>
                  <a:lnTo>
                    <a:pt x="202" y="98"/>
                  </a:lnTo>
                  <a:lnTo>
                    <a:pt x="199" y="95"/>
                  </a:lnTo>
                  <a:lnTo>
                    <a:pt x="199" y="95"/>
                  </a:lnTo>
                  <a:lnTo>
                    <a:pt x="197" y="92"/>
                  </a:lnTo>
                  <a:lnTo>
                    <a:pt x="193" y="91"/>
                  </a:lnTo>
                  <a:lnTo>
                    <a:pt x="187" y="92"/>
                  </a:lnTo>
                  <a:lnTo>
                    <a:pt x="183" y="94"/>
                  </a:lnTo>
                  <a:lnTo>
                    <a:pt x="183" y="94"/>
                  </a:lnTo>
                  <a:lnTo>
                    <a:pt x="180" y="96"/>
                  </a:lnTo>
                  <a:lnTo>
                    <a:pt x="179" y="96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0" y="92"/>
                  </a:lnTo>
                  <a:lnTo>
                    <a:pt x="166" y="94"/>
                  </a:lnTo>
                  <a:lnTo>
                    <a:pt x="162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6" y="101"/>
                  </a:lnTo>
                  <a:lnTo>
                    <a:pt x="153" y="102"/>
                  </a:lnTo>
                  <a:lnTo>
                    <a:pt x="149" y="102"/>
                  </a:lnTo>
                  <a:lnTo>
                    <a:pt x="143" y="99"/>
                  </a:lnTo>
                  <a:lnTo>
                    <a:pt x="143" y="99"/>
                  </a:lnTo>
                  <a:lnTo>
                    <a:pt x="138" y="96"/>
                  </a:lnTo>
                  <a:lnTo>
                    <a:pt x="135" y="98"/>
                  </a:lnTo>
                  <a:lnTo>
                    <a:pt x="135" y="99"/>
                  </a:lnTo>
                  <a:lnTo>
                    <a:pt x="135" y="99"/>
                  </a:lnTo>
                  <a:lnTo>
                    <a:pt x="133" y="102"/>
                  </a:lnTo>
                  <a:lnTo>
                    <a:pt x="132" y="102"/>
                  </a:lnTo>
                  <a:lnTo>
                    <a:pt x="130" y="99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29" y="95"/>
                  </a:lnTo>
                  <a:lnTo>
                    <a:pt x="125" y="92"/>
                  </a:lnTo>
                  <a:lnTo>
                    <a:pt x="116" y="87"/>
                  </a:lnTo>
                  <a:lnTo>
                    <a:pt x="116" y="87"/>
                  </a:lnTo>
                  <a:lnTo>
                    <a:pt x="112" y="85"/>
                  </a:lnTo>
                  <a:lnTo>
                    <a:pt x="106" y="84"/>
                  </a:lnTo>
                  <a:lnTo>
                    <a:pt x="101" y="82"/>
                  </a:lnTo>
                  <a:lnTo>
                    <a:pt x="98" y="81"/>
                  </a:lnTo>
                  <a:lnTo>
                    <a:pt x="98" y="81"/>
                  </a:lnTo>
                  <a:lnTo>
                    <a:pt x="96" y="79"/>
                  </a:lnTo>
                  <a:lnTo>
                    <a:pt x="93" y="78"/>
                  </a:lnTo>
                  <a:lnTo>
                    <a:pt x="89" y="78"/>
                  </a:lnTo>
                  <a:lnTo>
                    <a:pt x="86" y="81"/>
                  </a:lnTo>
                  <a:lnTo>
                    <a:pt x="86" y="81"/>
                  </a:lnTo>
                  <a:lnTo>
                    <a:pt x="85" y="84"/>
                  </a:lnTo>
                  <a:lnTo>
                    <a:pt x="84" y="84"/>
                  </a:lnTo>
                  <a:lnTo>
                    <a:pt x="78" y="81"/>
                  </a:lnTo>
                  <a:lnTo>
                    <a:pt x="78" y="81"/>
                  </a:lnTo>
                  <a:lnTo>
                    <a:pt x="75" y="81"/>
                  </a:lnTo>
                  <a:lnTo>
                    <a:pt x="72" y="81"/>
                  </a:lnTo>
                  <a:lnTo>
                    <a:pt x="66" y="84"/>
                  </a:lnTo>
                  <a:lnTo>
                    <a:pt x="66" y="84"/>
                  </a:lnTo>
                  <a:lnTo>
                    <a:pt x="58" y="89"/>
                  </a:lnTo>
                  <a:lnTo>
                    <a:pt x="54" y="91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7" y="94"/>
                  </a:lnTo>
                  <a:lnTo>
                    <a:pt x="45" y="95"/>
                  </a:lnTo>
                  <a:lnTo>
                    <a:pt x="44" y="98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7" y="101"/>
                  </a:lnTo>
                  <a:lnTo>
                    <a:pt x="35" y="104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8" y="114"/>
                  </a:lnTo>
                  <a:lnTo>
                    <a:pt x="38" y="116"/>
                  </a:lnTo>
                  <a:lnTo>
                    <a:pt x="35" y="118"/>
                  </a:lnTo>
                  <a:lnTo>
                    <a:pt x="35" y="118"/>
                  </a:lnTo>
                  <a:lnTo>
                    <a:pt x="32" y="119"/>
                  </a:lnTo>
                  <a:lnTo>
                    <a:pt x="31" y="118"/>
                  </a:lnTo>
                  <a:lnTo>
                    <a:pt x="28" y="115"/>
                  </a:lnTo>
                  <a:lnTo>
                    <a:pt x="25" y="111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8" y="106"/>
                  </a:lnTo>
                  <a:lnTo>
                    <a:pt x="15" y="108"/>
                  </a:lnTo>
                  <a:lnTo>
                    <a:pt x="14" y="109"/>
                  </a:lnTo>
                  <a:lnTo>
                    <a:pt x="12" y="114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0" y="118"/>
                  </a:lnTo>
                  <a:lnTo>
                    <a:pt x="7" y="121"/>
                  </a:lnTo>
                  <a:lnTo>
                    <a:pt x="4" y="124"/>
                  </a:lnTo>
                  <a:lnTo>
                    <a:pt x="4" y="124"/>
                  </a:lnTo>
                  <a:lnTo>
                    <a:pt x="4" y="126"/>
                  </a:lnTo>
                  <a:lnTo>
                    <a:pt x="5" y="128"/>
                  </a:lnTo>
                  <a:lnTo>
                    <a:pt x="8" y="129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8" y="133"/>
                  </a:lnTo>
                  <a:lnTo>
                    <a:pt x="7" y="135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1" y="141"/>
                  </a:lnTo>
                  <a:lnTo>
                    <a:pt x="0" y="143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2" y="148"/>
                  </a:lnTo>
                  <a:lnTo>
                    <a:pt x="5" y="148"/>
                  </a:lnTo>
                  <a:lnTo>
                    <a:pt x="8" y="149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10" y="159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8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5" y="162"/>
                  </a:lnTo>
                  <a:lnTo>
                    <a:pt x="28" y="163"/>
                  </a:lnTo>
                  <a:lnTo>
                    <a:pt x="34" y="172"/>
                  </a:lnTo>
                  <a:lnTo>
                    <a:pt x="34" y="172"/>
                  </a:lnTo>
                  <a:lnTo>
                    <a:pt x="38" y="179"/>
                  </a:lnTo>
                  <a:lnTo>
                    <a:pt x="38" y="180"/>
                  </a:lnTo>
                  <a:lnTo>
                    <a:pt x="35" y="182"/>
                  </a:lnTo>
                  <a:lnTo>
                    <a:pt x="35" y="182"/>
                  </a:lnTo>
                  <a:lnTo>
                    <a:pt x="34" y="183"/>
                  </a:lnTo>
                  <a:lnTo>
                    <a:pt x="34" y="185"/>
                  </a:lnTo>
                  <a:lnTo>
                    <a:pt x="35" y="186"/>
                  </a:lnTo>
                  <a:lnTo>
                    <a:pt x="39" y="189"/>
                  </a:lnTo>
                  <a:lnTo>
                    <a:pt x="39" y="189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5" y="185"/>
                  </a:lnTo>
                  <a:lnTo>
                    <a:pt x="64" y="180"/>
                  </a:lnTo>
                  <a:lnTo>
                    <a:pt x="72" y="179"/>
                  </a:lnTo>
                  <a:lnTo>
                    <a:pt x="81" y="179"/>
                  </a:lnTo>
                  <a:lnTo>
                    <a:pt x="81" y="179"/>
                  </a:lnTo>
                  <a:lnTo>
                    <a:pt x="89" y="180"/>
                  </a:lnTo>
                  <a:lnTo>
                    <a:pt x="95" y="180"/>
                  </a:lnTo>
                  <a:lnTo>
                    <a:pt x="101" y="180"/>
                  </a:lnTo>
                  <a:lnTo>
                    <a:pt x="103" y="182"/>
                  </a:lnTo>
                  <a:lnTo>
                    <a:pt x="106" y="183"/>
                  </a:lnTo>
                  <a:lnTo>
                    <a:pt x="106" y="183"/>
                  </a:lnTo>
                  <a:lnTo>
                    <a:pt x="106" y="186"/>
                  </a:lnTo>
                  <a:lnTo>
                    <a:pt x="108" y="189"/>
                  </a:lnTo>
                  <a:lnTo>
                    <a:pt x="108" y="196"/>
                  </a:lnTo>
                  <a:lnTo>
                    <a:pt x="108" y="203"/>
                  </a:lnTo>
                  <a:lnTo>
                    <a:pt x="108" y="207"/>
                  </a:lnTo>
                  <a:lnTo>
                    <a:pt x="108" y="207"/>
                  </a:lnTo>
                  <a:lnTo>
                    <a:pt x="108" y="209"/>
                  </a:lnTo>
                  <a:lnTo>
                    <a:pt x="106" y="210"/>
                  </a:lnTo>
                  <a:lnTo>
                    <a:pt x="103" y="212"/>
                  </a:lnTo>
                  <a:lnTo>
                    <a:pt x="98" y="212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85" y="212"/>
                  </a:lnTo>
                  <a:lnTo>
                    <a:pt x="78" y="213"/>
                  </a:lnTo>
                  <a:lnTo>
                    <a:pt x="74" y="216"/>
                  </a:lnTo>
                  <a:lnTo>
                    <a:pt x="72" y="217"/>
                  </a:lnTo>
                  <a:lnTo>
                    <a:pt x="72" y="219"/>
                  </a:lnTo>
                  <a:lnTo>
                    <a:pt x="72" y="219"/>
                  </a:lnTo>
                  <a:lnTo>
                    <a:pt x="75" y="227"/>
                  </a:lnTo>
                  <a:lnTo>
                    <a:pt x="75" y="229"/>
                  </a:lnTo>
                  <a:lnTo>
                    <a:pt x="74" y="229"/>
                  </a:lnTo>
                  <a:lnTo>
                    <a:pt x="69" y="227"/>
                  </a:lnTo>
                  <a:lnTo>
                    <a:pt x="69" y="227"/>
                  </a:lnTo>
                  <a:lnTo>
                    <a:pt x="66" y="226"/>
                  </a:lnTo>
                  <a:lnTo>
                    <a:pt x="64" y="226"/>
                  </a:lnTo>
                  <a:lnTo>
                    <a:pt x="61" y="227"/>
                  </a:lnTo>
                  <a:lnTo>
                    <a:pt x="59" y="229"/>
                  </a:lnTo>
                  <a:lnTo>
                    <a:pt x="59" y="232"/>
                  </a:lnTo>
                  <a:lnTo>
                    <a:pt x="59" y="233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5" y="234"/>
                  </a:lnTo>
                  <a:lnTo>
                    <a:pt x="69" y="236"/>
                  </a:lnTo>
                  <a:lnTo>
                    <a:pt x="72" y="240"/>
                  </a:lnTo>
                  <a:lnTo>
                    <a:pt x="74" y="243"/>
                  </a:lnTo>
                  <a:lnTo>
                    <a:pt x="74" y="243"/>
                  </a:lnTo>
                  <a:lnTo>
                    <a:pt x="75" y="252"/>
                  </a:lnTo>
                  <a:lnTo>
                    <a:pt x="76" y="254"/>
                  </a:lnTo>
                  <a:lnTo>
                    <a:pt x="78" y="256"/>
                  </a:lnTo>
                  <a:lnTo>
                    <a:pt x="79" y="256"/>
                  </a:lnTo>
                  <a:lnTo>
                    <a:pt x="79" y="256"/>
                  </a:lnTo>
                  <a:lnTo>
                    <a:pt x="82" y="256"/>
                  </a:lnTo>
                  <a:lnTo>
                    <a:pt x="84" y="259"/>
                  </a:lnTo>
                  <a:lnTo>
                    <a:pt x="86" y="261"/>
                  </a:lnTo>
                  <a:lnTo>
                    <a:pt x="91" y="263"/>
                  </a:lnTo>
                  <a:lnTo>
                    <a:pt x="91" y="263"/>
                  </a:lnTo>
                  <a:lnTo>
                    <a:pt x="95" y="263"/>
                  </a:lnTo>
                  <a:lnTo>
                    <a:pt x="99" y="264"/>
                  </a:lnTo>
                  <a:lnTo>
                    <a:pt x="101" y="266"/>
                  </a:lnTo>
                  <a:lnTo>
                    <a:pt x="98" y="270"/>
                  </a:lnTo>
                  <a:lnTo>
                    <a:pt x="98" y="270"/>
                  </a:lnTo>
                  <a:lnTo>
                    <a:pt x="96" y="273"/>
                  </a:lnTo>
                  <a:lnTo>
                    <a:pt x="96" y="277"/>
                  </a:lnTo>
                  <a:lnTo>
                    <a:pt x="98" y="284"/>
                  </a:lnTo>
                  <a:lnTo>
                    <a:pt x="101" y="290"/>
                  </a:lnTo>
                  <a:lnTo>
                    <a:pt x="102" y="290"/>
                  </a:lnTo>
                  <a:lnTo>
                    <a:pt x="103" y="290"/>
                  </a:lnTo>
                  <a:lnTo>
                    <a:pt x="103" y="290"/>
                  </a:lnTo>
                  <a:lnTo>
                    <a:pt x="103" y="284"/>
                  </a:lnTo>
                  <a:lnTo>
                    <a:pt x="105" y="279"/>
                  </a:lnTo>
                  <a:lnTo>
                    <a:pt x="105" y="279"/>
                  </a:lnTo>
                  <a:lnTo>
                    <a:pt x="105" y="276"/>
                  </a:lnTo>
                  <a:lnTo>
                    <a:pt x="106" y="274"/>
                  </a:lnTo>
                  <a:lnTo>
                    <a:pt x="108" y="273"/>
                  </a:lnTo>
                  <a:lnTo>
                    <a:pt x="111" y="271"/>
                  </a:lnTo>
                  <a:lnTo>
                    <a:pt x="116" y="270"/>
                  </a:lnTo>
                  <a:lnTo>
                    <a:pt x="122" y="270"/>
                  </a:lnTo>
                  <a:lnTo>
                    <a:pt x="122" y="270"/>
                  </a:lnTo>
                  <a:lnTo>
                    <a:pt x="126" y="271"/>
                  </a:lnTo>
                  <a:lnTo>
                    <a:pt x="132" y="274"/>
                  </a:lnTo>
                  <a:lnTo>
                    <a:pt x="136" y="280"/>
                  </a:lnTo>
                  <a:lnTo>
                    <a:pt x="142" y="286"/>
                  </a:lnTo>
                  <a:lnTo>
                    <a:pt x="142" y="286"/>
                  </a:lnTo>
                  <a:lnTo>
                    <a:pt x="146" y="289"/>
                  </a:lnTo>
                  <a:lnTo>
                    <a:pt x="149" y="290"/>
                  </a:lnTo>
                  <a:lnTo>
                    <a:pt x="152" y="289"/>
                  </a:lnTo>
                  <a:lnTo>
                    <a:pt x="153" y="289"/>
                  </a:lnTo>
                  <a:lnTo>
                    <a:pt x="155" y="217"/>
                  </a:lnTo>
                  <a:lnTo>
                    <a:pt x="196" y="206"/>
                  </a:lnTo>
                  <a:lnTo>
                    <a:pt x="196" y="206"/>
                  </a:lnTo>
                  <a:lnTo>
                    <a:pt x="197" y="203"/>
                  </a:lnTo>
                  <a:lnTo>
                    <a:pt x="197" y="203"/>
                  </a:lnTo>
                  <a:lnTo>
                    <a:pt x="199" y="202"/>
                  </a:lnTo>
                  <a:lnTo>
                    <a:pt x="200" y="200"/>
                  </a:lnTo>
                  <a:lnTo>
                    <a:pt x="204" y="200"/>
                  </a:lnTo>
                  <a:lnTo>
                    <a:pt x="209" y="202"/>
                  </a:lnTo>
                  <a:lnTo>
                    <a:pt x="212" y="205"/>
                  </a:lnTo>
                  <a:lnTo>
                    <a:pt x="212" y="205"/>
                  </a:lnTo>
                  <a:lnTo>
                    <a:pt x="212" y="205"/>
                  </a:lnTo>
                  <a:lnTo>
                    <a:pt x="213" y="203"/>
                  </a:lnTo>
                  <a:lnTo>
                    <a:pt x="213" y="200"/>
                  </a:lnTo>
                  <a:lnTo>
                    <a:pt x="214" y="197"/>
                  </a:lnTo>
                  <a:lnTo>
                    <a:pt x="216" y="196"/>
                  </a:lnTo>
                  <a:lnTo>
                    <a:pt x="219" y="196"/>
                  </a:lnTo>
                  <a:lnTo>
                    <a:pt x="219" y="196"/>
                  </a:lnTo>
                  <a:lnTo>
                    <a:pt x="220" y="197"/>
                  </a:lnTo>
                  <a:lnTo>
                    <a:pt x="220" y="197"/>
                  </a:lnTo>
                  <a:lnTo>
                    <a:pt x="220" y="202"/>
                  </a:lnTo>
                  <a:lnTo>
                    <a:pt x="220" y="205"/>
                  </a:lnTo>
                  <a:lnTo>
                    <a:pt x="220" y="206"/>
                  </a:lnTo>
                  <a:lnTo>
                    <a:pt x="222" y="206"/>
                  </a:lnTo>
                  <a:lnTo>
                    <a:pt x="222" y="206"/>
                  </a:lnTo>
                  <a:lnTo>
                    <a:pt x="224" y="207"/>
                  </a:lnTo>
                  <a:lnTo>
                    <a:pt x="229" y="213"/>
                  </a:lnTo>
                  <a:lnTo>
                    <a:pt x="230" y="220"/>
                  </a:lnTo>
                  <a:lnTo>
                    <a:pt x="230" y="227"/>
                  </a:lnTo>
                  <a:lnTo>
                    <a:pt x="230" y="227"/>
                  </a:lnTo>
                  <a:lnTo>
                    <a:pt x="241" y="237"/>
                  </a:lnTo>
                  <a:lnTo>
                    <a:pt x="249" y="247"/>
                  </a:lnTo>
                  <a:lnTo>
                    <a:pt x="249" y="247"/>
                  </a:lnTo>
                  <a:lnTo>
                    <a:pt x="250" y="249"/>
                  </a:lnTo>
                  <a:lnTo>
                    <a:pt x="253" y="249"/>
                  </a:lnTo>
                  <a:lnTo>
                    <a:pt x="258" y="247"/>
                  </a:lnTo>
                  <a:lnTo>
                    <a:pt x="266" y="246"/>
                  </a:lnTo>
                  <a:lnTo>
                    <a:pt x="270" y="246"/>
                  </a:lnTo>
                  <a:lnTo>
                    <a:pt x="270" y="246"/>
                  </a:lnTo>
                  <a:lnTo>
                    <a:pt x="286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5" y="249"/>
                  </a:lnTo>
                  <a:lnTo>
                    <a:pt x="308" y="252"/>
                  </a:lnTo>
                  <a:lnTo>
                    <a:pt x="311" y="254"/>
                  </a:lnTo>
                  <a:lnTo>
                    <a:pt x="315" y="257"/>
                  </a:lnTo>
                  <a:lnTo>
                    <a:pt x="315" y="257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71"/>
                  </a:lnTo>
                  <a:lnTo>
                    <a:pt x="318" y="271"/>
                  </a:lnTo>
                  <a:lnTo>
                    <a:pt x="320" y="276"/>
                  </a:lnTo>
                  <a:lnTo>
                    <a:pt x="323" y="280"/>
                  </a:lnTo>
                  <a:lnTo>
                    <a:pt x="325" y="284"/>
                  </a:lnTo>
                  <a:lnTo>
                    <a:pt x="328" y="289"/>
                  </a:lnTo>
                  <a:lnTo>
                    <a:pt x="328" y="289"/>
                  </a:lnTo>
                  <a:lnTo>
                    <a:pt x="328" y="290"/>
                  </a:lnTo>
                  <a:lnTo>
                    <a:pt x="330" y="291"/>
                  </a:lnTo>
                  <a:lnTo>
                    <a:pt x="332" y="291"/>
                  </a:lnTo>
                  <a:lnTo>
                    <a:pt x="341" y="293"/>
                  </a:lnTo>
                  <a:lnTo>
                    <a:pt x="341" y="293"/>
                  </a:lnTo>
                  <a:lnTo>
                    <a:pt x="350" y="296"/>
                  </a:lnTo>
                  <a:lnTo>
                    <a:pt x="354" y="297"/>
                  </a:lnTo>
                  <a:lnTo>
                    <a:pt x="355" y="300"/>
                  </a:lnTo>
                  <a:lnTo>
                    <a:pt x="355" y="300"/>
                  </a:lnTo>
                  <a:lnTo>
                    <a:pt x="357" y="303"/>
                  </a:lnTo>
                  <a:lnTo>
                    <a:pt x="358" y="303"/>
                  </a:lnTo>
                  <a:lnTo>
                    <a:pt x="361" y="301"/>
                  </a:lnTo>
                  <a:lnTo>
                    <a:pt x="362" y="298"/>
                  </a:lnTo>
                  <a:lnTo>
                    <a:pt x="362" y="298"/>
                  </a:lnTo>
                  <a:lnTo>
                    <a:pt x="364" y="296"/>
                  </a:lnTo>
                  <a:lnTo>
                    <a:pt x="367" y="291"/>
                  </a:lnTo>
                  <a:lnTo>
                    <a:pt x="372" y="289"/>
                  </a:lnTo>
                  <a:lnTo>
                    <a:pt x="379" y="286"/>
                  </a:lnTo>
                  <a:lnTo>
                    <a:pt x="379" y="286"/>
                  </a:lnTo>
                  <a:lnTo>
                    <a:pt x="384" y="284"/>
                  </a:lnTo>
                  <a:lnTo>
                    <a:pt x="388" y="284"/>
                  </a:lnTo>
                  <a:lnTo>
                    <a:pt x="388" y="284"/>
                  </a:lnTo>
                  <a:lnTo>
                    <a:pt x="391" y="279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9" y="271"/>
                  </a:lnTo>
                  <a:lnTo>
                    <a:pt x="402" y="269"/>
                  </a:lnTo>
                  <a:lnTo>
                    <a:pt x="404" y="264"/>
                  </a:lnTo>
                  <a:lnTo>
                    <a:pt x="404" y="264"/>
                  </a:lnTo>
                  <a:lnTo>
                    <a:pt x="404" y="263"/>
                  </a:lnTo>
                  <a:lnTo>
                    <a:pt x="405" y="261"/>
                  </a:lnTo>
                  <a:lnTo>
                    <a:pt x="411" y="261"/>
                  </a:lnTo>
                  <a:lnTo>
                    <a:pt x="418" y="261"/>
                  </a:lnTo>
                  <a:lnTo>
                    <a:pt x="425" y="264"/>
                  </a:lnTo>
                  <a:lnTo>
                    <a:pt x="425" y="264"/>
                  </a:lnTo>
                  <a:lnTo>
                    <a:pt x="431" y="267"/>
                  </a:lnTo>
                  <a:lnTo>
                    <a:pt x="435" y="267"/>
                  </a:lnTo>
                  <a:lnTo>
                    <a:pt x="438" y="266"/>
                  </a:lnTo>
                  <a:lnTo>
                    <a:pt x="439" y="261"/>
                  </a:lnTo>
                  <a:lnTo>
                    <a:pt x="439" y="261"/>
                  </a:lnTo>
                  <a:lnTo>
                    <a:pt x="439" y="260"/>
                  </a:lnTo>
                  <a:lnTo>
                    <a:pt x="441" y="257"/>
                  </a:lnTo>
                  <a:lnTo>
                    <a:pt x="446" y="256"/>
                  </a:lnTo>
                  <a:lnTo>
                    <a:pt x="452" y="254"/>
                  </a:lnTo>
                  <a:lnTo>
                    <a:pt x="456" y="256"/>
                  </a:lnTo>
                  <a:lnTo>
                    <a:pt x="456" y="256"/>
                  </a:lnTo>
                  <a:lnTo>
                    <a:pt x="466" y="260"/>
                  </a:lnTo>
                  <a:lnTo>
                    <a:pt x="472" y="261"/>
                  </a:lnTo>
                  <a:lnTo>
                    <a:pt x="478" y="261"/>
                  </a:lnTo>
                  <a:lnTo>
                    <a:pt x="478" y="261"/>
                  </a:lnTo>
                  <a:lnTo>
                    <a:pt x="485" y="260"/>
                  </a:lnTo>
                  <a:lnTo>
                    <a:pt x="497" y="261"/>
                  </a:lnTo>
                  <a:lnTo>
                    <a:pt x="519" y="264"/>
                  </a:lnTo>
                  <a:lnTo>
                    <a:pt x="519" y="264"/>
                  </a:lnTo>
                  <a:lnTo>
                    <a:pt x="523" y="264"/>
                  </a:lnTo>
                  <a:lnTo>
                    <a:pt x="526" y="264"/>
                  </a:lnTo>
                  <a:lnTo>
                    <a:pt x="529" y="264"/>
                  </a:lnTo>
                  <a:lnTo>
                    <a:pt x="533" y="269"/>
                  </a:lnTo>
                  <a:lnTo>
                    <a:pt x="533" y="269"/>
                  </a:lnTo>
                  <a:lnTo>
                    <a:pt x="537" y="270"/>
                  </a:lnTo>
                  <a:lnTo>
                    <a:pt x="540" y="271"/>
                  </a:lnTo>
                  <a:lnTo>
                    <a:pt x="543" y="271"/>
                  </a:lnTo>
                  <a:lnTo>
                    <a:pt x="547" y="273"/>
                  </a:lnTo>
                  <a:lnTo>
                    <a:pt x="547" y="273"/>
                  </a:lnTo>
                  <a:lnTo>
                    <a:pt x="546" y="267"/>
                  </a:lnTo>
                  <a:lnTo>
                    <a:pt x="546" y="267"/>
                  </a:lnTo>
                  <a:lnTo>
                    <a:pt x="547" y="263"/>
                  </a:lnTo>
                  <a:lnTo>
                    <a:pt x="550" y="260"/>
                  </a:lnTo>
                  <a:lnTo>
                    <a:pt x="553" y="257"/>
                  </a:lnTo>
                  <a:lnTo>
                    <a:pt x="554" y="254"/>
                  </a:lnTo>
                  <a:lnTo>
                    <a:pt x="554" y="254"/>
                  </a:lnTo>
                  <a:lnTo>
                    <a:pt x="554" y="252"/>
                  </a:lnTo>
                  <a:lnTo>
                    <a:pt x="552" y="246"/>
                  </a:lnTo>
                  <a:lnTo>
                    <a:pt x="550" y="240"/>
                  </a:lnTo>
                  <a:lnTo>
                    <a:pt x="549" y="237"/>
                  </a:lnTo>
                  <a:lnTo>
                    <a:pt x="549" y="237"/>
                  </a:lnTo>
                  <a:lnTo>
                    <a:pt x="549" y="229"/>
                  </a:lnTo>
                  <a:lnTo>
                    <a:pt x="547" y="226"/>
                  </a:lnTo>
                  <a:lnTo>
                    <a:pt x="544" y="223"/>
                  </a:lnTo>
                  <a:lnTo>
                    <a:pt x="544" y="223"/>
                  </a:lnTo>
                  <a:lnTo>
                    <a:pt x="544" y="222"/>
                  </a:lnTo>
                  <a:lnTo>
                    <a:pt x="544" y="222"/>
                  </a:lnTo>
                  <a:lnTo>
                    <a:pt x="547" y="219"/>
                  </a:lnTo>
                  <a:lnTo>
                    <a:pt x="554" y="216"/>
                  </a:lnTo>
                  <a:lnTo>
                    <a:pt x="554" y="216"/>
                  </a:lnTo>
                  <a:lnTo>
                    <a:pt x="559" y="216"/>
                  </a:lnTo>
                  <a:lnTo>
                    <a:pt x="563" y="215"/>
                  </a:lnTo>
                  <a:lnTo>
                    <a:pt x="567" y="213"/>
                  </a:lnTo>
                  <a:lnTo>
                    <a:pt x="569" y="213"/>
                  </a:lnTo>
                  <a:lnTo>
                    <a:pt x="569" y="213"/>
                  </a:lnTo>
                  <a:lnTo>
                    <a:pt x="574" y="216"/>
                  </a:lnTo>
                  <a:lnTo>
                    <a:pt x="581" y="216"/>
                  </a:lnTo>
                  <a:lnTo>
                    <a:pt x="581" y="216"/>
                  </a:lnTo>
                  <a:lnTo>
                    <a:pt x="583" y="216"/>
                  </a:lnTo>
                  <a:lnTo>
                    <a:pt x="583" y="213"/>
                  </a:lnTo>
                  <a:lnTo>
                    <a:pt x="583" y="212"/>
                  </a:lnTo>
                  <a:lnTo>
                    <a:pt x="581" y="209"/>
                  </a:lnTo>
                  <a:lnTo>
                    <a:pt x="581" y="209"/>
                  </a:lnTo>
                  <a:lnTo>
                    <a:pt x="580" y="207"/>
                  </a:lnTo>
                  <a:lnTo>
                    <a:pt x="581" y="205"/>
                  </a:lnTo>
                  <a:lnTo>
                    <a:pt x="584" y="196"/>
                  </a:lnTo>
                  <a:lnTo>
                    <a:pt x="590" y="179"/>
                  </a:lnTo>
                  <a:lnTo>
                    <a:pt x="590" y="179"/>
                  </a:lnTo>
                  <a:lnTo>
                    <a:pt x="593" y="175"/>
                  </a:lnTo>
                  <a:lnTo>
                    <a:pt x="594" y="175"/>
                  </a:lnTo>
                  <a:lnTo>
                    <a:pt x="597" y="178"/>
                  </a:lnTo>
                  <a:lnTo>
                    <a:pt x="601" y="179"/>
                  </a:lnTo>
                  <a:lnTo>
                    <a:pt x="601" y="179"/>
                  </a:lnTo>
                  <a:lnTo>
                    <a:pt x="610" y="179"/>
                  </a:lnTo>
                  <a:lnTo>
                    <a:pt x="616" y="179"/>
                  </a:lnTo>
                  <a:lnTo>
                    <a:pt x="616" y="179"/>
                  </a:lnTo>
                  <a:lnTo>
                    <a:pt x="620" y="180"/>
                  </a:lnTo>
                  <a:lnTo>
                    <a:pt x="624" y="179"/>
                  </a:lnTo>
                  <a:lnTo>
                    <a:pt x="628" y="176"/>
                  </a:lnTo>
                  <a:lnTo>
                    <a:pt x="631" y="175"/>
                  </a:lnTo>
                  <a:lnTo>
                    <a:pt x="631" y="175"/>
                  </a:lnTo>
                  <a:lnTo>
                    <a:pt x="631" y="172"/>
                  </a:lnTo>
                  <a:lnTo>
                    <a:pt x="631" y="169"/>
                  </a:lnTo>
                  <a:lnTo>
                    <a:pt x="630" y="166"/>
                  </a:lnTo>
                  <a:lnTo>
                    <a:pt x="628" y="162"/>
                  </a:lnTo>
                  <a:lnTo>
                    <a:pt x="628" y="162"/>
                  </a:lnTo>
                  <a:lnTo>
                    <a:pt x="630" y="156"/>
                  </a:lnTo>
                  <a:lnTo>
                    <a:pt x="633" y="152"/>
                  </a:lnTo>
                  <a:lnTo>
                    <a:pt x="635" y="149"/>
                  </a:lnTo>
                  <a:lnTo>
                    <a:pt x="640" y="149"/>
                  </a:lnTo>
                  <a:lnTo>
                    <a:pt x="640" y="149"/>
                  </a:lnTo>
                  <a:lnTo>
                    <a:pt x="643" y="148"/>
                  </a:lnTo>
                  <a:lnTo>
                    <a:pt x="645" y="146"/>
                  </a:lnTo>
                  <a:lnTo>
                    <a:pt x="645" y="143"/>
                  </a:lnTo>
                  <a:lnTo>
                    <a:pt x="647" y="141"/>
                  </a:lnTo>
                  <a:lnTo>
                    <a:pt x="647" y="141"/>
                  </a:lnTo>
                  <a:lnTo>
                    <a:pt x="647" y="138"/>
                  </a:lnTo>
                  <a:lnTo>
                    <a:pt x="648" y="135"/>
                  </a:lnTo>
                  <a:lnTo>
                    <a:pt x="651" y="133"/>
                  </a:lnTo>
                  <a:lnTo>
                    <a:pt x="653" y="129"/>
                  </a:lnTo>
                  <a:lnTo>
                    <a:pt x="653" y="129"/>
                  </a:lnTo>
                  <a:lnTo>
                    <a:pt x="650" y="126"/>
                  </a:lnTo>
                  <a:lnTo>
                    <a:pt x="648" y="124"/>
                  </a:lnTo>
                  <a:lnTo>
                    <a:pt x="648" y="124"/>
                  </a:lnTo>
                  <a:close/>
                  <a:moveTo>
                    <a:pt x="243" y="193"/>
                  </a:moveTo>
                  <a:lnTo>
                    <a:pt x="243" y="193"/>
                  </a:lnTo>
                  <a:lnTo>
                    <a:pt x="239" y="195"/>
                  </a:lnTo>
                  <a:lnTo>
                    <a:pt x="231" y="193"/>
                  </a:lnTo>
                  <a:lnTo>
                    <a:pt x="224" y="190"/>
                  </a:lnTo>
                  <a:lnTo>
                    <a:pt x="220" y="188"/>
                  </a:lnTo>
                  <a:lnTo>
                    <a:pt x="220" y="188"/>
                  </a:lnTo>
                  <a:lnTo>
                    <a:pt x="222" y="186"/>
                  </a:lnTo>
                  <a:lnTo>
                    <a:pt x="224" y="186"/>
                  </a:lnTo>
                  <a:lnTo>
                    <a:pt x="233" y="186"/>
                  </a:lnTo>
                  <a:lnTo>
                    <a:pt x="241" y="189"/>
                  </a:lnTo>
                  <a:lnTo>
                    <a:pt x="243" y="192"/>
                  </a:lnTo>
                  <a:lnTo>
                    <a:pt x="243" y="193"/>
                  </a:lnTo>
                  <a:lnTo>
                    <a:pt x="243" y="193"/>
                  </a:lnTo>
                  <a:close/>
                  <a:moveTo>
                    <a:pt x="512" y="192"/>
                  </a:moveTo>
                  <a:lnTo>
                    <a:pt x="512" y="192"/>
                  </a:lnTo>
                  <a:lnTo>
                    <a:pt x="499" y="190"/>
                  </a:lnTo>
                  <a:lnTo>
                    <a:pt x="485" y="190"/>
                  </a:lnTo>
                  <a:lnTo>
                    <a:pt x="476" y="190"/>
                  </a:lnTo>
                  <a:lnTo>
                    <a:pt x="469" y="192"/>
                  </a:lnTo>
                  <a:lnTo>
                    <a:pt x="463" y="193"/>
                  </a:lnTo>
                  <a:lnTo>
                    <a:pt x="458" y="197"/>
                  </a:lnTo>
                  <a:lnTo>
                    <a:pt x="458" y="197"/>
                  </a:lnTo>
                  <a:lnTo>
                    <a:pt x="453" y="202"/>
                  </a:lnTo>
                  <a:lnTo>
                    <a:pt x="452" y="206"/>
                  </a:lnTo>
                  <a:lnTo>
                    <a:pt x="451" y="213"/>
                  </a:lnTo>
                  <a:lnTo>
                    <a:pt x="451" y="216"/>
                  </a:lnTo>
                  <a:lnTo>
                    <a:pt x="451" y="217"/>
                  </a:lnTo>
                  <a:lnTo>
                    <a:pt x="449" y="219"/>
                  </a:lnTo>
                  <a:lnTo>
                    <a:pt x="449" y="219"/>
                  </a:lnTo>
                  <a:lnTo>
                    <a:pt x="446" y="217"/>
                  </a:lnTo>
                  <a:lnTo>
                    <a:pt x="445" y="216"/>
                  </a:lnTo>
                  <a:lnTo>
                    <a:pt x="443" y="207"/>
                  </a:lnTo>
                  <a:lnTo>
                    <a:pt x="443" y="199"/>
                  </a:lnTo>
                  <a:lnTo>
                    <a:pt x="445" y="195"/>
                  </a:lnTo>
                  <a:lnTo>
                    <a:pt x="448" y="192"/>
                  </a:lnTo>
                  <a:lnTo>
                    <a:pt x="448" y="192"/>
                  </a:lnTo>
                  <a:lnTo>
                    <a:pt x="451" y="190"/>
                  </a:lnTo>
                  <a:lnTo>
                    <a:pt x="455" y="188"/>
                  </a:lnTo>
                  <a:lnTo>
                    <a:pt x="465" y="185"/>
                  </a:lnTo>
                  <a:lnTo>
                    <a:pt x="478" y="185"/>
                  </a:lnTo>
                  <a:lnTo>
                    <a:pt x="489" y="186"/>
                  </a:lnTo>
                  <a:lnTo>
                    <a:pt x="489" y="186"/>
                  </a:lnTo>
                  <a:lnTo>
                    <a:pt x="500" y="188"/>
                  </a:lnTo>
                  <a:lnTo>
                    <a:pt x="512" y="186"/>
                  </a:lnTo>
                  <a:lnTo>
                    <a:pt x="523" y="185"/>
                  </a:lnTo>
                  <a:lnTo>
                    <a:pt x="529" y="185"/>
                  </a:lnTo>
                  <a:lnTo>
                    <a:pt x="529" y="185"/>
                  </a:lnTo>
                  <a:lnTo>
                    <a:pt x="529" y="185"/>
                  </a:lnTo>
                  <a:lnTo>
                    <a:pt x="529" y="186"/>
                  </a:lnTo>
                  <a:lnTo>
                    <a:pt x="526" y="188"/>
                  </a:lnTo>
                  <a:lnTo>
                    <a:pt x="520" y="190"/>
                  </a:lnTo>
                  <a:lnTo>
                    <a:pt x="512" y="192"/>
                  </a:lnTo>
                  <a:lnTo>
                    <a:pt x="512" y="19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8" name="Freeform 342">
              <a:extLst>
                <a:ext uri="{FF2B5EF4-FFF2-40B4-BE49-F238E27FC236}">
                  <a16:creationId xmlns:a16="http://schemas.microsoft.com/office/drawing/2014/main" id="{18E0530F-79D5-DE1F-2590-D1A20565FC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3609" y="1993878"/>
              <a:ext cx="4050169" cy="1342164"/>
            </a:xfrm>
            <a:custGeom>
              <a:avLst/>
              <a:gdLst/>
              <a:ahLst/>
              <a:cxnLst>
                <a:cxn ang="0">
                  <a:pos x="819" y="141"/>
                </a:cxn>
                <a:cxn ang="0">
                  <a:pos x="1960" y="651"/>
                </a:cxn>
                <a:cxn ang="0">
                  <a:pos x="1975" y="749"/>
                </a:cxn>
                <a:cxn ang="0">
                  <a:pos x="2636" y="306"/>
                </a:cxn>
                <a:cxn ang="0">
                  <a:pos x="2384" y="256"/>
                </a:cxn>
                <a:cxn ang="0">
                  <a:pos x="2159" y="217"/>
                </a:cxn>
                <a:cxn ang="0">
                  <a:pos x="2014" y="180"/>
                </a:cxn>
                <a:cxn ang="0">
                  <a:pos x="1912" y="202"/>
                </a:cxn>
                <a:cxn ang="0">
                  <a:pos x="1750" y="202"/>
                </a:cxn>
                <a:cxn ang="0">
                  <a:pos x="1671" y="126"/>
                </a:cxn>
                <a:cxn ang="0">
                  <a:pos x="1495" y="139"/>
                </a:cxn>
                <a:cxn ang="0">
                  <a:pos x="1388" y="138"/>
                </a:cxn>
                <a:cxn ang="0">
                  <a:pos x="1472" y="38"/>
                </a:cxn>
                <a:cxn ang="0">
                  <a:pos x="1330" y="1"/>
                </a:cxn>
                <a:cxn ang="0">
                  <a:pos x="1209" y="52"/>
                </a:cxn>
                <a:cxn ang="0">
                  <a:pos x="1078" y="99"/>
                </a:cxn>
                <a:cxn ang="0">
                  <a:pos x="990" y="155"/>
                </a:cxn>
                <a:cxn ang="0">
                  <a:pos x="946" y="206"/>
                </a:cxn>
                <a:cxn ang="0">
                  <a:pos x="881" y="236"/>
                </a:cxn>
                <a:cxn ang="0">
                  <a:pos x="898" y="276"/>
                </a:cxn>
                <a:cxn ang="0">
                  <a:pos x="839" y="335"/>
                </a:cxn>
                <a:cxn ang="0">
                  <a:pos x="855" y="190"/>
                </a:cxn>
                <a:cxn ang="0">
                  <a:pos x="797" y="274"/>
                </a:cxn>
                <a:cxn ang="0">
                  <a:pos x="653" y="280"/>
                </a:cxn>
                <a:cxn ang="0">
                  <a:pos x="529" y="287"/>
                </a:cxn>
                <a:cxn ang="0">
                  <a:pos x="407" y="281"/>
                </a:cxn>
                <a:cxn ang="0">
                  <a:pos x="327" y="374"/>
                </a:cxn>
                <a:cxn ang="0">
                  <a:pos x="240" y="374"/>
                </a:cxn>
                <a:cxn ang="0">
                  <a:pos x="333" y="299"/>
                </a:cxn>
                <a:cxn ang="0">
                  <a:pos x="178" y="250"/>
                </a:cxn>
                <a:cxn ang="0">
                  <a:pos x="168" y="384"/>
                </a:cxn>
                <a:cxn ang="0">
                  <a:pos x="137" y="510"/>
                </a:cxn>
                <a:cxn ang="0">
                  <a:pos x="185" y="633"/>
                </a:cxn>
                <a:cxn ang="0">
                  <a:pos x="262" y="721"/>
                </a:cxn>
                <a:cxn ang="0">
                  <a:pos x="310" y="789"/>
                </a:cxn>
                <a:cxn ang="0">
                  <a:pos x="410" y="879"/>
                </a:cxn>
                <a:cxn ang="0">
                  <a:pos x="454" y="776"/>
                </a:cxn>
                <a:cxn ang="0">
                  <a:pos x="514" y="700"/>
                </a:cxn>
                <a:cxn ang="0">
                  <a:pos x="666" y="718"/>
                </a:cxn>
                <a:cxn ang="0">
                  <a:pos x="780" y="626"/>
                </a:cxn>
                <a:cxn ang="0">
                  <a:pos x="882" y="654"/>
                </a:cxn>
                <a:cxn ang="0">
                  <a:pos x="1053" y="737"/>
                </a:cxn>
                <a:cxn ang="0">
                  <a:pos x="1229" y="738"/>
                </a:cxn>
                <a:cxn ang="0">
                  <a:pos x="1373" y="727"/>
                </a:cxn>
                <a:cxn ang="0">
                  <a:pos x="1578" y="734"/>
                </a:cxn>
                <a:cxn ang="0">
                  <a:pos x="1720" y="728"/>
                </a:cxn>
                <a:cxn ang="0">
                  <a:pos x="1809" y="828"/>
                </a:cxn>
                <a:cxn ang="0">
                  <a:pos x="1935" y="707"/>
                </a:cxn>
                <a:cxn ang="0">
                  <a:pos x="1871" y="650"/>
                </a:cxn>
                <a:cxn ang="0">
                  <a:pos x="2054" y="525"/>
                </a:cxn>
                <a:cxn ang="0">
                  <a:pos x="2182" y="488"/>
                </a:cxn>
                <a:cxn ang="0">
                  <a:pos x="2329" y="446"/>
                </a:cxn>
                <a:cxn ang="0">
                  <a:pos x="2178" y="648"/>
                </a:cxn>
                <a:cxn ang="0">
                  <a:pos x="2286" y="599"/>
                </a:cxn>
                <a:cxn ang="0">
                  <a:pos x="2361" y="502"/>
                </a:cxn>
                <a:cxn ang="0">
                  <a:pos x="2551" y="419"/>
                </a:cxn>
                <a:cxn ang="0">
                  <a:pos x="2593" y="350"/>
                </a:cxn>
                <a:cxn ang="0">
                  <a:pos x="2696" y="385"/>
                </a:cxn>
                <a:cxn ang="0">
                  <a:pos x="1370" y="675"/>
                </a:cxn>
                <a:cxn ang="0">
                  <a:pos x="531" y="176"/>
                </a:cxn>
                <a:cxn ang="0">
                  <a:pos x="593" y="152"/>
                </a:cxn>
                <a:cxn ang="0">
                  <a:pos x="721" y="44"/>
                </a:cxn>
                <a:cxn ang="0">
                  <a:pos x="560" y="128"/>
                </a:cxn>
              </a:cxnLst>
              <a:rect l="0" t="0" r="r" b="b"/>
              <a:pathLst>
                <a:path w="2737" h="907">
                  <a:moveTo>
                    <a:pt x="41" y="619"/>
                  </a:moveTo>
                  <a:lnTo>
                    <a:pt x="41" y="619"/>
                  </a:lnTo>
                  <a:lnTo>
                    <a:pt x="38" y="619"/>
                  </a:lnTo>
                  <a:lnTo>
                    <a:pt x="36" y="617"/>
                  </a:lnTo>
                  <a:lnTo>
                    <a:pt x="31" y="614"/>
                  </a:lnTo>
                  <a:lnTo>
                    <a:pt x="31" y="614"/>
                  </a:lnTo>
                  <a:lnTo>
                    <a:pt x="30" y="613"/>
                  </a:lnTo>
                  <a:lnTo>
                    <a:pt x="27" y="613"/>
                  </a:lnTo>
                  <a:lnTo>
                    <a:pt x="21" y="614"/>
                  </a:lnTo>
                  <a:lnTo>
                    <a:pt x="21" y="614"/>
                  </a:lnTo>
                  <a:lnTo>
                    <a:pt x="24" y="616"/>
                  </a:lnTo>
                  <a:lnTo>
                    <a:pt x="24" y="616"/>
                  </a:lnTo>
                  <a:lnTo>
                    <a:pt x="24" y="617"/>
                  </a:lnTo>
                  <a:lnTo>
                    <a:pt x="24" y="619"/>
                  </a:lnTo>
                  <a:lnTo>
                    <a:pt x="21" y="620"/>
                  </a:lnTo>
                  <a:lnTo>
                    <a:pt x="18" y="621"/>
                  </a:lnTo>
                  <a:lnTo>
                    <a:pt x="18" y="623"/>
                  </a:lnTo>
                  <a:lnTo>
                    <a:pt x="18" y="624"/>
                  </a:lnTo>
                  <a:lnTo>
                    <a:pt x="18" y="624"/>
                  </a:lnTo>
                  <a:lnTo>
                    <a:pt x="20" y="626"/>
                  </a:lnTo>
                  <a:lnTo>
                    <a:pt x="18" y="627"/>
                  </a:lnTo>
                  <a:lnTo>
                    <a:pt x="17" y="629"/>
                  </a:lnTo>
                  <a:lnTo>
                    <a:pt x="13" y="627"/>
                  </a:lnTo>
                  <a:lnTo>
                    <a:pt x="11" y="627"/>
                  </a:lnTo>
                  <a:lnTo>
                    <a:pt x="11" y="624"/>
                  </a:lnTo>
                  <a:lnTo>
                    <a:pt x="11" y="624"/>
                  </a:lnTo>
                  <a:lnTo>
                    <a:pt x="11" y="623"/>
                  </a:lnTo>
                  <a:lnTo>
                    <a:pt x="10" y="623"/>
                  </a:lnTo>
                  <a:lnTo>
                    <a:pt x="6" y="623"/>
                  </a:lnTo>
                  <a:lnTo>
                    <a:pt x="1" y="623"/>
                  </a:lnTo>
                  <a:lnTo>
                    <a:pt x="0" y="626"/>
                  </a:lnTo>
                  <a:lnTo>
                    <a:pt x="0" y="626"/>
                  </a:lnTo>
                  <a:lnTo>
                    <a:pt x="0" y="630"/>
                  </a:lnTo>
                  <a:lnTo>
                    <a:pt x="0" y="630"/>
                  </a:lnTo>
                  <a:lnTo>
                    <a:pt x="7" y="633"/>
                  </a:lnTo>
                  <a:lnTo>
                    <a:pt x="7" y="633"/>
                  </a:lnTo>
                  <a:lnTo>
                    <a:pt x="26" y="634"/>
                  </a:lnTo>
                  <a:lnTo>
                    <a:pt x="38" y="634"/>
                  </a:lnTo>
                  <a:lnTo>
                    <a:pt x="50" y="634"/>
                  </a:lnTo>
                  <a:lnTo>
                    <a:pt x="50" y="634"/>
                  </a:lnTo>
                  <a:lnTo>
                    <a:pt x="50" y="629"/>
                  </a:lnTo>
                  <a:lnTo>
                    <a:pt x="50" y="623"/>
                  </a:lnTo>
                  <a:lnTo>
                    <a:pt x="50" y="623"/>
                  </a:lnTo>
                  <a:lnTo>
                    <a:pt x="48" y="621"/>
                  </a:lnTo>
                  <a:lnTo>
                    <a:pt x="47" y="620"/>
                  </a:lnTo>
                  <a:lnTo>
                    <a:pt x="43" y="619"/>
                  </a:lnTo>
                  <a:lnTo>
                    <a:pt x="41" y="619"/>
                  </a:lnTo>
                  <a:lnTo>
                    <a:pt x="41" y="619"/>
                  </a:lnTo>
                  <a:close/>
                  <a:moveTo>
                    <a:pt x="819" y="152"/>
                  </a:moveTo>
                  <a:lnTo>
                    <a:pt x="819" y="152"/>
                  </a:lnTo>
                  <a:lnTo>
                    <a:pt x="825" y="152"/>
                  </a:lnTo>
                  <a:lnTo>
                    <a:pt x="832" y="151"/>
                  </a:lnTo>
                  <a:lnTo>
                    <a:pt x="839" y="148"/>
                  </a:lnTo>
                  <a:lnTo>
                    <a:pt x="844" y="146"/>
                  </a:lnTo>
                  <a:lnTo>
                    <a:pt x="844" y="146"/>
                  </a:lnTo>
                  <a:lnTo>
                    <a:pt x="844" y="145"/>
                  </a:lnTo>
                  <a:lnTo>
                    <a:pt x="844" y="143"/>
                  </a:lnTo>
                  <a:lnTo>
                    <a:pt x="839" y="141"/>
                  </a:lnTo>
                  <a:lnTo>
                    <a:pt x="834" y="139"/>
                  </a:lnTo>
                  <a:lnTo>
                    <a:pt x="826" y="139"/>
                  </a:lnTo>
                  <a:lnTo>
                    <a:pt x="826" y="139"/>
                  </a:lnTo>
                  <a:lnTo>
                    <a:pt x="822" y="139"/>
                  </a:lnTo>
                  <a:lnTo>
                    <a:pt x="819" y="141"/>
                  </a:lnTo>
                  <a:lnTo>
                    <a:pt x="818" y="142"/>
                  </a:lnTo>
                  <a:lnTo>
                    <a:pt x="817" y="145"/>
                  </a:lnTo>
                  <a:lnTo>
                    <a:pt x="817" y="149"/>
                  </a:lnTo>
                  <a:lnTo>
                    <a:pt x="817" y="151"/>
                  </a:lnTo>
                  <a:lnTo>
                    <a:pt x="819" y="152"/>
                  </a:lnTo>
                  <a:lnTo>
                    <a:pt x="819" y="152"/>
                  </a:lnTo>
                  <a:close/>
                  <a:moveTo>
                    <a:pt x="957" y="159"/>
                  </a:moveTo>
                  <a:lnTo>
                    <a:pt x="957" y="159"/>
                  </a:lnTo>
                  <a:lnTo>
                    <a:pt x="963" y="161"/>
                  </a:lnTo>
                  <a:lnTo>
                    <a:pt x="966" y="161"/>
                  </a:lnTo>
                  <a:lnTo>
                    <a:pt x="969" y="158"/>
                  </a:lnTo>
                  <a:lnTo>
                    <a:pt x="970" y="153"/>
                  </a:lnTo>
                  <a:lnTo>
                    <a:pt x="970" y="153"/>
                  </a:lnTo>
                  <a:lnTo>
                    <a:pt x="969" y="151"/>
                  </a:lnTo>
                  <a:lnTo>
                    <a:pt x="966" y="151"/>
                  </a:lnTo>
                  <a:lnTo>
                    <a:pt x="960" y="152"/>
                  </a:lnTo>
                  <a:lnTo>
                    <a:pt x="956" y="155"/>
                  </a:lnTo>
                  <a:lnTo>
                    <a:pt x="956" y="158"/>
                  </a:lnTo>
                  <a:lnTo>
                    <a:pt x="957" y="159"/>
                  </a:lnTo>
                  <a:lnTo>
                    <a:pt x="957" y="159"/>
                  </a:lnTo>
                  <a:close/>
                  <a:moveTo>
                    <a:pt x="464" y="273"/>
                  </a:moveTo>
                  <a:lnTo>
                    <a:pt x="464" y="273"/>
                  </a:lnTo>
                  <a:lnTo>
                    <a:pt x="468" y="276"/>
                  </a:lnTo>
                  <a:lnTo>
                    <a:pt x="472" y="277"/>
                  </a:lnTo>
                  <a:lnTo>
                    <a:pt x="477" y="276"/>
                  </a:lnTo>
                  <a:lnTo>
                    <a:pt x="481" y="274"/>
                  </a:lnTo>
                  <a:lnTo>
                    <a:pt x="488" y="270"/>
                  </a:lnTo>
                  <a:lnTo>
                    <a:pt x="494" y="267"/>
                  </a:lnTo>
                  <a:lnTo>
                    <a:pt x="494" y="267"/>
                  </a:lnTo>
                  <a:lnTo>
                    <a:pt x="495" y="266"/>
                  </a:lnTo>
                  <a:lnTo>
                    <a:pt x="495" y="264"/>
                  </a:lnTo>
                  <a:lnTo>
                    <a:pt x="492" y="262"/>
                  </a:lnTo>
                  <a:lnTo>
                    <a:pt x="486" y="259"/>
                  </a:lnTo>
                  <a:lnTo>
                    <a:pt x="479" y="256"/>
                  </a:lnTo>
                  <a:lnTo>
                    <a:pt x="479" y="256"/>
                  </a:lnTo>
                  <a:lnTo>
                    <a:pt x="475" y="256"/>
                  </a:lnTo>
                  <a:lnTo>
                    <a:pt x="471" y="256"/>
                  </a:lnTo>
                  <a:lnTo>
                    <a:pt x="467" y="257"/>
                  </a:lnTo>
                  <a:lnTo>
                    <a:pt x="464" y="260"/>
                  </a:lnTo>
                  <a:lnTo>
                    <a:pt x="461" y="263"/>
                  </a:lnTo>
                  <a:lnTo>
                    <a:pt x="459" y="266"/>
                  </a:lnTo>
                  <a:lnTo>
                    <a:pt x="461" y="270"/>
                  </a:lnTo>
                  <a:lnTo>
                    <a:pt x="464" y="273"/>
                  </a:lnTo>
                  <a:lnTo>
                    <a:pt x="464" y="273"/>
                  </a:lnTo>
                  <a:close/>
                  <a:moveTo>
                    <a:pt x="1975" y="695"/>
                  </a:moveTo>
                  <a:lnTo>
                    <a:pt x="1975" y="695"/>
                  </a:lnTo>
                  <a:lnTo>
                    <a:pt x="1973" y="690"/>
                  </a:lnTo>
                  <a:lnTo>
                    <a:pt x="1973" y="685"/>
                  </a:lnTo>
                  <a:lnTo>
                    <a:pt x="1976" y="675"/>
                  </a:lnTo>
                  <a:lnTo>
                    <a:pt x="1976" y="667"/>
                  </a:lnTo>
                  <a:lnTo>
                    <a:pt x="1976" y="664"/>
                  </a:lnTo>
                  <a:lnTo>
                    <a:pt x="1973" y="661"/>
                  </a:lnTo>
                  <a:lnTo>
                    <a:pt x="1973" y="661"/>
                  </a:lnTo>
                  <a:lnTo>
                    <a:pt x="1970" y="658"/>
                  </a:lnTo>
                  <a:lnTo>
                    <a:pt x="1967" y="654"/>
                  </a:lnTo>
                  <a:lnTo>
                    <a:pt x="1966" y="648"/>
                  </a:lnTo>
                  <a:lnTo>
                    <a:pt x="1965" y="643"/>
                  </a:lnTo>
                  <a:lnTo>
                    <a:pt x="1965" y="641"/>
                  </a:lnTo>
                  <a:lnTo>
                    <a:pt x="1963" y="643"/>
                  </a:lnTo>
                  <a:lnTo>
                    <a:pt x="1963" y="643"/>
                  </a:lnTo>
                  <a:lnTo>
                    <a:pt x="1962" y="644"/>
                  </a:lnTo>
                  <a:lnTo>
                    <a:pt x="1960" y="646"/>
                  </a:lnTo>
                  <a:lnTo>
                    <a:pt x="1960" y="651"/>
                  </a:lnTo>
                  <a:lnTo>
                    <a:pt x="1959" y="656"/>
                  </a:lnTo>
                  <a:lnTo>
                    <a:pt x="1957" y="658"/>
                  </a:lnTo>
                  <a:lnTo>
                    <a:pt x="1955" y="658"/>
                  </a:lnTo>
                  <a:lnTo>
                    <a:pt x="1955" y="658"/>
                  </a:lnTo>
                  <a:lnTo>
                    <a:pt x="1953" y="660"/>
                  </a:lnTo>
                  <a:lnTo>
                    <a:pt x="1952" y="661"/>
                  </a:lnTo>
                  <a:lnTo>
                    <a:pt x="1952" y="664"/>
                  </a:lnTo>
                  <a:lnTo>
                    <a:pt x="1952" y="670"/>
                  </a:lnTo>
                  <a:lnTo>
                    <a:pt x="1952" y="677"/>
                  </a:lnTo>
                  <a:lnTo>
                    <a:pt x="1952" y="677"/>
                  </a:lnTo>
                  <a:lnTo>
                    <a:pt x="1950" y="684"/>
                  </a:lnTo>
                  <a:lnTo>
                    <a:pt x="1952" y="693"/>
                  </a:lnTo>
                  <a:lnTo>
                    <a:pt x="1955" y="701"/>
                  </a:lnTo>
                  <a:lnTo>
                    <a:pt x="1957" y="708"/>
                  </a:lnTo>
                  <a:lnTo>
                    <a:pt x="1957" y="708"/>
                  </a:lnTo>
                  <a:lnTo>
                    <a:pt x="1957" y="712"/>
                  </a:lnTo>
                  <a:lnTo>
                    <a:pt x="1957" y="720"/>
                  </a:lnTo>
                  <a:lnTo>
                    <a:pt x="1956" y="740"/>
                  </a:lnTo>
                  <a:lnTo>
                    <a:pt x="1955" y="758"/>
                  </a:lnTo>
                  <a:lnTo>
                    <a:pt x="1955" y="765"/>
                  </a:lnTo>
                  <a:lnTo>
                    <a:pt x="1956" y="769"/>
                  </a:lnTo>
                  <a:lnTo>
                    <a:pt x="1956" y="769"/>
                  </a:lnTo>
                  <a:lnTo>
                    <a:pt x="1956" y="774"/>
                  </a:lnTo>
                  <a:lnTo>
                    <a:pt x="1956" y="779"/>
                  </a:lnTo>
                  <a:lnTo>
                    <a:pt x="1955" y="794"/>
                  </a:lnTo>
                  <a:lnTo>
                    <a:pt x="1952" y="808"/>
                  </a:lnTo>
                  <a:lnTo>
                    <a:pt x="1952" y="812"/>
                  </a:lnTo>
                  <a:lnTo>
                    <a:pt x="1953" y="815"/>
                  </a:lnTo>
                  <a:lnTo>
                    <a:pt x="1953" y="815"/>
                  </a:lnTo>
                  <a:lnTo>
                    <a:pt x="1955" y="816"/>
                  </a:lnTo>
                  <a:lnTo>
                    <a:pt x="1956" y="816"/>
                  </a:lnTo>
                  <a:lnTo>
                    <a:pt x="1956" y="812"/>
                  </a:lnTo>
                  <a:lnTo>
                    <a:pt x="1959" y="808"/>
                  </a:lnTo>
                  <a:lnTo>
                    <a:pt x="1960" y="805"/>
                  </a:lnTo>
                  <a:lnTo>
                    <a:pt x="1963" y="805"/>
                  </a:lnTo>
                  <a:lnTo>
                    <a:pt x="1963" y="805"/>
                  </a:lnTo>
                  <a:lnTo>
                    <a:pt x="1966" y="805"/>
                  </a:lnTo>
                  <a:lnTo>
                    <a:pt x="1967" y="805"/>
                  </a:lnTo>
                  <a:lnTo>
                    <a:pt x="1972" y="809"/>
                  </a:lnTo>
                  <a:lnTo>
                    <a:pt x="1973" y="813"/>
                  </a:lnTo>
                  <a:lnTo>
                    <a:pt x="1977" y="816"/>
                  </a:lnTo>
                  <a:lnTo>
                    <a:pt x="1977" y="816"/>
                  </a:lnTo>
                  <a:lnTo>
                    <a:pt x="1979" y="816"/>
                  </a:lnTo>
                  <a:lnTo>
                    <a:pt x="1979" y="815"/>
                  </a:lnTo>
                  <a:lnTo>
                    <a:pt x="1979" y="809"/>
                  </a:lnTo>
                  <a:lnTo>
                    <a:pt x="1977" y="804"/>
                  </a:lnTo>
                  <a:lnTo>
                    <a:pt x="1976" y="802"/>
                  </a:lnTo>
                  <a:lnTo>
                    <a:pt x="1975" y="802"/>
                  </a:lnTo>
                  <a:lnTo>
                    <a:pt x="1975" y="802"/>
                  </a:lnTo>
                  <a:lnTo>
                    <a:pt x="1972" y="802"/>
                  </a:lnTo>
                  <a:lnTo>
                    <a:pt x="1970" y="801"/>
                  </a:lnTo>
                  <a:lnTo>
                    <a:pt x="1967" y="795"/>
                  </a:lnTo>
                  <a:lnTo>
                    <a:pt x="1963" y="784"/>
                  </a:lnTo>
                  <a:lnTo>
                    <a:pt x="1963" y="784"/>
                  </a:lnTo>
                  <a:lnTo>
                    <a:pt x="1963" y="776"/>
                  </a:lnTo>
                  <a:lnTo>
                    <a:pt x="1965" y="771"/>
                  </a:lnTo>
                  <a:lnTo>
                    <a:pt x="1966" y="764"/>
                  </a:lnTo>
                  <a:lnTo>
                    <a:pt x="1967" y="757"/>
                  </a:lnTo>
                  <a:lnTo>
                    <a:pt x="1967" y="757"/>
                  </a:lnTo>
                  <a:lnTo>
                    <a:pt x="1969" y="754"/>
                  </a:lnTo>
                  <a:lnTo>
                    <a:pt x="1970" y="752"/>
                  </a:lnTo>
                  <a:lnTo>
                    <a:pt x="1972" y="751"/>
                  </a:lnTo>
                  <a:lnTo>
                    <a:pt x="1975" y="749"/>
                  </a:lnTo>
                  <a:lnTo>
                    <a:pt x="1980" y="751"/>
                  </a:lnTo>
                  <a:lnTo>
                    <a:pt x="1987" y="755"/>
                  </a:lnTo>
                  <a:lnTo>
                    <a:pt x="1987" y="755"/>
                  </a:lnTo>
                  <a:lnTo>
                    <a:pt x="1990" y="758"/>
                  </a:lnTo>
                  <a:lnTo>
                    <a:pt x="1993" y="758"/>
                  </a:lnTo>
                  <a:lnTo>
                    <a:pt x="1993" y="755"/>
                  </a:lnTo>
                  <a:lnTo>
                    <a:pt x="1992" y="752"/>
                  </a:lnTo>
                  <a:lnTo>
                    <a:pt x="1992" y="752"/>
                  </a:lnTo>
                  <a:lnTo>
                    <a:pt x="1989" y="742"/>
                  </a:lnTo>
                  <a:lnTo>
                    <a:pt x="1984" y="727"/>
                  </a:lnTo>
                  <a:lnTo>
                    <a:pt x="1975" y="695"/>
                  </a:lnTo>
                  <a:lnTo>
                    <a:pt x="1975" y="695"/>
                  </a:lnTo>
                  <a:close/>
                  <a:moveTo>
                    <a:pt x="2734" y="354"/>
                  </a:moveTo>
                  <a:lnTo>
                    <a:pt x="2734" y="354"/>
                  </a:lnTo>
                  <a:lnTo>
                    <a:pt x="2723" y="347"/>
                  </a:lnTo>
                  <a:lnTo>
                    <a:pt x="2716" y="341"/>
                  </a:lnTo>
                  <a:lnTo>
                    <a:pt x="2711" y="337"/>
                  </a:lnTo>
                  <a:lnTo>
                    <a:pt x="2711" y="337"/>
                  </a:lnTo>
                  <a:lnTo>
                    <a:pt x="2709" y="335"/>
                  </a:lnTo>
                  <a:lnTo>
                    <a:pt x="2706" y="333"/>
                  </a:lnTo>
                  <a:lnTo>
                    <a:pt x="2699" y="331"/>
                  </a:lnTo>
                  <a:lnTo>
                    <a:pt x="2691" y="330"/>
                  </a:lnTo>
                  <a:lnTo>
                    <a:pt x="2690" y="331"/>
                  </a:lnTo>
                  <a:lnTo>
                    <a:pt x="2689" y="331"/>
                  </a:lnTo>
                  <a:lnTo>
                    <a:pt x="2689" y="331"/>
                  </a:lnTo>
                  <a:lnTo>
                    <a:pt x="2689" y="333"/>
                  </a:lnTo>
                  <a:lnTo>
                    <a:pt x="2686" y="331"/>
                  </a:lnTo>
                  <a:lnTo>
                    <a:pt x="2683" y="330"/>
                  </a:lnTo>
                  <a:lnTo>
                    <a:pt x="2682" y="328"/>
                  </a:lnTo>
                  <a:lnTo>
                    <a:pt x="2682" y="328"/>
                  </a:lnTo>
                  <a:lnTo>
                    <a:pt x="2677" y="326"/>
                  </a:lnTo>
                  <a:lnTo>
                    <a:pt x="2670" y="326"/>
                  </a:lnTo>
                  <a:lnTo>
                    <a:pt x="2664" y="326"/>
                  </a:lnTo>
                  <a:lnTo>
                    <a:pt x="2662" y="327"/>
                  </a:lnTo>
                  <a:lnTo>
                    <a:pt x="2660" y="327"/>
                  </a:lnTo>
                  <a:lnTo>
                    <a:pt x="2660" y="327"/>
                  </a:lnTo>
                  <a:lnTo>
                    <a:pt x="2662" y="330"/>
                  </a:lnTo>
                  <a:lnTo>
                    <a:pt x="2663" y="331"/>
                  </a:lnTo>
                  <a:lnTo>
                    <a:pt x="2666" y="333"/>
                  </a:lnTo>
                  <a:lnTo>
                    <a:pt x="2669" y="335"/>
                  </a:lnTo>
                  <a:lnTo>
                    <a:pt x="2669" y="335"/>
                  </a:lnTo>
                  <a:lnTo>
                    <a:pt x="2669" y="337"/>
                  </a:lnTo>
                  <a:lnTo>
                    <a:pt x="2667" y="340"/>
                  </a:lnTo>
                  <a:lnTo>
                    <a:pt x="2666" y="343"/>
                  </a:lnTo>
                  <a:lnTo>
                    <a:pt x="2666" y="345"/>
                  </a:lnTo>
                  <a:lnTo>
                    <a:pt x="2666" y="345"/>
                  </a:lnTo>
                  <a:lnTo>
                    <a:pt x="2666" y="347"/>
                  </a:lnTo>
                  <a:lnTo>
                    <a:pt x="2664" y="347"/>
                  </a:lnTo>
                  <a:lnTo>
                    <a:pt x="2662" y="345"/>
                  </a:lnTo>
                  <a:lnTo>
                    <a:pt x="2656" y="341"/>
                  </a:lnTo>
                  <a:lnTo>
                    <a:pt x="2656" y="341"/>
                  </a:lnTo>
                  <a:lnTo>
                    <a:pt x="2654" y="338"/>
                  </a:lnTo>
                  <a:lnTo>
                    <a:pt x="2653" y="333"/>
                  </a:lnTo>
                  <a:lnTo>
                    <a:pt x="2654" y="324"/>
                  </a:lnTo>
                  <a:lnTo>
                    <a:pt x="2654" y="324"/>
                  </a:lnTo>
                  <a:lnTo>
                    <a:pt x="2654" y="321"/>
                  </a:lnTo>
                  <a:lnTo>
                    <a:pt x="2652" y="320"/>
                  </a:lnTo>
                  <a:lnTo>
                    <a:pt x="2650" y="318"/>
                  </a:lnTo>
                  <a:lnTo>
                    <a:pt x="2649" y="316"/>
                  </a:lnTo>
                  <a:lnTo>
                    <a:pt x="2649" y="316"/>
                  </a:lnTo>
                  <a:lnTo>
                    <a:pt x="2647" y="314"/>
                  </a:lnTo>
                  <a:lnTo>
                    <a:pt x="2645" y="311"/>
                  </a:lnTo>
                  <a:lnTo>
                    <a:pt x="2636" y="306"/>
                  </a:lnTo>
                  <a:lnTo>
                    <a:pt x="2618" y="297"/>
                  </a:lnTo>
                  <a:lnTo>
                    <a:pt x="2618" y="297"/>
                  </a:lnTo>
                  <a:lnTo>
                    <a:pt x="2603" y="291"/>
                  </a:lnTo>
                  <a:lnTo>
                    <a:pt x="2598" y="289"/>
                  </a:lnTo>
                  <a:lnTo>
                    <a:pt x="2593" y="286"/>
                  </a:lnTo>
                  <a:lnTo>
                    <a:pt x="2593" y="286"/>
                  </a:lnTo>
                  <a:lnTo>
                    <a:pt x="2589" y="283"/>
                  </a:lnTo>
                  <a:lnTo>
                    <a:pt x="2582" y="280"/>
                  </a:lnTo>
                  <a:lnTo>
                    <a:pt x="2575" y="277"/>
                  </a:lnTo>
                  <a:lnTo>
                    <a:pt x="2569" y="274"/>
                  </a:lnTo>
                  <a:lnTo>
                    <a:pt x="2569" y="274"/>
                  </a:lnTo>
                  <a:lnTo>
                    <a:pt x="2561" y="269"/>
                  </a:lnTo>
                  <a:lnTo>
                    <a:pt x="2548" y="263"/>
                  </a:lnTo>
                  <a:lnTo>
                    <a:pt x="2535" y="257"/>
                  </a:lnTo>
                  <a:lnTo>
                    <a:pt x="2524" y="256"/>
                  </a:lnTo>
                  <a:lnTo>
                    <a:pt x="2524" y="256"/>
                  </a:lnTo>
                  <a:lnTo>
                    <a:pt x="2518" y="254"/>
                  </a:lnTo>
                  <a:lnTo>
                    <a:pt x="2514" y="252"/>
                  </a:lnTo>
                  <a:lnTo>
                    <a:pt x="2512" y="250"/>
                  </a:lnTo>
                  <a:lnTo>
                    <a:pt x="2509" y="249"/>
                  </a:lnTo>
                  <a:lnTo>
                    <a:pt x="2509" y="249"/>
                  </a:lnTo>
                  <a:lnTo>
                    <a:pt x="2491" y="249"/>
                  </a:lnTo>
                  <a:lnTo>
                    <a:pt x="2471" y="247"/>
                  </a:lnTo>
                  <a:lnTo>
                    <a:pt x="2471" y="247"/>
                  </a:lnTo>
                  <a:lnTo>
                    <a:pt x="2467" y="249"/>
                  </a:lnTo>
                  <a:lnTo>
                    <a:pt x="2462" y="250"/>
                  </a:lnTo>
                  <a:lnTo>
                    <a:pt x="2460" y="250"/>
                  </a:lnTo>
                  <a:lnTo>
                    <a:pt x="2457" y="250"/>
                  </a:lnTo>
                  <a:lnTo>
                    <a:pt x="2457" y="250"/>
                  </a:lnTo>
                  <a:lnTo>
                    <a:pt x="2437" y="244"/>
                  </a:lnTo>
                  <a:lnTo>
                    <a:pt x="2425" y="242"/>
                  </a:lnTo>
                  <a:lnTo>
                    <a:pt x="2421" y="242"/>
                  </a:lnTo>
                  <a:lnTo>
                    <a:pt x="2420" y="242"/>
                  </a:lnTo>
                  <a:lnTo>
                    <a:pt x="2420" y="242"/>
                  </a:lnTo>
                  <a:lnTo>
                    <a:pt x="2418" y="244"/>
                  </a:lnTo>
                  <a:lnTo>
                    <a:pt x="2417" y="247"/>
                  </a:lnTo>
                  <a:lnTo>
                    <a:pt x="2415" y="250"/>
                  </a:lnTo>
                  <a:lnTo>
                    <a:pt x="2414" y="252"/>
                  </a:lnTo>
                  <a:lnTo>
                    <a:pt x="2414" y="252"/>
                  </a:lnTo>
                  <a:lnTo>
                    <a:pt x="2413" y="253"/>
                  </a:lnTo>
                  <a:lnTo>
                    <a:pt x="2414" y="256"/>
                  </a:lnTo>
                  <a:lnTo>
                    <a:pt x="2423" y="264"/>
                  </a:lnTo>
                  <a:lnTo>
                    <a:pt x="2423" y="264"/>
                  </a:lnTo>
                  <a:lnTo>
                    <a:pt x="2425" y="270"/>
                  </a:lnTo>
                  <a:lnTo>
                    <a:pt x="2427" y="271"/>
                  </a:lnTo>
                  <a:lnTo>
                    <a:pt x="2425" y="274"/>
                  </a:lnTo>
                  <a:lnTo>
                    <a:pt x="2423" y="277"/>
                  </a:lnTo>
                  <a:lnTo>
                    <a:pt x="2418" y="280"/>
                  </a:lnTo>
                  <a:lnTo>
                    <a:pt x="2418" y="280"/>
                  </a:lnTo>
                  <a:lnTo>
                    <a:pt x="2413" y="281"/>
                  </a:lnTo>
                  <a:lnTo>
                    <a:pt x="2406" y="280"/>
                  </a:lnTo>
                  <a:lnTo>
                    <a:pt x="2400" y="276"/>
                  </a:lnTo>
                  <a:lnTo>
                    <a:pt x="2396" y="271"/>
                  </a:lnTo>
                  <a:lnTo>
                    <a:pt x="2396" y="271"/>
                  </a:lnTo>
                  <a:lnTo>
                    <a:pt x="2393" y="269"/>
                  </a:lnTo>
                  <a:lnTo>
                    <a:pt x="2388" y="267"/>
                  </a:lnTo>
                  <a:lnTo>
                    <a:pt x="2383" y="266"/>
                  </a:lnTo>
                  <a:lnTo>
                    <a:pt x="2381" y="264"/>
                  </a:lnTo>
                  <a:lnTo>
                    <a:pt x="2380" y="262"/>
                  </a:lnTo>
                  <a:lnTo>
                    <a:pt x="2380" y="262"/>
                  </a:lnTo>
                  <a:lnTo>
                    <a:pt x="2380" y="257"/>
                  </a:lnTo>
                  <a:lnTo>
                    <a:pt x="2381" y="256"/>
                  </a:lnTo>
                  <a:lnTo>
                    <a:pt x="2384" y="256"/>
                  </a:lnTo>
                  <a:lnTo>
                    <a:pt x="2388" y="257"/>
                  </a:lnTo>
                  <a:lnTo>
                    <a:pt x="2388" y="257"/>
                  </a:lnTo>
                  <a:lnTo>
                    <a:pt x="2391" y="259"/>
                  </a:lnTo>
                  <a:lnTo>
                    <a:pt x="2396" y="259"/>
                  </a:lnTo>
                  <a:lnTo>
                    <a:pt x="2398" y="257"/>
                  </a:lnTo>
                  <a:lnTo>
                    <a:pt x="2400" y="253"/>
                  </a:lnTo>
                  <a:lnTo>
                    <a:pt x="2400" y="253"/>
                  </a:lnTo>
                  <a:lnTo>
                    <a:pt x="2400" y="252"/>
                  </a:lnTo>
                  <a:lnTo>
                    <a:pt x="2398" y="250"/>
                  </a:lnTo>
                  <a:lnTo>
                    <a:pt x="2393" y="247"/>
                  </a:lnTo>
                  <a:lnTo>
                    <a:pt x="2386" y="246"/>
                  </a:lnTo>
                  <a:lnTo>
                    <a:pt x="2380" y="244"/>
                  </a:lnTo>
                  <a:lnTo>
                    <a:pt x="2380" y="244"/>
                  </a:lnTo>
                  <a:lnTo>
                    <a:pt x="2374" y="247"/>
                  </a:lnTo>
                  <a:lnTo>
                    <a:pt x="2370" y="252"/>
                  </a:lnTo>
                  <a:lnTo>
                    <a:pt x="2366" y="256"/>
                  </a:lnTo>
                  <a:lnTo>
                    <a:pt x="2361" y="260"/>
                  </a:lnTo>
                  <a:lnTo>
                    <a:pt x="2361" y="260"/>
                  </a:lnTo>
                  <a:lnTo>
                    <a:pt x="2357" y="262"/>
                  </a:lnTo>
                  <a:lnTo>
                    <a:pt x="2351" y="262"/>
                  </a:lnTo>
                  <a:lnTo>
                    <a:pt x="2339" y="260"/>
                  </a:lnTo>
                  <a:lnTo>
                    <a:pt x="2327" y="257"/>
                  </a:lnTo>
                  <a:lnTo>
                    <a:pt x="2320" y="256"/>
                  </a:lnTo>
                  <a:lnTo>
                    <a:pt x="2320" y="256"/>
                  </a:lnTo>
                  <a:lnTo>
                    <a:pt x="2317" y="254"/>
                  </a:lnTo>
                  <a:lnTo>
                    <a:pt x="2313" y="254"/>
                  </a:lnTo>
                  <a:lnTo>
                    <a:pt x="2297" y="254"/>
                  </a:lnTo>
                  <a:lnTo>
                    <a:pt x="2282" y="256"/>
                  </a:lnTo>
                  <a:lnTo>
                    <a:pt x="2272" y="259"/>
                  </a:lnTo>
                  <a:lnTo>
                    <a:pt x="2272" y="259"/>
                  </a:lnTo>
                  <a:lnTo>
                    <a:pt x="2270" y="262"/>
                  </a:lnTo>
                  <a:lnTo>
                    <a:pt x="2270" y="266"/>
                  </a:lnTo>
                  <a:lnTo>
                    <a:pt x="2270" y="270"/>
                  </a:lnTo>
                  <a:lnTo>
                    <a:pt x="2269" y="273"/>
                  </a:lnTo>
                  <a:lnTo>
                    <a:pt x="2269" y="273"/>
                  </a:lnTo>
                  <a:lnTo>
                    <a:pt x="2268" y="271"/>
                  </a:lnTo>
                  <a:lnTo>
                    <a:pt x="2266" y="267"/>
                  </a:lnTo>
                  <a:lnTo>
                    <a:pt x="2265" y="257"/>
                  </a:lnTo>
                  <a:lnTo>
                    <a:pt x="2265" y="257"/>
                  </a:lnTo>
                  <a:lnTo>
                    <a:pt x="2263" y="256"/>
                  </a:lnTo>
                  <a:lnTo>
                    <a:pt x="2262" y="254"/>
                  </a:lnTo>
                  <a:lnTo>
                    <a:pt x="2252" y="253"/>
                  </a:lnTo>
                  <a:lnTo>
                    <a:pt x="2252" y="253"/>
                  </a:lnTo>
                  <a:lnTo>
                    <a:pt x="2245" y="253"/>
                  </a:lnTo>
                  <a:lnTo>
                    <a:pt x="2243" y="252"/>
                  </a:lnTo>
                  <a:lnTo>
                    <a:pt x="2243" y="250"/>
                  </a:lnTo>
                  <a:lnTo>
                    <a:pt x="2243" y="250"/>
                  </a:lnTo>
                  <a:lnTo>
                    <a:pt x="2245" y="247"/>
                  </a:lnTo>
                  <a:lnTo>
                    <a:pt x="2245" y="244"/>
                  </a:lnTo>
                  <a:lnTo>
                    <a:pt x="2245" y="243"/>
                  </a:lnTo>
                  <a:lnTo>
                    <a:pt x="2246" y="240"/>
                  </a:lnTo>
                  <a:lnTo>
                    <a:pt x="2246" y="240"/>
                  </a:lnTo>
                  <a:lnTo>
                    <a:pt x="2248" y="237"/>
                  </a:lnTo>
                  <a:lnTo>
                    <a:pt x="2248" y="234"/>
                  </a:lnTo>
                  <a:lnTo>
                    <a:pt x="2242" y="229"/>
                  </a:lnTo>
                  <a:lnTo>
                    <a:pt x="2232" y="223"/>
                  </a:lnTo>
                  <a:lnTo>
                    <a:pt x="2221" y="217"/>
                  </a:lnTo>
                  <a:lnTo>
                    <a:pt x="2221" y="217"/>
                  </a:lnTo>
                  <a:lnTo>
                    <a:pt x="2213" y="215"/>
                  </a:lnTo>
                  <a:lnTo>
                    <a:pt x="2206" y="215"/>
                  </a:lnTo>
                  <a:lnTo>
                    <a:pt x="2188" y="213"/>
                  </a:lnTo>
                  <a:lnTo>
                    <a:pt x="2171" y="215"/>
                  </a:lnTo>
                  <a:lnTo>
                    <a:pt x="2159" y="217"/>
                  </a:lnTo>
                  <a:lnTo>
                    <a:pt x="2159" y="217"/>
                  </a:lnTo>
                  <a:lnTo>
                    <a:pt x="2151" y="219"/>
                  </a:lnTo>
                  <a:lnTo>
                    <a:pt x="2141" y="219"/>
                  </a:lnTo>
                  <a:lnTo>
                    <a:pt x="2122" y="219"/>
                  </a:lnTo>
                  <a:lnTo>
                    <a:pt x="2122" y="219"/>
                  </a:lnTo>
                  <a:lnTo>
                    <a:pt x="2118" y="219"/>
                  </a:lnTo>
                  <a:lnTo>
                    <a:pt x="2118" y="217"/>
                  </a:lnTo>
                  <a:lnTo>
                    <a:pt x="2118" y="215"/>
                  </a:lnTo>
                  <a:lnTo>
                    <a:pt x="2118" y="212"/>
                  </a:lnTo>
                  <a:lnTo>
                    <a:pt x="2118" y="212"/>
                  </a:lnTo>
                  <a:lnTo>
                    <a:pt x="2114" y="207"/>
                  </a:lnTo>
                  <a:lnTo>
                    <a:pt x="2108" y="206"/>
                  </a:lnTo>
                  <a:lnTo>
                    <a:pt x="2101" y="205"/>
                  </a:lnTo>
                  <a:lnTo>
                    <a:pt x="2100" y="205"/>
                  </a:lnTo>
                  <a:lnTo>
                    <a:pt x="2098" y="206"/>
                  </a:lnTo>
                  <a:lnTo>
                    <a:pt x="2098" y="206"/>
                  </a:lnTo>
                  <a:lnTo>
                    <a:pt x="2097" y="207"/>
                  </a:lnTo>
                  <a:lnTo>
                    <a:pt x="2094" y="206"/>
                  </a:lnTo>
                  <a:lnTo>
                    <a:pt x="2093" y="205"/>
                  </a:lnTo>
                  <a:lnTo>
                    <a:pt x="2093" y="203"/>
                  </a:lnTo>
                  <a:lnTo>
                    <a:pt x="2093" y="203"/>
                  </a:lnTo>
                  <a:lnTo>
                    <a:pt x="2090" y="200"/>
                  </a:lnTo>
                  <a:lnTo>
                    <a:pt x="2084" y="198"/>
                  </a:lnTo>
                  <a:lnTo>
                    <a:pt x="2077" y="196"/>
                  </a:lnTo>
                  <a:lnTo>
                    <a:pt x="2071" y="196"/>
                  </a:lnTo>
                  <a:lnTo>
                    <a:pt x="2071" y="196"/>
                  </a:lnTo>
                  <a:lnTo>
                    <a:pt x="2068" y="196"/>
                  </a:lnTo>
                  <a:lnTo>
                    <a:pt x="2067" y="195"/>
                  </a:lnTo>
                  <a:lnTo>
                    <a:pt x="2067" y="192"/>
                  </a:lnTo>
                  <a:lnTo>
                    <a:pt x="2070" y="190"/>
                  </a:lnTo>
                  <a:lnTo>
                    <a:pt x="2070" y="190"/>
                  </a:lnTo>
                  <a:lnTo>
                    <a:pt x="2081" y="190"/>
                  </a:lnTo>
                  <a:lnTo>
                    <a:pt x="2083" y="190"/>
                  </a:lnTo>
                  <a:lnTo>
                    <a:pt x="2084" y="189"/>
                  </a:lnTo>
                  <a:lnTo>
                    <a:pt x="2084" y="188"/>
                  </a:lnTo>
                  <a:lnTo>
                    <a:pt x="2083" y="185"/>
                  </a:lnTo>
                  <a:lnTo>
                    <a:pt x="2083" y="185"/>
                  </a:lnTo>
                  <a:lnTo>
                    <a:pt x="2080" y="182"/>
                  </a:lnTo>
                  <a:lnTo>
                    <a:pt x="2074" y="180"/>
                  </a:lnTo>
                  <a:lnTo>
                    <a:pt x="2057" y="178"/>
                  </a:lnTo>
                  <a:lnTo>
                    <a:pt x="2040" y="176"/>
                  </a:lnTo>
                  <a:lnTo>
                    <a:pt x="2031" y="176"/>
                  </a:lnTo>
                  <a:lnTo>
                    <a:pt x="2031" y="176"/>
                  </a:lnTo>
                  <a:lnTo>
                    <a:pt x="2030" y="178"/>
                  </a:lnTo>
                  <a:lnTo>
                    <a:pt x="2029" y="182"/>
                  </a:lnTo>
                  <a:lnTo>
                    <a:pt x="2027" y="186"/>
                  </a:lnTo>
                  <a:lnTo>
                    <a:pt x="2021" y="192"/>
                  </a:lnTo>
                  <a:lnTo>
                    <a:pt x="2021" y="192"/>
                  </a:lnTo>
                  <a:lnTo>
                    <a:pt x="2019" y="195"/>
                  </a:lnTo>
                  <a:lnTo>
                    <a:pt x="2016" y="196"/>
                  </a:lnTo>
                  <a:lnTo>
                    <a:pt x="2011" y="196"/>
                  </a:lnTo>
                  <a:lnTo>
                    <a:pt x="2010" y="196"/>
                  </a:lnTo>
                  <a:lnTo>
                    <a:pt x="2006" y="193"/>
                  </a:lnTo>
                  <a:lnTo>
                    <a:pt x="2004" y="190"/>
                  </a:lnTo>
                  <a:lnTo>
                    <a:pt x="2004" y="190"/>
                  </a:lnTo>
                  <a:lnTo>
                    <a:pt x="2007" y="188"/>
                  </a:lnTo>
                  <a:lnTo>
                    <a:pt x="2011" y="186"/>
                  </a:lnTo>
                  <a:lnTo>
                    <a:pt x="2016" y="185"/>
                  </a:lnTo>
                  <a:lnTo>
                    <a:pt x="2017" y="185"/>
                  </a:lnTo>
                  <a:lnTo>
                    <a:pt x="2017" y="183"/>
                  </a:lnTo>
                  <a:lnTo>
                    <a:pt x="2017" y="183"/>
                  </a:lnTo>
                  <a:lnTo>
                    <a:pt x="2017" y="182"/>
                  </a:lnTo>
                  <a:lnTo>
                    <a:pt x="2014" y="180"/>
                  </a:lnTo>
                  <a:lnTo>
                    <a:pt x="2009" y="179"/>
                  </a:lnTo>
                  <a:lnTo>
                    <a:pt x="2003" y="179"/>
                  </a:lnTo>
                  <a:lnTo>
                    <a:pt x="2000" y="178"/>
                  </a:lnTo>
                  <a:lnTo>
                    <a:pt x="2000" y="178"/>
                  </a:lnTo>
                  <a:lnTo>
                    <a:pt x="1999" y="175"/>
                  </a:lnTo>
                  <a:lnTo>
                    <a:pt x="2002" y="173"/>
                  </a:lnTo>
                  <a:lnTo>
                    <a:pt x="2004" y="172"/>
                  </a:lnTo>
                  <a:lnTo>
                    <a:pt x="2009" y="173"/>
                  </a:lnTo>
                  <a:lnTo>
                    <a:pt x="2009" y="173"/>
                  </a:lnTo>
                  <a:lnTo>
                    <a:pt x="2019" y="175"/>
                  </a:lnTo>
                  <a:lnTo>
                    <a:pt x="2023" y="175"/>
                  </a:lnTo>
                  <a:lnTo>
                    <a:pt x="2024" y="173"/>
                  </a:lnTo>
                  <a:lnTo>
                    <a:pt x="2024" y="173"/>
                  </a:lnTo>
                  <a:lnTo>
                    <a:pt x="2024" y="172"/>
                  </a:lnTo>
                  <a:lnTo>
                    <a:pt x="2020" y="170"/>
                  </a:lnTo>
                  <a:lnTo>
                    <a:pt x="2009" y="168"/>
                  </a:lnTo>
                  <a:lnTo>
                    <a:pt x="2009" y="168"/>
                  </a:lnTo>
                  <a:lnTo>
                    <a:pt x="1987" y="165"/>
                  </a:lnTo>
                  <a:lnTo>
                    <a:pt x="1976" y="162"/>
                  </a:lnTo>
                  <a:lnTo>
                    <a:pt x="1965" y="162"/>
                  </a:lnTo>
                  <a:lnTo>
                    <a:pt x="1965" y="162"/>
                  </a:lnTo>
                  <a:lnTo>
                    <a:pt x="1956" y="162"/>
                  </a:lnTo>
                  <a:lnTo>
                    <a:pt x="1950" y="161"/>
                  </a:lnTo>
                  <a:lnTo>
                    <a:pt x="1945" y="159"/>
                  </a:lnTo>
                  <a:lnTo>
                    <a:pt x="1940" y="158"/>
                  </a:lnTo>
                  <a:lnTo>
                    <a:pt x="1940" y="158"/>
                  </a:lnTo>
                  <a:lnTo>
                    <a:pt x="1936" y="158"/>
                  </a:lnTo>
                  <a:lnTo>
                    <a:pt x="1935" y="159"/>
                  </a:lnTo>
                  <a:lnTo>
                    <a:pt x="1935" y="162"/>
                  </a:lnTo>
                  <a:lnTo>
                    <a:pt x="1938" y="165"/>
                  </a:lnTo>
                  <a:lnTo>
                    <a:pt x="1938" y="165"/>
                  </a:lnTo>
                  <a:lnTo>
                    <a:pt x="1938" y="166"/>
                  </a:lnTo>
                  <a:lnTo>
                    <a:pt x="1938" y="168"/>
                  </a:lnTo>
                  <a:lnTo>
                    <a:pt x="1933" y="169"/>
                  </a:lnTo>
                  <a:lnTo>
                    <a:pt x="1929" y="170"/>
                  </a:lnTo>
                  <a:lnTo>
                    <a:pt x="1923" y="169"/>
                  </a:lnTo>
                  <a:lnTo>
                    <a:pt x="1923" y="169"/>
                  </a:lnTo>
                  <a:lnTo>
                    <a:pt x="1916" y="170"/>
                  </a:lnTo>
                  <a:lnTo>
                    <a:pt x="1910" y="172"/>
                  </a:lnTo>
                  <a:lnTo>
                    <a:pt x="1908" y="176"/>
                  </a:lnTo>
                  <a:lnTo>
                    <a:pt x="1906" y="178"/>
                  </a:lnTo>
                  <a:lnTo>
                    <a:pt x="1908" y="179"/>
                  </a:lnTo>
                  <a:lnTo>
                    <a:pt x="1908" y="179"/>
                  </a:lnTo>
                  <a:lnTo>
                    <a:pt x="1909" y="182"/>
                  </a:lnTo>
                  <a:lnTo>
                    <a:pt x="1912" y="182"/>
                  </a:lnTo>
                  <a:lnTo>
                    <a:pt x="1915" y="180"/>
                  </a:lnTo>
                  <a:lnTo>
                    <a:pt x="1918" y="180"/>
                  </a:lnTo>
                  <a:lnTo>
                    <a:pt x="1920" y="180"/>
                  </a:lnTo>
                  <a:lnTo>
                    <a:pt x="1920" y="180"/>
                  </a:lnTo>
                  <a:lnTo>
                    <a:pt x="1922" y="180"/>
                  </a:lnTo>
                  <a:lnTo>
                    <a:pt x="1920" y="182"/>
                  </a:lnTo>
                  <a:lnTo>
                    <a:pt x="1918" y="183"/>
                  </a:lnTo>
                  <a:lnTo>
                    <a:pt x="1915" y="186"/>
                  </a:lnTo>
                  <a:lnTo>
                    <a:pt x="1915" y="188"/>
                  </a:lnTo>
                  <a:lnTo>
                    <a:pt x="1916" y="189"/>
                  </a:lnTo>
                  <a:lnTo>
                    <a:pt x="1916" y="189"/>
                  </a:lnTo>
                  <a:lnTo>
                    <a:pt x="1919" y="190"/>
                  </a:lnTo>
                  <a:lnTo>
                    <a:pt x="1920" y="193"/>
                  </a:lnTo>
                  <a:lnTo>
                    <a:pt x="1922" y="199"/>
                  </a:lnTo>
                  <a:lnTo>
                    <a:pt x="1922" y="199"/>
                  </a:lnTo>
                  <a:lnTo>
                    <a:pt x="1920" y="202"/>
                  </a:lnTo>
                  <a:lnTo>
                    <a:pt x="1916" y="202"/>
                  </a:lnTo>
                  <a:lnTo>
                    <a:pt x="1912" y="202"/>
                  </a:lnTo>
                  <a:lnTo>
                    <a:pt x="1909" y="199"/>
                  </a:lnTo>
                  <a:lnTo>
                    <a:pt x="1909" y="199"/>
                  </a:lnTo>
                  <a:lnTo>
                    <a:pt x="1905" y="198"/>
                  </a:lnTo>
                  <a:lnTo>
                    <a:pt x="1902" y="198"/>
                  </a:lnTo>
                  <a:lnTo>
                    <a:pt x="1898" y="198"/>
                  </a:lnTo>
                  <a:lnTo>
                    <a:pt x="1893" y="199"/>
                  </a:lnTo>
                  <a:lnTo>
                    <a:pt x="1893" y="199"/>
                  </a:lnTo>
                  <a:lnTo>
                    <a:pt x="1889" y="199"/>
                  </a:lnTo>
                  <a:lnTo>
                    <a:pt x="1886" y="199"/>
                  </a:lnTo>
                  <a:lnTo>
                    <a:pt x="1885" y="200"/>
                  </a:lnTo>
                  <a:lnTo>
                    <a:pt x="1889" y="202"/>
                  </a:lnTo>
                  <a:lnTo>
                    <a:pt x="1889" y="202"/>
                  </a:lnTo>
                  <a:lnTo>
                    <a:pt x="1893" y="203"/>
                  </a:lnTo>
                  <a:lnTo>
                    <a:pt x="1895" y="205"/>
                  </a:lnTo>
                  <a:lnTo>
                    <a:pt x="1893" y="207"/>
                  </a:lnTo>
                  <a:lnTo>
                    <a:pt x="1889" y="209"/>
                  </a:lnTo>
                  <a:lnTo>
                    <a:pt x="1889" y="209"/>
                  </a:lnTo>
                  <a:lnTo>
                    <a:pt x="1886" y="209"/>
                  </a:lnTo>
                  <a:lnTo>
                    <a:pt x="1883" y="207"/>
                  </a:lnTo>
                  <a:lnTo>
                    <a:pt x="1881" y="205"/>
                  </a:lnTo>
                  <a:lnTo>
                    <a:pt x="1879" y="202"/>
                  </a:lnTo>
                  <a:lnTo>
                    <a:pt x="1878" y="200"/>
                  </a:lnTo>
                  <a:lnTo>
                    <a:pt x="1876" y="200"/>
                  </a:lnTo>
                  <a:lnTo>
                    <a:pt x="1876" y="200"/>
                  </a:lnTo>
                  <a:lnTo>
                    <a:pt x="1871" y="200"/>
                  </a:lnTo>
                  <a:lnTo>
                    <a:pt x="1864" y="199"/>
                  </a:lnTo>
                  <a:lnTo>
                    <a:pt x="1856" y="198"/>
                  </a:lnTo>
                  <a:lnTo>
                    <a:pt x="1851" y="196"/>
                  </a:lnTo>
                  <a:lnTo>
                    <a:pt x="1851" y="196"/>
                  </a:lnTo>
                  <a:lnTo>
                    <a:pt x="1846" y="198"/>
                  </a:lnTo>
                  <a:lnTo>
                    <a:pt x="1842" y="199"/>
                  </a:lnTo>
                  <a:lnTo>
                    <a:pt x="1838" y="202"/>
                  </a:lnTo>
                  <a:lnTo>
                    <a:pt x="1832" y="203"/>
                  </a:lnTo>
                  <a:lnTo>
                    <a:pt x="1832" y="203"/>
                  </a:lnTo>
                  <a:lnTo>
                    <a:pt x="1825" y="202"/>
                  </a:lnTo>
                  <a:lnTo>
                    <a:pt x="1818" y="200"/>
                  </a:lnTo>
                  <a:lnTo>
                    <a:pt x="1812" y="198"/>
                  </a:lnTo>
                  <a:lnTo>
                    <a:pt x="1808" y="193"/>
                  </a:lnTo>
                  <a:lnTo>
                    <a:pt x="1808" y="193"/>
                  </a:lnTo>
                  <a:lnTo>
                    <a:pt x="1807" y="190"/>
                  </a:lnTo>
                  <a:lnTo>
                    <a:pt x="1804" y="189"/>
                  </a:lnTo>
                  <a:lnTo>
                    <a:pt x="1802" y="190"/>
                  </a:lnTo>
                  <a:lnTo>
                    <a:pt x="1800" y="193"/>
                  </a:lnTo>
                  <a:lnTo>
                    <a:pt x="1800" y="193"/>
                  </a:lnTo>
                  <a:lnTo>
                    <a:pt x="1797" y="198"/>
                  </a:lnTo>
                  <a:lnTo>
                    <a:pt x="1795" y="203"/>
                  </a:lnTo>
                  <a:lnTo>
                    <a:pt x="1794" y="207"/>
                  </a:lnTo>
                  <a:lnTo>
                    <a:pt x="1791" y="209"/>
                  </a:lnTo>
                  <a:lnTo>
                    <a:pt x="1791" y="209"/>
                  </a:lnTo>
                  <a:lnTo>
                    <a:pt x="1788" y="212"/>
                  </a:lnTo>
                  <a:lnTo>
                    <a:pt x="1785" y="215"/>
                  </a:lnTo>
                  <a:lnTo>
                    <a:pt x="1784" y="219"/>
                  </a:lnTo>
                  <a:lnTo>
                    <a:pt x="1781" y="222"/>
                  </a:lnTo>
                  <a:lnTo>
                    <a:pt x="1781" y="222"/>
                  </a:lnTo>
                  <a:lnTo>
                    <a:pt x="1778" y="222"/>
                  </a:lnTo>
                  <a:lnTo>
                    <a:pt x="1775" y="220"/>
                  </a:lnTo>
                  <a:lnTo>
                    <a:pt x="1774" y="219"/>
                  </a:lnTo>
                  <a:lnTo>
                    <a:pt x="1771" y="219"/>
                  </a:lnTo>
                  <a:lnTo>
                    <a:pt x="1771" y="219"/>
                  </a:lnTo>
                  <a:lnTo>
                    <a:pt x="1768" y="217"/>
                  </a:lnTo>
                  <a:lnTo>
                    <a:pt x="1765" y="216"/>
                  </a:lnTo>
                  <a:lnTo>
                    <a:pt x="1757" y="210"/>
                  </a:lnTo>
                  <a:lnTo>
                    <a:pt x="1750" y="202"/>
                  </a:lnTo>
                  <a:lnTo>
                    <a:pt x="1747" y="198"/>
                  </a:lnTo>
                  <a:lnTo>
                    <a:pt x="1747" y="198"/>
                  </a:lnTo>
                  <a:lnTo>
                    <a:pt x="1744" y="192"/>
                  </a:lnTo>
                  <a:lnTo>
                    <a:pt x="1740" y="188"/>
                  </a:lnTo>
                  <a:lnTo>
                    <a:pt x="1733" y="180"/>
                  </a:lnTo>
                  <a:lnTo>
                    <a:pt x="1733" y="180"/>
                  </a:lnTo>
                  <a:lnTo>
                    <a:pt x="1731" y="179"/>
                  </a:lnTo>
                  <a:lnTo>
                    <a:pt x="1733" y="179"/>
                  </a:lnTo>
                  <a:lnTo>
                    <a:pt x="1736" y="179"/>
                  </a:lnTo>
                  <a:lnTo>
                    <a:pt x="1738" y="180"/>
                  </a:lnTo>
                  <a:lnTo>
                    <a:pt x="1738" y="180"/>
                  </a:lnTo>
                  <a:lnTo>
                    <a:pt x="1741" y="182"/>
                  </a:lnTo>
                  <a:lnTo>
                    <a:pt x="1744" y="183"/>
                  </a:lnTo>
                  <a:lnTo>
                    <a:pt x="1747" y="183"/>
                  </a:lnTo>
                  <a:lnTo>
                    <a:pt x="1750" y="182"/>
                  </a:lnTo>
                  <a:lnTo>
                    <a:pt x="1750" y="182"/>
                  </a:lnTo>
                  <a:lnTo>
                    <a:pt x="1753" y="179"/>
                  </a:lnTo>
                  <a:lnTo>
                    <a:pt x="1753" y="176"/>
                  </a:lnTo>
                  <a:lnTo>
                    <a:pt x="1751" y="172"/>
                  </a:lnTo>
                  <a:lnTo>
                    <a:pt x="1747" y="170"/>
                  </a:lnTo>
                  <a:lnTo>
                    <a:pt x="1747" y="170"/>
                  </a:lnTo>
                  <a:lnTo>
                    <a:pt x="1744" y="170"/>
                  </a:lnTo>
                  <a:lnTo>
                    <a:pt x="1743" y="168"/>
                  </a:lnTo>
                  <a:lnTo>
                    <a:pt x="1744" y="166"/>
                  </a:lnTo>
                  <a:lnTo>
                    <a:pt x="1747" y="165"/>
                  </a:lnTo>
                  <a:lnTo>
                    <a:pt x="1747" y="165"/>
                  </a:lnTo>
                  <a:lnTo>
                    <a:pt x="1747" y="163"/>
                  </a:lnTo>
                  <a:lnTo>
                    <a:pt x="1747" y="163"/>
                  </a:lnTo>
                  <a:lnTo>
                    <a:pt x="1744" y="159"/>
                  </a:lnTo>
                  <a:lnTo>
                    <a:pt x="1743" y="155"/>
                  </a:lnTo>
                  <a:lnTo>
                    <a:pt x="1743" y="155"/>
                  </a:lnTo>
                  <a:lnTo>
                    <a:pt x="1743" y="153"/>
                  </a:lnTo>
                  <a:lnTo>
                    <a:pt x="1743" y="153"/>
                  </a:lnTo>
                  <a:lnTo>
                    <a:pt x="1744" y="152"/>
                  </a:lnTo>
                  <a:lnTo>
                    <a:pt x="1744" y="151"/>
                  </a:lnTo>
                  <a:lnTo>
                    <a:pt x="1743" y="149"/>
                  </a:lnTo>
                  <a:lnTo>
                    <a:pt x="1740" y="148"/>
                  </a:lnTo>
                  <a:lnTo>
                    <a:pt x="1740" y="148"/>
                  </a:lnTo>
                  <a:lnTo>
                    <a:pt x="1736" y="146"/>
                  </a:lnTo>
                  <a:lnTo>
                    <a:pt x="1733" y="145"/>
                  </a:lnTo>
                  <a:lnTo>
                    <a:pt x="1730" y="142"/>
                  </a:lnTo>
                  <a:lnTo>
                    <a:pt x="1728" y="141"/>
                  </a:lnTo>
                  <a:lnTo>
                    <a:pt x="1728" y="141"/>
                  </a:lnTo>
                  <a:lnTo>
                    <a:pt x="1728" y="139"/>
                  </a:lnTo>
                  <a:lnTo>
                    <a:pt x="1726" y="139"/>
                  </a:lnTo>
                  <a:lnTo>
                    <a:pt x="1718" y="138"/>
                  </a:lnTo>
                  <a:lnTo>
                    <a:pt x="1710" y="139"/>
                  </a:lnTo>
                  <a:lnTo>
                    <a:pt x="1708" y="139"/>
                  </a:lnTo>
                  <a:lnTo>
                    <a:pt x="1707" y="141"/>
                  </a:lnTo>
                  <a:lnTo>
                    <a:pt x="1707" y="141"/>
                  </a:lnTo>
                  <a:lnTo>
                    <a:pt x="1707" y="142"/>
                  </a:lnTo>
                  <a:lnTo>
                    <a:pt x="1704" y="143"/>
                  </a:lnTo>
                  <a:lnTo>
                    <a:pt x="1703" y="142"/>
                  </a:lnTo>
                  <a:lnTo>
                    <a:pt x="1701" y="141"/>
                  </a:lnTo>
                  <a:lnTo>
                    <a:pt x="1701" y="141"/>
                  </a:lnTo>
                  <a:lnTo>
                    <a:pt x="1701" y="139"/>
                  </a:lnTo>
                  <a:lnTo>
                    <a:pt x="1701" y="138"/>
                  </a:lnTo>
                  <a:lnTo>
                    <a:pt x="1697" y="138"/>
                  </a:lnTo>
                  <a:lnTo>
                    <a:pt x="1683" y="135"/>
                  </a:lnTo>
                  <a:lnTo>
                    <a:pt x="1683" y="135"/>
                  </a:lnTo>
                  <a:lnTo>
                    <a:pt x="1677" y="132"/>
                  </a:lnTo>
                  <a:lnTo>
                    <a:pt x="1674" y="129"/>
                  </a:lnTo>
                  <a:lnTo>
                    <a:pt x="1671" y="126"/>
                  </a:lnTo>
                  <a:lnTo>
                    <a:pt x="1669" y="125"/>
                  </a:lnTo>
                  <a:lnTo>
                    <a:pt x="1669" y="125"/>
                  </a:lnTo>
                  <a:lnTo>
                    <a:pt x="1669" y="125"/>
                  </a:lnTo>
                  <a:lnTo>
                    <a:pt x="1667" y="126"/>
                  </a:lnTo>
                  <a:lnTo>
                    <a:pt x="1666" y="129"/>
                  </a:lnTo>
                  <a:lnTo>
                    <a:pt x="1664" y="132"/>
                  </a:lnTo>
                  <a:lnTo>
                    <a:pt x="1663" y="132"/>
                  </a:lnTo>
                  <a:lnTo>
                    <a:pt x="1662" y="132"/>
                  </a:lnTo>
                  <a:lnTo>
                    <a:pt x="1662" y="132"/>
                  </a:lnTo>
                  <a:lnTo>
                    <a:pt x="1657" y="132"/>
                  </a:lnTo>
                  <a:lnTo>
                    <a:pt x="1654" y="133"/>
                  </a:lnTo>
                  <a:lnTo>
                    <a:pt x="1653" y="136"/>
                  </a:lnTo>
                  <a:lnTo>
                    <a:pt x="1653" y="141"/>
                  </a:lnTo>
                  <a:lnTo>
                    <a:pt x="1653" y="141"/>
                  </a:lnTo>
                  <a:lnTo>
                    <a:pt x="1654" y="145"/>
                  </a:lnTo>
                  <a:lnTo>
                    <a:pt x="1654" y="146"/>
                  </a:lnTo>
                  <a:lnTo>
                    <a:pt x="1653" y="152"/>
                  </a:lnTo>
                  <a:lnTo>
                    <a:pt x="1653" y="152"/>
                  </a:lnTo>
                  <a:lnTo>
                    <a:pt x="1653" y="155"/>
                  </a:lnTo>
                  <a:lnTo>
                    <a:pt x="1650" y="156"/>
                  </a:lnTo>
                  <a:lnTo>
                    <a:pt x="1644" y="153"/>
                  </a:lnTo>
                  <a:lnTo>
                    <a:pt x="1644" y="153"/>
                  </a:lnTo>
                  <a:lnTo>
                    <a:pt x="1640" y="153"/>
                  </a:lnTo>
                  <a:lnTo>
                    <a:pt x="1637" y="155"/>
                  </a:lnTo>
                  <a:lnTo>
                    <a:pt x="1632" y="156"/>
                  </a:lnTo>
                  <a:lnTo>
                    <a:pt x="1625" y="155"/>
                  </a:lnTo>
                  <a:lnTo>
                    <a:pt x="1625" y="155"/>
                  </a:lnTo>
                  <a:lnTo>
                    <a:pt x="1616" y="153"/>
                  </a:lnTo>
                  <a:lnTo>
                    <a:pt x="1609" y="153"/>
                  </a:lnTo>
                  <a:lnTo>
                    <a:pt x="1605" y="153"/>
                  </a:lnTo>
                  <a:lnTo>
                    <a:pt x="1603" y="151"/>
                  </a:lnTo>
                  <a:lnTo>
                    <a:pt x="1603" y="151"/>
                  </a:lnTo>
                  <a:lnTo>
                    <a:pt x="1600" y="149"/>
                  </a:lnTo>
                  <a:lnTo>
                    <a:pt x="1599" y="148"/>
                  </a:lnTo>
                  <a:lnTo>
                    <a:pt x="1598" y="148"/>
                  </a:lnTo>
                  <a:lnTo>
                    <a:pt x="1596" y="151"/>
                  </a:lnTo>
                  <a:lnTo>
                    <a:pt x="1596" y="151"/>
                  </a:lnTo>
                  <a:lnTo>
                    <a:pt x="1595" y="151"/>
                  </a:lnTo>
                  <a:lnTo>
                    <a:pt x="1592" y="152"/>
                  </a:lnTo>
                  <a:lnTo>
                    <a:pt x="1585" y="152"/>
                  </a:lnTo>
                  <a:lnTo>
                    <a:pt x="1578" y="151"/>
                  </a:lnTo>
                  <a:lnTo>
                    <a:pt x="1575" y="149"/>
                  </a:lnTo>
                  <a:lnTo>
                    <a:pt x="1573" y="146"/>
                  </a:lnTo>
                  <a:lnTo>
                    <a:pt x="1573" y="146"/>
                  </a:lnTo>
                  <a:lnTo>
                    <a:pt x="1573" y="143"/>
                  </a:lnTo>
                  <a:lnTo>
                    <a:pt x="1575" y="142"/>
                  </a:lnTo>
                  <a:lnTo>
                    <a:pt x="1580" y="139"/>
                  </a:lnTo>
                  <a:lnTo>
                    <a:pt x="1580" y="139"/>
                  </a:lnTo>
                  <a:lnTo>
                    <a:pt x="1580" y="138"/>
                  </a:lnTo>
                  <a:lnTo>
                    <a:pt x="1578" y="138"/>
                  </a:lnTo>
                  <a:lnTo>
                    <a:pt x="1573" y="136"/>
                  </a:lnTo>
                  <a:lnTo>
                    <a:pt x="1566" y="136"/>
                  </a:lnTo>
                  <a:lnTo>
                    <a:pt x="1566" y="136"/>
                  </a:lnTo>
                  <a:lnTo>
                    <a:pt x="1558" y="136"/>
                  </a:lnTo>
                  <a:lnTo>
                    <a:pt x="1551" y="133"/>
                  </a:lnTo>
                  <a:lnTo>
                    <a:pt x="1543" y="132"/>
                  </a:lnTo>
                  <a:lnTo>
                    <a:pt x="1536" y="132"/>
                  </a:lnTo>
                  <a:lnTo>
                    <a:pt x="1536" y="132"/>
                  </a:lnTo>
                  <a:lnTo>
                    <a:pt x="1512" y="135"/>
                  </a:lnTo>
                  <a:lnTo>
                    <a:pt x="1495" y="138"/>
                  </a:lnTo>
                  <a:lnTo>
                    <a:pt x="1495" y="138"/>
                  </a:lnTo>
                  <a:lnTo>
                    <a:pt x="1495" y="138"/>
                  </a:lnTo>
                  <a:lnTo>
                    <a:pt x="1495" y="139"/>
                  </a:lnTo>
                  <a:lnTo>
                    <a:pt x="1495" y="142"/>
                  </a:lnTo>
                  <a:lnTo>
                    <a:pt x="1495" y="145"/>
                  </a:lnTo>
                  <a:lnTo>
                    <a:pt x="1495" y="145"/>
                  </a:lnTo>
                  <a:lnTo>
                    <a:pt x="1494" y="146"/>
                  </a:lnTo>
                  <a:lnTo>
                    <a:pt x="1494" y="146"/>
                  </a:lnTo>
                  <a:lnTo>
                    <a:pt x="1492" y="145"/>
                  </a:lnTo>
                  <a:lnTo>
                    <a:pt x="1491" y="145"/>
                  </a:lnTo>
                  <a:lnTo>
                    <a:pt x="1491" y="141"/>
                  </a:lnTo>
                  <a:lnTo>
                    <a:pt x="1491" y="135"/>
                  </a:lnTo>
                  <a:lnTo>
                    <a:pt x="1491" y="131"/>
                  </a:lnTo>
                  <a:lnTo>
                    <a:pt x="1491" y="131"/>
                  </a:lnTo>
                  <a:lnTo>
                    <a:pt x="1489" y="126"/>
                  </a:lnTo>
                  <a:lnTo>
                    <a:pt x="1487" y="125"/>
                  </a:lnTo>
                  <a:lnTo>
                    <a:pt x="1484" y="126"/>
                  </a:lnTo>
                  <a:lnTo>
                    <a:pt x="1482" y="128"/>
                  </a:lnTo>
                  <a:lnTo>
                    <a:pt x="1482" y="128"/>
                  </a:lnTo>
                  <a:lnTo>
                    <a:pt x="1482" y="129"/>
                  </a:lnTo>
                  <a:lnTo>
                    <a:pt x="1481" y="131"/>
                  </a:lnTo>
                  <a:lnTo>
                    <a:pt x="1477" y="132"/>
                  </a:lnTo>
                  <a:lnTo>
                    <a:pt x="1471" y="132"/>
                  </a:lnTo>
                  <a:lnTo>
                    <a:pt x="1467" y="131"/>
                  </a:lnTo>
                  <a:lnTo>
                    <a:pt x="1467" y="131"/>
                  </a:lnTo>
                  <a:lnTo>
                    <a:pt x="1460" y="125"/>
                  </a:lnTo>
                  <a:lnTo>
                    <a:pt x="1454" y="124"/>
                  </a:lnTo>
                  <a:lnTo>
                    <a:pt x="1448" y="121"/>
                  </a:lnTo>
                  <a:lnTo>
                    <a:pt x="1448" y="121"/>
                  </a:lnTo>
                  <a:lnTo>
                    <a:pt x="1444" y="121"/>
                  </a:lnTo>
                  <a:lnTo>
                    <a:pt x="1441" y="121"/>
                  </a:lnTo>
                  <a:lnTo>
                    <a:pt x="1434" y="125"/>
                  </a:lnTo>
                  <a:lnTo>
                    <a:pt x="1430" y="128"/>
                  </a:lnTo>
                  <a:lnTo>
                    <a:pt x="1430" y="131"/>
                  </a:lnTo>
                  <a:lnTo>
                    <a:pt x="1430" y="132"/>
                  </a:lnTo>
                  <a:lnTo>
                    <a:pt x="1430" y="132"/>
                  </a:lnTo>
                  <a:lnTo>
                    <a:pt x="1433" y="133"/>
                  </a:lnTo>
                  <a:lnTo>
                    <a:pt x="1435" y="133"/>
                  </a:lnTo>
                  <a:lnTo>
                    <a:pt x="1438" y="133"/>
                  </a:lnTo>
                  <a:lnTo>
                    <a:pt x="1440" y="133"/>
                  </a:lnTo>
                  <a:lnTo>
                    <a:pt x="1440" y="133"/>
                  </a:lnTo>
                  <a:lnTo>
                    <a:pt x="1438" y="135"/>
                  </a:lnTo>
                  <a:lnTo>
                    <a:pt x="1437" y="136"/>
                  </a:lnTo>
                  <a:lnTo>
                    <a:pt x="1430" y="138"/>
                  </a:lnTo>
                  <a:lnTo>
                    <a:pt x="1423" y="138"/>
                  </a:lnTo>
                  <a:lnTo>
                    <a:pt x="1421" y="139"/>
                  </a:lnTo>
                  <a:lnTo>
                    <a:pt x="1420" y="139"/>
                  </a:lnTo>
                  <a:lnTo>
                    <a:pt x="1420" y="139"/>
                  </a:lnTo>
                  <a:lnTo>
                    <a:pt x="1418" y="141"/>
                  </a:lnTo>
                  <a:lnTo>
                    <a:pt x="1417" y="142"/>
                  </a:lnTo>
                  <a:lnTo>
                    <a:pt x="1410" y="145"/>
                  </a:lnTo>
                  <a:lnTo>
                    <a:pt x="1396" y="148"/>
                  </a:lnTo>
                  <a:lnTo>
                    <a:pt x="1396" y="148"/>
                  </a:lnTo>
                  <a:lnTo>
                    <a:pt x="1378" y="151"/>
                  </a:lnTo>
                  <a:lnTo>
                    <a:pt x="1374" y="153"/>
                  </a:lnTo>
                  <a:lnTo>
                    <a:pt x="1368" y="156"/>
                  </a:lnTo>
                  <a:lnTo>
                    <a:pt x="1368" y="156"/>
                  </a:lnTo>
                  <a:lnTo>
                    <a:pt x="1366" y="158"/>
                  </a:lnTo>
                  <a:lnTo>
                    <a:pt x="1366" y="155"/>
                  </a:lnTo>
                  <a:lnTo>
                    <a:pt x="1368" y="151"/>
                  </a:lnTo>
                  <a:lnTo>
                    <a:pt x="1373" y="145"/>
                  </a:lnTo>
                  <a:lnTo>
                    <a:pt x="1373" y="145"/>
                  </a:lnTo>
                  <a:lnTo>
                    <a:pt x="1377" y="142"/>
                  </a:lnTo>
                  <a:lnTo>
                    <a:pt x="1381" y="141"/>
                  </a:lnTo>
                  <a:lnTo>
                    <a:pt x="1386" y="139"/>
                  </a:lnTo>
                  <a:lnTo>
                    <a:pt x="1388" y="138"/>
                  </a:lnTo>
                  <a:lnTo>
                    <a:pt x="1388" y="138"/>
                  </a:lnTo>
                  <a:lnTo>
                    <a:pt x="1391" y="135"/>
                  </a:lnTo>
                  <a:lnTo>
                    <a:pt x="1394" y="133"/>
                  </a:lnTo>
                  <a:lnTo>
                    <a:pt x="1405" y="132"/>
                  </a:lnTo>
                  <a:lnTo>
                    <a:pt x="1405" y="132"/>
                  </a:lnTo>
                  <a:lnTo>
                    <a:pt x="1411" y="131"/>
                  </a:lnTo>
                  <a:lnTo>
                    <a:pt x="1414" y="128"/>
                  </a:lnTo>
                  <a:lnTo>
                    <a:pt x="1415" y="125"/>
                  </a:lnTo>
                  <a:lnTo>
                    <a:pt x="1418" y="124"/>
                  </a:lnTo>
                  <a:lnTo>
                    <a:pt x="1418" y="124"/>
                  </a:lnTo>
                  <a:lnTo>
                    <a:pt x="1427" y="119"/>
                  </a:lnTo>
                  <a:lnTo>
                    <a:pt x="1433" y="116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40" y="109"/>
                  </a:lnTo>
                  <a:lnTo>
                    <a:pt x="1448" y="106"/>
                  </a:lnTo>
                  <a:lnTo>
                    <a:pt x="1457" y="104"/>
                  </a:lnTo>
                  <a:lnTo>
                    <a:pt x="1462" y="102"/>
                  </a:lnTo>
                  <a:lnTo>
                    <a:pt x="1462" y="102"/>
                  </a:lnTo>
                  <a:lnTo>
                    <a:pt x="1465" y="101"/>
                  </a:lnTo>
                  <a:lnTo>
                    <a:pt x="1467" y="98"/>
                  </a:lnTo>
                  <a:lnTo>
                    <a:pt x="1468" y="95"/>
                  </a:lnTo>
                  <a:lnTo>
                    <a:pt x="1469" y="94"/>
                  </a:lnTo>
                  <a:lnTo>
                    <a:pt x="1469" y="94"/>
                  </a:lnTo>
                  <a:lnTo>
                    <a:pt x="1479" y="91"/>
                  </a:lnTo>
                  <a:lnTo>
                    <a:pt x="1489" y="87"/>
                  </a:lnTo>
                  <a:lnTo>
                    <a:pt x="1489" y="87"/>
                  </a:lnTo>
                  <a:lnTo>
                    <a:pt x="1492" y="84"/>
                  </a:lnTo>
                  <a:lnTo>
                    <a:pt x="1495" y="81"/>
                  </a:lnTo>
                  <a:lnTo>
                    <a:pt x="1497" y="77"/>
                  </a:lnTo>
                  <a:lnTo>
                    <a:pt x="1497" y="77"/>
                  </a:lnTo>
                  <a:lnTo>
                    <a:pt x="1497" y="75"/>
                  </a:lnTo>
                  <a:lnTo>
                    <a:pt x="1494" y="74"/>
                  </a:lnTo>
                  <a:lnTo>
                    <a:pt x="1491" y="72"/>
                  </a:lnTo>
                  <a:lnTo>
                    <a:pt x="1489" y="71"/>
                  </a:lnTo>
                  <a:lnTo>
                    <a:pt x="1489" y="71"/>
                  </a:lnTo>
                  <a:lnTo>
                    <a:pt x="1489" y="69"/>
                  </a:lnTo>
                  <a:lnTo>
                    <a:pt x="1492" y="69"/>
                  </a:lnTo>
                  <a:lnTo>
                    <a:pt x="1498" y="68"/>
                  </a:lnTo>
                  <a:lnTo>
                    <a:pt x="1498" y="68"/>
                  </a:lnTo>
                  <a:lnTo>
                    <a:pt x="1499" y="65"/>
                  </a:lnTo>
                  <a:lnTo>
                    <a:pt x="1499" y="64"/>
                  </a:lnTo>
                  <a:lnTo>
                    <a:pt x="1497" y="61"/>
                  </a:lnTo>
                  <a:lnTo>
                    <a:pt x="1494" y="61"/>
                  </a:lnTo>
                  <a:lnTo>
                    <a:pt x="1494" y="61"/>
                  </a:lnTo>
                  <a:lnTo>
                    <a:pt x="1492" y="61"/>
                  </a:lnTo>
                  <a:lnTo>
                    <a:pt x="1492" y="58"/>
                  </a:lnTo>
                  <a:lnTo>
                    <a:pt x="1494" y="55"/>
                  </a:lnTo>
                  <a:lnTo>
                    <a:pt x="1492" y="52"/>
                  </a:lnTo>
                  <a:lnTo>
                    <a:pt x="1492" y="52"/>
                  </a:lnTo>
                  <a:lnTo>
                    <a:pt x="1491" y="51"/>
                  </a:lnTo>
                  <a:lnTo>
                    <a:pt x="1489" y="51"/>
                  </a:lnTo>
                  <a:lnTo>
                    <a:pt x="1485" y="52"/>
                  </a:lnTo>
                  <a:lnTo>
                    <a:pt x="1482" y="52"/>
                  </a:lnTo>
                  <a:lnTo>
                    <a:pt x="1482" y="52"/>
                  </a:lnTo>
                  <a:lnTo>
                    <a:pt x="1482" y="51"/>
                  </a:lnTo>
                  <a:lnTo>
                    <a:pt x="1482" y="51"/>
                  </a:lnTo>
                  <a:lnTo>
                    <a:pt x="1481" y="44"/>
                  </a:lnTo>
                  <a:lnTo>
                    <a:pt x="1481" y="41"/>
                  </a:lnTo>
                  <a:lnTo>
                    <a:pt x="1478" y="38"/>
                  </a:lnTo>
                  <a:lnTo>
                    <a:pt x="1478" y="38"/>
                  </a:lnTo>
                  <a:lnTo>
                    <a:pt x="1477" y="37"/>
                  </a:lnTo>
                  <a:lnTo>
                    <a:pt x="1472" y="38"/>
                  </a:lnTo>
                  <a:lnTo>
                    <a:pt x="1469" y="40"/>
                  </a:lnTo>
                  <a:lnTo>
                    <a:pt x="1467" y="40"/>
                  </a:lnTo>
                  <a:lnTo>
                    <a:pt x="1465" y="38"/>
                  </a:lnTo>
                  <a:lnTo>
                    <a:pt x="1465" y="38"/>
                  </a:lnTo>
                  <a:lnTo>
                    <a:pt x="1458" y="35"/>
                  </a:lnTo>
                  <a:lnTo>
                    <a:pt x="1451" y="32"/>
                  </a:lnTo>
                  <a:lnTo>
                    <a:pt x="1444" y="32"/>
                  </a:lnTo>
                  <a:lnTo>
                    <a:pt x="1441" y="32"/>
                  </a:lnTo>
                  <a:lnTo>
                    <a:pt x="1441" y="32"/>
                  </a:lnTo>
                  <a:lnTo>
                    <a:pt x="1440" y="34"/>
                  </a:lnTo>
                  <a:lnTo>
                    <a:pt x="1437" y="32"/>
                  </a:lnTo>
                  <a:lnTo>
                    <a:pt x="1434" y="31"/>
                  </a:lnTo>
                  <a:lnTo>
                    <a:pt x="1431" y="32"/>
                  </a:lnTo>
                  <a:lnTo>
                    <a:pt x="1431" y="32"/>
                  </a:lnTo>
                  <a:lnTo>
                    <a:pt x="1428" y="32"/>
                  </a:lnTo>
                  <a:lnTo>
                    <a:pt x="1423" y="34"/>
                  </a:lnTo>
                  <a:lnTo>
                    <a:pt x="1411" y="32"/>
                  </a:lnTo>
                  <a:lnTo>
                    <a:pt x="1411" y="32"/>
                  </a:lnTo>
                  <a:lnTo>
                    <a:pt x="1408" y="32"/>
                  </a:lnTo>
                  <a:lnTo>
                    <a:pt x="1405" y="34"/>
                  </a:lnTo>
                  <a:lnTo>
                    <a:pt x="1403" y="35"/>
                  </a:lnTo>
                  <a:lnTo>
                    <a:pt x="1401" y="38"/>
                  </a:lnTo>
                  <a:lnTo>
                    <a:pt x="1401" y="38"/>
                  </a:lnTo>
                  <a:lnTo>
                    <a:pt x="1400" y="40"/>
                  </a:lnTo>
                  <a:lnTo>
                    <a:pt x="1398" y="41"/>
                  </a:lnTo>
                  <a:lnTo>
                    <a:pt x="1393" y="41"/>
                  </a:lnTo>
                  <a:lnTo>
                    <a:pt x="1381" y="40"/>
                  </a:lnTo>
                  <a:lnTo>
                    <a:pt x="1381" y="40"/>
                  </a:lnTo>
                  <a:lnTo>
                    <a:pt x="1381" y="40"/>
                  </a:lnTo>
                  <a:lnTo>
                    <a:pt x="1381" y="38"/>
                  </a:lnTo>
                  <a:lnTo>
                    <a:pt x="1386" y="34"/>
                  </a:lnTo>
                  <a:lnTo>
                    <a:pt x="1390" y="28"/>
                  </a:lnTo>
                  <a:lnTo>
                    <a:pt x="1393" y="25"/>
                  </a:lnTo>
                  <a:lnTo>
                    <a:pt x="1393" y="25"/>
                  </a:lnTo>
                  <a:lnTo>
                    <a:pt x="1388" y="24"/>
                  </a:lnTo>
                  <a:lnTo>
                    <a:pt x="1380" y="24"/>
                  </a:lnTo>
                  <a:lnTo>
                    <a:pt x="1371" y="24"/>
                  </a:lnTo>
                  <a:lnTo>
                    <a:pt x="1367" y="24"/>
                  </a:lnTo>
                  <a:lnTo>
                    <a:pt x="1367" y="24"/>
                  </a:lnTo>
                  <a:lnTo>
                    <a:pt x="1364" y="23"/>
                  </a:lnTo>
                  <a:lnTo>
                    <a:pt x="1359" y="21"/>
                  </a:lnTo>
                  <a:lnTo>
                    <a:pt x="1347" y="21"/>
                  </a:lnTo>
                  <a:lnTo>
                    <a:pt x="1347" y="21"/>
                  </a:lnTo>
                  <a:lnTo>
                    <a:pt x="1346" y="20"/>
                  </a:lnTo>
                  <a:lnTo>
                    <a:pt x="1346" y="20"/>
                  </a:lnTo>
                  <a:lnTo>
                    <a:pt x="1353" y="18"/>
                  </a:lnTo>
                  <a:lnTo>
                    <a:pt x="1353" y="18"/>
                  </a:lnTo>
                  <a:lnTo>
                    <a:pt x="1356" y="18"/>
                  </a:lnTo>
                  <a:lnTo>
                    <a:pt x="1360" y="15"/>
                  </a:lnTo>
                  <a:lnTo>
                    <a:pt x="1367" y="13"/>
                  </a:lnTo>
                  <a:lnTo>
                    <a:pt x="1367" y="13"/>
                  </a:lnTo>
                  <a:lnTo>
                    <a:pt x="1370" y="13"/>
                  </a:lnTo>
                  <a:lnTo>
                    <a:pt x="1371" y="11"/>
                  </a:lnTo>
                  <a:lnTo>
                    <a:pt x="1368" y="7"/>
                  </a:lnTo>
                  <a:lnTo>
                    <a:pt x="1368" y="7"/>
                  </a:lnTo>
                  <a:lnTo>
                    <a:pt x="1367" y="5"/>
                  </a:lnTo>
                  <a:lnTo>
                    <a:pt x="1363" y="4"/>
                  </a:lnTo>
                  <a:lnTo>
                    <a:pt x="1356" y="4"/>
                  </a:lnTo>
                  <a:lnTo>
                    <a:pt x="1356" y="4"/>
                  </a:lnTo>
                  <a:lnTo>
                    <a:pt x="1347" y="1"/>
                  </a:lnTo>
                  <a:lnTo>
                    <a:pt x="1339" y="0"/>
                  </a:lnTo>
                  <a:lnTo>
                    <a:pt x="1339" y="0"/>
                  </a:lnTo>
                  <a:lnTo>
                    <a:pt x="1330" y="1"/>
                  </a:lnTo>
                  <a:lnTo>
                    <a:pt x="1317" y="4"/>
                  </a:lnTo>
                  <a:lnTo>
                    <a:pt x="1317" y="4"/>
                  </a:lnTo>
                  <a:lnTo>
                    <a:pt x="1310" y="7"/>
                  </a:lnTo>
                  <a:lnTo>
                    <a:pt x="1306" y="10"/>
                  </a:lnTo>
                  <a:lnTo>
                    <a:pt x="1303" y="14"/>
                  </a:lnTo>
                  <a:lnTo>
                    <a:pt x="1300" y="17"/>
                  </a:lnTo>
                  <a:lnTo>
                    <a:pt x="1300" y="17"/>
                  </a:lnTo>
                  <a:lnTo>
                    <a:pt x="1295" y="20"/>
                  </a:lnTo>
                  <a:lnTo>
                    <a:pt x="1290" y="24"/>
                  </a:lnTo>
                  <a:lnTo>
                    <a:pt x="1287" y="28"/>
                  </a:lnTo>
                  <a:lnTo>
                    <a:pt x="1287" y="30"/>
                  </a:lnTo>
                  <a:lnTo>
                    <a:pt x="1289" y="31"/>
                  </a:lnTo>
                  <a:lnTo>
                    <a:pt x="1289" y="31"/>
                  </a:lnTo>
                  <a:lnTo>
                    <a:pt x="1292" y="32"/>
                  </a:lnTo>
                  <a:lnTo>
                    <a:pt x="1292" y="34"/>
                  </a:lnTo>
                  <a:lnTo>
                    <a:pt x="1292" y="38"/>
                  </a:lnTo>
                  <a:lnTo>
                    <a:pt x="1292" y="38"/>
                  </a:lnTo>
                  <a:lnTo>
                    <a:pt x="1292" y="40"/>
                  </a:lnTo>
                  <a:lnTo>
                    <a:pt x="1290" y="41"/>
                  </a:lnTo>
                  <a:lnTo>
                    <a:pt x="1283" y="41"/>
                  </a:lnTo>
                  <a:lnTo>
                    <a:pt x="1283" y="41"/>
                  </a:lnTo>
                  <a:lnTo>
                    <a:pt x="1269" y="41"/>
                  </a:lnTo>
                  <a:lnTo>
                    <a:pt x="1262" y="41"/>
                  </a:lnTo>
                  <a:lnTo>
                    <a:pt x="1259" y="42"/>
                  </a:lnTo>
                  <a:lnTo>
                    <a:pt x="1259" y="44"/>
                  </a:lnTo>
                  <a:lnTo>
                    <a:pt x="1259" y="44"/>
                  </a:lnTo>
                  <a:lnTo>
                    <a:pt x="1260" y="47"/>
                  </a:lnTo>
                  <a:lnTo>
                    <a:pt x="1265" y="48"/>
                  </a:lnTo>
                  <a:lnTo>
                    <a:pt x="1267" y="51"/>
                  </a:lnTo>
                  <a:lnTo>
                    <a:pt x="1269" y="52"/>
                  </a:lnTo>
                  <a:lnTo>
                    <a:pt x="1269" y="52"/>
                  </a:lnTo>
                  <a:lnTo>
                    <a:pt x="1267" y="52"/>
                  </a:lnTo>
                  <a:lnTo>
                    <a:pt x="1265" y="52"/>
                  </a:lnTo>
                  <a:lnTo>
                    <a:pt x="1258" y="50"/>
                  </a:lnTo>
                  <a:lnTo>
                    <a:pt x="1258" y="50"/>
                  </a:lnTo>
                  <a:lnTo>
                    <a:pt x="1253" y="48"/>
                  </a:lnTo>
                  <a:lnTo>
                    <a:pt x="1249" y="50"/>
                  </a:lnTo>
                  <a:lnTo>
                    <a:pt x="1245" y="51"/>
                  </a:lnTo>
                  <a:lnTo>
                    <a:pt x="1243" y="52"/>
                  </a:lnTo>
                  <a:lnTo>
                    <a:pt x="1243" y="52"/>
                  </a:lnTo>
                  <a:lnTo>
                    <a:pt x="1240" y="55"/>
                  </a:lnTo>
                  <a:lnTo>
                    <a:pt x="1238" y="55"/>
                  </a:lnTo>
                  <a:lnTo>
                    <a:pt x="1232" y="55"/>
                  </a:lnTo>
                  <a:lnTo>
                    <a:pt x="1232" y="55"/>
                  </a:lnTo>
                  <a:lnTo>
                    <a:pt x="1230" y="55"/>
                  </a:lnTo>
                  <a:lnTo>
                    <a:pt x="1228" y="55"/>
                  </a:lnTo>
                  <a:lnTo>
                    <a:pt x="1225" y="55"/>
                  </a:lnTo>
                  <a:lnTo>
                    <a:pt x="1222" y="55"/>
                  </a:lnTo>
                  <a:lnTo>
                    <a:pt x="1222" y="55"/>
                  </a:lnTo>
                  <a:lnTo>
                    <a:pt x="1222" y="55"/>
                  </a:lnTo>
                  <a:lnTo>
                    <a:pt x="1222" y="54"/>
                  </a:lnTo>
                  <a:lnTo>
                    <a:pt x="1223" y="51"/>
                  </a:lnTo>
                  <a:lnTo>
                    <a:pt x="1226" y="50"/>
                  </a:lnTo>
                  <a:lnTo>
                    <a:pt x="1226" y="48"/>
                  </a:lnTo>
                  <a:lnTo>
                    <a:pt x="1226" y="47"/>
                  </a:lnTo>
                  <a:lnTo>
                    <a:pt x="1226" y="47"/>
                  </a:lnTo>
                  <a:lnTo>
                    <a:pt x="1223" y="45"/>
                  </a:lnTo>
                  <a:lnTo>
                    <a:pt x="1218" y="47"/>
                  </a:lnTo>
                  <a:lnTo>
                    <a:pt x="1213" y="48"/>
                  </a:lnTo>
                  <a:lnTo>
                    <a:pt x="1212" y="51"/>
                  </a:lnTo>
                  <a:lnTo>
                    <a:pt x="1212" y="51"/>
                  </a:lnTo>
                  <a:lnTo>
                    <a:pt x="1211" y="52"/>
                  </a:lnTo>
                  <a:lnTo>
                    <a:pt x="1209" y="52"/>
                  </a:lnTo>
                  <a:lnTo>
                    <a:pt x="1206" y="51"/>
                  </a:lnTo>
                  <a:lnTo>
                    <a:pt x="1203" y="50"/>
                  </a:lnTo>
                  <a:lnTo>
                    <a:pt x="1201" y="50"/>
                  </a:lnTo>
                  <a:lnTo>
                    <a:pt x="1201" y="50"/>
                  </a:lnTo>
                  <a:lnTo>
                    <a:pt x="1191" y="54"/>
                  </a:lnTo>
                  <a:lnTo>
                    <a:pt x="1191" y="54"/>
                  </a:lnTo>
                  <a:lnTo>
                    <a:pt x="1186" y="55"/>
                  </a:lnTo>
                  <a:lnTo>
                    <a:pt x="1181" y="54"/>
                  </a:lnTo>
                  <a:lnTo>
                    <a:pt x="1178" y="54"/>
                  </a:lnTo>
                  <a:lnTo>
                    <a:pt x="1175" y="55"/>
                  </a:lnTo>
                  <a:lnTo>
                    <a:pt x="1175" y="55"/>
                  </a:lnTo>
                  <a:lnTo>
                    <a:pt x="1175" y="57"/>
                  </a:lnTo>
                  <a:lnTo>
                    <a:pt x="1175" y="58"/>
                  </a:lnTo>
                  <a:lnTo>
                    <a:pt x="1179" y="60"/>
                  </a:lnTo>
                  <a:lnTo>
                    <a:pt x="1182" y="61"/>
                  </a:lnTo>
                  <a:lnTo>
                    <a:pt x="1185" y="62"/>
                  </a:lnTo>
                  <a:lnTo>
                    <a:pt x="1185" y="62"/>
                  </a:lnTo>
                  <a:lnTo>
                    <a:pt x="1181" y="64"/>
                  </a:lnTo>
                  <a:lnTo>
                    <a:pt x="1172" y="64"/>
                  </a:lnTo>
                  <a:lnTo>
                    <a:pt x="1162" y="65"/>
                  </a:lnTo>
                  <a:lnTo>
                    <a:pt x="1158" y="67"/>
                  </a:lnTo>
                  <a:lnTo>
                    <a:pt x="1158" y="67"/>
                  </a:lnTo>
                  <a:lnTo>
                    <a:pt x="1157" y="68"/>
                  </a:lnTo>
                  <a:lnTo>
                    <a:pt x="1152" y="68"/>
                  </a:lnTo>
                  <a:lnTo>
                    <a:pt x="1138" y="69"/>
                  </a:lnTo>
                  <a:lnTo>
                    <a:pt x="1138" y="69"/>
                  </a:lnTo>
                  <a:lnTo>
                    <a:pt x="1132" y="69"/>
                  </a:lnTo>
                  <a:lnTo>
                    <a:pt x="1129" y="72"/>
                  </a:lnTo>
                  <a:lnTo>
                    <a:pt x="1127" y="75"/>
                  </a:lnTo>
                  <a:lnTo>
                    <a:pt x="1122" y="77"/>
                  </a:lnTo>
                  <a:lnTo>
                    <a:pt x="1122" y="77"/>
                  </a:lnTo>
                  <a:lnTo>
                    <a:pt x="1114" y="78"/>
                  </a:lnTo>
                  <a:lnTo>
                    <a:pt x="1110" y="79"/>
                  </a:lnTo>
                  <a:lnTo>
                    <a:pt x="1108" y="82"/>
                  </a:lnTo>
                  <a:lnTo>
                    <a:pt x="1108" y="82"/>
                  </a:lnTo>
                  <a:lnTo>
                    <a:pt x="1105" y="85"/>
                  </a:lnTo>
                  <a:lnTo>
                    <a:pt x="1101" y="87"/>
                  </a:lnTo>
                  <a:lnTo>
                    <a:pt x="1098" y="85"/>
                  </a:lnTo>
                  <a:lnTo>
                    <a:pt x="1095" y="84"/>
                  </a:lnTo>
                  <a:lnTo>
                    <a:pt x="1095" y="84"/>
                  </a:lnTo>
                  <a:lnTo>
                    <a:pt x="1093" y="82"/>
                  </a:lnTo>
                  <a:lnTo>
                    <a:pt x="1090" y="84"/>
                  </a:lnTo>
                  <a:lnTo>
                    <a:pt x="1088" y="85"/>
                  </a:lnTo>
                  <a:lnTo>
                    <a:pt x="1088" y="85"/>
                  </a:lnTo>
                  <a:lnTo>
                    <a:pt x="1090" y="87"/>
                  </a:lnTo>
                  <a:lnTo>
                    <a:pt x="1090" y="87"/>
                  </a:lnTo>
                  <a:lnTo>
                    <a:pt x="1091" y="87"/>
                  </a:lnTo>
                  <a:lnTo>
                    <a:pt x="1090" y="88"/>
                  </a:lnTo>
                  <a:lnTo>
                    <a:pt x="1088" y="89"/>
                  </a:lnTo>
                  <a:lnTo>
                    <a:pt x="1087" y="89"/>
                  </a:lnTo>
                  <a:lnTo>
                    <a:pt x="1087" y="89"/>
                  </a:lnTo>
                  <a:lnTo>
                    <a:pt x="1084" y="91"/>
                  </a:lnTo>
                  <a:lnTo>
                    <a:pt x="1081" y="92"/>
                  </a:lnTo>
                  <a:lnTo>
                    <a:pt x="1080" y="94"/>
                  </a:lnTo>
                  <a:lnTo>
                    <a:pt x="1081" y="94"/>
                  </a:lnTo>
                  <a:lnTo>
                    <a:pt x="1081" y="94"/>
                  </a:lnTo>
                  <a:lnTo>
                    <a:pt x="1084" y="94"/>
                  </a:lnTo>
                  <a:lnTo>
                    <a:pt x="1085" y="95"/>
                  </a:lnTo>
                  <a:lnTo>
                    <a:pt x="1085" y="98"/>
                  </a:lnTo>
                  <a:lnTo>
                    <a:pt x="1085" y="99"/>
                  </a:lnTo>
                  <a:lnTo>
                    <a:pt x="1085" y="99"/>
                  </a:lnTo>
                  <a:lnTo>
                    <a:pt x="1083" y="101"/>
                  </a:lnTo>
                  <a:lnTo>
                    <a:pt x="1078" y="99"/>
                  </a:lnTo>
                  <a:lnTo>
                    <a:pt x="1074" y="98"/>
                  </a:lnTo>
                  <a:lnTo>
                    <a:pt x="1071" y="99"/>
                  </a:lnTo>
                  <a:lnTo>
                    <a:pt x="1071" y="99"/>
                  </a:lnTo>
                  <a:lnTo>
                    <a:pt x="1071" y="101"/>
                  </a:lnTo>
                  <a:lnTo>
                    <a:pt x="1073" y="102"/>
                  </a:lnTo>
                  <a:lnTo>
                    <a:pt x="1077" y="104"/>
                  </a:lnTo>
                  <a:lnTo>
                    <a:pt x="1080" y="104"/>
                  </a:lnTo>
                  <a:lnTo>
                    <a:pt x="1080" y="104"/>
                  </a:lnTo>
                  <a:lnTo>
                    <a:pt x="1083" y="104"/>
                  </a:lnTo>
                  <a:lnTo>
                    <a:pt x="1085" y="105"/>
                  </a:lnTo>
                  <a:lnTo>
                    <a:pt x="1087" y="109"/>
                  </a:lnTo>
                  <a:lnTo>
                    <a:pt x="1087" y="109"/>
                  </a:lnTo>
                  <a:lnTo>
                    <a:pt x="1087" y="111"/>
                  </a:lnTo>
                  <a:lnTo>
                    <a:pt x="1085" y="111"/>
                  </a:lnTo>
                  <a:lnTo>
                    <a:pt x="1083" y="109"/>
                  </a:lnTo>
                  <a:lnTo>
                    <a:pt x="1078" y="109"/>
                  </a:lnTo>
                  <a:lnTo>
                    <a:pt x="1075" y="111"/>
                  </a:lnTo>
                  <a:lnTo>
                    <a:pt x="1075" y="111"/>
                  </a:lnTo>
                  <a:lnTo>
                    <a:pt x="1074" y="112"/>
                  </a:lnTo>
                  <a:lnTo>
                    <a:pt x="1075" y="114"/>
                  </a:lnTo>
                  <a:lnTo>
                    <a:pt x="1081" y="115"/>
                  </a:lnTo>
                  <a:lnTo>
                    <a:pt x="1081" y="115"/>
                  </a:lnTo>
                  <a:lnTo>
                    <a:pt x="1084" y="115"/>
                  </a:lnTo>
                  <a:lnTo>
                    <a:pt x="1084" y="116"/>
                  </a:lnTo>
                  <a:lnTo>
                    <a:pt x="1084" y="118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8" y="122"/>
                  </a:lnTo>
                  <a:lnTo>
                    <a:pt x="1087" y="125"/>
                  </a:lnTo>
                  <a:lnTo>
                    <a:pt x="1085" y="126"/>
                  </a:lnTo>
                  <a:lnTo>
                    <a:pt x="1085" y="128"/>
                  </a:lnTo>
                  <a:lnTo>
                    <a:pt x="1085" y="128"/>
                  </a:lnTo>
                  <a:lnTo>
                    <a:pt x="1085" y="129"/>
                  </a:lnTo>
                  <a:lnTo>
                    <a:pt x="1084" y="131"/>
                  </a:lnTo>
                  <a:lnTo>
                    <a:pt x="1081" y="131"/>
                  </a:lnTo>
                  <a:lnTo>
                    <a:pt x="1081" y="129"/>
                  </a:lnTo>
                  <a:lnTo>
                    <a:pt x="1081" y="129"/>
                  </a:lnTo>
                  <a:lnTo>
                    <a:pt x="1078" y="128"/>
                  </a:lnTo>
                  <a:lnTo>
                    <a:pt x="1074" y="126"/>
                  </a:lnTo>
                  <a:lnTo>
                    <a:pt x="1070" y="126"/>
                  </a:lnTo>
                  <a:lnTo>
                    <a:pt x="1065" y="128"/>
                  </a:lnTo>
                  <a:lnTo>
                    <a:pt x="1065" y="128"/>
                  </a:lnTo>
                  <a:lnTo>
                    <a:pt x="1063" y="132"/>
                  </a:lnTo>
                  <a:lnTo>
                    <a:pt x="1060" y="132"/>
                  </a:lnTo>
                  <a:lnTo>
                    <a:pt x="1058" y="131"/>
                  </a:lnTo>
                  <a:lnTo>
                    <a:pt x="1058" y="131"/>
                  </a:lnTo>
                  <a:lnTo>
                    <a:pt x="1054" y="129"/>
                  </a:lnTo>
                  <a:lnTo>
                    <a:pt x="1050" y="131"/>
                  </a:lnTo>
                  <a:lnTo>
                    <a:pt x="1034" y="132"/>
                  </a:lnTo>
                  <a:lnTo>
                    <a:pt x="1034" y="132"/>
                  </a:lnTo>
                  <a:lnTo>
                    <a:pt x="1011" y="133"/>
                  </a:lnTo>
                  <a:lnTo>
                    <a:pt x="1000" y="135"/>
                  </a:lnTo>
                  <a:lnTo>
                    <a:pt x="993" y="136"/>
                  </a:lnTo>
                  <a:lnTo>
                    <a:pt x="993" y="136"/>
                  </a:lnTo>
                  <a:lnTo>
                    <a:pt x="989" y="138"/>
                  </a:lnTo>
                  <a:lnTo>
                    <a:pt x="986" y="142"/>
                  </a:lnTo>
                  <a:lnTo>
                    <a:pt x="986" y="148"/>
                  </a:lnTo>
                  <a:lnTo>
                    <a:pt x="986" y="149"/>
                  </a:lnTo>
                  <a:lnTo>
                    <a:pt x="987" y="152"/>
                  </a:lnTo>
                  <a:lnTo>
                    <a:pt x="987" y="152"/>
                  </a:lnTo>
                  <a:lnTo>
                    <a:pt x="990" y="155"/>
                  </a:lnTo>
                  <a:lnTo>
                    <a:pt x="990" y="158"/>
                  </a:lnTo>
                  <a:lnTo>
                    <a:pt x="989" y="161"/>
                  </a:lnTo>
                  <a:lnTo>
                    <a:pt x="987" y="163"/>
                  </a:lnTo>
                  <a:lnTo>
                    <a:pt x="987" y="163"/>
                  </a:lnTo>
                  <a:lnTo>
                    <a:pt x="990" y="166"/>
                  </a:lnTo>
                  <a:lnTo>
                    <a:pt x="996" y="170"/>
                  </a:lnTo>
                  <a:lnTo>
                    <a:pt x="1003" y="173"/>
                  </a:lnTo>
                  <a:lnTo>
                    <a:pt x="1010" y="175"/>
                  </a:lnTo>
                  <a:lnTo>
                    <a:pt x="1010" y="175"/>
                  </a:lnTo>
                  <a:lnTo>
                    <a:pt x="1014" y="176"/>
                  </a:lnTo>
                  <a:lnTo>
                    <a:pt x="1019" y="180"/>
                  </a:lnTo>
                  <a:lnTo>
                    <a:pt x="1020" y="186"/>
                  </a:lnTo>
                  <a:lnTo>
                    <a:pt x="1020" y="188"/>
                  </a:lnTo>
                  <a:lnTo>
                    <a:pt x="1019" y="190"/>
                  </a:lnTo>
                  <a:lnTo>
                    <a:pt x="1019" y="190"/>
                  </a:lnTo>
                  <a:lnTo>
                    <a:pt x="1017" y="192"/>
                  </a:lnTo>
                  <a:lnTo>
                    <a:pt x="1014" y="192"/>
                  </a:lnTo>
                  <a:lnTo>
                    <a:pt x="1007" y="190"/>
                  </a:lnTo>
                  <a:lnTo>
                    <a:pt x="999" y="186"/>
                  </a:lnTo>
                  <a:lnTo>
                    <a:pt x="992" y="182"/>
                  </a:lnTo>
                  <a:lnTo>
                    <a:pt x="992" y="182"/>
                  </a:lnTo>
                  <a:lnTo>
                    <a:pt x="983" y="178"/>
                  </a:lnTo>
                  <a:lnTo>
                    <a:pt x="973" y="173"/>
                  </a:lnTo>
                  <a:lnTo>
                    <a:pt x="962" y="172"/>
                  </a:lnTo>
                  <a:lnTo>
                    <a:pt x="955" y="172"/>
                  </a:lnTo>
                  <a:lnTo>
                    <a:pt x="955" y="172"/>
                  </a:lnTo>
                  <a:lnTo>
                    <a:pt x="952" y="172"/>
                  </a:lnTo>
                  <a:lnTo>
                    <a:pt x="950" y="169"/>
                  </a:lnTo>
                  <a:lnTo>
                    <a:pt x="947" y="168"/>
                  </a:lnTo>
                  <a:lnTo>
                    <a:pt x="943" y="166"/>
                  </a:lnTo>
                  <a:lnTo>
                    <a:pt x="943" y="166"/>
                  </a:lnTo>
                  <a:lnTo>
                    <a:pt x="937" y="168"/>
                  </a:lnTo>
                  <a:lnTo>
                    <a:pt x="933" y="170"/>
                  </a:lnTo>
                  <a:lnTo>
                    <a:pt x="930" y="173"/>
                  </a:lnTo>
                  <a:lnTo>
                    <a:pt x="932" y="173"/>
                  </a:lnTo>
                  <a:lnTo>
                    <a:pt x="933" y="175"/>
                  </a:lnTo>
                  <a:lnTo>
                    <a:pt x="933" y="175"/>
                  </a:lnTo>
                  <a:lnTo>
                    <a:pt x="940" y="175"/>
                  </a:lnTo>
                  <a:lnTo>
                    <a:pt x="940" y="175"/>
                  </a:lnTo>
                  <a:lnTo>
                    <a:pt x="940" y="176"/>
                  </a:lnTo>
                  <a:lnTo>
                    <a:pt x="940" y="176"/>
                  </a:lnTo>
                  <a:lnTo>
                    <a:pt x="939" y="178"/>
                  </a:lnTo>
                  <a:lnTo>
                    <a:pt x="940" y="179"/>
                  </a:lnTo>
                  <a:lnTo>
                    <a:pt x="949" y="182"/>
                  </a:lnTo>
                  <a:lnTo>
                    <a:pt x="949" y="182"/>
                  </a:lnTo>
                  <a:lnTo>
                    <a:pt x="950" y="183"/>
                  </a:lnTo>
                  <a:lnTo>
                    <a:pt x="950" y="185"/>
                  </a:lnTo>
                  <a:lnTo>
                    <a:pt x="947" y="186"/>
                  </a:lnTo>
                  <a:lnTo>
                    <a:pt x="942" y="186"/>
                  </a:lnTo>
                  <a:lnTo>
                    <a:pt x="935" y="185"/>
                  </a:lnTo>
                  <a:lnTo>
                    <a:pt x="935" y="185"/>
                  </a:lnTo>
                  <a:lnTo>
                    <a:pt x="929" y="182"/>
                  </a:lnTo>
                  <a:lnTo>
                    <a:pt x="925" y="183"/>
                  </a:lnTo>
                  <a:lnTo>
                    <a:pt x="920" y="185"/>
                  </a:lnTo>
                  <a:lnTo>
                    <a:pt x="918" y="188"/>
                  </a:lnTo>
                  <a:lnTo>
                    <a:pt x="918" y="188"/>
                  </a:lnTo>
                  <a:lnTo>
                    <a:pt x="918" y="189"/>
                  </a:lnTo>
                  <a:lnTo>
                    <a:pt x="919" y="192"/>
                  </a:lnTo>
                  <a:lnTo>
                    <a:pt x="923" y="196"/>
                  </a:lnTo>
                  <a:lnTo>
                    <a:pt x="930" y="202"/>
                  </a:lnTo>
                  <a:lnTo>
                    <a:pt x="939" y="205"/>
                  </a:lnTo>
                  <a:lnTo>
                    <a:pt x="939" y="205"/>
                  </a:lnTo>
                  <a:lnTo>
                    <a:pt x="946" y="206"/>
                  </a:lnTo>
                  <a:lnTo>
                    <a:pt x="949" y="209"/>
                  </a:lnTo>
                  <a:lnTo>
                    <a:pt x="950" y="210"/>
                  </a:lnTo>
                  <a:lnTo>
                    <a:pt x="953" y="212"/>
                  </a:lnTo>
                  <a:lnTo>
                    <a:pt x="953" y="212"/>
                  </a:lnTo>
                  <a:lnTo>
                    <a:pt x="956" y="215"/>
                  </a:lnTo>
                  <a:lnTo>
                    <a:pt x="956" y="216"/>
                  </a:lnTo>
                  <a:lnTo>
                    <a:pt x="955" y="216"/>
                  </a:lnTo>
                  <a:lnTo>
                    <a:pt x="952" y="217"/>
                  </a:lnTo>
                  <a:lnTo>
                    <a:pt x="952" y="217"/>
                  </a:lnTo>
                  <a:lnTo>
                    <a:pt x="947" y="216"/>
                  </a:lnTo>
                  <a:lnTo>
                    <a:pt x="943" y="213"/>
                  </a:lnTo>
                  <a:lnTo>
                    <a:pt x="933" y="207"/>
                  </a:lnTo>
                  <a:lnTo>
                    <a:pt x="933" y="207"/>
                  </a:lnTo>
                  <a:lnTo>
                    <a:pt x="926" y="206"/>
                  </a:lnTo>
                  <a:lnTo>
                    <a:pt x="918" y="206"/>
                  </a:lnTo>
                  <a:lnTo>
                    <a:pt x="910" y="206"/>
                  </a:lnTo>
                  <a:lnTo>
                    <a:pt x="908" y="206"/>
                  </a:lnTo>
                  <a:lnTo>
                    <a:pt x="906" y="205"/>
                  </a:lnTo>
                  <a:lnTo>
                    <a:pt x="906" y="205"/>
                  </a:lnTo>
                  <a:lnTo>
                    <a:pt x="905" y="202"/>
                  </a:lnTo>
                  <a:lnTo>
                    <a:pt x="905" y="200"/>
                  </a:lnTo>
                  <a:lnTo>
                    <a:pt x="906" y="198"/>
                  </a:lnTo>
                  <a:lnTo>
                    <a:pt x="905" y="195"/>
                  </a:lnTo>
                  <a:lnTo>
                    <a:pt x="905" y="195"/>
                  </a:lnTo>
                  <a:lnTo>
                    <a:pt x="903" y="192"/>
                  </a:lnTo>
                  <a:lnTo>
                    <a:pt x="903" y="189"/>
                  </a:lnTo>
                  <a:lnTo>
                    <a:pt x="909" y="179"/>
                  </a:lnTo>
                  <a:lnTo>
                    <a:pt x="909" y="179"/>
                  </a:lnTo>
                  <a:lnTo>
                    <a:pt x="909" y="176"/>
                  </a:lnTo>
                  <a:lnTo>
                    <a:pt x="910" y="173"/>
                  </a:lnTo>
                  <a:lnTo>
                    <a:pt x="909" y="168"/>
                  </a:lnTo>
                  <a:lnTo>
                    <a:pt x="906" y="162"/>
                  </a:lnTo>
                  <a:lnTo>
                    <a:pt x="902" y="159"/>
                  </a:lnTo>
                  <a:lnTo>
                    <a:pt x="902" y="159"/>
                  </a:lnTo>
                  <a:lnTo>
                    <a:pt x="898" y="159"/>
                  </a:lnTo>
                  <a:lnTo>
                    <a:pt x="896" y="161"/>
                  </a:lnTo>
                  <a:lnTo>
                    <a:pt x="896" y="163"/>
                  </a:lnTo>
                  <a:lnTo>
                    <a:pt x="898" y="165"/>
                  </a:lnTo>
                  <a:lnTo>
                    <a:pt x="898" y="165"/>
                  </a:lnTo>
                  <a:lnTo>
                    <a:pt x="898" y="168"/>
                  </a:lnTo>
                  <a:lnTo>
                    <a:pt x="898" y="172"/>
                  </a:lnTo>
                  <a:lnTo>
                    <a:pt x="896" y="178"/>
                  </a:lnTo>
                  <a:lnTo>
                    <a:pt x="893" y="182"/>
                  </a:lnTo>
                  <a:lnTo>
                    <a:pt x="893" y="182"/>
                  </a:lnTo>
                  <a:lnTo>
                    <a:pt x="888" y="186"/>
                  </a:lnTo>
                  <a:lnTo>
                    <a:pt x="882" y="188"/>
                  </a:lnTo>
                  <a:lnTo>
                    <a:pt x="876" y="190"/>
                  </a:lnTo>
                  <a:lnTo>
                    <a:pt x="875" y="190"/>
                  </a:lnTo>
                  <a:lnTo>
                    <a:pt x="873" y="192"/>
                  </a:lnTo>
                  <a:lnTo>
                    <a:pt x="873" y="192"/>
                  </a:lnTo>
                  <a:lnTo>
                    <a:pt x="872" y="195"/>
                  </a:lnTo>
                  <a:lnTo>
                    <a:pt x="869" y="198"/>
                  </a:lnTo>
                  <a:lnTo>
                    <a:pt x="868" y="200"/>
                  </a:lnTo>
                  <a:lnTo>
                    <a:pt x="866" y="200"/>
                  </a:lnTo>
                  <a:lnTo>
                    <a:pt x="868" y="202"/>
                  </a:lnTo>
                  <a:lnTo>
                    <a:pt x="868" y="202"/>
                  </a:lnTo>
                  <a:lnTo>
                    <a:pt x="878" y="213"/>
                  </a:lnTo>
                  <a:lnTo>
                    <a:pt x="882" y="219"/>
                  </a:lnTo>
                  <a:lnTo>
                    <a:pt x="886" y="225"/>
                  </a:lnTo>
                  <a:lnTo>
                    <a:pt x="886" y="225"/>
                  </a:lnTo>
                  <a:lnTo>
                    <a:pt x="886" y="226"/>
                  </a:lnTo>
                  <a:lnTo>
                    <a:pt x="885" y="229"/>
                  </a:lnTo>
                  <a:lnTo>
                    <a:pt x="881" y="236"/>
                  </a:lnTo>
                  <a:lnTo>
                    <a:pt x="878" y="244"/>
                  </a:lnTo>
                  <a:lnTo>
                    <a:pt x="876" y="247"/>
                  </a:lnTo>
                  <a:lnTo>
                    <a:pt x="876" y="252"/>
                  </a:lnTo>
                  <a:lnTo>
                    <a:pt x="876" y="252"/>
                  </a:lnTo>
                  <a:lnTo>
                    <a:pt x="876" y="257"/>
                  </a:lnTo>
                  <a:lnTo>
                    <a:pt x="876" y="262"/>
                  </a:lnTo>
                  <a:lnTo>
                    <a:pt x="876" y="264"/>
                  </a:lnTo>
                  <a:lnTo>
                    <a:pt x="878" y="267"/>
                  </a:lnTo>
                  <a:lnTo>
                    <a:pt x="878" y="267"/>
                  </a:lnTo>
                  <a:lnTo>
                    <a:pt x="879" y="269"/>
                  </a:lnTo>
                  <a:lnTo>
                    <a:pt x="883" y="269"/>
                  </a:lnTo>
                  <a:lnTo>
                    <a:pt x="886" y="269"/>
                  </a:lnTo>
                  <a:lnTo>
                    <a:pt x="889" y="270"/>
                  </a:lnTo>
                  <a:lnTo>
                    <a:pt x="889" y="270"/>
                  </a:lnTo>
                  <a:lnTo>
                    <a:pt x="892" y="270"/>
                  </a:lnTo>
                  <a:lnTo>
                    <a:pt x="896" y="269"/>
                  </a:lnTo>
                  <a:lnTo>
                    <a:pt x="908" y="266"/>
                  </a:lnTo>
                  <a:lnTo>
                    <a:pt x="908" y="266"/>
                  </a:lnTo>
                  <a:lnTo>
                    <a:pt x="916" y="266"/>
                  </a:lnTo>
                  <a:lnTo>
                    <a:pt x="925" y="269"/>
                  </a:lnTo>
                  <a:lnTo>
                    <a:pt x="939" y="276"/>
                  </a:lnTo>
                  <a:lnTo>
                    <a:pt x="939" y="276"/>
                  </a:lnTo>
                  <a:lnTo>
                    <a:pt x="942" y="279"/>
                  </a:lnTo>
                  <a:lnTo>
                    <a:pt x="943" y="281"/>
                  </a:lnTo>
                  <a:lnTo>
                    <a:pt x="943" y="284"/>
                  </a:lnTo>
                  <a:lnTo>
                    <a:pt x="945" y="289"/>
                  </a:lnTo>
                  <a:lnTo>
                    <a:pt x="945" y="289"/>
                  </a:lnTo>
                  <a:lnTo>
                    <a:pt x="946" y="290"/>
                  </a:lnTo>
                  <a:lnTo>
                    <a:pt x="945" y="291"/>
                  </a:lnTo>
                  <a:lnTo>
                    <a:pt x="942" y="293"/>
                  </a:lnTo>
                  <a:lnTo>
                    <a:pt x="939" y="296"/>
                  </a:lnTo>
                  <a:lnTo>
                    <a:pt x="937" y="297"/>
                  </a:lnTo>
                  <a:lnTo>
                    <a:pt x="937" y="300"/>
                  </a:lnTo>
                  <a:lnTo>
                    <a:pt x="937" y="300"/>
                  </a:lnTo>
                  <a:lnTo>
                    <a:pt x="937" y="303"/>
                  </a:lnTo>
                  <a:lnTo>
                    <a:pt x="940" y="304"/>
                  </a:lnTo>
                  <a:lnTo>
                    <a:pt x="946" y="308"/>
                  </a:lnTo>
                  <a:lnTo>
                    <a:pt x="953" y="310"/>
                  </a:lnTo>
                  <a:lnTo>
                    <a:pt x="956" y="313"/>
                  </a:lnTo>
                  <a:lnTo>
                    <a:pt x="956" y="313"/>
                  </a:lnTo>
                  <a:lnTo>
                    <a:pt x="955" y="313"/>
                  </a:lnTo>
                  <a:lnTo>
                    <a:pt x="949" y="313"/>
                  </a:lnTo>
                  <a:lnTo>
                    <a:pt x="937" y="311"/>
                  </a:lnTo>
                  <a:lnTo>
                    <a:pt x="937" y="311"/>
                  </a:lnTo>
                  <a:lnTo>
                    <a:pt x="935" y="308"/>
                  </a:lnTo>
                  <a:lnTo>
                    <a:pt x="933" y="306"/>
                  </a:lnTo>
                  <a:lnTo>
                    <a:pt x="930" y="301"/>
                  </a:lnTo>
                  <a:lnTo>
                    <a:pt x="930" y="301"/>
                  </a:lnTo>
                  <a:lnTo>
                    <a:pt x="930" y="299"/>
                  </a:lnTo>
                  <a:lnTo>
                    <a:pt x="932" y="296"/>
                  </a:lnTo>
                  <a:lnTo>
                    <a:pt x="933" y="293"/>
                  </a:lnTo>
                  <a:lnTo>
                    <a:pt x="935" y="289"/>
                  </a:lnTo>
                  <a:lnTo>
                    <a:pt x="935" y="289"/>
                  </a:lnTo>
                  <a:lnTo>
                    <a:pt x="933" y="286"/>
                  </a:lnTo>
                  <a:lnTo>
                    <a:pt x="932" y="283"/>
                  </a:lnTo>
                  <a:lnTo>
                    <a:pt x="926" y="279"/>
                  </a:lnTo>
                  <a:lnTo>
                    <a:pt x="926" y="279"/>
                  </a:lnTo>
                  <a:lnTo>
                    <a:pt x="922" y="274"/>
                  </a:lnTo>
                  <a:lnTo>
                    <a:pt x="919" y="273"/>
                  </a:lnTo>
                  <a:lnTo>
                    <a:pt x="916" y="273"/>
                  </a:lnTo>
                  <a:lnTo>
                    <a:pt x="916" y="273"/>
                  </a:lnTo>
                  <a:lnTo>
                    <a:pt x="905" y="274"/>
                  </a:lnTo>
                  <a:lnTo>
                    <a:pt x="898" y="276"/>
                  </a:lnTo>
                  <a:lnTo>
                    <a:pt x="892" y="279"/>
                  </a:lnTo>
                  <a:lnTo>
                    <a:pt x="892" y="279"/>
                  </a:lnTo>
                  <a:lnTo>
                    <a:pt x="890" y="281"/>
                  </a:lnTo>
                  <a:lnTo>
                    <a:pt x="890" y="283"/>
                  </a:lnTo>
                  <a:lnTo>
                    <a:pt x="890" y="290"/>
                  </a:lnTo>
                  <a:lnTo>
                    <a:pt x="895" y="301"/>
                  </a:lnTo>
                  <a:lnTo>
                    <a:pt x="895" y="301"/>
                  </a:lnTo>
                  <a:lnTo>
                    <a:pt x="895" y="304"/>
                  </a:lnTo>
                  <a:lnTo>
                    <a:pt x="893" y="306"/>
                  </a:lnTo>
                  <a:lnTo>
                    <a:pt x="889" y="311"/>
                  </a:lnTo>
                  <a:lnTo>
                    <a:pt x="883" y="316"/>
                  </a:lnTo>
                  <a:lnTo>
                    <a:pt x="882" y="318"/>
                  </a:lnTo>
                  <a:lnTo>
                    <a:pt x="882" y="320"/>
                  </a:lnTo>
                  <a:lnTo>
                    <a:pt x="882" y="320"/>
                  </a:lnTo>
                  <a:lnTo>
                    <a:pt x="881" y="323"/>
                  </a:lnTo>
                  <a:lnTo>
                    <a:pt x="879" y="326"/>
                  </a:lnTo>
                  <a:lnTo>
                    <a:pt x="869" y="331"/>
                  </a:lnTo>
                  <a:lnTo>
                    <a:pt x="869" y="331"/>
                  </a:lnTo>
                  <a:lnTo>
                    <a:pt x="859" y="337"/>
                  </a:lnTo>
                  <a:lnTo>
                    <a:pt x="856" y="340"/>
                  </a:lnTo>
                  <a:lnTo>
                    <a:pt x="855" y="344"/>
                  </a:lnTo>
                  <a:lnTo>
                    <a:pt x="855" y="344"/>
                  </a:lnTo>
                  <a:lnTo>
                    <a:pt x="855" y="345"/>
                  </a:lnTo>
                  <a:lnTo>
                    <a:pt x="854" y="347"/>
                  </a:lnTo>
                  <a:lnTo>
                    <a:pt x="849" y="347"/>
                  </a:lnTo>
                  <a:lnTo>
                    <a:pt x="845" y="345"/>
                  </a:lnTo>
                  <a:lnTo>
                    <a:pt x="841" y="344"/>
                  </a:lnTo>
                  <a:lnTo>
                    <a:pt x="841" y="344"/>
                  </a:lnTo>
                  <a:lnTo>
                    <a:pt x="836" y="343"/>
                  </a:lnTo>
                  <a:lnTo>
                    <a:pt x="832" y="344"/>
                  </a:lnTo>
                  <a:lnTo>
                    <a:pt x="826" y="344"/>
                  </a:lnTo>
                  <a:lnTo>
                    <a:pt x="822" y="345"/>
                  </a:lnTo>
                  <a:lnTo>
                    <a:pt x="822" y="345"/>
                  </a:lnTo>
                  <a:lnTo>
                    <a:pt x="818" y="344"/>
                  </a:lnTo>
                  <a:lnTo>
                    <a:pt x="815" y="343"/>
                  </a:lnTo>
                  <a:lnTo>
                    <a:pt x="812" y="341"/>
                  </a:lnTo>
                  <a:lnTo>
                    <a:pt x="809" y="341"/>
                  </a:lnTo>
                  <a:lnTo>
                    <a:pt x="809" y="341"/>
                  </a:lnTo>
                  <a:lnTo>
                    <a:pt x="805" y="341"/>
                  </a:lnTo>
                  <a:lnTo>
                    <a:pt x="802" y="340"/>
                  </a:lnTo>
                  <a:lnTo>
                    <a:pt x="801" y="337"/>
                  </a:lnTo>
                  <a:lnTo>
                    <a:pt x="801" y="334"/>
                  </a:lnTo>
                  <a:lnTo>
                    <a:pt x="801" y="334"/>
                  </a:lnTo>
                  <a:lnTo>
                    <a:pt x="804" y="333"/>
                  </a:lnTo>
                  <a:lnTo>
                    <a:pt x="807" y="333"/>
                  </a:lnTo>
                  <a:lnTo>
                    <a:pt x="808" y="334"/>
                  </a:lnTo>
                  <a:lnTo>
                    <a:pt x="809" y="337"/>
                  </a:lnTo>
                  <a:lnTo>
                    <a:pt x="809" y="337"/>
                  </a:lnTo>
                  <a:lnTo>
                    <a:pt x="811" y="338"/>
                  </a:lnTo>
                  <a:lnTo>
                    <a:pt x="812" y="338"/>
                  </a:lnTo>
                  <a:lnTo>
                    <a:pt x="819" y="335"/>
                  </a:lnTo>
                  <a:lnTo>
                    <a:pt x="819" y="335"/>
                  </a:lnTo>
                  <a:lnTo>
                    <a:pt x="822" y="335"/>
                  </a:lnTo>
                  <a:lnTo>
                    <a:pt x="824" y="335"/>
                  </a:lnTo>
                  <a:lnTo>
                    <a:pt x="825" y="338"/>
                  </a:lnTo>
                  <a:lnTo>
                    <a:pt x="828" y="340"/>
                  </a:lnTo>
                  <a:lnTo>
                    <a:pt x="828" y="340"/>
                  </a:lnTo>
                  <a:lnTo>
                    <a:pt x="832" y="338"/>
                  </a:lnTo>
                  <a:lnTo>
                    <a:pt x="834" y="338"/>
                  </a:lnTo>
                  <a:lnTo>
                    <a:pt x="834" y="337"/>
                  </a:lnTo>
                  <a:lnTo>
                    <a:pt x="836" y="335"/>
                  </a:lnTo>
                  <a:lnTo>
                    <a:pt x="836" y="335"/>
                  </a:lnTo>
                  <a:lnTo>
                    <a:pt x="839" y="335"/>
                  </a:lnTo>
                  <a:lnTo>
                    <a:pt x="841" y="335"/>
                  </a:lnTo>
                  <a:lnTo>
                    <a:pt x="841" y="334"/>
                  </a:lnTo>
                  <a:lnTo>
                    <a:pt x="841" y="333"/>
                  </a:lnTo>
                  <a:lnTo>
                    <a:pt x="841" y="333"/>
                  </a:lnTo>
                  <a:lnTo>
                    <a:pt x="841" y="330"/>
                  </a:lnTo>
                  <a:lnTo>
                    <a:pt x="842" y="328"/>
                  </a:lnTo>
                  <a:lnTo>
                    <a:pt x="848" y="327"/>
                  </a:lnTo>
                  <a:lnTo>
                    <a:pt x="848" y="327"/>
                  </a:lnTo>
                  <a:lnTo>
                    <a:pt x="849" y="324"/>
                  </a:lnTo>
                  <a:lnTo>
                    <a:pt x="851" y="323"/>
                  </a:lnTo>
                  <a:lnTo>
                    <a:pt x="851" y="320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54" y="317"/>
                  </a:lnTo>
                  <a:lnTo>
                    <a:pt x="855" y="314"/>
                  </a:lnTo>
                  <a:lnTo>
                    <a:pt x="855" y="313"/>
                  </a:lnTo>
                  <a:lnTo>
                    <a:pt x="856" y="313"/>
                  </a:lnTo>
                  <a:lnTo>
                    <a:pt x="856" y="313"/>
                  </a:lnTo>
                  <a:lnTo>
                    <a:pt x="859" y="311"/>
                  </a:lnTo>
                  <a:lnTo>
                    <a:pt x="861" y="310"/>
                  </a:lnTo>
                  <a:lnTo>
                    <a:pt x="862" y="308"/>
                  </a:lnTo>
                  <a:lnTo>
                    <a:pt x="865" y="307"/>
                  </a:lnTo>
                  <a:lnTo>
                    <a:pt x="865" y="307"/>
                  </a:lnTo>
                  <a:lnTo>
                    <a:pt x="866" y="307"/>
                  </a:lnTo>
                  <a:lnTo>
                    <a:pt x="868" y="304"/>
                  </a:lnTo>
                  <a:lnTo>
                    <a:pt x="868" y="303"/>
                  </a:lnTo>
                  <a:lnTo>
                    <a:pt x="868" y="300"/>
                  </a:lnTo>
                  <a:lnTo>
                    <a:pt x="868" y="300"/>
                  </a:lnTo>
                  <a:lnTo>
                    <a:pt x="866" y="297"/>
                  </a:lnTo>
                  <a:lnTo>
                    <a:pt x="868" y="294"/>
                  </a:lnTo>
                  <a:lnTo>
                    <a:pt x="869" y="291"/>
                  </a:lnTo>
                  <a:lnTo>
                    <a:pt x="872" y="289"/>
                  </a:lnTo>
                  <a:lnTo>
                    <a:pt x="872" y="289"/>
                  </a:lnTo>
                  <a:lnTo>
                    <a:pt x="873" y="289"/>
                  </a:lnTo>
                  <a:lnTo>
                    <a:pt x="875" y="287"/>
                  </a:lnTo>
                  <a:lnTo>
                    <a:pt x="873" y="284"/>
                  </a:lnTo>
                  <a:lnTo>
                    <a:pt x="872" y="283"/>
                  </a:lnTo>
                  <a:lnTo>
                    <a:pt x="872" y="283"/>
                  </a:lnTo>
                  <a:lnTo>
                    <a:pt x="865" y="277"/>
                  </a:lnTo>
                  <a:lnTo>
                    <a:pt x="861" y="273"/>
                  </a:lnTo>
                  <a:lnTo>
                    <a:pt x="859" y="270"/>
                  </a:lnTo>
                  <a:lnTo>
                    <a:pt x="859" y="270"/>
                  </a:lnTo>
                  <a:lnTo>
                    <a:pt x="859" y="262"/>
                  </a:lnTo>
                  <a:lnTo>
                    <a:pt x="859" y="256"/>
                  </a:lnTo>
                  <a:lnTo>
                    <a:pt x="859" y="253"/>
                  </a:lnTo>
                  <a:lnTo>
                    <a:pt x="859" y="253"/>
                  </a:lnTo>
                  <a:lnTo>
                    <a:pt x="859" y="246"/>
                  </a:lnTo>
                  <a:lnTo>
                    <a:pt x="859" y="237"/>
                  </a:lnTo>
                  <a:lnTo>
                    <a:pt x="859" y="237"/>
                  </a:lnTo>
                  <a:lnTo>
                    <a:pt x="859" y="234"/>
                  </a:lnTo>
                  <a:lnTo>
                    <a:pt x="861" y="230"/>
                  </a:lnTo>
                  <a:lnTo>
                    <a:pt x="863" y="222"/>
                  </a:lnTo>
                  <a:lnTo>
                    <a:pt x="863" y="222"/>
                  </a:lnTo>
                  <a:lnTo>
                    <a:pt x="863" y="219"/>
                  </a:lnTo>
                  <a:lnTo>
                    <a:pt x="862" y="215"/>
                  </a:lnTo>
                  <a:lnTo>
                    <a:pt x="859" y="210"/>
                  </a:lnTo>
                  <a:lnTo>
                    <a:pt x="854" y="206"/>
                  </a:lnTo>
                  <a:lnTo>
                    <a:pt x="851" y="203"/>
                  </a:lnTo>
                  <a:lnTo>
                    <a:pt x="851" y="203"/>
                  </a:lnTo>
                  <a:lnTo>
                    <a:pt x="848" y="200"/>
                  </a:lnTo>
                  <a:lnTo>
                    <a:pt x="848" y="198"/>
                  </a:lnTo>
                  <a:lnTo>
                    <a:pt x="851" y="195"/>
                  </a:lnTo>
                  <a:lnTo>
                    <a:pt x="855" y="190"/>
                  </a:lnTo>
                  <a:lnTo>
                    <a:pt x="855" y="190"/>
                  </a:lnTo>
                  <a:lnTo>
                    <a:pt x="858" y="188"/>
                  </a:lnTo>
                  <a:lnTo>
                    <a:pt x="859" y="185"/>
                  </a:lnTo>
                  <a:lnTo>
                    <a:pt x="862" y="176"/>
                  </a:lnTo>
                  <a:lnTo>
                    <a:pt x="862" y="169"/>
                  </a:lnTo>
                  <a:lnTo>
                    <a:pt x="862" y="163"/>
                  </a:lnTo>
                  <a:lnTo>
                    <a:pt x="862" y="163"/>
                  </a:lnTo>
                  <a:lnTo>
                    <a:pt x="859" y="161"/>
                  </a:lnTo>
                  <a:lnTo>
                    <a:pt x="854" y="159"/>
                  </a:lnTo>
                  <a:lnTo>
                    <a:pt x="848" y="158"/>
                  </a:lnTo>
                  <a:lnTo>
                    <a:pt x="842" y="156"/>
                  </a:lnTo>
                  <a:lnTo>
                    <a:pt x="842" y="156"/>
                  </a:lnTo>
                  <a:lnTo>
                    <a:pt x="826" y="156"/>
                  </a:lnTo>
                  <a:lnTo>
                    <a:pt x="812" y="155"/>
                  </a:lnTo>
                  <a:lnTo>
                    <a:pt x="812" y="155"/>
                  </a:lnTo>
                  <a:lnTo>
                    <a:pt x="808" y="156"/>
                  </a:lnTo>
                  <a:lnTo>
                    <a:pt x="807" y="158"/>
                  </a:lnTo>
                  <a:lnTo>
                    <a:pt x="802" y="165"/>
                  </a:lnTo>
                  <a:lnTo>
                    <a:pt x="802" y="165"/>
                  </a:lnTo>
                  <a:lnTo>
                    <a:pt x="798" y="173"/>
                  </a:lnTo>
                  <a:lnTo>
                    <a:pt x="795" y="180"/>
                  </a:lnTo>
                  <a:lnTo>
                    <a:pt x="792" y="188"/>
                  </a:lnTo>
                  <a:lnTo>
                    <a:pt x="792" y="188"/>
                  </a:lnTo>
                  <a:lnTo>
                    <a:pt x="791" y="190"/>
                  </a:lnTo>
                  <a:lnTo>
                    <a:pt x="788" y="193"/>
                  </a:lnTo>
                  <a:lnTo>
                    <a:pt x="782" y="199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7" y="206"/>
                  </a:lnTo>
                  <a:lnTo>
                    <a:pt x="764" y="210"/>
                  </a:lnTo>
                  <a:lnTo>
                    <a:pt x="762" y="215"/>
                  </a:lnTo>
                  <a:lnTo>
                    <a:pt x="764" y="217"/>
                  </a:lnTo>
                  <a:lnTo>
                    <a:pt x="764" y="217"/>
                  </a:lnTo>
                  <a:lnTo>
                    <a:pt x="767" y="219"/>
                  </a:lnTo>
                  <a:lnTo>
                    <a:pt x="768" y="219"/>
                  </a:lnTo>
                  <a:lnTo>
                    <a:pt x="771" y="219"/>
                  </a:lnTo>
                  <a:lnTo>
                    <a:pt x="772" y="220"/>
                  </a:lnTo>
                  <a:lnTo>
                    <a:pt x="772" y="220"/>
                  </a:lnTo>
                  <a:lnTo>
                    <a:pt x="774" y="222"/>
                  </a:lnTo>
                  <a:lnTo>
                    <a:pt x="774" y="226"/>
                  </a:lnTo>
                  <a:lnTo>
                    <a:pt x="771" y="233"/>
                  </a:lnTo>
                  <a:lnTo>
                    <a:pt x="771" y="233"/>
                  </a:lnTo>
                  <a:lnTo>
                    <a:pt x="771" y="234"/>
                  </a:lnTo>
                  <a:lnTo>
                    <a:pt x="771" y="236"/>
                  </a:lnTo>
                  <a:lnTo>
                    <a:pt x="771" y="237"/>
                  </a:lnTo>
                  <a:lnTo>
                    <a:pt x="770" y="240"/>
                  </a:lnTo>
                  <a:lnTo>
                    <a:pt x="770" y="240"/>
                  </a:lnTo>
                  <a:lnTo>
                    <a:pt x="767" y="243"/>
                  </a:lnTo>
                  <a:lnTo>
                    <a:pt x="765" y="246"/>
                  </a:lnTo>
                  <a:lnTo>
                    <a:pt x="764" y="249"/>
                  </a:lnTo>
                  <a:lnTo>
                    <a:pt x="765" y="252"/>
                  </a:lnTo>
                  <a:lnTo>
                    <a:pt x="765" y="252"/>
                  </a:lnTo>
                  <a:lnTo>
                    <a:pt x="768" y="253"/>
                  </a:lnTo>
                  <a:lnTo>
                    <a:pt x="772" y="254"/>
                  </a:lnTo>
                  <a:lnTo>
                    <a:pt x="784" y="259"/>
                  </a:lnTo>
                  <a:lnTo>
                    <a:pt x="784" y="259"/>
                  </a:lnTo>
                  <a:lnTo>
                    <a:pt x="787" y="260"/>
                  </a:lnTo>
                  <a:lnTo>
                    <a:pt x="788" y="264"/>
                  </a:lnTo>
                  <a:lnTo>
                    <a:pt x="788" y="267"/>
                  </a:lnTo>
                  <a:lnTo>
                    <a:pt x="791" y="271"/>
                  </a:lnTo>
                  <a:lnTo>
                    <a:pt x="791" y="271"/>
                  </a:lnTo>
                  <a:lnTo>
                    <a:pt x="794" y="273"/>
                  </a:lnTo>
                  <a:lnTo>
                    <a:pt x="797" y="274"/>
                  </a:lnTo>
                  <a:lnTo>
                    <a:pt x="798" y="274"/>
                  </a:lnTo>
                  <a:lnTo>
                    <a:pt x="801" y="276"/>
                  </a:lnTo>
                  <a:lnTo>
                    <a:pt x="801" y="276"/>
                  </a:lnTo>
                  <a:lnTo>
                    <a:pt x="799" y="280"/>
                  </a:lnTo>
                  <a:lnTo>
                    <a:pt x="797" y="286"/>
                  </a:lnTo>
                  <a:lnTo>
                    <a:pt x="794" y="290"/>
                  </a:lnTo>
                  <a:lnTo>
                    <a:pt x="791" y="291"/>
                  </a:lnTo>
                  <a:lnTo>
                    <a:pt x="791" y="291"/>
                  </a:lnTo>
                  <a:lnTo>
                    <a:pt x="787" y="290"/>
                  </a:lnTo>
                  <a:lnTo>
                    <a:pt x="781" y="286"/>
                  </a:lnTo>
                  <a:lnTo>
                    <a:pt x="771" y="277"/>
                  </a:lnTo>
                  <a:lnTo>
                    <a:pt x="771" y="277"/>
                  </a:lnTo>
                  <a:lnTo>
                    <a:pt x="760" y="271"/>
                  </a:lnTo>
                  <a:lnTo>
                    <a:pt x="745" y="266"/>
                  </a:lnTo>
                  <a:lnTo>
                    <a:pt x="745" y="266"/>
                  </a:lnTo>
                  <a:lnTo>
                    <a:pt x="734" y="262"/>
                  </a:lnTo>
                  <a:lnTo>
                    <a:pt x="730" y="260"/>
                  </a:lnTo>
                  <a:lnTo>
                    <a:pt x="724" y="257"/>
                  </a:lnTo>
                  <a:lnTo>
                    <a:pt x="724" y="257"/>
                  </a:lnTo>
                  <a:lnTo>
                    <a:pt x="717" y="253"/>
                  </a:lnTo>
                  <a:lnTo>
                    <a:pt x="711" y="250"/>
                  </a:lnTo>
                  <a:lnTo>
                    <a:pt x="704" y="249"/>
                  </a:lnTo>
                  <a:lnTo>
                    <a:pt x="694" y="249"/>
                  </a:lnTo>
                  <a:lnTo>
                    <a:pt x="694" y="249"/>
                  </a:lnTo>
                  <a:lnTo>
                    <a:pt x="684" y="249"/>
                  </a:lnTo>
                  <a:lnTo>
                    <a:pt x="676" y="247"/>
                  </a:lnTo>
                  <a:lnTo>
                    <a:pt x="670" y="246"/>
                  </a:lnTo>
                  <a:lnTo>
                    <a:pt x="664" y="246"/>
                  </a:lnTo>
                  <a:lnTo>
                    <a:pt x="664" y="246"/>
                  </a:lnTo>
                  <a:lnTo>
                    <a:pt x="661" y="246"/>
                  </a:lnTo>
                  <a:lnTo>
                    <a:pt x="660" y="243"/>
                  </a:lnTo>
                  <a:lnTo>
                    <a:pt x="657" y="240"/>
                  </a:lnTo>
                  <a:lnTo>
                    <a:pt x="653" y="237"/>
                  </a:lnTo>
                  <a:lnTo>
                    <a:pt x="653" y="237"/>
                  </a:lnTo>
                  <a:lnTo>
                    <a:pt x="642" y="232"/>
                  </a:lnTo>
                  <a:lnTo>
                    <a:pt x="637" y="230"/>
                  </a:lnTo>
                  <a:lnTo>
                    <a:pt x="633" y="232"/>
                  </a:lnTo>
                  <a:lnTo>
                    <a:pt x="633" y="232"/>
                  </a:lnTo>
                  <a:lnTo>
                    <a:pt x="632" y="234"/>
                  </a:lnTo>
                  <a:lnTo>
                    <a:pt x="632" y="239"/>
                  </a:lnTo>
                  <a:lnTo>
                    <a:pt x="633" y="242"/>
                  </a:lnTo>
                  <a:lnTo>
                    <a:pt x="639" y="244"/>
                  </a:lnTo>
                  <a:lnTo>
                    <a:pt x="639" y="244"/>
                  </a:lnTo>
                  <a:lnTo>
                    <a:pt x="642" y="246"/>
                  </a:lnTo>
                  <a:lnTo>
                    <a:pt x="644" y="247"/>
                  </a:lnTo>
                  <a:lnTo>
                    <a:pt x="646" y="249"/>
                  </a:lnTo>
                  <a:lnTo>
                    <a:pt x="650" y="249"/>
                  </a:lnTo>
                  <a:lnTo>
                    <a:pt x="650" y="249"/>
                  </a:lnTo>
                  <a:lnTo>
                    <a:pt x="654" y="249"/>
                  </a:lnTo>
                  <a:lnTo>
                    <a:pt x="659" y="250"/>
                  </a:lnTo>
                  <a:lnTo>
                    <a:pt x="660" y="253"/>
                  </a:lnTo>
                  <a:lnTo>
                    <a:pt x="660" y="256"/>
                  </a:lnTo>
                  <a:lnTo>
                    <a:pt x="660" y="256"/>
                  </a:lnTo>
                  <a:lnTo>
                    <a:pt x="660" y="260"/>
                  </a:lnTo>
                  <a:lnTo>
                    <a:pt x="663" y="264"/>
                  </a:lnTo>
                  <a:lnTo>
                    <a:pt x="667" y="270"/>
                  </a:lnTo>
                  <a:lnTo>
                    <a:pt x="667" y="270"/>
                  </a:lnTo>
                  <a:lnTo>
                    <a:pt x="669" y="273"/>
                  </a:lnTo>
                  <a:lnTo>
                    <a:pt x="669" y="276"/>
                  </a:lnTo>
                  <a:lnTo>
                    <a:pt x="666" y="277"/>
                  </a:lnTo>
                  <a:lnTo>
                    <a:pt x="663" y="279"/>
                  </a:lnTo>
                  <a:lnTo>
                    <a:pt x="663" y="279"/>
                  </a:lnTo>
                  <a:lnTo>
                    <a:pt x="653" y="280"/>
                  </a:lnTo>
                  <a:lnTo>
                    <a:pt x="652" y="281"/>
                  </a:lnTo>
                  <a:lnTo>
                    <a:pt x="652" y="284"/>
                  </a:lnTo>
                  <a:lnTo>
                    <a:pt x="652" y="284"/>
                  </a:lnTo>
                  <a:lnTo>
                    <a:pt x="653" y="287"/>
                  </a:lnTo>
                  <a:lnTo>
                    <a:pt x="652" y="289"/>
                  </a:lnTo>
                  <a:lnTo>
                    <a:pt x="647" y="289"/>
                  </a:lnTo>
                  <a:lnTo>
                    <a:pt x="643" y="287"/>
                  </a:lnTo>
                  <a:lnTo>
                    <a:pt x="643" y="287"/>
                  </a:lnTo>
                  <a:lnTo>
                    <a:pt x="640" y="286"/>
                  </a:lnTo>
                  <a:lnTo>
                    <a:pt x="640" y="283"/>
                  </a:lnTo>
                  <a:lnTo>
                    <a:pt x="642" y="280"/>
                  </a:lnTo>
                  <a:lnTo>
                    <a:pt x="643" y="277"/>
                  </a:lnTo>
                  <a:lnTo>
                    <a:pt x="643" y="277"/>
                  </a:lnTo>
                  <a:lnTo>
                    <a:pt x="644" y="277"/>
                  </a:lnTo>
                  <a:lnTo>
                    <a:pt x="643" y="276"/>
                  </a:lnTo>
                  <a:lnTo>
                    <a:pt x="642" y="274"/>
                  </a:lnTo>
                  <a:lnTo>
                    <a:pt x="633" y="270"/>
                  </a:lnTo>
                  <a:lnTo>
                    <a:pt x="633" y="270"/>
                  </a:lnTo>
                  <a:lnTo>
                    <a:pt x="629" y="271"/>
                  </a:lnTo>
                  <a:lnTo>
                    <a:pt x="622" y="276"/>
                  </a:lnTo>
                  <a:lnTo>
                    <a:pt x="609" y="283"/>
                  </a:lnTo>
                  <a:lnTo>
                    <a:pt x="609" y="283"/>
                  </a:lnTo>
                  <a:lnTo>
                    <a:pt x="605" y="283"/>
                  </a:lnTo>
                  <a:lnTo>
                    <a:pt x="597" y="283"/>
                  </a:lnTo>
                  <a:lnTo>
                    <a:pt x="590" y="281"/>
                  </a:lnTo>
                  <a:lnTo>
                    <a:pt x="582" y="283"/>
                  </a:lnTo>
                  <a:lnTo>
                    <a:pt x="582" y="283"/>
                  </a:lnTo>
                  <a:lnTo>
                    <a:pt x="575" y="286"/>
                  </a:lnTo>
                  <a:lnTo>
                    <a:pt x="572" y="290"/>
                  </a:lnTo>
                  <a:lnTo>
                    <a:pt x="569" y="293"/>
                  </a:lnTo>
                  <a:lnTo>
                    <a:pt x="569" y="294"/>
                  </a:lnTo>
                  <a:lnTo>
                    <a:pt x="568" y="294"/>
                  </a:lnTo>
                  <a:lnTo>
                    <a:pt x="568" y="294"/>
                  </a:lnTo>
                  <a:lnTo>
                    <a:pt x="556" y="294"/>
                  </a:lnTo>
                  <a:lnTo>
                    <a:pt x="551" y="293"/>
                  </a:lnTo>
                  <a:lnTo>
                    <a:pt x="545" y="291"/>
                  </a:lnTo>
                  <a:lnTo>
                    <a:pt x="545" y="291"/>
                  </a:lnTo>
                  <a:lnTo>
                    <a:pt x="543" y="290"/>
                  </a:lnTo>
                  <a:lnTo>
                    <a:pt x="543" y="289"/>
                  </a:lnTo>
                  <a:lnTo>
                    <a:pt x="549" y="287"/>
                  </a:lnTo>
                  <a:lnTo>
                    <a:pt x="549" y="287"/>
                  </a:lnTo>
                  <a:lnTo>
                    <a:pt x="552" y="287"/>
                  </a:lnTo>
                  <a:lnTo>
                    <a:pt x="555" y="287"/>
                  </a:lnTo>
                  <a:lnTo>
                    <a:pt x="555" y="286"/>
                  </a:lnTo>
                  <a:lnTo>
                    <a:pt x="553" y="283"/>
                  </a:lnTo>
                  <a:lnTo>
                    <a:pt x="553" y="283"/>
                  </a:lnTo>
                  <a:lnTo>
                    <a:pt x="552" y="280"/>
                  </a:lnTo>
                  <a:lnTo>
                    <a:pt x="553" y="277"/>
                  </a:lnTo>
                  <a:lnTo>
                    <a:pt x="556" y="274"/>
                  </a:lnTo>
                  <a:lnTo>
                    <a:pt x="556" y="271"/>
                  </a:lnTo>
                  <a:lnTo>
                    <a:pt x="556" y="271"/>
                  </a:lnTo>
                  <a:lnTo>
                    <a:pt x="556" y="271"/>
                  </a:lnTo>
                  <a:lnTo>
                    <a:pt x="553" y="271"/>
                  </a:lnTo>
                  <a:lnTo>
                    <a:pt x="546" y="273"/>
                  </a:lnTo>
                  <a:lnTo>
                    <a:pt x="539" y="276"/>
                  </a:lnTo>
                  <a:lnTo>
                    <a:pt x="535" y="279"/>
                  </a:lnTo>
                  <a:lnTo>
                    <a:pt x="535" y="279"/>
                  </a:lnTo>
                  <a:lnTo>
                    <a:pt x="533" y="281"/>
                  </a:lnTo>
                  <a:lnTo>
                    <a:pt x="533" y="283"/>
                  </a:lnTo>
                  <a:lnTo>
                    <a:pt x="533" y="286"/>
                  </a:lnTo>
                  <a:lnTo>
                    <a:pt x="532" y="287"/>
                  </a:lnTo>
                  <a:lnTo>
                    <a:pt x="532" y="287"/>
                  </a:lnTo>
                  <a:lnTo>
                    <a:pt x="529" y="287"/>
                  </a:lnTo>
                  <a:lnTo>
                    <a:pt x="528" y="287"/>
                  </a:lnTo>
                  <a:lnTo>
                    <a:pt x="526" y="284"/>
                  </a:lnTo>
                  <a:lnTo>
                    <a:pt x="525" y="283"/>
                  </a:lnTo>
                  <a:lnTo>
                    <a:pt x="525" y="283"/>
                  </a:lnTo>
                  <a:lnTo>
                    <a:pt x="518" y="283"/>
                  </a:lnTo>
                  <a:lnTo>
                    <a:pt x="506" y="286"/>
                  </a:lnTo>
                  <a:lnTo>
                    <a:pt x="495" y="290"/>
                  </a:lnTo>
                  <a:lnTo>
                    <a:pt x="491" y="291"/>
                  </a:lnTo>
                  <a:lnTo>
                    <a:pt x="488" y="294"/>
                  </a:lnTo>
                  <a:lnTo>
                    <a:pt x="488" y="294"/>
                  </a:lnTo>
                  <a:lnTo>
                    <a:pt x="484" y="297"/>
                  </a:lnTo>
                  <a:lnTo>
                    <a:pt x="478" y="300"/>
                  </a:lnTo>
                  <a:lnTo>
                    <a:pt x="474" y="301"/>
                  </a:lnTo>
                  <a:lnTo>
                    <a:pt x="472" y="304"/>
                  </a:lnTo>
                  <a:lnTo>
                    <a:pt x="472" y="304"/>
                  </a:lnTo>
                  <a:lnTo>
                    <a:pt x="472" y="304"/>
                  </a:lnTo>
                  <a:lnTo>
                    <a:pt x="471" y="306"/>
                  </a:lnTo>
                  <a:lnTo>
                    <a:pt x="465" y="307"/>
                  </a:lnTo>
                  <a:lnTo>
                    <a:pt x="459" y="307"/>
                  </a:lnTo>
                  <a:lnTo>
                    <a:pt x="455" y="308"/>
                  </a:lnTo>
                  <a:lnTo>
                    <a:pt x="455" y="308"/>
                  </a:lnTo>
                  <a:lnTo>
                    <a:pt x="454" y="310"/>
                  </a:lnTo>
                  <a:lnTo>
                    <a:pt x="452" y="311"/>
                  </a:lnTo>
                  <a:lnTo>
                    <a:pt x="452" y="317"/>
                  </a:lnTo>
                  <a:lnTo>
                    <a:pt x="452" y="321"/>
                  </a:lnTo>
                  <a:lnTo>
                    <a:pt x="451" y="326"/>
                  </a:lnTo>
                  <a:lnTo>
                    <a:pt x="451" y="326"/>
                  </a:lnTo>
                  <a:lnTo>
                    <a:pt x="450" y="327"/>
                  </a:lnTo>
                  <a:lnTo>
                    <a:pt x="447" y="328"/>
                  </a:lnTo>
                  <a:lnTo>
                    <a:pt x="440" y="330"/>
                  </a:lnTo>
                  <a:lnTo>
                    <a:pt x="424" y="330"/>
                  </a:lnTo>
                  <a:lnTo>
                    <a:pt x="424" y="330"/>
                  </a:lnTo>
                  <a:lnTo>
                    <a:pt x="422" y="328"/>
                  </a:lnTo>
                  <a:lnTo>
                    <a:pt x="420" y="328"/>
                  </a:lnTo>
                  <a:lnTo>
                    <a:pt x="417" y="324"/>
                  </a:lnTo>
                  <a:lnTo>
                    <a:pt x="414" y="320"/>
                  </a:lnTo>
                  <a:lnTo>
                    <a:pt x="411" y="317"/>
                  </a:lnTo>
                  <a:lnTo>
                    <a:pt x="411" y="317"/>
                  </a:lnTo>
                  <a:lnTo>
                    <a:pt x="410" y="316"/>
                  </a:lnTo>
                  <a:lnTo>
                    <a:pt x="408" y="313"/>
                  </a:lnTo>
                  <a:lnTo>
                    <a:pt x="411" y="307"/>
                  </a:lnTo>
                  <a:lnTo>
                    <a:pt x="411" y="307"/>
                  </a:lnTo>
                  <a:lnTo>
                    <a:pt x="413" y="306"/>
                  </a:lnTo>
                  <a:lnTo>
                    <a:pt x="415" y="306"/>
                  </a:lnTo>
                  <a:lnTo>
                    <a:pt x="418" y="304"/>
                  </a:lnTo>
                  <a:lnTo>
                    <a:pt x="422" y="303"/>
                  </a:lnTo>
                  <a:lnTo>
                    <a:pt x="422" y="303"/>
                  </a:lnTo>
                  <a:lnTo>
                    <a:pt x="427" y="301"/>
                  </a:lnTo>
                  <a:lnTo>
                    <a:pt x="431" y="303"/>
                  </a:lnTo>
                  <a:lnTo>
                    <a:pt x="434" y="303"/>
                  </a:lnTo>
                  <a:lnTo>
                    <a:pt x="437" y="303"/>
                  </a:lnTo>
                  <a:lnTo>
                    <a:pt x="437" y="303"/>
                  </a:lnTo>
                  <a:lnTo>
                    <a:pt x="437" y="301"/>
                  </a:lnTo>
                  <a:lnTo>
                    <a:pt x="435" y="300"/>
                  </a:lnTo>
                  <a:lnTo>
                    <a:pt x="432" y="296"/>
                  </a:lnTo>
                  <a:lnTo>
                    <a:pt x="428" y="291"/>
                  </a:lnTo>
                  <a:lnTo>
                    <a:pt x="427" y="287"/>
                  </a:lnTo>
                  <a:lnTo>
                    <a:pt x="427" y="287"/>
                  </a:lnTo>
                  <a:lnTo>
                    <a:pt x="425" y="284"/>
                  </a:lnTo>
                  <a:lnTo>
                    <a:pt x="424" y="283"/>
                  </a:lnTo>
                  <a:lnTo>
                    <a:pt x="418" y="281"/>
                  </a:lnTo>
                  <a:lnTo>
                    <a:pt x="413" y="280"/>
                  </a:lnTo>
                  <a:lnTo>
                    <a:pt x="407" y="281"/>
                  </a:lnTo>
                  <a:lnTo>
                    <a:pt x="407" y="281"/>
                  </a:lnTo>
                  <a:lnTo>
                    <a:pt x="401" y="281"/>
                  </a:lnTo>
                  <a:lnTo>
                    <a:pt x="395" y="281"/>
                  </a:lnTo>
                  <a:lnTo>
                    <a:pt x="387" y="279"/>
                  </a:lnTo>
                  <a:lnTo>
                    <a:pt x="387" y="279"/>
                  </a:lnTo>
                  <a:lnTo>
                    <a:pt x="384" y="279"/>
                  </a:lnTo>
                  <a:lnTo>
                    <a:pt x="383" y="280"/>
                  </a:lnTo>
                  <a:lnTo>
                    <a:pt x="385" y="283"/>
                  </a:lnTo>
                  <a:lnTo>
                    <a:pt x="390" y="286"/>
                  </a:lnTo>
                  <a:lnTo>
                    <a:pt x="390" y="286"/>
                  </a:lnTo>
                  <a:lnTo>
                    <a:pt x="393" y="287"/>
                  </a:lnTo>
                  <a:lnTo>
                    <a:pt x="394" y="290"/>
                  </a:lnTo>
                  <a:lnTo>
                    <a:pt x="394" y="293"/>
                  </a:lnTo>
                  <a:lnTo>
                    <a:pt x="394" y="296"/>
                  </a:lnTo>
                  <a:lnTo>
                    <a:pt x="394" y="296"/>
                  </a:lnTo>
                  <a:lnTo>
                    <a:pt x="394" y="300"/>
                  </a:lnTo>
                  <a:lnTo>
                    <a:pt x="393" y="304"/>
                  </a:lnTo>
                  <a:lnTo>
                    <a:pt x="388" y="314"/>
                  </a:lnTo>
                  <a:lnTo>
                    <a:pt x="388" y="314"/>
                  </a:lnTo>
                  <a:lnTo>
                    <a:pt x="385" y="317"/>
                  </a:lnTo>
                  <a:lnTo>
                    <a:pt x="387" y="320"/>
                  </a:lnTo>
                  <a:lnTo>
                    <a:pt x="388" y="320"/>
                  </a:lnTo>
                  <a:lnTo>
                    <a:pt x="393" y="320"/>
                  </a:lnTo>
                  <a:lnTo>
                    <a:pt x="393" y="320"/>
                  </a:lnTo>
                  <a:lnTo>
                    <a:pt x="395" y="320"/>
                  </a:lnTo>
                  <a:lnTo>
                    <a:pt x="397" y="321"/>
                  </a:lnTo>
                  <a:lnTo>
                    <a:pt x="398" y="324"/>
                  </a:lnTo>
                  <a:lnTo>
                    <a:pt x="398" y="334"/>
                  </a:lnTo>
                  <a:lnTo>
                    <a:pt x="398" y="334"/>
                  </a:lnTo>
                  <a:lnTo>
                    <a:pt x="398" y="338"/>
                  </a:lnTo>
                  <a:lnTo>
                    <a:pt x="397" y="341"/>
                  </a:lnTo>
                  <a:lnTo>
                    <a:pt x="394" y="344"/>
                  </a:lnTo>
                  <a:lnTo>
                    <a:pt x="394" y="347"/>
                  </a:lnTo>
                  <a:lnTo>
                    <a:pt x="394" y="347"/>
                  </a:lnTo>
                  <a:lnTo>
                    <a:pt x="393" y="348"/>
                  </a:lnTo>
                  <a:lnTo>
                    <a:pt x="391" y="347"/>
                  </a:lnTo>
                  <a:lnTo>
                    <a:pt x="388" y="345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5" y="347"/>
                  </a:lnTo>
                  <a:lnTo>
                    <a:pt x="384" y="345"/>
                  </a:lnTo>
                  <a:lnTo>
                    <a:pt x="383" y="341"/>
                  </a:lnTo>
                  <a:lnTo>
                    <a:pt x="383" y="341"/>
                  </a:lnTo>
                  <a:lnTo>
                    <a:pt x="380" y="340"/>
                  </a:lnTo>
                  <a:lnTo>
                    <a:pt x="376" y="338"/>
                  </a:lnTo>
                  <a:lnTo>
                    <a:pt x="366" y="338"/>
                  </a:lnTo>
                  <a:lnTo>
                    <a:pt x="366" y="338"/>
                  </a:lnTo>
                  <a:lnTo>
                    <a:pt x="363" y="338"/>
                  </a:lnTo>
                  <a:lnTo>
                    <a:pt x="360" y="338"/>
                  </a:lnTo>
                  <a:lnTo>
                    <a:pt x="356" y="343"/>
                  </a:lnTo>
                  <a:lnTo>
                    <a:pt x="356" y="343"/>
                  </a:lnTo>
                  <a:lnTo>
                    <a:pt x="353" y="345"/>
                  </a:lnTo>
                  <a:lnTo>
                    <a:pt x="350" y="348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39" y="351"/>
                  </a:lnTo>
                  <a:lnTo>
                    <a:pt x="334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4" y="363"/>
                  </a:lnTo>
                  <a:lnTo>
                    <a:pt x="323" y="367"/>
                  </a:lnTo>
                  <a:lnTo>
                    <a:pt x="324" y="370"/>
                  </a:lnTo>
                  <a:lnTo>
                    <a:pt x="327" y="374"/>
                  </a:lnTo>
                  <a:lnTo>
                    <a:pt x="327" y="374"/>
                  </a:lnTo>
                  <a:lnTo>
                    <a:pt x="331" y="378"/>
                  </a:lnTo>
                  <a:lnTo>
                    <a:pt x="333" y="382"/>
                  </a:lnTo>
                  <a:lnTo>
                    <a:pt x="334" y="385"/>
                  </a:lnTo>
                  <a:lnTo>
                    <a:pt x="334" y="387"/>
                  </a:lnTo>
                  <a:lnTo>
                    <a:pt x="334" y="387"/>
                  </a:lnTo>
                  <a:lnTo>
                    <a:pt x="333" y="388"/>
                  </a:lnTo>
                  <a:lnTo>
                    <a:pt x="331" y="388"/>
                  </a:lnTo>
                  <a:lnTo>
                    <a:pt x="324" y="390"/>
                  </a:lnTo>
                  <a:lnTo>
                    <a:pt x="319" y="388"/>
                  </a:lnTo>
                  <a:lnTo>
                    <a:pt x="314" y="385"/>
                  </a:lnTo>
                  <a:lnTo>
                    <a:pt x="314" y="385"/>
                  </a:lnTo>
                  <a:lnTo>
                    <a:pt x="312" y="384"/>
                  </a:lnTo>
                  <a:lnTo>
                    <a:pt x="307" y="382"/>
                  </a:lnTo>
                  <a:lnTo>
                    <a:pt x="299" y="382"/>
                  </a:lnTo>
                  <a:lnTo>
                    <a:pt x="299" y="382"/>
                  </a:lnTo>
                  <a:lnTo>
                    <a:pt x="294" y="381"/>
                  </a:lnTo>
                  <a:lnTo>
                    <a:pt x="289" y="377"/>
                  </a:lnTo>
                  <a:lnTo>
                    <a:pt x="284" y="372"/>
                  </a:lnTo>
                  <a:lnTo>
                    <a:pt x="280" y="371"/>
                  </a:lnTo>
                  <a:lnTo>
                    <a:pt x="280" y="371"/>
                  </a:lnTo>
                  <a:lnTo>
                    <a:pt x="276" y="372"/>
                  </a:lnTo>
                  <a:lnTo>
                    <a:pt x="273" y="374"/>
                  </a:lnTo>
                  <a:lnTo>
                    <a:pt x="270" y="380"/>
                  </a:lnTo>
                  <a:lnTo>
                    <a:pt x="270" y="380"/>
                  </a:lnTo>
                  <a:lnTo>
                    <a:pt x="270" y="382"/>
                  </a:lnTo>
                  <a:lnTo>
                    <a:pt x="270" y="384"/>
                  </a:lnTo>
                  <a:lnTo>
                    <a:pt x="275" y="390"/>
                  </a:lnTo>
                  <a:lnTo>
                    <a:pt x="275" y="390"/>
                  </a:lnTo>
                  <a:lnTo>
                    <a:pt x="277" y="392"/>
                  </a:lnTo>
                  <a:lnTo>
                    <a:pt x="282" y="394"/>
                  </a:lnTo>
                  <a:lnTo>
                    <a:pt x="290" y="395"/>
                  </a:lnTo>
                  <a:lnTo>
                    <a:pt x="290" y="395"/>
                  </a:lnTo>
                  <a:lnTo>
                    <a:pt x="293" y="397"/>
                  </a:lnTo>
                  <a:lnTo>
                    <a:pt x="293" y="398"/>
                  </a:lnTo>
                  <a:lnTo>
                    <a:pt x="292" y="405"/>
                  </a:lnTo>
                  <a:lnTo>
                    <a:pt x="292" y="405"/>
                  </a:lnTo>
                  <a:lnTo>
                    <a:pt x="290" y="407"/>
                  </a:lnTo>
                  <a:lnTo>
                    <a:pt x="286" y="408"/>
                  </a:lnTo>
                  <a:lnTo>
                    <a:pt x="283" y="408"/>
                  </a:lnTo>
                  <a:lnTo>
                    <a:pt x="280" y="407"/>
                  </a:lnTo>
                  <a:lnTo>
                    <a:pt x="280" y="407"/>
                  </a:lnTo>
                  <a:lnTo>
                    <a:pt x="277" y="405"/>
                  </a:lnTo>
                  <a:lnTo>
                    <a:pt x="273" y="405"/>
                  </a:lnTo>
                  <a:lnTo>
                    <a:pt x="269" y="404"/>
                  </a:lnTo>
                  <a:lnTo>
                    <a:pt x="267" y="404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6" y="400"/>
                  </a:lnTo>
                  <a:lnTo>
                    <a:pt x="263" y="397"/>
                  </a:lnTo>
                  <a:lnTo>
                    <a:pt x="257" y="395"/>
                  </a:lnTo>
                  <a:lnTo>
                    <a:pt x="253" y="394"/>
                  </a:lnTo>
                  <a:lnTo>
                    <a:pt x="253" y="394"/>
                  </a:lnTo>
                  <a:lnTo>
                    <a:pt x="247" y="394"/>
                  </a:lnTo>
                  <a:lnTo>
                    <a:pt x="246" y="392"/>
                  </a:lnTo>
                  <a:lnTo>
                    <a:pt x="245" y="390"/>
                  </a:lnTo>
                  <a:lnTo>
                    <a:pt x="245" y="385"/>
                  </a:lnTo>
                  <a:lnTo>
                    <a:pt x="245" y="385"/>
                  </a:lnTo>
                  <a:lnTo>
                    <a:pt x="243" y="381"/>
                  </a:lnTo>
                  <a:lnTo>
                    <a:pt x="242" y="378"/>
                  </a:lnTo>
                  <a:lnTo>
                    <a:pt x="240" y="375"/>
                  </a:lnTo>
                  <a:lnTo>
                    <a:pt x="240" y="374"/>
                  </a:lnTo>
                  <a:lnTo>
                    <a:pt x="240" y="374"/>
                  </a:lnTo>
                  <a:lnTo>
                    <a:pt x="239" y="368"/>
                  </a:lnTo>
                  <a:lnTo>
                    <a:pt x="239" y="365"/>
                  </a:lnTo>
                  <a:lnTo>
                    <a:pt x="240" y="363"/>
                  </a:lnTo>
                  <a:lnTo>
                    <a:pt x="240" y="363"/>
                  </a:lnTo>
                  <a:lnTo>
                    <a:pt x="243" y="361"/>
                  </a:lnTo>
                  <a:lnTo>
                    <a:pt x="243" y="358"/>
                  </a:lnTo>
                  <a:lnTo>
                    <a:pt x="242" y="353"/>
                  </a:lnTo>
                  <a:lnTo>
                    <a:pt x="242" y="353"/>
                  </a:lnTo>
                  <a:lnTo>
                    <a:pt x="240" y="350"/>
                  </a:lnTo>
                  <a:lnTo>
                    <a:pt x="238" y="347"/>
                  </a:lnTo>
                  <a:lnTo>
                    <a:pt x="235" y="345"/>
                  </a:lnTo>
                  <a:lnTo>
                    <a:pt x="230" y="344"/>
                  </a:lnTo>
                  <a:lnTo>
                    <a:pt x="230" y="344"/>
                  </a:lnTo>
                  <a:lnTo>
                    <a:pt x="226" y="343"/>
                  </a:lnTo>
                  <a:lnTo>
                    <a:pt x="225" y="341"/>
                  </a:lnTo>
                  <a:lnTo>
                    <a:pt x="223" y="338"/>
                  </a:lnTo>
                  <a:lnTo>
                    <a:pt x="220" y="337"/>
                  </a:lnTo>
                  <a:lnTo>
                    <a:pt x="220" y="337"/>
                  </a:lnTo>
                  <a:lnTo>
                    <a:pt x="216" y="334"/>
                  </a:lnTo>
                  <a:lnTo>
                    <a:pt x="211" y="331"/>
                  </a:lnTo>
                  <a:lnTo>
                    <a:pt x="206" y="327"/>
                  </a:lnTo>
                  <a:lnTo>
                    <a:pt x="205" y="324"/>
                  </a:lnTo>
                  <a:lnTo>
                    <a:pt x="205" y="324"/>
                  </a:lnTo>
                  <a:lnTo>
                    <a:pt x="203" y="321"/>
                  </a:lnTo>
                  <a:lnTo>
                    <a:pt x="201" y="320"/>
                  </a:lnTo>
                  <a:lnTo>
                    <a:pt x="198" y="320"/>
                  </a:lnTo>
                  <a:lnTo>
                    <a:pt x="199" y="318"/>
                  </a:lnTo>
                  <a:lnTo>
                    <a:pt x="199" y="318"/>
                  </a:lnTo>
                  <a:lnTo>
                    <a:pt x="201" y="318"/>
                  </a:lnTo>
                  <a:lnTo>
                    <a:pt x="205" y="318"/>
                  </a:lnTo>
                  <a:lnTo>
                    <a:pt x="208" y="321"/>
                  </a:lnTo>
                  <a:lnTo>
                    <a:pt x="212" y="323"/>
                  </a:lnTo>
                  <a:lnTo>
                    <a:pt x="212" y="323"/>
                  </a:lnTo>
                  <a:lnTo>
                    <a:pt x="215" y="327"/>
                  </a:lnTo>
                  <a:lnTo>
                    <a:pt x="220" y="328"/>
                  </a:lnTo>
                  <a:lnTo>
                    <a:pt x="226" y="331"/>
                  </a:lnTo>
                  <a:lnTo>
                    <a:pt x="233" y="333"/>
                  </a:lnTo>
                  <a:lnTo>
                    <a:pt x="233" y="333"/>
                  </a:lnTo>
                  <a:lnTo>
                    <a:pt x="242" y="334"/>
                  </a:lnTo>
                  <a:lnTo>
                    <a:pt x="247" y="337"/>
                  </a:lnTo>
                  <a:lnTo>
                    <a:pt x="253" y="340"/>
                  </a:lnTo>
                  <a:lnTo>
                    <a:pt x="262" y="341"/>
                  </a:lnTo>
                  <a:lnTo>
                    <a:pt x="262" y="341"/>
                  </a:lnTo>
                  <a:lnTo>
                    <a:pt x="299" y="348"/>
                  </a:lnTo>
                  <a:lnTo>
                    <a:pt x="299" y="348"/>
                  </a:lnTo>
                  <a:lnTo>
                    <a:pt x="306" y="348"/>
                  </a:lnTo>
                  <a:lnTo>
                    <a:pt x="313" y="347"/>
                  </a:lnTo>
                  <a:lnTo>
                    <a:pt x="320" y="344"/>
                  </a:lnTo>
                  <a:lnTo>
                    <a:pt x="327" y="340"/>
                  </a:lnTo>
                  <a:lnTo>
                    <a:pt x="339" y="333"/>
                  </a:lnTo>
                  <a:lnTo>
                    <a:pt x="346" y="327"/>
                  </a:lnTo>
                  <a:lnTo>
                    <a:pt x="346" y="327"/>
                  </a:lnTo>
                  <a:lnTo>
                    <a:pt x="347" y="326"/>
                  </a:lnTo>
                  <a:lnTo>
                    <a:pt x="347" y="323"/>
                  </a:lnTo>
                  <a:lnTo>
                    <a:pt x="347" y="317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3" y="306"/>
                  </a:lnTo>
                  <a:lnTo>
                    <a:pt x="340" y="304"/>
                  </a:lnTo>
                  <a:lnTo>
                    <a:pt x="337" y="303"/>
                  </a:lnTo>
                  <a:lnTo>
                    <a:pt x="336" y="301"/>
                  </a:lnTo>
                  <a:lnTo>
                    <a:pt x="336" y="301"/>
                  </a:lnTo>
                  <a:lnTo>
                    <a:pt x="333" y="299"/>
                  </a:lnTo>
                  <a:lnTo>
                    <a:pt x="330" y="296"/>
                  </a:lnTo>
                  <a:lnTo>
                    <a:pt x="327" y="294"/>
                  </a:lnTo>
                  <a:lnTo>
                    <a:pt x="321" y="293"/>
                  </a:lnTo>
                  <a:lnTo>
                    <a:pt x="321" y="293"/>
                  </a:lnTo>
                  <a:lnTo>
                    <a:pt x="317" y="291"/>
                  </a:lnTo>
                  <a:lnTo>
                    <a:pt x="314" y="290"/>
                  </a:lnTo>
                  <a:lnTo>
                    <a:pt x="312" y="287"/>
                  </a:lnTo>
                  <a:lnTo>
                    <a:pt x="309" y="286"/>
                  </a:lnTo>
                  <a:lnTo>
                    <a:pt x="309" y="286"/>
                  </a:lnTo>
                  <a:lnTo>
                    <a:pt x="304" y="286"/>
                  </a:lnTo>
                  <a:lnTo>
                    <a:pt x="300" y="284"/>
                  </a:lnTo>
                  <a:lnTo>
                    <a:pt x="284" y="274"/>
                  </a:lnTo>
                  <a:lnTo>
                    <a:pt x="284" y="274"/>
                  </a:lnTo>
                  <a:lnTo>
                    <a:pt x="273" y="267"/>
                  </a:lnTo>
                  <a:lnTo>
                    <a:pt x="262" y="263"/>
                  </a:lnTo>
                  <a:lnTo>
                    <a:pt x="253" y="260"/>
                  </a:lnTo>
                  <a:lnTo>
                    <a:pt x="247" y="259"/>
                  </a:lnTo>
                  <a:lnTo>
                    <a:pt x="247" y="259"/>
                  </a:lnTo>
                  <a:lnTo>
                    <a:pt x="243" y="260"/>
                  </a:lnTo>
                  <a:lnTo>
                    <a:pt x="240" y="260"/>
                  </a:lnTo>
                  <a:lnTo>
                    <a:pt x="239" y="259"/>
                  </a:lnTo>
                  <a:lnTo>
                    <a:pt x="239" y="259"/>
                  </a:lnTo>
                  <a:lnTo>
                    <a:pt x="238" y="256"/>
                  </a:lnTo>
                  <a:lnTo>
                    <a:pt x="233" y="256"/>
                  </a:lnTo>
                  <a:lnTo>
                    <a:pt x="230" y="256"/>
                  </a:lnTo>
                  <a:lnTo>
                    <a:pt x="228" y="259"/>
                  </a:lnTo>
                  <a:lnTo>
                    <a:pt x="228" y="259"/>
                  </a:lnTo>
                  <a:lnTo>
                    <a:pt x="225" y="259"/>
                  </a:lnTo>
                  <a:lnTo>
                    <a:pt x="222" y="259"/>
                  </a:lnTo>
                  <a:lnTo>
                    <a:pt x="218" y="257"/>
                  </a:lnTo>
                  <a:lnTo>
                    <a:pt x="213" y="257"/>
                  </a:lnTo>
                  <a:lnTo>
                    <a:pt x="213" y="257"/>
                  </a:lnTo>
                  <a:lnTo>
                    <a:pt x="208" y="257"/>
                  </a:lnTo>
                  <a:lnTo>
                    <a:pt x="205" y="256"/>
                  </a:lnTo>
                  <a:lnTo>
                    <a:pt x="203" y="254"/>
                  </a:lnTo>
                  <a:lnTo>
                    <a:pt x="203" y="252"/>
                  </a:lnTo>
                  <a:lnTo>
                    <a:pt x="203" y="252"/>
                  </a:lnTo>
                  <a:lnTo>
                    <a:pt x="206" y="252"/>
                  </a:lnTo>
                  <a:lnTo>
                    <a:pt x="211" y="250"/>
                  </a:lnTo>
                  <a:lnTo>
                    <a:pt x="215" y="250"/>
                  </a:lnTo>
                  <a:lnTo>
                    <a:pt x="215" y="249"/>
                  </a:lnTo>
                  <a:lnTo>
                    <a:pt x="216" y="249"/>
                  </a:lnTo>
                  <a:lnTo>
                    <a:pt x="216" y="249"/>
                  </a:lnTo>
                  <a:lnTo>
                    <a:pt x="215" y="246"/>
                  </a:lnTo>
                  <a:lnTo>
                    <a:pt x="212" y="246"/>
                  </a:lnTo>
                  <a:lnTo>
                    <a:pt x="209" y="246"/>
                  </a:lnTo>
                  <a:lnTo>
                    <a:pt x="205" y="244"/>
                  </a:lnTo>
                  <a:lnTo>
                    <a:pt x="205" y="244"/>
                  </a:lnTo>
                  <a:lnTo>
                    <a:pt x="201" y="242"/>
                  </a:lnTo>
                  <a:lnTo>
                    <a:pt x="198" y="242"/>
                  </a:lnTo>
                  <a:lnTo>
                    <a:pt x="195" y="243"/>
                  </a:lnTo>
                  <a:lnTo>
                    <a:pt x="193" y="246"/>
                  </a:lnTo>
                  <a:lnTo>
                    <a:pt x="193" y="246"/>
                  </a:lnTo>
                  <a:lnTo>
                    <a:pt x="192" y="247"/>
                  </a:lnTo>
                  <a:lnTo>
                    <a:pt x="189" y="249"/>
                  </a:lnTo>
                  <a:lnTo>
                    <a:pt x="186" y="247"/>
                  </a:lnTo>
                  <a:lnTo>
                    <a:pt x="183" y="246"/>
                  </a:lnTo>
                  <a:lnTo>
                    <a:pt x="183" y="246"/>
                  </a:lnTo>
                  <a:lnTo>
                    <a:pt x="183" y="244"/>
                  </a:lnTo>
                  <a:lnTo>
                    <a:pt x="183" y="244"/>
                  </a:lnTo>
                  <a:lnTo>
                    <a:pt x="182" y="249"/>
                  </a:lnTo>
                  <a:lnTo>
                    <a:pt x="179" y="250"/>
                  </a:lnTo>
                  <a:lnTo>
                    <a:pt x="178" y="250"/>
                  </a:lnTo>
                  <a:lnTo>
                    <a:pt x="175" y="250"/>
                  </a:lnTo>
                  <a:lnTo>
                    <a:pt x="175" y="250"/>
                  </a:lnTo>
                  <a:lnTo>
                    <a:pt x="172" y="252"/>
                  </a:lnTo>
                  <a:lnTo>
                    <a:pt x="168" y="253"/>
                  </a:lnTo>
                  <a:lnTo>
                    <a:pt x="165" y="256"/>
                  </a:lnTo>
                  <a:lnTo>
                    <a:pt x="162" y="257"/>
                  </a:lnTo>
                  <a:lnTo>
                    <a:pt x="162" y="257"/>
                  </a:lnTo>
                  <a:lnTo>
                    <a:pt x="158" y="257"/>
                  </a:lnTo>
                  <a:lnTo>
                    <a:pt x="155" y="260"/>
                  </a:lnTo>
                  <a:lnTo>
                    <a:pt x="152" y="263"/>
                  </a:lnTo>
                  <a:lnTo>
                    <a:pt x="151" y="266"/>
                  </a:lnTo>
                  <a:lnTo>
                    <a:pt x="151" y="266"/>
                  </a:lnTo>
                  <a:lnTo>
                    <a:pt x="149" y="269"/>
                  </a:lnTo>
                  <a:lnTo>
                    <a:pt x="146" y="269"/>
                  </a:lnTo>
                  <a:lnTo>
                    <a:pt x="145" y="270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4" y="276"/>
                  </a:lnTo>
                  <a:lnTo>
                    <a:pt x="142" y="280"/>
                  </a:lnTo>
                  <a:lnTo>
                    <a:pt x="142" y="280"/>
                  </a:lnTo>
                  <a:lnTo>
                    <a:pt x="141" y="281"/>
                  </a:lnTo>
                  <a:lnTo>
                    <a:pt x="141" y="283"/>
                  </a:lnTo>
                  <a:lnTo>
                    <a:pt x="145" y="289"/>
                  </a:lnTo>
                  <a:lnTo>
                    <a:pt x="145" y="289"/>
                  </a:lnTo>
                  <a:lnTo>
                    <a:pt x="146" y="291"/>
                  </a:lnTo>
                  <a:lnTo>
                    <a:pt x="149" y="293"/>
                  </a:lnTo>
                  <a:lnTo>
                    <a:pt x="155" y="294"/>
                  </a:lnTo>
                  <a:lnTo>
                    <a:pt x="155" y="294"/>
                  </a:lnTo>
                  <a:lnTo>
                    <a:pt x="161" y="300"/>
                  </a:lnTo>
                  <a:lnTo>
                    <a:pt x="164" y="303"/>
                  </a:lnTo>
                  <a:lnTo>
                    <a:pt x="166" y="306"/>
                  </a:lnTo>
                  <a:lnTo>
                    <a:pt x="166" y="306"/>
                  </a:lnTo>
                  <a:lnTo>
                    <a:pt x="165" y="308"/>
                  </a:lnTo>
                  <a:lnTo>
                    <a:pt x="162" y="313"/>
                  </a:lnTo>
                  <a:lnTo>
                    <a:pt x="156" y="318"/>
                  </a:lnTo>
                  <a:lnTo>
                    <a:pt x="156" y="318"/>
                  </a:lnTo>
                  <a:lnTo>
                    <a:pt x="152" y="323"/>
                  </a:lnTo>
                  <a:lnTo>
                    <a:pt x="151" y="326"/>
                  </a:lnTo>
                  <a:lnTo>
                    <a:pt x="151" y="327"/>
                  </a:lnTo>
                  <a:lnTo>
                    <a:pt x="151" y="327"/>
                  </a:lnTo>
                  <a:lnTo>
                    <a:pt x="158" y="337"/>
                  </a:lnTo>
                  <a:lnTo>
                    <a:pt x="166" y="351"/>
                  </a:lnTo>
                  <a:lnTo>
                    <a:pt x="166" y="351"/>
                  </a:lnTo>
                  <a:lnTo>
                    <a:pt x="168" y="357"/>
                  </a:lnTo>
                  <a:lnTo>
                    <a:pt x="168" y="357"/>
                  </a:lnTo>
                  <a:lnTo>
                    <a:pt x="166" y="358"/>
                  </a:lnTo>
                  <a:lnTo>
                    <a:pt x="164" y="360"/>
                  </a:lnTo>
                  <a:lnTo>
                    <a:pt x="161" y="361"/>
                  </a:lnTo>
                  <a:lnTo>
                    <a:pt x="161" y="361"/>
                  </a:lnTo>
                  <a:lnTo>
                    <a:pt x="159" y="364"/>
                  </a:lnTo>
                  <a:lnTo>
                    <a:pt x="161" y="368"/>
                  </a:lnTo>
                  <a:lnTo>
                    <a:pt x="164" y="374"/>
                  </a:lnTo>
                  <a:lnTo>
                    <a:pt x="164" y="374"/>
                  </a:lnTo>
                  <a:lnTo>
                    <a:pt x="164" y="375"/>
                  </a:lnTo>
                  <a:lnTo>
                    <a:pt x="162" y="375"/>
                  </a:lnTo>
                  <a:lnTo>
                    <a:pt x="161" y="377"/>
                  </a:lnTo>
                  <a:lnTo>
                    <a:pt x="159" y="378"/>
                  </a:lnTo>
                  <a:lnTo>
                    <a:pt x="159" y="378"/>
                  </a:lnTo>
                  <a:lnTo>
                    <a:pt x="161" y="380"/>
                  </a:lnTo>
                  <a:lnTo>
                    <a:pt x="164" y="381"/>
                  </a:lnTo>
                  <a:lnTo>
                    <a:pt x="166" y="382"/>
                  </a:lnTo>
                  <a:lnTo>
                    <a:pt x="168" y="384"/>
                  </a:lnTo>
                  <a:lnTo>
                    <a:pt x="168" y="384"/>
                  </a:lnTo>
                  <a:lnTo>
                    <a:pt x="166" y="385"/>
                  </a:lnTo>
                  <a:lnTo>
                    <a:pt x="166" y="387"/>
                  </a:lnTo>
                  <a:lnTo>
                    <a:pt x="165" y="388"/>
                  </a:lnTo>
                  <a:lnTo>
                    <a:pt x="165" y="391"/>
                  </a:lnTo>
                  <a:lnTo>
                    <a:pt x="165" y="391"/>
                  </a:lnTo>
                  <a:lnTo>
                    <a:pt x="168" y="394"/>
                  </a:lnTo>
                  <a:lnTo>
                    <a:pt x="171" y="395"/>
                  </a:lnTo>
                  <a:lnTo>
                    <a:pt x="172" y="397"/>
                  </a:lnTo>
                  <a:lnTo>
                    <a:pt x="174" y="400"/>
                  </a:lnTo>
                  <a:lnTo>
                    <a:pt x="174" y="400"/>
                  </a:lnTo>
                  <a:lnTo>
                    <a:pt x="174" y="401"/>
                  </a:lnTo>
                  <a:lnTo>
                    <a:pt x="172" y="402"/>
                  </a:lnTo>
                  <a:lnTo>
                    <a:pt x="169" y="405"/>
                  </a:lnTo>
                  <a:lnTo>
                    <a:pt x="165" y="407"/>
                  </a:lnTo>
                  <a:lnTo>
                    <a:pt x="164" y="408"/>
                  </a:lnTo>
                  <a:lnTo>
                    <a:pt x="164" y="409"/>
                  </a:lnTo>
                  <a:lnTo>
                    <a:pt x="164" y="409"/>
                  </a:lnTo>
                  <a:lnTo>
                    <a:pt x="166" y="412"/>
                  </a:lnTo>
                  <a:lnTo>
                    <a:pt x="172" y="415"/>
                  </a:lnTo>
                  <a:lnTo>
                    <a:pt x="178" y="419"/>
                  </a:lnTo>
                  <a:lnTo>
                    <a:pt x="185" y="425"/>
                  </a:lnTo>
                  <a:lnTo>
                    <a:pt x="185" y="425"/>
                  </a:lnTo>
                  <a:lnTo>
                    <a:pt x="188" y="429"/>
                  </a:lnTo>
                  <a:lnTo>
                    <a:pt x="189" y="432"/>
                  </a:lnTo>
                  <a:lnTo>
                    <a:pt x="189" y="435"/>
                  </a:lnTo>
                  <a:lnTo>
                    <a:pt x="189" y="438"/>
                  </a:lnTo>
                  <a:lnTo>
                    <a:pt x="189" y="438"/>
                  </a:lnTo>
                  <a:lnTo>
                    <a:pt x="186" y="441"/>
                  </a:lnTo>
                  <a:lnTo>
                    <a:pt x="183" y="444"/>
                  </a:lnTo>
                  <a:lnTo>
                    <a:pt x="176" y="448"/>
                  </a:lnTo>
                  <a:lnTo>
                    <a:pt x="169" y="454"/>
                  </a:lnTo>
                  <a:lnTo>
                    <a:pt x="166" y="456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1" y="466"/>
                  </a:lnTo>
                  <a:lnTo>
                    <a:pt x="154" y="471"/>
                  </a:lnTo>
                  <a:lnTo>
                    <a:pt x="146" y="475"/>
                  </a:lnTo>
                  <a:lnTo>
                    <a:pt x="141" y="481"/>
                  </a:lnTo>
                  <a:lnTo>
                    <a:pt x="141" y="481"/>
                  </a:lnTo>
                  <a:lnTo>
                    <a:pt x="132" y="489"/>
                  </a:lnTo>
                  <a:lnTo>
                    <a:pt x="132" y="489"/>
                  </a:lnTo>
                  <a:lnTo>
                    <a:pt x="139" y="488"/>
                  </a:lnTo>
                  <a:lnTo>
                    <a:pt x="139" y="488"/>
                  </a:lnTo>
                  <a:lnTo>
                    <a:pt x="141" y="488"/>
                  </a:lnTo>
                  <a:lnTo>
                    <a:pt x="142" y="488"/>
                  </a:lnTo>
                  <a:lnTo>
                    <a:pt x="144" y="491"/>
                  </a:lnTo>
                  <a:lnTo>
                    <a:pt x="146" y="495"/>
                  </a:lnTo>
                  <a:lnTo>
                    <a:pt x="149" y="498"/>
                  </a:lnTo>
                  <a:lnTo>
                    <a:pt x="149" y="498"/>
                  </a:lnTo>
                  <a:lnTo>
                    <a:pt x="152" y="499"/>
                  </a:lnTo>
                  <a:lnTo>
                    <a:pt x="156" y="499"/>
                  </a:lnTo>
                  <a:lnTo>
                    <a:pt x="161" y="499"/>
                  </a:lnTo>
                  <a:lnTo>
                    <a:pt x="164" y="501"/>
                  </a:lnTo>
                  <a:lnTo>
                    <a:pt x="164" y="501"/>
                  </a:lnTo>
                  <a:lnTo>
                    <a:pt x="164" y="502"/>
                  </a:lnTo>
                  <a:lnTo>
                    <a:pt x="162" y="503"/>
                  </a:lnTo>
                  <a:lnTo>
                    <a:pt x="156" y="503"/>
                  </a:lnTo>
                  <a:lnTo>
                    <a:pt x="156" y="503"/>
                  </a:lnTo>
                  <a:lnTo>
                    <a:pt x="152" y="503"/>
                  </a:lnTo>
                  <a:lnTo>
                    <a:pt x="149" y="505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37" y="510"/>
                  </a:lnTo>
                  <a:lnTo>
                    <a:pt x="135" y="512"/>
                  </a:lnTo>
                  <a:lnTo>
                    <a:pt x="132" y="515"/>
                  </a:lnTo>
                  <a:lnTo>
                    <a:pt x="132" y="515"/>
                  </a:lnTo>
                  <a:lnTo>
                    <a:pt x="134" y="518"/>
                  </a:lnTo>
                  <a:lnTo>
                    <a:pt x="134" y="520"/>
                  </a:lnTo>
                  <a:lnTo>
                    <a:pt x="129" y="525"/>
                  </a:lnTo>
                  <a:lnTo>
                    <a:pt x="129" y="525"/>
                  </a:lnTo>
                  <a:lnTo>
                    <a:pt x="127" y="530"/>
                  </a:lnTo>
                  <a:lnTo>
                    <a:pt x="124" y="533"/>
                  </a:lnTo>
                  <a:lnTo>
                    <a:pt x="124" y="533"/>
                  </a:lnTo>
                  <a:lnTo>
                    <a:pt x="124" y="538"/>
                  </a:lnTo>
                  <a:lnTo>
                    <a:pt x="125" y="542"/>
                  </a:lnTo>
                  <a:lnTo>
                    <a:pt x="125" y="542"/>
                  </a:lnTo>
                  <a:lnTo>
                    <a:pt x="127" y="547"/>
                  </a:lnTo>
                  <a:lnTo>
                    <a:pt x="128" y="550"/>
                  </a:lnTo>
                  <a:lnTo>
                    <a:pt x="128" y="550"/>
                  </a:lnTo>
                  <a:lnTo>
                    <a:pt x="129" y="553"/>
                  </a:lnTo>
                  <a:lnTo>
                    <a:pt x="128" y="555"/>
                  </a:lnTo>
                  <a:lnTo>
                    <a:pt x="124" y="556"/>
                  </a:lnTo>
                  <a:lnTo>
                    <a:pt x="124" y="556"/>
                  </a:lnTo>
                  <a:lnTo>
                    <a:pt x="124" y="557"/>
                  </a:lnTo>
                  <a:lnTo>
                    <a:pt x="124" y="560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28" y="567"/>
                  </a:lnTo>
                  <a:lnTo>
                    <a:pt x="129" y="569"/>
                  </a:lnTo>
                  <a:lnTo>
                    <a:pt x="128" y="573"/>
                  </a:lnTo>
                  <a:lnTo>
                    <a:pt x="128" y="573"/>
                  </a:lnTo>
                  <a:lnTo>
                    <a:pt x="128" y="576"/>
                  </a:lnTo>
                  <a:lnTo>
                    <a:pt x="129" y="579"/>
                  </a:lnTo>
                  <a:lnTo>
                    <a:pt x="134" y="583"/>
                  </a:lnTo>
                  <a:lnTo>
                    <a:pt x="134" y="583"/>
                  </a:lnTo>
                  <a:lnTo>
                    <a:pt x="135" y="586"/>
                  </a:lnTo>
                  <a:lnTo>
                    <a:pt x="135" y="589"/>
                  </a:lnTo>
                  <a:lnTo>
                    <a:pt x="137" y="592"/>
                  </a:lnTo>
                  <a:lnTo>
                    <a:pt x="138" y="594"/>
                  </a:lnTo>
                  <a:lnTo>
                    <a:pt x="138" y="594"/>
                  </a:lnTo>
                  <a:lnTo>
                    <a:pt x="141" y="596"/>
                  </a:lnTo>
                  <a:lnTo>
                    <a:pt x="144" y="597"/>
                  </a:lnTo>
                  <a:lnTo>
                    <a:pt x="146" y="596"/>
                  </a:lnTo>
                  <a:lnTo>
                    <a:pt x="146" y="596"/>
                  </a:lnTo>
                  <a:lnTo>
                    <a:pt x="148" y="596"/>
                  </a:lnTo>
                  <a:lnTo>
                    <a:pt x="151" y="597"/>
                  </a:lnTo>
                  <a:lnTo>
                    <a:pt x="154" y="600"/>
                  </a:lnTo>
                  <a:lnTo>
                    <a:pt x="154" y="600"/>
                  </a:lnTo>
                  <a:lnTo>
                    <a:pt x="155" y="602"/>
                  </a:lnTo>
                  <a:lnTo>
                    <a:pt x="158" y="602"/>
                  </a:lnTo>
                  <a:lnTo>
                    <a:pt x="162" y="600"/>
                  </a:lnTo>
                  <a:lnTo>
                    <a:pt x="162" y="600"/>
                  </a:lnTo>
                  <a:lnTo>
                    <a:pt x="166" y="600"/>
                  </a:lnTo>
                  <a:lnTo>
                    <a:pt x="171" y="602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79" y="606"/>
                  </a:lnTo>
                  <a:lnTo>
                    <a:pt x="179" y="609"/>
                  </a:lnTo>
                  <a:lnTo>
                    <a:pt x="179" y="616"/>
                  </a:lnTo>
                  <a:lnTo>
                    <a:pt x="179" y="616"/>
                  </a:lnTo>
                  <a:lnTo>
                    <a:pt x="179" y="621"/>
                  </a:lnTo>
                  <a:lnTo>
                    <a:pt x="179" y="624"/>
                  </a:lnTo>
                  <a:lnTo>
                    <a:pt x="181" y="627"/>
                  </a:lnTo>
                  <a:lnTo>
                    <a:pt x="181" y="627"/>
                  </a:lnTo>
                  <a:lnTo>
                    <a:pt x="183" y="630"/>
                  </a:lnTo>
                  <a:lnTo>
                    <a:pt x="185" y="633"/>
                  </a:lnTo>
                  <a:lnTo>
                    <a:pt x="186" y="636"/>
                  </a:lnTo>
                  <a:lnTo>
                    <a:pt x="188" y="637"/>
                  </a:lnTo>
                  <a:lnTo>
                    <a:pt x="188" y="637"/>
                  </a:lnTo>
                  <a:lnTo>
                    <a:pt x="191" y="639"/>
                  </a:lnTo>
                  <a:lnTo>
                    <a:pt x="193" y="641"/>
                  </a:lnTo>
                  <a:lnTo>
                    <a:pt x="195" y="644"/>
                  </a:lnTo>
                  <a:lnTo>
                    <a:pt x="198" y="646"/>
                  </a:lnTo>
                  <a:lnTo>
                    <a:pt x="198" y="646"/>
                  </a:lnTo>
                  <a:lnTo>
                    <a:pt x="203" y="648"/>
                  </a:lnTo>
                  <a:lnTo>
                    <a:pt x="205" y="651"/>
                  </a:lnTo>
                  <a:lnTo>
                    <a:pt x="206" y="654"/>
                  </a:lnTo>
                  <a:lnTo>
                    <a:pt x="206" y="654"/>
                  </a:lnTo>
                  <a:lnTo>
                    <a:pt x="206" y="657"/>
                  </a:lnTo>
                  <a:lnTo>
                    <a:pt x="203" y="658"/>
                  </a:lnTo>
                  <a:lnTo>
                    <a:pt x="198" y="661"/>
                  </a:lnTo>
                  <a:lnTo>
                    <a:pt x="198" y="661"/>
                  </a:lnTo>
                  <a:lnTo>
                    <a:pt x="195" y="661"/>
                  </a:lnTo>
                  <a:lnTo>
                    <a:pt x="192" y="660"/>
                  </a:lnTo>
                  <a:lnTo>
                    <a:pt x="189" y="660"/>
                  </a:lnTo>
                  <a:lnTo>
                    <a:pt x="186" y="660"/>
                  </a:lnTo>
                  <a:lnTo>
                    <a:pt x="186" y="660"/>
                  </a:lnTo>
                  <a:lnTo>
                    <a:pt x="186" y="663"/>
                  </a:lnTo>
                  <a:lnTo>
                    <a:pt x="186" y="666"/>
                  </a:lnTo>
                  <a:lnTo>
                    <a:pt x="189" y="674"/>
                  </a:lnTo>
                  <a:lnTo>
                    <a:pt x="189" y="674"/>
                  </a:lnTo>
                  <a:lnTo>
                    <a:pt x="192" y="681"/>
                  </a:lnTo>
                  <a:lnTo>
                    <a:pt x="193" y="683"/>
                  </a:lnTo>
                  <a:lnTo>
                    <a:pt x="196" y="683"/>
                  </a:lnTo>
                  <a:lnTo>
                    <a:pt x="196" y="683"/>
                  </a:lnTo>
                  <a:lnTo>
                    <a:pt x="198" y="683"/>
                  </a:lnTo>
                  <a:lnTo>
                    <a:pt x="201" y="681"/>
                  </a:lnTo>
                  <a:lnTo>
                    <a:pt x="203" y="680"/>
                  </a:lnTo>
                  <a:lnTo>
                    <a:pt x="203" y="680"/>
                  </a:lnTo>
                  <a:lnTo>
                    <a:pt x="206" y="678"/>
                  </a:lnTo>
                  <a:lnTo>
                    <a:pt x="209" y="678"/>
                  </a:lnTo>
                  <a:lnTo>
                    <a:pt x="215" y="678"/>
                  </a:lnTo>
                  <a:lnTo>
                    <a:pt x="215" y="678"/>
                  </a:lnTo>
                  <a:lnTo>
                    <a:pt x="220" y="678"/>
                  </a:lnTo>
                  <a:lnTo>
                    <a:pt x="225" y="678"/>
                  </a:lnTo>
                  <a:lnTo>
                    <a:pt x="228" y="680"/>
                  </a:lnTo>
                  <a:lnTo>
                    <a:pt x="228" y="680"/>
                  </a:lnTo>
                  <a:lnTo>
                    <a:pt x="229" y="687"/>
                  </a:lnTo>
                  <a:lnTo>
                    <a:pt x="230" y="690"/>
                  </a:lnTo>
                  <a:lnTo>
                    <a:pt x="229" y="693"/>
                  </a:lnTo>
                  <a:lnTo>
                    <a:pt x="229" y="693"/>
                  </a:lnTo>
                  <a:lnTo>
                    <a:pt x="229" y="694"/>
                  </a:lnTo>
                  <a:lnTo>
                    <a:pt x="230" y="697"/>
                  </a:lnTo>
                  <a:lnTo>
                    <a:pt x="233" y="701"/>
                  </a:lnTo>
                  <a:lnTo>
                    <a:pt x="233" y="701"/>
                  </a:lnTo>
                  <a:lnTo>
                    <a:pt x="235" y="703"/>
                  </a:lnTo>
                  <a:lnTo>
                    <a:pt x="239" y="704"/>
                  </a:lnTo>
                  <a:lnTo>
                    <a:pt x="245" y="704"/>
                  </a:lnTo>
                  <a:lnTo>
                    <a:pt x="245" y="704"/>
                  </a:lnTo>
                  <a:lnTo>
                    <a:pt x="250" y="710"/>
                  </a:lnTo>
                  <a:lnTo>
                    <a:pt x="252" y="714"/>
                  </a:lnTo>
                  <a:lnTo>
                    <a:pt x="252" y="717"/>
                  </a:lnTo>
                  <a:lnTo>
                    <a:pt x="252" y="717"/>
                  </a:lnTo>
                  <a:lnTo>
                    <a:pt x="252" y="718"/>
                  </a:lnTo>
                  <a:lnTo>
                    <a:pt x="253" y="720"/>
                  </a:lnTo>
                  <a:lnTo>
                    <a:pt x="257" y="720"/>
                  </a:lnTo>
                  <a:lnTo>
                    <a:pt x="257" y="720"/>
                  </a:lnTo>
                  <a:lnTo>
                    <a:pt x="260" y="720"/>
                  </a:lnTo>
                  <a:lnTo>
                    <a:pt x="262" y="721"/>
                  </a:lnTo>
                  <a:lnTo>
                    <a:pt x="266" y="724"/>
                  </a:lnTo>
                  <a:lnTo>
                    <a:pt x="266" y="724"/>
                  </a:lnTo>
                  <a:lnTo>
                    <a:pt x="270" y="724"/>
                  </a:lnTo>
                  <a:lnTo>
                    <a:pt x="275" y="722"/>
                  </a:lnTo>
                  <a:lnTo>
                    <a:pt x="275" y="722"/>
                  </a:lnTo>
                  <a:lnTo>
                    <a:pt x="279" y="721"/>
                  </a:lnTo>
                  <a:lnTo>
                    <a:pt x="282" y="721"/>
                  </a:lnTo>
                  <a:lnTo>
                    <a:pt x="283" y="722"/>
                  </a:lnTo>
                  <a:lnTo>
                    <a:pt x="283" y="722"/>
                  </a:lnTo>
                  <a:lnTo>
                    <a:pt x="287" y="727"/>
                  </a:lnTo>
                  <a:lnTo>
                    <a:pt x="290" y="731"/>
                  </a:lnTo>
                  <a:lnTo>
                    <a:pt x="290" y="731"/>
                  </a:lnTo>
                  <a:lnTo>
                    <a:pt x="292" y="731"/>
                  </a:lnTo>
                  <a:lnTo>
                    <a:pt x="294" y="731"/>
                  </a:lnTo>
                  <a:lnTo>
                    <a:pt x="299" y="731"/>
                  </a:lnTo>
                  <a:lnTo>
                    <a:pt x="303" y="732"/>
                  </a:lnTo>
                  <a:lnTo>
                    <a:pt x="303" y="732"/>
                  </a:lnTo>
                  <a:lnTo>
                    <a:pt x="310" y="734"/>
                  </a:lnTo>
                  <a:lnTo>
                    <a:pt x="313" y="735"/>
                  </a:lnTo>
                  <a:lnTo>
                    <a:pt x="317" y="737"/>
                  </a:lnTo>
                  <a:lnTo>
                    <a:pt x="317" y="737"/>
                  </a:lnTo>
                  <a:lnTo>
                    <a:pt x="323" y="740"/>
                  </a:lnTo>
                  <a:lnTo>
                    <a:pt x="324" y="740"/>
                  </a:lnTo>
                  <a:lnTo>
                    <a:pt x="326" y="742"/>
                  </a:lnTo>
                  <a:lnTo>
                    <a:pt x="326" y="742"/>
                  </a:lnTo>
                  <a:lnTo>
                    <a:pt x="326" y="744"/>
                  </a:lnTo>
                  <a:lnTo>
                    <a:pt x="324" y="745"/>
                  </a:lnTo>
                  <a:lnTo>
                    <a:pt x="321" y="748"/>
                  </a:lnTo>
                  <a:lnTo>
                    <a:pt x="321" y="748"/>
                  </a:lnTo>
                  <a:lnTo>
                    <a:pt x="323" y="751"/>
                  </a:lnTo>
                  <a:lnTo>
                    <a:pt x="324" y="752"/>
                  </a:lnTo>
                  <a:lnTo>
                    <a:pt x="326" y="754"/>
                  </a:lnTo>
                  <a:lnTo>
                    <a:pt x="326" y="754"/>
                  </a:lnTo>
                  <a:lnTo>
                    <a:pt x="324" y="755"/>
                  </a:lnTo>
                  <a:lnTo>
                    <a:pt x="323" y="755"/>
                  </a:lnTo>
                  <a:lnTo>
                    <a:pt x="320" y="757"/>
                  </a:lnTo>
                  <a:lnTo>
                    <a:pt x="320" y="757"/>
                  </a:lnTo>
                  <a:lnTo>
                    <a:pt x="320" y="757"/>
                  </a:lnTo>
                  <a:lnTo>
                    <a:pt x="320" y="758"/>
                  </a:lnTo>
                  <a:lnTo>
                    <a:pt x="320" y="761"/>
                  </a:lnTo>
                  <a:lnTo>
                    <a:pt x="323" y="764"/>
                  </a:lnTo>
                  <a:lnTo>
                    <a:pt x="323" y="764"/>
                  </a:lnTo>
                  <a:lnTo>
                    <a:pt x="321" y="768"/>
                  </a:lnTo>
                  <a:lnTo>
                    <a:pt x="320" y="772"/>
                  </a:lnTo>
                  <a:lnTo>
                    <a:pt x="320" y="772"/>
                  </a:lnTo>
                  <a:lnTo>
                    <a:pt x="319" y="774"/>
                  </a:lnTo>
                  <a:lnTo>
                    <a:pt x="314" y="774"/>
                  </a:lnTo>
                  <a:lnTo>
                    <a:pt x="307" y="772"/>
                  </a:lnTo>
                  <a:lnTo>
                    <a:pt x="307" y="772"/>
                  </a:lnTo>
                  <a:lnTo>
                    <a:pt x="304" y="774"/>
                  </a:lnTo>
                  <a:lnTo>
                    <a:pt x="300" y="776"/>
                  </a:lnTo>
                  <a:lnTo>
                    <a:pt x="297" y="779"/>
                  </a:lnTo>
                  <a:lnTo>
                    <a:pt x="294" y="781"/>
                  </a:lnTo>
                  <a:lnTo>
                    <a:pt x="294" y="781"/>
                  </a:lnTo>
                  <a:lnTo>
                    <a:pt x="293" y="782"/>
                  </a:lnTo>
                  <a:lnTo>
                    <a:pt x="293" y="784"/>
                  </a:lnTo>
                  <a:lnTo>
                    <a:pt x="294" y="789"/>
                  </a:lnTo>
                  <a:lnTo>
                    <a:pt x="294" y="789"/>
                  </a:lnTo>
                  <a:lnTo>
                    <a:pt x="304" y="788"/>
                  </a:lnTo>
                  <a:lnTo>
                    <a:pt x="309" y="788"/>
                  </a:lnTo>
                  <a:lnTo>
                    <a:pt x="310" y="788"/>
                  </a:lnTo>
                  <a:lnTo>
                    <a:pt x="310" y="788"/>
                  </a:lnTo>
                  <a:lnTo>
                    <a:pt x="310" y="789"/>
                  </a:lnTo>
                  <a:lnTo>
                    <a:pt x="309" y="791"/>
                  </a:lnTo>
                  <a:lnTo>
                    <a:pt x="303" y="795"/>
                  </a:lnTo>
                  <a:lnTo>
                    <a:pt x="290" y="799"/>
                  </a:lnTo>
                  <a:lnTo>
                    <a:pt x="290" y="799"/>
                  </a:lnTo>
                  <a:lnTo>
                    <a:pt x="290" y="801"/>
                  </a:lnTo>
                  <a:lnTo>
                    <a:pt x="290" y="801"/>
                  </a:lnTo>
                  <a:lnTo>
                    <a:pt x="293" y="804"/>
                  </a:lnTo>
                  <a:lnTo>
                    <a:pt x="296" y="806"/>
                  </a:lnTo>
                  <a:lnTo>
                    <a:pt x="297" y="809"/>
                  </a:lnTo>
                  <a:lnTo>
                    <a:pt x="297" y="809"/>
                  </a:lnTo>
                  <a:lnTo>
                    <a:pt x="294" y="811"/>
                  </a:lnTo>
                  <a:lnTo>
                    <a:pt x="292" y="812"/>
                  </a:lnTo>
                  <a:lnTo>
                    <a:pt x="289" y="815"/>
                  </a:lnTo>
                  <a:lnTo>
                    <a:pt x="287" y="816"/>
                  </a:lnTo>
                  <a:lnTo>
                    <a:pt x="287" y="818"/>
                  </a:lnTo>
                  <a:lnTo>
                    <a:pt x="287" y="818"/>
                  </a:lnTo>
                  <a:lnTo>
                    <a:pt x="287" y="822"/>
                  </a:lnTo>
                  <a:lnTo>
                    <a:pt x="286" y="823"/>
                  </a:lnTo>
                  <a:lnTo>
                    <a:pt x="283" y="825"/>
                  </a:lnTo>
                  <a:lnTo>
                    <a:pt x="279" y="825"/>
                  </a:lnTo>
                  <a:lnTo>
                    <a:pt x="279" y="825"/>
                  </a:lnTo>
                  <a:lnTo>
                    <a:pt x="275" y="825"/>
                  </a:lnTo>
                  <a:lnTo>
                    <a:pt x="273" y="826"/>
                  </a:lnTo>
                  <a:lnTo>
                    <a:pt x="273" y="828"/>
                  </a:lnTo>
                  <a:lnTo>
                    <a:pt x="275" y="829"/>
                  </a:lnTo>
                  <a:lnTo>
                    <a:pt x="275" y="829"/>
                  </a:lnTo>
                  <a:lnTo>
                    <a:pt x="276" y="831"/>
                  </a:lnTo>
                  <a:lnTo>
                    <a:pt x="277" y="833"/>
                  </a:lnTo>
                  <a:lnTo>
                    <a:pt x="282" y="836"/>
                  </a:lnTo>
                  <a:lnTo>
                    <a:pt x="287" y="839"/>
                  </a:lnTo>
                  <a:lnTo>
                    <a:pt x="287" y="839"/>
                  </a:lnTo>
                  <a:lnTo>
                    <a:pt x="294" y="842"/>
                  </a:lnTo>
                  <a:lnTo>
                    <a:pt x="303" y="848"/>
                  </a:lnTo>
                  <a:lnTo>
                    <a:pt x="310" y="853"/>
                  </a:lnTo>
                  <a:lnTo>
                    <a:pt x="317" y="860"/>
                  </a:lnTo>
                  <a:lnTo>
                    <a:pt x="317" y="860"/>
                  </a:lnTo>
                  <a:lnTo>
                    <a:pt x="321" y="863"/>
                  </a:lnTo>
                  <a:lnTo>
                    <a:pt x="321" y="863"/>
                  </a:lnTo>
                  <a:lnTo>
                    <a:pt x="327" y="860"/>
                  </a:lnTo>
                  <a:lnTo>
                    <a:pt x="327" y="860"/>
                  </a:lnTo>
                  <a:lnTo>
                    <a:pt x="331" y="860"/>
                  </a:lnTo>
                  <a:lnTo>
                    <a:pt x="337" y="862"/>
                  </a:lnTo>
                  <a:lnTo>
                    <a:pt x="346" y="866"/>
                  </a:lnTo>
                  <a:lnTo>
                    <a:pt x="346" y="866"/>
                  </a:lnTo>
                  <a:lnTo>
                    <a:pt x="351" y="868"/>
                  </a:lnTo>
                  <a:lnTo>
                    <a:pt x="360" y="868"/>
                  </a:lnTo>
                  <a:lnTo>
                    <a:pt x="367" y="868"/>
                  </a:lnTo>
                  <a:lnTo>
                    <a:pt x="371" y="869"/>
                  </a:lnTo>
                  <a:lnTo>
                    <a:pt x="371" y="869"/>
                  </a:lnTo>
                  <a:lnTo>
                    <a:pt x="376" y="873"/>
                  </a:lnTo>
                  <a:lnTo>
                    <a:pt x="378" y="875"/>
                  </a:lnTo>
                  <a:lnTo>
                    <a:pt x="381" y="875"/>
                  </a:lnTo>
                  <a:lnTo>
                    <a:pt x="381" y="875"/>
                  </a:lnTo>
                  <a:lnTo>
                    <a:pt x="384" y="876"/>
                  </a:lnTo>
                  <a:lnTo>
                    <a:pt x="387" y="879"/>
                  </a:lnTo>
                  <a:lnTo>
                    <a:pt x="388" y="880"/>
                  </a:lnTo>
                  <a:lnTo>
                    <a:pt x="391" y="880"/>
                  </a:lnTo>
                  <a:lnTo>
                    <a:pt x="391" y="880"/>
                  </a:lnTo>
                  <a:lnTo>
                    <a:pt x="394" y="879"/>
                  </a:lnTo>
                  <a:lnTo>
                    <a:pt x="400" y="879"/>
                  </a:lnTo>
                  <a:lnTo>
                    <a:pt x="407" y="877"/>
                  </a:lnTo>
                  <a:lnTo>
                    <a:pt x="407" y="877"/>
                  </a:lnTo>
                  <a:lnTo>
                    <a:pt x="410" y="879"/>
                  </a:lnTo>
                  <a:lnTo>
                    <a:pt x="413" y="880"/>
                  </a:lnTo>
                  <a:lnTo>
                    <a:pt x="413" y="880"/>
                  </a:lnTo>
                  <a:lnTo>
                    <a:pt x="415" y="882"/>
                  </a:lnTo>
                  <a:lnTo>
                    <a:pt x="415" y="886"/>
                  </a:lnTo>
                  <a:lnTo>
                    <a:pt x="417" y="889"/>
                  </a:lnTo>
                  <a:lnTo>
                    <a:pt x="418" y="890"/>
                  </a:lnTo>
                  <a:lnTo>
                    <a:pt x="418" y="890"/>
                  </a:lnTo>
                  <a:lnTo>
                    <a:pt x="421" y="890"/>
                  </a:lnTo>
                  <a:lnTo>
                    <a:pt x="424" y="893"/>
                  </a:lnTo>
                  <a:lnTo>
                    <a:pt x="428" y="896"/>
                  </a:lnTo>
                  <a:lnTo>
                    <a:pt x="432" y="897"/>
                  </a:lnTo>
                  <a:lnTo>
                    <a:pt x="432" y="897"/>
                  </a:lnTo>
                  <a:lnTo>
                    <a:pt x="437" y="899"/>
                  </a:lnTo>
                  <a:lnTo>
                    <a:pt x="440" y="902"/>
                  </a:lnTo>
                  <a:lnTo>
                    <a:pt x="442" y="905"/>
                  </a:lnTo>
                  <a:lnTo>
                    <a:pt x="445" y="906"/>
                  </a:lnTo>
                  <a:lnTo>
                    <a:pt x="445" y="906"/>
                  </a:lnTo>
                  <a:lnTo>
                    <a:pt x="447" y="906"/>
                  </a:lnTo>
                  <a:lnTo>
                    <a:pt x="450" y="907"/>
                  </a:lnTo>
                  <a:lnTo>
                    <a:pt x="451" y="907"/>
                  </a:lnTo>
                  <a:lnTo>
                    <a:pt x="452" y="906"/>
                  </a:lnTo>
                  <a:lnTo>
                    <a:pt x="452" y="906"/>
                  </a:lnTo>
                  <a:lnTo>
                    <a:pt x="454" y="905"/>
                  </a:lnTo>
                  <a:lnTo>
                    <a:pt x="457" y="903"/>
                  </a:lnTo>
                  <a:lnTo>
                    <a:pt x="461" y="902"/>
                  </a:lnTo>
                  <a:lnTo>
                    <a:pt x="462" y="899"/>
                  </a:lnTo>
                  <a:lnTo>
                    <a:pt x="462" y="899"/>
                  </a:lnTo>
                  <a:lnTo>
                    <a:pt x="450" y="882"/>
                  </a:lnTo>
                  <a:lnTo>
                    <a:pt x="445" y="875"/>
                  </a:lnTo>
                  <a:lnTo>
                    <a:pt x="444" y="870"/>
                  </a:lnTo>
                  <a:lnTo>
                    <a:pt x="444" y="870"/>
                  </a:lnTo>
                  <a:lnTo>
                    <a:pt x="445" y="865"/>
                  </a:lnTo>
                  <a:lnTo>
                    <a:pt x="445" y="859"/>
                  </a:lnTo>
                  <a:lnTo>
                    <a:pt x="444" y="855"/>
                  </a:lnTo>
                  <a:lnTo>
                    <a:pt x="438" y="849"/>
                  </a:lnTo>
                  <a:lnTo>
                    <a:pt x="438" y="849"/>
                  </a:lnTo>
                  <a:lnTo>
                    <a:pt x="435" y="845"/>
                  </a:lnTo>
                  <a:lnTo>
                    <a:pt x="434" y="842"/>
                  </a:lnTo>
                  <a:lnTo>
                    <a:pt x="434" y="839"/>
                  </a:lnTo>
                  <a:lnTo>
                    <a:pt x="435" y="838"/>
                  </a:lnTo>
                  <a:lnTo>
                    <a:pt x="441" y="832"/>
                  </a:lnTo>
                  <a:lnTo>
                    <a:pt x="447" y="825"/>
                  </a:lnTo>
                  <a:lnTo>
                    <a:pt x="447" y="825"/>
                  </a:lnTo>
                  <a:lnTo>
                    <a:pt x="452" y="821"/>
                  </a:lnTo>
                  <a:lnTo>
                    <a:pt x="459" y="816"/>
                  </a:lnTo>
                  <a:lnTo>
                    <a:pt x="467" y="812"/>
                  </a:lnTo>
                  <a:lnTo>
                    <a:pt x="475" y="808"/>
                  </a:lnTo>
                  <a:lnTo>
                    <a:pt x="475" y="808"/>
                  </a:lnTo>
                  <a:lnTo>
                    <a:pt x="469" y="805"/>
                  </a:lnTo>
                  <a:lnTo>
                    <a:pt x="469" y="805"/>
                  </a:lnTo>
                  <a:lnTo>
                    <a:pt x="465" y="802"/>
                  </a:lnTo>
                  <a:lnTo>
                    <a:pt x="464" y="801"/>
                  </a:lnTo>
                  <a:lnTo>
                    <a:pt x="464" y="799"/>
                  </a:lnTo>
                  <a:lnTo>
                    <a:pt x="465" y="798"/>
                  </a:lnTo>
                  <a:lnTo>
                    <a:pt x="465" y="798"/>
                  </a:lnTo>
                  <a:lnTo>
                    <a:pt x="468" y="796"/>
                  </a:lnTo>
                  <a:lnTo>
                    <a:pt x="468" y="795"/>
                  </a:lnTo>
                  <a:lnTo>
                    <a:pt x="464" y="788"/>
                  </a:lnTo>
                  <a:lnTo>
                    <a:pt x="464" y="788"/>
                  </a:lnTo>
                  <a:lnTo>
                    <a:pt x="458" y="779"/>
                  </a:lnTo>
                  <a:lnTo>
                    <a:pt x="455" y="778"/>
                  </a:lnTo>
                  <a:lnTo>
                    <a:pt x="454" y="776"/>
                  </a:lnTo>
                  <a:lnTo>
                    <a:pt x="454" y="776"/>
                  </a:lnTo>
                  <a:lnTo>
                    <a:pt x="448" y="776"/>
                  </a:lnTo>
                  <a:lnTo>
                    <a:pt x="442" y="776"/>
                  </a:lnTo>
                  <a:lnTo>
                    <a:pt x="442" y="776"/>
                  </a:lnTo>
                  <a:lnTo>
                    <a:pt x="440" y="776"/>
                  </a:lnTo>
                  <a:lnTo>
                    <a:pt x="440" y="775"/>
                  </a:lnTo>
                  <a:lnTo>
                    <a:pt x="440" y="768"/>
                  </a:lnTo>
                  <a:lnTo>
                    <a:pt x="440" y="768"/>
                  </a:lnTo>
                  <a:lnTo>
                    <a:pt x="438" y="765"/>
                  </a:lnTo>
                  <a:lnTo>
                    <a:pt x="435" y="764"/>
                  </a:lnTo>
                  <a:lnTo>
                    <a:pt x="432" y="764"/>
                  </a:lnTo>
                  <a:lnTo>
                    <a:pt x="430" y="762"/>
                  </a:lnTo>
                  <a:lnTo>
                    <a:pt x="430" y="762"/>
                  </a:lnTo>
                  <a:lnTo>
                    <a:pt x="430" y="759"/>
                  </a:lnTo>
                  <a:lnTo>
                    <a:pt x="431" y="757"/>
                  </a:lnTo>
                  <a:lnTo>
                    <a:pt x="434" y="752"/>
                  </a:lnTo>
                  <a:lnTo>
                    <a:pt x="434" y="752"/>
                  </a:lnTo>
                  <a:lnTo>
                    <a:pt x="437" y="751"/>
                  </a:lnTo>
                  <a:lnTo>
                    <a:pt x="438" y="749"/>
                  </a:lnTo>
                  <a:lnTo>
                    <a:pt x="440" y="747"/>
                  </a:lnTo>
                  <a:lnTo>
                    <a:pt x="440" y="747"/>
                  </a:lnTo>
                  <a:lnTo>
                    <a:pt x="438" y="745"/>
                  </a:lnTo>
                  <a:lnTo>
                    <a:pt x="435" y="744"/>
                  </a:lnTo>
                  <a:lnTo>
                    <a:pt x="434" y="742"/>
                  </a:lnTo>
                  <a:lnTo>
                    <a:pt x="434" y="740"/>
                  </a:lnTo>
                  <a:lnTo>
                    <a:pt x="434" y="740"/>
                  </a:lnTo>
                  <a:lnTo>
                    <a:pt x="437" y="737"/>
                  </a:lnTo>
                  <a:lnTo>
                    <a:pt x="440" y="734"/>
                  </a:lnTo>
                  <a:lnTo>
                    <a:pt x="442" y="732"/>
                  </a:lnTo>
                  <a:lnTo>
                    <a:pt x="442" y="730"/>
                  </a:lnTo>
                  <a:lnTo>
                    <a:pt x="442" y="730"/>
                  </a:lnTo>
                  <a:lnTo>
                    <a:pt x="444" y="725"/>
                  </a:lnTo>
                  <a:lnTo>
                    <a:pt x="445" y="724"/>
                  </a:lnTo>
                  <a:lnTo>
                    <a:pt x="448" y="722"/>
                  </a:lnTo>
                  <a:lnTo>
                    <a:pt x="452" y="724"/>
                  </a:lnTo>
                  <a:lnTo>
                    <a:pt x="452" y="724"/>
                  </a:lnTo>
                  <a:lnTo>
                    <a:pt x="455" y="727"/>
                  </a:lnTo>
                  <a:lnTo>
                    <a:pt x="458" y="731"/>
                  </a:lnTo>
                  <a:lnTo>
                    <a:pt x="461" y="734"/>
                  </a:lnTo>
                  <a:lnTo>
                    <a:pt x="462" y="735"/>
                  </a:lnTo>
                  <a:lnTo>
                    <a:pt x="465" y="734"/>
                  </a:lnTo>
                  <a:lnTo>
                    <a:pt x="465" y="734"/>
                  </a:lnTo>
                  <a:lnTo>
                    <a:pt x="468" y="732"/>
                  </a:lnTo>
                  <a:lnTo>
                    <a:pt x="468" y="730"/>
                  </a:lnTo>
                  <a:lnTo>
                    <a:pt x="467" y="724"/>
                  </a:lnTo>
                  <a:lnTo>
                    <a:pt x="467" y="724"/>
                  </a:lnTo>
                  <a:lnTo>
                    <a:pt x="465" y="720"/>
                  </a:lnTo>
                  <a:lnTo>
                    <a:pt x="467" y="717"/>
                  </a:lnTo>
                  <a:lnTo>
                    <a:pt x="471" y="715"/>
                  </a:lnTo>
                  <a:lnTo>
                    <a:pt x="471" y="715"/>
                  </a:lnTo>
                  <a:lnTo>
                    <a:pt x="474" y="714"/>
                  </a:lnTo>
                  <a:lnTo>
                    <a:pt x="475" y="711"/>
                  </a:lnTo>
                  <a:lnTo>
                    <a:pt x="477" y="710"/>
                  </a:lnTo>
                  <a:lnTo>
                    <a:pt x="479" y="708"/>
                  </a:lnTo>
                  <a:lnTo>
                    <a:pt x="479" y="708"/>
                  </a:lnTo>
                  <a:lnTo>
                    <a:pt x="484" y="707"/>
                  </a:lnTo>
                  <a:lnTo>
                    <a:pt x="488" y="705"/>
                  </a:lnTo>
                  <a:lnTo>
                    <a:pt x="496" y="700"/>
                  </a:lnTo>
                  <a:lnTo>
                    <a:pt x="496" y="700"/>
                  </a:lnTo>
                  <a:lnTo>
                    <a:pt x="502" y="697"/>
                  </a:lnTo>
                  <a:lnTo>
                    <a:pt x="505" y="697"/>
                  </a:lnTo>
                  <a:lnTo>
                    <a:pt x="508" y="697"/>
                  </a:lnTo>
                  <a:lnTo>
                    <a:pt x="508" y="697"/>
                  </a:lnTo>
                  <a:lnTo>
                    <a:pt x="514" y="700"/>
                  </a:lnTo>
                  <a:lnTo>
                    <a:pt x="515" y="700"/>
                  </a:lnTo>
                  <a:lnTo>
                    <a:pt x="516" y="697"/>
                  </a:lnTo>
                  <a:lnTo>
                    <a:pt x="516" y="697"/>
                  </a:lnTo>
                  <a:lnTo>
                    <a:pt x="519" y="694"/>
                  </a:lnTo>
                  <a:lnTo>
                    <a:pt x="523" y="694"/>
                  </a:lnTo>
                  <a:lnTo>
                    <a:pt x="526" y="695"/>
                  </a:lnTo>
                  <a:lnTo>
                    <a:pt x="528" y="697"/>
                  </a:lnTo>
                  <a:lnTo>
                    <a:pt x="528" y="697"/>
                  </a:lnTo>
                  <a:lnTo>
                    <a:pt x="531" y="698"/>
                  </a:lnTo>
                  <a:lnTo>
                    <a:pt x="536" y="700"/>
                  </a:lnTo>
                  <a:lnTo>
                    <a:pt x="542" y="701"/>
                  </a:lnTo>
                  <a:lnTo>
                    <a:pt x="546" y="703"/>
                  </a:lnTo>
                  <a:lnTo>
                    <a:pt x="546" y="703"/>
                  </a:lnTo>
                  <a:lnTo>
                    <a:pt x="555" y="708"/>
                  </a:lnTo>
                  <a:lnTo>
                    <a:pt x="559" y="711"/>
                  </a:lnTo>
                  <a:lnTo>
                    <a:pt x="560" y="714"/>
                  </a:lnTo>
                  <a:lnTo>
                    <a:pt x="560" y="714"/>
                  </a:lnTo>
                  <a:lnTo>
                    <a:pt x="560" y="715"/>
                  </a:lnTo>
                  <a:lnTo>
                    <a:pt x="562" y="718"/>
                  </a:lnTo>
                  <a:lnTo>
                    <a:pt x="563" y="718"/>
                  </a:lnTo>
                  <a:lnTo>
                    <a:pt x="565" y="715"/>
                  </a:lnTo>
                  <a:lnTo>
                    <a:pt x="565" y="715"/>
                  </a:lnTo>
                  <a:lnTo>
                    <a:pt x="565" y="714"/>
                  </a:lnTo>
                  <a:lnTo>
                    <a:pt x="568" y="712"/>
                  </a:lnTo>
                  <a:lnTo>
                    <a:pt x="573" y="715"/>
                  </a:lnTo>
                  <a:lnTo>
                    <a:pt x="573" y="715"/>
                  </a:lnTo>
                  <a:lnTo>
                    <a:pt x="579" y="718"/>
                  </a:lnTo>
                  <a:lnTo>
                    <a:pt x="583" y="718"/>
                  </a:lnTo>
                  <a:lnTo>
                    <a:pt x="586" y="717"/>
                  </a:lnTo>
                  <a:lnTo>
                    <a:pt x="589" y="714"/>
                  </a:lnTo>
                  <a:lnTo>
                    <a:pt x="589" y="714"/>
                  </a:lnTo>
                  <a:lnTo>
                    <a:pt x="592" y="712"/>
                  </a:lnTo>
                  <a:lnTo>
                    <a:pt x="596" y="710"/>
                  </a:lnTo>
                  <a:lnTo>
                    <a:pt x="600" y="708"/>
                  </a:lnTo>
                  <a:lnTo>
                    <a:pt x="605" y="710"/>
                  </a:lnTo>
                  <a:lnTo>
                    <a:pt x="605" y="710"/>
                  </a:lnTo>
                  <a:lnTo>
                    <a:pt x="609" y="712"/>
                  </a:lnTo>
                  <a:lnTo>
                    <a:pt x="610" y="712"/>
                  </a:lnTo>
                  <a:lnTo>
                    <a:pt x="613" y="710"/>
                  </a:lnTo>
                  <a:lnTo>
                    <a:pt x="613" y="710"/>
                  </a:lnTo>
                  <a:lnTo>
                    <a:pt x="617" y="708"/>
                  </a:lnTo>
                  <a:lnTo>
                    <a:pt x="623" y="707"/>
                  </a:lnTo>
                  <a:lnTo>
                    <a:pt x="627" y="708"/>
                  </a:lnTo>
                  <a:lnTo>
                    <a:pt x="629" y="711"/>
                  </a:lnTo>
                  <a:lnTo>
                    <a:pt x="629" y="711"/>
                  </a:lnTo>
                  <a:lnTo>
                    <a:pt x="632" y="714"/>
                  </a:lnTo>
                  <a:lnTo>
                    <a:pt x="633" y="715"/>
                  </a:lnTo>
                  <a:lnTo>
                    <a:pt x="640" y="715"/>
                  </a:lnTo>
                  <a:lnTo>
                    <a:pt x="640" y="715"/>
                  </a:lnTo>
                  <a:lnTo>
                    <a:pt x="643" y="717"/>
                  </a:lnTo>
                  <a:lnTo>
                    <a:pt x="644" y="720"/>
                  </a:lnTo>
                  <a:lnTo>
                    <a:pt x="646" y="721"/>
                  </a:lnTo>
                  <a:lnTo>
                    <a:pt x="647" y="721"/>
                  </a:lnTo>
                  <a:lnTo>
                    <a:pt x="647" y="721"/>
                  </a:lnTo>
                  <a:lnTo>
                    <a:pt x="649" y="720"/>
                  </a:lnTo>
                  <a:lnTo>
                    <a:pt x="650" y="717"/>
                  </a:lnTo>
                  <a:lnTo>
                    <a:pt x="652" y="714"/>
                  </a:lnTo>
                  <a:lnTo>
                    <a:pt x="653" y="712"/>
                  </a:lnTo>
                  <a:lnTo>
                    <a:pt x="653" y="712"/>
                  </a:lnTo>
                  <a:lnTo>
                    <a:pt x="659" y="715"/>
                  </a:lnTo>
                  <a:lnTo>
                    <a:pt x="661" y="717"/>
                  </a:lnTo>
                  <a:lnTo>
                    <a:pt x="666" y="718"/>
                  </a:lnTo>
                  <a:lnTo>
                    <a:pt x="666" y="718"/>
                  </a:lnTo>
                  <a:lnTo>
                    <a:pt x="670" y="718"/>
                  </a:lnTo>
                  <a:lnTo>
                    <a:pt x="673" y="717"/>
                  </a:lnTo>
                  <a:lnTo>
                    <a:pt x="674" y="715"/>
                  </a:lnTo>
                  <a:lnTo>
                    <a:pt x="676" y="712"/>
                  </a:lnTo>
                  <a:lnTo>
                    <a:pt x="676" y="712"/>
                  </a:lnTo>
                  <a:lnTo>
                    <a:pt x="674" y="705"/>
                  </a:lnTo>
                  <a:lnTo>
                    <a:pt x="673" y="703"/>
                  </a:lnTo>
                  <a:lnTo>
                    <a:pt x="671" y="701"/>
                  </a:lnTo>
                  <a:lnTo>
                    <a:pt x="671" y="701"/>
                  </a:lnTo>
                  <a:lnTo>
                    <a:pt x="666" y="700"/>
                  </a:lnTo>
                  <a:lnTo>
                    <a:pt x="663" y="698"/>
                  </a:lnTo>
                  <a:lnTo>
                    <a:pt x="660" y="697"/>
                  </a:lnTo>
                  <a:lnTo>
                    <a:pt x="660" y="697"/>
                  </a:lnTo>
                  <a:lnTo>
                    <a:pt x="657" y="697"/>
                  </a:lnTo>
                  <a:lnTo>
                    <a:pt x="654" y="694"/>
                  </a:lnTo>
                  <a:lnTo>
                    <a:pt x="654" y="691"/>
                  </a:lnTo>
                  <a:lnTo>
                    <a:pt x="656" y="688"/>
                  </a:lnTo>
                  <a:lnTo>
                    <a:pt x="656" y="688"/>
                  </a:lnTo>
                  <a:lnTo>
                    <a:pt x="663" y="685"/>
                  </a:lnTo>
                  <a:lnTo>
                    <a:pt x="666" y="683"/>
                  </a:lnTo>
                  <a:lnTo>
                    <a:pt x="666" y="680"/>
                  </a:lnTo>
                  <a:lnTo>
                    <a:pt x="666" y="680"/>
                  </a:lnTo>
                  <a:lnTo>
                    <a:pt x="664" y="677"/>
                  </a:lnTo>
                  <a:lnTo>
                    <a:pt x="664" y="674"/>
                  </a:lnTo>
                  <a:lnTo>
                    <a:pt x="666" y="671"/>
                  </a:lnTo>
                  <a:lnTo>
                    <a:pt x="669" y="668"/>
                  </a:lnTo>
                  <a:lnTo>
                    <a:pt x="669" y="668"/>
                  </a:lnTo>
                  <a:lnTo>
                    <a:pt x="680" y="668"/>
                  </a:lnTo>
                  <a:lnTo>
                    <a:pt x="684" y="667"/>
                  </a:lnTo>
                  <a:lnTo>
                    <a:pt x="686" y="666"/>
                  </a:lnTo>
                  <a:lnTo>
                    <a:pt x="686" y="666"/>
                  </a:lnTo>
                  <a:lnTo>
                    <a:pt x="683" y="664"/>
                  </a:lnTo>
                  <a:lnTo>
                    <a:pt x="679" y="663"/>
                  </a:lnTo>
                  <a:lnTo>
                    <a:pt x="674" y="661"/>
                  </a:lnTo>
                  <a:lnTo>
                    <a:pt x="671" y="658"/>
                  </a:lnTo>
                  <a:lnTo>
                    <a:pt x="671" y="658"/>
                  </a:lnTo>
                  <a:lnTo>
                    <a:pt x="670" y="656"/>
                  </a:lnTo>
                  <a:lnTo>
                    <a:pt x="669" y="651"/>
                  </a:lnTo>
                  <a:lnTo>
                    <a:pt x="670" y="647"/>
                  </a:lnTo>
                  <a:lnTo>
                    <a:pt x="670" y="646"/>
                  </a:lnTo>
                  <a:lnTo>
                    <a:pt x="670" y="646"/>
                  </a:lnTo>
                  <a:lnTo>
                    <a:pt x="673" y="646"/>
                  </a:lnTo>
                  <a:lnTo>
                    <a:pt x="677" y="646"/>
                  </a:lnTo>
                  <a:lnTo>
                    <a:pt x="680" y="646"/>
                  </a:lnTo>
                  <a:lnTo>
                    <a:pt x="684" y="644"/>
                  </a:lnTo>
                  <a:lnTo>
                    <a:pt x="684" y="644"/>
                  </a:lnTo>
                  <a:lnTo>
                    <a:pt x="688" y="644"/>
                  </a:lnTo>
                  <a:lnTo>
                    <a:pt x="693" y="644"/>
                  </a:lnTo>
                  <a:lnTo>
                    <a:pt x="698" y="644"/>
                  </a:lnTo>
                  <a:lnTo>
                    <a:pt x="703" y="643"/>
                  </a:lnTo>
                  <a:lnTo>
                    <a:pt x="703" y="643"/>
                  </a:lnTo>
                  <a:lnTo>
                    <a:pt x="708" y="640"/>
                  </a:lnTo>
                  <a:lnTo>
                    <a:pt x="716" y="639"/>
                  </a:lnTo>
                  <a:lnTo>
                    <a:pt x="727" y="637"/>
                  </a:lnTo>
                  <a:lnTo>
                    <a:pt x="727" y="637"/>
                  </a:lnTo>
                  <a:lnTo>
                    <a:pt x="733" y="637"/>
                  </a:lnTo>
                  <a:lnTo>
                    <a:pt x="735" y="636"/>
                  </a:lnTo>
                  <a:lnTo>
                    <a:pt x="744" y="633"/>
                  </a:lnTo>
                  <a:lnTo>
                    <a:pt x="744" y="633"/>
                  </a:lnTo>
                  <a:lnTo>
                    <a:pt x="755" y="631"/>
                  </a:lnTo>
                  <a:lnTo>
                    <a:pt x="767" y="629"/>
                  </a:lnTo>
                  <a:lnTo>
                    <a:pt x="767" y="629"/>
                  </a:lnTo>
                  <a:lnTo>
                    <a:pt x="780" y="626"/>
                  </a:lnTo>
                  <a:lnTo>
                    <a:pt x="787" y="623"/>
                  </a:lnTo>
                  <a:lnTo>
                    <a:pt x="789" y="621"/>
                  </a:lnTo>
                  <a:lnTo>
                    <a:pt x="789" y="620"/>
                  </a:lnTo>
                  <a:lnTo>
                    <a:pt x="789" y="620"/>
                  </a:lnTo>
                  <a:lnTo>
                    <a:pt x="792" y="619"/>
                  </a:lnTo>
                  <a:lnTo>
                    <a:pt x="799" y="616"/>
                  </a:lnTo>
                  <a:lnTo>
                    <a:pt x="805" y="616"/>
                  </a:lnTo>
                  <a:lnTo>
                    <a:pt x="809" y="616"/>
                  </a:lnTo>
                  <a:lnTo>
                    <a:pt x="809" y="616"/>
                  </a:lnTo>
                  <a:lnTo>
                    <a:pt x="817" y="619"/>
                  </a:lnTo>
                  <a:lnTo>
                    <a:pt x="819" y="619"/>
                  </a:lnTo>
                  <a:lnTo>
                    <a:pt x="822" y="617"/>
                  </a:lnTo>
                  <a:lnTo>
                    <a:pt x="822" y="617"/>
                  </a:lnTo>
                  <a:lnTo>
                    <a:pt x="825" y="617"/>
                  </a:lnTo>
                  <a:lnTo>
                    <a:pt x="829" y="619"/>
                  </a:lnTo>
                  <a:lnTo>
                    <a:pt x="832" y="621"/>
                  </a:lnTo>
                  <a:lnTo>
                    <a:pt x="832" y="624"/>
                  </a:lnTo>
                  <a:lnTo>
                    <a:pt x="832" y="624"/>
                  </a:lnTo>
                  <a:lnTo>
                    <a:pt x="832" y="627"/>
                  </a:lnTo>
                  <a:lnTo>
                    <a:pt x="834" y="630"/>
                  </a:lnTo>
                  <a:lnTo>
                    <a:pt x="835" y="633"/>
                  </a:lnTo>
                  <a:lnTo>
                    <a:pt x="835" y="636"/>
                  </a:lnTo>
                  <a:lnTo>
                    <a:pt x="835" y="636"/>
                  </a:lnTo>
                  <a:lnTo>
                    <a:pt x="834" y="639"/>
                  </a:lnTo>
                  <a:lnTo>
                    <a:pt x="834" y="640"/>
                  </a:lnTo>
                  <a:lnTo>
                    <a:pt x="834" y="643"/>
                  </a:lnTo>
                  <a:lnTo>
                    <a:pt x="834" y="643"/>
                  </a:lnTo>
                  <a:lnTo>
                    <a:pt x="836" y="643"/>
                  </a:lnTo>
                  <a:lnTo>
                    <a:pt x="841" y="643"/>
                  </a:lnTo>
                  <a:lnTo>
                    <a:pt x="845" y="641"/>
                  </a:lnTo>
                  <a:lnTo>
                    <a:pt x="848" y="640"/>
                  </a:lnTo>
                  <a:lnTo>
                    <a:pt x="848" y="640"/>
                  </a:lnTo>
                  <a:lnTo>
                    <a:pt x="851" y="639"/>
                  </a:lnTo>
                  <a:lnTo>
                    <a:pt x="852" y="640"/>
                  </a:lnTo>
                  <a:lnTo>
                    <a:pt x="854" y="641"/>
                  </a:lnTo>
                  <a:lnTo>
                    <a:pt x="855" y="644"/>
                  </a:lnTo>
                  <a:lnTo>
                    <a:pt x="855" y="644"/>
                  </a:lnTo>
                  <a:lnTo>
                    <a:pt x="855" y="646"/>
                  </a:lnTo>
                  <a:lnTo>
                    <a:pt x="856" y="647"/>
                  </a:lnTo>
                  <a:lnTo>
                    <a:pt x="858" y="646"/>
                  </a:lnTo>
                  <a:lnTo>
                    <a:pt x="859" y="644"/>
                  </a:lnTo>
                  <a:lnTo>
                    <a:pt x="859" y="644"/>
                  </a:lnTo>
                  <a:lnTo>
                    <a:pt x="859" y="643"/>
                  </a:lnTo>
                  <a:lnTo>
                    <a:pt x="862" y="643"/>
                  </a:lnTo>
                  <a:lnTo>
                    <a:pt x="866" y="646"/>
                  </a:lnTo>
                  <a:lnTo>
                    <a:pt x="866" y="646"/>
                  </a:lnTo>
                  <a:lnTo>
                    <a:pt x="869" y="647"/>
                  </a:lnTo>
                  <a:lnTo>
                    <a:pt x="872" y="646"/>
                  </a:lnTo>
                  <a:lnTo>
                    <a:pt x="873" y="646"/>
                  </a:lnTo>
                  <a:lnTo>
                    <a:pt x="875" y="647"/>
                  </a:lnTo>
                  <a:lnTo>
                    <a:pt x="875" y="647"/>
                  </a:lnTo>
                  <a:lnTo>
                    <a:pt x="873" y="650"/>
                  </a:lnTo>
                  <a:lnTo>
                    <a:pt x="871" y="651"/>
                  </a:lnTo>
                  <a:lnTo>
                    <a:pt x="868" y="654"/>
                  </a:lnTo>
                  <a:lnTo>
                    <a:pt x="868" y="656"/>
                  </a:lnTo>
                  <a:lnTo>
                    <a:pt x="869" y="657"/>
                  </a:lnTo>
                  <a:lnTo>
                    <a:pt x="869" y="657"/>
                  </a:lnTo>
                  <a:lnTo>
                    <a:pt x="871" y="658"/>
                  </a:lnTo>
                  <a:lnTo>
                    <a:pt x="872" y="658"/>
                  </a:lnTo>
                  <a:lnTo>
                    <a:pt x="875" y="657"/>
                  </a:lnTo>
                  <a:lnTo>
                    <a:pt x="878" y="654"/>
                  </a:lnTo>
                  <a:lnTo>
                    <a:pt x="882" y="654"/>
                  </a:lnTo>
                  <a:lnTo>
                    <a:pt x="882" y="654"/>
                  </a:lnTo>
                  <a:lnTo>
                    <a:pt x="886" y="654"/>
                  </a:lnTo>
                  <a:lnTo>
                    <a:pt x="890" y="651"/>
                  </a:lnTo>
                  <a:lnTo>
                    <a:pt x="895" y="648"/>
                  </a:lnTo>
                  <a:lnTo>
                    <a:pt x="899" y="647"/>
                  </a:lnTo>
                  <a:lnTo>
                    <a:pt x="899" y="647"/>
                  </a:lnTo>
                  <a:lnTo>
                    <a:pt x="903" y="646"/>
                  </a:lnTo>
                  <a:lnTo>
                    <a:pt x="906" y="644"/>
                  </a:lnTo>
                  <a:lnTo>
                    <a:pt x="913" y="639"/>
                  </a:lnTo>
                  <a:lnTo>
                    <a:pt x="913" y="639"/>
                  </a:lnTo>
                  <a:lnTo>
                    <a:pt x="918" y="639"/>
                  </a:lnTo>
                  <a:lnTo>
                    <a:pt x="922" y="637"/>
                  </a:lnTo>
                  <a:lnTo>
                    <a:pt x="925" y="639"/>
                  </a:lnTo>
                  <a:lnTo>
                    <a:pt x="925" y="639"/>
                  </a:lnTo>
                  <a:lnTo>
                    <a:pt x="925" y="640"/>
                  </a:lnTo>
                  <a:lnTo>
                    <a:pt x="925" y="640"/>
                  </a:lnTo>
                  <a:lnTo>
                    <a:pt x="922" y="643"/>
                  </a:lnTo>
                  <a:lnTo>
                    <a:pt x="922" y="646"/>
                  </a:lnTo>
                  <a:lnTo>
                    <a:pt x="923" y="648"/>
                  </a:lnTo>
                  <a:lnTo>
                    <a:pt x="929" y="653"/>
                  </a:lnTo>
                  <a:lnTo>
                    <a:pt x="929" y="653"/>
                  </a:lnTo>
                  <a:lnTo>
                    <a:pt x="933" y="654"/>
                  </a:lnTo>
                  <a:lnTo>
                    <a:pt x="937" y="658"/>
                  </a:lnTo>
                  <a:lnTo>
                    <a:pt x="945" y="667"/>
                  </a:lnTo>
                  <a:lnTo>
                    <a:pt x="959" y="687"/>
                  </a:lnTo>
                  <a:lnTo>
                    <a:pt x="959" y="687"/>
                  </a:lnTo>
                  <a:lnTo>
                    <a:pt x="963" y="695"/>
                  </a:lnTo>
                  <a:lnTo>
                    <a:pt x="967" y="705"/>
                  </a:lnTo>
                  <a:lnTo>
                    <a:pt x="972" y="712"/>
                  </a:lnTo>
                  <a:lnTo>
                    <a:pt x="973" y="715"/>
                  </a:lnTo>
                  <a:lnTo>
                    <a:pt x="974" y="715"/>
                  </a:lnTo>
                  <a:lnTo>
                    <a:pt x="974" y="715"/>
                  </a:lnTo>
                  <a:lnTo>
                    <a:pt x="977" y="714"/>
                  </a:lnTo>
                  <a:lnTo>
                    <a:pt x="979" y="711"/>
                  </a:lnTo>
                  <a:lnTo>
                    <a:pt x="982" y="708"/>
                  </a:lnTo>
                  <a:lnTo>
                    <a:pt x="984" y="705"/>
                  </a:lnTo>
                  <a:lnTo>
                    <a:pt x="984" y="705"/>
                  </a:lnTo>
                  <a:lnTo>
                    <a:pt x="987" y="707"/>
                  </a:lnTo>
                  <a:lnTo>
                    <a:pt x="990" y="710"/>
                  </a:lnTo>
                  <a:lnTo>
                    <a:pt x="993" y="712"/>
                  </a:lnTo>
                  <a:lnTo>
                    <a:pt x="997" y="714"/>
                  </a:lnTo>
                  <a:lnTo>
                    <a:pt x="997" y="714"/>
                  </a:lnTo>
                  <a:lnTo>
                    <a:pt x="1004" y="717"/>
                  </a:lnTo>
                  <a:lnTo>
                    <a:pt x="1009" y="717"/>
                  </a:lnTo>
                  <a:lnTo>
                    <a:pt x="1013" y="717"/>
                  </a:lnTo>
                  <a:lnTo>
                    <a:pt x="1013" y="717"/>
                  </a:lnTo>
                  <a:lnTo>
                    <a:pt x="1020" y="714"/>
                  </a:lnTo>
                  <a:lnTo>
                    <a:pt x="1026" y="712"/>
                  </a:lnTo>
                  <a:lnTo>
                    <a:pt x="1028" y="712"/>
                  </a:lnTo>
                  <a:lnTo>
                    <a:pt x="1028" y="712"/>
                  </a:lnTo>
                  <a:lnTo>
                    <a:pt x="1034" y="715"/>
                  </a:lnTo>
                  <a:lnTo>
                    <a:pt x="1036" y="717"/>
                  </a:lnTo>
                  <a:lnTo>
                    <a:pt x="1038" y="721"/>
                  </a:lnTo>
                  <a:lnTo>
                    <a:pt x="1038" y="721"/>
                  </a:lnTo>
                  <a:lnTo>
                    <a:pt x="1041" y="725"/>
                  </a:lnTo>
                  <a:lnTo>
                    <a:pt x="1044" y="728"/>
                  </a:lnTo>
                  <a:lnTo>
                    <a:pt x="1046" y="728"/>
                  </a:lnTo>
                  <a:lnTo>
                    <a:pt x="1048" y="730"/>
                  </a:lnTo>
                  <a:lnTo>
                    <a:pt x="1048" y="730"/>
                  </a:lnTo>
                  <a:lnTo>
                    <a:pt x="1050" y="730"/>
                  </a:lnTo>
                  <a:lnTo>
                    <a:pt x="1051" y="731"/>
                  </a:lnTo>
                  <a:lnTo>
                    <a:pt x="1053" y="735"/>
                  </a:lnTo>
                  <a:lnTo>
                    <a:pt x="1053" y="735"/>
                  </a:lnTo>
                  <a:lnTo>
                    <a:pt x="1053" y="737"/>
                  </a:lnTo>
                  <a:lnTo>
                    <a:pt x="1056" y="740"/>
                  </a:lnTo>
                  <a:lnTo>
                    <a:pt x="1057" y="741"/>
                  </a:lnTo>
                  <a:lnTo>
                    <a:pt x="1060" y="742"/>
                  </a:lnTo>
                  <a:lnTo>
                    <a:pt x="1060" y="742"/>
                  </a:lnTo>
                  <a:lnTo>
                    <a:pt x="1067" y="741"/>
                  </a:lnTo>
                  <a:lnTo>
                    <a:pt x="1073" y="740"/>
                  </a:lnTo>
                  <a:lnTo>
                    <a:pt x="1073" y="740"/>
                  </a:lnTo>
                  <a:lnTo>
                    <a:pt x="1077" y="738"/>
                  </a:lnTo>
                  <a:lnTo>
                    <a:pt x="1078" y="738"/>
                  </a:lnTo>
                  <a:lnTo>
                    <a:pt x="1078" y="740"/>
                  </a:lnTo>
                  <a:lnTo>
                    <a:pt x="1078" y="740"/>
                  </a:lnTo>
                  <a:lnTo>
                    <a:pt x="1081" y="745"/>
                  </a:lnTo>
                  <a:lnTo>
                    <a:pt x="1084" y="748"/>
                  </a:lnTo>
                  <a:lnTo>
                    <a:pt x="1087" y="748"/>
                  </a:lnTo>
                  <a:lnTo>
                    <a:pt x="1087" y="748"/>
                  </a:lnTo>
                  <a:lnTo>
                    <a:pt x="1091" y="749"/>
                  </a:lnTo>
                  <a:lnTo>
                    <a:pt x="1094" y="749"/>
                  </a:lnTo>
                  <a:lnTo>
                    <a:pt x="1095" y="748"/>
                  </a:lnTo>
                  <a:lnTo>
                    <a:pt x="1095" y="748"/>
                  </a:lnTo>
                  <a:lnTo>
                    <a:pt x="1097" y="747"/>
                  </a:lnTo>
                  <a:lnTo>
                    <a:pt x="1100" y="745"/>
                  </a:lnTo>
                  <a:lnTo>
                    <a:pt x="1107" y="744"/>
                  </a:lnTo>
                  <a:lnTo>
                    <a:pt x="1107" y="744"/>
                  </a:lnTo>
                  <a:lnTo>
                    <a:pt x="1114" y="742"/>
                  </a:lnTo>
                  <a:lnTo>
                    <a:pt x="1118" y="741"/>
                  </a:lnTo>
                  <a:lnTo>
                    <a:pt x="1121" y="738"/>
                  </a:lnTo>
                  <a:lnTo>
                    <a:pt x="1121" y="738"/>
                  </a:lnTo>
                  <a:lnTo>
                    <a:pt x="1124" y="735"/>
                  </a:lnTo>
                  <a:lnTo>
                    <a:pt x="1127" y="734"/>
                  </a:lnTo>
                  <a:lnTo>
                    <a:pt x="1131" y="732"/>
                  </a:lnTo>
                  <a:lnTo>
                    <a:pt x="1134" y="731"/>
                  </a:lnTo>
                  <a:lnTo>
                    <a:pt x="1134" y="731"/>
                  </a:lnTo>
                  <a:lnTo>
                    <a:pt x="1138" y="727"/>
                  </a:lnTo>
                  <a:lnTo>
                    <a:pt x="1142" y="725"/>
                  </a:lnTo>
                  <a:lnTo>
                    <a:pt x="1144" y="724"/>
                  </a:lnTo>
                  <a:lnTo>
                    <a:pt x="1144" y="724"/>
                  </a:lnTo>
                  <a:lnTo>
                    <a:pt x="1145" y="721"/>
                  </a:lnTo>
                  <a:lnTo>
                    <a:pt x="1149" y="721"/>
                  </a:lnTo>
                  <a:lnTo>
                    <a:pt x="1152" y="720"/>
                  </a:lnTo>
                  <a:lnTo>
                    <a:pt x="1155" y="718"/>
                  </a:lnTo>
                  <a:lnTo>
                    <a:pt x="1155" y="718"/>
                  </a:lnTo>
                  <a:lnTo>
                    <a:pt x="1157" y="717"/>
                  </a:lnTo>
                  <a:lnTo>
                    <a:pt x="1159" y="717"/>
                  </a:lnTo>
                  <a:lnTo>
                    <a:pt x="1166" y="717"/>
                  </a:lnTo>
                  <a:lnTo>
                    <a:pt x="1166" y="717"/>
                  </a:lnTo>
                  <a:lnTo>
                    <a:pt x="1178" y="720"/>
                  </a:lnTo>
                  <a:lnTo>
                    <a:pt x="1188" y="721"/>
                  </a:lnTo>
                  <a:lnTo>
                    <a:pt x="1188" y="721"/>
                  </a:lnTo>
                  <a:lnTo>
                    <a:pt x="1189" y="721"/>
                  </a:lnTo>
                  <a:lnTo>
                    <a:pt x="1191" y="725"/>
                  </a:lnTo>
                  <a:lnTo>
                    <a:pt x="1192" y="728"/>
                  </a:lnTo>
                  <a:lnTo>
                    <a:pt x="1194" y="730"/>
                  </a:lnTo>
                  <a:lnTo>
                    <a:pt x="1194" y="730"/>
                  </a:lnTo>
                  <a:lnTo>
                    <a:pt x="1201" y="732"/>
                  </a:lnTo>
                  <a:lnTo>
                    <a:pt x="1203" y="735"/>
                  </a:lnTo>
                  <a:lnTo>
                    <a:pt x="1206" y="735"/>
                  </a:lnTo>
                  <a:lnTo>
                    <a:pt x="1206" y="735"/>
                  </a:lnTo>
                  <a:lnTo>
                    <a:pt x="1212" y="732"/>
                  </a:lnTo>
                  <a:lnTo>
                    <a:pt x="1216" y="732"/>
                  </a:lnTo>
                  <a:lnTo>
                    <a:pt x="1219" y="734"/>
                  </a:lnTo>
                  <a:lnTo>
                    <a:pt x="1219" y="734"/>
                  </a:lnTo>
                  <a:lnTo>
                    <a:pt x="1226" y="738"/>
                  </a:lnTo>
                  <a:lnTo>
                    <a:pt x="1229" y="738"/>
                  </a:lnTo>
                  <a:lnTo>
                    <a:pt x="1230" y="737"/>
                  </a:lnTo>
                  <a:lnTo>
                    <a:pt x="1230" y="737"/>
                  </a:lnTo>
                  <a:lnTo>
                    <a:pt x="1233" y="735"/>
                  </a:lnTo>
                  <a:lnTo>
                    <a:pt x="1238" y="734"/>
                  </a:lnTo>
                  <a:lnTo>
                    <a:pt x="1242" y="732"/>
                  </a:lnTo>
                  <a:lnTo>
                    <a:pt x="1245" y="731"/>
                  </a:lnTo>
                  <a:lnTo>
                    <a:pt x="1245" y="731"/>
                  </a:lnTo>
                  <a:lnTo>
                    <a:pt x="1246" y="725"/>
                  </a:lnTo>
                  <a:lnTo>
                    <a:pt x="1246" y="722"/>
                  </a:lnTo>
                  <a:lnTo>
                    <a:pt x="1245" y="721"/>
                  </a:lnTo>
                  <a:lnTo>
                    <a:pt x="1245" y="721"/>
                  </a:lnTo>
                  <a:lnTo>
                    <a:pt x="1240" y="715"/>
                  </a:lnTo>
                  <a:lnTo>
                    <a:pt x="1239" y="708"/>
                  </a:lnTo>
                  <a:lnTo>
                    <a:pt x="1239" y="708"/>
                  </a:lnTo>
                  <a:lnTo>
                    <a:pt x="1239" y="705"/>
                  </a:lnTo>
                  <a:lnTo>
                    <a:pt x="1242" y="704"/>
                  </a:lnTo>
                  <a:lnTo>
                    <a:pt x="1243" y="701"/>
                  </a:lnTo>
                  <a:lnTo>
                    <a:pt x="1246" y="700"/>
                  </a:lnTo>
                  <a:lnTo>
                    <a:pt x="1246" y="700"/>
                  </a:lnTo>
                  <a:lnTo>
                    <a:pt x="1248" y="697"/>
                  </a:lnTo>
                  <a:lnTo>
                    <a:pt x="1249" y="697"/>
                  </a:lnTo>
                  <a:lnTo>
                    <a:pt x="1255" y="694"/>
                  </a:lnTo>
                  <a:lnTo>
                    <a:pt x="1255" y="694"/>
                  </a:lnTo>
                  <a:lnTo>
                    <a:pt x="1256" y="690"/>
                  </a:lnTo>
                  <a:lnTo>
                    <a:pt x="1258" y="688"/>
                  </a:lnTo>
                  <a:lnTo>
                    <a:pt x="1260" y="688"/>
                  </a:lnTo>
                  <a:lnTo>
                    <a:pt x="1260" y="688"/>
                  </a:lnTo>
                  <a:lnTo>
                    <a:pt x="1266" y="691"/>
                  </a:lnTo>
                  <a:lnTo>
                    <a:pt x="1272" y="694"/>
                  </a:lnTo>
                  <a:lnTo>
                    <a:pt x="1272" y="694"/>
                  </a:lnTo>
                  <a:lnTo>
                    <a:pt x="1276" y="695"/>
                  </a:lnTo>
                  <a:lnTo>
                    <a:pt x="1282" y="695"/>
                  </a:lnTo>
                  <a:lnTo>
                    <a:pt x="1282" y="695"/>
                  </a:lnTo>
                  <a:lnTo>
                    <a:pt x="1287" y="697"/>
                  </a:lnTo>
                  <a:lnTo>
                    <a:pt x="1293" y="701"/>
                  </a:lnTo>
                  <a:lnTo>
                    <a:pt x="1293" y="701"/>
                  </a:lnTo>
                  <a:lnTo>
                    <a:pt x="1302" y="703"/>
                  </a:lnTo>
                  <a:lnTo>
                    <a:pt x="1306" y="704"/>
                  </a:lnTo>
                  <a:lnTo>
                    <a:pt x="1309" y="705"/>
                  </a:lnTo>
                  <a:lnTo>
                    <a:pt x="1309" y="705"/>
                  </a:lnTo>
                  <a:lnTo>
                    <a:pt x="1310" y="708"/>
                  </a:lnTo>
                  <a:lnTo>
                    <a:pt x="1310" y="712"/>
                  </a:lnTo>
                  <a:lnTo>
                    <a:pt x="1310" y="717"/>
                  </a:lnTo>
                  <a:lnTo>
                    <a:pt x="1312" y="720"/>
                  </a:lnTo>
                  <a:lnTo>
                    <a:pt x="1312" y="720"/>
                  </a:lnTo>
                  <a:lnTo>
                    <a:pt x="1316" y="724"/>
                  </a:lnTo>
                  <a:lnTo>
                    <a:pt x="1319" y="727"/>
                  </a:lnTo>
                  <a:lnTo>
                    <a:pt x="1322" y="727"/>
                  </a:lnTo>
                  <a:lnTo>
                    <a:pt x="1322" y="727"/>
                  </a:lnTo>
                  <a:lnTo>
                    <a:pt x="1323" y="727"/>
                  </a:lnTo>
                  <a:lnTo>
                    <a:pt x="1327" y="728"/>
                  </a:lnTo>
                  <a:lnTo>
                    <a:pt x="1331" y="730"/>
                  </a:lnTo>
                  <a:lnTo>
                    <a:pt x="1336" y="731"/>
                  </a:lnTo>
                  <a:lnTo>
                    <a:pt x="1336" y="731"/>
                  </a:lnTo>
                  <a:lnTo>
                    <a:pt x="1341" y="728"/>
                  </a:lnTo>
                  <a:lnTo>
                    <a:pt x="1344" y="725"/>
                  </a:lnTo>
                  <a:lnTo>
                    <a:pt x="1347" y="725"/>
                  </a:lnTo>
                  <a:lnTo>
                    <a:pt x="1347" y="725"/>
                  </a:lnTo>
                  <a:lnTo>
                    <a:pt x="1354" y="724"/>
                  </a:lnTo>
                  <a:lnTo>
                    <a:pt x="1361" y="724"/>
                  </a:lnTo>
                  <a:lnTo>
                    <a:pt x="1361" y="724"/>
                  </a:lnTo>
                  <a:lnTo>
                    <a:pt x="1368" y="725"/>
                  </a:lnTo>
                  <a:lnTo>
                    <a:pt x="1373" y="727"/>
                  </a:lnTo>
                  <a:lnTo>
                    <a:pt x="1376" y="727"/>
                  </a:lnTo>
                  <a:lnTo>
                    <a:pt x="1376" y="727"/>
                  </a:lnTo>
                  <a:lnTo>
                    <a:pt x="1383" y="727"/>
                  </a:lnTo>
                  <a:lnTo>
                    <a:pt x="1386" y="728"/>
                  </a:lnTo>
                  <a:lnTo>
                    <a:pt x="1388" y="730"/>
                  </a:lnTo>
                  <a:lnTo>
                    <a:pt x="1388" y="730"/>
                  </a:lnTo>
                  <a:lnTo>
                    <a:pt x="1391" y="731"/>
                  </a:lnTo>
                  <a:lnTo>
                    <a:pt x="1396" y="732"/>
                  </a:lnTo>
                  <a:lnTo>
                    <a:pt x="1400" y="734"/>
                  </a:lnTo>
                  <a:lnTo>
                    <a:pt x="1401" y="735"/>
                  </a:lnTo>
                  <a:lnTo>
                    <a:pt x="1401" y="737"/>
                  </a:lnTo>
                  <a:lnTo>
                    <a:pt x="1401" y="737"/>
                  </a:lnTo>
                  <a:lnTo>
                    <a:pt x="1403" y="738"/>
                  </a:lnTo>
                  <a:lnTo>
                    <a:pt x="1405" y="741"/>
                  </a:lnTo>
                  <a:lnTo>
                    <a:pt x="1408" y="742"/>
                  </a:lnTo>
                  <a:lnTo>
                    <a:pt x="1410" y="745"/>
                  </a:lnTo>
                  <a:lnTo>
                    <a:pt x="1410" y="745"/>
                  </a:lnTo>
                  <a:lnTo>
                    <a:pt x="1411" y="747"/>
                  </a:lnTo>
                  <a:lnTo>
                    <a:pt x="1414" y="747"/>
                  </a:lnTo>
                  <a:lnTo>
                    <a:pt x="1420" y="748"/>
                  </a:lnTo>
                  <a:lnTo>
                    <a:pt x="1427" y="748"/>
                  </a:lnTo>
                  <a:lnTo>
                    <a:pt x="1431" y="749"/>
                  </a:lnTo>
                  <a:lnTo>
                    <a:pt x="1431" y="749"/>
                  </a:lnTo>
                  <a:lnTo>
                    <a:pt x="1435" y="749"/>
                  </a:lnTo>
                  <a:lnTo>
                    <a:pt x="1442" y="751"/>
                  </a:lnTo>
                  <a:lnTo>
                    <a:pt x="1448" y="749"/>
                  </a:lnTo>
                  <a:lnTo>
                    <a:pt x="1452" y="749"/>
                  </a:lnTo>
                  <a:lnTo>
                    <a:pt x="1452" y="749"/>
                  </a:lnTo>
                  <a:lnTo>
                    <a:pt x="1455" y="748"/>
                  </a:lnTo>
                  <a:lnTo>
                    <a:pt x="1461" y="747"/>
                  </a:lnTo>
                  <a:lnTo>
                    <a:pt x="1468" y="745"/>
                  </a:lnTo>
                  <a:lnTo>
                    <a:pt x="1472" y="744"/>
                  </a:lnTo>
                  <a:lnTo>
                    <a:pt x="1472" y="744"/>
                  </a:lnTo>
                  <a:lnTo>
                    <a:pt x="1477" y="742"/>
                  </a:lnTo>
                  <a:lnTo>
                    <a:pt x="1479" y="742"/>
                  </a:lnTo>
                  <a:lnTo>
                    <a:pt x="1484" y="741"/>
                  </a:lnTo>
                  <a:lnTo>
                    <a:pt x="1485" y="740"/>
                  </a:lnTo>
                  <a:lnTo>
                    <a:pt x="1485" y="740"/>
                  </a:lnTo>
                  <a:lnTo>
                    <a:pt x="1487" y="737"/>
                  </a:lnTo>
                  <a:lnTo>
                    <a:pt x="1491" y="734"/>
                  </a:lnTo>
                  <a:lnTo>
                    <a:pt x="1498" y="731"/>
                  </a:lnTo>
                  <a:lnTo>
                    <a:pt x="1498" y="731"/>
                  </a:lnTo>
                  <a:lnTo>
                    <a:pt x="1502" y="730"/>
                  </a:lnTo>
                  <a:lnTo>
                    <a:pt x="1509" y="728"/>
                  </a:lnTo>
                  <a:lnTo>
                    <a:pt x="1515" y="730"/>
                  </a:lnTo>
                  <a:lnTo>
                    <a:pt x="1518" y="731"/>
                  </a:lnTo>
                  <a:lnTo>
                    <a:pt x="1518" y="731"/>
                  </a:lnTo>
                  <a:lnTo>
                    <a:pt x="1521" y="734"/>
                  </a:lnTo>
                  <a:lnTo>
                    <a:pt x="1524" y="735"/>
                  </a:lnTo>
                  <a:lnTo>
                    <a:pt x="1528" y="735"/>
                  </a:lnTo>
                  <a:lnTo>
                    <a:pt x="1532" y="734"/>
                  </a:lnTo>
                  <a:lnTo>
                    <a:pt x="1532" y="734"/>
                  </a:lnTo>
                  <a:lnTo>
                    <a:pt x="1535" y="734"/>
                  </a:lnTo>
                  <a:lnTo>
                    <a:pt x="1541" y="734"/>
                  </a:lnTo>
                  <a:lnTo>
                    <a:pt x="1545" y="735"/>
                  </a:lnTo>
                  <a:lnTo>
                    <a:pt x="1548" y="738"/>
                  </a:lnTo>
                  <a:lnTo>
                    <a:pt x="1548" y="738"/>
                  </a:lnTo>
                  <a:lnTo>
                    <a:pt x="1549" y="740"/>
                  </a:lnTo>
                  <a:lnTo>
                    <a:pt x="1555" y="742"/>
                  </a:lnTo>
                  <a:lnTo>
                    <a:pt x="1563" y="742"/>
                  </a:lnTo>
                  <a:lnTo>
                    <a:pt x="1563" y="742"/>
                  </a:lnTo>
                  <a:lnTo>
                    <a:pt x="1570" y="738"/>
                  </a:lnTo>
                  <a:lnTo>
                    <a:pt x="1578" y="734"/>
                  </a:lnTo>
                  <a:lnTo>
                    <a:pt x="1578" y="734"/>
                  </a:lnTo>
                  <a:lnTo>
                    <a:pt x="1583" y="731"/>
                  </a:lnTo>
                  <a:lnTo>
                    <a:pt x="1585" y="730"/>
                  </a:lnTo>
                  <a:lnTo>
                    <a:pt x="1585" y="727"/>
                  </a:lnTo>
                  <a:lnTo>
                    <a:pt x="1585" y="727"/>
                  </a:lnTo>
                  <a:lnTo>
                    <a:pt x="1586" y="724"/>
                  </a:lnTo>
                  <a:lnTo>
                    <a:pt x="1588" y="720"/>
                  </a:lnTo>
                  <a:lnTo>
                    <a:pt x="1593" y="711"/>
                  </a:lnTo>
                  <a:lnTo>
                    <a:pt x="1593" y="711"/>
                  </a:lnTo>
                  <a:lnTo>
                    <a:pt x="1598" y="701"/>
                  </a:lnTo>
                  <a:lnTo>
                    <a:pt x="1600" y="697"/>
                  </a:lnTo>
                  <a:lnTo>
                    <a:pt x="1603" y="695"/>
                  </a:lnTo>
                  <a:lnTo>
                    <a:pt x="1603" y="695"/>
                  </a:lnTo>
                  <a:lnTo>
                    <a:pt x="1607" y="693"/>
                  </a:lnTo>
                  <a:lnTo>
                    <a:pt x="1609" y="690"/>
                  </a:lnTo>
                  <a:lnTo>
                    <a:pt x="1610" y="687"/>
                  </a:lnTo>
                  <a:lnTo>
                    <a:pt x="1610" y="687"/>
                  </a:lnTo>
                  <a:lnTo>
                    <a:pt x="1607" y="680"/>
                  </a:lnTo>
                  <a:lnTo>
                    <a:pt x="1606" y="677"/>
                  </a:lnTo>
                  <a:lnTo>
                    <a:pt x="1605" y="675"/>
                  </a:lnTo>
                  <a:lnTo>
                    <a:pt x="1605" y="675"/>
                  </a:lnTo>
                  <a:lnTo>
                    <a:pt x="1603" y="675"/>
                  </a:lnTo>
                  <a:lnTo>
                    <a:pt x="1600" y="675"/>
                  </a:lnTo>
                  <a:lnTo>
                    <a:pt x="1600" y="673"/>
                  </a:lnTo>
                  <a:lnTo>
                    <a:pt x="1603" y="667"/>
                  </a:lnTo>
                  <a:lnTo>
                    <a:pt x="1603" y="667"/>
                  </a:lnTo>
                  <a:lnTo>
                    <a:pt x="1606" y="664"/>
                  </a:lnTo>
                  <a:lnTo>
                    <a:pt x="1609" y="663"/>
                  </a:lnTo>
                  <a:lnTo>
                    <a:pt x="1616" y="661"/>
                  </a:lnTo>
                  <a:lnTo>
                    <a:pt x="1625" y="661"/>
                  </a:lnTo>
                  <a:lnTo>
                    <a:pt x="1625" y="661"/>
                  </a:lnTo>
                  <a:lnTo>
                    <a:pt x="1635" y="658"/>
                  </a:lnTo>
                  <a:lnTo>
                    <a:pt x="1642" y="658"/>
                  </a:lnTo>
                  <a:lnTo>
                    <a:pt x="1647" y="658"/>
                  </a:lnTo>
                  <a:lnTo>
                    <a:pt x="1647" y="658"/>
                  </a:lnTo>
                  <a:lnTo>
                    <a:pt x="1652" y="660"/>
                  </a:lnTo>
                  <a:lnTo>
                    <a:pt x="1656" y="660"/>
                  </a:lnTo>
                  <a:lnTo>
                    <a:pt x="1660" y="660"/>
                  </a:lnTo>
                  <a:lnTo>
                    <a:pt x="1666" y="661"/>
                  </a:lnTo>
                  <a:lnTo>
                    <a:pt x="1666" y="661"/>
                  </a:lnTo>
                  <a:lnTo>
                    <a:pt x="1671" y="664"/>
                  </a:lnTo>
                  <a:lnTo>
                    <a:pt x="1677" y="664"/>
                  </a:lnTo>
                  <a:lnTo>
                    <a:pt x="1681" y="666"/>
                  </a:lnTo>
                  <a:lnTo>
                    <a:pt x="1686" y="667"/>
                  </a:lnTo>
                  <a:lnTo>
                    <a:pt x="1686" y="667"/>
                  </a:lnTo>
                  <a:lnTo>
                    <a:pt x="1689" y="670"/>
                  </a:lnTo>
                  <a:lnTo>
                    <a:pt x="1691" y="673"/>
                  </a:lnTo>
                  <a:lnTo>
                    <a:pt x="1694" y="675"/>
                  </a:lnTo>
                  <a:lnTo>
                    <a:pt x="1696" y="677"/>
                  </a:lnTo>
                  <a:lnTo>
                    <a:pt x="1696" y="680"/>
                  </a:lnTo>
                  <a:lnTo>
                    <a:pt x="1696" y="680"/>
                  </a:lnTo>
                  <a:lnTo>
                    <a:pt x="1696" y="683"/>
                  </a:lnTo>
                  <a:lnTo>
                    <a:pt x="1699" y="684"/>
                  </a:lnTo>
                  <a:lnTo>
                    <a:pt x="1701" y="687"/>
                  </a:lnTo>
                  <a:lnTo>
                    <a:pt x="1703" y="694"/>
                  </a:lnTo>
                  <a:lnTo>
                    <a:pt x="1703" y="694"/>
                  </a:lnTo>
                  <a:lnTo>
                    <a:pt x="1706" y="701"/>
                  </a:lnTo>
                  <a:lnTo>
                    <a:pt x="1708" y="705"/>
                  </a:lnTo>
                  <a:lnTo>
                    <a:pt x="1711" y="710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7" y="724"/>
                  </a:lnTo>
                  <a:lnTo>
                    <a:pt x="1720" y="728"/>
                  </a:lnTo>
                  <a:lnTo>
                    <a:pt x="1721" y="732"/>
                  </a:lnTo>
                  <a:lnTo>
                    <a:pt x="1721" y="732"/>
                  </a:lnTo>
                  <a:lnTo>
                    <a:pt x="1720" y="735"/>
                  </a:lnTo>
                  <a:lnTo>
                    <a:pt x="1720" y="738"/>
                  </a:lnTo>
                  <a:lnTo>
                    <a:pt x="1723" y="740"/>
                  </a:lnTo>
                  <a:lnTo>
                    <a:pt x="1727" y="741"/>
                  </a:lnTo>
                  <a:lnTo>
                    <a:pt x="1727" y="741"/>
                  </a:lnTo>
                  <a:lnTo>
                    <a:pt x="1733" y="742"/>
                  </a:lnTo>
                  <a:lnTo>
                    <a:pt x="1737" y="745"/>
                  </a:lnTo>
                  <a:lnTo>
                    <a:pt x="1740" y="747"/>
                  </a:lnTo>
                  <a:lnTo>
                    <a:pt x="1743" y="747"/>
                  </a:lnTo>
                  <a:lnTo>
                    <a:pt x="1743" y="747"/>
                  </a:lnTo>
                  <a:lnTo>
                    <a:pt x="1745" y="747"/>
                  </a:lnTo>
                  <a:lnTo>
                    <a:pt x="1750" y="748"/>
                  </a:lnTo>
                  <a:lnTo>
                    <a:pt x="1754" y="751"/>
                  </a:lnTo>
                  <a:lnTo>
                    <a:pt x="1758" y="754"/>
                  </a:lnTo>
                  <a:lnTo>
                    <a:pt x="1758" y="754"/>
                  </a:lnTo>
                  <a:lnTo>
                    <a:pt x="1763" y="757"/>
                  </a:lnTo>
                  <a:lnTo>
                    <a:pt x="1767" y="758"/>
                  </a:lnTo>
                  <a:lnTo>
                    <a:pt x="1770" y="759"/>
                  </a:lnTo>
                  <a:lnTo>
                    <a:pt x="1770" y="762"/>
                  </a:lnTo>
                  <a:lnTo>
                    <a:pt x="1770" y="762"/>
                  </a:lnTo>
                  <a:lnTo>
                    <a:pt x="1770" y="765"/>
                  </a:lnTo>
                  <a:lnTo>
                    <a:pt x="1771" y="769"/>
                  </a:lnTo>
                  <a:lnTo>
                    <a:pt x="1772" y="772"/>
                  </a:lnTo>
                  <a:lnTo>
                    <a:pt x="1774" y="775"/>
                  </a:lnTo>
                  <a:lnTo>
                    <a:pt x="1774" y="775"/>
                  </a:lnTo>
                  <a:lnTo>
                    <a:pt x="1774" y="778"/>
                  </a:lnTo>
                  <a:lnTo>
                    <a:pt x="1778" y="781"/>
                  </a:lnTo>
                  <a:lnTo>
                    <a:pt x="1784" y="782"/>
                  </a:lnTo>
                  <a:lnTo>
                    <a:pt x="1790" y="782"/>
                  </a:lnTo>
                  <a:lnTo>
                    <a:pt x="1790" y="782"/>
                  </a:lnTo>
                  <a:lnTo>
                    <a:pt x="1798" y="782"/>
                  </a:lnTo>
                  <a:lnTo>
                    <a:pt x="1801" y="781"/>
                  </a:lnTo>
                  <a:lnTo>
                    <a:pt x="1804" y="778"/>
                  </a:lnTo>
                  <a:lnTo>
                    <a:pt x="1804" y="778"/>
                  </a:lnTo>
                  <a:lnTo>
                    <a:pt x="1807" y="775"/>
                  </a:lnTo>
                  <a:lnTo>
                    <a:pt x="1811" y="774"/>
                  </a:lnTo>
                  <a:lnTo>
                    <a:pt x="1815" y="774"/>
                  </a:lnTo>
                  <a:lnTo>
                    <a:pt x="1819" y="772"/>
                  </a:lnTo>
                  <a:lnTo>
                    <a:pt x="1819" y="772"/>
                  </a:lnTo>
                  <a:lnTo>
                    <a:pt x="1822" y="771"/>
                  </a:lnTo>
                  <a:lnTo>
                    <a:pt x="1827" y="771"/>
                  </a:lnTo>
                  <a:lnTo>
                    <a:pt x="1831" y="771"/>
                  </a:lnTo>
                  <a:lnTo>
                    <a:pt x="1831" y="774"/>
                  </a:lnTo>
                  <a:lnTo>
                    <a:pt x="1832" y="776"/>
                  </a:lnTo>
                  <a:lnTo>
                    <a:pt x="1832" y="776"/>
                  </a:lnTo>
                  <a:lnTo>
                    <a:pt x="1832" y="781"/>
                  </a:lnTo>
                  <a:lnTo>
                    <a:pt x="1834" y="785"/>
                  </a:lnTo>
                  <a:lnTo>
                    <a:pt x="1834" y="786"/>
                  </a:lnTo>
                  <a:lnTo>
                    <a:pt x="1832" y="789"/>
                  </a:lnTo>
                  <a:lnTo>
                    <a:pt x="1832" y="789"/>
                  </a:lnTo>
                  <a:lnTo>
                    <a:pt x="1829" y="792"/>
                  </a:lnTo>
                  <a:lnTo>
                    <a:pt x="1827" y="798"/>
                  </a:lnTo>
                  <a:lnTo>
                    <a:pt x="1824" y="809"/>
                  </a:lnTo>
                  <a:lnTo>
                    <a:pt x="1824" y="809"/>
                  </a:lnTo>
                  <a:lnTo>
                    <a:pt x="1821" y="813"/>
                  </a:lnTo>
                  <a:lnTo>
                    <a:pt x="1818" y="815"/>
                  </a:lnTo>
                  <a:lnTo>
                    <a:pt x="1815" y="818"/>
                  </a:lnTo>
                  <a:lnTo>
                    <a:pt x="1814" y="822"/>
                  </a:lnTo>
                  <a:lnTo>
                    <a:pt x="1814" y="822"/>
                  </a:lnTo>
                  <a:lnTo>
                    <a:pt x="1812" y="825"/>
                  </a:lnTo>
                  <a:lnTo>
                    <a:pt x="1809" y="828"/>
                  </a:lnTo>
                  <a:lnTo>
                    <a:pt x="1808" y="829"/>
                  </a:lnTo>
                  <a:lnTo>
                    <a:pt x="1807" y="832"/>
                  </a:lnTo>
                  <a:lnTo>
                    <a:pt x="1807" y="832"/>
                  </a:lnTo>
                  <a:lnTo>
                    <a:pt x="1807" y="833"/>
                  </a:lnTo>
                  <a:lnTo>
                    <a:pt x="1805" y="835"/>
                  </a:lnTo>
                  <a:lnTo>
                    <a:pt x="1801" y="835"/>
                  </a:lnTo>
                  <a:lnTo>
                    <a:pt x="1797" y="835"/>
                  </a:lnTo>
                  <a:lnTo>
                    <a:pt x="1792" y="832"/>
                  </a:lnTo>
                  <a:lnTo>
                    <a:pt x="1792" y="832"/>
                  </a:lnTo>
                  <a:lnTo>
                    <a:pt x="1791" y="832"/>
                  </a:lnTo>
                  <a:lnTo>
                    <a:pt x="1788" y="832"/>
                  </a:lnTo>
                  <a:lnTo>
                    <a:pt x="1785" y="835"/>
                  </a:lnTo>
                  <a:lnTo>
                    <a:pt x="1782" y="838"/>
                  </a:lnTo>
                  <a:lnTo>
                    <a:pt x="1780" y="839"/>
                  </a:lnTo>
                  <a:lnTo>
                    <a:pt x="1780" y="839"/>
                  </a:lnTo>
                  <a:lnTo>
                    <a:pt x="1777" y="841"/>
                  </a:lnTo>
                  <a:lnTo>
                    <a:pt x="1775" y="843"/>
                  </a:lnTo>
                  <a:lnTo>
                    <a:pt x="1777" y="850"/>
                  </a:lnTo>
                  <a:lnTo>
                    <a:pt x="1777" y="850"/>
                  </a:lnTo>
                  <a:lnTo>
                    <a:pt x="1777" y="856"/>
                  </a:lnTo>
                  <a:lnTo>
                    <a:pt x="1777" y="859"/>
                  </a:lnTo>
                  <a:lnTo>
                    <a:pt x="1778" y="863"/>
                  </a:lnTo>
                  <a:lnTo>
                    <a:pt x="1778" y="863"/>
                  </a:lnTo>
                  <a:lnTo>
                    <a:pt x="1778" y="869"/>
                  </a:lnTo>
                  <a:lnTo>
                    <a:pt x="1778" y="879"/>
                  </a:lnTo>
                  <a:lnTo>
                    <a:pt x="1778" y="879"/>
                  </a:lnTo>
                  <a:lnTo>
                    <a:pt x="1787" y="873"/>
                  </a:lnTo>
                  <a:lnTo>
                    <a:pt x="1792" y="872"/>
                  </a:lnTo>
                  <a:lnTo>
                    <a:pt x="1792" y="872"/>
                  </a:lnTo>
                  <a:lnTo>
                    <a:pt x="1797" y="873"/>
                  </a:lnTo>
                  <a:lnTo>
                    <a:pt x="1801" y="876"/>
                  </a:lnTo>
                  <a:lnTo>
                    <a:pt x="1805" y="880"/>
                  </a:lnTo>
                  <a:lnTo>
                    <a:pt x="1811" y="882"/>
                  </a:lnTo>
                  <a:lnTo>
                    <a:pt x="1811" y="882"/>
                  </a:lnTo>
                  <a:lnTo>
                    <a:pt x="1814" y="880"/>
                  </a:lnTo>
                  <a:lnTo>
                    <a:pt x="1819" y="879"/>
                  </a:lnTo>
                  <a:lnTo>
                    <a:pt x="1831" y="872"/>
                  </a:lnTo>
                  <a:lnTo>
                    <a:pt x="1842" y="863"/>
                  </a:lnTo>
                  <a:lnTo>
                    <a:pt x="1848" y="859"/>
                  </a:lnTo>
                  <a:lnTo>
                    <a:pt x="1848" y="859"/>
                  </a:lnTo>
                  <a:lnTo>
                    <a:pt x="1851" y="853"/>
                  </a:lnTo>
                  <a:lnTo>
                    <a:pt x="1858" y="846"/>
                  </a:lnTo>
                  <a:lnTo>
                    <a:pt x="1873" y="829"/>
                  </a:lnTo>
                  <a:lnTo>
                    <a:pt x="1873" y="829"/>
                  </a:lnTo>
                  <a:lnTo>
                    <a:pt x="1886" y="813"/>
                  </a:lnTo>
                  <a:lnTo>
                    <a:pt x="1892" y="806"/>
                  </a:lnTo>
                  <a:lnTo>
                    <a:pt x="1898" y="798"/>
                  </a:lnTo>
                  <a:lnTo>
                    <a:pt x="1898" y="798"/>
                  </a:lnTo>
                  <a:lnTo>
                    <a:pt x="1901" y="792"/>
                  </a:lnTo>
                  <a:lnTo>
                    <a:pt x="1905" y="786"/>
                  </a:lnTo>
                  <a:lnTo>
                    <a:pt x="1915" y="775"/>
                  </a:lnTo>
                  <a:lnTo>
                    <a:pt x="1915" y="775"/>
                  </a:lnTo>
                  <a:lnTo>
                    <a:pt x="1918" y="769"/>
                  </a:lnTo>
                  <a:lnTo>
                    <a:pt x="1925" y="759"/>
                  </a:lnTo>
                  <a:lnTo>
                    <a:pt x="1925" y="759"/>
                  </a:lnTo>
                  <a:lnTo>
                    <a:pt x="1928" y="748"/>
                  </a:lnTo>
                  <a:lnTo>
                    <a:pt x="1929" y="734"/>
                  </a:lnTo>
                  <a:lnTo>
                    <a:pt x="1930" y="722"/>
                  </a:lnTo>
                  <a:lnTo>
                    <a:pt x="1930" y="717"/>
                  </a:lnTo>
                  <a:lnTo>
                    <a:pt x="1930" y="717"/>
                  </a:lnTo>
                  <a:lnTo>
                    <a:pt x="1932" y="712"/>
                  </a:lnTo>
                  <a:lnTo>
                    <a:pt x="1933" y="710"/>
                  </a:lnTo>
                  <a:lnTo>
                    <a:pt x="1935" y="707"/>
                  </a:lnTo>
                  <a:lnTo>
                    <a:pt x="1935" y="707"/>
                  </a:lnTo>
                  <a:lnTo>
                    <a:pt x="1936" y="701"/>
                  </a:lnTo>
                  <a:lnTo>
                    <a:pt x="1938" y="698"/>
                  </a:lnTo>
                  <a:lnTo>
                    <a:pt x="1940" y="695"/>
                  </a:lnTo>
                  <a:lnTo>
                    <a:pt x="1940" y="695"/>
                  </a:lnTo>
                  <a:lnTo>
                    <a:pt x="1942" y="693"/>
                  </a:lnTo>
                  <a:lnTo>
                    <a:pt x="1943" y="690"/>
                  </a:lnTo>
                  <a:lnTo>
                    <a:pt x="1943" y="684"/>
                  </a:lnTo>
                  <a:lnTo>
                    <a:pt x="1943" y="684"/>
                  </a:lnTo>
                  <a:lnTo>
                    <a:pt x="1942" y="678"/>
                  </a:lnTo>
                  <a:lnTo>
                    <a:pt x="1942" y="673"/>
                  </a:lnTo>
                  <a:lnTo>
                    <a:pt x="1942" y="673"/>
                  </a:lnTo>
                  <a:lnTo>
                    <a:pt x="1940" y="670"/>
                  </a:lnTo>
                  <a:lnTo>
                    <a:pt x="1943" y="668"/>
                  </a:lnTo>
                  <a:lnTo>
                    <a:pt x="1943" y="668"/>
                  </a:lnTo>
                  <a:lnTo>
                    <a:pt x="1945" y="666"/>
                  </a:lnTo>
                  <a:lnTo>
                    <a:pt x="1943" y="664"/>
                  </a:lnTo>
                  <a:lnTo>
                    <a:pt x="1938" y="660"/>
                  </a:lnTo>
                  <a:lnTo>
                    <a:pt x="1938" y="660"/>
                  </a:lnTo>
                  <a:lnTo>
                    <a:pt x="1932" y="657"/>
                  </a:lnTo>
                  <a:lnTo>
                    <a:pt x="1929" y="654"/>
                  </a:lnTo>
                  <a:lnTo>
                    <a:pt x="1928" y="651"/>
                  </a:lnTo>
                  <a:lnTo>
                    <a:pt x="1928" y="651"/>
                  </a:lnTo>
                  <a:lnTo>
                    <a:pt x="1926" y="648"/>
                  </a:lnTo>
                  <a:lnTo>
                    <a:pt x="1923" y="646"/>
                  </a:lnTo>
                  <a:lnTo>
                    <a:pt x="1919" y="643"/>
                  </a:lnTo>
                  <a:lnTo>
                    <a:pt x="1915" y="643"/>
                  </a:lnTo>
                  <a:lnTo>
                    <a:pt x="1915" y="643"/>
                  </a:lnTo>
                  <a:lnTo>
                    <a:pt x="1906" y="641"/>
                  </a:lnTo>
                  <a:lnTo>
                    <a:pt x="1902" y="641"/>
                  </a:lnTo>
                  <a:lnTo>
                    <a:pt x="1902" y="641"/>
                  </a:lnTo>
                  <a:lnTo>
                    <a:pt x="1902" y="643"/>
                  </a:lnTo>
                  <a:lnTo>
                    <a:pt x="1902" y="643"/>
                  </a:lnTo>
                  <a:lnTo>
                    <a:pt x="1902" y="646"/>
                  </a:lnTo>
                  <a:lnTo>
                    <a:pt x="1902" y="647"/>
                  </a:lnTo>
                  <a:lnTo>
                    <a:pt x="1901" y="648"/>
                  </a:lnTo>
                  <a:lnTo>
                    <a:pt x="1899" y="648"/>
                  </a:lnTo>
                  <a:lnTo>
                    <a:pt x="1899" y="648"/>
                  </a:lnTo>
                  <a:lnTo>
                    <a:pt x="1896" y="648"/>
                  </a:lnTo>
                  <a:lnTo>
                    <a:pt x="1895" y="650"/>
                  </a:lnTo>
                  <a:lnTo>
                    <a:pt x="1892" y="654"/>
                  </a:lnTo>
                  <a:lnTo>
                    <a:pt x="1892" y="654"/>
                  </a:lnTo>
                  <a:lnTo>
                    <a:pt x="1888" y="657"/>
                  </a:lnTo>
                  <a:lnTo>
                    <a:pt x="1883" y="658"/>
                  </a:lnTo>
                  <a:lnTo>
                    <a:pt x="1882" y="657"/>
                  </a:lnTo>
                  <a:lnTo>
                    <a:pt x="1882" y="657"/>
                  </a:lnTo>
                  <a:lnTo>
                    <a:pt x="1882" y="656"/>
                  </a:lnTo>
                  <a:lnTo>
                    <a:pt x="1882" y="656"/>
                  </a:lnTo>
                  <a:lnTo>
                    <a:pt x="1885" y="653"/>
                  </a:lnTo>
                  <a:lnTo>
                    <a:pt x="1883" y="650"/>
                  </a:lnTo>
                  <a:lnTo>
                    <a:pt x="1882" y="648"/>
                  </a:lnTo>
                  <a:lnTo>
                    <a:pt x="1882" y="646"/>
                  </a:lnTo>
                  <a:lnTo>
                    <a:pt x="1882" y="646"/>
                  </a:lnTo>
                  <a:lnTo>
                    <a:pt x="1883" y="640"/>
                  </a:lnTo>
                  <a:lnTo>
                    <a:pt x="1883" y="639"/>
                  </a:lnTo>
                  <a:lnTo>
                    <a:pt x="1882" y="640"/>
                  </a:lnTo>
                  <a:lnTo>
                    <a:pt x="1882" y="640"/>
                  </a:lnTo>
                  <a:lnTo>
                    <a:pt x="1878" y="643"/>
                  </a:lnTo>
                  <a:lnTo>
                    <a:pt x="1876" y="646"/>
                  </a:lnTo>
                  <a:lnTo>
                    <a:pt x="1873" y="648"/>
                  </a:lnTo>
                  <a:lnTo>
                    <a:pt x="1872" y="651"/>
                  </a:lnTo>
                  <a:lnTo>
                    <a:pt x="1872" y="651"/>
                  </a:lnTo>
                  <a:lnTo>
                    <a:pt x="1871" y="650"/>
                  </a:lnTo>
                  <a:lnTo>
                    <a:pt x="1869" y="648"/>
                  </a:lnTo>
                  <a:lnTo>
                    <a:pt x="1868" y="644"/>
                  </a:lnTo>
                  <a:lnTo>
                    <a:pt x="1869" y="634"/>
                  </a:lnTo>
                  <a:lnTo>
                    <a:pt x="1869" y="634"/>
                  </a:lnTo>
                  <a:lnTo>
                    <a:pt x="1869" y="633"/>
                  </a:lnTo>
                  <a:lnTo>
                    <a:pt x="1869" y="633"/>
                  </a:lnTo>
                  <a:lnTo>
                    <a:pt x="1865" y="633"/>
                  </a:lnTo>
                  <a:lnTo>
                    <a:pt x="1858" y="634"/>
                  </a:lnTo>
                  <a:lnTo>
                    <a:pt x="1851" y="634"/>
                  </a:lnTo>
                  <a:lnTo>
                    <a:pt x="1851" y="634"/>
                  </a:lnTo>
                  <a:lnTo>
                    <a:pt x="1846" y="633"/>
                  </a:lnTo>
                  <a:lnTo>
                    <a:pt x="1845" y="631"/>
                  </a:lnTo>
                  <a:lnTo>
                    <a:pt x="1845" y="630"/>
                  </a:lnTo>
                  <a:lnTo>
                    <a:pt x="1846" y="626"/>
                  </a:lnTo>
                  <a:lnTo>
                    <a:pt x="1852" y="621"/>
                  </a:lnTo>
                  <a:lnTo>
                    <a:pt x="1852" y="621"/>
                  </a:lnTo>
                  <a:lnTo>
                    <a:pt x="1856" y="619"/>
                  </a:lnTo>
                  <a:lnTo>
                    <a:pt x="1859" y="616"/>
                  </a:lnTo>
                  <a:lnTo>
                    <a:pt x="1861" y="614"/>
                  </a:lnTo>
                  <a:lnTo>
                    <a:pt x="1862" y="611"/>
                  </a:lnTo>
                  <a:lnTo>
                    <a:pt x="1862" y="611"/>
                  </a:lnTo>
                  <a:lnTo>
                    <a:pt x="1872" y="607"/>
                  </a:lnTo>
                  <a:lnTo>
                    <a:pt x="1883" y="600"/>
                  </a:lnTo>
                  <a:lnTo>
                    <a:pt x="1883" y="600"/>
                  </a:lnTo>
                  <a:lnTo>
                    <a:pt x="1886" y="597"/>
                  </a:lnTo>
                  <a:lnTo>
                    <a:pt x="1889" y="594"/>
                  </a:lnTo>
                  <a:lnTo>
                    <a:pt x="1892" y="589"/>
                  </a:lnTo>
                  <a:lnTo>
                    <a:pt x="1892" y="589"/>
                  </a:lnTo>
                  <a:lnTo>
                    <a:pt x="1895" y="584"/>
                  </a:lnTo>
                  <a:lnTo>
                    <a:pt x="1901" y="582"/>
                  </a:lnTo>
                  <a:lnTo>
                    <a:pt x="1915" y="572"/>
                  </a:lnTo>
                  <a:lnTo>
                    <a:pt x="1915" y="572"/>
                  </a:lnTo>
                  <a:lnTo>
                    <a:pt x="1926" y="560"/>
                  </a:lnTo>
                  <a:lnTo>
                    <a:pt x="1933" y="553"/>
                  </a:lnTo>
                  <a:lnTo>
                    <a:pt x="1933" y="553"/>
                  </a:lnTo>
                  <a:lnTo>
                    <a:pt x="1936" y="549"/>
                  </a:lnTo>
                  <a:lnTo>
                    <a:pt x="1942" y="545"/>
                  </a:lnTo>
                  <a:lnTo>
                    <a:pt x="1947" y="542"/>
                  </a:lnTo>
                  <a:lnTo>
                    <a:pt x="1950" y="538"/>
                  </a:lnTo>
                  <a:lnTo>
                    <a:pt x="1950" y="538"/>
                  </a:lnTo>
                  <a:lnTo>
                    <a:pt x="1953" y="535"/>
                  </a:lnTo>
                  <a:lnTo>
                    <a:pt x="1960" y="530"/>
                  </a:lnTo>
                  <a:lnTo>
                    <a:pt x="1970" y="525"/>
                  </a:lnTo>
                  <a:lnTo>
                    <a:pt x="1980" y="522"/>
                  </a:lnTo>
                  <a:lnTo>
                    <a:pt x="1980" y="522"/>
                  </a:lnTo>
                  <a:lnTo>
                    <a:pt x="1990" y="522"/>
                  </a:lnTo>
                  <a:lnTo>
                    <a:pt x="2002" y="522"/>
                  </a:lnTo>
                  <a:lnTo>
                    <a:pt x="2010" y="525"/>
                  </a:lnTo>
                  <a:lnTo>
                    <a:pt x="2016" y="526"/>
                  </a:lnTo>
                  <a:lnTo>
                    <a:pt x="2016" y="526"/>
                  </a:lnTo>
                  <a:lnTo>
                    <a:pt x="2017" y="529"/>
                  </a:lnTo>
                  <a:lnTo>
                    <a:pt x="2020" y="529"/>
                  </a:lnTo>
                  <a:lnTo>
                    <a:pt x="2024" y="526"/>
                  </a:lnTo>
                  <a:lnTo>
                    <a:pt x="2024" y="526"/>
                  </a:lnTo>
                  <a:lnTo>
                    <a:pt x="2026" y="525"/>
                  </a:lnTo>
                  <a:lnTo>
                    <a:pt x="2029" y="525"/>
                  </a:lnTo>
                  <a:lnTo>
                    <a:pt x="2039" y="526"/>
                  </a:lnTo>
                  <a:lnTo>
                    <a:pt x="2039" y="526"/>
                  </a:lnTo>
                  <a:lnTo>
                    <a:pt x="2044" y="526"/>
                  </a:lnTo>
                  <a:lnTo>
                    <a:pt x="2047" y="525"/>
                  </a:lnTo>
                  <a:lnTo>
                    <a:pt x="2050" y="523"/>
                  </a:lnTo>
                  <a:lnTo>
                    <a:pt x="2054" y="525"/>
                  </a:lnTo>
                  <a:lnTo>
                    <a:pt x="2054" y="525"/>
                  </a:lnTo>
                  <a:lnTo>
                    <a:pt x="2058" y="525"/>
                  </a:lnTo>
                  <a:lnTo>
                    <a:pt x="2061" y="525"/>
                  </a:lnTo>
                  <a:lnTo>
                    <a:pt x="2064" y="523"/>
                  </a:lnTo>
                  <a:lnTo>
                    <a:pt x="2067" y="520"/>
                  </a:lnTo>
                  <a:lnTo>
                    <a:pt x="2067" y="520"/>
                  </a:lnTo>
                  <a:lnTo>
                    <a:pt x="2068" y="518"/>
                  </a:lnTo>
                  <a:lnTo>
                    <a:pt x="2071" y="516"/>
                  </a:lnTo>
                  <a:lnTo>
                    <a:pt x="2078" y="516"/>
                  </a:lnTo>
                  <a:lnTo>
                    <a:pt x="2085" y="516"/>
                  </a:lnTo>
                  <a:lnTo>
                    <a:pt x="2090" y="518"/>
                  </a:lnTo>
                  <a:lnTo>
                    <a:pt x="2090" y="518"/>
                  </a:lnTo>
                  <a:lnTo>
                    <a:pt x="2095" y="522"/>
                  </a:lnTo>
                  <a:lnTo>
                    <a:pt x="2098" y="522"/>
                  </a:lnTo>
                  <a:lnTo>
                    <a:pt x="2103" y="520"/>
                  </a:lnTo>
                  <a:lnTo>
                    <a:pt x="2103" y="520"/>
                  </a:lnTo>
                  <a:lnTo>
                    <a:pt x="2104" y="519"/>
                  </a:lnTo>
                  <a:lnTo>
                    <a:pt x="2105" y="519"/>
                  </a:lnTo>
                  <a:lnTo>
                    <a:pt x="2107" y="522"/>
                  </a:lnTo>
                  <a:lnTo>
                    <a:pt x="2110" y="525"/>
                  </a:lnTo>
                  <a:lnTo>
                    <a:pt x="2112" y="526"/>
                  </a:lnTo>
                  <a:lnTo>
                    <a:pt x="2112" y="526"/>
                  </a:lnTo>
                  <a:lnTo>
                    <a:pt x="2115" y="528"/>
                  </a:lnTo>
                  <a:lnTo>
                    <a:pt x="2115" y="529"/>
                  </a:lnTo>
                  <a:lnTo>
                    <a:pt x="2114" y="530"/>
                  </a:lnTo>
                  <a:lnTo>
                    <a:pt x="2110" y="530"/>
                  </a:lnTo>
                  <a:lnTo>
                    <a:pt x="2110" y="530"/>
                  </a:lnTo>
                  <a:lnTo>
                    <a:pt x="2107" y="530"/>
                  </a:lnTo>
                  <a:lnTo>
                    <a:pt x="2104" y="532"/>
                  </a:lnTo>
                  <a:lnTo>
                    <a:pt x="2103" y="535"/>
                  </a:lnTo>
                  <a:lnTo>
                    <a:pt x="2105" y="536"/>
                  </a:lnTo>
                  <a:lnTo>
                    <a:pt x="2105" y="536"/>
                  </a:lnTo>
                  <a:lnTo>
                    <a:pt x="2110" y="538"/>
                  </a:lnTo>
                  <a:lnTo>
                    <a:pt x="2114" y="536"/>
                  </a:lnTo>
                  <a:lnTo>
                    <a:pt x="2118" y="535"/>
                  </a:lnTo>
                  <a:lnTo>
                    <a:pt x="2121" y="533"/>
                  </a:lnTo>
                  <a:lnTo>
                    <a:pt x="2121" y="533"/>
                  </a:lnTo>
                  <a:lnTo>
                    <a:pt x="2128" y="535"/>
                  </a:lnTo>
                  <a:lnTo>
                    <a:pt x="2134" y="533"/>
                  </a:lnTo>
                  <a:lnTo>
                    <a:pt x="2138" y="530"/>
                  </a:lnTo>
                  <a:lnTo>
                    <a:pt x="2138" y="530"/>
                  </a:lnTo>
                  <a:lnTo>
                    <a:pt x="2141" y="530"/>
                  </a:lnTo>
                  <a:lnTo>
                    <a:pt x="2144" y="530"/>
                  </a:lnTo>
                  <a:lnTo>
                    <a:pt x="2147" y="532"/>
                  </a:lnTo>
                  <a:lnTo>
                    <a:pt x="2149" y="530"/>
                  </a:lnTo>
                  <a:lnTo>
                    <a:pt x="2149" y="530"/>
                  </a:lnTo>
                  <a:lnTo>
                    <a:pt x="2152" y="529"/>
                  </a:lnTo>
                  <a:lnTo>
                    <a:pt x="2158" y="528"/>
                  </a:lnTo>
                  <a:lnTo>
                    <a:pt x="2167" y="526"/>
                  </a:lnTo>
                  <a:lnTo>
                    <a:pt x="2167" y="526"/>
                  </a:lnTo>
                  <a:lnTo>
                    <a:pt x="2168" y="526"/>
                  </a:lnTo>
                  <a:lnTo>
                    <a:pt x="2167" y="525"/>
                  </a:lnTo>
                  <a:lnTo>
                    <a:pt x="2164" y="522"/>
                  </a:lnTo>
                  <a:lnTo>
                    <a:pt x="2159" y="522"/>
                  </a:lnTo>
                  <a:lnTo>
                    <a:pt x="2159" y="522"/>
                  </a:lnTo>
                  <a:lnTo>
                    <a:pt x="2155" y="520"/>
                  </a:lnTo>
                  <a:lnTo>
                    <a:pt x="2154" y="519"/>
                  </a:lnTo>
                  <a:lnTo>
                    <a:pt x="2155" y="515"/>
                  </a:lnTo>
                  <a:lnTo>
                    <a:pt x="2158" y="508"/>
                  </a:lnTo>
                  <a:lnTo>
                    <a:pt x="2158" y="508"/>
                  </a:lnTo>
                  <a:lnTo>
                    <a:pt x="2164" y="502"/>
                  </a:lnTo>
                  <a:lnTo>
                    <a:pt x="2169" y="496"/>
                  </a:lnTo>
                  <a:lnTo>
                    <a:pt x="2182" y="488"/>
                  </a:lnTo>
                  <a:lnTo>
                    <a:pt x="2182" y="488"/>
                  </a:lnTo>
                  <a:lnTo>
                    <a:pt x="2186" y="485"/>
                  </a:lnTo>
                  <a:lnTo>
                    <a:pt x="2191" y="483"/>
                  </a:lnTo>
                  <a:lnTo>
                    <a:pt x="2192" y="482"/>
                  </a:lnTo>
                  <a:lnTo>
                    <a:pt x="2194" y="481"/>
                  </a:lnTo>
                  <a:lnTo>
                    <a:pt x="2194" y="481"/>
                  </a:lnTo>
                  <a:lnTo>
                    <a:pt x="2194" y="476"/>
                  </a:lnTo>
                  <a:lnTo>
                    <a:pt x="2196" y="472"/>
                  </a:lnTo>
                  <a:lnTo>
                    <a:pt x="2199" y="468"/>
                  </a:lnTo>
                  <a:lnTo>
                    <a:pt x="2202" y="466"/>
                  </a:lnTo>
                  <a:lnTo>
                    <a:pt x="2202" y="466"/>
                  </a:lnTo>
                  <a:lnTo>
                    <a:pt x="2215" y="466"/>
                  </a:lnTo>
                  <a:lnTo>
                    <a:pt x="2222" y="465"/>
                  </a:lnTo>
                  <a:lnTo>
                    <a:pt x="2229" y="464"/>
                  </a:lnTo>
                  <a:lnTo>
                    <a:pt x="2229" y="464"/>
                  </a:lnTo>
                  <a:lnTo>
                    <a:pt x="2233" y="462"/>
                  </a:lnTo>
                  <a:lnTo>
                    <a:pt x="2236" y="464"/>
                  </a:lnTo>
                  <a:lnTo>
                    <a:pt x="2238" y="466"/>
                  </a:lnTo>
                  <a:lnTo>
                    <a:pt x="2239" y="468"/>
                  </a:lnTo>
                  <a:lnTo>
                    <a:pt x="2239" y="468"/>
                  </a:lnTo>
                  <a:lnTo>
                    <a:pt x="2242" y="468"/>
                  </a:lnTo>
                  <a:lnTo>
                    <a:pt x="2245" y="465"/>
                  </a:lnTo>
                  <a:lnTo>
                    <a:pt x="2248" y="464"/>
                  </a:lnTo>
                  <a:lnTo>
                    <a:pt x="2250" y="464"/>
                  </a:lnTo>
                  <a:lnTo>
                    <a:pt x="2250" y="464"/>
                  </a:lnTo>
                  <a:lnTo>
                    <a:pt x="2252" y="465"/>
                  </a:lnTo>
                  <a:lnTo>
                    <a:pt x="2252" y="466"/>
                  </a:lnTo>
                  <a:lnTo>
                    <a:pt x="2249" y="469"/>
                  </a:lnTo>
                  <a:lnTo>
                    <a:pt x="2246" y="473"/>
                  </a:lnTo>
                  <a:lnTo>
                    <a:pt x="2243" y="478"/>
                  </a:lnTo>
                  <a:lnTo>
                    <a:pt x="2243" y="478"/>
                  </a:lnTo>
                  <a:lnTo>
                    <a:pt x="2243" y="482"/>
                  </a:lnTo>
                  <a:lnTo>
                    <a:pt x="2245" y="483"/>
                  </a:lnTo>
                  <a:lnTo>
                    <a:pt x="2249" y="483"/>
                  </a:lnTo>
                  <a:lnTo>
                    <a:pt x="2252" y="485"/>
                  </a:lnTo>
                  <a:lnTo>
                    <a:pt x="2252" y="485"/>
                  </a:lnTo>
                  <a:lnTo>
                    <a:pt x="2253" y="485"/>
                  </a:lnTo>
                  <a:lnTo>
                    <a:pt x="2253" y="486"/>
                  </a:lnTo>
                  <a:lnTo>
                    <a:pt x="2250" y="488"/>
                  </a:lnTo>
                  <a:lnTo>
                    <a:pt x="2249" y="489"/>
                  </a:lnTo>
                  <a:lnTo>
                    <a:pt x="2248" y="491"/>
                  </a:lnTo>
                  <a:lnTo>
                    <a:pt x="2248" y="491"/>
                  </a:lnTo>
                  <a:lnTo>
                    <a:pt x="2249" y="492"/>
                  </a:lnTo>
                  <a:lnTo>
                    <a:pt x="2253" y="492"/>
                  </a:lnTo>
                  <a:lnTo>
                    <a:pt x="2260" y="489"/>
                  </a:lnTo>
                  <a:lnTo>
                    <a:pt x="2268" y="482"/>
                  </a:lnTo>
                  <a:lnTo>
                    <a:pt x="2268" y="482"/>
                  </a:lnTo>
                  <a:lnTo>
                    <a:pt x="2275" y="476"/>
                  </a:lnTo>
                  <a:lnTo>
                    <a:pt x="2282" y="472"/>
                  </a:lnTo>
                  <a:lnTo>
                    <a:pt x="2287" y="471"/>
                  </a:lnTo>
                  <a:lnTo>
                    <a:pt x="2293" y="471"/>
                  </a:lnTo>
                  <a:lnTo>
                    <a:pt x="2293" y="471"/>
                  </a:lnTo>
                  <a:lnTo>
                    <a:pt x="2297" y="469"/>
                  </a:lnTo>
                  <a:lnTo>
                    <a:pt x="2297" y="466"/>
                  </a:lnTo>
                  <a:lnTo>
                    <a:pt x="2297" y="455"/>
                  </a:lnTo>
                  <a:lnTo>
                    <a:pt x="2297" y="455"/>
                  </a:lnTo>
                  <a:lnTo>
                    <a:pt x="2297" y="451"/>
                  </a:lnTo>
                  <a:lnTo>
                    <a:pt x="2300" y="448"/>
                  </a:lnTo>
                  <a:lnTo>
                    <a:pt x="2305" y="446"/>
                  </a:lnTo>
                  <a:lnTo>
                    <a:pt x="2309" y="445"/>
                  </a:lnTo>
                  <a:lnTo>
                    <a:pt x="2317" y="444"/>
                  </a:lnTo>
                  <a:lnTo>
                    <a:pt x="2324" y="445"/>
                  </a:lnTo>
                  <a:lnTo>
                    <a:pt x="2324" y="445"/>
                  </a:lnTo>
                  <a:lnTo>
                    <a:pt x="2329" y="446"/>
                  </a:lnTo>
                  <a:lnTo>
                    <a:pt x="2329" y="448"/>
                  </a:lnTo>
                  <a:lnTo>
                    <a:pt x="2327" y="449"/>
                  </a:lnTo>
                  <a:lnTo>
                    <a:pt x="2324" y="448"/>
                  </a:lnTo>
                  <a:lnTo>
                    <a:pt x="2324" y="448"/>
                  </a:lnTo>
                  <a:lnTo>
                    <a:pt x="2320" y="448"/>
                  </a:lnTo>
                  <a:lnTo>
                    <a:pt x="2316" y="451"/>
                  </a:lnTo>
                  <a:lnTo>
                    <a:pt x="2313" y="455"/>
                  </a:lnTo>
                  <a:lnTo>
                    <a:pt x="2312" y="461"/>
                  </a:lnTo>
                  <a:lnTo>
                    <a:pt x="2312" y="461"/>
                  </a:lnTo>
                  <a:lnTo>
                    <a:pt x="2312" y="466"/>
                  </a:lnTo>
                  <a:lnTo>
                    <a:pt x="2310" y="469"/>
                  </a:lnTo>
                  <a:lnTo>
                    <a:pt x="2309" y="472"/>
                  </a:lnTo>
                  <a:lnTo>
                    <a:pt x="2310" y="475"/>
                  </a:lnTo>
                  <a:lnTo>
                    <a:pt x="2310" y="475"/>
                  </a:lnTo>
                  <a:lnTo>
                    <a:pt x="2310" y="476"/>
                  </a:lnTo>
                  <a:lnTo>
                    <a:pt x="2309" y="478"/>
                  </a:lnTo>
                  <a:lnTo>
                    <a:pt x="2306" y="479"/>
                  </a:lnTo>
                  <a:lnTo>
                    <a:pt x="2305" y="482"/>
                  </a:lnTo>
                  <a:lnTo>
                    <a:pt x="2305" y="482"/>
                  </a:lnTo>
                  <a:lnTo>
                    <a:pt x="2305" y="486"/>
                  </a:lnTo>
                  <a:lnTo>
                    <a:pt x="2303" y="488"/>
                  </a:lnTo>
                  <a:lnTo>
                    <a:pt x="2300" y="489"/>
                  </a:lnTo>
                  <a:lnTo>
                    <a:pt x="2300" y="489"/>
                  </a:lnTo>
                  <a:lnTo>
                    <a:pt x="2287" y="492"/>
                  </a:lnTo>
                  <a:lnTo>
                    <a:pt x="2282" y="495"/>
                  </a:lnTo>
                  <a:lnTo>
                    <a:pt x="2280" y="496"/>
                  </a:lnTo>
                  <a:lnTo>
                    <a:pt x="2279" y="498"/>
                  </a:lnTo>
                  <a:lnTo>
                    <a:pt x="2279" y="498"/>
                  </a:lnTo>
                  <a:lnTo>
                    <a:pt x="2278" y="502"/>
                  </a:lnTo>
                  <a:lnTo>
                    <a:pt x="2273" y="505"/>
                  </a:lnTo>
                  <a:lnTo>
                    <a:pt x="2269" y="508"/>
                  </a:lnTo>
                  <a:lnTo>
                    <a:pt x="2266" y="512"/>
                  </a:lnTo>
                  <a:lnTo>
                    <a:pt x="2266" y="512"/>
                  </a:lnTo>
                  <a:lnTo>
                    <a:pt x="2260" y="518"/>
                  </a:lnTo>
                  <a:lnTo>
                    <a:pt x="2253" y="523"/>
                  </a:lnTo>
                  <a:lnTo>
                    <a:pt x="2245" y="530"/>
                  </a:lnTo>
                  <a:lnTo>
                    <a:pt x="2241" y="535"/>
                  </a:lnTo>
                  <a:lnTo>
                    <a:pt x="2236" y="540"/>
                  </a:lnTo>
                  <a:lnTo>
                    <a:pt x="2236" y="540"/>
                  </a:lnTo>
                  <a:lnTo>
                    <a:pt x="2232" y="545"/>
                  </a:lnTo>
                  <a:lnTo>
                    <a:pt x="2228" y="549"/>
                  </a:lnTo>
                  <a:lnTo>
                    <a:pt x="2219" y="553"/>
                  </a:lnTo>
                  <a:lnTo>
                    <a:pt x="2212" y="556"/>
                  </a:lnTo>
                  <a:lnTo>
                    <a:pt x="2211" y="557"/>
                  </a:lnTo>
                  <a:lnTo>
                    <a:pt x="2211" y="557"/>
                  </a:lnTo>
                  <a:lnTo>
                    <a:pt x="2211" y="557"/>
                  </a:lnTo>
                  <a:lnTo>
                    <a:pt x="2208" y="559"/>
                  </a:lnTo>
                  <a:lnTo>
                    <a:pt x="2204" y="560"/>
                  </a:lnTo>
                  <a:lnTo>
                    <a:pt x="2195" y="560"/>
                  </a:lnTo>
                  <a:lnTo>
                    <a:pt x="2195" y="560"/>
                  </a:lnTo>
                  <a:lnTo>
                    <a:pt x="2194" y="562"/>
                  </a:lnTo>
                  <a:lnTo>
                    <a:pt x="2194" y="563"/>
                  </a:lnTo>
                  <a:lnTo>
                    <a:pt x="2194" y="567"/>
                  </a:lnTo>
                  <a:lnTo>
                    <a:pt x="2194" y="573"/>
                  </a:lnTo>
                  <a:lnTo>
                    <a:pt x="2192" y="577"/>
                  </a:lnTo>
                  <a:lnTo>
                    <a:pt x="2189" y="580"/>
                  </a:lnTo>
                  <a:lnTo>
                    <a:pt x="2189" y="580"/>
                  </a:lnTo>
                  <a:lnTo>
                    <a:pt x="2184" y="589"/>
                  </a:lnTo>
                  <a:lnTo>
                    <a:pt x="2179" y="597"/>
                  </a:lnTo>
                  <a:lnTo>
                    <a:pt x="2175" y="607"/>
                  </a:lnTo>
                  <a:lnTo>
                    <a:pt x="2175" y="617"/>
                  </a:lnTo>
                  <a:lnTo>
                    <a:pt x="2175" y="617"/>
                  </a:lnTo>
                  <a:lnTo>
                    <a:pt x="2178" y="648"/>
                  </a:lnTo>
                  <a:lnTo>
                    <a:pt x="2181" y="666"/>
                  </a:lnTo>
                  <a:lnTo>
                    <a:pt x="2184" y="677"/>
                  </a:lnTo>
                  <a:lnTo>
                    <a:pt x="2184" y="677"/>
                  </a:lnTo>
                  <a:lnTo>
                    <a:pt x="2185" y="683"/>
                  </a:lnTo>
                  <a:lnTo>
                    <a:pt x="2186" y="691"/>
                  </a:lnTo>
                  <a:lnTo>
                    <a:pt x="2186" y="698"/>
                  </a:lnTo>
                  <a:lnTo>
                    <a:pt x="2189" y="704"/>
                  </a:lnTo>
                  <a:lnTo>
                    <a:pt x="2189" y="704"/>
                  </a:lnTo>
                  <a:lnTo>
                    <a:pt x="2191" y="707"/>
                  </a:lnTo>
                  <a:lnTo>
                    <a:pt x="2191" y="710"/>
                  </a:lnTo>
                  <a:lnTo>
                    <a:pt x="2192" y="712"/>
                  </a:lnTo>
                  <a:lnTo>
                    <a:pt x="2194" y="715"/>
                  </a:lnTo>
                  <a:lnTo>
                    <a:pt x="2194" y="715"/>
                  </a:lnTo>
                  <a:lnTo>
                    <a:pt x="2194" y="715"/>
                  </a:lnTo>
                  <a:lnTo>
                    <a:pt x="2195" y="714"/>
                  </a:lnTo>
                  <a:lnTo>
                    <a:pt x="2199" y="711"/>
                  </a:lnTo>
                  <a:lnTo>
                    <a:pt x="2209" y="701"/>
                  </a:lnTo>
                  <a:lnTo>
                    <a:pt x="2209" y="701"/>
                  </a:lnTo>
                  <a:lnTo>
                    <a:pt x="2213" y="698"/>
                  </a:lnTo>
                  <a:lnTo>
                    <a:pt x="2215" y="695"/>
                  </a:lnTo>
                  <a:lnTo>
                    <a:pt x="2216" y="694"/>
                  </a:lnTo>
                  <a:lnTo>
                    <a:pt x="2218" y="691"/>
                  </a:lnTo>
                  <a:lnTo>
                    <a:pt x="2218" y="691"/>
                  </a:lnTo>
                  <a:lnTo>
                    <a:pt x="2219" y="688"/>
                  </a:lnTo>
                  <a:lnTo>
                    <a:pt x="2221" y="684"/>
                  </a:lnTo>
                  <a:lnTo>
                    <a:pt x="2222" y="675"/>
                  </a:lnTo>
                  <a:lnTo>
                    <a:pt x="2222" y="675"/>
                  </a:lnTo>
                  <a:lnTo>
                    <a:pt x="2223" y="673"/>
                  </a:lnTo>
                  <a:lnTo>
                    <a:pt x="2226" y="671"/>
                  </a:lnTo>
                  <a:lnTo>
                    <a:pt x="2229" y="670"/>
                  </a:lnTo>
                  <a:lnTo>
                    <a:pt x="2232" y="668"/>
                  </a:lnTo>
                  <a:lnTo>
                    <a:pt x="2232" y="668"/>
                  </a:lnTo>
                  <a:lnTo>
                    <a:pt x="2235" y="667"/>
                  </a:lnTo>
                  <a:lnTo>
                    <a:pt x="2238" y="666"/>
                  </a:lnTo>
                  <a:lnTo>
                    <a:pt x="2245" y="666"/>
                  </a:lnTo>
                  <a:lnTo>
                    <a:pt x="2245" y="666"/>
                  </a:lnTo>
                  <a:lnTo>
                    <a:pt x="2245" y="664"/>
                  </a:lnTo>
                  <a:lnTo>
                    <a:pt x="2245" y="660"/>
                  </a:lnTo>
                  <a:lnTo>
                    <a:pt x="2243" y="651"/>
                  </a:lnTo>
                  <a:lnTo>
                    <a:pt x="2243" y="651"/>
                  </a:lnTo>
                  <a:lnTo>
                    <a:pt x="2243" y="650"/>
                  </a:lnTo>
                  <a:lnTo>
                    <a:pt x="2243" y="648"/>
                  </a:lnTo>
                  <a:lnTo>
                    <a:pt x="2248" y="644"/>
                  </a:lnTo>
                  <a:lnTo>
                    <a:pt x="2258" y="637"/>
                  </a:lnTo>
                  <a:lnTo>
                    <a:pt x="2258" y="637"/>
                  </a:lnTo>
                  <a:lnTo>
                    <a:pt x="2263" y="636"/>
                  </a:lnTo>
                  <a:lnTo>
                    <a:pt x="2268" y="636"/>
                  </a:lnTo>
                  <a:lnTo>
                    <a:pt x="2272" y="636"/>
                  </a:lnTo>
                  <a:lnTo>
                    <a:pt x="2275" y="636"/>
                  </a:lnTo>
                  <a:lnTo>
                    <a:pt x="2278" y="634"/>
                  </a:lnTo>
                  <a:lnTo>
                    <a:pt x="2278" y="634"/>
                  </a:lnTo>
                  <a:lnTo>
                    <a:pt x="2279" y="631"/>
                  </a:lnTo>
                  <a:lnTo>
                    <a:pt x="2280" y="630"/>
                  </a:lnTo>
                  <a:lnTo>
                    <a:pt x="2279" y="624"/>
                  </a:lnTo>
                  <a:lnTo>
                    <a:pt x="2276" y="621"/>
                  </a:lnTo>
                  <a:lnTo>
                    <a:pt x="2275" y="619"/>
                  </a:lnTo>
                  <a:lnTo>
                    <a:pt x="2275" y="619"/>
                  </a:lnTo>
                  <a:lnTo>
                    <a:pt x="2275" y="616"/>
                  </a:lnTo>
                  <a:lnTo>
                    <a:pt x="2275" y="614"/>
                  </a:lnTo>
                  <a:lnTo>
                    <a:pt x="2278" y="607"/>
                  </a:lnTo>
                  <a:lnTo>
                    <a:pt x="2282" y="602"/>
                  </a:lnTo>
                  <a:lnTo>
                    <a:pt x="2286" y="599"/>
                  </a:lnTo>
                  <a:lnTo>
                    <a:pt x="2286" y="599"/>
                  </a:lnTo>
                  <a:lnTo>
                    <a:pt x="2289" y="599"/>
                  </a:lnTo>
                  <a:lnTo>
                    <a:pt x="2292" y="599"/>
                  </a:lnTo>
                  <a:lnTo>
                    <a:pt x="2295" y="600"/>
                  </a:lnTo>
                  <a:lnTo>
                    <a:pt x="2299" y="597"/>
                  </a:lnTo>
                  <a:lnTo>
                    <a:pt x="2299" y="597"/>
                  </a:lnTo>
                  <a:lnTo>
                    <a:pt x="2299" y="596"/>
                  </a:lnTo>
                  <a:lnTo>
                    <a:pt x="2299" y="594"/>
                  </a:lnTo>
                  <a:lnTo>
                    <a:pt x="2297" y="590"/>
                  </a:lnTo>
                  <a:lnTo>
                    <a:pt x="2293" y="589"/>
                  </a:lnTo>
                  <a:lnTo>
                    <a:pt x="2290" y="587"/>
                  </a:lnTo>
                  <a:lnTo>
                    <a:pt x="2290" y="587"/>
                  </a:lnTo>
                  <a:lnTo>
                    <a:pt x="2289" y="587"/>
                  </a:lnTo>
                  <a:lnTo>
                    <a:pt x="2289" y="586"/>
                  </a:lnTo>
                  <a:lnTo>
                    <a:pt x="2287" y="580"/>
                  </a:lnTo>
                  <a:lnTo>
                    <a:pt x="2290" y="574"/>
                  </a:lnTo>
                  <a:lnTo>
                    <a:pt x="2292" y="572"/>
                  </a:lnTo>
                  <a:lnTo>
                    <a:pt x="2295" y="569"/>
                  </a:lnTo>
                  <a:lnTo>
                    <a:pt x="2295" y="569"/>
                  </a:lnTo>
                  <a:lnTo>
                    <a:pt x="2297" y="566"/>
                  </a:lnTo>
                  <a:lnTo>
                    <a:pt x="2299" y="563"/>
                  </a:lnTo>
                  <a:lnTo>
                    <a:pt x="2297" y="562"/>
                  </a:lnTo>
                  <a:lnTo>
                    <a:pt x="2293" y="560"/>
                  </a:lnTo>
                  <a:lnTo>
                    <a:pt x="2293" y="560"/>
                  </a:lnTo>
                  <a:lnTo>
                    <a:pt x="2290" y="560"/>
                  </a:lnTo>
                  <a:lnTo>
                    <a:pt x="2287" y="560"/>
                  </a:lnTo>
                  <a:lnTo>
                    <a:pt x="2283" y="562"/>
                  </a:lnTo>
                  <a:lnTo>
                    <a:pt x="2283" y="562"/>
                  </a:lnTo>
                  <a:lnTo>
                    <a:pt x="2280" y="560"/>
                  </a:lnTo>
                  <a:lnTo>
                    <a:pt x="2279" y="556"/>
                  </a:lnTo>
                  <a:lnTo>
                    <a:pt x="2279" y="550"/>
                  </a:lnTo>
                  <a:lnTo>
                    <a:pt x="2282" y="545"/>
                  </a:lnTo>
                  <a:lnTo>
                    <a:pt x="2282" y="545"/>
                  </a:lnTo>
                  <a:lnTo>
                    <a:pt x="2286" y="540"/>
                  </a:lnTo>
                  <a:lnTo>
                    <a:pt x="2290" y="538"/>
                  </a:lnTo>
                  <a:lnTo>
                    <a:pt x="2293" y="535"/>
                  </a:lnTo>
                  <a:lnTo>
                    <a:pt x="2295" y="530"/>
                  </a:lnTo>
                  <a:lnTo>
                    <a:pt x="2295" y="530"/>
                  </a:lnTo>
                  <a:lnTo>
                    <a:pt x="2297" y="525"/>
                  </a:lnTo>
                  <a:lnTo>
                    <a:pt x="2300" y="519"/>
                  </a:lnTo>
                  <a:lnTo>
                    <a:pt x="2307" y="510"/>
                  </a:lnTo>
                  <a:lnTo>
                    <a:pt x="2307" y="510"/>
                  </a:lnTo>
                  <a:lnTo>
                    <a:pt x="2310" y="509"/>
                  </a:lnTo>
                  <a:lnTo>
                    <a:pt x="2313" y="509"/>
                  </a:lnTo>
                  <a:lnTo>
                    <a:pt x="2322" y="509"/>
                  </a:lnTo>
                  <a:lnTo>
                    <a:pt x="2322" y="509"/>
                  </a:lnTo>
                  <a:lnTo>
                    <a:pt x="2323" y="510"/>
                  </a:lnTo>
                  <a:lnTo>
                    <a:pt x="2323" y="512"/>
                  </a:lnTo>
                  <a:lnTo>
                    <a:pt x="2324" y="513"/>
                  </a:lnTo>
                  <a:lnTo>
                    <a:pt x="2327" y="512"/>
                  </a:lnTo>
                  <a:lnTo>
                    <a:pt x="2327" y="512"/>
                  </a:lnTo>
                  <a:lnTo>
                    <a:pt x="2334" y="503"/>
                  </a:lnTo>
                  <a:lnTo>
                    <a:pt x="2339" y="499"/>
                  </a:lnTo>
                  <a:lnTo>
                    <a:pt x="2343" y="498"/>
                  </a:lnTo>
                  <a:lnTo>
                    <a:pt x="2343" y="498"/>
                  </a:lnTo>
                  <a:lnTo>
                    <a:pt x="2344" y="498"/>
                  </a:lnTo>
                  <a:lnTo>
                    <a:pt x="2346" y="499"/>
                  </a:lnTo>
                  <a:lnTo>
                    <a:pt x="2346" y="502"/>
                  </a:lnTo>
                  <a:lnTo>
                    <a:pt x="2346" y="506"/>
                  </a:lnTo>
                  <a:lnTo>
                    <a:pt x="2347" y="510"/>
                  </a:lnTo>
                  <a:lnTo>
                    <a:pt x="2347" y="510"/>
                  </a:lnTo>
                  <a:lnTo>
                    <a:pt x="2349" y="513"/>
                  </a:lnTo>
                  <a:lnTo>
                    <a:pt x="2350" y="512"/>
                  </a:lnTo>
                  <a:lnTo>
                    <a:pt x="2361" y="502"/>
                  </a:lnTo>
                  <a:lnTo>
                    <a:pt x="2361" y="502"/>
                  </a:lnTo>
                  <a:lnTo>
                    <a:pt x="2366" y="501"/>
                  </a:lnTo>
                  <a:lnTo>
                    <a:pt x="2371" y="499"/>
                  </a:lnTo>
                  <a:lnTo>
                    <a:pt x="2383" y="498"/>
                  </a:lnTo>
                  <a:lnTo>
                    <a:pt x="2394" y="498"/>
                  </a:lnTo>
                  <a:lnTo>
                    <a:pt x="2401" y="499"/>
                  </a:lnTo>
                  <a:lnTo>
                    <a:pt x="2401" y="499"/>
                  </a:lnTo>
                  <a:lnTo>
                    <a:pt x="2406" y="502"/>
                  </a:lnTo>
                  <a:lnTo>
                    <a:pt x="2408" y="506"/>
                  </a:lnTo>
                  <a:lnTo>
                    <a:pt x="2411" y="509"/>
                  </a:lnTo>
                  <a:lnTo>
                    <a:pt x="2414" y="509"/>
                  </a:lnTo>
                  <a:lnTo>
                    <a:pt x="2414" y="509"/>
                  </a:lnTo>
                  <a:lnTo>
                    <a:pt x="2415" y="508"/>
                  </a:lnTo>
                  <a:lnTo>
                    <a:pt x="2417" y="505"/>
                  </a:lnTo>
                  <a:lnTo>
                    <a:pt x="2417" y="502"/>
                  </a:lnTo>
                  <a:lnTo>
                    <a:pt x="2420" y="501"/>
                  </a:lnTo>
                  <a:lnTo>
                    <a:pt x="2420" y="501"/>
                  </a:lnTo>
                  <a:lnTo>
                    <a:pt x="2431" y="495"/>
                  </a:lnTo>
                  <a:lnTo>
                    <a:pt x="2444" y="488"/>
                  </a:lnTo>
                  <a:lnTo>
                    <a:pt x="2444" y="488"/>
                  </a:lnTo>
                  <a:lnTo>
                    <a:pt x="2450" y="483"/>
                  </a:lnTo>
                  <a:lnTo>
                    <a:pt x="2452" y="481"/>
                  </a:lnTo>
                  <a:lnTo>
                    <a:pt x="2452" y="481"/>
                  </a:lnTo>
                  <a:lnTo>
                    <a:pt x="2455" y="478"/>
                  </a:lnTo>
                  <a:lnTo>
                    <a:pt x="2458" y="476"/>
                  </a:lnTo>
                  <a:lnTo>
                    <a:pt x="2461" y="476"/>
                  </a:lnTo>
                  <a:lnTo>
                    <a:pt x="2462" y="475"/>
                  </a:lnTo>
                  <a:lnTo>
                    <a:pt x="2462" y="475"/>
                  </a:lnTo>
                  <a:lnTo>
                    <a:pt x="2465" y="472"/>
                  </a:lnTo>
                  <a:lnTo>
                    <a:pt x="2471" y="468"/>
                  </a:lnTo>
                  <a:lnTo>
                    <a:pt x="2478" y="465"/>
                  </a:lnTo>
                  <a:lnTo>
                    <a:pt x="2489" y="462"/>
                  </a:lnTo>
                  <a:lnTo>
                    <a:pt x="2489" y="462"/>
                  </a:lnTo>
                  <a:lnTo>
                    <a:pt x="2501" y="459"/>
                  </a:lnTo>
                  <a:lnTo>
                    <a:pt x="2512" y="454"/>
                  </a:lnTo>
                  <a:lnTo>
                    <a:pt x="2519" y="449"/>
                  </a:lnTo>
                  <a:lnTo>
                    <a:pt x="2522" y="448"/>
                  </a:lnTo>
                  <a:lnTo>
                    <a:pt x="2522" y="446"/>
                  </a:lnTo>
                  <a:lnTo>
                    <a:pt x="2522" y="446"/>
                  </a:lnTo>
                  <a:lnTo>
                    <a:pt x="2524" y="444"/>
                  </a:lnTo>
                  <a:lnTo>
                    <a:pt x="2525" y="444"/>
                  </a:lnTo>
                  <a:lnTo>
                    <a:pt x="2528" y="444"/>
                  </a:lnTo>
                  <a:lnTo>
                    <a:pt x="2529" y="445"/>
                  </a:lnTo>
                  <a:lnTo>
                    <a:pt x="2529" y="445"/>
                  </a:lnTo>
                  <a:lnTo>
                    <a:pt x="2531" y="446"/>
                  </a:lnTo>
                  <a:lnTo>
                    <a:pt x="2534" y="446"/>
                  </a:lnTo>
                  <a:lnTo>
                    <a:pt x="2544" y="448"/>
                  </a:lnTo>
                  <a:lnTo>
                    <a:pt x="2544" y="448"/>
                  </a:lnTo>
                  <a:lnTo>
                    <a:pt x="2552" y="451"/>
                  </a:lnTo>
                  <a:lnTo>
                    <a:pt x="2556" y="449"/>
                  </a:lnTo>
                  <a:lnTo>
                    <a:pt x="2561" y="446"/>
                  </a:lnTo>
                  <a:lnTo>
                    <a:pt x="2561" y="446"/>
                  </a:lnTo>
                  <a:lnTo>
                    <a:pt x="2563" y="442"/>
                  </a:lnTo>
                  <a:lnTo>
                    <a:pt x="2562" y="439"/>
                  </a:lnTo>
                  <a:lnTo>
                    <a:pt x="2561" y="436"/>
                  </a:lnTo>
                  <a:lnTo>
                    <a:pt x="2561" y="434"/>
                  </a:lnTo>
                  <a:lnTo>
                    <a:pt x="2561" y="434"/>
                  </a:lnTo>
                  <a:lnTo>
                    <a:pt x="2559" y="431"/>
                  </a:lnTo>
                  <a:lnTo>
                    <a:pt x="2555" y="427"/>
                  </a:lnTo>
                  <a:lnTo>
                    <a:pt x="2552" y="422"/>
                  </a:lnTo>
                  <a:lnTo>
                    <a:pt x="2551" y="421"/>
                  </a:lnTo>
                  <a:lnTo>
                    <a:pt x="2551" y="419"/>
                  </a:lnTo>
                  <a:lnTo>
                    <a:pt x="2551" y="419"/>
                  </a:lnTo>
                  <a:lnTo>
                    <a:pt x="2551" y="414"/>
                  </a:lnTo>
                  <a:lnTo>
                    <a:pt x="2546" y="408"/>
                  </a:lnTo>
                  <a:lnTo>
                    <a:pt x="2544" y="404"/>
                  </a:lnTo>
                  <a:lnTo>
                    <a:pt x="2541" y="404"/>
                  </a:lnTo>
                  <a:lnTo>
                    <a:pt x="2541" y="404"/>
                  </a:lnTo>
                  <a:lnTo>
                    <a:pt x="2541" y="404"/>
                  </a:lnTo>
                  <a:lnTo>
                    <a:pt x="2538" y="404"/>
                  </a:lnTo>
                  <a:lnTo>
                    <a:pt x="2534" y="402"/>
                  </a:lnTo>
                  <a:lnTo>
                    <a:pt x="2532" y="401"/>
                  </a:lnTo>
                  <a:lnTo>
                    <a:pt x="2531" y="398"/>
                  </a:lnTo>
                  <a:lnTo>
                    <a:pt x="2531" y="398"/>
                  </a:lnTo>
                  <a:lnTo>
                    <a:pt x="2529" y="392"/>
                  </a:lnTo>
                  <a:lnTo>
                    <a:pt x="2528" y="391"/>
                  </a:lnTo>
                  <a:lnTo>
                    <a:pt x="2525" y="392"/>
                  </a:lnTo>
                  <a:lnTo>
                    <a:pt x="2525" y="392"/>
                  </a:lnTo>
                  <a:lnTo>
                    <a:pt x="2522" y="394"/>
                  </a:lnTo>
                  <a:lnTo>
                    <a:pt x="2518" y="394"/>
                  </a:lnTo>
                  <a:lnTo>
                    <a:pt x="2514" y="392"/>
                  </a:lnTo>
                  <a:lnTo>
                    <a:pt x="2512" y="390"/>
                  </a:lnTo>
                  <a:lnTo>
                    <a:pt x="2512" y="390"/>
                  </a:lnTo>
                  <a:lnTo>
                    <a:pt x="2512" y="388"/>
                  </a:lnTo>
                  <a:lnTo>
                    <a:pt x="2512" y="387"/>
                  </a:lnTo>
                  <a:lnTo>
                    <a:pt x="2517" y="384"/>
                  </a:lnTo>
                  <a:lnTo>
                    <a:pt x="2522" y="384"/>
                  </a:lnTo>
                  <a:lnTo>
                    <a:pt x="2528" y="385"/>
                  </a:lnTo>
                  <a:lnTo>
                    <a:pt x="2528" y="385"/>
                  </a:lnTo>
                  <a:lnTo>
                    <a:pt x="2532" y="387"/>
                  </a:lnTo>
                  <a:lnTo>
                    <a:pt x="2534" y="390"/>
                  </a:lnTo>
                  <a:lnTo>
                    <a:pt x="2535" y="391"/>
                  </a:lnTo>
                  <a:lnTo>
                    <a:pt x="2536" y="392"/>
                  </a:lnTo>
                  <a:lnTo>
                    <a:pt x="2536" y="392"/>
                  </a:lnTo>
                  <a:lnTo>
                    <a:pt x="2541" y="394"/>
                  </a:lnTo>
                  <a:lnTo>
                    <a:pt x="2545" y="394"/>
                  </a:lnTo>
                  <a:lnTo>
                    <a:pt x="2551" y="392"/>
                  </a:lnTo>
                  <a:lnTo>
                    <a:pt x="2555" y="391"/>
                  </a:lnTo>
                  <a:lnTo>
                    <a:pt x="2555" y="391"/>
                  </a:lnTo>
                  <a:lnTo>
                    <a:pt x="2566" y="387"/>
                  </a:lnTo>
                  <a:lnTo>
                    <a:pt x="2572" y="384"/>
                  </a:lnTo>
                  <a:lnTo>
                    <a:pt x="2576" y="381"/>
                  </a:lnTo>
                  <a:lnTo>
                    <a:pt x="2576" y="381"/>
                  </a:lnTo>
                  <a:lnTo>
                    <a:pt x="2578" y="378"/>
                  </a:lnTo>
                  <a:lnTo>
                    <a:pt x="2578" y="375"/>
                  </a:lnTo>
                  <a:lnTo>
                    <a:pt x="2578" y="374"/>
                  </a:lnTo>
                  <a:lnTo>
                    <a:pt x="2581" y="372"/>
                  </a:lnTo>
                  <a:lnTo>
                    <a:pt x="2581" y="372"/>
                  </a:lnTo>
                  <a:lnTo>
                    <a:pt x="2583" y="370"/>
                  </a:lnTo>
                  <a:lnTo>
                    <a:pt x="2582" y="367"/>
                  </a:lnTo>
                  <a:lnTo>
                    <a:pt x="2581" y="365"/>
                  </a:lnTo>
                  <a:lnTo>
                    <a:pt x="2578" y="363"/>
                  </a:lnTo>
                  <a:lnTo>
                    <a:pt x="2578" y="363"/>
                  </a:lnTo>
                  <a:lnTo>
                    <a:pt x="2576" y="361"/>
                  </a:lnTo>
                  <a:lnTo>
                    <a:pt x="2575" y="358"/>
                  </a:lnTo>
                  <a:lnTo>
                    <a:pt x="2576" y="355"/>
                  </a:lnTo>
                  <a:lnTo>
                    <a:pt x="2579" y="355"/>
                  </a:lnTo>
                  <a:lnTo>
                    <a:pt x="2579" y="355"/>
                  </a:lnTo>
                  <a:lnTo>
                    <a:pt x="2581" y="354"/>
                  </a:lnTo>
                  <a:lnTo>
                    <a:pt x="2582" y="353"/>
                  </a:lnTo>
                  <a:lnTo>
                    <a:pt x="2583" y="351"/>
                  </a:lnTo>
                  <a:lnTo>
                    <a:pt x="2585" y="350"/>
                  </a:lnTo>
                  <a:lnTo>
                    <a:pt x="2585" y="350"/>
                  </a:lnTo>
                  <a:lnTo>
                    <a:pt x="2588" y="350"/>
                  </a:lnTo>
                  <a:lnTo>
                    <a:pt x="2590" y="350"/>
                  </a:lnTo>
                  <a:lnTo>
                    <a:pt x="2593" y="350"/>
                  </a:lnTo>
                  <a:lnTo>
                    <a:pt x="2593" y="350"/>
                  </a:lnTo>
                  <a:lnTo>
                    <a:pt x="2596" y="348"/>
                  </a:lnTo>
                  <a:lnTo>
                    <a:pt x="2595" y="351"/>
                  </a:lnTo>
                  <a:lnTo>
                    <a:pt x="2592" y="358"/>
                  </a:lnTo>
                  <a:lnTo>
                    <a:pt x="2592" y="358"/>
                  </a:lnTo>
                  <a:lnTo>
                    <a:pt x="2590" y="361"/>
                  </a:lnTo>
                  <a:lnTo>
                    <a:pt x="2593" y="364"/>
                  </a:lnTo>
                  <a:lnTo>
                    <a:pt x="2595" y="367"/>
                  </a:lnTo>
                  <a:lnTo>
                    <a:pt x="2598" y="368"/>
                  </a:lnTo>
                  <a:lnTo>
                    <a:pt x="2598" y="368"/>
                  </a:lnTo>
                  <a:lnTo>
                    <a:pt x="2599" y="370"/>
                  </a:lnTo>
                  <a:lnTo>
                    <a:pt x="2603" y="371"/>
                  </a:lnTo>
                  <a:lnTo>
                    <a:pt x="2609" y="371"/>
                  </a:lnTo>
                  <a:lnTo>
                    <a:pt x="2613" y="370"/>
                  </a:lnTo>
                  <a:lnTo>
                    <a:pt x="2613" y="370"/>
                  </a:lnTo>
                  <a:lnTo>
                    <a:pt x="2616" y="368"/>
                  </a:lnTo>
                  <a:lnTo>
                    <a:pt x="2620" y="368"/>
                  </a:lnTo>
                  <a:lnTo>
                    <a:pt x="2627" y="371"/>
                  </a:lnTo>
                  <a:lnTo>
                    <a:pt x="2635" y="374"/>
                  </a:lnTo>
                  <a:lnTo>
                    <a:pt x="2637" y="375"/>
                  </a:lnTo>
                  <a:lnTo>
                    <a:pt x="2639" y="377"/>
                  </a:lnTo>
                  <a:lnTo>
                    <a:pt x="2639" y="377"/>
                  </a:lnTo>
                  <a:lnTo>
                    <a:pt x="2640" y="381"/>
                  </a:lnTo>
                  <a:lnTo>
                    <a:pt x="2642" y="384"/>
                  </a:lnTo>
                  <a:lnTo>
                    <a:pt x="2645" y="388"/>
                  </a:lnTo>
                  <a:lnTo>
                    <a:pt x="2650" y="391"/>
                  </a:lnTo>
                  <a:lnTo>
                    <a:pt x="2650" y="391"/>
                  </a:lnTo>
                  <a:lnTo>
                    <a:pt x="2656" y="392"/>
                  </a:lnTo>
                  <a:lnTo>
                    <a:pt x="2660" y="394"/>
                  </a:lnTo>
                  <a:lnTo>
                    <a:pt x="2664" y="395"/>
                  </a:lnTo>
                  <a:lnTo>
                    <a:pt x="2666" y="397"/>
                  </a:lnTo>
                  <a:lnTo>
                    <a:pt x="2666" y="397"/>
                  </a:lnTo>
                  <a:lnTo>
                    <a:pt x="2667" y="400"/>
                  </a:lnTo>
                  <a:lnTo>
                    <a:pt x="2669" y="401"/>
                  </a:lnTo>
                  <a:lnTo>
                    <a:pt x="2672" y="401"/>
                  </a:lnTo>
                  <a:lnTo>
                    <a:pt x="2674" y="401"/>
                  </a:lnTo>
                  <a:lnTo>
                    <a:pt x="2674" y="401"/>
                  </a:lnTo>
                  <a:lnTo>
                    <a:pt x="2677" y="401"/>
                  </a:lnTo>
                  <a:lnTo>
                    <a:pt x="2680" y="402"/>
                  </a:lnTo>
                  <a:lnTo>
                    <a:pt x="2682" y="404"/>
                  </a:lnTo>
                  <a:lnTo>
                    <a:pt x="2684" y="402"/>
                  </a:lnTo>
                  <a:lnTo>
                    <a:pt x="2684" y="402"/>
                  </a:lnTo>
                  <a:lnTo>
                    <a:pt x="2686" y="401"/>
                  </a:lnTo>
                  <a:lnTo>
                    <a:pt x="2689" y="401"/>
                  </a:lnTo>
                  <a:lnTo>
                    <a:pt x="2690" y="402"/>
                  </a:lnTo>
                  <a:lnTo>
                    <a:pt x="2693" y="401"/>
                  </a:lnTo>
                  <a:lnTo>
                    <a:pt x="2693" y="401"/>
                  </a:lnTo>
                  <a:lnTo>
                    <a:pt x="2694" y="400"/>
                  </a:lnTo>
                  <a:lnTo>
                    <a:pt x="2693" y="398"/>
                  </a:lnTo>
                  <a:lnTo>
                    <a:pt x="2690" y="395"/>
                  </a:lnTo>
                  <a:lnTo>
                    <a:pt x="2687" y="394"/>
                  </a:lnTo>
                  <a:lnTo>
                    <a:pt x="2686" y="392"/>
                  </a:lnTo>
                  <a:lnTo>
                    <a:pt x="2686" y="391"/>
                  </a:lnTo>
                  <a:lnTo>
                    <a:pt x="2686" y="391"/>
                  </a:lnTo>
                  <a:lnTo>
                    <a:pt x="2687" y="391"/>
                  </a:lnTo>
                  <a:lnTo>
                    <a:pt x="2689" y="391"/>
                  </a:lnTo>
                  <a:lnTo>
                    <a:pt x="2691" y="392"/>
                  </a:lnTo>
                  <a:lnTo>
                    <a:pt x="2694" y="394"/>
                  </a:lnTo>
                  <a:lnTo>
                    <a:pt x="2694" y="394"/>
                  </a:lnTo>
                  <a:lnTo>
                    <a:pt x="2694" y="392"/>
                  </a:lnTo>
                  <a:lnTo>
                    <a:pt x="2694" y="390"/>
                  </a:lnTo>
                  <a:lnTo>
                    <a:pt x="2694" y="387"/>
                  </a:lnTo>
                  <a:lnTo>
                    <a:pt x="2696" y="385"/>
                  </a:lnTo>
                  <a:lnTo>
                    <a:pt x="2696" y="385"/>
                  </a:lnTo>
                  <a:lnTo>
                    <a:pt x="2696" y="382"/>
                  </a:lnTo>
                  <a:lnTo>
                    <a:pt x="2696" y="378"/>
                  </a:lnTo>
                  <a:lnTo>
                    <a:pt x="2694" y="372"/>
                  </a:lnTo>
                  <a:lnTo>
                    <a:pt x="2693" y="370"/>
                  </a:lnTo>
                  <a:lnTo>
                    <a:pt x="2693" y="370"/>
                  </a:lnTo>
                  <a:lnTo>
                    <a:pt x="2691" y="368"/>
                  </a:lnTo>
                  <a:lnTo>
                    <a:pt x="2693" y="367"/>
                  </a:lnTo>
                  <a:lnTo>
                    <a:pt x="2694" y="367"/>
                  </a:lnTo>
                  <a:lnTo>
                    <a:pt x="2699" y="368"/>
                  </a:lnTo>
                  <a:lnTo>
                    <a:pt x="2699" y="368"/>
                  </a:lnTo>
                  <a:lnTo>
                    <a:pt x="2703" y="370"/>
                  </a:lnTo>
                  <a:lnTo>
                    <a:pt x="2707" y="371"/>
                  </a:lnTo>
                  <a:lnTo>
                    <a:pt x="2716" y="371"/>
                  </a:lnTo>
                  <a:lnTo>
                    <a:pt x="2716" y="371"/>
                  </a:lnTo>
                  <a:lnTo>
                    <a:pt x="2717" y="371"/>
                  </a:lnTo>
                  <a:lnTo>
                    <a:pt x="2717" y="370"/>
                  </a:lnTo>
                  <a:lnTo>
                    <a:pt x="2716" y="368"/>
                  </a:lnTo>
                  <a:lnTo>
                    <a:pt x="2713" y="367"/>
                  </a:lnTo>
                  <a:lnTo>
                    <a:pt x="2713" y="367"/>
                  </a:lnTo>
                  <a:lnTo>
                    <a:pt x="2710" y="367"/>
                  </a:lnTo>
                  <a:lnTo>
                    <a:pt x="2711" y="365"/>
                  </a:lnTo>
                  <a:lnTo>
                    <a:pt x="2713" y="365"/>
                  </a:lnTo>
                  <a:lnTo>
                    <a:pt x="2716" y="365"/>
                  </a:lnTo>
                  <a:lnTo>
                    <a:pt x="2716" y="365"/>
                  </a:lnTo>
                  <a:lnTo>
                    <a:pt x="2721" y="368"/>
                  </a:lnTo>
                  <a:lnTo>
                    <a:pt x="2723" y="368"/>
                  </a:lnTo>
                  <a:lnTo>
                    <a:pt x="2724" y="367"/>
                  </a:lnTo>
                  <a:lnTo>
                    <a:pt x="2724" y="367"/>
                  </a:lnTo>
                  <a:lnTo>
                    <a:pt x="2727" y="361"/>
                  </a:lnTo>
                  <a:lnTo>
                    <a:pt x="2730" y="358"/>
                  </a:lnTo>
                  <a:lnTo>
                    <a:pt x="2733" y="358"/>
                  </a:lnTo>
                  <a:lnTo>
                    <a:pt x="2733" y="358"/>
                  </a:lnTo>
                  <a:lnTo>
                    <a:pt x="2736" y="358"/>
                  </a:lnTo>
                  <a:lnTo>
                    <a:pt x="2737" y="357"/>
                  </a:lnTo>
                  <a:lnTo>
                    <a:pt x="2737" y="355"/>
                  </a:lnTo>
                  <a:lnTo>
                    <a:pt x="2734" y="354"/>
                  </a:lnTo>
                  <a:lnTo>
                    <a:pt x="2734" y="354"/>
                  </a:lnTo>
                  <a:close/>
                  <a:moveTo>
                    <a:pt x="1413" y="664"/>
                  </a:moveTo>
                  <a:lnTo>
                    <a:pt x="1413" y="664"/>
                  </a:lnTo>
                  <a:lnTo>
                    <a:pt x="1407" y="668"/>
                  </a:lnTo>
                  <a:lnTo>
                    <a:pt x="1400" y="673"/>
                  </a:lnTo>
                  <a:lnTo>
                    <a:pt x="1387" y="678"/>
                  </a:lnTo>
                  <a:lnTo>
                    <a:pt x="1376" y="683"/>
                  </a:lnTo>
                  <a:lnTo>
                    <a:pt x="1373" y="687"/>
                  </a:lnTo>
                  <a:lnTo>
                    <a:pt x="1371" y="690"/>
                  </a:lnTo>
                  <a:lnTo>
                    <a:pt x="1371" y="690"/>
                  </a:lnTo>
                  <a:lnTo>
                    <a:pt x="1370" y="693"/>
                  </a:lnTo>
                  <a:lnTo>
                    <a:pt x="1367" y="695"/>
                  </a:lnTo>
                  <a:lnTo>
                    <a:pt x="1361" y="698"/>
                  </a:lnTo>
                  <a:lnTo>
                    <a:pt x="1356" y="700"/>
                  </a:lnTo>
                  <a:lnTo>
                    <a:pt x="1343" y="701"/>
                  </a:lnTo>
                  <a:lnTo>
                    <a:pt x="1339" y="701"/>
                  </a:lnTo>
                  <a:lnTo>
                    <a:pt x="1336" y="700"/>
                  </a:lnTo>
                  <a:lnTo>
                    <a:pt x="1336" y="700"/>
                  </a:lnTo>
                  <a:lnTo>
                    <a:pt x="1337" y="698"/>
                  </a:lnTo>
                  <a:lnTo>
                    <a:pt x="1339" y="698"/>
                  </a:lnTo>
                  <a:lnTo>
                    <a:pt x="1349" y="694"/>
                  </a:lnTo>
                  <a:lnTo>
                    <a:pt x="1359" y="690"/>
                  </a:lnTo>
                  <a:lnTo>
                    <a:pt x="1364" y="685"/>
                  </a:lnTo>
                  <a:lnTo>
                    <a:pt x="1367" y="681"/>
                  </a:lnTo>
                  <a:lnTo>
                    <a:pt x="1367" y="681"/>
                  </a:lnTo>
                  <a:lnTo>
                    <a:pt x="1370" y="675"/>
                  </a:lnTo>
                  <a:lnTo>
                    <a:pt x="1374" y="671"/>
                  </a:lnTo>
                  <a:lnTo>
                    <a:pt x="1386" y="663"/>
                  </a:lnTo>
                  <a:lnTo>
                    <a:pt x="1398" y="653"/>
                  </a:lnTo>
                  <a:lnTo>
                    <a:pt x="1404" y="647"/>
                  </a:lnTo>
                  <a:lnTo>
                    <a:pt x="1410" y="640"/>
                  </a:lnTo>
                  <a:lnTo>
                    <a:pt x="1410" y="640"/>
                  </a:lnTo>
                  <a:lnTo>
                    <a:pt x="1415" y="630"/>
                  </a:lnTo>
                  <a:lnTo>
                    <a:pt x="1421" y="619"/>
                  </a:lnTo>
                  <a:lnTo>
                    <a:pt x="1425" y="610"/>
                  </a:lnTo>
                  <a:lnTo>
                    <a:pt x="1428" y="609"/>
                  </a:lnTo>
                  <a:lnTo>
                    <a:pt x="1430" y="607"/>
                  </a:lnTo>
                  <a:lnTo>
                    <a:pt x="1430" y="607"/>
                  </a:lnTo>
                  <a:lnTo>
                    <a:pt x="1431" y="610"/>
                  </a:lnTo>
                  <a:lnTo>
                    <a:pt x="1431" y="616"/>
                  </a:lnTo>
                  <a:lnTo>
                    <a:pt x="1428" y="633"/>
                  </a:lnTo>
                  <a:lnTo>
                    <a:pt x="1425" y="641"/>
                  </a:lnTo>
                  <a:lnTo>
                    <a:pt x="1421" y="651"/>
                  </a:lnTo>
                  <a:lnTo>
                    <a:pt x="1417" y="658"/>
                  </a:lnTo>
                  <a:lnTo>
                    <a:pt x="1413" y="664"/>
                  </a:lnTo>
                  <a:lnTo>
                    <a:pt x="1413" y="664"/>
                  </a:lnTo>
                  <a:close/>
                  <a:moveTo>
                    <a:pt x="1472" y="108"/>
                  </a:moveTo>
                  <a:lnTo>
                    <a:pt x="1472" y="108"/>
                  </a:lnTo>
                  <a:lnTo>
                    <a:pt x="1469" y="111"/>
                  </a:lnTo>
                  <a:lnTo>
                    <a:pt x="1467" y="112"/>
                  </a:lnTo>
                  <a:lnTo>
                    <a:pt x="1464" y="114"/>
                  </a:lnTo>
                  <a:lnTo>
                    <a:pt x="1462" y="114"/>
                  </a:lnTo>
                  <a:lnTo>
                    <a:pt x="1464" y="115"/>
                  </a:lnTo>
                  <a:lnTo>
                    <a:pt x="1464" y="115"/>
                  </a:lnTo>
                  <a:lnTo>
                    <a:pt x="1465" y="118"/>
                  </a:lnTo>
                  <a:lnTo>
                    <a:pt x="1469" y="118"/>
                  </a:lnTo>
                  <a:lnTo>
                    <a:pt x="1479" y="118"/>
                  </a:lnTo>
                  <a:lnTo>
                    <a:pt x="1488" y="115"/>
                  </a:lnTo>
                  <a:lnTo>
                    <a:pt x="1491" y="114"/>
                  </a:lnTo>
                  <a:lnTo>
                    <a:pt x="1492" y="111"/>
                  </a:lnTo>
                  <a:lnTo>
                    <a:pt x="1492" y="111"/>
                  </a:lnTo>
                  <a:lnTo>
                    <a:pt x="1491" y="108"/>
                  </a:lnTo>
                  <a:lnTo>
                    <a:pt x="1489" y="106"/>
                  </a:lnTo>
                  <a:lnTo>
                    <a:pt x="1484" y="105"/>
                  </a:lnTo>
                  <a:lnTo>
                    <a:pt x="1477" y="105"/>
                  </a:lnTo>
                  <a:lnTo>
                    <a:pt x="1474" y="106"/>
                  </a:lnTo>
                  <a:lnTo>
                    <a:pt x="1472" y="108"/>
                  </a:lnTo>
                  <a:lnTo>
                    <a:pt x="1472" y="108"/>
                  </a:lnTo>
                  <a:close/>
                  <a:moveTo>
                    <a:pt x="546" y="146"/>
                  </a:moveTo>
                  <a:lnTo>
                    <a:pt x="546" y="146"/>
                  </a:lnTo>
                  <a:lnTo>
                    <a:pt x="546" y="149"/>
                  </a:lnTo>
                  <a:lnTo>
                    <a:pt x="545" y="152"/>
                  </a:lnTo>
                  <a:lnTo>
                    <a:pt x="541" y="153"/>
                  </a:lnTo>
                  <a:lnTo>
                    <a:pt x="535" y="153"/>
                  </a:lnTo>
                  <a:lnTo>
                    <a:pt x="535" y="153"/>
                  </a:lnTo>
                  <a:lnTo>
                    <a:pt x="532" y="153"/>
                  </a:lnTo>
                  <a:lnTo>
                    <a:pt x="532" y="155"/>
                  </a:lnTo>
                  <a:lnTo>
                    <a:pt x="533" y="158"/>
                  </a:lnTo>
                  <a:lnTo>
                    <a:pt x="538" y="161"/>
                  </a:lnTo>
                  <a:lnTo>
                    <a:pt x="541" y="165"/>
                  </a:lnTo>
                  <a:lnTo>
                    <a:pt x="541" y="165"/>
                  </a:lnTo>
                  <a:lnTo>
                    <a:pt x="541" y="166"/>
                  </a:lnTo>
                  <a:lnTo>
                    <a:pt x="539" y="168"/>
                  </a:lnTo>
                  <a:lnTo>
                    <a:pt x="536" y="168"/>
                  </a:lnTo>
                  <a:lnTo>
                    <a:pt x="532" y="170"/>
                  </a:lnTo>
                  <a:lnTo>
                    <a:pt x="532" y="172"/>
                  </a:lnTo>
                  <a:lnTo>
                    <a:pt x="531" y="175"/>
                  </a:lnTo>
                  <a:lnTo>
                    <a:pt x="531" y="175"/>
                  </a:lnTo>
                  <a:lnTo>
                    <a:pt x="531" y="176"/>
                  </a:lnTo>
                  <a:lnTo>
                    <a:pt x="528" y="178"/>
                  </a:lnTo>
                  <a:lnTo>
                    <a:pt x="522" y="179"/>
                  </a:lnTo>
                  <a:lnTo>
                    <a:pt x="515" y="179"/>
                  </a:lnTo>
                  <a:lnTo>
                    <a:pt x="512" y="182"/>
                  </a:lnTo>
                  <a:lnTo>
                    <a:pt x="511" y="185"/>
                  </a:lnTo>
                  <a:lnTo>
                    <a:pt x="511" y="185"/>
                  </a:lnTo>
                  <a:lnTo>
                    <a:pt x="511" y="188"/>
                  </a:lnTo>
                  <a:lnTo>
                    <a:pt x="511" y="190"/>
                  </a:lnTo>
                  <a:lnTo>
                    <a:pt x="514" y="192"/>
                  </a:lnTo>
                  <a:lnTo>
                    <a:pt x="515" y="193"/>
                  </a:lnTo>
                  <a:lnTo>
                    <a:pt x="521" y="193"/>
                  </a:lnTo>
                  <a:lnTo>
                    <a:pt x="528" y="195"/>
                  </a:lnTo>
                  <a:lnTo>
                    <a:pt x="528" y="195"/>
                  </a:lnTo>
                  <a:lnTo>
                    <a:pt x="529" y="195"/>
                  </a:lnTo>
                  <a:lnTo>
                    <a:pt x="531" y="196"/>
                  </a:lnTo>
                  <a:lnTo>
                    <a:pt x="529" y="199"/>
                  </a:lnTo>
                  <a:lnTo>
                    <a:pt x="528" y="202"/>
                  </a:lnTo>
                  <a:lnTo>
                    <a:pt x="528" y="205"/>
                  </a:lnTo>
                  <a:lnTo>
                    <a:pt x="531" y="206"/>
                  </a:lnTo>
                  <a:lnTo>
                    <a:pt x="531" y="206"/>
                  </a:lnTo>
                  <a:lnTo>
                    <a:pt x="533" y="207"/>
                  </a:lnTo>
                  <a:lnTo>
                    <a:pt x="536" y="207"/>
                  </a:lnTo>
                  <a:lnTo>
                    <a:pt x="538" y="206"/>
                  </a:lnTo>
                  <a:lnTo>
                    <a:pt x="536" y="200"/>
                  </a:lnTo>
                  <a:lnTo>
                    <a:pt x="536" y="200"/>
                  </a:lnTo>
                  <a:lnTo>
                    <a:pt x="536" y="199"/>
                  </a:lnTo>
                  <a:lnTo>
                    <a:pt x="538" y="198"/>
                  </a:lnTo>
                  <a:lnTo>
                    <a:pt x="543" y="200"/>
                  </a:lnTo>
                  <a:lnTo>
                    <a:pt x="546" y="202"/>
                  </a:lnTo>
                  <a:lnTo>
                    <a:pt x="549" y="205"/>
                  </a:lnTo>
                  <a:lnTo>
                    <a:pt x="551" y="207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8" y="212"/>
                  </a:lnTo>
                  <a:lnTo>
                    <a:pt x="548" y="215"/>
                  </a:lnTo>
                  <a:lnTo>
                    <a:pt x="551" y="216"/>
                  </a:lnTo>
                  <a:lnTo>
                    <a:pt x="553" y="217"/>
                  </a:lnTo>
                  <a:lnTo>
                    <a:pt x="562" y="220"/>
                  </a:lnTo>
                  <a:lnTo>
                    <a:pt x="569" y="222"/>
                  </a:lnTo>
                  <a:lnTo>
                    <a:pt x="569" y="222"/>
                  </a:lnTo>
                  <a:lnTo>
                    <a:pt x="593" y="225"/>
                  </a:lnTo>
                  <a:lnTo>
                    <a:pt x="606" y="225"/>
                  </a:lnTo>
                  <a:lnTo>
                    <a:pt x="609" y="223"/>
                  </a:lnTo>
                  <a:lnTo>
                    <a:pt x="612" y="222"/>
                  </a:lnTo>
                  <a:lnTo>
                    <a:pt x="612" y="222"/>
                  </a:lnTo>
                  <a:lnTo>
                    <a:pt x="610" y="219"/>
                  </a:lnTo>
                  <a:lnTo>
                    <a:pt x="609" y="217"/>
                  </a:lnTo>
                  <a:lnTo>
                    <a:pt x="605" y="213"/>
                  </a:lnTo>
                  <a:lnTo>
                    <a:pt x="597" y="209"/>
                  </a:lnTo>
                  <a:lnTo>
                    <a:pt x="589" y="202"/>
                  </a:lnTo>
                  <a:lnTo>
                    <a:pt x="589" y="202"/>
                  </a:lnTo>
                  <a:lnTo>
                    <a:pt x="582" y="193"/>
                  </a:lnTo>
                  <a:lnTo>
                    <a:pt x="579" y="183"/>
                  </a:lnTo>
                  <a:lnTo>
                    <a:pt x="578" y="179"/>
                  </a:lnTo>
                  <a:lnTo>
                    <a:pt x="578" y="173"/>
                  </a:lnTo>
                  <a:lnTo>
                    <a:pt x="580" y="170"/>
                  </a:lnTo>
                  <a:lnTo>
                    <a:pt x="583" y="168"/>
                  </a:lnTo>
                  <a:lnTo>
                    <a:pt x="583" y="168"/>
                  </a:lnTo>
                  <a:lnTo>
                    <a:pt x="587" y="165"/>
                  </a:lnTo>
                  <a:lnTo>
                    <a:pt x="589" y="162"/>
                  </a:lnTo>
                  <a:lnTo>
                    <a:pt x="590" y="158"/>
                  </a:lnTo>
                  <a:lnTo>
                    <a:pt x="592" y="153"/>
                  </a:lnTo>
                  <a:lnTo>
                    <a:pt x="593" y="152"/>
                  </a:lnTo>
                  <a:lnTo>
                    <a:pt x="596" y="149"/>
                  </a:lnTo>
                  <a:lnTo>
                    <a:pt x="596" y="149"/>
                  </a:lnTo>
                  <a:lnTo>
                    <a:pt x="600" y="145"/>
                  </a:lnTo>
                  <a:lnTo>
                    <a:pt x="602" y="142"/>
                  </a:lnTo>
                  <a:lnTo>
                    <a:pt x="605" y="138"/>
                  </a:lnTo>
                  <a:lnTo>
                    <a:pt x="606" y="133"/>
                  </a:lnTo>
                  <a:lnTo>
                    <a:pt x="607" y="132"/>
                  </a:lnTo>
                  <a:lnTo>
                    <a:pt x="610" y="132"/>
                  </a:lnTo>
                  <a:lnTo>
                    <a:pt x="610" y="132"/>
                  </a:lnTo>
                  <a:lnTo>
                    <a:pt x="613" y="131"/>
                  </a:lnTo>
                  <a:lnTo>
                    <a:pt x="615" y="131"/>
                  </a:lnTo>
                  <a:lnTo>
                    <a:pt x="615" y="126"/>
                  </a:lnTo>
                  <a:lnTo>
                    <a:pt x="615" y="124"/>
                  </a:lnTo>
                  <a:lnTo>
                    <a:pt x="616" y="122"/>
                  </a:lnTo>
                  <a:lnTo>
                    <a:pt x="619" y="121"/>
                  </a:lnTo>
                  <a:lnTo>
                    <a:pt x="619" y="121"/>
                  </a:lnTo>
                  <a:lnTo>
                    <a:pt x="622" y="121"/>
                  </a:lnTo>
                  <a:lnTo>
                    <a:pt x="624" y="118"/>
                  </a:lnTo>
                  <a:lnTo>
                    <a:pt x="629" y="114"/>
                  </a:lnTo>
                  <a:lnTo>
                    <a:pt x="629" y="109"/>
                  </a:lnTo>
                  <a:lnTo>
                    <a:pt x="629" y="105"/>
                  </a:lnTo>
                  <a:lnTo>
                    <a:pt x="629" y="105"/>
                  </a:lnTo>
                  <a:lnTo>
                    <a:pt x="629" y="104"/>
                  </a:lnTo>
                  <a:lnTo>
                    <a:pt x="630" y="104"/>
                  </a:lnTo>
                  <a:lnTo>
                    <a:pt x="634" y="104"/>
                  </a:lnTo>
                  <a:lnTo>
                    <a:pt x="639" y="102"/>
                  </a:lnTo>
                  <a:lnTo>
                    <a:pt x="642" y="102"/>
                  </a:lnTo>
                  <a:lnTo>
                    <a:pt x="644" y="101"/>
                  </a:lnTo>
                  <a:lnTo>
                    <a:pt x="644" y="101"/>
                  </a:lnTo>
                  <a:lnTo>
                    <a:pt x="646" y="98"/>
                  </a:lnTo>
                  <a:lnTo>
                    <a:pt x="649" y="98"/>
                  </a:lnTo>
                  <a:lnTo>
                    <a:pt x="656" y="97"/>
                  </a:lnTo>
                  <a:lnTo>
                    <a:pt x="661" y="95"/>
                  </a:lnTo>
                  <a:lnTo>
                    <a:pt x="664" y="92"/>
                  </a:lnTo>
                  <a:lnTo>
                    <a:pt x="666" y="91"/>
                  </a:lnTo>
                  <a:lnTo>
                    <a:pt x="666" y="91"/>
                  </a:lnTo>
                  <a:lnTo>
                    <a:pt x="669" y="87"/>
                  </a:lnTo>
                  <a:lnTo>
                    <a:pt x="677" y="82"/>
                  </a:lnTo>
                  <a:lnTo>
                    <a:pt x="700" y="72"/>
                  </a:lnTo>
                  <a:lnTo>
                    <a:pt x="728" y="64"/>
                  </a:lnTo>
                  <a:lnTo>
                    <a:pt x="755" y="57"/>
                  </a:lnTo>
                  <a:lnTo>
                    <a:pt x="755" y="57"/>
                  </a:lnTo>
                  <a:lnTo>
                    <a:pt x="775" y="51"/>
                  </a:lnTo>
                  <a:lnTo>
                    <a:pt x="784" y="47"/>
                  </a:lnTo>
                  <a:lnTo>
                    <a:pt x="791" y="42"/>
                  </a:lnTo>
                  <a:lnTo>
                    <a:pt x="795" y="40"/>
                  </a:lnTo>
                  <a:lnTo>
                    <a:pt x="798" y="35"/>
                  </a:lnTo>
                  <a:lnTo>
                    <a:pt x="798" y="31"/>
                  </a:lnTo>
                  <a:lnTo>
                    <a:pt x="797" y="28"/>
                  </a:lnTo>
                  <a:lnTo>
                    <a:pt x="797" y="28"/>
                  </a:lnTo>
                  <a:lnTo>
                    <a:pt x="791" y="25"/>
                  </a:lnTo>
                  <a:lnTo>
                    <a:pt x="785" y="25"/>
                  </a:lnTo>
                  <a:lnTo>
                    <a:pt x="778" y="25"/>
                  </a:lnTo>
                  <a:lnTo>
                    <a:pt x="770" y="27"/>
                  </a:lnTo>
                  <a:lnTo>
                    <a:pt x="755" y="32"/>
                  </a:lnTo>
                  <a:lnTo>
                    <a:pt x="747" y="38"/>
                  </a:lnTo>
                  <a:lnTo>
                    <a:pt x="747" y="38"/>
                  </a:lnTo>
                  <a:lnTo>
                    <a:pt x="744" y="40"/>
                  </a:lnTo>
                  <a:lnTo>
                    <a:pt x="740" y="41"/>
                  </a:lnTo>
                  <a:lnTo>
                    <a:pt x="734" y="41"/>
                  </a:lnTo>
                  <a:lnTo>
                    <a:pt x="727" y="42"/>
                  </a:lnTo>
                  <a:lnTo>
                    <a:pt x="721" y="44"/>
                  </a:lnTo>
                  <a:lnTo>
                    <a:pt x="721" y="44"/>
                  </a:lnTo>
                  <a:lnTo>
                    <a:pt x="714" y="47"/>
                  </a:lnTo>
                  <a:lnTo>
                    <a:pt x="704" y="48"/>
                  </a:lnTo>
                  <a:lnTo>
                    <a:pt x="696" y="50"/>
                  </a:lnTo>
                  <a:lnTo>
                    <a:pt x="693" y="48"/>
                  </a:lnTo>
                  <a:lnTo>
                    <a:pt x="688" y="47"/>
                  </a:lnTo>
                  <a:lnTo>
                    <a:pt x="688" y="47"/>
                  </a:lnTo>
                  <a:lnTo>
                    <a:pt x="686" y="45"/>
                  </a:lnTo>
                  <a:lnTo>
                    <a:pt x="683" y="45"/>
                  </a:lnTo>
                  <a:lnTo>
                    <a:pt x="676" y="48"/>
                  </a:lnTo>
                  <a:lnTo>
                    <a:pt x="670" y="51"/>
                  </a:lnTo>
                  <a:lnTo>
                    <a:pt x="666" y="52"/>
                  </a:lnTo>
                  <a:lnTo>
                    <a:pt x="666" y="52"/>
                  </a:lnTo>
                  <a:lnTo>
                    <a:pt x="660" y="52"/>
                  </a:lnTo>
                  <a:lnTo>
                    <a:pt x="656" y="55"/>
                  </a:lnTo>
                  <a:lnTo>
                    <a:pt x="650" y="57"/>
                  </a:lnTo>
                  <a:lnTo>
                    <a:pt x="646" y="58"/>
                  </a:lnTo>
                  <a:lnTo>
                    <a:pt x="646" y="58"/>
                  </a:lnTo>
                  <a:lnTo>
                    <a:pt x="639" y="58"/>
                  </a:lnTo>
                  <a:lnTo>
                    <a:pt x="633" y="61"/>
                  </a:lnTo>
                  <a:lnTo>
                    <a:pt x="627" y="64"/>
                  </a:lnTo>
                  <a:lnTo>
                    <a:pt x="624" y="67"/>
                  </a:lnTo>
                  <a:lnTo>
                    <a:pt x="624" y="67"/>
                  </a:lnTo>
                  <a:lnTo>
                    <a:pt x="622" y="69"/>
                  </a:lnTo>
                  <a:lnTo>
                    <a:pt x="617" y="71"/>
                  </a:lnTo>
                  <a:lnTo>
                    <a:pt x="613" y="72"/>
                  </a:lnTo>
                  <a:lnTo>
                    <a:pt x="613" y="74"/>
                  </a:lnTo>
                  <a:lnTo>
                    <a:pt x="612" y="75"/>
                  </a:lnTo>
                  <a:lnTo>
                    <a:pt x="612" y="75"/>
                  </a:lnTo>
                  <a:lnTo>
                    <a:pt x="610" y="78"/>
                  </a:lnTo>
                  <a:lnTo>
                    <a:pt x="607" y="81"/>
                  </a:lnTo>
                  <a:lnTo>
                    <a:pt x="602" y="81"/>
                  </a:lnTo>
                  <a:lnTo>
                    <a:pt x="599" y="79"/>
                  </a:lnTo>
                  <a:lnTo>
                    <a:pt x="599" y="79"/>
                  </a:lnTo>
                  <a:lnTo>
                    <a:pt x="596" y="78"/>
                  </a:lnTo>
                  <a:lnTo>
                    <a:pt x="595" y="78"/>
                  </a:lnTo>
                  <a:lnTo>
                    <a:pt x="592" y="81"/>
                  </a:lnTo>
                  <a:lnTo>
                    <a:pt x="592" y="85"/>
                  </a:lnTo>
                  <a:lnTo>
                    <a:pt x="592" y="88"/>
                  </a:lnTo>
                  <a:lnTo>
                    <a:pt x="595" y="91"/>
                  </a:lnTo>
                  <a:lnTo>
                    <a:pt x="595" y="91"/>
                  </a:lnTo>
                  <a:lnTo>
                    <a:pt x="596" y="92"/>
                  </a:lnTo>
                  <a:lnTo>
                    <a:pt x="595" y="94"/>
                  </a:lnTo>
                  <a:lnTo>
                    <a:pt x="592" y="97"/>
                  </a:lnTo>
                  <a:lnTo>
                    <a:pt x="586" y="98"/>
                  </a:lnTo>
                  <a:lnTo>
                    <a:pt x="585" y="99"/>
                  </a:lnTo>
                  <a:lnTo>
                    <a:pt x="586" y="101"/>
                  </a:lnTo>
                  <a:lnTo>
                    <a:pt x="586" y="101"/>
                  </a:lnTo>
                  <a:lnTo>
                    <a:pt x="586" y="102"/>
                  </a:lnTo>
                  <a:lnTo>
                    <a:pt x="586" y="104"/>
                  </a:lnTo>
                  <a:lnTo>
                    <a:pt x="583" y="105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11"/>
                  </a:lnTo>
                  <a:lnTo>
                    <a:pt x="580" y="111"/>
                  </a:lnTo>
                  <a:lnTo>
                    <a:pt x="580" y="112"/>
                  </a:lnTo>
                  <a:lnTo>
                    <a:pt x="580" y="114"/>
                  </a:lnTo>
                  <a:lnTo>
                    <a:pt x="578" y="115"/>
                  </a:lnTo>
                  <a:lnTo>
                    <a:pt x="568" y="118"/>
                  </a:lnTo>
                  <a:lnTo>
                    <a:pt x="568" y="118"/>
                  </a:lnTo>
                  <a:lnTo>
                    <a:pt x="562" y="121"/>
                  </a:lnTo>
                  <a:lnTo>
                    <a:pt x="560" y="124"/>
                  </a:lnTo>
                  <a:lnTo>
                    <a:pt x="559" y="126"/>
                  </a:lnTo>
                  <a:lnTo>
                    <a:pt x="560" y="128"/>
                  </a:lnTo>
                  <a:lnTo>
                    <a:pt x="562" y="129"/>
                  </a:lnTo>
                  <a:lnTo>
                    <a:pt x="565" y="129"/>
                  </a:lnTo>
                  <a:lnTo>
                    <a:pt x="565" y="129"/>
                  </a:lnTo>
                  <a:lnTo>
                    <a:pt x="568" y="131"/>
                  </a:lnTo>
                  <a:lnTo>
                    <a:pt x="566" y="132"/>
                  </a:lnTo>
                  <a:lnTo>
                    <a:pt x="562" y="135"/>
                  </a:lnTo>
                  <a:lnTo>
                    <a:pt x="560" y="136"/>
                  </a:lnTo>
                  <a:lnTo>
                    <a:pt x="560" y="139"/>
                  </a:lnTo>
                  <a:lnTo>
                    <a:pt x="560" y="139"/>
                  </a:lnTo>
                  <a:lnTo>
                    <a:pt x="560" y="141"/>
                  </a:lnTo>
                  <a:lnTo>
                    <a:pt x="559" y="142"/>
                  </a:lnTo>
                  <a:lnTo>
                    <a:pt x="553" y="143"/>
                  </a:lnTo>
                  <a:lnTo>
                    <a:pt x="549" y="143"/>
                  </a:lnTo>
                  <a:lnTo>
                    <a:pt x="548" y="145"/>
                  </a:lnTo>
                  <a:lnTo>
                    <a:pt x="546" y="146"/>
                  </a:lnTo>
                  <a:lnTo>
                    <a:pt x="546" y="14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9" name="Freeform 344">
              <a:extLst>
                <a:ext uri="{FF2B5EF4-FFF2-40B4-BE49-F238E27FC236}">
                  <a16:creationId xmlns:a16="http://schemas.microsoft.com/office/drawing/2014/main" id="{29405940-FC14-8689-6A86-0EE14A7E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474" y="4252028"/>
              <a:ext cx="436537" cy="451334"/>
            </a:xfrm>
            <a:custGeom>
              <a:avLst/>
              <a:gdLst/>
              <a:ahLst/>
              <a:cxnLst>
                <a:cxn ang="0">
                  <a:pos x="261" y="151"/>
                </a:cxn>
                <a:cxn ang="0">
                  <a:pos x="263" y="131"/>
                </a:cxn>
                <a:cxn ang="0">
                  <a:pos x="259" y="124"/>
                </a:cxn>
                <a:cxn ang="0">
                  <a:pos x="266" y="111"/>
                </a:cxn>
                <a:cxn ang="0">
                  <a:pos x="271" y="98"/>
                </a:cxn>
                <a:cxn ang="0">
                  <a:pos x="278" y="73"/>
                </a:cxn>
                <a:cxn ang="0">
                  <a:pos x="283" y="64"/>
                </a:cxn>
                <a:cxn ang="0">
                  <a:pos x="295" y="51"/>
                </a:cxn>
                <a:cxn ang="0">
                  <a:pos x="289" y="43"/>
                </a:cxn>
                <a:cxn ang="0">
                  <a:pos x="272" y="13"/>
                </a:cxn>
                <a:cxn ang="0">
                  <a:pos x="259" y="13"/>
                </a:cxn>
                <a:cxn ang="0">
                  <a:pos x="245" y="14"/>
                </a:cxn>
                <a:cxn ang="0">
                  <a:pos x="235" y="3"/>
                </a:cxn>
                <a:cxn ang="0">
                  <a:pos x="207" y="2"/>
                </a:cxn>
                <a:cxn ang="0">
                  <a:pos x="192" y="4"/>
                </a:cxn>
                <a:cxn ang="0">
                  <a:pos x="168" y="10"/>
                </a:cxn>
                <a:cxn ang="0">
                  <a:pos x="158" y="22"/>
                </a:cxn>
                <a:cxn ang="0">
                  <a:pos x="114" y="6"/>
                </a:cxn>
                <a:cxn ang="0">
                  <a:pos x="97" y="30"/>
                </a:cxn>
                <a:cxn ang="0">
                  <a:pos x="90" y="57"/>
                </a:cxn>
                <a:cxn ang="0">
                  <a:pos x="77" y="97"/>
                </a:cxn>
                <a:cxn ang="0">
                  <a:pos x="64" y="113"/>
                </a:cxn>
                <a:cxn ang="0">
                  <a:pos x="59" y="148"/>
                </a:cxn>
                <a:cxn ang="0">
                  <a:pos x="50" y="160"/>
                </a:cxn>
                <a:cxn ang="0">
                  <a:pos x="39" y="164"/>
                </a:cxn>
                <a:cxn ang="0">
                  <a:pos x="23" y="164"/>
                </a:cxn>
                <a:cxn ang="0">
                  <a:pos x="0" y="169"/>
                </a:cxn>
                <a:cxn ang="0">
                  <a:pos x="12" y="185"/>
                </a:cxn>
                <a:cxn ang="0">
                  <a:pos x="70" y="188"/>
                </a:cxn>
                <a:cxn ang="0">
                  <a:pos x="74" y="205"/>
                </a:cxn>
                <a:cxn ang="0">
                  <a:pos x="90" y="219"/>
                </a:cxn>
                <a:cxn ang="0">
                  <a:pos x="110" y="215"/>
                </a:cxn>
                <a:cxn ang="0">
                  <a:pos x="123" y="201"/>
                </a:cxn>
                <a:cxn ang="0">
                  <a:pos x="135" y="205"/>
                </a:cxn>
                <a:cxn ang="0">
                  <a:pos x="148" y="218"/>
                </a:cxn>
                <a:cxn ang="0">
                  <a:pos x="147" y="242"/>
                </a:cxn>
                <a:cxn ang="0">
                  <a:pos x="155" y="256"/>
                </a:cxn>
                <a:cxn ang="0">
                  <a:pos x="158" y="268"/>
                </a:cxn>
                <a:cxn ang="0">
                  <a:pos x="178" y="263"/>
                </a:cxn>
                <a:cxn ang="0">
                  <a:pos x="187" y="268"/>
                </a:cxn>
                <a:cxn ang="0">
                  <a:pos x="199" y="269"/>
                </a:cxn>
                <a:cxn ang="0">
                  <a:pos x="205" y="278"/>
                </a:cxn>
                <a:cxn ang="0">
                  <a:pos x="219" y="282"/>
                </a:cxn>
                <a:cxn ang="0">
                  <a:pos x="228" y="278"/>
                </a:cxn>
                <a:cxn ang="0">
                  <a:pos x="241" y="286"/>
                </a:cxn>
                <a:cxn ang="0">
                  <a:pos x="255" y="296"/>
                </a:cxn>
                <a:cxn ang="0">
                  <a:pos x="271" y="303"/>
                </a:cxn>
                <a:cxn ang="0">
                  <a:pos x="273" y="289"/>
                </a:cxn>
                <a:cxn ang="0">
                  <a:pos x="261" y="288"/>
                </a:cxn>
                <a:cxn ang="0">
                  <a:pos x="249" y="273"/>
                </a:cxn>
                <a:cxn ang="0">
                  <a:pos x="255" y="245"/>
                </a:cxn>
                <a:cxn ang="0">
                  <a:pos x="256" y="233"/>
                </a:cxn>
                <a:cxn ang="0">
                  <a:pos x="261" y="224"/>
                </a:cxn>
                <a:cxn ang="0">
                  <a:pos x="281" y="219"/>
                </a:cxn>
                <a:cxn ang="0">
                  <a:pos x="269" y="201"/>
                </a:cxn>
              </a:cxnLst>
              <a:rect l="0" t="0" r="r" b="b"/>
              <a:pathLst>
                <a:path w="295" h="305">
                  <a:moveTo>
                    <a:pt x="269" y="201"/>
                  </a:moveTo>
                  <a:lnTo>
                    <a:pt x="269" y="201"/>
                  </a:lnTo>
                  <a:lnTo>
                    <a:pt x="266" y="198"/>
                  </a:lnTo>
                  <a:lnTo>
                    <a:pt x="265" y="191"/>
                  </a:lnTo>
                  <a:lnTo>
                    <a:pt x="262" y="171"/>
                  </a:lnTo>
                  <a:lnTo>
                    <a:pt x="261" y="151"/>
                  </a:lnTo>
                  <a:lnTo>
                    <a:pt x="262" y="144"/>
                  </a:lnTo>
                  <a:lnTo>
                    <a:pt x="262" y="141"/>
                  </a:lnTo>
                  <a:lnTo>
                    <a:pt x="262" y="141"/>
                  </a:lnTo>
                  <a:lnTo>
                    <a:pt x="263" y="142"/>
                  </a:lnTo>
                  <a:lnTo>
                    <a:pt x="263" y="131"/>
                  </a:lnTo>
                  <a:lnTo>
                    <a:pt x="263" y="131"/>
                  </a:lnTo>
                  <a:lnTo>
                    <a:pt x="262" y="131"/>
                  </a:lnTo>
                  <a:lnTo>
                    <a:pt x="262" y="131"/>
                  </a:lnTo>
                  <a:lnTo>
                    <a:pt x="261" y="130"/>
                  </a:lnTo>
                  <a:lnTo>
                    <a:pt x="259" y="125"/>
                  </a:lnTo>
                  <a:lnTo>
                    <a:pt x="259" y="125"/>
                  </a:lnTo>
                  <a:lnTo>
                    <a:pt x="259" y="124"/>
                  </a:lnTo>
                  <a:lnTo>
                    <a:pt x="261" y="123"/>
                  </a:lnTo>
                  <a:lnTo>
                    <a:pt x="262" y="121"/>
                  </a:lnTo>
                  <a:lnTo>
                    <a:pt x="262" y="121"/>
                  </a:lnTo>
                  <a:lnTo>
                    <a:pt x="262" y="117"/>
                  </a:lnTo>
                  <a:lnTo>
                    <a:pt x="263" y="113"/>
                  </a:lnTo>
                  <a:lnTo>
                    <a:pt x="266" y="111"/>
                  </a:lnTo>
                  <a:lnTo>
                    <a:pt x="266" y="111"/>
                  </a:lnTo>
                  <a:lnTo>
                    <a:pt x="268" y="110"/>
                  </a:lnTo>
                  <a:lnTo>
                    <a:pt x="268" y="110"/>
                  </a:lnTo>
                  <a:lnTo>
                    <a:pt x="269" y="104"/>
                  </a:lnTo>
                  <a:lnTo>
                    <a:pt x="271" y="98"/>
                  </a:lnTo>
                  <a:lnTo>
                    <a:pt x="271" y="98"/>
                  </a:lnTo>
                  <a:lnTo>
                    <a:pt x="271" y="91"/>
                  </a:lnTo>
                  <a:lnTo>
                    <a:pt x="273" y="84"/>
                  </a:lnTo>
                  <a:lnTo>
                    <a:pt x="273" y="84"/>
                  </a:lnTo>
                  <a:lnTo>
                    <a:pt x="275" y="77"/>
                  </a:lnTo>
                  <a:lnTo>
                    <a:pt x="275" y="74"/>
                  </a:lnTo>
                  <a:lnTo>
                    <a:pt x="278" y="73"/>
                  </a:lnTo>
                  <a:lnTo>
                    <a:pt x="278" y="73"/>
                  </a:lnTo>
                  <a:lnTo>
                    <a:pt x="279" y="70"/>
                  </a:lnTo>
                  <a:lnTo>
                    <a:pt x="281" y="68"/>
                  </a:lnTo>
                  <a:lnTo>
                    <a:pt x="281" y="66"/>
                  </a:lnTo>
                  <a:lnTo>
                    <a:pt x="283" y="64"/>
                  </a:lnTo>
                  <a:lnTo>
                    <a:pt x="283" y="64"/>
                  </a:lnTo>
                  <a:lnTo>
                    <a:pt x="288" y="61"/>
                  </a:lnTo>
                  <a:lnTo>
                    <a:pt x="291" y="59"/>
                  </a:lnTo>
                  <a:lnTo>
                    <a:pt x="291" y="59"/>
                  </a:lnTo>
                  <a:lnTo>
                    <a:pt x="292" y="56"/>
                  </a:lnTo>
                  <a:lnTo>
                    <a:pt x="293" y="53"/>
                  </a:lnTo>
                  <a:lnTo>
                    <a:pt x="295" y="51"/>
                  </a:lnTo>
                  <a:lnTo>
                    <a:pt x="295" y="51"/>
                  </a:lnTo>
                  <a:lnTo>
                    <a:pt x="293" y="49"/>
                  </a:lnTo>
                  <a:lnTo>
                    <a:pt x="292" y="47"/>
                  </a:lnTo>
                  <a:lnTo>
                    <a:pt x="291" y="46"/>
                  </a:lnTo>
                  <a:lnTo>
                    <a:pt x="289" y="43"/>
                  </a:lnTo>
                  <a:lnTo>
                    <a:pt x="289" y="43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72" y="13"/>
                  </a:lnTo>
                  <a:lnTo>
                    <a:pt x="272" y="13"/>
                  </a:lnTo>
                  <a:lnTo>
                    <a:pt x="269" y="13"/>
                  </a:lnTo>
                  <a:lnTo>
                    <a:pt x="268" y="14"/>
                  </a:lnTo>
                  <a:lnTo>
                    <a:pt x="265" y="16"/>
                  </a:lnTo>
                  <a:lnTo>
                    <a:pt x="265" y="16"/>
                  </a:lnTo>
                  <a:lnTo>
                    <a:pt x="262" y="13"/>
                  </a:lnTo>
                  <a:lnTo>
                    <a:pt x="259" y="13"/>
                  </a:lnTo>
                  <a:lnTo>
                    <a:pt x="255" y="14"/>
                  </a:lnTo>
                  <a:lnTo>
                    <a:pt x="255" y="14"/>
                  </a:lnTo>
                  <a:lnTo>
                    <a:pt x="252" y="16"/>
                  </a:lnTo>
                  <a:lnTo>
                    <a:pt x="249" y="16"/>
                  </a:lnTo>
                  <a:lnTo>
                    <a:pt x="245" y="14"/>
                  </a:lnTo>
                  <a:lnTo>
                    <a:pt x="245" y="14"/>
                  </a:lnTo>
                  <a:lnTo>
                    <a:pt x="244" y="13"/>
                  </a:lnTo>
                  <a:lnTo>
                    <a:pt x="241" y="10"/>
                  </a:lnTo>
                  <a:lnTo>
                    <a:pt x="239" y="6"/>
                  </a:lnTo>
                  <a:lnTo>
                    <a:pt x="239" y="6"/>
                  </a:lnTo>
                  <a:lnTo>
                    <a:pt x="236" y="4"/>
                  </a:lnTo>
                  <a:lnTo>
                    <a:pt x="235" y="3"/>
                  </a:lnTo>
                  <a:lnTo>
                    <a:pt x="235" y="3"/>
                  </a:lnTo>
                  <a:lnTo>
                    <a:pt x="222" y="4"/>
                  </a:lnTo>
                  <a:lnTo>
                    <a:pt x="222" y="4"/>
                  </a:lnTo>
                  <a:lnTo>
                    <a:pt x="215" y="2"/>
                  </a:lnTo>
                  <a:lnTo>
                    <a:pt x="209" y="0"/>
                  </a:lnTo>
                  <a:lnTo>
                    <a:pt x="207" y="2"/>
                  </a:lnTo>
                  <a:lnTo>
                    <a:pt x="205" y="3"/>
                  </a:lnTo>
                  <a:lnTo>
                    <a:pt x="205" y="3"/>
                  </a:lnTo>
                  <a:lnTo>
                    <a:pt x="202" y="6"/>
                  </a:lnTo>
                  <a:lnTo>
                    <a:pt x="199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87" y="6"/>
                  </a:lnTo>
                  <a:lnTo>
                    <a:pt x="182" y="7"/>
                  </a:lnTo>
                  <a:lnTo>
                    <a:pt x="175" y="10"/>
                  </a:lnTo>
                  <a:lnTo>
                    <a:pt x="175" y="10"/>
                  </a:lnTo>
                  <a:lnTo>
                    <a:pt x="172" y="10"/>
                  </a:lnTo>
                  <a:lnTo>
                    <a:pt x="168" y="10"/>
                  </a:lnTo>
                  <a:lnTo>
                    <a:pt x="165" y="9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1" y="13"/>
                  </a:lnTo>
                  <a:lnTo>
                    <a:pt x="160" y="16"/>
                  </a:lnTo>
                  <a:lnTo>
                    <a:pt x="158" y="22"/>
                  </a:lnTo>
                  <a:lnTo>
                    <a:pt x="127" y="14"/>
                  </a:lnTo>
                  <a:lnTo>
                    <a:pt x="127" y="14"/>
                  </a:lnTo>
                  <a:lnTo>
                    <a:pt x="123" y="10"/>
                  </a:lnTo>
                  <a:lnTo>
                    <a:pt x="118" y="7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1" y="6"/>
                  </a:lnTo>
                  <a:lnTo>
                    <a:pt x="108" y="7"/>
                  </a:lnTo>
                  <a:lnTo>
                    <a:pt x="103" y="13"/>
                  </a:lnTo>
                  <a:lnTo>
                    <a:pt x="97" y="19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7" y="34"/>
                  </a:lnTo>
                  <a:lnTo>
                    <a:pt x="97" y="39"/>
                  </a:lnTo>
                  <a:lnTo>
                    <a:pt x="94" y="46"/>
                  </a:lnTo>
                  <a:lnTo>
                    <a:pt x="94" y="46"/>
                  </a:lnTo>
                  <a:lnTo>
                    <a:pt x="91" y="53"/>
                  </a:lnTo>
                  <a:lnTo>
                    <a:pt x="90" y="57"/>
                  </a:lnTo>
                  <a:lnTo>
                    <a:pt x="89" y="63"/>
                  </a:lnTo>
                  <a:lnTo>
                    <a:pt x="89" y="63"/>
                  </a:lnTo>
                  <a:lnTo>
                    <a:pt x="87" y="71"/>
                  </a:lnTo>
                  <a:lnTo>
                    <a:pt x="83" y="81"/>
                  </a:lnTo>
                  <a:lnTo>
                    <a:pt x="79" y="9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77" y="100"/>
                  </a:lnTo>
                  <a:lnTo>
                    <a:pt x="74" y="103"/>
                  </a:lnTo>
                  <a:lnTo>
                    <a:pt x="70" y="107"/>
                  </a:lnTo>
                  <a:lnTo>
                    <a:pt x="66" y="111"/>
                  </a:lnTo>
                  <a:lnTo>
                    <a:pt x="64" y="113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1" y="141"/>
                  </a:lnTo>
                  <a:lnTo>
                    <a:pt x="61" y="141"/>
                  </a:lnTo>
                  <a:lnTo>
                    <a:pt x="61" y="147"/>
                  </a:lnTo>
                  <a:lnTo>
                    <a:pt x="59" y="148"/>
                  </a:lnTo>
                  <a:lnTo>
                    <a:pt x="57" y="148"/>
                  </a:lnTo>
                  <a:lnTo>
                    <a:pt x="56" y="154"/>
                  </a:lnTo>
                  <a:lnTo>
                    <a:pt x="56" y="154"/>
                  </a:lnTo>
                  <a:lnTo>
                    <a:pt x="56" y="158"/>
                  </a:lnTo>
                  <a:lnTo>
                    <a:pt x="53" y="160"/>
                  </a:lnTo>
                  <a:lnTo>
                    <a:pt x="50" y="160"/>
                  </a:lnTo>
                  <a:lnTo>
                    <a:pt x="46" y="162"/>
                  </a:lnTo>
                  <a:lnTo>
                    <a:pt x="46" y="162"/>
                  </a:lnTo>
                  <a:lnTo>
                    <a:pt x="42" y="167"/>
                  </a:lnTo>
                  <a:lnTo>
                    <a:pt x="40" y="165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1"/>
                  </a:lnTo>
                  <a:lnTo>
                    <a:pt x="36" y="160"/>
                  </a:lnTo>
                  <a:lnTo>
                    <a:pt x="32" y="160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3" y="164"/>
                  </a:lnTo>
                  <a:lnTo>
                    <a:pt x="20" y="164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0" y="164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5" y="178"/>
                  </a:lnTo>
                  <a:lnTo>
                    <a:pt x="6" y="187"/>
                  </a:lnTo>
                  <a:lnTo>
                    <a:pt x="6" y="187"/>
                  </a:lnTo>
                  <a:lnTo>
                    <a:pt x="6" y="188"/>
                  </a:lnTo>
                  <a:lnTo>
                    <a:pt x="6" y="188"/>
                  </a:lnTo>
                  <a:lnTo>
                    <a:pt x="12" y="185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43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70" y="188"/>
                  </a:lnTo>
                  <a:lnTo>
                    <a:pt x="70" y="192"/>
                  </a:lnTo>
                  <a:lnTo>
                    <a:pt x="70" y="197"/>
                  </a:lnTo>
                  <a:lnTo>
                    <a:pt x="70" y="197"/>
                  </a:lnTo>
                  <a:lnTo>
                    <a:pt x="70" y="201"/>
                  </a:lnTo>
                  <a:lnTo>
                    <a:pt x="71" y="202"/>
                  </a:lnTo>
                  <a:lnTo>
                    <a:pt x="74" y="205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80" y="215"/>
                  </a:lnTo>
                  <a:lnTo>
                    <a:pt x="83" y="218"/>
                  </a:lnTo>
                  <a:lnTo>
                    <a:pt x="86" y="219"/>
                  </a:lnTo>
                  <a:lnTo>
                    <a:pt x="90" y="219"/>
                  </a:lnTo>
                  <a:lnTo>
                    <a:pt x="90" y="219"/>
                  </a:lnTo>
                  <a:lnTo>
                    <a:pt x="101" y="216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10" y="216"/>
                  </a:lnTo>
                  <a:lnTo>
                    <a:pt x="110" y="215"/>
                  </a:lnTo>
                  <a:lnTo>
                    <a:pt x="111" y="211"/>
                  </a:lnTo>
                  <a:lnTo>
                    <a:pt x="113" y="205"/>
                  </a:lnTo>
                  <a:lnTo>
                    <a:pt x="116" y="202"/>
                  </a:lnTo>
                  <a:lnTo>
                    <a:pt x="116" y="202"/>
                  </a:lnTo>
                  <a:lnTo>
                    <a:pt x="120" y="201"/>
                  </a:lnTo>
                  <a:lnTo>
                    <a:pt x="123" y="201"/>
                  </a:lnTo>
                  <a:lnTo>
                    <a:pt x="128" y="202"/>
                  </a:lnTo>
                  <a:lnTo>
                    <a:pt x="128" y="202"/>
                  </a:lnTo>
                  <a:lnTo>
                    <a:pt x="130" y="204"/>
                  </a:lnTo>
                  <a:lnTo>
                    <a:pt x="131" y="205"/>
                  </a:lnTo>
                  <a:lnTo>
                    <a:pt x="135" y="205"/>
                  </a:lnTo>
                  <a:lnTo>
                    <a:pt x="135" y="205"/>
                  </a:lnTo>
                  <a:lnTo>
                    <a:pt x="144" y="205"/>
                  </a:lnTo>
                  <a:lnTo>
                    <a:pt x="145" y="205"/>
                  </a:lnTo>
                  <a:lnTo>
                    <a:pt x="147" y="208"/>
                  </a:lnTo>
                  <a:lnTo>
                    <a:pt x="147" y="208"/>
                  </a:lnTo>
                  <a:lnTo>
                    <a:pt x="147" y="215"/>
                  </a:lnTo>
                  <a:lnTo>
                    <a:pt x="148" y="218"/>
                  </a:lnTo>
                  <a:lnTo>
                    <a:pt x="150" y="221"/>
                  </a:lnTo>
                  <a:lnTo>
                    <a:pt x="150" y="221"/>
                  </a:lnTo>
                  <a:lnTo>
                    <a:pt x="150" y="225"/>
                  </a:lnTo>
                  <a:lnTo>
                    <a:pt x="148" y="232"/>
                  </a:lnTo>
                  <a:lnTo>
                    <a:pt x="147" y="239"/>
                  </a:lnTo>
                  <a:lnTo>
                    <a:pt x="147" y="242"/>
                  </a:lnTo>
                  <a:lnTo>
                    <a:pt x="147" y="243"/>
                  </a:lnTo>
                  <a:lnTo>
                    <a:pt x="147" y="243"/>
                  </a:lnTo>
                  <a:lnTo>
                    <a:pt x="153" y="249"/>
                  </a:lnTo>
                  <a:lnTo>
                    <a:pt x="155" y="253"/>
                  </a:lnTo>
                  <a:lnTo>
                    <a:pt x="155" y="256"/>
                  </a:lnTo>
                  <a:lnTo>
                    <a:pt x="155" y="256"/>
                  </a:lnTo>
                  <a:lnTo>
                    <a:pt x="154" y="263"/>
                  </a:lnTo>
                  <a:lnTo>
                    <a:pt x="154" y="268"/>
                  </a:lnTo>
                  <a:lnTo>
                    <a:pt x="155" y="269"/>
                  </a:lnTo>
                  <a:lnTo>
                    <a:pt x="155" y="269"/>
                  </a:lnTo>
                  <a:lnTo>
                    <a:pt x="157" y="269"/>
                  </a:lnTo>
                  <a:lnTo>
                    <a:pt x="158" y="268"/>
                  </a:lnTo>
                  <a:lnTo>
                    <a:pt x="161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71" y="265"/>
                  </a:lnTo>
                  <a:lnTo>
                    <a:pt x="178" y="263"/>
                  </a:lnTo>
                  <a:lnTo>
                    <a:pt x="178" y="263"/>
                  </a:lnTo>
                  <a:lnTo>
                    <a:pt x="180" y="263"/>
                  </a:lnTo>
                  <a:lnTo>
                    <a:pt x="182" y="263"/>
                  </a:lnTo>
                  <a:lnTo>
                    <a:pt x="182" y="263"/>
                  </a:lnTo>
                  <a:lnTo>
                    <a:pt x="185" y="266"/>
                  </a:lnTo>
                  <a:lnTo>
                    <a:pt x="187" y="268"/>
                  </a:lnTo>
                  <a:lnTo>
                    <a:pt x="187" y="268"/>
                  </a:lnTo>
                  <a:lnTo>
                    <a:pt x="188" y="270"/>
                  </a:lnTo>
                  <a:lnTo>
                    <a:pt x="190" y="270"/>
                  </a:lnTo>
                  <a:lnTo>
                    <a:pt x="191" y="270"/>
                  </a:lnTo>
                  <a:lnTo>
                    <a:pt x="191" y="270"/>
                  </a:lnTo>
                  <a:lnTo>
                    <a:pt x="197" y="269"/>
                  </a:lnTo>
                  <a:lnTo>
                    <a:pt x="199" y="269"/>
                  </a:lnTo>
                  <a:lnTo>
                    <a:pt x="201" y="270"/>
                  </a:lnTo>
                  <a:lnTo>
                    <a:pt x="201" y="270"/>
                  </a:lnTo>
                  <a:lnTo>
                    <a:pt x="201" y="273"/>
                  </a:lnTo>
                  <a:lnTo>
                    <a:pt x="202" y="276"/>
                  </a:lnTo>
                  <a:lnTo>
                    <a:pt x="204" y="278"/>
                  </a:lnTo>
                  <a:lnTo>
                    <a:pt x="205" y="278"/>
                  </a:lnTo>
                  <a:lnTo>
                    <a:pt x="205" y="278"/>
                  </a:lnTo>
                  <a:lnTo>
                    <a:pt x="208" y="278"/>
                  </a:lnTo>
                  <a:lnTo>
                    <a:pt x="212" y="280"/>
                  </a:lnTo>
                  <a:lnTo>
                    <a:pt x="217" y="282"/>
                  </a:lnTo>
                  <a:lnTo>
                    <a:pt x="219" y="282"/>
                  </a:lnTo>
                  <a:lnTo>
                    <a:pt x="219" y="282"/>
                  </a:lnTo>
                  <a:lnTo>
                    <a:pt x="224" y="282"/>
                  </a:lnTo>
                  <a:lnTo>
                    <a:pt x="225" y="282"/>
                  </a:lnTo>
                  <a:lnTo>
                    <a:pt x="227" y="280"/>
                  </a:lnTo>
                  <a:lnTo>
                    <a:pt x="227" y="280"/>
                  </a:lnTo>
                  <a:lnTo>
                    <a:pt x="227" y="279"/>
                  </a:lnTo>
                  <a:lnTo>
                    <a:pt x="228" y="278"/>
                  </a:lnTo>
                  <a:lnTo>
                    <a:pt x="231" y="276"/>
                  </a:lnTo>
                  <a:lnTo>
                    <a:pt x="232" y="278"/>
                  </a:lnTo>
                  <a:lnTo>
                    <a:pt x="232" y="278"/>
                  </a:lnTo>
                  <a:lnTo>
                    <a:pt x="235" y="283"/>
                  </a:lnTo>
                  <a:lnTo>
                    <a:pt x="238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8" y="288"/>
                  </a:lnTo>
                  <a:lnTo>
                    <a:pt x="251" y="288"/>
                  </a:lnTo>
                  <a:lnTo>
                    <a:pt x="252" y="289"/>
                  </a:lnTo>
                  <a:lnTo>
                    <a:pt x="252" y="289"/>
                  </a:lnTo>
                  <a:lnTo>
                    <a:pt x="255" y="296"/>
                  </a:lnTo>
                  <a:lnTo>
                    <a:pt x="256" y="300"/>
                  </a:lnTo>
                  <a:lnTo>
                    <a:pt x="259" y="303"/>
                  </a:lnTo>
                  <a:lnTo>
                    <a:pt x="259" y="303"/>
                  </a:lnTo>
                  <a:lnTo>
                    <a:pt x="262" y="305"/>
                  </a:lnTo>
                  <a:lnTo>
                    <a:pt x="266" y="305"/>
                  </a:lnTo>
                  <a:lnTo>
                    <a:pt x="271" y="303"/>
                  </a:lnTo>
                  <a:lnTo>
                    <a:pt x="271" y="303"/>
                  </a:lnTo>
                  <a:lnTo>
                    <a:pt x="272" y="302"/>
                  </a:lnTo>
                  <a:lnTo>
                    <a:pt x="273" y="299"/>
                  </a:lnTo>
                  <a:lnTo>
                    <a:pt x="273" y="296"/>
                  </a:lnTo>
                  <a:lnTo>
                    <a:pt x="273" y="296"/>
                  </a:lnTo>
                  <a:lnTo>
                    <a:pt x="273" y="289"/>
                  </a:lnTo>
                  <a:lnTo>
                    <a:pt x="272" y="286"/>
                  </a:lnTo>
                  <a:lnTo>
                    <a:pt x="271" y="285"/>
                  </a:lnTo>
                  <a:lnTo>
                    <a:pt x="271" y="285"/>
                  </a:lnTo>
                  <a:lnTo>
                    <a:pt x="266" y="288"/>
                  </a:lnTo>
                  <a:lnTo>
                    <a:pt x="263" y="288"/>
                  </a:lnTo>
                  <a:lnTo>
                    <a:pt x="261" y="288"/>
                  </a:lnTo>
                  <a:lnTo>
                    <a:pt x="261" y="288"/>
                  </a:lnTo>
                  <a:lnTo>
                    <a:pt x="256" y="286"/>
                  </a:lnTo>
                  <a:lnTo>
                    <a:pt x="254" y="282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49" y="273"/>
                  </a:lnTo>
                  <a:lnTo>
                    <a:pt x="251" y="269"/>
                  </a:lnTo>
                  <a:lnTo>
                    <a:pt x="252" y="265"/>
                  </a:lnTo>
                  <a:lnTo>
                    <a:pt x="254" y="261"/>
                  </a:lnTo>
                  <a:lnTo>
                    <a:pt x="254" y="261"/>
                  </a:lnTo>
                  <a:lnTo>
                    <a:pt x="255" y="251"/>
                  </a:lnTo>
                  <a:lnTo>
                    <a:pt x="255" y="245"/>
                  </a:lnTo>
                  <a:lnTo>
                    <a:pt x="254" y="242"/>
                  </a:lnTo>
                  <a:lnTo>
                    <a:pt x="254" y="242"/>
                  </a:lnTo>
                  <a:lnTo>
                    <a:pt x="252" y="241"/>
                  </a:lnTo>
                  <a:lnTo>
                    <a:pt x="252" y="239"/>
                  </a:lnTo>
                  <a:lnTo>
                    <a:pt x="254" y="236"/>
                  </a:lnTo>
                  <a:lnTo>
                    <a:pt x="256" y="233"/>
                  </a:lnTo>
                  <a:lnTo>
                    <a:pt x="256" y="233"/>
                  </a:lnTo>
                  <a:lnTo>
                    <a:pt x="258" y="231"/>
                  </a:lnTo>
                  <a:lnTo>
                    <a:pt x="258" y="228"/>
                  </a:lnTo>
                  <a:lnTo>
                    <a:pt x="258" y="225"/>
                  </a:lnTo>
                  <a:lnTo>
                    <a:pt x="259" y="224"/>
                  </a:lnTo>
                  <a:lnTo>
                    <a:pt x="261" y="224"/>
                  </a:lnTo>
                  <a:lnTo>
                    <a:pt x="261" y="224"/>
                  </a:lnTo>
                  <a:lnTo>
                    <a:pt x="271" y="224"/>
                  </a:lnTo>
                  <a:lnTo>
                    <a:pt x="276" y="222"/>
                  </a:lnTo>
                  <a:lnTo>
                    <a:pt x="279" y="221"/>
                  </a:lnTo>
                  <a:lnTo>
                    <a:pt x="279" y="221"/>
                  </a:lnTo>
                  <a:lnTo>
                    <a:pt x="281" y="219"/>
                  </a:lnTo>
                  <a:lnTo>
                    <a:pt x="281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76" y="208"/>
                  </a:lnTo>
                  <a:lnTo>
                    <a:pt x="273" y="204"/>
                  </a:lnTo>
                  <a:lnTo>
                    <a:pt x="269" y="201"/>
                  </a:lnTo>
                  <a:lnTo>
                    <a:pt x="269" y="20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0" name="Freeform 345">
              <a:extLst>
                <a:ext uri="{FF2B5EF4-FFF2-40B4-BE49-F238E27FC236}">
                  <a16:creationId xmlns:a16="http://schemas.microsoft.com/office/drawing/2014/main" id="{65516299-D39D-8558-9999-26A005A9E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178" y="4437000"/>
              <a:ext cx="38474" cy="51792"/>
            </a:xfrm>
            <a:custGeom>
              <a:avLst/>
              <a:gdLst/>
              <a:ahLst/>
              <a:cxnLst>
                <a:cxn ang="0">
                  <a:pos x="1" y="17"/>
                </a:cxn>
                <a:cxn ang="0">
                  <a:pos x="1" y="17"/>
                </a:cxn>
                <a:cxn ang="0">
                  <a:pos x="6" y="35"/>
                </a:cxn>
                <a:cxn ang="0">
                  <a:pos x="6" y="35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7" y="27"/>
                </a:cxn>
                <a:cxn ang="0">
                  <a:pos x="21" y="20"/>
                </a:cxn>
                <a:cxn ang="0">
                  <a:pos x="26" y="12"/>
                </a:cxn>
                <a:cxn ang="0">
                  <a:pos x="21" y="9"/>
                </a:cxn>
                <a:cxn ang="0">
                  <a:pos x="21" y="9"/>
                </a:cxn>
                <a:cxn ang="0">
                  <a:pos x="21" y="7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3" y="5"/>
                </a:cxn>
                <a:cxn ang="0">
                  <a:pos x="10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17"/>
                </a:cxn>
              </a:cxnLst>
              <a:rect l="0" t="0" r="r" b="b"/>
              <a:pathLst>
                <a:path w="26" h="35">
                  <a:moveTo>
                    <a:pt x="1" y="17"/>
                  </a:moveTo>
                  <a:lnTo>
                    <a:pt x="1" y="1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7" y="27"/>
                  </a:lnTo>
                  <a:lnTo>
                    <a:pt x="21" y="20"/>
                  </a:lnTo>
                  <a:lnTo>
                    <a:pt x="26" y="12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1" name="Freeform 346">
              <a:extLst>
                <a:ext uri="{FF2B5EF4-FFF2-40B4-BE49-F238E27FC236}">
                  <a16:creationId xmlns:a16="http://schemas.microsoft.com/office/drawing/2014/main" id="{47B59E2F-6E7C-D611-6AA1-D4AB545C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334" y="4633812"/>
              <a:ext cx="250084" cy="408421"/>
            </a:xfrm>
            <a:custGeom>
              <a:avLst/>
              <a:gdLst/>
              <a:ahLst/>
              <a:cxnLst>
                <a:cxn ang="0">
                  <a:pos x="165" y="47"/>
                </a:cxn>
                <a:cxn ang="0">
                  <a:pos x="164" y="1"/>
                </a:cxn>
                <a:cxn ang="0">
                  <a:pos x="152" y="5"/>
                </a:cxn>
                <a:cxn ang="0">
                  <a:pos x="141" y="11"/>
                </a:cxn>
                <a:cxn ang="0">
                  <a:pos x="132" y="14"/>
                </a:cxn>
                <a:cxn ang="0">
                  <a:pos x="124" y="12"/>
                </a:cxn>
                <a:cxn ang="0">
                  <a:pos x="120" y="20"/>
                </a:cxn>
                <a:cxn ang="0">
                  <a:pos x="104" y="20"/>
                </a:cxn>
                <a:cxn ang="0">
                  <a:pos x="94" y="20"/>
                </a:cxn>
                <a:cxn ang="0">
                  <a:pos x="88" y="15"/>
                </a:cxn>
                <a:cxn ang="0">
                  <a:pos x="73" y="17"/>
                </a:cxn>
                <a:cxn ang="0">
                  <a:pos x="71" y="27"/>
                </a:cxn>
                <a:cxn ang="0">
                  <a:pos x="80" y="57"/>
                </a:cxn>
                <a:cxn ang="0">
                  <a:pos x="91" y="69"/>
                </a:cxn>
                <a:cxn ang="0">
                  <a:pos x="90" y="82"/>
                </a:cxn>
                <a:cxn ang="0">
                  <a:pos x="81" y="92"/>
                </a:cxn>
                <a:cxn ang="0">
                  <a:pos x="80" y="108"/>
                </a:cxn>
                <a:cxn ang="0">
                  <a:pos x="71" y="99"/>
                </a:cxn>
                <a:cxn ang="0">
                  <a:pos x="66" y="79"/>
                </a:cxn>
                <a:cxn ang="0">
                  <a:pos x="67" y="65"/>
                </a:cxn>
                <a:cxn ang="0">
                  <a:pos x="56" y="65"/>
                </a:cxn>
                <a:cxn ang="0">
                  <a:pos x="44" y="58"/>
                </a:cxn>
                <a:cxn ang="0">
                  <a:pos x="4" y="91"/>
                </a:cxn>
                <a:cxn ang="0">
                  <a:pos x="24" y="95"/>
                </a:cxn>
                <a:cxn ang="0">
                  <a:pos x="43" y="102"/>
                </a:cxn>
                <a:cxn ang="0">
                  <a:pos x="44" y="126"/>
                </a:cxn>
                <a:cxn ang="0">
                  <a:pos x="39" y="138"/>
                </a:cxn>
                <a:cxn ang="0">
                  <a:pos x="41" y="145"/>
                </a:cxn>
                <a:cxn ang="0">
                  <a:pos x="44" y="153"/>
                </a:cxn>
                <a:cxn ang="0">
                  <a:pos x="36" y="165"/>
                </a:cxn>
                <a:cxn ang="0">
                  <a:pos x="34" y="176"/>
                </a:cxn>
                <a:cxn ang="0">
                  <a:pos x="16" y="197"/>
                </a:cxn>
                <a:cxn ang="0">
                  <a:pos x="20" y="213"/>
                </a:cxn>
                <a:cxn ang="0">
                  <a:pos x="26" y="227"/>
                </a:cxn>
                <a:cxn ang="0">
                  <a:pos x="27" y="257"/>
                </a:cxn>
                <a:cxn ang="0">
                  <a:pos x="41" y="274"/>
                </a:cxn>
                <a:cxn ang="0">
                  <a:pos x="41" y="263"/>
                </a:cxn>
                <a:cxn ang="0">
                  <a:pos x="36" y="260"/>
                </a:cxn>
                <a:cxn ang="0">
                  <a:pos x="51" y="246"/>
                </a:cxn>
                <a:cxn ang="0">
                  <a:pos x="80" y="233"/>
                </a:cxn>
                <a:cxn ang="0">
                  <a:pos x="81" y="217"/>
                </a:cxn>
                <a:cxn ang="0">
                  <a:pos x="83" y="202"/>
                </a:cxn>
                <a:cxn ang="0">
                  <a:pos x="78" y="179"/>
                </a:cxn>
                <a:cxn ang="0">
                  <a:pos x="73" y="165"/>
                </a:cxn>
                <a:cxn ang="0">
                  <a:pos x="74" y="153"/>
                </a:cxn>
                <a:cxn ang="0">
                  <a:pos x="83" y="145"/>
                </a:cxn>
                <a:cxn ang="0">
                  <a:pos x="91" y="139"/>
                </a:cxn>
                <a:cxn ang="0">
                  <a:pos x="103" y="128"/>
                </a:cxn>
                <a:cxn ang="0">
                  <a:pos x="120" y="113"/>
                </a:cxn>
                <a:cxn ang="0">
                  <a:pos x="144" y="104"/>
                </a:cxn>
                <a:cxn ang="0">
                  <a:pos x="169" y="74"/>
                </a:cxn>
              </a:cxnLst>
              <a:rect l="0" t="0" r="r" b="b"/>
              <a:pathLst>
                <a:path w="169" h="276">
                  <a:moveTo>
                    <a:pt x="169" y="71"/>
                  </a:moveTo>
                  <a:lnTo>
                    <a:pt x="169" y="71"/>
                  </a:lnTo>
                  <a:lnTo>
                    <a:pt x="167" y="57"/>
                  </a:lnTo>
                  <a:lnTo>
                    <a:pt x="165" y="47"/>
                  </a:lnTo>
                  <a:lnTo>
                    <a:pt x="165" y="40"/>
                  </a:lnTo>
                  <a:lnTo>
                    <a:pt x="165" y="40"/>
                  </a:lnTo>
                  <a:lnTo>
                    <a:pt x="165" y="21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52" y="5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45" y="11"/>
                  </a:lnTo>
                  <a:lnTo>
                    <a:pt x="141" y="11"/>
                  </a:lnTo>
                  <a:lnTo>
                    <a:pt x="138" y="11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32" y="14"/>
                  </a:lnTo>
                  <a:lnTo>
                    <a:pt x="130" y="14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4" y="12"/>
                  </a:lnTo>
                  <a:lnTo>
                    <a:pt x="122" y="14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20" y="20"/>
                  </a:lnTo>
                  <a:lnTo>
                    <a:pt x="117" y="20"/>
                  </a:lnTo>
                  <a:lnTo>
                    <a:pt x="111" y="20"/>
                  </a:lnTo>
                  <a:lnTo>
                    <a:pt x="111" y="20"/>
                  </a:lnTo>
                  <a:lnTo>
                    <a:pt x="104" y="20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5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88" y="15"/>
                  </a:lnTo>
                  <a:lnTo>
                    <a:pt x="87" y="17"/>
                  </a:lnTo>
                  <a:lnTo>
                    <a:pt x="83" y="18"/>
                  </a:lnTo>
                  <a:lnTo>
                    <a:pt x="83" y="18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22"/>
                  </a:lnTo>
                  <a:lnTo>
                    <a:pt x="73" y="22"/>
                  </a:lnTo>
                  <a:lnTo>
                    <a:pt x="71" y="27"/>
                  </a:lnTo>
                  <a:lnTo>
                    <a:pt x="73" y="31"/>
                  </a:lnTo>
                  <a:lnTo>
                    <a:pt x="74" y="40"/>
                  </a:lnTo>
                  <a:lnTo>
                    <a:pt x="77" y="49"/>
                  </a:lnTo>
                  <a:lnTo>
                    <a:pt x="80" y="57"/>
                  </a:lnTo>
                  <a:lnTo>
                    <a:pt x="80" y="5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1" y="69"/>
                  </a:lnTo>
                  <a:lnTo>
                    <a:pt x="91" y="72"/>
                  </a:lnTo>
                  <a:lnTo>
                    <a:pt x="90" y="75"/>
                  </a:lnTo>
                  <a:lnTo>
                    <a:pt x="90" y="82"/>
                  </a:lnTo>
                  <a:lnTo>
                    <a:pt x="90" y="82"/>
                  </a:lnTo>
                  <a:lnTo>
                    <a:pt x="88" y="88"/>
                  </a:lnTo>
                  <a:lnTo>
                    <a:pt x="87" y="91"/>
                  </a:lnTo>
                  <a:lnTo>
                    <a:pt x="84" y="91"/>
                  </a:lnTo>
                  <a:lnTo>
                    <a:pt x="81" y="92"/>
                  </a:lnTo>
                  <a:lnTo>
                    <a:pt x="81" y="92"/>
                  </a:lnTo>
                  <a:lnTo>
                    <a:pt x="78" y="96"/>
                  </a:lnTo>
                  <a:lnTo>
                    <a:pt x="78" y="101"/>
                  </a:lnTo>
                  <a:lnTo>
                    <a:pt x="80" y="108"/>
                  </a:lnTo>
                  <a:lnTo>
                    <a:pt x="80" y="108"/>
                  </a:lnTo>
                  <a:lnTo>
                    <a:pt x="78" y="108"/>
                  </a:lnTo>
                  <a:lnTo>
                    <a:pt x="77" y="105"/>
                  </a:lnTo>
                  <a:lnTo>
                    <a:pt x="71" y="99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66" y="79"/>
                  </a:lnTo>
                  <a:lnTo>
                    <a:pt x="67" y="72"/>
                  </a:lnTo>
                  <a:lnTo>
                    <a:pt x="68" y="67"/>
                  </a:lnTo>
                  <a:lnTo>
                    <a:pt x="68" y="67"/>
                  </a:lnTo>
                  <a:lnTo>
                    <a:pt x="67" y="65"/>
                  </a:lnTo>
                  <a:lnTo>
                    <a:pt x="66" y="64"/>
                  </a:lnTo>
                  <a:lnTo>
                    <a:pt x="61" y="64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3" y="64"/>
                  </a:lnTo>
                  <a:lnTo>
                    <a:pt x="49" y="61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0" y="74"/>
                  </a:lnTo>
                  <a:lnTo>
                    <a:pt x="3" y="85"/>
                  </a:lnTo>
                  <a:lnTo>
                    <a:pt x="2" y="85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12" y="92"/>
                  </a:lnTo>
                  <a:lnTo>
                    <a:pt x="19" y="94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30" y="98"/>
                  </a:lnTo>
                  <a:lnTo>
                    <a:pt x="36" y="99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4" y="105"/>
                  </a:lnTo>
                  <a:lnTo>
                    <a:pt x="44" y="112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3" y="132"/>
                  </a:lnTo>
                  <a:lnTo>
                    <a:pt x="40" y="135"/>
                  </a:lnTo>
                  <a:lnTo>
                    <a:pt x="39" y="138"/>
                  </a:lnTo>
                  <a:lnTo>
                    <a:pt x="39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1" y="145"/>
                  </a:lnTo>
                  <a:lnTo>
                    <a:pt x="43" y="149"/>
                  </a:lnTo>
                  <a:lnTo>
                    <a:pt x="43" y="152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6" y="155"/>
                  </a:lnTo>
                  <a:lnTo>
                    <a:pt x="43" y="159"/>
                  </a:lnTo>
                  <a:lnTo>
                    <a:pt x="36" y="165"/>
                  </a:lnTo>
                  <a:lnTo>
                    <a:pt x="36" y="165"/>
                  </a:lnTo>
                  <a:lnTo>
                    <a:pt x="34" y="168"/>
                  </a:lnTo>
                  <a:lnTo>
                    <a:pt x="34" y="172"/>
                  </a:lnTo>
                  <a:lnTo>
                    <a:pt x="34" y="176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24" y="189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20" y="213"/>
                  </a:lnTo>
                  <a:lnTo>
                    <a:pt x="23" y="222"/>
                  </a:lnTo>
                  <a:lnTo>
                    <a:pt x="24" y="226"/>
                  </a:lnTo>
                  <a:lnTo>
                    <a:pt x="26" y="227"/>
                  </a:lnTo>
                  <a:lnTo>
                    <a:pt x="26" y="227"/>
                  </a:lnTo>
                  <a:lnTo>
                    <a:pt x="27" y="229"/>
                  </a:lnTo>
                  <a:lnTo>
                    <a:pt x="29" y="233"/>
                  </a:lnTo>
                  <a:lnTo>
                    <a:pt x="29" y="243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30" y="276"/>
                  </a:lnTo>
                  <a:lnTo>
                    <a:pt x="30" y="276"/>
                  </a:lnTo>
                  <a:lnTo>
                    <a:pt x="41" y="274"/>
                  </a:lnTo>
                  <a:lnTo>
                    <a:pt x="41" y="274"/>
                  </a:lnTo>
                  <a:lnTo>
                    <a:pt x="43" y="266"/>
                  </a:lnTo>
                  <a:lnTo>
                    <a:pt x="43" y="266"/>
                  </a:lnTo>
                  <a:lnTo>
                    <a:pt x="41" y="263"/>
                  </a:lnTo>
                  <a:lnTo>
                    <a:pt x="40" y="261"/>
                  </a:lnTo>
                  <a:lnTo>
                    <a:pt x="37" y="261"/>
                  </a:lnTo>
                  <a:lnTo>
                    <a:pt x="36" y="260"/>
                  </a:lnTo>
                  <a:lnTo>
                    <a:pt x="36" y="260"/>
                  </a:lnTo>
                  <a:lnTo>
                    <a:pt x="36" y="259"/>
                  </a:lnTo>
                  <a:lnTo>
                    <a:pt x="37" y="256"/>
                  </a:lnTo>
                  <a:lnTo>
                    <a:pt x="43" y="251"/>
                  </a:lnTo>
                  <a:lnTo>
                    <a:pt x="51" y="246"/>
                  </a:lnTo>
                  <a:lnTo>
                    <a:pt x="61" y="242"/>
                  </a:lnTo>
                  <a:lnTo>
                    <a:pt x="61" y="242"/>
                  </a:lnTo>
                  <a:lnTo>
                    <a:pt x="76" y="236"/>
                  </a:lnTo>
                  <a:lnTo>
                    <a:pt x="80" y="233"/>
                  </a:lnTo>
                  <a:lnTo>
                    <a:pt x="81" y="229"/>
                  </a:lnTo>
                  <a:lnTo>
                    <a:pt x="81" y="229"/>
                  </a:lnTo>
                  <a:lnTo>
                    <a:pt x="81" y="224"/>
                  </a:lnTo>
                  <a:lnTo>
                    <a:pt x="81" y="217"/>
                  </a:lnTo>
                  <a:lnTo>
                    <a:pt x="81" y="212"/>
                  </a:lnTo>
                  <a:lnTo>
                    <a:pt x="83" y="206"/>
                  </a:lnTo>
                  <a:lnTo>
                    <a:pt x="83" y="206"/>
                  </a:lnTo>
                  <a:lnTo>
                    <a:pt x="83" y="202"/>
                  </a:lnTo>
                  <a:lnTo>
                    <a:pt x="83" y="199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78" y="179"/>
                  </a:lnTo>
                  <a:lnTo>
                    <a:pt x="76" y="173"/>
                  </a:lnTo>
                  <a:lnTo>
                    <a:pt x="74" y="169"/>
                  </a:lnTo>
                  <a:lnTo>
                    <a:pt x="73" y="165"/>
                  </a:lnTo>
                  <a:lnTo>
                    <a:pt x="73" y="165"/>
                  </a:lnTo>
                  <a:lnTo>
                    <a:pt x="71" y="160"/>
                  </a:lnTo>
                  <a:lnTo>
                    <a:pt x="71" y="156"/>
                  </a:lnTo>
                  <a:lnTo>
                    <a:pt x="73" y="155"/>
                  </a:lnTo>
                  <a:lnTo>
                    <a:pt x="74" y="153"/>
                  </a:lnTo>
                  <a:lnTo>
                    <a:pt x="74" y="153"/>
                  </a:lnTo>
                  <a:lnTo>
                    <a:pt x="77" y="153"/>
                  </a:lnTo>
                  <a:lnTo>
                    <a:pt x="78" y="152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4" y="142"/>
                  </a:lnTo>
                  <a:lnTo>
                    <a:pt x="87" y="139"/>
                  </a:lnTo>
                  <a:lnTo>
                    <a:pt x="91" y="139"/>
                  </a:lnTo>
                  <a:lnTo>
                    <a:pt x="95" y="136"/>
                  </a:lnTo>
                  <a:lnTo>
                    <a:pt x="95" y="136"/>
                  </a:lnTo>
                  <a:lnTo>
                    <a:pt x="100" y="132"/>
                  </a:lnTo>
                  <a:lnTo>
                    <a:pt x="103" y="128"/>
                  </a:lnTo>
                  <a:lnTo>
                    <a:pt x="107" y="123"/>
                  </a:lnTo>
                  <a:lnTo>
                    <a:pt x="113" y="118"/>
                  </a:lnTo>
                  <a:lnTo>
                    <a:pt x="113" y="118"/>
                  </a:lnTo>
                  <a:lnTo>
                    <a:pt x="120" y="113"/>
                  </a:lnTo>
                  <a:lnTo>
                    <a:pt x="128" y="111"/>
                  </a:lnTo>
                  <a:lnTo>
                    <a:pt x="135" y="108"/>
                  </a:lnTo>
                  <a:lnTo>
                    <a:pt x="144" y="104"/>
                  </a:lnTo>
                  <a:lnTo>
                    <a:pt x="144" y="104"/>
                  </a:lnTo>
                  <a:lnTo>
                    <a:pt x="152" y="96"/>
                  </a:lnTo>
                  <a:lnTo>
                    <a:pt x="161" y="86"/>
                  </a:lnTo>
                  <a:lnTo>
                    <a:pt x="167" y="76"/>
                  </a:lnTo>
                  <a:lnTo>
                    <a:pt x="169" y="74"/>
                  </a:lnTo>
                  <a:lnTo>
                    <a:pt x="169" y="71"/>
                  </a:lnTo>
                  <a:lnTo>
                    <a:pt x="169" y="7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2" name="Freeform 347">
              <a:extLst>
                <a:ext uri="{FF2B5EF4-FFF2-40B4-BE49-F238E27FC236}">
                  <a16:creationId xmlns:a16="http://schemas.microsoft.com/office/drawing/2014/main" id="{3EB17E0C-DA0A-171A-3BCF-44DB8D99F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404445"/>
              <a:ext cx="258962" cy="260442"/>
            </a:xfrm>
            <a:custGeom>
              <a:avLst/>
              <a:gdLst/>
              <a:ahLst/>
              <a:cxnLst>
                <a:cxn ang="0">
                  <a:pos x="162" y="135"/>
                </a:cxn>
                <a:cxn ang="0">
                  <a:pos x="158" y="125"/>
                </a:cxn>
                <a:cxn ang="0">
                  <a:pos x="156" y="112"/>
                </a:cxn>
                <a:cxn ang="0">
                  <a:pos x="155" y="109"/>
                </a:cxn>
                <a:cxn ang="0">
                  <a:pos x="159" y="99"/>
                </a:cxn>
                <a:cxn ang="0">
                  <a:pos x="156" y="94"/>
                </a:cxn>
                <a:cxn ang="0">
                  <a:pos x="151" y="85"/>
                </a:cxn>
                <a:cxn ang="0">
                  <a:pos x="156" y="61"/>
                </a:cxn>
                <a:cxn ang="0">
                  <a:pos x="131" y="32"/>
                </a:cxn>
                <a:cxn ang="0">
                  <a:pos x="69" y="5"/>
                </a:cxn>
                <a:cxn ang="0">
                  <a:pos x="62" y="15"/>
                </a:cxn>
                <a:cxn ang="0">
                  <a:pos x="61" y="18"/>
                </a:cxn>
                <a:cxn ang="0">
                  <a:pos x="65" y="24"/>
                </a:cxn>
                <a:cxn ang="0">
                  <a:pos x="58" y="25"/>
                </a:cxn>
                <a:cxn ang="0">
                  <a:pos x="38" y="24"/>
                </a:cxn>
                <a:cxn ang="0">
                  <a:pos x="34" y="22"/>
                </a:cxn>
                <a:cxn ang="0">
                  <a:pos x="38" y="0"/>
                </a:cxn>
                <a:cxn ang="0">
                  <a:pos x="17" y="2"/>
                </a:cxn>
                <a:cxn ang="0">
                  <a:pos x="21" y="12"/>
                </a:cxn>
                <a:cxn ang="0">
                  <a:pos x="21" y="20"/>
                </a:cxn>
                <a:cxn ang="0">
                  <a:pos x="15" y="22"/>
                </a:cxn>
                <a:cxn ang="0">
                  <a:pos x="20" y="34"/>
                </a:cxn>
                <a:cxn ang="0">
                  <a:pos x="11" y="49"/>
                </a:cxn>
                <a:cxn ang="0">
                  <a:pos x="0" y="57"/>
                </a:cxn>
                <a:cxn ang="0">
                  <a:pos x="7" y="82"/>
                </a:cxn>
                <a:cxn ang="0">
                  <a:pos x="14" y="94"/>
                </a:cxn>
                <a:cxn ang="0">
                  <a:pos x="18" y="108"/>
                </a:cxn>
                <a:cxn ang="0">
                  <a:pos x="24" y="121"/>
                </a:cxn>
                <a:cxn ang="0">
                  <a:pos x="20" y="122"/>
                </a:cxn>
                <a:cxn ang="0">
                  <a:pos x="14" y="115"/>
                </a:cxn>
                <a:cxn ang="0">
                  <a:pos x="11" y="118"/>
                </a:cxn>
                <a:cxn ang="0">
                  <a:pos x="24" y="125"/>
                </a:cxn>
                <a:cxn ang="0">
                  <a:pos x="31" y="126"/>
                </a:cxn>
                <a:cxn ang="0">
                  <a:pos x="50" y="133"/>
                </a:cxn>
                <a:cxn ang="0">
                  <a:pos x="58" y="139"/>
                </a:cxn>
                <a:cxn ang="0">
                  <a:pos x="71" y="140"/>
                </a:cxn>
                <a:cxn ang="0">
                  <a:pos x="72" y="139"/>
                </a:cxn>
                <a:cxn ang="0">
                  <a:pos x="81" y="152"/>
                </a:cxn>
                <a:cxn ang="0">
                  <a:pos x="84" y="172"/>
                </a:cxn>
                <a:cxn ang="0">
                  <a:pos x="98" y="172"/>
                </a:cxn>
                <a:cxn ang="0">
                  <a:pos x="104" y="172"/>
                </a:cxn>
                <a:cxn ang="0">
                  <a:pos x="106" y="176"/>
                </a:cxn>
                <a:cxn ang="0">
                  <a:pos x="115" y="175"/>
                </a:cxn>
                <a:cxn ang="0">
                  <a:pos x="128" y="175"/>
                </a:cxn>
                <a:cxn ang="0">
                  <a:pos x="132" y="173"/>
                </a:cxn>
                <a:cxn ang="0">
                  <a:pos x="136" y="167"/>
                </a:cxn>
                <a:cxn ang="0">
                  <a:pos x="143" y="169"/>
                </a:cxn>
                <a:cxn ang="0">
                  <a:pos x="149" y="166"/>
                </a:cxn>
                <a:cxn ang="0">
                  <a:pos x="158" y="165"/>
                </a:cxn>
                <a:cxn ang="0">
                  <a:pos x="175" y="155"/>
                </a:cxn>
                <a:cxn ang="0">
                  <a:pos x="172" y="150"/>
                </a:cxn>
                <a:cxn ang="0">
                  <a:pos x="163" y="143"/>
                </a:cxn>
              </a:cxnLst>
              <a:rect l="0" t="0" r="r" b="b"/>
              <a:pathLst>
                <a:path w="175" h="176">
                  <a:moveTo>
                    <a:pt x="163" y="140"/>
                  </a:moveTo>
                  <a:lnTo>
                    <a:pt x="163" y="140"/>
                  </a:lnTo>
                  <a:lnTo>
                    <a:pt x="162" y="135"/>
                  </a:lnTo>
                  <a:lnTo>
                    <a:pt x="161" y="132"/>
                  </a:lnTo>
                  <a:lnTo>
                    <a:pt x="158" y="129"/>
                  </a:lnTo>
                  <a:lnTo>
                    <a:pt x="158" y="125"/>
                  </a:lnTo>
                  <a:lnTo>
                    <a:pt x="158" y="125"/>
                  </a:lnTo>
                  <a:lnTo>
                    <a:pt x="158" y="116"/>
                  </a:lnTo>
                  <a:lnTo>
                    <a:pt x="156" y="112"/>
                  </a:lnTo>
                  <a:lnTo>
                    <a:pt x="156" y="111"/>
                  </a:lnTo>
                  <a:lnTo>
                    <a:pt x="156" y="111"/>
                  </a:lnTo>
                  <a:lnTo>
                    <a:pt x="155" y="109"/>
                  </a:lnTo>
                  <a:lnTo>
                    <a:pt x="155" y="106"/>
                  </a:lnTo>
                  <a:lnTo>
                    <a:pt x="159" y="99"/>
                  </a:lnTo>
                  <a:lnTo>
                    <a:pt x="159" y="99"/>
                  </a:lnTo>
                  <a:lnTo>
                    <a:pt x="159" y="98"/>
                  </a:lnTo>
                  <a:lnTo>
                    <a:pt x="159" y="95"/>
                  </a:lnTo>
                  <a:lnTo>
                    <a:pt x="156" y="94"/>
                  </a:lnTo>
                  <a:lnTo>
                    <a:pt x="152" y="89"/>
                  </a:lnTo>
                  <a:lnTo>
                    <a:pt x="151" y="85"/>
                  </a:lnTo>
                  <a:lnTo>
                    <a:pt x="151" y="85"/>
                  </a:lnTo>
                  <a:lnTo>
                    <a:pt x="151" y="82"/>
                  </a:lnTo>
                  <a:lnTo>
                    <a:pt x="152" y="76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31" y="42"/>
                  </a:lnTo>
                  <a:lnTo>
                    <a:pt x="131" y="32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9" y="5"/>
                  </a:lnTo>
                  <a:lnTo>
                    <a:pt x="68" y="10"/>
                  </a:lnTo>
                  <a:lnTo>
                    <a:pt x="65" y="12"/>
                  </a:lnTo>
                  <a:lnTo>
                    <a:pt x="62" y="15"/>
                  </a:lnTo>
                  <a:lnTo>
                    <a:pt x="62" y="15"/>
                  </a:lnTo>
                  <a:lnTo>
                    <a:pt x="61" y="17"/>
                  </a:lnTo>
                  <a:lnTo>
                    <a:pt x="61" y="18"/>
                  </a:lnTo>
                  <a:lnTo>
                    <a:pt x="64" y="21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58" y="25"/>
                  </a:lnTo>
                  <a:lnTo>
                    <a:pt x="52" y="24"/>
                  </a:lnTo>
                  <a:lnTo>
                    <a:pt x="44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34" y="22"/>
                  </a:lnTo>
                  <a:lnTo>
                    <a:pt x="34" y="17"/>
                  </a:lnTo>
                  <a:lnTo>
                    <a:pt x="35" y="8"/>
                  </a:lnTo>
                  <a:lnTo>
                    <a:pt x="3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1" y="12"/>
                  </a:lnTo>
                  <a:lnTo>
                    <a:pt x="21" y="17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20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9"/>
                  </a:lnTo>
                  <a:lnTo>
                    <a:pt x="15" y="31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5" y="42"/>
                  </a:lnTo>
                  <a:lnTo>
                    <a:pt x="11" y="49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4" y="75"/>
                  </a:lnTo>
                  <a:lnTo>
                    <a:pt x="7" y="82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4" y="94"/>
                  </a:lnTo>
                  <a:lnTo>
                    <a:pt x="17" y="99"/>
                  </a:lnTo>
                  <a:lnTo>
                    <a:pt x="18" y="108"/>
                  </a:lnTo>
                  <a:lnTo>
                    <a:pt x="18" y="108"/>
                  </a:lnTo>
                  <a:lnTo>
                    <a:pt x="23" y="116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0" y="122"/>
                  </a:lnTo>
                  <a:lnTo>
                    <a:pt x="18" y="121"/>
                  </a:lnTo>
                  <a:lnTo>
                    <a:pt x="14" y="115"/>
                  </a:lnTo>
                  <a:lnTo>
                    <a:pt x="14" y="115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8" y="122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7" y="125"/>
                  </a:lnTo>
                  <a:lnTo>
                    <a:pt x="31" y="126"/>
                  </a:lnTo>
                  <a:lnTo>
                    <a:pt x="38" y="130"/>
                  </a:lnTo>
                  <a:lnTo>
                    <a:pt x="38" y="130"/>
                  </a:lnTo>
                  <a:lnTo>
                    <a:pt x="50" y="133"/>
                  </a:lnTo>
                  <a:lnTo>
                    <a:pt x="55" y="136"/>
                  </a:lnTo>
                  <a:lnTo>
                    <a:pt x="58" y="139"/>
                  </a:lnTo>
                  <a:lnTo>
                    <a:pt x="58" y="139"/>
                  </a:lnTo>
                  <a:lnTo>
                    <a:pt x="60" y="140"/>
                  </a:lnTo>
                  <a:lnTo>
                    <a:pt x="60" y="140"/>
                  </a:lnTo>
                  <a:lnTo>
                    <a:pt x="71" y="140"/>
                  </a:lnTo>
                  <a:lnTo>
                    <a:pt x="71" y="140"/>
                  </a:lnTo>
                  <a:lnTo>
                    <a:pt x="72" y="139"/>
                  </a:lnTo>
                  <a:lnTo>
                    <a:pt x="72" y="139"/>
                  </a:lnTo>
                  <a:lnTo>
                    <a:pt x="75" y="140"/>
                  </a:lnTo>
                  <a:lnTo>
                    <a:pt x="77" y="143"/>
                  </a:lnTo>
                  <a:lnTo>
                    <a:pt x="81" y="152"/>
                  </a:lnTo>
                  <a:lnTo>
                    <a:pt x="84" y="162"/>
                  </a:lnTo>
                  <a:lnTo>
                    <a:pt x="84" y="172"/>
                  </a:lnTo>
                  <a:lnTo>
                    <a:pt x="84" y="172"/>
                  </a:lnTo>
                  <a:lnTo>
                    <a:pt x="94" y="173"/>
                  </a:lnTo>
                  <a:lnTo>
                    <a:pt x="94" y="173"/>
                  </a:lnTo>
                  <a:lnTo>
                    <a:pt x="98" y="172"/>
                  </a:lnTo>
                  <a:lnTo>
                    <a:pt x="99" y="170"/>
                  </a:lnTo>
                  <a:lnTo>
                    <a:pt x="104" y="172"/>
                  </a:lnTo>
                  <a:lnTo>
                    <a:pt x="104" y="172"/>
                  </a:lnTo>
                  <a:lnTo>
                    <a:pt x="105" y="173"/>
                  </a:lnTo>
                  <a:lnTo>
                    <a:pt x="105" y="175"/>
                  </a:lnTo>
                  <a:lnTo>
                    <a:pt x="106" y="176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15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8" y="175"/>
                  </a:lnTo>
                  <a:lnTo>
                    <a:pt x="131" y="175"/>
                  </a:lnTo>
                  <a:lnTo>
                    <a:pt x="132" y="173"/>
                  </a:lnTo>
                  <a:lnTo>
                    <a:pt x="132" y="173"/>
                  </a:lnTo>
                  <a:lnTo>
                    <a:pt x="133" y="169"/>
                  </a:lnTo>
                  <a:lnTo>
                    <a:pt x="135" y="167"/>
                  </a:lnTo>
                  <a:lnTo>
                    <a:pt x="136" y="167"/>
                  </a:lnTo>
                  <a:lnTo>
                    <a:pt x="136" y="167"/>
                  </a:lnTo>
                  <a:lnTo>
                    <a:pt x="141" y="169"/>
                  </a:lnTo>
                  <a:lnTo>
                    <a:pt x="143" y="169"/>
                  </a:lnTo>
                  <a:lnTo>
                    <a:pt x="146" y="167"/>
                  </a:lnTo>
                  <a:lnTo>
                    <a:pt x="146" y="167"/>
                  </a:lnTo>
                  <a:lnTo>
                    <a:pt x="149" y="166"/>
                  </a:lnTo>
                  <a:lnTo>
                    <a:pt x="152" y="166"/>
                  </a:lnTo>
                  <a:lnTo>
                    <a:pt x="156" y="166"/>
                  </a:lnTo>
                  <a:lnTo>
                    <a:pt x="158" y="165"/>
                  </a:lnTo>
                  <a:lnTo>
                    <a:pt x="158" y="165"/>
                  </a:lnTo>
                  <a:lnTo>
                    <a:pt x="163" y="160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3" y="152"/>
                  </a:lnTo>
                  <a:lnTo>
                    <a:pt x="172" y="150"/>
                  </a:lnTo>
                  <a:lnTo>
                    <a:pt x="169" y="148"/>
                  </a:lnTo>
                  <a:lnTo>
                    <a:pt x="165" y="146"/>
                  </a:lnTo>
                  <a:lnTo>
                    <a:pt x="163" y="143"/>
                  </a:lnTo>
                  <a:lnTo>
                    <a:pt x="163" y="140"/>
                  </a:lnTo>
                  <a:lnTo>
                    <a:pt x="163" y="1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3" name="Freeform 348">
              <a:extLst>
                <a:ext uri="{FF2B5EF4-FFF2-40B4-BE49-F238E27FC236}">
                  <a16:creationId xmlns:a16="http://schemas.microsoft.com/office/drawing/2014/main" id="{251E0CE6-B8DB-6AD7-9F5D-0FD5BC69D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006" y="4611615"/>
              <a:ext cx="73989" cy="182014"/>
            </a:xfrm>
            <a:custGeom>
              <a:avLst/>
              <a:gdLst/>
              <a:ahLst/>
              <a:cxnLst>
                <a:cxn ang="0">
                  <a:pos x="49" y="82"/>
                </a:cxn>
                <a:cxn ang="0">
                  <a:pos x="39" y="72"/>
                </a:cxn>
                <a:cxn ang="0">
                  <a:pos x="37" y="74"/>
                </a:cxn>
                <a:cxn ang="0">
                  <a:pos x="33" y="74"/>
                </a:cxn>
                <a:cxn ang="0">
                  <a:pos x="23" y="59"/>
                </a:cxn>
                <a:cxn ang="0">
                  <a:pos x="20" y="50"/>
                </a:cxn>
                <a:cxn ang="0">
                  <a:pos x="23" y="35"/>
                </a:cxn>
                <a:cxn ang="0">
                  <a:pos x="23" y="25"/>
                </a:cxn>
                <a:cxn ang="0">
                  <a:pos x="22" y="22"/>
                </a:cxn>
                <a:cxn ang="0">
                  <a:pos x="17" y="3"/>
                </a:cxn>
                <a:cxn ang="0">
                  <a:pos x="19" y="0"/>
                </a:cxn>
                <a:cxn ang="0">
                  <a:pos x="8" y="0"/>
                </a:cxn>
                <a:cxn ang="0">
                  <a:pos x="15" y="16"/>
                </a:cxn>
                <a:cxn ang="0">
                  <a:pos x="13" y="18"/>
                </a:cxn>
                <a:cxn ang="0">
                  <a:pos x="10" y="18"/>
                </a:cxn>
                <a:cxn ang="0">
                  <a:pos x="9" y="19"/>
                </a:cxn>
                <a:cxn ang="0">
                  <a:pos x="8" y="33"/>
                </a:cxn>
                <a:cxn ang="0">
                  <a:pos x="9" y="46"/>
                </a:cxn>
                <a:cxn ang="0">
                  <a:pos x="10" y="46"/>
                </a:cxn>
                <a:cxn ang="0">
                  <a:pos x="8" y="47"/>
                </a:cxn>
                <a:cxn ang="0">
                  <a:pos x="2" y="50"/>
                </a:cxn>
                <a:cxn ang="0">
                  <a:pos x="2" y="59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3" y="73"/>
                </a:cxn>
                <a:cxn ang="0">
                  <a:pos x="3" y="73"/>
                </a:cxn>
                <a:cxn ang="0">
                  <a:pos x="12" y="79"/>
                </a:cxn>
                <a:cxn ang="0">
                  <a:pos x="15" y="80"/>
                </a:cxn>
                <a:cxn ang="0">
                  <a:pos x="25" y="79"/>
                </a:cxn>
                <a:cxn ang="0">
                  <a:pos x="27" y="82"/>
                </a:cxn>
                <a:cxn ang="0">
                  <a:pos x="26" y="87"/>
                </a:cxn>
                <a:cxn ang="0">
                  <a:pos x="23" y="99"/>
                </a:cxn>
                <a:cxn ang="0">
                  <a:pos x="23" y="103"/>
                </a:cxn>
                <a:cxn ang="0">
                  <a:pos x="36" y="120"/>
                </a:cxn>
                <a:cxn ang="0">
                  <a:pos x="39" y="123"/>
                </a:cxn>
                <a:cxn ang="0">
                  <a:pos x="37" y="116"/>
                </a:cxn>
                <a:cxn ang="0">
                  <a:pos x="40" y="107"/>
                </a:cxn>
                <a:cxn ang="0">
                  <a:pos x="43" y="106"/>
                </a:cxn>
                <a:cxn ang="0">
                  <a:pos x="47" y="103"/>
                </a:cxn>
                <a:cxn ang="0">
                  <a:pos x="49" y="97"/>
                </a:cxn>
                <a:cxn ang="0">
                  <a:pos x="50" y="87"/>
                </a:cxn>
                <a:cxn ang="0">
                  <a:pos x="49" y="82"/>
                </a:cxn>
              </a:cxnLst>
              <a:rect l="0" t="0" r="r" b="b"/>
              <a:pathLst>
                <a:path w="50" h="123">
                  <a:moveTo>
                    <a:pt x="49" y="82"/>
                  </a:moveTo>
                  <a:lnTo>
                    <a:pt x="49" y="82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6" y="76"/>
                  </a:lnTo>
                  <a:lnTo>
                    <a:pt x="33" y="74"/>
                  </a:lnTo>
                  <a:lnTo>
                    <a:pt x="27" y="69"/>
                  </a:lnTo>
                  <a:lnTo>
                    <a:pt x="23" y="59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20" y="42"/>
                  </a:lnTo>
                  <a:lnTo>
                    <a:pt x="23" y="35"/>
                  </a:lnTo>
                  <a:lnTo>
                    <a:pt x="23" y="29"/>
                  </a:lnTo>
                  <a:lnTo>
                    <a:pt x="23" y="25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7" y="9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9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8" y="25"/>
                  </a:lnTo>
                  <a:lnTo>
                    <a:pt x="8" y="33"/>
                  </a:lnTo>
                  <a:lnTo>
                    <a:pt x="8" y="40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5" y="49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8" y="76"/>
                  </a:lnTo>
                  <a:lnTo>
                    <a:pt x="12" y="79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20" y="79"/>
                  </a:lnTo>
                  <a:lnTo>
                    <a:pt x="25" y="79"/>
                  </a:lnTo>
                  <a:lnTo>
                    <a:pt x="26" y="80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6" y="87"/>
                  </a:lnTo>
                  <a:lnTo>
                    <a:pt x="25" y="94"/>
                  </a:lnTo>
                  <a:lnTo>
                    <a:pt x="23" y="99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30" y="114"/>
                  </a:lnTo>
                  <a:lnTo>
                    <a:pt x="36" y="120"/>
                  </a:lnTo>
                  <a:lnTo>
                    <a:pt x="37" y="123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37" y="116"/>
                  </a:lnTo>
                  <a:lnTo>
                    <a:pt x="37" y="111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43" y="106"/>
                  </a:lnTo>
                  <a:lnTo>
                    <a:pt x="46" y="106"/>
                  </a:lnTo>
                  <a:lnTo>
                    <a:pt x="47" y="103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0"/>
                  </a:lnTo>
                  <a:lnTo>
                    <a:pt x="50" y="87"/>
                  </a:lnTo>
                  <a:lnTo>
                    <a:pt x="50" y="84"/>
                  </a:lnTo>
                  <a:lnTo>
                    <a:pt x="49" y="82"/>
                  </a:lnTo>
                  <a:lnTo>
                    <a:pt x="49" y="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4" name="Freeform 349">
              <a:extLst>
                <a:ext uri="{FF2B5EF4-FFF2-40B4-BE49-F238E27FC236}">
                  <a16:creationId xmlns:a16="http://schemas.microsoft.com/office/drawing/2014/main" id="{EE5A7975-F6F9-64D9-0EAB-295AE107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003" y="3349360"/>
              <a:ext cx="182014" cy="119863"/>
            </a:xfrm>
            <a:custGeom>
              <a:avLst/>
              <a:gdLst/>
              <a:ahLst/>
              <a:cxnLst>
                <a:cxn ang="0">
                  <a:pos x="103" y="68"/>
                </a:cxn>
                <a:cxn ang="0">
                  <a:pos x="107" y="70"/>
                </a:cxn>
                <a:cxn ang="0">
                  <a:pos x="117" y="72"/>
                </a:cxn>
                <a:cxn ang="0">
                  <a:pos x="120" y="51"/>
                </a:cxn>
                <a:cxn ang="0">
                  <a:pos x="117" y="47"/>
                </a:cxn>
                <a:cxn ang="0">
                  <a:pos x="101" y="27"/>
                </a:cxn>
                <a:cxn ang="0">
                  <a:pos x="86" y="28"/>
                </a:cxn>
                <a:cxn ang="0">
                  <a:pos x="77" y="27"/>
                </a:cxn>
                <a:cxn ang="0">
                  <a:pos x="67" y="26"/>
                </a:cxn>
                <a:cxn ang="0">
                  <a:pos x="64" y="24"/>
                </a:cxn>
                <a:cxn ang="0">
                  <a:pos x="54" y="26"/>
                </a:cxn>
                <a:cxn ang="0">
                  <a:pos x="50" y="24"/>
                </a:cxn>
                <a:cxn ang="0">
                  <a:pos x="33" y="24"/>
                </a:cxn>
                <a:cxn ang="0">
                  <a:pos x="30" y="23"/>
                </a:cxn>
                <a:cxn ang="0">
                  <a:pos x="37" y="14"/>
                </a:cxn>
                <a:cxn ang="0">
                  <a:pos x="46" y="13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2" y="3"/>
                </a:cxn>
                <a:cxn ang="0">
                  <a:pos x="30" y="4"/>
                </a:cxn>
                <a:cxn ang="0">
                  <a:pos x="26" y="11"/>
                </a:cxn>
                <a:cxn ang="0">
                  <a:pos x="22" y="14"/>
                </a:cxn>
                <a:cxn ang="0">
                  <a:pos x="17" y="21"/>
                </a:cxn>
                <a:cxn ang="0">
                  <a:pos x="8" y="26"/>
                </a:cxn>
                <a:cxn ang="0">
                  <a:pos x="0" y="28"/>
                </a:cxn>
                <a:cxn ang="0">
                  <a:pos x="6" y="34"/>
                </a:cxn>
                <a:cxn ang="0">
                  <a:pos x="10" y="41"/>
                </a:cxn>
                <a:cxn ang="0">
                  <a:pos x="13" y="48"/>
                </a:cxn>
                <a:cxn ang="0">
                  <a:pos x="13" y="55"/>
                </a:cxn>
                <a:cxn ang="0">
                  <a:pos x="8" y="61"/>
                </a:cxn>
                <a:cxn ang="0">
                  <a:pos x="6" y="72"/>
                </a:cxn>
                <a:cxn ang="0">
                  <a:pos x="13" y="72"/>
                </a:cxn>
                <a:cxn ang="0">
                  <a:pos x="17" y="71"/>
                </a:cxn>
                <a:cxn ang="0">
                  <a:pos x="29" y="70"/>
                </a:cxn>
                <a:cxn ang="0">
                  <a:pos x="30" y="67"/>
                </a:cxn>
                <a:cxn ang="0">
                  <a:pos x="43" y="63"/>
                </a:cxn>
                <a:cxn ang="0">
                  <a:pos x="45" y="61"/>
                </a:cxn>
                <a:cxn ang="0">
                  <a:pos x="54" y="48"/>
                </a:cxn>
                <a:cxn ang="0">
                  <a:pos x="62" y="47"/>
                </a:cxn>
                <a:cxn ang="0">
                  <a:pos x="63" y="57"/>
                </a:cxn>
                <a:cxn ang="0">
                  <a:pos x="66" y="60"/>
                </a:cxn>
                <a:cxn ang="0">
                  <a:pos x="67" y="70"/>
                </a:cxn>
                <a:cxn ang="0">
                  <a:pos x="67" y="80"/>
                </a:cxn>
                <a:cxn ang="0">
                  <a:pos x="74" y="80"/>
                </a:cxn>
                <a:cxn ang="0">
                  <a:pos x="83" y="77"/>
                </a:cxn>
                <a:cxn ang="0">
                  <a:pos x="100" y="65"/>
                </a:cxn>
              </a:cxnLst>
              <a:rect l="0" t="0" r="r" b="b"/>
              <a:pathLst>
                <a:path w="123" h="81">
                  <a:moveTo>
                    <a:pt x="100" y="65"/>
                  </a:moveTo>
                  <a:lnTo>
                    <a:pt x="100" y="65"/>
                  </a:lnTo>
                  <a:lnTo>
                    <a:pt x="103" y="68"/>
                  </a:lnTo>
                  <a:lnTo>
                    <a:pt x="104" y="70"/>
                  </a:lnTo>
                  <a:lnTo>
                    <a:pt x="107" y="70"/>
                  </a:lnTo>
                  <a:lnTo>
                    <a:pt x="107" y="70"/>
                  </a:lnTo>
                  <a:lnTo>
                    <a:pt x="111" y="70"/>
                  </a:lnTo>
                  <a:lnTo>
                    <a:pt x="117" y="72"/>
                  </a:lnTo>
                  <a:lnTo>
                    <a:pt x="117" y="72"/>
                  </a:lnTo>
                  <a:lnTo>
                    <a:pt x="123" y="72"/>
                  </a:lnTo>
                  <a:lnTo>
                    <a:pt x="123" y="72"/>
                  </a:lnTo>
                  <a:lnTo>
                    <a:pt x="120" y="51"/>
                  </a:lnTo>
                  <a:lnTo>
                    <a:pt x="120" y="51"/>
                  </a:lnTo>
                  <a:lnTo>
                    <a:pt x="118" y="48"/>
                  </a:lnTo>
                  <a:lnTo>
                    <a:pt x="117" y="47"/>
                  </a:lnTo>
                  <a:lnTo>
                    <a:pt x="111" y="44"/>
                  </a:lnTo>
                  <a:lnTo>
                    <a:pt x="104" y="41"/>
                  </a:lnTo>
                  <a:lnTo>
                    <a:pt x="101" y="27"/>
                  </a:lnTo>
                  <a:lnTo>
                    <a:pt x="101" y="27"/>
                  </a:lnTo>
                  <a:lnTo>
                    <a:pt x="91" y="28"/>
                  </a:lnTo>
                  <a:lnTo>
                    <a:pt x="86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77" y="27"/>
                  </a:lnTo>
                  <a:lnTo>
                    <a:pt x="74" y="28"/>
                  </a:lnTo>
                  <a:lnTo>
                    <a:pt x="70" y="27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66" y="24"/>
                  </a:lnTo>
                  <a:lnTo>
                    <a:pt x="64" y="24"/>
                  </a:lnTo>
                  <a:lnTo>
                    <a:pt x="62" y="24"/>
                  </a:lnTo>
                  <a:lnTo>
                    <a:pt x="57" y="26"/>
                  </a:lnTo>
                  <a:lnTo>
                    <a:pt x="54" y="26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50" y="24"/>
                  </a:lnTo>
                  <a:lnTo>
                    <a:pt x="47" y="23"/>
                  </a:lnTo>
                  <a:lnTo>
                    <a:pt x="39" y="24"/>
                  </a:lnTo>
                  <a:lnTo>
                    <a:pt x="33" y="24"/>
                  </a:lnTo>
                  <a:lnTo>
                    <a:pt x="30" y="24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0"/>
                  </a:lnTo>
                  <a:lnTo>
                    <a:pt x="33" y="17"/>
                  </a:lnTo>
                  <a:lnTo>
                    <a:pt x="37" y="14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0" y="6"/>
                  </a:lnTo>
                  <a:lnTo>
                    <a:pt x="52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0" y="4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6" y="11"/>
                  </a:lnTo>
                  <a:lnTo>
                    <a:pt x="23" y="13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19" y="16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8" y="26"/>
                  </a:lnTo>
                  <a:lnTo>
                    <a:pt x="3" y="2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31"/>
                  </a:lnTo>
                  <a:lnTo>
                    <a:pt x="6" y="34"/>
                  </a:lnTo>
                  <a:lnTo>
                    <a:pt x="9" y="37"/>
                  </a:lnTo>
                  <a:lnTo>
                    <a:pt x="10" y="40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2" y="45"/>
                  </a:lnTo>
                  <a:lnTo>
                    <a:pt x="13" y="48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0" y="58"/>
                  </a:lnTo>
                  <a:lnTo>
                    <a:pt x="8" y="61"/>
                  </a:lnTo>
                  <a:lnTo>
                    <a:pt x="6" y="65"/>
                  </a:lnTo>
                  <a:lnTo>
                    <a:pt x="6" y="72"/>
                  </a:lnTo>
                  <a:lnTo>
                    <a:pt x="6" y="72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23" y="71"/>
                  </a:lnTo>
                  <a:lnTo>
                    <a:pt x="27" y="70"/>
                  </a:lnTo>
                  <a:lnTo>
                    <a:pt x="29" y="70"/>
                  </a:lnTo>
                  <a:lnTo>
                    <a:pt x="30" y="68"/>
                  </a:lnTo>
                  <a:lnTo>
                    <a:pt x="30" y="68"/>
                  </a:lnTo>
                  <a:lnTo>
                    <a:pt x="30" y="67"/>
                  </a:lnTo>
                  <a:lnTo>
                    <a:pt x="32" y="65"/>
                  </a:lnTo>
                  <a:lnTo>
                    <a:pt x="37" y="64"/>
                  </a:lnTo>
                  <a:lnTo>
                    <a:pt x="43" y="63"/>
                  </a:lnTo>
                  <a:lnTo>
                    <a:pt x="45" y="63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46" y="57"/>
                  </a:lnTo>
                  <a:lnTo>
                    <a:pt x="50" y="53"/>
                  </a:lnTo>
                  <a:lnTo>
                    <a:pt x="54" y="48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2" y="47"/>
                  </a:lnTo>
                  <a:lnTo>
                    <a:pt x="62" y="48"/>
                  </a:lnTo>
                  <a:lnTo>
                    <a:pt x="63" y="53"/>
                  </a:lnTo>
                  <a:lnTo>
                    <a:pt x="63" y="57"/>
                  </a:lnTo>
                  <a:lnTo>
                    <a:pt x="64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7" y="61"/>
                  </a:lnTo>
                  <a:lnTo>
                    <a:pt x="69" y="64"/>
                  </a:lnTo>
                  <a:lnTo>
                    <a:pt x="67" y="70"/>
                  </a:lnTo>
                  <a:lnTo>
                    <a:pt x="66" y="75"/>
                  </a:lnTo>
                  <a:lnTo>
                    <a:pt x="66" y="77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0" y="81"/>
                  </a:lnTo>
                  <a:lnTo>
                    <a:pt x="74" y="80"/>
                  </a:lnTo>
                  <a:lnTo>
                    <a:pt x="74" y="80"/>
                  </a:lnTo>
                  <a:lnTo>
                    <a:pt x="83" y="77"/>
                  </a:lnTo>
                  <a:lnTo>
                    <a:pt x="83" y="77"/>
                  </a:lnTo>
                  <a:lnTo>
                    <a:pt x="93" y="68"/>
                  </a:lnTo>
                  <a:lnTo>
                    <a:pt x="97" y="65"/>
                  </a:lnTo>
                  <a:lnTo>
                    <a:pt x="100" y="65"/>
                  </a:lnTo>
                  <a:lnTo>
                    <a:pt x="100" y="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5" name="Freeform 350">
              <a:extLst>
                <a:ext uri="{FF2B5EF4-FFF2-40B4-BE49-F238E27FC236}">
                  <a16:creationId xmlns:a16="http://schemas.microsoft.com/office/drawing/2014/main" id="{9B3D231B-8187-7D91-B264-A5E3763B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511" y="3766658"/>
              <a:ext cx="17758" cy="36995"/>
            </a:xfrm>
            <a:custGeom>
              <a:avLst/>
              <a:gdLst/>
              <a:ahLst/>
              <a:cxnLst>
                <a:cxn ang="0">
                  <a:pos x="12" y="25"/>
                </a:cxn>
                <a:cxn ang="0">
                  <a:pos x="12" y="25"/>
                </a:cxn>
                <a:cxn ang="0">
                  <a:pos x="10" y="25"/>
                </a:cxn>
                <a:cxn ang="0">
                  <a:pos x="7" y="24"/>
                </a:cxn>
                <a:cxn ang="0">
                  <a:pos x="6" y="21"/>
                </a:cxn>
                <a:cxn ang="0">
                  <a:pos x="5" y="18"/>
                </a:cxn>
                <a:cxn ang="0">
                  <a:pos x="5" y="18"/>
                </a:cxn>
                <a:cxn ang="0">
                  <a:pos x="5" y="15"/>
                </a:cxn>
                <a:cxn ang="0">
                  <a:pos x="2" y="14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7"/>
                </a:cxn>
                <a:cxn ang="0">
                  <a:pos x="7" y="10"/>
                </a:cxn>
                <a:cxn ang="0">
                  <a:pos x="7" y="15"/>
                </a:cxn>
                <a:cxn ang="0">
                  <a:pos x="7" y="15"/>
                </a:cxn>
                <a:cxn ang="0">
                  <a:pos x="10" y="19"/>
                </a:cxn>
                <a:cxn ang="0">
                  <a:pos x="12" y="22"/>
                </a:cxn>
                <a:cxn ang="0">
                  <a:pos x="12" y="25"/>
                </a:cxn>
                <a:cxn ang="0">
                  <a:pos x="12" y="25"/>
                </a:cxn>
              </a:cxnLst>
              <a:rect l="0" t="0" r="r" b="b"/>
              <a:pathLst>
                <a:path w="12" h="25">
                  <a:moveTo>
                    <a:pt x="12" y="25"/>
                  </a:moveTo>
                  <a:lnTo>
                    <a:pt x="12" y="25"/>
                  </a:lnTo>
                  <a:lnTo>
                    <a:pt x="10" y="25"/>
                  </a:lnTo>
                  <a:lnTo>
                    <a:pt x="7" y="24"/>
                  </a:lnTo>
                  <a:lnTo>
                    <a:pt x="6" y="21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10" y="19"/>
                  </a:lnTo>
                  <a:lnTo>
                    <a:pt x="12" y="22"/>
                  </a:lnTo>
                  <a:lnTo>
                    <a:pt x="12" y="25"/>
                  </a:lnTo>
                  <a:lnTo>
                    <a:pt x="1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6" name="Freeform 351">
              <a:extLst>
                <a:ext uri="{FF2B5EF4-FFF2-40B4-BE49-F238E27FC236}">
                  <a16:creationId xmlns:a16="http://schemas.microsoft.com/office/drawing/2014/main" id="{D2CD9FA0-9392-4C3A-8B86-3F018F0FE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133" y="4126246"/>
              <a:ext cx="23676" cy="16278"/>
            </a:xfrm>
            <a:custGeom>
              <a:avLst/>
              <a:gdLst/>
              <a:ahLst/>
              <a:cxnLst>
                <a:cxn ang="0">
                  <a:pos x="2" y="11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2" y="7"/>
                </a:cxn>
                <a:cxn ang="0">
                  <a:pos x="3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3"/>
                </a:cxn>
                <a:cxn ang="0">
                  <a:pos x="2" y="1"/>
                </a:cxn>
                <a:cxn ang="0">
                  <a:pos x="5" y="0"/>
                </a:cxn>
                <a:cxn ang="0">
                  <a:pos x="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6" y="3"/>
                </a:cxn>
                <a:cxn ang="0">
                  <a:pos x="16" y="6"/>
                </a:cxn>
                <a:cxn ang="0">
                  <a:pos x="16" y="8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7" y="11"/>
                </a:cxn>
                <a:cxn ang="0">
                  <a:pos x="5" y="11"/>
                </a:cxn>
                <a:cxn ang="0">
                  <a:pos x="2" y="11"/>
                </a:cxn>
                <a:cxn ang="0">
                  <a:pos x="2" y="11"/>
                </a:cxn>
              </a:cxnLst>
              <a:rect l="0" t="0" r="r" b="b"/>
              <a:pathLst>
                <a:path w="16" h="11">
                  <a:moveTo>
                    <a:pt x="2" y="11"/>
                  </a:moveTo>
                  <a:lnTo>
                    <a:pt x="2" y="11"/>
                  </a:lnTo>
                  <a:lnTo>
                    <a:pt x="2" y="10"/>
                  </a:lnTo>
                  <a:lnTo>
                    <a:pt x="2" y="7"/>
                  </a:lnTo>
                  <a:lnTo>
                    <a:pt x="3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3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6" y="3"/>
                  </a:lnTo>
                  <a:lnTo>
                    <a:pt x="16" y="6"/>
                  </a:lnTo>
                  <a:lnTo>
                    <a:pt x="16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7" y="11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2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7" name="Freeform 352">
              <a:extLst>
                <a:ext uri="{FF2B5EF4-FFF2-40B4-BE49-F238E27FC236}">
                  <a16:creationId xmlns:a16="http://schemas.microsoft.com/office/drawing/2014/main" id="{12B109CF-9F0E-1E68-B2E3-69E61333B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488" y="3334562"/>
              <a:ext cx="79908" cy="66591"/>
            </a:xfrm>
            <a:custGeom>
              <a:avLst/>
              <a:gdLst/>
              <a:ahLst/>
              <a:cxnLst>
                <a:cxn ang="0">
                  <a:pos x="51" y="36"/>
                </a:cxn>
                <a:cxn ang="0">
                  <a:pos x="51" y="36"/>
                </a:cxn>
                <a:cxn ang="0">
                  <a:pos x="48" y="33"/>
                </a:cxn>
                <a:cxn ang="0">
                  <a:pos x="45" y="30"/>
                </a:cxn>
                <a:cxn ang="0">
                  <a:pos x="43" y="27"/>
                </a:cxn>
                <a:cxn ang="0">
                  <a:pos x="41" y="24"/>
                </a:cxn>
                <a:cxn ang="0">
                  <a:pos x="41" y="24"/>
                </a:cxn>
                <a:cxn ang="0">
                  <a:pos x="40" y="20"/>
                </a:cxn>
                <a:cxn ang="0">
                  <a:pos x="37" y="17"/>
                </a:cxn>
                <a:cxn ang="0">
                  <a:pos x="36" y="14"/>
                </a:cxn>
                <a:cxn ang="0">
                  <a:pos x="36" y="11"/>
                </a:cxn>
                <a:cxn ang="0">
                  <a:pos x="36" y="11"/>
                </a:cxn>
                <a:cxn ang="0">
                  <a:pos x="34" y="8"/>
                </a:cxn>
                <a:cxn ang="0">
                  <a:pos x="34" y="6"/>
                </a:cxn>
                <a:cxn ang="0">
                  <a:pos x="30" y="1"/>
                </a:cxn>
                <a:cxn ang="0">
                  <a:pos x="30" y="1"/>
                </a:cxn>
                <a:cxn ang="0">
                  <a:pos x="23" y="0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6" y="21"/>
                </a:cxn>
                <a:cxn ang="0">
                  <a:pos x="16" y="21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23" y="28"/>
                </a:cxn>
                <a:cxn ang="0">
                  <a:pos x="24" y="31"/>
                </a:cxn>
                <a:cxn ang="0">
                  <a:pos x="24" y="31"/>
                </a:cxn>
                <a:cxn ang="0">
                  <a:pos x="28" y="33"/>
                </a:cxn>
                <a:cxn ang="0">
                  <a:pos x="33" y="34"/>
                </a:cxn>
                <a:cxn ang="0">
                  <a:pos x="33" y="34"/>
                </a:cxn>
                <a:cxn ang="0">
                  <a:pos x="36" y="34"/>
                </a:cxn>
                <a:cxn ang="0">
                  <a:pos x="37" y="36"/>
                </a:cxn>
                <a:cxn ang="0">
                  <a:pos x="40" y="37"/>
                </a:cxn>
                <a:cxn ang="0">
                  <a:pos x="40" y="37"/>
                </a:cxn>
                <a:cxn ang="0">
                  <a:pos x="43" y="41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48" y="45"/>
                </a:cxn>
                <a:cxn ang="0">
                  <a:pos x="54" y="44"/>
                </a:cxn>
                <a:cxn ang="0">
                  <a:pos x="54" y="44"/>
                </a:cxn>
                <a:cxn ang="0">
                  <a:pos x="51" y="38"/>
                </a:cxn>
                <a:cxn ang="0">
                  <a:pos x="51" y="36"/>
                </a:cxn>
                <a:cxn ang="0">
                  <a:pos x="51" y="36"/>
                </a:cxn>
              </a:cxnLst>
              <a:rect l="0" t="0" r="r" b="b"/>
              <a:pathLst>
                <a:path w="54" h="45">
                  <a:moveTo>
                    <a:pt x="51" y="36"/>
                  </a:moveTo>
                  <a:lnTo>
                    <a:pt x="51" y="36"/>
                  </a:lnTo>
                  <a:lnTo>
                    <a:pt x="48" y="33"/>
                  </a:lnTo>
                  <a:lnTo>
                    <a:pt x="45" y="30"/>
                  </a:lnTo>
                  <a:lnTo>
                    <a:pt x="43" y="27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6" y="14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6"/>
                  </a:lnTo>
                  <a:lnTo>
                    <a:pt x="1" y="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20"/>
                  </a:lnTo>
                  <a:lnTo>
                    <a:pt x="10" y="20"/>
                  </a:lnTo>
                  <a:lnTo>
                    <a:pt x="13" y="20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8" y="27"/>
                  </a:lnTo>
                  <a:lnTo>
                    <a:pt x="18" y="27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23" y="28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8" y="33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6" y="34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3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8" y="45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51" y="38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8" name="Freeform 353">
              <a:extLst>
                <a:ext uri="{FF2B5EF4-FFF2-40B4-BE49-F238E27FC236}">
                  <a16:creationId xmlns:a16="http://schemas.microsoft.com/office/drawing/2014/main" id="{F8CF975F-7D54-21FB-8F15-6812FCFE40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77002" y="3318283"/>
              <a:ext cx="113944" cy="96186"/>
            </a:xfrm>
            <a:custGeom>
              <a:avLst/>
              <a:gdLst/>
              <a:ahLst/>
              <a:cxnLst>
                <a:cxn ang="0">
                  <a:pos x="76" y="22"/>
                </a:cxn>
                <a:cxn ang="0">
                  <a:pos x="61" y="4"/>
                </a:cxn>
                <a:cxn ang="0">
                  <a:pos x="60" y="7"/>
                </a:cxn>
                <a:cxn ang="0">
                  <a:pos x="53" y="10"/>
                </a:cxn>
                <a:cxn ang="0">
                  <a:pos x="51" y="11"/>
                </a:cxn>
                <a:cxn ang="0">
                  <a:pos x="49" y="12"/>
                </a:cxn>
                <a:cxn ang="0">
                  <a:pos x="44" y="11"/>
                </a:cxn>
                <a:cxn ang="0">
                  <a:pos x="41" y="10"/>
                </a:cxn>
                <a:cxn ang="0">
                  <a:pos x="36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7"/>
                </a:cxn>
                <a:cxn ang="0">
                  <a:pos x="27" y="10"/>
                </a:cxn>
                <a:cxn ang="0">
                  <a:pos x="29" y="14"/>
                </a:cxn>
                <a:cxn ang="0">
                  <a:pos x="26" y="14"/>
                </a:cxn>
                <a:cxn ang="0">
                  <a:pos x="19" y="14"/>
                </a:cxn>
                <a:cxn ang="0">
                  <a:pos x="17" y="12"/>
                </a:cxn>
                <a:cxn ang="0">
                  <a:pos x="7" y="8"/>
                </a:cxn>
                <a:cxn ang="0">
                  <a:pos x="6" y="10"/>
                </a:cxn>
                <a:cxn ang="0">
                  <a:pos x="9" y="15"/>
                </a:cxn>
                <a:cxn ang="0">
                  <a:pos x="12" y="22"/>
                </a:cxn>
                <a:cxn ang="0">
                  <a:pos x="12" y="25"/>
                </a:cxn>
                <a:cxn ang="0">
                  <a:pos x="16" y="31"/>
                </a:cxn>
                <a:cxn ang="0">
                  <a:pos x="17" y="35"/>
                </a:cxn>
                <a:cxn ang="0">
                  <a:pos x="21" y="41"/>
                </a:cxn>
                <a:cxn ang="0">
                  <a:pos x="27" y="47"/>
                </a:cxn>
                <a:cxn ang="0">
                  <a:pos x="27" y="49"/>
                </a:cxn>
                <a:cxn ang="0">
                  <a:pos x="30" y="55"/>
                </a:cxn>
                <a:cxn ang="0">
                  <a:pos x="49" y="42"/>
                </a:cxn>
                <a:cxn ang="0">
                  <a:pos x="51" y="42"/>
                </a:cxn>
                <a:cxn ang="0">
                  <a:pos x="54" y="48"/>
                </a:cxn>
                <a:cxn ang="0">
                  <a:pos x="51" y="56"/>
                </a:cxn>
                <a:cxn ang="0">
                  <a:pos x="53" y="59"/>
                </a:cxn>
                <a:cxn ang="0">
                  <a:pos x="64" y="65"/>
                </a:cxn>
                <a:cxn ang="0">
                  <a:pos x="64" y="61"/>
                </a:cxn>
                <a:cxn ang="0">
                  <a:pos x="67" y="56"/>
                </a:cxn>
                <a:cxn ang="0">
                  <a:pos x="76" y="38"/>
                </a:cxn>
                <a:cxn ang="0">
                  <a:pos x="77" y="25"/>
                </a:cxn>
                <a:cxn ang="0">
                  <a:pos x="76" y="22"/>
                </a:cxn>
                <a:cxn ang="0">
                  <a:pos x="9" y="45"/>
                </a:cxn>
                <a:cxn ang="0">
                  <a:pos x="0" y="42"/>
                </a:cxn>
                <a:cxn ang="0">
                  <a:pos x="2" y="47"/>
                </a:cxn>
                <a:cxn ang="0">
                  <a:pos x="6" y="51"/>
                </a:cxn>
                <a:cxn ang="0">
                  <a:pos x="9" y="52"/>
                </a:cxn>
                <a:cxn ang="0">
                  <a:pos x="10" y="55"/>
                </a:cxn>
                <a:cxn ang="0">
                  <a:pos x="17" y="56"/>
                </a:cxn>
                <a:cxn ang="0">
                  <a:pos x="19" y="56"/>
                </a:cxn>
                <a:cxn ang="0">
                  <a:pos x="16" y="48"/>
                </a:cxn>
                <a:cxn ang="0">
                  <a:pos x="13" y="47"/>
                </a:cxn>
                <a:cxn ang="0">
                  <a:pos x="9" y="45"/>
                </a:cxn>
              </a:cxnLst>
              <a:rect l="0" t="0" r="r" b="b"/>
              <a:pathLst>
                <a:path w="77" h="65">
                  <a:moveTo>
                    <a:pt x="76" y="22"/>
                  </a:moveTo>
                  <a:lnTo>
                    <a:pt x="76" y="22"/>
                  </a:lnTo>
                  <a:lnTo>
                    <a:pt x="70" y="14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0" y="7"/>
                  </a:lnTo>
                  <a:lnTo>
                    <a:pt x="56" y="8"/>
                  </a:lnTo>
                  <a:lnTo>
                    <a:pt x="53" y="10"/>
                  </a:lnTo>
                  <a:lnTo>
                    <a:pt x="51" y="11"/>
                  </a:lnTo>
                  <a:lnTo>
                    <a:pt x="51" y="11"/>
                  </a:lnTo>
                  <a:lnTo>
                    <a:pt x="50" y="12"/>
                  </a:lnTo>
                  <a:lnTo>
                    <a:pt x="49" y="12"/>
                  </a:lnTo>
                  <a:lnTo>
                    <a:pt x="46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1" y="10"/>
                  </a:lnTo>
                  <a:lnTo>
                    <a:pt x="39" y="7"/>
                  </a:lnTo>
                  <a:lnTo>
                    <a:pt x="36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7" y="10"/>
                  </a:lnTo>
                  <a:lnTo>
                    <a:pt x="29" y="11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6" y="14"/>
                  </a:lnTo>
                  <a:lnTo>
                    <a:pt x="23" y="15"/>
                  </a:lnTo>
                  <a:lnTo>
                    <a:pt x="19" y="14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0" y="8"/>
                  </a:lnTo>
                  <a:lnTo>
                    <a:pt x="7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9" y="15"/>
                  </a:lnTo>
                  <a:lnTo>
                    <a:pt x="10" y="18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5"/>
                  </a:lnTo>
                  <a:lnTo>
                    <a:pt x="13" y="28"/>
                  </a:lnTo>
                  <a:lnTo>
                    <a:pt x="16" y="31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8"/>
                  </a:lnTo>
                  <a:lnTo>
                    <a:pt x="21" y="41"/>
                  </a:lnTo>
                  <a:lnTo>
                    <a:pt x="24" y="44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27" y="49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40" y="48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51" y="42"/>
                  </a:lnTo>
                  <a:lnTo>
                    <a:pt x="53" y="42"/>
                  </a:lnTo>
                  <a:lnTo>
                    <a:pt x="54" y="48"/>
                  </a:lnTo>
                  <a:lnTo>
                    <a:pt x="53" y="54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53" y="59"/>
                  </a:lnTo>
                  <a:lnTo>
                    <a:pt x="56" y="61"/>
                  </a:lnTo>
                  <a:lnTo>
                    <a:pt x="64" y="65"/>
                  </a:lnTo>
                  <a:lnTo>
                    <a:pt x="64" y="65"/>
                  </a:lnTo>
                  <a:lnTo>
                    <a:pt x="64" y="61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71" y="48"/>
                  </a:lnTo>
                  <a:lnTo>
                    <a:pt x="76" y="38"/>
                  </a:lnTo>
                  <a:lnTo>
                    <a:pt x="77" y="29"/>
                  </a:lnTo>
                  <a:lnTo>
                    <a:pt x="77" y="25"/>
                  </a:lnTo>
                  <a:lnTo>
                    <a:pt x="76" y="22"/>
                  </a:lnTo>
                  <a:lnTo>
                    <a:pt x="76" y="22"/>
                  </a:lnTo>
                  <a:close/>
                  <a:moveTo>
                    <a:pt x="9" y="45"/>
                  </a:moveTo>
                  <a:lnTo>
                    <a:pt x="9" y="45"/>
                  </a:lnTo>
                  <a:lnTo>
                    <a:pt x="4" y="4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47"/>
                  </a:lnTo>
                  <a:lnTo>
                    <a:pt x="3" y="48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9" y="52"/>
                  </a:lnTo>
                  <a:lnTo>
                    <a:pt x="9" y="54"/>
                  </a:lnTo>
                  <a:lnTo>
                    <a:pt x="10" y="55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9" y="45"/>
                  </a:lnTo>
                  <a:lnTo>
                    <a:pt x="9" y="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9" name="Freeform 354">
              <a:extLst>
                <a:ext uri="{FF2B5EF4-FFF2-40B4-BE49-F238E27FC236}">
                  <a16:creationId xmlns:a16="http://schemas.microsoft.com/office/drawing/2014/main" id="{B10130B4-748C-0C18-7BAA-15BD2B0F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8786" y="3418909"/>
              <a:ext cx="335911" cy="239725"/>
            </a:xfrm>
            <a:custGeom>
              <a:avLst/>
              <a:gdLst/>
              <a:ahLst/>
              <a:cxnLst>
                <a:cxn ang="0">
                  <a:pos x="216" y="21"/>
                </a:cxn>
                <a:cxn ang="0">
                  <a:pos x="206" y="21"/>
                </a:cxn>
                <a:cxn ang="0">
                  <a:pos x="187" y="33"/>
                </a:cxn>
                <a:cxn ang="0">
                  <a:pos x="179" y="30"/>
                </a:cxn>
                <a:cxn ang="0">
                  <a:pos x="180" y="14"/>
                </a:cxn>
                <a:cxn ang="0">
                  <a:pos x="176" y="10"/>
                </a:cxn>
                <a:cxn ang="0">
                  <a:pos x="173" y="0"/>
                </a:cxn>
                <a:cxn ang="0">
                  <a:pos x="159" y="10"/>
                </a:cxn>
                <a:cxn ang="0">
                  <a:pos x="156" y="16"/>
                </a:cxn>
                <a:cxn ang="0">
                  <a:pos x="143" y="21"/>
                </a:cxn>
                <a:cxn ang="0">
                  <a:pos x="136" y="24"/>
                </a:cxn>
                <a:cxn ang="0">
                  <a:pos x="126" y="25"/>
                </a:cxn>
                <a:cxn ang="0">
                  <a:pos x="116" y="23"/>
                </a:cxn>
                <a:cxn ang="0">
                  <a:pos x="106" y="20"/>
                </a:cxn>
                <a:cxn ang="0">
                  <a:pos x="95" y="18"/>
                </a:cxn>
                <a:cxn ang="0">
                  <a:pos x="82" y="17"/>
                </a:cxn>
                <a:cxn ang="0">
                  <a:pos x="74" y="23"/>
                </a:cxn>
                <a:cxn ang="0">
                  <a:pos x="68" y="27"/>
                </a:cxn>
                <a:cxn ang="0">
                  <a:pos x="59" y="43"/>
                </a:cxn>
                <a:cxn ang="0">
                  <a:pos x="41" y="51"/>
                </a:cxn>
                <a:cxn ang="0">
                  <a:pos x="35" y="58"/>
                </a:cxn>
                <a:cxn ang="0">
                  <a:pos x="27" y="57"/>
                </a:cxn>
                <a:cxn ang="0">
                  <a:pos x="15" y="54"/>
                </a:cxn>
                <a:cxn ang="0">
                  <a:pos x="8" y="61"/>
                </a:cxn>
                <a:cxn ang="0">
                  <a:pos x="2" y="74"/>
                </a:cxn>
                <a:cxn ang="0">
                  <a:pos x="1" y="88"/>
                </a:cxn>
                <a:cxn ang="0">
                  <a:pos x="0" y="99"/>
                </a:cxn>
                <a:cxn ang="0">
                  <a:pos x="2" y="117"/>
                </a:cxn>
                <a:cxn ang="0">
                  <a:pos x="11" y="126"/>
                </a:cxn>
                <a:cxn ang="0">
                  <a:pos x="18" y="132"/>
                </a:cxn>
                <a:cxn ang="0">
                  <a:pos x="5" y="151"/>
                </a:cxn>
                <a:cxn ang="0">
                  <a:pos x="5" y="159"/>
                </a:cxn>
                <a:cxn ang="0">
                  <a:pos x="31" y="162"/>
                </a:cxn>
                <a:cxn ang="0">
                  <a:pos x="95" y="155"/>
                </a:cxn>
                <a:cxn ang="0">
                  <a:pos x="94" y="138"/>
                </a:cxn>
                <a:cxn ang="0">
                  <a:pos x="106" y="131"/>
                </a:cxn>
                <a:cxn ang="0">
                  <a:pos x="118" y="128"/>
                </a:cxn>
                <a:cxn ang="0">
                  <a:pos x="125" y="122"/>
                </a:cxn>
                <a:cxn ang="0">
                  <a:pos x="135" y="122"/>
                </a:cxn>
                <a:cxn ang="0">
                  <a:pos x="142" y="115"/>
                </a:cxn>
                <a:cxn ang="0">
                  <a:pos x="148" y="98"/>
                </a:cxn>
                <a:cxn ang="0">
                  <a:pos x="158" y="94"/>
                </a:cxn>
                <a:cxn ang="0">
                  <a:pos x="152" y="82"/>
                </a:cxn>
                <a:cxn ang="0">
                  <a:pos x="162" y="82"/>
                </a:cxn>
                <a:cxn ang="0">
                  <a:pos x="170" y="81"/>
                </a:cxn>
                <a:cxn ang="0">
                  <a:pos x="172" y="68"/>
                </a:cxn>
                <a:cxn ang="0">
                  <a:pos x="180" y="57"/>
                </a:cxn>
                <a:cxn ang="0">
                  <a:pos x="177" y="48"/>
                </a:cxn>
                <a:cxn ang="0">
                  <a:pos x="176" y="41"/>
                </a:cxn>
                <a:cxn ang="0">
                  <a:pos x="182" y="38"/>
                </a:cxn>
                <a:cxn ang="0">
                  <a:pos x="195" y="33"/>
                </a:cxn>
                <a:cxn ang="0">
                  <a:pos x="212" y="30"/>
                </a:cxn>
                <a:cxn ang="0">
                  <a:pos x="227" y="24"/>
                </a:cxn>
                <a:cxn ang="0">
                  <a:pos x="220" y="23"/>
                </a:cxn>
              </a:cxnLst>
              <a:rect l="0" t="0" r="r" b="b"/>
              <a:pathLst>
                <a:path w="227" h="162">
                  <a:moveTo>
                    <a:pt x="220" y="23"/>
                  </a:moveTo>
                  <a:lnTo>
                    <a:pt x="220" y="23"/>
                  </a:lnTo>
                  <a:lnTo>
                    <a:pt x="217" y="23"/>
                  </a:lnTo>
                  <a:lnTo>
                    <a:pt x="216" y="21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0" y="18"/>
                  </a:lnTo>
                  <a:lnTo>
                    <a:pt x="206" y="21"/>
                  </a:lnTo>
                  <a:lnTo>
                    <a:pt x="196" y="30"/>
                  </a:lnTo>
                  <a:lnTo>
                    <a:pt x="196" y="30"/>
                  </a:lnTo>
                  <a:lnTo>
                    <a:pt x="187" y="33"/>
                  </a:lnTo>
                  <a:lnTo>
                    <a:pt x="187" y="33"/>
                  </a:lnTo>
                  <a:lnTo>
                    <a:pt x="183" y="34"/>
                  </a:lnTo>
                  <a:lnTo>
                    <a:pt x="180" y="33"/>
                  </a:lnTo>
                  <a:lnTo>
                    <a:pt x="180" y="33"/>
                  </a:lnTo>
                  <a:lnTo>
                    <a:pt x="179" y="30"/>
                  </a:lnTo>
                  <a:lnTo>
                    <a:pt x="179" y="28"/>
                  </a:lnTo>
                  <a:lnTo>
                    <a:pt x="180" y="23"/>
                  </a:lnTo>
                  <a:lnTo>
                    <a:pt x="182" y="17"/>
                  </a:lnTo>
                  <a:lnTo>
                    <a:pt x="180" y="14"/>
                  </a:lnTo>
                  <a:lnTo>
                    <a:pt x="179" y="13"/>
                  </a:lnTo>
                  <a:lnTo>
                    <a:pt x="179" y="13"/>
                  </a:lnTo>
                  <a:lnTo>
                    <a:pt x="177" y="11"/>
                  </a:lnTo>
                  <a:lnTo>
                    <a:pt x="176" y="10"/>
                  </a:lnTo>
                  <a:lnTo>
                    <a:pt x="176" y="6"/>
                  </a:lnTo>
                  <a:lnTo>
                    <a:pt x="175" y="1"/>
                  </a:lnTo>
                  <a:lnTo>
                    <a:pt x="175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67" y="1"/>
                  </a:lnTo>
                  <a:lnTo>
                    <a:pt x="163" y="6"/>
                  </a:lnTo>
                  <a:lnTo>
                    <a:pt x="159" y="10"/>
                  </a:lnTo>
                  <a:lnTo>
                    <a:pt x="158" y="14"/>
                  </a:lnTo>
                  <a:lnTo>
                    <a:pt x="158" y="14"/>
                  </a:lnTo>
                  <a:lnTo>
                    <a:pt x="158" y="16"/>
                  </a:lnTo>
                  <a:lnTo>
                    <a:pt x="156" y="16"/>
                  </a:lnTo>
                  <a:lnTo>
                    <a:pt x="150" y="17"/>
                  </a:lnTo>
                  <a:lnTo>
                    <a:pt x="145" y="18"/>
                  </a:lnTo>
                  <a:lnTo>
                    <a:pt x="143" y="20"/>
                  </a:lnTo>
                  <a:lnTo>
                    <a:pt x="143" y="21"/>
                  </a:lnTo>
                  <a:lnTo>
                    <a:pt x="143" y="21"/>
                  </a:lnTo>
                  <a:lnTo>
                    <a:pt x="142" y="23"/>
                  </a:lnTo>
                  <a:lnTo>
                    <a:pt x="140" y="23"/>
                  </a:lnTo>
                  <a:lnTo>
                    <a:pt x="136" y="24"/>
                  </a:lnTo>
                  <a:lnTo>
                    <a:pt x="130" y="24"/>
                  </a:lnTo>
                  <a:lnTo>
                    <a:pt x="128" y="24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25" y="27"/>
                  </a:lnTo>
                  <a:lnTo>
                    <a:pt x="123" y="27"/>
                  </a:lnTo>
                  <a:lnTo>
                    <a:pt x="121" y="25"/>
                  </a:lnTo>
                  <a:lnTo>
                    <a:pt x="116" y="23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09" y="21"/>
                  </a:lnTo>
                  <a:lnTo>
                    <a:pt x="106" y="20"/>
                  </a:lnTo>
                  <a:lnTo>
                    <a:pt x="103" y="17"/>
                  </a:lnTo>
                  <a:lnTo>
                    <a:pt x="99" y="17"/>
                  </a:lnTo>
                  <a:lnTo>
                    <a:pt x="99" y="17"/>
                  </a:lnTo>
                  <a:lnTo>
                    <a:pt x="95" y="18"/>
                  </a:lnTo>
                  <a:lnTo>
                    <a:pt x="92" y="17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9" y="20"/>
                  </a:lnTo>
                  <a:lnTo>
                    <a:pt x="76" y="23"/>
                  </a:lnTo>
                  <a:lnTo>
                    <a:pt x="75" y="23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2" y="23"/>
                  </a:lnTo>
                  <a:lnTo>
                    <a:pt x="69" y="24"/>
                  </a:lnTo>
                  <a:lnTo>
                    <a:pt x="68" y="27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2" y="41"/>
                  </a:lnTo>
                  <a:lnTo>
                    <a:pt x="59" y="43"/>
                  </a:lnTo>
                  <a:lnTo>
                    <a:pt x="51" y="45"/>
                  </a:lnTo>
                  <a:lnTo>
                    <a:pt x="44" y="48"/>
                  </a:lnTo>
                  <a:lnTo>
                    <a:pt x="42" y="50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41" y="54"/>
                  </a:lnTo>
                  <a:lnTo>
                    <a:pt x="39" y="57"/>
                  </a:lnTo>
                  <a:lnTo>
                    <a:pt x="35" y="58"/>
                  </a:lnTo>
                  <a:lnTo>
                    <a:pt x="29" y="60"/>
                  </a:lnTo>
                  <a:lnTo>
                    <a:pt x="28" y="58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5" y="55"/>
                  </a:lnTo>
                  <a:lnTo>
                    <a:pt x="21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4" y="54"/>
                  </a:lnTo>
                  <a:lnTo>
                    <a:pt x="11" y="54"/>
                  </a:lnTo>
                  <a:lnTo>
                    <a:pt x="10" y="57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8" y="65"/>
                  </a:lnTo>
                  <a:lnTo>
                    <a:pt x="5" y="70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1" y="91"/>
                  </a:lnTo>
                  <a:lnTo>
                    <a:pt x="0" y="95"/>
                  </a:lnTo>
                  <a:lnTo>
                    <a:pt x="0" y="99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2" y="111"/>
                  </a:lnTo>
                  <a:lnTo>
                    <a:pt x="2" y="117"/>
                  </a:lnTo>
                  <a:lnTo>
                    <a:pt x="2" y="124"/>
                  </a:lnTo>
                  <a:lnTo>
                    <a:pt x="2" y="124"/>
                  </a:lnTo>
                  <a:lnTo>
                    <a:pt x="5" y="125"/>
                  </a:lnTo>
                  <a:lnTo>
                    <a:pt x="11" y="126"/>
                  </a:lnTo>
                  <a:lnTo>
                    <a:pt x="15" y="128"/>
                  </a:lnTo>
                  <a:lnTo>
                    <a:pt x="18" y="129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20" y="135"/>
                  </a:lnTo>
                  <a:lnTo>
                    <a:pt x="17" y="138"/>
                  </a:lnTo>
                  <a:lnTo>
                    <a:pt x="12" y="144"/>
                  </a:lnTo>
                  <a:lnTo>
                    <a:pt x="5" y="151"/>
                  </a:lnTo>
                  <a:lnTo>
                    <a:pt x="2" y="155"/>
                  </a:lnTo>
                  <a:lnTo>
                    <a:pt x="2" y="155"/>
                  </a:lnTo>
                  <a:lnTo>
                    <a:pt x="2" y="156"/>
                  </a:lnTo>
                  <a:lnTo>
                    <a:pt x="5" y="159"/>
                  </a:lnTo>
                  <a:lnTo>
                    <a:pt x="5" y="159"/>
                  </a:lnTo>
                  <a:lnTo>
                    <a:pt x="18" y="161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45" y="162"/>
                  </a:lnTo>
                  <a:lnTo>
                    <a:pt x="66" y="159"/>
                  </a:lnTo>
                  <a:lnTo>
                    <a:pt x="86" y="156"/>
                  </a:lnTo>
                  <a:lnTo>
                    <a:pt x="95" y="155"/>
                  </a:lnTo>
                  <a:lnTo>
                    <a:pt x="95" y="155"/>
                  </a:lnTo>
                  <a:lnTo>
                    <a:pt x="94" y="146"/>
                  </a:lnTo>
                  <a:lnTo>
                    <a:pt x="94" y="138"/>
                  </a:lnTo>
                  <a:lnTo>
                    <a:pt x="94" y="138"/>
                  </a:lnTo>
                  <a:lnTo>
                    <a:pt x="95" y="136"/>
                  </a:lnTo>
                  <a:lnTo>
                    <a:pt x="98" y="134"/>
                  </a:lnTo>
                  <a:lnTo>
                    <a:pt x="102" y="131"/>
                  </a:lnTo>
                  <a:lnTo>
                    <a:pt x="106" y="131"/>
                  </a:lnTo>
                  <a:lnTo>
                    <a:pt x="106" y="131"/>
                  </a:lnTo>
                  <a:lnTo>
                    <a:pt x="113" y="131"/>
                  </a:lnTo>
                  <a:lnTo>
                    <a:pt x="116" y="131"/>
                  </a:lnTo>
                  <a:lnTo>
                    <a:pt x="118" y="128"/>
                  </a:lnTo>
                  <a:lnTo>
                    <a:pt x="118" y="128"/>
                  </a:lnTo>
                  <a:lnTo>
                    <a:pt x="118" y="126"/>
                  </a:lnTo>
                  <a:lnTo>
                    <a:pt x="119" y="125"/>
                  </a:lnTo>
                  <a:lnTo>
                    <a:pt x="125" y="122"/>
                  </a:lnTo>
                  <a:lnTo>
                    <a:pt x="130" y="121"/>
                  </a:lnTo>
                  <a:lnTo>
                    <a:pt x="133" y="121"/>
                  </a:lnTo>
                  <a:lnTo>
                    <a:pt x="135" y="122"/>
                  </a:lnTo>
                  <a:lnTo>
                    <a:pt x="135" y="122"/>
                  </a:lnTo>
                  <a:lnTo>
                    <a:pt x="136" y="124"/>
                  </a:lnTo>
                  <a:lnTo>
                    <a:pt x="138" y="124"/>
                  </a:lnTo>
                  <a:lnTo>
                    <a:pt x="140" y="121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04"/>
                  </a:lnTo>
                  <a:lnTo>
                    <a:pt x="143" y="99"/>
                  </a:lnTo>
                  <a:lnTo>
                    <a:pt x="148" y="98"/>
                  </a:lnTo>
                  <a:lnTo>
                    <a:pt x="148" y="98"/>
                  </a:lnTo>
                  <a:lnTo>
                    <a:pt x="150" y="97"/>
                  </a:lnTo>
                  <a:lnTo>
                    <a:pt x="155" y="95"/>
                  </a:lnTo>
                  <a:lnTo>
                    <a:pt x="158" y="94"/>
                  </a:lnTo>
                  <a:lnTo>
                    <a:pt x="158" y="91"/>
                  </a:lnTo>
                  <a:lnTo>
                    <a:pt x="158" y="91"/>
                  </a:lnTo>
                  <a:lnTo>
                    <a:pt x="155" y="85"/>
                  </a:lnTo>
                  <a:lnTo>
                    <a:pt x="152" y="82"/>
                  </a:lnTo>
                  <a:lnTo>
                    <a:pt x="153" y="81"/>
                  </a:lnTo>
                  <a:lnTo>
                    <a:pt x="153" y="81"/>
                  </a:lnTo>
                  <a:lnTo>
                    <a:pt x="156" y="81"/>
                  </a:lnTo>
                  <a:lnTo>
                    <a:pt x="162" y="82"/>
                  </a:lnTo>
                  <a:lnTo>
                    <a:pt x="167" y="82"/>
                  </a:lnTo>
                  <a:lnTo>
                    <a:pt x="169" y="82"/>
                  </a:lnTo>
                  <a:lnTo>
                    <a:pt x="170" y="81"/>
                  </a:lnTo>
                  <a:lnTo>
                    <a:pt x="170" y="81"/>
                  </a:lnTo>
                  <a:lnTo>
                    <a:pt x="172" y="78"/>
                  </a:lnTo>
                  <a:lnTo>
                    <a:pt x="172" y="75"/>
                  </a:lnTo>
                  <a:lnTo>
                    <a:pt x="172" y="71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77" y="62"/>
                  </a:lnTo>
                  <a:lnTo>
                    <a:pt x="179" y="60"/>
                  </a:lnTo>
                  <a:lnTo>
                    <a:pt x="180" y="57"/>
                  </a:lnTo>
                  <a:lnTo>
                    <a:pt x="180" y="57"/>
                  </a:lnTo>
                  <a:lnTo>
                    <a:pt x="179" y="52"/>
                  </a:lnTo>
                  <a:lnTo>
                    <a:pt x="179" y="50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5" y="45"/>
                  </a:lnTo>
                  <a:lnTo>
                    <a:pt x="175" y="43"/>
                  </a:lnTo>
                  <a:lnTo>
                    <a:pt x="176" y="41"/>
                  </a:lnTo>
                  <a:lnTo>
                    <a:pt x="179" y="40"/>
                  </a:lnTo>
                  <a:lnTo>
                    <a:pt x="179" y="40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6" y="37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5" y="33"/>
                  </a:lnTo>
                  <a:lnTo>
                    <a:pt x="202" y="30"/>
                  </a:lnTo>
                  <a:lnTo>
                    <a:pt x="207" y="28"/>
                  </a:lnTo>
                  <a:lnTo>
                    <a:pt x="212" y="30"/>
                  </a:lnTo>
                  <a:lnTo>
                    <a:pt x="212" y="30"/>
                  </a:lnTo>
                  <a:lnTo>
                    <a:pt x="214" y="30"/>
                  </a:lnTo>
                  <a:lnTo>
                    <a:pt x="219" y="30"/>
                  </a:lnTo>
                  <a:lnTo>
                    <a:pt x="223" y="27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23" y="23"/>
                  </a:lnTo>
                  <a:lnTo>
                    <a:pt x="220" y="23"/>
                  </a:lnTo>
                  <a:lnTo>
                    <a:pt x="220" y="2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0" name="Freeform 355">
              <a:extLst>
                <a:ext uri="{FF2B5EF4-FFF2-40B4-BE49-F238E27FC236}">
                  <a16:creationId xmlns:a16="http://schemas.microsoft.com/office/drawing/2014/main" id="{DD083907-D3E0-9B5F-B95B-EC8BC2A26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6186" y="3454424"/>
              <a:ext cx="393622" cy="355148"/>
            </a:xfrm>
            <a:custGeom>
              <a:avLst/>
              <a:gdLst/>
              <a:ahLst/>
              <a:cxnLst>
                <a:cxn ang="0">
                  <a:pos x="245" y="13"/>
                </a:cxn>
                <a:cxn ang="0">
                  <a:pos x="231" y="1"/>
                </a:cxn>
                <a:cxn ang="0">
                  <a:pos x="218" y="3"/>
                </a:cxn>
                <a:cxn ang="0">
                  <a:pos x="202" y="4"/>
                </a:cxn>
                <a:cxn ang="0">
                  <a:pos x="181" y="13"/>
                </a:cxn>
                <a:cxn ang="0">
                  <a:pos x="171" y="17"/>
                </a:cxn>
                <a:cxn ang="0">
                  <a:pos x="174" y="26"/>
                </a:cxn>
                <a:cxn ang="0">
                  <a:pos x="172" y="38"/>
                </a:cxn>
                <a:cxn ang="0">
                  <a:pos x="167" y="54"/>
                </a:cxn>
                <a:cxn ang="0">
                  <a:pos x="157" y="58"/>
                </a:cxn>
                <a:cxn ang="0">
                  <a:pos x="150" y="61"/>
                </a:cxn>
                <a:cxn ang="0">
                  <a:pos x="145" y="73"/>
                </a:cxn>
                <a:cxn ang="0">
                  <a:pos x="137" y="91"/>
                </a:cxn>
                <a:cxn ang="0">
                  <a:pos x="130" y="98"/>
                </a:cxn>
                <a:cxn ang="0">
                  <a:pos x="114" y="101"/>
                </a:cxn>
                <a:cxn ang="0">
                  <a:pos x="108" y="107"/>
                </a:cxn>
                <a:cxn ang="0">
                  <a:pos x="90" y="112"/>
                </a:cxn>
                <a:cxn ang="0">
                  <a:pos x="90" y="131"/>
                </a:cxn>
                <a:cxn ang="0">
                  <a:pos x="26" y="138"/>
                </a:cxn>
                <a:cxn ang="0">
                  <a:pos x="7" y="144"/>
                </a:cxn>
                <a:cxn ang="0">
                  <a:pos x="24" y="158"/>
                </a:cxn>
                <a:cxn ang="0">
                  <a:pos x="30" y="174"/>
                </a:cxn>
                <a:cxn ang="0">
                  <a:pos x="37" y="182"/>
                </a:cxn>
                <a:cxn ang="0">
                  <a:pos x="29" y="189"/>
                </a:cxn>
                <a:cxn ang="0">
                  <a:pos x="12" y="203"/>
                </a:cxn>
                <a:cxn ang="0">
                  <a:pos x="30" y="212"/>
                </a:cxn>
                <a:cxn ang="0">
                  <a:pos x="47" y="208"/>
                </a:cxn>
                <a:cxn ang="0">
                  <a:pos x="66" y="211"/>
                </a:cxn>
                <a:cxn ang="0">
                  <a:pos x="89" y="208"/>
                </a:cxn>
                <a:cxn ang="0">
                  <a:pos x="96" y="216"/>
                </a:cxn>
                <a:cxn ang="0">
                  <a:pos x="103" y="229"/>
                </a:cxn>
                <a:cxn ang="0">
                  <a:pos x="117" y="238"/>
                </a:cxn>
                <a:cxn ang="0">
                  <a:pos x="121" y="239"/>
                </a:cxn>
                <a:cxn ang="0">
                  <a:pos x="141" y="229"/>
                </a:cxn>
                <a:cxn ang="0">
                  <a:pos x="158" y="228"/>
                </a:cxn>
                <a:cxn ang="0">
                  <a:pos x="162" y="218"/>
                </a:cxn>
                <a:cxn ang="0">
                  <a:pos x="150" y="194"/>
                </a:cxn>
                <a:cxn ang="0">
                  <a:pos x="141" y="185"/>
                </a:cxn>
                <a:cxn ang="0">
                  <a:pos x="145" y="174"/>
                </a:cxn>
                <a:cxn ang="0">
                  <a:pos x="161" y="169"/>
                </a:cxn>
                <a:cxn ang="0">
                  <a:pos x="168" y="166"/>
                </a:cxn>
                <a:cxn ang="0">
                  <a:pos x="182" y="159"/>
                </a:cxn>
                <a:cxn ang="0">
                  <a:pos x="190" y="151"/>
                </a:cxn>
                <a:cxn ang="0">
                  <a:pos x="204" y="131"/>
                </a:cxn>
                <a:cxn ang="0">
                  <a:pos x="212" y="122"/>
                </a:cxn>
                <a:cxn ang="0">
                  <a:pos x="221" y="114"/>
                </a:cxn>
                <a:cxn ang="0">
                  <a:pos x="224" y="102"/>
                </a:cxn>
                <a:cxn ang="0">
                  <a:pos x="232" y="90"/>
                </a:cxn>
                <a:cxn ang="0">
                  <a:pos x="224" y="83"/>
                </a:cxn>
                <a:cxn ang="0">
                  <a:pos x="215" y="68"/>
                </a:cxn>
                <a:cxn ang="0">
                  <a:pos x="212" y="53"/>
                </a:cxn>
                <a:cxn ang="0">
                  <a:pos x="221" y="44"/>
                </a:cxn>
                <a:cxn ang="0">
                  <a:pos x="244" y="48"/>
                </a:cxn>
                <a:cxn ang="0">
                  <a:pos x="263" y="37"/>
                </a:cxn>
              </a:cxnLst>
              <a:rect l="0" t="0" r="r" b="b"/>
              <a:pathLst>
                <a:path w="266" h="240">
                  <a:moveTo>
                    <a:pt x="254" y="26"/>
                  </a:moveTo>
                  <a:lnTo>
                    <a:pt x="254" y="26"/>
                  </a:lnTo>
                  <a:lnTo>
                    <a:pt x="249" y="21"/>
                  </a:lnTo>
                  <a:lnTo>
                    <a:pt x="246" y="19"/>
                  </a:lnTo>
                  <a:lnTo>
                    <a:pt x="245" y="13"/>
                  </a:lnTo>
                  <a:lnTo>
                    <a:pt x="245" y="13"/>
                  </a:lnTo>
                  <a:lnTo>
                    <a:pt x="244" y="11"/>
                  </a:lnTo>
                  <a:lnTo>
                    <a:pt x="241" y="9"/>
                  </a:lnTo>
                  <a:lnTo>
                    <a:pt x="231" y="1"/>
                  </a:lnTo>
                  <a:lnTo>
                    <a:pt x="231" y="1"/>
                  </a:lnTo>
                  <a:lnTo>
                    <a:pt x="225" y="1"/>
                  </a:lnTo>
                  <a:lnTo>
                    <a:pt x="225" y="1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18" y="3"/>
                  </a:lnTo>
                  <a:lnTo>
                    <a:pt x="214" y="6"/>
                  </a:lnTo>
                  <a:lnTo>
                    <a:pt x="209" y="6"/>
                  </a:lnTo>
                  <a:lnTo>
                    <a:pt x="207" y="6"/>
                  </a:lnTo>
                  <a:lnTo>
                    <a:pt x="207" y="6"/>
                  </a:lnTo>
                  <a:lnTo>
                    <a:pt x="202" y="4"/>
                  </a:lnTo>
                  <a:lnTo>
                    <a:pt x="197" y="6"/>
                  </a:lnTo>
                  <a:lnTo>
                    <a:pt x="190" y="9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1" y="13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1" y="17"/>
                  </a:lnTo>
                  <a:lnTo>
                    <a:pt x="170" y="19"/>
                  </a:lnTo>
                  <a:lnTo>
                    <a:pt x="170" y="21"/>
                  </a:lnTo>
                  <a:lnTo>
                    <a:pt x="172" y="24"/>
                  </a:lnTo>
                  <a:lnTo>
                    <a:pt x="172" y="24"/>
                  </a:lnTo>
                  <a:lnTo>
                    <a:pt x="174" y="26"/>
                  </a:lnTo>
                  <a:lnTo>
                    <a:pt x="174" y="28"/>
                  </a:lnTo>
                  <a:lnTo>
                    <a:pt x="175" y="33"/>
                  </a:lnTo>
                  <a:lnTo>
                    <a:pt x="175" y="33"/>
                  </a:lnTo>
                  <a:lnTo>
                    <a:pt x="174" y="36"/>
                  </a:lnTo>
                  <a:lnTo>
                    <a:pt x="172" y="38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7"/>
                  </a:lnTo>
                  <a:lnTo>
                    <a:pt x="167" y="51"/>
                  </a:lnTo>
                  <a:lnTo>
                    <a:pt x="167" y="54"/>
                  </a:lnTo>
                  <a:lnTo>
                    <a:pt x="165" y="57"/>
                  </a:lnTo>
                  <a:lnTo>
                    <a:pt x="165" y="57"/>
                  </a:lnTo>
                  <a:lnTo>
                    <a:pt x="164" y="58"/>
                  </a:lnTo>
                  <a:lnTo>
                    <a:pt x="162" y="58"/>
                  </a:lnTo>
                  <a:lnTo>
                    <a:pt x="157" y="58"/>
                  </a:lnTo>
                  <a:lnTo>
                    <a:pt x="151" y="57"/>
                  </a:lnTo>
                  <a:lnTo>
                    <a:pt x="148" y="57"/>
                  </a:lnTo>
                  <a:lnTo>
                    <a:pt x="148" y="57"/>
                  </a:lnTo>
                  <a:lnTo>
                    <a:pt x="147" y="58"/>
                  </a:lnTo>
                  <a:lnTo>
                    <a:pt x="150" y="61"/>
                  </a:lnTo>
                  <a:lnTo>
                    <a:pt x="153" y="67"/>
                  </a:lnTo>
                  <a:lnTo>
                    <a:pt x="153" y="67"/>
                  </a:lnTo>
                  <a:lnTo>
                    <a:pt x="153" y="70"/>
                  </a:lnTo>
                  <a:lnTo>
                    <a:pt x="150" y="71"/>
                  </a:lnTo>
                  <a:lnTo>
                    <a:pt x="145" y="73"/>
                  </a:lnTo>
                  <a:lnTo>
                    <a:pt x="143" y="74"/>
                  </a:lnTo>
                  <a:lnTo>
                    <a:pt x="143" y="74"/>
                  </a:lnTo>
                  <a:lnTo>
                    <a:pt x="138" y="75"/>
                  </a:lnTo>
                  <a:lnTo>
                    <a:pt x="137" y="80"/>
                  </a:lnTo>
                  <a:lnTo>
                    <a:pt x="137" y="91"/>
                  </a:lnTo>
                  <a:lnTo>
                    <a:pt x="137" y="91"/>
                  </a:lnTo>
                  <a:lnTo>
                    <a:pt x="135" y="97"/>
                  </a:lnTo>
                  <a:lnTo>
                    <a:pt x="133" y="100"/>
                  </a:lnTo>
                  <a:lnTo>
                    <a:pt x="131" y="100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28" y="97"/>
                  </a:lnTo>
                  <a:lnTo>
                    <a:pt x="125" y="97"/>
                  </a:lnTo>
                  <a:lnTo>
                    <a:pt x="120" y="98"/>
                  </a:lnTo>
                  <a:lnTo>
                    <a:pt x="114" y="101"/>
                  </a:lnTo>
                  <a:lnTo>
                    <a:pt x="113" y="102"/>
                  </a:lnTo>
                  <a:lnTo>
                    <a:pt x="113" y="104"/>
                  </a:lnTo>
                  <a:lnTo>
                    <a:pt x="113" y="104"/>
                  </a:lnTo>
                  <a:lnTo>
                    <a:pt x="111" y="107"/>
                  </a:lnTo>
                  <a:lnTo>
                    <a:pt x="108" y="107"/>
                  </a:lnTo>
                  <a:lnTo>
                    <a:pt x="101" y="107"/>
                  </a:lnTo>
                  <a:lnTo>
                    <a:pt x="101" y="107"/>
                  </a:lnTo>
                  <a:lnTo>
                    <a:pt x="97" y="107"/>
                  </a:lnTo>
                  <a:lnTo>
                    <a:pt x="93" y="110"/>
                  </a:lnTo>
                  <a:lnTo>
                    <a:pt x="90" y="112"/>
                  </a:lnTo>
                  <a:lnTo>
                    <a:pt x="89" y="114"/>
                  </a:lnTo>
                  <a:lnTo>
                    <a:pt x="89" y="114"/>
                  </a:lnTo>
                  <a:lnTo>
                    <a:pt x="89" y="122"/>
                  </a:lnTo>
                  <a:lnTo>
                    <a:pt x="90" y="131"/>
                  </a:lnTo>
                  <a:lnTo>
                    <a:pt x="90" y="131"/>
                  </a:lnTo>
                  <a:lnTo>
                    <a:pt x="81" y="132"/>
                  </a:lnTo>
                  <a:lnTo>
                    <a:pt x="61" y="135"/>
                  </a:lnTo>
                  <a:lnTo>
                    <a:pt x="40" y="138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13" y="13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10" y="148"/>
                  </a:lnTo>
                  <a:lnTo>
                    <a:pt x="15" y="152"/>
                  </a:lnTo>
                  <a:lnTo>
                    <a:pt x="19" y="155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7" y="159"/>
                  </a:lnTo>
                  <a:lnTo>
                    <a:pt x="29" y="162"/>
                  </a:lnTo>
                  <a:lnTo>
                    <a:pt x="30" y="168"/>
                  </a:lnTo>
                  <a:lnTo>
                    <a:pt x="30" y="174"/>
                  </a:lnTo>
                  <a:lnTo>
                    <a:pt x="32" y="175"/>
                  </a:lnTo>
                  <a:lnTo>
                    <a:pt x="32" y="176"/>
                  </a:lnTo>
                  <a:lnTo>
                    <a:pt x="32" y="176"/>
                  </a:lnTo>
                  <a:lnTo>
                    <a:pt x="34" y="178"/>
                  </a:lnTo>
                  <a:lnTo>
                    <a:pt x="37" y="182"/>
                  </a:lnTo>
                  <a:lnTo>
                    <a:pt x="39" y="186"/>
                  </a:lnTo>
                  <a:lnTo>
                    <a:pt x="37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29" y="189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17" y="195"/>
                  </a:lnTo>
                  <a:lnTo>
                    <a:pt x="15" y="199"/>
                  </a:lnTo>
                  <a:lnTo>
                    <a:pt x="12" y="203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13"/>
                  </a:lnTo>
                  <a:lnTo>
                    <a:pt x="12" y="213"/>
                  </a:lnTo>
                  <a:lnTo>
                    <a:pt x="30" y="212"/>
                  </a:lnTo>
                  <a:lnTo>
                    <a:pt x="39" y="212"/>
                  </a:lnTo>
                  <a:lnTo>
                    <a:pt x="42" y="211"/>
                  </a:lnTo>
                  <a:lnTo>
                    <a:pt x="42" y="211"/>
                  </a:lnTo>
                  <a:lnTo>
                    <a:pt x="44" y="209"/>
                  </a:lnTo>
                  <a:lnTo>
                    <a:pt x="47" y="208"/>
                  </a:lnTo>
                  <a:lnTo>
                    <a:pt x="52" y="208"/>
                  </a:lnTo>
                  <a:lnTo>
                    <a:pt x="54" y="209"/>
                  </a:lnTo>
                  <a:lnTo>
                    <a:pt x="54" y="209"/>
                  </a:lnTo>
                  <a:lnTo>
                    <a:pt x="59" y="211"/>
                  </a:lnTo>
                  <a:lnTo>
                    <a:pt x="66" y="211"/>
                  </a:lnTo>
                  <a:lnTo>
                    <a:pt x="73" y="211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86" y="206"/>
                  </a:lnTo>
                  <a:lnTo>
                    <a:pt x="89" y="208"/>
                  </a:lnTo>
                  <a:lnTo>
                    <a:pt x="91" y="209"/>
                  </a:lnTo>
                  <a:lnTo>
                    <a:pt x="93" y="212"/>
                  </a:lnTo>
                  <a:lnTo>
                    <a:pt x="93" y="212"/>
                  </a:lnTo>
                  <a:lnTo>
                    <a:pt x="93" y="215"/>
                  </a:lnTo>
                  <a:lnTo>
                    <a:pt x="96" y="216"/>
                  </a:lnTo>
                  <a:lnTo>
                    <a:pt x="100" y="221"/>
                  </a:lnTo>
                  <a:lnTo>
                    <a:pt x="100" y="221"/>
                  </a:lnTo>
                  <a:lnTo>
                    <a:pt x="101" y="223"/>
                  </a:lnTo>
                  <a:lnTo>
                    <a:pt x="101" y="226"/>
                  </a:lnTo>
                  <a:lnTo>
                    <a:pt x="103" y="229"/>
                  </a:lnTo>
                  <a:lnTo>
                    <a:pt x="103" y="232"/>
                  </a:lnTo>
                  <a:lnTo>
                    <a:pt x="103" y="232"/>
                  </a:lnTo>
                  <a:lnTo>
                    <a:pt x="106" y="235"/>
                  </a:lnTo>
                  <a:lnTo>
                    <a:pt x="108" y="235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20" y="240"/>
                  </a:lnTo>
                  <a:lnTo>
                    <a:pt x="120" y="240"/>
                  </a:lnTo>
                  <a:lnTo>
                    <a:pt x="121" y="239"/>
                  </a:lnTo>
                  <a:lnTo>
                    <a:pt x="121" y="239"/>
                  </a:lnTo>
                  <a:lnTo>
                    <a:pt x="125" y="230"/>
                  </a:lnTo>
                  <a:lnTo>
                    <a:pt x="130" y="229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41" y="229"/>
                  </a:lnTo>
                  <a:lnTo>
                    <a:pt x="144" y="229"/>
                  </a:lnTo>
                  <a:lnTo>
                    <a:pt x="147" y="228"/>
                  </a:lnTo>
                  <a:lnTo>
                    <a:pt x="151" y="228"/>
                  </a:lnTo>
                  <a:lnTo>
                    <a:pt x="151" y="228"/>
                  </a:lnTo>
                  <a:lnTo>
                    <a:pt x="158" y="228"/>
                  </a:lnTo>
                  <a:lnTo>
                    <a:pt x="161" y="228"/>
                  </a:lnTo>
                  <a:lnTo>
                    <a:pt x="162" y="225"/>
                  </a:lnTo>
                  <a:lnTo>
                    <a:pt x="162" y="225"/>
                  </a:lnTo>
                  <a:lnTo>
                    <a:pt x="164" y="222"/>
                  </a:lnTo>
                  <a:lnTo>
                    <a:pt x="162" y="218"/>
                  </a:lnTo>
                  <a:lnTo>
                    <a:pt x="157" y="211"/>
                  </a:lnTo>
                  <a:lnTo>
                    <a:pt x="157" y="211"/>
                  </a:lnTo>
                  <a:lnTo>
                    <a:pt x="153" y="203"/>
                  </a:lnTo>
                  <a:lnTo>
                    <a:pt x="150" y="198"/>
                  </a:lnTo>
                  <a:lnTo>
                    <a:pt x="150" y="194"/>
                  </a:lnTo>
                  <a:lnTo>
                    <a:pt x="150" y="194"/>
                  </a:lnTo>
                  <a:lnTo>
                    <a:pt x="150" y="192"/>
                  </a:lnTo>
                  <a:lnTo>
                    <a:pt x="148" y="189"/>
                  </a:lnTo>
                  <a:lnTo>
                    <a:pt x="145" y="188"/>
                  </a:lnTo>
                  <a:lnTo>
                    <a:pt x="141" y="185"/>
                  </a:lnTo>
                  <a:lnTo>
                    <a:pt x="140" y="184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41" y="178"/>
                  </a:lnTo>
                  <a:lnTo>
                    <a:pt x="145" y="174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4" y="166"/>
                  </a:lnTo>
                  <a:lnTo>
                    <a:pt x="158" y="168"/>
                  </a:lnTo>
                  <a:lnTo>
                    <a:pt x="161" y="169"/>
                  </a:lnTo>
                  <a:lnTo>
                    <a:pt x="162" y="169"/>
                  </a:lnTo>
                  <a:lnTo>
                    <a:pt x="164" y="168"/>
                  </a:lnTo>
                  <a:lnTo>
                    <a:pt x="164" y="168"/>
                  </a:lnTo>
                  <a:lnTo>
                    <a:pt x="165" y="166"/>
                  </a:lnTo>
                  <a:lnTo>
                    <a:pt x="168" y="166"/>
                  </a:lnTo>
                  <a:lnTo>
                    <a:pt x="175" y="168"/>
                  </a:lnTo>
                  <a:lnTo>
                    <a:pt x="175" y="168"/>
                  </a:lnTo>
                  <a:lnTo>
                    <a:pt x="177" y="166"/>
                  </a:lnTo>
                  <a:lnTo>
                    <a:pt x="180" y="164"/>
                  </a:lnTo>
                  <a:lnTo>
                    <a:pt x="182" y="159"/>
                  </a:lnTo>
                  <a:lnTo>
                    <a:pt x="184" y="155"/>
                  </a:lnTo>
                  <a:lnTo>
                    <a:pt x="184" y="155"/>
                  </a:lnTo>
                  <a:lnTo>
                    <a:pt x="184" y="154"/>
                  </a:lnTo>
                  <a:lnTo>
                    <a:pt x="185" y="152"/>
                  </a:lnTo>
                  <a:lnTo>
                    <a:pt x="190" y="151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201" y="139"/>
                  </a:lnTo>
                  <a:lnTo>
                    <a:pt x="204" y="131"/>
                  </a:lnTo>
                  <a:lnTo>
                    <a:pt x="204" y="131"/>
                  </a:lnTo>
                  <a:lnTo>
                    <a:pt x="205" y="129"/>
                  </a:lnTo>
                  <a:lnTo>
                    <a:pt x="208" y="128"/>
                  </a:lnTo>
                  <a:lnTo>
                    <a:pt x="211" y="127"/>
                  </a:lnTo>
                  <a:lnTo>
                    <a:pt x="212" y="125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4" y="118"/>
                  </a:lnTo>
                  <a:lnTo>
                    <a:pt x="215" y="115"/>
                  </a:lnTo>
                  <a:lnTo>
                    <a:pt x="218" y="114"/>
                  </a:lnTo>
                  <a:lnTo>
                    <a:pt x="221" y="114"/>
                  </a:lnTo>
                  <a:lnTo>
                    <a:pt x="221" y="114"/>
                  </a:lnTo>
                  <a:lnTo>
                    <a:pt x="222" y="112"/>
                  </a:lnTo>
                  <a:lnTo>
                    <a:pt x="224" y="110"/>
                  </a:lnTo>
                  <a:lnTo>
                    <a:pt x="224" y="102"/>
                  </a:lnTo>
                  <a:lnTo>
                    <a:pt x="224" y="102"/>
                  </a:lnTo>
                  <a:lnTo>
                    <a:pt x="224" y="98"/>
                  </a:lnTo>
                  <a:lnTo>
                    <a:pt x="226" y="94"/>
                  </a:lnTo>
                  <a:lnTo>
                    <a:pt x="228" y="91"/>
                  </a:lnTo>
                  <a:lnTo>
                    <a:pt x="232" y="90"/>
                  </a:lnTo>
                  <a:lnTo>
                    <a:pt x="232" y="90"/>
                  </a:lnTo>
                  <a:lnTo>
                    <a:pt x="234" y="90"/>
                  </a:lnTo>
                  <a:lnTo>
                    <a:pt x="234" y="88"/>
                  </a:lnTo>
                  <a:lnTo>
                    <a:pt x="232" y="85"/>
                  </a:lnTo>
                  <a:lnTo>
                    <a:pt x="228" y="83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22" y="83"/>
                  </a:lnTo>
                  <a:lnTo>
                    <a:pt x="221" y="81"/>
                  </a:lnTo>
                  <a:lnTo>
                    <a:pt x="217" y="75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1"/>
                  </a:lnTo>
                  <a:lnTo>
                    <a:pt x="214" y="56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1" y="50"/>
                  </a:lnTo>
                  <a:lnTo>
                    <a:pt x="212" y="47"/>
                  </a:lnTo>
                  <a:lnTo>
                    <a:pt x="215" y="44"/>
                  </a:lnTo>
                  <a:lnTo>
                    <a:pt x="221" y="44"/>
                  </a:lnTo>
                  <a:lnTo>
                    <a:pt x="221" y="44"/>
                  </a:lnTo>
                  <a:lnTo>
                    <a:pt x="226" y="44"/>
                  </a:lnTo>
                  <a:lnTo>
                    <a:pt x="234" y="47"/>
                  </a:lnTo>
                  <a:lnTo>
                    <a:pt x="239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54" y="44"/>
                  </a:lnTo>
                  <a:lnTo>
                    <a:pt x="261" y="41"/>
                  </a:lnTo>
                  <a:lnTo>
                    <a:pt x="261" y="41"/>
                  </a:lnTo>
                  <a:lnTo>
                    <a:pt x="263" y="37"/>
                  </a:lnTo>
                  <a:lnTo>
                    <a:pt x="266" y="31"/>
                  </a:lnTo>
                  <a:lnTo>
                    <a:pt x="266" y="31"/>
                  </a:lnTo>
                  <a:lnTo>
                    <a:pt x="254" y="26"/>
                  </a:lnTo>
                  <a:lnTo>
                    <a:pt x="254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1" name="Freeform 356">
              <a:extLst>
                <a:ext uri="{FF2B5EF4-FFF2-40B4-BE49-F238E27FC236}">
                  <a16:creationId xmlns:a16="http://schemas.microsoft.com/office/drawing/2014/main" id="{42017CB1-8D4D-F870-01C3-1E9836BBDF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7870" y="4252028"/>
              <a:ext cx="1086162" cy="383264"/>
            </a:xfrm>
            <a:custGeom>
              <a:avLst/>
              <a:gdLst/>
              <a:ahLst/>
              <a:cxnLst>
                <a:cxn ang="0">
                  <a:pos x="397" y="182"/>
                </a:cxn>
                <a:cxn ang="0">
                  <a:pos x="406" y="138"/>
                </a:cxn>
                <a:cxn ang="0">
                  <a:pos x="418" y="167"/>
                </a:cxn>
                <a:cxn ang="0">
                  <a:pos x="431" y="135"/>
                </a:cxn>
                <a:cxn ang="0">
                  <a:pos x="448" y="103"/>
                </a:cxn>
                <a:cxn ang="0">
                  <a:pos x="396" y="103"/>
                </a:cxn>
                <a:cxn ang="0">
                  <a:pos x="461" y="84"/>
                </a:cxn>
                <a:cxn ang="0">
                  <a:pos x="420" y="71"/>
                </a:cxn>
                <a:cxn ang="0">
                  <a:pos x="389" y="103"/>
                </a:cxn>
                <a:cxn ang="0">
                  <a:pos x="169" y="162"/>
                </a:cxn>
                <a:cxn ang="0">
                  <a:pos x="181" y="134"/>
                </a:cxn>
                <a:cxn ang="0">
                  <a:pos x="167" y="127"/>
                </a:cxn>
                <a:cxn ang="0">
                  <a:pos x="151" y="123"/>
                </a:cxn>
                <a:cxn ang="0">
                  <a:pos x="132" y="97"/>
                </a:cxn>
                <a:cxn ang="0">
                  <a:pos x="115" y="74"/>
                </a:cxn>
                <a:cxn ang="0">
                  <a:pos x="86" y="57"/>
                </a:cxn>
                <a:cxn ang="0">
                  <a:pos x="41" y="13"/>
                </a:cxn>
                <a:cxn ang="0">
                  <a:pos x="6" y="19"/>
                </a:cxn>
                <a:cxn ang="0">
                  <a:pos x="57" y="81"/>
                </a:cxn>
                <a:cxn ang="0">
                  <a:pos x="110" y="152"/>
                </a:cxn>
                <a:cxn ang="0">
                  <a:pos x="154" y="184"/>
                </a:cxn>
                <a:cxn ang="0">
                  <a:pos x="537" y="74"/>
                </a:cxn>
                <a:cxn ang="0">
                  <a:pos x="517" y="64"/>
                </a:cxn>
                <a:cxn ang="0">
                  <a:pos x="528" y="86"/>
                </a:cxn>
                <a:cxn ang="0">
                  <a:pos x="502" y="142"/>
                </a:cxn>
                <a:cxn ang="0">
                  <a:pos x="421" y="228"/>
                </a:cxn>
                <a:cxn ang="0">
                  <a:pos x="443" y="232"/>
                </a:cxn>
                <a:cxn ang="0">
                  <a:pos x="525" y="144"/>
                </a:cxn>
                <a:cxn ang="0">
                  <a:pos x="568" y="148"/>
                </a:cxn>
                <a:cxn ang="0">
                  <a:pos x="276" y="214"/>
                </a:cxn>
                <a:cxn ang="0">
                  <a:pos x="245" y="199"/>
                </a:cxn>
                <a:cxn ang="0">
                  <a:pos x="174" y="188"/>
                </a:cxn>
                <a:cxn ang="0">
                  <a:pos x="181" y="211"/>
                </a:cxn>
                <a:cxn ang="0">
                  <a:pos x="246" y="225"/>
                </a:cxn>
                <a:cxn ang="0">
                  <a:pos x="310" y="231"/>
                </a:cxn>
                <a:cxn ang="0">
                  <a:pos x="677" y="117"/>
                </a:cxn>
                <a:cxn ang="0">
                  <a:pos x="636" y="145"/>
                </a:cxn>
                <a:cxn ang="0">
                  <a:pos x="586" y="101"/>
                </a:cxn>
                <a:cxn ang="0">
                  <a:pos x="586" y="120"/>
                </a:cxn>
                <a:cxn ang="0">
                  <a:pos x="606" y="134"/>
                </a:cxn>
                <a:cxn ang="0">
                  <a:pos x="606" y="158"/>
                </a:cxn>
                <a:cxn ang="0">
                  <a:pos x="642" y="165"/>
                </a:cxn>
                <a:cxn ang="0">
                  <a:pos x="702" y="211"/>
                </a:cxn>
                <a:cxn ang="0">
                  <a:pos x="717" y="224"/>
                </a:cxn>
                <a:cxn ang="0">
                  <a:pos x="470" y="239"/>
                </a:cxn>
                <a:cxn ang="0">
                  <a:pos x="454" y="259"/>
                </a:cxn>
                <a:cxn ang="0">
                  <a:pos x="474" y="236"/>
                </a:cxn>
                <a:cxn ang="0">
                  <a:pos x="377" y="76"/>
                </a:cxn>
                <a:cxn ang="0">
                  <a:pos x="353" y="37"/>
                </a:cxn>
                <a:cxn ang="0">
                  <a:pos x="343" y="22"/>
                </a:cxn>
                <a:cxn ang="0">
                  <a:pos x="316" y="50"/>
                </a:cxn>
                <a:cxn ang="0">
                  <a:pos x="282" y="67"/>
                </a:cxn>
                <a:cxn ang="0">
                  <a:pos x="235" y="71"/>
                </a:cxn>
                <a:cxn ang="0">
                  <a:pos x="215" y="81"/>
                </a:cxn>
                <a:cxn ang="0">
                  <a:pos x="242" y="135"/>
                </a:cxn>
                <a:cxn ang="0">
                  <a:pos x="286" y="145"/>
                </a:cxn>
                <a:cxn ang="0">
                  <a:pos x="336" y="134"/>
                </a:cxn>
                <a:cxn ang="0">
                  <a:pos x="406" y="259"/>
                </a:cxn>
                <a:cxn ang="0">
                  <a:pos x="347" y="228"/>
                </a:cxn>
                <a:cxn ang="0">
                  <a:pos x="356" y="239"/>
                </a:cxn>
                <a:cxn ang="0">
                  <a:pos x="354" y="225"/>
                </a:cxn>
              </a:cxnLst>
              <a:rect l="0" t="0" r="r" b="b"/>
              <a:pathLst>
                <a:path w="734" h="259">
                  <a:moveTo>
                    <a:pt x="386" y="150"/>
                  </a:moveTo>
                  <a:lnTo>
                    <a:pt x="386" y="150"/>
                  </a:lnTo>
                  <a:lnTo>
                    <a:pt x="387" y="150"/>
                  </a:lnTo>
                  <a:lnTo>
                    <a:pt x="390" y="151"/>
                  </a:lnTo>
                  <a:lnTo>
                    <a:pt x="391" y="155"/>
                  </a:lnTo>
                  <a:lnTo>
                    <a:pt x="391" y="161"/>
                  </a:lnTo>
                  <a:lnTo>
                    <a:pt x="390" y="167"/>
                  </a:lnTo>
                  <a:lnTo>
                    <a:pt x="390" y="167"/>
                  </a:lnTo>
                  <a:lnTo>
                    <a:pt x="389" y="179"/>
                  </a:lnTo>
                  <a:lnTo>
                    <a:pt x="389" y="184"/>
                  </a:lnTo>
                  <a:lnTo>
                    <a:pt x="390" y="185"/>
                  </a:lnTo>
                  <a:lnTo>
                    <a:pt x="393" y="185"/>
                  </a:lnTo>
                  <a:lnTo>
                    <a:pt x="393" y="185"/>
                  </a:lnTo>
                  <a:lnTo>
                    <a:pt x="397" y="182"/>
                  </a:lnTo>
                  <a:lnTo>
                    <a:pt x="400" y="178"/>
                  </a:lnTo>
                  <a:lnTo>
                    <a:pt x="401" y="172"/>
                  </a:lnTo>
                  <a:lnTo>
                    <a:pt x="401" y="171"/>
                  </a:lnTo>
                  <a:lnTo>
                    <a:pt x="400" y="169"/>
                  </a:lnTo>
                  <a:lnTo>
                    <a:pt x="400" y="169"/>
                  </a:lnTo>
                  <a:lnTo>
                    <a:pt x="399" y="168"/>
                  </a:lnTo>
                  <a:lnTo>
                    <a:pt x="399" y="164"/>
                  </a:lnTo>
                  <a:lnTo>
                    <a:pt x="397" y="155"/>
                  </a:lnTo>
                  <a:lnTo>
                    <a:pt x="397" y="147"/>
                  </a:lnTo>
                  <a:lnTo>
                    <a:pt x="399" y="140"/>
                  </a:lnTo>
                  <a:lnTo>
                    <a:pt x="399" y="140"/>
                  </a:lnTo>
                  <a:lnTo>
                    <a:pt x="400" y="138"/>
                  </a:lnTo>
                  <a:lnTo>
                    <a:pt x="401" y="138"/>
                  </a:lnTo>
                  <a:lnTo>
                    <a:pt x="406" y="138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10" y="144"/>
                  </a:lnTo>
                  <a:lnTo>
                    <a:pt x="408" y="147"/>
                  </a:lnTo>
                  <a:lnTo>
                    <a:pt x="408" y="147"/>
                  </a:lnTo>
                  <a:lnTo>
                    <a:pt x="408" y="150"/>
                  </a:lnTo>
                  <a:lnTo>
                    <a:pt x="408" y="151"/>
                  </a:lnTo>
                  <a:lnTo>
                    <a:pt x="411" y="154"/>
                  </a:lnTo>
                  <a:lnTo>
                    <a:pt x="416" y="158"/>
                  </a:lnTo>
                  <a:lnTo>
                    <a:pt x="416" y="160"/>
                  </a:lnTo>
                  <a:lnTo>
                    <a:pt x="417" y="162"/>
                  </a:lnTo>
                  <a:lnTo>
                    <a:pt x="417" y="162"/>
                  </a:lnTo>
                  <a:lnTo>
                    <a:pt x="417" y="165"/>
                  </a:lnTo>
                  <a:lnTo>
                    <a:pt x="418" y="167"/>
                  </a:lnTo>
                  <a:lnTo>
                    <a:pt x="420" y="168"/>
                  </a:lnTo>
                  <a:lnTo>
                    <a:pt x="421" y="168"/>
                  </a:lnTo>
                  <a:lnTo>
                    <a:pt x="431" y="165"/>
                  </a:lnTo>
                  <a:lnTo>
                    <a:pt x="431" y="165"/>
                  </a:lnTo>
                  <a:lnTo>
                    <a:pt x="436" y="162"/>
                  </a:lnTo>
                  <a:lnTo>
                    <a:pt x="437" y="160"/>
                  </a:lnTo>
                  <a:lnTo>
                    <a:pt x="436" y="157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0"/>
                  </a:lnTo>
                  <a:lnTo>
                    <a:pt x="431" y="148"/>
                  </a:lnTo>
                  <a:lnTo>
                    <a:pt x="431" y="142"/>
                  </a:lnTo>
                  <a:lnTo>
                    <a:pt x="431" y="138"/>
                  </a:lnTo>
                  <a:lnTo>
                    <a:pt x="431" y="135"/>
                  </a:lnTo>
                  <a:lnTo>
                    <a:pt x="430" y="134"/>
                  </a:lnTo>
                  <a:lnTo>
                    <a:pt x="430" y="134"/>
                  </a:lnTo>
                  <a:lnTo>
                    <a:pt x="424" y="130"/>
                  </a:lnTo>
                  <a:lnTo>
                    <a:pt x="421" y="125"/>
                  </a:lnTo>
                  <a:lnTo>
                    <a:pt x="421" y="123"/>
                  </a:lnTo>
                  <a:lnTo>
                    <a:pt x="421" y="121"/>
                  </a:lnTo>
                  <a:lnTo>
                    <a:pt x="424" y="121"/>
                  </a:lnTo>
                  <a:lnTo>
                    <a:pt x="424" y="121"/>
                  </a:lnTo>
                  <a:lnTo>
                    <a:pt x="431" y="118"/>
                  </a:lnTo>
                  <a:lnTo>
                    <a:pt x="440" y="113"/>
                  </a:lnTo>
                  <a:lnTo>
                    <a:pt x="447" y="107"/>
                  </a:lnTo>
                  <a:lnTo>
                    <a:pt x="448" y="105"/>
                  </a:lnTo>
                  <a:lnTo>
                    <a:pt x="448" y="103"/>
                  </a:lnTo>
                  <a:lnTo>
                    <a:pt x="448" y="103"/>
                  </a:lnTo>
                  <a:lnTo>
                    <a:pt x="445" y="101"/>
                  </a:lnTo>
                  <a:lnTo>
                    <a:pt x="443" y="101"/>
                  </a:lnTo>
                  <a:lnTo>
                    <a:pt x="431" y="103"/>
                  </a:lnTo>
                  <a:lnTo>
                    <a:pt x="421" y="107"/>
                  </a:lnTo>
                  <a:lnTo>
                    <a:pt x="417" y="110"/>
                  </a:lnTo>
                  <a:lnTo>
                    <a:pt x="416" y="113"/>
                  </a:lnTo>
                  <a:lnTo>
                    <a:pt x="416" y="113"/>
                  </a:lnTo>
                  <a:lnTo>
                    <a:pt x="414" y="115"/>
                  </a:lnTo>
                  <a:lnTo>
                    <a:pt x="411" y="115"/>
                  </a:lnTo>
                  <a:lnTo>
                    <a:pt x="407" y="115"/>
                  </a:lnTo>
                  <a:lnTo>
                    <a:pt x="404" y="114"/>
                  </a:lnTo>
                  <a:lnTo>
                    <a:pt x="400" y="111"/>
                  </a:lnTo>
                  <a:lnTo>
                    <a:pt x="397" y="107"/>
                  </a:lnTo>
                  <a:lnTo>
                    <a:pt x="396" y="103"/>
                  </a:lnTo>
                  <a:lnTo>
                    <a:pt x="396" y="97"/>
                  </a:lnTo>
                  <a:lnTo>
                    <a:pt x="396" y="97"/>
                  </a:lnTo>
                  <a:lnTo>
                    <a:pt x="399" y="91"/>
                  </a:lnTo>
                  <a:lnTo>
                    <a:pt x="403" y="88"/>
                  </a:lnTo>
                  <a:lnTo>
                    <a:pt x="410" y="86"/>
                  </a:lnTo>
                  <a:lnTo>
                    <a:pt x="418" y="83"/>
                  </a:lnTo>
                  <a:lnTo>
                    <a:pt x="427" y="83"/>
                  </a:lnTo>
                  <a:lnTo>
                    <a:pt x="436" y="83"/>
                  </a:lnTo>
                  <a:lnTo>
                    <a:pt x="443" y="83"/>
                  </a:lnTo>
                  <a:lnTo>
                    <a:pt x="448" y="86"/>
                  </a:lnTo>
                  <a:lnTo>
                    <a:pt x="448" y="86"/>
                  </a:lnTo>
                  <a:lnTo>
                    <a:pt x="453" y="86"/>
                  </a:lnTo>
                  <a:lnTo>
                    <a:pt x="457" y="86"/>
                  </a:lnTo>
                  <a:lnTo>
                    <a:pt x="461" y="84"/>
                  </a:lnTo>
                  <a:lnTo>
                    <a:pt x="465" y="81"/>
                  </a:lnTo>
                  <a:lnTo>
                    <a:pt x="472" y="76"/>
                  </a:lnTo>
                  <a:lnTo>
                    <a:pt x="477" y="68"/>
                  </a:lnTo>
                  <a:lnTo>
                    <a:pt x="477" y="68"/>
                  </a:lnTo>
                  <a:lnTo>
                    <a:pt x="477" y="66"/>
                  </a:lnTo>
                  <a:lnTo>
                    <a:pt x="477" y="66"/>
                  </a:lnTo>
                  <a:lnTo>
                    <a:pt x="472" y="67"/>
                  </a:lnTo>
                  <a:lnTo>
                    <a:pt x="460" y="76"/>
                  </a:lnTo>
                  <a:lnTo>
                    <a:pt x="460" y="76"/>
                  </a:lnTo>
                  <a:lnTo>
                    <a:pt x="455" y="77"/>
                  </a:lnTo>
                  <a:lnTo>
                    <a:pt x="451" y="77"/>
                  </a:lnTo>
                  <a:lnTo>
                    <a:pt x="440" y="76"/>
                  </a:lnTo>
                  <a:lnTo>
                    <a:pt x="428" y="74"/>
                  </a:lnTo>
                  <a:lnTo>
                    <a:pt x="420" y="71"/>
                  </a:lnTo>
                  <a:lnTo>
                    <a:pt x="420" y="71"/>
                  </a:lnTo>
                  <a:lnTo>
                    <a:pt x="416" y="70"/>
                  </a:lnTo>
                  <a:lnTo>
                    <a:pt x="413" y="70"/>
                  </a:lnTo>
                  <a:lnTo>
                    <a:pt x="408" y="73"/>
                  </a:lnTo>
                  <a:lnTo>
                    <a:pt x="406" y="77"/>
                  </a:lnTo>
                  <a:lnTo>
                    <a:pt x="403" y="78"/>
                  </a:lnTo>
                  <a:lnTo>
                    <a:pt x="400" y="78"/>
                  </a:lnTo>
                  <a:lnTo>
                    <a:pt x="400" y="78"/>
                  </a:lnTo>
                  <a:lnTo>
                    <a:pt x="397" y="80"/>
                  </a:lnTo>
                  <a:lnTo>
                    <a:pt x="394" y="83"/>
                  </a:lnTo>
                  <a:lnTo>
                    <a:pt x="393" y="90"/>
                  </a:lnTo>
                  <a:lnTo>
                    <a:pt x="390" y="98"/>
                  </a:lnTo>
                  <a:lnTo>
                    <a:pt x="390" y="101"/>
                  </a:lnTo>
                  <a:lnTo>
                    <a:pt x="389" y="103"/>
                  </a:lnTo>
                  <a:lnTo>
                    <a:pt x="389" y="103"/>
                  </a:lnTo>
                  <a:lnTo>
                    <a:pt x="386" y="107"/>
                  </a:lnTo>
                  <a:lnTo>
                    <a:pt x="383" y="114"/>
                  </a:lnTo>
                  <a:lnTo>
                    <a:pt x="380" y="123"/>
                  </a:lnTo>
                  <a:lnTo>
                    <a:pt x="376" y="134"/>
                  </a:lnTo>
                  <a:lnTo>
                    <a:pt x="376" y="134"/>
                  </a:lnTo>
                  <a:lnTo>
                    <a:pt x="373" y="138"/>
                  </a:lnTo>
                  <a:lnTo>
                    <a:pt x="373" y="141"/>
                  </a:lnTo>
                  <a:lnTo>
                    <a:pt x="373" y="144"/>
                  </a:lnTo>
                  <a:lnTo>
                    <a:pt x="374" y="147"/>
                  </a:lnTo>
                  <a:lnTo>
                    <a:pt x="380" y="148"/>
                  </a:lnTo>
                  <a:lnTo>
                    <a:pt x="386" y="150"/>
                  </a:lnTo>
                  <a:lnTo>
                    <a:pt x="386" y="150"/>
                  </a:lnTo>
                  <a:close/>
                  <a:moveTo>
                    <a:pt x="169" y="162"/>
                  </a:moveTo>
                  <a:lnTo>
                    <a:pt x="169" y="162"/>
                  </a:lnTo>
                  <a:lnTo>
                    <a:pt x="169" y="157"/>
                  </a:lnTo>
                  <a:lnTo>
                    <a:pt x="169" y="152"/>
                  </a:lnTo>
                  <a:lnTo>
                    <a:pt x="171" y="145"/>
                  </a:lnTo>
                  <a:lnTo>
                    <a:pt x="171" y="145"/>
                  </a:lnTo>
                  <a:lnTo>
                    <a:pt x="171" y="142"/>
                  </a:lnTo>
                  <a:lnTo>
                    <a:pt x="172" y="141"/>
                  </a:lnTo>
                  <a:lnTo>
                    <a:pt x="175" y="141"/>
                  </a:lnTo>
                  <a:lnTo>
                    <a:pt x="178" y="141"/>
                  </a:lnTo>
                  <a:lnTo>
                    <a:pt x="178" y="141"/>
                  </a:lnTo>
                  <a:lnTo>
                    <a:pt x="179" y="141"/>
                  </a:lnTo>
                  <a:lnTo>
                    <a:pt x="179" y="141"/>
                  </a:lnTo>
                  <a:lnTo>
                    <a:pt x="181" y="137"/>
                  </a:lnTo>
                  <a:lnTo>
                    <a:pt x="181" y="134"/>
                  </a:lnTo>
                  <a:lnTo>
                    <a:pt x="178" y="131"/>
                  </a:lnTo>
                  <a:lnTo>
                    <a:pt x="178" y="131"/>
                  </a:lnTo>
                  <a:lnTo>
                    <a:pt x="177" y="130"/>
                  </a:lnTo>
                  <a:lnTo>
                    <a:pt x="174" y="125"/>
                  </a:lnTo>
                  <a:lnTo>
                    <a:pt x="169" y="121"/>
                  </a:lnTo>
                  <a:lnTo>
                    <a:pt x="168" y="120"/>
                  </a:lnTo>
                  <a:lnTo>
                    <a:pt x="165" y="118"/>
                  </a:lnTo>
                  <a:lnTo>
                    <a:pt x="165" y="118"/>
                  </a:lnTo>
                  <a:lnTo>
                    <a:pt x="161" y="120"/>
                  </a:lnTo>
                  <a:lnTo>
                    <a:pt x="160" y="123"/>
                  </a:lnTo>
                  <a:lnTo>
                    <a:pt x="161" y="124"/>
                  </a:lnTo>
                  <a:lnTo>
                    <a:pt x="164" y="125"/>
                  </a:lnTo>
                  <a:lnTo>
                    <a:pt x="164" y="125"/>
                  </a:lnTo>
                  <a:lnTo>
                    <a:pt x="167" y="127"/>
                  </a:lnTo>
                  <a:lnTo>
                    <a:pt x="168" y="128"/>
                  </a:lnTo>
                  <a:lnTo>
                    <a:pt x="169" y="131"/>
                  </a:lnTo>
                  <a:lnTo>
                    <a:pt x="169" y="134"/>
                  </a:lnTo>
                  <a:lnTo>
                    <a:pt x="169" y="134"/>
                  </a:lnTo>
                  <a:lnTo>
                    <a:pt x="168" y="134"/>
                  </a:lnTo>
                  <a:lnTo>
                    <a:pt x="167" y="132"/>
                  </a:lnTo>
                  <a:lnTo>
                    <a:pt x="164" y="131"/>
                  </a:lnTo>
                  <a:lnTo>
                    <a:pt x="160" y="131"/>
                  </a:lnTo>
                  <a:lnTo>
                    <a:pt x="160" y="131"/>
                  </a:lnTo>
                  <a:lnTo>
                    <a:pt x="157" y="130"/>
                  </a:lnTo>
                  <a:lnTo>
                    <a:pt x="157" y="130"/>
                  </a:lnTo>
                  <a:lnTo>
                    <a:pt x="155" y="127"/>
                  </a:lnTo>
                  <a:lnTo>
                    <a:pt x="154" y="124"/>
                  </a:lnTo>
                  <a:lnTo>
                    <a:pt x="151" y="123"/>
                  </a:lnTo>
                  <a:lnTo>
                    <a:pt x="150" y="123"/>
                  </a:lnTo>
                  <a:lnTo>
                    <a:pt x="150" y="123"/>
                  </a:lnTo>
                  <a:lnTo>
                    <a:pt x="147" y="121"/>
                  </a:lnTo>
                  <a:lnTo>
                    <a:pt x="145" y="120"/>
                  </a:lnTo>
                  <a:lnTo>
                    <a:pt x="142" y="114"/>
                  </a:lnTo>
                  <a:lnTo>
                    <a:pt x="140" y="110"/>
                  </a:lnTo>
                  <a:lnTo>
                    <a:pt x="138" y="108"/>
                  </a:lnTo>
                  <a:lnTo>
                    <a:pt x="135" y="108"/>
                  </a:lnTo>
                  <a:lnTo>
                    <a:pt x="135" y="108"/>
                  </a:lnTo>
                  <a:lnTo>
                    <a:pt x="131" y="107"/>
                  </a:lnTo>
                  <a:lnTo>
                    <a:pt x="128" y="104"/>
                  </a:lnTo>
                  <a:lnTo>
                    <a:pt x="130" y="100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4"/>
                  </a:lnTo>
                  <a:lnTo>
                    <a:pt x="132" y="93"/>
                  </a:lnTo>
                  <a:lnTo>
                    <a:pt x="130" y="90"/>
                  </a:lnTo>
                  <a:lnTo>
                    <a:pt x="125" y="86"/>
                  </a:lnTo>
                  <a:lnTo>
                    <a:pt x="124" y="84"/>
                  </a:lnTo>
                  <a:lnTo>
                    <a:pt x="124" y="81"/>
                  </a:lnTo>
                  <a:lnTo>
                    <a:pt x="124" y="81"/>
                  </a:lnTo>
                  <a:lnTo>
                    <a:pt x="124" y="80"/>
                  </a:lnTo>
                  <a:lnTo>
                    <a:pt x="123" y="78"/>
                  </a:lnTo>
                  <a:lnTo>
                    <a:pt x="120" y="78"/>
                  </a:lnTo>
                  <a:lnTo>
                    <a:pt x="117" y="77"/>
                  </a:lnTo>
                  <a:lnTo>
                    <a:pt x="115" y="76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4" y="73"/>
                  </a:lnTo>
                  <a:lnTo>
                    <a:pt x="113" y="71"/>
                  </a:lnTo>
                  <a:lnTo>
                    <a:pt x="110" y="70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0" y="63"/>
                  </a:lnTo>
                  <a:lnTo>
                    <a:pt x="97" y="61"/>
                  </a:lnTo>
                  <a:lnTo>
                    <a:pt x="97" y="61"/>
                  </a:lnTo>
                  <a:lnTo>
                    <a:pt x="94" y="59"/>
                  </a:lnTo>
                  <a:lnTo>
                    <a:pt x="91" y="57"/>
                  </a:lnTo>
                  <a:lnTo>
                    <a:pt x="87" y="56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1" y="56"/>
                  </a:lnTo>
                  <a:lnTo>
                    <a:pt x="78" y="53"/>
                  </a:lnTo>
                  <a:lnTo>
                    <a:pt x="74" y="49"/>
                  </a:lnTo>
                  <a:lnTo>
                    <a:pt x="71" y="43"/>
                  </a:lnTo>
                  <a:lnTo>
                    <a:pt x="71" y="43"/>
                  </a:lnTo>
                  <a:lnTo>
                    <a:pt x="70" y="40"/>
                  </a:lnTo>
                  <a:lnTo>
                    <a:pt x="66" y="37"/>
                  </a:lnTo>
                  <a:lnTo>
                    <a:pt x="57" y="31"/>
                  </a:lnTo>
                  <a:lnTo>
                    <a:pt x="49" y="24"/>
                  </a:lnTo>
                  <a:lnTo>
                    <a:pt x="46" y="22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1" y="13"/>
                  </a:lnTo>
                  <a:lnTo>
                    <a:pt x="36" y="10"/>
                  </a:lnTo>
                  <a:lnTo>
                    <a:pt x="30" y="9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16" y="7"/>
                  </a:lnTo>
                  <a:lnTo>
                    <a:pt x="13" y="6"/>
                  </a:lnTo>
                  <a:lnTo>
                    <a:pt x="7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6" y="19"/>
                  </a:lnTo>
                  <a:lnTo>
                    <a:pt x="14" y="27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4" y="34"/>
                  </a:lnTo>
                  <a:lnTo>
                    <a:pt x="27" y="37"/>
                  </a:lnTo>
                  <a:lnTo>
                    <a:pt x="31" y="46"/>
                  </a:lnTo>
                  <a:lnTo>
                    <a:pt x="37" y="51"/>
                  </a:lnTo>
                  <a:lnTo>
                    <a:pt x="40" y="54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7" y="57"/>
                  </a:lnTo>
                  <a:lnTo>
                    <a:pt x="50" y="60"/>
                  </a:lnTo>
                  <a:lnTo>
                    <a:pt x="53" y="71"/>
                  </a:lnTo>
                  <a:lnTo>
                    <a:pt x="57" y="81"/>
                  </a:lnTo>
                  <a:lnTo>
                    <a:pt x="59" y="86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4" y="88"/>
                  </a:lnTo>
                  <a:lnTo>
                    <a:pt x="67" y="93"/>
                  </a:lnTo>
                  <a:lnTo>
                    <a:pt x="76" y="101"/>
                  </a:lnTo>
                  <a:lnTo>
                    <a:pt x="81" y="114"/>
                  </a:lnTo>
                  <a:lnTo>
                    <a:pt x="86" y="124"/>
                  </a:lnTo>
                  <a:lnTo>
                    <a:pt x="86" y="124"/>
                  </a:lnTo>
                  <a:lnTo>
                    <a:pt x="87" y="128"/>
                  </a:lnTo>
                  <a:lnTo>
                    <a:pt x="90" y="132"/>
                  </a:lnTo>
                  <a:lnTo>
                    <a:pt x="97" y="140"/>
                  </a:lnTo>
                  <a:lnTo>
                    <a:pt x="104" y="145"/>
                  </a:lnTo>
                  <a:lnTo>
                    <a:pt x="110" y="152"/>
                  </a:lnTo>
                  <a:lnTo>
                    <a:pt x="110" y="152"/>
                  </a:lnTo>
                  <a:lnTo>
                    <a:pt x="115" y="160"/>
                  </a:lnTo>
                  <a:lnTo>
                    <a:pt x="124" y="167"/>
                  </a:lnTo>
                  <a:lnTo>
                    <a:pt x="132" y="172"/>
                  </a:lnTo>
                  <a:lnTo>
                    <a:pt x="138" y="177"/>
                  </a:lnTo>
                  <a:lnTo>
                    <a:pt x="138" y="177"/>
                  </a:lnTo>
                  <a:lnTo>
                    <a:pt x="142" y="184"/>
                  </a:lnTo>
                  <a:lnTo>
                    <a:pt x="144" y="187"/>
                  </a:lnTo>
                  <a:lnTo>
                    <a:pt x="145" y="187"/>
                  </a:lnTo>
                  <a:lnTo>
                    <a:pt x="147" y="185"/>
                  </a:lnTo>
                  <a:lnTo>
                    <a:pt x="147" y="185"/>
                  </a:lnTo>
                  <a:lnTo>
                    <a:pt x="147" y="184"/>
                  </a:lnTo>
                  <a:lnTo>
                    <a:pt x="150" y="184"/>
                  </a:lnTo>
                  <a:lnTo>
                    <a:pt x="154" y="184"/>
                  </a:lnTo>
                  <a:lnTo>
                    <a:pt x="164" y="185"/>
                  </a:lnTo>
                  <a:lnTo>
                    <a:pt x="164" y="185"/>
                  </a:lnTo>
                  <a:lnTo>
                    <a:pt x="165" y="185"/>
                  </a:lnTo>
                  <a:lnTo>
                    <a:pt x="167" y="182"/>
                  </a:lnTo>
                  <a:lnTo>
                    <a:pt x="168" y="177"/>
                  </a:lnTo>
                  <a:lnTo>
                    <a:pt x="168" y="168"/>
                  </a:lnTo>
                  <a:lnTo>
                    <a:pt x="169" y="162"/>
                  </a:lnTo>
                  <a:lnTo>
                    <a:pt x="169" y="162"/>
                  </a:lnTo>
                  <a:close/>
                  <a:moveTo>
                    <a:pt x="531" y="86"/>
                  </a:moveTo>
                  <a:lnTo>
                    <a:pt x="531" y="86"/>
                  </a:lnTo>
                  <a:lnTo>
                    <a:pt x="537" y="86"/>
                  </a:lnTo>
                  <a:lnTo>
                    <a:pt x="538" y="84"/>
                  </a:lnTo>
                  <a:lnTo>
                    <a:pt x="538" y="83"/>
                  </a:lnTo>
                  <a:lnTo>
                    <a:pt x="537" y="74"/>
                  </a:lnTo>
                  <a:lnTo>
                    <a:pt x="537" y="74"/>
                  </a:lnTo>
                  <a:lnTo>
                    <a:pt x="537" y="73"/>
                  </a:lnTo>
                  <a:lnTo>
                    <a:pt x="535" y="71"/>
                  </a:lnTo>
                  <a:lnTo>
                    <a:pt x="532" y="71"/>
                  </a:lnTo>
                  <a:lnTo>
                    <a:pt x="529" y="71"/>
                  </a:lnTo>
                  <a:lnTo>
                    <a:pt x="528" y="71"/>
                  </a:lnTo>
                  <a:lnTo>
                    <a:pt x="528" y="70"/>
                  </a:lnTo>
                  <a:lnTo>
                    <a:pt x="528" y="70"/>
                  </a:lnTo>
                  <a:lnTo>
                    <a:pt x="527" y="66"/>
                  </a:lnTo>
                  <a:lnTo>
                    <a:pt x="525" y="61"/>
                  </a:lnTo>
                  <a:lnTo>
                    <a:pt x="524" y="60"/>
                  </a:lnTo>
                  <a:lnTo>
                    <a:pt x="521" y="60"/>
                  </a:lnTo>
                  <a:lnTo>
                    <a:pt x="519" y="61"/>
                  </a:lnTo>
                  <a:lnTo>
                    <a:pt x="517" y="64"/>
                  </a:lnTo>
                  <a:lnTo>
                    <a:pt x="517" y="64"/>
                  </a:lnTo>
                  <a:lnTo>
                    <a:pt x="514" y="68"/>
                  </a:lnTo>
                  <a:lnTo>
                    <a:pt x="514" y="74"/>
                  </a:lnTo>
                  <a:lnTo>
                    <a:pt x="514" y="80"/>
                  </a:lnTo>
                  <a:lnTo>
                    <a:pt x="515" y="86"/>
                  </a:lnTo>
                  <a:lnTo>
                    <a:pt x="519" y="96"/>
                  </a:lnTo>
                  <a:lnTo>
                    <a:pt x="522" y="98"/>
                  </a:lnTo>
                  <a:lnTo>
                    <a:pt x="525" y="98"/>
                  </a:lnTo>
                  <a:lnTo>
                    <a:pt x="525" y="98"/>
                  </a:lnTo>
                  <a:lnTo>
                    <a:pt x="527" y="98"/>
                  </a:lnTo>
                  <a:lnTo>
                    <a:pt x="527" y="96"/>
                  </a:lnTo>
                  <a:lnTo>
                    <a:pt x="527" y="91"/>
                  </a:lnTo>
                  <a:lnTo>
                    <a:pt x="527" y="87"/>
                  </a:lnTo>
                  <a:lnTo>
                    <a:pt x="528" y="86"/>
                  </a:lnTo>
                  <a:lnTo>
                    <a:pt x="531" y="86"/>
                  </a:lnTo>
                  <a:lnTo>
                    <a:pt x="531" y="86"/>
                  </a:lnTo>
                  <a:close/>
                  <a:moveTo>
                    <a:pt x="492" y="145"/>
                  </a:moveTo>
                  <a:lnTo>
                    <a:pt x="492" y="145"/>
                  </a:lnTo>
                  <a:lnTo>
                    <a:pt x="494" y="148"/>
                  </a:lnTo>
                  <a:lnTo>
                    <a:pt x="495" y="150"/>
                  </a:lnTo>
                  <a:lnTo>
                    <a:pt x="501" y="152"/>
                  </a:lnTo>
                  <a:lnTo>
                    <a:pt x="507" y="154"/>
                  </a:lnTo>
                  <a:lnTo>
                    <a:pt x="509" y="152"/>
                  </a:lnTo>
                  <a:lnTo>
                    <a:pt x="512" y="151"/>
                  </a:lnTo>
                  <a:lnTo>
                    <a:pt x="512" y="151"/>
                  </a:lnTo>
                  <a:lnTo>
                    <a:pt x="512" y="148"/>
                  </a:lnTo>
                  <a:lnTo>
                    <a:pt x="509" y="145"/>
                  </a:lnTo>
                  <a:lnTo>
                    <a:pt x="502" y="142"/>
                  </a:lnTo>
                  <a:lnTo>
                    <a:pt x="498" y="141"/>
                  </a:lnTo>
                  <a:lnTo>
                    <a:pt x="495" y="141"/>
                  </a:lnTo>
                  <a:lnTo>
                    <a:pt x="492" y="142"/>
                  </a:lnTo>
                  <a:lnTo>
                    <a:pt x="492" y="145"/>
                  </a:lnTo>
                  <a:lnTo>
                    <a:pt x="492" y="145"/>
                  </a:lnTo>
                  <a:close/>
                  <a:moveTo>
                    <a:pt x="455" y="225"/>
                  </a:moveTo>
                  <a:lnTo>
                    <a:pt x="455" y="225"/>
                  </a:lnTo>
                  <a:lnTo>
                    <a:pt x="450" y="225"/>
                  </a:lnTo>
                  <a:lnTo>
                    <a:pt x="445" y="225"/>
                  </a:lnTo>
                  <a:lnTo>
                    <a:pt x="438" y="228"/>
                  </a:lnTo>
                  <a:lnTo>
                    <a:pt x="430" y="229"/>
                  </a:lnTo>
                  <a:lnTo>
                    <a:pt x="426" y="229"/>
                  </a:lnTo>
                  <a:lnTo>
                    <a:pt x="421" y="228"/>
                  </a:lnTo>
                  <a:lnTo>
                    <a:pt x="421" y="228"/>
                  </a:lnTo>
                  <a:lnTo>
                    <a:pt x="416" y="226"/>
                  </a:lnTo>
                  <a:lnTo>
                    <a:pt x="410" y="226"/>
                  </a:lnTo>
                  <a:lnTo>
                    <a:pt x="400" y="226"/>
                  </a:lnTo>
                  <a:lnTo>
                    <a:pt x="393" y="229"/>
                  </a:lnTo>
                  <a:lnTo>
                    <a:pt x="391" y="231"/>
                  </a:lnTo>
                  <a:lnTo>
                    <a:pt x="391" y="232"/>
                  </a:lnTo>
                  <a:lnTo>
                    <a:pt x="391" y="232"/>
                  </a:lnTo>
                  <a:lnTo>
                    <a:pt x="394" y="235"/>
                  </a:lnTo>
                  <a:lnTo>
                    <a:pt x="400" y="236"/>
                  </a:lnTo>
                  <a:lnTo>
                    <a:pt x="417" y="238"/>
                  </a:lnTo>
                  <a:lnTo>
                    <a:pt x="417" y="238"/>
                  </a:lnTo>
                  <a:lnTo>
                    <a:pt x="426" y="236"/>
                  </a:lnTo>
                  <a:lnTo>
                    <a:pt x="434" y="233"/>
                  </a:lnTo>
                  <a:lnTo>
                    <a:pt x="443" y="232"/>
                  </a:lnTo>
                  <a:lnTo>
                    <a:pt x="450" y="231"/>
                  </a:lnTo>
                  <a:lnTo>
                    <a:pt x="450" y="231"/>
                  </a:lnTo>
                  <a:lnTo>
                    <a:pt x="460" y="228"/>
                  </a:lnTo>
                  <a:lnTo>
                    <a:pt x="461" y="228"/>
                  </a:lnTo>
                  <a:lnTo>
                    <a:pt x="461" y="226"/>
                  </a:lnTo>
                  <a:lnTo>
                    <a:pt x="455" y="225"/>
                  </a:lnTo>
                  <a:lnTo>
                    <a:pt x="455" y="225"/>
                  </a:lnTo>
                  <a:close/>
                  <a:moveTo>
                    <a:pt x="556" y="138"/>
                  </a:moveTo>
                  <a:lnTo>
                    <a:pt x="556" y="138"/>
                  </a:lnTo>
                  <a:lnTo>
                    <a:pt x="546" y="137"/>
                  </a:lnTo>
                  <a:lnTo>
                    <a:pt x="535" y="138"/>
                  </a:lnTo>
                  <a:lnTo>
                    <a:pt x="527" y="140"/>
                  </a:lnTo>
                  <a:lnTo>
                    <a:pt x="525" y="142"/>
                  </a:lnTo>
                  <a:lnTo>
                    <a:pt x="525" y="144"/>
                  </a:lnTo>
                  <a:lnTo>
                    <a:pt x="525" y="144"/>
                  </a:lnTo>
                  <a:lnTo>
                    <a:pt x="527" y="145"/>
                  </a:lnTo>
                  <a:lnTo>
                    <a:pt x="528" y="147"/>
                  </a:lnTo>
                  <a:lnTo>
                    <a:pt x="532" y="148"/>
                  </a:lnTo>
                  <a:lnTo>
                    <a:pt x="546" y="148"/>
                  </a:lnTo>
                  <a:lnTo>
                    <a:pt x="546" y="148"/>
                  </a:lnTo>
                  <a:lnTo>
                    <a:pt x="554" y="148"/>
                  </a:lnTo>
                  <a:lnTo>
                    <a:pt x="559" y="151"/>
                  </a:lnTo>
                  <a:lnTo>
                    <a:pt x="564" y="154"/>
                  </a:lnTo>
                  <a:lnTo>
                    <a:pt x="568" y="155"/>
                  </a:lnTo>
                  <a:lnTo>
                    <a:pt x="568" y="155"/>
                  </a:lnTo>
                  <a:lnTo>
                    <a:pt x="569" y="154"/>
                  </a:lnTo>
                  <a:lnTo>
                    <a:pt x="569" y="152"/>
                  </a:lnTo>
                  <a:lnTo>
                    <a:pt x="568" y="148"/>
                  </a:lnTo>
                  <a:lnTo>
                    <a:pt x="564" y="142"/>
                  </a:lnTo>
                  <a:lnTo>
                    <a:pt x="561" y="141"/>
                  </a:lnTo>
                  <a:lnTo>
                    <a:pt x="556" y="138"/>
                  </a:lnTo>
                  <a:lnTo>
                    <a:pt x="556" y="138"/>
                  </a:lnTo>
                  <a:close/>
                  <a:moveTo>
                    <a:pt x="306" y="221"/>
                  </a:moveTo>
                  <a:lnTo>
                    <a:pt x="306" y="221"/>
                  </a:lnTo>
                  <a:lnTo>
                    <a:pt x="306" y="218"/>
                  </a:lnTo>
                  <a:lnTo>
                    <a:pt x="303" y="218"/>
                  </a:lnTo>
                  <a:lnTo>
                    <a:pt x="296" y="218"/>
                  </a:lnTo>
                  <a:lnTo>
                    <a:pt x="286" y="218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6" y="215"/>
                  </a:lnTo>
                  <a:lnTo>
                    <a:pt x="276" y="214"/>
                  </a:lnTo>
                  <a:lnTo>
                    <a:pt x="280" y="211"/>
                  </a:lnTo>
                  <a:lnTo>
                    <a:pt x="288" y="208"/>
                  </a:lnTo>
                  <a:lnTo>
                    <a:pt x="295" y="205"/>
                  </a:lnTo>
                  <a:lnTo>
                    <a:pt x="295" y="205"/>
                  </a:lnTo>
                  <a:lnTo>
                    <a:pt x="296" y="204"/>
                  </a:lnTo>
                  <a:lnTo>
                    <a:pt x="296" y="202"/>
                  </a:lnTo>
                  <a:lnTo>
                    <a:pt x="293" y="201"/>
                  </a:lnTo>
                  <a:lnTo>
                    <a:pt x="286" y="202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69" y="205"/>
                  </a:lnTo>
                  <a:lnTo>
                    <a:pt x="263" y="205"/>
                  </a:lnTo>
                  <a:lnTo>
                    <a:pt x="253" y="202"/>
                  </a:lnTo>
                  <a:lnTo>
                    <a:pt x="245" y="199"/>
                  </a:lnTo>
                  <a:lnTo>
                    <a:pt x="243" y="199"/>
                  </a:lnTo>
                  <a:lnTo>
                    <a:pt x="242" y="201"/>
                  </a:lnTo>
                  <a:lnTo>
                    <a:pt x="242" y="201"/>
                  </a:lnTo>
                  <a:lnTo>
                    <a:pt x="241" y="202"/>
                  </a:lnTo>
                  <a:lnTo>
                    <a:pt x="238" y="204"/>
                  </a:lnTo>
                  <a:lnTo>
                    <a:pt x="228" y="201"/>
                  </a:lnTo>
                  <a:lnTo>
                    <a:pt x="216" y="197"/>
                  </a:lnTo>
                  <a:lnTo>
                    <a:pt x="208" y="194"/>
                  </a:lnTo>
                  <a:lnTo>
                    <a:pt x="208" y="194"/>
                  </a:lnTo>
                  <a:lnTo>
                    <a:pt x="201" y="189"/>
                  </a:lnTo>
                  <a:lnTo>
                    <a:pt x="189" y="187"/>
                  </a:lnTo>
                  <a:lnTo>
                    <a:pt x="184" y="187"/>
                  </a:lnTo>
                  <a:lnTo>
                    <a:pt x="178" y="187"/>
                  </a:lnTo>
                  <a:lnTo>
                    <a:pt x="174" y="188"/>
                  </a:lnTo>
                  <a:lnTo>
                    <a:pt x="171" y="191"/>
                  </a:lnTo>
                  <a:lnTo>
                    <a:pt x="171" y="191"/>
                  </a:lnTo>
                  <a:lnTo>
                    <a:pt x="167" y="195"/>
                  </a:lnTo>
                  <a:lnTo>
                    <a:pt x="164" y="197"/>
                  </a:lnTo>
                  <a:lnTo>
                    <a:pt x="162" y="197"/>
                  </a:lnTo>
                  <a:lnTo>
                    <a:pt x="164" y="201"/>
                  </a:lnTo>
                  <a:lnTo>
                    <a:pt x="164" y="201"/>
                  </a:lnTo>
                  <a:lnTo>
                    <a:pt x="165" y="204"/>
                  </a:lnTo>
                  <a:lnTo>
                    <a:pt x="168" y="204"/>
                  </a:lnTo>
                  <a:lnTo>
                    <a:pt x="175" y="204"/>
                  </a:lnTo>
                  <a:lnTo>
                    <a:pt x="175" y="204"/>
                  </a:lnTo>
                  <a:lnTo>
                    <a:pt x="177" y="204"/>
                  </a:lnTo>
                  <a:lnTo>
                    <a:pt x="178" y="208"/>
                  </a:lnTo>
                  <a:lnTo>
                    <a:pt x="181" y="211"/>
                  </a:lnTo>
                  <a:lnTo>
                    <a:pt x="184" y="212"/>
                  </a:lnTo>
                  <a:lnTo>
                    <a:pt x="184" y="212"/>
                  </a:lnTo>
                  <a:lnTo>
                    <a:pt x="199" y="215"/>
                  </a:lnTo>
                  <a:lnTo>
                    <a:pt x="208" y="216"/>
                  </a:lnTo>
                  <a:lnTo>
                    <a:pt x="211" y="215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4" y="214"/>
                  </a:lnTo>
                  <a:lnTo>
                    <a:pt x="216" y="212"/>
                  </a:lnTo>
                  <a:lnTo>
                    <a:pt x="225" y="214"/>
                  </a:lnTo>
                  <a:lnTo>
                    <a:pt x="234" y="216"/>
                  </a:lnTo>
                  <a:lnTo>
                    <a:pt x="242" y="222"/>
                  </a:lnTo>
                  <a:lnTo>
                    <a:pt x="242" y="222"/>
                  </a:lnTo>
                  <a:lnTo>
                    <a:pt x="246" y="225"/>
                  </a:lnTo>
                  <a:lnTo>
                    <a:pt x="252" y="226"/>
                  </a:lnTo>
                  <a:lnTo>
                    <a:pt x="262" y="229"/>
                  </a:lnTo>
                  <a:lnTo>
                    <a:pt x="273" y="229"/>
                  </a:lnTo>
                  <a:lnTo>
                    <a:pt x="282" y="229"/>
                  </a:lnTo>
                  <a:lnTo>
                    <a:pt x="282" y="229"/>
                  </a:lnTo>
                  <a:lnTo>
                    <a:pt x="289" y="229"/>
                  </a:lnTo>
                  <a:lnTo>
                    <a:pt x="295" y="231"/>
                  </a:lnTo>
                  <a:lnTo>
                    <a:pt x="300" y="231"/>
                  </a:lnTo>
                  <a:lnTo>
                    <a:pt x="302" y="231"/>
                  </a:lnTo>
                  <a:lnTo>
                    <a:pt x="303" y="229"/>
                  </a:lnTo>
                  <a:lnTo>
                    <a:pt x="303" y="229"/>
                  </a:lnTo>
                  <a:lnTo>
                    <a:pt x="305" y="229"/>
                  </a:lnTo>
                  <a:lnTo>
                    <a:pt x="306" y="229"/>
                  </a:lnTo>
                  <a:lnTo>
                    <a:pt x="310" y="231"/>
                  </a:lnTo>
                  <a:lnTo>
                    <a:pt x="316" y="232"/>
                  </a:lnTo>
                  <a:lnTo>
                    <a:pt x="319" y="232"/>
                  </a:lnTo>
                  <a:lnTo>
                    <a:pt x="323" y="231"/>
                  </a:lnTo>
                  <a:lnTo>
                    <a:pt x="323" y="231"/>
                  </a:lnTo>
                  <a:lnTo>
                    <a:pt x="325" y="228"/>
                  </a:lnTo>
                  <a:lnTo>
                    <a:pt x="325" y="226"/>
                  </a:lnTo>
                  <a:lnTo>
                    <a:pt x="317" y="225"/>
                  </a:lnTo>
                  <a:lnTo>
                    <a:pt x="310" y="224"/>
                  </a:lnTo>
                  <a:lnTo>
                    <a:pt x="307" y="222"/>
                  </a:lnTo>
                  <a:lnTo>
                    <a:pt x="306" y="221"/>
                  </a:lnTo>
                  <a:lnTo>
                    <a:pt x="306" y="221"/>
                  </a:lnTo>
                  <a:close/>
                  <a:moveTo>
                    <a:pt x="680" y="117"/>
                  </a:moveTo>
                  <a:lnTo>
                    <a:pt x="680" y="117"/>
                  </a:lnTo>
                  <a:lnTo>
                    <a:pt x="677" y="117"/>
                  </a:lnTo>
                  <a:lnTo>
                    <a:pt x="674" y="118"/>
                  </a:lnTo>
                  <a:lnTo>
                    <a:pt x="672" y="124"/>
                  </a:lnTo>
                  <a:lnTo>
                    <a:pt x="669" y="128"/>
                  </a:lnTo>
                  <a:lnTo>
                    <a:pt x="667" y="130"/>
                  </a:lnTo>
                  <a:lnTo>
                    <a:pt x="666" y="130"/>
                  </a:lnTo>
                  <a:lnTo>
                    <a:pt x="666" y="130"/>
                  </a:lnTo>
                  <a:lnTo>
                    <a:pt x="663" y="130"/>
                  </a:lnTo>
                  <a:lnTo>
                    <a:pt x="660" y="131"/>
                  </a:lnTo>
                  <a:lnTo>
                    <a:pt x="655" y="137"/>
                  </a:lnTo>
                  <a:lnTo>
                    <a:pt x="647" y="142"/>
                  </a:lnTo>
                  <a:lnTo>
                    <a:pt x="639" y="147"/>
                  </a:lnTo>
                  <a:lnTo>
                    <a:pt x="639" y="147"/>
                  </a:lnTo>
                  <a:lnTo>
                    <a:pt x="638" y="147"/>
                  </a:lnTo>
                  <a:lnTo>
                    <a:pt x="636" y="145"/>
                  </a:lnTo>
                  <a:lnTo>
                    <a:pt x="632" y="142"/>
                  </a:lnTo>
                  <a:lnTo>
                    <a:pt x="630" y="137"/>
                  </a:lnTo>
                  <a:lnTo>
                    <a:pt x="629" y="130"/>
                  </a:lnTo>
                  <a:lnTo>
                    <a:pt x="625" y="115"/>
                  </a:lnTo>
                  <a:lnTo>
                    <a:pt x="623" y="110"/>
                  </a:lnTo>
                  <a:lnTo>
                    <a:pt x="622" y="107"/>
                  </a:lnTo>
                  <a:lnTo>
                    <a:pt x="622" y="107"/>
                  </a:lnTo>
                  <a:lnTo>
                    <a:pt x="619" y="104"/>
                  </a:lnTo>
                  <a:lnTo>
                    <a:pt x="615" y="101"/>
                  </a:lnTo>
                  <a:lnTo>
                    <a:pt x="603" y="98"/>
                  </a:lnTo>
                  <a:lnTo>
                    <a:pt x="598" y="97"/>
                  </a:lnTo>
                  <a:lnTo>
                    <a:pt x="592" y="98"/>
                  </a:lnTo>
                  <a:lnTo>
                    <a:pt x="588" y="100"/>
                  </a:lnTo>
                  <a:lnTo>
                    <a:pt x="586" y="101"/>
                  </a:lnTo>
                  <a:lnTo>
                    <a:pt x="586" y="101"/>
                  </a:lnTo>
                  <a:lnTo>
                    <a:pt x="585" y="104"/>
                  </a:lnTo>
                  <a:lnTo>
                    <a:pt x="582" y="105"/>
                  </a:lnTo>
                  <a:lnTo>
                    <a:pt x="578" y="107"/>
                  </a:lnTo>
                  <a:lnTo>
                    <a:pt x="573" y="108"/>
                  </a:lnTo>
                  <a:lnTo>
                    <a:pt x="572" y="110"/>
                  </a:lnTo>
                  <a:lnTo>
                    <a:pt x="572" y="113"/>
                  </a:lnTo>
                  <a:lnTo>
                    <a:pt x="572" y="113"/>
                  </a:lnTo>
                  <a:lnTo>
                    <a:pt x="572" y="115"/>
                  </a:lnTo>
                  <a:lnTo>
                    <a:pt x="573" y="117"/>
                  </a:lnTo>
                  <a:lnTo>
                    <a:pt x="581" y="117"/>
                  </a:lnTo>
                  <a:lnTo>
                    <a:pt x="581" y="117"/>
                  </a:lnTo>
                  <a:lnTo>
                    <a:pt x="583" y="117"/>
                  </a:lnTo>
                  <a:lnTo>
                    <a:pt x="586" y="120"/>
                  </a:lnTo>
                  <a:lnTo>
                    <a:pt x="589" y="127"/>
                  </a:lnTo>
                  <a:lnTo>
                    <a:pt x="589" y="127"/>
                  </a:lnTo>
                  <a:lnTo>
                    <a:pt x="591" y="130"/>
                  </a:lnTo>
                  <a:lnTo>
                    <a:pt x="593" y="130"/>
                  </a:lnTo>
                  <a:lnTo>
                    <a:pt x="601" y="131"/>
                  </a:lnTo>
                  <a:lnTo>
                    <a:pt x="615" y="128"/>
                  </a:lnTo>
                  <a:lnTo>
                    <a:pt x="615" y="128"/>
                  </a:lnTo>
                  <a:lnTo>
                    <a:pt x="619" y="130"/>
                  </a:lnTo>
                  <a:lnTo>
                    <a:pt x="619" y="132"/>
                  </a:lnTo>
                  <a:lnTo>
                    <a:pt x="618" y="134"/>
                  </a:lnTo>
                  <a:lnTo>
                    <a:pt x="613" y="134"/>
                  </a:lnTo>
                  <a:lnTo>
                    <a:pt x="613" y="134"/>
                  </a:lnTo>
                  <a:lnTo>
                    <a:pt x="609" y="132"/>
                  </a:lnTo>
                  <a:lnTo>
                    <a:pt x="606" y="134"/>
                  </a:lnTo>
                  <a:lnTo>
                    <a:pt x="603" y="135"/>
                  </a:lnTo>
                  <a:lnTo>
                    <a:pt x="601" y="135"/>
                  </a:lnTo>
                  <a:lnTo>
                    <a:pt x="601" y="135"/>
                  </a:lnTo>
                  <a:lnTo>
                    <a:pt x="592" y="135"/>
                  </a:lnTo>
                  <a:lnTo>
                    <a:pt x="589" y="137"/>
                  </a:lnTo>
                  <a:lnTo>
                    <a:pt x="591" y="138"/>
                  </a:lnTo>
                  <a:lnTo>
                    <a:pt x="591" y="138"/>
                  </a:lnTo>
                  <a:lnTo>
                    <a:pt x="596" y="144"/>
                  </a:lnTo>
                  <a:lnTo>
                    <a:pt x="599" y="147"/>
                  </a:lnTo>
                  <a:lnTo>
                    <a:pt x="601" y="152"/>
                  </a:lnTo>
                  <a:lnTo>
                    <a:pt x="601" y="152"/>
                  </a:lnTo>
                  <a:lnTo>
                    <a:pt x="601" y="155"/>
                  </a:lnTo>
                  <a:lnTo>
                    <a:pt x="602" y="157"/>
                  </a:lnTo>
                  <a:lnTo>
                    <a:pt x="606" y="158"/>
                  </a:lnTo>
                  <a:lnTo>
                    <a:pt x="609" y="155"/>
                  </a:lnTo>
                  <a:lnTo>
                    <a:pt x="610" y="154"/>
                  </a:lnTo>
                  <a:lnTo>
                    <a:pt x="612" y="152"/>
                  </a:lnTo>
                  <a:lnTo>
                    <a:pt x="612" y="152"/>
                  </a:lnTo>
                  <a:lnTo>
                    <a:pt x="612" y="151"/>
                  </a:lnTo>
                  <a:lnTo>
                    <a:pt x="612" y="150"/>
                  </a:lnTo>
                  <a:lnTo>
                    <a:pt x="615" y="151"/>
                  </a:lnTo>
                  <a:lnTo>
                    <a:pt x="620" y="154"/>
                  </a:lnTo>
                  <a:lnTo>
                    <a:pt x="628" y="157"/>
                  </a:lnTo>
                  <a:lnTo>
                    <a:pt x="628" y="157"/>
                  </a:lnTo>
                  <a:lnTo>
                    <a:pt x="633" y="160"/>
                  </a:lnTo>
                  <a:lnTo>
                    <a:pt x="635" y="162"/>
                  </a:lnTo>
                  <a:lnTo>
                    <a:pt x="636" y="164"/>
                  </a:lnTo>
                  <a:lnTo>
                    <a:pt x="642" y="165"/>
                  </a:lnTo>
                  <a:lnTo>
                    <a:pt x="642" y="165"/>
                  </a:lnTo>
                  <a:lnTo>
                    <a:pt x="652" y="167"/>
                  </a:lnTo>
                  <a:lnTo>
                    <a:pt x="665" y="169"/>
                  </a:lnTo>
                  <a:lnTo>
                    <a:pt x="677" y="175"/>
                  </a:lnTo>
                  <a:lnTo>
                    <a:pt x="687" y="181"/>
                  </a:lnTo>
                  <a:lnTo>
                    <a:pt x="687" y="181"/>
                  </a:lnTo>
                  <a:lnTo>
                    <a:pt x="692" y="185"/>
                  </a:lnTo>
                  <a:lnTo>
                    <a:pt x="693" y="189"/>
                  </a:lnTo>
                  <a:lnTo>
                    <a:pt x="693" y="194"/>
                  </a:lnTo>
                  <a:lnTo>
                    <a:pt x="696" y="199"/>
                  </a:lnTo>
                  <a:lnTo>
                    <a:pt x="696" y="199"/>
                  </a:lnTo>
                  <a:lnTo>
                    <a:pt x="700" y="204"/>
                  </a:lnTo>
                  <a:lnTo>
                    <a:pt x="702" y="208"/>
                  </a:lnTo>
                  <a:lnTo>
                    <a:pt x="702" y="211"/>
                  </a:lnTo>
                  <a:lnTo>
                    <a:pt x="700" y="212"/>
                  </a:lnTo>
                  <a:lnTo>
                    <a:pt x="699" y="212"/>
                  </a:lnTo>
                  <a:lnTo>
                    <a:pt x="696" y="214"/>
                  </a:lnTo>
                  <a:lnTo>
                    <a:pt x="696" y="214"/>
                  </a:lnTo>
                  <a:lnTo>
                    <a:pt x="689" y="215"/>
                  </a:lnTo>
                  <a:lnTo>
                    <a:pt x="684" y="218"/>
                  </a:lnTo>
                  <a:lnTo>
                    <a:pt x="680" y="222"/>
                  </a:lnTo>
                  <a:lnTo>
                    <a:pt x="680" y="224"/>
                  </a:lnTo>
                  <a:lnTo>
                    <a:pt x="680" y="226"/>
                  </a:lnTo>
                  <a:lnTo>
                    <a:pt x="680" y="226"/>
                  </a:lnTo>
                  <a:lnTo>
                    <a:pt x="683" y="226"/>
                  </a:lnTo>
                  <a:lnTo>
                    <a:pt x="686" y="228"/>
                  </a:lnTo>
                  <a:lnTo>
                    <a:pt x="697" y="226"/>
                  </a:lnTo>
                  <a:lnTo>
                    <a:pt x="717" y="224"/>
                  </a:lnTo>
                  <a:lnTo>
                    <a:pt x="717" y="224"/>
                  </a:lnTo>
                  <a:lnTo>
                    <a:pt x="721" y="225"/>
                  </a:lnTo>
                  <a:lnTo>
                    <a:pt x="724" y="228"/>
                  </a:lnTo>
                  <a:lnTo>
                    <a:pt x="729" y="232"/>
                  </a:lnTo>
                  <a:lnTo>
                    <a:pt x="734" y="238"/>
                  </a:lnTo>
                  <a:lnTo>
                    <a:pt x="734" y="135"/>
                  </a:lnTo>
                  <a:lnTo>
                    <a:pt x="734" y="135"/>
                  </a:lnTo>
                  <a:lnTo>
                    <a:pt x="702" y="124"/>
                  </a:lnTo>
                  <a:lnTo>
                    <a:pt x="687" y="118"/>
                  </a:lnTo>
                  <a:lnTo>
                    <a:pt x="680" y="117"/>
                  </a:lnTo>
                  <a:lnTo>
                    <a:pt x="680" y="117"/>
                  </a:lnTo>
                  <a:close/>
                  <a:moveTo>
                    <a:pt x="474" y="236"/>
                  </a:moveTo>
                  <a:lnTo>
                    <a:pt x="474" y="236"/>
                  </a:lnTo>
                  <a:lnTo>
                    <a:pt x="470" y="239"/>
                  </a:lnTo>
                  <a:lnTo>
                    <a:pt x="470" y="239"/>
                  </a:lnTo>
                  <a:lnTo>
                    <a:pt x="468" y="242"/>
                  </a:lnTo>
                  <a:lnTo>
                    <a:pt x="467" y="243"/>
                  </a:lnTo>
                  <a:lnTo>
                    <a:pt x="467" y="243"/>
                  </a:lnTo>
                  <a:lnTo>
                    <a:pt x="465" y="243"/>
                  </a:lnTo>
                  <a:lnTo>
                    <a:pt x="464" y="243"/>
                  </a:lnTo>
                  <a:lnTo>
                    <a:pt x="461" y="241"/>
                  </a:lnTo>
                  <a:lnTo>
                    <a:pt x="461" y="241"/>
                  </a:lnTo>
                  <a:lnTo>
                    <a:pt x="455" y="245"/>
                  </a:lnTo>
                  <a:lnTo>
                    <a:pt x="451" y="251"/>
                  </a:lnTo>
                  <a:lnTo>
                    <a:pt x="451" y="255"/>
                  </a:lnTo>
                  <a:lnTo>
                    <a:pt x="453" y="258"/>
                  </a:lnTo>
                  <a:lnTo>
                    <a:pt x="454" y="259"/>
                  </a:lnTo>
                  <a:lnTo>
                    <a:pt x="454" y="259"/>
                  </a:lnTo>
                  <a:lnTo>
                    <a:pt x="457" y="259"/>
                  </a:lnTo>
                  <a:lnTo>
                    <a:pt x="458" y="259"/>
                  </a:lnTo>
                  <a:lnTo>
                    <a:pt x="464" y="256"/>
                  </a:lnTo>
                  <a:lnTo>
                    <a:pt x="470" y="252"/>
                  </a:lnTo>
                  <a:lnTo>
                    <a:pt x="474" y="248"/>
                  </a:lnTo>
                  <a:lnTo>
                    <a:pt x="474" y="248"/>
                  </a:lnTo>
                  <a:lnTo>
                    <a:pt x="477" y="245"/>
                  </a:lnTo>
                  <a:lnTo>
                    <a:pt x="477" y="245"/>
                  </a:lnTo>
                  <a:lnTo>
                    <a:pt x="478" y="243"/>
                  </a:lnTo>
                  <a:lnTo>
                    <a:pt x="478" y="243"/>
                  </a:lnTo>
                  <a:lnTo>
                    <a:pt x="480" y="242"/>
                  </a:lnTo>
                  <a:lnTo>
                    <a:pt x="480" y="242"/>
                  </a:lnTo>
                  <a:lnTo>
                    <a:pt x="474" y="236"/>
                  </a:lnTo>
                  <a:lnTo>
                    <a:pt x="474" y="236"/>
                  </a:lnTo>
                  <a:close/>
                  <a:moveTo>
                    <a:pt x="343" y="115"/>
                  </a:moveTo>
                  <a:lnTo>
                    <a:pt x="343" y="115"/>
                  </a:lnTo>
                  <a:lnTo>
                    <a:pt x="347" y="110"/>
                  </a:lnTo>
                  <a:lnTo>
                    <a:pt x="350" y="104"/>
                  </a:lnTo>
                  <a:lnTo>
                    <a:pt x="352" y="97"/>
                  </a:lnTo>
                  <a:lnTo>
                    <a:pt x="352" y="90"/>
                  </a:lnTo>
                  <a:lnTo>
                    <a:pt x="352" y="90"/>
                  </a:lnTo>
                  <a:lnTo>
                    <a:pt x="353" y="87"/>
                  </a:lnTo>
                  <a:lnTo>
                    <a:pt x="354" y="84"/>
                  </a:lnTo>
                  <a:lnTo>
                    <a:pt x="363" y="81"/>
                  </a:lnTo>
                  <a:lnTo>
                    <a:pt x="370" y="78"/>
                  </a:lnTo>
                  <a:lnTo>
                    <a:pt x="376" y="77"/>
                  </a:lnTo>
                  <a:lnTo>
                    <a:pt x="376" y="77"/>
                  </a:lnTo>
                  <a:lnTo>
                    <a:pt x="377" y="76"/>
                  </a:lnTo>
                  <a:lnTo>
                    <a:pt x="377" y="73"/>
                  </a:lnTo>
                  <a:lnTo>
                    <a:pt x="374" y="70"/>
                  </a:lnTo>
                  <a:lnTo>
                    <a:pt x="370" y="66"/>
                  </a:lnTo>
                  <a:lnTo>
                    <a:pt x="366" y="64"/>
                  </a:lnTo>
                  <a:lnTo>
                    <a:pt x="366" y="64"/>
                  </a:lnTo>
                  <a:lnTo>
                    <a:pt x="363" y="61"/>
                  </a:lnTo>
                  <a:lnTo>
                    <a:pt x="362" y="57"/>
                  </a:lnTo>
                  <a:lnTo>
                    <a:pt x="362" y="54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56" y="47"/>
                  </a:lnTo>
                  <a:lnTo>
                    <a:pt x="353" y="43"/>
                  </a:lnTo>
                  <a:lnTo>
                    <a:pt x="353" y="39"/>
                  </a:lnTo>
                  <a:lnTo>
                    <a:pt x="353" y="37"/>
                  </a:lnTo>
                  <a:lnTo>
                    <a:pt x="354" y="37"/>
                  </a:lnTo>
                  <a:lnTo>
                    <a:pt x="354" y="37"/>
                  </a:lnTo>
                  <a:lnTo>
                    <a:pt x="356" y="36"/>
                  </a:lnTo>
                  <a:lnTo>
                    <a:pt x="357" y="34"/>
                  </a:lnTo>
                  <a:lnTo>
                    <a:pt x="356" y="31"/>
                  </a:lnTo>
                  <a:lnTo>
                    <a:pt x="354" y="27"/>
                  </a:lnTo>
                  <a:lnTo>
                    <a:pt x="354" y="26"/>
                  </a:lnTo>
                  <a:lnTo>
                    <a:pt x="356" y="24"/>
                  </a:lnTo>
                  <a:lnTo>
                    <a:pt x="356" y="24"/>
                  </a:lnTo>
                  <a:lnTo>
                    <a:pt x="359" y="23"/>
                  </a:lnTo>
                  <a:lnTo>
                    <a:pt x="359" y="23"/>
                  </a:lnTo>
                  <a:lnTo>
                    <a:pt x="350" y="22"/>
                  </a:lnTo>
                  <a:lnTo>
                    <a:pt x="350" y="22"/>
                  </a:lnTo>
                  <a:lnTo>
                    <a:pt x="343" y="22"/>
                  </a:lnTo>
                  <a:lnTo>
                    <a:pt x="335" y="22"/>
                  </a:lnTo>
                  <a:lnTo>
                    <a:pt x="332" y="23"/>
                  </a:lnTo>
                  <a:lnTo>
                    <a:pt x="329" y="24"/>
                  </a:lnTo>
                  <a:lnTo>
                    <a:pt x="326" y="27"/>
                  </a:lnTo>
                  <a:lnTo>
                    <a:pt x="326" y="31"/>
                  </a:lnTo>
                  <a:lnTo>
                    <a:pt x="326" y="31"/>
                  </a:lnTo>
                  <a:lnTo>
                    <a:pt x="326" y="36"/>
                  </a:lnTo>
                  <a:lnTo>
                    <a:pt x="325" y="37"/>
                  </a:lnTo>
                  <a:lnTo>
                    <a:pt x="322" y="40"/>
                  </a:lnTo>
                  <a:lnTo>
                    <a:pt x="317" y="43"/>
                  </a:lnTo>
                  <a:lnTo>
                    <a:pt x="316" y="44"/>
                  </a:lnTo>
                  <a:lnTo>
                    <a:pt x="316" y="46"/>
                  </a:lnTo>
                  <a:lnTo>
                    <a:pt x="316" y="46"/>
                  </a:lnTo>
                  <a:lnTo>
                    <a:pt x="316" y="50"/>
                  </a:lnTo>
                  <a:lnTo>
                    <a:pt x="315" y="53"/>
                  </a:lnTo>
                  <a:lnTo>
                    <a:pt x="312" y="56"/>
                  </a:lnTo>
                  <a:lnTo>
                    <a:pt x="312" y="61"/>
                  </a:lnTo>
                  <a:lnTo>
                    <a:pt x="312" y="61"/>
                  </a:lnTo>
                  <a:lnTo>
                    <a:pt x="312" y="66"/>
                  </a:lnTo>
                  <a:lnTo>
                    <a:pt x="309" y="67"/>
                  </a:lnTo>
                  <a:lnTo>
                    <a:pt x="303" y="68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8"/>
                  </a:lnTo>
                  <a:lnTo>
                    <a:pt x="282" y="67"/>
                  </a:lnTo>
                  <a:lnTo>
                    <a:pt x="282" y="67"/>
                  </a:lnTo>
                  <a:lnTo>
                    <a:pt x="276" y="68"/>
                  </a:lnTo>
                  <a:lnTo>
                    <a:pt x="273" y="70"/>
                  </a:lnTo>
                  <a:lnTo>
                    <a:pt x="269" y="73"/>
                  </a:lnTo>
                  <a:lnTo>
                    <a:pt x="266" y="74"/>
                  </a:lnTo>
                  <a:lnTo>
                    <a:pt x="266" y="74"/>
                  </a:lnTo>
                  <a:lnTo>
                    <a:pt x="261" y="74"/>
                  </a:lnTo>
                  <a:lnTo>
                    <a:pt x="255" y="74"/>
                  </a:lnTo>
                  <a:lnTo>
                    <a:pt x="249" y="74"/>
                  </a:lnTo>
                  <a:lnTo>
                    <a:pt x="245" y="76"/>
                  </a:lnTo>
                  <a:lnTo>
                    <a:pt x="245" y="76"/>
                  </a:lnTo>
                  <a:lnTo>
                    <a:pt x="243" y="77"/>
                  </a:lnTo>
                  <a:lnTo>
                    <a:pt x="242" y="76"/>
                  </a:lnTo>
                  <a:lnTo>
                    <a:pt x="239" y="74"/>
                  </a:lnTo>
                  <a:lnTo>
                    <a:pt x="235" y="71"/>
                  </a:lnTo>
                  <a:lnTo>
                    <a:pt x="232" y="70"/>
                  </a:lnTo>
                  <a:lnTo>
                    <a:pt x="232" y="70"/>
                  </a:lnTo>
                  <a:lnTo>
                    <a:pt x="231" y="68"/>
                  </a:lnTo>
                  <a:lnTo>
                    <a:pt x="229" y="66"/>
                  </a:lnTo>
                  <a:lnTo>
                    <a:pt x="226" y="59"/>
                  </a:lnTo>
                  <a:lnTo>
                    <a:pt x="226" y="59"/>
                  </a:lnTo>
                  <a:lnTo>
                    <a:pt x="225" y="59"/>
                  </a:lnTo>
                  <a:lnTo>
                    <a:pt x="225" y="59"/>
                  </a:lnTo>
                  <a:lnTo>
                    <a:pt x="222" y="60"/>
                  </a:lnTo>
                  <a:lnTo>
                    <a:pt x="221" y="61"/>
                  </a:lnTo>
                  <a:lnTo>
                    <a:pt x="215" y="68"/>
                  </a:lnTo>
                  <a:lnTo>
                    <a:pt x="214" y="76"/>
                  </a:lnTo>
                  <a:lnTo>
                    <a:pt x="214" y="78"/>
                  </a:lnTo>
                  <a:lnTo>
                    <a:pt x="215" y="81"/>
                  </a:lnTo>
                  <a:lnTo>
                    <a:pt x="215" y="81"/>
                  </a:lnTo>
                  <a:lnTo>
                    <a:pt x="219" y="87"/>
                  </a:lnTo>
                  <a:lnTo>
                    <a:pt x="221" y="93"/>
                  </a:lnTo>
                  <a:lnTo>
                    <a:pt x="222" y="98"/>
                  </a:lnTo>
                  <a:lnTo>
                    <a:pt x="224" y="104"/>
                  </a:lnTo>
                  <a:lnTo>
                    <a:pt x="224" y="104"/>
                  </a:lnTo>
                  <a:lnTo>
                    <a:pt x="226" y="107"/>
                  </a:lnTo>
                  <a:lnTo>
                    <a:pt x="232" y="110"/>
                  </a:lnTo>
                  <a:lnTo>
                    <a:pt x="235" y="114"/>
                  </a:lnTo>
                  <a:lnTo>
                    <a:pt x="236" y="117"/>
                  </a:lnTo>
                  <a:lnTo>
                    <a:pt x="238" y="120"/>
                  </a:lnTo>
                  <a:lnTo>
                    <a:pt x="238" y="120"/>
                  </a:lnTo>
                  <a:lnTo>
                    <a:pt x="239" y="128"/>
                  </a:lnTo>
                  <a:lnTo>
                    <a:pt x="242" y="135"/>
                  </a:lnTo>
                  <a:lnTo>
                    <a:pt x="248" y="141"/>
                  </a:lnTo>
                  <a:lnTo>
                    <a:pt x="249" y="141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56" y="140"/>
                  </a:lnTo>
                  <a:lnTo>
                    <a:pt x="261" y="141"/>
                  </a:lnTo>
                  <a:lnTo>
                    <a:pt x="263" y="144"/>
                  </a:lnTo>
                  <a:lnTo>
                    <a:pt x="265" y="147"/>
                  </a:lnTo>
                  <a:lnTo>
                    <a:pt x="265" y="147"/>
                  </a:lnTo>
                  <a:lnTo>
                    <a:pt x="266" y="148"/>
                  </a:lnTo>
                  <a:lnTo>
                    <a:pt x="269" y="148"/>
                  </a:lnTo>
                  <a:lnTo>
                    <a:pt x="275" y="147"/>
                  </a:lnTo>
                  <a:lnTo>
                    <a:pt x="282" y="145"/>
                  </a:lnTo>
                  <a:lnTo>
                    <a:pt x="286" y="145"/>
                  </a:lnTo>
                  <a:lnTo>
                    <a:pt x="286" y="145"/>
                  </a:lnTo>
                  <a:lnTo>
                    <a:pt x="298" y="148"/>
                  </a:lnTo>
                  <a:lnTo>
                    <a:pt x="303" y="151"/>
                  </a:lnTo>
                  <a:lnTo>
                    <a:pt x="306" y="152"/>
                  </a:lnTo>
                  <a:lnTo>
                    <a:pt x="307" y="154"/>
                  </a:lnTo>
                  <a:lnTo>
                    <a:pt x="307" y="154"/>
                  </a:lnTo>
                  <a:lnTo>
                    <a:pt x="307" y="155"/>
                  </a:lnTo>
                  <a:lnTo>
                    <a:pt x="309" y="157"/>
                  </a:lnTo>
                  <a:lnTo>
                    <a:pt x="316" y="155"/>
                  </a:lnTo>
                  <a:lnTo>
                    <a:pt x="330" y="151"/>
                  </a:lnTo>
                  <a:lnTo>
                    <a:pt x="330" y="151"/>
                  </a:lnTo>
                  <a:lnTo>
                    <a:pt x="333" y="148"/>
                  </a:lnTo>
                  <a:lnTo>
                    <a:pt x="335" y="144"/>
                  </a:lnTo>
                  <a:lnTo>
                    <a:pt x="336" y="134"/>
                  </a:lnTo>
                  <a:lnTo>
                    <a:pt x="339" y="123"/>
                  </a:lnTo>
                  <a:lnTo>
                    <a:pt x="340" y="118"/>
                  </a:lnTo>
                  <a:lnTo>
                    <a:pt x="343" y="115"/>
                  </a:lnTo>
                  <a:lnTo>
                    <a:pt x="343" y="115"/>
                  </a:lnTo>
                  <a:close/>
                  <a:moveTo>
                    <a:pt x="379" y="248"/>
                  </a:moveTo>
                  <a:lnTo>
                    <a:pt x="379" y="248"/>
                  </a:lnTo>
                  <a:lnTo>
                    <a:pt x="381" y="251"/>
                  </a:lnTo>
                  <a:lnTo>
                    <a:pt x="384" y="252"/>
                  </a:lnTo>
                  <a:lnTo>
                    <a:pt x="389" y="253"/>
                  </a:lnTo>
                  <a:lnTo>
                    <a:pt x="393" y="255"/>
                  </a:lnTo>
                  <a:lnTo>
                    <a:pt x="393" y="255"/>
                  </a:lnTo>
                  <a:lnTo>
                    <a:pt x="396" y="258"/>
                  </a:lnTo>
                  <a:lnTo>
                    <a:pt x="401" y="259"/>
                  </a:lnTo>
                  <a:lnTo>
                    <a:pt x="406" y="259"/>
                  </a:lnTo>
                  <a:lnTo>
                    <a:pt x="407" y="258"/>
                  </a:lnTo>
                  <a:lnTo>
                    <a:pt x="407" y="256"/>
                  </a:lnTo>
                  <a:lnTo>
                    <a:pt x="407" y="256"/>
                  </a:lnTo>
                  <a:lnTo>
                    <a:pt x="406" y="253"/>
                  </a:lnTo>
                  <a:lnTo>
                    <a:pt x="403" y="251"/>
                  </a:lnTo>
                  <a:lnTo>
                    <a:pt x="391" y="246"/>
                  </a:lnTo>
                  <a:lnTo>
                    <a:pt x="381" y="246"/>
                  </a:lnTo>
                  <a:lnTo>
                    <a:pt x="379" y="246"/>
                  </a:lnTo>
                  <a:lnTo>
                    <a:pt x="379" y="248"/>
                  </a:lnTo>
                  <a:lnTo>
                    <a:pt x="379" y="248"/>
                  </a:lnTo>
                  <a:close/>
                  <a:moveTo>
                    <a:pt x="354" y="225"/>
                  </a:moveTo>
                  <a:lnTo>
                    <a:pt x="354" y="225"/>
                  </a:lnTo>
                  <a:lnTo>
                    <a:pt x="352" y="226"/>
                  </a:lnTo>
                  <a:lnTo>
                    <a:pt x="347" y="228"/>
                  </a:lnTo>
                  <a:lnTo>
                    <a:pt x="343" y="228"/>
                  </a:lnTo>
                  <a:lnTo>
                    <a:pt x="340" y="226"/>
                  </a:lnTo>
                  <a:lnTo>
                    <a:pt x="340" y="226"/>
                  </a:lnTo>
                  <a:lnTo>
                    <a:pt x="337" y="225"/>
                  </a:lnTo>
                  <a:lnTo>
                    <a:pt x="336" y="225"/>
                  </a:lnTo>
                  <a:lnTo>
                    <a:pt x="333" y="228"/>
                  </a:lnTo>
                  <a:lnTo>
                    <a:pt x="332" y="231"/>
                  </a:lnTo>
                  <a:lnTo>
                    <a:pt x="332" y="235"/>
                  </a:lnTo>
                  <a:lnTo>
                    <a:pt x="332" y="235"/>
                  </a:lnTo>
                  <a:lnTo>
                    <a:pt x="335" y="236"/>
                  </a:lnTo>
                  <a:lnTo>
                    <a:pt x="340" y="239"/>
                  </a:lnTo>
                  <a:lnTo>
                    <a:pt x="347" y="241"/>
                  </a:lnTo>
                  <a:lnTo>
                    <a:pt x="350" y="241"/>
                  </a:lnTo>
                  <a:lnTo>
                    <a:pt x="356" y="239"/>
                  </a:lnTo>
                  <a:lnTo>
                    <a:pt x="356" y="239"/>
                  </a:lnTo>
                  <a:lnTo>
                    <a:pt x="363" y="236"/>
                  </a:lnTo>
                  <a:lnTo>
                    <a:pt x="370" y="235"/>
                  </a:lnTo>
                  <a:lnTo>
                    <a:pt x="374" y="235"/>
                  </a:lnTo>
                  <a:lnTo>
                    <a:pt x="377" y="233"/>
                  </a:lnTo>
                  <a:lnTo>
                    <a:pt x="379" y="232"/>
                  </a:lnTo>
                  <a:lnTo>
                    <a:pt x="379" y="232"/>
                  </a:lnTo>
                  <a:lnTo>
                    <a:pt x="377" y="229"/>
                  </a:lnTo>
                  <a:lnTo>
                    <a:pt x="376" y="228"/>
                  </a:lnTo>
                  <a:lnTo>
                    <a:pt x="367" y="225"/>
                  </a:lnTo>
                  <a:lnTo>
                    <a:pt x="359" y="224"/>
                  </a:lnTo>
                  <a:lnTo>
                    <a:pt x="356" y="224"/>
                  </a:lnTo>
                  <a:lnTo>
                    <a:pt x="354" y="225"/>
                  </a:lnTo>
                  <a:lnTo>
                    <a:pt x="354" y="2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2" name="Freeform 357">
              <a:extLst>
                <a:ext uri="{FF2B5EF4-FFF2-40B4-BE49-F238E27FC236}">
                  <a16:creationId xmlns:a16="http://schemas.microsoft.com/office/drawing/2014/main" id="{8E1E07CF-CAE6-810B-E4C7-7BAC6C4AED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0050" y="4584979"/>
              <a:ext cx="78429" cy="26636"/>
            </a:xfrm>
            <a:custGeom>
              <a:avLst/>
              <a:gdLst/>
              <a:ahLst/>
              <a:cxnLst>
                <a:cxn ang="0">
                  <a:pos x="6" y="14"/>
                </a:cxn>
                <a:cxn ang="0">
                  <a:pos x="6" y="14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3" y="18"/>
                </a:cxn>
                <a:cxn ang="0">
                  <a:pos x="4" y="18"/>
                </a:cxn>
                <a:cxn ang="0">
                  <a:pos x="6" y="18"/>
                </a:cxn>
                <a:cxn ang="0">
                  <a:pos x="6" y="18"/>
                </a:cxn>
                <a:cxn ang="0">
                  <a:pos x="7" y="17"/>
                </a:cxn>
                <a:cxn ang="0">
                  <a:pos x="9" y="14"/>
                </a:cxn>
                <a:cxn ang="0">
                  <a:pos x="9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29" y="3"/>
                </a:cxn>
                <a:cxn ang="0">
                  <a:pos x="29" y="3"/>
                </a:cxn>
                <a:cxn ang="0">
                  <a:pos x="24" y="3"/>
                </a:cxn>
                <a:cxn ang="0">
                  <a:pos x="21" y="6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9" y="17"/>
                </a:cxn>
                <a:cxn ang="0">
                  <a:pos x="19" y="17"/>
                </a:cxn>
                <a:cxn ang="0">
                  <a:pos x="27" y="13"/>
                </a:cxn>
                <a:cxn ang="0">
                  <a:pos x="39" y="8"/>
                </a:cxn>
                <a:cxn ang="0">
                  <a:pos x="47" y="4"/>
                </a:cxn>
                <a:cxn ang="0">
                  <a:pos x="53" y="1"/>
                </a:cxn>
                <a:cxn ang="0">
                  <a:pos x="53" y="1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4" y="1"/>
                </a:cxn>
                <a:cxn ang="0">
                  <a:pos x="36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53" h="18">
                  <a:moveTo>
                    <a:pt x="6" y="14"/>
                  </a:moveTo>
                  <a:lnTo>
                    <a:pt x="6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7" y="17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close/>
                  <a:moveTo>
                    <a:pt x="29" y="3"/>
                  </a:moveTo>
                  <a:lnTo>
                    <a:pt x="29" y="3"/>
                  </a:lnTo>
                  <a:lnTo>
                    <a:pt x="24" y="3"/>
                  </a:lnTo>
                  <a:lnTo>
                    <a:pt x="21" y="6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7" y="13"/>
                  </a:lnTo>
                  <a:lnTo>
                    <a:pt x="39" y="8"/>
                  </a:lnTo>
                  <a:lnTo>
                    <a:pt x="47" y="4"/>
                  </a:lnTo>
                  <a:lnTo>
                    <a:pt x="53" y="1"/>
                  </a:lnTo>
                  <a:lnTo>
                    <a:pt x="53" y="1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4" y="1"/>
                  </a:lnTo>
                  <a:lnTo>
                    <a:pt x="36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3" name="Freeform 358">
              <a:extLst>
                <a:ext uri="{FF2B5EF4-FFF2-40B4-BE49-F238E27FC236}">
                  <a16:creationId xmlns:a16="http://schemas.microsoft.com/office/drawing/2014/main" id="{8E8708EB-E583-17C1-2FC2-1247E04C0D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4693" y="3164386"/>
              <a:ext cx="269320" cy="298916"/>
            </a:xfrm>
            <a:custGeom>
              <a:avLst/>
              <a:gdLst/>
              <a:ahLst/>
              <a:cxnLst>
                <a:cxn ang="0">
                  <a:pos x="107" y="175"/>
                </a:cxn>
                <a:cxn ang="0">
                  <a:pos x="94" y="180"/>
                </a:cxn>
                <a:cxn ang="0">
                  <a:pos x="110" y="190"/>
                </a:cxn>
                <a:cxn ang="0">
                  <a:pos x="128" y="202"/>
                </a:cxn>
                <a:cxn ang="0">
                  <a:pos x="132" y="190"/>
                </a:cxn>
                <a:cxn ang="0">
                  <a:pos x="139" y="175"/>
                </a:cxn>
                <a:cxn ang="0">
                  <a:pos x="127" y="175"/>
                </a:cxn>
                <a:cxn ang="0">
                  <a:pos x="26" y="122"/>
                </a:cxn>
                <a:cxn ang="0">
                  <a:pos x="26" y="132"/>
                </a:cxn>
                <a:cxn ang="0">
                  <a:pos x="28" y="151"/>
                </a:cxn>
                <a:cxn ang="0">
                  <a:pos x="36" y="159"/>
                </a:cxn>
                <a:cxn ang="0">
                  <a:pos x="47" y="152"/>
                </a:cxn>
                <a:cxn ang="0">
                  <a:pos x="50" y="126"/>
                </a:cxn>
                <a:cxn ang="0">
                  <a:pos x="34" y="121"/>
                </a:cxn>
                <a:cxn ang="0">
                  <a:pos x="146" y="106"/>
                </a:cxn>
                <a:cxn ang="0">
                  <a:pos x="131" y="102"/>
                </a:cxn>
                <a:cxn ang="0">
                  <a:pos x="112" y="74"/>
                </a:cxn>
                <a:cxn ang="0">
                  <a:pos x="91" y="55"/>
                </a:cxn>
                <a:cxn ang="0">
                  <a:pos x="92" y="38"/>
                </a:cxn>
                <a:cxn ang="0">
                  <a:pos x="98" y="30"/>
                </a:cxn>
                <a:cxn ang="0">
                  <a:pos x="91" y="7"/>
                </a:cxn>
                <a:cxn ang="0">
                  <a:pos x="78" y="1"/>
                </a:cxn>
                <a:cxn ang="0">
                  <a:pos x="65" y="5"/>
                </a:cxn>
                <a:cxn ang="0">
                  <a:pos x="60" y="8"/>
                </a:cxn>
                <a:cxn ang="0">
                  <a:pos x="54" y="11"/>
                </a:cxn>
                <a:cxn ang="0">
                  <a:pos x="45" y="14"/>
                </a:cxn>
                <a:cxn ang="0">
                  <a:pos x="40" y="18"/>
                </a:cxn>
                <a:cxn ang="0">
                  <a:pos x="30" y="17"/>
                </a:cxn>
                <a:cxn ang="0">
                  <a:pos x="21" y="22"/>
                </a:cxn>
                <a:cxn ang="0">
                  <a:pos x="4" y="30"/>
                </a:cxn>
                <a:cxn ang="0">
                  <a:pos x="4" y="38"/>
                </a:cxn>
                <a:cxn ang="0">
                  <a:pos x="0" y="42"/>
                </a:cxn>
                <a:cxn ang="0">
                  <a:pos x="4" y="54"/>
                </a:cxn>
                <a:cxn ang="0">
                  <a:pos x="14" y="59"/>
                </a:cxn>
                <a:cxn ang="0">
                  <a:pos x="14" y="67"/>
                </a:cxn>
                <a:cxn ang="0">
                  <a:pos x="28" y="57"/>
                </a:cxn>
                <a:cxn ang="0">
                  <a:pos x="53" y="61"/>
                </a:cxn>
                <a:cxn ang="0">
                  <a:pos x="61" y="74"/>
                </a:cxn>
                <a:cxn ang="0">
                  <a:pos x="75" y="94"/>
                </a:cxn>
                <a:cxn ang="0">
                  <a:pos x="98" y="112"/>
                </a:cxn>
                <a:cxn ang="0">
                  <a:pos x="119" y="123"/>
                </a:cxn>
                <a:cxn ang="0">
                  <a:pos x="135" y="136"/>
                </a:cxn>
                <a:cxn ang="0">
                  <a:pos x="142" y="143"/>
                </a:cxn>
                <a:cxn ang="0">
                  <a:pos x="146" y="160"/>
                </a:cxn>
                <a:cxn ang="0">
                  <a:pos x="144" y="176"/>
                </a:cxn>
                <a:cxn ang="0">
                  <a:pos x="154" y="163"/>
                </a:cxn>
                <a:cxn ang="0">
                  <a:pos x="162" y="155"/>
                </a:cxn>
                <a:cxn ang="0">
                  <a:pos x="158" y="146"/>
                </a:cxn>
                <a:cxn ang="0">
                  <a:pos x="159" y="133"/>
                </a:cxn>
                <a:cxn ang="0">
                  <a:pos x="179" y="141"/>
                </a:cxn>
                <a:cxn ang="0">
                  <a:pos x="179" y="129"/>
                </a:cxn>
              </a:cxnLst>
              <a:rect l="0" t="0" r="r" b="b"/>
              <a:pathLst>
                <a:path w="182" h="202">
                  <a:moveTo>
                    <a:pt x="127" y="175"/>
                  </a:moveTo>
                  <a:lnTo>
                    <a:pt x="127" y="175"/>
                  </a:lnTo>
                  <a:lnTo>
                    <a:pt x="115" y="176"/>
                  </a:lnTo>
                  <a:lnTo>
                    <a:pt x="111" y="176"/>
                  </a:lnTo>
                  <a:lnTo>
                    <a:pt x="107" y="175"/>
                  </a:lnTo>
                  <a:lnTo>
                    <a:pt x="107" y="175"/>
                  </a:lnTo>
                  <a:lnTo>
                    <a:pt x="102" y="173"/>
                  </a:lnTo>
                  <a:lnTo>
                    <a:pt x="98" y="175"/>
                  </a:lnTo>
                  <a:lnTo>
                    <a:pt x="94" y="178"/>
                  </a:lnTo>
                  <a:lnTo>
                    <a:pt x="94" y="180"/>
                  </a:lnTo>
                  <a:lnTo>
                    <a:pt x="94" y="180"/>
                  </a:lnTo>
                  <a:lnTo>
                    <a:pt x="95" y="183"/>
                  </a:lnTo>
                  <a:lnTo>
                    <a:pt x="98" y="185"/>
                  </a:lnTo>
                  <a:lnTo>
                    <a:pt x="102" y="188"/>
                  </a:lnTo>
                  <a:lnTo>
                    <a:pt x="110" y="190"/>
                  </a:lnTo>
                  <a:lnTo>
                    <a:pt x="110" y="190"/>
                  </a:lnTo>
                  <a:lnTo>
                    <a:pt x="117" y="193"/>
                  </a:lnTo>
                  <a:lnTo>
                    <a:pt x="122" y="196"/>
                  </a:lnTo>
                  <a:lnTo>
                    <a:pt x="125" y="200"/>
                  </a:lnTo>
                  <a:lnTo>
                    <a:pt x="128" y="202"/>
                  </a:lnTo>
                  <a:lnTo>
                    <a:pt x="128" y="202"/>
                  </a:lnTo>
                  <a:lnTo>
                    <a:pt x="131" y="200"/>
                  </a:lnTo>
                  <a:lnTo>
                    <a:pt x="132" y="197"/>
                  </a:lnTo>
                  <a:lnTo>
                    <a:pt x="134" y="195"/>
                  </a:lnTo>
                  <a:lnTo>
                    <a:pt x="132" y="190"/>
                  </a:lnTo>
                  <a:lnTo>
                    <a:pt x="132" y="190"/>
                  </a:lnTo>
                  <a:lnTo>
                    <a:pt x="132" y="185"/>
                  </a:lnTo>
                  <a:lnTo>
                    <a:pt x="135" y="180"/>
                  </a:lnTo>
                  <a:lnTo>
                    <a:pt x="139" y="175"/>
                  </a:lnTo>
                  <a:lnTo>
                    <a:pt x="139" y="175"/>
                  </a:lnTo>
                  <a:lnTo>
                    <a:pt x="139" y="175"/>
                  </a:lnTo>
                  <a:lnTo>
                    <a:pt x="137" y="173"/>
                  </a:lnTo>
                  <a:lnTo>
                    <a:pt x="132" y="173"/>
                  </a:lnTo>
                  <a:lnTo>
                    <a:pt x="127" y="175"/>
                  </a:lnTo>
                  <a:lnTo>
                    <a:pt x="127" y="175"/>
                  </a:lnTo>
                  <a:close/>
                  <a:moveTo>
                    <a:pt x="34" y="121"/>
                  </a:moveTo>
                  <a:lnTo>
                    <a:pt x="34" y="121"/>
                  </a:lnTo>
                  <a:lnTo>
                    <a:pt x="31" y="122"/>
                  </a:lnTo>
                  <a:lnTo>
                    <a:pt x="27" y="122"/>
                  </a:lnTo>
                  <a:lnTo>
                    <a:pt x="26" y="122"/>
                  </a:lnTo>
                  <a:lnTo>
                    <a:pt x="23" y="123"/>
                  </a:lnTo>
                  <a:lnTo>
                    <a:pt x="23" y="123"/>
                  </a:lnTo>
                  <a:lnTo>
                    <a:pt x="23" y="125"/>
                  </a:lnTo>
                  <a:lnTo>
                    <a:pt x="23" y="128"/>
                  </a:lnTo>
                  <a:lnTo>
                    <a:pt x="26" y="132"/>
                  </a:lnTo>
                  <a:lnTo>
                    <a:pt x="28" y="138"/>
                  </a:lnTo>
                  <a:lnTo>
                    <a:pt x="30" y="141"/>
                  </a:lnTo>
                  <a:lnTo>
                    <a:pt x="28" y="143"/>
                  </a:lnTo>
                  <a:lnTo>
                    <a:pt x="28" y="143"/>
                  </a:lnTo>
                  <a:lnTo>
                    <a:pt x="28" y="151"/>
                  </a:lnTo>
                  <a:lnTo>
                    <a:pt x="30" y="158"/>
                  </a:lnTo>
                  <a:lnTo>
                    <a:pt x="31" y="160"/>
                  </a:lnTo>
                  <a:lnTo>
                    <a:pt x="34" y="160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40" y="156"/>
                  </a:lnTo>
                  <a:lnTo>
                    <a:pt x="43" y="155"/>
                  </a:lnTo>
                  <a:lnTo>
                    <a:pt x="44" y="155"/>
                  </a:lnTo>
                  <a:lnTo>
                    <a:pt x="47" y="152"/>
                  </a:lnTo>
                  <a:lnTo>
                    <a:pt x="47" y="152"/>
                  </a:lnTo>
                  <a:lnTo>
                    <a:pt x="48" y="148"/>
                  </a:lnTo>
                  <a:lnTo>
                    <a:pt x="48" y="141"/>
                  </a:lnTo>
                  <a:lnTo>
                    <a:pt x="48" y="133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50" y="123"/>
                  </a:lnTo>
                  <a:lnTo>
                    <a:pt x="48" y="122"/>
                  </a:lnTo>
                  <a:lnTo>
                    <a:pt x="44" y="119"/>
                  </a:lnTo>
                  <a:lnTo>
                    <a:pt x="40" y="119"/>
                  </a:lnTo>
                  <a:lnTo>
                    <a:pt x="34" y="121"/>
                  </a:lnTo>
                  <a:lnTo>
                    <a:pt x="34" y="121"/>
                  </a:lnTo>
                  <a:close/>
                  <a:moveTo>
                    <a:pt x="151" y="114"/>
                  </a:moveTo>
                  <a:lnTo>
                    <a:pt x="151" y="114"/>
                  </a:lnTo>
                  <a:lnTo>
                    <a:pt x="148" y="109"/>
                  </a:lnTo>
                  <a:lnTo>
                    <a:pt x="146" y="106"/>
                  </a:lnTo>
                  <a:lnTo>
                    <a:pt x="144" y="104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35" y="104"/>
                  </a:lnTo>
                  <a:lnTo>
                    <a:pt x="131" y="102"/>
                  </a:lnTo>
                  <a:lnTo>
                    <a:pt x="124" y="96"/>
                  </a:lnTo>
                  <a:lnTo>
                    <a:pt x="118" y="88"/>
                  </a:lnTo>
                  <a:lnTo>
                    <a:pt x="114" y="78"/>
                  </a:lnTo>
                  <a:lnTo>
                    <a:pt x="114" y="78"/>
                  </a:lnTo>
                  <a:lnTo>
                    <a:pt x="112" y="74"/>
                  </a:lnTo>
                  <a:lnTo>
                    <a:pt x="110" y="69"/>
                  </a:lnTo>
                  <a:lnTo>
                    <a:pt x="102" y="64"/>
                  </a:lnTo>
                  <a:lnTo>
                    <a:pt x="97" y="59"/>
                  </a:lnTo>
                  <a:lnTo>
                    <a:pt x="94" y="58"/>
                  </a:lnTo>
                  <a:lnTo>
                    <a:pt x="91" y="55"/>
                  </a:lnTo>
                  <a:lnTo>
                    <a:pt x="91" y="55"/>
                  </a:lnTo>
                  <a:lnTo>
                    <a:pt x="91" y="50"/>
                  </a:lnTo>
                  <a:lnTo>
                    <a:pt x="91" y="47"/>
                  </a:lnTo>
                  <a:lnTo>
                    <a:pt x="92" y="42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1" y="35"/>
                  </a:lnTo>
                  <a:lnTo>
                    <a:pt x="92" y="34"/>
                  </a:lnTo>
                  <a:lnTo>
                    <a:pt x="98" y="30"/>
                  </a:lnTo>
                  <a:lnTo>
                    <a:pt x="98" y="30"/>
                  </a:lnTo>
                  <a:lnTo>
                    <a:pt x="100" y="1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0" y="3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8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1" y="4"/>
                  </a:lnTo>
                  <a:lnTo>
                    <a:pt x="68" y="5"/>
                  </a:lnTo>
                  <a:lnTo>
                    <a:pt x="65" y="5"/>
                  </a:lnTo>
                  <a:lnTo>
                    <a:pt x="65" y="5"/>
                  </a:lnTo>
                  <a:lnTo>
                    <a:pt x="64" y="4"/>
                  </a:lnTo>
                  <a:lnTo>
                    <a:pt x="61" y="7"/>
                  </a:lnTo>
                  <a:lnTo>
                    <a:pt x="61" y="7"/>
                  </a:lnTo>
                  <a:lnTo>
                    <a:pt x="60" y="8"/>
                  </a:lnTo>
                  <a:lnTo>
                    <a:pt x="60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5" y="10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0" y="15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3" y="15"/>
                  </a:lnTo>
                  <a:lnTo>
                    <a:pt x="41" y="15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22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0" y="17"/>
                  </a:lnTo>
                  <a:lnTo>
                    <a:pt x="28" y="14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4" y="18"/>
                  </a:lnTo>
                  <a:lnTo>
                    <a:pt x="21" y="22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4" y="30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4" y="47"/>
                  </a:lnTo>
                  <a:lnTo>
                    <a:pt x="6" y="48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4" y="54"/>
                  </a:lnTo>
                  <a:lnTo>
                    <a:pt x="4" y="57"/>
                  </a:lnTo>
                  <a:lnTo>
                    <a:pt x="6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14" y="59"/>
                  </a:lnTo>
                  <a:lnTo>
                    <a:pt x="16" y="59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7" y="59"/>
                  </a:lnTo>
                  <a:lnTo>
                    <a:pt x="28" y="57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40" y="55"/>
                  </a:lnTo>
                  <a:lnTo>
                    <a:pt x="47" y="57"/>
                  </a:lnTo>
                  <a:lnTo>
                    <a:pt x="53" y="61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0" y="69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61" y="78"/>
                  </a:lnTo>
                  <a:lnTo>
                    <a:pt x="64" y="82"/>
                  </a:lnTo>
                  <a:lnTo>
                    <a:pt x="68" y="88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84" y="99"/>
                  </a:lnTo>
                  <a:lnTo>
                    <a:pt x="88" y="104"/>
                  </a:lnTo>
                  <a:lnTo>
                    <a:pt x="94" y="109"/>
                  </a:lnTo>
                  <a:lnTo>
                    <a:pt x="98" y="112"/>
                  </a:lnTo>
                  <a:lnTo>
                    <a:pt x="98" y="112"/>
                  </a:lnTo>
                  <a:lnTo>
                    <a:pt x="107" y="115"/>
                  </a:lnTo>
                  <a:lnTo>
                    <a:pt x="110" y="116"/>
                  </a:lnTo>
                  <a:lnTo>
                    <a:pt x="114" y="119"/>
                  </a:lnTo>
                  <a:lnTo>
                    <a:pt x="114" y="119"/>
                  </a:lnTo>
                  <a:lnTo>
                    <a:pt x="119" y="123"/>
                  </a:lnTo>
                  <a:lnTo>
                    <a:pt x="127" y="128"/>
                  </a:lnTo>
                  <a:lnTo>
                    <a:pt x="127" y="128"/>
                  </a:lnTo>
                  <a:lnTo>
                    <a:pt x="131" y="131"/>
                  </a:lnTo>
                  <a:lnTo>
                    <a:pt x="132" y="133"/>
                  </a:lnTo>
                  <a:lnTo>
                    <a:pt x="135" y="136"/>
                  </a:lnTo>
                  <a:lnTo>
                    <a:pt x="138" y="138"/>
                  </a:lnTo>
                  <a:lnTo>
                    <a:pt x="138" y="138"/>
                  </a:lnTo>
                  <a:lnTo>
                    <a:pt x="141" y="139"/>
                  </a:lnTo>
                  <a:lnTo>
                    <a:pt x="142" y="141"/>
                  </a:lnTo>
                  <a:lnTo>
                    <a:pt x="142" y="143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5" y="151"/>
                  </a:lnTo>
                  <a:lnTo>
                    <a:pt x="146" y="155"/>
                  </a:lnTo>
                  <a:lnTo>
                    <a:pt x="146" y="160"/>
                  </a:lnTo>
                  <a:lnTo>
                    <a:pt x="145" y="165"/>
                  </a:lnTo>
                  <a:lnTo>
                    <a:pt x="145" y="165"/>
                  </a:lnTo>
                  <a:lnTo>
                    <a:pt x="142" y="168"/>
                  </a:lnTo>
                  <a:lnTo>
                    <a:pt x="142" y="172"/>
                  </a:lnTo>
                  <a:lnTo>
                    <a:pt x="144" y="176"/>
                  </a:lnTo>
                  <a:lnTo>
                    <a:pt x="145" y="178"/>
                  </a:lnTo>
                  <a:lnTo>
                    <a:pt x="145" y="178"/>
                  </a:lnTo>
                  <a:lnTo>
                    <a:pt x="148" y="176"/>
                  </a:lnTo>
                  <a:lnTo>
                    <a:pt x="149" y="172"/>
                  </a:lnTo>
                  <a:lnTo>
                    <a:pt x="154" y="163"/>
                  </a:lnTo>
                  <a:lnTo>
                    <a:pt x="154" y="163"/>
                  </a:lnTo>
                  <a:lnTo>
                    <a:pt x="155" y="160"/>
                  </a:lnTo>
                  <a:lnTo>
                    <a:pt x="156" y="159"/>
                  </a:lnTo>
                  <a:lnTo>
                    <a:pt x="159" y="158"/>
                  </a:lnTo>
                  <a:lnTo>
                    <a:pt x="162" y="155"/>
                  </a:lnTo>
                  <a:lnTo>
                    <a:pt x="162" y="155"/>
                  </a:lnTo>
                  <a:lnTo>
                    <a:pt x="164" y="152"/>
                  </a:lnTo>
                  <a:lnTo>
                    <a:pt x="164" y="151"/>
                  </a:lnTo>
                  <a:lnTo>
                    <a:pt x="161" y="149"/>
                  </a:lnTo>
                  <a:lnTo>
                    <a:pt x="158" y="146"/>
                  </a:lnTo>
                  <a:lnTo>
                    <a:pt x="155" y="142"/>
                  </a:lnTo>
                  <a:lnTo>
                    <a:pt x="155" y="142"/>
                  </a:lnTo>
                  <a:lnTo>
                    <a:pt x="155" y="139"/>
                  </a:lnTo>
                  <a:lnTo>
                    <a:pt x="155" y="138"/>
                  </a:lnTo>
                  <a:lnTo>
                    <a:pt x="159" y="133"/>
                  </a:lnTo>
                  <a:lnTo>
                    <a:pt x="165" y="132"/>
                  </a:lnTo>
                  <a:lnTo>
                    <a:pt x="168" y="133"/>
                  </a:lnTo>
                  <a:lnTo>
                    <a:pt x="171" y="135"/>
                  </a:lnTo>
                  <a:lnTo>
                    <a:pt x="171" y="135"/>
                  </a:lnTo>
                  <a:lnTo>
                    <a:pt x="179" y="141"/>
                  </a:lnTo>
                  <a:lnTo>
                    <a:pt x="182" y="139"/>
                  </a:lnTo>
                  <a:lnTo>
                    <a:pt x="182" y="135"/>
                  </a:lnTo>
                  <a:lnTo>
                    <a:pt x="182" y="135"/>
                  </a:lnTo>
                  <a:lnTo>
                    <a:pt x="182" y="132"/>
                  </a:lnTo>
                  <a:lnTo>
                    <a:pt x="179" y="129"/>
                  </a:lnTo>
                  <a:lnTo>
                    <a:pt x="169" y="122"/>
                  </a:lnTo>
                  <a:lnTo>
                    <a:pt x="151" y="114"/>
                  </a:lnTo>
                  <a:lnTo>
                    <a:pt x="151" y="1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4" name="Freeform 359">
              <a:extLst>
                <a:ext uri="{FF2B5EF4-FFF2-40B4-BE49-F238E27FC236}">
                  <a16:creationId xmlns:a16="http://schemas.microsoft.com/office/drawing/2014/main" id="{F42FBB38-1AD6-D956-EDC7-B5ADA1979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493" y="3273891"/>
              <a:ext cx="28116" cy="3699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2" y="7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5" y="18"/>
                </a:cxn>
                <a:cxn ang="0">
                  <a:pos x="18" y="15"/>
                </a:cxn>
                <a:cxn ang="0">
                  <a:pos x="19" y="14"/>
                </a:cxn>
                <a:cxn ang="0">
                  <a:pos x="19" y="14"/>
                </a:cxn>
                <a:cxn ang="0">
                  <a:pos x="6" y="0"/>
                </a:cxn>
                <a:cxn ang="0">
                  <a:pos x="6" y="0"/>
                </a:cxn>
              </a:cxnLst>
              <a:rect l="0" t="0" r="r" b="b"/>
              <a:pathLst>
                <a:path w="19" h="25">
                  <a:moveTo>
                    <a:pt x="6" y="0"/>
                  </a:moveTo>
                  <a:lnTo>
                    <a:pt x="6" y="0"/>
                  </a:lnTo>
                  <a:lnTo>
                    <a:pt x="2" y="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5" y="18"/>
                  </a:lnTo>
                  <a:lnTo>
                    <a:pt x="18" y="15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5" name="Freeform 360">
              <a:extLst>
                <a:ext uri="{FF2B5EF4-FFF2-40B4-BE49-F238E27FC236}">
                  <a16:creationId xmlns:a16="http://schemas.microsoft.com/office/drawing/2014/main" id="{5D07705B-24A2-EF81-A8C5-F327F4A4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893" y="3189543"/>
              <a:ext cx="94706" cy="116903"/>
            </a:xfrm>
            <a:custGeom>
              <a:avLst/>
              <a:gdLst/>
              <a:ahLst/>
              <a:cxnLst>
                <a:cxn ang="0">
                  <a:pos x="58" y="52"/>
                </a:cxn>
                <a:cxn ang="0">
                  <a:pos x="55" y="47"/>
                </a:cxn>
                <a:cxn ang="0">
                  <a:pos x="58" y="42"/>
                </a:cxn>
                <a:cxn ang="0">
                  <a:pos x="59" y="40"/>
                </a:cxn>
                <a:cxn ang="0">
                  <a:pos x="58" y="34"/>
                </a:cxn>
                <a:cxn ang="0">
                  <a:pos x="58" y="33"/>
                </a:cxn>
                <a:cxn ang="0">
                  <a:pos x="51" y="30"/>
                </a:cxn>
                <a:cxn ang="0">
                  <a:pos x="41" y="28"/>
                </a:cxn>
                <a:cxn ang="0">
                  <a:pos x="40" y="23"/>
                </a:cxn>
                <a:cxn ang="0">
                  <a:pos x="40" y="18"/>
                </a:cxn>
                <a:cxn ang="0">
                  <a:pos x="38" y="18"/>
                </a:cxn>
                <a:cxn ang="0">
                  <a:pos x="34" y="17"/>
                </a:cxn>
                <a:cxn ang="0">
                  <a:pos x="32" y="13"/>
                </a:cxn>
                <a:cxn ang="0">
                  <a:pos x="30" y="7"/>
                </a:cxn>
                <a:cxn ang="0">
                  <a:pos x="27" y="3"/>
                </a:cxn>
                <a:cxn ang="0">
                  <a:pos x="28" y="3"/>
                </a:cxn>
                <a:cxn ang="0">
                  <a:pos x="23" y="1"/>
                </a:cxn>
                <a:cxn ang="0">
                  <a:pos x="17" y="0"/>
                </a:cxn>
                <a:cxn ang="0">
                  <a:pos x="0" y="5"/>
                </a:cxn>
                <a:cxn ang="0">
                  <a:pos x="1" y="11"/>
                </a:cxn>
                <a:cxn ang="0">
                  <a:pos x="4" y="14"/>
                </a:cxn>
                <a:cxn ang="0">
                  <a:pos x="7" y="17"/>
                </a:cxn>
                <a:cxn ang="0">
                  <a:pos x="8" y="25"/>
                </a:cxn>
                <a:cxn ang="0">
                  <a:pos x="10" y="33"/>
                </a:cxn>
                <a:cxn ang="0">
                  <a:pos x="10" y="48"/>
                </a:cxn>
                <a:cxn ang="0">
                  <a:pos x="8" y="51"/>
                </a:cxn>
                <a:cxn ang="0">
                  <a:pos x="5" y="52"/>
                </a:cxn>
                <a:cxn ang="0">
                  <a:pos x="1" y="57"/>
                </a:cxn>
                <a:cxn ang="0">
                  <a:pos x="14" y="71"/>
                </a:cxn>
                <a:cxn ang="0">
                  <a:pos x="15" y="71"/>
                </a:cxn>
                <a:cxn ang="0">
                  <a:pos x="24" y="75"/>
                </a:cxn>
                <a:cxn ang="0">
                  <a:pos x="30" y="79"/>
                </a:cxn>
                <a:cxn ang="0">
                  <a:pos x="57" y="75"/>
                </a:cxn>
                <a:cxn ang="0">
                  <a:pos x="58" y="69"/>
                </a:cxn>
                <a:cxn ang="0">
                  <a:pos x="61" y="64"/>
                </a:cxn>
                <a:cxn ang="0">
                  <a:pos x="62" y="64"/>
                </a:cxn>
                <a:cxn ang="0">
                  <a:pos x="64" y="62"/>
                </a:cxn>
                <a:cxn ang="0">
                  <a:pos x="58" y="52"/>
                </a:cxn>
              </a:cxnLst>
              <a:rect l="0" t="0" r="r" b="b"/>
              <a:pathLst>
                <a:path w="64" h="79">
                  <a:moveTo>
                    <a:pt x="58" y="52"/>
                  </a:moveTo>
                  <a:lnTo>
                    <a:pt x="58" y="52"/>
                  </a:lnTo>
                  <a:lnTo>
                    <a:pt x="55" y="50"/>
                  </a:lnTo>
                  <a:lnTo>
                    <a:pt x="55" y="47"/>
                  </a:lnTo>
                  <a:lnTo>
                    <a:pt x="57" y="44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9" y="40"/>
                  </a:lnTo>
                  <a:lnTo>
                    <a:pt x="59" y="38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5" y="31"/>
                  </a:lnTo>
                  <a:lnTo>
                    <a:pt x="51" y="30"/>
                  </a:lnTo>
                  <a:lnTo>
                    <a:pt x="41" y="28"/>
                  </a:lnTo>
                  <a:lnTo>
                    <a:pt x="41" y="28"/>
                  </a:lnTo>
                  <a:lnTo>
                    <a:pt x="40" y="27"/>
                  </a:lnTo>
                  <a:lnTo>
                    <a:pt x="40" y="23"/>
                  </a:lnTo>
                  <a:lnTo>
                    <a:pt x="40" y="20"/>
                  </a:lnTo>
                  <a:lnTo>
                    <a:pt x="40" y="18"/>
                  </a:lnTo>
                  <a:lnTo>
                    <a:pt x="38" y="18"/>
                  </a:lnTo>
                  <a:lnTo>
                    <a:pt x="38" y="18"/>
                  </a:lnTo>
                  <a:lnTo>
                    <a:pt x="35" y="18"/>
                  </a:lnTo>
                  <a:lnTo>
                    <a:pt x="34" y="17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2" y="10"/>
                  </a:lnTo>
                  <a:lnTo>
                    <a:pt x="30" y="7"/>
                  </a:lnTo>
                  <a:lnTo>
                    <a:pt x="28" y="5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1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10" y="33"/>
                  </a:lnTo>
                  <a:lnTo>
                    <a:pt x="10" y="40"/>
                  </a:lnTo>
                  <a:lnTo>
                    <a:pt x="10" y="48"/>
                  </a:lnTo>
                  <a:lnTo>
                    <a:pt x="8" y="50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5" y="52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0" y="79"/>
                  </a:lnTo>
                  <a:lnTo>
                    <a:pt x="30" y="79"/>
                  </a:lnTo>
                  <a:lnTo>
                    <a:pt x="57" y="75"/>
                  </a:lnTo>
                  <a:lnTo>
                    <a:pt x="57" y="75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5"/>
                  </a:lnTo>
                  <a:lnTo>
                    <a:pt x="61" y="64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2" y="60"/>
                  </a:lnTo>
                  <a:lnTo>
                    <a:pt x="58" y="52"/>
                  </a:lnTo>
                  <a:lnTo>
                    <a:pt x="58" y="5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</p:grpSp>
      <p:sp>
        <p:nvSpPr>
          <p:cNvPr id="176" name="Arc 175">
            <a:extLst>
              <a:ext uri="{FF2B5EF4-FFF2-40B4-BE49-F238E27FC236}">
                <a16:creationId xmlns:a16="http://schemas.microsoft.com/office/drawing/2014/main" id="{FD0CBA65-F2F3-17A0-7DF1-7606A99DA5D9}"/>
              </a:ext>
            </a:extLst>
          </p:cNvPr>
          <p:cNvSpPr/>
          <p:nvPr/>
        </p:nvSpPr>
        <p:spPr>
          <a:xfrm rot="11651216">
            <a:off x="6400529" y="2974707"/>
            <a:ext cx="1862244" cy="1605130"/>
          </a:xfrm>
          <a:prstGeom prst="arc">
            <a:avLst>
              <a:gd name="adj1" fmla="val 15715123"/>
              <a:gd name="adj2" fmla="val 3613992"/>
            </a:avLst>
          </a:prstGeom>
          <a:ln w="76200">
            <a:solidFill>
              <a:srgbClr val="B92051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Arc 176">
            <a:extLst>
              <a:ext uri="{FF2B5EF4-FFF2-40B4-BE49-F238E27FC236}">
                <a16:creationId xmlns:a16="http://schemas.microsoft.com/office/drawing/2014/main" id="{4836B818-8204-C0EA-BEB3-44C9B9812D1F}"/>
              </a:ext>
            </a:extLst>
          </p:cNvPr>
          <p:cNvSpPr/>
          <p:nvPr/>
        </p:nvSpPr>
        <p:spPr>
          <a:xfrm rot="6492792">
            <a:off x="6390186" y="3647841"/>
            <a:ext cx="3484790" cy="1362924"/>
          </a:xfrm>
          <a:prstGeom prst="arc">
            <a:avLst>
              <a:gd name="adj1" fmla="val 13803878"/>
              <a:gd name="adj2" fmla="val 2963828"/>
            </a:avLst>
          </a:prstGeom>
          <a:ln w="28575">
            <a:solidFill>
              <a:srgbClr val="54BAA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Arc 177">
            <a:extLst>
              <a:ext uri="{FF2B5EF4-FFF2-40B4-BE49-F238E27FC236}">
                <a16:creationId xmlns:a16="http://schemas.microsoft.com/office/drawing/2014/main" id="{4612707E-A7FF-4448-A225-D37655811D46}"/>
              </a:ext>
            </a:extLst>
          </p:cNvPr>
          <p:cNvSpPr/>
          <p:nvPr/>
        </p:nvSpPr>
        <p:spPr>
          <a:xfrm rot="6492792">
            <a:off x="6698702" y="4158175"/>
            <a:ext cx="2445438" cy="1248515"/>
          </a:xfrm>
          <a:prstGeom prst="arc">
            <a:avLst>
              <a:gd name="adj1" fmla="val 12093863"/>
              <a:gd name="adj2" fmla="val 4797684"/>
            </a:avLst>
          </a:prstGeom>
          <a:ln w="38100">
            <a:solidFill>
              <a:srgbClr val="54BAA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9" name="Arc 178">
            <a:extLst>
              <a:ext uri="{FF2B5EF4-FFF2-40B4-BE49-F238E27FC236}">
                <a16:creationId xmlns:a16="http://schemas.microsoft.com/office/drawing/2014/main" id="{2C9F89CE-83C4-CD69-818C-58525F379F4B}"/>
              </a:ext>
            </a:extLst>
          </p:cNvPr>
          <p:cNvSpPr/>
          <p:nvPr/>
        </p:nvSpPr>
        <p:spPr>
          <a:xfrm rot="8011543">
            <a:off x="6397135" y="3506460"/>
            <a:ext cx="4472480" cy="2035784"/>
          </a:xfrm>
          <a:prstGeom prst="arc">
            <a:avLst>
              <a:gd name="adj1" fmla="val 12171193"/>
              <a:gd name="adj2" fmla="val 2270518"/>
            </a:avLst>
          </a:prstGeom>
          <a:ln>
            <a:solidFill>
              <a:srgbClr val="54BAA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6" name="Arc 185">
            <a:extLst>
              <a:ext uri="{FF2B5EF4-FFF2-40B4-BE49-F238E27FC236}">
                <a16:creationId xmlns:a16="http://schemas.microsoft.com/office/drawing/2014/main" id="{300996E3-54BC-4F0C-66C8-8166DEEC210C}"/>
              </a:ext>
            </a:extLst>
          </p:cNvPr>
          <p:cNvSpPr/>
          <p:nvPr/>
        </p:nvSpPr>
        <p:spPr>
          <a:xfrm rot="5400000">
            <a:off x="6866704" y="3574939"/>
            <a:ext cx="2118958" cy="1330929"/>
          </a:xfrm>
          <a:prstGeom prst="arc">
            <a:avLst>
              <a:gd name="adj1" fmla="val 14960011"/>
              <a:gd name="adj2" fmla="val 21268139"/>
            </a:avLst>
          </a:prstGeom>
          <a:ln w="57150">
            <a:solidFill>
              <a:srgbClr val="54BAA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>
              <a:ln w="38100">
                <a:solidFill>
                  <a:srgbClr val="54BAA0"/>
                </a:solidFill>
              </a:ln>
            </a:endParaRPr>
          </a:p>
        </p:txBody>
      </p:sp>
      <p:sp>
        <p:nvSpPr>
          <p:cNvPr id="187" name="Arc 186">
            <a:extLst>
              <a:ext uri="{FF2B5EF4-FFF2-40B4-BE49-F238E27FC236}">
                <a16:creationId xmlns:a16="http://schemas.microsoft.com/office/drawing/2014/main" id="{65DADE2B-A08C-508C-0EC6-F2243F754B78}"/>
              </a:ext>
            </a:extLst>
          </p:cNvPr>
          <p:cNvSpPr/>
          <p:nvPr/>
        </p:nvSpPr>
        <p:spPr>
          <a:xfrm rot="6455561">
            <a:off x="7326197" y="3352455"/>
            <a:ext cx="1723983" cy="1397456"/>
          </a:xfrm>
          <a:prstGeom prst="arc">
            <a:avLst>
              <a:gd name="adj1" fmla="val 14744871"/>
              <a:gd name="adj2" fmla="val 20778450"/>
            </a:avLst>
          </a:prstGeom>
          <a:ln w="19050">
            <a:solidFill>
              <a:srgbClr val="54BAA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>
              <a:ln w="38100">
                <a:solidFill>
                  <a:srgbClr val="54BAA0"/>
                </a:solidFill>
              </a:ln>
            </a:endParaRPr>
          </a:p>
        </p:txBody>
      </p:sp>
      <p:sp>
        <p:nvSpPr>
          <p:cNvPr id="2" name="Arc 1">
            <a:extLst>
              <a:ext uri="{FF2B5EF4-FFF2-40B4-BE49-F238E27FC236}">
                <a16:creationId xmlns:a16="http://schemas.microsoft.com/office/drawing/2014/main" id="{E1EA6B7B-6D99-0100-5957-85F196BD9A9E}"/>
              </a:ext>
            </a:extLst>
          </p:cNvPr>
          <p:cNvSpPr/>
          <p:nvPr/>
        </p:nvSpPr>
        <p:spPr>
          <a:xfrm rot="6073192">
            <a:off x="6735449" y="3244631"/>
            <a:ext cx="2118958" cy="1567141"/>
          </a:xfrm>
          <a:prstGeom prst="arc">
            <a:avLst>
              <a:gd name="adj1" fmla="val 15729192"/>
              <a:gd name="adj2" fmla="val 19722931"/>
            </a:avLst>
          </a:prstGeom>
          <a:ln w="57150">
            <a:solidFill>
              <a:srgbClr val="54BAA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>
              <a:ln w="38100">
                <a:solidFill>
                  <a:srgbClr val="54BAA0"/>
                </a:solidFill>
              </a:ln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50A2AA3-D5AD-F45D-EAB1-886D0E89531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02868838"/>
              </p:ext>
            </p:extLst>
          </p:nvPr>
        </p:nvGraphicFramePr>
        <p:xfrm>
          <a:off x="522594" y="1523850"/>
          <a:ext cx="4795315" cy="23757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80" name="TextBox 179">
            <a:extLst>
              <a:ext uri="{FF2B5EF4-FFF2-40B4-BE49-F238E27FC236}">
                <a16:creationId xmlns:a16="http://schemas.microsoft.com/office/drawing/2014/main" id="{3C9E2C7D-BC44-2844-773E-0494952D46A0}"/>
              </a:ext>
            </a:extLst>
          </p:cNvPr>
          <p:cNvSpPr txBox="1"/>
          <p:nvPr/>
        </p:nvSpPr>
        <p:spPr>
          <a:xfrm>
            <a:off x="5616285" y="6316817"/>
            <a:ext cx="1997342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S&amp;P Global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P</a:t>
            </a:r>
            <a:r>
              <a:rPr lang="en-US" altLang="zh-CN" sz="1200" dirty="0">
                <a:solidFill>
                  <a:srgbClr val="000000"/>
                </a:solidFill>
                <a:latin typeface="Arial"/>
              </a:rPr>
              <a:t>roduct: Commodities at Sea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81" name="Chart 180">
            <a:extLst>
              <a:ext uri="{FF2B5EF4-FFF2-40B4-BE49-F238E27FC236}">
                <a16:creationId xmlns:a16="http://schemas.microsoft.com/office/drawing/2014/main" id="{CEAC2B1E-E7B0-7941-5070-8FFB1E8291B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66175875"/>
              </p:ext>
            </p:extLst>
          </p:nvPr>
        </p:nvGraphicFramePr>
        <p:xfrm>
          <a:off x="522594" y="3756176"/>
          <a:ext cx="4795315" cy="26002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91547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5" grpId="0">
        <p:bldAsOne/>
      </p:bldGraphic>
      <p:bldGraphic spid="181" grpId="0">
        <p:bldAsOne/>
      </p:bldGraphic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" name="Group 192">
            <a:extLst>
              <a:ext uri="{FF2B5EF4-FFF2-40B4-BE49-F238E27FC236}">
                <a16:creationId xmlns:a16="http://schemas.microsoft.com/office/drawing/2014/main" id="{2BA76CE0-6337-E18B-0897-B093FFA8A10C}"/>
              </a:ext>
            </a:extLst>
          </p:cNvPr>
          <p:cNvGrpSpPr/>
          <p:nvPr/>
        </p:nvGrpSpPr>
        <p:grpSpPr>
          <a:xfrm>
            <a:off x="310223" y="861920"/>
            <a:ext cx="11642711" cy="5756675"/>
            <a:chOff x="310223" y="1660926"/>
            <a:chExt cx="8523555" cy="4214425"/>
          </a:xfrm>
        </p:grpSpPr>
        <p:sp>
          <p:nvSpPr>
            <p:cNvPr id="194" name="Freeform 190">
              <a:extLst>
                <a:ext uri="{FF2B5EF4-FFF2-40B4-BE49-F238E27FC236}">
                  <a16:creationId xmlns:a16="http://schemas.microsoft.com/office/drawing/2014/main" id="{33DA11E6-09F3-3364-ED5B-B4D0AD40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793629"/>
              <a:ext cx="300396" cy="298916"/>
            </a:xfrm>
            <a:custGeom>
              <a:avLst/>
              <a:gdLst/>
              <a:ahLst/>
              <a:cxnLst>
                <a:cxn ang="0">
                  <a:pos x="75" y="195"/>
                </a:cxn>
                <a:cxn ang="0">
                  <a:pos x="78" y="189"/>
                </a:cxn>
                <a:cxn ang="0">
                  <a:pos x="82" y="189"/>
                </a:cxn>
                <a:cxn ang="0">
                  <a:pos x="84" y="190"/>
                </a:cxn>
                <a:cxn ang="0">
                  <a:pos x="86" y="198"/>
                </a:cxn>
                <a:cxn ang="0">
                  <a:pos x="92" y="202"/>
                </a:cxn>
                <a:cxn ang="0">
                  <a:pos x="105" y="202"/>
                </a:cxn>
                <a:cxn ang="0">
                  <a:pos x="113" y="200"/>
                </a:cxn>
                <a:cxn ang="0">
                  <a:pos x="115" y="199"/>
                </a:cxn>
                <a:cxn ang="0">
                  <a:pos x="122" y="193"/>
                </a:cxn>
                <a:cxn ang="0">
                  <a:pos x="123" y="190"/>
                </a:cxn>
                <a:cxn ang="0">
                  <a:pos x="123" y="85"/>
                </a:cxn>
                <a:cxn ang="0">
                  <a:pos x="126" y="82"/>
                </a:cxn>
                <a:cxn ang="0">
                  <a:pos x="136" y="81"/>
                </a:cxn>
                <a:cxn ang="0">
                  <a:pos x="139" y="78"/>
                </a:cxn>
                <a:cxn ang="0">
                  <a:pos x="139" y="24"/>
                </a:cxn>
                <a:cxn ang="0">
                  <a:pos x="155" y="21"/>
                </a:cxn>
                <a:cxn ang="0">
                  <a:pos x="163" y="18"/>
                </a:cxn>
                <a:cxn ang="0">
                  <a:pos x="173" y="17"/>
                </a:cxn>
                <a:cxn ang="0">
                  <a:pos x="177" y="21"/>
                </a:cxn>
                <a:cxn ang="0">
                  <a:pos x="182" y="23"/>
                </a:cxn>
                <a:cxn ang="0">
                  <a:pos x="186" y="18"/>
                </a:cxn>
                <a:cxn ang="0">
                  <a:pos x="193" y="15"/>
                </a:cxn>
                <a:cxn ang="0">
                  <a:pos x="203" y="13"/>
                </a:cxn>
                <a:cxn ang="0">
                  <a:pos x="202" y="10"/>
                </a:cxn>
                <a:cxn ang="0">
                  <a:pos x="200" y="8"/>
                </a:cxn>
                <a:cxn ang="0">
                  <a:pos x="187" y="8"/>
                </a:cxn>
                <a:cxn ang="0">
                  <a:pos x="169" y="13"/>
                </a:cxn>
                <a:cxn ang="0">
                  <a:pos x="149" y="14"/>
                </a:cxn>
                <a:cxn ang="0">
                  <a:pos x="143" y="14"/>
                </a:cxn>
                <a:cxn ang="0">
                  <a:pos x="123" y="13"/>
                </a:cxn>
                <a:cxn ang="0">
                  <a:pos x="102" y="8"/>
                </a:cxn>
                <a:cxn ang="0">
                  <a:pos x="47" y="8"/>
                </a:cxn>
                <a:cxn ang="0">
                  <a:pos x="39" y="7"/>
                </a:cxn>
                <a:cxn ang="0">
                  <a:pos x="32" y="4"/>
                </a:cxn>
                <a:cxn ang="0">
                  <a:pos x="25" y="1"/>
                </a:cxn>
                <a:cxn ang="0">
                  <a:pos x="18" y="3"/>
                </a:cxn>
                <a:cxn ang="0">
                  <a:pos x="14" y="4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5" y="3"/>
                </a:cxn>
                <a:cxn ang="0">
                  <a:pos x="0" y="5"/>
                </a:cxn>
                <a:cxn ang="0">
                  <a:pos x="0" y="10"/>
                </a:cxn>
                <a:cxn ang="0">
                  <a:pos x="8" y="27"/>
                </a:cxn>
                <a:cxn ang="0">
                  <a:pos x="17" y="41"/>
                </a:cxn>
                <a:cxn ang="0">
                  <a:pos x="24" y="60"/>
                </a:cxn>
                <a:cxn ang="0">
                  <a:pos x="32" y="77"/>
                </a:cxn>
                <a:cxn ang="0">
                  <a:pos x="41" y="92"/>
                </a:cxn>
                <a:cxn ang="0">
                  <a:pos x="41" y="99"/>
                </a:cxn>
                <a:cxn ang="0">
                  <a:pos x="41" y="114"/>
                </a:cxn>
                <a:cxn ang="0">
                  <a:pos x="41" y="119"/>
                </a:cxn>
                <a:cxn ang="0">
                  <a:pos x="47" y="145"/>
                </a:cxn>
                <a:cxn ang="0">
                  <a:pos x="49" y="165"/>
                </a:cxn>
                <a:cxn ang="0">
                  <a:pos x="55" y="179"/>
                </a:cxn>
                <a:cxn ang="0">
                  <a:pos x="58" y="183"/>
                </a:cxn>
                <a:cxn ang="0">
                  <a:pos x="68" y="196"/>
                </a:cxn>
                <a:cxn ang="0">
                  <a:pos x="72" y="196"/>
                </a:cxn>
                <a:cxn ang="0">
                  <a:pos x="75" y="195"/>
                </a:cxn>
              </a:cxnLst>
              <a:rect l="0" t="0" r="r" b="b"/>
              <a:pathLst>
                <a:path w="203" h="202">
                  <a:moveTo>
                    <a:pt x="75" y="195"/>
                  </a:moveTo>
                  <a:lnTo>
                    <a:pt x="75" y="195"/>
                  </a:lnTo>
                  <a:lnTo>
                    <a:pt x="76" y="192"/>
                  </a:lnTo>
                  <a:lnTo>
                    <a:pt x="78" y="189"/>
                  </a:lnTo>
                  <a:lnTo>
                    <a:pt x="81" y="188"/>
                  </a:lnTo>
                  <a:lnTo>
                    <a:pt x="82" y="189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5" y="193"/>
                  </a:lnTo>
                  <a:lnTo>
                    <a:pt x="86" y="198"/>
                  </a:lnTo>
                  <a:lnTo>
                    <a:pt x="89" y="200"/>
                  </a:lnTo>
                  <a:lnTo>
                    <a:pt x="92" y="202"/>
                  </a:lnTo>
                  <a:lnTo>
                    <a:pt x="92" y="202"/>
                  </a:lnTo>
                  <a:lnTo>
                    <a:pt x="105" y="202"/>
                  </a:lnTo>
                  <a:lnTo>
                    <a:pt x="109" y="202"/>
                  </a:lnTo>
                  <a:lnTo>
                    <a:pt x="113" y="200"/>
                  </a:lnTo>
                  <a:lnTo>
                    <a:pt x="113" y="200"/>
                  </a:lnTo>
                  <a:lnTo>
                    <a:pt x="115" y="199"/>
                  </a:lnTo>
                  <a:lnTo>
                    <a:pt x="119" y="196"/>
                  </a:lnTo>
                  <a:lnTo>
                    <a:pt x="122" y="193"/>
                  </a:lnTo>
                  <a:lnTo>
                    <a:pt x="123" y="190"/>
                  </a:lnTo>
                  <a:lnTo>
                    <a:pt x="123" y="190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23" y="84"/>
                  </a:lnTo>
                  <a:lnTo>
                    <a:pt x="126" y="82"/>
                  </a:lnTo>
                  <a:lnTo>
                    <a:pt x="132" y="82"/>
                  </a:lnTo>
                  <a:lnTo>
                    <a:pt x="136" y="81"/>
                  </a:lnTo>
                  <a:lnTo>
                    <a:pt x="139" y="81"/>
                  </a:lnTo>
                  <a:lnTo>
                    <a:pt x="139" y="78"/>
                  </a:lnTo>
                  <a:lnTo>
                    <a:pt x="139" y="78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63" y="18"/>
                  </a:lnTo>
                  <a:lnTo>
                    <a:pt x="169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7" y="21"/>
                  </a:lnTo>
                  <a:lnTo>
                    <a:pt x="179" y="23"/>
                  </a:lnTo>
                  <a:lnTo>
                    <a:pt x="182" y="23"/>
                  </a:lnTo>
                  <a:lnTo>
                    <a:pt x="182" y="23"/>
                  </a:lnTo>
                  <a:lnTo>
                    <a:pt x="186" y="18"/>
                  </a:lnTo>
                  <a:lnTo>
                    <a:pt x="189" y="15"/>
                  </a:lnTo>
                  <a:lnTo>
                    <a:pt x="193" y="15"/>
                  </a:lnTo>
                  <a:lnTo>
                    <a:pt x="193" y="15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2" y="10"/>
                  </a:lnTo>
                  <a:lnTo>
                    <a:pt x="202" y="10"/>
                  </a:lnTo>
                  <a:lnTo>
                    <a:pt x="200" y="8"/>
                  </a:lnTo>
                  <a:lnTo>
                    <a:pt x="197" y="8"/>
                  </a:lnTo>
                  <a:lnTo>
                    <a:pt x="187" y="8"/>
                  </a:lnTo>
                  <a:lnTo>
                    <a:pt x="169" y="13"/>
                  </a:lnTo>
                  <a:lnTo>
                    <a:pt x="169" y="13"/>
                  </a:lnTo>
                  <a:lnTo>
                    <a:pt x="156" y="14"/>
                  </a:lnTo>
                  <a:lnTo>
                    <a:pt x="149" y="14"/>
                  </a:lnTo>
                  <a:lnTo>
                    <a:pt x="143" y="14"/>
                  </a:lnTo>
                  <a:lnTo>
                    <a:pt x="143" y="14"/>
                  </a:lnTo>
                  <a:lnTo>
                    <a:pt x="136" y="13"/>
                  </a:lnTo>
                  <a:lnTo>
                    <a:pt x="123" y="13"/>
                  </a:lnTo>
                  <a:lnTo>
                    <a:pt x="108" y="14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39" y="7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3"/>
                  </a:lnTo>
                  <a:lnTo>
                    <a:pt x="25" y="1"/>
                  </a:lnTo>
                  <a:lnTo>
                    <a:pt x="21" y="1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5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7" y="41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8" y="68"/>
                  </a:lnTo>
                  <a:lnTo>
                    <a:pt x="32" y="77"/>
                  </a:lnTo>
                  <a:lnTo>
                    <a:pt x="38" y="85"/>
                  </a:lnTo>
                  <a:lnTo>
                    <a:pt x="41" y="92"/>
                  </a:lnTo>
                  <a:lnTo>
                    <a:pt x="41" y="92"/>
                  </a:lnTo>
                  <a:lnTo>
                    <a:pt x="41" y="99"/>
                  </a:lnTo>
                  <a:lnTo>
                    <a:pt x="41" y="106"/>
                  </a:lnTo>
                  <a:lnTo>
                    <a:pt x="41" y="114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5" y="131"/>
                  </a:lnTo>
                  <a:lnTo>
                    <a:pt x="47" y="145"/>
                  </a:lnTo>
                  <a:lnTo>
                    <a:pt x="47" y="145"/>
                  </a:lnTo>
                  <a:lnTo>
                    <a:pt x="49" y="165"/>
                  </a:lnTo>
                  <a:lnTo>
                    <a:pt x="52" y="175"/>
                  </a:lnTo>
                  <a:lnTo>
                    <a:pt x="55" y="179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64" y="189"/>
                  </a:lnTo>
                  <a:lnTo>
                    <a:pt x="68" y="196"/>
                  </a:lnTo>
                  <a:lnTo>
                    <a:pt x="68" y="196"/>
                  </a:lnTo>
                  <a:lnTo>
                    <a:pt x="72" y="196"/>
                  </a:lnTo>
                  <a:lnTo>
                    <a:pt x="74" y="196"/>
                  </a:lnTo>
                  <a:lnTo>
                    <a:pt x="75" y="195"/>
                  </a:lnTo>
                  <a:lnTo>
                    <a:pt x="75" y="19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195" name="Freeform 191">
              <a:extLst>
                <a:ext uri="{FF2B5EF4-FFF2-40B4-BE49-F238E27FC236}">
                  <a16:creationId xmlns:a16="http://schemas.microsoft.com/office/drawing/2014/main" id="{F77CF275-DD66-E486-6638-65363C63E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472" y="4759593"/>
              <a:ext cx="187933" cy="165735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70" y="1"/>
                </a:cxn>
                <a:cxn ang="0">
                  <a:pos x="61" y="4"/>
                </a:cxn>
                <a:cxn ang="0">
                  <a:pos x="60" y="9"/>
                </a:cxn>
                <a:cxn ang="0">
                  <a:pos x="58" y="11"/>
                </a:cxn>
                <a:cxn ang="0">
                  <a:pos x="50" y="19"/>
                </a:cxn>
                <a:cxn ang="0">
                  <a:pos x="46" y="20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24" y="38"/>
                </a:cxn>
                <a:cxn ang="0">
                  <a:pos x="9" y="36"/>
                </a:cxn>
                <a:cxn ang="0">
                  <a:pos x="0" y="36"/>
                </a:cxn>
                <a:cxn ang="0">
                  <a:pos x="4" y="43"/>
                </a:cxn>
                <a:cxn ang="0">
                  <a:pos x="10" y="46"/>
                </a:cxn>
                <a:cxn ang="0">
                  <a:pos x="13" y="54"/>
                </a:cxn>
                <a:cxn ang="0">
                  <a:pos x="16" y="63"/>
                </a:cxn>
                <a:cxn ang="0">
                  <a:pos x="19" y="64"/>
                </a:cxn>
                <a:cxn ang="0">
                  <a:pos x="33" y="73"/>
                </a:cxn>
                <a:cxn ang="0">
                  <a:pos x="34" y="75"/>
                </a:cxn>
                <a:cxn ang="0">
                  <a:pos x="37" y="81"/>
                </a:cxn>
                <a:cxn ang="0">
                  <a:pos x="41" y="88"/>
                </a:cxn>
                <a:cxn ang="0">
                  <a:pos x="41" y="91"/>
                </a:cxn>
                <a:cxn ang="0">
                  <a:pos x="48" y="98"/>
                </a:cxn>
                <a:cxn ang="0">
                  <a:pos x="51" y="100"/>
                </a:cxn>
                <a:cxn ang="0">
                  <a:pos x="61" y="101"/>
                </a:cxn>
                <a:cxn ang="0">
                  <a:pos x="63" y="105"/>
                </a:cxn>
                <a:cxn ang="0">
                  <a:pos x="64" y="107"/>
                </a:cxn>
                <a:cxn ang="0">
                  <a:pos x="70" y="107"/>
                </a:cxn>
                <a:cxn ang="0">
                  <a:pos x="78" y="108"/>
                </a:cxn>
                <a:cxn ang="0">
                  <a:pos x="81" y="110"/>
                </a:cxn>
                <a:cxn ang="0">
                  <a:pos x="93" y="111"/>
                </a:cxn>
                <a:cxn ang="0">
                  <a:pos x="97" y="112"/>
                </a:cxn>
                <a:cxn ang="0">
                  <a:pos x="112" y="95"/>
                </a:cxn>
                <a:cxn ang="0">
                  <a:pos x="115" y="91"/>
                </a:cxn>
                <a:cxn ang="0">
                  <a:pos x="115" y="83"/>
                </a:cxn>
                <a:cxn ang="0">
                  <a:pos x="117" y="80"/>
                </a:cxn>
                <a:cxn ang="0">
                  <a:pos x="127" y="70"/>
                </a:cxn>
                <a:cxn ang="0">
                  <a:pos x="125" y="68"/>
                </a:cxn>
                <a:cxn ang="0">
                  <a:pos x="124" y="67"/>
                </a:cxn>
                <a:cxn ang="0">
                  <a:pos x="122" y="60"/>
                </a:cxn>
                <a:cxn ang="0">
                  <a:pos x="121" y="56"/>
                </a:cxn>
                <a:cxn ang="0">
                  <a:pos x="120" y="53"/>
                </a:cxn>
                <a:cxn ang="0">
                  <a:pos x="124" y="47"/>
                </a:cxn>
                <a:cxn ang="0">
                  <a:pos x="125" y="41"/>
                </a:cxn>
                <a:cxn ang="0">
                  <a:pos x="125" y="20"/>
                </a:cxn>
                <a:cxn ang="0">
                  <a:pos x="124" y="17"/>
                </a:cxn>
                <a:cxn ang="0">
                  <a:pos x="111" y="13"/>
                </a:cxn>
                <a:cxn ang="0">
                  <a:pos x="105" y="10"/>
                </a:cxn>
                <a:cxn ang="0">
                  <a:pos x="93" y="7"/>
                </a:cxn>
                <a:cxn ang="0">
                  <a:pos x="85" y="6"/>
                </a:cxn>
              </a:cxnLst>
              <a:rect l="0" t="0" r="r" b="b"/>
              <a:pathLst>
                <a:path w="127" h="112">
                  <a:moveTo>
                    <a:pt x="85" y="6"/>
                  </a:moveTo>
                  <a:lnTo>
                    <a:pt x="83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64" y="3"/>
                  </a:lnTo>
                  <a:lnTo>
                    <a:pt x="61" y="4"/>
                  </a:lnTo>
                  <a:lnTo>
                    <a:pt x="60" y="7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58" y="11"/>
                  </a:lnTo>
                  <a:lnTo>
                    <a:pt x="56" y="14"/>
                  </a:lnTo>
                  <a:lnTo>
                    <a:pt x="50" y="19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1" y="24"/>
                  </a:lnTo>
                  <a:lnTo>
                    <a:pt x="36" y="30"/>
                  </a:lnTo>
                  <a:lnTo>
                    <a:pt x="33" y="36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4" y="38"/>
                  </a:lnTo>
                  <a:lnTo>
                    <a:pt x="19" y="37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3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8"/>
                  </a:lnTo>
                  <a:lnTo>
                    <a:pt x="13" y="54"/>
                  </a:lnTo>
                  <a:lnTo>
                    <a:pt x="14" y="61"/>
                  </a:lnTo>
                  <a:lnTo>
                    <a:pt x="16" y="63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29" y="70"/>
                  </a:lnTo>
                  <a:lnTo>
                    <a:pt x="33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8"/>
                  </a:lnTo>
                  <a:lnTo>
                    <a:pt x="37" y="81"/>
                  </a:lnTo>
                  <a:lnTo>
                    <a:pt x="40" y="84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1" y="91"/>
                  </a:lnTo>
                  <a:lnTo>
                    <a:pt x="44" y="95"/>
                  </a:lnTo>
                  <a:lnTo>
                    <a:pt x="48" y="98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58" y="100"/>
                  </a:lnTo>
                  <a:lnTo>
                    <a:pt x="61" y="101"/>
                  </a:lnTo>
                  <a:lnTo>
                    <a:pt x="63" y="104"/>
                  </a:lnTo>
                  <a:lnTo>
                    <a:pt x="63" y="105"/>
                  </a:lnTo>
                  <a:lnTo>
                    <a:pt x="63" y="105"/>
                  </a:lnTo>
                  <a:lnTo>
                    <a:pt x="64" y="107"/>
                  </a:lnTo>
                  <a:lnTo>
                    <a:pt x="65" y="107"/>
                  </a:lnTo>
                  <a:lnTo>
                    <a:pt x="70" y="107"/>
                  </a:lnTo>
                  <a:lnTo>
                    <a:pt x="75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1" y="110"/>
                  </a:lnTo>
                  <a:lnTo>
                    <a:pt x="87" y="111"/>
                  </a:lnTo>
                  <a:lnTo>
                    <a:pt x="93" y="111"/>
                  </a:lnTo>
                  <a:lnTo>
                    <a:pt x="97" y="112"/>
                  </a:lnTo>
                  <a:lnTo>
                    <a:pt x="97" y="112"/>
                  </a:lnTo>
                  <a:lnTo>
                    <a:pt x="105" y="104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5" y="91"/>
                  </a:lnTo>
                  <a:lnTo>
                    <a:pt x="115" y="87"/>
                  </a:lnTo>
                  <a:lnTo>
                    <a:pt x="115" y="83"/>
                  </a:lnTo>
                  <a:lnTo>
                    <a:pt x="117" y="80"/>
                  </a:lnTo>
                  <a:lnTo>
                    <a:pt x="117" y="80"/>
                  </a:lnTo>
                  <a:lnTo>
                    <a:pt x="124" y="74"/>
                  </a:lnTo>
                  <a:lnTo>
                    <a:pt x="127" y="70"/>
                  </a:lnTo>
                  <a:lnTo>
                    <a:pt x="127" y="68"/>
                  </a:lnTo>
                  <a:lnTo>
                    <a:pt x="125" y="68"/>
                  </a:lnTo>
                  <a:lnTo>
                    <a:pt x="125" y="68"/>
                  </a:lnTo>
                  <a:lnTo>
                    <a:pt x="124" y="67"/>
                  </a:lnTo>
                  <a:lnTo>
                    <a:pt x="124" y="64"/>
                  </a:lnTo>
                  <a:lnTo>
                    <a:pt x="122" y="60"/>
                  </a:lnTo>
                  <a:lnTo>
                    <a:pt x="121" y="56"/>
                  </a:lnTo>
                  <a:lnTo>
                    <a:pt x="121" y="56"/>
                  </a:lnTo>
                  <a:lnTo>
                    <a:pt x="120" y="54"/>
                  </a:lnTo>
                  <a:lnTo>
                    <a:pt x="120" y="53"/>
                  </a:lnTo>
                  <a:lnTo>
                    <a:pt x="121" y="50"/>
                  </a:lnTo>
                  <a:lnTo>
                    <a:pt x="124" y="47"/>
                  </a:lnTo>
                  <a:lnTo>
                    <a:pt x="125" y="41"/>
                  </a:lnTo>
                  <a:lnTo>
                    <a:pt x="125" y="41"/>
                  </a:lnTo>
                  <a:lnTo>
                    <a:pt x="125" y="27"/>
                  </a:lnTo>
                  <a:lnTo>
                    <a:pt x="125" y="20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17" y="14"/>
                  </a:lnTo>
                  <a:lnTo>
                    <a:pt x="111" y="13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0" y="9"/>
                  </a:lnTo>
                  <a:lnTo>
                    <a:pt x="93" y="7"/>
                  </a:lnTo>
                  <a:lnTo>
                    <a:pt x="85" y="6"/>
                  </a:lnTo>
                  <a:lnTo>
                    <a:pt x="85" y="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196" name="Freeform 192">
              <a:extLst>
                <a:ext uri="{FF2B5EF4-FFF2-40B4-BE49-F238E27FC236}">
                  <a16:creationId xmlns:a16="http://schemas.microsoft.com/office/drawing/2014/main" id="{2A43E99E-E94A-12FA-5E43-CF582027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089" y="4812866"/>
              <a:ext cx="211609" cy="226408"/>
            </a:xfrm>
            <a:custGeom>
              <a:avLst/>
              <a:gdLst/>
              <a:ahLst/>
              <a:cxnLst>
                <a:cxn ang="0">
                  <a:pos x="131" y="64"/>
                </a:cxn>
                <a:cxn ang="0">
                  <a:pos x="124" y="59"/>
                </a:cxn>
                <a:cxn ang="0">
                  <a:pos x="121" y="52"/>
                </a:cxn>
                <a:cxn ang="0">
                  <a:pos x="120" y="48"/>
                </a:cxn>
                <a:cxn ang="0">
                  <a:pos x="116" y="42"/>
                </a:cxn>
                <a:cxn ang="0">
                  <a:pos x="114" y="39"/>
                </a:cxn>
                <a:cxn ang="0">
                  <a:pos x="109" y="34"/>
                </a:cxn>
                <a:cxn ang="0">
                  <a:pos x="99" y="28"/>
                </a:cxn>
                <a:cxn ang="0">
                  <a:pos x="94" y="25"/>
                </a:cxn>
                <a:cxn ang="0">
                  <a:pos x="91" y="12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70" y="2"/>
                </a:cxn>
                <a:cxn ang="0">
                  <a:pos x="66" y="2"/>
                </a:cxn>
                <a:cxn ang="0">
                  <a:pos x="59" y="10"/>
                </a:cxn>
                <a:cxn ang="0">
                  <a:pos x="56" y="10"/>
                </a:cxn>
                <a:cxn ang="0">
                  <a:pos x="50" y="4"/>
                </a:cxn>
                <a:cxn ang="0">
                  <a:pos x="46" y="4"/>
                </a:cxn>
                <a:cxn ang="0">
                  <a:pos x="32" y="8"/>
                </a:cxn>
                <a:cxn ang="0">
                  <a:pos x="16" y="11"/>
                </a:cxn>
                <a:cxn ang="0">
                  <a:pos x="16" y="65"/>
                </a:cxn>
                <a:cxn ang="0">
                  <a:pos x="16" y="68"/>
                </a:cxn>
                <a:cxn ang="0">
                  <a:pos x="9" y="69"/>
                </a:cxn>
                <a:cxn ang="0">
                  <a:pos x="0" y="71"/>
                </a:cxn>
                <a:cxn ang="0">
                  <a:pos x="0" y="72"/>
                </a:cxn>
                <a:cxn ang="0">
                  <a:pos x="0" y="119"/>
                </a:cxn>
                <a:cxn ang="0">
                  <a:pos x="8" y="123"/>
                </a:cxn>
                <a:cxn ang="0">
                  <a:pos x="12" y="133"/>
                </a:cxn>
                <a:cxn ang="0">
                  <a:pos x="13" y="142"/>
                </a:cxn>
                <a:cxn ang="0">
                  <a:pos x="12" y="143"/>
                </a:cxn>
                <a:cxn ang="0">
                  <a:pos x="10" y="145"/>
                </a:cxn>
                <a:cxn ang="0">
                  <a:pos x="10" y="146"/>
                </a:cxn>
                <a:cxn ang="0">
                  <a:pos x="10" y="152"/>
                </a:cxn>
                <a:cxn ang="0">
                  <a:pos x="13" y="153"/>
                </a:cxn>
                <a:cxn ang="0">
                  <a:pos x="26" y="153"/>
                </a:cxn>
                <a:cxn ang="0">
                  <a:pos x="29" y="152"/>
                </a:cxn>
                <a:cxn ang="0">
                  <a:pos x="42" y="139"/>
                </a:cxn>
                <a:cxn ang="0">
                  <a:pos x="43" y="135"/>
                </a:cxn>
                <a:cxn ang="0">
                  <a:pos x="46" y="128"/>
                </a:cxn>
                <a:cxn ang="0">
                  <a:pos x="49" y="125"/>
                </a:cxn>
                <a:cxn ang="0">
                  <a:pos x="54" y="126"/>
                </a:cxn>
                <a:cxn ang="0">
                  <a:pos x="63" y="132"/>
                </a:cxn>
                <a:cxn ang="0">
                  <a:pos x="73" y="133"/>
                </a:cxn>
                <a:cxn ang="0">
                  <a:pos x="80" y="132"/>
                </a:cxn>
                <a:cxn ang="0">
                  <a:pos x="87" y="129"/>
                </a:cxn>
                <a:cxn ang="0">
                  <a:pos x="89" y="126"/>
                </a:cxn>
                <a:cxn ang="0">
                  <a:pos x="91" y="115"/>
                </a:cxn>
                <a:cxn ang="0">
                  <a:pos x="94" y="113"/>
                </a:cxn>
                <a:cxn ang="0">
                  <a:pos x="104" y="111"/>
                </a:cxn>
                <a:cxn ang="0">
                  <a:pos x="109" y="103"/>
                </a:cxn>
                <a:cxn ang="0">
                  <a:pos x="109" y="101"/>
                </a:cxn>
                <a:cxn ang="0">
                  <a:pos x="113" y="93"/>
                </a:cxn>
                <a:cxn ang="0">
                  <a:pos x="116" y="93"/>
                </a:cxn>
                <a:cxn ang="0">
                  <a:pos x="123" y="91"/>
                </a:cxn>
                <a:cxn ang="0">
                  <a:pos x="128" y="84"/>
                </a:cxn>
                <a:cxn ang="0">
                  <a:pos x="130" y="81"/>
                </a:cxn>
                <a:cxn ang="0">
                  <a:pos x="136" y="79"/>
                </a:cxn>
                <a:cxn ang="0">
                  <a:pos x="138" y="78"/>
                </a:cxn>
                <a:cxn ang="0">
                  <a:pos x="143" y="69"/>
                </a:cxn>
                <a:cxn ang="0">
                  <a:pos x="143" y="69"/>
                </a:cxn>
                <a:cxn ang="0">
                  <a:pos x="141" y="65"/>
                </a:cxn>
                <a:cxn ang="0">
                  <a:pos x="131" y="64"/>
                </a:cxn>
              </a:cxnLst>
              <a:rect l="0" t="0" r="r" b="b"/>
              <a:pathLst>
                <a:path w="143" h="153">
                  <a:moveTo>
                    <a:pt x="131" y="64"/>
                  </a:moveTo>
                  <a:lnTo>
                    <a:pt x="131" y="64"/>
                  </a:lnTo>
                  <a:lnTo>
                    <a:pt x="128" y="62"/>
                  </a:lnTo>
                  <a:lnTo>
                    <a:pt x="124" y="59"/>
                  </a:lnTo>
                  <a:lnTo>
                    <a:pt x="121" y="55"/>
                  </a:lnTo>
                  <a:lnTo>
                    <a:pt x="121" y="52"/>
                  </a:lnTo>
                  <a:lnTo>
                    <a:pt x="121" y="52"/>
                  </a:lnTo>
                  <a:lnTo>
                    <a:pt x="120" y="48"/>
                  </a:lnTo>
                  <a:lnTo>
                    <a:pt x="117" y="45"/>
                  </a:lnTo>
                  <a:lnTo>
                    <a:pt x="116" y="42"/>
                  </a:lnTo>
                  <a:lnTo>
                    <a:pt x="114" y="39"/>
                  </a:lnTo>
                  <a:lnTo>
                    <a:pt x="114" y="39"/>
                  </a:lnTo>
                  <a:lnTo>
                    <a:pt x="113" y="37"/>
                  </a:lnTo>
                  <a:lnTo>
                    <a:pt x="109" y="34"/>
                  </a:lnTo>
                  <a:lnTo>
                    <a:pt x="99" y="28"/>
                  </a:lnTo>
                  <a:lnTo>
                    <a:pt x="99" y="28"/>
                  </a:lnTo>
                  <a:lnTo>
                    <a:pt x="96" y="27"/>
                  </a:lnTo>
                  <a:lnTo>
                    <a:pt x="94" y="25"/>
                  </a:lnTo>
                  <a:lnTo>
                    <a:pt x="93" y="18"/>
                  </a:lnTo>
                  <a:lnTo>
                    <a:pt x="91" y="12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84" y="7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3" y="5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56" y="10"/>
                  </a:lnTo>
                  <a:lnTo>
                    <a:pt x="54" y="8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4"/>
                  </a:lnTo>
                  <a:lnTo>
                    <a:pt x="40" y="5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6" y="68"/>
                  </a:lnTo>
                  <a:lnTo>
                    <a:pt x="13" y="68"/>
                  </a:lnTo>
                  <a:lnTo>
                    <a:pt x="9" y="69"/>
                  </a:lnTo>
                  <a:lnTo>
                    <a:pt x="3" y="69"/>
                  </a:lnTo>
                  <a:lnTo>
                    <a:pt x="0" y="71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5" y="121"/>
                  </a:lnTo>
                  <a:lnTo>
                    <a:pt x="8" y="123"/>
                  </a:lnTo>
                  <a:lnTo>
                    <a:pt x="8" y="123"/>
                  </a:lnTo>
                  <a:lnTo>
                    <a:pt x="12" y="133"/>
                  </a:lnTo>
                  <a:lnTo>
                    <a:pt x="13" y="139"/>
                  </a:lnTo>
                  <a:lnTo>
                    <a:pt x="13" y="142"/>
                  </a:lnTo>
                  <a:lnTo>
                    <a:pt x="13" y="142"/>
                  </a:lnTo>
                  <a:lnTo>
                    <a:pt x="12" y="143"/>
                  </a:lnTo>
                  <a:lnTo>
                    <a:pt x="10" y="143"/>
                  </a:lnTo>
                  <a:lnTo>
                    <a:pt x="10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9" y="150"/>
                  </a:lnTo>
                  <a:lnTo>
                    <a:pt x="10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22" y="153"/>
                  </a:lnTo>
                  <a:lnTo>
                    <a:pt x="26" y="153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37" y="143"/>
                  </a:lnTo>
                  <a:lnTo>
                    <a:pt x="42" y="139"/>
                  </a:lnTo>
                  <a:lnTo>
                    <a:pt x="43" y="135"/>
                  </a:lnTo>
                  <a:lnTo>
                    <a:pt x="43" y="135"/>
                  </a:lnTo>
                  <a:lnTo>
                    <a:pt x="44" y="132"/>
                  </a:lnTo>
                  <a:lnTo>
                    <a:pt x="46" y="128"/>
                  </a:lnTo>
                  <a:lnTo>
                    <a:pt x="47" y="126"/>
                  </a:lnTo>
                  <a:lnTo>
                    <a:pt x="49" y="125"/>
                  </a:lnTo>
                  <a:lnTo>
                    <a:pt x="52" y="125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63" y="132"/>
                  </a:lnTo>
                  <a:lnTo>
                    <a:pt x="67" y="132"/>
                  </a:lnTo>
                  <a:lnTo>
                    <a:pt x="73" y="133"/>
                  </a:lnTo>
                  <a:lnTo>
                    <a:pt x="73" y="133"/>
                  </a:lnTo>
                  <a:lnTo>
                    <a:pt x="80" y="132"/>
                  </a:lnTo>
                  <a:lnTo>
                    <a:pt x="84" y="132"/>
                  </a:lnTo>
                  <a:lnTo>
                    <a:pt x="87" y="129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0" y="118"/>
                  </a:lnTo>
                  <a:lnTo>
                    <a:pt x="91" y="115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100" y="113"/>
                  </a:lnTo>
                  <a:lnTo>
                    <a:pt x="104" y="111"/>
                  </a:lnTo>
                  <a:lnTo>
                    <a:pt x="107" y="108"/>
                  </a:lnTo>
                  <a:lnTo>
                    <a:pt x="109" y="103"/>
                  </a:lnTo>
                  <a:lnTo>
                    <a:pt x="109" y="103"/>
                  </a:lnTo>
                  <a:lnTo>
                    <a:pt x="109" y="101"/>
                  </a:lnTo>
                  <a:lnTo>
                    <a:pt x="110" y="96"/>
                  </a:lnTo>
                  <a:lnTo>
                    <a:pt x="113" y="93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2"/>
                  </a:lnTo>
                  <a:lnTo>
                    <a:pt x="123" y="91"/>
                  </a:lnTo>
                  <a:lnTo>
                    <a:pt x="126" y="86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30" y="81"/>
                  </a:lnTo>
                  <a:lnTo>
                    <a:pt x="133" y="79"/>
                  </a:lnTo>
                  <a:lnTo>
                    <a:pt x="136" y="79"/>
                  </a:lnTo>
                  <a:lnTo>
                    <a:pt x="138" y="78"/>
                  </a:lnTo>
                  <a:lnTo>
                    <a:pt x="138" y="78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8"/>
                  </a:lnTo>
                  <a:lnTo>
                    <a:pt x="141" y="65"/>
                  </a:lnTo>
                  <a:lnTo>
                    <a:pt x="138" y="64"/>
                  </a:lnTo>
                  <a:lnTo>
                    <a:pt x="131" y="64"/>
                  </a:lnTo>
                  <a:lnTo>
                    <a:pt x="131" y="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197" name="Freeform 193">
              <a:extLst>
                <a:ext uri="{FF2B5EF4-FFF2-40B4-BE49-F238E27FC236}">
                  <a16:creationId xmlns:a16="http://schemas.microsoft.com/office/drawing/2014/main" id="{FA855153-BFEB-0AC0-DA1E-306AB37F9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692" y="5009677"/>
              <a:ext cx="32555" cy="39954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9" y="3"/>
                </a:cxn>
                <a:cxn ang="0">
                  <a:pos x="5" y="6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3" y="20"/>
                </a:cxn>
                <a:cxn ang="0">
                  <a:pos x="7" y="26"/>
                </a:cxn>
                <a:cxn ang="0">
                  <a:pos x="10" y="27"/>
                </a:cxn>
                <a:cxn ang="0">
                  <a:pos x="10" y="27"/>
                </a:cxn>
                <a:cxn ang="0">
                  <a:pos x="17" y="27"/>
                </a:cxn>
                <a:cxn ang="0">
                  <a:pos x="19" y="26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20" y="22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6" y="3"/>
                </a:cxn>
                <a:cxn ang="0">
                  <a:pos x="12" y="0"/>
                </a:cxn>
                <a:cxn ang="0">
                  <a:pos x="12" y="0"/>
                </a:cxn>
              </a:cxnLst>
              <a:rect l="0" t="0" r="r" b="b"/>
              <a:pathLst>
                <a:path w="22" h="27">
                  <a:moveTo>
                    <a:pt x="12" y="0"/>
                  </a:moveTo>
                  <a:lnTo>
                    <a:pt x="12" y="0"/>
                  </a:lnTo>
                  <a:lnTo>
                    <a:pt x="9" y="3"/>
                  </a:lnTo>
                  <a:lnTo>
                    <a:pt x="5" y="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3" y="20"/>
                  </a:lnTo>
                  <a:lnTo>
                    <a:pt x="7" y="26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7" y="27"/>
                  </a:lnTo>
                  <a:lnTo>
                    <a:pt x="19" y="26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3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198" name="Freeform 194">
              <a:extLst>
                <a:ext uri="{FF2B5EF4-FFF2-40B4-BE49-F238E27FC236}">
                  <a16:creationId xmlns:a16="http://schemas.microsoft.com/office/drawing/2014/main" id="{F8C00BCC-A009-5D5C-F2EA-535059E96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345" y="5082186"/>
              <a:ext cx="53273" cy="54753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6" y="1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17" y="3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0" y="22"/>
                </a:cxn>
                <a:cxn ang="0">
                  <a:pos x="9" y="35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22" y="27"/>
                </a:cxn>
                <a:cxn ang="0">
                  <a:pos x="26" y="27"/>
                </a:cxn>
                <a:cxn ang="0">
                  <a:pos x="29" y="27"/>
                </a:cxn>
                <a:cxn ang="0">
                  <a:pos x="30" y="27"/>
                </a:cxn>
                <a:cxn ang="0">
                  <a:pos x="30" y="25"/>
                </a:cxn>
                <a:cxn ang="0">
                  <a:pos x="30" y="25"/>
                </a:cxn>
                <a:cxn ang="0">
                  <a:pos x="30" y="22"/>
                </a:cxn>
                <a:cxn ang="0">
                  <a:pos x="33" y="20"/>
                </a:cxn>
                <a:cxn ang="0">
                  <a:pos x="34" y="17"/>
                </a:cxn>
                <a:cxn ang="0">
                  <a:pos x="36" y="14"/>
                </a:cxn>
                <a:cxn ang="0">
                  <a:pos x="36" y="14"/>
                </a:cxn>
                <a:cxn ang="0">
                  <a:pos x="34" y="11"/>
                </a:cxn>
                <a:cxn ang="0">
                  <a:pos x="32" y="8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36" h="37">
                  <a:moveTo>
                    <a:pt x="26" y="1"/>
                  </a:moveTo>
                  <a:lnTo>
                    <a:pt x="26" y="1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0" y="22"/>
                  </a:lnTo>
                  <a:lnTo>
                    <a:pt x="9" y="3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2" y="27"/>
                  </a:lnTo>
                  <a:lnTo>
                    <a:pt x="26" y="27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0" y="22"/>
                  </a:lnTo>
                  <a:lnTo>
                    <a:pt x="33" y="20"/>
                  </a:lnTo>
                  <a:lnTo>
                    <a:pt x="34" y="17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4" y="11"/>
                  </a:lnTo>
                  <a:lnTo>
                    <a:pt x="32" y="8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199" name="Freeform 195">
              <a:extLst>
                <a:ext uri="{FF2B5EF4-FFF2-40B4-BE49-F238E27FC236}">
                  <a16:creationId xmlns:a16="http://schemas.microsoft.com/office/drawing/2014/main" id="{FD83A2E4-F7EA-3AEE-E8ED-05B32BB018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701" y="4914970"/>
              <a:ext cx="380305" cy="334431"/>
            </a:xfrm>
            <a:custGeom>
              <a:avLst/>
              <a:gdLst/>
              <a:ahLst/>
              <a:cxnLst>
                <a:cxn ang="0">
                  <a:pos x="245" y="83"/>
                </a:cxn>
                <a:cxn ang="0">
                  <a:pos x="242" y="90"/>
                </a:cxn>
                <a:cxn ang="0">
                  <a:pos x="230" y="90"/>
                </a:cxn>
                <a:cxn ang="0">
                  <a:pos x="228" y="70"/>
                </a:cxn>
                <a:cxn ang="0">
                  <a:pos x="239" y="67"/>
                </a:cxn>
                <a:cxn ang="0">
                  <a:pos x="243" y="67"/>
                </a:cxn>
                <a:cxn ang="0">
                  <a:pos x="242" y="37"/>
                </a:cxn>
                <a:cxn ang="0">
                  <a:pos x="236" y="23"/>
                </a:cxn>
                <a:cxn ang="0">
                  <a:pos x="223" y="6"/>
                </a:cxn>
                <a:cxn ang="0">
                  <a:pos x="210" y="3"/>
                </a:cxn>
                <a:cxn ang="0">
                  <a:pos x="198" y="0"/>
                </a:cxn>
                <a:cxn ang="0">
                  <a:pos x="188" y="10"/>
                </a:cxn>
                <a:cxn ang="0">
                  <a:pos x="181" y="17"/>
                </a:cxn>
                <a:cxn ang="0">
                  <a:pos x="171" y="24"/>
                </a:cxn>
                <a:cxn ang="0">
                  <a:pos x="164" y="34"/>
                </a:cxn>
                <a:cxn ang="0">
                  <a:pos x="155" y="44"/>
                </a:cxn>
                <a:cxn ang="0">
                  <a:pos x="145" y="49"/>
                </a:cxn>
                <a:cxn ang="0">
                  <a:pos x="139" y="63"/>
                </a:cxn>
                <a:cxn ang="0">
                  <a:pos x="122" y="63"/>
                </a:cxn>
                <a:cxn ang="0">
                  <a:pos x="107" y="56"/>
                </a:cxn>
                <a:cxn ang="0">
                  <a:pos x="99" y="63"/>
                </a:cxn>
                <a:cxn ang="0">
                  <a:pos x="92" y="74"/>
                </a:cxn>
                <a:cxn ang="0">
                  <a:pos x="77" y="84"/>
                </a:cxn>
                <a:cxn ang="0">
                  <a:pos x="64" y="81"/>
                </a:cxn>
                <a:cxn ang="0">
                  <a:pos x="65" y="74"/>
                </a:cxn>
                <a:cxn ang="0">
                  <a:pos x="68" y="70"/>
                </a:cxn>
                <a:cxn ang="0">
                  <a:pos x="60" y="52"/>
                </a:cxn>
                <a:cxn ang="0">
                  <a:pos x="55" y="108"/>
                </a:cxn>
                <a:cxn ang="0">
                  <a:pos x="45" y="118"/>
                </a:cxn>
                <a:cxn ang="0">
                  <a:pos x="24" y="120"/>
                </a:cxn>
                <a:cxn ang="0">
                  <a:pos x="17" y="111"/>
                </a:cxn>
                <a:cxn ang="0">
                  <a:pos x="13" y="106"/>
                </a:cxn>
                <a:cxn ang="0">
                  <a:pos x="7" y="113"/>
                </a:cxn>
                <a:cxn ang="0">
                  <a:pos x="0" y="114"/>
                </a:cxn>
                <a:cxn ang="0">
                  <a:pos x="16" y="150"/>
                </a:cxn>
                <a:cxn ang="0">
                  <a:pos x="27" y="171"/>
                </a:cxn>
                <a:cxn ang="0">
                  <a:pos x="27" y="187"/>
                </a:cxn>
                <a:cxn ang="0">
                  <a:pos x="28" y="199"/>
                </a:cxn>
                <a:cxn ang="0">
                  <a:pos x="31" y="212"/>
                </a:cxn>
                <a:cxn ang="0">
                  <a:pos x="37" y="215"/>
                </a:cxn>
                <a:cxn ang="0">
                  <a:pos x="43" y="218"/>
                </a:cxn>
                <a:cxn ang="0">
                  <a:pos x="50" y="226"/>
                </a:cxn>
                <a:cxn ang="0">
                  <a:pos x="58" y="224"/>
                </a:cxn>
                <a:cxn ang="0">
                  <a:pos x="78" y="218"/>
                </a:cxn>
                <a:cxn ang="0">
                  <a:pos x="92" y="212"/>
                </a:cxn>
                <a:cxn ang="0">
                  <a:pos x="111" y="211"/>
                </a:cxn>
                <a:cxn ang="0">
                  <a:pos x="127" y="214"/>
                </a:cxn>
                <a:cxn ang="0">
                  <a:pos x="138" y="211"/>
                </a:cxn>
                <a:cxn ang="0">
                  <a:pos x="142" y="208"/>
                </a:cxn>
                <a:cxn ang="0">
                  <a:pos x="156" y="204"/>
                </a:cxn>
                <a:cxn ang="0">
                  <a:pos x="189" y="182"/>
                </a:cxn>
                <a:cxn ang="0">
                  <a:pos x="220" y="147"/>
                </a:cxn>
                <a:cxn ang="0">
                  <a:pos x="239" y="121"/>
                </a:cxn>
                <a:cxn ang="0">
                  <a:pos x="255" y="100"/>
                </a:cxn>
                <a:cxn ang="0">
                  <a:pos x="246" y="86"/>
                </a:cxn>
                <a:cxn ang="0">
                  <a:pos x="195" y="140"/>
                </a:cxn>
                <a:cxn ang="0">
                  <a:pos x="186" y="141"/>
                </a:cxn>
                <a:cxn ang="0">
                  <a:pos x="166" y="135"/>
                </a:cxn>
                <a:cxn ang="0">
                  <a:pos x="183" y="116"/>
                </a:cxn>
                <a:cxn ang="0">
                  <a:pos x="192" y="114"/>
                </a:cxn>
                <a:cxn ang="0">
                  <a:pos x="202" y="127"/>
                </a:cxn>
                <a:cxn ang="0">
                  <a:pos x="196" y="135"/>
                </a:cxn>
              </a:cxnLst>
              <a:rect l="0" t="0" r="r" b="b"/>
              <a:pathLst>
                <a:path w="257" h="226">
                  <a:moveTo>
                    <a:pt x="246" y="86"/>
                  </a:moveTo>
                  <a:lnTo>
                    <a:pt x="246" y="86"/>
                  </a:lnTo>
                  <a:lnTo>
                    <a:pt x="245" y="83"/>
                  </a:lnTo>
                  <a:lnTo>
                    <a:pt x="245" y="83"/>
                  </a:lnTo>
                  <a:lnTo>
                    <a:pt x="243" y="86"/>
                  </a:lnTo>
                  <a:lnTo>
                    <a:pt x="243" y="87"/>
                  </a:lnTo>
                  <a:lnTo>
                    <a:pt x="243" y="87"/>
                  </a:lnTo>
                  <a:lnTo>
                    <a:pt x="242" y="90"/>
                  </a:lnTo>
                  <a:lnTo>
                    <a:pt x="240" y="91"/>
                  </a:lnTo>
                  <a:lnTo>
                    <a:pt x="233" y="91"/>
                  </a:lnTo>
                  <a:lnTo>
                    <a:pt x="233" y="91"/>
                  </a:lnTo>
                  <a:lnTo>
                    <a:pt x="230" y="90"/>
                  </a:lnTo>
                  <a:lnTo>
                    <a:pt x="226" y="84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8" y="70"/>
                  </a:lnTo>
                  <a:lnTo>
                    <a:pt x="232" y="67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39" y="67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67"/>
                  </a:lnTo>
                  <a:lnTo>
                    <a:pt x="243" y="67"/>
                  </a:lnTo>
                  <a:lnTo>
                    <a:pt x="245" y="53"/>
                  </a:lnTo>
                  <a:lnTo>
                    <a:pt x="245" y="43"/>
                  </a:lnTo>
                  <a:lnTo>
                    <a:pt x="243" y="39"/>
                  </a:lnTo>
                  <a:lnTo>
                    <a:pt x="242" y="37"/>
                  </a:lnTo>
                  <a:lnTo>
                    <a:pt x="242" y="37"/>
                  </a:lnTo>
                  <a:lnTo>
                    <a:pt x="240" y="36"/>
                  </a:lnTo>
                  <a:lnTo>
                    <a:pt x="239" y="32"/>
                  </a:lnTo>
                  <a:lnTo>
                    <a:pt x="236" y="23"/>
                  </a:lnTo>
                  <a:lnTo>
                    <a:pt x="232" y="7"/>
                  </a:lnTo>
                  <a:lnTo>
                    <a:pt x="232" y="7"/>
                  </a:lnTo>
                  <a:lnTo>
                    <a:pt x="229" y="6"/>
                  </a:lnTo>
                  <a:lnTo>
                    <a:pt x="223" y="6"/>
                  </a:lnTo>
                  <a:lnTo>
                    <a:pt x="218" y="5"/>
                  </a:lnTo>
                  <a:lnTo>
                    <a:pt x="213" y="3"/>
                  </a:lnTo>
                  <a:lnTo>
                    <a:pt x="213" y="3"/>
                  </a:lnTo>
                  <a:lnTo>
                    <a:pt x="210" y="3"/>
                  </a:lnTo>
                  <a:lnTo>
                    <a:pt x="205" y="2"/>
                  </a:lnTo>
                  <a:lnTo>
                    <a:pt x="200" y="2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93" y="9"/>
                  </a:lnTo>
                  <a:lnTo>
                    <a:pt x="193" y="9"/>
                  </a:lnTo>
                  <a:lnTo>
                    <a:pt x="191" y="10"/>
                  </a:lnTo>
                  <a:lnTo>
                    <a:pt x="188" y="10"/>
                  </a:lnTo>
                  <a:lnTo>
                    <a:pt x="185" y="12"/>
                  </a:lnTo>
                  <a:lnTo>
                    <a:pt x="183" y="15"/>
                  </a:lnTo>
                  <a:lnTo>
                    <a:pt x="183" y="15"/>
                  </a:lnTo>
                  <a:lnTo>
                    <a:pt x="181" y="17"/>
                  </a:lnTo>
                  <a:lnTo>
                    <a:pt x="178" y="22"/>
                  </a:lnTo>
                  <a:lnTo>
                    <a:pt x="173" y="23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68" y="24"/>
                  </a:lnTo>
                  <a:lnTo>
                    <a:pt x="165" y="27"/>
                  </a:lnTo>
                  <a:lnTo>
                    <a:pt x="164" y="32"/>
                  </a:lnTo>
                  <a:lnTo>
                    <a:pt x="164" y="34"/>
                  </a:lnTo>
                  <a:lnTo>
                    <a:pt x="164" y="34"/>
                  </a:lnTo>
                  <a:lnTo>
                    <a:pt x="162" y="39"/>
                  </a:lnTo>
                  <a:lnTo>
                    <a:pt x="159" y="42"/>
                  </a:lnTo>
                  <a:lnTo>
                    <a:pt x="155" y="44"/>
                  </a:lnTo>
                  <a:lnTo>
                    <a:pt x="149" y="44"/>
                  </a:lnTo>
                  <a:lnTo>
                    <a:pt x="149" y="44"/>
                  </a:lnTo>
                  <a:lnTo>
                    <a:pt x="146" y="46"/>
                  </a:lnTo>
                  <a:lnTo>
                    <a:pt x="145" y="49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42" y="60"/>
                  </a:lnTo>
                  <a:lnTo>
                    <a:pt x="139" y="63"/>
                  </a:lnTo>
                  <a:lnTo>
                    <a:pt x="135" y="63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2" y="63"/>
                  </a:lnTo>
                  <a:lnTo>
                    <a:pt x="118" y="63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07" y="56"/>
                  </a:lnTo>
                  <a:lnTo>
                    <a:pt x="104" y="56"/>
                  </a:lnTo>
                  <a:lnTo>
                    <a:pt x="102" y="57"/>
                  </a:lnTo>
                  <a:lnTo>
                    <a:pt x="101" y="59"/>
                  </a:lnTo>
                  <a:lnTo>
                    <a:pt x="99" y="63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7" y="70"/>
                  </a:lnTo>
                  <a:lnTo>
                    <a:pt x="92" y="74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1" y="84"/>
                  </a:lnTo>
                  <a:lnTo>
                    <a:pt x="77" y="84"/>
                  </a:lnTo>
                  <a:lnTo>
                    <a:pt x="68" y="84"/>
                  </a:lnTo>
                  <a:lnTo>
                    <a:pt x="68" y="84"/>
                  </a:lnTo>
                  <a:lnTo>
                    <a:pt x="65" y="83"/>
                  </a:lnTo>
                  <a:lnTo>
                    <a:pt x="64" y="81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6"/>
                  </a:lnTo>
                  <a:lnTo>
                    <a:pt x="65" y="74"/>
                  </a:lnTo>
                  <a:lnTo>
                    <a:pt x="67" y="74"/>
                  </a:lnTo>
                  <a:lnTo>
                    <a:pt x="68" y="73"/>
                  </a:lnTo>
                  <a:lnTo>
                    <a:pt x="68" y="73"/>
                  </a:lnTo>
                  <a:lnTo>
                    <a:pt x="68" y="70"/>
                  </a:lnTo>
                  <a:lnTo>
                    <a:pt x="67" y="64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0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54" y="111"/>
                  </a:lnTo>
                  <a:lnTo>
                    <a:pt x="51" y="114"/>
                  </a:lnTo>
                  <a:lnTo>
                    <a:pt x="47" y="117"/>
                  </a:lnTo>
                  <a:lnTo>
                    <a:pt x="45" y="118"/>
                  </a:lnTo>
                  <a:lnTo>
                    <a:pt x="45" y="118"/>
                  </a:lnTo>
                  <a:lnTo>
                    <a:pt x="41" y="120"/>
                  </a:lnTo>
                  <a:lnTo>
                    <a:pt x="37" y="120"/>
                  </a:lnTo>
                  <a:lnTo>
                    <a:pt x="24" y="120"/>
                  </a:lnTo>
                  <a:lnTo>
                    <a:pt x="24" y="120"/>
                  </a:lnTo>
                  <a:lnTo>
                    <a:pt x="21" y="118"/>
                  </a:lnTo>
                  <a:lnTo>
                    <a:pt x="18" y="116"/>
                  </a:lnTo>
                  <a:lnTo>
                    <a:pt x="17" y="111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4" y="107"/>
                  </a:lnTo>
                  <a:lnTo>
                    <a:pt x="13" y="106"/>
                  </a:lnTo>
                  <a:lnTo>
                    <a:pt x="10" y="107"/>
                  </a:lnTo>
                  <a:lnTo>
                    <a:pt x="8" y="110"/>
                  </a:lnTo>
                  <a:lnTo>
                    <a:pt x="7" y="113"/>
                  </a:lnTo>
                  <a:lnTo>
                    <a:pt x="7" y="113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7" y="127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6" y="150"/>
                  </a:lnTo>
                  <a:lnTo>
                    <a:pt x="20" y="158"/>
                  </a:lnTo>
                  <a:lnTo>
                    <a:pt x="24" y="165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30" y="181"/>
                  </a:lnTo>
                  <a:lnTo>
                    <a:pt x="30" y="185"/>
                  </a:lnTo>
                  <a:lnTo>
                    <a:pt x="27" y="187"/>
                  </a:lnTo>
                  <a:lnTo>
                    <a:pt x="27" y="187"/>
                  </a:lnTo>
                  <a:lnTo>
                    <a:pt x="24" y="188"/>
                  </a:lnTo>
                  <a:lnTo>
                    <a:pt x="24" y="191"/>
                  </a:lnTo>
                  <a:lnTo>
                    <a:pt x="24" y="194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30" y="205"/>
                  </a:lnTo>
                  <a:lnTo>
                    <a:pt x="31" y="209"/>
                  </a:lnTo>
                  <a:lnTo>
                    <a:pt x="31" y="212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5" y="214"/>
                  </a:lnTo>
                  <a:lnTo>
                    <a:pt x="37" y="215"/>
                  </a:lnTo>
                  <a:lnTo>
                    <a:pt x="38" y="217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3" y="218"/>
                  </a:lnTo>
                  <a:lnTo>
                    <a:pt x="44" y="219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6"/>
                  </a:lnTo>
                  <a:lnTo>
                    <a:pt x="53" y="226"/>
                  </a:lnTo>
                  <a:lnTo>
                    <a:pt x="55" y="225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61" y="221"/>
                  </a:lnTo>
                  <a:lnTo>
                    <a:pt x="65" y="219"/>
                  </a:lnTo>
                  <a:lnTo>
                    <a:pt x="78" y="218"/>
                  </a:lnTo>
                  <a:lnTo>
                    <a:pt x="78" y="218"/>
                  </a:lnTo>
                  <a:lnTo>
                    <a:pt x="82" y="218"/>
                  </a:lnTo>
                  <a:lnTo>
                    <a:pt x="85" y="217"/>
                  </a:lnTo>
                  <a:lnTo>
                    <a:pt x="88" y="215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98" y="211"/>
                  </a:lnTo>
                  <a:lnTo>
                    <a:pt x="105" y="211"/>
                  </a:lnTo>
                  <a:lnTo>
                    <a:pt x="111" y="211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22" y="214"/>
                  </a:lnTo>
                  <a:lnTo>
                    <a:pt x="127" y="214"/>
                  </a:lnTo>
                  <a:lnTo>
                    <a:pt x="132" y="211"/>
                  </a:lnTo>
                  <a:lnTo>
                    <a:pt x="132" y="211"/>
                  </a:lnTo>
                  <a:lnTo>
                    <a:pt x="135" y="209"/>
                  </a:lnTo>
                  <a:lnTo>
                    <a:pt x="138" y="211"/>
                  </a:lnTo>
                  <a:lnTo>
                    <a:pt x="141" y="211"/>
                  </a:lnTo>
                  <a:lnTo>
                    <a:pt x="142" y="209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4" y="205"/>
                  </a:lnTo>
                  <a:lnTo>
                    <a:pt x="146" y="204"/>
                  </a:lnTo>
                  <a:lnTo>
                    <a:pt x="156" y="204"/>
                  </a:lnTo>
                  <a:lnTo>
                    <a:pt x="156" y="204"/>
                  </a:lnTo>
                  <a:lnTo>
                    <a:pt x="162" y="202"/>
                  </a:lnTo>
                  <a:lnTo>
                    <a:pt x="171" y="198"/>
                  </a:lnTo>
                  <a:lnTo>
                    <a:pt x="179" y="191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99" y="172"/>
                  </a:lnTo>
                  <a:lnTo>
                    <a:pt x="209" y="160"/>
                  </a:lnTo>
                  <a:lnTo>
                    <a:pt x="220" y="147"/>
                  </a:lnTo>
                  <a:lnTo>
                    <a:pt x="228" y="137"/>
                  </a:lnTo>
                  <a:lnTo>
                    <a:pt x="228" y="137"/>
                  </a:lnTo>
                  <a:lnTo>
                    <a:pt x="232" y="128"/>
                  </a:lnTo>
                  <a:lnTo>
                    <a:pt x="239" y="121"/>
                  </a:lnTo>
                  <a:lnTo>
                    <a:pt x="250" y="111"/>
                  </a:lnTo>
                  <a:lnTo>
                    <a:pt x="250" y="111"/>
                  </a:lnTo>
                  <a:lnTo>
                    <a:pt x="253" y="107"/>
                  </a:lnTo>
                  <a:lnTo>
                    <a:pt x="255" y="100"/>
                  </a:lnTo>
                  <a:lnTo>
                    <a:pt x="257" y="84"/>
                  </a:lnTo>
                  <a:lnTo>
                    <a:pt x="257" y="84"/>
                  </a:lnTo>
                  <a:lnTo>
                    <a:pt x="246" y="86"/>
                  </a:lnTo>
                  <a:lnTo>
                    <a:pt x="246" y="86"/>
                  </a:lnTo>
                  <a:close/>
                  <a:moveTo>
                    <a:pt x="196" y="138"/>
                  </a:moveTo>
                  <a:lnTo>
                    <a:pt x="196" y="138"/>
                  </a:lnTo>
                  <a:lnTo>
                    <a:pt x="196" y="140"/>
                  </a:lnTo>
                  <a:lnTo>
                    <a:pt x="195" y="140"/>
                  </a:lnTo>
                  <a:lnTo>
                    <a:pt x="192" y="140"/>
                  </a:lnTo>
                  <a:lnTo>
                    <a:pt x="188" y="140"/>
                  </a:lnTo>
                  <a:lnTo>
                    <a:pt x="186" y="141"/>
                  </a:lnTo>
                  <a:lnTo>
                    <a:pt x="186" y="141"/>
                  </a:lnTo>
                  <a:lnTo>
                    <a:pt x="182" y="150"/>
                  </a:lnTo>
                  <a:lnTo>
                    <a:pt x="175" y="148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75" y="121"/>
                  </a:lnTo>
                  <a:lnTo>
                    <a:pt x="175" y="121"/>
                  </a:lnTo>
                  <a:lnTo>
                    <a:pt x="178" y="118"/>
                  </a:lnTo>
                  <a:lnTo>
                    <a:pt x="183" y="116"/>
                  </a:lnTo>
                  <a:lnTo>
                    <a:pt x="188" y="113"/>
                  </a:lnTo>
                  <a:lnTo>
                    <a:pt x="191" y="114"/>
                  </a:lnTo>
                  <a:lnTo>
                    <a:pt x="192" y="114"/>
                  </a:lnTo>
                  <a:lnTo>
                    <a:pt x="192" y="114"/>
                  </a:lnTo>
                  <a:lnTo>
                    <a:pt x="193" y="117"/>
                  </a:lnTo>
                  <a:lnTo>
                    <a:pt x="198" y="121"/>
                  </a:lnTo>
                  <a:lnTo>
                    <a:pt x="200" y="124"/>
                  </a:lnTo>
                  <a:lnTo>
                    <a:pt x="202" y="127"/>
                  </a:lnTo>
                  <a:lnTo>
                    <a:pt x="202" y="127"/>
                  </a:lnTo>
                  <a:lnTo>
                    <a:pt x="200" y="130"/>
                  </a:lnTo>
                  <a:lnTo>
                    <a:pt x="199" y="133"/>
                  </a:lnTo>
                  <a:lnTo>
                    <a:pt x="196" y="135"/>
                  </a:lnTo>
                  <a:lnTo>
                    <a:pt x="196" y="138"/>
                  </a:lnTo>
                  <a:lnTo>
                    <a:pt x="196" y="1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0" name="Freeform 196">
              <a:extLst>
                <a:ext uri="{FF2B5EF4-FFF2-40B4-BE49-F238E27FC236}">
                  <a16:creationId xmlns:a16="http://schemas.microsoft.com/office/drawing/2014/main" id="{F00C64EA-6F07-3CC4-5D5F-2A5966FF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524308"/>
              <a:ext cx="276720" cy="290037"/>
            </a:xfrm>
            <a:custGeom>
              <a:avLst/>
              <a:gdLst/>
              <a:ahLst/>
              <a:cxnLst>
                <a:cxn ang="0">
                  <a:pos x="12" y="183"/>
                </a:cxn>
                <a:cxn ang="0">
                  <a:pos x="18" y="185"/>
                </a:cxn>
                <a:cxn ang="0">
                  <a:pos x="25" y="183"/>
                </a:cxn>
                <a:cxn ang="0">
                  <a:pos x="32" y="186"/>
                </a:cxn>
                <a:cxn ang="0">
                  <a:pos x="47" y="190"/>
                </a:cxn>
                <a:cxn ang="0">
                  <a:pos x="108" y="196"/>
                </a:cxn>
                <a:cxn ang="0">
                  <a:pos x="143" y="196"/>
                </a:cxn>
                <a:cxn ang="0">
                  <a:pos x="156" y="196"/>
                </a:cxn>
                <a:cxn ang="0">
                  <a:pos x="173" y="193"/>
                </a:cxn>
                <a:cxn ang="0">
                  <a:pos x="180" y="115"/>
                </a:cxn>
                <a:cxn ang="0">
                  <a:pos x="187" y="79"/>
                </a:cxn>
                <a:cxn ang="0">
                  <a:pos x="183" y="79"/>
                </a:cxn>
                <a:cxn ang="0">
                  <a:pos x="169" y="81"/>
                </a:cxn>
                <a:cxn ang="0">
                  <a:pos x="162" y="85"/>
                </a:cxn>
                <a:cxn ang="0">
                  <a:pos x="159" y="84"/>
                </a:cxn>
                <a:cxn ang="0">
                  <a:pos x="160" y="72"/>
                </a:cxn>
                <a:cxn ang="0">
                  <a:pos x="152" y="59"/>
                </a:cxn>
                <a:cxn ang="0">
                  <a:pos x="152" y="55"/>
                </a:cxn>
                <a:cxn ang="0">
                  <a:pos x="155" y="37"/>
                </a:cxn>
                <a:cxn ang="0">
                  <a:pos x="152" y="31"/>
                </a:cxn>
                <a:cxn ang="0">
                  <a:pos x="150" y="21"/>
                </a:cxn>
                <a:cxn ang="0">
                  <a:pos x="140" y="21"/>
                </a:cxn>
                <a:cxn ang="0">
                  <a:pos x="133" y="18"/>
                </a:cxn>
                <a:cxn ang="0">
                  <a:pos x="125" y="17"/>
                </a:cxn>
                <a:cxn ang="0">
                  <a:pos x="118" y="21"/>
                </a:cxn>
                <a:cxn ang="0">
                  <a:pos x="115" y="32"/>
                </a:cxn>
                <a:cxn ang="0">
                  <a:pos x="106" y="32"/>
                </a:cxn>
                <a:cxn ang="0">
                  <a:pos x="91" y="35"/>
                </a:cxn>
                <a:cxn ang="0">
                  <a:pos x="82" y="25"/>
                </a:cxn>
                <a:cxn ang="0">
                  <a:pos x="76" y="18"/>
                </a:cxn>
                <a:cxn ang="0">
                  <a:pos x="75" y="13"/>
                </a:cxn>
                <a:cxn ang="0">
                  <a:pos x="72" y="0"/>
                </a:cxn>
                <a:cxn ang="0">
                  <a:pos x="21" y="0"/>
                </a:cxn>
                <a:cxn ang="0">
                  <a:pos x="11" y="4"/>
                </a:cxn>
                <a:cxn ang="0">
                  <a:pos x="20" y="24"/>
                </a:cxn>
                <a:cxn ang="0">
                  <a:pos x="27" y="41"/>
                </a:cxn>
                <a:cxn ang="0">
                  <a:pos x="24" y="55"/>
                </a:cxn>
                <a:cxn ang="0">
                  <a:pos x="28" y="71"/>
                </a:cxn>
                <a:cxn ang="0">
                  <a:pos x="34" y="88"/>
                </a:cxn>
                <a:cxn ang="0">
                  <a:pos x="22" y="112"/>
                </a:cxn>
                <a:cxn ang="0">
                  <a:pos x="14" y="126"/>
                </a:cxn>
                <a:cxn ang="0">
                  <a:pos x="10" y="142"/>
                </a:cxn>
                <a:cxn ang="0">
                  <a:pos x="2" y="160"/>
                </a:cxn>
                <a:cxn ang="0">
                  <a:pos x="1" y="176"/>
                </a:cxn>
                <a:cxn ang="0">
                  <a:pos x="0" y="187"/>
                </a:cxn>
                <a:cxn ang="0">
                  <a:pos x="5" y="185"/>
                </a:cxn>
                <a:cxn ang="0">
                  <a:pos x="10" y="182"/>
                </a:cxn>
              </a:cxnLst>
              <a:rect l="0" t="0" r="r" b="b"/>
              <a:pathLst>
                <a:path w="187" h="196">
                  <a:moveTo>
                    <a:pt x="10" y="182"/>
                  </a:moveTo>
                  <a:lnTo>
                    <a:pt x="10" y="182"/>
                  </a:lnTo>
                  <a:lnTo>
                    <a:pt x="12" y="183"/>
                  </a:lnTo>
                  <a:lnTo>
                    <a:pt x="14" y="185"/>
                  </a:lnTo>
                  <a:lnTo>
                    <a:pt x="14" y="186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1" y="183"/>
                  </a:lnTo>
                  <a:lnTo>
                    <a:pt x="25" y="183"/>
                  </a:lnTo>
                  <a:lnTo>
                    <a:pt x="30" y="185"/>
                  </a:lnTo>
                  <a:lnTo>
                    <a:pt x="32" y="186"/>
                  </a:lnTo>
                  <a:lnTo>
                    <a:pt x="32" y="186"/>
                  </a:lnTo>
                  <a:lnTo>
                    <a:pt x="39" y="189"/>
                  </a:lnTo>
                  <a:lnTo>
                    <a:pt x="47" y="190"/>
                  </a:lnTo>
                  <a:lnTo>
                    <a:pt x="47" y="190"/>
                  </a:lnTo>
                  <a:lnTo>
                    <a:pt x="102" y="190"/>
                  </a:lnTo>
                  <a:lnTo>
                    <a:pt x="108" y="196"/>
                  </a:lnTo>
                  <a:lnTo>
                    <a:pt x="108" y="196"/>
                  </a:lnTo>
                  <a:lnTo>
                    <a:pt x="123" y="195"/>
                  </a:lnTo>
                  <a:lnTo>
                    <a:pt x="136" y="195"/>
                  </a:lnTo>
                  <a:lnTo>
                    <a:pt x="143" y="196"/>
                  </a:lnTo>
                  <a:lnTo>
                    <a:pt x="143" y="196"/>
                  </a:lnTo>
                  <a:lnTo>
                    <a:pt x="149" y="196"/>
                  </a:lnTo>
                  <a:lnTo>
                    <a:pt x="156" y="196"/>
                  </a:lnTo>
                  <a:lnTo>
                    <a:pt x="169" y="195"/>
                  </a:lnTo>
                  <a:lnTo>
                    <a:pt x="169" y="195"/>
                  </a:lnTo>
                  <a:lnTo>
                    <a:pt x="173" y="193"/>
                  </a:lnTo>
                  <a:lnTo>
                    <a:pt x="155" y="168"/>
                  </a:lnTo>
                  <a:lnTo>
                    <a:pt x="156" y="115"/>
                  </a:lnTo>
                  <a:lnTo>
                    <a:pt x="180" y="115"/>
                  </a:lnTo>
                  <a:lnTo>
                    <a:pt x="185" y="111"/>
                  </a:lnTo>
                  <a:lnTo>
                    <a:pt x="187" y="79"/>
                  </a:lnTo>
                  <a:lnTo>
                    <a:pt x="187" y="79"/>
                  </a:lnTo>
                  <a:lnTo>
                    <a:pt x="185" y="79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176" y="81"/>
                  </a:lnTo>
                  <a:lnTo>
                    <a:pt x="169" y="81"/>
                  </a:lnTo>
                  <a:lnTo>
                    <a:pt x="169" y="81"/>
                  </a:lnTo>
                  <a:lnTo>
                    <a:pt x="166" y="81"/>
                  </a:lnTo>
                  <a:lnTo>
                    <a:pt x="163" y="84"/>
                  </a:lnTo>
                  <a:lnTo>
                    <a:pt x="162" y="85"/>
                  </a:lnTo>
                  <a:lnTo>
                    <a:pt x="160" y="85"/>
                  </a:lnTo>
                  <a:lnTo>
                    <a:pt x="160" y="85"/>
                  </a:lnTo>
                  <a:lnTo>
                    <a:pt x="159" y="84"/>
                  </a:lnTo>
                  <a:lnTo>
                    <a:pt x="159" y="79"/>
                  </a:lnTo>
                  <a:lnTo>
                    <a:pt x="160" y="72"/>
                  </a:lnTo>
                  <a:lnTo>
                    <a:pt x="160" y="72"/>
                  </a:lnTo>
                  <a:lnTo>
                    <a:pt x="160" y="69"/>
                  </a:lnTo>
                  <a:lnTo>
                    <a:pt x="158" y="65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2" y="58"/>
                  </a:lnTo>
                  <a:lnTo>
                    <a:pt x="152" y="55"/>
                  </a:lnTo>
                  <a:lnTo>
                    <a:pt x="153" y="48"/>
                  </a:lnTo>
                  <a:lnTo>
                    <a:pt x="155" y="41"/>
                  </a:lnTo>
                  <a:lnTo>
                    <a:pt x="155" y="37"/>
                  </a:lnTo>
                  <a:lnTo>
                    <a:pt x="155" y="37"/>
                  </a:lnTo>
                  <a:lnTo>
                    <a:pt x="153" y="34"/>
                  </a:lnTo>
                  <a:lnTo>
                    <a:pt x="152" y="31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0" y="21"/>
                  </a:lnTo>
                  <a:lnTo>
                    <a:pt x="149" y="21"/>
                  </a:lnTo>
                  <a:lnTo>
                    <a:pt x="140" y="21"/>
                  </a:lnTo>
                  <a:lnTo>
                    <a:pt x="140" y="21"/>
                  </a:lnTo>
                  <a:lnTo>
                    <a:pt x="136" y="21"/>
                  </a:lnTo>
                  <a:lnTo>
                    <a:pt x="135" y="20"/>
                  </a:lnTo>
                  <a:lnTo>
                    <a:pt x="133" y="18"/>
                  </a:lnTo>
                  <a:lnTo>
                    <a:pt x="133" y="18"/>
                  </a:lnTo>
                  <a:lnTo>
                    <a:pt x="128" y="17"/>
                  </a:lnTo>
                  <a:lnTo>
                    <a:pt x="125" y="17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18" y="21"/>
                  </a:lnTo>
                  <a:lnTo>
                    <a:pt x="116" y="27"/>
                  </a:lnTo>
                  <a:lnTo>
                    <a:pt x="115" y="31"/>
                  </a:lnTo>
                  <a:lnTo>
                    <a:pt x="115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06" y="32"/>
                  </a:lnTo>
                  <a:lnTo>
                    <a:pt x="95" y="35"/>
                  </a:lnTo>
                  <a:lnTo>
                    <a:pt x="95" y="35"/>
                  </a:lnTo>
                  <a:lnTo>
                    <a:pt x="91" y="35"/>
                  </a:lnTo>
                  <a:lnTo>
                    <a:pt x="88" y="34"/>
                  </a:lnTo>
                  <a:lnTo>
                    <a:pt x="85" y="31"/>
                  </a:lnTo>
                  <a:lnTo>
                    <a:pt x="82" y="25"/>
                  </a:lnTo>
                  <a:lnTo>
                    <a:pt x="82" y="25"/>
                  </a:lnTo>
                  <a:lnTo>
                    <a:pt x="79" y="21"/>
                  </a:lnTo>
                  <a:lnTo>
                    <a:pt x="76" y="18"/>
                  </a:lnTo>
                  <a:lnTo>
                    <a:pt x="75" y="17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5" y="8"/>
                  </a:lnTo>
                  <a:lnTo>
                    <a:pt x="75" y="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48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5" y="14"/>
                  </a:lnTo>
                  <a:lnTo>
                    <a:pt x="20" y="24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7" y="41"/>
                  </a:lnTo>
                  <a:lnTo>
                    <a:pt x="25" y="45"/>
                  </a:lnTo>
                  <a:lnTo>
                    <a:pt x="24" y="49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5" y="62"/>
                  </a:lnTo>
                  <a:lnTo>
                    <a:pt x="28" y="71"/>
                  </a:lnTo>
                  <a:lnTo>
                    <a:pt x="31" y="81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2" y="95"/>
                  </a:lnTo>
                  <a:lnTo>
                    <a:pt x="30" y="102"/>
                  </a:lnTo>
                  <a:lnTo>
                    <a:pt x="22" y="112"/>
                  </a:lnTo>
                  <a:lnTo>
                    <a:pt x="22" y="112"/>
                  </a:lnTo>
                  <a:lnTo>
                    <a:pt x="18" y="118"/>
                  </a:lnTo>
                  <a:lnTo>
                    <a:pt x="14" y="126"/>
                  </a:lnTo>
                  <a:lnTo>
                    <a:pt x="11" y="135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8" y="149"/>
                  </a:lnTo>
                  <a:lnTo>
                    <a:pt x="5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2" y="165"/>
                  </a:lnTo>
                  <a:lnTo>
                    <a:pt x="1" y="176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7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5" y="185"/>
                  </a:lnTo>
                  <a:lnTo>
                    <a:pt x="8" y="183"/>
                  </a:lnTo>
                  <a:lnTo>
                    <a:pt x="10" y="182"/>
                  </a:lnTo>
                  <a:lnTo>
                    <a:pt x="10" y="1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1" name="Freeform 197">
              <a:extLst>
                <a:ext uri="{FF2B5EF4-FFF2-40B4-BE49-F238E27FC236}">
                  <a16:creationId xmlns:a16="http://schemas.microsoft.com/office/drawing/2014/main" id="{6000DAD3-C220-00F6-3AFC-EDC989EA2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442" y="4579059"/>
              <a:ext cx="273761" cy="236766"/>
            </a:xfrm>
            <a:custGeom>
              <a:avLst/>
              <a:gdLst/>
              <a:ahLst/>
              <a:cxnLst>
                <a:cxn ang="0">
                  <a:pos x="136" y="4"/>
                </a:cxn>
                <a:cxn ang="0">
                  <a:pos x="126" y="1"/>
                </a:cxn>
                <a:cxn ang="0">
                  <a:pos x="111" y="3"/>
                </a:cxn>
                <a:cxn ang="0">
                  <a:pos x="108" y="7"/>
                </a:cxn>
                <a:cxn ang="0">
                  <a:pos x="106" y="12"/>
                </a:cxn>
                <a:cxn ang="0">
                  <a:pos x="102" y="20"/>
                </a:cxn>
                <a:cxn ang="0">
                  <a:pos x="105" y="24"/>
                </a:cxn>
                <a:cxn ang="0">
                  <a:pos x="104" y="40"/>
                </a:cxn>
                <a:cxn ang="0">
                  <a:pos x="99" y="52"/>
                </a:cxn>
                <a:cxn ang="0">
                  <a:pos x="104" y="61"/>
                </a:cxn>
                <a:cxn ang="0">
                  <a:pos x="111" y="67"/>
                </a:cxn>
                <a:cxn ang="0">
                  <a:pos x="121" y="64"/>
                </a:cxn>
                <a:cxn ang="0">
                  <a:pos x="123" y="68"/>
                </a:cxn>
                <a:cxn ang="0">
                  <a:pos x="123" y="78"/>
                </a:cxn>
                <a:cxn ang="0">
                  <a:pos x="121" y="82"/>
                </a:cxn>
                <a:cxn ang="0">
                  <a:pos x="109" y="82"/>
                </a:cxn>
                <a:cxn ang="0">
                  <a:pos x="105" y="75"/>
                </a:cxn>
                <a:cxn ang="0">
                  <a:pos x="101" y="67"/>
                </a:cxn>
                <a:cxn ang="0">
                  <a:pos x="91" y="65"/>
                </a:cxn>
                <a:cxn ang="0">
                  <a:pos x="82" y="57"/>
                </a:cxn>
                <a:cxn ang="0">
                  <a:pos x="78" y="57"/>
                </a:cxn>
                <a:cxn ang="0">
                  <a:pos x="77" y="59"/>
                </a:cxn>
                <a:cxn ang="0">
                  <a:pos x="69" y="61"/>
                </a:cxn>
                <a:cxn ang="0">
                  <a:pos x="62" y="59"/>
                </a:cxn>
                <a:cxn ang="0">
                  <a:pos x="55" y="57"/>
                </a:cxn>
                <a:cxn ang="0">
                  <a:pos x="51" y="52"/>
                </a:cxn>
                <a:cxn ang="0">
                  <a:pos x="49" y="48"/>
                </a:cxn>
                <a:cxn ang="0">
                  <a:pos x="41" y="49"/>
                </a:cxn>
                <a:cxn ang="0">
                  <a:pos x="37" y="47"/>
                </a:cxn>
                <a:cxn ang="0">
                  <a:pos x="32" y="42"/>
                </a:cxn>
                <a:cxn ang="0">
                  <a:pos x="1" y="78"/>
                </a:cxn>
                <a:cxn ang="0">
                  <a:pos x="18" y="156"/>
                </a:cxn>
                <a:cxn ang="0">
                  <a:pos x="47" y="153"/>
                </a:cxn>
                <a:cxn ang="0">
                  <a:pos x="48" y="158"/>
                </a:cxn>
                <a:cxn ang="0">
                  <a:pos x="57" y="158"/>
                </a:cxn>
                <a:cxn ang="0">
                  <a:pos x="77" y="160"/>
                </a:cxn>
                <a:cxn ang="0">
                  <a:pos x="84" y="152"/>
                </a:cxn>
                <a:cxn ang="0">
                  <a:pos x="94" y="142"/>
                </a:cxn>
                <a:cxn ang="0">
                  <a:pos x="106" y="133"/>
                </a:cxn>
                <a:cxn ang="0">
                  <a:pos x="108" y="129"/>
                </a:cxn>
                <a:cxn ang="0">
                  <a:pos x="118" y="123"/>
                </a:cxn>
                <a:cxn ang="0">
                  <a:pos x="129" y="111"/>
                </a:cxn>
                <a:cxn ang="0">
                  <a:pos x="173" y="95"/>
                </a:cxn>
                <a:cxn ang="0">
                  <a:pos x="170" y="88"/>
                </a:cxn>
                <a:cxn ang="0">
                  <a:pos x="172" y="72"/>
                </a:cxn>
                <a:cxn ang="0">
                  <a:pos x="178" y="69"/>
                </a:cxn>
                <a:cxn ang="0">
                  <a:pos x="179" y="68"/>
                </a:cxn>
                <a:cxn ang="0">
                  <a:pos x="178" y="55"/>
                </a:cxn>
                <a:cxn ang="0">
                  <a:pos x="179" y="41"/>
                </a:cxn>
                <a:cxn ang="0">
                  <a:pos x="183" y="40"/>
                </a:cxn>
                <a:cxn ang="0">
                  <a:pos x="182" y="30"/>
                </a:cxn>
                <a:cxn ang="0">
                  <a:pos x="173" y="18"/>
                </a:cxn>
                <a:cxn ang="0">
                  <a:pos x="156" y="12"/>
                </a:cxn>
                <a:cxn ang="0">
                  <a:pos x="142" y="7"/>
                </a:cxn>
              </a:cxnLst>
              <a:rect l="0" t="0" r="r" b="b"/>
              <a:pathLst>
                <a:path w="185" h="160">
                  <a:moveTo>
                    <a:pt x="142" y="7"/>
                  </a:moveTo>
                  <a:lnTo>
                    <a:pt x="142" y="7"/>
                  </a:lnTo>
                  <a:lnTo>
                    <a:pt x="136" y="4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09" y="3"/>
                  </a:lnTo>
                  <a:lnTo>
                    <a:pt x="108" y="4"/>
                  </a:lnTo>
                  <a:lnTo>
                    <a:pt x="108" y="7"/>
                  </a:lnTo>
                  <a:lnTo>
                    <a:pt x="108" y="10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4" y="15"/>
                  </a:lnTo>
                  <a:lnTo>
                    <a:pt x="102" y="18"/>
                  </a:lnTo>
                  <a:lnTo>
                    <a:pt x="102" y="20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5" y="24"/>
                  </a:lnTo>
                  <a:lnTo>
                    <a:pt x="105" y="3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2" y="44"/>
                  </a:lnTo>
                  <a:lnTo>
                    <a:pt x="101" y="48"/>
                  </a:lnTo>
                  <a:lnTo>
                    <a:pt x="99" y="52"/>
                  </a:lnTo>
                  <a:lnTo>
                    <a:pt x="99" y="54"/>
                  </a:lnTo>
                  <a:lnTo>
                    <a:pt x="99" y="54"/>
                  </a:lnTo>
                  <a:lnTo>
                    <a:pt x="104" y="61"/>
                  </a:lnTo>
                  <a:lnTo>
                    <a:pt x="106" y="65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3" y="67"/>
                  </a:lnTo>
                  <a:lnTo>
                    <a:pt x="116" y="67"/>
                  </a:lnTo>
                  <a:lnTo>
                    <a:pt x="121" y="64"/>
                  </a:lnTo>
                  <a:lnTo>
                    <a:pt x="121" y="64"/>
                  </a:lnTo>
                  <a:lnTo>
                    <a:pt x="122" y="65"/>
                  </a:lnTo>
                  <a:lnTo>
                    <a:pt x="123" y="68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8"/>
                  </a:lnTo>
                  <a:lnTo>
                    <a:pt x="122" y="81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16" y="84"/>
                  </a:lnTo>
                  <a:lnTo>
                    <a:pt x="112" y="84"/>
                  </a:lnTo>
                  <a:lnTo>
                    <a:pt x="109" y="82"/>
                  </a:lnTo>
                  <a:lnTo>
                    <a:pt x="109" y="82"/>
                  </a:lnTo>
                  <a:lnTo>
                    <a:pt x="106" y="79"/>
                  </a:lnTo>
                  <a:lnTo>
                    <a:pt x="105" y="75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01" y="67"/>
                  </a:lnTo>
                  <a:lnTo>
                    <a:pt x="98" y="67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5"/>
                  </a:lnTo>
                  <a:lnTo>
                    <a:pt x="85" y="62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1" y="55"/>
                  </a:lnTo>
                  <a:lnTo>
                    <a:pt x="78" y="57"/>
                  </a:lnTo>
                  <a:lnTo>
                    <a:pt x="77" y="58"/>
                  </a:lnTo>
                  <a:lnTo>
                    <a:pt x="77" y="59"/>
                  </a:lnTo>
                  <a:lnTo>
                    <a:pt x="77" y="59"/>
                  </a:lnTo>
                  <a:lnTo>
                    <a:pt x="75" y="61"/>
                  </a:lnTo>
                  <a:lnTo>
                    <a:pt x="74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7" y="61"/>
                  </a:lnTo>
                  <a:lnTo>
                    <a:pt x="62" y="59"/>
                  </a:lnTo>
                  <a:lnTo>
                    <a:pt x="58" y="57"/>
                  </a:lnTo>
                  <a:lnTo>
                    <a:pt x="55" y="57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2" y="55"/>
                  </a:lnTo>
                  <a:lnTo>
                    <a:pt x="51" y="52"/>
                  </a:lnTo>
                  <a:lnTo>
                    <a:pt x="51" y="49"/>
                  </a:lnTo>
                  <a:lnTo>
                    <a:pt x="51" y="49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1" y="49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49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5" y="45"/>
                  </a:lnTo>
                  <a:lnTo>
                    <a:pt x="32" y="42"/>
                  </a:lnTo>
                  <a:lnTo>
                    <a:pt x="30" y="74"/>
                  </a:lnTo>
                  <a:lnTo>
                    <a:pt x="25" y="78"/>
                  </a:lnTo>
                  <a:lnTo>
                    <a:pt x="1" y="78"/>
                  </a:lnTo>
                  <a:lnTo>
                    <a:pt x="0" y="131"/>
                  </a:lnTo>
                  <a:lnTo>
                    <a:pt x="18" y="156"/>
                  </a:lnTo>
                  <a:lnTo>
                    <a:pt x="18" y="156"/>
                  </a:lnTo>
                  <a:lnTo>
                    <a:pt x="35" y="153"/>
                  </a:lnTo>
                  <a:lnTo>
                    <a:pt x="44" y="153"/>
                  </a:lnTo>
                  <a:lnTo>
                    <a:pt x="47" y="153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67" y="159"/>
                  </a:lnTo>
                  <a:lnTo>
                    <a:pt x="72" y="160"/>
                  </a:lnTo>
                  <a:lnTo>
                    <a:pt x="77" y="160"/>
                  </a:lnTo>
                  <a:lnTo>
                    <a:pt x="77" y="160"/>
                  </a:lnTo>
                  <a:lnTo>
                    <a:pt x="81" y="158"/>
                  </a:lnTo>
                  <a:lnTo>
                    <a:pt x="84" y="152"/>
                  </a:lnTo>
                  <a:lnTo>
                    <a:pt x="89" y="146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8" y="141"/>
                  </a:lnTo>
                  <a:lnTo>
                    <a:pt x="104" y="136"/>
                  </a:lnTo>
                  <a:lnTo>
                    <a:pt x="106" y="133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29"/>
                  </a:lnTo>
                  <a:lnTo>
                    <a:pt x="109" y="126"/>
                  </a:lnTo>
                  <a:lnTo>
                    <a:pt x="112" y="125"/>
                  </a:lnTo>
                  <a:lnTo>
                    <a:pt x="118" y="123"/>
                  </a:lnTo>
                  <a:lnTo>
                    <a:pt x="131" y="122"/>
                  </a:lnTo>
                  <a:lnTo>
                    <a:pt x="132" y="122"/>
                  </a:lnTo>
                  <a:lnTo>
                    <a:pt x="129" y="111"/>
                  </a:lnTo>
                  <a:lnTo>
                    <a:pt x="129" y="111"/>
                  </a:lnTo>
                  <a:lnTo>
                    <a:pt x="173" y="95"/>
                  </a:lnTo>
                  <a:lnTo>
                    <a:pt x="173" y="95"/>
                  </a:lnTo>
                  <a:lnTo>
                    <a:pt x="170" y="89"/>
                  </a:lnTo>
                  <a:lnTo>
                    <a:pt x="170" y="88"/>
                  </a:lnTo>
                  <a:lnTo>
                    <a:pt x="170" y="88"/>
                  </a:lnTo>
                  <a:lnTo>
                    <a:pt x="172" y="85"/>
                  </a:lnTo>
                  <a:lnTo>
                    <a:pt x="172" y="81"/>
                  </a:lnTo>
                  <a:lnTo>
                    <a:pt x="172" y="72"/>
                  </a:lnTo>
                  <a:lnTo>
                    <a:pt x="172" y="72"/>
                  </a:lnTo>
                  <a:lnTo>
                    <a:pt x="175" y="71"/>
                  </a:lnTo>
                  <a:lnTo>
                    <a:pt x="178" y="69"/>
                  </a:lnTo>
                  <a:lnTo>
                    <a:pt x="179" y="69"/>
                  </a:lnTo>
                  <a:lnTo>
                    <a:pt x="180" y="68"/>
                  </a:lnTo>
                  <a:lnTo>
                    <a:pt x="179" y="68"/>
                  </a:lnTo>
                  <a:lnTo>
                    <a:pt x="179" y="68"/>
                  </a:lnTo>
                  <a:lnTo>
                    <a:pt x="178" y="62"/>
                  </a:lnTo>
                  <a:lnTo>
                    <a:pt x="178" y="55"/>
                  </a:lnTo>
                  <a:lnTo>
                    <a:pt x="178" y="47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0" y="40"/>
                  </a:lnTo>
                  <a:lnTo>
                    <a:pt x="182" y="40"/>
                  </a:lnTo>
                  <a:lnTo>
                    <a:pt x="183" y="40"/>
                  </a:lnTo>
                  <a:lnTo>
                    <a:pt x="185" y="38"/>
                  </a:lnTo>
                  <a:lnTo>
                    <a:pt x="185" y="38"/>
                  </a:lnTo>
                  <a:lnTo>
                    <a:pt x="182" y="3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3" y="18"/>
                  </a:lnTo>
                  <a:lnTo>
                    <a:pt x="168" y="15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49" y="8"/>
                  </a:lnTo>
                  <a:lnTo>
                    <a:pt x="145" y="7"/>
                  </a:lnTo>
                  <a:lnTo>
                    <a:pt x="142" y="7"/>
                  </a:lnTo>
                  <a:lnTo>
                    <a:pt x="142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2" name="Freeform 198">
              <a:extLst>
                <a:ext uri="{FF2B5EF4-FFF2-40B4-BE49-F238E27FC236}">
                  <a16:creationId xmlns:a16="http://schemas.microsoft.com/office/drawing/2014/main" id="{0EE7C7FF-CFF5-B9DC-6B6A-234E0B02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739" y="4407404"/>
              <a:ext cx="44394" cy="38474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3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6"/>
                </a:cxn>
                <a:cxn ang="0">
                  <a:pos x="7" y="6"/>
                </a:cxn>
                <a:cxn ang="0">
                  <a:pos x="4" y="8"/>
                </a:cxn>
                <a:cxn ang="0">
                  <a:pos x="3" y="12"/>
                </a:cxn>
                <a:cxn ang="0">
                  <a:pos x="3" y="16"/>
                </a:cxn>
                <a:cxn ang="0">
                  <a:pos x="3" y="16"/>
                </a:cxn>
                <a:cxn ang="0">
                  <a:pos x="2" y="18"/>
                </a:cxn>
                <a:cxn ang="0">
                  <a:pos x="0" y="1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9" y="26"/>
                </a:cxn>
                <a:cxn ang="0">
                  <a:pos x="9" y="26"/>
                </a:cxn>
                <a:cxn ang="0">
                  <a:pos x="13" y="26"/>
                </a:cxn>
                <a:cxn ang="0">
                  <a:pos x="16" y="25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23" y="20"/>
                </a:cxn>
                <a:cxn ang="0">
                  <a:pos x="29" y="20"/>
                </a:cxn>
                <a:cxn ang="0">
                  <a:pos x="30" y="19"/>
                </a:cxn>
                <a:cxn ang="0">
                  <a:pos x="30" y="18"/>
                </a:cxn>
                <a:cxn ang="0">
                  <a:pos x="30" y="18"/>
                </a:cxn>
                <a:cxn ang="0">
                  <a:pos x="30" y="15"/>
                </a:cxn>
                <a:cxn ang="0">
                  <a:pos x="30" y="10"/>
                </a:cxn>
                <a:cxn ang="0">
                  <a:pos x="29" y="8"/>
                </a:cxn>
                <a:cxn ang="0">
                  <a:pos x="26" y="0"/>
                </a:cxn>
              </a:cxnLst>
              <a:rect l="0" t="0" r="r" b="b"/>
              <a:pathLst>
                <a:path w="30" h="26">
                  <a:moveTo>
                    <a:pt x="26" y="0"/>
                  </a:moveTo>
                  <a:lnTo>
                    <a:pt x="26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3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6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12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13" y="26"/>
                  </a:lnTo>
                  <a:lnTo>
                    <a:pt x="16" y="25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3" y="20"/>
                  </a:lnTo>
                  <a:lnTo>
                    <a:pt x="29" y="20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5"/>
                  </a:lnTo>
                  <a:lnTo>
                    <a:pt x="30" y="10"/>
                  </a:lnTo>
                  <a:lnTo>
                    <a:pt x="29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3" name="Freeform 199">
              <a:extLst>
                <a:ext uri="{FF2B5EF4-FFF2-40B4-BE49-F238E27FC236}">
                  <a16:creationId xmlns:a16="http://schemas.microsoft.com/office/drawing/2014/main" id="{9DA31383-247F-8963-DD2E-8555D9F7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817" y="4092211"/>
              <a:ext cx="244165" cy="328512"/>
            </a:xfrm>
            <a:custGeom>
              <a:avLst/>
              <a:gdLst/>
              <a:ahLst/>
              <a:cxnLst>
                <a:cxn ang="0">
                  <a:pos x="38" y="40"/>
                </a:cxn>
                <a:cxn ang="0">
                  <a:pos x="47" y="48"/>
                </a:cxn>
                <a:cxn ang="0">
                  <a:pos x="48" y="50"/>
                </a:cxn>
                <a:cxn ang="0">
                  <a:pos x="81" y="61"/>
                </a:cxn>
                <a:cxn ang="0">
                  <a:pos x="95" y="66"/>
                </a:cxn>
                <a:cxn ang="0">
                  <a:pos x="104" y="66"/>
                </a:cxn>
                <a:cxn ang="0">
                  <a:pos x="109" y="68"/>
                </a:cxn>
                <a:cxn ang="0">
                  <a:pos x="109" y="70"/>
                </a:cxn>
                <a:cxn ang="0">
                  <a:pos x="67" y="112"/>
                </a:cxn>
                <a:cxn ang="0">
                  <a:pos x="59" y="115"/>
                </a:cxn>
                <a:cxn ang="0">
                  <a:pos x="48" y="115"/>
                </a:cxn>
                <a:cxn ang="0">
                  <a:pos x="41" y="117"/>
                </a:cxn>
                <a:cxn ang="0">
                  <a:pos x="30" y="125"/>
                </a:cxn>
                <a:cxn ang="0">
                  <a:pos x="27" y="127"/>
                </a:cxn>
                <a:cxn ang="0">
                  <a:pos x="7" y="139"/>
                </a:cxn>
                <a:cxn ang="0">
                  <a:pos x="0" y="209"/>
                </a:cxn>
                <a:cxn ang="0">
                  <a:pos x="8" y="222"/>
                </a:cxn>
                <a:cxn ang="0">
                  <a:pos x="44" y="184"/>
                </a:cxn>
                <a:cxn ang="0">
                  <a:pos x="52" y="175"/>
                </a:cxn>
                <a:cxn ang="0">
                  <a:pos x="72" y="162"/>
                </a:cxn>
                <a:cxn ang="0">
                  <a:pos x="79" y="157"/>
                </a:cxn>
                <a:cxn ang="0">
                  <a:pos x="101" y="135"/>
                </a:cxn>
                <a:cxn ang="0">
                  <a:pos x="112" y="124"/>
                </a:cxn>
                <a:cxn ang="0">
                  <a:pos x="128" y="100"/>
                </a:cxn>
                <a:cxn ang="0">
                  <a:pos x="131" y="94"/>
                </a:cxn>
                <a:cxn ang="0">
                  <a:pos x="135" y="81"/>
                </a:cxn>
                <a:cxn ang="0">
                  <a:pos x="145" y="68"/>
                </a:cxn>
                <a:cxn ang="0">
                  <a:pos x="153" y="53"/>
                </a:cxn>
                <a:cxn ang="0">
                  <a:pos x="159" y="37"/>
                </a:cxn>
                <a:cxn ang="0">
                  <a:pos x="160" y="31"/>
                </a:cxn>
                <a:cxn ang="0">
                  <a:pos x="163" y="17"/>
                </a:cxn>
                <a:cxn ang="0">
                  <a:pos x="165" y="9"/>
                </a:cxn>
                <a:cxn ang="0">
                  <a:pos x="163" y="3"/>
                </a:cxn>
                <a:cxn ang="0">
                  <a:pos x="158" y="0"/>
                </a:cxn>
                <a:cxn ang="0">
                  <a:pos x="155" y="3"/>
                </a:cxn>
                <a:cxn ang="0">
                  <a:pos x="149" y="7"/>
                </a:cxn>
                <a:cxn ang="0">
                  <a:pos x="129" y="13"/>
                </a:cxn>
                <a:cxn ang="0">
                  <a:pos x="118" y="13"/>
                </a:cxn>
                <a:cxn ang="0">
                  <a:pos x="96" y="16"/>
                </a:cxn>
                <a:cxn ang="0">
                  <a:pos x="92" y="19"/>
                </a:cxn>
                <a:cxn ang="0">
                  <a:pos x="88" y="21"/>
                </a:cxn>
                <a:cxn ang="0">
                  <a:pos x="77" y="21"/>
                </a:cxn>
                <a:cxn ang="0">
                  <a:pos x="72" y="23"/>
                </a:cxn>
                <a:cxn ang="0">
                  <a:pos x="67" y="26"/>
                </a:cxn>
                <a:cxn ang="0">
                  <a:pos x="55" y="27"/>
                </a:cxn>
                <a:cxn ang="0">
                  <a:pos x="48" y="24"/>
                </a:cxn>
                <a:cxn ang="0">
                  <a:pos x="45" y="21"/>
                </a:cxn>
                <a:cxn ang="0">
                  <a:pos x="37" y="11"/>
                </a:cxn>
                <a:cxn ang="0">
                  <a:pos x="31" y="20"/>
                </a:cxn>
                <a:cxn ang="0">
                  <a:pos x="28" y="26"/>
                </a:cxn>
                <a:cxn ang="0">
                  <a:pos x="32" y="34"/>
                </a:cxn>
                <a:cxn ang="0">
                  <a:pos x="38" y="40"/>
                </a:cxn>
              </a:cxnLst>
              <a:rect l="0" t="0" r="r" b="b"/>
              <a:pathLst>
                <a:path w="165" h="222">
                  <a:moveTo>
                    <a:pt x="38" y="40"/>
                  </a:moveTo>
                  <a:lnTo>
                    <a:pt x="38" y="40"/>
                  </a:lnTo>
                  <a:lnTo>
                    <a:pt x="44" y="46"/>
                  </a:lnTo>
                  <a:lnTo>
                    <a:pt x="47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62" y="54"/>
                  </a:lnTo>
                  <a:lnTo>
                    <a:pt x="81" y="61"/>
                  </a:lnTo>
                  <a:lnTo>
                    <a:pt x="81" y="61"/>
                  </a:lnTo>
                  <a:lnTo>
                    <a:pt x="95" y="66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08" y="67"/>
                  </a:lnTo>
                  <a:lnTo>
                    <a:pt x="109" y="68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2" y="115"/>
                  </a:lnTo>
                  <a:lnTo>
                    <a:pt x="59" y="115"/>
                  </a:lnTo>
                  <a:lnTo>
                    <a:pt x="48" y="115"/>
                  </a:lnTo>
                  <a:lnTo>
                    <a:pt x="48" y="115"/>
                  </a:lnTo>
                  <a:lnTo>
                    <a:pt x="44" y="117"/>
                  </a:lnTo>
                  <a:lnTo>
                    <a:pt x="41" y="117"/>
                  </a:lnTo>
                  <a:lnTo>
                    <a:pt x="35" y="121"/>
                  </a:lnTo>
                  <a:lnTo>
                    <a:pt x="30" y="125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14" y="128"/>
                  </a:lnTo>
                  <a:lnTo>
                    <a:pt x="7" y="139"/>
                  </a:lnTo>
                  <a:lnTo>
                    <a:pt x="0" y="151"/>
                  </a:lnTo>
                  <a:lnTo>
                    <a:pt x="0" y="209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24" y="205"/>
                  </a:lnTo>
                  <a:lnTo>
                    <a:pt x="44" y="184"/>
                  </a:lnTo>
                  <a:lnTo>
                    <a:pt x="44" y="184"/>
                  </a:lnTo>
                  <a:lnTo>
                    <a:pt x="52" y="175"/>
                  </a:lnTo>
                  <a:lnTo>
                    <a:pt x="59" y="169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79" y="157"/>
                  </a:lnTo>
                  <a:lnTo>
                    <a:pt x="89" y="148"/>
                  </a:lnTo>
                  <a:lnTo>
                    <a:pt x="101" y="135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23" y="107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1" y="94"/>
                  </a:lnTo>
                  <a:lnTo>
                    <a:pt x="132" y="87"/>
                  </a:lnTo>
                  <a:lnTo>
                    <a:pt x="135" y="81"/>
                  </a:lnTo>
                  <a:lnTo>
                    <a:pt x="145" y="68"/>
                  </a:lnTo>
                  <a:lnTo>
                    <a:pt x="145" y="68"/>
                  </a:lnTo>
                  <a:lnTo>
                    <a:pt x="149" y="61"/>
                  </a:lnTo>
                  <a:lnTo>
                    <a:pt x="153" y="53"/>
                  </a:lnTo>
                  <a:lnTo>
                    <a:pt x="158" y="43"/>
                  </a:lnTo>
                  <a:lnTo>
                    <a:pt x="159" y="37"/>
                  </a:lnTo>
                  <a:lnTo>
                    <a:pt x="159" y="37"/>
                  </a:lnTo>
                  <a:lnTo>
                    <a:pt x="160" y="31"/>
                  </a:lnTo>
                  <a:lnTo>
                    <a:pt x="162" y="24"/>
                  </a:lnTo>
                  <a:lnTo>
                    <a:pt x="163" y="17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6"/>
                  </a:lnTo>
                  <a:lnTo>
                    <a:pt x="163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5" y="3"/>
                  </a:lnTo>
                  <a:lnTo>
                    <a:pt x="155" y="3"/>
                  </a:lnTo>
                  <a:lnTo>
                    <a:pt x="152" y="6"/>
                  </a:lnTo>
                  <a:lnTo>
                    <a:pt x="149" y="7"/>
                  </a:lnTo>
                  <a:lnTo>
                    <a:pt x="141" y="10"/>
                  </a:lnTo>
                  <a:lnTo>
                    <a:pt x="129" y="13"/>
                  </a:lnTo>
                  <a:lnTo>
                    <a:pt x="118" y="13"/>
                  </a:lnTo>
                  <a:lnTo>
                    <a:pt x="118" y="13"/>
                  </a:lnTo>
                  <a:lnTo>
                    <a:pt x="102" y="14"/>
                  </a:lnTo>
                  <a:lnTo>
                    <a:pt x="96" y="16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1" y="20"/>
                  </a:lnTo>
                  <a:lnTo>
                    <a:pt x="88" y="21"/>
                  </a:lnTo>
                  <a:lnTo>
                    <a:pt x="82" y="21"/>
                  </a:lnTo>
                  <a:lnTo>
                    <a:pt x="77" y="21"/>
                  </a:lnTo>
                  <a:lnTo>
                    <a:pt x="74" y="21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67" y="26"/>
                  </a:lnTo>
                  <a:lnTo>
                    <a:pt x="59" y="29"/>
                  </a:lnTo>
                  <a:lnTo>
                    <a:pt x="55" y="27"/>
                  </a:lnTo>
                  <a:lnTo>
                    <a:pt x="51" y="27"/>
                  </a:lnTo>
                  <a:lnTo>
                    <a:pt x="48" y="24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1" y="16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1" y="20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32" y="34"/>
                  </a:lnTo>
                  <a:lnTo>
                    <a:pt x="35" y="37"/>
                  </a:lnTo>
                  <a:lnTo>
                    <a:pt x="38" y="40"/>
                  </a:lnTo>
                  <a:lnTo>
                    <a:pt x="38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4" name="Freeform 200">
              <a:extLst>
                <a:ext uri="{FF2B5EF4-FFF2-40B4-BE49-F238E27FC236}">
                  <a16:creationId xmlns:a16="http://schemas.microsoft.com/office/drawing/2014/main" id="{6735AB20-C4DD-F3F7-B779-05BBD3ECA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162" y="3485500"/>
              <a:ext cx="285599" cy="227887"/>
            </a:xfrm>
            <a:custGeom>
              <a:avLst/>
              <a:gdLst/>
              <a:ahLst/>
              <a:cxnLst>
                <a:cxn ang="0">
                  <a:pos x="71" y="131"/>
                </a:cxn>
                <a:cxn ang="0">
                  <a:pos x="82" y="123"/>
                </a:cxn>
                <a:cxn ang="0">
                  <a:pos x="99" y="114"/>
                </a:cxn>
                <a:cxn ang="0">
                  <a:pos x="107" y="111"/>
                </a:cxn>
                <a:cxn ang="0">
                  <a:pos x="108" y="110"/>
                </a:cxn>
                <a:cxn ang="0">
                  <a:pos x="121" y="108"/>
                </a:cxn>
                <a:cxn ang="0">
                  <a:pos x="129" y="103"/>
                </a:cxn>
                <a:cxn ang="0">
                  <a:pos x="131" y="97"/>
                </a:cxn>
                <a:cxn ang="0">
                  <a:pos x="142" y="94"/>
                </a:cxn>
                <a:cxn ang="0">
                  <a:pos x="148" y="91"/>
                </a:cxn>
                <a:cxn ang="0">
                  <a:pos x="151" y="90"/>
                </a:cxn>
                <a:cxn ang="0">
                  <a:pos x="151" y="80"/>
                </a:cxn>
                <a:cxn ang="0">
                  <a:pos x="156" y="76"/>
                </a:cxn>
                <a:cxn ang="0">
                  <a:pos x="165" y="73"/>
                </a:cxn>
                <a:cxn ang="0">
                  <a:pos x="166" y="70"/>
                </a:cxn>
                <a:cxn ang="0">
                  <a:pos x="189" y="69"/>
                </a:cxn>
                <a:cxn ang="0">
                  <a:pos x="192" y="67"/>
                </a:cxn>
                <a:cxn ang="0">
                  <a:pos x="191" y="57"/>
                </a:cxn>
                <a:cxn ang="0">
                  <a:pos x="186" y="52"/>
                </a:cxn>
                <a:cxn ang="0">
                  <a:pos x="186" y="37"/>
                </a:cxn>
                <a:cxn ang="0">
                  <a:pos x="183" y="25"/>
                </a:cxn>
                <a:cxn ang="0">
                  <a:pos x="178" y="16"/>
                </a:cxn>
                <a:cxn ang="0">
                  <a:pos x="169" y="13"/>
                </a:cxn>
                <a:cxn ang="0">
                  <a:pos x="159" y="12"/>
                </a:cxn>
                <a:cxn ang="0">
                  <a:pos x="135" y="10"/>
                </a:cxn>
                <a:cxn ang="0">
                  <a:pos x="128" y="5"/>
                </a:cxn>
                <a:cxn ang="0">
                  <a:pos x="118" y="2"/>
                </a:cxn>
                <a:cxn ang="0">
                  <a:pos x="109" y="16"/>
                </a:cxn>
                <a:cxn ang="0">
                  <a:pos x="99" y="35"/>
                </a:cxn>
                <a:cxn ang="0">
                  <a:pos x="81" y="44"/>
                </a:cxn>
                <a:cxn ang="0">
                  <a:pos x="74" y="46"/>
                </a:cxn>
                <a:cxn ang="0">
                  <a:pos x="67" y="56"/>
                </a:cxn>
                <a:cxn ang="0">
                  <a:pos x="61" y="63"/>
                </a:cxn>
                <a:cxn ang="0">
                  <a:pos x="54" y="74"/>
                </a:cxn>
                <a:cxn ang="0">
                  <a:pos x="51" y="80"/>
                </a:cxn>
                <a:cxn ang="0">
                  <a:pos x="54" y="100"/>
                </a:cxn>
                <a:cxn ang="0">
                  <a:pos x="54" y="106"/>
                </a:cxn>
                <a:cxn ang="0">
                  <a:pos x="35" y="126"/>
                </a:cxn>
                <a:cxn ang="0">
                  <a:pos x="25" y="134"/>
                </a:cxn>
                <a:cxn ang="0">
                  <a:pos x="13" y="141"/>
                </a:cxn>
                <a:cxn ang="0">
                  <a:pos x="0" y="147"/>
                </a:cxn>
                <a:cxn ang="0">
                  <a:pos x="67" y="148"/>
                </a:cxn>
                <a:cxn ang="0">
                  <a:pos x="71" y="154"/>
                </a:cxn>
              </a:cxnLst>
              <a:rect l="0" t="0" r="r" b="b"/>
              <a:pathLst>
                <a:path w="193" h="154">
                  <a:moveTo>
                    <a:pt x="71" y="154"/>
                  </a:moveTo>
                  <a:lnTo>
                    <a:pt x="71" y="154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5" y="128"/>
                  </a:lnTo>
                  <a:lnTo>
                    <a:pt x="82" y="123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9" y="114"/>
                  </a:lnTo>
                  <a:lnTo>
                    <a:pt x="104" y="114"/>
                  </a:lnTo>
                  <a:lnTo>
                    <a:pt x="107" y="114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08" y="110"/>
                  </a:lnTo>
                  <a:lnTo>
                    <a:pt x="108" y="110"/>
                  </a:lnTo>
                  <a:lnTo>
                    <a:pt x="112" y="108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5" y="107"/>
                  </a:lnTo>
                  <a:lnTo>
                    <a:pt x="128" y="106"/>
                  </a:lnTo>
                  <a:lnTo>
                    <a:pt x="129" y="103"/>
                  </a:lnTo>
                  <a:lnTo>
                    <a:pt x="129" y="99"/>
                  </a:lnTo>
                  <a:lnTo>
                    <a:pt x="129" y="99"/>
                  </a:lnTo>
                  <a:lnTo>
                    <a:pt x="131" y="97"/>
                  </a:lnTo>
                  <a:lnTo>
                    <a:pt x="134" y="96"/>
                  </a:lnTo>
                  <a:lnTo>
                    <a:pt x="142" y="94"/>
                  </a:lnTo>
                  <a:lnTo>
                    <a:pt x="142" y="94"/>
                  </a:lnTo>
                  <a:lnTo>
                    <a:pt x="145" y="94"/>
                  </a:lnTo>
                  <a:lnTo>
                    <a:pt x="146" y="93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51" y="90"/>
                  </a:lnTo>
                  <a:lnTo>
                    <a:pt x="151" y="87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2" y="76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59" y="76"/>
                  </a:lnTo>
                  <a:lnTo>
                    <a:pt x="163" y="74"/>
                  </a:lnTo>
                  <a:lnTo>
                    <a:pt x="165" y="73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9" y="69"/>
                  </a:lnTo>
                  <a:lnTo>
                    <a:pt x="176" y="69"/>
                  </a:lnTo>
                  <a:lnTo>
                    <a:pt x="189" y="69"/>
                  </a:lnTo>
                  <a:lnTo>
                    <a:pt x="189" y="69"/>
                  </a:lnTo>
                  <a:lnTo>
                    <a:pt x="192" y="69"/>
                  </a:lnTo>
                  <a:lnTo>
                    <a:pt x="192" y="67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1" y="57"/>
                  </a:lnTo>
                  <a:lnTo>
                    <a:pt x="189" y="53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5" y="50"/>
                  </a:lnTo>
                  <a:lnTo>
                    <a:pt x="185" y="4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5" y="29"/>
                  </a:lnTo>
                  <a:lnTo>
                    <a:pt x="183" y="25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78" y="16"/>
                  </a:lnTo>
                  <a:lnTo>
                    <a:pt x="178" y="16"/>
                  </a:lnTo>
                  <a:lnTo>
                    <a:pt x="173" y="15"/>
                  </a:lnTo>
                  <a:lnTo>
                    <a:pt x="169" y="13"/>
                  </a:lnTo>
                  <a:lnTo>
                    <a:pt x="165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45" y="13"/>
                  </a:lnTo>
                  <a:lnTo>
                    <a:pt x="138" y="12"/>
                  </a:lnTo>
                  <a:lnTo>
                    <a:pt x="135" y="10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28" y="5"/>
                  </a:lnTo>
                  <a:lnTo>
                    <a:pt x="124" y="2"/>
                  </a:lnTo>
                  <a:lnTo>
                    <a:pt x="121" y="0"/>
                  </a:lnTo>
                  <a:lnTo>
                    <a:pt x="118" y="2"/>
                  </a:lnTo>
                  <a:lnTo>
                    <a:pt x="118" y="2"/>
                  </a:lnTo>
                  <a:lnTo>
                    <a:pt x="114" y="6"/>
                  </a:lnTo>
                  <a:lnTo>
                    <a:pt x="109" y="16"/>
                  </a:lnTo>
                  <a:lnTo>
                    <a:pt x="104" y="26"/>
                  </a:lnTo>
                  <a:lnTo>
                    <a:pt x="99" y="35"/>
                  </a:lnTo>
                  <a:lnTo>
                    <a:pt x="99" y="35"/>
                  </a:lnTo>
                  <a:lnTo>
                    <a:pt x="95" y="39"/>
                  </a:lnTo>
                  <a:lnTo>
                    <a:pt x="88" y="43"/>
                  </a:lnTo>
                  <a:lnTo>
                    <a:pt x="81" y="44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1" y="47"/>
                  </a:lnTo>
                  <a:lnTo>
                    <a:pt x="70" y="52"/>
                  </a:lnTo>
                  <a:lnTo>
                    <a:pt x="67" y="56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1" y="63"/>
                  </a:lnTo>
                  <a:lnTo>
                    <a:pt x="60" y="67"/>
                  </a:lnTo>
                  <a:lnTo>
                    <a:pt x="58" y="72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3" y="77"/>
                  </a:lnTo>
                  <a:lnTo>
                    <a:pt x="51" y="80"/>
                  </a:lnTo>
                  <a:lnTo>
                    <a:pt x="51" y="87"/>
                  </a:lnTo>
                  <a:lnTo>
                    <a:pt x="53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5" y="101"/>
                  </a:lnTo>
                  <a:lnTo>
                    <a:pt x="54" y="106"/>
                  </a:lnTo>
                  <a:lnTo>
                    <a:pt x="50" y="113"/>
                  </a:lnTo>
                  <a:lnTo>
                    <a:pt x="43" y="120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0" y="130"/>
                  </a:lnTo>
                  <a:lnTo>
                    <a:pt x="25" y="134"/>
                  </a:lnTo>
                  <a:lnTo>
                    <a:pt x="20" y="138"/>
                  </a:lnTo>
                  <a:lnTo>
                    <a:pt x="13" y="141"/>
                  </a:lnTo>
                  <a:lnTo>
                    <a:pt x="13" y="141"/>
                  </a:lnTo>
                  <a:lnTo>
                    <a:pt x="6" y="144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60" y="147"/>
                  </a:lnTo>
                  <a:lnTo>
                    <a:pt x="60" y="147"/>
                  </a:lnTo>
                  <a:lnTo>
                    <a:pt x="67" y="148"/>
                  </a:lnTo>
                  <a:lnTo>
                    <a:pt x="70" y="150"/>
                  </a:lnTo>
                  <a:lnTo>
                    <a:pt x="71" y="154"/>
                  </a:lnTo>
                  <a:lnTo>
                    <a:pt x="71" y="1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5" name="Freeform 201">
              <a:extLst>
                <a:ext uri="{FF2B5EF4-FFF2-40B4-BE49-F238E27FC236}">
                  <a16:creationId xmlns:a16="http://schemas.microsoft.com/office/drawing/2014/main" id="{FF49A94C-43EF-D7DC-673D-92BA3A67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971" y="3445545"/>
              <a:ext cx="99146" cy="192372"/>
            </a:xfrm>
            <a:custGeom>
              <a:avLst/>
              <a:gdLst/>
              <a:ahLst/>
              <a:cxnLst>
                <a:cxn ang="0">
                  <a:pos x="17" y="32"/>
                </a:cxn>
                <a:cxn ang="0">
                  <a:pos x="17" y="42"/>
                </a:cxn>
                <a:cxn ang="0">
                  <a:pos x="13" y="49"/>
                </a:cxn>
                <a:cxn ang="0">
                  <a:pos x="10" y="52"/>
                </a:cxn>
                <a:cxn ang="0">
                  <a:pos x="5" y="59"/>
                </a:cxn>
                <a:cxn ang="0">
                  <a:pos x="2" y="60"/>
                </a:cxn>
                <a:cxn ang="0">
                  <a:pos x="0" y="62"/>
                </a:cxn>
                <a:cxn ang="0">
                  <a:pos x="5" y="73"/>
                </a:cxn>
                <a:cxn ang="0">
                  <a:pos x="9" y="77"/>
                </a:cxn>
                <a:cxn ang="0">
                  <a:pos x="15" y="81"/>
                </a:cxn>
                <a:cxn ang="0">
                  <a:pos x="16" y="87"/>
                </a:cxn>
                <a:cxn ang="0">
                  <a:pos x="20" y="91"/>
                </a:cxn>
                <a:cxn ang="0">
                  <a:pos x="27" y="97"/>
                </a:cxn>
                <a:cxn ang="0">
                  <a:pos x="30" y="101"/>
                </a:cxn>
                <a:cxn ang="0">
                  <a:pos x="34" y="118"/>
                </a:cxn>
                <a:cxn ang="0">
                  <a:pos x="36" y="126"/>
                </a:cxn>
                <a:cxn ang="0">
                  <a:pos x="37" y="130"/>
                </a:cxn>
                <a:cxn ang="0">
                  <a:pos x="43" y="123"/>
                </a:cxn>
                <a:cxn ang="0">
                  <a:pos x="46" y="116"/>
                </a:cxn>
                <a:cxn ang="0">
                  <a:pos x="46" y="110"/>
                </a:cxn>
                <a:cxn ang="0">
                  <a:pos x="47" y="103"/>
                </a:cxn>
                <a:cxn ang="0">
                  <a:pos x="54" y="97"/>
                </a:cxn>
                <a:cxn ang="0">
                  <a:pos x="60" y="91"/>
                </a:cxn>
                <a:cxn ang="0">
                  <a:pos x="66" y="90"/>
                </a:cxn>
                <a:cxn ang="0">
                  <a:pos x="67" y="87"/>
                </a:cxn>
                <a:cxn ang="0">
                  <a:pos x="67" y="79"/>
                </a:cxn>
                <a:cxn ang="0">
                  <a:pos x="62" y="71"/>
                </a:cxn>
                <a:cxn ang="0">
                  <a:pos x="60" y="69"/>
                </a:cxn>
                <a:cxn ang="0">
                  <a:pos x="56" y="66"/>
                </a:cxn>
                <a:cxn ang="0">
                  <a:pos x="54" y="66"/>
                </a:cxn>
                <a:cxn ang="0">
                  <a:pos x="47" y="67"/>
                </a:cxn>
                <a:cxn ang="0">
                  <a:pos x="42" y="60"/>
                </a:cxn>
                <a:cxn ang="0">
                  <a:pos x="43" y="57"/>
                </a:cxn>
                <a:cxn ang="0">
                  <a:pos x="50" y="53"/>
                </a:cxn>
                <a:cxn ang="0">
                  <a:pos x="54" y="50"/>
                </a:cxn>
                <a:cxn ang="0">
                  <a:pos x="60" y="39"/>
                </a:cxn>
                <a:cxn ang="0">
                  <a:pos x="54" y="27"/>
                </a:cxn>
                <a:cxn ang="0">
                  <a:pos x="52" y="25"/>
                </a:cxn>
                <a:cxn ang="0">
                  <a:pos x="54" y="17"/>
                </a:cxn>
                <a:cxn ang="0">
                  <a:pos x="57" y="15"/>
                </a:cxn>
                <a:cxn ang="0">
                  <a:pos x="60" y="9"/>
                </a:cxn>
                <a:cxn ang="0">
                  <a:pos x="56" y="9"/>
                </a:cxn>
                <a:cxn ang="0">
                  <a:pos x="53" y="10"/>
                </a:cxn>
                <a:cxn ang="0">
                  <a:pos x="49" y="9"/>
                </a:cxn>
                <a:cxn ang="0">
                  <a:pos x="49" y="6"/>
                </a:cxn>
                <a:cxn ang="0">
                  <a:pos x="44" y="2"/>
                </a:cxn>
                <a:cxn ang="0">
                  <a:pos x="32" y="2"/>
                </a:cxn>
                <a:cxn ang="0">
                  <a:pos x="26" y="5"/>
                </a:cxn>
                <a:cxn ang="0">
                  <a:pos x="17" y="7"/>
                </a:cxn>
                <a:cxn ang="0">
                  <a:pos x="16" y="22"/>
                </a:cxn>
                <a:cxn ang="0">
                  <a:pos x="17" y="32"/>
                </a:cxn>
              </a:cxnLst>
              <a:rect l="0" t="0" r="r" b="b"/>
              <a:pathLst>
                <a:path w="67" h="130">
                  <a:moveTo>
                    <a:pt x="17" y="32"/>
                  </a:moveTo>
                  <a:lnTo>
                    <a:pt x="17" y="32"/>
                  </a:lnTo>
                  <a:lnTo>
                    <a:pt x="19" y="37"/>
                  </a:lnTo>
                  <a:lnTo>
                    <a:pt x="17" y="42"/>
                  </a:lnTo>
                  <a:lnTo>
                    <a:pt x="16" y="46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0" y="52"/>
                  </a:lnTo>
                  <a:lnTo>
                    <a:pt x="7" y="54"/>
                  </a:lnTo>
                  <a:lnTo>
                    <a:pt x="5" y="59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2" y="67"/>
                  </a:lnTo>
                  <a:lnTo>
                    <a:pt x="5" y="73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3" y="79"/>
                  </a:lnTo>
                  <a:lnTo>
                    <a:pt x="15" y="81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7" y="89"/>
                  </a:lnTo>
                  <a:lnTo>
                    <a:pt x="20" y="91"/>
                  </a:lnTo>
                  <a:lnTo>
                    <a:pt x="25" y="94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0" y="101"/>
                  </a:lnTo>
                  <a:lnTo>
                    <a:pt x="33" y="110"/>
                  </a:lnTo>
                  <a:lnTo>
                    <a:pt x="34" y="11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7" y="130"/>
                  </a:lnTo>
                  <a:lnTo>
                    <a:pt x="37" y="130"/>
                  </a:lnTo>
                  <a:lnTo>
                    <a:pt x="40" y="127"/>
                  </a:lnTo>
                  <a:lnTo>
                    <a:pt x="43" y="123"/>
                  </a:lnTo>
                  <a:lnTo>
                    <a:pt x="43" y="123"/>
                  </a:lnTo>
                  <a:lnTo>
                    <a:pt x="46" y="116"/>
                  </a:lnTo>
                  <a:lnTo>
                    <a:pt x="46" y="110"/>
                  </a:lnTo>
                  <a:lnTo>
                    <a:pt x="46" y="110"/>
                  </a:lnTo>
                  <a:lnTo>
                    <a:pt x="46" y="107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54" y="97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4" y="91"/>
                  </a:lnTo>
                  <a:lnTo>
                    <a:pt x="66" y="90"/>
                  </a:lnTo>
                  <a:lnTo>
                    <a:pt x="67" y="87"/>
                  </a:lnTo>
                  <a:lnTo>
                    <a:pt x="67" y="87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63" y="74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0" y="69"/>
                  </a:lnTo>
                  <a:lnTo>
                    <a:pt x="59" y="67"/>
                  </a:lnTo>
                  <a:lnTo>
                    <a:pt x="56" y="66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52" y="67"/>
                  </a:lnTo>
                  <a:lnTo>
                    <a:pt x="47" y="67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50" y="53"/>
                  </a:lnTo>
                  <a:lnTo>
                    <a:pt x="54" y="50"/>
                  </a:lnTo>
                  <a:lnTo>
                    <a:pt x="54" y="50"/>
                  </a:lnTo>
                  <a:lnTo>
                    <a:pt x="59" y="44"/>
                  </a:lnTo>
                  <a:lnTo>
                    <a:pt x="60" y="39"/>
                  </a:lnTo>
                  <a:lnTo>
                    <a:pt x="59" y="33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2" y="25"/>
                  </a:lnTo>
                  <a:lnTo>
                    <a:pt x="52" y="20"/>
                  </a:lnTo>
                  <a:lnTo>
                    <a:pt x="54" y="17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0" y="10"/>
                  </a:lnTo>
                  <a:lnTo>
                    <a:pt x="60" y="9"/>
                  </a:lnTo>
                  <a:lnTo>
                    <a:pt x="57" y="7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3" y="10"/>
                  </a:lnTo>
                  <a:lnTo>
                    <a:pt x="52" y="10"/>
                  </a:lnTo>
                  <a:lnTo>
                    <a:pt x="49" y="9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7" y="3"/>
                  </a:lnTo>
                  <a:lnTo>
                    <a:pt x="44" y="2"/>
                  </a:lnTo>
                  <a:lnTo>
                    <a:pt x="39" y="0"/>
                  </a:lnTo>
                  <a:lnTo>
                    <a:pt x="32" y="2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2" y="6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2"/>
                  </a:lnTo>
                  <a:lnTo>
                    <a:pt x="16" y="27"/>
                  </a:lnTo>
                  <a:lnTo>
                    <a:pt x="17" y="32"/>
                  </a:lnTo>
                  <a:lnTo>
                    <a:pt x="17" y="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6" name="Freeform 202">
              <a:extLst>
                <a:ext uri="{FF2B5EF4-FFF2-40B4-BE49-F238E27FC236}">
                  <a16:creationId xmlns:a16="http://schemas.microsoft.com/office/drawing/2014/main" id="{A224B7BC-7F12-9572-3EA7-218D6A995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226" y="3452945"/>
              <a:ext cx="494248" cy="473531"/>
            </a:xfrm>
            <a:custGeom>
              <a:avLst/>
              <a:gdLst/>
              <a:ahLst/>
              <a:cxnLst>
                <a:cxn ang="0">
                  <a:pos x="114" y="72"/>
                </a:cxn>
                <a:cxn ang="0">
                  <a:pos x="120" y="79"/>
                </a:cxn>
                <a:cxn ang="0">
                  <a:pos x="121" y="91"/>
                </a:cxn>
                <a:cxn ang="0">
                  <a:pos x="98" y="91"/>
                </a:cxn>
                <a:cxn ang="0">
                  <a:pos x="94" y="95"/>
                </a:cxn>
                <a:cxn ang="0">
                  <a:pos x="85" y="98"/>
                </a:cxn>
                <a:cxn ang="0">
                  <a:pos x="80" y="109"/>
                </a:cxn>
                <a:cxn ang="0">
                  <a:pos x="77" y="113"/>
                </a:cxn>
                <a:cxn ang="0">
                  <a:pos x="71" y="116"/>
                </a:cxn>
                <a:cxn ang="0">
                  <a:pos x="58" y="121"/>
                </a:cxn>
                <a:cxn ang="0">
                  <a:pos x="50" y="130"/>
                </a:cxn>
                <a:cxn ang="0">
                  <a:pos x="37" y="132"/>
                </a:cxn>
                <a:cxn ang="0">
                  <a:pos x="33" y="136"/>
                </a:cxn>
                <a:cxn ang="0">
                  <a:pos x="11" y="145"/>
                </a:cxn>
                <a:cxn ang="0">
                  <a:pos x="0" y="176"/>
                </a:cxn>
                <a:cxn ang="0">
                  <a:pos x="83" y="230"/>
                </a:cxn>
                <a:cxn ang="0">
                  <a:pos x="166" y="291"/>
                </a:cxn>
                <a:cxn ang="0">
                  <a:pos x="181" y="300"/>
                </a:cxn>
                <a:cxn ang="0">
                  <a:pos x="192" y="307"/>
                </a:cxn>
                <a:cxn ang="0">
                  <a:pos x="211" y="315"/>
                </a:cxn>
                <a:cxn ang="0">
                  <a:pos x="265" y="284"/>
                </a:cxn>
                <a:cxn ang="0">
                  <a:pos x="334" y="241"/>
                </a:cxn>
                <a:cxn ang="0">
                  <a:pos x="326" y="227"/>
                </a:cxn>
                <a:cxn ang="0">
                  <a:pos x="314" y="224"/>
                </a:cxn>
                <a:cxn ang="0">
                  <a:pos x="304" y="220"/>
                </a:cxn>
                <a:cxn ang="0">
                  <a:pos x="303" y="209"/>
                </a:cxn>
                <a:cxn ang="0">
                  <a:pos x="294" y="197"/>
                </a:cxn>
                <a:cxn ang="0">
                  <a:pos x="297" y="190"/>
                </a:cxn>
                <a:cxn ang="0">
                  <a:pos x="300" y="185"/>
                </a:cxn>
                <a:cxn ang="0">
                  <a:pos x="297" y="172"/>
                </a:cxn>
                <a:cxn ang="0">
                  <a:pos x="302" y="163"/>
                </a:cxn>
                <a:cxn ang="0">
                  <a:pos x="300" y="152"/>
                </a:cxn>
                <a:cxn ang="0">
                  <a:pos x="296" y="133"/>
                </a:cxn>
                <a:cxn ang="0">
                  <a:pos x="294" y="126"/>
                </a:cxn>
                <a:cxn ang="0">
                  <a:pos x="296" y="121"/>
                </a:cxn>
                <a:cxn ang="0">
                  <a:pos x="287" y="92"/>
                </a:cxn>
                <a:cxn ang="0">
                  <a:pos x="277" y="84"/>
                </a:cxn>
                <a:cxn ang="0">
                  <a:pos x="273" y="74"/>
                </a:cxn>
                <a:cxn ang="0">
                  <a:pos x="262" y="62"/>
                </a:cxn>
                <a:cxn ang="0">
                  <a:pos x="262" y="55"/>
                </a:cxn>
                <a:cxn ang="0">
                  <a:pos x="273" y="44"/>
                </a:cxn>
                <a:cxn ang="0">
                  <a:pos x="279" y="32"/>
                </a:cxn>
                <a:cxn ang="0">
                  <a:pos x="276" y="17"/>
                </a:cxn>
                <a:cxn ang="0">
                  <a:pos x="262" y="0"/>
                </a:cxn>
                <a:cxn ang="0">
                  <a:pos x="246" y="1"/>
                </a:cxn>
                <a:cxn ang="0">
                  <a:pos x="226" y="7"/>
                </a:cxn>
                <a:cxn ang="0">
                  <a:pos x="215" y="4"/>
                </a:cxn>
                <a:cxn ang="0">
                  <a:pos x="159" y="10"/>
                </a:cxn>
                <a:cxn ang="0">
                  <a:pos x="141" y="21"/>
                </a:cxn>
                <a:cxn ang="0">
                  <a:pos x="125" y="27"/>
                </a:cxn>
                <a:cxn ang="0">
                  <a:pos x="111" y="37"/>
                </a:cxn>
                <a:cxn ang="0">
                  <a:pos x="110" y="42"/>
                </a:cxn>
                <a:cxn ang="0">
                  <a:pos x="115" y="59"/>
                </a:cxn>
              </a:cxnLst>
              <a:rect l="0" t="0" r="r" b="b"/>
              <a:pathLst>
                <a:path w="334" h="320">
                  <a:moveTo>
                    <a:pt x="115" y="59"/>
                  </a:moveTo>
                  <a:lnTo>
                    <a:pt x="115" y="59"/>
                  </a:lnTo>
                  <a:lnTo>
                    <a:pt x="114" y="69"/>
                  </a:lnTo>
                  <a:lnTo>
                    <a:pt x="114" y="72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8" y="75"/>
                  </a:lnTo>
                  <a:lnTo>
                    <a:pt x="120" y="79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9"/>
                  </a:lnTo>
                  <a:lnTo>
                    <a:pt x="121" y="91"/>
                  </a:lnTo>
                  <a:lnTo>
                    <a:pt x="118" y="91"/>
                  </a:lnTo>
                  <a:lnTo>
                    <a:pt x="118" y="91"/>
                  </a:lnTo>
                  <a:lnTo>
                    <a:pt x="105" y="91"/>
                  </a:lnTo>
                  <a:lnTo>
                    <a:pt x="98" y="91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4" y="95"/>
                  </a:lnTo>
                  <a:lnTo>
                    <a:pt x="92" y="96"/>
                  </a:lnTo>
                  <a:lnTo>
                    <a:pt x="88" y="98"/>
                  </a:lnTo>
                  <a:lnTo>
                    <a:pt x="85" y="98"/>
                  </a:lnTo>
                  <a:lnTo>
                    <a:pt x="85" y="98"/>
                  </a:lnTo>
                  <a:lnTo>
                    <a:pt x="81" y="98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80" y="109"/>
                  </a:lnTo>
                  <a:lnTo>
                    <a:pt x="80" y="112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7" y="113"/>
                  </a:lnTo>
                  <a:lnTo>
                    <a:pt x="75" y="115"/>
                  </a:lnTo>
                  <a:lnTo>
                    <a:pt x="74" y="116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63" y="118"/>
                  </a:lnTo>
                  <a:lnTo>
                    <a:pt x="60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5"/>
                  </a:lnTo>
                  <a:lnTo>
                    <a:pt x="57" y="128"/>
                  </a:lnTo>
                  <a:lnTo>
                    <a:pt x="54" y="129"/>
                  </a:lnTo>
                  <a:lnTo>
                    <a:pt x="50" y="130"/>
                  </a:lnTo>
                  <a:lnTo>
                    <a:pt x="50" y="130"/>
                  </a:lnTo>
                  <a:lnTo>
                    <a:pt x="41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36" y="136"/>
                  </a:lnTo>
                  <a:lnTo>
                    <a:pt x="33" y="136"/>
                  </a:lnTo>
                  <a:lnTo>
                    <a:pt x="28" y="136"/>
                  </a:lnTo>
                  <a:lnTo>
                    <a:pt x="26" y="136"/>
                  </a:lnTo>
                  <a:lnTo>
                    <a:pt x="26" y="136"/>
                  </a:lnTo>
                  <a:lnTo>
                    <a:pt x="11" y="145"/>
                  </a:lnTo>
                  <a:lnTo>
                    <a:pt x="4" y="150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83" y="230"/>
                  </a:lnTo>
                  <a:lnTo>
                    <a:pt x="134" y="264"/>
                  </a:lnTo>
                  <a:lnTo>
                    <a:pt x="159" y="283"/>
                  </a:lnTo>
                  <a:lnTo>
                    <a:pt x="159" y="283"/>
                  </a:lnTo>
                  <a:lnTo>
                    <a:pt x="166" y="291"/>
                  </a:lnTo>
                  <a:lnTo>
                    <a:pt x="169" y="297"/>
                  </a:lnTo>
                  <a:lnTo>
                    <a:pt x="169" y="297"/>
                  </a:lnTo>
                  <a:lnTo>
                    <a:pt x="175" y="298"/>
                  </a:lnTo>
                  <a:lnTo>
                    <a:pt x="181" y="300"/>
                  </a:lnTo>
                  <a:lnTo>
                    <a:pt x="188" y="303"/>
                  </a:lnTo>
                  <a:lnTo>
                    <a:pt x="188" y="303"/>
                  </a:lnTo>
                  <a:lnTo>
                    <a:pt x="191" y="304"/>
                  </a:lnTo>
                  <a:lnTo>
                    <a:pt x="192" y="307"/>
                  </a:lnTo>
                  <a:lnTo>
                    <a:pt x="195" y="313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11" y="315"/>
                  </a:lnTo>
                  <a:lnTo>
                    <a:pt x="211" y="315"/>
                  </a:lnTo>
                  <a:lnTo>
                    <a:pt x="226" y="311"/>
                  </a:lnTo>
                  <a:lnTo>
                    <a:pt x="236" y="308"/>
                  </a:lnTo>
                  <a:lnTo>
                    <a:pt x="265" y="284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0" y="231"/>
                  </a:lnTo>
                  <a:lnTo>
                    <a:pt x="329" y="229"/>
                  </a:lnTo>
                  <a:lnTo>
                    <a:pt x="326" y="227"/>
                  </a:lnTo>
                  <a:lnTo>
                    <a:pt x="326" y="227"/>
                  </a:lnTo>
                  <a:lnTo>
                    <a:pt x="323" y="227"/>
                  </a:lnTo>
                  <a:lnTo>
                    <a:pt x="320" y="226"/>
                  </a:lnTo>
                  <a:lnTo>
                    <a:pt x="317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0" y="224"/>
                  </a:lnTo>
                  <a:lnTo>
                    <a:pt x="307" y="223"/>
                  </a:lnTo>
                  <a:lnTo>
                    <a:pt x="304" y="220"/>
                  </a:lnTo>
                  <a:lnTo>
                    <a:pt x="303" y="217"/>
                  </a:lnTo>
                  <a:lnTo>
                    <a:pt x="303" y="217"/>
                  </a:lnTo>
                  <a:lnTo>
                    <a:pt x="303" y="212"/>
                  </a:lnTo>
                  <a:lnTo>
                    <a:pt x="303" y="209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296" y="199"/>
                  </a:lnTo>
                  <a:lnTo>
                    <a:pt x="294" y="197"/>
                  </a:lnTo>
                  <a:lnTo>
                    <a:pt x="294" y="195"/>
                  </a:lnTo>
                  <a:lnTo>
                    <a:pt x="294" y="195"/>
                  </a:lnTo>
                  <a:lnTo>
                    <a:pt x="294" y="193"/>
                  </a:lnTo>
                  <a:lnTo>
                    <a:pt x="297" y="190"/>
                  </a:lnTo>
                  <a:lnTo>
                    <a:pt x="302" y="187"/>
                  </a:lnTo>
                  <a:lnTo>
                    <a:pt x="302" y="187"/>
                  </a:lnTo>
                  <a:lnTo>
                    <a:pt x="302" y="186"/>
                  </a:lnTo>
                  <a:lnTo>
                    <a:pt x="300" y="185"/>
                  </a:lnTo>
                  <a:lnTo>
                    <a:pt x="299" y="180"/>
                  </a:lnTo>
                  <a:lnTo>
                    <a:pt x="299" y="180"/>
                  </a:lnTo>
                  <a:lnTo>
                    <a:pt x="297" y="175"/>
                  </a:lnTo>
                  <a:lnTo>
                    <a:pt x="297" y="172"/>
                  </a:lnTo>
                  <a:lnTo>
                    <a:pt x="299" y="170"/>
                  </a:lnTo>
                  <a:lnTo>
                    <a:pt x="299" y="170"/>
                  </a:lnTo>
                  <a:lnTo>
                    <a:pt x="302" y="166"/>
                  </a:lnTo>
                  <a:lnTo>
                    <a:pt x="302" y="163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299" y="155"/>
                  </a:lnTo>
                  <a:lnTo>
                    <a:pt x="300" y="152"/>
                  </a:lnTo>
                  <a:lnTo>
                    <a:pt x="302" y="148"/>
                  </a:lnTo>
                  <a:lnTo>
                    <a:pt x="300" y="142"/>
                  </a:lnTo>
                  <a:lnTo>
                    <a:pt x="300" y="142"/>
                  </a:lnTo>
                  <a:lnTo>
                    <a:pt x="296" y="133"/>
                  </a:lnTo>
                  <a:lnTo>
                    <a:pt x="293" y="130"/>
                  </a:lnTo>
                  <a:lnTo>
                    <a:pt x="293" y="128"/>
                  </a:lnTo>
                  <a:lnTo>
                    <a:pt x="293" y="128"/>
                  </a:lnTo>
                  <a:lnTo>
                    <a:pt x="294" y="126"/>
                  </a:lnTo>
                  <a:lnTo>
                    <a:pt x="297" y="125"/>
                  </a:lnTo>
                  <a:lnTo>
                    <a:pt x="297" y="125"/>
                  </a:lnTo>
                  <a:lnTo>
                    <a:pt x="296" y="121"/>
                  </a:lnTo>
                  <a:lnTo>
                    <a:pt x="296" y="121"/>
                  </a:lnTo>
                  <a:lnTo>
                    <a:pt x="294" y="113"/>
                  </a:lnTo>
                  <a:lnTo>
                    <a:pt x="293" y="105"/>
                  </a:lnTo>
                  <a:lnTo>
                    <a:pt x="290" y="96"/>
                  </a:lnTo>
                  <a:lnTo>
                    <a:pt x="287" y="92"/>
                  </a:lnTo>
                  <a:lnTo>
                    <a:pt x="287" y="92"/>
                  </a:lnTo>
                  <a:lnTo>
                    <a:pt x="285" y="89"/>
                  </a:lnTo>
                  <a:lnTo>
                    <a:pt x="280" y="86"/>
                  </a:lnTo>
                  <a:lnTo>
                    <a:pt x="277" y="84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5" y="76"/>
                  </a:lnTo>
                  <a:lnTo>
                    <a:pt x="273" y="74"/>
                  </a:lnTo>
                  <a:lnTo>
                    <a:pt x="269" y="72"/>
                  </a:lnTo>
                  <a:lnTo>
                    <a:pt x="269" y="72"/>
                  </a:lnTo>
                  <a:lnTo>
                    <a:pt x="265" y="68"/>
                  </a:lnTo>
                  <a:lnTo>
                    <a:pt x="262" y="62"/>
                  </a:lnTo>
                  <a:lnTo>
                    <a:pt x="260" y="57"/>
                  </a:lnTo>
                  <a:lnTo>
                    <a:pt x="260" y="55"/>
                  </a:lnTo>
                  <a:lnTo>
                    <a:pt x="262" y="55"/>
                  </a:lnTo>
                  <a:lnTo>
                    <a:pt x="262" y="55"/>
                  </a:lnTo>
                  <a:lnTo>
                    <a:pt x="265" y="54"/>
                  </a:lnTo>
                  <a:lnTo>
                    <a:pt x="267" y="49"/>
                  </a:lnTo>
                  <a:lnTo>
                    <a:pt x="270" y="47"/>
                  </a:lnTo>
                  <a:lnTo>
                    <a:pt x="273" y="44"/>
                  </a:lnTo>
                  <a:lnTo>
                    <a:pt x="273" y="44"/>
                  </a:lnTo>
                  <a:lnTo>
                    <a:pt x="276" y="41"/>
                  </a:lnTo>
                  <a:lnTo>
                    <a:pt x="277" y="37"/>
                  </a:lnTo>
                  <a:lnTo>
                    <a:pt x="279" y="32"/>
                  </a:lnTo>
                  <a:lnTo>
                    <a:pt x="277" y="27"/>
                  </a:lnTo>
                  <a:lnTo>
                    <a:pt x="277" y="27"/>
                  </a:lnTo>
                  <a:lnTo>
                    <a:pt x="276" y="22"/>
                  </a:lnTo>
                  <a:lnTo>
                    <a:pt x="276" y="17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67" y="1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55" y="0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0" y="2"/>
                  </a:lnTo>
                  <a:lnTo>
                    <a:pt x="235" y="4"/>
                  </a:lnTo>
                  <a:lnTo>
                    <a:pt x="228" y="7"/>
                  </a:lnTo>
                  <a:lnTo>
                    <a:pt x="226" y="7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21" y="4"/>
                  </a:lnTo>
                  <a:lnTo>
                    <a:pt x="215" y="4"/>
                  </a:lnTo>
                  <a:lnTo>
                    <a:pt x="196" y="5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59" y="10"/>
                  </a:lnTo>
                  <a:lnTo>
                    <a:pt x="155" y="11"/>
                  </a:lnTo>
                  <a:lnTo>
                    <a:pt x="149" y="15"/>
                  </a:lnTo>
                  <a:lnTo>
                    <a:pt x="144" y="20"/>
                  </a:lnTo>
                  <a:lnTo>
                    <a:pt x="141" y="21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32" y="24"/>
                  </a:lnTo>
                  <a:lnTo>
                    <a:pt x="125" y="27"/>
                  </a:lnTo>
                  <a:lnTo>
                    <a:pt x="120" y="29"/>
                  </a:lnTo>
                  <a:lnTo>
                    <a:pt x="114" y="35"/>
                  </a:lnTo>
                  <a:lnTo>
                    <a:pt x="114" y="35"/>
                  </a:lnTo>
                  <a:lnTo>
                    <a:pt x="111" y="37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2" y="47"/>
                  </a:lnTo>
                  <a:lnTo>
                    <a:pt x="114" y="51"/>
                  </a:lnTo>
                  <a:lnTo>
                    <a:pt x="115" y="59"/>
                  </a:lnTo>
                  <a:lnTo>
                    <a:pt x="115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7" name="Freeform 203">
              <a:extLst>
                <a:ext uri="{FF2B5EF4-FFF2-40B4-BE49-F238E27FC236}">
                  <a16:creationId xmlns:a16="http://schemas.microsoft.com/office/drawing/2014/main" id="{90C018C1-47CB-CC2C-1B2E-62A7B247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804" y="3562449"/>
              <a:ext cx="359588" cy="344790"/>
            </a:xfrm>
            <a:custGeom>
              <a:avLst/>
              <a:gdLst/>
              <a:ahLst/>
              <a:cxnLst>
                <a:cxn ang="0">
                  <a:pos x="21" y="18"/>
                </a:cxn>
                <a:cxn ang="0">
                  <a:pos x="13" y="28"/>
                </a:cxn>
                <a:cxn ang="0">
                  <a:pos x="13" y="37"/>
                </a:cxn>
                <a:cxn ang="0">
                  <a:pos x="7" y="47"/>
                </a:cxn>
                <a:cxn ang="0">
                  <a:pos x="0" y="54"/>
                </a:cxn>
                <a:cxn ang="0">
                  <a:pos x="3" y="59"/>
                </a:cxn>
                <a:cxn ang="0">
                  <a:pos x="9" y="74"/>
                </a:cxn>
                <a:cxn ang="0">
                  <a:pos x="7" y="85"/>
                </a:cxn>
                <a:cxn ang="0">
                  <a:pos x="9" y="92"/>
                </a:cxn>
                <a:cxn ang="0">
                  <a:pos x="4" y="98"/>
                </a:cxn>
                <a:cxn ang="0">
                  <a:pos x="6" y="106"/>
                </a:cxn>
                <a:cxn ang="0">
                  <a:pos x="9" y="113"/>
                </a:cxn>
                <a:cxn ang="0">
                  <a:pos x="1" y="119"/>
                </a:cxn>
                <a:cxn ang="0">
                  <a:pos x="1" y="123"/>
                </a:cxn>
                <a:cxn ang="0">
                  <a:pos x="9" y="132"/>
                </a:cxn>
                <a:cxn ang="0">
                  <a:pos x="10" y="143"/>
                </a:cxn>
                <a:cxn ang="0">
                  <a:pos x="14" y="149"/>
                </a:cxn>
                <a:cxn ang="0">
                  <a:pos x="21" y="150"/>
                </a:cxn>
                <a:cxn ang="0">
                  <a:pos x="30" y="153"/>
                </a:cxn>
                <a:cxn ang="0">
                  <a:pos x="36" y="155"/>
                </a:cxn>
                <a:cxn ang="0">
                  <a:pos x="41" y="167"/>
                </a:cxn>
                <a:cxn ang="0">
                  <a:pos x="64" y="172"/>
                </a:cxn>
                <a:cxn ang="0">
                  <a:pos x="75" y="182"/>
                </a:cxn>
                <a:cxn ang="0">
                  <a:pos x="225" y="224"/>
                </a:cxn>
                <a:cxn ang="0">
                  <a:pos x="239" y="68"/>
                </a:cxn>
                <a:cxn ang="0">
                  <a:pos x="238" y="54"/>
                </a:cxn>
                <a:cxn ang="0">
                  <a:pos x="239" y="44"/>
                </a:cxn>
                <a:cxn ang="0">
                  <a:pos x="240" y="31"/>
                </a:cxn>
                <a:cxn ang="0">
                  <a:pos x="243" y="20"/>
                </a:cxn>
                <a:cxn ang="0">
                  <a:pos x="242" y="20"/>
                </a:cxn>
                <a:cxn ang="0">
                  <a:pos x="221" y="14"/>
                </a:cxn>
                <a:cxn ang="0">
                  <a:pos x="213" y="11"/>
                </a:cxn>
                <a:cxn ang="0">
                  <a:pos x="201" y="2"/>
                </a:cxn>
                <a:cxn ang="0">
                  <a:pos x="191" y="1"/>
                </a:cxn>
                <a:cxn ang="0">
                  <a:pos x="164" y="14"/>
                </a:cxn>
                <a:cxn ang="0">
                  <a:pos x="161" y="20"/>
                </a:cxn>
                <a:cxn ang="0">
                  <a:pos x="164" y="35"/>
                </a:cxn>
                <a:cxn ang="0">
                  <a:pos x="162" y="41"/>
                </a:cxn>
                <a:cxn ang="0">
                  <a:pos x="144" y="45"/>
                </a:cxn>
                <a:cxn ang="0">
                  <a:pos x="131" y="35"/>
                </a:cxn>
                <a:cxn ang="0">
                  <a:pos x="108" y="29"/>
                </a:cxn>
                <a:cxn ang="0">
                  <a:pos x="97" y="27"/>
                </a:cxn>
                <a:cxn ang="0">
                  <a:pos x="93" y="18"/>
                </a:cxn>
                <a:cxn ang="0">
                  <a:pos x="87" y="11"/>
                </a:cxn>
                <a:cxn ang="0">
                  <a:pos x="75" y="7"/>
                </a:cxn>
                <a:cxn ang="0">
                  <a:pos x="53" y="4"/>
                </a:cxn>
                <a:cxn ang="0">
                  <a:pos x="43" y="2"/>
                </a:cxn>
                <a:cxn ang="0">
                  <a:pos x="34" y="8"/>
                </a:cxn>
                <a:cxn ang="0">
                  <a:pos x="31" y="12"/>
                </a:cxn>
              </a:cxnLst>
              <a:rect l="0" t="0" r="r" b="b"/>
              <a:pathLst>
                <a:path w="243" h="233">
                  <a:moveTo>
                    <a:pt x="27" y="12"/>
                  </a:moveTo>
                  <a:lnTo>
                    <a:pt x="27" y="12"/>
                  </a:lnTo>
                  <a:lnTo>
                    <a:pt x="21" y="1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3" y="28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7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7" y="47"/>
                  </a:lnTo>
                  <a:lnTo>
                    <a:pt x="4" y="49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5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9" y="74"/>
                  </a:lnTo>
                  <a:lnTo>
                    <a:pt x="7" y="78"/>
                  </a:lnTo>
                  <a:lnTo>
                    <a:pt x="6" y="81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9" y="89"/>
                  </a:lnTo>
                  <a:lnTo>
                    <a:pt x="9" y="92"/>
                  </a:lnTo>
                  <a:lnTo>
                    <a:pt x="6" y="96"/>
                  </a:lnTo>
                  <a:lnTo>
                    <a:pt x="6" y="96"/>
                  </a:lnTo>
                  <a:lnTo>
                    <a:pt x="4" y="98"/>
                  </a:lnTo>
                  <a:lnTo>
                    <a:pt x="4" y="101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7" y="111"/>
                  </a:lnTo>
                  <a:lnTo>
                    <a:pt x="9" y="112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4" y="116"/>
                  </a:lnTo>
                  <a:lnTo>
                    <a:pt x="1" y="119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3"/>
                  </a:lnTo>
                  <a:lnTo>
                    <a:pt x="3" y="125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0" y="135"/>
                  </a:lnTo>
                  <a:lnTo>
                    <a:pt x="10" y="138"/>
                  </a:lnTo>
                  <a:lnTo>
                    <a:pt x="10" y="143"/>
                  </a:lnTo>
                  <a:lnTo>
                    <a:pt x="10" y="143"/>
                  </a:lnTo>
                  <a:lnTo>
                    <a:pt x="11" y="146"/>
                  </a:lnTo>
                  <a:lnTo>
                    <a:pt x="14" y="149"/>
                  </a:lnTo>
                  <a:lnTo>
                    <a:pt x="17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4" y="150"/>
                  </a:lnTo>
                  <a:lnTo>
                    <a:pt x="27" y="152"/>
                  </a:lnTo>
                  <a:lnTo>
                    <a:pt x="30" y="153"/>
                  </a:lnTo>
                  <a:lnTo>
                    <a:pt x="33" y="153"/>
                  </a:lnTo>
                  <a:lnTo>
                    <a:pt x="33" y="153"/>
                  </a:lnTo>
                  <a:lnTo>
                    <a:pt x="36" y="155"/>
                  </a:lnTo>
                  <a:lnTo>
                    <a:pt x="37" y="157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51" y="167"/>
                  </a:lnTo>
                  <a:lnTo>
                    <a:pt x="58" y="169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73" y="179"/>
                  </a:lnTo>
                  <a:lnTo>
                    <a:pt x="75" y="182"/>
                  </a:lnTo>
                  <a:lnTo>
                    <a:pt x="102" y="167"/>
                  </a:lnTo>
                  <a:lnTo>
                    <a:pt x="225" y="233"/>
                  </a:lnTo>
                  <a:lnTo>
                    <a:pt x="225" y="224"/>
                  </a:lnTo>
                  <a:lnTo>
                    <a:pt x="239" y="224"/>
                  </a:lnTo>
                  <a:lnTo>
                    <a:pt x="239" y="224"/>
                  </a:lnTo>
                  <a:lnTo>
                    <a:pt x="239" y="68"/>
                  </a:lnTo>
                  <a:lnTo>
                    <a:pt x="239" y="68"/>
                  </a:lnTo>
                  <a:lnTo>
                    <a:pt x="239" y="59"/>
                  </a:lnTo>
                  <a:lnTo>
                    <a:pt x="238" y="54"/>
                  </a:lnTo>
                  <a:lnTo>
                    <a:pt x="238" y="48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0" y="39"/>
                  </a:lnTo>
                  <a:lnTo>
                    <a:pt x="240" y="35"/>
                  </a:lnTo>
                  <a:lnTo>
                    <a:pt x="240" y="31"/>
                  </a:lnTo>
                  <a:lnTo>
                    <a:pt x="240" y="24"/>
                  </a:lnTo>
                  <a:lnTo>
                    <a:pt x="240" y="24"/>
                  </a:lnTo>
                  <a:lnTo>
                    <a:pt x="243" y="20"/>
                  </a:lnTo>
                  <a:lnTo>
                    <a:pt x="243" y="20"/>
                  </a:lnTo>
                  <a:lnTo>
                    <a:pt x="242" y="20"/>
                  </a:lnTo>
                  <a:lnTo>
                    <a:pt x="242" y="20"/>
                  </a:lnTo>
                  <a:lnTo>
                    <a:pt x="240" y="18"/>
                  </a:lnTo>
                  <a:lnTo>
                    <a:pt x="236" y="17"/>
                  </a:lnTo>
                  <a:lnTo>
                    <a:pt x="221" y="14"/>
                  </a:lnTo>
                  <a:lnTo>
                    <a:pt x="221" y="14"/>
                  </a:lnTo>
                  <a:lnTo>
                    <a:pt x="216" y="12"/>
                  </a:lnTo>
                  <a:lnTo>
                    <a:pt x="213" y="11"/>
                  </a:lnTo>
                  <a:lnTo>
                    <a:pt x="209" y="7"/>
                  </a:lnTo>
                  <a:lnTo>
                    <a:pt x="205" y="4"/>
                  </a:lnTo>
                  <a:lnTo>
                    <a:pt x="201" y="2"/>
                  </a:lnTo>
                  <a:lnTo>
                    <a:pt x="196" y="1"/>
                  </a:lnTo>
                  <a:lnTo>
                    <a:pt x="196" y="1"/>
                  </a:lnTo>
                  <a:lnTo>
                    <a:pt x="191" y="1"/>
                  </a:lnTo>
                  <a:lnTo>
                    <a:pt x="184" y="2"/>
                  </a:lnTo>
                  <a:lnTo>
                    <a:pt x="172" y="7"/>
                  </a:lnTo>
                  <a:lnTo>
                    <a:pt x="164" y="14"/>
                  </a:lnTo>
                  <a:lnTo>
                    <a:pt x="161" y="17"/>
                  </a:lnTo>
                  <a:lnTo>
                    <a:pt x="161" y="20"/>
                  </a:lnTo>
                  <a:lnTo>
                    <a:pt x="161" y="20"/>
                  </a:lnTo>
                  <a:lnTo>
                    <a:pt x="161" y="24"/>
                  </a:lnTo>
                  <a:lnTo>
                    <a:pt x="164" y="29"/>
                  </a:lnTo>
                  <a:lnTo>
                    <a:pt x="164" y="35"/>
                  </a:lnTo>
                  <a:lnTo>
                    <a:pt x="164" y="38"/>
                  </a:lnTo>
                  <a:lnTo>
                    <a:pt x="162" y="41"/>
                  </a:lnTo>
                  <a:lnTo>
                    <a:pt x="162" y="41"/>
                  </a:lnTo>
                  <a:lnTo>
                    <a:pt x="158" y="44"/>
                  </a:lnTo>
                  <a:lnTo>
                    <a:pt x="151" y="45"/>
                  </a:lnTo>
                  <a:lnTo>
                    <a:pt x="144" y="45"/>
                  </a:lnTo>
                  <a:lnTo>
                    <a:pt x="138" y="41"/>
                  </a:lnTo>
                  <a:lnTo>
                    <a:pt x="138" y="41"/>
                  </a:lnTo>
                  <a:lnTo>
                    <a:pt x="131" y="35"/>
                  </a:lnTo>
                  <a:lnTo>
                    <a:pt x="124" y="32"/>
                  </a:lnTo>
                  <a:lnTo>
                    <a:pt x="115" y="31"/>
                  </a:lnTo>
                  <a:lnTo>
                    <a:pt x="108" y="29"/>
                  </a:lnTo>
                  <a:lnTo>
                    <a:pt x="108" y="29"/>
                  </a:lnTo>
                  <a:lnTo>
                    <a:pt x="101" y="29"/>
                  </a:lnTo>
                  <a:lnTo>
                    <a:pt x="97" y="27"/>
                  </a:lnTo>
                  <a:lnTo>
                    <a:pt x="93" y="22"/>
                  </a:lnTo>
                  <a:lnTo>
                    <a:pt x="93" y="18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0" y="12"/>
                  </a:lnTo>
                  <a:lnTo>
                    <a:pt x="87" y="11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75" y="7"/>
                  </a:lnTo>
                  <a:lnTo>
                    <a:pt x="70" y="5"/>
                  </a:lnTo>
                  <a:lnTo>
                    <a:pt x="63" y="2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47" y="4"/>
                  </a:lnTo>
                  <a:lnTo>
                    <a:pt x="43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3" y="11"/>
                  </a:lnTo>
                  <a:lnTo>
                    <a:pt x="31" y="12"/>
                  </a:lnTo>
                  <a:lnTo>
                    <a:pt x="27" y="12"/>
                  </a:lnTo>
                  <a:lnTo>
                    <a:pt x="27" y="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8" name="Freeform 204">
              <a:extLst>
                <a:ext uri="{FF2B5EF4-FFF2-40B4-BE49-F238E27FC236}">
                  <a16:creationId xmlns:a16="http://schemas.microsoft.com/office/drawing/2014/main" id="{1961DC76-CF63-051D-0F79-4C855F72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814" y="4047818"/>
              <a:ext cx="69550" cy="20717"/>
            </a:xfrm>
            <a:custGeom>
              <a:avLst/>
              <a:gdLst/>
              <a:ahLst/>
              <a:cxnLst>
                <a:cxn ang="0">
                  <a:pos x="23" y="9"/>
                </a:cxn>
                <a:cxn ang="0">
                  <a:pos x="23" y="9"/>
                </a:cxn>
                <a:cxn ang="0">
                  <a:pos x="26" y="7"/>
                </a:cxn>
                <a:cxn ang="0">
                  <a:pos x="30" y="9"/>
                </a:cxn>
                <a:cxn ang="0">
                  <a:pos x="33" y="10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40" y="12"/>
                </a:cxn>
                <a:cxn ang="0">
                  <a:pos x="43" y="10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3" y="6"/>
                </a:cxn>
                <a:cxn ang="0">
                  <a:pos x="30" y="3"/>
                </a:cxn>
                <a:cxn ang="0">
                  <a:pos x="27" y="0"/>
                </a:cxn>
                <a:cxn ang="0">
                  <a:pos x="24" y="0"/>
                </a:cxn>
                <a:cxn ang="0">
                  <a:pos x="23" y="2"/>
                </a:cxn>
                <a:cxn ang="0">
                  <a:pos x="23" y="2"/>
                </a:cxn>
                <a:cxn ang="0">
                  <a:pos x="1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14" y="12"/>
                </a:cxn>
                <a:cxn ang="0">
                  <a:pos x="20" y="10"/>
                </a:cxn>
                <a:cxn ang="0">
                  <a:pos x="23" y="9"/>
                </a:cxn>
                <a:cxn ang="0">
                  <a:pos x="23" y="9"/>
                </a:cxn>
              </a:cxnLst>
              <a:rect l="0" t="0" r="r" b="b"/>
              <a:pathLst>
                <a:path w="47" h="14">
                  <a:moveTo>
                    <a:pt x="23" y="9"/>
                  </a:moveTo>
                  <a:lnTo>
                    <a:pt x="23" y="9"/>
                  </a:lnTo>
                  <a:lnTo>
                    <a:pt x="26" y="7"/>
                  </a:lnTo>
                  <a:lnTo>
                    <a:pt x="30" y="9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40" y="12"/>
                  </a:lnTo>
                  <a:lnTo>
                    <a:pt x="43" y="10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3" y="6"/>
                  </a:lnTo>
                  <a:lnTo>
                    <a:pt x="30" y="3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4" y="12"/>
                  </a:lnTo>
                  <a:lnTo>
                    <a:pt x="20" y="10"/>
                  </a:lnTo>
                  <a:lnTo>
                    <a:pt x="23" y="9"/>
                  </a:lnTo>
                  <a:lnTo>
                    <a:pt x="23" y="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09" name="Freeform 205">
              <a:extLst>
                <a:ext uri="{FF2B5EF4-FFF2-40B4-BE49-F238E27FC236}">
                  <a16:creationId xmlns:a16="http://schemas.microsoft.com/office/drawing/2014/main" id="{870E6DF6-F58C-CBC9-838C-9F21B6BA4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456" y="3982707"/>
              <a:ext cx="136140" cy="105065"/>
            </a:xfrm>
            <a:custGeom>
              <a:avLst/>
              <a:gdLst/>
              <a:ahLst/>
              <a:cxnLst>
                <a:cxn ang="0">
                  <a:pos x="18" y="70"/>
                </a:cxn>
                <a:cxn ang="0">
                  <a:pos x="24" y="68"/>
                </a:cxn>
                <a:cxn ang="0">
                  <a:pos x="28" y="66"/>
                </a:cxn>
                <a:cxn ang="0">
                  <a:pos x="51" y="64"/>
                </a:cxn>
                <a:cxn ang="0">
                  <a:pos x="55" y="66"/>
                </a:cxn>
                <a:cxn ang="0">
                  <a:pos x="55" y="64"/>
                </a:cxn>
                <a:cxn ang="0">
                  <a:pos x="64" y="67"/>
                </a:cxn>
                <a:cxn ang="0">
                  <a:pos x="67" y="68"/>
                </a:cxn>
                <a:cxn ang="0">
                  <a:pos x="75" y="71"/>
                </a:cxn>
                <a:cxn ang="0">
                  <a:pos x="89" y="70"/>
                </a:cxn>
                <a:cxn ang="0">
                  <a:pos x="92" y="70"/>
                </a:cxn>
                <a:cxn ang="0">
                  <a:pos x="92" y="60"/>
                </a:cxn>
                <a:cxn ang="0">
                  <a:pos x="88" y="54"/>
                </a:cxn>
                <a:cxn ang="0">
                  <a:pos x="84" y="48"/>
                </a:cxn>
                <a:cxn ang="0">
                  <a:pos x="81" y="43"/>
                </a:cxn>
                <a:cxn ang="0">
                  <a:pos x="78" y="34"/>
                </a:cxn>
                <a:cxn ang="0">
                  <a:pos x="75" y="30"/>
                </a:cxn>
                <a:cxn ang="0">
                  <a:pos x="68" y="23"/>
                </a:cxn>
                <a:cxn ang="0">
                  <a:pos x="64" y="20"/>
                </a:cxn>
                <a:cxn ang="0">
                  <a:pos x="58" y="9"/>
                </a:cxn>
                <a:cxn ang="0">
                  <a:pos x="53" y="9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0" y="2"/>
                </a:cxn>
                <a:cxn ang="0">
                  <a:pos x="25" y="2"/>
                </a:cxn>
                <a:cxn ang="0">
                  <a:pos x="16" y="2"/>
                </a:cxn>
                <a:cxn ang="0">
                  <a:pos x="11" y="4"/>
                </a:cxn>
                <a:cxn ang="0">
                  <a:pos x="7" y="10"/>
                </a:cxn>
                <a:cxn ang="0">
                  <a:pos x="6" y="10"/>
                </a:cxn>
                <a:cxn ang="0">
                  <a:pos x="4" y="17"/>
                </a:cxn>
                <a:cxn ang="0">
                  <a:pos x="3" y="23"/>
                </a:cxn>
                <a:cxn ang="0">
                  <a:pos x="0" y="29"/>
                </a:cxn>
                <a:cxn ang="0">
                  <a:pos x="6" y="41"/>
                </a:cxn>
                <a:cxn ang="0">
                  <a:pos x="8" y="46"/>
                </a:cxn>
                <a:cxn ang="0">
                  <a:pos x="10" y="48"/>
                </a:cxn>
                <a:cxn ang="0">
                  <a:pos x="30" y="46"/>
                </a:cxn>
                <a:cxn ang="0">
                  <a:pos x="31" y="44"/>
                </a:cxn>
                <a:cxn ang="0">
                  <a:pos x="37" y="47"/>
                </a:cxn>
                <a:cxn ang="0">
                  <a:pos x="45" y="51"/>
                </a:cxn>
                <a:cxn ang="0">
                  <a:pos x="54" y="53"/>
                </a:cxn>
                <a:cxn ang="0">
                  <a:pos x="50" y="54"/>
                </a:cxn>
                <a:cxn ang="0">
                  <a:pos x="44" y="56"/>
                </a:cxn>
                <a:cxn ang="0">
                  <a:pos x="40" y="54"/>
                </a:cxn>
                <a:cxn ang="0">
                  <a:pos x="33" y="51"/>
                </a:cxn>
                <a:cxn ang="0">
                  <a:pos x="30" y="53"/>
                </a:cxn>
                <a:cxn ang="0">
                  <a:pos x="21" y="56"/>
                </a:cxn>
                <a:cxn ang="0">
                  <a:pos x="11" y="57"/>
                </a:cxn>
                <a:cxn ang="0">
                  <a:pos x="7" y="58"/>
                </a:cxn>
                <a:cxn ang="0">
                  <a:pos x="8" y="66"/>
                </a:cxn>
                <a:cxn ang="0">
                  <a:pos x="10" y="67"/>
                </a:cxn>
                <a:cxn ang="0">
                  <a:pos x="16" y="67"/>
                </a:cxn>
                <a:cxn ang="0">
                  <a:pos x="17" y="68"/>
                </a:cxn>
                <a:cxn ang="0">
                  <a:pos x="18" y="70"/>
                </a:cxn>
              </a:cxnLst>
              <a:rect l="0" t="0" r="r" b="b"/>
              <a:pathLst>
                <a:path w="92" h="71">
                  <a:moveTo>
                    <a:pt x="18" y="70"/>
                  </a:moveTo>
                  <a:lnTo>
                    <a:pt x="18" y="70"/>
                  </a:lnTo>
                  <a:lnTo>
                    <a:pt x="21" y="70"/>
                  </a:lnTo>
                  <a:lnTo>
                    <a:pt x="24" y="68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51" y="64"/>
                  </a:lnTo>
                  <a:lnTo>
                    <a:pt x="51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1" y="66"/>
                  </a:lnTo>
                  <a:lnTo>
                    <a:pt x="64" y="67"/>
                  </a:lnTo>
                  <a:lnTo>
                    <a:pt x="67" y="68"/>
                  </a:lnTo>
                  <a:lnTo>
                    <a:pt x="67" y="68"/>
                  </a:lnTo>
                  <a:lnTo>
                    <a:pt x="70" y="70"/>
                  </a:lnTo>
                  <a:lnTo>
                    <a:pt x="75" y="71"/>
                  </a:lnTo>
                  <a:lnTo>
                    <a:pt x="82" y="71"/>
                  </a:lnTo>
                  <a:lnTo>
                    <a:pt x="89" y="70"/>
                  </a:lnTo>
                  <a:lnTo>
                    <a:pt x="89" y="70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88" y="54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1" y="46"/>
                  </a:lnTo>
                  <a:lnTo>
                    <a:pt x="81" y="43"/>
                  </a:lnTo>
                  <a:lnTo>
                    <a:pt x="81" y="39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75" y="30"/>
                  </a:lnTo>
                  <a:lnTo>
                    <a:pt x="72" y="26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4" y="20"/>
                  </a:lnTo>
                  <a:lnTo>
                    <a:pt x="61" y="16"/>
                  </a:lnTo>
                  <a:lnTo>
                    <a:pt x="58" y="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0" y="6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4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1" y="36"/>
                  </a:lnTo>
                  <a:lnTo>
                    <a:pt x="6" y="41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48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4" y="44"/>
                  </a:lnTo>
                  <a:lnTo>
                    <a:pt x="37" y="47"/>
                  </a:lnTo>
                  <a:lnTo>
                    <a:pt x="40" y="50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50" y="54"/>
                  </a:lnTo>
                  <a:lnTo>
                    <a:pt x="47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0" y="54"/>
                  </a:lnTo>
                  <a:lnTo>
                    <a:pt x="37" y="53"/>
                  </a:lnTo>
                  <a:lnTo>
                    <a:pt x="33" y="51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27" y="54"/>
                  </a:lnTo>
                  <a:lnTo>
                    <a:pt x="21" y="56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3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6" y="67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8" y="70"/>
                  </a:lnTo>
                  <a:lnTo>
                    <a:pt x="18" y="7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0" name="Freeform 206">
              <a:extLst>
                <a:ext uri="{FF2B5EF4-FFF2-40B4-BE49-F238E27FC236}">
                  <a16:creationId xmlns:a16="http://schemas.microsoft.com/office/drawing/2014/main" id="{684D822F-6549-F3B1-66F6-30B077F9A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254" y="4077413"/>
              <a:ext cx="66591" cy="39954"/>
            </a:xfrm>
            <a:custGeom>
              <a:avLst/>
              <a:gdLst/>
              <a:ahLst/>
              <a:cxnLst>
                <a:cxn ang="0">
                  <a:pos x="24" y="26"/>
                </a:cxn>
                <a:cxn ang="0">
                  <a:pos x="24" y="26"/>
                </a:cxn>
                <a:cxn ang="0">
                  <a:pos x="31" y="20"/>
                </a:cxn>
                <a:cxn ang="0">
                  <a:pos x="34" y="17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8" y="17"/>
                </a:cxn>
                <a:cxn ang="0">
                  <a:pos x="41" y="17"/>
                </a:cxn>
                <a:cxn ang="0">
                  <a:pos x="43" y="14"/>
                </a:cxn>
                <a:cxn ang="0">
                  <a:pos x="43" y="14"/>
                </a:cxn>
                <a:cxn ang="0">
                  <a:pos x="41" y="11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5" y="2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41" y="0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6" y="10"/>
                </a:cxn>
                <a:cxn ang="0">
                  <a:pos x="8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5" y="14"/>
                </a:cxn>
                <a:cxn ang="0">
                  <a:pos x="17" y="16"/>
                </a:cxn>
                <a:cxn ang="0">
                  <a:pos x="17" y="19"/>
                </a:cxn>
                <a:cxn ang="0">
                  <a:pos x="17" y="21"/>
                </a:cxn>
                <a:cxn ang="0">
                  <a:pos x="18" y="24"/>
                </a:cxn>
                <a:cxn ang="0">
                  <a:pos x="20" y="26"/>
                </a:cxn>
                <a:cxn ang="0">
                  <a:pos x="20" y="26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4" y="26"/>
                </a:cxn>
                <a:cxn ang="0">
                  <a:pos x="24" y="26"/>
                </a:cxn>
              </a:cxnLst>
              <a:rect l="0" t="0" r="r" b="b"/>
              <a:pathLst>
                <a:path w="45" h="27">
                  <a:moveTo>
                    <a:pt x="24" y="26"/>
                  </a:moveTo>
                  <a:lnTo>
                    <a:pt x="24" y="26"/>
                  </a:lnTo>
                  <a:lnTo>
                    <a:pt x="31" y="20"/>
                  </a:lnTo>
                  <a:lnTo>
                    <a:pt x="34" y="17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8" y="17"/>
                  </a:lnTo>
                  <a:lnTo>
                    <a:pt x="41" y="17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1" y="11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0"/>
                  </a:lnTo>
                  <a:lnTo>
                    <a:pt x="8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7" y="16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3" y="27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4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1" name="Freeform 207">
              <a:extLst>
                <a:ext uri="{FF2B5EF4-FFF2-40B4-BE49-F238E27FC236}">
                  <a16:creationId xmlns:a16="http://schemas.microsoft.com/office/drawing/2014/main" id="{999AB321-8D88-2DE8-D123-09766C449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227" y="4115888"/>
              <a:ext cx="292998" cy="204210"/>
            </a:xfrm>
            <a:custGeom>
              <a:avLst/>
              <a:gdLst/>
              <a:ahLst/>
              <a:cxnLst>
                <a:cxn ang="0">
                  <a:pos x="182" y="72"/>
                </a:cxn>
                <a:cxn ang="0">
                  <a:pos x="177" y="67"/>
                </a:cxn>
                <a:cxn ang="0">
                  <a:pos x="167" y="58"/>
                </a:cxn>
                <a:cxn ang="0">
                  <a:pos x="165" y="54"/>
                </a:cxn>
                <a:cxn ang="0">
                  <a:pos x="157" y="44"/>
                </a:cxn>
                <a:cxn ang="0">
                  <a:pos x="145" y="37"/>
                </a:cxn>
                <a:cxn ang="0">
                  <a:pos x="137" y="34"/>
                </a:cxn>
                <a:cxn ang="0">
                  <a:pos x="140" y="30"/>
                </a:cxn>
                <a:cxn ang="0">
                  <a:pos x="143" y="22"/>
                </a:cxn>
                <a:cxn ang="0">
                  <a:pos x="134" y="8"/>
                </a:cxn>
                <a:cxn ang="0">
                  <a:pos x="125" y="0"/>
                </a:cxn>
                <a:cxn ang="0">
                  <a:pos x="118" y="1"/>
                </a:cxn>
                <a:cxn ang="0">
                  <a:pos x="110" y="7"/>
                </a:cxn>
                <a:cxn ang="0">
                  <a:pos x="108" y="13"/>
                </a:cxn>
                <a:cxn ang="0">
                  <a:pos x="93" y="30"/>
                </a:cxn>
                <a:cxn ang="0">
                  <a:pos x="89" y="32"/>
                </a:cxn>
                <a:cxn ang="0">
                  <a:pos x="70" y="34"/>
                </a:cxn>
                <a:cxn ang="0">
                  <a:pos x="69" y="38"/>
                </a:cxn>
                <a:cxn ang="0">
                  <a:pos x="70" y="42"/>
                </a:cxn>
                <a:cxn ang="0">
                  <a:pos x="56" y="50"/>
                </a:cxn>
                <a:cxn ang="0">
                  <a:pos x="37" y="55"/>
                </a:cxn>
                <a:cxn ang="0">
                  <a:pos x="34" y="57"/>
                </a:cxn>
                <a:cxn ang="0">
                  <a:pos x="29" y="54"/>
                </a:cxn>
                <a:cxn ang="0">
                  <a:pos x="24" y="58"/>
                </a:cxn>
                <a:cxn ang="0">
                  <a:pos x="19" y="59"/>
                </a:cxn>
                <a:cxn ang="0">
                  <a:pos x="17" y="57"/>
                </a:cxn>
                <a:cxn ang="0">
                  <a:pos x="9" y="67"/>
                </a:cxn>
                <a:cxn ang="0">
                  <a:pos x="2" y="81"/>
                </a:cxn>
                <a:cxn ang="0">
                  <a:pos x="2" y="89"/>
                </a:cxn>
                <a:cxn ang="0">
                  <a:pos x="5" y="104"/>
                </a:cxn>
                <a:cxn ang="0">
                  <a:pos x="9" y="112"/>
                </a:cxn>
                <a:cxn ang="0">
                  <a:pos x="10" y="119"/>
                </a:cxn>
                <a:cxn ang="0">
                  <a:pos x="19" y="129"/>
                </a:cxn>
                <a:cxn ang="0">
                  <a:pos x="24" y="135"/>
                </a:cxn>
                <a:cxn ang="0">
                  <a:pos x="27" y="138"/>
                </a:cxn>
                <a:cxn ang="0">
                  <a:pos x="30" y="132"/>
                </a:cxn>
                <a:cxn ang="0">
                  <a:pos x="40" y="122"/>
                </a:cxn>
                <a:cxn ang="0">
                  <a:pos x="60" y="111"/>
                </a:cxn>
                <a:cxn ang="0">
                  <a:pos x="71" y="99"/>
                </a:cxn>
                <a:cxn ang="0">
                  <a:pos x="77" y="98"/>
                </a:cxn>
                <a:cxn ang="0">
                  <a:pos x="90" y="106"/>
                </a:cxn>
                <a:cxn ang="0">
                  <a:pos x="123" y="108"/>
                </a:cxn>
                <a:cxn ang="0">
                  <a:pos x="125" y="102"/>
                </a:cxn>
                <a:cxn ang="0">
                  <a:pos x="135" y="102"/>
                </a:cxn>
                <a:cxn ang="0">
                  <a:pos x="145" y="99"/>
                </a:cxn>
                <a:cxn ang="0">
                  <a:pos x="155" y="96"/>
                </a:cxn>
                <a:cxn ang="0">
                  <a:pos x="168" y="95"/>
                </a:cxn>
                <a:cxn ang="0">
                  <a:pos x="172" y="92"/>
                </a:cxn>
                <a:cxn ang="0">
                  <a:pos x="198" y="95"/>
                </a:cxn>
                <a:cxn ang="0">
                  <a:pos x="188" y="82"/>
                </a:cxn>
                <a:cxn ang="0">
                  <a:pos x="182" y="77"/>
                </a:cxn>
              </a:cxnLst>
              <a:rect l="0" t="0" r="r" b="b"/>
              <a:pathLst>
                <a:path w="198" h="138">
                  <a:moveTo>
                    <a:pt x="182" y="77"/>
                  </a:moveTo>
                  <a:lnTo>
                    <a:pt x="182" y="77"/>
                  </a:lnTo>
                  <a:lnTo>
                    <a:pt x="182" y="72"/>
                  </a:lnTo>
                  <a:lnTo>
                    <a:pt x="181" y="69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0" y="61"/>
                  </a:lnTo>
                  <a:lnTo>
                    <a:pt x="168" y="59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7" y="55"/>
                  </a:lnTo>
                  <a:lnTo>
                    <a:pt x="165" y="54"/>
                  </a:lnTo>
                  <a:lnTo>
                    <a:pt x="160" y="48"/>
                  </a:lnTo>
                  <a:lnTo>
                    <a:pt x="160" y="48"/>
                  </a:lnTo>
                  <a:lnTo>
                    <a:pt x="157" y="44"/>
                  </a:lnTo>
                  <a:lnTo>
                    <a:pt x="153" y="42"/>
                  </a:lnTo>
                  <a:lnTo>
                    <a:pt x="147" y="41"/>
                  </a:lnTo>
                  <a:lnTo>
                    <a:pt x="145" y="37"/>
                  </a:lnTo>
                  <a:lnTo>
                    <a:pt x="138" y="35"/>
                  </a:lnTo>
                  <a:lnTo>
                    <a:pt x="138" y="35"/>
                  </a:lnTo>
                  <a:lnTo>
                    <a:pt x="137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3" y="28"/>
                  </a:lnTo>
                  <a:lnTo>
                    <a:pt x="143" y="27"/>
                  </a:lnTo>
                  <a:lnTo>
                    <a:pt x="143" y="22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34" y="8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18" y="1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0" y="7"/>
                  </a:lnTo>
                  <a:lnTo>
                    <a:pt x="110" y="10"/>
                  </a:lnTo>
                  <a:lnTo>
                    <a:pt x="110" y="11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1" y="20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91" y="31"/>
                  </a:lnTo>
                  <a:lnTo>
                    <a:pt x="89" y="32"/>
                  </a:lnTo>
                  <a:lnTo>
                    <a:pt x="81" y="32"/>
                  </a:lnTo>
                  <a:lnTo>
                    <a:pt x="74" y="3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9" y="38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63" y="47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46" y="51"/>
                  </a:lnTo>
                  <a:lnTo>
                    <a:pt x="42" y="52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6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4" y="58"/>
                  </a:lnTo>
                  <a:lnTo>
                    <a:pt x="22" y="59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2" y="62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6" y="72"/>
                  </a:lnTo>
                  <a:lnTo>
                    <a:pt x="5" y="77"/>
                  </a:lnTo>
                  <a:lnTo>
                    <a:pt x="2" y="81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89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5" y="104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9" y="112"/>
                  </a:lnTo>
                  <a:lnTo>
                    <a:pt x="10" y="115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9" y="129"/>
                  </a:lnTo>
                  <a:lnTo>
                    <a:pt x="22" y="132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4" y="136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30" y="132"/>
                  </a:lnTo>
                  <a:lnTo>
                    <a:pt x="30" y="128"/>
                  </a:lnTo>
                  <a:lnTo>
                    <a:pt x="30" y="123"/>
                  </a:lnTo>
                  <a:lnTo>
                    <a:pt x="40" y="122"/>
                  </a:lnTo>
                  <a:lnTo>
                    <a:pt x="46" y="119"/>
                  </a:lnTo>
                  <a:lnTo>
                    <a:pt x="60" y="122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6" y="105"/>
                  </a:lnTo>
                  <a:lnTo>
                    <a:pt x="71" y="99"/>
                  </a:lnTo>
                  <a:lnTo>
                    <a:pt x="74" y="98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81" y="99"/>
                  </a:lnTo>
                  <a:lnTo>
                    <a:pt x="86" y="102"/>
                  </a:lnTo>
                  <a:lnTo>
                    <a:pt x="90" y="106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3" y="108"/>
                  </a:lnTo>
                  <a:lnTo>
                    <a:pt x="124" y="105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8" y="101"/>
                  </a:lnTo>
                  <a:lnTo>
                    <a:pt x="131" y="102"/>
                  </a:lnTo>
                  <a:lnTo>
                    <a:pt x="135" y="102"/>
                  </a:lnTo>
                  <a:lnTo>
                    <a:pt x="138" y="102"/>
                  </a:lnTo>
                  <a:lnTo>
                    <a:pt x="138" y="102"/>
                  </a:lnTo>
                  <a:lnTo>
                    <a:pt x="145" y="99"/>
                  </a:lnTo>
                  <a:lnTo>
                    <a:pt x="150" y="98"/>
                  </a:lnTo>
                  <a:lnTo>
                    <a:pt x="155" y="96"/>
                  </a:lnTo>
                  <a:lnTo>
                    <a:pt x="155" y="96"/>
                  </a:lnTo>
                  <a:lnTo>
                    <a:pt x="162" y="98"/>
                  </a:lnTo>
                  <a:lnTo>
                    <a:pt x="165" y="98"/>
                  </a:lnTo>
                  <a:lnTo>
                    <a:pt x="168" y="95"/>
                  </a:lnTo>
                  <a:lnTo>
                    <a:pt x="168" y="95"/>
                  </a:lnTo>
                  <a:lnTo>
                    <a:pt x="170" y="94"/>
                  </a:lnTo>
                  <a:lnTo>
                    <a:pt x="172" y="92"/>
                  </a:lnTo>
                  <a:lnTo>
                    <a:pt x="178" y="94"/>
                  </a:lnTo>
                  <a:lnTo>
                    <a:pt x="185" y="96"/>
                  </a:lnTo>
                  <a:lnTo>
                    <a:pt x="198" y="9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88" y="82"/>
                  </a:lnTo>
                  <a:lnTo>
                    <a:pt x="185" y="79"/>
                  </a:lnTo>
                  <a:lnTo>
                    <a:pt x="182" y="77"/>
                  </a:lnTo>
                  <a:lnTo>
                    <a:pt x="182" y="7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2" name="Freeform 208">
              <a:extLst>
                <a:ext uri="{FF2B5EF4-FFF2-40B4-BE49-F238E27FC236}">
                  <a16:creationId xmlns:a16="http://schemas.microsoft.com/office/drawing/2014/main" id="{D5DC6E26-9514-E4B7-0563-DAAFADAC3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987" y="4050777"/>
              <a:ext cx="279679" cy="226408"/>
            </a:xfrm>
            <a:custGeom>
              <a:avLst/>
              <a:gdLst/>
              <a:ahLst/>
              <a:cxnLst>
                <a:cxn ang="0">
                  <a:pos x="121" y="112"/>
                </a:cxn>
                <a:cxn ang="0">
                  <a:pos x="127" y="111"/>
                </a:cxn>
                <a:cxn ang="0">
                  <a:pos x="137" y="115"/>
                </a:cxn>
                <a:cxn ang="0">
                  <a:pos x="139" y="121"/>
                </a:cxn>
                <a:cxn ang="0">
                  <a:pos x="145" y="112"/>
                </a:cxn>
                <a:cxn ang="0">
                  <a:pos x="156" y="88"/>
                </a:cxn>
                <a:cxn ang="0">
                  <a:pos x="161" y="82"/>
                </a:cxn>
                <a:cxn ang="0">
                  <a:pos x="164" y="78"/>
                </a:cxn>
                <a:cxn ang="0">
                  <a:pos x="166" y="69"/>
                </a:cxn>
                <a:cxn ang="0">
                  <a:pos x="169" y="65"/>
                </a:cxn>
                <a:cxn ang="0">
                  <a:pos x="171" y="55"/>
                </a:cxn>
                <a:cxn ang="0">
                  <a:pos x="179" y="41"/>
                </a:cxn>
                <a:cxn ang="0">
                  <a:pos x="186" y="38"/>
                </a:cxn>
                <a:cxn ang="0">
                  <a:pos x="189" y="29"/>
                </a:cxn>
                <a:cxn ang="0">
                  <a:pos x="188" y="27"/>
                </a:cxn>
                <a:cxn ang="0">
                  <a:pos x="181" y="20"/>
                </a:cxn>
                <a:cxn ang="0">
                  <a:pos x="182" y="11"/>
                </a:cxn>
                <a:cxn ang="0">
                  <a:pos x="176" y="4"/>
                </a:cxn>
                <a:cxn ang="0">
                  <a:pos x="172" y="1"/>
                </a:cxn>
                <a:cxn ang="0">
                  <a:pos x="168" y="2"/>
                </a:cxn>
                <a:cxn ang="0">
                  <a:pos x="159" y="11"/>
                </a:cxn>
                <a:cxn ang="0">
                  <a:pos x="151" y="11"/>
                </a:cxn>
                <a:cxn ang="0">
                  <a:pos x="142" y="7"/>
                </a:cxn>
                <a:cxn ang="0">
                  <a:pos x="125" y="8"/>
                </a:cxn>
                <a:cxn ang="0">
                  <a:pos x="114" y="15"/>
                </a:cxn>
                <a:cxn ang="0">
                  <a:pos x="105" y="17"/>
                </a:cxn>
                <a:cxn ang="0">
                  <a:pos x="91" y="11"/>
                </a:cxn>
                <a:cxn ang="0">
                  <a:pos x="85" y="8"/>
                </a:cxn>
                <a:cxn ang="0">
                  <a:pos x="72" y="12"/>
                </a:cxn>
                <a:cxn ang="0">
                  <a:pos x="67" y="11"/>
                </a:cxn>
                <a:cxn ang="0">
                  <a:pos x="60" y="2"/>
                </a:cxn>
                <a:cxn ang="0">
                  <a:pos x="50" y="0"/>
                </a:cxn>
                <a:cxn ang="0">
                  <a:pos x="45" y="1"/>
                </a:cxn>
                <a:cxn ang="0">
                  <a:pos x="41" y="4"/>
                </a:cxn>
                <a:cxn ang="0">
                  <a:pos x="26" y="4"/>
                </a:cxn>
                <a:cxn ang="0">
                  <a:pos x="23" y="10"/>
                </a:cxn>
                <a:cxn ang="0">
                  <a:pos x="18" y="21"/>
                </a:cxn>
                <a:cxn ang="0">
                  <a:pos x="16" y="28"/>
                </a:cxn>
                <a:cxn ang="0">
                  <a:pos x="13" y="31"/>
                </a:cxn>
                <a:cxn ang="0">
                  <a:pos x="16" y="52"/>
                </a:cxn>
                <a:cxn ang="0">
                  <a:pos x="13" y="64"/>
                </a:cxn>
                <a:cxn ang="0">
                  <a:pos x="7" y="74"/>
                </a:cxn>
                <a:cxn ang="0">
                  <a:pos x="0" y="85"/>
                </a:cxn>
                <a:cxn ang="0">
                  <a:pos x="1" y="103"/>
                </a:cxn>
                <a:cxn ang="0">
                  <a:pos x="3" y="111"/>
                </a:cxn>
                <a:cxn ang="0">
                  <a:pos x="6" y="116"/>
                </a:cxn>
                <a:cxn ang="0">
                  <a:pos x="16" y="121"/>
                </a:cxn>
                <a:cxn ang="0">
                  <a:pos x="36" y="126"/>
                </a:cxn>
                <a:cxn ang="0">
                  <a:pos x="45" y="139"/>
                </a:cxn>
                <a:cxn ang="0">
                  <a:pos x="48" y="148"/>
                </a:cxn>
                <a:cxn ang="0">
                  <a:pos x="54" y="153"/>
                </a:cxn>
                <a:cxn ang="0">
                  <a:pos x="67" y="150"/>
                </a:cxn>
                <a:cxn ang="0">
                  <a:pos x="81" y="149"/>
                </a:cxn>
                <a:cxn ang="0">
                  <a:pos x="91" y="148"/>
                </a:cxn>
                <a:cxn ang="0">
                  <a:pos x="94" y="148"/>
                </a:cxn>
                <a:cxn ang="0">
                  <a:pos x="98" y="131"/>
                </a:cxn>
                <a:cxn ang="0">
                  <a:pos x="117" y="112"/>
                </a:cxn>
              </a:cxnLst>
              <a:rect l="0" t="0" r="r" b="b"/>
              <a:pathLst>
                <a:path w="189" h="153">
                  <a:moveTo>
                    <a:pt x="117" y="112"/>
                  </a:moveTo>
                  <a:lnTo>
                    <a:pt x="117" y="112"/>
                  </a:lnTo>
                  <a:lnTo>
                    <a:pt x="121" y="112"/>
                  </a:lnTo>
                  <a:lnTo>
                    <a:pt x="124" y="112"/>
                  </a:lnTo>
                  <a:lnTo>
                    <a:pt x="127" y="111"/>
                  </a:lnTo>
                  <a:lnTo>
                    <a:pt x="127" y="111"/>
                  </a:lnTo>
                  <a:lnTo>
                    <a:pt x="129" y="111"/>
                  </a:lnTo>
                  <a:lnTo>
                    <a:pt x="132" y="112"/>
                  </a:lnTo>
                  <a:lnTo>
                    <a:pt x="137" y="115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9" y="121"/>
                  </a:lnTo>
                  <a:lnTo>
                    <a:pt x="141" y="119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51" y="99"/>
                  </a:lnTo>
                  <a:lnTo>
                    <a:pt x="155" y="92"/>
                  </a:lnTo>
                  <a:lnTo>
                    <a:pt x="156" y="88"/>
                  </a:lnTo>
                  <a:lnTo>
                    <a:pt x="156" y="88"/>
                  </a:lnTo>
                  <a:lnTo>
                    <a:pt x="158" y="85"/>
                  </a:lnTo>
                  <a:lnTo>
                    <a:pt x="161" y="82"/>
                  </a:lnTo>
                  <a:lnTo>
                    <a:pt x="162" y="79"/>
                  </a:lnTo>
                  <a:lnTo>
                    <a:pt x="164" y="78"/>
                  </a:lnTo>
                  <a:lnTo>
                    <a:pt x="164" y="78"/>
                  </a:lnTo>
                  <a:lnTo>
                    <a:pt x="164" y="74"/>
                  </a:lnTo>
                  <a:lnTo>
                    <a:pt x="165" y="71"/>
                  </a:lnTo>
                  <a:lnTo>
                    <a:pt x="166" y="69"/>
                  </a:lnTo>
                  <a:lnTo>
                    <a:pt x="166" y="69"/>
                  </a:lnTo>
                  <a:lnTo>
                    <a:pt x="168" y="68"/>
                  </a:lnTo>
                  <a:lnTo>
                    <a:pt x="169" y="65"/>
                  </a:lnTo>
                  <a:lnTo>
                    <a:pt x="169" y="59"/>
                  </a:lnTo>
                  <a:lnTo>
                    <a:pt x="169" y="59"/>
                  </a:lnTo>
                  <a:lnTo>
                    <a:pt x="171" y="55"/>
                  </a:lnTo>
                  <a:lnTo>
                    <a:pt x="174" y="49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1" y="41"/>
                  </a:lnTo>
                  <a:lnTo>
                    <a:pt x="183" y="39"/>
                  </a:lnTo>
                  <a:lnTo>
                    <a:pt x="186" y="38"/>
                  </a:lnTo>
                  <a:lnTo>
                    <a:pt x="189" y="37"/>
                  </a:lnTo>
                  <a:lnTo>
                    <a:pt x="189" y="37"/>
                  </a:lnTo>
                  <a:lnTo>
                    <a:pt x="189" y="29"/>
                  </a:lnTo>
                  <a:lnTo>
                    <a:pt x="189" y="28"/>
                  </a:lnTo>
                  <a:lnTo>
                    <a:pt x="188" y="27"/>
                  </a:lnTo>
                  <a:lnTo>
                    <a:pt x="188" y="27"/>
                  </a:lnTo>
                  <a:lnTo>
                    <a:pt x="183" y="24"/>
                  </a:lnTo>
                  <a:lnTo>
                    <a:pt x="182" y="21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79" y="10"/>
                  </a:lnTo>
                  <a:lnTo>
                    <a:pt x="178" y="8"/>
                  </a:lnTo>
                  <a:lnTo>
                    <a:pt x="176" y="4"/>
                  </a:lnTo>
                  <a:lnTo>
                    <a:pt x="176" y="4"/>
                  </a:lnTo>
                  <a:lnTo>
                    <a:pt x="174" y="1"/>
                  </a:lnTo>
                  <a:lnTo>
                    <a:pt x="172" y="1"/>
                  </a:lnTo>
                  <a:lnTo>
                    <a:pt x="171" y="1"/>
                  </a:lnTo>
                  <a:lnTo>
                    <a:pt x="171" y="1"/>
                  </a:lnTo>
                  <a:lnTo>
                    <a:pt x="168" y="2"/>
                  </a:lnTo>
                  <a:lnTo>
                    <a:pt x="165" y="5"/>
                  </a:lnTo>
                  <a:lnTo>
                    <a:pt x="162" y="10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5" y="11"/>
                  </a:lnTo>
                  <a:lnTo>
                    <a:pt x="151" y="11"/>
                  </a:lnTo>
                  <a:lnTo>
                    <a:pt x="145" y="8"/>
                  </a:lnTo>
                  <a:lnTo>
                    <a:pt x="145" y="8"/>
                  </a:lnTo>
                  <a:lnTo>
                    <a:pt x="142" y="7"/>
                  </a:lnTo>
                  <a:lnTo>
                    <a:pt x="135" y="7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2" y="8"/>
                  </a:lnTo>
                  <a:lnTo>
                    <a:pt x="118" y="11"/>
                  </a:lnTo>
                  <a:lnTo>
                    <a:pt x="114" y="15"/>
                  </a:lnTo>
                  <a:lnTo>
                    <a:pt x="114" y="15"/>
                  </a:lnTo>
                  <a:lnTo>
                    <a:pt x="109" y="17"/>
                  </a:lnTo>
                  <a:lnTo>
                    <a:pt x="105" y="17"/>
                  </a:lnTo>
                  <a:lnTo>
                    <a:pt x="98" y="15"/>
                  </a:lnTo>
                  <a:lnTo>
                    <a:pt x="98" y="15"/>
                  </a:lnTo>
                  <a:lnTo>
                    <a:pt x="91" y="11"/>
                  </a:lnTo>
                  <a:lnTo>
                    <a:pt x="88" y="10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0" y="10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7" y="1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7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3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7"/>
                  </a:lnTo>
                  <a:lnTo>
                    <a:pt x="23" y="1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52"/>
                  </a:lnTo>
                  <a:lnTo>
                    <a:pt x="16" y="59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8" y="71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4" y="76"/>
                  </a:lnTo>
                  <a:lnTo>
                    <a:pt x="1" y="8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5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8"/>
                  </a:lnTo>
                  <a:lnTo>
                    <a:pt x="3" y="11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10" y="119"/>
                  </a:lnTo>
                  <a:lnTo>
                    <a:pt x="16" y="121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6" y="126"/>
                  </a:lnTo>
                  <a:lnTo>
                    <a:pt x="40" y="131"/>
                  </a:lnTo>
                  <a:lnTo>
                    <a:pt x="44" y="135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45" y="143"/>
                  </a:lnTo>
                  <a:lnTo>
                    <a:pt x="48" y="148"/>
                  </a:lnTo>
                  <a:lnTo>
                    <a:pt x="51" y="150"/>
                  </a:lnTo>
                  <a:lnTo>
                    <a:pt x="54" y="153"/>
                  </a:lnTo>
                  <a:lnTo>
                    <a:pt x="54" y="153"/>
                  </a:lnTo>
                  <a:lnTo>
                    <a:pt x="57" y="153"/>
                  </a:lnTo>
                  <a:lnTo>
                    <a:pt x="61" y="152"/>
                  </a:lnTo>
                  <a:lnTo>
                    <a:pt x="67" y="150"/>
                  </a:lnTo>
                  <a:lnTo>
                    <a:pt x="70" y="149"/>
                  </a:lnTo>
                  <a:lnTo>
                    <a:pt x="70" y="149"/>
                  </a:lnTo>
                  <a:lnTo>
                    <a:pt x="81" y="149"/>
                  </a:lnTo>
                  <a:lnTo>
                    <a:pt x="87" y="149"/>
                  </a:lnTo>
                  <a:lnTo>
                    <a:pt x="91" y="148"/>
                  </a:lnTo>
                  <a:lnTo>
                    <a:pt x="91" y="148"/>
                  </a:lnTo>
                  <a:lnTo>
                    <a:pt x="92" y="146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107" y="122"/>
                  </a:lnTo>
                  <a:lnTo>
                    <a:pt x="117" y="112"/>
                  </a:lnTo>
                  <a:lnTo>
                    <a:pt x="117" y="1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3" name="Freeform 209">
              <a:extLst>
                <a:ext uri="{FF2B5EF4-FFF2-40B4-BE49-F238E27FC236}">
                  <a16:creationId xmlns:a16="http://schemas.microsoft.com/office/drawing/2014/main" id="{72D8D7DC-EA19-D2B9-67CC-3E4F3E3A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113" y="4083332"/>
              <a:ext cx="69550" cy="146499"/>
            </a:xfrm>
            <a:custGeom>
              <a:avLst/>
              <a:gdLst/>
              <a:ahLst/>
              <a:cxnLst>
                <a:cxn ang="0">
                  <a:pos x="31" y="63"/>
                </a:cxn>
                <a:cxn ang="0">
                  <a:pos x="35" y="54"/>
                </a:cxn>
                <a:cxn ang="0">
                  <a:pos x="38" y="52"/>
                </a:cxn>
                <a:cxn ang="0">
                  <a:pos x="44" y="42"/>
                </a:cxn>
                <a:cxn ang="0">
                  <a:pos x="47" y="37"/>
                </a:cxn>
                <a:cxn ang="0">
                  <a:pos x="47" y="19"/>
                </a:cxn>
                <a:cxn ang="0">
                  <a:pos x="44" y="9"/>
                </a:cxn>
                <a:cxn ang="0">
                  <a:pos x="42" y="9"/>
                </a:cxn>
                <a:cxn ang="0">
                  <a:pos x="39" y="9"/>
                </a:cxn>
                <a:cxn ang="0">
                  <a:pos x="37" y="5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28" y="5"/>
                </a:cxn>
                <a:cxn ang="0">
                  <a:pos x="28" y="9"/>
                </a:cxn>
                <a:cxn ang="0">
                  <a:pos x="27" y="12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11" y="17"/>
                </a:cxn>
                <a:cxn ang="0">
                  <a:pos x="7" y="20"/>
                </a:cxn>
                <a:cxn ang="0">
                  <a:pos x="2" y="23"/>
                </a:cxn>
                <a:cxn ang="0">
                  <a:pos x="0" y="23"/>
                </a:cxn>
                <a:cxn ang="0">
                  <a:pos x="1" y="35"/>
                </a:cxn>
                <a:cxn ang="0">
                  <a:pos x="8" y="39"/>
                </a:cxn>
                <a:cxn ang="0">
                  <a:pos x="11" y="42"/>
                </a:cxn>
                <a:cxn ang="0">
                  <a:pos x="11" y="49"/>
                </a:cxn>
                <a:cxn ang="0">
                  <a:pos x="11" y="50"/>
                </a:cxn>
                <a:cxn ang="0">
                  <a:pos x="14" y="57"/>
                </a:cxn>
                <a:cxn ang="0">
                  <a:pos x="14" y="70"/>
                </a:cxn>
                <a:cxn ang="0">
                  <a:pos x="15" y="99"/>
                </a:cxn>
                <a:cxn ang="0">
                  <a:pos x="25" y="99"/>
                </a:cxn>
                <a:cxn ang="0">
                  <a:pos x="32" y="96"/>
                </a:cxn>
                <a:cxn ang="0">
                  <a:pos x="37" y="94"/>
                </a:cxn>
                <a:cxn ang="0">
                  <a:pos x="34" y="89"/>
                </a:cxn>
                <a:cxn ang="0">
                  <a:pos x="32" y="81"/>
                </a:cxn>
                <a:cxn ang="0">
                  <a:pos x="31" y="73"/>
                </a:cxn>
                <a:cxn ang="0">
                  <a:pos x="31" y="63"/>
                </a:cxn>
              </a:cxnLst>
              <a:rect l="0" t="0" r="r" b="b"/>
              <a:pathLst>
                <a:path w="47" h="99">
                  <a:moveTo>
                    <a:pt x="31" y="63"/>
                  </a:moveTo>
                  <a:lnTo>
                    <a:pt x="31" y="63"/>
                  </a:lnTo>
                  <a:lnTo>
                    <a:pt x="32" y="59"/>
                  </a:lnTo>
                  <a:lnTo>
                    <a:pt x="35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7" y="37"/>
                  </a:lnTo>
                  <a:lnTo>
                    <a:pt x="47" y="30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2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3"/>
                  </a:lnTo>
                  <a:lnTo>
                    <a:pt x="28" y="5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7" y="12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1" y="16"/>
                  </a:lnTo>
                  <a:lnTo>
                    <a:pt x="18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8" y="17"/>
                  </a:lnTo>
                  <a:lnTo>
                    <a:pt x="7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4" y="36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49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2" y="53"/>
                  </a:lnTo>
                  <a:lnTo>
                    <a:pt x="14" y="57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5" y="99"/>
                  </a:lnTo>
                  <a:lnTo>
                    <a:pt x="1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30" y="97"/>
                  </a:lnTo>
                  <a:lnTo>
                    <a:pt x="32" y="96"/>
                  </a:lnTo>
                  <a:lnTo>
                    <a:pt x="35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4" y="89"/>
                  </a:lnTo>
                  <a:lnTo>
                    <a:pt x="32" y="8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31" y="73"/>
                  </a:lnTo>
                  <a:lnTo>
                    <a:pt x="31" y="63"/>
                  </a:lnTo>
                  <a:lnTo>
                    <a:pt x="31" y="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4" name="Freeform 210">
              <a:extLst>
                <a:ext uri="{FF2B5EF4-FFF2-40B4-BE49-F238E27FC236}">
                  <a16:creationId xmlns:a16="http://schemas.microsoft.com/office/drawing/2014/main" id="{5414491B-47BD-91C2-950D-3E739C494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917" y="4115888"/>
              <a:ext cx="44394" cy="121343"/>
            </a:xfrm>
            <a:custGeom>
              <a:avLst/>
              <a:gdLst/>
              <a:ahLst/>
              <a:cxnLst>
                <a:cxn ang="0">
                  <a:pos x="26" y="28"/>
                </a:cxn>
                <a:cxn ang="0">
                  <a:pos x="26" y="28"/>
                </a:cxn>
                <a:cxn ang="0">
                  <a:pos x="26" y="27"/>
                </a:cxn>
                <a:cxn ang="0">
                  <a:pos x="26" y="22"/>
                </a:cxn>
                <a:cxn ang="0">
                  <a:pos x="26" y="20"/>
                </a:cxn>
                <a:cxn ang="0">
                  <a:pos x="23" y="17"/>
                </a:cxn>
                <a:cxn ang="0">
                  <a:pos x="23" y="17"/>
                </a:cxn>
                <a:cxn ang="0">
                  <a:pos x="19" y="14"/>
                </a:cxn>
                <a:cxn ang="0">
                  <a:pos x="16" y="13"/>
                </a:cxn>
                <a:cxn ang="0">
                  <a:pos x="15" y="8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7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6" y="1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6" y="31"/>
                </a:cxn>
                <a:cxn ang="0">
                  <a:pos x="6" y="37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10" y="52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3" y="74"/>
                </a:cxn>
                <a:cxn ang="0">
                  <a:pos x="17" y="82"/>
                </a:cxn>
                <a:cxn ang="0">
                  <a:pos x="17" y="82"/>
                </a:cxn>
                <a:cxn ang="0">
                  <a:pos x="22" y="81"/>
                </a:cxn>
                <a:cxn ang="0">
                  <a:pos x="22" y="81"/>
                </a:cxn>
                <a:cxn ang="0">
                  <a:pos x="25" y="78"/>
                </a:cxn>
                <a:cxn ang="0">
                  <a:pos x="30" y="77"/>
                </a:cxn>
                <a:cxn ang="0">
                  <a:pos x="30" y="77"/>
                </a:cxn>
                <a:cxn ang="0">
                  <a:pos x="29" y="48"/>
                </a:cxn>
                <a:cxn ang="0">
                  <a:pos x="29" y="48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28"/>
                </a:cxn>
                <a:cxn ang="0">
                  <a:pos x="26" y="28"/>
                </a:cxn>
              </a:cxnLst>
              <a:rect l="0" t="0" r="r" b="b"/>
              <a:pathLst>
                <a:path w="30" h="82">
                  <a:moveTo>
                    <a:pt x="26" y="28"/>
                  </a:moveTo>
                  <a:lnTo>
                    <a:pt x="26" y="28"/>
                  </a:lnTo>
                  <a:lnTo>
                    <a:pt x="26" y="27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9" y="14"/>
                  </a:lnTo>
                  <a:lnTo>
                    <a:pt x="16" y="13"/>
                  </a:lnTo>
                  <a:lnTo>
                    <a:pt x="15" y="8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6" y="1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31"/>
                  </a:lnTo>
                  <a:lnTo>
                    <a:pt x="6" y="37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0" y="5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3" y="74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5" y="78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29" y="48"/>
                  </a:lnTo>
                  <a:lnTo>
                    <a:pt x="29" y="48"/>
                  </a:lnTo>
                  <a:lnTo>
                    <a:pt x="29" y="35"/>
                  </a:lnTo>
                  <a:lnTo>
                    <a:pt x="27" y="31"/>
                  </a:lnTo>
                  <a:lnTo>
                    <a:pt x="26" y="28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5" name="Freeform 211">
              <a:extLst>
                <a:ext uri="{FF2B5EF4-FFF2-40B4-BE49-F238E27FC236}">
                  <a16:creationId xmlns:a16="http://schemas.microsoft.com/office/drawing/2014/main" id="{F40BFC9C-448C-C843-86A3-0E9D6FB4A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86" y="4067055"/>
              <a:ext cx="176094" cy="273761"/>
            </a:xfrm>
            <a:custGeom>
              <a:avLst/>
              <a:gdLst/>
              <a:ahLst/>
              <a:cxnLst>
                <a:cxn ang="0">
                  <a:pos x="70" y="176"/>
                </a:cxn>
                <a:cxn ang="0">
                  <a:pos x="98" y="178"/>
                </a:cxn>
                <a:cxn ang="0">
                  <a:pos x="115" y="185"/>
                </a:cxn>
                <a:cxn ang="0">
                  <a:pos x="119" y="171"/>
                </a:cxn>
                <a:cxn ang="0">
                  <a:pos x="116" y="168"/>
                </a:cxn>
                <a:cxn ang="0">
                  <a:pos x="111" y="162"/>
                </a:cxn>
                <a:cxn ang="0">
                  <a:pos x="102" y="152"/>
                </a:cxn>
                <a:cxn ang="0">
                  <a:pos x="101" y="145"/>
                </a:cxn>
                <a:cxn ang="0">
                  <a:pos x="97" y="137"/>
                </a:cxn>
                <a:cxn ang="0">
                  <a:pos x="94" y="122"/>
                </a:cxn>
                <a:cxn ang="0">
                  <a:pos x="94" y="114"/>
                </a:cxn>
                <a:cxn ang="0">
                  <a:pos x="101" y="100"/>
                </a:cxn>
                <a:cxn ang="0">
                  <a:pos x="109" y="90"/>
                </a:cxn>
                <a:cxn ang="0">
                  <a:pos x="104" y="78"/>
                </a:cxn>
                <a:cxn ang="0">
                  <a:pos x="91" y="65"/>
                </a:cxn>
                <a:cxn ang="0">
                  <a:pos x="87" y="58"/>
                </a:cxn>
                <a:cxn ang="0">
                  <a:pos x="88" y="53"/>
                </a:cxn>
                <a:cxn ang="0">
                  <a:pos x="101" y="51"/>
                </a:cxn>
                <a:cxn ang="0">
                  <a:pos x="108" y="50"/>
                </a:cxn>
                <a:cxn ang="0">
                  <a:pos x="102" y="41"/>
                </a:cxn>
                <a:cxn ang="0">
                  <a:pos x="101" y="30"/>
                </a:cxn>
                <a:cxn ang="0">
                  <a:pos x="99" y="18"/>
                </a:cxn>
                <a:cxn ang="0">
                  <a:pos x="98" y="11"/>
                </a:cxn>
                <a:cxn ang="0">
                  <a:pos x="89" y="0"/>
                </a:cxn>
                <a:cxn ang="0">
                  <a:pos x="88" y="0"/>
                </a:cxn>
                <a:cxn ang="0">
                  <a:pos x="88" y="10"/>
                </a:cxn>
                <a:cxn ang="0">
                  <a:pos x="94" y="16"/>
                </a:cxn>
                <a:cxn ang="0">
                  <a:pos x="95" y="26"/>
                </a:cxn>
                <a:cxn ang="0">
                  <a:pos x="89" y="28"/>
                </a:cxn>
                <a:cxn ang="0">
                  <a:pos x="85" y="30"/>
                </a:cxn>
                <a:cxn ang="0">
                  <a:pos x="75" y="48"/>
                </a:cxn>
                <a:cxn ang="0">
                  <a:pos x="74" y="57"/>
                </a:cxn>
                <a:cxn ang="0">
                  <a:pos x="71" y="60"/>
                </a:cxn>
                <a:cxn ang="0">
                  <a:pos x="70" y="67"/>
                </a:cxn>
                <a:cxn ang="0">
                  <a:pos x="64" y="74"/>
                </a:cxn>
                <a:cxn ang="0">
                  <a:pos x="61" y="81"/>
                </a:cxn>
                <a:cxn ang="0">
                  <a:pos x="51" y="101"/>
                </a:cxn>
                <a:cxn ang="0">
                  <a:pos x="44" y="108"/>
                </a:cxn>
                <a:cxn ang="0">
                  <a:pos x="38" y="101"/>
                </a:cxn>
                <a:cxn ang="0">
                  <a:pos x="33" y="100"/>
                </a:cxn>
                <a:cxn ang="0">
                  <a:pos x="23" y="101"/>
                </a:cxn>
                <a:cxn ang="0">
                  <a:pos x="4" y="120"/>
                </a:cxn>
                <a:cxn ang="0">
                  <a:pos x="0" y="137"/>
                </a:cxn>
                <a:cxn ang="0">
                  <a:pos x="7" y="145"/>
                </a:cxn>
                <a:cxn ang="0">
                  <a:pos x="13" y="148"/>
                </a:cxn>
                <a:cxn ang="0">
                  <a:pos x="18" y="148"/>
                </a:cxn>
                <a:cxn ang="0">
                  <a:pos x="24" y="159"/>
                </a:cxn>
                <a:cxn ang="0">
                  <a:pos x="21" y="171"/>
                </a:cxn>
                <a:cxn ang="0">
                  <a:pos x="43" y="178"/>
                </a:cxn>
              </a:cxnLst>
              <a:rect l="0" t="0" r="r" b="b"/>
              <a:pathLst>
                <a:path w="119" h="185">
                  <a:moveTo>
                    <a:pt x="50" y="175"/>
                  </a:moveTo>
                  <a:lnTo>
                    <a:pt x="50" y="175"/>
                  </a:lnTo>
                  <a:lnTo>
                    <a:pt x="70" y="176"/>
                  </a:lnTo>
                  <a:lnTo>
                    <a:pt x="92" y="176"/>
                  </a:lnTo>
                  <a:lnTo>
                    <a:pt x="92" y="176"/>
                  </a:lnTo>
                  <a:lnTo>
                    <a:pt x="98" y="178"/>
                  </a:lnTo>
                  <a:lnTo>
                    <a:pt x="105" y="181"/>
                  </a:lnTo>
                  <a:lnTo>
                    <a:pt x="115" y="185"/>
                  </a:lnTo>
                  <a:lnTo>
                    <a:pt x="115" y="185"/>
                  </a:lnTo>
                  <a:lnTo>
                    <a:pt x="115" y="179"/>
                  </a:lnTo>
                  <a:lnTo>
                    <a:pt x="116" y="175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6" y="169"/>
                  </a:lnTo>
                  <a:lnTo>
                    <a:pt x="116" y="168"/>
                  </a:lnTo>
                  <a:lnTo>
                    <a:pt x="116" y="168"/>
                  </a:lnTo>
                  <a:lnTo>
                    <a:pt x="114" y="165"/>
                  </a:lnTo>
                  <a:lnTo>
                    <a:pt x="111" y="162"/>
                  </a:lnTo>
                  <a:lnTo>
                    <a:pt x="105" y="156"/>
                  </a:lnTo>
                  <a:lnTo>
                    <a:pt x="105" y="156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02" y="148"/>
                  </a:lnTo>
                  <a:lnTo>
                    <a:pt x="101" y="145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37"/>
                  </a:lnTo>
                  <a:lnTo>
                    <a:pt x="95" y="129"/>
                  </a:lnTo>
                  <a:lnTo>
                    <a:pt x="95" y="129"/>
                  </a:lnTo>
                  <a:lnTo>
                    <a:pt x="94" y="122"/>
                  </a:lnTo>
                  <a:lnTo>
                    <a:pt x="92" y="117"/>
                  </a:lnTo>
                  <a:lnTo>
                    <a:pt x="92" y="117"/>
                  </a:lnTo>
                  <a:lnTo>
                    <a:pt x="94" y="114"/>
                  </a:lnTo>
                  <a:lnTo>
                    <a:pt x="97" y="110"/>
                  </a:lnTo>
                  <a:lnTo>
                    <a:pt x="98" y="105"/>
                  </a:lnTo>
                  <a:lnTo>
                    <a:pt x="101" y="100"/>
                  </a:lnTo>
                  <a:lnTo>
                    <a:pt x="101" y="100"/>
                  </a:lnTo>
                  <a:lnTo>
                    <a:pt x="104" y="95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2" y="74"/>
                  </a:lnTo>
                  <a:lnTo>
                    <a:pt x="99" y="71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1"/>
                  </a:lnTo>
                  <a:lnTo>
                    <a:pt x="87" y="58"/>
                  </a:lnTo>
                  <a:lnTo>
                    <a:pt x="87" y="54"/>
                  </a:lnTo>
                  <a:lnTo>
                    <a:pt x="87" y="54"/>
                  </a:lnTo>
                  <a:lnTo>
                    <a:pt x="88" y="53"/>
                  </a:lnTo>
                  <a:lnTo>
                    <a:pt x="92" y="5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5" y="47"/>
                  </a:lnTo>
                  <a:lnTo>
                    <a:pt x="102" y="41"/>
                  </a:lnTo>
                  <a:lnTo>
                    <a:pt x="101" y="36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01" y="24"/>
                  </a:lnTo>
                  <a:lnTo>
                    <a:pt x="99" y="21"/>
                  </a:lnTo>
                  <a:lnTo>
                    <a:pt x="99" y="18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8" y="11"/>
                  </a:lnTo>
                  <a:lnTo>
                    <a:pt x="95" y="6"/>
                  </a:lnTo>
                  <a:lnTo>
                    <a:pt x="92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8" y="10"/>
                  </a:lnTo>
                  <a:lnTo>
                    <a:pt x="89" y="13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5" y="17"/>
                  </a:lnTo>
                  <a:lnTo>
                    <a:pt x="95" y="18"/>
                  </a:lnTo>
                  <a:lnTo>
                    <a:pt x="95" y="26"/>
                  </a:lnTo>
                  <a:lnTo>
                    <a:pt x="95" y="26"/>
                  </a:lnTo>
                  <a:lnTo>
                    <a:pt x="92" y="27"/>
                  </a:lnTo>
                  <a:lnTo>
                    <a:pt x="89" y="28"/>
                  </a:lnTo>
                  <a:lnTo>
                    <a:pt x="87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0" y="38"/>
                  </a:lnTo>
                  <a:lnTo>
                    <a:pt x="77" y="44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75" y="54"/>
                  </a:lnTo>
                  <a:lnTo>
                    <a:pt x="74" y="57"/>
                  </a:lnTo>
                  <a:lnTo>
                    <a:pt x="72" y="58"/>
                  </a:lnTo>
                  <a:lnTo>
                    <a:pt x="72" y="58"/>
                  </a:lnTo>
                  <a:lnTo>
                    <a:pt x="71" y="60"/>
                  </a:lnTo>
                  <a:lnTo>
                    <a:pt x="70" y="63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68" y="68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62" y="77"/>
                  </a:lnTo>
                  <a:lnTo>
                    <a:pt x="62" y="77"/>
                  </a:lnTo>
                  <a:lnTo>
                    <a:pt x="61" y="81"/>
                  </a:lnTo>
                  <a:lnTo>
                    <a:pt x="57" y="88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47" y="108"/>
                  </a:lnTo>
                  <a:lnTo>
                    <a:pt x="45" y="110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3" y="104"/>
                  </a:lnTo>
                  <a:lnTo>
                    <a:pt x="38" y="101"/>
                  </a:lnTo>
                  <a:lnTo>
                    <a:pt x="35" y="100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30" y="101"/>
                  </a:lnTo>
                  <a:lnTo>
                    <a:pt x="27" y="101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13" y="111"/>
                  </a:lnTo>
                  <a:lnTo>
                    <a:pt x="4" y="120"/>
                  </a:lnTo>
                  <a:lnTo>
                    <a:pt x="4" y="120"/>
                  </a:lnTo>
                  <a:lnTo>
                    <a:pt x="4" y="124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3" y="139"/>
                  </a:lnTo>
                  <a:lnTo>
                    <a:pt x="7" y="145"/>
                  </a:lnTo>
                  <a:lnTo>
                    <a:pt x="7" y="145"/>
                  </a:lnTo>
                  <a:lnTo>
                    <a:pt x="10" y="147"/>
                  </a:lnTo>
                  <a:lnTo>
                    <a:pt x="13" y="148"/>
                  </a:lnTo>
                  <a:lnTo>
                    <a:pt x="17" y="148"/>
                  </a:lnTo>
                  <a:lnTo>
                    <a:pt x="18" y="148"/>
                  </a:lnTo>
                  <a:lnTo>
                    <a:pt x="18" y="148"/>
                  </a:lnTo>
                  <a:lnTo>
                    <a:pt x="21" y="151"/>
                  </a:lnTo>
                  <a:lnTo>
                    <a:pt x="23" y="155"/>
                  </a:lnTo>
                  <a:lnTo>
                    <a:pt x="24" y="15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1" y="171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43" y="178"/>
                  </a:lnTo>
                  <a:lnTo>
                    <a:pt x="50" y="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6" name="Freeform 212">
              <a:extLst>
                <a:ext uri="{FF2B5EF4-FFF2-40B4-BE49-F238E27FC236}">
                  <a16:creationId xmlns:a16="http://schemas.microsoft.com/office/drawing/2014/main" id="{431BD23F-CB7C-16E5-40B5-73D93064F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667" y="4126246"/>
              <a:ext cx="145019" cy="149459"/>
            </a:xfrm>
            <a:custGeom>
              <a:avLst/>
              <a:gdLst/>
              <a:ahLst/>
              <a:cxnLst>
                <a:cxn ang="0">
                  <a:pos x="92" y="84"/>
                </a:cxn>
                <a:cxn ang="0">
                  <a:pos x="85" y="67"/>
                </a:cxn>
                <a:cxn ang="0">
                  <a:pos x="89" y="60"/>
                </a:cxn>
                <a:cxn ang="0">
                  <a:pos x="92" y="51"/>
                </a:cxn>
                <a:cxn ang="0">
                  <a:pos x="92" y="48"/>
                </a:cxn>
                <a:cxn ang="0">
                  <a:pos x="97" y="43"/>
                </a:cxn>
                <a:cxn ang="0">
                  <a:pos x="98" y="40"/>
                </a:cxn>
                <a:cxn ang="0">
                  <a:pos x="95" y="23"/>
                </a:cxn>
                <a:cxn ang="0">
                  <a:pos x="92" y="15"/>
                </a:cxn>
                <a:cxn ang="0">
                  <a:pos x="89" y="14"/>
                </a:cxn>
                <a:cxn ang="0">
                  <a:pos x="81" y="11"/>
                </a:cxn>
                <a:cxn ang="0">
                  <a:pos x="71" y="15"/>
                </a:cxn>
                <a:cxn ang="0">
                  <a:pos x="68" y="17"/>
                </a:cxn>
                <a:cxn ang="0">
                  <a:pos x="62" y="15"/>
                </a:cxn>
                <a:cxn ang="0">
                  <a:pos x="57" y="10"/>
                </a:cxn>
                <a:cxn ang="0">
                  <a:pos x="54" y="7"/>
                </a:cxn>
                <a:cxn ang="0">
                  <a:pos x="47" y="4"/>
                </a:cxn>
                <a:cxn ang="0">
                  <a:pos x="44" y="6"/>
                </a:cxn>
                <a:cxn ang="0">
                  <a:pos x="38" y="7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25" y="8"/>
                </a:cxn>
                <a:cxn ang="0">
                  <a:pos x="21" y="8"/>
                </a:cxn>
                <a:cxn ang="0">
                  <a:pos x="17" y="4"/>
                </a:cxn>
                <a:cxn ang="0">
                  <a:pos x="13" y="6"/>
                </a:cxn>
                <a:cxn ang="0">
                  <a:pos x="11" y="7"/>
                </a:cxn>
                <a:cxn ang="0">
                  <a:pos x="7" y="7"/>
                </a:cxn>
                <a:cxn ang="0">
                  <a:pos x="6" y="15"/>
                </a:cxn>
                <a:cxn ang="0">
                  <a:pos x="7" y="20"/>
                </a:cxn>
                <a:cxn ang="0">
                  <a:pos x="10" y="21"/>
                </a:cxn>
                <a:cxn ang="0">
                  <a:pos x="10" y="27"/>
                </a:cxn>
                <a:cxn ang="0">
                  <a:pos x="11" y="30"/>
                </a:cxn>
                <a:cxn ang="0">
                  <a:pos x="14" y="35"/>
                </a:cxn>
                <a:cxn ang="0">
                  <a:pos x="13" y="37"/>
                </a:cxn>
                <a:cxn ang="0">
                  <a:pos x="10" y="38"/>
                </a:cxn>
                <a:cxn ang="0">
                  <a:pos x="6" y="38"/>
                </a:cxn>
                <a:cxn ang="0">
                  <a:pos x="6" y="41"/>
                </a:cxn>
                <a:cxn ang="0">
                  <a:pos x="7" y="45"/>
                </a:cxn>
                <a:cxn ang="0">
                  <a:pos x="7" y="48"/>
                </a:cxn>
                <a:cxn ang="0">
                  <a:pos x="3" y="54"/>
                </a:cxn>
                <a:cxn ang="0">
                  <a:pos x="3" y="57"/>
                </a:cxn>
                <a:cxn ang="0">
                  <a:pos x="1" y="67"/>
                </a:cxn>
                <a:cxn ang="0">
                  <a:pos x="1" y="68"/>
                </a:cxn>
                <a:cxn ang="0">
                  <a:pos x="1" y="71"/>
                </a:cxn>
                <a:cxn ang="0">
                  <a:pos x="6" y="74"/>
                </a:cxn>
                <a:cxn ang="0">
                  <a:pos x="17" y="82"/>
                </a:cxn>
                <a:cxn ang="0">
                  <a:pos x="18" y="85"/>
                </a:cxn>
                <a:cxn ang="0">
                  <a:pos x="14" y="101"/>
                </a:cxn>
                <a:cxn ang="0">
                  <a:pos x="23" y="99"/>
                </a:cxn>
                <a:cxn ang="0">
                  <a:pos x="47" y="94"/>
                </a:cxn>
                <a:cxn ang="0">
                  <a:pos x="61" y="89"/>
                </a:cxn>
                <a:cxn ang="0">
                  <a:pos x="78" y="89"/>
                </a:cxn>
                <a:cxn ang="0">
                  <a:pos x="92" y="92"/>
                </a:cxn>
                <a:cxn ang="0">
                  <a:pos x="92" y="84"/>
                </a:cxn>
              </a:cxnLst>
              <a:rect l="0" t="0" r="r" b="b"/>
              <a:pathLst>
                <a:path w="98" h="101">
                  <a:moveTo>
                    <a:pt x="92" y="84"/>
                  </a:moveTo>
                  <a:lnTo>
                    <a:pt x="92" y="84"/>
                  </a:lnTo>
                  <a:lnTo>
                    <a:pt x="88" y="75"/>
                  </a:lnTo>
                  <a:lnTo>
                    <a:pt x="85" y="67"/>
                  </a:lnTo>
                  <a:lnTo>
                    <a:pt x="85" y="67"/>
                  </a:lnTo>
                  <a:lnTo>
                    <a:pt x="89" y="60"/>
                  </a:lnTo>
                  <a:lnTo>
                    <a:pt x="91" y="54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2" y="48"/>
                  </a:lnTo>
                  <a:lnTo>
                    <a:pt x="95" y="45"/>
                  </a:lnTo>
                  <a:lnTo>
                    <a:pt x="97" y="43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97" y="30"/>
                  </a:lnTo>
                  <a:lnTo>
                    <a:pt x="95" y="23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89" y="14"/>
                  </a:lnTo>
                  <a:lnTo>
                    <a:pt x="89" y="14"/>
                  </a:lnTo>
                  <a:lnTo>
                    <a:pt x="85" y="13"/>
                  </a:lnTo>
                  <a:lnTo>
                    <a:pt x="81" y="11"/>
                  </a:lnTo>
                  <a:lnTo>
                    <a:pt x="75" y="13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68" y="17"/>
                  </a:lnTo>
                  <a:lnTo>
                    <a:pt x="67" y="17"/>
                  </a:lnTo>
                  <a:lnTo>
                    <a:pt x="62" y="15"/>
                  </a:lnTo>
                  <a:lnTo>
                    <a:pt x="58" y="11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1" y="6"/>
                  </a:lnTo>
                  <a:lnTo>
                    <a:pt x="47" y="4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1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8" y="7"/>
                  </a:lnTo>
                  <a:lnTo>
                    <a:pt x="25" y="8"/>
                  </a:lnTo>
                  <a:lnTo>
                    <a:pt x="23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10" y="21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1" y="30"/>
                  </a:lnTo>
                  <a:lnTo>
                    <a:pt x="13" y="33"/>
                  </a:lnTo>
                  <a:lnTo>
                    <a:pt x="14" y="35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7" y="37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41"/>
                  </a:lnTo>
                  <a:lnTo>
                    <a:pt x="7" y="44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64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14" y="78"/>
                  </a:lnTo>
                  <a:lnTo>
                    <a:pt x="17" y="82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1"/>
                  </a:lnTo>
                  <a:lnTo>
                    <a:pt x="14" y="101"/>
                  </a:lnTo>
                  <a:lnTo>
                    <a:pt x="14" y="101"/>
                  </a:lnTo>
                  <a:lnTo>
                    <a:pt x="23" y="99"/>
                  </a:lnTo>
                  <a:lnTo>
                    <a:pt x="34" y="97"/>
                  </a:lnTo>
                  <a:lnTo>
                    <a:pt x="47" y="94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70" y="89"/>
                  </a:lnTo>
                  <a:lnTo>
                    <a:pt x="78" y="89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2" y="88"/>
                  </a:lnTo>
                  <a:lnTo>
                    <a:pt x="92" y="84"/>
                  </a:lnTo>
                  <a:lnTo>
                    <a:pt x="92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7" name="Freeform 213">
              <a:extLst>
                <a:ext uri="{FF2B5EF4-FFF2-40B4-BE49-F238E27FC236}">
                  <a16:creationId xmlns:a16="http://schemas.microsoft.com/office/drawing/2014/main" id="{3C8E22A4-6DD1-3DEA-0AF7-F24461471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448" y="4115888"/>
              <a:ext cx="100626" cy="153897"/>
            </a:xfrm>
            <a:custGeom>
              <a:avLst/>
              <a:gdLst/>
              <a:ahLst/>
              <a:cxnLst>
                <a:cxn ang="0">
                  <a:pos x="59" y="42"/>
                </a:cxn>
                <a:cxn ang="0">
                  <a:pos x="59" y="42"/>
                </a:cxn>
                <a:cxn ang="0">
                  <a:pos x="57" y="37"/>
                </a:cxn>
                <a:cxn ang="0">
                  <a:pos x="57" y="31"/>
                </a:cxn>
                <a:cxn ang="0">
                  <a:pos x="59" y="20"/>
                </a:cxn>
                <a:cxn ang="0">
                  <a:pos x="59" y="20"/>
                </a:cxn>
                <a:cxn ang="0">
                  <a:pos x="57" y="14"/>
                </a:cxn>
                <a:cxn ang="0">
                  <a:pos x="54" y="10"/>
                </a:cxn>
                <a:cxn ang="0">
                  <a:pos x="54" y="10"/>
                </a:cxn>
                <a:cxn ang="0">
                  <a:pos x="53" y="7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49" y="3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0" y="3"/>
                </a:cxn>
                <a:cxn ang="0">
                  <a:pos x="27" y="1"/>
                </a:cxn>
                <a:cxn ang="0">
                  <a:pos x="13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7"/>
                </a:cxn>
                <a:cxn ang="0">
                  <a:pos x="7" y="11"/>
                </a:cxn>
                <a:cxn ang="0">
                  <a:pos x="10" y="20"/>
                </a:cxn>
                <a:cxn ang="0">
                  <a:pos x="10" y="20"/>
                </a:cxn>
                <a:cxn ang="0">
                  <a:pos x="9" y="21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10" y="30"/>
                </a:cxn>
                <a:cxn ang="0">
                  <a:pos x="12" y="37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0" y="52"/>
                </a:cxn>
                <a:cxn ang="0">
                  <a:pos x="7" y="55"/>
                </a:cxn>
                <a:cxn ang="0">
                  <a:pos x="7" y="58"/>
                </a:cxn>
                <a:cxn ang="0">
                  <a:pos x="7" y="58"/>
                </a:cxn>
                <a:cxn ang="0">
                  <a:pos x="6" y="61"/>
                </a:cxn>
                <a:cxn ang="0">
                  <a:pos x="4" y="67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3" y="82"/>
                </a:cxn>
                <a:cxn ang="0">
                  <a:pos x="7" y="91"/>
                </a:cxn>
                <a:cxn ang="0">
                  <a:pos x="7" y="91"/>
                </a:cxn>
                <a:cxn ang="0">
                  <a:pos x="7" y="95"/>
                </a:cxn>
                <a:cxn ang="0">
                  <a:pos x="7" y="99"/>
                </a:cxn>
                <a:cxn ang="0">
                  <a:pos x="7" y="99"/>
                </a:cxn>
                <a:cxn ang="0">
                  <a:pos x="19" y="104"/>
                </a:cxn>
                <a:cxn ang="0">
                  <a:pos x="19" y="104"/>
                </a:cxn>
                <a:cxn ang="0">
                  <a:pos x="24" y="102"/>
                </a:cxn>
                <a:cxn ang="0">
                  <a:pos x="33" y="99"/>
                </a:cxn>
                <a:cxn ang="0">
                  <a:pos x="50" y="91"/>
                </a:cxn>
                <a:cxn ang="0">
                  <a:pos x="50" y="91"/>
                </a:cxn>
                <a:cxn ang="0">
                  <a:pos x="68" y="82"/>
                </a:cxn>
                <a:cxn ang="0">
                  <a:pos x="68" y="82"/>
                </a:cxn>
                <a:cxn ang="0">
                  <a:pos x="64" y="74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1" y="52"/>
                </a:cxn>
                <a:cxn ang="0">
                  <a:pos x="59" y="42"/>
                </a:cxn>
                <a:cxn ang="0">
                  <a:pos x="59" y="42"/>
                </a:cxn>
              </a:cxnLst>
              <a:rect l="0" t="0" r="r" b="b"/>
              <a:pathLst>
                <a:path w="68" h="104">
                  <a:moveTo>
                    <a:pt x="59" y="42"/>
                  </a:moveTo>
                  <a:lnTo>
                    <a:pt x="59" y="42"/>
                  </a:lnTo>
                  <a:lnTo>
                    <a:pt x="57" y="37"/>
                  </a:lnTo>
                  <a:lnTo>
                    <a:pt x="57" y="31"/>
                  </a:lnTo>
                  <a:lnTo>
                    <a:pt x="59" y="20"/>
                  </a:lnTo>
                  <a:lnTo>
                    <a:pt x="59" y="20"/>
                  </a:lnTo>
                  <a:lnTo>
                    <a:pt x="57" y="14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3" y="7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49" y="3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3"/>
                  </a:lnTo>
                  <a:lnTo>
                    <a:pt x="27" y="1"/>
                  </a:lnTo>
                  <a:lnTo>
                    <a:pt x="13" y="1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7"/>
                  </a:lnTo>
                  <a:lnTo>
                    <a:pt x="7" y="11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9" y="21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10" y="30"/>
                  </a:lnTo>
                  <a:lnTo>
                    <a:pt x="12" y="37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6" y="61"/>
                  </a:lnTo>
                  <a:lnTo>
                    <a:pt x="4" y="6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3" y="82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95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24" y="102"/>
                  </a:lnTo>
                  <a:lnTo>
                    <a:pt x="33" y="9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4" y="7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1" y="52"/>
                  </a:lnTo>
                  <a:lnTo>
                    <a:pt x="59" y="42"/>
                  </a:lnTo>
                  <a:lnTo>
                    <a:pt x="59" y="4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8" name="Freeform 214">
              <a:extLst>
                <a:ext uri="{FF2B5EF4-FFF2-40B4-BE49-F238E27FC236}">
                  <a16:creationId xmlns:a16="http://schemas.microsoft.com/office/drawing/2014/main" id="{E72F44DE-0A9C-A9E6-4F84-4801E092A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288" y="4077413"/>
              <a:ext cx="176094" cy="133181"/>
            </a:xfrm>
            <a:custGeom>
              <a:avLst/>
              <a:gdLst/>
              <a:ahLst/>
              <a:cxnLst>
                <a:cxn ang="0">
                  <a:pos x="41" y="47"/>
                </a:cxn>
                <a:cxn ang="0">
                  <a:pos x="47" y="47"/>
                </a:cxn>
                <a:cxn ang="0">
                  <a:pos x="59" y="44"/>
                </a:cxn>
                <a:cxn ang="0">
                  <a:pos x="66" y="51"/>
                </a:cxn>
                <a:cxn ang="0">
                  <a:pos x="72" y="60"/>
                </a:cxn>
                <a:cxn ang="0">
                  <a:pos x="74" y="70"/>
                </a:cxn>
                <a:cxn ang="0">
                  <a:pos x="86" y="70"/>
                </a:cxn>
                <a:cxn ang="0">
                  <a:pos x="89" y="74"/>
                </a:cxn>
                <a:cxn ang="0">
                  <a:pos x="91" y="83"/>
                </a:cxn>
                <a:cxn ang="0">
                  <a:pos x="96" y="90"/>
                </a:cxn>
                <a:cxn ang="0">
                  <a:pos x="102" y="84"/>
                </a:cxn>
                <a:cxn ang="0">
                  <a:pos x="105" y="84"/>
                </a:cxn>
                <a:cxn ang="0">
                  <a:pos x="108" y="85"/>
                </a:cxn>
                <a:cxn ang="0">
                  <a:pos x="112" y="81"/>
                </a:cxn>
                <a:cxn ang="0">
                  <a:pos x="111" y="74"/>
                </a:cxn>
                <a:cxn ang="0">
                  <a:pos x="112" y="70"/>
                </a:cxn>
                <a:cxn ang="0">
                  <a:pos x="118" y="70"/>
                </a:cxn>
                <a:cxn ang="0">
                  <a:pos x="118" y="66"/>
                </a:cxn>
                <a:cxn ang="0">
                  <a:pos x="115" y="60"/>
                </a:cxn>
                <a:cxn ang="0">
                  <a:pos x="112" y="53"/>
                </a:cxn>
                <a:cxn ang="0">
                  <a:pos x="111" y="48"/>
                </a:cxn>
                <a:cxn ang="0">
                  <a:pos x="111" y="39"/>
                </a:cxn>
                <a:cxn ang="0">
                  <a:pos x="109" y="33"/>
                </a:cxn>
                <a:cxn ang="0">
                  <a:pos x="106" y="29"/>
                </a:cxn>
                <a:cxn ang="0">
                  <a:pos x="105" y="24"/>
                </a:cxn>
                <a:cxn ang="0">
                  <a:pos x="108" y="23"/>
                </a:cxn>
                <a:cxn ang="0">
                  <a:pos x="102" y="19"/>
                </a:cxn>
                <a:cxn ang="0">
                  <a:pos x="99" y="9"/>
                </a:cxn>
                <a:cxn ang="0">
                  <a:pos x="95" y="4"/>
                </a:cxn>
                <a:cxn ang="0">
                  <a:pos x="86" y="10"/>
                </a:cxn>
                <a:cxn ang="0">
                  <a:pos x="78" y="10"/>
                </a:cxn>
                <a:cxn ang="0">
                  <a:pos x="72" y="11"/>
                </a:cxn>
                <a:cxn ang="0">
                  <a:pos x="68" y="11"/>
                </a:cxn>
                <a:cxn ang="0">
                  <a:pos x="64" y="13"/>
                </a:cxn>
                <a:cxn ang="0">
                  <a:pos x="59" y="9"/>
                </a:cxn>
                <a:cxn ang="0">
                  <a:pos x="59" y="6"/>
                </a:cxn>
                <a:cxn ang="0">
                  <a:pos x="49" y="7"/>
                </a:cxn>
                <a:cxn ang="0">
                  <a:pos x="34" y="4"/>
                </a:cxn>
                <a:cxn ang="0">
                  <a:pos x="28" y="2"/>
                </a:cxn>
                <a:cxn ang="0">
                  <a:pos x="22" y="3"/>
                </a:cxn>
                <a:cxn ang="0">
                  <a:pos x="18" y="7"/>
                </a:cxn>
                <a:cxn ang="0">
                  <a:pos x="20" y="14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" y="26"/>
                </a:cxn>
                <a:cxn ang="0">
                  <a:pos x="2" y="30"/>
                </a:cxn>
                <a:cxn ang="0">
                  <a:pos x="11" y="41"/>
                </a:cxn>
                <a:cxn ang="0">
                  <a:pos x="25" y="54"/>
                </a:cxn>
                <a:cxn ang="0">
                  <a:pos x="35" y="54"/>
                </a:cxn>
                <a:cxn ang="0">
                  <a:pos x="39" y="48"/>
                </a:cxn>
              </a:cxnLst>
              <a:rect l="0" t="0" r="r" b="b"/>
              <a:pathLst>
                <a:path w="119" h="90">
                  <a:moveTo>
                    <a:pt x="39" y="48"/>
                  </a:moveTo>
                  <a:lnTo>
                    <a:pt x="39" y="48"/>
                  </a:lnTo>
                  <a:lnTo>
                    <a:pt x="41" y="47"/>
                  </a:lnTo>
                  <a:lnTo>
                    <a:pt x="42" y="46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49" y="47"/>
                  </a:lnTo>
                  <a:lnTo>
                    <a:pt x="54" y="46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6" y="51"/>
                  </a:lnTo>
                  <a:lnTo>
                    <a:pt x="71" y="57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2" y="6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8" y="71"/>
                  </a:lnTo>
                  <a:lnTo>
                    <a:pt x="89" y="74"/>
                  </a:lnTo>
                  <a:lnTo>
                    <a:pt x="91" y="78"/>
                  </a:lnTo>
                  <a:lnTo>
                    <a:pt x="91" y="83"/>
                  </a:lnTo>
                  <a:lnTo>
                    <a:pt x="91" y="83"/>
                  </a:lnTo>
                  <a:lnTo>
                    <a:pt x="91" y="87"/>
                  </a:lnTo>
                  <a:lnTo>
                    <a:pt x="93" y="88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102" y="84"/>
                  </a:lnTo>
                  <a:lnTo>
                    <a:pt x="103" y="83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6" y="85"/>
                  </a:lnTo>
                  <a:lnTo>
                    <a:pt x="108" y="85"/>
                  </a:lnTo>
                  <a:lnTo>
                    <a:pt x="108" y="85"/>
                  </a:lnTo>
                  <a:lnTo>
                    <a:pt x="109" y="84"/>
                  </a:lnTo>
                  <a:lnTo>
                    <a:pt x="112" y="81"/>
                  </a:lnTo>
                  <a:lnTo>
                    <a:pt x="112" y="81"/>
                  </a:lnTo>
                  <a:lnTo>
                    <a:pt x="112" y="78"/>
                  </a:lnTo>
                  <a:lnTo>
                    <a:pt x="112" y="77"/>
                  </a:lnTo>
                  <a:lnTo>
                    <a:pt x="111" y="74"/>
                  </a:lnTo>
                  <a:lnTo>
                    <a:pt x="111" y="71"/>
                  </a:lnTo>
                  <a:lnTo>
                    <a:pt x="111" y="71"/>
                  </a:lnTo>
                  <a:lnTo>
                    <a:pt x="112" y="70"/>
                  </a:lnTo>
                  <a:lnTo>
                    <a:pt x="115" y="71"/>
                  </a:lnTo>
                  <a:lnTo>
                    <a:pt x="116" y="71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119" y="68"/>
                  </a:lnTo>
                  <a:lnTo>
                    <a:pt x="118" y="66"/>
                  </a:lnTo>
                  <a:lnTo>
                    <a:pt x="116" y="63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7"/>
                  </a:lnTo>
                  <a:lnTo>
                    <a:pt x="115" y="54"/>
                  </a:lnTo>
                  <a:lnTo>
                    <a:pt x="112" y="53"/>
                  </a:lnTo>
                  <a:lnTo>
                    <a:pt x="112" y="53"/>
                  </a:lnTo>
                  <a:lnTo>
                    <a:pt x="111" y="51"/>
                  </a:lnTo>
                  <a:lnTo>
                    <a:pt x="111" y="48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9" y="33"/>
                  </a:lnTo>
                  <a:lnTo>
                    <a:pt x="108" y="30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5" y="29"/>
                  </a:lnTo>
                  <a:lnTo>
                    <a:pt x="105" y="26"/>
                  </a:lnTo>
                  <a:lnTo>
                    <a:pt x="105" y="24"/>
                  </a:lnTo>
                  <a:lnTo>
                    <a:pt x="106" y="23"/>
                  </a:lnTo>
                  <a:lnTo>
                    <a:pt x="106" y="23"/>
                  </a:lnTo>
                  <a:lnTo>
                    <a:pt x="108" y="23"/>
                  </a:lnTo>
                  <a:lnTo>
                    <a:pt x="106" y="21"/>
                  </a:lnTo>
                  <a:lnTo>
                    <a:pt x="105" y="20"/>
                  </a:lnTo>
                  <a:lnTo>
                    <a:pt x="102" y="19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99" y="9"/>
                  </a:lnTo>
                  <a:lnTo>
                    <a:pt x="96" y="6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2" y="4"/>
                  </a:lnTo>
                  <a:lnTo>
                    <a:pt x="89" y="7"/>
                  </a:lnTo>
                  <a:lnTo>
                    <a:pt x="86" y="10"/>
                  </a:lnTo>
                  <a:lnTo>
                    <a:pt x="84" y="11"/>
                  </a:lnTo>
                  <a:lnTo>
                    <a:pt x="84" y="11"/>
                  </a:lnTo>
                  <a:lnTo>
                    <a:pt x="78" y="10"/>
                  </a:lnTo>
                  <a:lnTo>
                    <a:pt x="75" y="9"/>
                  </a:lnTo>
                  <a:lnTo>
                    <a:pt x="74" y="10"/>
                  </a:lnTo>
                  <a:lnTo>
                    <a:pt x="72" y="11"/>
                  </a:lnTo>
                  <a:lnTo>
                    <a:pt x="72" y="11"/>
                  </a:lnTo>
                  <a:lnTo>
                    <a:pt x="71" y="13"/>
                  </a:lnTo>
                  <a:lnTo>
                    <a:pt x="68" y="11"/>
                  </a:lnTo>
                  <a:lnTo>
                    <a:pt x="65" y="11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61" y="13"/>
                  </a:lnTo>
                  <a:lnTo>
                    <a:pt x="59" y="11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49" y="7"/>
                  </a:lnTo>
                  <a:lnTo>
                    <a:pt x="42" y="7"/>
                  </a:lnTo>
                  <a:lnTo>
                    <a:pt x="37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1" y="3"/>
                  </a:lnTo>
                  <a:lnTo>
                    <a:pt x="28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8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1" y="17"/>
                  </a:lnTo>
                  <a:lnTo>
                    <a:pt x="8" y="2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7" y="37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20" y="48"/>
                  </a:lnTo>
                  <a:lnTo>
                    <a:pt x="25" y="54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35" y="54"/>
                  </a:lnTo>
                  <a:lnTo>
                    <a:pt x="38" y="51"/>
                  </a:lnTo>
                  <a:lnTo>
                    <a:pt x="39" y="48"/>
                  </a:lnTo>
                  <a:lnTo>
                    <a:pt x="39" y="4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19" name="Freeform 215">
              <a:extLst>
                <a:ext uri="{FF2B5EF4-FFF2-40B4-BE49-F238E27FC236}">
                  <a16:creationId xmlns:a16="http://schemas.microsoft.com/office/drawing/2014/main" id="{C1E7B0D4-B064-D218-6140-34B32B42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156" y="4180998"/>
              <a:ext cx="99146" cy="94706"/>
            </a:xfrm>
            <a:custGeom>
              <a:avLst/>
              <a:gdLst/>
              <a:ahLst/>
              <a:cxnLst>
                <a:cxn ang="0">
                  <a:pos x="55" y="37"/>
                </a:cxn>
                <a:cxn ang="0">
                  <a:pos x="55" y="37"/>
                </a:cxn>
                <a:cxn ang="0">
                  <a:pos x="50" y="34"/>
                </a:cxn>
                <a:cxn ang="0">
                  <a:pos x="49" y="33"/>
                </a:cxn>
                <a:cxn ang="0">
                  <a:pos x="50" y="31"/>
                </a:cxn>
                <a:cxn ang="0">
                  <a:pos x="50" y="31"/>
                </a:cxn>
                <a:cxn ang="0">
                  <a:pos x="50" y="30"/>
                </a:cxn>
                <a:cxn ang="0">
                  <a:pos x="52" y="27"/>
                </a:cxn>
                <a:cxn ang="0">
                  <a:pos x="52" y="20"/>
                </a:cxn>
                <a:cxn ang="0">
                  <a:pos x="52" y="20"/>
                </a:cxn>
                <a:cxn ang="0">
                  <a:pos x="52" y="15"/>
                </a:cxn>
                <a:cxn ang="0">
                  <a:pos x="52" y="15"/>
                </a:cxn>
                <a:cxn ang="0">
                  <a:pos x="50" y="15"/>
                </a:cxn>
                <a:cxn ang="0">
                  <a:pos x="49" y="14"/>
                </a:cxn>
                <a:cxn ang="0">
                  <a:pos x="49" y="14"/>
                </a:cxn>
                <a:cxn ang="0">
                  <a:pos x="47" y="13"/>
                </a:cxn>
                <a:cxn ang="0">
                  <a:pos x="46" y="14"/>
                </a:cxn>
                <a:cxn ang="0">
                  <a:pos x="42" y="18"/>
                </a:cxn>
                <a:cxn ang="0">
                  <a:pos x="42" y="18"/>
                </a:cxn>
                <a:cxn ang="0">
                  <a:pos x="40" y="20"/>
                </a:cxn>
                <a:cxn ang="0">
                  <a:pos x="37" y="18"/>
                </a:cxn>
                <a:cxn ang="0">
                  <a:pos x="35" y="17"/>
                </a:cxn>
                <a:cxn ang="0">
                  <a:pos x="35" y="13"/>
                </a:cxn>
                <a:cxn ang="0">
                  <a:pos x="35" y="13"/>
                </a:cxn>
                <a:cxn ang="0">
                  <a:pos x="35" y="8"/>
                </a:cxn>
                <a:cxn ang="0">
                  <a:pos x="33" y="4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6"/>
                </a:cxn>
                <a:cxn ang="0">
                  <a:pos x="18" y="10"/>
                </a:cxn>
                <a:cxn ang="0">
                  <a:pos x="18" y="10"/>
                </a:cxn>
                <a:cxn ang="0">
                  <a:pos x="15" y="13"/>
                </a:cxn>
                <a:cxn ang="0">
                  <a:pos x="12" y="15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2" y="40"/>
                </a:cxn>
                <a:cxn ang="0">
                  <a:pos x="22" y="40"/>
                </a:cxn>
                <a:cxn ang="0">
                  <a:pos x="42" y="54"/>
                </a:cxn>
                <a:cxn ang="0">
                  <a:pos x="52" y="60"/>
                </a:cxn>
                <a:cxn ang="0">
                  <a:pos x="59" y="62"/>
                </a:cxn>
                <a:cxn ang="0">
                  <a:pos x="59" y="62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6" y="54"/>
                </a:cxn>
                <a:cxn ang="0">
                  <a:pos x="67" y="48"/>
                </a:cxn>
                <a:cxn ang="0">
                  <a:pos x="67" y="48"/>
                </a:cxn>
                <a:cxn ang="0">
                  <a:pos x="66" y="45"/>
                </a:cxn>
                <a:cxn ang="0">
                  <a:pos x="63" y="41"/>
                </a:cxn>
                <a:cxn ang="0">
                  <a:pos x="55" y="37"/>
                </a:cxn>
                <a:cxn ang="0">
                  <a:pos x="55" y="37"/>
                </a:cxn>
              </a:cxnLst>
              <a:rect l="0" t="0" r="r" b="b"/>
              <a:pathLst>
                <a:path w="67" h="64">
                  <a:moveTo>
                    <a:pt x="55" y="37"/>
                  </a:moveTo>
                  <a:lnTo>
                    <a:pt x="55" y="37"/>
                  </a:lnTo>
                  <a:lnTo>
                    <a:pt x="50" y="34"/>
                  </a:lnTo>
                  <a:lnTo>
                    <a:pt x="49" y="33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52" y="27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0" y="15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47" y="13"/>
                  </a:lnTo>
                  <a:lnTo>
                    <a:pt x="46" y="14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40" y="20"/>
                  </a:lnTo>
                  <a:lnTo>
                    <a:pt x="37" y="18"/>
                  </a:lnTo>
                  <a:lnTo>
                    <a:pt x="35" y="17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8"/>
                  </a:lnTo>
                  <a:lnTo>
                    <a:pt x="33" y="4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42" y="54"/>
                  </a:lnTo>
                  <a:lnTo>
                    <a:pt x="52" y="60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6" y="54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6" y="45"/>
                  </a:lnTo>
                  <a:lnTo>
                    <a:pt x="63" y="41"/>
                  </a:lnTo>
                  <a:lnTo>
                    <a:pt x="55" y="37"/>
                  </a:lnTo>
                  <a:lnTo>
                    <a:pt x="55" y="3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0" name="Freeform 216">
              <a:extLst>
                <a:ext uri="{FF2B5EF4-FFF2-40B4-BE49-F238E27FC236}">
                  <a16:creationId xmlns:a16="http://schemas.microsoft.com/office/drawing/2014/main" id="{D497BC0E-C987-3448-6BD3-AABF8EC0E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23" y="4142524"/>
              <a:ext cx="69550" cy="75470"/>
            </a:xfrm>
            <a:custGeom>
              <a:avLst/>
              <a:gdLst/>
              <a:ahLst/>
              <a:cxnLst>
                <a:cxn ang="0">
                  <a:pos x="46" y="36"/>
                </a:cxn>
                <a:cxn ang="0">
                  <a:pos x="46" y="36"/>
                </a:cxn>
                <a:cxn ang="0">
                  <a:pos x="47" y="30"/>
                </a:cxn>
                <a:cxn ang="0">
                  <a:pos x="47" y="29"/>
                </a:cxn>
                <a:cxn ang="0">
                  <a:pos x="46" y="26"/>
                </a:cxn>
                <a:cxn ang="0">
                  <a:pos x="46" y="26"/>
                </a:cxn>
                <a:cxn ang="0">
                  <a:pos x="44" y="22"/>
                </a:cxn>
                <a:cxn ang="0">
                  <a:pos x="44" y="16"/>
                </a:cxn>
                <a:cxn ang="0">
                  <a:pos x="44" y="16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4" y="3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26" y="2"/>
                </a:cxn>
                <a:cxn ang="0">
                  <a:pos x="21" y="3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7"/>
                </a:cxn>
                <a:cxn ang="0">
                  <a:pos x="7" y="10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6" y="30"/>
                </a:cxn>
                <a:cxn ang="0">
                  <a:pos x="9" y="36"/>
                </a:cxn>
                <a:cxn ang="0">
                  <a:pos x="11" y="40"/>
                </a:cxn>
                <a:cxn ang="0">
                  <a:pos x="16" y="43"/>
                </a:cxn>
                <a:cxn ang="0">
                  <a:pos x="16" y="43"/>
                </a:cxn>
                <a:cxn ang="0">
                  <a:pos x="28" y="51"/>
                </a:cxn>
                <a:cxn ang="0">
                  <a:pos x="28" y="51"/>
                </a:cxn>
                <a:cxn ang="0">
                  <a:pos x="33" y="46"/>
                </a:cxn>
                <a:cxn ang="0">
                  <a:pos x="33" y="46"/>
                </a:cxn>
                <a:cxn ang="0">
                  <a:pos x="40" y="41"/>
                </a:cxn>
                <a:cxn ang="0">
                  <a:pos x="43" y="39"/>
                </a:cxn>
                <a:cxn ang="0">
                  <a:pos x="46" y="36"/>
                </a:cxn>
                <a:cxn ang="0">
                  <a:pos x="46" y="36"/>
                </a:cxn>
              </a:cxnLst>
              <a:rect l="0" t="0" r="r" b="b"/>
              <a:pathLst>
                <a:path w="47" h="51">
                  <a:moveTo>
                    <a:pt x="46" y="36"/>
                  </a:moveTo>
                  <a:lnTo>
                    <a:pt x="46" y="36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22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3" y="13"/>
                  </a:lnTo>
                  <a:lnTo>
                    <a:pt x="38" y="7"/>
                  </a:lnTo>
                  <a:lnTo>
                    <a:pt x="34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6" y="2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6" y="30"/>
                  </a:lnTo>
                  <a:lnTo>
                    <a:pt x="9" y="36"/>
                  </a:lnTo>
                  <a:lnTo>
                    <a:pt x="11" y="40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0" y="41"/>
                  </a:lnTo>
                  <a:lnTo>
                    <a:pt x="43" y="39"/>
                  </a:lnTo>
                  <a:lnTo>
                    <a:pt x="46" y="36"/>
                  </a:lnTo>
                  <a:lnTo>
                    <a:pt x="46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1" name="Freeform 217">
              <a:extLst>
                <a:ext uri="{FF2B5EF4-FFF2-40B4-BE49-F238E27FC236}">
                  <a16:creationId xmlns:a16="http://schemas.microsoft.com/office/drawing/2014/main" id="{8C182378-50EC-7A43-4CE5-A78195B18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03028"/>
              <a:ext cx="199771" cy="161297"/>
            </a:xfrm>
            <a:custGeom>
              <a:avLst/>
              <a:gdLst/>
              <a:ahLst/>
              <a:cxnLst>
                <a:cxn ang="0">
                  <a:pos x="63" y="84"/>
                </a:cxn>
                <a:cxn ang="0">
                  <a:pos x="63" y="84"/>
                </a:cxn>
                <a:cxn ang="0">
                  <a:pos x="64" y="82"/>
                </a:cxn>
                <a:cxn ang="0">
                  <a:pos x="66" y="81"/>
                </a:cxn>
                <a:cxn ang="0">
                  <a:pos x="71" y="78"/>
                </a:cxn>
                <a:cxn ang="0">
                  <a:pos x="77" y="75"/>
                </a:cxn>
                <a:cxn ang="0">
                  <a:pos x="80" y="74"/>
                </a:cxn>
                <a:cxn ang="0">
                  <a:pos x="80" y="72"/>
                </a:cxn>
                <a:cxn ang="0">
                  <a:pos x="80" y="72"/>
                </a:cxn>
                <a:cxn ang="0">
                  <a:pos x="80" y="30"/>
                </a:cxn>
                <a:cxn ang="0">
                  <a:pos x="80" y="30"/>
                </a:cxn>
                <a:cxn ang="0">
                  <a:pos x="107" y="30"/>
                </a:cxn>
                <a:cxn ang="0">
                  <a:pos x="134" y="30"/>
                </a:cxn>
                <a:cxn ang="0">
                  <a:pos x="134" y="30"/>
                </a:cxn>
                <a:cxn ang="0">
                  <a:pos x="135" y="21"/>
                </a:cxn>
                <a:cxn ang="0">
                  <a:pos x="134" y="7"/>
                </a:cxn>
                <a:cxn ang="0">
                  <a:pos x="134" y="7"/>
                </a:cxn>
                <a:cxn ang="0">
                  <a:pos x="133" y="3"/>
                </a:cxn>
                <a:cxn ang="0">
                  <a:pos x="130" y="1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63" y="0"/>
                </a:cxn>
                <a:cxn ang="0">
                  <a:pos x="63" y="0"/>
                </a:cxn>
                <a:cxn ang="0">
                  <a:pos x="59" y="7"/>
                </a:cxn>
                <a:cxn ang="0">
                  <a:pos x="54" y="16"/>
                </a:cxn>
                <a:cxn ang="0">
                  <a:pos x="54" y="16"/>
                </a:cxn>
                <a:cxn ang="0">
                  <a:pos x="50" y="21"/>
                </a:cxn>
                <a:cxn ang="0">
                  <a:pos x="43" y="28"/>
                </a:cxn>
                <a:cxn ang="0">
                  <a:pos x="36" y="37"/>
                </a:cxn>
                <a:cxn ang="0">
                  <a:pos x="34" y="40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33" y="48"/>
                </a:cxn>
                <a:cxn ang="0">
                  <a:pos x="30" y="54"/>
                </a:cxn>
                <a:cxn ang="0">
                  <a:pos x="23" y="65"/>
                </a:cxn>
                <a:cxn ang="0">
                  <a:pos x="15" y="78"/>
                </a:cxn>
                <a:cxn ang="0">
                  <a:pos x="5" y="94"/>
                </a:cxn>
                <a:cxn ang="0">
                  <a:pos x="5" y="94"/>
                </a:cxn>
                <a:cxn ang="0">
                  <a:pos x="2" y="102"/>
                </a:cxn>
                <a:cxn ang="0">
                  <a:pos x="0" y="109"/>
                </a:cxn>
                <a:cxn ang="0">
                  <a:pos x="63" y="109"/>
                </a:cxn>
                <a:cxn ang="0">
                  <a:pos x="63" y="109"/>
                </a:cxn>
                <a:cxn ang="0">
                  <a:pos x="63" y="84"/>
                </a:cxn>
                <a:cxn ang="0">
                  <a:pos x="63" y="84"/>
                </a:cxn>
              </a:cxnLst>
              <a:rect l="0" t="0" r="r" b="b"/>
              <a:pathLst>
                <a:path w="135" h="109">
                  <a:moveTo>
                    <a:pt x="63" y="84"/>
                  </a:moveTo>
                  <a:lnTo>
                    <a:pt x="63" y="84"/>
                  </a:lnTo>
                  <a:lnTo>
                    <a:pt x="64" y="82"/>
                  </a:lnTo>
                  <a:lnTo>
                    <a:pt x="66" y="81"/>
                  </a:lnTo>
                  <a:lnTo>
                    <a:pt x="71" y="78"/>
                  </a:lnTo>
                  <a:lnTo>
                    <a:pt x="77" y="75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2"/>
                  </a:lnTo>
                  <a:lnTo>
                    <a:pt x="80" y="30"/>
                  </a:lnTo>
                  <a:lnTo>
                    <a:pt x="80" y="30"/>
                  </a:lnTo>
                  <a:lnTo>
                    <a:pt x="107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5" y="21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3" y="3"/>
                  </a:lnTo>
                  <a:lnTo>
                    <a:pt x="130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59" y="7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0" y="21"/>
                  </a:lnTo>
                  <a:lnTo>
                    <a:pt x="43" y="28"/>
                  </a:lnTo>
                  <a:lnTo>
                    <a:pt x="36" y="37"/>
                  </a:lnTo>
                  <a:lnTo>
                    <a:pt x="34" y="40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8"/>
                  </a:lnTo>
                  <a:lnTo>
                    <a:pt x="30" y="54"/>
                  </a:lnTo>
                  <a:lnTo>
                    <a:pt x="23" y="65"/>
                  </a:lnTo>
                  <a:lnTo>
                    <a:pt x="15" y="78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2" y="102"/>
                  </a:lnTo>
                  <a:lnTo>
                    <a:pt x="0" y="109"/>
                  </a:lnTo>
                  <a:lnTo>
                    <a:pt x="63" y="109"/>
                  </a:lnTo>
                  <a:lnTo>
                    <a:pt x="63" y="109"/>
                  </a:lnTo>
                  <a:lnTo>
                    <a:pt x="63" y="84"/>
                  </a:lnTo>
                  <a:lnTo>
                    <a:pt x="63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2" name="Freeform 218">
              <a:extLst>
                <a:ext uri="{FF2B5EF4-FFF2-40B4-BE49-F238E27FC236}">
                  <a16:creationId xmlns:a16="http://schemas.microsoft.com/office/drawing/2014/main" id="{E17A3002-C5AC-9AB5-7BFA-B82A15192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13387"/>
              <a:ext cx="287078" cy="315194"/>
            </a:xfrm>
            <a:custGeom>
              <a:avLst/>
              <a:gdLst/>
              <a:ahLst/>
              <a:cxnLst>
                <a:cxn ang="0">
                  <a:pos x="15" y="184"/>
                </a:cxn>
                <a:cxn ang="0">
                  <a:pos x="29" y="184"/>
                </a:cxn>
                <a:cxn ang="0">
                  <a:pos x="34" y="182"/>
                </a:cxn>
                <a:cxn ang="0">
                  <a:pos x="42" y="182"/>
                </a:cxn>
                <a:cxn ang="0">
                  <a:pos x="49" y="188"/>
                </a:cxn>
                <a:cxn ang="0">
                  <a:pos x="57" y="191"/>
                </a:cxn>
                <a:cxn ang="0">
                  <a:pos x="60" y="198"/>
                </a:cxn>
                <a:cxn ang="0">
                  <a:pos x="67" y="205"/>
                </a:cxn>
                <a:cxn ang="0">
                  <a:pos x="73" y="209"/>
                </a:cxn>
                <a:cxn ang="0">
                  <a:pos x="76" y="213"/>
                </a:cxn>
                <a:cxn ang="0">
                  <a:pos x="83" y="211"/>
                </a:cxn>
                <a:cxn ang="0">
                  <a:pos x="84" y="208"/>
                </a:cxn>
                <a:cxn ang="0">
                  <a:pos x="86" y="202"/>
                </a:cxn>
                <a:cxn ang="0">
                  <a:pos x="93" y="203"/>
                </a:cxn>
                <a:cxn ang="0">
                  <a:pos x="97" y="206"/>
                </a:cxn>
                <a:cxn ang="0">
                  <a:pos x="101" y="202"/>
                </a:cxn>
                <a:cxn ang="0">
                  <a:pos x="104" y="202"/>
                </a:cxn>
                <a:cxn ang="0">
                  <a:pos x="113" y="203"/>
                </a:cxn>
                <a:cxn ang="0">
                  <a:pos x="120" y="202"/>
                </a:cxn>
                <a:cxn ang="0">
                  <a:pos x="123" y="201"/>
                </a:cxn>
                <a:cxn ang="0">
                  <a:pos x="174" y="201"/>
                </a:cxn>
                <a:cxn ang="0">
                  <a:pos x="185" y="199"/>
                </a:cxn>
                <a:cxn ang="0">
                  <a:pos x="188" y="192"/>
                </a:cxn>
                <a:cxn ang="0">
                  <a:pos x="182" y="181"/>
                </a:cxn>
                <a:cxn ang="0">
                  <a:pos x="194" y="40"/>
                </a:cxn>
                <a:cxn ang="0">
                  <a:pos x="138" y="3"/>
                </a:cxn>
                <a:cxn ang="0">
                  <a:pos x="134" y="0"/>
                </a:cxn>
                <a:cxn ang="0">
                  <a:pos x="135" y="14"/>
                </a:cxn>
                <a:cxn ang="0">
                  <a:pos x="134" y="23"/>
                </a:cxn>
                <a:cxn ang="0">
                  <a:pos x="80" y="23"/>
                </a:cxn>
                <a:cxn ang="0">
                  <a:pos x="80" y="65"/>
                </a:cxn>
                <a:cxn ang="0">
                  <a:pos x="80" y="67"/>
                </a:cxn>
                <a:cxn ang="0">
                  <a:pos x="71" y="71"/>
                </a:cxn>
                <a:cxn ang="0">
                  <a:pos x="64" y="75"/>
                </a:cxn>
                <a:cxn ang="0">
                  <a:pos x="63" y="77"/>
                </a:cxn>
                <a:cxn ang="0">
                  <a:pos x="0" y="102"/>
                </a:cxn>
                <a:cxn ang="0">
                  <a:pos x="0" y="110"/>
                </a:cxn>
                <a:cxn ang="0">
                  <a:pos x="9" y="121"/>
                </a:cxn>
                <a:cxn ang="0">
                  <a:pos x="10" y="122"/>
                </a:cxn>
                <a:cxn ang="0">
                  <a:pos x="10" y="132"/>
                </a:cxn>
                <a:cxn ang="0">
                  <a:pos x="10" y="142"/>
                </a:cxn>
                <a:cxn ang="0">
                  <a:pos x="13" y="147"/>
                </a:cxn>
                <a:cxn ang="0">
                  <a:pos x="16" y="155"/>
                </a:cxn>
                <a:cxn ang="0">
                  <a:pos x="12" y="172"/>
                </a:cxn>
                <a:cxn ang="0">
                  <a:pos x="7" y="178"/>
                </a:cxn>
                <a:cxn ang="0">
                  <a:pos x="5" y="192"/>
                </a:cxn>
                <a:cxn ang="0">
                  <a:pos x="6" y="192"/>
                </a:cxn>
                <a:cxn ang="0">
                  <a:pos x="9" y="189"/>
                </a:cxn>
                <a:cxn ang="0">
                  <a:pos x="12" y="185"/>
                </a:cxn>
                <a:cxn ang="0">
                  <a:pos x="15" y="184"/>
                </a:cxn>
              </a:cxnLst>
              <a:rect l="0" t="0" r="r" b="b"/>
              <a:pathLst>
                <a:path w="194" h="213">
                  <a:moveTo>
                    <a:pt x="15" y="184"/>
                  </a:moveTo>
                  <a:lnTo>
                    <a:pt x="15" y="184"/>
                  </a:lnTo>
                  <a:lnTo>
                    <a:pt x="24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34" y="182"/>
                  </a:lnTo>
                  <a:lnTo>
                    <a:pt x="39" y="182"/>
                  </a:lnTo>
                  <a:lnTo>
                    <a:pt x="42" y="182"/>
                  </a:lnTo>
                  <a:lnTo>
                    <a:pt x="42" y="182"/>
                  </a:lnTo>
                  <a:lnTo>
                    <a:pt x="49" y="188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60" y="198"/>
                  </a:lnTo>
                  <a:lnTo>
                    <a:pt x="63" y="202"/>
                  </a:lnTo>
                  <a:lnTo>
                    <a:pt x="67" y="205"/>
                  </a:lnTo>
                  <a:lnTo>
                    <a:pt x="67" y="205"/>
                  </a:lnTo>
                  <a:lnTo>
                    <a:pt x="73" y="209"/>
                  </a:lnTo>
                  <a:lnTo>
                    <a:pt x="76" y="213"/>
                  </a:lnTo>
                  <a:lnTo>
                    <a:pt x="76" y="213"/>
                  </a:lnTo>
                  <a:lnTo>
                    <a:pt x="81" y="212"/>
                  </a:lnTo>
                  <a:lnTo>
                    <a:pt x="83" y="211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4" y="205"/>
                  </a:lnTo>
                  <a:lnTo>
                    <a:pt x="86" y="202"/>
                  </a:lnTo>
                  <a:lnTo>
                    <a:pt x="88" y="201"/>
                  </a:lnTo>
                  <a:lnTo>
                    <a:pt x="93" y="203"/>
                  </a:lnTo>
                  <a:lnTo>
                    <a:pt x="93" y="203"/>
                  </a:lnTo>
                  <a:lnTo>
                    <a:pt x="97" y="206"/>
                  </a:lnTo>
                  <a:lnTo>
                    <a:pt x="100" y="206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4" y="202"/>
                  </a:lnTo>
                  <a:lnTo>
                    <a:pt x="106" y="202"/>
                  </a:lnTo>
                  <a:lnTo>
                    <a:pt x="113" y="203"/>
                  </a:lnTo>
                  <a:lnTo>
                    <a:pt x="113" y="203"/>
                  </a:lnTo>
                  <a:lnTo>
                    <a:pt x="120" y="202"/>
                  </a:lnTo>
                  <a:lnTo>
                    <a:pt x="123" y="201"/>
                  </a:lnTo>
                  <a:lnTo>
                    <a:pt x="123" y="201"/>
                  </a:lnTo>
                  <a:lnTo>
                    <a:pt x="153" y="201"/>
                  </a:lnTo>
                  <a:lnTo>
                    <a:pt x="174" y="201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7" y="196"/>
                  </a:lnTo>
                  <a:lnTo>
                    <a:pt x="188" y="192"/>
                  </a:lnTo>
                  <a:lnTo>
                    <a:pt x="188" y="186"/>
                  </a:lnTo>
                  <a:lnTo>
                    <a:pt x="182" y="181"/>
                  </a:lnTo>
                  <a:lnTo>
                    <a:pt x="167" y="40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5" y="14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07" y="23"/>
                  </a:lnTo>
                  <a:lnTo>
                    <a:pt x="80" y="23"/>
                  </a:lnTo>
                  <a:lnTo>
                    <a:pt x="80" y="23"/>
                  </a:lnTo>
                  <a:lnTo>
                    <a:pt x="80" y="65"/>
                  </a:lnTo>
                  <a:lnTo>
                    <a:pt x="80" y="65"/>
                  </a:lnTo>
                  <a:lnTo>
                    <a:pt x="80" y="67"/>
                  </a:lnTo>
                  <a:lnTo>
                    <a:pt x="77" y="68"/>
                  </a:lnTo>
                  <a:lnTo>
                    <a:pt x="71" y="71"/>
                  </a:lnTo>
                  <a:lnTo>
                    <a:pt x="66" y="74"/>
                  </a:lnTo>
                  <a:lnTo>
                    <a:pt x="64" y="75"/>
                  </a:lnTo>
                  <a:lnTo>
                    <a:pt x="63" y="77"/>
                  </a:lnTo>
                  <a:lnTo>
                    <a:pt x="63" y="77"/>
                  </a:lnTo>
                  <a:lnTo>
                    <a:pt x="63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10"/>
                  </a:lnTo>
                  <a:lnTo>
                    <a:pt x="3" y="114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0" y="122"/>
                  </a:lnTo>
                  <a:lnTo>
                    <a:pt x="10" y="125"/>
                  </a:lnTo>
                  <a:lnTo>
                    <a:pt x="10" y="132"/>
                  </a:lnTo>
                  <a:lnTo>
                    <a:pt x="10" y="139"/>
                  </a:lnTo>
                  <a:lnTo>
                    <a:pt x="10" y="142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5" y="151"/>
                  </a:lnTo>
                  <a:lnTo>
                    <a:pt x="16" y="155"/>
                  </a:lnTo>
                  <a:lnTo>
                    <a:pt x="15" y="164"/>
                  </a:lnTo>
                  <a:lnTo>
                    <a:pt x="12" y="172"/>
                  </a:lnTo>
                  <a:lnTo>
                    <a:pt x="7" y="178"/>
                  </a:lnTo>
                  <a:lnTo>
                    <a:pt x="7" y="178"/>
                  </a:lnTo>
                  <a:lnTo>
                    <a:pt x="6" y="184"/>
                  </a:lnTo>
                  <a:lnTo>
                    <a:pt x="5" y="192"/>
                  </a:lnTo>
                  <a:lnTo>
                    <a:pt x="5" y="192"/>
                  </a:lnTo>
                  <a:lnTo>
                    <a:pt x="6" y="192"/>
                  </a:lnTo>
                  <a:lnTo>
                    <a:pt x="6" y="192"/>
                  </a:lnTo>
                  <a:lnTo>
                    <a:pt x="9" y="189"/>
                  </a:lnTo>
                  <a:lnTo>
                    <a:pt x="10" y="186"/>
                  </a:lnTo>
                  <a:lnTo>
                    <a:pt x="12" y="185"/>
                  </a:lnTo>
                  <a:lnTo>
                    <a:pt x="15" y="184"/>
                  </a:lnTo>
                  <a:lnTo>
                    <a:pt x="15" y="1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3" name="Freeform 219">
              <a:extLst>
                <a:ext uri="{FF2B5EF4-FFF2-40B4-BE49-F238E27FC236}">
                  <a16:creationId xmlns:a16="http://schemas.microsoft.com/office/drawing/2014/main" id="{2E2D5E1A-2A84-08A1-94A7-D2A505CF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399" y="3772578"/>
              <a:ext cx="395102" cy="368467"/>
            </a:xfrm>
            <a:custGeom>
              <a:avLst/>
              <a:gdLst/>
              <a:ahLst/>
              <a:cxnLst>
                <a:cxn ang="0">
                  <a:pos x="250" y="91"/>
                </a:cxn>
                <a:cxn ang="0">
                  <a:pos x="239" y="84"/>
                </a:cxn>
                <a:cxn ang="0">
                  <a:pos x="224" y="75"/>
                </a:cxn>
                <a:cxn ang="0">
                  <a:pos x="118" y="0"/>
                </a:cxn>
                <a:cxn ang="0">
                  <a:pos x="112" y="146"/>
                </a:cxn>
                <a:cxn ang="0">
                  <a:pos x="109" y="159"/>
                </a:cxn>
                <a:cxn ang="0">
                  <a:pos x="47" y="161"/>
                </a:cxn>
                <a:cxn ang="0">
                  <a:pos x="30" y="162"/>
                </a:cxn>
                <a:cxn ang="0">
                  <a:pos x="24" y="166"/>
                </a:cxn>
                <a:cxn ang="0">
                  <a:pos x="12" y="161"/>
                </a:cxn>
                <a:cxn ang="0">
                  <a:pos x="8" y="168"/>
                </a:cxn>
                <a:cxn ang="0">
                  <a:pos x="0" y="173"/>
                </a:cxn>
                <a:cxn ang="0">
                  <a:pos x="4" y="185"/>
                </a:cxn>
                <a:cxn ang="0">
                  <a:pos x="11" y="196"/>
                </a:cxn>
                <a:cxn ang="0">
                  <a:pos x="15" y="215"/>
                </a:cxn>
                <a:cxn ang="0">
                  <a:pos x="20" y="219"/>
                </a:cxn>
                <a:cxn ang="0">
                  <a:pos x="28" y="217"/>
                </a:cxn>
                <a:cxn ang="0">
                  <a:pos x="34" y="216"/>
                </a:cxn>
                <a:cxn ang="0">
                  <a:pos x="45" y="213"/>
                </a:cxn>
                <a:cxn ang="0">
                  <a:pos x="52" y="212"/>
                </a:cxn>
                <a:cxn ang="0">
                  <a:pos x="58" y="225"/>
                </a:cxn>
                <a:cxn ang="0">
                  <a:pos x="62" y="229"/>
                </a:cxn>
                <a:cxn ang="0">
                  <a:pos x="61" y="235"/>
                </a:cxn>
                <a:cxn ang="0">
                  <a:pos x="65" y="239"/>
                </a:cxn>
                <a:cxn ang="0">
                  <a:pos x="68" y="246"/>
                </a:cxn>
                <a:cxn ang="0">
                  <a:pos x="74" y="245"/>
                </a:cxn>
                <a:cxn ang="0">
                  <a:pos x="82" y="247"/>
                </a:cxn>
                <a:cxn ang="0">
                  <a:pos x="91" y="243"/>
                </a:cxn>
                <a:cxn ang="0">
                  <a:pos x="98" y="240"/>
                </a:cxn>
                <a:cxn ang="0">
                  <a:pos x="99" y="246"/>
                </a:cxn>
                <a:cxn ang="0">
                  <a:pos x="106" y="243"/>
                </a:cxn>
                <a:cxn ang="0">
                  <a:pos x="113" y="230"/>
                </a:cxn>
                <a:cxn ang="0">
                  <a:pos x="113" y="220"/>
                </a:cxn>
                <a:cxn ang="0">
                  <a:pos x="126" y="215"/>
                </a:cxn>
                <a:cxn ang="0">
                  <a:pos x="131" y="205"/>
                </a:cxn>
                <a:cxn ang="0">
                  <a:pos x="136" y="193"/>
                </a:cxn>
                <a:cxn ang="0">
                  <a:pos x="146" y="193"/>
                </a:cxn>
                <a:cxn ang="0">
                  <a:pos x="152" y="188"/>
                </a:cxn>
                <a:cxn ang="0">
                  <a:pos x="156" y="182"/>
                </a:cxn>
                <a:cxn ang="0">
                  <a:pos x="166" y="181"/>
                </a:cxn>
                <a:cxn ang="0">
                  <a:pos x="172" y="176"/>
                </a:cxn>
                <a:cxn ang="0">
                  <a:pos x="187" y="168"/>
                </a:cxn>
                <a:cxn ang="0">
                  <a:pos x="196" y="169"/>
                </a:cxn>
                <a:cxn ang="0">
                  <a:pos x="217" y="166"/>
                </a:cxn>
                <a:cxn ang="0">
                  <a:pos x="232" y="165"/>
                </a:cxn>
                <a:cxn ang="0">
                  <a:pos x="254" y="161"/>
                </a:cxn>
                <a:cxn ang="0">
                  <a:pos x="263" y="149"/>
                </a:cxn>
                <a:cxn ang="0">
                  <a:pos x="267" y="125"/>
                </a:cxn>
                <a:cxn ang="0">
                  <a:pos x="253" y="104"/>
                </a:cxn>
              </a:cxnLst>
              <a:rect l="0" t="0" r="r" b="b"/>
              <a:pathLst>
                <a:path w="267" h="249">
                  <a:moveTo>
                    <a:pt x="253" y="104"/>
                  </a:moveTo>
                  <a:lnTo>
                    <a:pt x="253" y="104"/>
                  </a:lnTo>
                  <a:lnTo>
                    <a:pt x="253" y="97"/>
                  </a:lnTo>
                  <a:lnTo>
                    <a:pt x="250" y="91"/>
                  </a:lnTo>
                  <a:lnTo>
                    <a:pt x="249" y="88"/>
                  </a:lnTo>
                  <a:lnTo>
                    <a:pt x="246" y="87"/>
                  </a:lnTo>
                  <a:lnTo>
                    <a:pt x="246" y="87"/>
                  </a:lnTo>
                  <a:lnTo>
                    <a:pt x="239" y="84"/>
                  </a:lnTo>
                  <a:lnTo>
                    <a:pt x="233" y="82"/>
                  </a:lnTo>
                  <a:lnTo>
                    <a:pt x="227" y="81"/>
                  </a:lnTo>
                  <a:lnTo>
                    <a:pt x="227" y="81"/>
                  </a:lnTo>
                  <a:lnTo>
                    <a:pt x="224" y="75"/>
                  </a:lnTo>
                  <a:lnTo>
                    <a:pt x="217" y="67"/>
                  </a:lnTo>
                  <a:lnTo>
                    <a:pt x="217" y="67"/>
                  </a:lnTo>
                  <a:lnTo>
                    <a:pt x="183" y="43"/>
                  </a:lnTo>
                  <a:lnTo>
                    <a:pt x="118" y="0"/>
                  </a:lnTo>
                  <a:lnTo>
                    <a:pt x="91" y="0"/>
                  </a:lnTo>
                  <a:lnTo>
                    <a:pt x="106" y="141"/>
                  </a:lnTo>
                  <a:lnTo>
                    <a:pt x="112" y="146"/>
                  </a:lnTo>
                  <a:lnTo>
                    <a:pt x="112" y="146"/>
                  </a:lnTo>
                  <a:lnTo>
                    <a:pt x="112" y="152"/>
                  </a:lnTo>
                  <a:lnTo>
                    <a:pt x="111" y="156"/>
                  </a:lnTo>
                  <a:lnTo>
                    <a:pt x="109" y="159"/>
                  </a:lnTo>
                  <a:lnTo>
                    <a:pt x="109" y="159"/>
                  </a:lnTo>
                  <a:lnTo>
                    <a:pt x="98" y="161"/>
                  </a:lnTo>
                  <a:lnTo>
                    <a:pt x="77" y="161"/>
                  </a:lnTo>
                  <a:lnTo>
                    <a:pt x="47" y="161"/>
                  </a:lnTo>
                  <a:lnTo>
                    <a:pt x="47" y="161"/>
                  </a:lnTo>
                  <a:lnTo>
                    <a:pt x="44" y="162"/>
                  </a:lnTo>
                  <a:lnTo>
                    <a:pt x="37" y="163"/>
                  </a:lnTo>
                  <a:lnTo>
                    <a:pt x="37" y="163"/>
                  </a:lnTo>
                  <a:lnTo>
                    <a:pt x="30" y="162"/>
                  </a:lnTo>
                  <a:lnTo>
                    <a:pt x="28" y="162"/>
                  </a:lnTo>
                  <a:lnTo>
                    <a:pt x="25" y="162"/>
                  </a:lnTo>
                  <a:lnTo>
                    <a:pt x="25" y="162"/>
                  </a:lnTo>
                  <a:lnTo>
                    <a:pt x="24" y="166"/>
                  </a:lnTo>
                  <a:lnTo>
                    <a:pt x="21" y="166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2" y="161"/>
                  </a:lnTo>
                  <a:lnTo>
                    <a:pt x="10" y="162"/>
                  </a:lnTo>
                  <a:lnTo>
                    <a:pt x="8" y="165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7" y="171"/>
                  </a:lnTo>
                  <a:lnTo>
                    <a:pt x="5" y="172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1" y="176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5"/>
                  </a:lnTo>
                  <a:lnTo>
                    <a:pt x="4" y="188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11" y="196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7"/>
                  </a:lnTo>
                  <a:lnTo>
                    <a:pt x="17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1" y="217"/>
                  </a:lnTo>
                  <a:lnTo>
                    <a:pt x="24" y="217"/>
                  </a:lnTo>
                  <a:lnTo>
                    <a:pt x="27" y="219"/>
                  </a:lnTo>
                  <a:lnTo>
                    <a:pt x="28" y="217"/>
                  </a:lnTo>
                  <a:lnTo>
                    <a:pt x="28" y="217"/>
                  </a:lnTo>
                  <a:lnTo>
                    <a:pt x="30" y="216"/>
                  </a:lnTo>
                  <a:lnTo>
                    <a:pt x="31" y="215"/>
                  </a:lnTo>
                  <a:lnTo>
                    <a:pt x="34" y="216"/>
                  </a:lnTo>
                  <a:lnTo>
                    <a:pt x="40" y="217"/>
                  </a:lnTo>
                  <a:lnTo>
                    <a:pt x="40" y="217"/>
                  </a:lnTo>
                  <a:lnTo>
                    <a:pt x="42" y="216"/>
                  </a:lnTo>
                  <a:lnTo>
                    <a:pt x="45" y="213"/>
                  </a:lnTo>
                  <a:lnTo>
                    <a:pt x="48" y="210"/>
                  </a:lnTo>
                  <a:lnTo>
                    <a:pt x="51" y="210"/>
                  </a:lnTo>
                  <a:lnTo>
                    <a:pt x="51" y="210"/>
                  </a:lnTo>
                  <a:lnTo>
                    <a:pt x="52" y="212"/>
                  </a:lnTo>
                  <a:lnTo>
                    <a:pt x="55" y="215"/>
                  </a:lnTo>
                  <a:lnTo>
                    <a:pt x="57" y="222"/>
                  </a:lnTo>
                  <a:lnTo>
                    <a:pt x="57" y="222"/>
                  </a:lnTo>
                  <a:lnTo>
                    <a:pt x="58" y="225"/>
                  </a:lnTo>
                  <a:lnTo>
                    <a:pt x="61" y="226"/>
                  </a:lnTo>
                  <a:lnTo>
                    <a:pt x="62" y="227"/>
                  </a:lnTo>
                  <a:lnTo>
                    <a:pt x="64" y="229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61" y="230"/>
                  </a:lnTo>
                  <a:lnTo>
                    <a:pt x="61" y="232"/>
                  </a:lnTo>
                  <a:lnTo>
                    <a:pt x="61" y="235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4" y="236"/>
                  </a:lnTo>
                  <a:lnTo>
                    <a:pt x="65" y="239"/>
                  </a:lnTo>
                  <a:lnTo>
                    <a:pt x="65" y="242"/>
                  </a:lnTo>
                  <a:lnTo>
                    <a:pt x="67" y="245"/>
                  </a:lnTo>
                  <a:lnTo>
                    <a:pt x="67" y="245"/>
                  </a:lnTo>
                  <a:lnTo>
                    <a:pt x="68" y="246"/>
                  </a:lnTo>
                  <a:lnTo>
                    <a:pt x="71" y="247"/>
                  </a:lnTo>
                  <a:lnTo>
                    <a:pt x="72" y="247"/>
                  </a:lnTo>
                  <a:lnTo>
                    <a:pt x="74" y="245"/>
                  </a:lnTo>
                  <a:lnTo>
                    <a:pt x="74" y="245"/>
                  </a:lnTo>
                  <a:lnTo>
                    <a:pt x="75" y="243"/>
                  </a:lnTo>
                  <a:lnTo>
                    <a:pt x="78" y="243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4" y="249"/>
                  </a:lnTo>
                  <a:lnTo>
                    <a:pt x="86" y="247"/>
                  </a:lnTo>
                  <a:lnTo>
                    <a:pt x="89" y="246"/>
                  </a:lnTo>
                  <a:lnTo>
                    <a:pt x="91" y="243"/>
                  </a:lnTo>
                  <a:lnTo>
                    <a:pt x="91" y="243"/>
                  </a:lnTo>
                  <a:lnTo>
                    <a:pt x="92" y="240"/>
                  </a:lnTo>
                  <a:lnTo>
                    <a:pt x="95" y="239"/>
                  </a:lnTo>
                  <a:lnTo>
                    <a:pt x="98" y="240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99" y="245"/>
                  </a:lnTo>
                  <a:lnTo>
                    <a:pt x="99" y="246"/>
                  </a:lnTo>
                  <a:lnTo>
                    <a:pt x="102" y="246"/>
                  </a:lnTo>
                  <a:lnTo>
                    <a:pt x="105" y="245"/>
                  </a:lnTo>
                  <a:lnTo>
                    <a:pt x="105" y="245"/>
                  </a:lnTo>
                  <a:lnTo>
                    <a:pt x="106" y="243"/>
                  </a:lnTo>
                  <a:lnTo>
                    <a:pt x="109" y="243"/>
                  </a:lnTo>
                  <a:lnTo>
                    <a:pt x="109" y="243"/>
                  </a:lnTo>
                  <a:lnTo>
                    <a:pt x="113" y="230"/>
                  </a:lnTo>
                  <a:lnTo>
                    <a:pt x="113" y="230"/>
                  </a:lnTo>
                  <a:lnTo>
                    <a:pt x="113" y="227"/>
                  </a:lnTo>
                  <a:lnTo>
                    <a:pt x="113" y="225"/>
                  </a:lnTo>
                  <a:lnTo>
                    <a:pt x="112" y="222"/>
                  </a:lnTo>
                  <a:lnTo>
                    <a:pt x="113" y="220"/>
                  </a:lnTo>
                  <a:lnTo>
                    <a:pt x="113" y="220"/>
                  </a:lnTo>
                  <a:lnTo>
                    <a:pt x="119" y="219"/>
                  </a:lnTo>
                  <a:lnTo>
                    <a:pt x="123" y="217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9" y="208"/>
                  </a:lnTo>
                  <a:lnTo>
                    <a:pt x="131" y="205"/>
                  </a:lnTo>
                  <a:lnTo>
                    <a:pt x="131" y="205"/>
                  </a:lnTo>
                  <a:lnTo>
                    <a:pt x="132" y="198"/>
                  </a:lnTo>
                  <a:lnTo>
                    <a:pt x="133" y="193"/>
                  </a:lnTo>
                  <a:lnTo>
                    <a:pt x="135" y="192"/>
                  </a:lnTo>
                  <a:lnTo>
                    <a:pt x="136" y="193"/>
                  </a:lnTo>
                  <a:lnTo>
                    <a:pt x="136" y="193"/>
                  </a:lnTo>
                  <a:lnTo>
                    <a:pt x="142" y="196"/>
                  </a:lnTo>
                  <a:lnTo>
                    <a:pt x="145" y="196"/>
                  </a:lnTo>
                  <a:lnTo>
                    <a:pt x="146" y="193"/>
                  </a:lnTo>
                  <a:lnTo>
                    <a:pt x="146" y="193"/>
                  </a:lnTo>
                  <a:lnTo>
                    <a:pt x="148" y="190"/>
                  </a:lnTo>
                  <a:lnTo>
                    <a:pt x="149" y="189"/>
                  </a:lnTo>
                  <a:lnTo>
                    <a:pt x="152" y="188"/>
                  </a:lnTo>
                  <a:lnTo>
                    <a:pt x="153" y="186"/>
                  </a:lnTo>
                  <a:lnTo>
                    <a:pt x="153" y="186"/>
                  </a:lnTo>
                  <a:lnTo>
                    <a:pt x="155" y="183"/>
                  </a:lnTo>
                  <a:lnTo>
                    <a:pt x="156" y="182"/>
                  </a:lnTo>
                  <a:lnTo>
                    <a:pt x="160" y="182"/>
                  </a:lnTo>
                  <a:lnTo>
                    <a:pt x="160" y="182"/>
                  </a:lnTo>
                  <a:lnTo>
                    <a:pt x="165" y="182"/>
                  </a:lnTo>
                  <a:lnTo>
                    <a:pt x="166" y="181"/>
                  </a:lnTo>
                  <a:lnTo>
                    <a:pt x="168" y="179"/>
                  </a:lnTo>
                  <a:lnTo>
                    <a:pt x="168" y="179"/>
                  </a:lnTo>
                  <a:lnTo>
                    <a:pt x="168" y="178"/>
                  </a:lnTo>
                  <a:lnTo>
                    <a:pt x="172" y="176"/>
                  </a:lnTo>
                  <a:lnTo>
                    <a:pt x="176" y="175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7" y="168"/>
                  </a:lnTo>
                  <a:lnTo>
                    <a:pt x="190" y="166"/>
                  </a:lnTo>
                  <a:lnTo>
                    <a:pt x="193" y="168"/>
                  </a:lnTo>
                  <a:lnTo>
                    <a:pt x="193" y="168"/>
                  </a:lnTo>
                  <a:lnTo>
                    <a:pt x="196" y="169"/>
                  </a:lnTo>
                  <a:lnTo>
                    <a:pt x="203" y="169"/>
                  </a:lnTo>
                  <a:lnTo>
                    <a:pt x="213" y="169"/>
                  </a:lnTo>
                  <a:lnTo>
                    <a:pt x="213" y="169"/>
                  </a:lnTo>
                  <a:lnTo>
                    <a:pt x="217" y="166"/>
                  </a:lnTo>
                  <a:lnTo>
                    <a:pt x="222" y="165"/>
                  </a:lnTo>
                  <a:lnTo>
                    <a:pt x="226" y="165"/>
                  </a:lnTo>
                  <a:lnTo>
                    <a:pt x="226" y="165"/>
                  </a:lnTo>
                  <a:lnTo>
                    <a:pt x="232" y="165"/>
                  </a:lnTo>
                  <a:lnTo>
                    <a:pt x="239" y="163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4" y="161"/>
                  </a:lnTo>
                  <a:lnTo>
                    <a:pt x="257" y="159"/>
                  </a:lnTo>
                  <a:lnTo>
                    <a:pt x="261" y="155"/>
                  </a:lnTo>
                  <a:lnTo>
                    <a:pt x="261" y="155"/>
                  </a:lnTo>
                  <a:lnTo>
                    <a:pt x="263" y="149"/>
                  </a:lnTo>
                  <a:lnTo>
                    <a:pt x="266" y="144"/>
                  </a:lnTo>
                  <a:lnTo>
                    <a:pt x="266" y="144"/>
                  </a:lnTo>
                  <a:lnTo>
                    <a:pt x="267" y="138"/>
                  </a:lnTo>
                  <a:lnTo>
                    <a:pt x="267" y="125"/>
                  </a:lnTo>
                  <a:lnTo>
                    <a:pt x="267" y="101"/>
                  </a:lnTo>
                  <a:lnTo>
                    <a:pt x="267" y="101"/>
                  </a:lnTo>
                  <a:lnTo>
                    <a:pt x="253" y="104"/>
                  </a:lnTo>
                  <a:lnTo>
                    <a:pt x="253" y="1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4" name="Freeform 220">
              <a:extLst>
                <a:ext uri="{FF2B5EF4-FFF2-40B4-BE49-F238E27FC236}">
                  <a16:creationId xmlns:a16="http://schemas.microsoft.com/office/drawing/2014/main" id="{60AB5EE5-082F-A131-5261-484898BD1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696" y="4018222"/>
              <a:ext cx="193852" cy="133181"/>
            </a:xfrm>
            <a:custGeom>
              <a:avLst/>
              <a:gdLst/>
              <a:ahLst/>
              <a:cxnLst>
                <a:cxn ang="0">
                  <a:pos x="127" y="50"/>
                </a:cxn>
                <a:cxn ang="0">
                  <a:pos x="124" y="49"/>
                </a:cxn>
                <a:cxn ang="0">
                  <a:pos x="124" y="40"/>
                </a:cxn>
                <a:cxn ang="0">
                  <a:pos x="118" y="42"/>
                </a:cxn>
                <a:cxn ang="0">
                  <a:pos x="114" y="40"/>
                </a:cxn>
                <a:cxn ang="0">
                  <a:pos x="110" y="36"/>
                </a:cxn>
                <a:cxn ang="0">
                  <a:pos x="107" y="34"/>
                </a:cxn>
                <a:cxn ang="0">
                  <a:pos x="105" y="27"/>
                </a:cxn>
                <a:cxn ang="0">
                  <a:pos x="98" y="22"/>
                </a:cxn>
                <a:cxn ang="0">
                  <a:pos x="94" y="12"/>
                </a:cxn>
                <a:cxn ang="0">
                  <a:pos x="94" y="3"/>
                </a:cxn>
                <a:cxn ang="0">
                  <a:pos x="84" y="2"/>
                </a:cxn>
                <a:cxn ang="0">
                  <a:pos x="78" y="2"/>
                </a:cxn>
                <a:cxn ang="0">
                  <a:pos x="67" y="9"/>
                </a:cxn>
                <a:cxn ang="0">
                  <a:pos x="59" y="13"/>
                </a:cxn>
                <a:cxn ang="0">
                  <a:pos x="56" y="16"/>
                </a:cxn>
                <a:cxn ang="0">
                  <a:pos x="47" y="16"/>
                </a:cxn>
                <a:cxn ang="0">
                  <a:pos x="44" y="20"/>
                </a:cxn>
                <a:cxn ang="0">
                  <a:pos x="39" y="24"/>
                </a:cxn>
                <a:cxn ang="0">
                  <a:pos x="36" y="30"/>
                </a:cxn>
                <a:cxn ang="0">
                  <a:pos x="27" y="27"/>
                </a:cxn>
                <a:cxn ang="0">
                  <a:pos x="23" y="32"/>
                </a:cxn>
                <a:cxn ang="0">
                  <a:pos x="20" y="42"/>
                </a:cxn>
                <a:cxn ang="0">
                  <a:pos x="14" y="51"/>
                </a:cxn>
                <a:cxn ang="0">
                  <a:pos x="4" y="54"/>
                </a:cxn>
                <a:cxn ang="0">
                  <a:pos x="4" y="61"/>
                </a:cxn>
                <a:cxn ang="0">
                  <a:pos x="0" y="77"/>
                </a:cxn>
                <a:cxn ang="0">
                  <a:pos x="9" y="83"/>
                </a:cxn>
                <a:cxn ang="0">
                  <a:pos x="14" y="88"/>
                </a:cxn>
                <a:cxn ang="0">
                  <a:pos x="23" y="88"/>
                </a:cxn>
                <a:cxn ang="0">
                  <a:pos x="33" y="84"/>
                </a:cxn>
                <a:cxn ang="0">
                  <a:pos x="41" y="87"/>
                </a:cxn>
                <a:cxn ang="0">
                  <a:pos x="46" y="87"/>
                </a:cxn>
                <a:cxn ang="0">
                  <a:pos x="44" y="77"/>
                </a:cxn>
                <a:cxn ang="0">
                  <a:pos x="44" y="69"/>
                </a:cxn>
                <a:cxn ang="0">
                  <a:pos x="64" y="67"/>
                </a:cxn>
                <a:cxn ang="0">
                  <a:pos x="84" y="70"/>
                </a:cxn>
                <a:cxn ang="0">
                  <a:pos x="87" y="66"/>
                </a:cxn>
                <a:cxn ang="0">
                  <a:pos x="98" y="67"/>
                </a:cxn>
                <a:cxn ang="0">
                  <a:pos x="110" y="64"/>
                </a:cxn>
                <a:cxn ang="0">
                  <a:pos x="114" y="61"/>
                </a:cxn>
                <a:cxn ang="0">
                  <a:pos x="127" y="59"/>
                </a:cxn>
                <a:cxn ang="0">
                  <a:pos x="131" y="54"/>
                </a:cxn>
                <a:cxn ang="0">
                  <a:pos x="131" y="51"/>
                </a:cxn>
              </a:cxnLst>
              <a:rect l="0" t="0" r="r" b="b"/>
              <a:pathLst>
                <a:path w="131" h="90">
                  <a:moveTo>
                    <a:pt x="131" y="51"/>
                  </a:moveTo>
                  <a:lnTo>
                    <a:pt x="131" y="51"/>
                  </a:lnTo>
                  <a:lnTo>
                    <a:pt x="127" y="50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4" y="46"/>
                  </a:lnTo>
                  <a:lnTo>
                    <a:pt x="124" y="40"/>
                  </a:lnTo>
                  <a:lnTo>
                    <a:pt x="124" y="40"/>
                  </a:lnTo>
                  <a:lnTo>
                    <a:pt x="123" y="40"/>
                  </a:lnTo>
                  <a:lnTo>
                    <a:pt x="121" y="42"/>
                  </a:lnTo>
                  <a:lnTo>
                    <a:pt x="118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4" y="40"/>
                  </a:lnTo>
                  <a:lnTo>
                    <a:pt x="113" y="39"/>
                  </a:lnTo>
                  <a:lnTo>
                    <a:pt x="111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08" y="36"/>
                  </a:lnTo>
                  <a:lnTo>
                    <a:pt x="107" y="34"/>
                  </a:lnTo>
                  <a:lnTo>
                    <a:pt x="107" y="30"/>
                  </a:lnTo>
                  <a:lnTo>
                    <a:pt x="107" y="30"/>
                  </a:lnTo>
                  <a:lnTo>
                    <a:pt x="105" y="27"/>
                  </a:lnTo>
                  <a:lnTo>
                    <a:pt x="104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7" y="19"/>
                  </a:lnTo>
                  <a:lnTo>
                    <a:pt x="96" y="16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87" y="3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8" y="2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67" y="9"/>
                  </a:lnTo>
                  <a:lnTo>
                    <a:pt x="63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57" y="15"/>
                  </a:lnTo>
                  <a:lnTo>
                    <a:pt x="56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47" y="16"/>
                  </a:lnTo>
                  <a:lnTo>
                    <a:pt x="46" y="17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0" y="23"/>
                  </a:lnTo>
                  <a:lnTo>
                    <a:pt x="39" y="24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6" y="30"/>
                  </a:lnTo>
                  <a:lnTo>
                    <a:pt x="33" y="30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6" y="26"/>
                  </a:lnTo>
                  <a:lnTo>
                    <a:pt x="24" y="27"/>
                  </a:lnTo>
                  <a:lnTo>
                    <a:pt x="23" y="32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0" y="42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4" y="51"/>
                  </a:lnTo>
                  <a:lnTo>
                    <a:pt x="10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3" y="56"/>
                  </a:lnTo>
                  <a:lnTo>
                    <a:pt x="4" y="59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10" y="84"/>
                  </a:lnTo>
                  <a:lnTo>
                    <a:pt x="14" y="88"/>
                  </a:lnTo>
                  <a:lnTo>
                    <a:pt x="19" y="90"/>
                  </a:lnTo>
                  <a:lnTo>
                    <a:pt x="20" y="90"/>
                  </a:lnTo>
                  <a:lnTo>
                    <a:pt x="23" y="88"/>
                  </a:lnTo>
                  <a:lnTo>
                    <a:pt x="23" y="88"/>
                  </a:lnTo>
                  <a:lnTo>
                    <a:pt x="27" y="86"/>
                  </a:lnTo>
                  <a:lnTo>
                    <a:pt x="33" y="84"/>
                  </a:lnTo>
                  <a:lnTo>
                    <a:pt x="37" y="86"/>
                  </a:lnTo>
                  <a:lnTo>
                    <a:pt x="41" y="87"/>
                  </a:lnTo>
                  <a:lnTo>
                    <a:pt x="41" y="87"/>
                  </a:lnTo>
                  <a:lnTo>
                    <a:pt x="43" y="88"/>
                  </a:lnTo>
                  <a:lnTo>
                    <a:pt x="44" y="88"/>
                  </a:lnTo>
                  <a:lnTo>
                    <a:pt x="46" y="87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4" y="77"/>
                  </a:lnTo>
                  <a:lnTo>
                    <a:pt x="43" y="73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9"/>
                  </a:lnTo>
                  <a:lnTo>
                    <a:pt x="50" y="67"/>
                  </a:lnTo>
                  <a:lnTo>
                    <a:pt x="64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6" y="69"/>
                  </a:lnTo>
                  <a:lnTo>
                    <a:pt x="87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8" y="67"/>
                  </a:lnTo>
                  <a:lnTo>
                    <a:pt x="105" y="67"/>
                  </a:lnTo>
                  <a:lnTo>
                    <a:pt x="105" y="67"/>
                  </a:lnTo>
                  <a:lnTo>
                    <a:pt x="110" y="64"/>
                  </a:lnTo>
                  <a:lnTo>
                    <a:pt x="111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21" y="61"/>
                  </a:lnTo>
                  <a:lnTo>
                    <a:pt x="124" y="60"/>
                  </a:lnTo>
                  <a:lnTo>
                    <a:pt x="127" y="59"/>
                  </a:lnTo>
                  <a:lnTo>
                    <a:pt x="127" y="59"/>
                  </a:lnTo>
                  <a:lnTo>
                    <a:pt x="130" y="56"/>
                  </a:lnTo>
                  <a:lnTo>
                    <a:pt x="131" y="54"/>
                  </a:lnTo>
                  <a:lnTo>
                    <a:pt x="131" y="53"/>
                  </a:lnTo>
                  <a:lnTo>
                    <a:pt x="131" y="53"/>
                  </a:lnTo>
                  <a:lnTo>
                    <a:pt x="131" y="51"/>
                  </a:lnTo>
                  <a:lnTo>
                    <a:pt x="131" y="5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5" name="Freeform 221">
              <a:extLst>
                <a:ext uri="{FF2B5EF4-FFF2-40B4-BE49-F238E27FC236}">
                  <a16:creationId xmlns:a16="http://schemas.microsoft.com/office/drawing/2014/main" id="{B03A84DE-8BF2-8018-E84F-1FC923346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316" y="3809572"/>
              <a:ext cx="365507" cy="287078"/>
            </a:xfrm>
            <a:custGeom>
              <a:avLst/>
              <a:gdLst/>
              <a:ahLst/>
              <a:cxnLst>
                <a:cxn ang="0">
                  <a:pos x="237" y="8"/>
                </a:cxn>
                <a:cxn ang="0">
                  <a:pos x="222" y="12"/>
                </a:cxn>
                <a:cxn ang="0">
                  <a:pos x="207" y="2"/>
                </a:cxn>
                <a:cxn ang="0">
                  <a:pos x="121" y="43"/>
                </a:cxn>
                <a:cxn ang="0">
                  <a:pos x="82" y="70"/>
                </a:cxn>
                <a:cxn ang="0">
                  <a:pos x="65" y="76"/>
                </a:cxn>
                <a:cxn ang="0">
                  <a:pos x="65" y="113"/>
                </a:cxn>
                <a:cxn ang="0">
                  <a:pos x="61" y="124"/>
                </a:cxn>
                <a:cxn ang="0">
                  <a:pos x="55" y="134"/>
                </a:cxn>
                <a:cxn ang="0">
                  <a:pos x="49" y="137"/>
                </a:cxn>
                <a:cxn ang="0">
                  <a:pos x="24" y="140"/>
                </a:cxn>
                <a:cxn ang="0">
                  <a:pos x="15" y="141"/>
                </a:cxn>
                <a:cxn ang="0">
                  <a:pos x="1" y="144"/>
                </a:cxn>
                <a:cxn ang="0">
                  <a:pos x="1" y="153"/>
                </a:cxn>
                <a:cxn ang="0">
                  <a:pos x="4" y="160"/>
                </a:cxn>
                <a:cxn ang="0">
                  <a:pos x="11" y="165"/>
                </a:cxn>
                <a:cxn ang="0">
                  <a:pos x="14" y="171"/>
                </a:cxn>
                <a:cxn ang="0">
                  <a:pos x="17" y="177"/>
                </a:cxn>
                <a:cxn ang="0">
                  <a:pos x="20" y="180"/>
                </a:cxn>
                <a:cxn ang="0">
                  <a:pos x="22" y="183"/>
                </a:cxn>
                <a:cxn ang="0">
                  <a:pos x="30" y="181"/>
                </a:cxn>
                <a:cxn ang="0">
                  <a:pos x="31" y="187"/>
                </a:cxn>
                <a:cxn ang="0">
                  <a:pos x="32" y="190"/>
                </a:cxn>
                <a:cxn ang="0">
                  <a:pos x="38" y="192"/>
                </a:cxn>
                <a:cxn ang="0">
                  <a:pos x="41" y="185"/>
                </a:cxn>
                <a:cxn ang="0">
                  <a:pos x="47" y="187"/>
                </a:cxn>
                <a:cxn ang="0">
                  <a:pos x="49" y="194"/>
                </a:cxn>
                <a:cxn ang="0">
                  <a:pos x="54" y="194"/>
                </a:cxn>
                <a:cxn ang="0">
                  <a:pos x="57" y="191"/>
                </a:cxn>
                <a:cxn ang="0">
                  <a:pos x="64" y="180"/>
                </a:cxn>
                <a:cxn ang="0">
                  <a:pos x="65" y="170"/>
                </a:cxn>
                <a:cxn ang="0">
                  <a:pos x="69" y="165"/>
                </a:cxn>
                <a:cxn ang="0">
                  <a:pos x="82" y="167"/>
                </a:cxn>
                <a:cxn ang="0">
                  <a:pos x="88" y="163"/>
                </a:cxn>
                <a:cxn ang="0">
                  <a:pos x="94" y="164"/>
                </a:cxn>
                <a:cxn ang="0">
                  <a:pos x="104" y="167"/>
                </a:cxn>
                <a:cxn ang="0">
                  <a:pos x="109" y="175"/>
                </a:cxn>
                <a:cxn ang="0">
                  <a:pos x="113" y="175"/>
                </a:cxn>
                <a:cxn ang="0">
                  <a:pos x="126" y="171"/>
                </a:cxn>
                <a:cxn ang="0">
                  <a:pos x="139" y="178"/>
                </a:cxn>
                <a:cxn ang="0">
                  <a:pos x="150" y="180"/>
                </a:cxn>
                <a:cxn ang="0">
                  <a:pos x="159" y="174"/>
                </a:cxn>
                <a:cxn ang="0">
                  <a:pos x="166" y="171"/>
                </a:cxn>
                <a:cxn ang="0">
                  <a:pos x="186" y="171"/>
                </a:cxn>
                <a:cxn ang="0">
                  <a:pos x="196" y="174"/>
                </a:cxn>
                <a:cxn ang="0">
                  <a:pos x="203" y="173"/>
                </a:cxn>
                <a:cxn ang="0">
                  <a:pos x="212" y="164"/>
                </a:cxn>
                <a:cxn ang="0">
                  <a:pos x="213" y="164"/>
                </a:cxn>
                <a:cxn ang="0">
                  <a:pos x="213" y="154"/>
                </a:cxn>
                <a:cxn ang="0">
                  <a:pos x="217" y="146"/>
                </a:cxn>
                <a:cxn ang="0">
                  <a:pos x="222" y="137"/>
                </a:cxn>
                <a:cxn ang="0">
                  <a:pos x="243" y="113"/>
                </a:cxn>
                <a:cxn ang="0">
                  <a:pos x="244" y="73"/>
                </a:cxn>
                <a:cxn ang="0">
                  <a:pos x="247" y="56"/>
                </a:cxn>
                <a:cxn ang="0">
                  <a:pos x="246" y="49"/>
                </a:cxn>
                <a:cxn ang="0">
                  <a:pos x="244" y="43"/>
                </a:cxn>
                <a:cxn ang="0">
                  <a:pos x="239" y="32"/>
                </a:cxn>
              </a:cxnLst>
              <a:rect l="0" t="0" r="r" b="b"/>
              <a:pathLst>
                <a:path w="247" h="194">
                  <a:moveTo>
                    <a:pt x="237" y="29"/>
                  </a:moveTo>
                  <a:lnTo>
                    <a:pt x="237" y="29"/>
                  </a:lnTo>
                  <a:lnTo>
                    <a:pt x="237" y="8"/>
                  </a:lnTo>
                  <a:lnTo>
                    <a:pt x="224" y="15"/>
                  </a:lnTo>
                  <a:lnTo>
                    <a:pt x="224" y="15"/>
                  </a:lnTo>
                  <a:lnTo>
                    <a:pt x="222" y="12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07" y="2"/>
                  </a:lnTo>
                  <a:lnTo>
                    <a:pt x="199" y="0"/>
                  </a:lnTo>
                  <a:lnTo>
                    <a:pt x="190" y="0"/>
                  </a:lnTo>
                  <a:lnTo>
                    <a:pt x="121" y="43"/>
                  </a:lnTo>
                  <a:lnTo>
                    <a:pt x="92" y="67"/>
                  </a:lnTo>
                  <a:lnTo>
                    <a:pt x="92" y="67"/>
                  </a:lnTo>
                  <a:lnTo>
                    <a:pt x="82" y="70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5" y="76"/>
                  </a:lnTo>
                  <a:lnTo>
                    <a:pt x="65" y="76"/>
                  </a:lnTo>
                  <a:lnTo>
                    <a:pt x="65" y="100"/>
                  </a:lnTo>
                  <a:lnTo>
                    <a:pt x="65" y="113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61" y="124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5" y="134"/>
                  </a:lnTo>
                  <a:lnTo>
                    <a:pt x="52" y="136"/>
                  </a:lnTo>
                  <a:lnTo>
                    <a:pt x="49" y="137"/>
                  </a:lnTo>
                  <a:lnTo>
                    <a:pt x="49" y="137"/>
                  </a:lnTo>
                  <a:lnTo>
                    <a:pt x="37" y="138"/>
                  </a:lnTo>
                  <a:lnTo>
                    <a:pt x="30" y="140"/>
                  </a:lnTo>
                  <a:lnTo>
                    <a:pt x="24" y="140"/>
                  </a:lnTo>
                  <a:lnTo>
                    <a:pt x="24" y="140"/>
                  </a:lnTo>
                  <a:lnTo>
                    <a:pt x="20" y="140"/>
                  </a:lnTo>
                  <a:lnTo>
                    <a:pt x="15" y="141"/>
                  </a:lnTo>
                  <a:lnTo>
                    <a:pt x="11" y="144"/>
                  </a:lnTo>
                  <a:lnTo>
                    <a:pt x="1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3" y="157"/>
                  </a:lnTo>
                  <a:lnTo>
                    <a:pt x="4" y="160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11" y="165"/>
                  </a:lnTo>
                  <a:lnTo>
                    <a:pt x="12" y="168"/>
                  </a:lnTo>
                  <a:lnTo>
                    <a:pt x="14" y="171"/>
                  </a:lnTo>
                  <a:lnTo>
                    <a:pt x="14" y="171"/>
                  </a:lnTo>
                  <a:lnTo>
                    <a:pt x="14" y="175"/>
                  </a:lnTo>
                  <a:lnTo>
                    <a:pt x="15" y="177"/>
                  </a:lnTo>
                  <a:lnTo>
                    <a:pt x="17" y="177"/>
                  </a:lnTo>
                  <a:lnTo>
                    <a:pt x="17" y="177"/>
                  </a:lnTo>
                  <a:lnTo>
                    <a:pt x="18" y="177"/>
                  </a:lnTo>
                  <a:lnTo>
                    <a:pt x="20" y="180"/>
                  </a:lnTo>
                  <a:lnTo>
                    <a:pt x="21" y="181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7"/>
                  </a:lnTo>
                  <a:lnTo>
                    <a:pt x="31" y="190"/>
                  </a:lnTo>
                  <a:lnTo>
                    <a:pt x="32" y="190"/>
                  </a:lnTo>
                  <a:lnTo>
                    <a:pt x="32" y="190"/>
                  </a:lnTo>
                  <a:lnTo>
                    <a:pt x="34" y="191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40" y="187"/>
                  </a:lnTo>
                  <a:lnTo>
                    <a:pt x="41" y="185"/>
                  </a:lnTo>
                  <a:lnTo>
                    <a:pt x="44" y="185"/>
                  </a:lnTo>
                  <a:lnTo>
                    <a:pt x="44" y="185"/>
                  </a:lnTo>
                  <a:lnTo>
                    <a:pt x="47" y="187"/>
                  </a:lnTo>
                  <a:lnTo>
                    <a:pt x="47" y="190"/>
                  </a:lnTo>
                  <a:lnTo>
                    <a:pt x="47" y="191"/>
                  </a:lnTo>
                  <a:lnTo>
                    <a:pt x="49" y="194"/>
                  </a:lnTo>
                  <a:lnTo>
                    <a:pt x="49" y="194"/>
                  </a:lnTo>
                  <a:lnTo>
                    <a:pt x="52" y="194"/>
                  </a:lnTo>
                  <a:lnTo>
                    <a:pt x="54" y="194"/>
                  </a:lnTo>
                  <a:lnTo>
                    <a:pt x="55" y="192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57" y="187"/>
                  </a:lnTo>
                  <a:lnTo>
                    <a:pt x="59" y="184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4" y="173"/>
                  </a:lnTo>
                  <a:lnTo>
                    <a:pt x="65" y="170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9" y="165"/>
                  </a:lnTo>
                  <a:lnTo>
                    <a:pt x="74" y="165"/>
                  </a:lnTo>
                  <a:lnTo>
                    <a:pt x="82" y="167"/>
                  </a:lnTo>
                  <a:lnTo>
                    <a:pt x="82" y="167"/>
                  </a:lnTo>
                  <a:lnTo>
                    <a:pt x="84" y="165"/>
                  </a:lnTo>
                  <a:lnTo>
                    <a:pt x="86" y="164"/>
                  </a:lnTo>
                  <a:lnTo>
                    <a:pt x="88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4" y="164"/>
                  </a:lnTo>
                  <a:lnTo>
                    <a:pt x="98" y="165"/>
                  </a:lnTo>
                  <a:lnTo>
                    <a:pt x="101" y="165"/>
                  </a:lnTo>
                  <a:lnTo>
                    <a:pt x="104" y="167"/>
                  </a:lnTo>
                  <a:lnTo>
                    <a:pt x="104" y="167"/>
                  </a:lnTo>
                  <a:lnTo>
                    <a:pt x="108" y="174"/>
                  </a:lnTo>
                  <a:lnTo>
                    <a:pt x="109" y="175"/>
                  </a:lnTo>
                  <a:lnTo>
                    <a:pt x="111" y="175"/>
                  </a:lnTo>
                  <a:lnTo>
                    <a:pt x="113" y="175"/>
                  </a:lnTo>
                  <a:lnTo>
                    <a:pt x="113" y="175"/>
                  </a:lnTo>
                  <a:lnTo>
                    <a:pt x="121" y="173"/>
                  </a:lnTo>
                  <a:lnTo>
                    <a:pt x="126" y="171"/>
                  </a:lnTo>
                  <a:lnTo>
                    <a:pt x="126" y="171"/>
                  </a:lnTo>
                  <a:lnTo>
                    <a:pt x="129" y="173"/>
                  </a:lnTo>
                  <a:lnTo>
                    <a:pt x="132" y="174"/>
                  </a:lnTo>
                  <a:lnTo>
                    <a:pt x="139" y="178"/>
                  </a:lnTo>
                  <a:lnTo>
                    <a:pt x="139" y="178"/>
                  </a:lnTo>
                  <a:lnTo>
                    <a:pt x="146" y="180"/>
                  </a:lnTo>
                  <a:lnTo>
                    <a:pt x="150" y="180"/>
                  </a:lnTo>
                  <a:lnTo>
                    <a:pt x="155" y="178"/>
                  </a:lnTo>
                  <a:lnTo>
                    <a:pt x="155" y="178"/>
                  </a:lnTo>
                  <a:lnTo>
                    <a:pt x="159" y="174"/>
                  </a:lnTo>
                  <a:lnTo>
                    <a:pt x="163" y="171"/>
                  </a:lnTo>
                  <a:lnTo>
                    <a:pt x="166" y="171"/>
                  </a:lnTo>
                  <a:lnTo>
                    <a:pt x="166" y="171"/>
                  </a:lnTo>
                  <a:lnTo>
                    <a:pt x="176" y="170"/>
                  </a:lnTo>
                  <a:lnTo>
                    <a:pt x="183" y="170"/>
                  </a:lnTo>
                  <a:lnTo>
                    <a:pt x="186" y="171"/>
                  </a:lnTo>
                  <a:lnTo>
                    <a:pt x="186" y="171"/>
                  </a:lnTo>
                  <a:lnTo>
                    <a:pt x="192" y="174"/>
                  </a:lnTo>
                  <a:lnTo>
                    <a:pt x="196" y="174"/>
                  </a:lnTo>
                  <a:lnTo>
                    <a:pt x="200" y="174"/>
                  </a:lnTo>
                  <a:lnTo>
                    <a:pt x="200" y="174"/>
                  </a:lnTo>
                  <a:lnTo>
                    <a:pt x="203" y="173"/>
                  </a:lnTo>
                  <a:lnTo>
                    <a:pt x="206" y="168"/>
                  </a:lnTo>
                  <a:lnTo>
                    <a:pt x="209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4"/>
                  </a:lnTo>
                  <a:lnTo>
                    <a:pt x="213" y="158"/>
                  </a:lnTo>
                  <a:lnTo>
                    <a:pt x="213" y="158"/>
                  </a:lnTo>
                  <a:lnTo>
                    <a:pt x="213" y="154"/>
                  </a:lnTo>
                  <a:lnTo>
                    <a:pt x="215" y="151"/>
                  </a:lnTo>
                  <a:lnTo>
                    <a:pt x="216" y="150"/>
                  </a:lnTo>
                  <a:lnTo>
                    <a:pt x="217" y="146"/>
                  </a:lnTo>
                  <a:lnTo>
                    <a:pt x="217" y="146"/>
                  </a:lnTo>
                  <a:lnTo>
                    <a:pt x="219" y="141"/>
                  </a:lnTo>
                  <a:lnTo>
                    <a:pt x="222" y="137"/>
                  </a:lnTo>
                  <a:lnTo>
                    <a:pt x="229" y="126"/>
                  </a:lnTo>
                  <a:lnTo>
                    <a:pt x="243" y="113"/>
                  </a:lnTo>
                  <a:lnTo>
                    <a:pt x="243" y="113"/>
                  </a:lnTo>
                  <a:lnTo>
                    <a:pt x="243" y="107"/>
                  </a:lnTo>
                  <a:lnTo>
                    <a:pt x="244" y="94"/>
                  </a:lnTo>
                  <a:lnTo>
                    <a:pt x="244" y="73"/>
                  </a:lnTo>
                  <a:lnTo>
                    <a:pt x="244" y="73"/>
                  </a:lnTo>
                  <a:lnTo>
                    <a:pt x="244" y="64"/>
                  </a:lnTo>
                  <a:lnTo>
                    <a:pt x="247" y="56"/>
                  </a:lnTo>
                  <a:lnTo>
                    <a:pt x="247" y="56"/>
                  </a:lnTo>
                  <a:lnTo>
                    <a:pt x="247" y="52"/>
                  </a:lnTo>
                  <a:lnTo>
                    <a:pt x="246" y="49"/>
                  </a:lnTo>
                  <a:lnTo>
                    <a:pt x="244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243" y="39"/>
                  </a:lnTo>
                  <a:lnTo>
                    <a:pt x="242" y="35"/>
                  </a:lnTo>
                  <a:lnTo>
                    <a:pt x="239" y="32"/>
                  </a:lnTo>
                  <a:lnTo>
                    <a:pt x="237" y="29"/>
                  </a:lnTo>
                  <a:lnTo>
                    <a:pt x="237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6" name="Freeform 222">
              <a:extLst>
                <a:ext uri="{FF2B5EF4-FFF2-40B4-BE49-F238E27FC236}">
                  <a16:creationId xmlns:a16="http://schemas.microsoft.com/office/drawing/2014/main" id="{B17834ED-01B0-DCA9-03FC-5BB4DDDB4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510" y="3809572"/>
              <a:ext cx="238246" cy="393622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4" y="29"/>
                </a:cxn>
                <a:cxn ang="0">
                  <a:pos x="30" y="39"/>
                </a:cxn>
                <a:cxn ang="0">
                  <a:pos x="31" y="47"/>
                </a:cxn>
                <a:cxn ang="0">
                  <a:pos x="34" y="56"/>
                </a:cxn>
                <a:cxn ang="0">
                  <a:pos x="31" y="73"/>
                </a:cxn>
                <a:cxn ang="0">
                  <a:pos x="30" y="107"/>
                </a:cxn>
                <a:cxn ang="0">
                  <a:pos x="16" y="126"/>
                </a:cxn>
                <a:cxn ang="0">
                  <a:pos x="4" y="146"/>
                </a:cxn>
                <a:cxn ang="0">
                  <a:pos x="2" y="151"/>
                </a:cxn>
                <a:cxn ang="0">
                  <a:pos x="0" y="158"/>
                </a:cxn>
                <a:cxn ang="0">
                  <a:pos x="4" y="167"/>
                </a:cxn>
                <a:cxn ang="0">
                  <a:pos x="9" y="173"/>
                </a:cxn>
                <a:cxn ang="0">
                  <a:pos x="14" y="175"/>
                </a:cxn>
                <a:cxn ang="0">
                  <a:pos x="21" y="190"/>
                </a:cxn>
                <a:cxn ang="0">
                  <a:pos x="21" y="195"/>
                </a:cxn>
                <a:cxn ang="0">
                  <a:pos x="23" y="204"/>
                </a:cxn>
                <a:cxn ang="0">
                  <a:pos x="27" y="221"/>
                </a:cxn>
                <a:cxn ang="0">
                  <a:pos x="30" y="224"/>
                </a:cxn>
                <a:cxn ang="0">
                  <a:pos x="23" y="225"/>
                </a:cxn>
                <a:cxn ang="0">
                  <a:pos x="9" y="228"/>
                </a:cxn>
                <a:cxn ang="0">
                  <a:pos x="10" y="235"/>
                </a:cxn>
                <a:cxn ang="0">
                  <a:pos x="21" y="245"/>
                </a:cxn>
                <a:cxn ang="0">
                  <a:pos x="26" y="252"/>
                </a:cxn>
                <a:cxn ang="0">
                  <a:pos x="33" y="266"/>
                </a:cxn>
                <a:cxn ang="0">
                  <a:pos x="38" y="265"/>
                </a:cxn>
                <a:cxn ang="0">
                  <a:pos x="43" y="261"/>
                </a:cxn>
                <a:cxn ang="0">
                  <a:pos x="48" y="264"/>
                </a:cxn>
                <a:cxn ang="0">
                  <a:pos x="51" y="262"/>
                </a:cxn>
                <a:cxn ang="0">
                  <a:pos x="70" y="257"/>
                </a:cxn>
                <a:cxn ang="0">
                  <a:pos x="84" y="249"/>
                </a:cxn>
                <a:cxn ang="0">
                  <a:pos x="83" y="245"/>
                </a:cxn>
                <a:cxn ang="0">
                  <a:pos x="84" y="241"/>
                </a:cxn>
                <a:cxn ang="0">
                  <a:pos x="103" y="239"/>
                </a:cxn>
                <a:cxn ang="0">
                  <a:pos x="107" y="237"/>
                </a:cxn>
                <a:cxn ang="0">
                  <a:pos x="122" y="220"/>
                </a:cxn>
                <a:cxn ang="0">
                  <a:pos x="124" y="214"/>
                </a:cxn>
                <a:cxn ang="0">
                  <a:pos x="132" y="208"/>
                </a:cxn>
                <a:cxn ang="0">
                  <a:pos x="139" y="207"/>
                </a:cxn>
                <a:cxn ang="0">
                  <a:pos x="141" y="207"/>
                </a:cxn>
                <a:cxn ang="0">
                  <a:pos x="139" y="197"/>
                </a:cxn>
                <a:cxn ang="0">
                  <a:pos x="135" y="190"/>
                </a:cxn>
                <a:cxn ang="0">
                  <a:pos x="132" y="178"/>
                </a:cxn>
                <a:cxn ang="0">
                  <a:pos x="128" y="175"/>
                </a:cxn>
                <a:cxn ang="0">
                  <a:pos x="131" y="170"/>
                </a:cxn>
                <a:cxn ang="0">
                  <a:pos x="130" y="163"/>
                </a:cxn>
                <a:cxn ang="0">
                  <a:pos x="131" y="157"/>
                </a:cxn>
                <a:cxn ang="0">
                  <a:pos x="135" y="156"/>
                </a:cxn>
                <a:cxn ang="0">
                  <a:pos x="137" y="147"/>
                </a:cxn>
                <a:cxn ang="0">
                  <a:pos x="141" y="144"/>
                </a:cxn>
                <a:cxn ang="0">
                  <a:pos x="145" y="136"/>
                </a:cxn>
                <a:cxn ang="0">
                  <a:pos x="151" y="130"/>
                </a:cxn>
                <a:cxn ang="0">
                  <a:pos x="159" y="124"/>
                </a:cxn>
                <a:cxn ang="0">
                  <a:pos x="161" y="66"/>
                </a:cxn>
              </a:cxnLst>
              <a:rect l="0" t="0" r="r" b="b"/>
              <a:pathLst>
                <a:path w="161" h="266">
                  <a:moveTo>
                    <a:pt x="161" y="66"/>
                  </a:moveTo>
                  <a:lnTo>
                    <a:pt x="38" y="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6" y="32"/>
                  </a:lnTo>
                  <a:lnTo>
                    <a:pt x="29" y="35"/>
                  </a:lnTo>
                  <a:lnTo>
                    <a:pt x="30" y="3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7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1" y="64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94"/>
                  </a:lnTo>
                  <a:lnTo>
                    <a:pt x="30" y="107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16" y="126"/>
                  </a:lnTo>
                  <a:lnTo>
                    <a:pt x="9" y="137"/>
                  </a:lnTo>
                  <a:lnTo>
                    <a:pt x="6" y="141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3" y="150"/>
                  </a:lnTo>
                  <a:lnTo>
                    <a:pt x="2" y="151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4" y="167"/>
                  </a:lnTo>
                  <a:lnTo>
                    <a:pt x="4" y="167"/>
                  </a:lnTo>
                  <a:lnTo>
                    <a:pt x="6" y="171"/>
                  </a:lnTo>
                  <a:lnTo>
                    <a:pt x="9" y="173"/>
                  </a:lnTo>
                  <a:lnTo>
                    <a:pt x="11" y="174"/>
                  </a:lnTo>
                  <a:lnTo>
                    <a:pt x="11" y="174"/>
                  </a:lnTo>
                  <a:lnTo>
                    <a:pt x="14" y="175"/>
                  </a:lnTo>
                  <a:lnTo>
                    <a:pt x="17" y="180"/>
                  </a:lnTo>
                  <a:lnTo>
                    <a:pt x="20" y="185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2"/>
                  </a:lnTo>
                  <a:lnTo>
                    <a:pt x="21" y="195"/>
                  </a:lnTo>
                  <a:lnTo>
                    <a:pt x="23" y="198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10"/>
                  </a:lnTo>
                  <a:lnTo>
                    <a:pt x="24" y="215"/>
                  </a:lnTo>
                  <a:lnTo>
                    <a:pt x="27" y="221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29" y="225"/>
                  </a:lnTo>
                  <a:lnTo>
                    <a:pt x="23" y="225"/>
                  </a:lnTo>
                  <a:lnTo>
                    <a:pt x="23" y="225"/>
                  </a:lnTo>
                  <a:lnTo>
                    <a:pt x="14" y="225"/>
                  </a:lnTo>
                  <a:lnTo>
                    <a:pt x="10" y="227"/>
                  </a:lnTo>
                  <a:lnTo>
                    <a:pt x="9" y="228"/>
                  </a:lnTo>
                  <a:lnTo>
                    <a:pt x="9" y="228"/>
                  </a:lnTo>
                  <a:lnTo>
                    <a:pt x="9" y="232"/>
                  </a:lnTo>
                  <a:lnTo>
                    <a:pt x="10" y="235"/>
                  </a:lnTo>
                  <a:lnTo>
                    <a:pt x="13" y="239"/>
                  </a:lnTo>
                  <a:lnTo>
                    <a:pt x="13" y="239"/>
                  </a:lnTo>
                  <a:lnTo>
                    <a:pt x="21" y="245"/>
                  </a:lnTo>
                  <a:lnTo>
                    <a:pt x="24" y="248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9" y="261"/>
                  </a:lnTo>
                  <a:lnTo>
                    <a:pt x="33" y="266"/>
                  </a:lnTo>
                  <a:lnTo>
                    <a:pt x="33" y="266"/>
                  </a:lnTo>
                  <a:lnTo>
                    <a:pt x="34" y="266"/>
                  </a:lnTo>
                  <a:lnTo>
                    <a:pt x="36" y="266"/>
                  </a:lnTo>
                  <a:lnTo>
                    <a:pt x="38" y="265"/>
                  </a:lnTo>
                  <a:lnTo>
                    <a:pt x="41" y="262"/>
                  </a:lnTo>
                  <a:lnTo>
                    <a:pt x="41" y="262"/>
                  </a:lnTo>
                  <a:lnTo>
                    <a:pt x="43" y="261"/>
                  </a:lnTo>
                  <a:lnTo>
                    <a:pt x="44" y="261"/>
                  </a:lnTo>
                  <a:lnTo>
                    <a:pt x="47" y="262"/>
                  </a:lnTo>
                  <a:lnTo>
                    <a:pt x="48" y="264"/>
                  </a:lnTo>
                  <a:lnTo>
                    <a:pt x="50" y="264"/>
                  </a:lnTo>
                  <a:lnTo>
                    <a:pt x="51" y="262"/>
                  </a:lnTo>
                  <a:lnTo>
                    <a:pt x="51" y="262"/>
                  </a:lnTo>
                  <a:lnTo>
                    <a:pt x="56" y="259"/>
                  </a:lnTo>
                  <a:lnTo>
                    <a:pt x="60" y="258"/>
                  </a:lnTo>
                  <a:lnTo>
                    <a:pt x="70" y="257"/>
                  </a:lnTo>
                  <a:lnTo>
                    <a:pt x="70" y="257"/>
                  </a:lnTo>
                  <a:lnTo>
                    <a:pt x="77" y="254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8"/>
                  </a:lnTo>
                  <a:lnTo>
                    <a:pt x="83" y="245"/>
                  </a:lnTo>
                  <a:lnTo>
                    <a:pt x="83" y="242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88" y="239"/>
                  </a:lnTo>
                  <a:lnTo>
                    <a:pt x="95" y="239"/>
                  </a:lnTo>
                  <a:lnTo>
                    <a:pt x="103" y="239"/>
                  </a:lnTo>
                  <a:lnTo>
                    <a:pt x="105" y="238"/>
                  </a:lnTo>
                  <a:lnTo>
                    <a:pt x="107" y="237"/>
                  </a:lnTo>
                  <a:lnTo>
                    <a:pt x="107" y="237"/>
                  </a:lnTo>
                  <a:lnTo>
                    <a:pt x="115" y="227"/>
                  </a:lnTo>
                  <a:lnTo>
                    <a:pt x="122" y="220"/>
                  </a:lnTo>
                  <a:lnTo>
                    <a:pt x="122" y="220"/>
                  </a:lnTo>
                  <a:lnTo>
                    <a:pt x="124" y="218"/>
                  </a:lnTo>
                  <a:lnTo>
                    <a:pt x="124" y="217"/>
                  </a:lnTo>
                  <a:lnTo>
                    <a:pt x="124" y="214"/>
                  </a:lnTo>
                  <a:lnTo>
                    <a:pt x="127" y="212"/>
                  </a:lnTo>
                  <a:lnTo>
                    <a:pt x="127" y="212"/>
                  </a:lnTo>
                  <a:lnTo>
                    <a:pt x="132" y="208"/>
                  </a:lnTo>
                  <a:lnTo>
                    <a:pt x="137" y="207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1" y="207"/>
                  </a:lnTo>
                  <a:lnTo>
                    <a:pt x="144" y="200"/>
                  </a:lnTo>
                  <a:lnTo>
                    <a:pt x="144" y="200"/>
                  </a:lnTo>
                  <a:lnTo>
                    <a:pt x="139" y="197"/>
                  </a:lnTo>
                  <a:lnTo>
                    <a:pt x="137" y="194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7" y="183"/>
                  </a:lnTo>
                  <a:lnTo>
                    <a:pt x="135" y="180"/>
                  </a:lnTo>
                  <a:lnTo>
                    <a:pt x="132" y="178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5"/>
                  </a:lnTo>
                  <a:lnTo>
                    <a:pt x="128" y="173"/>
                  </a:lnTo>
                  <a:lnTo>
                    <a:pt x="131" y="170"/>
                  </a:lnTo>
                  <a:lnTo>
                    <a:pt x="131" y="170"/>
                  </a:lnTo>
                  <a:lnTo>
                    <a:pt x="131" y="168"/>
                  </a:lnTo>
                  <a:lnTo>
                    <a:pt x="131" y="165"/>
                  </a:lnTo>
                  <a:lnTo>
                    <a:pt x="130" y="163"/>
                  </a:lnTo>
                  <a:lnTo>
                    <a:pt x="130" y="158"/>
                  </a:lnTo>
                  <a:lnTo>
                    <a:pt x="130" y="158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4" y="157"/>
                  </a:lnTo>
                  <a:lnTo>
                    <a:pt x="135" y="156"/>
                  </a:lnTo>
                  <a:lnTo>
                    <a:pt x="135" y="153"/>
                  </a:lnTo>
                  <a:lnTo>
                    <a:pt x="137" y="148"/>
                  </a:lnTo>
                  <a:lnTo>
                    <a:pt x="137" y="147"/>
                  </a:lnTo>
                  <a:lnTo>
                    <a:pt x="138" y="146"/>
                  </a:lnTo>
                  <a:lnTo>
                    <a:pt x="138" y="146"/>
                  </a:lnTo>
                  <a:lnTo>
                    <a:pt x="141" y="144"/>
                  </a:lnTo>
                  <a:lnTo>
                    <a:pt x="144" y="143"/>
                  </a:lnTo>
                  <a:lnTo>
                    <a:pt x="145" y="136"/>
                  </a:lnTo>
                  <a:lnTo>
                    <a:pt x="145" y="136"/>
                  </a:lnTo>
                  <a:lnTo>
                    <a:pt x="145" y="134"/>
                  </a:lnTo>
                  <a:lnTo>
                    <a:pt x="147" y="133"/>
                  </a:lnTo>
                  <a:lnTo>
                    <a:pt x="151" y="130"/>
                  </a:lnTo>
                  <a:lnTo>
                    <a:pt x="158" y="127"/>
                  </a:lnTo>
                  <a:lnTo>
                    <a:pt x="158" y="127"/>
                  </a:lnTo>
                  <a:lnTo>
                    <a:pt x="159" y="124"/>
                  </a:lnTo>
                  <a:lnTo>
                    <a:pt x="161" y="119"/>
                  </a:lnTo>
                  <a:lnTo>
                    <a:pt x="161" y="110"/>
                  </a:lnTo>
                  <a:lnTo>
                    <a:pt x="161" y="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7" name="Freeform 223">
              <a:extLst>
                <a:ext uri="{FF2B5EF4-FFF2-40B4-BE49-F238E27FC236}">
                  <a16:creationId xmlns:a16="http://schemas.microsoft.com/office/drawing/2014/main" id="{089505A3-BBB2-D337-CA3F-27039446C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993" y="3592044"/>
              <a:ext cx="251563" cy="257482"/>
            </a:xfrm>
            <a:custGeom>
              <a:avLst/>
              <a:gdLst/>
              <a:ahLst/>
              <a:cxnLst>
                <a:cxn ang="0">
                  <a:pos x="149" y="9"/>
                </a:cxn>
                <a:cxn ang="0">
                  <a:pos x="148" y="12"/>
                </a:cxn>
                <a:cxn ang="0">
                  <a:pos x="145" y="12"/>
                </a:cxn>
                <a:cxn ang="0">
                  <a:pos x="135" y="11"/>
                </a:cxn>
                <a:cxn ang="0">
                  <a:pos x="131" y="11"/>
                </a:cxn>
                <a:cxn ang="0">
                  <a:pos x="119" y="11"/>
                </a:cxn>
                <a:cxn ang="0">
                  <a:pos x="109" y="7"/>
                </a:cxn>
                <a:cxn ang="0">
                  <a:pos x="102" y="5"/>
                </a:cxn>
                <a:cxn ang="0">
                  <a:pos x="82" y="9"/>
                </a:cxn>
                <a:cxn ang="0">
                  <a:pos x="76" y="12"/>
                </a:cxn>
                <a:cxn ang="0">
                  <a:pos x="74" y="15"/>
                </a:cxn>
                <a:cxn ang="0">
                  <a:pos x="64" y="15"/>
                </a:cxn>
                <a:cxn ang="0">
                  <a:pos x="58" y="14"/>
                </a:cxn>
                <a:cxn ang="0">
                  <a:pos x="38" y="7"/>
                </a:cxn>
                <a:cxn ang="0">
                  <a:pos x="30" y="5"/>
                </a:cxn>
                <a:cxn ang="0">
                  <a:pos x="8" y="2"/>
                </a:cxn>
                <a:cxn ang="0">
                  <a:pos x="5" y="0"/>
                </a:cxn>
                <a:cxn ang="0">
                  <a:pos x="2" y="4"/>
                </a:cxn>
                <a:cxn ang="0">
                  <a:pos x="2" y="15"/>
                </a:cxn>
                <a:cxn ang="0">
                  <a:pos x="1" y="24"/>
                </a:cxn>
                <a:cxn ang="0">
                  <a:pos x="0" y="28"/>
                </a:cxn>
                <a:cxn ang="0">
                  <a:pos x="1" y="39"/>
                </a:cxn>
                <a:cxn ang="0">
                  <a:pos x="1" y="48"/>
                </a:cxn>
                <a:cxn ang="0">
                  <a:pos x="99" y="172"/>
                </a:cxn>
                <a:cxn ang="0">
                  <a:pos x="105" y="167"/>
                </a:cxn>
                <a:cxn ang="0">
                  <a:pos x="108" y="167"/>
                </a:cxn>
                <a:cxn ang="0">
                  <a:pos x="112" y="170"/>
                </a:cxn>
                <a:cxn ang="0">
                  <a:pos x="133" y="170"/>
                </a:cxn>
                <a:cxn ang="0">
                  <a:pos x="139" y="174"/>
                </a:cxn>
                <a:cxn ang="0">
                  <a:pos x="142" y="174"/>
                </a:cxn>
                <a:cxn ang="0">
                  <a:pos x="145" y="172"/>
                </a:cxn>
                <a:cxn ang="0">
                  <a:pos x="152" y="167"/>
                </a:cxn>
                <a:cxn ang="0">
                  <a:pos x="153" y="167"/>
                </a:cxn>
                <a:cxn ang="0">
                  <a:pos x="158" y="162"/>
                </a:cxn>
                <a:cxn ang="0">
                  <a:pos x="160" y="156"/>
                </a:cxn>
                <a:cxn ang="0">
                  <a:pos x="162" y="156"/>
                </a:cxn>
                <a:cxn ang="0">
                  <a:pos x="170" y="150"/>
                </a:cxn>
                <a:cxn ang="0">
                  <a:pos x="170" y="149"/>
                </a:cxn>
                <a:cxn ang="0">
                  <a:pos x="170" y="143"/>
                </a:cxn>
                <a:cxn ang="0">
                  <a:pos x="170" y="139"/>
                </a:cxn>
                <a:cxn ang="0">
                  <a:pos x="166" y="132"/>
                </a:cxn>
                <a:cxn ang="0">
                  <a:pos x="163" y="125"/>
                </a:cxn>
                <a:cxn ang="0">
                  <a:pos x="153" y="108"/>
                </a:cxn>
                <a:cxn ang="0">
                  <a:pos x="146" y="92"/>
                </a:cxn>
                <a:cxn ang="0">
                  <a:pos x="145" y="88"/>
                </a:cxn>
                <a:cxn ang="0">
                  <a:pos x="139" y="81"/>
                </a:cxn>
                <a:cxn ang="0">
                  <a:pos x="139" y="76"/>
                </a:cxn>
                <a:cxn ang="0">
                  <a:pos x="136" y="69"/>
                </a:cxn>
                <a:cxn ang="0">
                  <a:pos x="128" y="58"/>
                </a:cxn>
                <a:cxn ang="0">
                  <a:pos x="121" y="41"/>
                </a:cxn>
                <a:cxn ang="0">
                  <a:pos x="121" y="29"/>
                </a:cxn>
                <a:cxn ang="0">
                  <a:pos x="122" y="31"/>
                </a:cxn>
                <a:cxn ang="0">
                  <a:pos x="131" y="49"/>
                </a:cxn>
                <a:cxn ang="0">
                  <a:pos x="138" y="62"/>
                </a:cxn>
                <a:cxn ang="0">
                  <a:pos x="145" y="71"/>
                </a:cxn>
                <a:cxn ang="0">
                  <a:pos x="148" y="71"/>
                </a:cxn>
                <a:cxn ang="0">
                  <a:pos x="150" y="66"/>
                </a:cxn>
                <a:cxn ang="0">
                  <a:pos x="155" y="51"/>
                </a:cxn>
                <a:cxn ang="0">
                  <a:pos x="158" y="48"/>
                </a:cxn>
                <a:cxn ang="0">
                  <a:pos x="158" y="45"/>
                </a:cxn>
              </a:cxnLst>
              <a:rect l="0" t="0" r="r" b="b"/>
              <a:pathLst>
                <a:path w="170" h="174">
                  <a:moveTo>
                    <a:pt x="160" y="38"/>
                  </a:moveTo>
                  <a:lnTo>
                    <a:pt x="149" y="9"/>
                  </a:lnTo>
                  <a:lnTo>
                    <a:pt x="149" y="9"/>
                  </a:lnTo>
                  <a:lnTo>
                    <a:pt x="148" y="12"/>
                  </a:lnTo>
                  <a:lnTo>
                    <a:pt x="148" y="12"/>
                  </a:lnTo>
                  <a:lnTo>
                    <a:pt x="145" y="12"/>
                  </a:lnTo>
                  <a:lnTo>
                    <a:pt x="140" y="12"/>
                  </a:lnTo>
                  <a:lnTo>
                    <a:pt x="135" y="11"/>
                  </a:lnTo>
                  <a:lnTo>
                    <a:pt x="131" y="11"/>
                  </a:lnTo>
                  <a:lnTo>
                    <a:pt x="131" y="11"/>
                  </a:lnTo>
                  <a:lnTo>
                    <a:pt x="125" y="12"/>
                  </a:lnTo>
                  <a:lnTo>
                    <a:pt x="119" y="11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6" y="7"/>
                  </a:lnTo>
                  <a:lnTo>
                    <a:pt x="102" y="5"/>
                  </a:lnTo>
                  <a:lnTo>
                    <a:pt x="92" y="7"/>
                  </a:lnTo>
                  <a:lnTo>
                    <a:pt x="82" y="9"/>
                  </a:lnTo>
                  <a:lnTo>
                    <a:pt x="78" y="11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4" y="15"/>
                  </a:lnTo>
                  <a:lnTo>
                    <a:pt x="69" y="17"/>
                  </a:lnTo>
                  <a:lnTo>
                    <a:pt x="64" y="15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45" y="9"/>
                  </a:lnTo>
                  <a:lnTo>
                    <a:pt x="38" y="7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12" y="4"/>
                  </a:lnTo>
                  <a:lnTo>
                    <a:pt x="8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11"/>
                  </a:lnTo>
                  <a:lnTo>
                    <a:pt x="2" y="15"/>
                  </a:lnTo>
                  <a:lnTo>
                    <a:pt x="2" y="19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172"/>
                  </a:lnTo>
                  <a:lnTo>
                    <a:pt x="99" y="172"/>
                  </a:lnTo>
                  <a:lnTo>
                    <a:pt x="99" y="172"/>
                  </a:lnTo>
                  <a:lnTo>
                    <a:pt x="105" y="167"/>
                  </a:lnTo>
                  <a:lnTo>
                    <a:pt x="105" y="167"/>
                  </a:lnTo>
                  <a:lnTo>
                    <a:pt x="108" y="167"/>
                  </a:lnTo>
                  <a:lnTo>
                    <a:pt x="109" y="167"/>
                  </a:lnTo>
                  <a:lnTo>
                    <a:pt x="112" y="170"/>
                  </a:lnTo>
                  <a:lnTo>
                    <a:pt x="133" y="170"/>
                  </a:lnTo>
                  <a:lnTo>
                    <a:pt x="133" y="170"/>
                  </a:lnTo>
                  <a:lnTo>
                    <a:pt x="136" y="173"/>
                  </a:lnTo>
                  <a:lnTo>
                    <a:pt x="139" y="174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8" y="169"/>
                  </a:lnTo>
                  <a:lnTo>
                    <a:pt x="152" y="167"/>
                  </a:lnTo>
                  <a:lnTo>
                    <a:pt x="152" y="167"/>
                  </a:lnTo>
                  <a:lnTo>
                    <a:pt x="153" y="167"/>
                  </a:lnTo>
                  <a:lnTo>
                    <a:pt x="155" y="166"/>
                  </a:lnTo>
                  <a:lnTo>
                    <a:pt x="158" y="162"/>
                  </a:lnTo>
                  <a:lnTo>
                    <a:pt x="159" y="157"/>
                  </a:lnTo>
                  <a:lnTo>
                    <a:pt x="160" y="156"/>
                  </a:lnTo>
                  <a:lnTo>
                    <a:pt x="162" y="156"/>
                  </a:lnTo>
                  <a:lnTo>
                    <a:pt x="162" y="156"/>
                  </a:lnTo>
                  <a:lnTo>
                    <a:pt x="166" y="156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9"/>
                  </a:lnTo>
                  <a:lnTo>
                    <a:pt x="170" y="149"/>
                  </a:lnTo>
                  <a:lnTo>
                    <a:pt x="170" y="143"/>
                  </a:lnTo>
                  <a:lnTo>
                    <a:pt x="170" y="143"/>
                  </a:lnTo>
                  <a:lnTo>
                    <a:pt x="170" y="139"/>
                  </a:lnTo>
                  <a:lnTo>
                    <a:pt x="169" y="135"/>
                  </a:lnTo>
                  <a:lnTo>
                    <a:pt x="166" y="132"/>
                  </a:lnTo>
                  <a:lnTo>
                    <a:pt x="163" y="125"/>
                  </a:lnTo>
                  <a:lnTo>
                    <a:pt x="163" y="125"/>
                  </a:lnTo>
                  <a:lnTo>
                    <a:pt x="159" y="116"/>
                  </a:lnTo>
                  <a:lnTo>
                    <a:pt x="153" y="108"/>
                  </a:lnTo>
                  <a:lnTo>
                    <a:pt x="149" y="99"/>
                  </a:lnTo>
                  <a:lnTo>
                    <a:pt x="146" y="92"/>
                  </a:lnTo>
                  <a:lnTo>
                    <a:pt x="146" y="92"/>
                  </a:lnTo>
                  <a:lnTo>
                    <a:pt x="145" y="88"/>
                  </a:lnTo>
                  <a:lnTo>
                    <a:pt x="142" y="85"/>
                  </a:lnTo>
                  <a:lnTo>
                    <a:pt x="139" y="81"/>
                  </a:lnTo>
                  <a:lnTo>
                    <a:pt x="139" y="76"/>
                  </a:lnTo>
                  <a:lnTo>
                    <a:pt x="139" y="76"/>
                  </a:lnTo>
                  <a:lnTo>
                    <a:pt x="138" y="72"/>
                  </a:lnTo>
                  <a:lnTo>
                    <a:pt x="136" y="69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3" y="49"/>
                  </a:lnTo>
                  <a:lnTo>
                    <a:pt x="121" y="41"/>
                  </a:lnTo>
                  <a:lnTo>
                    <a:pt x="119" y="32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31"/>
                  </a:lnTo>
                  <a:lnTo>
                    <a:pt x="126" y="36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8" y="62"/>
                  </a:lnTo>
                  <a:lnTo>
                    <a:pt x="142" y="68"/>
                  </a:lnTo>
                  <a:lnTo>
                    <a:pt x="145" y="71"/>
                  </a:lnTo>
                  <a:lnTo>
                    <a:pt x="148" y="71"/>
                  </a:lnTo>
                  <a:lnTo>
                    <a:pt x="148" y="71"/>
                  </a:lnTo>
                  <a:lnTo>
                    <a:pt x="149" y="69"/>
                  </a:lnTo>
                  <a:lnTo>
                    <a:pt x="150" y="66"/>
                  </a:lnTo>
                  <a:lnTo>
                    <a:pt x="153" y="59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8" y="49"/>
                  </a:lnTo>
                  <a:lnTo>
                    <a:pt x="158" y="45"/>
                  </a:lnTo>
                  <a:lnTo>
                    <a:pt x="160" y="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8" name="Freeform 224">
              <a:extLst>
                <a:ext uri="{FF2B5EF4-FFF2-40B4-BE49-F238E27FC236}">
                  <a16:creationId xmlns:a16="http://schemas.microsoft.com/office/drawing/2014/main" id="{BEDD5A5F-FDFB-E8B8-5D36-8F302FF8C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006" y="4326017"/>
              <a:ext cx="130221" cy="149459"/>
            </a:xfrm>
            <a:custGeom>
              <a:avLst/>
              <a:gdLst/>
              <a:ahLst/>
              <a:cxnLst>
                <a:cxn ang="0">
                  <a:pos x="44" y="97"/>
                </a:cxn>
                <a:cxn ang="0">
                  <a:pos x="48" y="92"/>
                </a:cxn>
                <a:cxn ang="0">
                  <a:pos x="46" y="84"/>
                </a:cxn>
                <a:cxn ang="0">
                  <a:pos x="46" y="80"/>
                </a:cxn>
                <a:cxn ang="0">
                  <a:pos x="51" y="77"/>
                </a:cxn>
                <a:cxn ang="0">
                  <a:pos x="56" y="77"/>
                </a:cxn>
                <a:cxn ang="0">
                  <a:pos x="58" y="75"/>
                </a:cxn>
                <a:cxn ang="0">
                  <a:pos x="60" y="70"/>
                </a:cxn>
                <a:cxn ang="0">
                  <a:pos x="63" y="68"/>
                </a:cxn>
                <a:cxn ang="0">
                  <a:pos x="67" y="73"/>
                </a:cxn>
                <a:cxn ang="0">
                  <a:pos x="70" y="77"/>
                </a:cxn>
                <a:cxn ang="0">
                  <a:pos x="71" y="78"/>
                </a:cxn>
                <a:cxn ang="0">
                  <a:pos x="77" y="78"/>
                </a:cxn>
                <a:cxn ang="0">
                  <a:pos x="84" y="80"/>
                </a:cxn>
                <a:cxn ang="0">
                  <a:pos x="85" y="78"/>
                </a:cxn>
                <a:cxn ang="0">
                  <a:pos x="88" y="73"/>
                </a:cxn>
                <a:cxn ang="0">
                  <a:pos x="88" y="61"/>
                </a:cxn>
                <a:cxn ang="0">
                  <a:pos x="87" y="47"/>
                </a:cxn>
                <a:cxn ang="0">
                  <a:pos x="84" y="44"/>
                </a:cxn>
                <a:cxn ang="0">
                  <a:pos x="78" y="37"/>
                </a:cxn>
                <a:cxn ang="0">
                  <a:pos x="81" y="31"/>
                </a:cxn>
                <a:cxn ang="0">
                  <a:pos x="85" y="28"/>
                </a:cxn>
                <a:cxn ang="0">
                  <a:pos x="85" y="21"/>
                </a:cxn>
                <a:cxn ang="0">
                  <a:pos x="84" y="18"/>
                </a:cxn>
                <a:cxn ang="0">
                  <a:pos x="78" y="17"/>
                </a:cxn>
                <a:cxn ang="0">
                  <a:pos x="70" y="18"/>
                </a:cxn>
                <a:cxn ang="0">
                  <a:pos x="67" y="18"/>
                </a:cxn>
                <a:cxn ang="0">
                  <a:pos x="70" y="1"/>
                </a:cxn>
                <a:cxn ang="0">
                  <a:pos x="46" y="0"/>
                </a:cxn>
                <a:cxn ang="0">
                  <a:pos x="43" y="1"/>
                </a:cxn>
                <a:cxn ang="0">
                  <a:pos x="41" y="21"/>
                </a:cxn>
                <a:cxn ang="0">
                  <a:pos x="20" y="23"/>
                </a:cxn>
                <a:cxn ang="0">
                  <a:pos x="13" y="24"/>
                </a:cxn>
                <a:cxn ang="0">
                  <a:pos x="10" y="27"/>
                </a:cxn>
                <a:cxn ang="0">
                  <a:pos x="10" y="28"/>
                </a:cxn>
                <a:cxn ang="0">
                  <a:pos x="14" y="33"/>
                </a:cxn>
                <a:cxn ang="0">
                  <a:pos x="16" y="36"/>
                </a:cxn>
                <a:cxn ang="0">
                  <a:pos x="16" y="37"/>
                </a:cxn>
                <a:cxn ang="0">
                  <a:pos x="9" y="40"/>
                </a:cxn>
                <a:cxn ang="0">
                  <a:pos x="7" y="43"/>
                </a:cxn>
                <a:cxn ang="0">
                  <a:pos x="7" y="46"/>
                </a:cxn>
                <a:cxn ang="0">
                  <a:pos x="2" y="53"/>
                </a:cxn>
                <a:cxn ang="0">
                  <a:pos x="0" y="54"/>
                </a:cxn>
                <a:cxn ang="0">
                  <a:pos x="3" y="60"/>
                </a:cxn>
                <a:cxn ang="0">
                  <a:pos x="9" y="67"/>
                </a:cxn>
                <a:cxn ang="0">
                  <a:pos x="9" y="68"/>
                </a:cxn>
                <a:cxn ang="0">
                  <a:pos x="20" y="81"/>
                </a:cxn>
                <a:cxn ang="0">
                  <a:pos x="24" y="87"/>
                </a:cxn>
                <a:cxn ang="0">
                  <a:pos x="30" y="95"/>
                </a:cxn>
                <a:cxn ang="0">
                  <a:pos x="36" y="101"/>
                </a:cxn>
                <a:cxn ang="0">
                  <a:pos x="44" y="97"/>
                </a:cxn>
              </a:cxnLst>
              <a:rect l="0" t="0" r="r" b="b"/>
              <a:pathLst>
                <a:path w="88" h="101">
                  <a:moveTo>
                    <a:pt x="44" y="97"/>
                  </a:moveTo>
                  <a:lnTo>
                    <a:pt x="44" y="97"/>
                  </a:lnTo>
                  <a:lnTo>
                    <a:pt x="48" y="95"/>
                  </a:lnTo>
                  <a:lnTo>
                    <a:pt x="48" y="92"/>
                  </a:lnTo>
                  <a:lnTo>
                    <a:pt x="48" y="88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46" y="80"/>
                  </a:lnTo>
                  <a:lnTo>
                    <a:pt x="47" y="77"/>
                  </a:lnTo>
                  <a:lnTo>
                    <a:pt x="51" y="77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7" y="77"/>
                  </a:lnTo>
                  <a:lnTo>
                    <a:pt x="58" y="75"/>
                  </a:lnTo>
                  <a:lnTo>
                    <a:pt x="60" y="73"/>
                  </a:lnTo>
                  <a:lnTo>
                    <a:pt x="60" y="70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70"/>
                  </a:lnTo>
                  <a:lnTo>
                    <a:pt x="67" y="73"/>
                  </a:lnTo>
                  <a:lnTo>
                    <a:pt x="68" y="77"/>
                  </a:lnTo>
                  <a:lnTo>
                    <a:pt x="70" y="77"/>
                  </a:lnTo>
                  <a:lnTo>
                    <a:pt x="71" y="78"/>
                  </a:lnTo>
                  <a:lnTo>
                    <a:pt x="71" y="78"/>
                  </a:lnTo>
                  <a:lnTo>
                    <a:pt x="74" y="78"/>
                  </a:lnTo>
                  <a:lnTo>
                    <a:pt x="77" y="78"/>
                  </a:lnTo>
                  <a:lnTo>
                    <a:pt x="80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5" y="78"/>
                  </a:lnTo>
                  <a:lnTo>
                    <a:pt x="87" y="77"/>
                  </a:lnTo>
                  <a:lnTo>
                    <a:pt x="88" y="73"/>
                  </a:lnTo>
                  <a:lnTo>
                    <a:pt x="88" y="61"/>
                  </a:lnTo>
                  <a:lnTo>
                    <a:pt x="88" y="61"/>
                  </a:lnTo>
                  <a:lnTo>
                    <a:pt x="88" y="50"/>
                  </a:lnTo>
                  <a:lnTo>
                    <a:pt x="87" y="47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1" y="41"/>
                  </a:lnTo>
                  <a:lnTo>
                    <a:pt x="78" y="37"/>
                  </a:lnTo>
                  <a:lnTo>
                    <a:pt x="78" y="34"/>
                  </a:lnTo>
                  <a:lnTo>
                    <a:pt x="81" y="31"/>
                  </a:lnTo>
                  <a:lnTo>
                    <a:pt x="81" y="31"/>
                  </a:lnTo>
                  <a:lnTo>
                    <a:pt x="85" y="28"/>
                  </a:lnTo>
                  <a:lnTo>
                    <a:pt x="87" y="24"/>
                  </a:lnTo>
                  <a:lnTo>
                    <a:pt x="85" y="21"/>
                  </a:lnTo>
                  <a:lnTo>
                    <a:pt x="84" y="18"/>
                  </a:lnTo>
                  <a:lnTo>
                    <a:pt x="84" y="18"/>
                  </a:lnTo>
                  <a:lnTo>
                    <a:pt x="81" y="17"/>
                  </a:lnTo>
                  <a:lnTo>
                    <a:pt x="78" y="17"/>
                  </a:lnTo>
                  <a:lnTo>
                    <a:pt x="74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46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6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0" y="28"/>
                  </a:lnTo>
                  <a:lnTo>
                    <a:pt x="11" y="31"/>
                  </a:lnTo>
                  <a:lnTo>
                    <a:pt x="14" y="33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1" y="38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6"/>
                  </a:lnTo>
                  <a:lnTo>
                    <a:pt x="6" y="48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60"/>
                  </a:lnTo>
                  <a:lnTo>
                    <a:pt x="7" y="63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8"/>
                  </a:lnTo>
                  <a:lnTo>
                    <a:pt x="11" y="71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24" y="87"/>
                  </a:lnTo>
                  <a:lnTo>
                    <a:pt x="27" y="91"/>
                  </a:lnTo>
                  <a:lnTo>
                    <a:pt x="30" y="95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39" y="98"/>
                  </a:lnTo>
                  <a:lnTo>
                    <a:pt x="44" y="97"/>
                  </a:lnTo>
                  <a:lnTo>
                    <a:pt x="44" y="9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29" name="Freeform 225">
              <a:extLst>
                <a:ext uri="{FF2B5EF4-FFF2-40B4-BE49-F238E27FC236}">
                  <a16:creationId xmlns:a16="http://schemas.microsoft.com/office/drawing/2014/main" id="{65441A59-B38A-2A57-3766-9313CE95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324" y="4327496"/>
              <a:ext cx="50312" cy="34036"/>
            </a:xfrm>
            <a:custGeom>
              <a:avLst/>
              <a:gdLst/>
              <a:ahLst/>
              <a:cxnLst>
                <a:cxn ang="0">
                  <a:pos x="32" y="20"/>
                </a:cxn>
                <a:cxn ang="0">
                  <a:pos x="32" y="20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8" y="8"/>
                </a:cxn>
                <a:cxn ang="0">
                  <a:pos x="7" y="10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1" y="15"/>
                </a:cxn>
                <a:cxn ang="0">
                  <a:pos x="0" y="16"/>
                </a:cxn>
                <a:cxn ang="0">
                  <a:pos x="1" y="17"/>
                </a:cxn>
                <a:cxn ang="0">
                  <a:pos x="2" y="19"/>
                </a:cxn>
                <a:cxn ang="0">
                  <a:pos x="2" y="19"/>
                </a:cxn>
                <a:cxn ang="0">
                  <a:pos x="4" y="19"/>
                </a:cxn>
                <a:cxn ang="0">
                  <a:pos x="5" y="20"/>
                </a:cxn>
                <a:cxn ang="0">
                  <a:pos x="4" y="23"/>
                </a:cxn>
                <a:cxn ang="0">
                  <a:pos x="4" y="23"/>
                </a:cxn>
                <a:cxn ang="0">
                  <a:pos x="11" y="22"/>
                </a:cxn>
                <a:cxn ang="0">
                  <a:pos x="11" y="22"/>
                </a:cxn>
                <a:cxn ang="0">
                  <a:pos x="32" y="20"/>
                </a:cxn>
                <a:cxn ang="0">
                  <a:pos x="32" y="20"/>
                </a:cxn>
              </a:cxnLst>
              <a:rect l="0" t="0" r="r" b="b"/>
              <a:pathLst>
                <a:path w="34" h="23">
                  <a:moveTo>
                    <a:pt x="32" y="20"/>
                  </a:moveTo>
                  <a:lnTo>
                    <a:pt x="32" y="20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8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32" y="20"/>
                  </a:lnTo>
                  <a:lnTo>
                    <a:pt x="32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0" name="Freeform 226">
              <a:extLst>
                <a:ext uri="{FF2B5EF4-FFF2-40B4-BE49-F238E27FC236}">
                  <a16:creationId xmlns:a16="http://schemas.microsoft.com/office/drawing/2014/main" id="{63C3EB3E-FDEC-2DBA-AA9C-D525F80EA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278" y="4291981"/>
              <a:ext cx="165735" cy="210129"/>
            </a:xfrm>
            <a:custGeom>
              <a:avLst/>
              <a:gdLst/>
              <a:ahLst/>
              <a:cxnLst>
                <a:cxn ang="0">
                  <a:pos x="35" y="137"/>
                </a:cxn>
                <a:cxn ang="0">
                  <a:pos x="41" y="135"/>
                </a:cxn>
                <a:cxn ang="0">
                  <a:pos x="54" y="134"/>
                </a:cxn>
                <a:cxn ang="0">
                  <a:pos x="55" y="138"/>
                </a:cxn>
                <a:cxn ang="0">
                  <a:pos x="61" y="135"/>
                </a:cxn>
                <a:cxn ang="0">
                  <a:pos x="71" y="131"/>
                </a:cxn>
                <a:cxn ang="0">
                  <a:pos x="72" y="121"/>
                </a:cxn>
                <a:cxn ang="0">
                  <a:pos x="76" y="114"/>
                </a:cxn>
                <a:cxn ang="0">
                  <a:pos x="78" y="87"/>
                </a:cxn>
                <a:cxn ang="0">
                  <a:pos x="85" y="80"/>
                </a:cxn>
                <a:cxn ang="0">
                  <a:pos x="92" y="70"/>
                </a:cxn>
                <a:cxn ang="0">
                  <a:pos x="98" y="54"/>
                </a:cxn>
                <a:cxn ang="0">
                  <a:pos x="104" y="36"/>
                </a:cxn>
                <a:cxn ang="0">
                  <a:pos x="109" y="19"/>
                </a:cxn>
                <a:cxn ang="0">
                  <a:pos x="112" y="7"/>
                </a:cxn>
                <a:cxn ang="0">
                  <a:pos x="98" y="0"/>
                </a:cxn>
                <a:cxn ang="0">
                  <a:pos x="82" y="4"/>
                </a:cxn>
                <a:cxn ang="0">
                  <a:pos x="79" y="16"/>
                </a:cxn>
                <a:cxn ang="0">
                  <a:pos x="75" y="26"/>
                </a:cxn>
                <a:cxn ang="0">
                  <a:pos x="65" y="29"/>
                </a:cxn>
                <a:cxn ang="0">
                  <a:pos x="52" y="24"/>
                </a:cxn>
                <a:cxn ang="0">
                  <a:pos x="31" y="41"/>
                </a:cxn>
                <a:cxn ang="0">
                  <a:pos x="34" y="41"/>
                </a:cxn>
                <a:cxn ang="0">
                  <a:pos x="45" y="40"/>
                </a:cxn>
                <a:cxn ang="0">
                  <a:pos x="49" y="44"/>
                </a:cxn>
                <a:cxn ang="0">
                  <a:pos x="45" y="54"/>
                </a:cxn>
                <a:cxn ang="0">
                  <a:pos x="42" y="60"/>
                </a:cxn>
                <a:cxn ang="0">
                  <a:pos x="48" y="67"/>
                </a:cxn>
                <a:cxn ang="0">
                  <a:pos x="52" y="84"/>
                </a:cxn>
                <a:cxn ang="0">
                  <a:pos x="51" y="100"/>
                </a:cxn>
                <a:cxn ang="0">
                  <a:pos x="48" y="103"/>
                </a:cxn>
                <a:cxn ang="0">
                  <a:pos x="38" y="101"/>
                </a:cxn>
                <a:cxn ang="0">
                  <a:pos x="34" y="100"/>
                </a:cxn>
                <a:cxn ang="0">
                  <a:pos x="30" y="93"/>
                </a:cxn>
                <a:cxn ang="0">
                  <a:pos x="24" y="93"/>
                </a:cxn>
                <a:cxn ang="0">
                  <a:pos x="21" y="100"/>
                </a:cxn>
                <a:cxn ang="0">
                  <a:pos x="15" y="100"/>
                </a:cxn>
                <a:cxn ang="0">
                  <a:pos x="10" y="107"/>
                </a:cxn>
                <a:cxn ang="0">
                  <a:pos x="12" y="115"/>
                </a:cxn>
                <a:cxn ang="0">
                  <a:pos x="8" y="120"/>
                </a:cxn>
                <a:cxn ang="0">
                  <a:pos x="0" y="124"/>
                </a:cxn>
                <a:cxn ang="0">
                  <a:pos x="10" y="134"/>
                </a:cxn>
                <a:cxn ang="0">
                  <a:pos x="25" y="137"/>
                </a:cxn>
              </a:cxnLst>
              <a:rect l="0" t="0" r="r" b="b"/>
              <a:pathLst>
                <a:path w="112" h="142">
                  <a:moveTo>
                    <a:pt x="31" y="134"/>
                  </a:moveTo>
                  <a:lnTo>
                    <a:pt x="31" y="134"/>
                  </a:lnTo>
                  <a:lnTo>
                    <a:pt x="35" y="137"/>
                  </a:lnTo>
                  <a:lnTo>
                    <a:pt x="38" y="137"/>
                  </a:lnTo>
                  <a:lnTo>
                    <a:pt x="41" y="135"/>
                  </a:lnTo>
                  <a:lnTo>
                    <a:pt x="41" y="135"/>
                  </a:lnTo>
                  <a:lnTo>
                    <a:pt x="47" y="133"/>
                  </a:lnTo>
                  <a:lnTo>
                    <a:pt x="51" y="133"/>
                  </a:lnTo>
                  <a:lnTo>
                    <a:pt x="54" y="134"/>
                  </a:lnTo>
                  <a:lnTo>
                    <a:pt x="54" y="137"/>
                  </a:lnTo>
                  <a:lnTo>
                    <a:pt x="54" y="137"/>
                  </a:lnTo>
                  <a:lnTo>
                    <a:pt x="55" y="138"/>
                  </a:lnTo>
                  <a:lnTo>
                    <a:pt x="57" y="140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5" y="133"/>
                  </a:lnTo>
                  <a:lnTo>
                    <a:pt x="68" y="133"/>
                  </a:lnTo>
                  <a:lnTo>
                    <a:pt x="71" y="131"/>
                  </a:lnTo>
                  <a:lnTo>
                    <a:pt x="71" y="127"/>
                  </a:lnTo>
                  <a:lnTo>
                    <a:pt x="71" y="127"/>
                  </a:lnTo>
                  <a:lnTo>
                    <a:pt x="72" y="121"/>
                  </a:lnTo>
                  <a:lnTo>
                    <a:pt x="74" y="121"/>
                  </a:lnTo>
                  <a:lnTo>
                    <a:pt x="76" y="120"/>
                  </a:lnTo>
                  <a:lnTo>
                    <a:pt x="76" y="114"/>
                  </a:lnTo>
                  <a:lnTo>
                    <a:pt x="76" y="114"/>
                  </a:lnTo>
                  <a:lnTo>
                    <a:pt x="78" y="87"/>
                  </a:lnTo>
                  <a:lnTo>
                    <a:pt x="78" y="87"/>
                  </a:lnTo>
                  <a:lnTo>
                    <a:pt x="79" y="86"/>
                  </a:lnTo>
                  <a:lnTo>
                    <a:pt x="81" y="84"/>
                  </a:lnTo>
                  <a:lnTo>
                    <a:pt x="85" y="80"/>
                  </a:lnTo>
                  <a:lnTo>
                    <a:pt x="89" y="76"/>
                  </a:lnTo>
                  <a:lnTo>
                    <a:pt x="92" y="73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4" y="63"/>
                  </a:lnTo>
                  <a:lnTo>
                    <a:pt x="98" y="54"/>
                  </a:lnTo>
                  <a:lnTo>
                    <a:pt x="102" y="44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5" y="30"/>
                  </a:lnTo>
                  <a:lnTo>
                    <a:pt x="106" y="26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12" y="12"/>
                  </a:lnTo>
                  <a:lnTo>
                    <a:pt x="112" y="7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98" y="0"/>
                  </a:lnTo>
                  <a:lnTo>
                    <a:pt x="92" y="3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9"/>
                  </a:lnTo>
                  <a:lnTo>
                    <a:pt x="82" y="13"/>
                  </a:lnTo>
                  <a:lnTo>
                    <a:pt x="79" y="16"/>
                  </a:lnTo>
                  <a:lnTo>
                    <a:pt x="79" y="16"/>
                  </a:lnTo>
                  <a:lnTo>
                    <a:pt x="78" y="22"/>
                  </a:lnTo>
                  <a:lnTo>
                    <a:pt x="75" y="26"/>
                  </a:lnTo>
                  <a:lnTo>
                    <a:pt x="75" y="33"/>
                  </a:lnTo>
                  <a:lnTo>
                    <a:pt x="75" y="33"/>
                  </a:lnTo>
                  <a:lnTo>
                    <a:pt x="65" y="29"/>
                  </a:lnTo>
                  <a:lnTo>
                    <a:pt x="58" y="26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34" y="24"/>
                  </a:lnTo>
                  <a:lnTo>
                    <a:pt x="34" y="24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32" y="41"/>
                  </a:lnTo>
                  <a:lnTo>
                    <a:pt x="34" y="41"/>
                  </a:lnTo>
                  <a:lnTo>
                    <a:pt x="38" y="41"/>
                  </a:lnTo>
                  <a:lnTo>
                    <a:pt x="42" y="40"/>
                  </a:lnTo>
                  <a:lnTo>
                    <a:pt x="45" y="40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9" y="44"/>
                  </a:lnTo>
                  <a:lnTo>
                    <a:pt x="51" y="47"/>
                  </a:lnTo>
                  <a:lnTo>
                    <a:pt x="49" y="51"/>
                  </a:lnTo>
                  <a:lnTo>
                    <a:pt x="45" y="54"/>
                  </a:lnTo>
                  <a:lnTo>
                    <a:pt x="45" y="54"/>
                  </a:lnTo>
                  <a:lnTo>
                    <a:pt x="42" y="57"/>
                  </a:lnTo>
                  <a:lnTo>
                    <a:pt x="42" y="60"/>
                  </a:lnTo>
                  <a:lnTo>
                    <a:pt x="45" y="64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1" y="70"/>
                  </a:lnTo>
                  <a:lnTo>
                    <a:pt x="52" y="73"/>
                  </a:lnTo>
                  <a:lnTo>
                    <a:pt x="52" y="84"/>
                  </a:lnTo>
                  <a:lnTo>
                    <a:pt x="52" y="84"/>
                  </a:lnTo>
                  <a:lnTo>
                    <a:pt x="52" y="96"/>
                  </a:lnTo>
                  <a:lnTo>
                    <a:pt x="51" y="100"/>
                  </a:lnTo>
                  <a:lnTo>
                    <a:pt x="49" y="101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44" y="103"/>
                  </a:lnTo>
                  <a:lnTo>
                    <a:pt x="41" y="101"/>
                  </a:lnTo>
                  <a:lnTo>
                    <a:pt x="38" y="101"/>
                  </a:lnTo>
                  <a:lnTo>
                    <a:pt x="35" y="101"/>
                  </a:lnTo>
                  <a:lnTo>
                    <a:pt x="35" y="101"/>
                  </a:lnTo>
                  <a:lnTo>
                    <a:pt x="34" y="100"/>
                  </a:lnTo>
                  <a:lnTo>
                    <a:pt x="32" y="100"/>
                  </a:lnTo>
                  <a:lnTo>
                    <a:pt x="31" y="96"/>
                  </a:lnTo>
                  <a:lnTo>
                    <a:pt x="30" y="93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4" y="93"/>
                  </a:lnTo>
                  <a:lnTo>
                    <a:pt x="24" y="96"/>
                  </a:lnTo>
                  <a:lnTo>
                    <a:pt x="22" y="98"/>
                  </a:lnTo>
                  <a:lnTo>
                    <a:pt x="21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00"/>
                  </a:lnTo>
                  <a:lnTo>
                    <a:pt x="11" y="100"/>
                  </a:lnTo>
                  <a:lnTo>
                    <a:pt x="10" y="103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2" y="111"/>
                  </a:lnTo>
                  <a:lnTo>
                    <a:pt x="12" y="115"/>
                  </a:lnTo>
                  <a:lnTo>
                    <a:pt x="12" y="118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3" y="121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3" y="125"/>
                  </a:lnTo>
                  <a:lnTo>
                    <a:pt x="3" y="125"/>
                  </a:lnTo>
                  <a:lnTo>
                    <a:pt x="10" y="134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25" y="137"/>
                  </a:lnTo>
                  <a:lnTo>
                    <a:pt x="31" y="134"/>
                  </a:lnTo>
                  <a:lnTo>
                    <a:pt x="31" y="1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1" name="Freeform 227">
              <a:extLst>
                <a:ext uri="{FF2B5EF4-FFF2-40B4-BE49-F238E27FC236}">
                  <a16:creationId xmlns:a16="http://schemas.microsoft.com/office/drawing/2014/main" id="{B99EEC97-D8F0-D9E3-D4B5-FD1EF1832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922" y="3812531"/>
              <a:ext cx="389184" cy="483890"/>
            </a:xfrm>
            <a:custGeom>
              <a:avLst/>
              <a:gdLst/>
              <a:ahLst/>
              <a:cxnLst>
                <a:cxn ang="0">
                  <a:pos x="204" y="13"/>
                </a:cxn>
                <a:cxn ang="0">
                  <a:pos x="194" y="20"/>
                </a:cxn>
                <a:cxn ang="0">
                  <a:pos x="185" y="25"/>
                </a:cxn>
                <a:cxn ang="0">
                  <a:pos x="155" y="18"/>
                </a:cxn>
                <a:cxn ang="0">
                  <a:pos x="47" y="23"/>
                </a:cxn>
                <a:cxn ang="0">
                  <a:pos x="33" y="108"/>
                </a:cxn>
                <a:cxn ang="0">
                  <a:pos x="23" y="128"/>
                </a:cxn>
                <a:cxn ang="0">
                  <a:pos x="16" y="141"/>
                </a:cxn>
                <a:cxn ang="0">
                  <a:pos x="9" y="146"/>
                </a:cxn>
                <a:cxn ang="0">
                  <a:pos x="3" y="155"/>
                </a:cxn>
                <a:cxn ang="0">
                  <a:pos x="3" y="166"/>
                </a:cxn>
                <a:cxn ang="0">
                  <a:pos x="2" y="176"/>
                </a:cxn>
                <a:cxn ang="0">
                  <a:pos x="7" y="188"/>
                </a:cxn>
                <a:cxn ang="0">
                  <a:pos x="13" y="205"/>
                </a:cxn>
                <a:cxn ang="0">
                  <a:pos x="29" y="227"/>
                </a:cxn>
                <a:cxn ang="0">
                  <a:pos x="24" y="237"/>
                </a:cxn>
                <a:cxn ang="0">
                  <a:pos x="33" y="246"/>
                </a:cxn>
                <a:cxn ang="0">
                  <a:pos x="51" y="259"/>
                </a:cxn>
                <a:cxn ang="0">
                  <a:pos x="56" y="266"/>
                </a:cxn>
                <a:cxn ang="0">
                  <a:pos x="68" y="282"/>
                </a:cxn>
                <a:cxn ang="0">
                  <a:pos x="84" y="300"/>
                </a:cxn>
                <a:cxn ang="0">
                  <a:pos x="90" y="307"/>
                </a:cxn>
                <a:cxn ang="0">
                  <a:pos x="101" y="313"/>
                </a:cxn>
                <a:cxn ang="0">
                  <a:pos x="114" y="313"/>
                </a:cxn>
                <a:cxn ang="0">
                  <a:pos x="121" y="310"/>
                </a:cxn>
                <a:cxn ang="0">
                  <a:pos x="152" y="323"/>
                </a:cxn>
                <a:cxn ang="0">
                  <a:pos x="162" y="326"/>
                </a:cxn>
                <a:cxn ang="0">
                  <a:pos x="179" y="323"/>
                </a:cxn>
                <a:cxn ang="0">
                  <a:pos x="189" y="317"/>
                </a:cxn>
                <a:cxn ang="0">
                  <a:pos x="196" y="309"/>
                </a:cxn>
                <a:cxn ang="0">
                  <a:pos x="213" y="306"/>
                </a:cxn>
                <a:cxn ang="0">
                  <a:pos x="219" y="296"/>
                </a:cxn>
                <a:cxn ang="0">
                  <a:pos x="206" y="289"/>
                </a:cxn>
                <a:cxn ang="0">
                  <a:pos x="191" y="269"/>
                </a:cxn>
                <a:cxn ang="0">
                  <a:pos x="177" y="259"/>
                </a:cxn>
                <a:cxn ang="0">
                  <a:pos x="177" y="252"/>
                </a:cxn>
                <a:cxn ang="0">
                  <a:pos x="184" y="245"/>
                </a:cxn>
                <a:cxn ang="0">
                  <a:pos x="192" y="227"/>
                </a:cxn>
                <a:cxn ang="0">
                  <a:pos x="196" y="212"/>
                </a:cxn>
                <a:cxn ang="0">
                  <a:pos x="204" y="205"/>
                </a:cxn>
                <a:cxn ang="0">
                  <a:pos x="209" y="189"/>
                </a:cxn>
                <a:cxn ang="0">
                  <a:pos x="221" y="178"/>
                </a:cxn>
                <a:cxn ang="0">
                  <a:pos x="226" y="166"/>
                </a:cxn>
                <a:cxn ang="0">
                  <a:pos x="229" y="139"/>
                </a:cxn>
                <a:cxn ang="0">
                  <a:pos x="239" y="117"/>
                </a:cxn>
                <a:cxn ang="0">
                  <a:pos x="248" y="104"/>
                </a:cxn>
                <a:cxn ang="0">
                  <a:pos x="263" y="89"/>
                </a:cxn>
                <a:cxn ang="0">
                  <a:pos x="246" y="72"/>
                </a:cxn>
                <a:cxn ang="0">
                  <a:pos x="242" y="40"/>
                </a:cxn>
                <a:cxn ang="0">
                  <a:pos x="231" y="17"/>
                </a:cxn>
                <a:cxn ang="0">
                  <a:pos x="218" y="4"/>
                </a:cxn>
                <a:cxn ang="0">
                  <a:pos x="212" y="7"/>
                </a:cxn>
              </a:cxnLst>
              <a:rect l="0" t="0" r="r" b="b"/>
              <a:pathLst>
                <a:path w="263" h="327">
                  <a:moveTo>
                    <a:pt x="208" y="7"/>
                  </a:moveTo>
                  <a:lnTo>
                    <a:pt x="208" y="7"/>
                  </a:lnTo>
                  <a:lnTo>
                    <a:pt x="206" y="7"/>
                  </a:lnTo>
                  <a:lnTo>
                    <a:pt x="205" y="8"/>
                  </a:lnTo>
                  <a:lnTo>
                    <a:pt x="204" y="13"/>
                  </a:lnTo>
                  <a:lnTo>
                    <a:pt x="201" y="17"/>
                  </a:lnTo>
                  <a:lnTo>
                    <a:pt x="199" y="18"/>
                  </a:lnTo>
                  <a:lnTo>
                    <a:pt x="198" y="18"/>
                  </a:lnTo>
                  <a:lnTo>
                    <a:pt x="198" y="18"/>
                  </a:lnTo>
                  <a:lnTo>
                    <a:pt x="194" y="20"/>
                  </a:lnTo>
                  <a:lnTo>
                    <a:pt x="191" y="23"/>
                  </a:lnTo>
                  <a:lnTo>
                    <a:pt x="191" y="24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5" y="25"/>
                  </a:lnTo>
                  <a:lnTo>
                    <a:pt x="182" y="24"/>
                  </a:lnTo>
                  <a:lnTo>
                    <a:pt x="179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5" y="18"/>
                  </a:lnTo>
                  <a:lnTo>
                    <a:pt x="154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45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47" y="55"/>
                  </a:lnTo>
                  <a:lnTo>
                    <a:pt x="33" y="55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17"/>
                  </a:lnTo>
                  <a:lnTo>
                    <a:pt x="31" y="122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23" y="128"/>
                  </a:lnTo>
                  <a:lnTo>
                    <a:pt x="19" y="131"/>
                  </a:lnTo>
                  <a:lnTo>
                    <a:pt x="17" y="132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6" y="141"/>
                  </a:lnTo>
                  <a:lnTo>
                    <a:pt x="13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9" y="145"/>
                  </a:lnTo>
                  <a:lnTo>
                    <a:pt x="9" y="146"/>
                  </a:lnTo>
                  <a:lnTo>
                    <a:pt x="7" y="151"/>
                  </a:lnTo>
                  <a:lnTo>
                    <a:pt x="7" y="154"/>
                  </a:lnTo>
                  <a:lnTo>
                    <a:pt x="6" y="155"/>
                  </a:lnTo>
                  <a:lnTo>
                    <a:pt x="3" y="155"/>
                  </a:lnTo>
                  <a:lnTo>
                    <a:pt x="3" y="155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61"/>
                  </a:lnTo>
                  <a:lnTo>
                    <a:pt x="3" y="163"/>
                  </a:lnTo>
                  <a:lnTo>
                    <a:pt x="3" y="166"/>
                  </a:lnTo>
                  <a:lnTo>
                    <a:pt x="3" y="168"/>
                  </a:lnTo>
                  <a:lnTo>
                    <a:pt x="3" y="168"/>
                  </a:lnTo>
                  <a:lnTo>
                    <a:pt x="0" y="171"/>
                  </a:lnTo>
                  <a:lnTo>
                    <a:pt x="0" y="173"/>
                  </a:lnTo>
                  <a:lnTo>
                    <a:pt x="2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7" y="178"/>
                  </a:lnTo>
                  <a:lnTo>
                    <a:pt x="9" y="181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9" y="192"/>
                  </a:lnTo>
                  <a:lnTo>
                    <a:pt x="11" y="195"/>
                  </a:lnTo>
                  <a:lnTo>
                    <a:pt x="16" y="198"/>
                  </a:lnTo>
                  <a:lnTo>
                    <a:pt x="13" y="205"/>
                  </a:lnTo>
                  <a:lnTo>
                    <a:pt x="13" y="205"/>
                  </a:lnTo>
                  <a:lnTo>
                    <a:pt x="19" y="212"/>
                  </a:lnTo>
                  <a:lnTo>
                    <a:pt x="26" y="220"/>
                  </a:lnTo>
                  <a:lnTo>
                    <a:pt x="26" y="220"/>
                  </a:lnTo>
                  <a:lnTo>
                    <a:pt x="29" y="227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26" y="235"/>
                  </a:lnTo>
                  <a:lnTo>
                    <a:pt x="26" y="235"/>
                  </a:lnTo>
                  <a:lnTo>
                    <a:pt x="24" y="237"/>
                  </a:lnTo>
                  <a:lnTo>
                    <a:pt x="23" y="239"/>
                  </a:lnTo>
                  <a:lnTo>
                    <a:pt x="24" y="240"/>
                  </a:lnTo>
                  <a:lnTo>
                    <a:pt x="31" y="242"/>
                  </a:lnTo>
                  <a:lnTo>
                    <a:pt x="33" y="246"/>
                  </a:lnTo>
                  <a:lnTo>
                    <a:pt x="33" y="246"/>
                  </a:lnTo>
                  <a:lnTo>
                    <a:pt x="39" y="247"/>
                  </a:lnTo>
                  <a:lnTo>
                    <a:pt x="43" y="249"/>
                  </a:lnTo>
                  <a:lnTo>
                    <a:pt x="46" y="253"/>
                  </a:lnTo>
                  <a:lnTo>
                    <a:pt x="46" y="253"/>
                  </a:lnTo>
                  <a:lnTo>
                    <a:pt x="51" y="259"/>
                  </a:lnTo>
                  <a:lnTo>
                    <a:pt x="53" y="260"/>
                  </a:lnTo>
                  <a:lnTo>
                    <a:pt x="53" y="263"/>
                  </a:lnTo>
                  <a:lnTo>
                    <a:pt x="53" y="263"/>
                  </a:lnTo>
                  <a:lnTo>
                    <a:pt x="54" y="264"/>
                  </a:lnTo>
                  <a:lnTo>
                    <a:pt x="56" y="266"/>
                  </a:lnTo>
                  <a:lnTo>
                    <a:pt x="63" y="272"/>
                  </a:lnTo>
                  <a:lnTo>
                    <a:pt x="63" y="272"/>
                  </a:lnTo>
                  <a:lnTo>
                    <a:pt x="67" y="274"/>
                  </a:lnTo>
                  <a:lnTo>
                    <a:pt x="68" y="277"/>
                  </a:lnTo>
                  <a:lnTo>
                    <a:pt x="68" y="282"/>
                  </a:lnTo>
                  <a:lnTo>
                    <a:pt x="68" y="282"/>
                  </a:lnTo>
                  <a:lnTo>
                    <a:pt x="71" y="284"/>
                  </a:lnTo>
                  <a:lnTo>
                    <a:pt x="74" y="287"/>
                  </a:lnTo>
                  <a:lnTo>
                    <a:pt x="80" y="290"/>
                  </a:lnTo>
                  <a:lnTo>
                    <a:pt x="84" y="300"/>
                  </a:lnTo>
                  <a:lnTo>
                    <a:pt x="84" y="300"/>
                  </a:lnTo>
                  <a:lnTo>
                    <a:pt x="85" y="301"/>
                  </a:lnTo>
                  <a:lnTo>
                    <a:pt x="88" y="303"/>
                  </a:lnTo>
                  <a:lnTo>
                    <a:pt x="88" y="303"/>
                  </a:lnTo>
                  <a:lnTo>
                    <a:pt x="90" y="307"/>
                  </a:lnTo>
                  <a:lnTo>
                    <a:pt x="93" y="310"/>
                  </a:lnTo>
                  <a:lnTo>
                    <a:pt x="94" y="311"/>
                  </a:lnTo>
                  <a:lnTo>
                    <a:pt x="94" y="311"/>
                  </a:lnTo>
                  <a:lnTo>
                    <a:pt x="98" y="313"/>
                  </a:lnTo>
                  <a:lnTo>
                    <a:pt x="101" y="313"/>
                  </a:lnTo>
                  <a:lnTo>
                    <a:pt x="104" y="311"/>
                  </a:lnTo>
                  <a:lnTo>
                    <a:pt x="104" y="311"/>
                  </a:lnTo>
                  <a:lnTo>
                    <a:pt x="108" y="310"/>
                  </a:lnTo>
                  <a:lnTo>
                    <a:pt x="111" y="310"/>
                  </a:lnTo>
                  <a:lnTo>
                    <a:pt x="114" y="313"/>
                  </a:lnTo>
                  <a:lnTo>
                    <a:pt x="114" y="313"/>
                  </a:lnTo>
                  <a:lnTo>
                    <a:pt x="117" y="311"/>
                  </a:lnTo>
                  <a:lnTo>
                    <a:pt x="118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40" y="326"/>
                  </a:lnTo>
                  <a:lnTo>
                    <a:pt x="140" y="326"/>
                  </a:lnTo>
                  <a:lnTo>
                    <a:pt x="145" y="324"/>
                  </a:lnTo>
                  <a:lnTo>
                    <a:pt x="152" y="323"/>
                  </a:lnTo>
                  <a:lnTo>
                    <a:pt x="152" y="323"/>
                  </a:lnTo>
                  <a:lnTo>
                    <a:pt x="155" y="323"/>
                  </a:lnTo>
                  <a:lnTo>
                    <a:pt x="158" y="326"/>
                  </a:lnTo>
                  <a:lnTo>
                    <a:pt x="159" y="327"/>
                  </a:lnTo>
                  <a:lnTo>
                    <a:pt x="162" y="326"/>
                  </a:lnTo>
                  <a:lnTo>
                    <a:pt x="162" y="326"/>
                  </a:lnTo>
                  <a:lnTo>
                    <a:pt x="167" y="323"/>
                  </a:lnTo>
                  <a:lnTo>
                    <a:pt x="171" y="321"/>
                  </a:lnTo>
                  <a:lnTo>
                    <a:pt x="174" y="323"/>
                  </a:lnTo>
                  <a:lnTo>
                    <a:pt x="174" y="323"/>
                  </a:lnTo>
                  <a:lnTo>
                    <a:pt x="179" y="323"/>
                  </a:lnTo>
                  <a:lnTo>
                    <a:pt x="182" y="323"/>
                  </a:lnTo>
                  <a:lnTo>
                    <a:pt x="184" y="321"/>
                  </a:lnTo>
                  <a:lnTo>
                    <a:pt x="184" y="321"/>
                  </a:lnTo>
                  <a:lnTo>
                    <a:pt x="185" y="319"/>
                  </a:lnTo>
                  <a:lnTo>
                    <a:pt x="189" y="317"/>
                  </a:lnTo>
                  <a:lnTo>
                    <a:pt x="189" y="317"/>
                  </a:lnTo>
                  <a:lnTo>
                    <a:pt x="191" y="314"/>
                  </a:lnTo>
                  <a:lnTo>
                    <a:pt x="191" y="314"/>
                  </a:lnTo>
                  <a:lnTo>
                    <a:pt x="192" y="311"/>
                  </a:lnTo>
                  <a:lnTo>
                    <a:pt x="196" y="309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9" y="304"/>
                  </a:lnTo>
                  <a:lnTo>
                    <a:pt x="212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8" y="309"/>
                  </a:lnTo>
                  <a:lnTo>
                    <a:pt x="218" y="309"/>
                  </a:lnTo>
                  <a:lnTo>
                    <a:pt x="219" y="299"/>
                  </a:lnTo>
                  <a:lnTo>
                    <a:pt x="219" y="296"/>
                  </a:lnTo>
                  <a:lnTo>
                    <a:pt x="218" y="294"/>
                  </a:lnTo>
                  <a:lnTo>
                    <a:pt x="218" y="294"/>
                  </a:lnTo>
                  <a:lnTo>
                    <a:pt x="213" y="294"/>
                  </a:lnTo>
                  <a:lnTo>
                    <a:pt x="209" y="292"/>
                  </a:lnTo>
                  <a:lnTo>
                    <a:pt x="206" y="289"/>
                  </a:lnTo>
                  <a:lnTo>
                    <a:pt x="202" y="283"/>
                  </a:lnTo>
                  <a:lnTo>
                    <a:pt x="202" y="283"/>
                  </a:lnTo>
                  <a:lnTo>
                    <a:pt x="199" y="277"/>
                  </a:lnTo>
                  <a:lnTo>
                    <a:pt x="195" y="273"/>
                  </a:lnTo>
                  <a:lnTo>
                    <a:pt x="191" y="269"/>
                  </a:lnTo>
                  <a:lnTo>
                    <a:pt x="189" y="264"/>
                  </a:lnTo>
                  <a:lnTo>
                    <a:pt x="189" y="264"/>
                  </a:lnTo>
                  <a:lnTo>
                    <a:pt x="186" y="262"/>
                  </a:lnTo>
                  <a:lnTo>
                    <a:pt x="181" y="260"/>
                  </a:lnTo>
                  <a:lnTo>
                    <a:pt x="177" y="259"/>
                  </a:lnTo>
                  <a:lnTo>
                    <a:pt x="174" y="257"/>
                  </a:lnTo>
                  <a:lnTo>
                    <a:pt x="174" y="257"/>
                  </a:lnTo>
                  <a:lnTo>
                    <a:pt x="174" y="255"/>
                  </a:lnTo>
                  <a:lnTo>
                    <a:pt x="175" y="253"/>
                  </a:lnTo>
                  <a:lnTo>
                    <a:pt x="177" y="252"/>
                  </a:lnTo>
                  <a:lnTo>
                    <a:pt x="177" y="247"/>
                  </a:lnTo>
                  <a:lnTo>
                    <a:pt x="177" y="247"/>
                  </a:lnTo>
                  <a:lnTo>
                    <a:pt x="178" y="246"/>
                  </a:lnTo>
                  <a:lnTo>
                    <a:pt x="179" y="246"/>
                  </a:lnTo>
                  <a:lnTo>
                    <a:pt x="184" y="245"/>
                  </a:lnTo>
                  <a:lnTo>
                    <a:pt x="189" y="245"/>
                  </a:lnTo>
                  <a:lnTo>
                    <a:pt x="189" y="245"/>
                  </a:lnTo>
                  <a:lnTo>
                    <a:pt x="191" y="237"/>
                  </a:lnTo>
                  <a:lnTo>
                    <a:pt x="192" y="227"/>
                  </a:lnTo>
                  <a:lnTo>
                    <a:pt x="192" y="227"/>
                  </a:lnTo>
                  <a:lnTo>
                    <a:pt x="194" y="223"/>
                  </a:lnTo>
                  <a:lnTo>
                    <a:pt x="195" y="219"/>
                  </a:lnTo>
                  <a:lnTo>
                    <a:pt x="198" y="215"/>
                  </a:lnTo>
                  <a:lnTo>
                    <a:pt x="198" y="213"/>
                  </a:lnTo>
                  <a:lnTo>
                    <a:pt x="196" y="212"/>
                  </a:lnTo>
                  <a:lnTo>
                    <a:pt x="196" y="212"/>
                  </a:lnTo>
                  <a:lnTo>
                    <a:pt x="196" y="210"/>
                  </a:lnTo>
                  <a:lnTo>
                    <a:pt x="198" y="209"/>
                  </a:lnTo>
                  <a:lnTo>
                    <a:pt x="204" y="205"/>
                  </a:lnTo>
                  <a:lnTo>
                    <a:pt x="204" y="205"/>
                  </a:lnTo>
                  <a:lnTo>
                    <a:pt x="205" y="202"/>
                  </a:lnTo>
                  <a:lnTo>
                    <a:pt x="206" y="198"/>
                  </a:lnTo>
                  <a:lnTo>
                    <a:pt x="206" y="193"/>
                  </a:lnTo>
                  <a:lnTo>
                    <a:pt x="209" y="189"/>
                  </a:lnTo>
                  <a:lnTo>
                    <a:pt x="209" y="189"/>
                  </a:lnTo>
                  <a:lnTo>
                    <a:pt x="213" y="182"/>
                  </a:lnTo>
                  <a:lnTo>
                    <a:pt x="216" y="179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21" y="178"/>
                  </a:lnTo>
                  <a:lnTo>
                    <a:pt x="223" y="175"/>
                  </a:lnTo>
                  <a:lnTo>
                    <a:pt x="225" y="172"/>
                  </a:lnTo>
                  <a:lnTo>
                    <a:pt x="225" y="169"/>
                  </a:lnTo>
                  <a:lnTo>
                    <a:pt x="225" y="169"/>
                  </a:lnTo>
                  <a:lnTo>
                    <a:pt x="226" y="166"/>
                  </a:lnTo>
                  <a:lnTo>
                    <a:pt x="229" y="162"/>
                  </a:lnTo>
                  <a:lnTo>
                    <a:pt x="231" y="156"/>
                  </a:lnTo>
                  <a:lnTo>
                    <a:pt x="232" y="151"/>
                  </a:lnTo>
                  <a:lnTo>
                    <a:pt x="232" y="151"/>
                  </a:lnTo>
                  <a:lnTo>
                    <a:pt x="229" y="139"/>
                  </a:lnTo>
                  <a:lnTo>
                    <a:pt x="231" y="134"/>
                  </a:lnTo>
                  <a:lnTo>
                    <a:pt x="232" y="129"/>
                  </a:lnTo>
                  <a:lnTo>
                    <a:pt x="232" y="129"/>
                  </a:lnTo>
                  <a:lnTo>
                    <a:pt x="238" y="121"/>
                  </a:lnTo>
                  <a:lnTo>
                    <a:pt x="239" y="117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9" y="111"/>
                  </a:lnTo>
                  <a:lnTo>
                    <a:pt x="242" y="108"/>
                  </a:lnTo>
                  <a:lnTo>
                    <a:pt x="248" y="104"/>
                  </a:lnTo>
                  <a:lnTo>
                    <a:pt x="248" y="104"/>
                  </a:lnTo>
                  <a:lnTo>
                    <a:pt x="253" y="99"/>
                  </a:lnTo>
                  <a:lnTo>
                    <a:pt x="258" y="95"/>
                  </a:lnTo>
                  <a:lnTo>
                    <a:pt x="263" y="89"/>
                  </a:lnTo>
                  <a:lnTo>
                    <a:pt x="263" y="89"/>
                  </a:lnTo>
                  <a:lnTo>
                    <a:pt x="258" y="84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49" y="78"/>
                  </a:lnTo>
                  <a:lnTo>
                    <a:pt x="246" y="72"/>
                  </a:lnTo>
                  <a:lnTo>
                    <a:pt x="243" y="64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47"/>
                  </a:lnTo>
                  <a:lnTo>
                    <a:pt x="242" y="40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8" y="25"/>
                  </a:lnTo>
                  <a:lnTo>
                    <a:pt x="235" y="21"/>
                  </a:lnTo>
                  <a:lnTo>
                    <a:pt x="231" y="17"/>
                  </a:lnTo>
                  <a:lnTo>
                    <a:pt x="226" y="13"/>
                  </a:lnTo>
                  <a:lnTo>
                    <a:pt x="226" y="13"/>
                  </a:lnTo>
                  <a:lnTo>
                    <a:pt x="222" y="10"/>
                  </a:lnTo>
                  <a:lnTo>
                    <a:pt x="219" y="7"/>
                  </a:lnTo>
                  <a:lnTo>
                    <a:pt x="218" y="4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6" y="1"/>
                  </a:lnTo>
                  <a:lnTo>
                    <a:pt x="216" y="1"/>
                  </a:lnTo>
                  <a:lnTo>
                    <a:pt x="212" y="7"/>
                  </a:lnTo>
                  <a:lnTo>
                    <a:pt x="208" y="7"/>
                  </a:lnTo>
                  <a:lnTo>
                    <a:pt x="208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2" name="Freeform 228">
              <a:extLst>
                <a:ext uri="{FF2B5EF4-FFF2-40B4-BE49-F238E27FC236}">
                  <a16:creationId xmlns:a16="http://schemas.microsoft.com/office/drawing/2014/main" id="{E3D498D7-FF42-A7AE-47C4-89C7D303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574" y="4075933"/>
              <a:ext cx="41434" cy="45874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3" y="30"/>
                </a:cxn>
                <a:cxn ang="0">
                  <a:pos x="6" y="30"/>
                </a:cxn>
                <a:cxn ang="0">
                  <a:pos x="10" y="28"/>
                </a:cxn>
                <a:cxn ang="0">
                  <a:pos x="10" y="28"/>
                </a:cxn>
                <a:cxn ang="0">
                  <a:pos x="12" y="27"/>
                </a:cxn>
                <a:cxn ang="0">
                  <a:pos x="15" y="28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5" y="22"/>
                </a:cxn>
                <a:cxn ang="0">
                  <a:pos x="25" y="22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17"/>
                </a:cxn>
                <a:cxn ang="0">
                  <a:pos x="19" y="15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8" y="10"/>
                </a:cxn>
                <a:cxn ang="0">
                  <a:pos x="28" y="8"/>
                </a:cxn>
                <a:cxn ang="0">
                  <a:pos x="26" y="5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5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8" h="31">
                  <a:moveTo>
                    <a:pt x="10" y="4"/>
                  </a:moveTo>
                  <a:lnTo>
                    <a:pt x="10" y="4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3" y="30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2" y="27"/>
                  </a:lnTo>
                  <a:lnTo>
                    <a:pt x="15" y="2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7"/>
                  </a:lnTo>
                  <a:lnTo>
                    <a:pt x="19" y="15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3" name="Freeform 229">
              <a:extLst>
                <a:ext uri="{FF2B5EF4-FFF2-40B4-BE49-F238E27FC236}">
                  <a16:creationId xmlns:a16="http://schemas.microsoft.com/office/drawing/2014/main" id="{5489E70D-62FD-34F5-FFBF-E466DA838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792" y="3944233"/>
              <a:ext cx="158338" cy="137620"/>
            </a:xfrm>
            <a:custGeom>
              <a:avLst/>
              <a:gdLst/>
              <a:ahLst/>
              <a:cxnLst>
                <a:cxn ang="0">
                  <a:pos x="19" y="15"/>
                </a:cxn>
                <a:cxn ang="0">
                  <a:pos x="10" y="22"/>
                </a:cxn>
                <a:cxn ang="0">
                  <a:pos x="9" y="25"/>
                </a:cxn>
                <a:cxn ang="0">
                  <a:pos x="9" y="32"/>
                </a:cxn>
                <a:cxn ang="0">
                  <a:pos x="3" y="40"/>
                </a:cxn>
                <a:cxn ang="0">
                  <a:pos x="0" y="50"/>
                </a:cxn>
                <a:cxn ang="0">
                  <a:pos x="3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1" y="57"/>
                </a:cxn>
                <a:cxn ang="0">
                  <a:pos x="23" y="55"/>
                </a:cxn>
                <a:cxn ang="0">
                  <a:pos x="26" y="55"/>
                </a:cxn>
                <a:cxn ang="0">
                  <a:pos x="29" y="56"/>
                </a:cxn>
                <a:cxn ang="0">
                  <a:pos x="36" y="60"/>
                </a:cxn>
                <a:cxn ang="0">
                  <a:pos x="39" y="59"/>
                </a:cxn>
                <a:cxn ang="0">
                  <a:pos x="46" y="59"/>
                </a:cxn>
                <a:cxn ang="0">
                  <a:pos x="53" y="60"/>
                </a:cxn>
                <a:cxn ang="0">
                  <a:pos x="61" y="59"/>
                </a:cxn>
                <a:cxn ang="0">
                  <a:pos x="80" y="76"/>
                </a:cxn>
                <a:cxn ang="0">
                  <a:pos x="95" y="93"/>
                </a:cxn>
                <a:cxn ang="0">
                  <a:pos x="95" y="93"/>
                </a:cxn>
                <a:cxn ang="0">
                  <a:pos x="103" y="93"/>
                </a:cxn>
                <a:cxn ang="0">
                  <a:pos x="107" y="89"/>
                </a:cxn>
                <a:cxn ang="0">
                  <a:pos x="100" y="82"/>
                </a:cxn>
                <a:cxn ang="0">
                  <a:pos x="90" y="70"/>
                </a:cxn>
                <a:cxn ang="0">
                  <a:pos x="76" y="57"/>
                </a:cxn>
                <a:cxn ang="0">
                  <a:pos x="64" y="53"/>
                </a:cxn>
                <a:cxn ang="0">
                  <a:pos x="63" y="52"/>
                </a:cxn>
                <a:cxn ang="0">
                  <a:pos x="58" y="47"/>
                </a:cxn>
                <a:cxn ang="0">
                  <a:pos x="54" y="42"/>
                </a:cxn>
                <a:cxn ang="0">
                  <a:pos x="51" y="40"/>
                </a:cxn>
                <a:cxn ang="0">
                  <a:pos x="44" y="26"/>
                </a:cxn>
                <a:cxn ang="0">
                  <a:pos x="43" y="19"/>
                </a:cxn>
                <a:cxn ang="0">
                  <a:pos x="40" y="10"/>
                </a:cxn>
                <a:cxn ang="0">
                  <a:pos x="34" y="0"/>
                </a:cxn>
                <a:cxn ang="0">
                  <a:pos x="24" y="10"/>
                </a:cxn>
                <a:cxn ang="0">
                  <a:pos x="19" y="15"/>
                </a:cxn>
              </a:cxnLst>
              <a:rect l="0" t="0" r="r" b="b"/>
              <a:pathLst>
                <a:path w="107" h="93">
                  <a:moveTo>
                    <a:pt x="19" y="15"/>
                  </a:moveTo>
                  <a:lnTo>
                    <a:pt x="19" y="15"/>
                  </a:lnTo>
                  <a:lnTo>
                    <a:pt x="13" y="19"/>
                  </a:lnTo>
                  <a:lnTo>
                    <a:pt x="10" y="22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0" y="28"/>
                  </a:lnTo>
                  <a:lnTo>
                    <a:pt x="9" y="32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5"/>
                  </a:lnTo>
                  <a:lnTo>
                    <a:pt x="0" y="5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12" y="62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7" y="63"/>
                  </a:lnTo>
                  <a:lnTo>
                    <a:pt x="19" y="63"/>
                  </a:lnTo>
                  <a:lnTo>
                    <a:pt x="21" y="57"/>
                  </a:lnTo>
                  <a:lnTo>
                    <a:pt x="21" y="57"/>
                  </a:lnTo>
                  <a:lnTo>
                    <a:pt x="23" y="55"/>
                  </a:lnTo>
                  <a:lnTo>
                    <a:pt x="24" y="53"/>
                  </a:lnTo>
                  <a:lnTo>
                    <a:pt x="26" y="55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33" y="59"/>
                  </a:lnTo>
                  <a:lnTo>
                    <a:pt x="36" y="60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43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53" y="60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8" y="65"/>
                  </a:lnTo>
                  <a:lnTo>
                    <a:pt x="80" y="76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100" y="93"/>
                  </a:lnTo>
                  <a:lnTo>
                    <a:pt x="103" y="93"/>
                  </a:lnTo>
                  <a:lnTo>
                    <a:pt x="103" y="93"/>
                  </a:lnTo>
                  <a:lnTo>
                    <a:pt x="107" y="89"/>
                  </a:lnTo>
                  <a:lnTo>
                    <a:pt x="107" y="89"/>
                  </a:lnTo>
                  <a:lnTo>
                    <a:pt x="100" y="8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83" y="63"/>
                  </a:lnTo>
                  <a:lnTo>
                    <a:pt x="76" y="57"/>
                  </a:lnTo>
                  <a:lnTo>
                    <a:pt x="70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3" y="52"/>
                  </a:lnTo>
                  <a:lnTo>
                    <a:pt x="61" y="52"/>
                  </a:lnTo>
                  <a:lnTo>
                    <a:pt x="58" y="47"/>
                  </a:lnTo>
                  <a:lnTo>
                    <a:pt x="57" y="45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1" y="40"/>
                  </a:lnTo>
                  <a:lnTo>
                    <a:pt x="47" y="33"/>
                  </a:lnTo>
                  <a:lnTo>
                    <a:pt x="44" y="26"/>
                  </a:lnTo>
                  <a:lnTo>
                    <a:pt x="43" y="19"/>
                  </a:lnTo>
                  <a:lnTo>
                    <a:pt x="43" y="19"/>
                  </a:lnTo>
                  <a:lnTo>
                    <a:pt x="41" y="15"/>
                  </a:lnTo>
                  <a:lnTo>
                    <a:pt x="40" y="1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6"/>
                  </a:lnTo>
                  <a:lnTo>
                    <a:pt x="24" y="10"/>
                  </a:lnTo>
                  <a:lnTo>
                    <a:pt x="19" y="15"/>
                  </a:lnTo>
                  <a:lnTo>
                    <a:pt x="19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4" name="Freeform 230">
              <a:extLst>
                <a:ext uri="{FF2B5EF4-FFF2-40B4-BE49-F238E27FC236}">
                  <a16:creationId xmlns:a16="http://schemas.microsoft.com/office/drawing/2014/main" id="{210F22A8-0D03-7EBB-DBA4-F103736DA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404" y="4022661"/>
              <a:ext cx="350709" cy="275240"/>
            </a:xfrm>
            <a:custGeom>
              <a:avLst/>
              <a:gdLst/>
              <a:ahLst/>
              <a:cxnLst>
                <a:cxn ang="0">
                  <a:pos x="17" y="127"/>
                </a:cxn>
                <a:cxn ang="0">
                  <a:pos x="28" y="141"/>
                </a:cxn>
                <a:cxn ang="0">
                  <a:pos x="35" y="150"/>
                </a:cxn>
                <a:cxn ang="0">
                  <a:pos x="44" y="152"/>
                </a:cxn>
                <a:cxn ang="0">
                  <a:pos x="44" y="167"/>
                </a:cxn>
                <a:cxn ang="0">
                  <a:pos x="48" y="169"/>
                </a:cxn>
                <a:cxn ang="0">
                  <a:pos x="65" y="172"/>
                </a:cxn>
                <a:cxn ang="0">
                  <a:pos x="79" y="182"/>
                </a:cxn>
                <a:cxn ang="0">
                  <a:pos x="94" y="184"/>
                </a:cxn>
                <a:cxn ang="0">
                  <a:pos x="104" y="185"/>
                </a:cxn>
                <a:cxn ang="0">
                  <a:pos x="112" y="178"/>
                </a:cxn>
                <a:cxn ang="0">
                  <a:pos x="125" y="174"/>
                </a:cxn>
                <a:cxn ang="0">
                  <a:pos x="129" y="178"/>
                </a:cxn>
                <a:cxn ang="0">
                  <a:pos x="135" y="178"/>
                </a:cxn>
                <a:cxn ang="0">
                  <a:pos x="155" y="174"/>
                </a:cxn>
                <a:cxn ang="0">
                  <a:pos x="163" y="168"/>
                </a:cxn>
                <a:cxn ang="0">
                  <a:pos x="176" y="162"/>
                </a:cxn>
                <a:cxn ang="0">
                  <a:pos x="190" y="162"/>
                </a:cxn>
                <a:cxn ang="0">
                  <a:pos x="237" y="117"/>
                </a:cxn>
                <a:cxn ang="0">
                  <a:pos x="236" y="114"/>
                </a:cxn>
                <a:cxn ang="0">
                  <a:pos x="223" y="113"/>
                </a:cxn>
                <a:cxn ang="0">
                  <a:pos x="190" y="101"/>
                </a:cxn>
                <a:cxn ang="0">
                  <a:pos x="175" y="95"/>
                </a:cxn>
                <a:cxn ang="0">
                  <a:pos x="166" y="87"/>
                </a:cxn>
                <a:cxn ang="0">
                  <a:pos x="156" y="73"/>
                </a:cxn>
                <a:cxn ang="0">
                  <a:pos x="159" y="67"/>
                </a:cxn>
                <a:cxn ang="0">
                  <a:pos x="152" y="63"/>
                </a:cxn>
                <a:cxn ang="0">
                  <a:pos x="146" y="66"/>
                </a:cxn>
                <a:cxn ang="0">
                  <a:pos x="142" y="64"/>
                </a:cxn>
                <a:cxn ang="0">
                  <a:pos x="142" y="51"/>
                </a:cxn>
                <a:cxn ang="0">
                  <a:pos x="150" y="40"/>
                </a:cxn>
                <a:cxn ang="0">
                  <a:pos x="123" y="12"/>
                </a:cxn>
                <a:cxn ang="0">
                  <a:pos x="108" y="7"/>
                </a:cxn>
                <a:cxn ang="0">
                  <a:pos x="98" y="6"/>
                </a:cxn>
                <a:cxn ang="0">
                  <a:pos x="91" y="7"/>
                </a:cxn>
                <a:cxn ang="0">
                  <a:pos x="84" y="3"/>
                </a:cxn>
                <a:cxn ang="0">
                  <a:pos x="78" y="2"/>
                </a:cxn>
                <a:cxn ang="0">
                  <a:pos x="74" y="10"/>
                </a:cxn>
                <a:cxn ang="0">
                  <a:pos x="71" y="10"/>
                </a:cxn>
                <a:cxn ang="0">
                  <a:pos x="58" y="9"/>
                </a:cxn>
                <a:cxn ang="0">
                  <a:pos x="57" y="14"/>
                </a:cxn>
                <a:cxn ang="0">
                  <a:pos x="51" y="27"/>
                </a:cxn>
                <a:cxn ang="0">
                  <a:pos x="49" y="33"/>
                </a:cxn>
                <a:cxn ang="0">
                  <a:pos x="45" y="36"/>
                </a:cxn>
                <a:cxn ang="0">
                  <a:pos x="35" y="47"/>
                </a:cxn>
                <a:cxn ang="0">
                  <a:pos x="32" y="56"/>
                </a:cxn>
                <a:cxn ang="0">
                  <a:pos x="30" y="63"/>
                </a:cxn>
                <a:cxn ang="0">
                  <a:pos x="22" y="70"/>
                </a:cxn>
                <a:cxn ang="0">
                  <a:pos x="24" y="73"/>
                </a:cxn>
                <a:cxn ang="0">
                  <a:pos x="18" y="85"/>
                </a:cxn>
                <a:cxn ang="0">
                  <a:pos x="15" y="103"/>
                </a:cxn>
                <a:cxn ang="0">
                  <a:pos x="5" y="104"/>
                </a:cxn>
                <a:cxn ang="0">
                  <a:pos x="3" y="105"/>
                </a:cxn>
                <a:cxn ang="0">
                  <a:pos x="0" y="113"/>
                </a:cxn>
                <a:cxn ang="0">
                  <a:pos x="3" y="117"/>
                </a:cxn>
                <a:cxn ang="0">
                  <a:pos x="15" y="122"/>
                </a:cxn>
              </a:cxnLst>
              <a:rect l="0" t="0" r="r" b="b"/>
              <a:pathLst>
                <a:path w="237" h="186">
                  <a:moveTo>
                    <a:pt x="15" y="122"/>
                  </a:moveTo>
                  <a:lnTo>
                    <a:pt x="15" y="122"/>
                  </a:lnTo>
                  <a:lnTo>
                    <a:pt x="17" y="127"/>
                  </a:lnTo>
                  <a:lnTo>
                    <a:pt x="21" y="131"/>
                  </a:lnTo>
                  <a:lnTo>
                    <a:pt x="25" y="135"/>
                  </a:lnTo>
                  <a:lnTo>
                    <a:pt x="28" y="141"/>
                  </a:lnTo>
                  <a:lnTo>
                    <a:pt x="28" y="141"/>
                  </a:lnTo>
                  <a:lnTo>
                    <a:pt x="32" y="147"/>
                  </a:lnTo>
                  <a:lnTo>
                    <a:pt x="35" y="150"/>
                  </a:lnTo>
                  <a:lnTo>
                    <a:pt x="39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5" y="154"/>
                  </a:lnTo>
                  <a:lnTo>
                    <a:pt x="45" y="15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7" y="169"/>
                  </a:lnTo>
                  <a:lnTo>
                    <a:pt x="61" y="171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74" y="179"/>
                  </a:lnTo>
                  <a:lnTo>
                    <a:pt x="79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94" y="184"/>
                  </a:lnTo>
                  <a:lnTo>
                    <a:pt x="102" y="186"/>
                  </a:lnTo>
                  <a:lnTo>
                    <a:pt x="102" y="186"/>
                  </a:lnTo>
                  <a:lnTo>
                    <a:pt x="104" y="185"/>
                  </a:lnTo>
                  <a:lnTo>
                    <a:pt x="106" y="184"/>
                  </a:lnTo>
                  <a:lnTo>
                    <a:pt x="109" y="181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21" y="174"/>
                  </a:lnTo>
                  <a:lnTo>
                    <a:pt x="125" y="174"/>
                  </a:lnTo>
                  <a:lnTo>
                    <a:pt x="126" y="175"/>
                  </a:lnTo>
                  <a:lnTo>
                    <a:pt x="126" y="175"/>
                  </a:lnTo>
                  <a:lnTo>
                    <a:pt x="129" y="178"/>
                  </a:lnTo>
                  <a:lnTo>
                    <a:pt x="132" y="178"/>
                  </a:lnTo>
                  <a:lnTo>
                    <a:pt x="135" y="178"/>
                  </a:lnTo>
                  <a:lnTo>
                    <a:pt x="135" y="178"/>
                  </a:lnTo>
                  <a:lnTo>
                    <a:pt x="142" y="175"/>
                  </a:lnTo>
                  <a:lnTo>
                    <a:pt x="142" y="175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8" y="172"/>
                  </a:lnTo>
                  <a:lnTo>
                    <a:pt x="163" y="168"/>
                  </a:lnTo>
                  <a:lnTo>
                    <a:pt x="169" y="164"/>
                  </a:lnTo>
                  <a:lnTo>
                    <a:pt x="172" y="164"/>
                  </a:lnTo>
                  <a:lnTo>
                    <a:pt x="176" y="162"/>
                  </a:lnTo>
                  <a:lnTo>
                    <a:pt x="176" y="162"/>
                  </a:lnTo>
                  <a:lnTo>
                    <a:pt x="187" y="162"/>
                  </a:lnTo>
                  <a:lnTo>
                    <a:pt x="190" y="162"/>
                  </a:lnTo>
                  <a:lnTo>
                    <a:pt x="195" y="159"/>
                  </a:lnTo>
                  <a:lnTo>
                    <a:pt x="195" y="159"/>
                  </a:lnTo>
                  <a:lnTo>
                    <a:pt x="237" y="117"/>
                  </a:lnTo>
                  <a:lnTo>
                    <a:pt x="237" y="117"/>
                  </a:lnTo>
                  <a:lnTo>
                    <a:pt x="237" y="115"/>
                  </a:lnTo>
                  <a:lnTo>
                    <a:pt x="236" y="114"/>
                  </a:lnTo>
                  <a:lnTo>
                    <a:pt x="232" y="113"/>
                  </a:lnTo>
                  <a:lnTo>
                    <a:pt x="232" y="113"/>
                  </a:lnTo>
                  <a:lnTo>
                    <a:pt x="223" y="113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190" y="101"/>
                  </a:lnTo>
                  <a:lnTo>
                    <a:pt x="176" y="97"/>
                  </a:lnTo>
                  <a:lnTo>
                    <a:pt x="176" y="97"/>
                  </a:lnTo>
                  <a:lnTo>
                    <a:pt x="175" y="95"/>
                  </a:lnTo>
                  <a:lnTo>
                    <a:pt x="172" y="93"/>
                  </a:lnTo>
                  <a:lnTo>
                    <a:pt x="166" y="87"/>
                  </a:lnTo>
                  <a:lnTo>
                    <a:pt x="166" y="87"/>
                  </a:lnTo>
                  <a:lnTo>
                    <a:pt x="163" y="84"/>
                  </a:lnTo>
                  <a:lnTo>
                    <a:pt x="160" y="81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56" y="70"/>
                  </a:lnTo>
                  <a:lnTo>
                    <a:pt x="159" y="67"/>
                  </a:lnTo>
                  <a:lnTo>
                    <a:pt x="159" y="67"/>
                  </a:lnTo>
                  <a:lnTo>
                    <a:pt x="155" y="64"/>
                  </a:lnTo>
                  <a:lnTo>
                    <a:pt x="152" y="63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46" y="66"/>
                  </a:lnTo>
                  <a:lnTo>
                    <a:pt x="143" y="66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0" y="58"/>
                  </a:lnTo>
                  <a:lnTo>
                    <a:pt x="140" y="54"/>
                  </a:lnTo>
                  <a:lnTo>
                    <a:pt x="142" y="51"/>
                  </a:lnTo>
                  <a:lnTo>
                    <a:pt x="142" y="51"/>
                  </a:lnTo>
                  <a:lnTo>
                    <a:pt x="148" y="44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35" y="23"/>
                  </a:lnTo>
                  <a:lnTo>
                    <a:pt x="123" y="12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08" y="7"/>
                  </a:lnTo>
                  <a:lnTo>
                    <a:pt x="101" y="6"/>
                  </a:lnTo>
                  <a:lnTo>
                    <a:pt x="101" y="6"/>
                  </a:lnTo>
                  <a:lnTo>
                    <a:pt x="98" y="6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1" y="7"/>
                  </a:lnTo>
                  <a:lnTo>
                    <a:pt x="88" y="6"/>
                  </a:lnTo>
                  <a:lnTo>
                    <a:pt x="84" y="3"/>
                  </a:lnTo>
                  <a:lnTo>
                    <a:pt x="84" y="3"/>
                  </a:lnTo>
                  <a:lnTo>
                    <a:pt x="81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4" y="10"/>
                  </a:lnTo>
                  <a:lnTo>
                    <a:pt x="72" y="10"/>
                  </a:lnTo>
                  <a:lnTo>
                    <a:pt x="71" y="10"/>
                  </a:lnTo>
                  <a:lnTo>
                    <a:pt x="71" y="10"/>
                  </a:lnTo>
                  <a:lnTo>
                    <a:pt x="67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7" y="14"/>
                  </a:lnTo>
                  <a:lnTo>
                    <a:pt x="55" y="20"/>
                  </a:lnTo>
                  <a:lnTo>
                    <a:pt x="52" y="2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30"/>
                  </a:lnTo>
                  <a:lnTo>
                    <a:pt x="49" y="33"/>
                  </a:lnTo>
                  <a:lnTo>
                    <a:pt x="47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2" y="37"/>
                  </a:lnTo>
                  <a:lnTo>
                    <a:pt x="39" y="40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32" y="56"/>
                  </a:lnTo>
                  <a:lnTo>
                    <a:pt x="31" y="60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24" y="67"/>
                  </a:lnTo>
                  <a:lnTo>
                    <a:pt x="22" y="68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24" y="71"/>
                  </a:lnTo>
                  <a:lnTo>
                    <a:pt x="24" y="73"/>
                  </a:lnTo>
                  <a:lnTo>
                    <a:pt x="21" y="77"/>
                  </a:lnTo>
                  <a:lnTo>
                    <a:pt x="20" y="81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5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0" y="103"/>
                  </a:lnTo>
                  <a:lnTo>
                    <a:pt x="5" y="104"/>
                  </a:lnTo>
                  <a:lnTo>
                    <a:pt x="4" y="104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10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3" y="117"/>
                  </a:lnTo>
                  <a:lnTo>
                    <a:pt x="7" y="118"/>
                  </a:lnTo>
                  <a:lnTo>
                    <a:pt x="12" y="120"/>
                  </a:lnTo>
                  <a:lnTo>
                    <a:pt x="15" y="122"/>
                  </a:lnTo>
                  <a:lnTo>
                    <a:pt x="15" y="1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5" name="Freeform 231">
              <a:extLst>
                <a:ext uri="{FF2B5EF4-FFF2-40B4-BE49-F238E27FC236}">
                  <a16:creationId xmlns:a16="http://schemas.microsoft.com/office/drawing/2014/main" id="{FAC1CE6C-9374-07B5-82F6-12B21E546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197" y="3513615"/>
              <a:ext cx="34036" cy="44394"/>
            </a:xfrm>
            <a:custGeom>
              <a:avLst/>
              <a:gdLst/>
              <a:ahLst/>
              <a:cxnLst>
                <a:cxn ang="0">
                  <a:pos x="20" y="13"/>
                </a:cxn>
                <a:cxn ang="0">
                  <a:pos x="20" y="13"/>
                </a:cxn>
                <a:cxn ang="0">
                  <a:pos x="23" y="10"/>
                </a:cxn>
                <a:cxn ang="0">
                  <a:pos x="23" y="6"/>
                </a:cxn>
                <a:cxn ang="0">
                  <a:pos x="22" y="4"/>
                </a:cxn>
                <a:cxn ang="0">
                  <a:pos x="20" y="1"/>
                </a:cxn>
                <a:cxn ang="0">
                  <a:pos x="17" y="1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13" y="3"/>
                </a:cxn>
                <a:cxn ang="0">
                  <a:pos x="12" y="7"/>
                </a:cxn>
                <a:cxn ang="0">
                  <a:pos x="9" y="13"/>
                </a:cxn>
                <a:cxn ang="0">
                  <a:pos x="0" y="27"/>
                </a:cxn>
                <a:cxn ang="0">
                  <a:pos x="9" y="30"/>
                </a:cxn>
                <a:cxn ang="0">
                  <a:pos x="9" y="30"/>
                </a:cxn>
                <a:cxn ang="0">
                  <a:pos x="16" y="20"/>
                </a:cxn>
                <a:cxn ang="0">
                  <a:pos x="20" y="13"/>
                </a:cxn>
                <a:cxn ang="0">
                  <a:pos x="20" y="13"/>
                </a:cxn>
              </a:cxnLst>
              <a:rect l="0" t="0" r="r" b="b"/>
              <a:pathLst>
                <a:path w="23" h="30">
                  <a:moveTo>
                    <a:pt x="20" y="13"/>
                  </a:moveTo>
                  <a:lnTo>
                    <a:pt x="20" y="13"/>
                  </a:lnTo>
                  <a:lnTo>
                    <a:pt x="23" y="10"/>
                  </a:lnTo>
                  <a:lnTo>
                    <a:pt x="23" y="6"/>
                  </a:lnTo>
                  <a:lnTo>
                    <a:pt x="22" y="4"/>
                  </a:lnTo>
                  <a:lnTo>
                    <a:pt x="20" y="1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2" y="7"/>
                  </a:lnTo>
                  <a:lnTo>
                    <a:pt x="9" y="13"/>
                  </a:lnTo>
                  <a:lnTo>
                    <a:pt x="0" y="27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16" y="20"/>
                  </a:lnTo>
                  <a:lnTo>
                    <a:pt x="20" y="13"/>
                  </a:lnTo>
                  <a:lnTo>
                    <a:pt x="20" y="1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6" name="Freeform 232">
              <a:extLst>
                <a:ext uri="{FF2B5EF4-FFF2-40B4-BE49-F238E27FC236}">
                  <a16:creationId xmlns:a16="http://schemas.microsoft.com/office/drawing/2014/main" id="{E1231198-FE9B-1120-5E29-1F0D89CB2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515" y="3448505"/>
              <a:ext cx="161297" cy="130221"/>
            </a:xfrm>
            <a:custGeom>
              <a:avLst/>
              <a:gdLst/>
              <a:ahLst/>
              <a:cxnLst>
                <a:cxn ang="0">
                  <a:pos x="11" y="57"/>
                </a:cxn>
                <a:cxn ang="0">
                  <a:pos x="0" y="74"/>
                </a:cxn>
                <a:cxn ang="0">
                  <a:pos x="1" y="79"/>
                </a:cxn>
                <a:cxn ang="0">
                  <a:pos x="17" y="88"/>
                </a:cxn>
                <a:cxn ang="0">
                  <a:pos x="27" y="81"/>
                </a:cxn>
                <a:cxn ang="0">
                  <a:pos x="31" y="79"/>
                </a:cxn>
                <a:cxn ang="0">
                  <a:pos x="61" y="65"/>
                </a:cxn>
                <a:cxn ang="0">
                  <a:pos x="87" y="51"/>
                </a:cxn>
                <a:cxn ang="0">
                  <a:pos x="89" y="44"/>
                </a:cxn>
                <a:cxn ang="0">
                  <a:pos x="91" y="42"/>
                </a:cxn>
                <a:cxn ang="0">
                  <a:pos x="91" y="32"/>
                </a:cxn>
                <a:cxn ang="0">
                  <a:pos x="91" y="30"/>
                </a:cxn>
                <a:cxn ang="0">
                  <a:pos x="91" y="24"/>
                </a:cxn>
                <a:cxn ang="0">
                  <a:pos x="91" y="15"/>
                </a:cxn>
                <a:cxn ang="0">
                  <a:pos x="92" y="13"/>
                </a:cxn>
                <a:cxn ang="0">
                  <a:pos x="101" y="8"/>
                </a:cxn>
                <a:cxn ang="0">
                  <a:pos x="104" y="0"/>
                </a:cxn>
                <a:cxn ang="0">
                  <a:pos x="98" y="1"/>
                </a:cxn>
                <a:cxn ang="0">
                  <a:pos x="85" y="3"/>
                </a:cxn>
                <a:cxn ang="0">
                  <a:pos x="79" y="3"/>
                </a:cxn>
                <a:cxn ang="0">
                  <a:pos x="71" y="7"/>
                </a:cxn>
                <a:cxn ang="0">
                  <a:pos x="64" y="8"/>
                </a:cxn>
                <a:cxn ang="0">
                  <a:pos x="48" y="10"/>
                </a:cxn>
                <a:cxn ang="0">
                  <a:pos x="45" y="8"/>
                </a:cxn>
                <a:cxn ang="0">
                  <a:pos x="42" y="7"/>
                </a:cxn>
                <a:cxn ang="0">
                  <a:pos x="35" y="10"/>
                </a:cxn>
                <a:cxn ang="0">
                  <a:pos x="27" y="11"/>
                </a:cxn>
                <a:cxn ang="0">
                  <a:pos x="21" y="10"/>
                </a:cxn>
                <a:cxn ang="0">
                  <a:pos x="18" y="8"/>
                </a:cxn>
                <a:cxn ang="0">
                  <a:pos x="15" y="14"/>
                </a:cxn>
                <a:cxn ang="0">
                  <a:pos x="14" y="17"/>
                </a:cxn>
                <a:cxn ang="0">
                  <a:pos x="11" y="23"/>
                </a:cxn>
                <a:cxn ang="0">
                  <a:pos x="5" y="24"/>
                </a:cxn>
                <a:cxn ang="0">
                  <a:pos x="4" y="31"/>
                </a:cxn>
                <a:cxn ang="0">
                  <a:pos x="5" y="32"/>
                </a:cxn>
                <a:cxn ang="0">
                  <a:pos x="5" y="38"/>
                </a:cxn>
                <a:cxn ang="0">
                  <a:pos x="4" y="44"/>
                </a:cxn>
                <a:cxn ang="0">
                  <a:pos x="11" y="45"/>
                </a:cxn>
                <a:cxn ang="0">
                  <a:pos x="14" y="50"/>
                </a:cxn>
                <a:cxn ang="0">
                  <a:pos x="11" y="57"/>
                </a:cxn>
              </a:cxnLst>
              <a:rect l="0" t="0" r="r" b="b"/>
              <a:pathLst>
                <a:path w="109" h="88">
                  <a:moveTo>
                    <a:pt x="11" y="57"/>
                  </a:moveTo>
                  <a:lnTo>
                    <a:pt x="11" y="57"/>
                  </a:lnTo>
                  <a:lnTo>
                    <a:pt x="7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79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23" y="84"/>
                  </a:lnTo>
                  <a:lnTo>
                    <a:pt x="27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42" y="75"/>
                  </a:lnTo>
                  <a:lnTo>
                    <a:pt x="61" y="65"/>
                  </a:lnTo>
                  <a:lnTo>
                    <a:pt x="87" y="51"/>
                  </a:lnTo>
                  <a:lnTo>
                    <a:pt x="87" y="51"/>
                  </a:lnTo>
                  <a:lnTo>
                    <a:pt x="88" y="48"/>
                  </a:lnTo>
                  <a:lnTo>
                    <a:pt x="89" y="44"/>
                  </a:lnTo>
                  <a:lnTo>
                    <a:pt x="91" y="42"/>
                  </a:lnTo>
                  <a:lnTo>
                    <a:pt x="91" y="42"/>
                  </a:lnTo>
                  <a:lnTo>
                    <a:pt x="89" y="35"/>
                  </a:lnTo>
                  <a:lnTo>
                    <a:pt x="91" y="32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2" y="27"/>
                  </a:lnTo>
                  <a:lnTo>
                    <a:pt x="91" y="24"/>
                  </a:lnTo>
                  <a:lnTo>
                    <a:pt x="89" y="2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2" y="13"/>
                  </a:lnTo>
                  <a:lnTo>
                    <a:pt x="96" y="10"/>
                  </a:lnTo>
                  <a:lnTo>
                    <a:pt x="101" y="8"/>
                  </a:lnTo>
                  <a:lnTo>
                    <a:pt x="109" y="1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98" y="1"/>
                  </a:lnTo>
                  <a:lnTo>
                    <a:pt x="92" y="1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79" y="3"/>
                  </a:lnTo>
                  <a:lnTo>
                    <a:pt x="75" y="5"/>
                  </a:lnTo>
                  <a:lnTo>
                    <a:pt x="71" y="7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52" y="10"/>
                  </a:lnTo>
                  <a:lnTo>
                    <a:pt x="48" y="10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4" y="7"/>
                  </a:lnTo>
                  <a:lnTo>
                    <a:pt x="42" y="7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31" y="11"/>
                  </a:lnTo>
                  <a:lnTo>
                    <a:pt x="27" y="11"/>
                  </a:lnTo>
                  <a:lnTo>
                    <a:pt x="24" y="11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4" y="17"/>
                  </a:lnTo>
                  <a:lnTo>
                    <a:pt x="14" y="20"/>
                  </a:lnTo>
                  <a:lnTo>
                    <a:pt x="11" y="23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4" y="28"/>
                  </a:lnTo>
                  <a:lnTo>
                    <a:pt x="4" y="31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8" y="45"/>
                  </a:lnTo>
                  <a:lnTo>
                    <a:pt x="11" y="45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4" y="54"/>
                  </a:lnTo>
                  <a:lnTo>
                    <a:pt x="11" y="57"/>
                  </a:lnTo>
                  <a:lnTo>
                    <a:pt x="11" y="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7" name="Freeform 233">
              <a:extLst>
                <a:ext uri="{FF2B5EF4-FFF2-40B4-BE49-F238E27FC236}">
                  <a16:creationId xmlns:a16="http://schemas.microsoft.com/office/drawing/2014/main" id="{B403953C-1BE6-B446-EC94-A8E2540BA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761" y="3418909"/>
              <a:ext cx="81389" cy="109504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" y="13"/>
                </a:cxn>
                <a:cxn ang="0">
                  <a:pos x="1" y="13"/>
                </a:cxn>
                <a:cxn ang="0">
                  <a:pos x="4" y="18"/>
                </a:cxn>
                <a:cxn ang="0">
                  <a:pos x="4" y="21"/>
                </a:cxn>
                <a:cxn ang="0">
                  <a:pos x="7" y="21"/>
                </a:cxn>
                <a:cxn ang="0">
                  <a:pos x="7" y="21"/>
                </a:cxn>
                <a:cxn ang="0">
                  <a:pos x="9" y="23"/>
                </a:cxn>
                <a:cxn ang="0">
                  <a:pos x="9" y="25"/>
                </a:cxn>
                <a:cxn ang="0">
                  <a:pos x="8" y="28"/>
                </a:cxn>
                <a:cxn ang="0">
                  <a:pos x="5" y="28"/>
                </a:cxn>
                <a:cxn ang="0">
                  <a:pos x="5" y="28"/>
                </a:cxn>
                <a:cxn ang="0">
                  <a:pos x="4" y="28"/>
                </a:cxn>
                <a:cxn ang="0">
                  <a:pos x="2" y="30"/>
                </a:cxn>
                <a:cxn ang="0">
                  <a:pos x="1" y="33"/>
                </a:cxn>
                <a:cxn ang="0">
                  <a:pos x="2" y="38"/>
                </a:cxn>
                <a:cxn ang="0">
                  <a:pos x="5" y="44"/>
                </a:cxn>
                <a:cxn ang="0">
                  <a:pos x="5" y="44"/>
                </a:cxn>
                <a:cxn ang="0">
                  <a:pos x="5" y="47"/>
                </a:cxn>
                <a:cxn ang="0">
                  <a:pos x="5" y="50"/>
                </a:cxn>
                <a:cxn ang="0">
                  <a:pos x="2" y="54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1" y="65"/>
                </a:cxn>
                <a:cxn ang="0">
                  <a:pos x="1" y="68"/>
                </a:cxn>
                <a:cxn ang="0">
                  <a:pos x="1" y="71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7" y="74"/>
                </a:cxn>
                <a:cxn ang="0">
                  <a:pos x="15" y="72"/>
                </a:cxn>
                <a:cxn ang="0">
                  <a:pos x="24" y="70"/>
                </a:cxn>
                <a:cxn ang="0">
                  <a:pos x="29" y="67"/>
                </a:cxn>
                <a:cxn ang="0">
                  <a:pos x="32" y="64"/>
                </a:cxn>
                <a:cxn ang="0">
                  <a:pos x="32" y="64"/>
                </a:cxn>
                <a:cxn ang="0">
                  <a:pos x="38" y="58"/>
                </a:cxn>
                <a:cxn ang="0">
                  <a:pos x="42" y="57"/>
                </a:cxn>
                <a:cxn ang="0">
                  <a:pos x="45" y="57"/>
                </a:cxn>
                <a:cxn ang="0">
                  <a:pos x="48" y="57"/>
                </a:cxn>
                <a:cxn ang="0">
                  <a:pos x="48" y="57"/>
                </a:cxn>
                <a:cxn ang="0">
                  <a:pos x="51" y="57"/>
                </a:cxn>
                <a:cxn ang="0">
                  <a:pos x="54" y="55"/>
                </a:cxn>
                <a:cxn ang="0">
                  <a:pos x="55" y="52"/>
                </a:cxn>
                <a:cxn ang="0">
                  <a:pos x="55" y="50"/>
                </a:cxn>
                <a:cxn ang="0">
                  <a:pos x="55" y="50"/>
                </a:cxn>
                <a:cxn ang="0">
                  <a:pos x="54" y="47"/>
                </a:cxn>
                <a:cxn ang="0">
                  <a:pos x="52" y="41"/>
                </a:cxn>
                <a:cxn ang="0">
                  <a:pos x="51" y="34"/>
                </a:cxn>
                <a:cxn ang="0">
                  <a:pos x="51" y="27"/>
                </a:cxn>
                <a:cxn ang="0">
                  <a:pos x="51" y="27"/>
                </a:cxn>
                <a:cxn ang="0">
                  <a:pos x="49" y="21"/>
                </a:cxn>
                <a:cxn ang="0">
                  <a:pos x="45" y="14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9" y="3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17" y="4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55" h="74">
                  <a:moveTo>
                    <a:pt x="11" y="6"/>
                  </a:moveTo>
                  <a:lnTo>
                    <a:pt x="11" y="6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8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1" y="33"/>
                  </a:lnTo>
                  <a:lnTo>
                    <a:pt x="2" y="38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7"/>
                  </a:lnTo>
                  <a:lnTo>
                    <a:pt x="5" y="50"/>
                  </a:lnTo>
                  <a:lnTo>
                    <a:pt x="2" y="54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7" y="74"/>
                  </a:lnTo>
                  <a:lnTo>
                    <a:pt x="15" y="72"/>
                  </a:lnTo>
                  <a:lnTo>
                    <a:pt x="24" y="70"/>
                  </a:lnTo>
                  <a:lnTo>
                    <a:pt x="29" y="67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8" y="58"/>
                  </a:lnTo>
                  <a:lnTo>
                    <a:pt x="42" y="57"/>
                  </a:lnTo>
                  <a:lnTo>
                    <a:pt x="45" y="57"/>
                  </a:lnTo>
                  <a:lnTo>
                    <a:pt x="48" y="57"/>
                  </a:lnTo>
                  <a:lnTo>
                    <a:pt x="48" y="57"/>
                  </a:lnTo>
                  <a:lnTo>
                    <a:pt x="51" y="57"/>
                  </a:lnTo>
                  <a:lnTo>
                    <a:pt x="54" y="55"/>
                  </a:lnTo>
                  <a:lnTo>
                    <a:pt x="55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4" y="47"/>
                  </a:lnTo>
                  <a:lnTo>
                    <a:pt x="52" y="41"/>
                  </a:lnTo>
                  <a:lnTo>
                    <a:pt x="51" y="3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49" y="21"/>
                  </a:lnTo>
                  <a:lnTo>
                    <a:pt x="45" y="14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8" name="Freeform 234">
              <a:extLst>
                <a:ext uri="{FF2B5EF4-FFF2-40B4-BE49-F238E27FC236}">
                  <a16:creationId xmlns:a16="http://schemas.microsoft.com/office/drawing/2014/main" id="{BD609747-03C1-A855-BC48-413CA7355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3973" y="3742982"/>
              <a:ext cx="102106" cy="133181"/>
            </a:xfrm>
            <a:custGeom>
              <a:avLst/>
              <a:gdLst/>
              <a:ahLst/>
              <a:cxnLst>
                <a:cxn ang="0">
                  <a:pos x="69" y="74"/>
                </a:cxn>
                <a:cxn ang="0">
                  <a:pos x="63" y="45"/>
                </a:cxn>
                <a:cxn ang="0">
                  <a:pos x="62" y="43"/>
                </a:cxn>
                <a:cxn ang="0">
                  <a:pos x="56" y="50"/>
                </a:cxn>
                <a:cxn ang="0">
                  <a:pos x="52" y="55"/>
                </a:cxn>
                <a:cxn ang="0">
                  <a:pos x="50" y="55"/>
                </a:cxn>
                <a:cxn ang="0">
                  <a:pos x="47" y="53"/>
                </a:cxn>
                <a:cxn ang="0">
                  <a:pos x="47" y="41"/>
                </a:cxn>
                <a:cxn ang="0">
                  <a:pos x="52" y="38"/>
                </a:cxn>
                <a:cxn ang="0">
                  <a:pos x="53" y="38"/>
                </a:cxn>
                <a:cxn ang="0">
                  <a:pos x="59" y="31"/>
                </a:cxn>
                <a:cxn ang="0">
                  <a:pos x="63" y="23"/>
                </a:cxn>
                <a:cxn ang="0">
                  <a:pos x="63" y="20"/>
                </a:cxn>
                <a:cxn ang="0">
                  <a:pos x="52" y="18"/>
                </a:cxn>
                <a:cxn ang="0">
                  <a:pos x="33" y="20"/>
                </a:cxn>
                <a:cxn ang="0">
                  <a:pos x="30" y="17"/>
                </a:cxn>
                <a:cxn ang="0">
                  <a:pos x="26" y="11"/>
                </a:cxn>
                <a:cxn ang="0">
                  <a:pos x="26" y="8"/>
                </a:cxn>
                <a:cxn ang="0">
                  <a:pos x="20" y="4"/>
                </a:cxn>
                <a:cxn ang="0">
                  <a:pos x="16" y="3"/>
                </a:cxn>
                <a:cxn ang="0">
                  <a:pos x="7" y="0"/>
                </a:cxn>
                <a:cxn ang="0">
                  <a:pos x="2" y="3"/>
                </a:cxn>
                <a:cxn ang="0">
                  <a:pos x="0" y="6"/>
                </a:cxn>
                <a:cxn ang="0">
                  <a:pos x="6" y="10"/>
                </a:cxn>
                <a:cxn ang="0">
                  <a:pos x="12" y="14"/>
                </a:cxn>
                <a:cxn ang="0">
                  <a:pos x="13" y="17"/>
                </a:cxn>
                <a:cxn ang="0">
                  <a:pos x="7" y="20"/>
                </a:cxn>
                <a:cxn ang="0">
                  <a:pos x="3" y="23"/>
                </a:cxn>
                <a:cxn ang="0">
                  <a:pos x="3" y="28"/>
                </a:cxn>
                <a:cxn ang="0">
                  <a:pos x="7" y="47"/>
                </a:cxn>
                <a:cxn ang="0">
                  <a:pos x="12" y="60"/>
                </a:cxn>
                <a:cxn ang="0">
                  <a:pos x="13" y="77"/>
                </a:cxn>
                <a:cxn ang="0">
                  <a:pos x="19" y="75"/>
                </a:cxn>
                <a:cxn ang="0">
                  <a:pos x="25" y="74"/>
                </a:cxn>
                <a:cxn ang="0">
                  <a:pos x="36" y="71"/>
                </a:cxn>
                <a:cxn ang="0">
                  <a:pos x="37" y="67"/>
                </a:cxn>
                <a:cxn ang="0">
                  <a:pos x="40" y="61"/>
                </a:cxn>
                <a:cxn ang="0">
                  <a:pos x="47" y="60"/>
                </a:cxn>
                <a:cxn ang="0">
                  <a:pos x="49" y="63"/>
                </a:cxn>
                <a:cxn ang="0">
                  <a:pos x="54" y="75"/>
                </a:cxn>
                <a:cxn ang="0">
                  <a:pos x="56" y="81"/>
                </a:cxn>
                <a:cxn ang="0">
                  <a:pos x="57" y="90"/>
                </a:cxn>
                <a:cxn ang="0">
                  <a:pos x="63" y="85"/>
                </a:cxn>
                <a:cxn ang="0">
                  <a:pos x="64" y="81"/>
                </a:cxn>
                <a:cxn ang="0">
                  <a:pos x="69" y="74"/>
                </a:cxn>
              </a:cxnLst>
              <a:rect l="0" t="0" r="r" b="b"/>
              <a:pathLst>
                <a:path w="69" h="90">
                  <a:moveTo>
                    <a:pt x="69" y="74"/>
                  </a:moveTo>
                  <a:lnTo>
                    <a:pt x="69" y="74"/>
                  </a:lnTo>
                  <a:lnTo>
                    <a:pt x="64" y="53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59" y="45"/>
                  </a:lnTo>
                  <a:lnTo>
                    <a:pt x="56" y="50"/>
                  </a:lnTo>
                  <a:lnTo>
                    <a:pt x="53" y="54"/>
                  </a:lnTo>
                  <a:lnTo>
                    <a:pt x="52" y="55"/>
                  </a:lnTo>
                  <a:lnTo>
                    <a:pt x="50" y="55"/>
                  </a:lnTo>
                  <a:lnTo>
                    <a:pt x="50" y="55"/>
                  </a:lnTo>
                  <a:lnTo>
                    <a:pt x="49" y="55"/>
                  </a:lnTo>
                  <a:lnTo>
                    <a:pt x="47" y="53"/>
                  </a:lnTo>
                  <a:lnTo>
                    <a:pt x="46" y="47"/>
                  </a:lnTo>
                  <a:lnTo>
                    <a:pt x="47" y="41"/>
                  </a:lnTo>
                  <a:lnTo>
                    <a:pt x="49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3" y="38"/>
                  </a:lnTo>
                  <a:lnTo>
                    <a:pt x="56" y="37"/>
                  </a:lnTo>
                  <a:lnTo>
                    <a:pt x="59" y="31"/>
                  </a:lnTo>
                  <a:lnTo>
                    <a:pt x="63" y="27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0"/>
                  </a:lnTo>
                  <a:lnTo>
                    <a:pt x="6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0" y="17"/>
                  </a:lnTo>
                  <a:lnTo>
                    <a:pt x="27" y="14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8"/>
                  </a:lnTo>
                  <a:lnTo>
                    <a:pt x="23" y="6"/>
                  </a:lnTo>
                  <a:lnTo>
                    <a:pt x="20" y="4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6"/>
                  </a:lnTo>
                  <a:lnTo>
                    <a:pt x="2" y="7"/>
                  </a:lnTo>
                  <a:lnTo>
                    <a:pt x="6" y="10"/>
                  </a:lnTo>
                  <a:lnTo>
                    <a:pt x="10" y="13"/>
                  </a:lnTo>
                  <a:lnTo>
                    <a:pt x="12" y="14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0" y="20"/>
                  </a:lnTo>
                  <a:lnTo>
                    <a:pt x="7" y="20"/>
                  </a:lnTo>
                  <a:lnTo>
                    <a:pt x="6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8"/>
                  </a:lnTo>
                  <a:lnTo>
                    <a:pt x="5" y="34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12" y="60"/>
                  </a:lnTo>
                  <a:lnTo>
                    <a:pt x="13" y="68"/>
                  </a:lnTo>
                  <a:lnTo>
                    <a:pt x="13" y="77"/>
                  </a:lnTo>
                  <a:lnTo>
                    <a:pt x="13" y="77"/>
                  </a:lnTo>
                  <a:lnTo>
                    <a:pt x="19" y="75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32" y="72"/>
                  </a:lnTo>
                  <a:lnTo>
                    <a:pt x="36" y="71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9" y="64"/>
                  </a:lnTo>
                  <a:lnTo>
                    <a:pt x="40" y="61"/>
                  </a:lnTo>
                  <a:lnTo>
                    <a:pt x="44" y="60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9" y="63"/>
                  </a:lnTo>
                  <a:lnTo>
                    <a:pt x="52" y="68"/>
                  </a:lnTo>
                  <a:lnTo>
                    <a:pt x="54" y="75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5"/>
                  </a:lnTo>
                  <a:lnTo>
                    <a:pt x="57" y="90"/>
                  </a:lnTo>
                  <a:lnTo>
                    <a:pt x="57" y="90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4" y="81"/>
                  </a:lnTo>
                  <a:lnTo>
                    <a:pt x="69" y="74"/>
                  </a:lnTo>
                  <a:lnTo>
                    <a:pt x="69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39" name="Freeform 235">
              <a:extLst>
                <a:ext uri="{FF2B5EF4-FFF2-40B4-BE49-F238E27FC236}">
                  <a16:creationId xmlns:a16="http://schemas.microsoft.com/office/drawing/2014/main" id="{A5625F2D-A643-3EED-10F5-AC358F026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3760" y="3498817"/>
              <a:ext cx="658504" cy="694019"/>
            </a:xfrm>
            <a:custGeom>
              <a:avLst/>
              <a:gdLst/>
              <a:ahLst/>
              <a:cxnLst>
                <a:cxn ang="0">
                  <a:pos x="321" y="185"/>
                </a:cxn>
                <a:cxn ang="0">
                  <a:pos x="313" y="168"/>
                </a:cxn>
                <a:cxn ang="0">
                  <a:pos x="337" y="176"/>
                </a:cxn>
                <a:cxn ang="0">
                  <a:pos x="374" y="185"/>
                </a:cxn>
                <a:cxn ang="0">
                  <a:pos x="360" y="205"/>
                </a:cxn>
                <a:cxn ang="0">
                  <a:pos x="367" y="215"/>
                </a:cxn>
                <a:cxn ang="0">
                  <a:pos x="381" y="237"/>
                </a:cxn>
                <a:cxn ang="0">
                  <a:pos x="388" y="206"/>
                </a:cxn>
                <a:cxn ang="0">
                  <a:pos x="405" y="196"/>
                </a:cxn>
                <a:cxn ang="0">
                  <a:pos x="412" y="162"/>
                </a:cxn>
                <a:cxn ang="0">
                  <a:pos x="438" y="149"/>
                </a:cxn>
                <a:cxn ang="0">
                  <a:pos x="441" y="136"/>
                </a:cxn>
                <a:cxn ang="0">
                  <a:pos x="435" y="125"/>
                </a:cxn>
                <a:cxn ang="0">
                  <a:pos x="418" y="115"/>
                </a:cxn>
                <a:cxn ang="0">
                  <a:pos x="388" y="125"/>
                </a:cxn>
                <a:cxn ang="0">
                  <a:pos x="367" y="141"/>
                </a:cxn>
                <a:cxn ang="0">
                  <a:pos x="353" y="156"/>
                </a:cxn>
                <a:cxn ang="0">
                  <a:pos x="328" y="154"/>
                </a:cxn>
                <a:cxn ang="0">
                  <a:pos x="320" y="135"/>
                </a:cxn>
                <a:cxn ang="0">
                  <a:pos x="311" y="151"/>
                </a:cxn>
                <a:cxn ang="0">
                  <a:pos x="277" y="158"/>
                </a:cxn>
                <a:cxn ang="0">
                  <a:pos x="243" y="145"/>
                </a:cxn>
                <a:cxn ang="0">
                  <a:pos x="213" y="134"/>
                </a:cxn>
                <a:cxn ang="0">
                  <a:pos x="193" y="122"/>
                </a:cxn>
                <a:cxn ang="0">
                  <a:pos x="199" y="99"/>
                </a:cxn>
                <a:cxn ang="0">
                  <a:pos x="183" y="82"/>
                </a:cxn>
                <a:cxn ang="0">
                  <a:pos x="166" y="63"/>
                </a:cxn>
                <a:cxn ang="0">
                  <a:pos x="176" y="54"/>
                </a:cxn>
                <a:cxn ang="0">
                  <a:pos x="171" y="26"/>
                </a:cxn>
                <a:cxn ang="0">
                  <a:pos x="158" y="4"/>
                </a:cxn>
                <a:cxn ang="0">
                  <a:pos x="134" y="14"/>
                </a:cxn>
                <a:cxn ang="0">
                  <a:pos x="95" y="14"/>
                </a:cxn>
                <a:cxn ang="0">
                  <a:pos x="97" y="45"/>
                </a:cxn>
                <a:cxn ang="0">
                  <a:pos x="112" y="60"/>
                </a:cxn>
                <a:cxn ang="0">
                  <a:pos x="101" y="84"/>
                </a:cxn>
                <a:cxn ang="0">
                  <a:pos x="88" y="98"/>
                </a:cxn>
                <a:cxn ang="0">
                  <a:pos x="64" y="124"/>
                </a:cxn>
                <a:cxn ang="0">
                  <a:pos x="45" y="136"/>
                </a:cxn>
                <a:cxn ang="0">
                  <a:pos x="25" y="144"/>
                </a:cxn>
                <a:cxn ang="0">
                  <a:pos x="30" y="164"/>
                </a:cxn>
                <a:cxn ang="0">
                  <a:pos x="42" y="195"/>
                </a:cxn>
                <a:cxn ang="0">
                  <a:pos x="15" y="199"/>
                </a:cxn>
                <a:cxn ang="0">
                  <a:pos x="14" y="223"/>
                </a:cxn>
                <a:cxn ang="0">
                  <a:pos x="31" y="226"/>
                </a:cxn>
                <a:cxn ang="0">
                  <a:pos x="40" y="259"/>
                </a:cxn>
                <a:cxn ang="0">
                  <a:pos x="61" y="243"/>
                </a:cxn>
                <a:cxn ang="0">
                  <a:pos x="70" y="252"/>
                </a:cxn>
                <a:cxn ang="0">
                  <a:pos x="72" y="293"/>
                </a:cxn>
                <a:cxn ang="0">
                  <a:pos x="99" y="375"/>
                </a:cxn>
                <a:cxn ang="0">
                  <a:pos x="126" y="444"/>
                </a:cxn>
                <a:cxn ang="0">
                  <a:pos x="156" y="458"/>
                </a:cxn>
                <a:cxn ang="0">
                  <a:pos x="175" y="434"/>
                </a:cxn>
                <a:cxn ang="0">
                  <a:pos x="186" y="401"/>
                </a:cxn>
                <a:cxn ang="0">
                  <a:pos x="190" y="354"/>
                </a:cxn>
                <a:cxn ang="0">
                  <a:pos x="212" y="330"/>
                </a:cxn>
                <a:cxn ang="0">
                  <a:pos x="263" y="284"/>
                </a:cxn>
                <a:cxn ang="0">
                  <a:pos x="291" y="252"/>
                </a:cxn>
                <a:cxn ang="0">
                  <a:pos x="324" y="233"/>
                </a:cxn>
              </a:cxnLst>
              <a:rect l="0" t="0" r="r" b="b"/>
              <a:pathLst>
                <a:path w="445" h="469">
                  <a:moveTo>
                    <a:pt x="318" y="212"/>
                  </a:moveTo>
                  <a:lnTo>
                    <a:pt x="318" y="212"/>
                  </a:lnTo>
                  <a:lnTo>
                    <a:pt x="316" y="199"/>
                  </a:lnTo>
                  <a:lnTo>
                    <a:pt x="314" y="193"/>
                  </a:lnTo>
                  <a:lnTo>
                    <a:pt x="314" y="188"/>
                  </a:lnTo>
                  <a:lnTo>
                    <a:pt x="314" y="188"/>
                  </a:lnTo>
                  <a:lnTo>
                    <a:pt x="317" y="186"/>
                  </a:lnTo>
                  <a:lnTo>
                    <a:pt x="318" y="185"/>
                  </a:lnTo>
                  <a:lnTo>
                    <a:pt x="321" y="185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3" y="179"/>
                  </a:lnTo>
                  <a:lnTo>
                    <a:pt x="321" y="178"/>
                  </a:lnTo>
                  <a:lnTo>
                    <a:pt x="317" y="175"/>
                  </a:lnTo>
                  <a:lnTo>
                    <a:pt x="313" y="172"/>
                  </a:lnTo>
                  <a:lnTo>
                    <a:pt x="311" y="171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7" y="165"/>
                  </a:lnTo>
                  <a:lnTo>
                    <a:pt x="318" y="165"/>
                  </a:lnTo>
                  <a:lnTo>
                    <a:pt x="321" y="166"/>
                  </a:lnTo>
                  <a:lnTo>
                    <a:pt x="327" y="168"/>
                  </a:lnTo>
                  <a:lnTo>
                    <a:pt x="327" y="168"/>
                  </a:lnTo>
                  <a:lnTo>
                    <a:pt x="331" y="169"/>
                  </a:lnTo>
                  <a:lnTo>
                    <a:pt x="334" y="171"/>
                  </a:lnTo>
                  <a:lnTo>
                    <a:pt x="337" y="173"/>
                  </a:lnTo>
                  <a:lnTo>
                    <a:pt x="337" y="176"/>
                  </a:lnTo>
                  <a:lnTo>
                    <a:pt x="337" y="176"/>
                  </a:lnTo>
                  <a:lnTo>
                    <a:pt x="338" y="179"/>
                  </a:lnTo>
                  <a:lnTo>
                    <a:pt x="341" y="182"/>
                  </a:lnTo>
                  <a:lnTo>
                    <a:pt x="344" y="185"/>
                  </a:lnTo>
                  <a:lnTo>
                    <a:pt x="344" y="185"/>
                  </a:lnTo>
                  <a:lnTo>
                    <a:pt x="363" y="183"/>
                  </a:lnTo>
                  <a:lnTo>
                    <a:pt x="363" y="183"/>
                  </a:lnTo>
                  <a:lnTo>
                    <a:pt x="371" y="183"/>
                  </a:lnTo>
                  <a:lnTo>
                    <a:pt x="374" y="185"/>
                  </a:lnTo>
                  <a:lnTo>
                    <a:pt x="374" y="188"/>
                  </a:lnTo>
                  <a:lnTo>
                    <a:pt x="374" y="188"/>
                  </a:lnTo>
                  <a:lnTo>
                    <a:pt x="374" y="192"/>
                  </a:lnTo>
                  <a:lnTo>
                    <a:pt x="370" y="196"/>
                  </a:lnTo>
                  <a:lnTo>
                    <a:pt x="367" y="202"/>
                  </a:lnTo>
                  <a:lnTo>
                    <a:pt x="364" y="203"/>
                  </a:lnTo>
                  <a:lnTo>
                    <a:pt x="363" y="203"/>
                  </a:lnTo>
                  <a:lnTo>
                    <a:pt x="363" y="203"/>
                  </a:lnTo>
                  <a:lnTo>
                    <a:pt x="360" y="205"/>
                  </a:lnTo>
                  <a:lnTo>
                    <a:pt x="358" y="206"/>
                  </a:lnTo>
                  <a:lnTo>
                    <a:pt x="357" y="212"/>
                  </a:lnTo>
                  <a:lnTo>
                    <a:pt x="358" y="218"/>
                  </a:lnTo>
                  <a:lnTo>
                    <a:pt x="360" y="220"/>
                  </a:lnTo>
                  <a:lnTo>
                    <a:pt x="361" y="220"/>
                  </a:lnTo>
                  <a:lnTo>
                    <a:pt x="361" y="220"/>
                  </a:lnTo>
                  <a:lnTo>
                    <a:pt x="363" y="220"/>
                  </a:lnTo>
                  <a:lnTo>
                    <a:pt x="364" y="219"/>
                  </a:lnTo>
                  <a:lnTo>
                    <a:pt x="367" y="215"/>
                  </a:lnTo>
                  <a:lnTo>
                    <a:pt x="370" y="210"/>
                  </a:lnTo>
                  <a:lnTo>
                    <a:pt x="373" y="208"/>
                  </a:lnTo>
                  <a:lnTo>
                    <a:pt x="373" y="208"/>
                  </a:lnTo>
                  <a:lnTo>
                    <a:pt x="374" y="210"/>
                  </a:lnTo>
                  <a:lnTo>
                    <a:pt x="375" y="218"/>
                  </a:lnTo>
                  <a:lnTo>
                    <a:pt x="380" y="239"/>
                  </a:lnTo>
                  <a:lnTo>
                    <a:pt x="380" y="239"/>
                  </a:lnTo>
                  <a:lnTo>
                    <a:pt x="381" y="237"/>
                  </a:lnTo>
                  <a:lnTo>
                    <a:pt x="381" y="237"/>
                  </a:lnTo>
                  <a:lnTo>
                    <a:pt x="382" y="237"/>
                  </a:lnTo>
                  <a:lnTo>
                    <a:pt x="384" y="236"/>
                  </a:lnTo>
                  <a:lnTo>
                    <a:pt x="384" y="230"/>
                  </a:lnTo>
                  <a:lnTo>
                    <a:pt x="384" y="225"/>
                  </a:lnTo>
                  <a:lnTo>
                    <a:pt x="385" y="220"/>
                  </a:lnTo>
                  <a:lnTo>
                    <a:pt x="385" y="220"/>
                  </a:lnTo>
                  <a:lnTo>
                    <a:pt x="387" y="216"/>
                  </a:lnTo>
                  <a:lnTo>
                    <a:pt x="388" y="212"/>
                  </a:lnTo>
                  <a:lnTo>
                    <a:pt x="388" y="206"/>
                  </a:lnTo>
                  <a:lnTo>
                    <a:pt x="390" y="205"/>
                  </a:lnTo>
                  <a:lnTo>
                    <a:pt x="390" y="205"/>
                  </a:lnTo>
                  <a:lnTo>
                    <a:pt x="397" y="206"/>
                  </a:lnTo>
                  <a:lnTo>
                    <a:pt x="400" y="206"/>
                  </a:lnTo>
                  <a:lnTo>
                    <a:pt x="401" y="206"/>
                  </a:lnTo>
                  <a:lnTo>
                    <a:pt x="401" y="205"/>
                  </a:lnTo>
                  <a:lnTo>
                    <a:pt x="401" y="205"/>
                  </a:lnTo>
                  <a:lnTo>
                    <a:pt x="402" y="202"/>
                  </a:lnTo>
                  <a:lnTo>
                    <a:pt x="405" y="196"/>
                  </a:lnTo>
                  <a:lnTo>
                    <a:pt x="407" y="191"/>
                  </a:lnTo>
                  <a:lnTo>
                    <a:pt x="407" y="186"/>
                  </a:lnTo>
                  <a:lnTo>
                    <a:pt x="407" y="186"/>
                  </a:lnTo>
                  <a:lnTo>
                    <a:pt x="408" y="182"/>
                  </a:lnTo>
                  <a:lnTo>
                    <a:pt x="410" y="176"/>
                  </a:lnTo>
                  <a:lnTo>
                    <a:pt x="411" y="172"/>
                  </a:lnTo>
                  <a:lnTo>
                    <a:pt x="412" y="166"/>
                  </a:lnTo>
                  <a:lnTo>
                    <a:pt x="412" y="166"/>
                  </a:lnTo>
                  <a:lnTo>
                    <a:pt x="412" y="162"/>
                  </a:lnTo>
                  <a:lnTo>
                    <a:pt x="415" y="159"/>
                  </a:lnTo>
                  <a:lnTo>
                    <a:pt x="422" y="154"/>
                  </a:lnTo>
                  <a:lnTo>
                    <a:pt x="422" y="154"/>
                  </a:lnTo>
                  <a:lnTo>
                    <a:pt x="431" y="148"/>
                  </a:lnTo>
                  <a:lnTo>
                    <a:pt x="434" y="146"/>
                  </a:lnTo>
                  <a:lnTo>
                    <a:pt x="435" y="146"/>
                  </a:lnTo>
                  <a:lnTo>
                    <a:pt x="435" y="148"/>
                  </a:lnTo>
                  <a:lnTo>
                    <a:pt x="435" y="148"/>
                  </a:lnTo>
                  <a:lnTo>
                    <a:pt x="438" y="149"/>
                  </a:lnTo>
                  <a:lnTo>
                    <a:pt x="441" y="151"/>
                  </a:lnTo>
                  <a:lnTo>
                    <a:pt x="444" y="151"/>
                  </a:lnTo>
                  <a:lnTo>
                    <a:pt x="444" y="149"/>
                  </a:lnTo>
                  <a:lnTo>
                    <a:pt x="442" y="148"/>
                  </a:lnTo>
                  <a:lnTo>
                    <a:pt x="442" y="148"/>
                  </a:lnTo>
                  <a:lnTo>
                    <a:pt x="441" y="144"/>
                  </a:lnTo>
                  <a:lnTo>
                    <a:pt x="439" y="141"/>
                  </a:lnTo>
                  <a:lnTo>
                    <a:pt x="439" y="138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4" y="135"/>
                  </a:lnTo>
                  <a:lnTo>
                    <a:pt x="444" y="132"/>
                  </a:lnTo>
                  <a:lnTo>
                    <a:pt x="445" y="129"/>
                  </a:lnTo>
                  <a:lnTo>
                    <a:pt x="445" y="129"/>
                  </a:lnTo>
                  <a:lnTo>
                    <a:pt x="441" y="128"/>
                  </a:lnTo>
                  <a:lnTo>
                    <a:pt x="438" y="127"/>
                  </a:lnTo>
                  <a:lnTo>
                    <a:pt x="435" y="125"/>
                  </a:lnTo>
                  <a:lnTo>
                    <a:pt x="435" y="125"/>
                  </a:lnTo>
                  <a:lnTo>
                    <a:pt x="432" y="119"/>
                  </a:lnTo>
                  <a:lnTo>
                    <a:pt x="431" y="117"/>
                  </a:lnTo>
                  <a:lnTo>
                    <a:pt x="429" y="114"/>
                  </a:lnTo>
                  <a:lnTo>
                    <a:pt x="429" y="114"/>
                  </a:lnTo>
                  <a:lnTo>
                    <a:pt x="428" y="112"/>
                  </a:lnTo>
                  <a:lnTo>
                    <a:pt x="427" y="112"/>
                  </a:lnTo>
                  <a:lnTo>
                    <a:pt x="421" y="115"/>
                  </a:lnTo>
                  <a:lnTo>
                    <a:pt x="421" y="115"/>
                  </a:lnTo>
                  <a:lnTo>
                    <a:pt x="418" y="115"/>
                  </a:lnTo>
                  <a:lnTo>
                    <a:pt x="414" y="115"/>
                  </a:lnTo>
                  <a:lnTo>
                    <a:pt x="408" y="114"/>
                  </a:lnTo>
                  <a:lnTo>
                    <a:pt x="402" y="115"/>
                  </a:lnTo>
                  <a:lnTo>
                    <a:pt x="402" y="115"/>
                  </a:lnTo>
                  <a:lnTo>
                    <a:pt x="397" y="119"/>
                  </a:lnTo>
                  <a:lnTo>
                    <a:pt x="394" y="122"/>
                  </a:lnTo>
                  <a:lnTo>
                    <a:pt x="391" y="124"/>
                  </a:lnTo>
                  <a:lnTo>
                    <a:pt x="388" y="125"/>
                  </a:lnTo>
                  <a:lnTo>
                    <a:pt x="388" y="125"/>
                  </a:lnTo>
                  <a:lnTo>
                    <a:pt x="387" y="125"/>
                  </a:lnTo>
                  <a:lnTo>
                    <a:pt x="385" y="127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78" y="135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0" y="139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8" y="146"/>
                  </a:lnTo>
                  <a:lnTo>
                    <a:pt x="368" y="151"/>
                  </a:lnTo>
                  <a:lnTo>
                    <a:pt x="368" y="155"/>
                  </a:lnTo>
                  <a:lnTo>
                    <a:pt x="368" y="155"/>
                  </a:lnTo>
                  <a:lnTo>
                    <a:pt x="365" y="156"/>
                  </a:lnTo>
                  <a:lnTo>
                    <a:pt x="361" y="156"/>
                  </a:lnTo>
                  <a:lnTo>
                    <a:pt x="357" y="156"/>
                  </a:lnTo>
                  <a:lnTo>
                    <a:pt x="353" y="156"/>
                  </a:lnTo>
                  <a:lnTo>
                    <a:pt x="353" y="156"/>
                  </a:lnTo>
                  <a:lnTo>
                    <a:pt x="347" y="158"/>
                  </a:lnTo>
                  <a:lnTo>
                    <a:pt x="344" y="156"/>
                  </a:lnTo>
                  <a:lnTo>
                    <a:pt x="341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4" y="155"/>
                  </a:lnTo>
                  <a:lnTo>
                    <a:pt x="331" y="155"/>
                  </a:lnTo>
                  <a:lnTo>
                    <a:pt x="328" y="154"/>
                  </a:lnTo>
                  <a:lnTo>
                    <a:pt x="326" y="154"/>
                  </a:lnTo>
                  <a:lnTo>
                    <a:pt x="326" y="154"/>
                  </a:lnTo>
                  <a:lnTo>
                    <a:pt x="324" y="152"/>
                  </a:lnTo>
                  <a:lnTo>
                    <a:pt x="323" y="149"/>
                  </a:lnTo>
                  <a:lnTo>
                    <a:pt x="321" y="146"/>
                  </a:lnTo>
                  <a:lnTo>
                    <a:pt x="321" y="142"/>
                  </a:lnTo>
                  <a:lnTo>
                    <a:pt x="321" y="142"/>
                  </a:lnTo>
                  <a:lnTo>
                    <a:pt x="321" y="138"/>
                  </a:lnTo>
                  <a:lnTo>
                    <a:pt x="320" y="135"/>
                  </a:lnTo>
                  <a:lnTo>
                    <a:pt x="318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6"/>
                  </a:lnTo>
                  <a:lnTo>
                    <a:pt x="311" y="136"/>
                  </a:lnTo>
                  <a:lnTo>
                    <a:pt x="310" y="138"/>
                  </a:lnTo>
                  <a:lnTo>
                    <a:pt x="310" y="142"/>
                  </a:lnTo>
                  <a:lnTo>
                    <a:pt x="310" y="142"/>
                  </a:lnTo>
                  <a:lnTo>
                    <a:pt x="311" y="151"/>
                  </a:lnTo>
                  <a:lnTo>
                    <a:pt x="311" y="155"/>
                  </a:lnTo>
                  <a:lnTo>
                    <a:pt x="309" y="158"/>
                  </a:lnTo>
                  <a:lnTo>
                    <a:pt x="309" y="158"/>
                  </a:lnTo>
                  <a:lnTo>
                    <a:pt x="304" y="161"/>
                  </a:lnTo>
                  <a:lnTo>
                    <a:pt x="296" y="162"/>
                  </a:lnTo>
                  <a:lnTo>
                    <a:pt x="287" y="162"/>
                  </a:lnTo>
                  <a:lnTo>
                    <a:pt x="281" y="161"/>
                  </a:lnTo>
                  <a:lnTo>
                    <a:pt x="281" y="161"/>
                  </a:lnTo>
                  <a:lnTo>
                    <a:pt x="277" y="158"/>
                  </a:lnTo>
                  <a:lnTo>
                    <a:pt x="270" y="156"/>
                  </a:lnTo>
                  <a:lnTo>
                    <a:pt x="263" y="155"/>
                  </a:lnTo>
                  <a:lnTo>
                    <a:pt x="260" y="152"/>
                  </a:lnTo>
                  <a:lnTo>
                    <a:pt x="260" y="152"/>
                  </a:lnTo>
                  <a:lnTo>
                    <a:pt x="257" y="146"/>
                  </a:lnTo>
                  <a:lnTo>
                    <a:pt x="254" y="145"/>
                  </a:lnTo>
                  <a:lnTo>
                    <a:pt x="252" y="144"/>
                  </a:lnTo>
                  <a:lnTo>
                    <a:pt x="252" y="144"/>
                  </a:lnTo>
                  <a:lnTo>
                    <a:pt x="243" y="145"/>
                  </a:lnTo>
                  <a:lnTo>
                    <a:pt x="239" y="146"/>
                  </a:lnTo>
                  <a:lnTo>
                    <a:pt x="236" y="146"/>
                  </a:lnTo>
                  <a:lnTo>
                    <a:pt x="236" y="146"/>
                  </a:lnTo>
                  <a:lnTo>
                    <a:pt x="230" y="142"/>
                  </a:lnTo>
                  <a:lnTo>
                    <a:pt x="226" y="139"/>
                  </a:lnTo>
                  <a:lnTo>
                    <a:pt x="223" y="138"/>
                  </a:lnTo>
                  <a:lnTo>
                    <a:pt x="223" y="138"/>
                  </a:lnTo>
                  <a:lnTo>
                    <a:pt x="216" y="136"/>
                  </a:lnTo>
                  <a:lnTo>
                    <a:pt x="213" y="134"/>
                  </a:lnTo>
                  <a:lnTo>
                    <a:pt x="210" y="132"/>
                  </a:lnTo>
                  <a:lnTo>
                    <a:pt x="210" y="132"/>
                  </a:lnTo>
                  <a:lnTo>
                    <a:pt x="209" y="131"/>
                  </a:lnTo>
                  <a:lnTo>
                    <a:pt x="205" y="129"/>
                  </a:lnTo>
                  <a:lnTo>
                    <a:pt x="200" y="128"/>
                  </a:lnTo>
                  <a:lnTo>
                    <a:pt x="199" y="125"/>
                  </a:lnTo>
                  <a:lnTo>
                    <a:pt x="199" y="125"/>
                  </a:lnTo>
                  <a:lnTo>
                    <a:pt x="196" y="124"/>
                  </a:lnTo>
                  <a:lnTo>
                    <a:pt x="193" y="122"/>
                  </a:lnTo>
                  <a:lnTo>
                    <a:pt x="190" y="121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4"/>
                  </a:lnTo>
                  <a:lnTo>
                    <a:pt x="193" y="107"/>
                  </a:lnTo>
                  <a:lnTo>
                    <a:pt x="193" y="107"/>
                  </a:lnTo>
                  <a:lnTo>
                    <a:pt x="193" y="105"/>
                  </a:lnTo>
                  <a:lnTo>
                    <a:pt x="196" y="102"/>
                  </a:lnTo>
                  <a:lnTo>
                    <a:pt x="199" y="99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199" y="95"/>
                  </a:lnTo>
                  <a:lnTo>
                    <a:pt x="196" y="92"/>
                  </a:lnTo>
                  <a:lnTo>
                    <a:pt x="193" y="90"/>
                  </a:lnTo>
                  <a:lnTo>
                    <a:pt x="193" y="90"/>
                  </a:lnTo>
                  <a:lnTo>
                    <a:pt x="190" y="87"/>
                  </a:lnTo>
                  <a:lnTo>
                    <a:pt x="188" y="84"/>
                  </a:lnTo>
                  <a:lnTo>
                    <a:pt x="183" y="82"/>
                  </a:lnTo>
                  <a:lnTo>
                    <a:pt x="183" y="82"/>
                  </a:lnTo>
                  <a:lnTo>
                    <a:pt x="180" y="81"/>
                  </a:lnTo>
                  <a:lnTo>
                    <a:pt x="176" y="78"/>
                  </a:lnTo>
                  <a:lnTo>
                    <a:pt x="173" y="74"/>
                  </a:lnTo>
                  <a:lnTo>
                    <a:pt x="171" y="72"/>
                  </a:lnTo>
                  <a:lnTo>
                    <a:pt x="171" y="72"/>
                  </a:lnTo>
                  <a:lnTo>
                    <a:pt x="168" y="71"/>
                  </a:lnTo>
                  <a:lnTo>
                    <a:pt x="166" y="67"/>
                  </a:lnTo>
                  <a:lnTo>
                    <a:pt x="166" y="63"/>
                  </a:lnTo>
                  <a:lnTo>
                    <a:pt x="165" y="60"/>
                  </a:lnTo>
                  <a:lnTo>
                    <a:pt x="165" y="60"/>
                  </a:lnTo>
                  <a:lnTo>
                    <a:pt x="163" y="57"/>
                  </a:lnTo>
                  <a:lnTo>
                    <a:pt x="163" y="54"/>
                  </a:lnTo>
                  <a:lnTo>
                    <a:pt x="166" y="53"/>
                  </a:lnTo>
                  <a:lnTo>
                    <a:pt x="169" y="53"/>
                  </a:lnTo>
                  <a:lnTo>
                    <a:pt x="169" y="53"/>
                  </a:lnTo>
                  <a:lnTo>
                    <a:pt x="172" y="54"/>
                  </a:lnTo>
                  <a:lnTo>
                    <a:pt x="176" y="54"/>
                  </a:lnTo>
                  <a:lnTo>
                    <a:pt x="179" y="51"/>
                  </a:lnTo>
                  <a:lnTo>
                    <a:pt x="179" y="50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72" y="40"/>
                  </a:lnTo>
                  <a:lnTo>
                    <a:pt x="171" y="35"/>
                  </a:lnTo>
                  <a:lnTo>
                    <a:pt x="169" y="33"/>
                  </a:lnTo>
                  <a:lnTo>
                    <a:pt x="169" y="33"/>
                  </a:lnTo>
                  <a:lnTo>
                    <a:pt x="171" y="26"/>
                  </a:lnTo>
                  <a:lnTo>
                    <a:pt x="171" y="21"/>
                  </a:lnTo>
                  <a:lnTo>
                    <a:pt x="171" y="20"/>
                  </a:lnTo>
                  <a:lnTo>
                    <a:pt x="169" y="18"/>
                  </a:lnTo>
                  <a:lnTo>
                    <a:pt x="169" y="18"/>
                  </a:lnTo>
                  <a:lnTo>
                    <a:pt x="162" y="13"/>
                  </a:lnTo>
                  <a:lnTo>
                    <a:pt x="161" y="10"/>
                  </a:lnTo>
                  <a:lnTo>
                    <a:pt x="159" y="7"/>
                  </a:lnTo>
                  <a:lnTo>
                    <a:pt x="159" y="7"/>
                  </a:lnTo>
                  <a:lnTo>
                    <a:pt x="158" y="4"/>
                  </a:lnTo>
                  <a:lnTo>
                    <a:pt x="155" y="1"/>
                  </a:lnTo>
                  <a:lnTo>
                    <a:pt x="153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5" y="6"/>
                  </a:lnTo>
                  <a:lnTo>
                    <a:pt x="142" y="10"/>
                  </a:lnTo>
                  <a:lnTo>
                    <a:pt x="141" y="11"/>
                  </a:lnTo>
                  <a:lnTo>
                    <a:pt x="141" y="11"/>
                  </a:lnTo>
                  <a:lnTo>
                    <a:pt x="134" y="14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2" y="18"/>
                  </a:lnTo>
                  <a:lnTo>
                    <a:pt x="119" y="18"/>
                  </a:lnTo>
                  <a:lnTo>
                    <a:pt x="114" y="17"/>
                  </a:lnTo>
                  <a:lnTo>
                    <a:pt x="106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95" y="14"/>
                  </a:lnTo>
                  <a:lnTo>
                    <a:pt x="92" y="17"/>
                  </a:lnTo>
                  <a:lnTo>
                    <a:pt x="91" y="20"/>
                  </a:lnTo>
                  <a:lnTo>
                    <a:pt x="92" y="23"/>
                  </a:lnTo>
                  <a:lnTo>
                    <a:pt x="92" y="23"/>
                  </a:lnTo>
                  <a:lnTo>
                    <a:pt x="94" y="26"/>
                  </a:lnTo>
                  <a:lnTo>
                    <a:pt x="95" y="31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45"/>
                  </a:lnTo>
                  <a:lnTo>
                    <a:pt x="101" y="51"/>
                  </a:lnTo>
                  <a:lnTo>
                    <a:pt x="102" y="53"/>
                  </a:lnTo>
                  <a:lnTo>
                    <a:pt x="104" y="53"/>
                  </a:lnTo>
                  <a:lnTo>
                    <a:pt x="104" y="53"/>
                  </a:lnTo>
                  <a:lnTo>
                    <a:pt x="108" y="53"/>
                  </a:lnTo>
                  <a:lnTo>
                    <a:pt x="112" y="55"/>
                  </a:lnTo>
                  <a:lnTo>
                    <a:pt x="114" y="58"/>
                  </a:lnTo>
                  <a:lnTo>
                    <a:pt x="114" y="60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08" y="61"/>
                  </a:lnTo>
                  <a:lnTo>
                    <a:pt x="106" y="64"/>
                  </a:lnTo>
                  <a:lnTo>
                    <a:pt x="104" y="68"/>
                  </a:lnTo>
                  <a:lnTo>
                    <a:pt x="104" y="72"/>
                  </a:lnTo>
                  <a:lnTo>
                    <a:pt x="104" y="72"/>
                  </a:lnTo>
                  <a:lnTo>
                    <a:pt x="104" y="80"/>
                  </a:lnTo>
                  <a:lnTo>
                    <a:pt x="102" y="82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98" y="84"/>
                  </a:lnTo>
                  <a:lnTo>
                    <a:pt x="95" y="85"/>
                  </a:lnTo>
                  <a:lnTo>
                    <a:pt x="94" y="88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2" y="95"/>
                  </a:lnTo>
                  <a:lnTo>
                    <a:pt x="91" y="97"/>
                  </a:lnTo>
                  <a:lnTo>
                    <a:pt x="88" y="98"/>
                  </a:lnTo>
                  <a:lnTo>
                    <a:pt x="85" y="99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1" y="109"/>
                  </a:lnTo>
                  <a:lnTo>
                    <a:pt x="77" y="118"/>
                  </a:lnTo>
                  <a:lnTo>
                    <a:pt x="77" y="118"/>
                  </a:lnTo>
                  <a:lnTo>
                    <a:pt x="70" y="121"/>
                  </a:lnTo>
                  <a:lnTo>
                    <a:pt x="65" y="122"/>
                  </a:lnTo>
                  <a:lnTo>
                    <a:pt x="64" y="124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2" y="129"/>
                  </a:lnTo>
                  <a:lnTo>
                    <a:pt x="60" y="134"/>
                  </a:lnTo>
                  <a:lnTo>
                    <a:pt x="57" y="136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48" y="136"/>
                  </a:lnTo>
                  <a:lnTo>
                    <a:pt x="45" y="136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2" y="139"/>
                  </a:lnTo>
                  <a:lnTo>
                    <a:pt x="41" y="139"/>
                  </a:lnTo>
                  <a:lnTo>
                    <a:pt x="38" y="138"/>
                  </a:lnTo>
                  <a:lnTo>
                    <a:pt x="34" y="136"/>
                  </a:lnTo>
                  <a:lnTo>
                    <a:pt x="33" y="136"/>
                  </a:lnTo>
                  <a:lnTo>
                    <a:pt x="33" y="136"/>
                  </a:lnTo>
                  <a:lnTo>
                    <a:pt x="25" y="144"/>
                  </a:lnTo>
                  <a:lnTo>
                    <a:pt x="21" y="148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20" y="154"/>
                  </a:lnTo>
                  <a:lnTo>
                    <a:pt x="21" y="155"/>
                  </a:lnTo>
                  <a:lnTo>
                    <a:pt x="25" y="158"/>
                  </a:lnTo>
                  <a:lnTo>
                    <a:pt x="28" y="159"/>
                  </a:lnTo>
                  <a:lnTo>
                    <a:pt x="30" y="162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8"/>
                  </a:lnTo>
                  <a:lnTo>
                    <a:pt x="33" y="173"/>
                  </a:lnTo>
                  <a:lnTo>
                    <a:pt x="37" y="181"/>
                  </a:lnTo>
                  <a:lnTo>
                    <a:pt x="37" y="181"/>
                  </a:lnTo>
                  <a:lnTo>
                    <a:pt x="42" y="188"/>
                  </a:lnTo>
                  <a:lnTo>
                    <a:pt x="44" y="192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1" y="198"/>
                  </a:lnTo>
                  <a:lnTo>
                    <a:pt x="38" y="198"/>
                  </a:lnTo>
                  <a:lnTo>
                    <a:pt x="31" y="198"/>
                  </a:lnTo>
                  <a:lnTo>
                    <a:pt x="31" y="198"/>
                  </a:lnTo>
                  <a:lnTo>
                    <a:pt x="27" y="198"/>
                  </a:lnTo>
                  <a:lnTo>
                    <a:pt x="24" y="199"/>
                  </a:lnTo>
                  <a:lnTo>
                    <a:pt x="21" y="199"/>
                  </a:lnTo>
                  <a:lnTo>
                    <a:pt x="15" y="199"/>
                  </a:lnTo>
                  <a:lnTo>
                    <a:pt x="15" y="199"/>
                  </a:lnTo>
                  <a:lnTo>
                    <a:pt x="10" y="199"/>
                  </a:lnTo>
                  <a:lnTo>
                    <a:pt x="5" y="200"/>
                  </a:lnTo>
                  <a:lnTo>
                    <a:pt x="1" y="209"/>
                  </a:lnTo>
                  <a:lnTo>
                    <a:pt x="1" y="209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5" y="216"/>
                  </a:lnTo>
                  <a:lnTo>
                    <a:pt x="10" y="220"/>
                  </a:lnTo>
                  <a:lnTo>
                    <a:pt x="14" y="223"/>
                  </a:lnTo>
                  <a:lnTo>
                    <a:pt x="14" y="223"/>
                  </a:lnTo>
                  <a:lnTo>
                    <a:pt x="18" y="225"/>
                  </a:lnTo>
                  <a:lnTo>
                    <a:pt x="21" y="225"/>
                  </a:lnTo>
                  <a:lnTo>
                    <a:pt x="27" y="223"/>
                  </a:lnTo>
                  <a:lnTo>
                    <a:pt x="31" y="222"/>
                  </a:lnTo>
                  <a:lnTo>
                    <a:pt x="31" y="222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1" y="226"/>
                  </a:lnTo>
                  <a:lnTo>
                    <a:pt x="28" y="228"/>
                  </a:lnTo>
                  <a:lnTo>
                    <a:pt x="21" y="230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3" y="237"/>
                  </a:lnTo>
                  <a:lnTo>
                    <a:pt x="23" y="247"/>
                  </a:lnTo>
                  <a:lnTo>
                    <a:pt x="34" y="256"/>
                  </a:lnTo>
                  <a:lnTo>
                    <a:pt x="40" y="259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8" y="259"/>
                  </a:lnTo>
                  <a:lnTo>
                    <a:pt x="52" y="256"/>
                  </a:lnTo>
                  <a:lnTo>
                    <a:pt x="58" y="252"/>
                  </a:lnTo>
                  <a:lnTo>
                    <a:pt x="61" y="246"/>
                  </a:lnTo>
                  <a:lnTo>
                    <a:pt x="61" y="245"/>
                  </a:lnTo>
                  <a:lnTo>
                    <a:pt x="61" y="243"/>
                  </a:lnTo>
                  <a:lnTo>
                    <a:pt x="61" y="243"/>
                  </a:lnTo>
                  <a:lnTo>
                    <a:pt x="60" y="240"/>
                  </a:lnTo>
                  <a:lnTo>
                    <a:pt x="61" y="237"/>
                  </a:lnTo>
                  <a:lnTo>
                    <a:pt x="64" y="235"/>
                  </a:lnTo>
                  <a:lnTo>
                    <a:pt x="65" y="235"/>
                  </a:lnTo>
                  <a:lnTo>
                    <a:pt x="65" y="235"/>
                  </a:lnTo>
                  <a:lnTo>
                    <a:pt x="67" y="237"/>
                  </a:lnTo>
                  <a:lnTo>
                    <a:pt x="68" y="243"/>
                  </a:lnTo>
                  <a:lnTo>
                    <a:pt x="68" y="247"/>
                  </a:lnTo>
                  <a:lnTo>
                    <a:pt x="70" y="252"/>
                  </a:lnTo>
                  <a:lnTo>
                    <a:pt x="70" y="252"/>
                  </a:lnTo>
                  <a:lnTo>
                    <a:pt x="71" y="255"/>
                  </a:lnTo>
                  <a:lnTo>
                    <a:pt x="72" y="257"/>
                  </a:lnTo>
                  <a:lnTo>
                    <a:pt x="70" y="266"/>
                  </a:lnTo>
                  <a:lnTo>
                    <a:pt x="70" y="266"/>
                  </a:lnTo>
                  <a:lnTo>
                    <a:pt x="70" y="272"/>
                  </a:lnTo>
                  <a:lnTo>
                    <a:pt x="70" y="279"/>
                  </a:lnTo>
                  <a:lnTo>
                    <a:pt x="72" y="293"/>
                  </a:lnTo>
                  <a:lnTo>
                    <a:pt x="72" y="293"/>
                  </a:lnTo>
                  <a:lnTo>
                    <a:pt x="77" y="306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82" y="331"/>
                  </a:lnTo>
                  <a:lnTo>
                    <a:pt x="87" y="343"/>
                  </a:lnTo>
                  <a:lnTo>
                    <a:pt x="91" y="354"/>
                  </a:lnTo>
                  <a:lnTo>
                    <a:pt x="95" y="366"/>
                  </a:lnTo>
                  <a:lnTo>
                    <a:pt x="95" y="366"/>
                  </a:lnTo>
                  <a:lnTo>
                    <a:pt x="99" y="375"/>
                  </a:lnTo>
                  <a:lnTo>
                    <a:pt x="104" y="388"/>
                  </a:lnTo>
                  <a:lnTo>
                    <a:pt x="108" y="400"/>
                  </a:lnTo>
                  <a:lnTo>
                    <a:pt x="111" y="407"/>
                  </a:lnTo>
                  <a:lnTo>
                    <a:pt x="111" y="407"/>
                  </a:lnTo>
                  <a:lnTo>
                    <a:pt x="119" y="421"/>
                  </a:lnTo>
                  <a:lnTo>
                    <a:pt x="124" y="431"/>
                  </a:lnTo>
                  <a:lnTo>
                    <a:pt x="126" y="439"/>
                  </a:lnTo>
                  <a:lnTo>
                    <a:pt x="126" y="439"/>
                  </a:lnTo>
                  <a:lnTo>
                    <a:pt x="126" y="444"/>
                  </a:lnTo>
                  <a:lnTo>
                    <a:pt x="128" y="448"/>
                  </a:lnTo>
                  <a:lnTo>
                    <a:pt x="132" y="457"/>
                  </a:lnTo>
                  <a:lnTo>
                    <a:pt x="138" y="464"/>
                  </a:lnTo>
                  <a:lnTo>
                    <a:pt x="142" y="468"/>
                  </a:lnTo>
                  <a:lnTo>
                    <a:pt x="142" y="468"/>
                  </a:lnTo>
                  <a:lnTo>
                    <a:pt x="145" y="469"/>
                  </a:lnTo>
                  <a:lnTo>
                    <a:pt x="149" y="467"/>
                  </a:lnTo>
                  <a:lnTo>
                    <a:pt x="153" y="464"/>
                  </a:lnTo>
                  <a:lnTo>
                    <a:pt x="156" y="458"/>
                  </a:lnTo>
                  <a:lnTo>
                    <a:pt x="156" y="458"/>
                  </a:lnTo>
                  <a:lnTo>
                    <a:pt x="159" y="454"/>
                  </a:lnTo>
                  <a:lnTo>
                    <a:pt x="165" y="451"/>
                  </a:lnTo>
                  <a:lnTo>
                    <a:pt x="169" y="448"/>
                  </a:lnTo>
                  <a:lnTo>
                    <a:pt x="171" y="445"/>
                  </a:lnTo>
                  <a:lnTo>
                    <a:pt x="172" y="444"/>
                  </a:lnTo>
                  <a:lnTo>
                    <a:pt x="172" y="444"/>
                  </a:lnTo>
                  <a:lnTo>
                    <a:pt x="173" y="437"/>
                  </a:lnTo>
                  <a:lnTo>
                    <a:pt x="175" y="434"/>
                  </a:lnTo>
                  <a:lnTo>
                    <a:pt x="178" y="432"/>
                  </a:lnTo>
                  <a:lnTo>
                    <a:pt x="178" y="432"/>
                  </a:lnTo>
                  <a:lnTo>
                    <a:pt x="180" y="431"/>
                  </a:lnTo>
                  <a:lnTo>
                    <a:pt x="182" y="430"/>
                  </a:lnTo>
                  <a:lnTo>
                    <a:pt x="182" y="421"/>
                  </a:lnTo>
                  <a:lnTo>
                    <a:pt x="182" y="421"/>
                  </a:lnTo>
                  <a:lnTo>
                    <a:pt x="183" y="411"/>
                  </a:lnTo>
                  <a:lnTo>
                    <a:pt x="185" y="405"/>
                  </a:lnTo>
                  <a:lnTo>
                    <a:pt x="186" y="401"/>
                  </a:lnTo>
                  <a:lnTo>
                    <a:pt x="186" y="401"/>
                  </a:lnTo>
                  <a:lnTo>
                    <a:pt x="189" y="395"/>
                  </a:lnTo>
                  <a:lnTo>
                    <a:pt x="190" y="388"/>
                  </a:lnTo>
                  <a:lnTo>
                    <a:pt x="190" y="381"/>
                  </a:lnTo>
                  <a:lnTo>
                    <a:pt x="189" y="375"/>
                  </a:lnTo>
                  <a:lnTo>
                    <a:pt x="189" y="375"/>
                  </a:lnTo>
                  <a:lnTo>
                    <a:pt x="188" y="370"/>
                  </a:lnTo>
                  <a:lnTo>
                    <a:pt x="188" y="366"/>
                  </a:lnTo>
                  <a:lnTo>
                    <a:pt x="190" y="354"/>
                  </a:lnTo>
                  <a:lnTo>
                    <a:pt x="190" y="354"/>
                  </a:lnTo>
                  <a:lnTo>
                    <a:pt x="192" y="346"/>
                  </a:lnTo>
                  <a:lnTo>
                    <a:pt x="193" y="343"/>
                  </a:lnTo>
                  <a:lnTo>
                    <a:pt x="196" y="341"/>
                  </a:lnTo>
                  <a:lnTo>
                    <a:pt x="196" y="341"/>
                  </a:lnTo>
                  <a:lnTo>
                    <a:pt x="200" y="340"/>
                  </a:lnTo>
                  <a:lnTo>
                    <a:pt x="205" y="338"/>
                  </a:lnTo>
                  <a:lnTo>
                    <a:pt x="208" y="334"/>
                  </a:lnTo>
                  <a:lnTo>
                    <a:pt x="212" y="330"/>
                  </a:lnTo>
                  <a:lnTo>
                    <a:pt x="212" y="330"/>
                  </a:lnTo>
                  <a:lnTo>
                    <a:pt x="217" y="326"/>
                  </a:lnTo>
                  <a:lnTo>
                    <a:pt x="225" y="320"/>
                  </a:lnTo>
                  <a:lnTo>
                    <a:pt x="236" y="311"/>
                  </a:lnTo>
                  <a:lnTo>
                    <a:pt x="236" y="311"/>
                  </a:lnTo>
                  <a:lnTo>
                    <a:pt x="250" y="300"/>
                  </a:lnTo>
                  <a:lnTo>
                    <a:pt x="257" y="292"/>
                  </a:lnTo>
                  <a:lnTo>
                    <a:pt x="263" y="284"/>
                  </a:lnTo>
                  <a:lnTo>
                    <a:pt x="263" y="284"/>
                  </a:lnTo>
                  <a:lnTo>
                    <a:pt x="267" y="280"/>
                  </a:lnTo>
                  <a:lnTo>
                    <a:pt x="274" y="276"/>
                  </a:lnTo>
                  <a:lnTo>
                    <a:pt x="281" y="273"/>
                  </a:lnTo>
                  <a:lnTo>
                    <a:pt x="287" y="269"/>
                  </a:lnTo>
                  <a:lnTo>
                    <a:pt x="287" y="269"/>
                  </a:lnTo>
                  <a:lnTo>
                    <a:pt x="290" y="265"/>
                  </a:lnTo>
                  <a:lnTo>
                    <a:pt x="291" y="260"/>
                  </a:lnTo>
                  <a:lnTo>
                    <a:pt x="291" y="252"/>
                  </a:lnTo>
                  <a:lnTo>
                    <a:pt x="291" y="252"/>
                  </a:lnTo>
                  <a:lnTo>
                    <a:pt x="293" y="249"/>
                  </a:lnTo>
                  <a:lnTo>
                    <a:pt x="296" y="247"/>
                  </a:lnTo>
                  <a:lnTo>
                    <a:pt x="304" y="245"/>
                  </a:lnTo>
                  <a:lnTo>
                    <a:pt x="313" y="242"/>
                  </a:lnTo>
                  <a:lnTo>
                    <a:pt x="320" y="242"/>
                  </a:lnTo>
                  <a:lnTo>
                    <a:pt x="320" y="242"/>
                  </a:lnTo>
                  <a:lnTo>
                    <a:pt x="324" y="242"/>
                  </a:lnTo>
                  <a:lnTo>
                    <a:pt x="324" y="242"/>
                  </a:lnTo>
                  <a:lnTo>
                    <a:pt x="324" y="233"/>
                  </a:lnTo>
                  <a:lnTo>
                    <a:pt x="323" y="225"/>
                  </a:lnTo>
                  <a:lnTo>
                    <a:pt x="318" y="212"/>
                  </a:lnTo>
                  <a:lnTo>
                    <a:pt x="318" y="2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0" name="Freeform 236">
              <a:extLst>
                <a:ext uri="{FF2B5EF4-FFF2-40B4-BE49-F238E27FC236}">
                  <a16:creationId xmlns:a16="http://schemas.microsoft.com/office/drawing/2014/main" id="{59BCE459-AB9D-23AD-82E4-93AD7E917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1012" y="3011969"/>
              <a:ext cx="744332" cy="318154"/>
            </a:xfrm>
            <a:custGeom>
              <a:avLst/>
              <a:gdLst/>
              <a:ahLst/>
              <a:cxnLst>
                <a:cxn ang="0">
                  <a:pos x="466" y="93"/>
                </a:cxn>
                <a:cxn ang="0">
                  <a:pos x="450" y="90"/>
                </a:cxn>
                <a:cxn ang="0">
                  <a:pos x="435" y="90"/>
                </a:cxn>
                <a:cxn ang="0">
                  <a:pos x="450" y="47"/>
                </a:cxn>
                <a:cxn ang="0">
                  <a:pos x="428" y="46"/>
                </a:cxn>
                <a:cxn ang="0">
                  <a:pos x="405" y="43"/>
                </a:cxn>
                <a:cxn ang="0">
                  <a:pos x="391" y="53"/>
                </a:cxn>
                <a:cxn ang="0">
                  <a:pos x="368" y="59"/>
                </a:cxn>
                <a:cxn ang="0">
                  <a:pos x="342" y="61"/>
                </a:cxn>
                <a:cxn ang="0">
                  <a:pos x="318" y="59"/>
                </a:cxn>
                <a:cxn ang="0">
                  <a:pos x="308" y="49"/>
                </a:cxn>
                <a:cxn ang="0">
                  <a:pos x="295" y="42"/>
                </a:cxn>
                <a:cxn ang="0">
                  <a:pos x="280" y="39"/>
                </a:cxn>
                <a:cxn ang="0">
                  <a:pos x="254" y="37"/>
                </a:cxn>
                <a:cxn ang="0">
                  <a:pos x="234" y="40"/>
                </a:cxn>
                <a:cxn ang="0">
                  <a:pos x="219" y="32"/>
                </a:cxn>
                <a:cxn ang="0">
                  <a:pos x="216" y="17"/>
                </a:cxn>
                <a:cxn ang="0">
                  <a:pos x="189" y="7"/>
                </a:cxn>
                <a:cxn ang="0">
                  <a:pos x="167" y="0"/>
                </a:cxn>
                <a:cxn ang="0">
                  <a:pos x="156" y="9"/>
                </a:cxn>
                <a:cxn ang="0">
                  <a:pos x="146" y="17"/>
                </a:cxn>
                <a:cxn ang="0">
                  <a:pos x="153" y="34"/>
                </a:cxn>
                <a:cxn ang="0">
                  <a:pos x="140" y="47"/>
                </a:cxn>
                <a:cxn ang="0">
                  <a:pos x="126" y="46"/>
                </a:cxn>
                <a:cxn ang="0">
                  <a:pos x="108" y="44"/>
                </a:cxn>
                <a:cxn ang="0">
                  <a:pos x="95" y="33"/>
                </a:cxn>
                <a:cxn ang="0">
                  <a:pos x="64" y="29"/>
                </a:cxn>
                <a:cxn ang="0">
                  <a:pos x="51" y="36"/>
                </a:cxn>
                <a:cxn ang="0">
                  <a:pos x="38" y="44"/>
                </a:cxn>
                <a:cxn ang="0">
                  <a:pos x="21" y="54"/>
                </a:cxn>
                <a:cxn ang="0">
                  <a:pos x="2" y="60"/>
                </a:cxn>
                <a:cxn ang="0">
                  <a:pos x="2" y="70"/>
                </a:cxn>
                <a:cxn ang="0">
                  <a:pos x="25" y="86"/>
                </a:cxn>
                <a:cxn ang="0">
                  <a:pos x="39" y="97"/>
                </a:cxn>
                <a:cxn ang="0">
                  <a:pos x="49" y="116"/>
                </a:cxn>
                <a:cxn ang="0">
                  <a:pos x="44" y="138"/>
                </a:cxn>
                <a:cxn ang="0">
                  <a:pos x="79" y="147"/>
                </a:cxn>
                <a:cxn ang="0">
                  <a:pos x="92" y="154"/>
                </a:cxn>
                <a:cxn ang="0">
                  <a:pos x="106" y="162"/>
                </a:cxn>
                <a:cxn ang="0">
                  <a:pos x="119" y="185"/>
                </a:cxn>
                <a:cxn ang="0">
                  <a:pos x="132" y="194"/>
                </a:cxn>
                <a:cxn ang="0">
                  <a:pos x="196" y="197"/>
                </a:cxn>
                <a:cxn ang="0">
                  <a:pos x="226" y="204"/>
                </a:cxn>
                <a:cxn ang="0">
                  <a:pos x="246" y="209"/>
                </a:cxn>
                <a:cxn ang="0">
                  <a:pos x="263" y="215"/>
                </a:cxn>
                <a:cxn ang="0">
                  <a:pos x="295" y="198"/>
                </a:cxn>
                <a:cxn ang="0">
                  <a:pos x="344" y="194"/>
                </a:cxn>
                <a:cxn ang="0">
                  <a:pos x="369" y="175"/>
                </a:cxn>
                <a:cxn ang="0">
                  <a:pos x="365" y="155"/>
                </a:cxn>
                <a:cxn ang="0">
                  <a:pos x="382" y="150"/>
                </a:cxn>
                <a:cxn ang="0">
                  <a:pos x="408" y="147"/>
                </a:cxn>
                <a:cxn ang="0">
                  <a:pos x="441" y="135"/>
                </a:cxn>
                <a:cxn ang="0">
                  <a:pos x="460" y="118"/>
                </a:cxn>
                <a:cxn ang="0">
                  <a:pos x="486" y="114"/>
                </a:cxn>
                <a:cxn ang="0">
                  <a:pos x="503" y="113"/>
                </a:cxn>
                <a:cxn ang="0">
                  <a:pos x="482" y="90"/>
                </a:cxn>
              </a:cxnLst>
              <a:rect l="0" t="0" r="r" b="b"/>
              <a:pathLst>
                <a:path w="503" h="215">
                  <a:moveTo>
                    <a:pt x="482" y="90"/>
                  </a:moveTo>
                  <a:lnTo>
                    <a:pt x="482" y="90"/>
                  </a:lnTo>
                  <a:lnTo>
                    <a:pt x="477" y="87"/>
                  </a:lnTo>
                  <a:lnTo>
                    <a:pt x="473" y="87"/>
                  </a:lnTo>
                  <a:lnTo>
                    <a:pt x="469" y="88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4"/>
                  </a:lnTo>
                  <a:lnTo>
                    <a:pt x="465" y="94"/>
                  </a:lnTo>
                  <a:lnTo>
                    <a:pt x="462" y="94"/>
                  </a:lnTo>
                  <a:lnTo>
                    <a:pt x="458" y="91"/>
                  </a:lnTo>
                  <a:lnTo>
                    <a:pt x="450" y="90"/>
                  </a:lnTo>
                  <a:lnTo>
                    <a:pt x="450" y="90"/>
                  </a:lnTo>
                  <a:lnTo>
                    <a:pt x="445" y="91"/>
                  </a:lnTo>
                  <a:lnTo>
                    <a:pt x="442" y="93"/>
                  </a:lnTo>
                  <a:lnTo>
                    <a:pt x="439" y="93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2" y="86"/>
                  </a:lnTo>
                  <a:lnTo>
                    <a:pt x="433" y="83"/>
                  </a:lnTo>
                  <a:lnTo>
                    <a:pt x="436" y="81"/>
                  </a:lnTo>
                  <a:lnTo>
                    <a:pt x="438" y="73"/>
                  </a:lnTo>
                  <a:lnTo>
                    <a:pt x="450" y="47"/>
                  </a:lnTo>
                  <a:lnTo>
                    <a:pt x="450" y="47"/>
                  </a:lnTo>
                  <a:lnTo>
                    <a:pt x="445" y="46"/>
                  </a:lnTo>
                  <a:lnTo>
                    <a:pt x="439" y="46"/>
                  </a:lnTo>
                  <a:lnTo>
                    <a:pt x="439" y="46"/>
                  </a:lnTo>
                  <a:lnTo>
                    <a:pt x="435" y="47"/>
                  </a:lnTo>
                  <a:lnTo>
                    <a:pt x="431" y="47"/>
                  </a:lnTo>
                  <a:lnTo>
                    <a:pt x="428" y="46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22" y="42"/>
                  </a:lnTo>
                  <a:lnTo>
                    <a:pt x="416" y="40"/>
                  </a:lnTo>
                  <a:lnTo>
                    <a:pt x="409" y="42"/>
                  </a:lnTo>
                  <a:lnTo>
                    <a:pt x="405" y="43"/>
                  </a:lnTo>
                  <a:lnTo>
                    <a:pt x="405" y="43"/>
                  </a:lnTo>
                  <a:lnTo>
                    <a:pt x="398" y="46"/>
                  </a:lnTo>
                  <a:lnTo>
                    <a:pt x="394" y="49"/>
                  </a:lnTo>
                  <a:lnTo>
                    <a:pt x="392" y="52"/>
                  </a:lnTo>
                  <a:lnTo>
                    <a:pt x="392" y="52"/>
                  </a:lnTo>
                  <a:lnTo>
                    <a:pt x="391" y="53"/>
                  </a:lnTo>
                  <a:lnTo>
                    <a:pt x="386" y="54"/>
                  </a:lnTo>
                  <a:lnTo>
                    <a:pt x="384" y="54"/>
                  </a:lnTo>
                  <a:lnTo>
                    <a:pt x="379" y="56"/>
                  </a:lnTo>
                  <a:lnTo>
                    <a:pt x="379" y="56"/>
                  </a:lnTo>
                  <a:lnTo>
                    <a:pt x="375" y="57"/>
                  </a:lnTo>
                  <a:lnTo>
                    <a:pt x="368" y="59"/>
                  </a:lnTo>
                  <a:lnTo>
                    <a:pt x="362" y="60"/>
                  </a:lnTo>
                  <a:lnTo>
                    <a:pt x="359" y="61"/>
                  </a:lnTo>
                  <a:lnTo>
                    <a:pt x="359" y="61"/>
                  </a:lnTo>
                  <a:lnTo>
                    <a:pt x="355" y="61"/>
                  </a:lnTo>
                  <a:lnTo>
                    <a:pt x="349" y="63"/>
                  </a:lnTo>
                  <a:lnTo>
                    <a:pt x="342" y="61"/>
                  </a:lnTo>
                  <a:lnTo>
                    <a:pt x="338" y="61"/>
                  </a:lnTo>
                  <a:lnTo>
                    <a:pt x="338" y="61"/>
                  </a:lnTo>
                  <a:lnTo>
                    <a:pt x="334" y="60"/>
                  </a:lnTo>
                  <a:lnTo>
                    <a:pt x="327" y="60"/>
                  </a:lnTo>
                  <a:lnTo>
                    <a:pt x="321" y="59"/>
                  </a:lnTo>
                  <a:lnTo>
                    <a:pt x="318" y="59"/>
                  </a:lnTo>
                  <a:lnTo>
                    <a:pt x="317" y="57"/>
                  </a:lnTo>
                  <a:lnTo>
                    <a:pt x="317" y="57"/>
                  </a:lnTo>
                  <a:lnTo>
                    <a:pt x="315" y="54"/>
                  </a:lnTo>
                  <a:lnTo>
                    <a:pt x="312" y="53"/>
                  </a:lnTo>
                  <a:lnTo>
                    <a:pt x="310" y="50"/>
                  </a:lnTo>
                  <a:lnTo>
                    <a:pt x="308" y="49"/>
                  </a:lnTo>
                  <a:lnTo>
                    <a:pt x="308" y="49"/>
                  </a:lnTo>
                  <a:lnTo>
                    <a:pt x="308" y="47"/>
                  </a:lnTo>
                  <a:lnTo>
                    <a:pt x="307" y="46"/>
                  </a:lnTo>
                  <a:lnTo>
                    <a:pt x="303" y="44"/>
                  </a:lnTo>
                  <a:lnTo>
                    <a:pt x="298" y="43"/>
                  </a:lnTo>
                  <a:lnTo>
                    <a:pt x="295" y="42"/>
                  </a:lnTo>
                  <a:lnTo>
                    <a:pt x="295" y="42"/>
                  </a:lnTo>
                  <a:lnTo>
                    <a:pt x="293" y="40"/>
                  </a:lnTo>
                  <a:lnTo>
                    <a:pt x="290" y="39"/>
                  </a:lnTo>
                  <a:lnTo>
                    <a:pt x="283" y="39"/>
                  </a:lnTo>
                  <a:lnTo>
                    <a:pt x="283" y="39"/>
                  </a:lnTo>
                  <a:lnTo>
                    <a:pt x="280" y="39"/>
                  </a:lnTo>
                  <a:lnTo>
                    <a:pt x="275" y="37"/>
                  </a:lnTo>
                  <a:lnTo>
                    <a:pt x="268" y="36"/>
                  </a:lnTo>
                  <a:lnTo>
                    <a:pt x="268" y="36"/>
                  </a:lnTo>
                  <a:lnTo>
                    <a:pt x="261" y="36"/>
                  </a:lnTo>
                  <a:lnTo>
                    <a:pt x="254" y="37"/>
                  </a:lnTo>
                  <a:lnTo>
                    <a:pt x="254" y="37"/>
                  </a:lnTo>
                  <a:lnTo>
                    <a:pt x="251" y="37"/>
                  </a:lnTo>
                  <a:lnTo>
                    <a:pt x="248" y="40"/>
                  </a:lnTo>
                  <a:lnTo>
                    <a:pt x="243" y="43"/>
                  </a:lnTo>
                  <a:lnTo>
                    <a:pt x="243" y="43"/>
                  </a:lnTo>
                  <a:lnTo>
                    <a:pt x="238" y="42"/>
                  </a:lnTo>
                  <a:lnTo>
                    <a:pt x="234" y="40"/>
                  </a:lnTo>
                  <a:lnTo>
                    <a:pt x="230" y="39"/>
                  </a:lnTo>
                  <a:lnTo>
                    <a:pt x="229" y="39"/>
                  </a:lnTo>
                  <a:lnTo>
                    <a:pt x="229" y="39"/>
                  </a:lnTo>
                  <a:lnTo>
                    <a:pt x="226" y="39"/>
                  </a:lnTo>
                  <a:lnTo>
                    <a:pt x="223" y="36"/>
                  </a:lnTo>
                  <a:lnTo>
                    <a:pt x="219" y="32"/>
                  </a:lnTo>
                  <a:lnTo>
                    <a:pt x="219" y="32"/>
                  </a:lnTo>
                  <a:lnTo>
                    <a:pt x="217" y="29"/>
                  </a:lnTo>
                  <a:lnTo>
                    <a:pt x="217" y="24"/>
                  </a:lnTo>
                  <a:lnTo>
                    <a:pt x="217" y="20"/>
                  </a:lnTo>
                  <a:lnTo>
                    <a:pt x="216" y="17"/>
                  </a:lnTo>
                  <a:lnTo>
                    <a:pt x="216" y="17"/>
                  </a:lnTo>
                  <a:lnTo>
                    <a:pt x="213" y="16"/>
                  </a:lnTo>
                  <a:lnTo>
                    <a:pt x="209" y="15"/>
                  </a:lnTo>
                  <a:lnTo>
                    <a:pt x="200" y="13"/>
                  </a:lnTo>
                  <a:lnTo>
                    <a:pt x="200" y="13"/>
                  </a:lnTo>
                  <a:lnTo>
                    <a:pt x="194" y="9"/>
                  </a:lnTo>
                  <a:lnTo>
                    <a:pt x="189" y="7"/>
                  </a:lnTo>
                  <a:lnTo>
                    <a:pt x="189" y="7"/>
                  </a:lnTo>
                  <a:lnTo>
                    <a:pt x="183" y="7"/>
                  </a:lnTo>
                  <a:lnTo>
                    <a:pt x="179" y="6"/>
                  </a:lnTo>
                  <a:lnTo>
                    <a:pt x="179" y="6"/>
                  </a:lnTo>
                  <a:lnTo>
                    <a:pt x="173" y="3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3" y="2"/>
                  </a:lnTo>
                  <a:lnTo>
                    <a:pt x="162" y="6"/>
                  </a:lnTo>
                  <a:lnTo>
                    <a:pt x="162" y="6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3" y="12"/>
                  </a:lnTo>
                  <a:lnTo>
                    <a:pt x="153" y="12"/>
                  </a:lnTo>
                  <a:lnTo>
                    <a:pt x="150" y="13"/>
                  </a:lnTo>
                  <a:lnTo>
                    <a:pt x="149" y="16"/>
                  </a:lnTo>
                  <a:lnTo>
                    <a:pt x="146" y="17"/>
                  </a:lnTo>
                  <a:lnTo>
                    <a:pt x="146" y="20"/>
                  </a:lnTo>
                  <a:lnTo>
                    <a:pt x="146" y="20"/>
                  </a:lnTo>
                  <a:lnTo>
                    <a:pt x="147" y="27"/>
                  </a:lnTo>
                  <a:lnTo>
                    <a:pt x="152" y="33"/>
                  </a:lnTo>
                  <a:lnTo>
                    <a:pt x="152" y="33"/>
                  </a:lnTo>
                  <a:lnTo>
                    <a:pt x="153" y="34"/>
                  </a:lnTo>
                  <a:lnTo>
                    <a:pt x="153" y="37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49" y="44"/>
                  </a:lnTo>
                  <a:lnTo>
                    <a:pt x="145" y="46"/>
                  </a:lnTo>
                  <a:lnTo>
                    <a:pt x="140" y="47"/>
                  </a:lnTo>
                  <a:lnTo>
                    <a:pt x="137" y="49"/>
                  </a:lnTo>
                  <a:lnTo>
                    <a:pt x="137" y="49"/>
                  </a:lnTo>
                  <a:lnTo>
                    <a:pt x="136" y="50"/>
                  </a:lnTo>
                  <a:lnTo>
                    <a:pt x="133" y="50"/>
                  </a:lnTo>
                  <a:lnTo>
                    <a:pt x="126" y="46"/>
                  </a:lnTo>
                  <a:lnTo>
                    <a:pt x="126" y="46"/>
                  </a:lnTo>
                  <a:lnTo>
                    <a:pt x="123" y="44"/>
                  </a:lnTo>
                  <a:lnTo>
                    <a:pt x="119" y="44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0" y="47"/>
                  </a:lnTo>
                  <a:lnTo>
                    <a:pt x="108" y="44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99" y="40"/>
                  </a:lnTo>
                  <a:lnTo>
                    <a:pt x="98" y="37"/>
                  </a:lnTo>
                  <a:lnTo>
                    <a:pt x="96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85" y="32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66" y="29"/>
                  </a:lnTo>
                  <a:lnTo>
                    <a:pt x="64" y="29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59" y="32"/>
                  </a:lnTo>
                  <a:lnTo>
                    <a:pt x="56" y="33"/>
                  </a:lnTo>
                  <a:lnTo>
                    <a:pt x="52" y="33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49" y="37"/>
                  </a:lnTo>
                  <a:lnTo>
                    <a:pt x="45" y="39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38" y="44"/>
                  </a:lnTo>
                  <a:lnTo>
                    <a:pt x="34" y="46"/>
                  </a:lnTo>
                  <a:lnTo>
                    <a:pt x="31" y="47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25" y="53"/>
                  </a:lnTo>
                  <a:lnTo>
                    <a:pt x="21" y="54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7" y="57"/>
                  </a:lnTo>
                  <a:lnTo>
                    <a:pt x="4" y="59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70"/>
                  </a:lnTo>
                  <a:lnTo>
                    <a:pt x="4" y="73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8" y="83"/>
                  </a:lnTo>
                  <a:lnTo>
                    <a:pt x="22" y="86"/>
                  </a:lnTo>
                  <a:lnTo>
                    <a:pt x="25" y="86"/>
                  </a:lnTo>
                  <a:lnTo>
                    <a:pt x="25" y="86"/>
                  </a:lnTo>
                  <a:lnTo>
                    <a:pt x="29" y="87"/>
                  </a:lnTo>
                  <a:lnTo>
                    <a:pt x="34" y="90"/>
                  </a:lnTo>
                  <a:lnTo>
                    <a:pt x="38" y="93"/>
                  </a:lnTo>
                  <a:lnTo>
                    <a:pt x="39" y="97"/>
                  </a:lnTo>
                  <a:lnTo>
                    <a:pt x="39" y="97"/>
                  </a:lnTo>
                  <a:lnTo>
                    <a:pt x="41" y="101"/>
                  </a:lnTo>
                  <a:lnTo>
                    <a:pt x="42" y="104"/>
                  </a:lnTo>
                  <a:lnTo>
                    <a:pt x="48" y="110"/>
                  </a:lnTo>
                  <a:lnTo>
                    <a:pt x="48" y="110"/>
                  </a:lnTo>
                  <a:lnTo>
                    <a:pt x="49" y="111"/>
                  </a:lnTo>
                  <a:lnTo>
                    <a:pt x="49" y="116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8"/>
                  </a:lnTo>
                  <a:lnTo>
                    <a:pt x="44" y="133"/>
                  </a:lnTo>
                  <a:lnTo>
                    <a:pt x="42" y="135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5" y="141"/>
                  </a:lnTo>
                  <a:lnTo>
                    <a:pt x="49" y="143"/>
                  </a:lnTo>
                  <a:lnTo>
                    <a:pt x="61" y="145"/>
                  </a:lnTo>
                  <a:lnTo>
                    <a:pt x="72" y="147"/>
                  </a:lnTo>
                  <a:lnTo>
                    <a:pt x="79" y="147"/>
                  </a:lnTo>
                  <a:lnTo>
                    <a:pt x="79" y="147"/>
                  </a:lnTo>
                  <a:lnTo>
                    <a:pt x="83" y="148"/>
                  </a:lnTo>
                  <a:lnTo>
                    <a:pt x="88" y="151"/>
                  </a:lnTo>
                  <a:lnTo>
                    <a:pt x="89" y="154"/>
                  </a:lnTo>
                  <a:lnTo>
                    <a:pt x="92" y="154"/>
                  </a:lnTo>
                  <a:lnTo>
                    <a:pt x="92" y="154"/>
                  </a:lnTo>
                  <a:lnTo>
                    <a:pt x="95" y="155"/>
                  </a:lnTo>
                  <a:lnTo>
                    <a:pt x="96" y="158"/>
                  </a:lnTo>
                  <a:lnTo>
                    <a:pt x="99" y="160"/>
                  </a:lnTo>
                  <a:lnTo>
                    <a:pt x="102" y="162"/>
                  </a:lnTo>
                  <a:lnTo>
                    <a:pt x="102" y="162"/>
                  </a:lnTo>
                  <a:lnTo>
                    <a:pt x="106" y="162"/>
                  </a:lnTo>
                  <a:lnTo>
                    <a:pt x="109" y="165"/>
                  </a:lnTo>
                  <a:lnTo>
                    <a:pt x="112" y="170"/>
                  </a:lnTo>
                  <a:lnTo>
                    <a:pt x="115" y="175"/>
                  </a:lnTo>
                  <a:lnTo>
                    <a:pt x="115" y="175"/>
                  </a:lnTo>
                  <a:lnTo>
                    <a:pt x="116" y="181"/>
                  </a:lnTo>
                  <a:lnTo>
                    <a:pt x="119" y="185"/>
                  </a:lnTo>
                  <a:lnTo>
                    <a:pt x="122" y="188"/>
                  </a:lnTo>
                  <a:lnTo>
                    <a:pt x="123" y="192"/>
                  </a:lnTo>
                  <a:lnTo>
                    <a:pt x="123" y="192"/>
                  </a:lnTo>
                  <a:lnTo>
                    <a:pt x="125" y="192"/>
                  </a:lnTo>
                  <a:lnTo>
                    <a:pt x="126" y="194"/>
                  </a:lnTo>
                  <a:lnTo>
                    <a:pt x="132" y="194"/>
                  </a:lnTo>
                  <a:lnTo>
                    <a:pt x="145" y="194"/>
                  </a:lnTo>
                  <a:lnTo>
                    <a:pt x="145" y="194"/>
                  </a:lnTo>
                  <a:lnTo>
                    <a:pt x="165" y="194"/>
                  </a:lnTo>
                  <a:lnTo>
                    <a:pt x="183" y="195"/>
                  </a:lnTo>
                  <a:lnTo>
                    <a:pt x="183" y="195"/>
                  </a:lnTo>
                  <a:lnTo>
                    <a:pt x="196" y="197"/>
                  </a:lnTo>
                  <a:lnTo>
                    <a:pt x="204" y="198"/>
                  </a:lnTo>
                  <a:lnTo>
                    <a:pt x="211" y="201"/>
                  </a:lnTo>
                  <a:lnTo>
                    <a:pt x="211" y="201"/>
                  </a:lnTo>
                  <a:lnTo>
                    <a:pt x="217" y="204"/>
                  </a:lnTo>
                  <a:lnTo>
                    <a:pt x="221" y="204"/>
                  </a:lnTo>
                  <a:lnTo>
                    <a:pt x="226" y="204"/>
                  </a:lnTo>
                  <a:lnTo>
                    <a:pt x="229" y="205"/>
                  </a:lnTo>
                  <a:lnTo>
                    <a:pt x="229" y="205"/>
                  </a:lnTo>
                  <a:lnTo>
                    <a:pt x="237" y="209"/>
                  </a:lnTo>
                  <a:lnTo>
                    <a:pt x="240" y="209"/>
                  </a:lnTo>
                  <a:lnTo>
                    <a:pt x="246" y="209"/>
                  </a:lnTo>
                  <a:lnTo>
                    <a:pt x="246" y="209"/>
                  </a:lnTo>
                  <a:lnTo>
                    <a:pt x="250" y="209"/>
                  </a:lnTo>
                  <a:lnTo>
                    <a:pt x="253" y="212"/>
                  </a:lnTo>
                  <a:lnTo>
                    <a:pt x="254" y="214"/>
                  </a:lnTo>
                  <a:lnTo>
                    <a:pt x="258" y="215"/>
                  </a:lnTo>
                  <a:lnTo>
                    <a:pt x="258" y="215"/>
                  </a:lnTo>
                  <a:lnTo>
                    <a:pt x="263" y="215"/>
                  </a:lnTo>
                  <a:lnTo>
                    <a:pt x="268" y="211"/>
                  </a:lnTo>
                  <a:lnTo>
                    <a:pt x="277" y="207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91" y="199"/>
                  </a:lnTo>
                  <a:lnTo>
                    <a:pt x="295" y="198"/>
                  </a:lnTo>
                  <a:lnTo>
                    <a:pt x="307" y="198"/>
                  </a:lnTo>
                  <a:lnTo>
                    <a:pt x="322" y="199"/>
                  </a:lnTo>
                  <a:lnTo>
                    <a:pt x="322" y="199"/>
                  </a:lnTo>
                  <a:lnTo>
                    <a:pt x="328" y="199"/>
                  </a:lnTo>
                  <a:lnTo>
                    <a:pt x="337" y="198"/>
                  </a:lnTo>
                  <a:lnTo>
                    <a:pt x="344" y="194"/>
                  </a:lnTo>
                  <a:lnTo>
                    <a:pt x="351" y="188"/>
                  </a:lnTo>
                  <a:lnTo>
                    <a:pt x="351" y="188"/>
                  </a:lnTo>
                  <a:lnTo>
                    <a:pt x="357" y="182"/>
                  </a:lnTo>
                  <a:lnTo>
                    <a:pt x="364" y="180"/>
                  </a:lnTo>
                  <a:lnTo>
                    <a:pt x="368" y="177"/>
                  </a:lnTo>
                  <a:lnTo>
                    <a:pt x="369" y="175"/>
                  </a:lnTo>
                  <a:lnTo>
                    <a:pt x="371" y="172"/>
                  </a:lnTo>
                  <a:lnTo>
                    <a:pt x="371" y="172"/>
                  </a:lnTo>
                  <a:lnTo>
                    <a:pt x="369" y="167"/>
                  </a:lnTo>
                  <a:lnTo>
                    <a:pt x="368" y="162"/>
                  </a:lnTo>
                  <a:lnTo>
                    <a:pt x="365" y="158"/>
                  </a:lnTo>
                  <a:lnTo>
                    <a:pt x="365" y="155"/>
                  </a:lnTo>
                  <a:lnTo>
                    <a:pt x="367" y="154"/>
                  </a:lnTo>
                  <a:lnTo>
                    <a:pt x="367" y="154"/>
                  </a:lnTo>
                  <a:lnTo>
                    <a:pt x="369" y="150"/>
                  </a:lnTo>
                  <a:lnTo>
                    <a:pt x="374" y="148"/>
                  </a:lnTo>
                  <a:lnTo>
                    <a:pt x="378" y="148"/>
                  </a:lnTo>
                  <a:lnTo>
                    <a:pt x="382" y="150"/>
                  </a:lnTo>
                  <a:lnTo>
                    <a:pt x="382" y="150"/>
                  </a:lnTo>
                  <a:lnTo>
                    <a:pt x="386" y="151"/>
                  </a:lnTo>
                  <a:lnTo>
                    <a:pt x="392" y="153"/>
                  </a:lnTo>
                  <a:lnTo>
                    <a:pt x="399" y="151"/>
                  </a:lnTo>
                  <a:lnTo>
                    <a:pt x="408" y="147"/>
                  </a:lnTo>
                  <a:lnTo>
                    <a:pt x="408" y="147"/>
                  </a:lnTo>
                  <a:lnTo>
                    <a:pt x="415" y="144"/>
                  </a:lnTo>
                  <a:lnTo>
                    <a:pt x="421" y="141"/>
                  </a:lnTo>
                  <a:lnTo>
                    <a:pt x="432" y="140"/>
                  </a:lnTo>
                  <a:lnTo>
                    <a:pt x="432" y="140"/>
                  </a:lnTo>
                  <a:lnTo>
                    <a:pt x="436" y="138"/>
                  </a:lnTo>
                  <a:lnTo>
                    <a:pt x="441" y="135"/>
                  </a:lnTo>
                  <a:lnTo>
                    <a:pt x="442" y="131"/>
                  </a:lnTo>
                  <a:lnTo>
                    <a:pt x="446" y="127"/>
                  </a:lnTo>
                  <a:lnTo>
                    <a:pt x="446" y="127"/>
                  </a:lnTo>
                  <a:lnTo>
                    <a:pt x="450" y="123"/>
                  </a:lnTo>
                  <a:lnTo>
                    <a:pt x="456" y="120"/>
                  </a:lnTo>
                  <a:lnTo>
                    <a:pt x="460" y="118"/>
                  </a:lnTo>
                  <a:lnTo>
                    <a:pt x="466" y="118"/>
                  </a:lnTo>
                  <a:lnTo>
                    <a:pt x="466" y="118"/>
                  </a:lnTo>
                  <a:lnTo>
                    <a:pt x="470" y="117"/>
                  </a:lnTo>
                  <a:lnTo>
                    <a:pt x="476" y="116"/>
                  </a:lnTo>
                  <a:lnTo>
                    <a:pt x="482" y="114"/>
                  </a:lnTo>
                  <a:lnTo>
                    <a:pt x="486" y="114"/>
                  </a:lnTo>
                  <a:lnTo>
                    <a:pt x="486" y="114"/>
                  </a:lnTo>
                  <a:lnTo>
                    <a:pt x="492" y="116"/>
                  </a:lnTo>
                  <a:lnTo>
                    <a:pt x="496" y="116"/>
                  </a:lnTo>
                  <a:lnTo>
                    <a:pt x="500" y="116"/>
                  </a:lnTo>
                  <a:lnTo>
                    <a:pt x="502" y="114"/>
                  </a:lnTo>
                  <a:lnTo>
                    <a:pt x="503" y="113"/>
                  </a:lnTo>
                  <a:lnTo>
                    <a:pt x="503" y="113"/>
                  </a:lnTo>
                  <a:lnTo>
                    <a:pt x="502" y="110"/>
                  </a:lnTo>
                  <a:lnTo>
                    <a:pt x="500" y="107"/>
                  </a:lnTo>
                  <a:lnTo>
                    <a:pt x="495" y="101"/>
                  </a:lnTo>
                  <a:lnTo>
                    <a:pt x="487" y="96"/>
                  </a:lnTo>
                  <a:lnTo>
                    <a:pt x="482" y="90"/>
                  </a:lnTo>
                  <a:lnTo>
                    <a:pt x="482" y="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1" name="Freeform 237">
              <a:extLst>
                <a:ext uri="{FF2B5EF4-FFF2-40B4-BE49-F238E27FC236}">
                  <a16:creationId xmlns:a16="http://schemas.microsoft.com/office/drawing/2014/main" id="{1EB15D2C-B1E8-257F-326C-6FA2C771F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718" y="3574287"/>
              <a:ext cx="11838" cy="3107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1" y="16"/>
                </a:cxn>
                <a:cxn ang="0">
                  <a:pos x="7" y="21"/>
                </a:cxn>
                <a:cxn ang="0">
                  <a:pos x="7" y="21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8" h="21">
                  <a:moveTo>
                    <a:pt x="4" y="0"/>
                  </a:moveTo>
                  <a:lnTo>
                    <a:pt x="4" y="0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2" name="Freeform 238">
              <a:extLst>
                <a:ext uri="{FF2B5EF4-FFF2-40B4-BE49-F238E27FC236}">
                  <a16:creationId xmlns:a16="http://schemas.microsoft.com/office/drawing/2014/main" id="{959F9F54-EEBC-D347-B1B6-CACFAFBF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480" y="3553570"/>
              <a:ext cx="34036" cy="99146"/>
            </a:xfrm>
            <a:custGeom>
              <a:avLst/>
              <a:gdLst/>
              <a:ahLst/>
              <a:cxnLst>
                <a:cxn ang="0">
                  <a:pos x="10" y="65"/>
                </a:cxn>
                <a:cxn ang="0">
                  <a:pos x="10" y="65"/>
                </a:cxn>
                <a:cxn ang="0">
                  <a:pos x="13" y="67"/>
                </a:cxn>
                <a:cxn ang="0">
                  <a:pos x="13" y="67"/>
                </a:cxn>
                <a:cxn ang="0">
                  <a:pos x="14" y="53"/>
                </a:cxn>
                <a:cxn ang="0">
                  <a:pos x="17" y="44"/>
                </a:cxn>
                <a:cxn ang="0">
                  <a:pos x="17" y="44"/>
                </a:cxn>
                <a:cxn ang="0">
                  <a:pos x="18" y="40"/>
                </a:cxn>
                <a:cxn ang="0">
                  <a:pos x="20" y="35"/>
                </a:cxn>
                <a:cxn ang="0">
                  <a:pos x="20" y="35"/>
                </a:cxn>
                <a:cxn ang="0">
                  <a:pos x="14" y="30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4" y="20"/>
                </a:cxn>
                <a:cxn ang="0">
                  <a:pos x="16" y="16"/>
                </a:cxn>
                <a:cxn ang="0">
                  <a:pos x="17" y="14"/>
                </a:cxn>
                <a:cxn ang="0">
                  <a:pos x="17" y="14"/>
                </a:cxn>
                <a:cxn ang="0">
                  <a:pos x="21" y="14"/>
                </a:cxn>
                <a:cxn ang="0">
                  <a:pos x="21" y="14"/>
                </a:cxn>
                <a:cxn ang="0">
                  <a:pos x="23" y="3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0" y="14"/>
                </a:cxn>
                <a:cxn ang="0">
                  <a:pos x="7" y="23"/>
                </a:cxn>
                <a:cxn ang="0">
                  <a:pos x="0" y="35"/>
                </a:cxn>
                <a:cxn ang="0">
                  <a:pos x="11" y="64"/>
                </a:cxn>
                <a:cxn ang="0">
                  <a:pos x="10" y="65"/>
                </a:cxn>
              </a:cxnLst>
              <a:rect l="0" t="0" r="r" b="b"/>
              <a:pathLst>
                <a:path w="23" h="67">
                  <a:moveTo>
                    <a:pt x="10" y="65"/>
                  </a:moveTo>
                  <a:lnTo>
                    <a:pt x="10" y="65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4" y="53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8" y="40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14" y="30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0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3" y="3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0" y="14"/>
                  </a:lnTo>
                  <a:lnTo>
                    <a:pt x="7" y="23"/>
                  </a:lnTo>
                  <a:lnTo>
                    <a:pt x="0" y="35"/>
                  </a:lnTo>
                  <a:lnTo>
                    <a:pt x="11" y="64"/>
                  </a:lnTo>
                  <a:lnTo>
                    <a:pt x="10" y="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3" name="Freeform 239">
              <a:extLst>
                <a:ext uri="{FF2B5EF4-FFF2-40B4-BE49-F238E27FC236}">
                  <a16:creationId xmlns:a16="http://schemas.microsoft.com/office/drawing/2014/main" id="{52220DDA-2CC2-599E-20D2-E2EB01955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718" y="3550611"/>
              <a:ext cx="99146" cy="109504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62" y="0"/>
                </a:cxn>
                <a:cxn ang="0">
                  <a:pos x="41" y="10"/>
                </a:cxn>
                <a:cxn ang="0">
                  <a:pos x="41" y="10"/>
                </a:cxn>
                <a:cxn ang="0">
                  <a:pos x="37" y="12"/>
                </a:cxn>
                <a:cxn ang="0">
                  <a:pos x="33" y="15"/>
                </a:cxn>
                <a:cxn ang="0">
                  <a:pos x="27" y="19"/>
                </a:cxn>
                <a:cxn ang="0">
                  <a:pos x="11" y="1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8" y="19"/>
                </a:cxn>
                <a:cxn ang="0">
                  <a:pos x="8" y="19"/>
                </a:cxn>
                <a:cxn ang="0">
                  <a:pos x="7" y="32"/>
                </a:cxn>
                <a:cxn ang="0">
                  <a:pos x="5" y="40"/>
                </a:cxn>
                <a:cxn ang="0">
                  <a:pos x="4" y="46"/>
                </a:cxn>
                <a:cxn ang="0">
                  <a:pos x="4" y="46"/>
                </a:cxn>
                <a:cxn ang="0">
                  <a:pos x="1" y="55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7" y="73"/>
                </a:cxn>
                <a:cxn ang="0">
                  <a:pos x="14" y="74"/>
                </a:cxn>
                <a:cxn ang="0">
                  <a:pos x="14" y="74"/>
                </a:cxn>
                <a:cxn ang="0">
                  <a:pos x="18" y="74"/>
                </a:cxn>
                <a:cxn ang="0">
                  <a:pos x="23" y="72"/>
                </a:cxn>
                <a:cxn ang="0">
                  <a:pos x="25" y="69"/>
                </a:cxn>
                <a:cxn ang="0">
                  <a:pos x="27" y="66"/>
                </a:cxn>
                <a:cxn ang="0">
                  <a:pos x="27" y="66"/>
                </a:cxn>
                <a:cxn ang="0">
                  <a:pos x="27" y="63"/>
                </a:cxn>
                <a:cxn ang="0">
                  <a:pos x="30" y="62"/>
                </a:cxn>
                <a:cxn ang="0">
                  <a:pos x="37" y="60"/>
                </a:cxn>
                <a:cxn ang="0">
                  <a:pos x="37" y="60"/>
                </a:cxn>
                <a:cxn ang="0">
                  <a:pos x="40" y="60"/>
                </a:cxn>
                <a:cxn ang="0">
                  <a:pos x="41" y="57"/>
                </a:cxn>
                <a:cxn ang="0">
                  <a:pos x="44" y="56"/>
                </a:cxn>
                <a:cxn ang="0">
                  <a:pos x="45" y="53"/>
                </a:cxn>
                <a:cxn ang="0">
                  <a:pos x="45" y="53"/>
                </a:cxn>
                <a:cxn ang="0">
                  <a:pos x="47" y="52"/>
                </a:cxn>
                <a:cxn ang="0">
                  <a:pos x="45" y="50"/>
                </a:cxn>
                <a:cxn ang="0">
                  <a:pos x="42" y="46"/>
                </a:cxn>
                <a:cxn ang="0">
                  <a:pos x="38" y="42"/>
                </a:cxn>
                <a:cxn ang="0">
                  <a:pos x="34" y="39"/>
                </a:cxn>
                <a:cxn ang="0">
                  <a:pos x="34" y="39"/>
                </a:cxn>
                <a:cxn ang="0">
                  <a:pos x="33" y="39"/>
                </a:cxn>
                <a:cxn ang="0">
                  <a:pos x="33" y="37"/>
                </a:cxn>
                <a:cxn ang="0">
                  <a:pos x="35" y="35"/>
                </a:cxn>
                <a:cxn ang="0">
                  <a:pos x="41" y="30"/>
                </a:cxn>
                <a:cxn ang="0">
                  <a:pos x="50" y="29"/>
                </a:cxn>
                <a:cxn ang="0">
                  <a:pos x="50" y="29"/>
                </a:cxn>
                <a:cxn ang="0">
                  <a:pos x="57" y="28"/>
                </a:cxn>
                <a:cxn ang="0">
                  <a:pos x="60" y="26"/>
                </a:cxn>
                <a:cxn ang="0">
                  <a:pos x="62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2" y="0"/>
                </a:cxn>
                <a:cxn ang="0">
                  <a:pos x="62" y="0"/>
                </a:cxn>
              </a:cxnLst>
              <a:rect l="0" t="0" r="r" b="b"/>
              <a:pathLst>
                <a:path w="67" h="74">
                  <a:moveTo>
                    <a:pt x="62" y="0"/>
                  </a:moveTo>
                  <a:lnTo>
                    <a:pt x="62" y="0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37" y="12"/>
                  </a:lnTo>
                  <a:lnTo>
                    <a:pt x="33" y="15"/>
                  </a:lnTo>
                  <a:lnTo>
                    <a:pt x="27" y="19"/>
                  </a:lnTo>
                  <a:lnTo>
                    <a:pt x="11" y="1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7" y="32"/>
                  </a:lnTo>
                  <a:lnTo>
                    <a:pt x="5" y="40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1" y="55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7" y="73"/>
                  </a:lnTo>
                  <a:lnTo>
                    <a:pt x="14" y="74"/>
                  </a:lnTo>
                  <a:lnTo>
                    <a:pt x="14" y="74"/>
                  </a:lnTo>
                  <a:lnTo>
                    <a:pt x="18" y="74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7" y="63"/>
                  </a:lnTo>
                  <a:lnTo>
                    <a:pt x="30" y="62"/>
                  </a:lnTo>
                  <a:lnTo>
                    <a:pt x="37" y="60"/>
                  </a:lnTo>
                  <a:lnTo>
                    <a:pt x="37" y="60"/>
                  </a:lnTo>
                  <a:lnTo>
                    <a:pt x="40" y="60"/>
                  </a:lnTo>
                  <a:lnTo>
                    <a:pt x="41" y="57"/>
                  </a:lnTo>
                  <a:lnTo>
                    <a:pt x="44" y="56"/>
                  </a:lnTo>
                  <a:lnTo>
                    <a:pt x="45" y="53"/>
                  </a:lnTo>
                  <a:lnTo>
                    <a:pt x="45" y="53"/>
                  </a:lnTo>
                  <a:lnTo>
                    <a:pt x="47" y="52"/>
                  </a:lnTo>
                  <a:lnTo>
                    <a:pt x="45" y="50"/>
                  </a:lnTo>
                  <a:lnTo>
                    <a:pt x="42" y="46"/>
                  </a:lnTo>
                  <a:lnTo>
                    <a:pt x="38" y="42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5"/>
                  </a:lnTo>
                  <a:lnTo>
                    <a:pt x="41" y="30"/>
                  </a:lnTo>
                  <a:lnTo>
                    <a:pt x="50" y="29"/>
                  </a:lnTo>
                  <a:lnTo>
                    <a:pt x="50" y="29"/>
                  </a:lnTo>
                  <a:lnTo>
                    <a:pt x="57" y="28"/>
                  </a:lnTo>
                  <a:lnTo>
                    <a:pt x="60" y="26"/>
                  </a:lnTo>
                  <a:lnTo>
                    <a:pt x="62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2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4" name="Freeform 240">
              <a:extLst>
                <a:ext uri="{FF2B5EF4-FFF2-40B4-BE49-F238E27FC236}">
                  <a16:creationId xmlns:a16="http://schemas.microsoft.com/office/drawing/2014/main" id="{4DB5FA7D-B87E-D662-CEF3-536E05319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396" y="3281290"/>
              <a:ext cx="258962" cy="109504"/>
            </a:xfrm>
            <a:custGeom>
              <a:avLst/>
              <a:gdLst/>
              <a:ahLst/>
              <a:cxnLst>
                <a:cxn ang="0">
                  <a:pos x="157" y="10"/>
                </a:cxn>
                <a:cxn ang="0">
                  <a:pos x="147" y="10"/>
                </a:cxn>
                <a:cxn ang="0">
                  <a:pos x="113" y="6"/>
                </a:cxn>
                <a:cxn ang="0">
                  <a:pos x="100" y="7"/>
                </a:cxn>
                <a:cxn ang="0">
                  <a:pos x="84" y="2"/>
                </a:cxn>
                <a:cxn ang="0">
                  <a:pos x="69" y="3"/>
                </a:cxn>
                <a:cxn ang="0">
                  <a:pos x="67" y="7"/>
                </a:cxn>
                <a:cxn ang="0">
                  <a:pos x="59" y="13"/>
                </a:cxn>
                <a:cxn ang="0">
                  <a:pos x="46" y="7"/>
                </a:cxn>
                <a:cxn ang="0">
                  <a:pos x="32" y="9"/>
                </a:cxn>
                <a:cxn ang="0">
                  <a:pos x="30" y="15"/>
                </a:cxn>
                <a:cxn ang="0">
                  <a:pos x="22" y="22"/>
                </a:cxn>
                <a:cxn ang="0">
                  <a:pos x="16" y="30"/>
                </a:cxn>
                <a:cxn ang="0">
                  <a:pos x="22" y="36"/>
                </a:cxn>
                <a:cxn ang="0">
                  <a:pos x="33" y="37"/>
                </a:cxn>
                <a:cxn ang="0">
                  <a:pos x="36" y="35"/>
                </a:cxn>
                <a:cxn ang="0">
                  <a:pos x="50" y="40"/>
                </a:cxn>
                <a:cxn ang="0">
                  <a:pos x="60" y="49"/>
                </a:cxn>
                <a:cxn ang="0">
                  <a:pos x="52" y="52"/>
                </a:cxn>
                <a:cxn ang="0">
                  <a:pos x="49" y="56"/>
                </a:cxn>
                <a:cxn ang="0">
                  <a:pos x="37" y="56"/>
                </a:cxn>
                <a:cxn ang="0">
                  <a:pos x="30" y="57"/>
                </a:cxn>
                <a:cxn ang="0">
                  <a:pos x="12" y="59"/>
                </a:cxn>
                <a:cxn ang="0">
                  <a:pos x="0" y="66"/>
                </a:cxn>
                <a:cxn ang="0">
                  <a:pos x="0" y="70"/>
                </a:cxn>
                <a:cxn ang="0">
                  <a:pos x="17" y="69"/>
                </a:cxn>
                <a:cxn ang="0">
                  <a:pos x="23" y="70"/>
                </a:cxn>
                <a:cxn ang="0">
                  <a:pos x="32" y="70"/>
                </a:cxn>
                <a:cxn ang="0">
                  <a:pos x="37" y="72"/>
                </a:cxn>
                <a:cxn ang="0">
                  <a:pos x="44" y="74"/>
                </a:cxn>
                <a:cxn ang="0">
                  <a:pos x="50" y="74"/>
                </a:cxn>
                <a:cxn ang="0">
                  <a:pos x="71" y="73"/>
                </a:cxn>
                <a:cxn ang="0">
                  <a:pos x="74" y="64"/>
                </a:cxn>
                <a:cxn ang="0">
                  <a:pos x="76" y="62"/>
                </a:cxn>
                <a:cxn ang="0">
                  <a:pos x="84" y="59"/>
                </a:cxn>
                <a:cxn ang="0">
                  <a:pos x="90" y="54"/>
                </a:cxn>
                <a:cxn ang="0">
                  <a:pos x="97" y="52"/>
                </a:cxn>
                <a:cxn ang="0">
                  <a:pos x="104" y="54"/>
                </a:cxn>
                <a:cxn ang="0">
                  <a:pos x="110" y="54"/>
                </a:cxn>
                <a:cxn ang="0">
                  <a:pos x="120" y="49"/>
                </a:cxn>
                <a:cxn ang="0">
                  <a:pos x="125" y="43"/>
                </a:cxn>
                <a:cxn ang="0">
                  <a:pos x="138" y="44"/>
                </a:cxn>
                <a:cxn ang="0">
                  <a:pos x="147" y="37"/>
                </a:cxn>
                <a:cxn ang="0">
                  <a:pos x="153" y="33"/>
                </a:cxn>
                <a:cxn ang="0">
                  <a:pos x="167" y="26"/>
                </a:cxn>
                <a:cxn ang="0">
                  <a:pos x="174" y="22"/>
                </a:cxn>
                <a:cxn ang="0">
                  <a:pos x="171" y="17"/>
                </a:cxn>
                <a:cxn ang="0">
                  <a:pos x="161" y="15"/>
                </a:cxn>
              </a:cxnLst>
              <a:rect l="0" t="0" r="r" b="b"/>
              <a:pathLst>
                <a:path w="175" h="74">
                  <a:moveTo>
                    <a:pt x="161" y="15"/>
                  </a:moveTo>
                  <a:lnTo>
                    <a:pt x="161" y="15"/>
                  </a:lnTo>
                  <a:lnTo>
                    <a:pt x="157" y="10"/>
                  </a:lnTo>
                  <a:lnTo>
                    <a:pt x="154" y="10"/>
                  </a:lnTo>
                  <a:lnTo>
                    <a:pt x="151" y="10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25" y="7"/>
                  </a:lnTo>
                  <a:lnTo>
                    <a:pt x="113" y="6"/>
                  </a:lnTo>
                  <a:lnTo>
                    <a:pt x="106" y="7"/>
                  </a:lnTo>
                  <a:lnTo>
                    <a:pt x="106" y="7"/>
                  </a:lnTo>
                  <a:lnTo>
                    <a:pt x="100" y="7"/>
                  </a:lnTo>
                  <a:lnTo>
                    <a:pt x="94" y="6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0" y="0"/>
                  </a:lnTo>
                  <a:lnTo>
                    <a:pt x="74" y="2"/>
                  </a:lnTo>
                  <a:lnTo>
                    <a:pt x="69" y="3"/>
                  </a:lnTo>
                  <a:lnTo>
                    <a:pt x="67" y="6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6" y="12"/>
                  </a:lnTo>
                  <a:lnTo>
                    <a:pt x="63" y="13"/>
                  </a:lnTo>
                  <a:lnTo>
                    <a:pt x="59" y="13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6" y="7"/>
                  </a:lnTo>
                  <a:lnTo>
                    <a:pt x="39" y="7"/>
                  </a:lnTo>
                  <a:lnTo>
                    <a:pt x="33" y="7"/>
                  </a:lnTo>
                  <a:lnTo>
                    <a:pt x="32" y="9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9" y="25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9" y="3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4" y="37"/>
                  </a:lnTo>
                  <a:lnTo>
                    <a:pt x="29" y="39"/>
                  </a:lnTo>
                  <a:lnTo>
                    <a:pt x="33" y="37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6" y="35"/>
                  </a:lnTo>
                  <a:lnTo>
                    <a:pt x="37" y="35"/>
                  </a:lnTo>
                  <a:lnTo>
                    <a:pt x="43" y="36"/>
                  </a:lnTo>
                  <a:lnTo>
                    <a:pt x="50" y="40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0" y="49"/>
                  </a:lnTo>
                  <a:lnTo>
                    <a:pt x="57" y="50"/>
                  </a:lnTo>
                  <a:lnTo>
                    <a:pt x="53" y="50"/>
                  </a:lnTo>
                  <a:lnTo>
                    <a:pt x="52" y="52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49" y="56"/>
                  </a:lnTo>
                  <a:lnTo>
                    <a:pt x="47" y="56"/>
                  </a:lnTo>
                  <a:lnTo>
                    <a:pt x="42" y="56"/>
                  </a:lnTo>
                  <a:lnTo>
                    <a:pt x="37" y="56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0" y="57"/>
                  </a:lnTo>
                  <a:lnTo>
                    <a:pt x="23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7" y="60"/>
                  </a:lnTo>
                  <a:lnTo>
                    <a:pt x="3" y="63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3" y="70"/>
                  </a:lnTo>
                  <a:lnTo>
                    <a:pt x="9" y="70"/>
                  </a:lnTo>
                  <a:lnTo>
                    <a:pt x="17" y="69"/>
                  </a:lnTo>
                  <a:lnTo>
                    <a:pt x="20" y="70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4" y="72"/>
                  </a:lnTo>
                  <a:lnTo>
                    <a:pt x="27" y="72"/>
                  </a:lnTo>
                  <a:lnTo>
                    <a:pt x="32" y="70"/>
                  </a:lnTo>
                  <a:lnTo>
                    <a:pt x="34" y="70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40" y="73"/>
                  </a:lnTo>
                  <a:lnTo>
                    <a:pt x="44" y="74"/>
                  </a:lnTo>
                  <a:lnTo>
                    <a:pt x="47" y="7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6" y="74"/>
                  </a:lnTo>
                  <a:lnTo>
                    <a:pt x="61" y="74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69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3"/>
                  </a:lnTo>
                  <a:lnTo>
                    <a:pt x="76" y="62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4" y="59"/>
                  </a:lnTo>
                  <a:lnTo>
                    <a:pt x="86" y="57"/>
                  </a:lnTo>
                  <a:lnTo>
                    <a:pt x="88" y="56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4" y="53"/>
                  </a:lnTo>
                  <a:lnTo>
                    <a:pt x="97" y="52"/>
                  </a:lnTo>
                  <a:lnTo>
                    <a:pt x="100" y="52"/>
                  </a:lnTo>
                  <a:lnTo>
                    <a:pt x="100" y="52"/>
                  </a:lnTo>
                  <a:lnTo>
                    <a:pt x="104" y="54"/>
                  </a:lnTo>
                  <a:lnTo>
                    <a:pt x="107" y="5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14" y="53"/>
                  </a:lnTo>
                  <a:lnTo>
                    <a:pt x="116" y="52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23" y="44"/>
                  </a:lnTo>
                  <a:lnTo>
                    <a:pt x="125" y="43"/>
                  </a:lnTo>
                  <a:lnTo>
                    <a:pt x="134" y="44"/>
                  </a:lnTo>
                  <a:lnTo>
                    <a:pt x="134" y="44"/>
                  </a:lnTo>
                  <a:lnTo>
                    <a:pt x="138" y="44"/>
                  </a:lnTo>
                  <a:lnTo>
                    <a:pt x="143" y="43"/>
                  </a:lnTo>
                  <a:lnTo>
                    <a:pt x="145" y="40"/>
                  </a:lnTo>
                  <a:lnTo>
                    <a:pt x="147" y="37"/>
                  </a:lnTo>
                  <a:lnTo>
                    <a:pt x="147" y="37"/>
                  </a:lnTo>
                  <a:lnTo>
                    <a:pt x="148" y="35"/>
                  </a:lnTo>
                  <a:lnTo>
                    <a:pt x="153" y="33"/>
                  </a:lnTo>
                  <a:lnTo>
                    <a:pt x="160" y="30"/>
                  </a:lnTo>
                  <a:lnTo>
                    <a:pt x="160" y="30"/>
                  </a:lnTo>
                  <a:lnTo>
                    <a:pt x="167" y="26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2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1" y="17"/>
                  </a:lnTo>
                  <a:lnTo>
                    <a:pt x="168" y="17"/>
                  </a:lnTo>
                  <a:lnTo>
                    <a:pt x="165" y="16"/>
                  </a:lnTo>
                  <a:lnTo>
                    <a:pt x="161" y="15"/>
                  </a:lnTo>
                  <a:lnTo>
                    <a:pt x="161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5" name="Freeform 241">
              <a:extLst>
                <a:ext uri="{FF2B5EF4-FFF2-40B4-BE49-F238E27FC236}">
                  <a16:creationId xmlns:a16="http://schemas.microsoft.com/office/drawing/2014/main" id="{C0D4217C-C370-30EB-E48E-04716E0E3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620" y="3266492"/>
              <a:ext cx="161297" cy="73989"/>
            </a:xfrm>
            <a:custGeom>
              <a:avLst/>
              <a:gdLst/>
              <a:ahLst/>
              <a:cxnLst>
                <a:cxn ang="0">
                  <a:pos x="45" y="39"/>
                </a:cxn>
                <a:cxn ang="0">
                  <a:pos x="50" y="40"/>
                </a:cxn>
                <a:cxn ang="0">
                  <a:pos x="56" y="49"/>
                </a:cxn>
                <a:cxn ang="0">
                  <a:pos x="56" y="49"/>
                </a:cxn>
                <a:cxn ang="0">
                  <a:pos x="72" y="46"/>
                </a:cxn>
                <a:cxn ang="0">
                  <a:pos x="86" y="47"/>
                </a:cxn>
                <a:cxn ang="0">
                  <a:pos x="86" y="46"/>
                </a:cxn>
                <a:cxn ang="0">
                  <a:pos x="86" y="45"/>
                </a:cxn>
                <a:cxn ang="0">
                  <a:pos x="90" y="43"/>
                </a:cxn>
                <a:cxn ang="0">
                  <a:pos x="97" y="47"/>
                </a:cxn>
                <a:cxn ang="0">
                  <a:pos x="103" y="50"/>
                </a:cxn>
                <a:cxn ang="0">
                  <a:pos x="109" y="49"/>
                </a:cxn>
                <a:cxn ang="0">
                  <a:pos x="109" y="46"/>
                </a:cxn>
                <a:cxn ang="0">
                  <a:pos x="104" y="42"/>
                </a:cxn>
                <a:cxn ang="0">
                  <a:pos x="104" y="39"/>
                </a:cxn>
                <a:cxn ang="0">
                  <a:pos x="107" y="35"/>
                </a:cxn>
                <a:cxn ang="0">
                  <a:pos x="97" y="30"/>
                </a:cxn>
                <a:cxn ang="0">
                  <a:pos x="96" y="29"/>
                </a:cxn>
                <a:cxn ang="0">
                  <a:pos x="94" y="22"/>
                </a:cxn>
                <a:cxn ang="0">
                  <a:pos x="92" y="20"/>
                </a:cxn>
                <a:cxn ang="0">
                  <a:pos x="86" y="17"/>
                </a:cxn>
                <a:cxn ang="0">
                  <a:pos x="79" y="19"/>
                </a:cxn>
                <a:cxn ang="0">
                  <a:pos x="70" y="20"/>
                </a:cxn>
                <a:cxn ang="0">
                  <a:pos x="67" y="20"/>
                </a:cxn>
                <a:cxn ang="0">
                  <a:pos x="63" y="16"/>
                </a:cxn>
                <a:cxn ang="0">
                  <a:pos x="60" y="15"/>
                </a:cxn>
                <a:cxn ang="0">
                  <a:pos x="55" y="13"/>
                </a:cxn>
                <a:cxn ang="0">
                  <a:pos x="50" y="9"/>
                </a:cxn>
                <a:cxn ang="0">
                  <a:pos x="39" y="8"/>
                </a:cxn>
                <a:cxn ang="0">
                  <a:pos x="25" y="6"/>
                </a:cxn>
                <a:cxn ang="0">
                  <a:pos x="16" y="2"/>
                </a:cxn>
                <a:cxn ang="0">
                  <a:pos x="6" y="0"/>
                </a:cxn>
                <a:cxn ang="0">
                  <a:pos x="0" y="3"/>
                </a:cxn>
                <a:cxn ang="0">
                  <a:pos x="8" y="8"/>
                </a:cxn>
                <a:cxn ang="0">
                  <a:pos x="22" y="12"/>
                </a:cxn>
                <a:cxn ang="0">
                  <a:pos x="25" y="17"/>
                </a:cxn>
                <a:cxn ang="0">
                  <a:pos x="27" y="23"/>
                </a:cxn>
                <a:cxn ang="0">
                  <a:pos x="32" y="29"/>
                </a:cxn>
                <a:cxn ang="0">
                  <a:pos x="30" y="35"/>
                </a:cxn>
                <a:cxn ang="0">
                  <a:pos x="27" y="40"/>
                </a:cxn>
                <a:cxn ang="0">
                  <a:pos x="37" y="40"/>
                </a:cxn>
                <a:cxn ang="0">
                  <a:pos x="45" y="39"/>
                </a:cxn>
              </a:cxnLst>
              <a:rect l="0" t="0" r="r" b="b"/>
              <a:pathLst>
                <a:path w="109" h="50">
                  <a:moveTo>
                    <a:pt x="45" y="39"/>
                  </a:moveTo>
                  <a:lnTo>
                    <a:pt x="45" y="39"/>
                  </a:lnTo>
                  <a:lnTo>
                    <a:pt x="47" y="39"/>
                  </a:lnTo>
                  <a:lnTo>
                    <a:pt x="50" y="40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72" y="46"/>
                  </a:lnTo>
                  <a:lnTo>
                    <a:pt x="72" y="46"/>
                  </a:lnTo>
                  <a:lnTo>
                    <a:pt x="79" y="46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86" y="46"/>
                  </a:lnTo>
                  <a:lnTo>
                    <a:pt x="86" y="45"/>
                  </a:lnTo>
                  <a:lnTo>
                    <a:pt x="86" y="45"/>
                  </a:lnTo>
                  <a:lnTo>
                    <a:pt x="87" y="43"/>
                  </a:lnTo>
                  <a:lnTo>
                    <a:pt x="90" y="43"/>
                  </a:lnTo>
                  <a:lnTo>
                    <a:pt x="97" y="47"/>
                  </a:lnTo>
                  <a:lnTo>
                    <a:pt x="97" y="47"/>
                  </a:lnTo>
                  <a:lnTo>
                    <a:pt x="99" y="49"/>
                  </a:lnTo>
                  <a:lnTo>
                    <a:pt x="103" y="50"/>
                  </a:lnTo>
                  <a:lnTo>
                    <a:pt x="106" y="49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09" y="46"/>
                  </a:lnTo>
                  <a:lnTo>
                    <a:pt x="107" y="45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39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1" y="32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6" y="29"/>
                  </a:lnTo>
                  <a:lnTo>
                    <a:pt x="94" y="26"/>
                  </a:lnTo>
                  <a:lnTo>
                    <a:pt x="94" y="22"/>
                  </a:lnTo>
                  <a:lnTo>
                    <a:pt x="92" y="20"/>
                  </a:lnTo>
                  <a:lnTo>
                    <a:pt x="92" y="20"/>
                  </a:lnTo>
                  <a:lnTo>
                    <a:pt x="89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79" y="19"/>
                  </a:lnTo>
                  <a:lnTo>
                    <a:pt x="73" y="19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67" y="20"/>
                  </a:lnTo>
                  <a:lnTo>
                    <a:pt x="66" y="19"/>
                  </a:lnTo>
                  <a:lnTo>
                    <a:pt x="63" y="16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57" y="15"/>
                  </a:lnTo>
                  <a:lnTo>
                    <a:pt x="55" y="13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46" y="8"/>
                  </a:lnTo>
                  <a:lnTo>
                    <a:pt x="39" y="8"/>
                  </a:lnTo>
                  <a:lnTo>
                    <a:pt x="30" y="8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8" y="8"/>
                  </a:lnTo>
                  <a:lnTo>
                    <a:pt x="15" y="9"/>
                  </a:lnTo>
                  <a:lnTo>
                    <a:pt x="22" y="12"/>
                  </a:lnTo>
                  <a:lnTo>
                    <a:pt x="23" y="15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7" y="23"/>
                  </a:lnTo>
                  <a:lnTo>
                    <a:pt x="29" y="26"/>
                  </a:lnTo>
                  <a:lnTo>
                    <a:pt x="32" y="29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9" y="37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37" y="40"/>
                  </a:lnTo>
                  <a:lnTo>
                    <a:pt x="45" y="39"/>
                  </a:lnTo>
                  <a:lnTo>
                    <a:pt x="45" y="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6" name="Freeform 242">
              <a:extLst>
                <a:ext uri="{FF2B5EF4-FFF2-40B4-BE49-F238E27FC236}">
                  <a16:creationId xmlns:a16="http://schemas.microsoft.com/office/drawing/2014/main" id="{1FAD4250-8DEC-30E5-3D4E-9ACC77C5D6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3067" y="3310886"/>
              <a:ext cx="442455" cy="173135"/>
            </a:xfrm>
            <a:custGeom>
              <a:avLst/>
              <a:gdLst/>
              <a:ahLst/>
              <a:cxnLst>
                <a:cxn ang="0">
                  <a:pos x="292" y="69"/>
                </a:cxn>
                <a:cxn ang="0">
                  <a:pos x="290" y="52"/>
                </a:cxn>
                <a:cxn ang="0">
                  <a:pos x="293" y="44"/>
                </a:cxn>
                <a:cxn ang="0">
                  <a:pos x="289" y="36"/>
                </a:cxn>
                <a:cxn ang="0">
                  <a:pos x="279" y="27"/>
                </a:cxn>
                <a:cxn ang="0">
                  <a:pos x="270" y="10"/>
                </a:cxn>
                <a:cxn ang="0">
                  <a:pos x="247" y="10"/>
                </a:cxn>
                <a:cxn ang="0">
                  <a:pos x="218" y="20"/>
                </a:cxn>
                <a:cxn ang="0">
                  <a:pos x="189" y="20"/>
                </a:cxn>
                <a:cxn ang="0">
                  <a:pos x="171" y="15"/>
                </a:cxn>
                <a:cxn ang="0">
                  <a:pos x="156" y="7"/>
                </a:cxn>
                <a:cxn ang="0">
                  <a:pos x="132" y="2"/>
                </a:cxn>
                <a:cxn ang="0">
                  <a:pos x="91" y="10"/>
                </a:cxn>
                <a:cxn ang="0">
                  <a:pos x="64" y="19"/>
                </a:cxn>
                <a:cxn ang="0">
                  <a:pos x="47" y="23"/>
                </a:cxn>
                <a:cxn ang="0">
                  <a:pos x="23" y="32"/>
                </a:cxn>
                <a:cxn ang="0">
                  <a:pos x="1" y="40"/>
                </a:cxn>
                <a:cxn ang="0">
                  <a:pos x="7" y="46"/>
                </a:cxn>
                <a:cxn ang="0">
                  <a:pos x="10" y="52"/>
                </a:cxn>
                <a:cxn ang="0">
                  <a:pos x="10" y="64"/>
                </a:cxn>
                <a:cxn ang="0">
                  <a:pos x="14" y="76"/>
                </a:cxn>
                <a:cxn ang="0">
                  <a:pos x="11" y="81"/>
                </a:cxn>
                <a:cxn ang="0">
                  <a:pos x="20" y="90"/>
                </a:cxn>
                <a:cxn ang="0">
                  <a:pos x="31" y="96"/>
                </a:cxn>
                <a:cxn ang="0">
                  <a:pos x="41" y="98"/>
                </a:cxn>
                <a:cxn ang="0">
                  <a:pos x="53" y="111"/>
                </a:cxn>
                <a:cxn ang="0">
                  <a:pos x="70" y="106"/>
                </a:cxn>
                <a:cxn ang="0">
                  <a:pos x="82" y="98"/>
                </a:cxn>
                <a:cxn ang="0">
                  <a:pos x="108" y="113"/>
                </a:cxn>
                <a:cxn ang="0">
                  <a:pos x="129" y="106"/>
                </a:cxn>
                <a:cxn ang="0">
                  <a:pos x="145" y="103"/>
                </a:cxn>
                <a:cxn ang="0">
                  <a:pos x="161" y="100"/>
                </a:cxn>
                <a:cxn ang="0">
                  <a:pos x="156" y="108"/>
                </a:cxn>
                <a:cxn ang="0">
                  <a:pos x="156" y="117"/>
                </a:cxn>
                <a:cxn ang="0">
                  <a:pos x="166" y="107"/>
                </a:cxn>
                <a:cxn ang="0">
                  <a:pos x="172" y="103"/>
                </a:cxn>
                <a:cxn ang="0">
                  <a:pos x="186" y="103"/>
                </a:cxn>
                <a:cxn ang="0">
                  <a:pos x="199" y="103"/>
                </a:cxn>
                <a:cxn ang="0">
                  <a:pos x="226" y="98"/>
                </a:cxn>
                <a:cxn ang="0">
                  <a:pos x="249" y="94"/>
                </a:cxn>
                <a:cxn ang="0">
                  <a:pos x="265" y="90"/>
                </a:cxn>
                <a:cxn ang="0">
                  <a:pos x="279" y="91"/>
                </a:cxn>
                <a:cxn ang="0">
                  <a:pos x="292" y="96"/>
                </a:cxn>
                <a:cxn ang="0">
                  <a:pos x="299" y="91"/>
                </a:cxn>
                <a:cxn ang="0">
                  <a:pos x="24" y="20"/>
                </a:cxn>
                <a:cxn ang="0">
                  <a:pos x="45" y="19"/>
                </a:cxn>
                <a:cxn ang="0">
                  <a:pos x="34" y="9"/>
                </a:cxn>
                <a:cxn ang="0">
                  <a:pos x="27" y="2"/>
                </a:cxn>
                <a:cxn ang="0">
                  <a:pos x="7" y="2"/>
                </a:cxn>
                <a:cxn ang="0">
                  <a:pos x="9" y="12"/>
                </a:cxn>
                <a:cxn ang="0">
                  <a:pos x="4" y="20"/>
                </a:cxn>
                <a:cxn ang="0">
                  <a:pos x="10" y="30"/>
                </a:cxn>
                <a:cxn ang="0">
                  <a:pos x="24" y="20"/>
                </a:cxn>
              </a:cxnLst>
              <a:rect l="0" t="0" r="r" b="b"/>
              <a:pathLst>
                <a:path w="299" h="117">
                  <a:moveTo>
                    <a:pt x="292" y="81"/>
                  </a:moveTo>
                  <a:lnTo>
                    <a:pt x="292" y="81"/>
                  </a:lnTo>
                  <a:lnTo>
                    <a:pt x="290" y="79"/>
                  </a:lnTo>
                  <a:lnTo>
                    <a:pt x="290" y="74"/>
                  </a:lnTo>
                  <a:lnTo>
                    <a:pt x="292" y="69"/>
                  </a:lnTo>
                  <a:lnTo>
                    <a:pt x="292" y="64"/>
                  </a:lnTo>
                  <a:lnTo>
                    <a:pt x="292" y="64"/>
                  </a:lnTo>
                  <a:lnTo>
                    <a:pt x="289" y="57"/>
                  </a:lnTo>
                  <a:lnTo>
                    <a:pt x="289" y="53"/>
                  </a:lnTo>
                  <a:lnTo>
                    <a:pt x="290" y="52"/>
                  </a:lnTo>
                  <a:lnTo>
                    <a:pt x="290" y="52"/>
                  </a:lnTo>
                  <a:lnTo>
                    <a:pt x="290" y="52"/>
                  </a:lnTo>
                  <a:lnTo>
                    <a:pt x="292" y="50"/>
                  </a:lnTo>
                  <a:lnTo>
                    <a:pt x="292" y="47"/>
                  </a:lnTo>
                  <a:lnTo>
                    <a:pt x="293" y="44"/>
                  </a:lnTo>
                  <a:lnTo>
                    <a:pt x="294" y="43"/>
                  </a:lnTo>
                  <a:lnTo>
                    <a:pt x="294" y="43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89" y="36"/>
                  </a:lnTo>
                  <a:lnTo>
                    <a:pt x="286" y="36"/>
                  </a:lnTo>
                  <a:lnTo>
                    <a:pt x="282" y="36"/>
                  </a:lnTo>
                  <a:lnTo>
                    <a:pt x="280" y="32"/>
                  </a:lnTo>
                  <a:lnTo>
                    <a:pt x="280" y="32"/>
                  </a:lnTo>
                  <a:lnTo>
                    <a:pt x="279" y="27"/>
                  </a:lnTo>
                  <a:lnTo>
                    <a:pt x="277" y="24"/>
                  </a:lnTo>
                  <a:lnTo>
                    <a:pt x="277" y="22"/>
                  </a:lnTo>
                  <a:lnTo>
                    <a:pt x="276" y="19"/>
                  </a:lnTo>
                  <a:lnTo>
                    <a:pt x="276" y="19"/>
                  </a:lnTo>
                  <a:lnTo>
                    <a:pt x="270" y="10"/>
                  </a:lnTo>
                  <a:lnTo>
                    <a:pt x="267" y="9"/>
                  </a:lnTo>
                  <a:lnTo>
                    <a:pt x="265" y="9"/>
                  </a:lnTo>
                  <a:lnTo>
                    <a:pt x="265" y="9"/>
                  </a:lnTo>
                  <a:lnTo>
                    <a:pt x="257" y="10"/>
                  </a:lnTo>
                  <a:lnTo>
                    <a:pt x="247" y="10"/>
                  </a:lnTo>
                  <a:lnTo>
                    <a:pt x="247" y="10"/>
                  </a:lnTo>
                  <a:lnTo>
                    <a:pt x="240" y="15"/>
                  </a:lnTo>
                  <a:lnTo>
                    <a:pt x="232" y="17"/>
                  </a:lnTo>
                  <a:lnTo>
                    <a:pt x="223" y="20"/>
                  </a:lnTo>
                  <a:lnTo>
                    <a:pt x="218" y="20"/>
                  </a:lnTo>
                  <a:lnTo>
                    <a:pt x="218" y="20"/>
                  </a:lnTo>
                  <a:lnTo>
                    <a:pt x="212" y="19"/>
                  </a:lnTo>
                  <a:lnTo>
                    <a:pt x="205" y="19"/>
                  </a:lnTo>
                  <a:lnTo>
                    <a:pt x="189" y="20"/>
                  </a:lnTo>
                  <a:lnTo>
                    <a:pt x="189" y="20"/>
                  </a:lnTo>
                  <a:lnTo>
                    <a:pt x="183" y="19"/>
                  </a:lnTo>
                  <a:lnTo>
                    <a:pt x="179" y="17"/>
                  </a:lnTo>
                  <a:lnTo>
                    <a:pt x="175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66" y="13"/>
                  </a:lnTo>
                  <a:lnTo>
                    <a:pt x="164" y="12"/>
                  </a:lnTo>
                  <a:lnTo>
                    <a:pt x="161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2" y="7"/>
                  </a:lnTo>
                  <a:lnTo>
                    <a:pt x="149" y="6"/>
                  </a:lnTo>
                  <a:lnTo>
                    <a:pt x="145" y="3"/>
                  </a:lnTo>
                  <a:lnTo>
                    <a:pt x="132" y="2"/>
                  </a:lnTo>
                  <a:lnTo>
                    <a:pt x="132" y="2"/>
                  </a:lnTo>
                  <a:lnTo>
                    <a:pt x="124" y="0"/>
                  </a:lnTo>
                  <a:lnTo>
                    <a:pt x="117" y="2"/>
                  </a:lnTo>
                  <a:lnTo>
                    <a:pt x="110" y="3"/>
                  </a:lnTo>
                  <a:lnTo>
                    <a:pt x="102" y="6"/>
                  </a:lnTo>
                  <a:lnTo>
                    <a:pt x="91" y="10"/>
                  </a:lnTo>
                  <a:lnTo>
                    <a:pt x="84" y="16"/>
                  </a:lnTo>
                  <a:lnTo>
                    <a:pt x="84" y="16"/>
                  </a:lnTo>
                  <a:lnTo>
                    <a:pt x="80" y="19"/>
                  </a:lnTo>
                  <a:lnTo>
                    <a:pt x="75" y="19"/>
                  </a:lnTo>
                  <a:lnTo>
                    <a:pt x="64" y="19"/>
                  </a:lnTo>
                  <a:lnTo>
                    <a:pt x="54" y="17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7" y="20"/>
                  </a:lnTo>
                  <a:lnTo>
                    <a:pt x="47" y="23"/>
                  </a:lnTo>
                  <a:lnTo>
                    <a:pt x="45" y="27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33" y="32"/>
                  </a:lnTo>
                  <a:lnTo>
                    <a:pt x="23" y="32"/>
                  </a:lnTo>
                  <a:lnTo>
                    <a:pt x="14" y="32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3" y="36"/>
                  </a:lnTo>
                  <a:lnTo>
                    <a:pt x="1" y="40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7" y="46"/>
                  </a:lnTo>
                  <a:lnTo>
                    <a:pt x="10" y="46"/>
                  </a:lnTo>
                  <a:lnTo>
                    <a:pt x="10" y="49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1" y="56"/>
                  </a:lnTo>
                  <a:lnTo>
                    <a:pt x="13" y="59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0" y="64"/>
                  </a:lnTo>
                  <a:lnTo>
                    <a:pt x="10" y="67"/>
                  </a:lnTo>
                  <a:lnTo>
                    <a:pt x="10" y="70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76"/>
                  </a:lnTo>
                  <a:lnTo>
                    <a:pt x="16" y="79"/>
                  </a:lnTo>
                  <a:lnTo>
                    <a:pt x="14" y="80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4" y="86"/>
                  </a:lnTo>
                  <a:lnTo>
                    <a:pt x="18" y="87"/>
                  </a:lnTo>
                  <a:lnTo>
                    <a:pt x="20" y="90"/>
                  </a:lnTo>
                  <a:lnTo>
                    <a:pt x="20" y="90"/>
                  </a:lnTo>
                  <a:lnTo>
                    <a:pt x="21" y="91"/>
                  </a:lnTo>
                  <a:lnTo>
                    <a:pt x="26" y="93"/>
                  </a:lnTo>
                  <a:lnTo>
                    <a:pt x="28" y="94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8"/>
                  </a:lnTo>
                  <a:lnTo>
                    <a:pt x="33" y="98"/>
                  </a:lnTo>
                  <a:lnTo>
                    <a:pt x="38" y="98"/>
                  </a:lnTo>
                  <a:lnTo>
                    <a:pt x="38" y="98"/>
                  </a:lnTo>
                  <a:lnTo>
                    <a:pt x="41" y="98"/>
                  </a:lnTo>
                  <a:lnTo>
                    <a:pt x="44" y="101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50" y="110"/>
                  </a:lnTo>
                  <a:lnTo>
                    <a:pt x="53" y="111"/>
                  </a:lnTo>
                  <a:lnTo>
                    <a:pt x="60" y="111"/>
                  </a:lnTo>
                  <a:lnTo>
                    <a:pt x="67" y="108"/>
                  </a:lnTo>
                  <a:lnTo>
                    <a:pt x="68" y="107"/>
                  </a:lnTo>
                  <a:lnTo>
                    <a:pt x="70" y="106"/>
                  </a:lnTo>
                  <a:lnTo>
                    <a:pt x="70" y="106"/>
                  </a:lnTo>
                  <a:lnTo>
                    <a:pt x="70" y="101"/>
                  </a:lnTo>
                  <a:lnTo>
                    <a:pt x="73" y="100"/>
                  </a:lnTo>
                  <a:lnTo>
                    <a:pt x="77" y="98"/>
                  </a:lnTo>
                  <a:lnTo>
                    <a:pt x="82" y="98"/>
                  </a:lnTo>
                  <a:lnTo>
                    <a:pt x="82" y="98"/>
                  </a:lnTo>
                  <a:lnTo>
                    <a:pt x="88" y="101"/>
                  </a:lnTo>
                  <a:lnTo>
                    <a:pt x="95" y="106"/>
                  </a:lnTo>
                  <a:lnTo>
                    <a:pt x="104" y="111"/>
                  </a:lnTo>
                  <a:lnTo>
                    <a:pt x="104" y="111"/>
                  </a:lnTo>
                  <a:lnTo>
                    <a:pt x="108" y="113"/>
                  </a:lnTo>
                  <a:lnTo>
                    <a:pt x="112" y="111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5" y="108"/>
                  </a:lnTo>
                  <a:lnTo>
                    <a:pt x="129" y="106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8" y="100"/>
                  </a:lnTo>
                  <a:lnTo>
                    <a:pt x="141" y="101"/>
                  </a:lnTo>
                  <a:lnTo>
                    <a:pt x="145" y="103"/>
                  </a:lnTo>
                  <a:lnTo>
                    <a:pt x="148" y="103"/>
                  </a:lnTo>
                  <a:lnTo>
                    <a:pt x="148" y="103"/>
                  </a:lnTo>
                  <a:lnTo>
                    <a:pt x="155" y="100"/>
                  </a:lnTo>
                  <a:lnTo>
                    <a:pt x="158" y="98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1"/>
                  </a:lnTo>
                  <a:lnTo>
                    <a:pt x="158" y="106"/>
                  </a:lnTo>
                  <a:lnTo>
                    <a:pt x="156" y="108"/>
                  </a:lnTo>
                  <a:lnTo>
                    <a:pt x="155" y="110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156" y="114"/>
                  </a:lnTo>
                  <a:lnTo>
                    <a:pt x="156" y="117"/>
                  </a:lnTo>
                  <a:lnTo>
                    <a:pt x="156" y="117"/>
                  </a:lnTo>
                  <a:lnTo>
                    <a:pt x="162" y="116"/>
                  </a:lnTo>
                  <a:lnTo>
                    <a:pt x="165" y="113"/>
                  </a:lnTo>
                  <a:lnTo>
                    <a:pt x="165" y="110"/>
                  </a:lnTo>
                  <a:lnTo>
                    <a:pt x="166" y="107"/>
                  </a:lnTo>
                  <a:lnTo>
                    <a:pt x="166" y="107"/>
                  </a:lnTo>
                  <a:lnTo>
                    <a:pt x="168" y="103"/>
                  </a:lnTo>
                  <a:lnTo>
                    <a:pt x="169" y="101"/>
                  </a:lnTo>
                  <a:lnTo>
                    <a:pt x="172" y="103"/>
                  </a:lnTo>
                  <a:lnTo>
                    <a:pt x="172" y="103"/>
                  </a:lnTo>
                  <a:lnTo>
                    <a:pt x="175" y="104"/>
                  </a:lnTo>
                  <a:lnTo>
                    <a:pt x="178" y="104"/>
                  </a:lnTo>
                  <a:lnTo>
                    <a:pt x="182" y="104"/>
                  </a:lnTo>
                  <a:lnTo>
                    <a:pt x="186" y="103"/>
                  </a:lnTo>
                  <a:lnTo>
                    <a:pt x="186" y="103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9" y="103"/>
                  </a:lnTo>
                  <a:lnTo>
                    <a:pt x="203" y="103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22" y="100"/>
                  </a:lnTo>
                  <a:lnTo>
                    <a:pt x="226" y="98"/>
                  </a:lnTo>
                  <a:lnTo>
                    <a:pt x="230" y="96"/>
                  </a:lnTo>
                  <a:lnTo>
                    <a:pt x="236" y="96"/>
                  </a:lnTo>
                  <a:lnTo>
                    <a:pt x="236" y="96"/>
                  </a:lnTo>
                  <a:lnTo>
                    <a:pt x="243" y="94"/>
                  </a:lnTo>
                  <a:lnTo>
                    <a:pt x="249" y="94"/>
                  </a:lnTo>
                  <a:lnTo>
                    <a:pt x="255" y="93"/>
                  </a:lnTo>
                  <a:lnTo>
                    <a:pt x="260" y="94"/>
                  </a:lnTo>
                  <a:lnTo>
                    <a:pt x="260" y="94"/>
                  </a:lnTo>
                  <a:lnTo>
                    <a:pt x="263" y="91"/>
                  </a:lnTo>
                  <a:lnTo>
                    <a:pt x="265" y="90"/>
                  </a:lnTo>
                  <a:lnTo>
                    <a:pt x="267" y="89"/>
                  </a:lnTo>
                  <a:lnTo>
                    <a:pt x="267" y="89"/>
                  </a:lnTo>
                  <a:lnTo>
                    <a:pt x="273" y="89"/>
                  </a:lnTo>
                  <a:lnTo>
                    <a:pt x="276" y="91"/>
                  </a:lnTo>
                  <a:lnTo>
                    <a:pt x="279" y="91"/>
                  </a:lnTo>
                  <a:lnTo>
                    <a:pt x="282" y="91"/>
                  </a:lnTo>
                  <a:lnTo>
                    <a:pt x="282" y="91"/>
                  </a:lnTo>
                  <a:lnTo>
                    <a:pt x="283" y="91"/>
                  </a:lnTo>
                  <a:lnTo>
                    <a:pt x="286" y="93"/>
                  </a:lnTo>
                  <a:lnTo>
                    <a:pt x="292" y="96"/>
                  </a:lnTo>
                  <a:lnTo>
                    <a:pt x="296" y="97"/>
                  </a:lnTo>
                  <a:lnTo>
                    <a:pt x="297" y="97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1"/>
                  </a:lnTo>
                  <a:lnTo>
                    <a:pt x="296" y="87"/>
                  </a:lnTo>
                  <a:lnTo>
                    <a:pt x="293" y="84"/>
                  </a:lnTo>
                  <a:lnTo>
                    <a:pt x="292" y="81"/>
                  </a:lnTo>
                  <a:lnTo>
                    <a:pt x="292" y="81"/>
                  </a:lnTo>
                  <a:close/>
                  <a:moveTo>
                    <a:pt x="24" y="20"/>
                  </a:moveTo>
                  <a:lnTo>
                    <a:pt x="24" y="20"/>
                  </a:lnTo>
                  <a:lnTo>
                    <a:pt x="30" y="20"/>
                  </a:lnTo>
                  <a:lnTo>
                    <a:pt x="36" y="20"/>
                  </a:lnTo>
                  <a:lnTo>
                    <a:pt x="41" y="20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7" y="17"/>
                  </a:lnTo>
                  <a:lnTo>
                    <a:pt x="45" y="16"/>
                  </a:lnTo>
                  <a:lnTo>
                    <a:pt x="43" y="13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1" y="5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7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3"/>
                  </a:lnTo>
                  <a:lnTo>
                    <a:pt x="7" y="6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7" y="15"/>
                  </a:lnTo>
                  <a:lnTo>
                    <a:pt x="6" y="16"/>
                  </a:lnTo>
                  <a:lnTo>
                    <a:pt x="4" y="17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4" y="29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4" y="29"/>
                  </a:lnTo>
                  <a:lnTo>
                    <a:pt x="17" y="26"/>
                  </a:lnTo>
                  <a:lnTo>
                    <a:pt x="20" y="23"/>
                  </a:lnTo>
                  <a:lnTo>
                    <a:pt x="24" y="20"/>
                  </a:lnTo>
                  <a:lnTo>
                    <a:pt x="24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7" name="Freeform 243">
              <a:extLst>
                <a:ext uri="{FF2B5EF4-FFF2-40B4-BE49-F238E27FC236}">
                  <a16:creationId xmlns:a16="http://schemas.microsoft.com/office/drawing/2014/main" id="{7C7D6A78-5AA0-8941-F4FF-414AE127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4607" y="3488459"/>
              <a:ext cx="54753" cy="50312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9" y="0"/>
                </a:cxn>
                <a:cxn ang="0">
                  <a:pos x="13" y="0"/>
                </a:cxn>
                <a:cxn ang="0">
                  <a:pos x="7" y="3"/>
                </a:cxn>
                <a:cxn ang="0">
                  <a:pos x="3" y="5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5" y="17"/>
                </a:cxn>
                <a:cxn ang="0">
                  <a:pos x="6" y="20"/>
                </a:cxn>
                <a:cxn ang="0">
                  <a:pos x="13" y="25"/>
                </a:cxn>
                <a:cxn ang="0">
                  <a:pos x="13" y="25"/>
                </a:cxn>
                <a:cxn ang="0">
                  <a:pos x="15" y="27"/>
                </a:cxn>
                <a:cxn ang="0">
                  <a:pos x="15" y="28"/>
                </a:cxn>
                <a:cxn ang="0">
                  <a:pos x="15" y="34"/>
                </a:cxn>
                <a:cxn ang="0">
                  <a:pos x="15" y="34"/>
                </a:cxn>
                <a:cxn ang="0">
                  <a:pos x="22" y="34"/>
                </a:cxn>
                <a:cxn ang="0">
                  <a:pos x="22" y="34"/>
                </a:cxn>
                <a:cxn ang="0">
                  <a:pos x="26" y="31"/>
                </a:cxn>
                <a:cxn ang="0">
                  <a:pos x="30" y="25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13"/>
                </a:cxn>
                <a:cxn ang="0">
                  <a:pos x="36" y="11"/>
                </a:cxn>
                <a:cxn ang="0">
                  <a:pos x="30" y="5"/>
                </a:cxn>
                <a:cxn ang="0">
                  <a:pos x="24" y="1"/>
                </a:cxn>
                <a:cxn ang="0">
                  <a:pos x="19" y="0"/>
                </a:cxn>
                <a:cxn ang="0">
                  <a:pos x="19" y="0"/>
                </a:cxn>
              </a:cxnLst>
              <a:rect l="0" t="0" r="r" b="b"/>
              <a:pathLst>
                <a:path w="37" h="34">
                  <a:moveTo>
                    <a:pt x="19" y="0"/>
                  </a:moveTo>
                  <a:lnTo>
                    <a:pt x="19" y="0"/>
                  </a:lnTo>
                  <a:lnTo>
                    <a:pt x="13" y="0"/>
                  </a:lnTo>
                  <a:lnTo>
                    <a:pt x="7" y="3"/>
                  </a:lnTo>
                  <a:lnTo>
                    <a:pt x="3" y="5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6" y="20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6" y="31"/>
                  </a:lnTo>
                  <a:lnTo>
                    <a:pt x="30" y="25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6" y="11"/>
                  </a:lnTo>
                  <a:lnTo>
                    <a:pt x="30" y="5"/>
                  </a:lnTo>
                  <a:lnTo>
                    <a:pt x="24" y="1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8" name="Freeform 244">
              <a:extLst>
                <a:ext uri="{FF2B5EF4-FFF2-40B4-BE49-F238E27FC236}">
                  <a16:creationId xmlns:a16="http://schemas.microsoft.com/office/drawing/2014/main" id="{D0E0EB2A-EB35-5262-AC6C-694523BF6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970" y="3290168"/>
              <a:ext cx="164256" cy="152418"/>
            </a:xfrm>
            <a:custGeom>
              <a:avLst/>
              <a:gdLst/>
              <a:ahLst/>
              <a:cxnLst>
                <a:cxn ang="0">
                  <a:pos x="106" y="4"/>
                </a:cxn>
                <a:cxn ang="0">
                  <a:pos x="99" y="3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6"/>
                </a:cxn>
                <a:cxn ang="0">
                  <a:pos x="86" y="11"/>
                </a:cxn>
                <a:cxn ang="0">
                  <a:pos x="83" y="11"/>
                </a:cxn>
                <a:cxn ang="0">
                  <a:pos x="79" y="16"/>
                </a:cxn>
                <a:cxn ang="0">
                  <a:pos x="73" y="20"/>
                </a:cxn>
                <a:cxn ang="0">
                  <a:pos x="66" y="21"/>
                </a:cxn>
                <a:cxn ang="0">
                  <a:pos x="66" y="27"/>
                </a:cxn>
                <a:cxn ang="0">
                  <a:pos x="67" y="29"/>
                </a:cxn>
                <a:cxn ang="0">
                  <a:pos x="56" y="30"/>
                </a:cxn>
                <a:cxn ang="0">
                  <a:pos x="52" y="29"/>
                </a:cxn>
                <a:cxn ang="0">
                  <a:pos x="47" y="26"/>
                </a:cxn>
                <a:cxn ang="0">
                  <a:pos x="46" y="26"/>
                </a:cxn>
                <a:cxn ang="0">
                  <a:pos x="40" y="30"/>
                </a:cxn>
                <a:cxn ang="0">
                  <a:pos x="35" y="37"/>
                </a:cxn>
                <a:cxn ang="0">
                  <a:pos x="22" y="46"/>
                </a:cxn>
                <a:cxn ang="0">
                  <a:pos x="5" y="53"/>
                </a:cxn>
                <a:cxn ang="0">
                  <a:pos x="0" y="60"/>
                </a:cxn>
                <a:cxn ang="0">
                  <a:pos x="6" y="61"/>
                </a:cxn>
                <a:cxn ang="0">
                  <a:pos x="16" y="67"/>
                </a:cxn>
                <a:cxn ang="0">
                  <a:pos x="19" y="70"/>
                </a:cxn>
                <a:cxn ang="0">
                  <a:pos x="20" y="74"/>
                </a:cxn>
                <a:cxn ang="0">
                  <a:pos x="9" y="87"/>
                </a:cxn>
                <a:cxn ang="0">
                  <a:pos x="7" y="90"/>
                </a:cxn>
                <a:cxn ang="0">
                  <a:pos x="12" y="94"/>
                </a:cxn>
                <a:cxn ang="0">
                  <a:pos x="12" y="97"/>
                </a:cxn>
                <a:cxn ang="0">
                  <a:pos x="16" y="101"/>
                </a:cxn>
                <a:cxn ang="0">
                  <a:pos x="20" y="101"/>
                </a:cxn>
                <a:cxn ang="0">
                  <a:pos x="22" y="98"/>
                </a:cxn>
                <a:cxn ang="0">
                  <a:pos x="33" y="98"/>
                </a:cxn>
                <a:cxn ang="0">
                  <a:pos x="35" y="98"/>
                </a:cxn>
                <a:cxn ang="0">
                  <a:pos x="36" y="100"/>
                </a:cxn>
                <a:cxn ang="0">
                  <a:pos x="46" y="93"/>
                </a:cxn>
                <a:cxn ang="0">
                  <a:pos x="52" y="91"/>
                </a:cxn>
                <a:cxn ang="0">
                  <a:pos x="60" y="90"/>
                </a:cxn>
                <a:cxn ang="0">
                  <a:pos x="69" y="87"/>
                </a:cxn>
                <a:cxn ang="0">
                  <a:pos x="60" y="78"/>
                </a:cxn>
                <a:cxn ang="0">
                  <a:pos x="54" y="74"/>
                </a:cxn>
                <a:cxn ang="0">
                  <a:pos x="52" y="70"/>
                </a:cxn>
                <a:cxn ang="0">
                  <a:pos x="54" y="61"/>
                </a:cxn>
                <a:cxn ang="0">
                  <a:pos x="59" y="60"/>
                </a:cxn>
                <a:cxn ang="0">
                  <a:pos x="74" y="51"/>
                </a:cxn>
                <a:cxn ang="0">
                  <a:pos x="87" y="43"/>
                </a:cxn>
                <a:cxn ang="0">
                  <a:pos x="90" y="34"/>
                </a:cxn>
                <a:cxn ang="0">
                  <a:pos x="93" y="23"/>
                </a:cxn>
                <a:cxn ang="0">
                  <a:pos x="100" y="14"/>
                </a:cxn>
                <a:cxn ang="0">
                  <a:pos x="111" y="6"/>
                </a:cxn>
                <a:cxn ang="0">
                  <a:pos x="106" y="4"/>
                </a:cxn>
              </a:cxnLst>
              <a:rect l="0" t="0" r="r" b="b"/>
              <a:pathLst>
                <a:path w="111" h="103">
                  <a:moveTo>
                    <a:pt x="106" y="4"/>
                  </a:moveTo>
                  <a:lnTo>
                    <a:pt x="106" y="4"/>
                  </a:lnTo>
                  <a:lnTo>
                    <a:pt x="103" y="4"/>
                  </a:lnTo>
                  <a:lnTo>
                    <a:pt x="99" y="3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0" y="1"/>
                  </a:lnTo>
                  <a:lnTo>
                    <a:pt x="89" y="6"/>
                  </a:lnTo>
                  <a:lnTo>
                    <a:pt x="87" y="10"/>
                  </a:lnTo>
                  <a:lnTo>
                    <a:pt x="86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0" y="13"/>
                  </a:lnTo>
                  <a:lnTo>
                    <a:pt x="79" y="16"/>
                  </a:lnTo>
                  <a:lnTo>
                    <a:pt x="76" y="19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66" y="27"/>
                  </a:lnTo>
                  <a:lnTo>
                    <a:pt x="66" y="27"/>
                  </a:lnTo>
                  <a:lnTo>
                    <a:pt x="67" y="29"/>
                  </a:lnTo>
                  <a:lnTo>
                    <a:pt x="64" y="30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2" y="29"/>
                  </a:lnTo>
                  <a:lnTo>
                    <a:pt x="50" y="27"/>
                  </a:lnTo>
                  <a:lnTo>
                    <a:pt x="47" y="26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3" y="27"/>
                  </a:lnTo>
                  <a:lnTo>
                    <a:pt x="40" y="30"/>
                  </a:lnTo>
                  <a:lnTo>
                    <a:pt x="35" y="37"/>
                  </a:lnTo>
                  <a:lnTo>
                    <a:pt x="35" y="37"/>
                  </a:lnTo>
                  <a:lnTo>
                    <a:pt x="30" y="41"/>
                  </a:lnTo>
                  <a:lnTo>
                    <a:pt x="22" y="46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3" y="5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6" y="61"/>
                  </a:lnTo>
                  <a:lnTo>
                    <a:pt x="12" y="64"/>
                  </a:lnTo>
                  <a:lnTo>
                    <a:pt x="16" y="67"/>
                  </a:lnTo>
                  <a:lnTo>
                    <a:pt x="19" y="70"/>
                  </a:lnTo>
                  <a:lnTo>
                    <a:pt x="19" y="70"/>
                  </a:lnTo>
                  <a:lnTo>
                    <a:pt x="20" y="71"/>
                  </a:lnTo>
                  <a:lnTo>
                    <a:pt x="20" y="74"/>
                  </a:lnTo>
                  <a:lnTo>
                    <a:pt x="17" y="78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7" y="90"/>
                  </a:lnTo>
                  <a:lnTo>
                    <a:pt x="9" y="93"/>
                  </a:lnTo>
                  <a:lnTo>
                    <a:pt x="12" y="94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3" y="100"/>
                  </a:lnTo>
                  <a:lnTo>
                    <a:pt x="16" y="101"/>
                  </a:lnTo>
                  <a:lnTo>
                    <a:pt x="19" y="103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2" y="98"/>
                  </a:lnTo>
                  <a:lnTo>
                    <a:pt x="25" y="98"/>
                  </a:lnTo>
                  <a:lnTo>
                    <a:pt x="33" y="98"/>
                  </a:lnTo>
                  <a:lnTo>
                    <a:pt x="33" y="98"/>
                  </a:lnTo>
                  <a:lnTo>
                    <a:pt x="35" y="98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9" y="91"/>
                  </a:lnTo>
                  <a:lnTo>
                    <a:pt x="52" y="91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64" y="90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60" y="78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3" y="73"/>
                  </a:lnTo>
                  <a:lnTo>
                    <a:pt x="52" y="70"/>
                  </a:lnTo>
                  <a:lnTo>
                    <a:pt x="53" y="66"/>
                  </a:lnTo>
                  <a:lnTo>
                    <a:pt x="54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6" y="57"/>
                  </a:lnTo>
                  <a:lnTo>
                    <a:pt x="74" y="51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90" y="38"/>
                  </a:lnTo>
                  <a:lnTo>
                    <a:pt x="90" y="34"/>
                  </a:lnTo>
                  <a:lnTo>
                    <a:pt x="91" y="29"/>
                  </a:lnTo>
                  <a:lnTo>
                    <a:pt x="93" y="23"/>
                  </a:lnTo>
                  <a:lnTo>
                    <a:pt x="93" y="23"/>
                  </a:lnTo>
                  <a:lnTo>
                    <a:pt x="100" y="14"/>
                  </a:lnTo>
                  <a:lnTo>
                    <a:pt x="111" y="6"/>
                  </a:lnTo>
                  <a:lnTo>
                    <a:pt x="111" y="6"/>
                  </a:lnTo>
                  <a:lnTo>
                    <a:pt x="106" y="4"/>
                  </a:lnTo>
                  <a:lnTo>
                    <a:pt x="106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49" name="Freeform 245">
              <a:extLst>
                <a:ext uri="{FF2B5EF4-FFF2-40B4-BE49-F238E27FC236}">
                  <a16:creationId xmlns:a16="http://schemas.microsoft.com/office/drawing/2014/main" id="{6D2B7158-B0DD-5479-8F4A-D8A2EC82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4919" y="3637917"/>
              <a:ext cx="179055" cy="100626"/>
            </a:xfrm>
            <a:custGeom>
              <a:avLst/>
              <a:gdLst/>
              <a:ahLst/>
              <a:cxnLst>
                <a:cxn ang="0">
                  <a:pos x="121" y="44"/>
                </a:cxn>
                <a:cxn ang="0">
                  <a:pos x="117" y="44"/>
                </a:cxn>
                <a:cxn ang="0">
                  <a:pos x="106" y="42"/>
                </a:cxn>
                <a:cxn ang="0">
                  <a:pos x="96" y="40"/>
                </a:cxn>
                <a:cxn ang="0">
                  <a:pos x="90" y="38"/>
                </a:cxn>
                <a:cxn ang="0">
                  <a:pos x="73" y="33"/>
                </a:cxn>
                <a:cxn ang="0">
                  <a:pos x="66" y="27"/>
                </a:cxn>
                <a:cxn ang="0">
                  <a:pos x="33" y="4"/>
                </a:cxn>
                <a:cxn ang="0">
                  <a:pos x="29" y="1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16" y="3"/>
                </a:cxn>
                <a:cxn ang="0">
                  <a:pos x="10" y="4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6" y="30"/>
                </a:cxn>
                <a:cxn ang="0">
                  <a:pos x="9" y="31"/>
                </a:cxn>
                <a:cxn ang="0">
                  <a:pos x="15" y="35"/>
                </a:cxn>
                <a:cxn ang="0">
                  <a:pos x="20" y="38"/>
                </a:cxn>
                <a:cxn ang="0">
                  <a:pos x="23" y="40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46" y="52"/>
                </a:cxn>
                <a:cxn ang="0">
                  <a:pos x="49" y="52"/>
                </a:cxn>
                <a:cxn ang="0">
                  <a:pos x="62" y="50"/>
                </a:cxn>
                <a:cxn ang="0">
                  <a:pos x="64" y="51"/>
                </a:cxn>
                <a:cxn ang="0">
                  <a:pos x="70" y="58"/>
                </a:cxn>
                <a:cxn ang="0">
                  <a:pos x="73" y="61"/>
                </a:cxn>
                <a:cxn ang="0">
                  <a:pos x="87" y="64"/>
                </a:cxn>
                <a:cxn ang="0">
                  <a:pos x="91" y="67"/>
                </a:cxn>
                <a:cxn ang="0">
                  <a:pos x="106" y="68"/>
                </a:cxn>
                <a:cxn ang="0">
                  <a:pos x="119" y="64"/>
                </a:cxn>
                <a:cxn ang="0">
                  <a:pos x="121" y="61"/>
                </a:cxn>
                <a:cxn ang="0">
                  <a:pos x="120" y="48"/>
                </a:cxn>
                <a:cxn ang="0">
                  <a:pos x="121" y="44"/>
                </a:cxn>
              </a:cxnLst>
              <a:rect l="0" t="0" r="r" b="b"/>
              <a:pathLst>
                <a:path w="121" h="68">
                  <a:moveTo>
                    <a:pt x="121" y="44"/>
                  </a:moveTo>
                  <a:lnTo>
                    <a:pt x="121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1" y="44"/>
                  </a:lnTo>
                  <a:lnTo>
                    <a:pt x="106" y="42"/>
                  </a:lnTo>
                  <a:lnTo>
                    <a:pt x="101" y="41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0" y="38"/>
                  </a:lnTo>
                  <a:lnTo>
                    <a:pt x="82" y="35"/>
                  </a:lnTo>
                  <a:lnTo>
                    <a:pt x="73" y="33"/>
                  </a:lnTo>
                  <a:lnTo>
                    <a:pt x="66" y="27"/>
                  </a:lnTo>
                  <a:lnTo>
                    <a:pt x="66" y="27"/>
                  </a:lnTo>
                  <a:lnTo>
                    <a:pt x="47" y="15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6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6" y="8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2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3" y="28"/>
                  </a:lnTo>
                  <a:lnTo>
                    <a:pt x="6" y="30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10" y="34"/>
                  </a:lnTo>
                  <a:lnTo>
                    <a:pt x="15" y="35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3" y="40"/>
                  </a:lnTo>
                  <a:lnTo>
                    <a:pt x="26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6" y="45"/>
                  </a:lnTo>
                  <a:lnTo>
                    <a:pt x="40" y="48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9" y="52"/>
                  </a:lnTo>
                  <a:lnTo>
                    <a:pt x="53" y="5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4" y="51"/>
                  </a:lnTo>
                  <a:lnTo>
                    <a:pt x="67" y="52"/>
                  </a:lnTo>
                  <a:lnTo>
                    <a:pt x="70" y="58"/>
                  </a:lnTo>
                  <a:lnTo>
                    <a:pt x="70" y="58"/>
                  </a:lnTo>
                  <a:lnTo>
                    <a:pt x="73" y="61"/>
                  </a:lnTo>
                  <a:lnTo>
                    <a:pt x="80" y="62"/>
                  </a:lnTo>
                  <a:lnTo>
                    <a:pt x="87" y="64"/>
                  </a:lnTo>
                  <a:lnTo>
                    <a:pt x="91" y="67"/>
                  </a:lnTo>
                  <a:lnTo>
                    <a:pt x="91" y="67"/>
                  </a:lnTo>
                  <a:lnTo>
                    <a:pt x="97" y="68"/>
                  </a:lnTo>
                  <a:lnTo>
                    <a:pt x="106" y="68"/>
                  </a:lnTo>
                  <a:lnTo>
                    <a:pt x="114" y="67"/>
                  </a:lnTo>
                  <a:lnTo>
                    <a:pt x="119" y="64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7"/>
                  </a:lnTo>
                  <a:lnTo>
                    <a:pt x="120" y="48"/>
                  </a:lnTo>
                  <a:lnTo>
                    <a:pt x="120" y="48"/>
                  </a:lnTo>
                  <a:lnTo>
                    <a:pt x="121" y="44"/>
                  </a:lnTo>
                  <a:lnTo>
                    <a:pt x="121" y="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0" name="Freeform 246">
              <a:extLst>
                <a:ext uri="{FF2B5EF4-FFF2-40B4-BE49-F238E27FC236}">
                  <a16:creationId xmlns:a16="http://schemas.microsoft.com/office/drawing/2014/main" id="{054AE47A-0F0F-E766-0ED1-76F5825A9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8321" y="3686750"/>
              <a:ext cx="204210" cy="443935"/>
            </a:xfrm>
            <a:custGeom>
              <a:avLst/>
              <a:gdLst/>
              <a:ahLst/>
              <a:cxnLst>
                <a:cxn ang="0">
                  <a:pos x="108" y="267"/>
                </a:cxn>
                <a:cxn ang="0">
                  <a:pos x="106" y="251"/>
                </a:cxn>
                <a:cxn ang="0">
                  <a:pos x="96" y="237"/>
                </a:cxn>
                <a:cxn ang="0">
                  <a:pos x="94" y="224"/>
                </a:cxn>
                <a:cxn ang="0">
                  <a:pos x="97" y="213"/>
                </a:cxn>
                <a:cxn ang="0">
                  <a:pos x="100" y="207"/>
                </a:cxn>
                <a:cxn ang="0">
                  <a:pos x="96" y="200"/>
                </a:cxn>
                <a:cxn ang="0">
                  <a:pos x="91" y="193"/>
                </a:cxn>
                <a:cxn ang="0">
                  <a:pos x="83" y="180"/>
                </a:cxn>
                <a:cxn ang="0">
                  <a:pos x="90" y="150"/>
                </a:cxn>
                <a:cxn ang="0">
                  <a:pos x="104" y="149"/>
                </a:cxn>
                <a:cxn ang="0">
                  <a:pos x="114" y="142"/>
                </a:cxn>
                <a:cxn ang="0">
                  <a:pos x="123" y="136"/>
                </a:cxn>
                <a:cxn ang="0">
                  <a:pos x="130" y="130"/>
                </a:cxn>
                <a:cxn ang="0">
                  <a:pos x="137" y="118"/>
                </a:cxn>
                <a:cxn ang="0">
                  <a:pos x="135" y="118"/>
                </a:cxn>
                <a:cxn ang="0">
                  <a:pos x="123" y="119"/>
                </a:cxn>
                <a:cxn ang="0">
                  <a:pos x="120" y="112"/>
                </a:cxn>
                <a:cxn ang="0">
                  <a:pos x="110" y="109"/>
                </a:cxn>
                <a:cxn ang="0">
                  <a:pos x="113" y="96"/>
                </a:cxn>
                <a:cxn ang="0">
                  <a:pos x="106" y="92"/>
                </a:cxn>
                <a:cxn ang="0">
                  <a:pos x="101" y="79"/>
                </a:cxn>
                <a:cxn ang="0">
                  <a:pos x="96" y="75"/>
                </a:cxn>
                <a:cxn ang="0">
                  <a:pos x="84" y="76"/>
                </a:cxn>
                <a:cxn ang="0">
                  <a:pos x="83" y="68"/>
                </a:cxn>
                <a:cxn ang="0">
                  <a:pos x="97" y="45"/>
                </a:cxn>
                <a:cxn ang="0">
                  <a:pos x="100" y="22"/>
                </a:cxn>
                <a:cxn ang="0">
                  <a:pos x="96" y="14"/>
                </a:cxn>
                <a:cxn ang="0">
                  <a:pos x="91" y="11"/>
                </a:cxn>
                <a:cxn ang="0">
                  <a:pos x="87" y="1"/>
                </a:cxn>
                <a:cxn ang="0">
                  <a:pos x="77" y="2"/>
                </a:cxn>
                <a:cxn ang="0">
                  <a:pos x="76" y="5"/>
                </a:cxn>
                <a:cxn ang="0">
                  <a:pos x="71" y="11"/>
                </a:cxn>
                <a:cxn ang="0">
                  <a:pos x="74" y="21"/>
                </a:cxn>
                <a:cxn ang="0">
                  <a:pos x="70" y="22"/>
                </a:cxn>
                <a:cxn ang="0">
                  <a:pos x="66" y="19"/>
                </a:cxn>
                <a:cxn ang="0">
                  <a:pos x="47" y="32"/>
                </a:cxn>
                <a:cxn ang="0">
                  <a:pos x="43" y="45"/>
                </a:cxn>
                <a:cxn ang="0">
                  <a:pos x="39" y="59"/>
                </a:cxn>
                <a:cxn ang="0">
                  <a:pos x="33" y="78"/>
                </a:cxn>
                <a:cxn ang="0">
                  <a:pos x="29" y="79"/>
                </a:cxn>
                <a:cxn ang="0">
                  <a:pos x="20" y="85"/>
                </a:cxn>
                <a:cxn ang="0">
                  <a:pos x="16" y="98"/>
                </a:cxn>
                <a:cxn ang="0">
                  <a:pos x="13" y="110"/>
                </a:cxn>
                <a:cxn ang="0">
                  <a:pos x="6" y="123"/>
                </a:cxn>
                <a:cxn ang="0">
                  <a:pos x="7" y="138"/>
                </a:cxn>
                <a:cxn ang="0">
                  <a:pos x="19" y="146"/>
                </a:cxn>
                <a:cxn ang="0">
                  <a:pos x="34" y="176"/>
                </a:cxn>
                <a:cxn ang="0">
                  <a:pos x="34" y="197"/>
                </a:cxn>
                <a:cxn ang="0">
                  <a:pos x="32" y="207"/>
                </a:cxn>
                <a:cxn ang="0">
                  <a:pos x="47" y="213"/>
                </a:cxn>
                <a:cxn ang="0">
                  <a:pos x="57" y="204"/>
                </a:cxn>
                <a:cxn ang="0">
                  <a:pos x="67" y="193"/>
                </a:cxn>
                <a:cxn ang="0">
                  <a:pos x="76" y="199"/>
                </a:cxn>
                <a:cxn ang="0">
                  <a:pos x="83" y="217"/>
                </a:cxn>
                <a:cxn ang="0">
                  <a:pos x="88" y="248"/>
                </a:cxn>
                <a:cxn ang="0">
                  <a:pos x="97" y="264"/>
                </a:cxn>
                <a:cxn ang="0">
                  <a:pos x="96" y="281"/>
                </a:cxn>
                <a:cxn ang="0">
                  <a:pos x="98" y="295"/>
                </a:cxn>
                <a:cxn ang="0">
                  <a:pos x="103" y="297"/>
                </a:cxn>
              </a:cxnLst>
              <a:rect l="0" t="0" r="r" b="b"/>
              <a:pathLst>
                <a:path w="138" h="300">
                  <a:moveTo>
                    <a:pt x="111" y="274"/>
                  </a:moveTo>
                  <a:lnTo>
                    <a:pt x="111" y="274"/>
                  </a:lnTo>
                  <a:lnTo>
                    <a:pt x="111" y="270"/>
                  </a:lnTo>
                  <a:lnTo>
                    <a:pt x="108" y="267"/>
                  </a:lnTo>
                  <a:lnTo>
                    <a:pt x="107" y="264"/>
                  </a:lnTo>
                  <a:lnTo>
                    <a:pt x="107" y="261"/>
                  </a:lnTo>
                  <a:lnTo>
                    <a:pt x="107" y="261"/>
                  </a:lnTo>
                  <a:lnTo>
                    <a:pt x="106" y="251"/>
                  </a:lnTo>
                  <a:lnTo>
                    <a:pt x="104" y="247"/>
                  </a:lnTo>
                  <a:lnTo>
                    <a:pt x="100" y="241"/>
                  </a:lnTo>
                  <a:lnTo>
                    <a:pt x="100" y="241"/>
                  </a:lnTo>
                  <a:lnTo>
                    <a:pt x="96" y="237"/>
                  </a:lnTo>
                  <a:lnTo>
                    <a:pt x="94" y="233"/>
                  </a:lnTo>
                  <a:lnTo>
                    <a:pt x="93" y="229"/>
                  </a:lnTo>
                  <a:lnTo>
                    <a:pt x="94" y="224"/>
                  </a:lnTo>
                  <a:lnTo>
                    <a:pt x="94" y="224"/>
                  </a:lnTo>
                  <a:lnTo>
                    <a:pt x="96" y="221"/>
                  </a:lnTo>
                  <a:lnTo>
                    <a:pt x="97" y="217"/>
                  </a:lnTo>
                  <a:lnTo>
                    <a:pt x="96" y="214"/>
                  </a:lnTo>
                  <a:lnTo>
                    <a:pt x="97" y="213"/>
                  </a:lnTo>
                  <a:lnTo>
                    <a:pt x="97" y="213"/>
                  </a:lnTo>
                  <a:lnTo>
                    <a:pt x="98" y="213"/>
                  </a:lnTo>
                  <a:lnTo>
                    <a:pt x="100" y="210"/>
                  </a:lnTo>
                  <a:lnTo>
                    <a:pt x="100" y="207"/>
                  </a:lnTo>
                  <a:lnTo>
                    <a:pt x="97" y="206"/>
                  </a:lnTo>
                  <a:lnTo>
                    <a:pt x="97" y="206"/>
                  </a:lnTo>
                  <a:lnTo>
                    <a:pt x="96" y="203"/>
                  </a:lnTo>
                  <a:lnTo>
                    <a:pt x="96" y="200"/>
                  </a:lnTo>
                  <a:lnTo>
                    <a:pt x="96" y="197"/>
                  </a:lnTo>
                  <a:lnTo>
                    <a:pt x="94" y="194"/>
                  </a:lnTo>
                  <a:lnTo>
                    <a:pt x="94" y="194"/>
                  </a:lnTo>
                  <a:lnTo>
                    <a:pt x="91" y="193"/>
                  </a:lnTo>
                  <a:lnTo>
                    <a:pt x="87" y="189"/>
                  </a:lnTo>
                  <a:lnTo>
                    <a:pt x="84" y="184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86" y="155"/>
                  </a:lnTo>
                  <a:lnTo>
                    <a:pt x="86" y="155"/>
                  </a:lnTo>
                  <a:lnTo>
                    <a:pt x="87" y="152"/>
                  </a:lnTo>
                  <a:lnTo>
                    <a:pt x="90" y="150"/>
                  </a:lnTo>
                  <a:lnTo>
                    <a:pt x="94" y="150"/>
                  </a:lnTo>
                  <a:lnTo>
                    <a:pt x="94" y="150"/>
                  </a:lnTo>
                  <a:lnTo>
                    <a:pt x="100" y="150"/>
                  </a:lnTo>
                  <a:lnTo>
                    <a:pt x="104" y="149"/>
                  </a:lnTo>
                  <a:lnTo>
                    <a:pt x="107" y="146"/>
                  </a:lnTo>
                  <a:lnTo>
                    <a:pt x="107" y="146"/>
                  </a:lnTo>
                  <a:lnTo>
                    <a:pt x="110" y="143"/>
                  </a:lnTo>
                  <a:lnTo>
                    <a:pt x="114" y="142"/>
                  </a:lnTo>
                  <a:lnTo>
                    <a:pt x="118" y="140"/>
                  </a:lnTo>
                  <a:lnTo>
                    <a:pt x="121" y="138"/>
                  </a:lnTo>
                  <a:lnTo>
                    <a:pt x="121" y="138"/>
                  </a:lnTo>
                  <a:lnTo>
                    <a:pt x="123" y="136"/>
                  </a:lnTo>
                  <a:lnTo>
                    <a:pt x="125" y="135"/>
                  </a:lnTo>
                  <a:lnTo>
                    <a:pt x="128" y="133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31" y="128"/>
                  </a:lnTo>
                  <a:lnTo>
                    <a:pt x="134" y="123"/>
                  </a:lnTo>
                  <a:lnTo>
                    <a:pt x="137" y="118"/>
                  </a:lnTo>
                  <a:lnTo>
                    <a:pt x="137" y="118"/>
                  </a:lnTo>
                  <a:lnTo>
                    <a:pt x="138" y="118"/>
                  </a:lnTo>
                  <a:lnTo>
                    <a:pt x="138" y="118"/>
                  </a:lnTo>
                  <a:lnTo>
                    <a:pt x="137" y="118"/>
                  </a:lnTo>
                  <a:lnTo>
                    <a:pt x="135" y="118"/>
                  </a:lnTo>
                  <a:lnTo>
                    <a:pt x="131" y="119"/>
                  </a:lnTo>
                  <a:lnTo>
                    <a:pt x="131" y="119"/>
                  </a:lnTo>
                  <a:lnTo>
                    <a:pt x="125" y="120"/>
                  </a:lnTo>
                  <a:lnTo>
                    <a:pt x="123" y="119"/>
                  </a:lnTo>
                  <a:lnTo>
                    <a:pt x="121" y="118"/>
                  </a:lnTo>
                  <a:lnTo>
                    <a:pt x="121" y="113"/>
                  </a:lnTo>
                  <a:lnTo>
                    <a:pt x="121" y="113"/>
                  </a:lnTo>
                  <a:lnTo>
                    <a:pt x="120" y="112"/>
                  </a:lnTo>
                  <a:lnTo>
                    <a:pt x="118" y="110"/>
                  </a:lnTo>
                  <a:lnTo>
                    <a:pt x="111" y="109"/>
                  </a:lnTo>
                  <a:lnTo>
                    <a:pt x="111" y="109"/>
                  </a:lnTo>
                  <a:lnTo>
                    <a:pt x="110" y="109"/>
                  </a:lnTo>
                  <a:lnTo>
                    <a:pt x="110" y="106"/>
                  </a:lnTo>
                  <a:lnTo>
                    <a:pt x="111" y="99"/>
                  </a:lnTo>
                  <a:lnTo>
                    <a:pt x="111" y="99"/>
                  </a:lnTo>
                  <a:lnTo>
                    <a:pt x="113" y="96"/>
                  </a:lnTo>
                  <a:lnTo>
                    <a:pt x="111" y="93"/>
                  </a:lnTo>
                  <a:lnTo>
                    <a:pt x="108" y="92"/>
                  </a:lnTo>
                  <a:lnTo>
                    <a:pt x="106" y="92"/>
                  </a:lnTo>
                  <a:lnTo>
                    <a:pt x="106" y="92"/>
                  </a:lnTo>
                  <a:lnTo>
                    <a:pt x="103" y="91"/>
                  </a:lnTo>
                  <a:lnTo>
                    <a:pt x="101" y="86"/>
                  </a:lnTo>
                  <a:lnTo>
                    <a:pt x="100" y="82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78"/>
                  </a:lnTo>
                  <a:lnTo>
                    <a:pt x="100" y="76"/>
                  </a:lnTo>
                  <a:lnTo>
                    <a:pt x="96" y="75"/>
                  </a:lnTo>
                  <a:lnTo>
                    <a:pt x="91" y="75"/>
                  </a:lnTo>
                  <a:lnTo>
                    <a:pt x="86" y="76"/>
                  </a:lnTo>
                  <a:lnTo>
                    <a:pt x="86" y="76"/>
                  </a:lnTo>
                  <a:lnTo>
                    <a:pt x="84" y="76"/>
                  </a:lnTo>
                  <a:lnTo>
                    <a:pt x="83" y="75"/>
                  </a:lnTo>
                  <a:lnTo>
                    <a:pt x="84" y="71"/>
                  </a:lnTo>
                  <a:lnTo>
                    <a:pt x="83" y="68"/>
                  </a:lnTo>
                  <a:lnTo>
                    <a:pt x="83" y="68"/>
                  </a:lnTo>
                  <a:lnTo>
                    <a:pt x="84" y="64"/>
                  </a:lnTo>
                  <a:lnTo>
                    <a:pt x="87" y="58"/>
                  </a:lnTo>
                  <a:lnTo>
                    <a:pt x="91" y="52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100" y="41"/>
                  </a:lnTo>
                  <a:lnTo>
                    <a:pt x="101" y="34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100" y="18"/>
                  </a:lnTo>
                  <a:lnTo>
                    <a:pt x="98" y="15"/>
                  </a:lnTo>
                  <a:lnTo>
                    <a:pt x="96" y="14"/>
                  </a:lnTo>
                  <a:lnTo>
                    <a:pt x="94" y="14"/>
                  </a:lnTo>
                  <a:lnTo>
                    <a:pt x="94" y="14"/>
                  </a:lnTo>
                  <a:lnTo>
                    <a:pt x="93" y="14"/>
                  </a:lnTo>
                  <a:lnTo>
                    <a:pt x="91" y="11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7" y="1"/>
                  </a:lnTo>
                  <a:lnTo>
                    <a:pt x="83" y="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6" y="5"/>
                  </a:lnTo>
                  <a:lnTo>
                    <a:pt x="76" y="8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1" y="11"/>
                  </a:lnTo>
                  <a:lnTo>
                    <a:pt x="71" y="14"/>
                  </a:lnTo>
                  <a:lnTo>
                    <a:pt x="73" y="17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6" y="22"/>
                  </a:lnTo>
                  <a:lnTo>
                    <a:pt x="76" y="24"/>
                  </a:lnTo>
                  <a:lnTo>
                    <a:pt x="73" y="24"/>
                  </a:lnTo>
                  <a:lnTo>
                    <a:pt x="70" y="22"/>
                  </a:lnTo>
                  <a:lnTo>
                    <a:pt x="67" y="21"/>
                  </a:lnTo>
                  <a:lnTo>
                    <a:pt x="67" y="21"/>
                  </a:lnTo>
                  <a:lnTo>
                    <a:pt x="67" y="19"/>
                  </a:lnTo>
                  <a:lnTo>
                    <a:pt x="66" y="19"/>
                  </a:lnTo>
                  <a:lnTo>
                    <a:pt x="63" y="21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47" y="32"/>
                  </a:lnTo>
                  <a:lnTo>
                    <a:pt x="44" y="35"/>
                  </a:lnTo>
                  <a:lnTo>
                    <a:pt x="44" y="39"/>
                  </a:lnTo>
                  <a:lnTo>
                    <a:pt x="44" y="39"/>
                  </a:lnTo>
                  <a:lnTo>
                    <a:pt x="43" y="45"/>
                  </a:lnTo>
                  <a:lnTo>
                    <a:pt x="42" y="49"/>
                  </a:lnTo>
                  <a:lnTo>
                    <a:pt x="40" y="55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64"/>
                  </a:lnTo>
                  <a:lnTo>
                    <a:pt x="37" y="69"/>
                  </a:lnTo>
                  <a:lnTo>
                    <a:pt x="34" y="75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3" y="79"/>
                  </a:lnTo>
                  <a:lnTo>
                    <a:pt x="32" y="79"/>
                  </a:lnTo>
                  <a:lnTo>
                    <a:pt x="29" y="79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0" y="79"/>
                  </a:lnTo>
                  <a:lnTo>
                    <a:pt x="20" y="85"/>
                  </a:lnTo>
                  <a:lnTo>
                    <a:pt x="19" y="89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6" y="98"/>
                  </a:lnTo>
                  <a:lnTo>
                    <a:pt x="16" y="103"/>
                  </a:lnTo>
                  <a:lnTo>
                    <a:pt x="16" y="109"/>
                  </a:lnTo>
                  <a:lnTo>
                    <a:pt x="14" y="110"/>
                  </a:lnTo>
                  <a:lnTo>
                    <a:pt x="13" y="110"/>
                  </a:lnTo>
                  <a:lnTo>
                    <a:pt x="13" y="110"/>
                  </a:lnTo>
                  <a:lnTo>
                    <a:pt x="10" y="113"/>
                  </a:lnTo>
                  <a:lnTo>
                    <a:pt x="9" y="116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7" y="138"/>
                  </a:lnTo>
                  <a:lnTo>
                    <a:pt x="12" y="140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9" y="146"/>
                  </a:lnTo>
                  <a:lnTo>
                    <a:pt x="22" y="149"/>
                  </a:lnTo>
                  <a:lnTo>
                    <a:pt x="27" y="157"/>
                  </a:lnTo>
                  <a:lnTo>
                    <a:pt x="32" y="167"/>
                  </a:lnTo>
                  <a:lnTo>
                    <a:pt x="34" y="176"/>
                  </a:lnTo>
                  <a:lnTo>
                    <a:pt x="34" y="176"/>
                  </a:lnTo>
                  <a:lnTo>
                    <a:pt x="36" y="183"/>
                  </a:lnTo>
                  <a:lnTo>
                    <a:pt x="34" y="190"/>
                  </a:lnTo>
                  <a:lnTo>
                    <a:pt x="34" y="197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0" y="204"/>
                  </a:lnTo>
                  <a:lnTo>
                    <a:pt x="32" y="207"/>
                  </a:lnTo>
                  <a:lnTo>
                    <a:pt x="39" y="210"/>
                  </a:lnTo>
                  <a:lnTo>
                    <a:pt x="39" y="210"/>
                  </a:lnTo>
                  <a:lnTo>
                    <a:pt x="43" y="211"/>
                  </a:lnTo>
                  <a:lnTo>
                    <a:pt x="47" y="213"/>
                  </a:lnTo>
                  <a:lnTo>
                    <a:pt x="50" y="211"/>
                  </a:lnTo>
                  <a:lnTo>
                    <a:pt x="54" y="209"/>
                  </a:lnTo>
                  <a:lnTo>
                    <a:pt x="54" y="209"/>
                  </a:lnTo>
                  <a:lnTo>
                    <a:pt x="57" y="204"/>
                  </a:lnTo>
                  <a:lnTo>
                    <a:pt x="61" y="200"/>
                  </a:lnTo>
                  <a:lnTo>
                    <a:pt x="66" y="197"/>
                  </a:lnTo>
                  <a:lnTo>
                    <a:pt x="67" y="193"/>
                  </a:lnTo>
                  <a:lnTo>
                    <a:pt x="67" y="193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71" y="192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78" y="202"/>
                  </a:lnTo>
                  <a:lnTo>
                    <a:pt x="80" y="206"/>
                  </a:lnTo>
                  <a:lnTo>
                    <a:pt x="83" y="217"/>
                  </a:lnTo>
                  <a:lnTo>
                    <a:pt x="83" y="217"/>
                  </a:lnTo>
                  <a:lnTo>
                    <a:pt x="84" y="234"/>
                  </a:lnTo>
                  <a:lnTo>
                    <a:pt x="86" y="244"/>
                  </a:lnTo>
                  <a:lnTo>
                    <a:pt x="88" y="248"/>
                  </a:lnTo>
                  <a:lnTo>
                    <a:pt x="90" y="251"/>
                  </a:lnTo>
                  <a:lnTo>
                    <a:pt x="90" y="251"/>
                  </a:lnTo>
                  <a:lnTo>
                    <a:pt x="94" y="257"/>
                  </a:lnTo>
                  <a:lnTo>
                    <a:pt x="97" y="264"/>
                  </a:lnTo>
                  <a:lnTo>
                    <a:pt x="97" y="271"/>
                  </a:lnTo>
                  <a:lnTo>
                    <a:pt x="97" y="277"/>
                  </a:lnTo>
                  <a:lnTo>
                    <a:pt x="97" y="277"/>
                  </a:lnTo>
                  <a:lnTo>
                    <a:pt x="96" y="281"/>
                  </a:lnTo>
                  <a:lnTo>
                    <a:pt x="97" y="285"/>
                  </a:lnTo>
                  <a:lnTo>
                    <a:pt x="98" y="291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300"/>
                  </a:lnTo>
                  <a:lnTo>
                    <a:pt x="98" y="300"/>
                  </a:lnTo>
                  <a:lnTo>
                    <a:pt x="100" y="300"/>
                  </a:lnTo>
                  <a:lnTo>
                    <a:pt x="103" y="297"/>
                  </a:lnTo>
                  <a:lnTo>
                    <a:pt x="107" y="287"/>
                  </a:lnTo>
                  <a:lnTo>
                    <a:pt x="111" y="274"/>
                  </a:lnTo>
                  <a:lnTo>
                    <a:pt x="111" y="2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1" name="Freeform 247">
              <a:extLst>
                <a:ext uri="{FF2B5EF4-FFF2-40B4-BE49-F238E27FC236}">
                  <a16:creationId xmlns:a16="http://schemas.microsoft.com/office/drawing/2014/main" id="{C6D10055-0BDC-A75D-C112-796A7C337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1730" y="3692670"/>
              <a:ext cx="66591" cy="39954"/>
            </a:xfrm>
            <a:custGeom>
              <a:avLst/>
              <a:gdLst/>
              <a:ahLst/>
              <a:cxnLst>
                <a:cxn ang="0">
                  <a:pos x="45" y="8"/>
                </a:cxn>
                <a:cxn ang="0">
                  <a:pos x="45" y="8"/>
                </a:cxn>
                <a:cxn ang="0">
                  <a:pos x="40" y="4"/>
                </a:cxn>
                <a:cxn ang="0">
                  <a:pos x="35" y="4"/>
                </a:cxn>
                <a:cxn ang="0">
                  <a:pos x="31" y="4"/>
                </a:cxn>
                <a:cxn ang="0">
                  <a:pos x="27" y="4"/>
                </a:cxn>
                <a:cxn ang="0">
                  <a:pos x="27" y="4"/>
                </a:cxn>
                <a:cxn ang="0">
                  <a:pos x="20" y="0"/>
                </a:cxn>
                <a:cxn ang="0">
                  <a:pos x="17" y="0"/>
                </a:cxn>
                <a:cxn ang="0">
                  <a:pos x="14" y="1"/>
                </a:cxn>
                <a:cxn ang="0">
                  <a:pos x="14" y="1"/>
                </a:cxn>
                <a:cxn ang="0">
                  <a:pos x="8" y="4"/>
                </a:cxn>
                <a:cxn ang="0">
                  <a:pos x="5" y="7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1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5" y="23"/>
                </a:cxn>
                <a:cxn ang="0">
                  <a:pos x="8" y="24"/>
                </a:cxn>
                <a:cxn ang="0">
                  <a:pos x="11" y="24"/>
                </a:cxn>
                <a:cxn ang="0">
                  <a:pos x="14" y="24"/>
                </a:cxn>
                <a:cxn ang="0">
                  <a:pos x="14" y="24"/>
                </a:cxn>
                <a:cxn ang="0">
                  <a:pos x="18" y="24"/>
                </a:cxn>
                <a:cxn ang="0">
                  <a:pos x="21" y="25"/>
                </a:cxn>
                <a:cxn ang="0">
                  <a:pos x="24" y="27"/>
                </a:cxn>
                <a:cxn ang="0">
                  <a:pos x="30" y="25"/>
                </a:cxn>
                <a:cxn ang="0">
                  <a:pos x="30" y="25"/>
                </a:cxn>
                <a:cxn ang="0">
                  <a:pos x="34" y="25"/>
                </a:cxn>
                <a:cxn ang="0">
                  <a:pos x="38" y="25"/>
                </a:cxn>
                <a:cxn ang="0">
                  <a:pos x="42" y="25"/>
                </a:cxn>
                <a:cxn ang="0">
                  <a:pos x="45" y="24"/>
                </a:cxn>
                <a:cxn ang="0">
                  <a:pos x="45" y="24"/>
                </a:cxn>
                <a:cxn ang="0">
                  <a:pos x="45" y="20"/>
                </a:cxn>
                <a:cxn ang="0">
                  <a:pos x="45" y="15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8"/>
                </a:cxn>
              </a:cxnLst>
              <a:rect l="0" t="0" r="r" b="b"/>
              <a:pathLst>
                <a:path w="45" h="27">
                  <a:moveTo>
                    <a:pt x="45" y="8"/>
                  </a:moveTo>
                  <a:lnTo>
                    <a:pt x="45" y="8"/>
                  </a:lnTo>
                  <a:lnTo>
                    <a:pt x="40" y="4"/>
                  </a:lnTo>
                  <a:lnTo>
                    <a:pt x="35" y="4"/>
                  </a:lnTo>
                  <a:lnTo>
                    <a:pt x="31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8" y="4"/>
                  </a:lnTo>
                  <a:lnTo>
                    <a:pt x="5" y="7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5" y="23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8" y="24"/>
                  </a:lnTo>
                  <a:lnTo>
                    <a:pt x="21" y="25"/>
                  </a:lnTo>
                  <a:lnTo>
                    <a:pt x="24" y="27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4" y="25"/>
                  </a:lnTo>
                  <a:lnTo>
                    <a:pt x="38" y="25"/>
                  </a:lnTo>
                  <a:lnTo>
                    <a:pt x="42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0"/>
                  </a:lnTo>
                  <a:lnTo>
                    <a:pt x="45" y="15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2" name="Freeform 248">
              <a:extLst>
                <a:ext uri="{FF2B5EF4-FFF2-40B4-BE49-F238E27FC236}">
                  <a16:creationId xmlns:a16="http://schemas.microsoft.com/office/drawing/2014/main" id="{B772E36E-62FB-94C8-262E-37CC92BA5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7687" y="3818451"/>
              <a:ext cx="171655" cy="359588"/>
            </a:xfrm>
            <a:custGeom>
              <a:avLst/>
              <a:gdLst/>
              <a:ahLst/>
              <a:cxnLst>
                <a:cxn ang="0">
                  <a:pos x="79" y="24"/>
                </a:cxn>
                <a:cxn ang="0">
                  <a:pos x="73" y="12"/>
                </a:cxn>
                <a:cxn ang="0">
                  <a:pos x="61" y="6"/>
                </a:cxn>
                <a:cxn ang="0">
                  <a:pos x="52" y="0"/>
                </a:cxn>
                <a:cxn ang="0">
                  <a:pos x="42" y="9"/>
                </a:cxn>
                <a:cxn ang="0">
                  <a:pos x="30" y="10"/>
                </a:cxn>
                <a:cxn ang="0">
                  <a:pos x="19" y="9"/>
                </a:cxn>
                <a:cxn ang="0">
                  <a:pos x="16" y="12"/>
                </a:cxn>
                <a:cxn ang="0">
                  <a:pos x="6" y="10"/>
                </a:cxn>
                <a:cxn ang="0">
                  <a:pos x="0" y="14"/>
                </a:cxn>
                <a:cxn ang="0">
                  <a:pos x="7" y="26"/>
                </a:cxn>
                <a:cxn ang="0">
                  <a:pos x="15" y="36"/>
                </a:cxn>
                <a:cxn ang="0">
                  <a:pos x="27" y="43"/>
                </a:cxn>
                <a:cxn ang="0">
                  <a:pos x="37" y="41"/>
                </a:cxn>
                <a:cxn ang="0">
                  <a:pos x="42" y="53"/>
                </a:cxn>
                <a:cxn ang="0">
                  <a:pos x="43" y="60"/>
                </a:cxn>
                <a:cxn ang="0">
                  <a:pos x="33" y="64"/>
                </a:cxn>
                <a:cxn ang="0">
                  <a:pos x="33" y="68"/>
                </a:cxn>
                <a:cxn ang="0">
                  <a:pos x="49" y="80"/>
                </a:cxn>
                <a:cxn ang="0">
                  <a:pos x="57" y="94"/>
                </a:cxn>
                <a:cxn ang="0">
                  <a:pos x="67" y="107"/>
                </a:cxn>
                <a:cxn ang="0">
                  <a:pos x="76" y="120"/>
                </a:cxn>
                <a:cxn ang="0">
                  <a:pos x="86" y="131"/>
                </a:cxn>
                <a:cxn ang="0">
                  <a:pos x="86" y="152"/>
                </a:cxn>
                <a:cxn ang="0">
                  <a:pos x="93" y="169"/>
                </a:cxn>
                <a:cxn ang="0">
                  <a:pos x="84" y="181"/>
                </a:cxn>
                <a:cxn ang="0">
                  <a:pos x="76" y="192"/>
                </a:cxn>
                <a:cxn ang="0">
                  <a:pos x="66" y="194"/>
                </a:cxn>
                <a:cxn ang="0">
                  <a:pos x="61" y="198"/>
                </a:cxn>
                <a:cxn ang="0">
                  <a:pos x="66" y="208"/>
                </a:cxn>
                <a:cxn ang="0">
                  <a:pos x="50" y="208"/>
                </a:cxn>
                <a:cxn ang="0">
                  <a:pos x="47" y="211"/>
                </a:cxn>
                <a:cxn ang="0">
                  <a:pos x="42" y="219"/>
                </a:cxn>
                <a:cxn ang="0">
                  <a:pos x="46" y="223"/>
                </a:cxn>
                <a:cxn ang="0">
                  <a:pos x="40" y="235"/>
                </a:cxn>
                <a:cxn ang="0">
                  <a:pos x="49" y="242"/>
                </a:cxn>
                <a:cxn ang="0">
                  <a:pos x="63" y="231"/>
                </a:cxn>
                <a:cxn ang="0">
                  <a:pos x="67" y="225"/>
                </a:cxn>
                <a:cxn ang="0">
                  <a:pos x="71" y="216"/>
                </a:cxn>
                <a:cxn ang="0">
                  <a:pos x="81" y="215"/>
                </a:cxn>
                <a:cxn ang="0">
                  <a:pos x="103" y="204"/>
                </a:cxn>
                <a:cxn ang="0">
                  <a:pos x="113" y="192"/>
                </a:cxn>
                <a:cxn ang="0">
                  <a:pos x="114" y="159"/>
                </a:cxn>
                <a:cxn ang="0">
                  <a:pos x="106" y="131"/>
                </a:cxn>
                <a:cxn ang="0">
                  <a:pos x="97" y="120"/>
                </a:cxn>
                <a:cxn ang="0">
                  <a:pos x="70" y="98"/>
                </a:cxn>
                <a:cxn ang="0">
                  <a:pos x="63" y="85"/>
                </a:cxn>
                <a:cxn ang="0">
                  <a:pos x="59" y="70"/>
                </a:cxn>
                <a:cxn ang="0">
                  <a:pos x="66" y="57"/>
                </a:cxn>
                <a:cxn ang="0">
                  <a:pos x="71" y="50"/>
                </a:cxn>
                <a:cxn ang="0">
                  <a:pos x="77" y="41"/>
                </a:cxn>
                <a:cxn ang="0">
                  <a:pos x="90" y="33"/>
                </a:cxn>
                <a:cxn ang="0">
                  <a:pos x="87" y="29"/>
                </a:cxn>
              </a:cxnLst>
              <a:rect l="0" t="0" r="r" b="b"/>
              <a:pathLst>
                <a:path w="116" h="243">
                  <a:moveTo>
                    <a:pt x="87" y="29"/>
                  </a:moveTo>
                  <a:lnTo>
                    <a:pt x="87" y="29"/>
                  </a:lnTo>
                  <a:lnTo>
                    <a:pt x="83" y="27"/>
                  </a:lnTo>
                  <a:lnTo>
                    <a:pt x="79" y="24"/>
                  </a:lnTo>
                  <a:lnTo>
                    <a:pt x="73" y="20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3" y="12"/>
                  </a:lnTo>
                  <a:lnTo>
                    <a:pt x="73" y="9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1" y="6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47" y="2"/>
                  </a:lnTo>
                  <a:lnTo>
                    <a:pt x="44" y="4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39" y="10"/>
                  </a:lnTo>
                  <a:lnTo>
                    <a:pt x="37" y="10"/>
                  </a:lnTo>
                  <a:lnTo>
                    <a:pt x="34" y="9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26" y="12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20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7" y="26"/>
                  </a:lnTo>
                  <a:lnTo>
                    <a:pt x="10" y="29"/>
                  </a:lnTo>
                  <a:lnTo>
                    <a:pt x="13" y="33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9"/>
                  </a:lnTo>
                  <a:lnTo>
                    <a:pt x="20" y="41"/>
                  </a:lnTo>
                  <a:lnTo>
                    <a:pt x="24" y="43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30" y="41"/>
                  </a:lnTo>
                  <a:lnTo>
                    <a:pt x="33" y="41"/>
                  </a:lnTo>
                  <a:lnTo>
                    <a:pt x="37" y="41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40" y="50"/>
                  </a:lnTo>
                  <a:lnTo>
                    <a:pt x="42" y="53"/>
                  </a:lnTo>
                  <a:lnTo>
                    <a:pt x="43" y="56"/>
                  </a:lnTo>
                  <a:lnTo>
                    <a:pt x="43" y="58"/>
                  </a:lnTo>
                  <a:lnTo>
                    <a:pt x="43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1"/>
                  </a:lnTo>
                  <a:lnTo>
                    <a:pt x="34" y="63"/>
                  </a:lnTo>
                  <a:lnTo>
                    <a:pt x="33" y="64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32" y="67"/>
                  </a:lnTo>
                  <a:lnTo>
                    <a:pt x="33" y="68"/>
                  </a:lnTo>
                  <a:lnTo>
                    <a:pt x="39" y="73"/>
                  </a:lnTo>
                  <a:lnTo>
                    <a:pt x="46" y="77"/>
                  </a:lnTo>
                  <a:lnTo>
                    <a:pt x="47" y="78"/>
                  </a:lnTo>
                  <a:lnTo>
                    <a:pt x="49" y="80"/>
                  </a:lnTo>
                  <a:lnTo>
                    <a:pt x="49" y="80"/>
                  </a:lnTo>
                  <a:lnTo>
                    <a:pt x="50" y="84"/>
                  </a:lnTo>
                  <a:lnTo>
                    <a:pt x="52" y="87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0" y="98"/>
                  </a:lnTo>
                  <a:lnTo>
                    <a:pt x="63" y="103"/>
                  </a:lnTo>
                  <a:lnTo>
                    <a:pt x="67" y="107"/>
                  </a:lnTo>
                  <a:lnTo>
                    <a:pt x="70" y="113"/>
                  </a:lnTo>
                  <a:lnTo>
                    <a:pt x="70" y="113"/>
                  </a:lnTo>
                  <a:lnTo>
                    <a:pt x="73" y="115"/>
                  </a:lnTo>
                  <a:lnTo>
                    <a:pt x="76" y="120"/>
                  </a:lnTo>
                  <a:lnTo>
                    <a:pt x="83" y="124"/>
                  </a:lnTo>
                  <a:lnTo>
                    <a:pt x="83" y="124"/>
                  </a:lnTo>
                  <a:lnTo>
                    <a:pt x="86" y="127"/>
                  </a:lnTo>
                  <a:lnTo>
                    <a:pt x="86" y="131"/>
                  </a:lnTo>
                  <a:lnTo>
                    <a:pt x="86" y="141"/>
                  </a:lnTo>
                  <a:lnTo>
                    <a:pt x="86" y="141"/>
                  </a:lnTo>
                  <a:lnTo>
                    <a:pt x="86" y="145"/>
                  </a:lnTo>
                  <a:lnTo>
                    <a:pt x="86" y="152"/>
                  </a:lnTo>
                  <a:lnTo>
                    <a:pt x="89" y="159"/>
                  </a:lnTo>
                  <a:lnTo>
                    <a:pt x="91" y="167"/>
                  </a:lnTo>
                  <a:lnTo>
                    <a:pt x="91" y="167"/>
                  </a:lnTo>
                  <a:lnTo>
                    <a:pt x="93" y="169"/>
                  </a:lnTo>
                  <a:lnTo>
                    <a:pt x="93" y="172"/>
                  </a:lnTo>
                  <a:lnTo>
                    <a:pt x="91" y="175"/>
                  </a:lnTo>
                  <a:lnTo>
                    <a:pt x="90" y="178"/>
                  </a:lnTo>
                  <a:lnTo>
                    <a:pt x="84" y="181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79" y="189"/>
                  </a:lnTo>
                  <a:lnTo>
                    <a:pt x="76" y="192"/>
                  </a:lnTo>
                  <a:lnTo>
                    <a:pt x="74" y="194"/>
                  </a:lnTo>
                  <a:lnTo>
                    <a:pt x="73" y="195"/>
                  </a:lnTo>
                  <a:lnTo>
                    <a:pt x="66" y="194"/>
                  </a:lnTo>
                  <a:lnTo>
                    <a:pt x="66" y="194"/>
                  </a:lnTo>
                  <a:lnTo>
                    <a:pt x="63" y="194"/>
                  </a:lnTo>
                  <a:lnTo>
                    <a:pt x="61" y="195"/>
                  </a:lnTo>
                  <a:lnTo>
                    <a:pt x="61" y="196"/>
                  </a:lnTo>
                  <a:lnTo>
                    <a:pt x="61" y="198"/>
                  </a:lnTo>
                  <a:lnTo>
                    <a:pt x="66" y="204"/>
                  </a:lnTo>
                  <a:lnTo>
                    <a:pt x="66" y="206"/>
                  </a:lnTo>
                  <a:lnTo>
                    <a:pt x="66" y="208"/>
                  </a:lnTo>
                  <a:lnTo>
                    <a:pt x="66" y="208"/>
                  </a:lnTo>
                  <a:lnTo>
                    <a:pt x="64" y="209"/>
                  </a:lnTo>
                  <a:lnTo>
                    <a:pt x="63" y="209"/>
                  </a:lnTo>
                  <a:lnTo>
                    <a:pt x="56" y="208"/>
                  </a:lnTo>
                  <a:lnTo>
                    <a:pt x="50" y="208"/>
                  </a:lnTo>
                  <a:lnTo>
                    <a:pt x="49" y="208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11"/>
                  </a:lnTo>
                  <a:lnTo>
                    <a:pt x="44" y="212"/>
                  </a:lnTo>
                  <a:lnTo>
                    <a:pt x="37" y="216"/>
                  </a:lnTo>
                  <a:lnTo>
                    <a:pt x="37" y="216"/>
                  </a:lnTo>
                  <a:lnTo>
                    <a:pt x="42" y="219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6" y="222"/>
                  </a:lnTo>
                  <a:lnTo>
                    <a:pt x="46" y="223"/>
                  </a:lnTo>
                  <a:lnTo>
                    <a:pt x="44" y="226"/>
                  </a:lnTo>
                  <a:lnTo>
                    <a:pt x="42" y="231"/>
                  </a:lnTo>
                  <a:lnTo>
                    <a:pt x="40" y="235"/>
                  </a:lnTo>
                  <a:lnTo>
                    <a:pt x="40" y="235"/>
                  </a:lnTo>
                  <a:lnTo>
                    <a:pt x="42" y="241"/>
                  </a:lnTo>
                  <a:lnTo>
                    <a:pt x="44" y="242"/>
                  </a:lnTo>
                  <a:lnTo>
                    <a:pt x="46" y="243"/>
                  </a:lnTo>
                  <a:lnTo>
                    <a:pt x="49" y="242"/>
                  </a:lnTo>
                  <a:lnTo>
                    <a:pt x="49" y="242"/>
                  </a:lnTo>
                  <a:lnTo>
                    <a:pt x="56" y="235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29"/>
                  </a:lnTo>
                  <a:lnTo>
                    <a:pt x="64" y="228"/>
                  </a:lnTo>
                  <a:lnTo>
                    <a:pt x="64" y="225"/>
                  </a:lnTo>
                  <a:lnTo>
                    <a:pt x="67" y="225"/>
                  </a:lnTo>
                  <a:lnTo>
                    <a:pt x="67" y="225"/>
                  </a:lnTo>
                  <a:lnTo>
                    <a:pt x="69" y="223"/>
                  </a:lnTo>
                  <a:lnTo>
                    <a:pt x="70" y="222"/>
                  </a:lnTo>
                  <a:lnTo>
                    <a:pt x="71" y="216"/>
                  </a:lnTo>
                  <a:lnTo>
                    <a:pt x="71" y="216"/>
                  </a:lnTo>
                  <a:lnTo>
                    <a:pt x="73" y="215"/>
                  </a:lnTo>
                  <a:lnTo>
                    <a:pt x="74" y="214"/>
                  </a:lnTo>
                  <a:lnTo>
                    <a:pt x="81" y="215"/>
                  </a:lnTo>
                  <a:lnTo>
                    <a:pt x="81" y="215"/>
                  </a:lnTo>
                  <a:lnTo>
                    <a:pt x="86" y="214"/>
                  </a:lnTo>
                  <a:lnTo>
                    <a:pt x="91" y="211"/>
                  </a:lnTo>
                  <a:lnTo>
                    <a:pt x="103" y="204"/>
                  </a:lnTo>
                  <a:lnTo>
                    <a:pt x="103" y="204"/>
                  </a:lnTo>
                  <a:lnTo>
                    <a:pt x="107" y="201"/>
                  </a:lnTo>
                  <a:lnTo>
                    <a:pt x="111" y="196"/>
                  </a:lnTo>
                  <a:lnTo>
                    <a:pt x="113" y="192"/>
                  </a:lnTo>
                  <a:lnTo>
                    <a:pt x="116" y="182"/>
                  </a:lnTo>
                  <a:lnTo>
                    <a:pt x="116" y="182"/>
                  </a:lnTo>
                  <a:lnTo>
                    <a:pt x="116" y="171"/>
                  </a:lnTo>
                  <a:lnTo>
                    <a:pt x="114" y="159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110" y="140"/>
                  </a:lnTo>
                  <a:lnTo>
                    <a:pt x="106" y="131"/>
                  </a:lnTo>
                  <a:lnTo>
                    <a:pt x="100" y="124"/>
                  </a:lnTo>
                  <a:lnTo>
                    <a:pt x="98" y="121"/>
                  </a:lnTo>
                  <a:lnTo>
                    <a:pt x="97" y="120"/>
                  </a:lnTo>
                  <a:lnTo>
                    <a:pt x="97" y="120"/>
                  </a:lnTo>
                  <a:lnTo>
                    <a:pt x="91" y="117"/>
                  </a:lnTo>
                  <a:lnTo>
                    <a:pt x="83" y="111"/>
                  </a:lnTo>
                  <a:lnTo>
                    <a:pt x="70" y="98"/>
                  </a:lnTo>
                  <a:lnTo>
                    <a:pt x="70" y="98"/>
                  </a:lnTo>
                  <a:lnTo>
                    <a:pt x="69" y="95"/>
                  </a:lnTo>
                  <a:lnTo>
                    <a:pt x="67" y="93"/>
                  </a:lnTo>
                  <a:lnTo>
                    <a:pt x="66" y="90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0" y="83"/>
                  </a:lnTo>
                  <a:lnTo>
                    <a:pt x="59" y="77"/>
                  </a:lnTo>
                  <a:lnTo>
                    <a:pt x="59" y="70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1" y="60"/>
                  </a:lnTo>
                  <a:lnTo>
                    <a:pt x="66" y="57"/>
                  </a:lnTo>
                  <a:lnTo>
                    <a:pt x="69" y="54"/>
                  </a:lnTo>
                  <a:lnTo>
                    <a:pt x="70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7"/>
                  </a:lnTo>
                  <a:lnTo>
                    <a:pt x="71" y="44"/>
                  </a:lnTo>
                  <a:lnTo>
                    <a:pt x="74" y="41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81" y="40"/>
                  </a:lnTo>
                  <a:lnTo>
                    <a:pt x="84" y="39"/>
                  </a:lnTo>
                  <a:lnTo>
                    <a:pt x="90" y="33"/>
                  </a:lnTo>
                  <a:lnTo>
                    <a:pt x="90" y="33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7" y="29"/>
                  </a:lnTo>
                  <a:lnTo>
                    <a:pt x="87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3" name="Freeform 249">
              <a:extLst>
                <a:ext uri="{FF2B5EF4-FFF2-40B4-BE49-F238E27FC236}">
                  <a16:creationId xmlns:a16="http://schemas.microsoft.com/office/drawing/2014/main" id="{838E2926-846C-2C5D-81F1-C6607E704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2126" y="4035980"/>
              <a:ext cx="133181" cy="102106"/>
            </a:xfrm>
            <a:custGeom>
              <a:avLst/>
              <a:gdLst/>
              <a:ahLst/>
              <a:cxnLst>
                <a:cxn ang="0">
                  <a:pos x="44" y="61"/>
                </a:cxn>
                <a:cxn ang="0">
                  <a:pos x="47" y="61"/>
                </a:cxn>
                <a:cxn ang="0">
                  <a:pos x="60" y="62"/>
                </a:cxn>
                <a:cxn ang="0">
                  <a:pos x="63" y="61"/>
                </a:cxn>
                <a:cxn ang="0">
                  <a:pos x="63" y="59"/>
                </a:cxn>
                <a:cxn ang="0">
                  <a:pos x="58" y="51"/>
                </a:cxn>
                <a:cxn ang="0">
                  <a:pos x="58" y="48"/>
                </a:cxn>
                <a:cxn ang="0">
                  <a:pos x="63" y="47"/>
                </a:cxn>
                <a:cxn ang="0">
                  <a:pos x="70" y="48"/>
                </a:cxn>
                <a:cxn ang="0">
                  <a:pos x="73" y="45"/>
                </a:cxn>
                <a:cxn ang="0">
                  <a:pos x="77" y="38"/>
                </a:cxn>
                <a:cxn ang="0">
                  <a:pos x="81" y="34"/>
                </a:cxn>
                <a:cxn ang="0">
                  <a:pos x="88" y="28"/>
                </a:cxn>
                <a:cxn ang="0">
                  <a:pos x="90" y="22"/>
                </a:cxn>
                <a:cxn ang="0">
                  <a:pos x="88" y="20"/>
                </a:cxn>
                <a:cxn ang="0">
                  <a:pos x="84" y="10"/>
                </a:cxn>
                <a:cxn ang="0">
                  <a:pos x="83" y="0"/>
                </a:cxn>
                <a:cxn ang="0">
                  <a:pos x="77" y="3"/>
                </a:cxn>
                <a:cxn ang="0">
                  <a:pos x="71" y="3"/>
                </a:cxn>
                <a:cxn ang="0">
                  <a:pos x="64" y="1"/>
                </a:cxn>
                <a:cxn ang="0">
                  <a:pos x="60" y="5"/>
                </a:cxn>
                <a:cxn ang="0">
                  <a:pos x="60" y="8"/>
                </a:cxn>
                <a:cxn ang="0">
                  <a:pos x="56" y="11"/>
                </a:cxn>
                <a:cxn ang="0">
                  <a:pos x="56" y="10"/>
                </a:cxn>
                <a:cxn ang="0">
                  <a:pos x="53" y="7"/>
                </a:cxn>
                <a:cxn ang="0">
                  <a:pos x="47" y="4"/>
                </a:cxn>
                <a:cxn ang="0">
                  <a:pos x="46" y="3"/>
                </a:cxn>
                <a:cxn ang="0">
                  <a:pos x="37" y="3"/>
                </a:cxn>
                <a:cxn ang="0">
                  <a:pos x="24" y="3"/>
                </a:cxn>
                <a:cxn ang="0">
                  <a:pos x="20" y="3"/>
                </a:cxn>
                <a:cxn ang="0">
                  <a:pos x="9" y="8"/>
                </a:cxn>
                <a:cxn ang="0">
                  <a:pos x="3" y="14"/>
                </a:cxn>
                <a:cxn ang="0">
                  <a:pos x="2" y="21"/>
                </a:cxn>
                <a:cxn ang="0">
                  <a:pos x="3" y="28"/>
                </a:cxn>
                <a:cxn ang="0">
                  <a:pos x="4" y="32"/>
                </a:cxn>
                <a:cxn ang="0">
                  <a:pos x="6" y="37"/>
                </a:cxn>
                <a:cxn ang="0">
                  <a:pos x="6" y="41"/>
                </a:cxn>
                <a:cxn ang="0">
                  <a:pos x="6" y="41"/>
                </a:cxn>
                <a:cxn ang="0">
                  <a:pos x="10" y="48"/>
                </a:cxn>
                <a:cxn ang="0">
                  <a:pos x="10" y="55"/>
                </a:cxn>
                <a:cxn ang="0">
                  <a:pos x="14" y="58"/>
                </a:cxn>
                <a:cxn ang="0">
                  <a:pos x="20" y="57"/>
                </a:cxn>
                <a:cxn ang="0">
                  <a:pos x="20" y="59"/>
                </a:cxn>
                <a:cxn ang="0">
                  <a:pos x="20" y="65"/>
                </a:cxn>
                <a:cxn ang="0">
                  <a:pos x="23" y="67"/>
                </a:cxn>
                <a:cxn ang="0">
                  <a:pos x="31" y="65"/>
                </a:cxn>
                <a:cxn ang="0">
                  <a:pos x="33" y="67"/>
                </a:cxn>
                <a:cxn ang="0">
                  <a:pos x="34" y="69"/>
                </a:cxn>
                <a:cxn ang="0">
                  <a:pos x="41" y="65"/>
                </a:cxn>
                <a:cxn ang="0">
                  <a:pos x="44" y="61"/>
                </a:cxn>
              </a:cxnLst>
              <a:rect l="0" t="0" r="r" b="b"/>
              <a:pathLst>
                <a:path w="90" h="69">
                  <a:moveTo>
                    <a:pt x="44" y="61"/>
                  </a:moveTo>
                  <a:lnTo>
                    <a:pt x="44" y="61"/>
                  </a:lnTo>
                  <a:lnTo>
                    <a:pt x="46" y="61"/>
                  </a:lnTo>
                  <a:lnTo>
                    <a:pt x="47" y="61"/>
                  </a:lnTo>
                  <a:lnTo>
                    <a:pt x="53" y="61"/>
                  </a:lnTo>
                  <a:lnTo>
                    <a:pt x="60" y="62"/>
                  </a:lnTo>
                  <a:lnTo>
                    <a:pt x="61" y="62"/>
                  </a:lnTo>
                  <a:lnTo>
                    <a:pt x="63" y="61"/>
                  </a:lnTo>
                  <a:lnTo>
                    <a:pt x="63" y="61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58" y="51"/>
                  </a:lnTo>
                  <a:lnTo>
                    <a:pt x="58" y="49"/>
                  </a:lnTo>
                  <a:lnTo>
                    <a:pt x="58" y="48"/>
                  </a:lnTo>
                  <a:lnTo>
                    <a:pt x="60" y="47"/>
                  </a:lnTo>
                  <a:lnTo>
                    <a:pt x="63" y="47"/>
                  </a:lnTo>
                  <a:lnTo>
                    <a:pt x="63" y="47"/>
                  </a:lnTo>
                  <a:lnTo>
                    <a:pt x="70" y="48"/>
                  </a:lnTo>
                  <a:lnTo>
                    <a:pt x="71" y="47"/>
                  </a:lnTo>
                  <a:lnTo>
                    <a:pt x="73" y="45"/>
                  </a:lnTo>
                  <a:lnTo>
                    <a:pt x="76" y="42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81" y="34"/>
                  </a:lnTo>
                  <a:lnTo>
                    <a:pt x="87" y="31"/>
                  </a:lnTo>
                  <a:lnTo>
                    <a:pt x="88" y="28"/>
                  </a:lnTo>
                  <a:lnTo>
                    <a:pt x="90" y="25"/>
                  </a:lnTo>
                  <a:lnTo>
                    <a:pt x="90" y="22"/>
                  </a:lnTo>
                  <a:lnTo>
                    <a:pt x="88" y="20"/>
                  </a:lnTo>
                  <a:lnTo>
                    <a:pt x="88" y="20"/>
                  </a:lnTo>
                  <a:lnTo>
                    <a:pt x="86" y="15"/>
                  </a:lnTo>
                  <a:lnTo>
                    <a:pt x="84" y="1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0" y="1"/>
                  </a:lnTo>
                  <a:lnTo>
                    <a:pt x="77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68" y="1"/>
                  </a:lnTo>
                  <a:lnTo>
                    <a:pt x="64" y="1"/>
                  </a:lnTo>
                  <a:lnTo>
                    <a:pt x="61" y="3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8"/>
                  </a:lnTo>
                  <a:lnTo>
                    <a:pt x="58" y="11"/>
                  </a:lnTo>
                  <a:lnTo>
                    <a:pt x="56" y="11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8"/>
                  </a:lnTo>
                  <a:lnTo>
                    <a:pt x="53" y="7"/>
                  </a:lnTo>
                  <a:lnTo>
                    <a:pt x="50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3"/>
                  </a:lnTo>
                  <a:lnTo>
                    <a:pt x="43" y="3"/>
                  </a:lnTo>
                  <a:lnTo>
                    <a:pt x="37" y="3"/>
                  </a:lnTo>
                  <a:lnTo>
                    <a:pt x="30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0" y="3"/>
                  </a:lnTo>
                  <a:lnTo>
                    <a:pt x="14" y="4"/>
                  </a:lnTo>
                  <a:lnTo>
                    <a:pt x="9" y="8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0" y="18"/>
                  </a:lnTo>
                  <a:lnTo>
                    <a:pt x="2" y="21"/>
                  </a:lnTo>
                  <a:lnTo>
                    <a:pt x="3" y="24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4" y="32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9" y="44"/>
                  </a:lnTo>
                  <a:lnTo>
                    <a:pt x="10" y="48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8"/>
                  </a:lnTo>
                  <a:lnTo>
                    <a:pt x="14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1" y="58"/>
                  </a:lnTo>
                  <a:lnTo>
                    <a:pt x="20" y="59"/>
                  </a:lnTo>
                  <a:lnTo>
                    <a:pt x="20" y="62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3" y="67"/>
                  </a:lnTo>
                  <a:lnTo>
                    <a:pt x="27" y="65"/>
                  </a:lnTo>
                  <a:lnTo>
                    <a:pt x="31" y="65"/>
                  </a:lnTo>
                  <a:lnTo>
                    <a:pt x="33" y="65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41" y="65"/>
                  </a:lnTo>
                  <a:lnTo>
                    <a:pt x="44" y="64"/>
                  </a:lnTo>
                  <a:lnTo>
                    <a:pt x="44" y="61"/>
                  </a:lnTo>
                  <a:lnTo>
                    <a:pt x="44" y="6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4" name="Freeform 250">
              <a:extLst>
                <a:ext uri="{FF2B5EF4-FFF2-40B4-BE49-F238E27FC236}">
                  <a16:creationId xmlns:a16="http://schemas.microsoft.com/office/drawing/2014/main" id="{0EF27884-238A-B15F-9E4D-99B055FF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1814" y="3839168"/>
              <a:ext cx="173135" cy="213089"/>
            </a:xfrm>
            <a:custGeom>
              <a:avLst/>
              <a:gdLst/>
              <a:ahLst/>
              <a:cxnLst>
                <a:cxn ang="0">
                  <a:pos x="78" y="64"/>
                </a:cxn>
                <a:cxn ang="0">
                  <a:pos x="64" y="54"/>
                </a:cxn>
                <a:cxn ang="0">
                  <a:pos x="63" y="52"/>
                </a:cxn>
                <a:cxn ang="0">
                  <a:pos x="70" y="47"/>
                </a:cxn>
                <a:cxn ang="0">
                  <a:pos x="74" y="44"/>
                </a:cxn>
                <a:cxn ang="0">
                  <a:pos x="73" y="39"/>
                </a:cxn>
                <a:cxn ang="0">
                  <a:pos x="70" y="32"/>
                </a:cxn>
                <a:cxn ang="0">
                  <a:pos x="61" y="27"/>
                </a:cxn>
                <a:cxn ang="0">
                  <a:pos x="55" y="29"/>
                </a:cxn>
                <a:cxn ang="0">
                  <a:pos x="46" y="22"/>
                </a:cxn>
                <a:cxn ang="0">
                  <a:pos x="41" y="15"/>
                </a:cxn>
                <a:cxn ang="0">
                  <a:pos x="37" y="9"/>
                </a:cxn>
                <a:cxn ang="0">
                  <a:pos x="31" y="0"/>
                </a:cxn>
                <a:cxn ang="0">
                  <a:pos x="24" y="2"/>
                </a:cxn>
                <a:cxn ang="0">
                  <a:pos x="21" y="7"/>
                </a:cxn>
                <a:cxn ang="0">
                  <a:pos x="24" y="13"/>
                </a:cxn>
                <a:cxn ang="0">
                  <a:pos x="23" y="22"/>
                </a:cxn>
                <a:cxn ang="0">
                  <a:pos x="19" y="20"/>
                </a:cxn>
                <a:cxn ang="0">
                  <a:pos x="13" y="15"/>
                </a:cxn>
                <a:cxn ang="0">
                  <a:pos x="7" y="25"/>
                </a:cxn>
                <a:cxn ang="0">
                  <a:pos x="4" y="30"/>
                </a:cxn>
                <a:cxn ang="0">
                  <a:pos x="0" y="33"/>
                </a:cxn>
                <a:cxn ang="0">
                  <a:pos x="3" y="37"/>
                </a:cxn>
                <a:cxn ang="0">
                  <a:pos x="4" y="49"/>
                </a:cxn>
                <a:cxn ang="0">
                  <a:pos x="6" y="50"/>
                </a:cxn>
                <a:cxn ang="0">
                  <a:pos x="14" y="50"/>
                </a:cxn>
                <a:cxn ang="0">
                  <a:pos x="16" y="57"/>
                </a:cxn>
                <a:cxn ang="0">
                  <a:pos x="14" y="69"/>
                </a:cxn>
                <a:cxn ang="0">
                  <a:pos x="11" y="76"/>
                </a:cxn>
                <a:cxn ang="0">
                  <a:pos x="10" y="81"/>
                </a:cxn>
                <a:cxn ang="0">
                  <a:pos x="16" y="83"/>
                </a:cxn>
                <a:cxn ang="0">
                  <a:pos x="28" y="74"/>
                </a:cxn>
                <a:cxn ang="0">
                  <a:pos x="36" y="76"/>
                </a:cxn>
                <a:cxn ang="0">
                  <a:pos x="41" y="76"/>
                </a:cxn>
                <a:cxn ang="0">
                  <a:pos x="46" y="73"/>
                </a:cxn>
                <a:cxn ang="0">
                  <a:pos x="57" y="70"/>
                </a:cxn>
                <a:cxn ang="0">
                  <a:pos x="67" y="79"/>
                </a:cxn>
                <a:cxn ang="0">
                  <a:pos x="74" y="86"/>
                </a:cxn>
                <a:cxn ang="0">
                  <a:pos x="73" y="100"/>
                </a:cxn>
                <a:cxn ang="0">
                  <a:pos x="74" y="103"/>
                </a:cxn>
                <a:cxn ang="0">
                  <a:pos x="84" y="114"/>
                </a:cxn>
                <a:cxn ang="0">
                  <a:pos x="85" y="126"/>
                </a:cxn>
                <a:cxn ang="0">
                  <a:pos x="83" y="138"/>
                </a:cxn>
                <a:cxn ang="0">
                  <a:pos x="90" y="141"/>
                </a:cxn>
                <a:cxn ang="0">
                  <a:pos x="90" y="144"/>
                </a:cxn>
                <a:cxn ang="0">
                  <a:pos x="94" y="138"/>
                </a:cxn>
                <a:cxn ang="0">
                  <a:pos x="98" y="134"/>
                </a:cxn>
                <a:cxn ang="0">
                  <a:pos x="105" y="136"/>
                </a:cxn>
                <a:cxn ang="0">
                  <a:pos x="117" y="133"/>
                </a:cxn>
                <a:cxn ang="0">
                  <a:pos x="117" y="127"/>
                </a:cxn>
                <a:cxn ang="0">
                  <a:pos x="114" y="110"/>
                </a:cxn>
                <a:cxn ang="0">
                  <a:pos x="104" y="101"/>
                </a:cxn>
                <a:cxn ang="0">
                  <a:pos x="98" y="93"/>
                </a:cxn>
                <a:cxn ang="0">
                  <a:pos x="88" y="80"/>
                </a:cxn>
                <a:cxn ang="0">
                  <a:pos x="81" y="70"/>
                </a:cxn>
              </a:cxnLst>
              <a:rect l="0" t="0" r="r" b="b"/>
              <a:pathLst>
                <a:path w="117" h="144">
                  <a:moveTo>
                    <a:pt x="80" y="66"/>
                  </a:moveTo>
                  <a:lnTo>
                    <a:pt x="80" y="66"/>
                  </a:lnTo>
                  <a:lnTo>
                    <a:pt x="78" y="64"/>
                  </a:lnTo>
                  <a:lnTo>
                    <a:pt x="77" y="63"/>
                  </a:lnTo>
                  <a:lnTo>
                    <a:pt x="70" y="59"/>
                  </a:lnTo>
                  <a:lnTo>
                    <a:pt x="64" y="54"/>
                  </a:lnTo>
                  <a:lnTo>
                    <a:pt x="63" y="53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4" y="50"/>
                  </a:lnTo>
                  <a:lnTo>
                    <a:pt x="65" y="49"/>
                  </a:lnTo>
                  <a:lnTo>
                    <a:pt x="70" y="47"/>
                  </a:lnTo>
                  <a:lnTo>
                    <a:pt x="73" y="46"/>
                  </a:lnTo>
                  <a:lnTo>
                    <a:pt x="74" y="46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4" y="42"/>
                  </a:lnTo>
                  <a:lnTo>
                    <a:pt x="73" y="39"/>
                  </a:lnTo>
                  <a:lnTo>
                    <a:pt x="71" y="36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68" y="27"/>
                  </a:lnTo>
                  <a:lnTo>
                    <a:pt x="64" y="27"/>
                  </a:lnTo>
                  <a:lnTo>
                    <a:pt x="61" y="27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5" y="29"/>
                  </a:lnTo>
                  <a:lnTo>
                    <a:pt x="51" y="27"/>
                  </a:lnTo>
                  <a:lnTo>
                    <a:pt x="47" y="25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9"/>
                  </a:lnTo>
                  <a:lnTo>
                    <a:pt x="41" y="15"/>
                  </a:lnTo>
                  <a:lnTo>
                    <a:pt x="38" y="1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6" y="6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7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24" y="13"/>
                  </a:lnTo>
                  <a:lnTo>
                    <a:pt x="24" y="17"/>
                  </a:lnTo>
                  <a:lnTo>
                    <a:pt x="24" y="22"/>
                  </a:lnTo>
                  <a:lnTo>
                    <a:pt x="23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19" y="20"/>
                  </a:lnTo>
                  <a:lnTo>
                    <a:pt x="17" y="17"/>
                  </a:lnTo>
                  <a:lnTo>
                    <a:pt x="16" y="16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0" y="20"/>
                  </a:lnTo>
                  <a:lnTo>
                    <a:pt x="7" y="25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4" y="30"/>
                  </a:lnTo>
                  <a:lnTo>
                    <a:pt x="3" y="3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40"/>
                  </a:lnTo>
                  <a:lnTo>
                    <a:pt x="3" y="44"/>
                  </a:lnTo>
                  <a:lnTo>
                    <a:pt x="4" y="49"/>
                  </a:lnTo>
                  <a:lnTo>
                    <a:pt x="4" y="49"/>
                  </a:lnTo>
                  <a:lnTo>
                    <a:pt x="6" y="49"/>
                  </a:lnTo>
                  <a:lnTo>
                    <a:pt x="6" y="50"/>
                  </a:lnTo>
                  <a:lnTo>
                    <a:pt x="10" y="49"/>
                  </a:lnTo>
                  <a:lnTo>
                    <a:pt x="13" y="49"/>
                  </a:lnTo>
                  <a:lnTo>
                    <a:pt x="14" y="50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4" y="64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3" y="73"/>
                  </a:lnTo>
                  <a:lnTo>
                    <a:pt x="11" y="76"/>
                  </a:lnTo>
                  <a:lnTo>
                    <a:pt x="10" y="79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0" y="83"/>
                  </a:lnTo>
                  <a:lnTo>
                    <a:pt x="11" y="84"/>
                  </a:lnTo>
                  <a:lnTo>
                    <a:pt x="16" y="83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8" y="74"/>
                  </a:lnTo>
                  <a:lnTo>
                    <a:pt x="31" y="73"/>
                  </a:lnTo>
                  <a:lnTo>
                    <a:pt x="34" y="74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38" y="77"/>
                  </a:lnTo>
                  <a:lnTo>
                    <a:pt x="41" y="76"/>
                  </a:lnTo>
                  <a:lnTo>
                    <a:pt x="44" y="74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8" y="70"/>
                  </a:lnTo>
                  <a:lnTo>
                    <a:pt x="53" y="70"/>
                  </a:lnTo>
                  <a:lnTo>
                    <a:pt x="57" y="70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67" y="79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4" y="86"/>
                  </a:lnTo>
                  <a:lnTo>
                    <a:pt x="74" y="87"/>
                  </a:lnTo>
                  <a:lnTo>
                    <a:pt x="73" y="94"/>
                  </a:lnTo>
                  <a:lnTo>
                    <a:pt x="73" y="100"/>
                  </a:lnTo>
                  <a:lnTo>
                    <a:pt x="73" y="101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8" y="106"/>
                  </a:lnTo>
                  <a:lnTo>
                    <a:pt x="81" y="108"/>
                  </a:lnTo>
                  <a:lnTo>
                    <a:pt x="84" y="114"/>
                  </a:lnTo>
                  <a:lnTo>
                    <a:pt x="85" y="120"/>
                  </a:lnTo>
                  <a:lnTo>
                    <a:pt x="85" y="120"/>
                  </a:lnTo>
                  <a:lnTo>
                    <a:pt x="85" y="126"/>
                  </a:lnTo>
                  <a:lnTo>
                    <a:pt x="85" y="130"/>
                  </a:lnTo>
                  <a:lnTo>
                    <a:pt x="85" y="134"/>
                  </a:lnTo>
                  <a:lnTo>
                    <a:pt x="83" y="138"/>
                  </a:lnTo>
                  <a:lnTo>
                    <a:pt x="83" y="138"/>
                  </a:lnTo>
                  <a:lnTo>
                    <a:pt x="88" y="140"/>
                  </a:lnTo>
                  <a:lnTo>
                    <a:pt x="90" y="141"/>
                  </a:lnTo>
                  <a:lnTo>
                    <a:pt x="90" y="143"/>
                  </a:lnTo>
                  <a:lnTo>
                    <a:pt x="90" y="143"/>
                  </a:lnTo>
                  <a:lnTo>
                    <a:pt x="90" y="144"/>
                  </a:lnTo>
                  <a:lnTo>
                    <a:pt x="92" y="144"/>
                  </a:lnTo>
                  <a:lnTo>
                    <a:pt x="94" y="141"/>
                  </a:lnTo>
                  <a:lnTo>
                    <a:pt x="94" y="138"/>
                  </a:lnTo>
                  <a:lnTo>
                    <a:pt x="94" y="138"/>
                  </a:lnTo>
                  <a:lnTo>
                    <a:pt x="95" y="136"/>
                  </a:lnTo>
                  <a:lnTo>
                    <a:pt x="98" y="134"/>
                  </a:lnTo>
                  <a:lnTo>
                    <a:pt x="102" y="134"/>
                  </a:lnTo>
                  <a:lnTo>
                    <a:pt x="105" y="136"/>
                  </a:lnTo>
                  <a:lnTo>
                    <a:pt x="105" y="136"/>
                  </a:lnTo>
                  <a:lnTo>
                    <a:pt x="111" y="136"/>
                  </a:lnTo>
                  <a:lnTo>
                    <a:pt x="114" y="134"/>
                  </a:lnTo>
                  <a:lnTo>
                    <a:pt x="117" y="133"/>
                  </a:lnTo>
                  <a:lnTo>
                    <a:pt x="117" y="133"/>
                  </a:lnTo>
                  <a:lnTo>
                    <a:pt x="117" y="127"/>
                  </a:lnTo>
                  <a:lnTo>
                    <a:pt x="117" y="127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4" y="110"/>
                  </a:lnTo>
                  <a:lnTo>
                    <a:pt x="114" y="110"/>
                  </a:lnTo>
                  <a:lnTo>
                    <a:pt x="107" y="106"/>
                  </a:lnTo>
                  <a:lnTo>
                    <a:pt x="104" y="101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98" y="93"/>
                  </a:lnTo>
                  <a:lnTo>
                    <a:pt x="94" y="89"/>
                  </a:lnTo>
                  <a:lnTo>
                    <a:pt x="91" y="84"/>
                  </a:lnTo>
                  <a:lnTo>
                    <a:pt x="88" y="80"/>
                  </a:lnTo>
                  <a:lnTo>
                    <a:pt x="88" y="80"/>
                  </a:lnTo>
                  <a:lnTo>
                    <a:pt x="83" y="73"/>
                  </a:lnTo>
                  <a:lnTo>
                    <a:pt x="81" y="70"/>
                  </a:lnTo>
                  <a:lnTo>
                    <a:pt x="80" y="66"/>
                  </a:lnTo>
                  <a:lnTo>
                    <a:pt x="80" y="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5" name="Freeform 251">
              <a:extLst>
                <a:ext uri="{FF2B5EF4-FFF2-40B4-BE49-F238E27FC236}">
                  <a16:creationId xmlns:a16="http://schemas.microsoft.com/office/drawing/2014/main" id="{AD19B536-E965-6EFB-7987-5A5845419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1142" y="3888001"/>
              <a:ext cx="186453" cy="358107"/>
            </a:xfrm>
            <a:custGeom>
              <a:avLst/>
              <a:gdLst/>
              <a:ahLst/>
              <a:cxnLst>
                <a:cxn ang="0">
                  <a:pos x="77" y="121"/>
                </a:cxn>
                <a:cxn ang="0">
                  <a:pos x="84" y="108"/>
                </a:cxn>
                <a:cxn ang="0">
                  <a:pos x="99" y="103"/>
                </a:cxn>
                <a:cxn ang="0">
                  <a:pos x="121" y="103"/>
                </a:cxn>
                <a:cxn ang="0">
                  <a:pos x="124" y="105"/>
                </a:cxn>
                <a:cxn ang="0">
                  <a:pos x="126" y="87"/>
                </a:cxn>
                <a:cxn ang="0">
                  <a:pos x="119" y="73"/>
                </a:cxn>
                <a:cxn ang="0">
                  <a:pos x="114" y="67"/>
                </a:cxn>
                <a:cxn ang="0">
                  <a:pos x="114" y="51"/>
                </a:cxn>
                <a:cxn ang="0">
                  <a:pos x="102" y="38"/>
                </a:cxn>
                <a:cxn ang="0">
                  <a:pos x="87" y="40"/>
                </a:cxn>
                <a:cxn ang="0">
                  <a:pos x="79" y="44"/>
                </a:cxn>
                <a:cxn ang="0">
                  <a:pos x="72" y="40"/>
                </a:cxn>
                <a:cxn ang="0">
                  <a:pos x="57" y="50"/>
                </a:cxn>
                <a:cxn ang="0">
                  <a:pos x="51" y="48"/>
                </a:cxn>
                <a:cxn ang="0">
                  <a:pos x="55" y="36"/>
                </a:cxn>
                <a:cxn ang="0">
                  <a:pos x="57" y="24"/>
                </a:cxn>
                <a:cxn ang="0">
                  <a:pos x="54" y="16"/>
                </a:cxn>
                <a:cxn ang="0">
                  <a:pos x="45" y="16"/>
                </a:cxn>
                <a:cxn ang="0">
                  <a:pos x="44" y="4"/>
                </a:cxn>
                <a:cxn ang="0">
                  <a:pos x="41" y="0"/>
                </a:cxn>
                <a:cxn ang="0">
                  <a:pos x="31" y="6"/>
                </a:cxn>
                <a:cxn ang="0">
                  <a:pos x="21" y="13"/>
                </a:cxn>
                <a:cxn ang="0">
                  <a:pos x="7" y="14"/>
                </a:cxn>
                <a:cxn ang="0">
                  <a:pos x="0" y="44"/>
                </a:cxn>
                <a:cxn ang="0">
                  <a:pos x="8" y="57"/>
                </a:cxn>
                <a:cxn ang="0">
                  <a:pos x="13" y="64"/>
                </a:cxn>
                <a:cxn ang="0">
                  <a:pos x="17" y="71"/>
                </a:cxn>
                <a:cxn ang="0">
                  <a:pos x="14" y="77"/>
                </a:cxn>
                <a:cxn ang="0">
                  <a:pos x="11" y="88"/>
                </a:cxn>
                <a:cxn ang="0">
                  <a:pos x="13" y="101"/>
                </a:cxn>
                <a:cxn ang="0">
                  <a:pos x="23" y="115"/>
                </a:cxn>
                <a:cxn ang="0">
                  <a:pos x="25" y="131"/>
                </a:cxn>
                <a:cxn ang="0">
                  <a:pos x="24" y="151"/>
                </a:cxn>
                <a:cxn ang="0">
                  <a:pos x="15" y="164"/>
                </a:cxn>
                <a:cxn ang="0">
                  <a:pos x="8" y="201"/>
                </a:cxn>
                <a:cxn ang="0">
                  <a:pos x="20" y="208"/>
                </a:cxn>
                <a:cxn ang="0">
                  <a:pos x="37" y="231"/>
                </a:cxn>
                <a:cxn ang="0">
                  <a:pos x="52" y="235"/>
                </a:cxn>
                <a:cxn ang="0">
                  <a:pos x="55" y="242"/>
                </a:cxn>
                <a:cxn ang="0">
                  <a:pos x="68" y="241"/>
                </a:cxn>
                <a:cxn ang="0">
                  <a:pos x="72" y="235"/>
                </a:cxn>
                <a:cxn ang="0">
                  <a:pos x="54" y="225"/>
                </a:cxn>
                <a:cxn ang="0">
                  <a:pos x="44" y="218"/>
                </a:cxn>
                <a:cxn ang="0">
                  <a:pos x="41" y="202"/>
                </a:cxn>
                <a:cxn ang="0">
                  <a:pos x="37" y="192"/>
                </a:cxn>
                <a:cxn ang="0">
                  <a:pos x="27" y="184"/>
                </a:cxn>
                <a:cxn ang="0">
                  <a:pos x="28" y="158"/>
                </a:cxn>
                <a:cxn ang="0">
                  <a:pos x="37" y="132"/>
                </a:cxn>
                <a:cxn ang="0">
                  <a:pos x="37" y="124"/>
                </a:cxn>
                <a:cxn ang="0">
                  <a:pos x="50" y="120"/>
                </a:cxn>
                <a:cxn ang="0">
                  <a:pos x="54" y="130"/>
                </a:cxn>
                <a:cxn ang="0">
                  <a:pos x="68" y="132"/>
                </a:cxn>
                <a:cxn ang="0">
                  <a:pos x="79" y="141"/>
                </a:cxn>
                <a:cxn ang="0">
                  <a:pos x="81" y="141"/>
                </a:cxn>
                <a:cxn ang="0">
                  <a:pos x="78" y="128"/>
                </a:cxn>
              </a:cxnLst>
              <a:rect l="0" t="0" r="r" b="b"/>
              <a:pathLst>
                <a:path w="126" h="242">
                  <a:moveTo>
                    <a:pt x="78" y="128"/>
                  </a:moveTo>
                  <a:lnTo>
                    <a:pt x="78" y="128"/>
                  </a:lnTo>
                  <a:lnTo>
                    <a:pt x="78" y="124"/>
                  </a:lnTo>
                  <a:lnTo>
                    <a:pt x="77" y="121"/>
                  </a:lnTo>
                  <a:lnTo>
                    <a:pt x="75" y="118"/>
                  </a:lnTo>
                  <a:lnTo>
                    <a:pt x="78" y="114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89" y="104"/>
                  </a:lnTo>
                  <a:lnTo>
                    <a:pt x="95" y="103"/>
                  </a:lnTo>
                  <a:lnTo>
                    <a:pt x="99" y="103"/>
                  </a:lnTo>
                  <a:lnTo>
                    <a:pt x="99" y="103"/>
                  </a:lnTo>
                  <a:lnTo>
                    <a:pt x="105" y="103"/>
                  </a:lnTo>
                  <a:lnTo>
                    <a:pt x="112" y="103"/>
                  </a:lnTo>
                  <a:lnTo>
                    <a:pt x="118" y="103"/>
                  </a:lnTo>
                  <a:lnTo>
                    <a:pt x="121" y="103"/>
                  </a:lnTo>
                  <a:lnTo>
                    <a:pt x="122" y="104"/>
                  </a:lnTo>
                  <a:lnTo>
                    <a:pt x="122" y="104"/>
                  </a:lnTo>
                  <a:lnTo>
                    <a:pt x="124" y="105"/>
                  </a:lnTo>
                  <a:lnTo>
                    <a:pt x="124" y="105"/>
                  </a:lnTo>
                  <a:lnTo>
                    <a:pt x="126" y="101"/>
                  </a:lnTo>
                  <a:lnTo>
                    <a:pt x="126" y="97"/>
                  </a:lnTo>
                  <a:lnTo>
                    <a:pt x="126" y="93"/>
                  </a:lnTo>
                  <a:lnTo>
                    <a:pt x="126" y="87"/>
                  </a:lnTo>
                  <a:lnTo>
                    <a:pt x="126" y="87"/>
                  </a:lnTo>
                  <a:lnTo>
                    <a:pt x="125" y="81"/>
                  </a:lnTo>
                  <a:lnTo>
                    <a:pt x="122" y="75"/>
                  </a:lnTo>
                  <a:lnTo>
                    <a:pt x="119" y="73"/>
                  </a:lnTo>
                  <a:lnTo>
                    <a:pt x="115" y="70"/>
                  </a:lnTo>
                  <a:lnTo>
                    <a:pt x="115" y="70"/>
                  </a:lnTo>
                  <a:lnTo>
                    <a:pt x="114" y="68"/>
                  </a:lnTo>
                  <a:lnTo>
                    <a:pt x="114" y="67"/>
                  </a:lnTo>
                  <a:lnTo>
                    <a:pt x="114" y="61"/>
                  </a:lnTo>
                  <a:lnTo>
                    <a:pt x="115" y="54"/>
                  </a:lnTo>
                  <a:lnTo>
                    <a:pt x="115" y="53"/>
                  </a:lnTo>
                  <a:lnTo>
                    <a:pt x="114" y="51"/>
                  </a:lnTo>
                  <a:lnTo>
                    <a:pt x="114" y="51"/>
                  </a:lnTo>
                  <a:lnTo>
                    <a:pt x="108" y="4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98" y="37"/>
                  </a:lnTo>
                  <a:lnTo>
                    <a:pt x="94" y="37"/>
                  </a:lnTo>
                  <a:lnTo>
                    <a:pt x="89" y="37"/>
                  </a:lnTo>
                  <a:lnTo>
                    <a:pt x="87" y="40"/>
                  </a:lnTo>
                  <a:lnTo>
                    <a:pt x="87" y="40"/>
                  </a:lnTo>
                  <a:lnTo>
                    <a:pt x="85" y="41"/>
                  </a:lnTo>
                  <a:lnTo>
                    <a:pt x="82" y="43"/>
                  </a:lnTo>
                  <a:lnTo>
                    <a:pt x="79" y="44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5" y="41"/>
                  </a:lnTo>
                  <a:lnTo>
                    <a:pt x="72" y="40"/>
                  </a:lnTo>
                  <a:lnTo>
                    <a:pt x="69" y="41"/>
                  </a:lnTo>
                  <a:lnTo>
                    <a:pt x="65" y="43"/>
                  </a:lnTo>
                  <a:lnTo>
                    <a:pt x="65" y="43"/>
                  </a:lnTo>
                  <a:lnTo>
                    <a:pt x="57" y="50"/>
                  </a:lnTo>
                  <a:lnTo>
                    <a:pt x="52" y="51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6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5" y="31"/>
                  </a:lnTo>
                  <a:lnTo>
                    <a:pt x="57" y="27"/>
                  </a:lnTo>
                  <a:lnTo>
                    <a:pt x="57" y="24"/>
                  </a:lnTo>
                  <a:lnTo>
                    <a:pt x="57" y="19"/>
                  </a:lnTo>
                  <a:lnTo>
                    <a:pt x="57" y="19"/>
                  </a:lnTo>
                  <a:lnTo>
                    <a:pt x="55" y="17"/>
                  </a:lnTo>
                  <a:lnTo>
                    <a:pt x="54" y="16"/>
                  </a:lnTo>
                  <a:lnTo>
                    <a:pt x="51" y="16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6"/>
                  </a:lnTo>
                  <a:lnTo>
                    <a:pt x="44" y="11"/>
                  </a:lnTo>
                  <a:lnTo>
                    <a:pt x="44" y="7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5" y="4"/>
                  </a:lnTo>
                  <a:lnTo>
                    <a:pt x="31" y="6"/>
                  </a:lnTo>
                  <a:lnTo>
                    <a:pt x="27" y="7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1" y="13"/>
                  </a:lnTo>
                  <a:lnTo>
                    <a:pt x="17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4" y="16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1" y="48"/>
                  </a:lnTo>
                  <a:lnTo>
                    <a:pt x="4" y="53"/>
                  </a:lnTo>
                  <a:lnTo>
                    <a:pt x="8" y="57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3" y="61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7" y="71"/>
                  </a:lnTo>
                  <a:lnTo>
                    <a:pt x="17" y="74"/>
                  </a:lnTo>
                  <a:lnTo>
                    <a:pt x="15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8"/>
                  </a:lnTo>
                  <a:lnTo>
                    <a:pt x="14" y="81"/>
                  </a:lnTo>
                  <a:lnTo>
                    <a:pt x="13" y="85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93"/>
                  </a:lnTo>
                  <a:lnTo>
                    <a:pt x="11" y="97"/>
                  </a:lnTo>
                  <a:lnTo>
                    <a:pt x="13" y="101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21" y="111"/>
                  </a:lnTo>
                  <a:lnTo>
                    <a:pt x="23" y="115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4" y="128"/>
                  </a:lnTo>
                  <a:lnTo>
                    <a:pt x="25" y="131"/>
                  </a:lnTo>
                  <a:lnTo>
                    <a:pt x="28" y="134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24" y="151"/>
                  </a:lnTo>
                  <a:lnTo>
                    <a:pt x="20" y="161"/>
                  </a:lnTo>
                  <a:lnTo>
                    <a:pt x="17" y="164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0" y="188"/>
                  </a:lnTo>
                  <a:lnTo>
                    <a:pt x="10" y="188"/>
                  </a:lnTo>
                  <a:lnTo>
                    <a:pt x="8" y="198"/>
                  </a:lnTo>
                  <a:lnTo>
                    <a:pt x="8" y="201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5" y="204"/>
                  </a:lnTo>
                  <a:lnTo>
                    <a:pt x="20" y="208"/>
                  </a:lnTo>
                  <a:lnTo>
                    <a:pt x="32" y="222"/>
                  </a:lnTo>
                  <a:lnTo>
                    <a:pt x="32" y="222"/>
                  </a:lnTo>
                  <a:lnTo>
                    <a:pt x="37" y="231"/>
                  </a:lnTo>
                  <a:lnTo>
                    <a:pt x="37" y="231"/>
                  </a:lnTo>
                  <a:lnTo>
                    <a:pt x="47" y="231"/>
                  </a:lnTo>
                  <a:lnTo>
                    <a:pt x="47" y="231"/>
                  </a:lnTo>
                  <a:lnTo>
                    <a:pt x="50" y="232"/>
                  </a:lnTo>
                  <a:lnTo>
                    <a:pt x="52" y="235"/>
                  </a:lnTo>
                  <a:lnTo>
                    <a:pt x="54" y="238"/>
                  </a:lnTo>
                  <a:lnTo>
                    <a:pt x="54" y="241"/>
                  </a:lnTo>
                  <a:lnTo>
                    <a:pt x="54" y="241"/>
                  </a:lnTo>
                  <a:lnTo>
                    <a:pt x="55" y="242"/>
                  </a:lnTo>
                  <a:lnTo>
                    <a:pt x="60" y="242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8" y="241"/>
                  </a:lnTo>
                  <a:lnTo>
                    <a:pt x="68" y="239"/>
                  </a:lnTo>
                  <a:lnTo>
                    <a:pt x="69" y="238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68" y="232"/>
                  </a:lnTo>
                  <a:lnTo>
                    <a:pt x="64" y="229"/>
                  </a:lnTo>
                  <a:lnTo>
                    <a:pt x="58" y="226"/>
                  </a:lnTo>
                  <a:lnTo>
                    <a:pt x="54" y="225"/>
                  </a:lnTo>
                  <a:lnTo>
                    <a:pt x="54" y="225"/>
                  </a:lnTo>
                  <a:lnTo>
                    <a:pt x="51" y="223"/>
                  </a:lnTo>
                  <a:lnTo>
                    <a:pt x="48" y="222"/>
                  </a:lnTo>
                  <a:lnTo>
                    <a:pt x="44" y="218"/>
                  </a:lnTo>
                  <a:lnTo>
                    <a:pt x="42" y="212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1" y="202"/>
                  </a:lnTo>
                  <a:lnTo>
                    <a:pt x="40" y="199"/>
                  </a:lnTo>
                  <a:lnTo>
                    <a:pt x="37" y="195"/>
                  </a:lnTo>
                  <a:lnTo>
                    <a:pt x="37" y="192"/>
                  </a:lnTo>
                  <a:lnTo>
                    <a:pt x="37" y="192"/>
                  </a:lnTo>
                  <a:lnTo>
                    <a:pt x="35" y="189"/>
                  </a:lnTo>
                  <a:lnTo>
                    <a:pt x="34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4" y="182"/>
                  </a:lnTo>
                  <a:lnTo>
                    <a:pt x="24" y="179"/>
                  </a:lnTo>
                  <a:lnTo>
                    <a:pt x="25" y="172"/>
                  </a:lnTo>
                  <a:lnTo>
                    <a:pt x="28" y="158"/>
                  </a:lnTo>
                  <a:lnTo>
                    <a:pt x="28" y="158"/>
                  </a:lnTo>
                  <a:lnTo>
                    <a:pt x="30" y="151"/>
                  </a:lnTo>
                  <a:lnTo>
                    <a:pt x="34" y="142"/>
                  </a:lnTo>
                  <a:lnTo>
                    <a:pt x="37" y="132"/>
                  </a:lnTo>
                  <a:lnTo>
                    <a:pt x="37" y="128"/>
                  </a:lnTo>
                  <a:lnTo>
                    <a:pt x="37" y="125"/>
                  </a:lnTo>
                  <a:lnTo>
                    <a:pt x="37" y="125"/>
                  </a:lnTo>
                  <a:lnTo>
                    <a:pt x="37" y="124"/>
                  </a:lnTo>
                  <a:lnTo>
                    <a:pt x="37" y="121"/>
                  </a:lnTo>
                  <a:lnTo>
                    <a:pt x="41" y="118"/>
                  </a:lnTo>
                  <a:lnTo>
                    <a:pt x="47" y="118"/>
                  </a:lnTo>
                  <a:lnTo>
                    <a:pt x="50" y="120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1" y="127"/>
                  </a:lnTo>
                  <a:lnTo>
                    <a:pt x="54" y="130"/>
                  </a:lnTo>
                  <a:lnTo>
                    <a:pt x="57" y="131"/>
                  </a:lnTo>
                  <a:lnTo>
                    <a:pt x="62" y="131"/>
                  </a:lnTo>
                  <a:lnTo>
                    <a:pt x="62" y="131"/>
                  </a:lnTo>
                  <a:lnTo>
                    <a:pt x="68" y="132"/>
                  </a:lnTo>
                  <a:lnTo>
                    <a:pt x="72" y="135"/>
                  </a:lnTo>
                  <a:lnTo>
                    <a:pt x="75" y="138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37"/>
                  </a:lnTo>
                  <a:lnTo>
                    <a:pt x="81" y="135"/>
                  </a:lnTo>
                  <a:lnTo>
                    <a:pt x="79" y="132"/>
                  </a:lnTo>
                  <a:lnTo>
                    <a:pt x="78" y="128"/>
                  </a:lnTo>
                  <a:lnTo>
                    <a:pt x="78" y="1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6" name="Freeform 252">
              <a:extLst>
                <a:ext uri="{FF2B5EF4-FFF2-40B4-BE49-F238E27FC236}">
                  <a16:creationId xmlns:a16="http://schemas.microsoft.com/office/drawing/2014/main" id="{5B108E3F-36A7-5445-FECF-0D820779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787" y="2915782"/>
              <a:ext cx="226408" cy="184973"/>
            </a:xfrm>
            <a:custGeom>
              <a:avLst/>
              <a:gdLst/>
              <a:ahLst/>
              <a:cxnLst>
                <a:cxn ang="0">
                  <a:pos x="3" y="33"/>
                </a:cxn>
                <a:cxn ang="0">
                  <a:pos x="2" y="41"/>
                </a:cxn>
                <a:cxn ang="0">
                  <a:pos x="2" y="48"/>
                </a:cxn>
                <a:cxn ang="0">
                  <a:pos x="6" y="55"/>
                </a:cxn>
                <a:cxn ang="0">
                  <a:pos x="8" y="64"/>
                </a:cxn>
                <a:cxn ang="0">
                  <a:pos x="12" y="77"/>
                </a:cxn>
                <a:cxn ang="0">
                  <a:pos x="12" y="84"/>
                </a:cxn>
                <a:cxn ang="0">
                  <a:pos x="22" y="89"/>
                </a:cxn>
                <a:cxn ang="0">
                  <a:pos x="32" y="97"/>
                </a:cxn>
                <a:cxn ang="0">
                  <a:pos x="36" y="101"/>
                </a:cxn>
                <a:cxn ang="0">
                  <a:pos x="40" y="101"/>
                </a:cxn>
                <a:cxn ang="0">
                  <a:pos x="50" y="99"/>
                </a:cxn>
                <a:cxn ang="0">
                  <a:pos x="53" y="101"/>
                </a:cxn>
                <a:cxn ang="0">
                  <a:pos x="56" y="107"/>
                </a:cxn>
                <a:cxn ang="0">
                  <a:pos x="64" y="108"/>
                </a:cxn>
                <a:cxn ang="0">
                  <a:pos x="70" y="115"/>
                </a:cxn>
                <a:cxn ang="0">
                  <a:pos x="74" y="118"/>
                </a:cxn>
                <a:cxn ang="0">
                  <a:pos x="82" y="117"/>
                </a:cxn>
                <a:cxn ang="0">
                  <a:pos x="92" y="118"/>
                </a:cxn>
                <a:cxn ang="0">
                  <a:pos x="99" y="118"/>
                </a:cxn>
                <a:cxn ang="0">
                  <a:pos x="107" y="119"/>
                </a:cxn>
                <a:cxn ang="0">
                  <a:pos x="121" y="122"/>
                </a:cxn>
                <a:cxn ang="0">
                  <a:pos x="131" y="125"/>
                </a:cxn>
                <a:cxn ang="0">
                  <a:pos x="130" y="114"/>
                </a:cxn>
                <a:cxn ang="0">
                  <a:pos x="146" y="98"/>
                </a:cxn>
                <a:cxn ang="0">
                  <a:pos x="150" y="95"/>
                </a:cxn>
                <a:cxn ang="0">
                  <a:pos x="153" y="89"/>
                </a:cxn>
                <a:cxn ang="0">
                  <a:pos x="146" y="77"/>
                </a:cxn>
                <a:cxn ang="0">
                  <a:pos x="144" y="62"/>
                </a:cxn>
                <a:cxn ang="0">
                  <a:pos x="140" y="57"/>
                </a:cxn>
                <a:cxn ang="0">
                  <a:pos x="140" y="52"/>
                </a:cxn>
                <a:cxn ang="0">
                  <a:pos x="148" y="47"/>
                </a:cxn>
                <a:cxn ang="0">
                  <a:pos x="150" y="35"/>
                </a:cxn>
                <a:cxn ang="0">
                  <a:pos x="146" y="31"/>
                </a:cxn>
                <a:cxn ang="0">
                  <a:pos x="146" y="21"/>
                </a:cxn>
                <a:cxn ang="0">
                  <a:pos x="144" y="17"/>
                </a:cxn>
                <a:cxn ang="0">
                  <a:pos x="133" y="11"/>
                </a:cxn>
                <a:cxn ang="0">
                  <a:pos x="121" y="11"/>
                </a:cxn>
                <a:cxn ang="0">
                  <a:pos x="90" y="10"/>
                </a:cxn>
                <a:cxn ang="0">
                  <a:pos x="79" y="10"/>
                </a:cxn>
                <a:cxn ang="0">
                  <a:pos x="70" y="10"/>
                </a:cxn>
                <a:cxn ang="0">
                  <a:pos x="66" y="1"/>
                </a:cxn>
                <a:cxn ang="0">
                  <a:pos x="52" y="3"/>
                </a:cxn>
                <a:cxn ang="0">
                  <a:pos x="32" y="11"/>
                </a:cxn>
                <a:cxn ang="0">
                  <a:pos x="25" y="14"/>
                </a:cxn>
                <a:cxn ang="0">
                  <a:pos x="8" y="18"/>
                </a:cxn>
                <a:cxn ang="0">
                  <a:pos x="5" y="23"/>
                </a:cxn>
                <a:cxn ang="0">
                  <a:pos x="2" y="25"/>
                </a:cxn>
              </a:cxnLst>
              <a:rect l="0" t="0" r="r" b="b"/>
              <a:pathLst>
                <a:path w="153" h="125">
                  <a:moveTo>
                    <a:pt x="2" y="25"/>
                  </a:moveTo>
                  <a:lnTo>
                    <a:pt x="2" y="25"/>
                  </a:lnTo>
                  <a:lnTo>
                    <a:pt x="3" y="33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5" y="51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8" y="60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9" y="72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3" y="81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30" y="94"/>
                  </a:lnTo>
                  <a:lnTo>
                    <a:pt x="32" y="95"/>
                  </a:lnTo>
                  <a:lnTo>
                    <a:pt x="32" y="97"/>
                  </a:lnTo>
                  <a:lnTo>
                    <a:pt x="32" y="97"/>
                  </a:lnTo>
                  <a:lnTo>
                    <a:pt x="33" y="99"/>
                  </a:lnTo>
                  <a:lnTo>
                    <a:pt x="36" y="101"/>
                  </a:lnTo>
                  <a:lnTo>
                    <a:pt x="39" y="102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43" y="99"/>
                  </a:lnTo>
                  <a:lnTo>
                    <a:pt x="45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52" y="99"/>
                  </a:lnTo>
                  <a:lnTo>
                    <a:pt x="53" y="101"/>
                  </a:lnTo>
                  <a:lnTo>
                    <a:pt x="55" y="105"/>
                  </a:lnTo>
                  <a:lnTo>
                    <a:pt x="55" y="105"/>
                  </a:lnTo>
                  <a:lnTo>
                    <a:pt x="56" y="107"/>
                  </a:lnTo>
                  <a:lnTo>
                    <a:pt x="59" y="107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66" y="109"/>
                  </a:lnTo>
                  <a:lnTo>
                    <a:pt x="67" y="112"/>
                  </a:lnTo>
                  <a:lnTo>
                    <a:pt x="70" y="115"/>
                  </a:lnTo>
                  <a:lnTo>
                    <a:pt x="72" y="118"/>
                  </a:lnTo>
                  <a:lnTo>
                    <a:pt x="72" y="118"/>
                  </a:lnTo>
                  <a:lnTo>
                    <a:pt x="74" y="118"/>
                  </a:lnTo>
                  <a:lnTo>
                    <a:pt x="77" y="117"/>
                  </a:lnTo>
                  <a:lnTo>
                    <a:pt x="80" y="117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87" y="118"/>
                  </a:lnTo>
                  <a:lnTo>
                    <a:pt x="92" y="118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99" y="118"/>
                  </a:lnTo>
                  <a:lnTo>
                    <a:pt x="101" y="118"/>
                  </a:lnTo>
                  <a:lnTo>
                    <a:pt x="104" y="119"/>
                  </a:lnTo>
                  <a:lnTo>
                    <a:pt x="107" y="119"/>
                  </a:lnTo>
                  <a:lnTo>
                    <a:pt x="107" y="119"/>
                  </a:lnTo>
                  <a:lnTo>
                    <a:pt x="116" y="119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124" y="124"/>
                  </a:lnTo>
                  <a:lnTo>
                    <a:pt x="131" y="125"/>
                  </a:lnTo>
                  <a:lnTo>
                    <a:pt x="131" y="125"/>
                  </a:lnTo>
                  <a:lnTo>
                    <a:pt x="131" y="119"/>
                  </a:lnTo>
                  <a:lnTo>
                    <a:pt x="130" y="114"/>
                  </a:lnTo>
                  <a:lnTo>
                    <a:pt x="130" y="114"/>
                  </a:lnTo>
                  <a:lnTo>
                    <a:pt x="137" y="107"/>
                  </a:lnTo>
                  <a:lnTo>
                    <a:pt x="146" y="98"/>
                  </a:lnTo>
                  <a:lnTo>
                    <a:pt x="146" y="98"/>
                  </a:lnTo>
                  <a:lnTo>
                    <a:pt x="148" y="97"/>
                  </a:lnTo>
                  <a:lnTo>
                    <a:pt x="150" y="95"/>
                  </a:lnTo>
                  <a:lnTo>
                    <a:pt x="153" y="92"/>
                  </a:lnTo>
                  <a:lnTo>
                    <a:pt x="153" y="92"/>
                  </a:lnTo>
                  <a:lnTo>
                    <a:pt x="153" y="89"/>
                  </a:lnTo>
                  <a:lnTo>
                    <a:pt x="150" y="85"/>
                  </a:lnTo>
                  <a:lnTo>
                    <a:pt x="146" y="77"/>
                  </a:lnTo>
                  <a:lnTo>
                    <a:pt x="146" y="77"/>
                  </a:lnTo>
                  <a:lnTo>
                    <a:pt x="144" y="71"/>
                  </a:lnTo>
                  <a:lnTo>
                    <a:pt x="144" y="62"/>
                  </a:lnTo>
                  <a:lnTo>
                    <a:pt x="144" y="62"/>
                  </a:lnTo>
                  <a:lnTo>
                    <a:pt x="144" y="61"/>
                  </a:lnTo>
                  <a:lnTo>
                    <a:pt x="143" y="58"/>
                  </a:lnTo>
                  <a:lnTo>
                    <a:pt x="140" y="57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40" y="52"/>
                  </a:lnTo>
                  <a:lnTo>
                    <a:pt x="143" y="51"/>
                  </a:lnTo>
                  <a:lnTo>
                    <a:pt x="148" y="47"/>
                  </a:lnTo>
                  <a:lnTo>
                    <a:pt x="148" y="47"/>
                  </a:lnTo>
                  <a:lnTo>
                    <a:pt x="150" y="44"/>
                  </a:lnTo>
                  <a:lnTo>
                    <a:pt x="150" y="40"/>
                  </a:lnTo>
                  <a:lnTo>
                    <a:pt x="150" y="35"/>
                  </a:lnTo>
                  <a:lnTo>
                    <a:pt x="148" y="33"/>
                  </a:lnTo>
                  <a:lnTo>
                    <a:pt x="148" y="33"/>
                  </a:lnTo>
                  <a:lnTo>
                    <a:pt x="146" y="31"/>
                  </a:lnTo>
                  <a:lnTo>
                    <a:pt x="146" y="28"/>
                  </a:lnTo>
                  <a:lnTo>
                    <a:pt x="144" y="24"/>
                  </a:lnTo>
                  <a:lnTo>
                    <a:pt x="146" y="21"/>
                  </a:lnTo>
                  <a:lnTo>
                    <a:pt x="146" y="21"/>
                  </a:lnTo>
                  <a:lnTo>
                    <a:pt x="146" y="18"/>
                  </a:lnTo>
                  <a:lnTo>
                    <a:pt x="144" y="17"/>
                  </a:lnTo>
                  <a:lnTo>
                    <a:pt x="140" y="14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21" y="11"/>
                  </a:lnTo>
                  <a:lnTo>
                    <a:pt x="109" y="11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83" y="7"/>
                  </a:lnTo>
                  <a:lnTo>
                    <a:pt x="83" y="7"/>
                  </a:lnTo>
                  <a:lnTo>
                    <a:pt x="79" y="10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0" y="10"/>
                  </a:lnTo>
                  <a:lnTo>
                    <a:pt x="67" y="7"/>
                  </a:lnTo>
                  <a:lnTo>
                    <a:pt x="66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2" y="3"/>
                  </a:lnTo>
                  <a:lnTo>
                    <a:pt x="40" y="6"/>
                  </a:lnTo>
                  <a:lnTo>
                    <a:pt x="35" y="8"/>
                  </a:lnTo>
                  <a:lnTo>
                    <a:pt x="32" y="11"/>
                  </a:lnTo>
                  <a:lnTo>
                    <a:pt x="32" y="11"/>
                  </a:lnTo>
                  <a:lnTo>
                    <a:pt x="27" y="13"/>
                  </a:lnTo>
                  <a:lnTo>
                    <a:pt x="25" y="14"/>
                  </a:lnTo>
                  <a:lnTo>
                    <a:pt x="16" y="17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5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7" name="Freeform 253">
              <a:extLst>
                <a:ext uri="{FF2B5EF4-FFF2-40B4-BE49-F238E27FC236}">
                  <a16:creationId xmlns:a16="http://schemas.microsoft.com/office/drawing/2014/main" id="{A4BFEDBE-857D-34FA-4AEF-C41575AE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343" y="3219139"/>
              <a:ext cx="84348" cy="79908"/>
            </a:xfrm>
            <a:custGeom>
              <a:avLst/>
              <a:gdLst/>
              <a:ahLst/>
              <a:cxnLst>
                <a:cxn ang="0">
                  <a:pos x="42" y="49"/>
                </a:cxn>
                <a:cxn ang="0">
                  <a:pos x="42" y="49"/>
                </a:cxn>
                <a:cxn ang="0">
                  <a:pos x="44" y="45"/>
                </a:cxn>
                <a:cxn ang="0">
                  <a:pos x="47" y="38"/>
                </a:cxn>
                <a:cxn ang="0">
                  <a:pos x="51" y="34"/>
                </a:cxn>
                <a:cxn ang="0">
                  <a:pos x="55" y="31"/>
                </a:cxn>
                <a:cxn ang="0">
                  <a:pos x="55" y="31"/>
                </a:cxn>
                <a:cxn ang="0">
                  <a:pos x="55" y="28"/>
                </a:cxn>
                <a:cxn ang="0">
                  <a:pos x="57" y="22"/>
                </a:cxn>
                <a:cxn ang="0">
                  <a:pos x="57" y="10"/>
                </a:cxn>
                <a:cxn ang="0">
                  <a:pos x="57" y="10"/>
                </a:cxn>
                <a:cxn ang="0">
                  <a:pos x="47" y="4"/>
                </a:cxn>
                <a:cxn ang="0">
                  <a:pos x="42" y="3"/>
                </a:cxn>
                <a:cxn ang="0">
                  <a:pos x="42" y="3"/>
                </a:cxn>
                <a:cxn ang="0">
                  <a:pos x="31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3" y="1"/>
                </a:cxn>
                <a:cxn ang="0">
                  <a:pos x="10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4" y="1"/>
                </a:cxn>
                <a:cxn ang="0">
                  <a:pos x="3" y="1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8"/>
                </a:cxn>
                <a:cxn ang="0">
                  <a:pos x="4" y="11"/>
                </a:cxn>
                <a:cxn ang="0">
                  <a:pos x="7" y="14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8" y="20"/>
                </a:cxn>
                <a:cxn ang="0">
                  <a:pos x="10" y="21"/>
                </a:cxn>
                <a:cxn ang="0">
                  <a:pos x="14" y="25"/>
                </a:cxn>
                <a:cxn ang="0">
                  <a:pos x="18" y="30"/>
                </a:cxn>
                <a:cxn ang="0">
                  <a:pos x="21" y="32"/>
                </a:cxn>
                <a:cxn ang="0">
                  <a:pos x="21" y="32"/>
                </a:cxn>
                <a:cxn ang="0">
                  <a:pos x="21" y="35"/>
                </a:cxn>
                <a:cxn ang="0">
                  <a:pos x="25" y="38"/>
                </a:cxn>
                <a:cxn ang="0">
                  <a:pos x="30" y="42"/>
                </a:cxn>
                <a:cxn ang="0">
                  <a:pos x="34" y="48"/>
                </a:cxn>
                <a:cxn ang="0">
                  <a:pos x="34" y="48"/>
                </a:cxn>
                <a:cxn ang="0">
                  <a:pos x="42" y="54"/>
                </a:cxn>
                <a:cxn ang="0">
                  <a:pos x="42" y="54"/>
                </a:cxn>
                <a:cxn ang="0">
                  <a:pos x="42" y="49"/>
                </a:cxn>
                <a:cxn ang="0">
                  <a:pos x="42" y="49"/>
                </a:cxn>
              </a:cxnLst>
              <a:rect l="0" t="0" r="r" b="b"/>
              <a:pathLst>
                <a:path w="57" h="54">
                  <a:moveTo>
                    <a:pt x="42" y="49"/>
                  </a:moveTo>
                  <a:lnTo>
                    <a:pt x="42" y="49"/>
                  </a:lnTo>
                  <a:lnTo>
                    <a:pt x="44" y="45"/>
                  </a:lnTo>
                  <a:lnTo>
                    <a:pt x="47" y="38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55" y="28"/>
                  </a:lnTo>
                  <a:lnTo>
                    <a:pt x="57" y="22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47" y="4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31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3" y="1"/>
                  </a:lnTo>
                  <a:lnTo>
                    <a:pt x="10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4" y="1"/>
                  </a:lnTo>
                  <a:lnTo>
                    <a:pt x="3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8"/>
                  </a:lnTo>
                  <a:lnTo>
                    <a:pt x="4" y="11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8" y="20"/>
                  </a:lnTo>
                  <a:lnTo>
                    <a:pt x="10" y="21"/>
                  </a:lnTo>
                  <a:lnTo>
                    <a:pt x="14" y="25"/>
                  </a:lnTo>
                  <a:lnTo>
                    <a:pt x="18" y="30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1" y="35"/>
                  </a:lnTo>
                  <a:lnTo>
                    <a:pt x="25" y="38"/>
                  </a:lnTo>
                  <a:lnTo>
                    <a:pt x="30" y="42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49"/>
                  </a:lnTo>
                  <a:lnTo>
                    <a:pt x="42" y="4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8" name="Freeform 254">
              <a:extLst>
                <a:ext uri="{FF2B5EF4-FFF2-40B4-BE49-F238E27FC236}">
                  <a16:creationId xmlns:a16="http://schemas.microsoft.com/office/drawing/2014/main" id="{E112EC01-B491-9684-167C-6261D4C91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429" y="3179184"/>
              <a:ext cx="127261" cy="110985"/>
            </a:xfrm>
            <a:custGeom>
              <a:avLst/>
              <a:gdLst/>
              <a:ahLst/>
              <a:cxnLst>
                <a:cxn ang="0">
                  <a:pos x="50" y="59"/>
                </a:cxn>
                <a:cxn ang="0">
                  <a:pos x="43" y="52"/>
                </a:cxn>
                <a:cxn ang="0">
                  <a:pos x="37" y="47"/>
                </a:cxn>
                <a:cxn ang="0">
                  <a:pos x="36" y="44"/>
                </a:cxn>
                <a:cxn ang="0">
                  <a:pos x="33" y="38"/>
                </a:cxn>
                <a:cxn ang="0">
                  <a:pos x="29" y="34"/>
                </a:cxn>
                <a:cxn ang="0">
                  <a:pos x="29" y="31"/>
                </a:cxn>
                <a:cxn ang="0">
                  <a:pos x="33" y="28"/>
                </a:cxn>
                <a:cxn ang="0">
                  <a:pos x="36" y="30"/>
                </a:cxn>
                <a:cxn ang="0">
                  <a:pos x="42" y="28"/>
                </a:cxn>
                <a:cxn ang="0">
                  <a:pos x="46" y="27"/>
                </a:cxn>
                <a:cxn ang="0">
                  <a:pos x="60" y="28"/>
                </a:cxn>
                <a:cxn ang="0">
                  <a:pos x="71" y="30"/>
                </a:cxn>
                <a:cxn ang="0">
                  <a:pos x="86" y="37"/>
                </a:cxn>
                <a:cxn ang="0">
                  <a:pos x="84" y="32"/>
                </a:cxn>
                <a:cxn ang="0">
                  <a:pos x="83" y="27"/>
                </a:cxn>
                <a:cxn ang="0">
                  <a:pos x="80" y="21"/>
                </a:cxn>
                <a:cxn ang="0">
                  <a:pos x="79" y="20"/>
                </a:cxn>
                <a:cxn ang="0">
                  <a:pos x="76" y="12"/>
                </a:cxn>
                <a:cxn ang="0">
                  <a:pos x="70" y="14"/>
                </a:cxn>
                <a:cxn ang="0">
                  <a:pos x="66" y="14"/>
                </a:cxn>
                <a:cxn ang="0">
                  <a:pos x="57" y="12"/>
                </a:cxn>
                <a:cxn ang="0">
                  <a:pos x="53" y="10"/>
                </a:cxn>
                <a:cxn ang="0">
                  <a:pos x="40" y="0"/>
                </a:cxn>
                <a:cxn ang="0">
                  <a:pos x="36" y="4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27" y="14"/>
                </a:cxn>
                <a:cxn ang="0">
                  <a:pos x="25" y="15"/>
                </a:cxn>
                <a:cxn ang="0">
                  <a:pos x="22" y="21"/>
                </a:cxn>
                <a:cxn ang="0">
                  <a:pos x="20" y="22"/>
                </a:cxn>
                <a:cxn ang="0">
                  <a:pos x="13" y="21"/>
                </a:cxn>
                <a:cxn ang="0">
                  <a:pos x="12" y="21"/>
                </a:cxn>
                <a:cxn ang="0">
                  <a:pos x="0" y="22"/>
                </a:cxn>
                <a:cxn ang="0">
                  <a:pos x="2" y="30"/>
                </a:cxn>
                <a:cxn ang="0">
                  <a:pos x="3" y="30"/>
                </a:cxn>
                <a:cxn ang="0">
                  <a:pos x="13" y="32"/>
                </a:cxn>
                <a:cxn ang="0">
                  <a:pos x="15" y="35"/>
                </a:cxn>
                <a:cxn ang="0">
                  <a:pos x="20" y="47"/>
                </a:cxn>
                <a:cxn ang="0">
                  <a:pos x="29" y="58"/>
                </a:cxn>
                <a:cxn ang="0">
                  <a:pos x="37" y="61"/>
                </a:cxn>
                <a:cxn ang="0">
                  <a:pos x="42" y="65"/>
                </a:cxn>
                <a:cxn ang="0">
                  <a:pos x="43" y="67"/>
                </a:cxn>
                <a:cxn ang="0">
                  <a:pos x="50" y="71"/>
                </a:cxn>
                <a:cxn ang="0">
                  <a:pos x="56" y="72"/>
                </a:cxn>
                <a:cxn ang="0">
                  <a:pos x="63" y="75"/>
                </a:cxn>
                <a:cxn ang="0">
                  <a:pos x="59" y="69"/>
                </a:cxn>
                <a:cxn ang="0">
                  <a:pos x="50" y="62"/>
                </a:cxn>
                <a:cxn ang="0">
                  <a:pos x="50" y="59"/>
                </a:cxn>
              </a:cxnLst>
              <a:rect l="0" t="0" r="r" b="b"/>
              <a:pathLst>
                <a:path w="86" h="75">
                  <a:moveTo>
                    <a:pt x="50" y="59"/>
                  </a:moveTo>
                  <a:lnTo>
                    <a:pt x="50" y="59"/>
                  </a:lnTo>
                  <a:lnTo>
                    <a:pt x="47" y="57"/>
                  </a:lnTo>
                  <a:lnTo>
                    <a:pt x="43" y="52"/>
                  </a:lnTo>
                  <a:lnTo>
                    <a:pt x="39" y="48"/>
                  </a:lnTo>
                  <a:lnTo>
                    <a:pt x="37" y="47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1"/>
                  </a:lnTo>
                  <a:lnTo>
                    <a:pt x="33" y="38"/>
                  </a:lnTo>
                  <a:lnTo>
                    <a:pt x="30" y="35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1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9" y="30"/>
                  </a:lnTo>
                  <a:lnTo>
                    <a:pt x="42" y="28"/>
                  </a:lnTo>
                  <a:lnTo>
                    <a:pt x="43" y="27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60" y="28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6" y="31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83" y="27"/>
                  </a:lnTo>
                  <a:lnTo>
                    <a:pt x="83" y="24"/>
                  </a:lnTo>
                  <a:lnTo>
                    <a:pt x="80" y="21"/>
                  </a:lnTo>
                  <a:lnTo>
                    <a:pt x="80" y="21"/>
                  </a:lnTo>
                  <a:lnTo>
                    <a:pt x="79" y="20"/>
                  </a:lnTo>
                  <a:lnTo>
                    <a:pt x="77" y="1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0" y="14"/>
                  </a:lnTo>
                  <a:lnTo>
                    <a:pt x="70" y="14"/>
                  </a:lnTo>
                  <a:lnTo>
                    <a:pt x="66" y="14"/>
                  </a:lnTo>
                  <a:lnTo>
                    <a:pt x="62" y="14"/>
                  </a:lnTo>
                  <a:lnTo>
                    <a:pt x="57" y="12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7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6" y="4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9" y="8"/>
                  </a:lnTo>
                  <a:lnTo>
                    <a:pt x="29" y="11"/>
                  </a:lnTo>
                  <a:lnTo>
                    <a:pt x="29" y="12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0" y="22"/>
                  </a:lnTo>
                  <a:lnTo>
                    <a:pt x="17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10" y="31"/>
                  </a:lnTo>
                  <a:lnTo>
                    <a:pt x="13" y="32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7" y="41"/>
                  </a:lnTo>
                  <a:lnTo>
                    <a:pt x="20" y="4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33" y="59"/>
                  </a:lnTo>
                  <a:lnTo>
                    <a:pt x="37" y="61"/>
                  </a:lnTo>
                  <a:lnTo>
                    <a:pt x="40" y="62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3" y="67"/>
                  </a:lnTo>
                  <a:lnTo>
                    <a:pt x="46" y="69"/>
                  </a:lnTo>
                  <a:lnTo>
                    <a:pt x="50" y="71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9" y="72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59" y="69"/>
                  </a:lnTo>
                  <a:lnTo>
                    <a:pt x="54" y="65"/>
                  </a:lnTo>
                  <a:lnTo>
                    <a:pt x="50" y="62"/>
                  </a:lnTo>
                  <a:lnTo>
                    <a:pt x="50" y="59"/>
                  </a:lnTo>
                  <a:lnTo>
                    <a:pt x="50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59" name="Freeform 255">
              <a:extLst>
                <a:ext uri="{FF2B5EF4-FFF2-40B4-BE49-F238E27FC236}">
                  <a16:creationId xmlns:a16="http://schemas.microsoft.com/office/drawing/2014/main" id="{E9907413-FDC1-F7BB-114C-DD7D531E3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251" y="3294607"/>
              <a:ext cx="44394" cy="85827"/>
            </a:xfrm>
            <a:custGeom>
              <a:avLst/>
              <a:gdLst/>
              <a:ahLst/>
              <a:cxnLst>
                <a:cxn ang="0">
                  <a:pos x="20" y="50"/>
                </a:cxn>
                <a:cxn ang="0">
                  <a:pos x="20" y="50"/>
                </a:cxn>
                <a:cxn ang="0">
                  <a:pos x="21" y="50"/>
                </a:cxn>
                <a:cxn ang="0">
                  <a:pos x="21" y="48"/>
                </a:cxn>
                <a:cxn ang="0">
                  <a:pos x="23" y="45"/>
                </a:cxn>
                <a:cxn ang="0">
                  <a:pos x="23" y="44"/>
                </a:cxn>
                <a:cxn ang="0">
                  <a:pos x="23" y="44"/>
                </a:cxn>
                <a:cxn ang="0">
                  <a:pos x="27" y="40"/>
                </a:cxn>
                <a:cxn ang="0">
                  <a:pos x="28" y="35"/>
                </a:cxn>
                <a:cxn ang="0">
                  <a:pos x="28" y="35"/>
                </a:cxn>
                <a:cxn ang="0">
                  <a:pos x="30" y="34"/>
                </a:cxn>
                <a:cxn ang="0">
                  <a:pos x="30" y="34"/>
                </a:cxn>
                <a:cxn ang="0">
                  <a:pos x="23" y="30"/>
                </a:cxn>
                <a:cxn ang="0">
                  <a:pos x="20" y="24"/>
                </a:cxn>
                <a:cxn ang="0">
                  <a:pos x="20" y="24"/>
                </a:cxn>
                <a:cxn ang="0">
                  <a:pos x="20" y="17"/>
                </a:cxn>
                <a:cxn ang="0">
                  <a:pos x="21" y="8"/>
                </a:cxn>
                <a:cxn ang="0">
                  <a:pos x="21" y="8"/>
                </a:cxn>
                <a:cxn ang="0">
                  <a:pos x="14" y="3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3" y="4"/>
                </a:cxn>
                <a:cxn ang="0">
                  <a:pos x="1" y="7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4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4" y="21"/>
                </a:cxn>
                <a:cxn ang="0">
                  <a:pos x="4" y="21"/>
                </a:cxn>
                <a:cxn ang="0">
                  <a:pos x="1" y="27"/>
                </a:cxn>
                <a:cxn ang="0">
                  <a:pos x="1" y="34"/>
                </a:cxn>
                <a:cxn ang="0">
                  <a:pos x="1" y="41"/>
                </a:cxn>
                <a:cxn ang="0">
                  <a:pos x="3" y="44"/>
                </a:cxn>
                <a:cxn ang="0">
                  <a:pos x="4" y="45"/>
                </a:cxn>
                <a:cxn ang="0">
                  <a:pos x="4" y="45"/>
                </a:cxn>
                <a:cxn ang="0">
                  <a:pos x="7" y="48"/>
                </a:cxn>
                <a:cxn ang="0">
                  <a:pos x="10" y="53"/>
                </a:cxn>
                <a:cxn ang="0">
                  <a:pos x="11" y="57"/>
                </a:cxn>
                <a:cxn ang="0">
                  <a:pos x="14" y="58"/>
                </a:cxn>
                <a:cxn ang="0">
                  <a:pos x="14" y="58"/>
                </a:cxn>
                <a:cxn ang="0">
                  <a:pos x="17" y="54"/>
                </a:cxn>
                <a:cxn ang="0">
                  <a:pos x="18" y="51"/>
                </a:cxn>
                <a:cxn ang="0">
                  <a:pos x="20" y="50"/>
                </a:cxn>
                <a:cxn ang="0">
                  <a:pos x="20" y="50"/>
                </a:cxn>
              </a:cxnLst>
              <a:rect l="0" t="0" r="r" b="b"/>
              <a:pathLst>
                <a:path w="30" h="58">
                  <a:moveTo>
                    <a:pt x="20" y="50"/>
                  </a:moveTo>
                  <a:lnTo>
                    <a:pt x="20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27" y="40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23" y="30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17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14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4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" y="27"/>
                  </a:lnTo>
                  <a:lnTo>
                    <a:pt x="1" y="34"/>
                  </a:lnTo>
                  <a:lnTo>
                    <a:pt x="1" y="41"/>
                  </a:lnTo>
                  <a:lnTo>
                    <a:pt x="3" y="44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7" y="48"/>
                  </a:lnTo>
                  <a:lnTo>
                    <a:pt x="10" y="53"/>
                  </a:lnTo>
                  <a:lnTo>
                    <a:pt x="11" y="57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7" y="54"/>
                  </a:lnTo>
                  <a:lnTo>
                    <a:pt x="18" y="51"/>
                  </a:lnTo>
                  <a:lnTo>
                    <a:pt x="20" y="50"/>
                  </a:lnTo>
                  <a:lnTo>
                    <a:pt x="20" y="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0" name="Freeform 256">
              <a:extLst>
                <a:ext uri="{FF2B5EF4-FFF2-40B4-BE49-F238E27FC236}">
                  <a16:creationId xmlns:a16="http://schemas.microsoft.com/office/drawing/2014/main" id="{CC7CF196-7DCE-A8CA-5734-5392C3F02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243" y="3102236"/>
              <a:ext cx="174614" cy="81389"/>
            </a:xfrm>
            <a:custGeom>
              <a:avLst/>
              <a:gdLst/>
              <a:ahLst/>
              <a:cxnLst>
                <a:cxn ang="0">
                  <a:pos x="99" y="5"/>
                </a:cxn>
                <a:cxn ang="0">
                  <a:pos x="91" y="0"/>
                </a:cxn>
                <a:cxn ang="0">
                  <a:pos x="85" y="0"/>
                </a:cxn>
                <a:cxn ang="0">
                  <a:pos x="82" y="8"/>
                </a:cxn>
                <a:cxn ang="0">
                  <a:pos x="80" y="9"/>
                </a:cxn>
                <a:cxn ang="0">
                  <a:pos x="68" y="9"/>
                </a:cxn>
                <a:cxn ang="0">
                  <a:pos x="64" y="12"/>
                </a:cxn>
                <a:cxn ang="0">
                  <a:pos x="60" y="15"/>
                </a:cxn>
                <a:cxn ang="0">
                  <a:pos x="58" y="16"/>
                </a:cxn>
                <a:cxn ang="0">
                  <a:pos x="53" y="20"/>
                </a:cxn>
                <a:cxn ang="0">
                  <a:pos x="53" y="25"/>
                </a:cxn>
                <a:cxn ang="0">
                  <a:pos x="51" y="30"/>
                </a:cxn>
                <a:cxn ang="0">
                  <a:pos x="47" y="29"/>
                </a:cxn>
                <a:cxn ang="0">
                  <a:pos x="38" y="29"/>
                </a:cxn>
                <a:cxn ang="0">
                  <a:pos x="30" y="32"/>
                </a:cxn>
                <a:cxn ang="0">
                  <a:pos x="28" y="33"/>
                </a:cxn>
                <a:cxn ang="0">
                  <a:pos x="21" y="33"/>
                </a:cxn>
                <a:cxn ang="0">
                  <a:pos x="16" y="32"/>
                </a:cxn>
                <a:cxn ang="0">
                  <a:pos x="11" y="35"/>
                </a:cxn>
                <a:cxn ang="0">
                  <a:pos x="10" y="36"/>
                </a:cxn>
                <a:cxn ang="0">
                  <a:pos x="4" y="33"/>
                </a:cxn>
                <a:cxn ang="0">
                  <a:pos x="3" y="32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6" y="45"/>
                </a:cxn>
                <a:cxn ang="0">
                  <a:pos x="8" y="45"/>
                </a:cxn>
                <a:cxn ang="0">
                  <a:pos x="14" y="45"/>
                </a:cxn>
                <a:cxn ang="0">
                  <a:pos x="18" y="47"/>
                </a:cxn>
                <a:cxn ang="0">
                  <a:pos x="24" y="46"/>
                </a:cxn>
                <a:cxn ang="0">
                  <a:pos x="28" y="43"/>
                </a:cxn>
                <a:cxn ang="0">
                  <a:pos x="35" y="42"/>
                </a:cxn>
                <a:cxn ang="0">
                  <a:pos x="41" y="42"/>
                </a:cxn>
                <a:cxn ang="0">
                  <a:pos x="44" y="49"/>
                </a:cxn>
                <a:cxn ang="0">
                  <a:pos x="50" y="50"/>
                </a:cxn>
                <a:cxn ang="0">
                  <a:pos x="60" y="50"/>
                </a:cxn>
                <a:cxn ang="0">
                  <a:pos x="77" y="55"/>
                </a:cxn>
                <a:cxn ang="0">
                  <a:pos x="80" y="53"/>
                </a:cxn>
                <a:cxn ang="0">
                  <a:pos x="87" y="50"/>
                </a:cxn>
                <a:cxn ang="0">
                  <a:pos x="91" y="49"/>
                </a:cxn>
                <a:cxn ang="0">
                  <a:pos x="98" y="47"/>
                </a:cxn>
                <a:cxn ang="0">
                  <a:pos x="102" y="46"/>
                </a:cxn>
                <a:cxn ang="0">
                  <a:pos x="102" y="46"/>
                </a:cxn>
                <a:cxn ang="0">
                  <a:pos x="104" y="42"/>
                </a:cxn>
                <a:cxn ang="0">
                  <a:pos x="105" y="40"/>
                </a:cxn>
                <a:cxn ang="0">
                  <a:pos x="107" y="36"/>
                </a:cxn>
                <a:cxn ang="0">
                  <a:pos x="107" y="35"/>
                </a:cxn>
                <a:cxn ang="0">
                  <a:pos x="108" y="30"/>
                </a:cxn>
                <a:cxn ang="0">
                  <a:pos x="109" y="29"/>
                </a:cxn>
                <a:cxn ang="0">
                  <a:pos x="114" y="29"/>
                </a:cxn>
                <a:cxn ang="0">
                  <a:pos x="117" y="25"/>
                </a:cxn>
                <a:cxn ang="0">
                  <a:pos x="117" y="22"/>
                </a:cxn>
                <a:cxn ang="0">
                  <a:pos x="118" y="20"/>
                </a:cxn>
                <a:cxn ang="0">
                  <a:pos x="112" y="6"/>
                </a:cxn>
                <a:cxn ang="0">
                  <a:pos x="107" y="8"/>
                </a:cxn>
                <a:cxn ang="0">
                  <a:pos x="99" y="5"/>
                </a:cxn>
              </a:cxnLst>
              <a:rect l="0" t="0" r="r" b="b"/>
              <a:pathLst>
                <a:path w="118" h="55">
                  <a:moveTo>
                    <a:pt x="99" y="5"/>
                  </a:moveTo>
                  <a:lnTo>
                    <a:pt x="99" y="5"/>
                  </a:lnTo>
                  <a:lnTo>
                    <a:pt x="95" y="2"/>
                  </a:lnTo>
                  <a:lnTo>
                    <a:pt x="91" y="0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84" y="3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0" y="9"/>
                  </a:lnTo>
                  <a:lnTo>
                    <a:pt x="77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4" y="12"/>
                  </a:lnTo>
                  <a:lnTo>
                    <a:pt x="61" y="13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58" y="16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5"/>
                  </a:lnTo>
                  <a:lnTo>
                    <a:pt x="53" y="25"/>
                  </a:lnTo>
                  <a:lnTo>
                    <a:pt x="54" y="29"/>
                  </a:lnTo>
                  <a:lnTo>
                    <a:pt x="51" y="30"/>
                  </a:lnTo>
                  <a:lnTo>
                    <a:pt x="50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38" y="29"/>
                  </a:lnTo>
                  <a:lnTo>
                    <a:pt x="34" y="30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8" y="33"/>
                  </a:lnTo>
                  <a:lnTo>
                    <a:pt x="26" y="35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16" y="32"/>
                  </a:lnTo>
                  <a:lnTo>
                    <a:pt x="14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4" y="33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3" y="43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5"/>
                  </a:lnTo>
                  <a:lnTo>
                    <a:pt x="11" y="45"/>
                  </a:lnTo>
                  <a:lnTo>
                    <a:pt x="14" y="45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7"/>
                  </a:lnTo>
                  <a:lnTo>
                    <a:pt x="24" y="46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31" y="43"/>
                  </a:lnTo>
                  <a:lnTo>
                    <a:pt x="35" y="42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3" y="45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0" y="50"/>
                  </a:lnTo>
                  <a:lnTo>
                    <a:pt x="60" y="50"/>
                  </a:lnTo>
                  <a:lnTo>
                    <a:pt x="60" y="50"/>
                  </a:lnTo>
                  <a:lnTo>
                    <a:pt x="70" y="53"/>
                  </a:lnTo>
                  <a:lnTo>
                    <a:pt x="77" y="55"/>
                  </a:lnTo>
                  <a:lnTo>
                    <a:pt x="77" y="55"/>
                  </a:lnTo>
                  <a:lnTo>
                    <a:pt x="80" y="53"/>
                  </a:lnTo>
                  <a:lnTo>
                    <a:pt x="82" y="52"/>
                  </a:lnTo>
                  <a:lnTo>
                    <a:pt x="87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5" y="49"/>
                  </a:lnTo>
                  <a:lnTo>
                    <a:pt x="98" y="47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3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5" y="40"/>
                  </a:lnTo>
                  <a:lnTo>
                    <a:pt x="107" y="39"/>
                  </a:lnTo>
                  <a:lnTo>
                    <a:pt x="107" y="36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8" y="33"/>
                  </a:lnTo>
                  <a:lnTo>
                    <a:pt x="108" y="30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14" y="29"/>
                  </a:lnTo>
                  <a:lnTo>
                    <a:pt x="115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2"/>
                  </a:lnTo>
                  <a:lnTo>
                    <a:pt x="118" y="20"/>
                  </a:lnTo>
                  <a:lnTo>
                    <a:pt x="118" y="20"/>
                  </a:lnTo>
                  <a:lnTo>
                    <a:pt x="114" y="12"/>
                  </a:lnTo>
                  <a:lnTo>
                    <a:pt x="112" y="6"/>
                  </a:lnTo>
                  <a:lnTo>
                    <a:pt x="112" y="6"/>
                  </a:lnTo>
                  <a:lnTo>
                    <a:pt x="107" y="8"/>
                  </a:lnTo>
                  <a:lnTo>
                    <a:pt x="104" y="8"/>
                  </a:lnTo>
                  <a:lnTo>
                    <a:pt x="99" y="5"/>
                  </a:lnTo>
                  <a:lnTo>
                    <a:pt x="99" y="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1" name="Freeform 257">
              <a:extLst>
                <a:ext uri="{FF2B5EF4-FFF2-40B4-BE49-F238E27FC236}">
                  <a16:creationId xmlns:a16="http://schemas.microsoft.com/office/drawing/2014/main" id="{391432D1-4272-A177-14C0-BC9DC90FE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181" y="3114074"/>
              <a:ext cx="152418" cy="85827"/>
            </a:xfrm>
            <a:custGeom>
              <a:avLst/>
              <a:gdLst/>
              <a:ahLst/>
              <a:cxnLst>
                <a:cxn ang="0">
                  <a:pos x="100" y="11"/>
                </a:cxn>
                <a:cxn ang="0">
                  <a:pos x="97" y="8"/>
                </a:cxn>
                <a:cxn ang="0">
                  <a:pos x="87" y="5"/>
                </a:cxn>
                <a:cxn ang="0">
                  <a:pos x="83" y="2"/>
                </a:cxn>
                <a:cxn ang="0">
                  <a:pos x="71" y="0"/>
                </a:cxn>
                <a:cxn ang="0">
                  <a:pos x="69" y="1"/>
                </a:cxn>
                <a:cxn ang="0">
                  <a:pos x="60" y="8"/>
                </a:cxn>
                <a:cxn ang="0">
                  <a:pos x="57" y="10"/>
                </a:cxn>
                <a:cxn ang="0">
                  <a:pos x="42" y="12"/>
                </a:cxn>
                <a:cxn ang="0">
                  <a:pos x="40" y="15"/>
                </a:cxn>
                <a:cxn ang="0">
                  <a:pos x="39" y="15"/>
                </a:cxn>
                <a:cxn ang="0">
                  <a:pos x="30" y="18"/>
                </a:cxn>
                <a:cxn ang="0">
                  <a:pos x="19" y="15"/>
                </a:cxn>
                <a:cxn ang="0">
                  <a:pos x="16" y="12"/>
                </a:cxn>
                <a:cxn ang="0">
                  <a:pos x="15" y="14"/>
                </a:cxn>
                <a:cxn ang="0">
                  <a:pos x="15" y="17"/>
                </a:cxn>
                <a:cxn ang="0">
                  <a:pos x="12" y="21"/>
                </a:cxn>
                <a:cxn ang="0">
                  <a:pos x="7" y="21"/>
                </a:cxn>
                <a:cxn ang="0">
                  <a:pos x="6" y="22"/>
                </a:cxn>
                <a:cxn ang="0">
                  <a:pos x="5" y="27"/>
                </a:cxn>
                <a:cxn ang="0">
                  <a:pos x="5" y="28"/>
                </a:cxn>
                <a:cxn ang="0">
                  <a:pos x="3" y="32"/>
                </a:cxn>
                <a:cxn ang="0">
                  <a:pos x="2" y="34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16" y="54"/>
                </a:cxn>
                <a:cxn ang="0">
                  <a:pos x="20" y="56"/>
                </a:cxn>
                <a:cxn ang="0">
                  <a:pos x="29" y="58"/>
                </a:cxn>
                <a:cxn ang="0">
                  <a:pos x="33" y="58"/>
                </a:cxn>
                <a:cxn ang="0">
                  <a:pos x="56" y="51"/>
                </a:cxn>
                <a:cxn ang="0">
                  <a:pos x="62" y="52"/>
                </a:cxn>
                <a:cxn ang="0">
                  <a:pos x="67" y="54"/>
                </a:cxn>
                <a:cxn ang="0">
                  <a:pos x="76" y="47"/>
                </a:cxn>
                <a:cxn ang="0">
                  <a:pos x="80" y="41"/>
                </a:cxn>
                <a:cxn ang="0">
                  <a:pos x="91" y="22"/>
                </a:cxn>
                <a:cxn ang="0">
                  <a:pos x="101" y="15"/>
                </a:cxn>
                <a:cxn ang="0">
                  <a:pos x="103" y="14"/>
                </a:cxn>
                <a:cxn ang="0">
                  <a:pos x="103" y="11"/>
                </a:cxn>
                <a:cxn ang="0">
                  <a:pos x="100" y="11"/>
                </a:cxn>
              </a:cxnLst>
              <a:rect l="0" t="0" r="r" b="b"/>
              <a:pathLst>
                <a:path w="103" h="58">
                  <a:moveTo>
                    <a:pt x="100" y="11"/>
                  </a:moveTo>
                  <a:lnTo>
                    <a:pt x="100" y="11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90" y="7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83" y="2"/>
                  </a:lnTo>
                  <a:lnTo>
                    <a:pt x="79" y="1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9" y="1"/>
                  </a:lnTo>
                  <a:lnTo>
                    <a:pt x="64" y="4"/>
                  </a:lnTo>
                  <a:lnTo>
                    <a:pt x="60" y="8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47" y="11"/>
                  </a:lnTo>
                  <a:lnTo>
                    <a:pt x="42" y="12"/>
                  </a:lnTo>
                  <a:lnTo>
                    <a:pt x="40" y="14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7" y="17"/>
                  </a:lnTo>
                  <a:lnTo>
                    <a:pt x="30" y="18"/>
                  </a:lnTo>
                  <a:lnTo>
                    <a:pt x="23" y="17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5" y="14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9"/>
                  </a:lnTo>
                  <a:lnTo>
                    <a:pt x="12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2"/>
                  </a:lnTo>
                  <a:lnTo>
                    <a:pt x="6" y="25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31"/>
                  </a:lnTo>
                  <a:lnTo>
                    <a:pt x="3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10" y="48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20" y="56"/>
                  </a:lnTo>
                  <a:lnTo>
                    <a:pt x="25" y="58"/>
                  </a:lnTo>
                  <a:lnTo>
                    <a:pt x="29" y="58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56" y="51"/>
                  </a:lnTo>
                  <a:lnTo>
                    <a:pt x="56" y="51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7" y="54"/>
                  </a:lnTo>
                  <a:lnTo>
                    <a:pt x="67" y="54"/>
                  </a:lnTo>
                  <a:lnTo>
                    <a:pt x="70" y="51"/>
                  </a:lnTo>
                  <a:lnTo>
                    <a:pt x="76" y="47"/>
                  </a:lnTo>
                  <a:lnTo>
                    <a:pt x="76" y="47"/>
                  </a:lnTo>
                  <a:lnTo>
                    <a:pt x="80" y="41"/>
                  </a:lnTo>
                  <a:lnTo>
                    <a:pt x="84" y="34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103" y="14"/>
                  </a:lnTo>
                  <a:lnTo>
                    <a:pt x="103" y="12"/>
                  </a:lnTo>
                  <a:lnTo>
                    <a:pt x="103" y="11"/>
                  </a:lnTo>
                  <a:lnTo>
                    <a:pt x="100" y="11"/>
                  </a:lnTo>
                  <a:lnTo>
                    <a:pt x="100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2" name="Freeform 258">
              <a:extLst>
                <a:ext uri="{FF2B5EF4-FFF2-40B4-BE49-F238E27FC236}">
                  <a16:creationId xmlns:a16="http://schemas.microsoft.com/office/drawing/2014/main" id="{5DF1914A-FBBE-CF89-3584-C0E239D04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874" y="3040084"/>
              <a:ext cx="146499" cy="76949"/>
            </a:xfrm>
            <a:custGeom>
              <a:avLst/>
              <a:gdLst/>
              <a:ahLst/>
              <a:cxnLst>
                <a:cxn ang="0">
                  <a:pos x="93" y="24"/>
                </a:cxn>
                <a:cxn ang="0">
                  <a:pos x="85" y="23"/>
                </a:cxn>
                <a:cxn ang="0">
                  <a:pos x="84" y="21"/>
                </a:cxn>
                <a:cxn ang="0">
                  <a:pos x="81" y="15"/>
                </a:cxn>
                <a:cxn ang="0">
                  <a:pos x="79" y="15"/>
                </a:cxn>
                <a:cxn ang="0">
                  <a:pos x="72" y="15"/>
                </a:cxn>
                <a:cxn ang="0">
                  <a:pos x="69" y="17"/>
                </a:cxn>
                <a:cxn ang="0">
                  <a:pos x="65" y="17"/>
                </a:cxn>
                <a:cxn ang="0">
                  <a:pos x="61" y="13"/>
                </a:cxn>
                <a:cxn ang="0">
                  <a:pos x="61" y="11"/>
                </a:cxn>
                <a:cxn ang="0">
                  <a:pos x="51" y="5"/>
                </a:cxn>
                <a:cxn ang="0">
                  <a:pos x="41" y="0"/>
                </a:cxn>
                <a:cxn ang="0">
                  <a:pos x="41" y="3"/>
                </a:cxn>
                <a:cxn ang="0">
                  <a:pos x="39" y="3"/>
                </a:cxn>
                <a:cxn ang="0">
                  <a:pos x="34" y="1"/>
                </a:cxn>
                <a:cxn ang="0">
                  <a:pos x="32" y="3"/>
                </a:cxn>
                <a:cxn ang="0">
                  <a:pos x="27" y="5"/>
                </a:cxn>
                <a:cxn ang="0">
                  <a:pos x="20" y="8"/>
                </a:cxn>
                <a:cxn ang="0">
                  <a:pos x="15" y="11"/>
                </a:cxn>
                <a:cxn ang="0">
                  <a:pos x="2" y="15"/>
                </a:cxn>
                <a:cxn ang="0">
                  <a:pos x="0" y="17"/>
                </a:cxn>
                <a:cxn ang="0">
                  <a:pos x="4" y="24"/>
                </a:cxn>
                <a:cxn ang="0">
                  <a:pos x="5" y="31"/>
                </a:cxn>
                <a:cxn ang="0">
                  <a:pos x="8" y="37"/>
                </a:cxn>
                <a:cxn ang="0">
                  <a:pos x="18" y="44"/>
                </a:cxn>
                <a:cxn ang="0">
                  <a:pos x="25" y="50"/>
                </a:cxn>
                <a:cxn ang="0">
                  <a:pos x="25" y="51"/>
                </a:cxn>
                <a:cxn ang="0">
                  <a:pos x="37" y="51"/>
                </a:cxn>
                <a:cxn ang="0">
                  <a:pos x="39" y="50"/>
                </a:cxn>
                <a:cxn ang="0">
                  <a:pos x="42" y="42"/>
                </a:cxn>
                <a:cxn ang="0">
                  <a:pos x="48" y="42"/>
                </a:cxn>
                <a:cxn ang="0">
                  <a:pos x="56" y="47"/>
                </a:cxn>
                <a:cxn ang="0">
                  <a:pos x="61" y="50"/>
                </a:cxn>
                <a:cxn ang="0">
                  <a:pos x="69" y="48"/>
                </a:cxn>
                <a:cxn ang="0">
                  <a:pos x="69" y="52"/>
                </a:cxn>
                <a:cxn ang="0">
                  <a:pos x="72" y="48"/>
                </a:cxn>
                <a:cxn ang="0">
                  <a:pos x="75" y="47"/>
                </a:cxn>
                <a:cxn ang="0">
                  <a:pos x="86" y="42"/>
                </a:cxn>
                <a:cxn ang="0">
                  <a:pos x="89" y="40"/>
                </a:cxn>
                <a:cxn ang="0">
                  <a:pos x="99" y="31"/>
                </a:cxn>
                <a:cxn ang="0">
                  <a:pos x="96" y="27"/>
                </a:cxn>
                <a:cxn ang="0">
                  <a:pos x="93" y="24"/>
                </a:cxn>
              </a:cxnLst>
              <a:rect l="0" t="0" r="r" b="b"/>
              <a:pathLst>
                <a:path w="99" h="52">
                  <a:moveTo>
                    <a:pt x="93" y="24"/>
                  </a:moveTo>
                  <a:lnTo>
                    <a:pt x="93" y="24"/>
                  </a:lnTo>
                  <a:lnTo>
                    <a:pt x="88" y="23"/>
                  </a:lnTo>
                  <a:lnTo>
                    <a:pt x="85" y="23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2" y="17"/>
                  </a:lnTo>
                  <a:lnTo>
                    <a:pt x="81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4" y="15"/>
                  </a:lnTo>
                  <a:lnTo>
                    <a:pt x="72" y="15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8"/>
                  </a:lnTo>
                  <a:lnTo>
                    <a:pt x="65" y="17"/>
                  </a:lnTo>
                  <a:lnTo>
                    <a:pt x="62" y="15"/>
                  </a:lnTo>
                  <a:lnTo>
                    <a:pt x="61" y="13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10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3"/>
                  </a:lnTo>
                  <a:lnTo>
                    <a:pt x="37" y="3"/>
                  </a:lnTo>
                  <a:lnTo>
                    <a:pt x="34" y="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29" y="4"/>
                  </a:lnTo>
                  <a:lnTo>
                    <a:pt x="27" y="5"/>
                  </a:lnTo>
                  <a:lnTo>
                    <a:pt x="22" y="7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5" y="11"/>
                  </a:lnTo>
                  <a:lnTo>
                    <a:pt x="11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5" y="31"/>
                  </a:lnTo>
                  <a:lnTo>
                    <a:pt x="7" y="34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8" y="44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34" y="51"/>
                  </a:lnTo>
                  <a:lnTo>
                    <a:pt x="37" y="51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45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8" y="42"/>
                  </a:lnTo>
                  <a:lnTo>
                    <a:pt x="52" y="44"/>
                  </a:lnTo>
                  <a:lnTo>
                    <a:pt x="56" y="47"/>
                  </a:lnTo>
                  <a:lnTo>
                    <a:pt x="56" y="47"/>
                  </a:lnTo>
                  <a:lnTo>
                    <a:pt x="61" y="50"/>
                  </a:lnTo>
                  <a:lnTo>
                    <a:pt x="64" y="50"/>
                  </a:lnTo>
                  <a:lnTo>
                    <a:pt x="69" y="48"/>
                  </a:lnTo>
                  <a:lnTo>
                    <a:pt x="69" y="48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2" y="48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82" y="45"/>
                  </a:lnTo>
                  <a:lnTo>
                    <a:pt x="86" y="42"/>
                  </a:lnTo>
                  <a:lnTo>
                    <a:pt x="89" y="40"/>
                  </a:lnTo>
                  <a:lnTo>
                    <a:pt x="89" y="40"/>
                  </a:lnTo>
                  <a:lnTo>
                    <a:pt x="93" y="35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6" y="27"/>
                  </a:lnTo>
                  <a:lnTo>
                    <a:pt x="93" y="24"/>
                  </a:lnTo>
                  <a:lnTo>
                    <a:pt x="93" y="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3" name="Freeform 259">
              <a:extLst>
                <a:ext uri="{FF2B5EF4-FFF2-40B4-BE49-F238E27FC236}">
                  <a16:creationId xmlns:a16="http://schemas.microsoft.com/office/drawing/2014/main" id="{3927884C-95E8-ACA9-4631-3F859DE03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978" y="3085958"/>
              <a:ext cx="134661" cy="5475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1" y="3"/>
                </a:cxn>
                <a:cxn ang="0">
                  <a:pos x="56" y="3"/>
                </a:cxn>
                <a:cxn ang="0">
                  <a:pos x="52" y="3"/>
                </a:cxn>
                <a:cxn ang="0">
                  <a:pos x="42" y="2"/>
                </a:cxn>
                <a:cxn ang="0">
                  <a:pos x="40" y="2"/>
                </a:cxn>
                <a:cxn ang="0">
                  <a:pos x="34" y="3"/>
                </a:cxn>
                <a:cxn ang="0">
                  <a:pos x="32" y="3"/>
                </a:cxn>
                <a:cxn ang="0">
                  <a:pos x="30" y="0"/>
                </a:cxn>
                <a:cxn ang="0">
                  <a:pos x="20" y="9"/>
                </a:cxn>
                <a:cxn ang="0">
                  <a:pos x="17" y="11"/>
                </a:cxn>
                <a:cxn ang="0">
                  <a:pos x="6" y="16"/>
                </a:cxn>
                <a:cxn ang="0">
                  <a:pos x="3" y="17"/>
                </a:cxn>
                <a:cxn ang="0">
                  <a:pos x="0" y="21"/>
                </a:cxn>
                <a:cxn ang="0">
                  <a:pos x="9" y="34"/>
                </a:cxn>
                <a:cxn ang="0">
                  <a:pos x="13" y="36"/>
                </a:cxn>
                <a:cxn ang="0">
                  <a:pos x="27" y="36"/>
                </a:cxn>
                <a:cxn ang="0">
                  <a:pos x="30" y="34"/>
                </a:cxn>
                <a:cxn ang="0">
                  <a:pos x="30" y="33"/>
                </a:cxn>
                <a:cxn ang="0">
                  <a:pos x="37" y="30"/>
                </a:cxn>
                <a:cxn ang="0">
                  <a:pos x="47" y="29"/>
                </a:cxn>
                <a:cxn ang="0">
                  <a:pos x="54" y="23"/>
                </a:cxn>
                <a:cxn ang="0">
                  <a:pos x="61" y="19"/>
                </a:cxn>
                <a:cxn ang="0">
                  <a:pos x="69" y="20"/>
                </a:cxn>
                <a:cxn ang="0">
                  <a:pos x="77" y="24"/>
                </a:cxn>
                <a:cxn ang="0">
                  <a:pos x="80" y="26"/>
                </a:cxn>
                <a:cxn ang="0">
                  <a:pos x="87" y="27"/>
                </a:cxn>
                <a:cxn ang="0">
                  <a:pos x="83" y="21"/>
                </a:cxn>
                <a:cxn ang="0">
                  <a:pos x="84" y="19"/>
                </a:cxn>
                <a:cxn ang="0">
                  <a:pos x="90" y="10"/>
                </a:cxn>
                <a:cxn ang="0">
                  <a:pos x="91" y="10"/>
                </a:cxn>
                <a:cxn ang="0">
                  <a:pos x="84" y="9"/>
                </a:cxn>
                <a:cxn ang="0">
                  <a:pos x="81" y="7"/>
                </a:cxn>
                <a:cxn ang="0">
                  <a:pos x="67" y="4"/>
                </a:cxn>
              </a:cxnLst>
              <a:rect l="0" t="0" r="r" b="b"/>
              <a:pathLst>
                <a:path w="91" h="37">
                  <a:moveTo>
                    <a:pt x="67" y="4"/>
                  </a:moveTo>
                  <a:lnTo>
                    <a:pt x="67" y="4"/>
                  </a:lnTo>
                  <a:lnTo>
                    <a:pt x="64" y="4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6" y="3"/>
                  </a:lnTo>
                  <a:lnTo>
                    <a:pt x="56" y="3"/>
                  </a:lnTo>
                  <a:lnTo>
                    <a:pt x="52" y="3"/>
                  </a:lnTo>
                  <a:lnTo>
                    <a:pt x="47" y="3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7" y="2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4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7" y="11"/>
                  </a:lnTo>
                  <a:lnTo>
                    <a:pt x="13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3" y="1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5" y="27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13" y="36"/>
                  </a:lnTo>
                  <a:lnTo>
                    <a:pt x="20" y="37"/>
                  </a:lnTo>
                  <a:lnTo>
                    <a:pt x="27" y="36"/>
                  </a:lnTo>
                  <a:lnTo>
                    <a:pt x="29" y="3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2" y="31"/>
                  </a:lnTo>
                  <a:lnTo>
                    <a:pt x="37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50" y="27"/>
                  </a:lnTo>
                  <a:lnTo>
                    <a:pt x="54" y="23"/>
                  </a:lnTo>
                  <a:lnTo>
                    <a:pt x="59" y="20"/>
                  </a:lnTo>
                  <a:lnTo>
                    <a:pt x="61" y="19"/>
                  </a:lnTo>
                  <a:lnTo>
                    <a:pt x="61" y="19"/>
                  </a:lnTo>
                  <a:lnTo>
                    <a:pt x="69" y="20"/>
                  </a:lnTo>
                  <a:lnTo>
                    <a:pt x="73" y="21"/>
                  </a:lnTo>
                  <a:lnTo>
                    <a:pt x="77" y="24"/>
                  </a:lnTo>
                  <a:lnTo>
                    <a:pt x="77" y="24"/>
                  </a:lnTo>
                  <a:lnTo>
                    <a:pt x="80" y="26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84" y="24"/>
                  </a:lnTo>
                  <a:lnTo>
                    <a:pt x="83" y="21"/>
                  </a:lnTo>
                  <a:lnTo>
                    <a:pt x="83" y="21"/>
                  </a:lnTo>
                  <a:lnTo>
                    <a:pt x="84" y="19"/>
                  </a:lnTo>
                  <a:lnTo>
                    <a:pt x="86" y="16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1" y="10"/>
                  </a:lnTo>
                  <a:lnTo>
                    <a:pt x="91" y="10"/>
                  </a:lnTo>
                  <a:lnTo>
                    <a:pt x="84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6" y="4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4" name="Freeform 260">
              <a:extLst>
                <a:ext uri="{FF2B5EF4-FFF2-40B4-BE49-F238E27FC236}">
                  <a16:creationId xmlns:a16="http://schemas.microsoft.com/office/drawing/2014/main" id="{1BCA94B2-577A-84BF-4EDB-B927DE5F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990" y="3309406"/>
              <a:ext cx="78429" cy="145019"/>
            </a:xfrm>
            <a:custGeom>
              <a:avLst/>
              <a:gdLst/>
              <a:ahLst/>
              <a:cxnLst>
                <a:cxn ang="0">
                  <a:pos x="40" y="81"/>
                </a:cxn>
                <a:cxn ang="0">
                  <a:pos x="41" y="80"/>
                </a:cxn>
                <a:cxn ang="0">
                  <a:pos x="36" y="72"/>
                </a:cxn>
                <a:cxn ang="0">
                  <a:pos x="36" y="70"/>
                </a:cxn>
                <a:cxn ang="0">
                  <a:pos x="37" y="65"/>
                </a:cxn>
                <a:cxn ang="0">
                  <a:pos x="40" y="64"/>
                </a:cxn>
                <a:cxn ang="0">
                  <a:pos x="41" y="61"/>
                </a:cxn>
                <a:cxn ang="0">
                  <a:pos x="36" y="55"/>
                </a:cxn>
                <a:cxn ang="0">
                  <a:pos x="34" y="50"/>
                </a:cxn>
                <a:cxn ang="0">
                  <a:pos x="40" y="48"/>
                </a:cxn>
                <a:cxn ang="0">
                  <a:pos x="40" y="48"/>
                </a:cxn>
                <a:cxn ang="0">
                  <a:pos x="41" y="44"/>
                </a:cxn>
                <a:cxn ang="0">
                  <a:pos x="43" y="38"/>
                </a:cxn>
                <a:cxn ang="0">
                  <a:pos x="44" y="34"/>
                </a:cxn>
                <a:cxn ang="0">
                  <a:pos x="41" y="23"/>
                </a:cxn>
                <a:cxn ang="0">
                  <a:pos x="43" y="20"/>
                </a:cxn>
                <a:cxn ang="0">
                  <a:pos x="51" y="14"/>
                </a:cxn>
                <a:cxn ang="0">
                  <a:pos x="53" y="11"/>
                </a:cxn>
                <a:cxn ang="0">
                  <a:pos x="49" y="8"/>
                </a:cxn>
                <a:cxn ang="0">
                  <a:pos x="47" y="7"/>
                </a:cxn>
                <a:cxn ang="0">
                  <a:pos x="44" y="4"/>
                </a:cxn>
                <a:cxn ang="0">
                  <a:pos x="37" y="6"/>
                </a:cxn>
                <a:cxn ang="0">
                  <a:pos x="36" y="7"/>
                </a:cxn>
                <a:cxn ang="0">
                  <a:pos x="33" y="6"/>
                </a:cxn>
                <a:cxn ang="0">
                  <a:pos x="32" y="6"/>
                </a:cxn>
                <a:cxn ang="0">
                  <a:pos x="23" y="6"/>
                </a:cxn>
                <a:cxn ang="0">
                  <a:pos x="22" y="3"/>
                </a:cxn>
                <a:cxn ang="0">
                  <a:pos x="20" y="0"/>
                </a:cxn>
                <a:cxn ang="0">
                  <a:pos x="16" y="3"/>
                </a:cxn>
                <a:cxn ang="0">
                  <a:pos x="14" y="4"/>
                </a:cxn>
                <a:cxn ang="0">
                  <a:pos x="12" y="4"/>
                </a:cxn>
                <a:cxn ang="0">
                  <a:pos x="12" y="16"/>
                </a:cxn>
                <a:cxn ang="0">
                  <a:pos x="13" y="18"/>
                </a:cxn>
                <a:cxn ang="0">
                  <a:pos x="10" y="34"/>
                </a:cxn>
                <a:cxn ang="0">
                  <a:pos x="2" y="54"/>
                </a:cxn>
                <a:cxn ang="0">
                  <a:pos x="0" y="58"/>
                </a:cxn>
                <a:cxn ang="0">
                  <a:pos x="3" y="64"/>
                </a:cxn>
                <a:cxn ang="0">
                  <a:pos x="9" y="68"/>
                </a:cxn>
                <a:cxn ang="0">
                  <a:pos x="12" y="74"/>
                </a:cxn>
                <a:cxn ang="0">
                  <a:pos x="10" y="95"/>
                </a:cxn>
                <a:cxn ang="0">
                  <a:pos x="12" y="97"/>
                </a:cxn>
                <a:cxn ang="0">
                  <a:pos x="23" y="98"/>
                </a:cxn>
                <a:cxn ang="0">
                  <a:pos x="29" y="97"/>
                </a:cxn>
                <a:cxn ang="0">
                  <a:pos x="36" y="95"/>
                </a:cxn>
                <a:cxn ang="0">
                  <a:pos x="33" y="90"/>
                </a:cxn>
                <a:cxn ang="0">
                  <a:pos x="36" y="82"/>
                </a:cxn>
                <a:cxn ang="0">
                  <a:pos x="40" y="81"/>
                </a:cxn>
              </a:cxnLst>
              <a:rect l="0" t="0" r="r" b="b"/>
              <a:pathLst>
                <a:path w="53" h="98">
                  <a:moveTo>
                    <a:pt x="40" y="81"/>
                  </a:moveTo>
                  <a:lnTo>
                    <a:pt x="40" y="81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1" y="77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67"/>
                  </a:lnTo>
                  <a:lnTo>
                    <a:pt x="37" y="65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1" y="62"/>
                  </a:lnTo>
                  <a:lnTo>
                    <a:pt x="41" y="61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4" y="53"/>
                  </a:lnTo>
                  <a:lnTo>
                    <a:pt x="34" y="50"/>
                  </a:lnTo>
                  <a:lnTo>
                    <a:pt x="37" y="50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1" y="47"/>
                  </a:lnTo>
                  <a:lnTo>
                    <a:pt x="41" y="44"/>
                  </a:lnTo>
                  <a:lnTo>
                    <a:pt x="41" y="41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4" y="34"/>
                  </a:lnTo>
                  <a:lnTo>
                    <a:pt x="43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3" y="20"/>
                  </a:lnTo>
                  <a:lnTo>
                    <a:pt x="44" y="18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3" y="11"/>
                  </a:lnTo>
                  <a:lnTo>
                    <a:pt x="51" y="10"/>
                  </a:lnTo>
                  <a:lnTo>
                    <a:pt x="49" y="8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7" y="6"/>
                  </a:lnTo>
                  <a:lnTo>
                    <a:pt x="44" y="4"/>
                  </a:lnTo>
                  <a:lnTo>
                    <a:pt x="41" y="4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6" y="7"/>
                  </a:lnTo>
                  <a:lnTo>
                    <a:pt x="34" y="7"/>
                  </a:lnTo>
                  <a:lnTo>
                    <a:pt x="33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26" y="6"/>
                  </a:lnTo>
                  <a:lnTo>
                    <a:pt x="23" y="6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9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11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3" y="18"/>
                  </a:lnTo>
                  <a:lnTo>
                    <a:pt x="13" y="23"/>
                  </a:lnTo>
                  <a:lnTo>
                    <a:pt x="10" y="34"/>
                  </a:lnTo>
                  <a:lnTo>
                    <a:pt x="7" y="45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3" y="64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0" y="70"/>
                  </a:lnTo>
                  <a:lnTo>
                    <a:pt x="12" y="74"/>
                  </a:lnTo>
                  <a:lnTo>
                    <a:pt x="12" y="81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2" y="97"/>
                  </a:lnTo>
                  <a:lnTo>
                    <a:pt x="14" y="98"/>
                  </a:lnTo>
                  <a:lnTo>
                    <a:pt x="23" y="98"/>
                  </a:lnTo>
                  <a:lnTo>
                    <a:pt x="23" y="98"/>
                  </a:lnTo>
                  <a:lnTo>
                    <a:pt x="29" y="97"/>
                  </a:lnTo>
                  <a:lnTo>
                    <a:pt x="36" y="95"/>
                  </a:lnTo>
                  <a:lnTo>
                    <a:pt x="36" y="95"/>
                  </a:lnTo>
                  <a:lnTo>
                    <a:pt x="33" y="90"/>
                  </a:lnTo>
                  <a:lnTo>
                    <a:pt x="33" y="90"/>
                  </a:lnTo>
                  <a:lnTo>
                    <a:pt x="34" y="84"/>
                  </a:lnTo>
                  <a:lnTo>
                    <a:pt x="36" y="82"/>
                  </a:lnTo>
                  <a:lnTo>
                    <a:pt x="40" y="81"/>
                  </a:lnTo>
                  <a:lnTo>
                    <a:pt x="40" y="8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5" name="Freeform 261">
              <a:extLst>
                <a:ext uri="{FF2B5EF4-FFF2-40B4-BE49-F238E27FC236}">
                  <a16:creationId xmlns:a16="http://schemas.microsoft.com/office/drawing/2014/main" id="{443D8518-10FB-9C0B-6536-E2265F84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5" y="2964616"/>
              <a:ext cx="96186" cy="82868"/>
            </a:xfrm>
            <a:custGeom>
              <a:avLst/>
              <a:gdLst/>
              <a:ahLst/>
              <a:cxnLst>
                <a:cxn ang="0">
                  <a:pos x="21" y="44"/>
                </a:cxn>
                <a:cxn ang="0">
                  <a:pos x="26" y="42"/>
                </a:cxn>
                <a:cxn ang="0">
                  <a:pos x="31" y="45"/>
                </a:cxn>
                <a:cxn ang="0">
                  <a:pos x="37" y="48"/>
                </a:cxn>
                <a:cxn ang="0">
                  <a:pos x="43" y="52"/>
                </a:cxn>
                <a:cxn ang="0">
                  <a:pos x="47" y="56"/>
                </a:cxn>
                <a:cxn ang="0">
                  <a:pos x="48" y="44"/>
                </a:cxn>
                <a:cxn ang="0">
                  <a:pos x="48" y="41"/>
                </a:cxn>
                <a:cxn ang="0">
                  <a:pos x="48" y="37"/>
                </a:cxn>
                <a:cxn ang="0">
                  <a:pos x="50" y="37"/>
                </a:cxn>
                <a:cxn ang="0">
                  <a:pos x="57" y="34"/>
                </a:cxn>
                <a:cxn ang="0">
                  <a:pos x="58" y="32"/>
                </a:cxn>
                <a:cxn ang="0">
                  <a:pos x="60" y="28"/>
                </a:cxn>
                <a:cxn ang="0">
                  <a:pos x="63" y="27"/>
                </a:cxn>
                <a:cxn ang="0">
                  <a:pos x="60" y="22"/>
                </a:cxn>
                <a:cxn ang="0">
                  <a:pos x="57" y="18"/>
                </a:cxn>
                <a:cxn ang="0">
                  <a:pos x="58" y="15"/>
                </a:cxn>
                <a:cxn ang="0">
                  <a:pos x="65" y="11"/>
                </a:cxn>
                <a:cxn ang="0">
                  <a:pos x="65" y="5"/>
                </a:cxn>
                <a:cxn ang="0">
                  <a:pos x="64" y="0"/>
                </a:cxn>
                <a:cxn ang="0">
                  <a:pos x="60" y="1"/>
                </a:cxn>
                <a:cxn ang="0">
                  <a:pos x="57" y="0"/>
                </a:cxn>
                <a:cxn ang="0">
                  <a:pos x="44" y="1"/>
                </a:cxn>
                <a:cxn ang="0">
                  <a:pos x="40" y="4"/>
                </a:cxn>
                <a:cxn ang="0">
                  <a:pos x="37" y="10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1" y="15"/>
                </a:cxn>
                <a:cxn ang="0">
                  <a:pos x="30" y="14"/>
                </a:cxn>
                <a:cxn ang="0">
                  <a:pos x="26" y="12"/>
                </a:cxn>
                <a:cxn ang="0">
                  <a:pos x="23" y="17"/>
                </a:cxn>
                <a:cxn ang="0">
                  <a:pos x="21" y="21"/>
                </a:cxn>
                <a:cxn ang="0">
                  <a:pos x="16" y="27"/>
                </a:cxn>
                <a:cxn ang="0">
                  <a:pos x="16" y="29"/>
                </a:cxn>
                <a:cxn ang="0">
                  <a:pos x="11" y="38"/>
                </a:cxn>
                <a:cxn ang="0">
                  <a:pos x="3" y="45"/>
                </a:cxn>
                <a:cxn ang="0">
                  <a:pos x="0" y="47"/>
                </a:cxn>
                <a:cxn ang="0">
                  <a:pos x="6" y="48"/>
                </a:cxn>
                <a:cxn ang="0">
                  <a:pos x="19" y="45"/>
                </a:cxn>
                <a:cxn ang="0">
                  <a:pos x="21" y="44"/>
                </a:cxn>
              </a:cxnLst>
              <a:rect l="0" t="0" r="r" b="b"/>
              <a:pathLst>
                <a:path w="65" h="56">
                  <a:moveTo>
                    <a:pt x="21" y="44"/>
                  </a:moveTo>
                  <a:lnTo>
                    <a:pt x="21" y="44"/>
                  </a:lnTo>
                  <a:lnTo>
                    <a:pt x="23" y="42"/>
                  </a:lnTo>
                  <a:lnTo>
                    <a:pt x="26" y="42"/>
                  </a:lnTo>
                  <a:lnTo>
                    <a:pt x="30" y="44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7" y="48"/>
                  </a:lnTo>
                  <a:lnTo>
                    <a:pt x="43" y="52"/>
                  </a:lnTo>
                  <a:lnTo>
                    <a:pt x="43" y="52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49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1"/>
                  </a:lnTo>
                  <a:lnTo>
                    <a:pt x="48" y="38"/>
                  </a:lnTo>
                  <a:lnTo>
                    <a:pt x="48" y="37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56" y="35"/>
                  </a:lnTo>
                  <a:lnTo>
                    <a:pt x="57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29"/>
                  </a:lnTo>
                  <a:lnTo>
                    <a:pt x="60" y="28"/>
                  </a:lnTo>
                  <a:lnTo>
                    <a:pt x="63" y="27"/>
                  </a:lnTo>
                  <a:lnTo>
                    <a:pt x="63" y="27"/>
                  </a:lnTo>
                  <a:lnTo>
                    <a:pt x="61" y="24"/>
                  </a:lnTo>
                  <a:lnTo>
                    <a:pt x="60" y="22"/>
                  </a:lnTo>
                  <a:lnTo>
                    <a:pt x="57" y="18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8" y="15"/>
                  </a:lnTo>
                  <a:lnTo>
                    <a:pt x="61" y="14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5" y="5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44" y="1"/>
                  </a:lnTo>
                  <a:lnTo>
                    <a:pt x="44" y="1"/>
                  </a:lnTo>
                  <a:lnTo>
                    <a:pt x="40" y="4"/>
                  </a:lnTo>
                  <a:lnTo>
                    <a:pt x="37" y="7"/>
                  </a:lnTo>
                  <a:lnTo>
                    <a:pt x="37" y="10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8" y="14"/>
                  </a:lnTo>
                  <a:lnTo>
                    <a:pt x="37" y="15"/>
                  </a:lnTo>
                  <a:lnTo>
                    <a:pt x="36" y="15"/>
                  </a:lnTo>
                  <a:lnTo>
                    <a:pt x="31" y="15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29" y="11"/>
                  </a:lnTo>
                  <a:lnTo>
                    <a:pt x="26" y="12"/>
                  </a:lnTo>
                  <a:lnTo>
                    <a:pt x="23" y="14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9" y="24"/>
                  </a:lnTo>
                  <a:lnTo>
                    <a:pt x="16" y="27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4" y="35"/>
                  </a:lnTo>
                  <a:lnTo>
                    <a:pt x="11" y="38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14" y="47"/>
                  </a:lnTo>
                  <a:lnTo>
                    <a:pt x="19" y="45"/>
                  </a:lnTo>
                  <a:lnTo>
                    <a:pt x="21" y="44"/>
                  </a:lnTo>
                  <a:lnTo>
                    <a:pt x="21" y="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6" name="Freeform 262">
              <a:extLst>
                <a:ext uri="{FF2B5EF4-FFF2-40B4-BE49-F238E27FC236}">
                  <a16:creationId xmlns:a16="http://schemas.microsoft.com/office/drawing/2014/main" id="{AADC9A41-E864-83CD-7584-95616EA52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977" y="3069680"/>
              <a:ext cx="14798" cy="22197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4"/>
                </a:cxn>
                <a:cxn ang="0">
                  <a:pos x="0" y="8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8" y="10"/>
                </a:cxn>
                <a:cxn ang="0">
                  <a:pos x="7" y="5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lnTo>
                    <a:pt x="5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0"/>
                  </a:lnTo>
                  <a:lnTo>
                    <a:pt x="7" y="5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7" name="Freeform 263">
              <a:extLst>
                <a:ext uri="{FF2B5EF4-FFF2-40B4-BE49-F238E27FC236}">
                  <a16:creationId xmlns:a16="http://schemas.microsoft.com/office/drawing/2014/main" id="{B23073BD-ABDC-2B12-184E-93B187AFC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068" y="3026767"/>
              <a:ext cx="91747" cy="63631"/>
            </a:xfrm>
            <a:custGeom>
              <a:avLst/>
              <a:gdLst/>
              <a:ahLst/>
              <a:cxnLst>
                <a:cxn ang="0">
                  <a:pos x="3" y="12"/>
                </a:cxn>
                <a:cxn ang="0">
                  <a:pos x="7" y="17"/>
                </a:cxn>
                <a:cxn ang="0">
                  <a:pos x="8" y="17"/>
                </a:cxn>
                <a:cxn ang="0">
                  <a:pos x="11" y="19"/>
                </a:cxn>
                <a:cxn ang="0">
                  <a:pos x="17" y="22"/>
                </a:cxn>
                <a:cxn ang="0">
                  <a:pos x="25" y="27"/>
                </a:cxn>
                <a:cxn ang="0">
                  <a:pos x="27" y="29"/>
                </a:cxn>
                <a:cxn ang="0">
                  <a:pos x="28" y="33"/>
                </a:cxn>
                <a:cxn ang="0">
                  <a:pos x="31" y="33"/>
                </a:cxn>
                <a:cxn ang="0">
                  <a:pos x="37" y="29"/>
                </a:cxn>
                <a:cxn ang="0">
                  <a:pos x="38" y="30"/>
                </a:cxn>
                <a:cxn ang="0">
                  <a:pos x="41" y="37"/>
                </a:cxn>
                <a:cxn ang="0">
                  <a:pos x="42" y="37"/>
                </a:cxn>
                <a:cxn ang="0">
                  <a:pos x="47" y="40"/>
                </a:cxn>
                <a:cxn ang="0">
                  <a:pos x="51" y="43"/>
                </a:cxn>
                <a:cxn ang="0">
                  <a:pos x="54" y="43"/>
                </a:cxn>
                <a:cxn ang="0">
                  <a:pos x="54" y="37"/>
                </a:cxn>
                <a:cxn ang="0">
                  <a:pos x="57" y="30"/>
                </a:cxn>
                <a:cxn ang="0">
                  <a:pos x="59" y="29"/>
                </a:cxn>
                <a:cxn ang="0">
                  <a:pos x="62" y="24"/>
                </a:cxn>
                <a:cxn ang="0">
                  <a:pos x="61" y="22"/>
                </a:cxn>
                <a:cxn ang="0">
                  <a:pos x="58" y="17"/>
                </a:cxn>
                <a:cxn ang="0">
                  <a:pos x="58" y="14"/>
                </a:cxn>
                <a:cxn ang="0">
                  <a:pos x="58" y="14"/>
                </a:cxn>
                <a:cxn ang="0">
                  <a:pos x="54" y="10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25" y="5"/>
                </a:cxn>
                <a:cxn ang="0">
                  <a:pos x="17" y="6"/>
                </a:cxn>
                <a:cxn ang="0">
                  <a:pos x="11" y="5"/>
                </a:cxn>
                <a:cxn ang="0">
                  <a:pos x="0" y="9"/>
                </a:cxn>
                <a:cxn ang="0">
                  <a:pos x="1" y="10"/>
                </a:cxn>
                <a:cxn ang="0">
                  <a:pos x="3" y="12"/>
                </a:cxn>
              </a:cxnLst>
              <a:rect l="0" t="0" r="r" b="b"/>
              <a:pathLst>
                <a:path w="62" h="43">
                  <a:moveTo>
                    <a:pt x="3" y="12"/>
                  </a:moveTo>
                  <a:lnTo>
                    <a:pt x="3" y="12"/>
                  </a:lnTo>
                  <a:lnTo>
                    <a:pt x="5" y="16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1" y="19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2" y="24"/>
                  </a:lnTo>
                  <a:lnTo>
                    <a:pt x="25" y="27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7" y="32"/>
                  </a:lnTo>
                  <a:lnTo>
                    <a:pt x="28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5" y="30"/>
                  </a:lnTo>
                  <a:lnTo>
                    <a:pt x="37" y="29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40" y="34"/>
                  </a:lnTo>
                  <a:lnTo>
                    <a:pt x="41" y="37"/>
                  </a:lnTo>
                  <a:lnTo>
                    <a:pt x="42" y="37"/>
                  </a:lnTo>
                  <a:lnTo>
                    <a:pt x="42" y="37"/>
                  </a:lnTo>
                  <a:lnTo>
                    <a:pt x="45" y="39"/>
                  </a:lnTo>
                  <a:lnTo>
                    <a:pt x="47" y="40"/>
                  </a:lnTo>
                  <a:lnTo>
                    <a:pt x="48" y="42"/>
                  </a:lnTo>
                  <a:lnTo>
                    <a:pt x="51" y="43"/>
                  </a:lnTo>
                  <a:lnTo>
                    <a:pt x="51" y="43"/>
                  </a:lnTo>
                  <a:lnTo>
                    <a:pt x="54" y="43"/>
                  </a:lnTo>
                  <a:lnTo>
                    <a:pt x="54" y="43"/>
                  </a:lnTo>
                  <a:lnTo>
                    <a:pt x="54" y="37"/>
                  </a:lnTo>
                  <a:lnTo>
                    <a:pt x="55" y="33"/>
                  </a:lnTo>
                  <a:lnTo>
                    <a:pt x="57" y="30"/>
                  </a:lnTo>
                  <a:lnTo>
                    <a:pt x="59" y="29"/>
                  </a:lnTo>
                  <a:lnTo>
                    <a:pt x="59" y="29"/>
                  </a:lnTo>
                  <a:lnTo>
                    <a:pt x="61" y="27"/>
                  </a:lnTo>
                  <a:lnTo>
                    <a:pt x="62" y="24"/>
                  </a:lnTo>
                  <a:lnTo>
                    <a:pt x="62" y="24"/>
                  </a:lnTo>
                  <a:lnTo>
                    <a:pt x="61" y="22"/>
                  </a:lnTo>
                  <a:lnTo>
                    <a:pt x="59" y="20"/>
                  </a:lnTo>
                  <a:lnTo>
                    <a:pt x="58" y="17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48" y="6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5" y="5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5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0"/>
                  </a:lnTo>
                  <a:lnTo>
                    <a:pt x="3" y="12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8" name="Freeform 264">
              <a:extLst>
                <a:ext uri="{FF2B5EF4-FFF2-40B4-BE49-F238E27FC236}">
                  <a16:creationId xmlns:a16="http://schemas.microsoft.com/office/drawing/2014/main" id="{10737875-FE3F-91E8-C877-12D8DC02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846" y="3124432"/>
              <a:ext cx="214569" cy="139100"/>
            </a:xfrm>
            <a:custGeom>
              <a:avLst/>
              <a:gdLst/>
              <a:ahLst/>
              <a:cxnLst>
                <a:cxn ang="0">
                  <a:pos x="131" y="62"/>
                </a:cxn>
                <a:cxn ang="0">
                  <a:pos x="124" y="59"/>
                </a:cxn>
                <a:cxn ang="0">
                  <a:pos x="124" y="58"/>
                </a:cxn>
                <a:cxn ang="0">
                  <a:pos x="124" y="58"/>
                </a:cxn>
                <a:cxn ang="0">
                  <a:pos x="121" y="48"/>
                </a:cxn>
                <a:cxn ang="0">
                  <a:pos x="122" y="40"/>
                </a:cxn>
                <a:cxn ang="0">
                  <a:pos x="122" y="38"/>
                </a:cxn>
                <a:cxn ang="0">
                  <a:pos x="119" y="30"/>
                </a:cxn>
                <a:cxn ang="0">
                  <a:pos x="111" y="17"/>
                </a:cxn>
                <a:cxn ang="0">
                  <a:pos x="101" y="0"/>
                </a:cxn>
                <a:cxn ang="0">
                  <a:pos x="94" y="3"/>
                </a:cxn>
                <a:cxn ang="0">
                  <a:pos x="89" y="7"/>
                </a:cxn>
                <a:cxn ang="0">
                  <a:pos x="84" y="8"/>
                </a:cxn>
                <a:cxn ang="0">
                  <a:pos x="78" y="7"/>
                </a:cxn>
                <a:cxn ang="0">
                  <a:pos x="77" y="8"/>
                </a:cxn>
                <a:cxn ang="0">
                  <a:pos x="69" y="11"/>
                </a:cxn>
                <a:cxn ang="0">
                  <a:pos x="69" y="11"/>
                </a:cxn>
                <a:cxn ang="0">
                  <a:pos x="60" y="8"/>
                </a:cxn>
                <a:cxn ang="0">
                  <a:pos x="51" y="7"/>
                </a:cxn>
                <a:cxn ang="0">
                  <a:pos x="44" y="5"/>
                </a:cxn>
                <a:cxn ang="0">
                  <a:pos x="37" y="5"/>
                </a:cxn>
                <a:cxn ang="0">
                  <a:pos x="35" y="8"/>
                </a:cxn>
                <a:cxn ang="0">
                  <a:pos x="25" y="15"/>
                </a:cxn>
                <a:cxn ang="0">
                  <a:pos x="18" y="27"/>
                </a:cxn>
                <a:cxn ang="0">
                  <a:pos x="10" y="40"/>
                </a:cxn>
                <a:cxn ang="0">
                  <a:pos x="4" y="45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5" y="54"/>
                </a:cxn>
                <a:cxn ang="0">
                  <a:pos x="5" y="57"/>
                </a:cxn>
                <a:cxn ang="0">
                  <a:pos x="8" y="62"/>
                </a:cxn>
                <a:cxn ang="0">
                  <a:pos x="11" y="62"/>
                </a:cxn>
                <a:cxn ang="0">
                  <a:pos x="13" y="64"/>
                </a:cxn>
                <a:cxn ang="0">
                  <a:pos x="13" y="71"/>
                </a:cxn>
                <a:cxn ang="0">
                  <a:pos x="14" y="72"/>
                </a:cxn>
                <a:cxn ang="0">
                  <a:pos x="28" y="75"/>
                </a:cxn>
                <a:cxn ang="0">
                  <a:pos x="31" y="78"/>
                </a:cxn>
                <a:cxn ang="0">
                  <a:pos x="32" y="81"/>
                </a:cxn>
                <a:cxn ang="0">
                  <a:pos x="32" y="85"/>
                </a:cxn>
                <a:cxn ang="0">
                  <a:pos x="38" y="88"/>
                </a:cxn>
                <a:cxn ang="0">
                  <a:pos x="41" y="91"/>
                </a:cxn>
                <a:cxn ang="0">
                  <a:pos x="50" y="92"/>
                </a:cxn>
                <a:cxn ang="0">
                  <a:pos x="58" y="92"/>
                </a:cxn>
                <a:cxn ang="0">
                  <a:pos x="75" y="94"/>
                </a:cxn>
                <a:cxn ang="0">
                  <a:pos x="87" y="88"/>
                </a:cxn>
                <a:cxn ang="0">
                  <a:pos x="91" y="86"/>
                </a:cxn>
                <a:cxn ang="0">
                  <a:pos x="106" y="85"/>
                </a:cxn>
                <a:cxn ang="0">
                  <a:pos x="114" y="86"/>
                </a:cxn>
                <a:cxn ang="0">
                  <a:pos x="119" y="89"/>
                </a:cxn>
                <a:cxn ang="0">
                  <a:pos x="122" y="91"/>
                </a:cxn>
                <a:cxn ang="0">
                  <a:pos x="128" y="94"/>
                </a:cxn>
                <a:cxn ang="0">
                  <a:pos x="128" y="85"/>
                </a:cxn>
                <a:cxn ang="0">
                  <a:pos x="131" y="77"/>
                </a:cxn>
                <a:cxn ang="0">
                  <a:pos x="136" y="72"/>
                </a:cxn>
                <a:cxn ang="0">
                  <a:pos x="139" y="71"/>
                </a:cxn>
                <a:cxn ang="0">
                  <a:pos x="145" y="68"/>
                </a:cxn>
                <a:cxn ang="0">
                  <a:pos x="145" y="64"/>
                </a:cxn>
                <a:cxn ang="0">
                  <a:pos x="145" y="62"/>
                </a:cxn>
                <a:cxn ang="0">
                  <a:pos x="139" y="58"/>
                </a:cxn>
                <a:cxn ang="0">
                  <a:pos x="131" y="62"/>
                </a:cxn>
              </a:cxnLst>
              <a:rect l="0" t="0" r="r" b="b"/>
              <a:pathLst>
                <a:path w="145" h="94">
                  <a:moveTo>
                    <a:pt x="131" y="62"/>
                  </a:moveTo>
                  <a:lnTo>
                    <a:pt x="131" y="62"/>
                  </a:lnTo>
                  <a:lnTo>
                    <a:pt x="125" y="61"/>
                  </a:lnTo>
                  <a:lnTo>
                    <a:pt x="124" y="59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2" y="54"/>
                  </a:lnTo>
                  <a:lnTo>
                    <a:pt x="121" y="48"/>
                  </a:lnTo>
                  <a:lnTo>
                    <a:pt x="121" y="44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2" y="38"/>
                  </a:lnTo>
                  <a:lnTo>
                    <a:pt x="122" y="35"/>
                  </a:lnTo>
                  <a:lnTo>
                    <a:pt x="119" y="30"/>
                  </a:lnTo>
                  <a:lnTo>
                    <a:pt x="111" y="17"/>
                  </a:lnTo>
                  <a:lnTo>
                    <a:pt x="111" y="17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95" y="1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89" y="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79" y="7"/>
                  </a:lnTo>
                  <a:lnTo>
                    <a:pt x="78" y="7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65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51" y="7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7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18" y="27"/>
                  </a:lnTo>
                  <a:lnTo>
                    <a:pt x="14" y="34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4" y="45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3" y="51"/>
                  </a:lnTo>
                  <a:lnTo>
                    <a:pt x="5" y="54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7" y="61"/>
                  </a:lnTo>
                  <a:lnTo>
                    <a:pt x="8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3" y="62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3" y="7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24" y="74"/>
                  </a:lnTo>
                  <a:lnTo>
                    <a:pt x="28" y="75"/>
                  </a:lnTo>
                  <a:lnTo>
                    <a:pt x="31" y="77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32" y="81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5" y="86"/>
                  </a:lnTo>
                  <a:lnTo>
                    <a:pt x="38" y="88"/>
                  </a:lnTo>
                  <a:lnTo>
                    <a:pt x="40" y="89"/>
                  </a:lnTo>
                  <a:lnTo>
                    <a:pt x="41" y="91"/>
                  </a:lnTo>
                  <a:lnTo>
                    <a:pt x="41" y="91"/>
                  </a:lnTo>
                  <a:lnTo>
                    <a:pt x="50" y="92"/>
                  </a:lnTo>
                  <a:lnTo>
                    <a:pt x="58" y="92"/>
                  </a:lnTo>
                  <a:lnTo>
                    <a:pt x="58" y="92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81" y="92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91" y="86"/>
                  </a:lnTo>
                  <a:lnTo>
                    <a:pt x="97" y="85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14" y="86"/>
                  </a:lnTo>
                  <a:lnTo>
                    <a:pt x="116" y="88"/>
                  </a:lnTo>
                  <a:lnTo>
                    <a:pt x="119" y="89"/>
                  </a:lnTo>
                  <a:lnTo>
                    <a:pt x="119" y="89"/>
                  </a:lnTo>
                  <a:lnTo>
                    <a:pt x="122" y="91"/>
                  </a:lnTo>
                  <a:lnTo>
                    <a:pt x="128" y="94"/>
                  </a:lnTo>
                  <a:lnTo>
                    <a:pt x="128" y="94"/>
                  </a:lnTo>
                  <a:lnTo>
                    <a:pt x="128" y="85"/>
                  </a:lnTo>
                  <a:lnTo>
                    <a:pt x="128" y="85"/>
                  </a:lnTo>
                  <a:lnTo>
                    <a:pt x="129" y="81"/>
                  </a:lnTo>
                  <a:lnTo>
                    <a:pt x="131" y="77"/>
                  </a:lnTo>
                  <a:lnTo>
                    <a:pt x="133" y="74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39" y="71"/>
                  </a:lnTo>
                  <a:lnTo>
                    <a:pt x="142" y="71"/>
                  </a:lnTo>
                  <a:lnTo>
                    <a:pt x="145" y="68"/>
                  </a:lnTo>
                  <a:lnTo>
                    <a:pt x="145" y="64"/>
                  </a:lnTo>
                  <a:lnTo>
                    <a:pt x="145" y="64"/>
                  </a:lnTo>
                  <a:lnTo>
                    <a:pt x="145" y="62"/>
                  </a:lnTo>
                  <a:lnTo>
                    <a:pt x="145" y="62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35" y="61"/>
                  </a:lnTo>
                  <a:lnTo>
                    <a:pt x="131" y="62"/>
                  </a:lnTo>
                  <a:lnTo>
                    <a:pt x="131" y="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69" name="Freeform 265">
              <a:extLst>
                <a:ext uri="{FF2B5EF4-FFF2-40B4-BE49-F238E27FC236}">
                  <a16:creationId xmlns:a16="http://schemas.microsoft.com/office/drawing/2014/main" id="{6768364B-6913-12C6-AA19-CD58E510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305" y="3119993"/>
              <a:ext cx="73989" cy="90267"/>
            </a:xfrm>
            <a:custGeom>
              <a:avLst/>
              <a:gdLst/>
              <a:ahLst/>
              <a:cxnLst>
                <a:cxn ang="0">
                  <a:pos x="35" y="15"/>
                </a:cxn>
                <a:cxn ang="0">
                  <a:pos x="35" y="15"/>
                </a:cxn>
                <a:cxn ang="0">
                  <a:pos x="34" y="11"/>
                </a:cxn>
                <a:cxn ang="0">
                  <a:pos x="31" y="8"/>
                </a:cxn>
                <a:cxn ang="0">
                  <a:pos x="27" y="7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21" y="6"/>
                </a:cxn>
                <a:cxn ang="0">
                  <a:pos x="18" y="3"/>
                </a:cxn>
                <a:cxn ang="0">
                  <a:pos x="14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0" y="20"/>
                </a:cxn>
                <a:cxn ang="0">
                  <a:pos x="10" y="20"/>
                </a:cxn>
                <a:cxn ang="0">
                  <a:pos x="18" y="33"/>
                </a:cxn>
                <a:cxn ang="0">
                  <a:pos x="21" y="38"/>
                </a:cxn>
                <a:cxn ang="0">
                  <a:pos x="21" y="41"/>
                </a:cxn>
                <a:cxn ang="0">
                  <a:pos x="21" y="43"/>
                </a:cxn>
                <a:cxn ang="0">
                  <a:pos x="21" y="43"/>
                </a:cxn>
                <a:cxn ang="0">
                  <a:pos x="20" y="47"/>
                </a:cxn>
                <a:cxn ang="0">
                  <a:pos x="20" y="51"/>
                </a:cxn>
                <a:cxn ang="0">
                  <a:pos x="21" y="57"/>
                </a:cxn>
                <a:cxn ang="0">
                  <a:pos x="23" y="61"/>
                </a:cxn>
                <a:cxn ang="0">
                  <a:pos x="23" y="61"/>
                </a:cxn>
                <a:cxn ang="0">
                  <a:pos x="28" y="54"/>
                </a:cxn>
                <a:cxn ang="0">
                  <a:pos x="31" y="50"/>
                </a:cxn>
                <a:cxn ang="0">
                  <a:pos x="32" y="47"/>
                </a:cxn>
                <a:cxn ang="0">
                  <a:pos x="32" y="47"/>
                </a:cxn>
                <a:cxn ang="0">
                  <a:pos x="34" y="41"/>
                </a:cxn>
                <a:cxn ang="0">
                  <a:pos x="35" y="40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47" y="41"/>
                </a:cxn>
                <a:cxn ang="0">
                  <a:pos x="48" y="43"/>
                </a:cxn>
                <a:cxn ang="0">
                  <a:pos x="50" y="41"/>
                </a:cxn>
                <a:cxn ang="0">
                  <a:pos x="50" y="41"/>
                </a:cxn>
                <a:cxn ang="0">
                  <a:pos x="48" y="37"/>
                </a:cxn>
                <a:cxn ang="0">
                  <a:pos x="45" y="31"/>
                </a:cxn>
                <a:cxn ang="0">
                  <a:pos x="45" y="31"/>
                </a:cxn>
                <a:cxn ang="0">
                  <a:pos x="41" y="24"/>
                </a:cxn>
                <a:cxn ang="0">
                  <a:pos x="35" y="15"/>
                </a:cxn>
                <a:cxn ang="0">
                  <a:pos x="35" y="15"/>
                </a:cxn>
              </a:cxnLst>
              <a:rect l="0" t="0" r="r" b="b"/>
              <a:pathLst>
                <a:path w="50" h="61">
                  <a:moveTo>
                    <a:pt x="35" y="15"/>
                  </a:moveTo>
                  <a:lnTo>
                    <a:pt x="35" y="15"/>
                  </a:lnTo>
                  <a:lnTo>
                    <a:pt x="34" y="11"/>
                  </a:lnTo>
                  <a:lnTo>
                    <a:pt x="31" y="8"/>
                  </a:lnTo>
                  <a:lnTo>
                    <a:pt x="27" y="7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8" y="3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8" y="33"/>
                  </a:lnTo>
                  <a:lnTo>
                    <a:pt x="21" y="38"/>
                  </a:lnTo>
                  <a:lnTo>
                    <a:pt x="2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0" y="47"/>
                  </a:lnTo>
                  <a:lnTo>
                    <a:pt x="20" y="51"/>
                  </a:lnTo>
                  <a:lnTo>
                    <a:pt x="21" y="57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8" y="54"/>
                  </a:lnTo>
                  <a:lnTo>
                    <a:pt x="31" y="50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34" y="41"/>
                  </a:lnTo>
                  <a:lnTo>
                    <a:pt x="35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7" y="41"/>
                  </a:lnTo>
                  <a:lnTo>
                    <a:pt x="48" y="43"/>
                  </a:lnTo>
                  <a:lnTo>
                    <a:pt x="50" y="41"/>
                  </a:lnTo>
                  <a:lnTo>
                    <a:pt x="50" y="41"/>
                  </a:lnTo>
                  <a:lnTo>
                    <a:pt x="48" y="37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1" y="24"/>
                  </a:lnTo>
                  <a:lnTo>
                    <a:pt x="35" y="15"/>
                  </a:lnTo>
                  <a:lnTo>
                    <a:pt x="35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0" name="Freeform 266">
              <a:extLst>
                <a:ext uri="{FF2B5EF4-FFF2-40B4-BE49-F238E27FC236}">
                  <a16:creationId xmlns:a16="http://schemas.microsoft.com/office/drawing/2014/main" id="{E98CEAD5-D0AA-6353-D9E4-A60776BCC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280" y="3250213"/>
              <a:ext cx="147978" cy="79908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63" y="1"/>
                </a:cxn>
                <a:cxn ang="0">
                  <a:pos x="59" y="3"/>
                </a:cxn>
                <a:cxn ang="0">
                  <a:pos x="47" y="9"/>
                </a:cxn>
                <a:cxn ang="0">
                  <a:pos x="30" y="7"/>
                </a:cxn>
                <a:cxn ang="0">
                  <a:pos x="22" y="7"/>
                </a:cxn>
                <a:cxn ang="0">
                  <a:pos x="13" y="6"/>
                </a:cxn>
                <a:cxn ang="0">
                  <a:pos x="10" y="3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0" y="9"/>
                </a:cxn>
                <a:cxn ang="0">
                  <a:pos x="3" y="11"/>
                </a:cxn>
                <a:cxn ang="0">
                  <a:pos x="9" y="21"/>
                </a:cxn>
                <a:cxn ang="0">
                  <a:pos x="7" y="23"/>
                </a:cxn>
                <a:cxn ang="0">
                  <a:pos x="6" y="23"/>
                </a:cxn>
                <a:cxn ang="0">
                  <a:pos x="3" y="28"/>
                </a:cxn>
                <a:cxn ang="0">
                  <a:pos x="2" y="33"/>
                </a:cxn>
                <a:cxn ang="0">
                  <a:pos x="3" y="37"/>
                </a:cxn>
                <a:cxn ang="0">
                  <a:pos x="12" y="47"/>
                </a:cxn>
                <a:cxn ang="0">
                  <a:pos x="13" y="50"/>
                </a:cxn>
                <a:cxn ang="0">
                  <a:pos x="14" y="51"/>
                </a:cxn>
                <a:cxn ang="0">
                  <a:pos x="33" y="51"/>
                </a:cxn>
                <a:cxn ang="0">
                  <a:pos x="36" y="51"/>
                </a:cxn>
                <a:cxn ang="0">
                  <a:pos x="53" y="54"/>
                </a:cxn>
                <a:cxn ang="0">
                  <a:pos x="59" y="54"/>
                </a:cxn>
                <a:cxn ang="0">
                  <a:pos x="60" y="51"/>
                </a:cxn>
                <a:cxn ang="0">
                  <a:pos x="60" y="50"/>
                </a:cxn>
                <a:cxn ang="0">
                  <a:pos x="67" y="47"/>
                </a:cxn>
                <a:cxn ang="0">
                  <a:pos x="66" y="44"/>
                </a:cxn>
                <a:cxn ang="0">
                  <a:pos x="67" y="43"/>
                </a:cxn>
                <a:cxn ang="0">
                  <a:pos x="78" y="41"/>
                </a:cxn>
                <a:cxn ang="0">
                  <a:pos x="83" y="43"/>
                </a:cxn>
                <a:cxn ang="0">
                  <a:pos x="90" y="41"/>
                </a:cxn>
                <a:cxn ang="0">
                  <a:pos x="88" y="38"/>
                </a:cxn>
                <a:cxn ang="0">
                  <a:pos x="87" y="37"/>
                </a:cxn>
                <a:cxn ang="0">
                  <a:pos x="84" y="31"/>
                </a:cxn>
                <a:cxn ang="0">
                  <a:pos x="83" y="26"/>
                </a:cxn>
                <a:cxn ang="0">
                  <a:pos x="84" y="26"/>
                </a:cxn>
                <a:cxn ang="0">
                  <a:pos x="90" y="19"/>
                </a:cxn>
                <a:cxn ang="0">
                  <a:pos x="97" y="11"/>
                </a:cxn>
                <a:cxn ang="0">
                  <a:pos x="100" y="10"/>
                </a:cxn>
                <a:cxn ang="0">
                  <a:pos x="100" y="9"/>
                </a:cxn>
                <a:cxn ang="0">
                  <a:pos x="91" y="4"/>
                </a:cxn>
                <a:cxn ang="0">
                  <a:pos x="88" y="3"/>
                </a:cxn>
                <a:cxn ang="0">
                  <a:pos x="78" y="0"/>
                </a:cxn>
              </a:cxnLst>
              <a:rect l="0" t="0" r="r" b="b"/>
              <a:pathLst>
                <a:path w="100" h="54">
                  <a:moveTo>
                    <a:pt x="78" y="0"/>
                  </a:moveTo>
                  <a:lnTo>
                    <a:pt x="78" y="0"/>
                  </a:lnTo>
                  <a:lnTo>
                    <a:pt x="69" y="0"/>
                  </a:lnTo>
                  <a:lnTo>
                    <a:pt x="63" y="1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3" y="7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2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4"/>
                  </a:lnTo>
                  <a:lnTo>
                    <a:pt x="10" y="3"/>
                  </a:lnTo>
                  <a:lnTo>
                    <a:pt x="7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7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4" y="24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7" y="41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26" y="51"/>
                  </a:lnTo>
                  <a:lnTo>
                    <a:pt x="33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46" y="54"/>
                  </a:lnTo>
                  <a:lnTo>
                    <a:pt x="53" y="54"/>
                  </a:lnTo>
                  <a:lnTo>
                    <a:pt x="53" y="54"/>
                  </a:lnTo>
                  <a:lnTo>
                    <a:pt x="59" y="54"/>
                  </a:lnTo>
                  <a:lnTo>
                    <a:pt x="59" y="53"/>
                  </a:lnTo>
                  <a:lnTo>
                    <a:pt x="60" y="51"/>
                  </a:lnTo>
                  <a:lnTo>
                    <a:pt x="60" y="51"/>
                  </a:lnTo>
                  <a:lnTo>
                    <a:pt x="60" y="50"/>
                  </a:lnTo>
                  <a:lnTo>
                    <a:pt x="61" y="48"/>
                  </a:lnTo>
                  <a:lnTo>
                    <a:pt x="67" y="47"/>
                  </a:lnTo>
                  <a:lnTo>
                    <a:pt x="67" y="47"/>
                  </a:lnTo>
                  <a:lnTo>
                    <a:pt x="66" y="44"/>
                  </a:lnTo>
                  <a:lnTo>
                    <a:pt x="67" y="43"/>
                  </a:lnTo>
                  <a:lnTo>
                    <a:pt x="67" y="43"/>
                  </a:lnTo>
                  <a:lnTo>
                    <a:pt x="74" y="41"/>
                  </a:lnTo>
                  <a:lnTo>
                    <a:pt x="78" y="41"/>
                  </a:lnTo>
                  <a:lnTo>
                    <a:pt x="83" y="43"/>
                  </a:lnTo>
                  <a:lnTo>
                    <a:pt x="83" y="43"/>
                  </a:lnTo>
                  <a:lnTo>
                    <a:pt x="87" y="43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88" y="38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6" y="36"/>
                  </a:lnTo>
                  <a:lnTo>
                    <a:pt x="84" y="31"/>
                  </a:lnTo>
                  <a:lnTo>
                    <a:pt x="83" y="27"/>
                  </a:lnTo>
                  <a:lnTo>
                    <a:pt x="83" y="26"/>
                  </a:lnTo>
                  <a:lnTo>
                    <a:pt x="84" y="26"/>
                  </a:lnTo>
                  <a:lnTo>
                    <a:pt x="84" y="26"/>
                  </a:lnTo>
                  <a:lnTo>
                    <a:pt x="87" y="23"/>
                  </a:lnTo>
                  <a:lnTo>
                    <a:pt x="90" y="19"/>
                  </a:lnTo>
                  <a:lnTo>
                    <a:pt x="93" y="14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100" y="10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94" y="6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88" y="3"/>
                  </a:lnTo>
                  <a:lnTo>
                    <a:pt x="86" y="1"/>
                  </a:lnTo>
                  <a:lnTo>
                    <a:pt x="78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1" name="Freeform 267">
              <a:extLst>
                <a:ext uri="{FF2B5EF4-FFF2-40B4-BE49-F238E27FC236}">
                  <a16:creationId xmlns:a16="http://schemas.microsoft.com/office/drawing/2014/main" id="{6A2AFA86-2B8C-44A0-3DA6-8960873B9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846" y="3300527"/>
              <a:ext cx="62150" cy="44394"/>
            </a:xfrm>
            <a:custGeom>
              <a:avLst/>
              <a:gdLst/>
              <a:ahLst/>
              <a:cxnLst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5" y="30"/>
                </a:cxn>
                <a:cxn ang="0">
                  <a:pos x="15" y="30"/>
                </a:cxn>
                <a:cxn ang="0">
                  <a:pos x="17" y="30"/>
                </a:cxn>
                <a:cxn ang="0">
                  <a:pos x="17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23" y="29"/>
                </a:cxn>
                <a:cxn ang="0">
                  <a:pos x="24" y="26"/>
                </a:cxn>
                <a:cxn ang="0">
                  <a:pos x="25" y="24"/>
                </a:cxn>
                <a:cxn ang="0">
                  <a:pos x="27" y="24"/>
                </a:cxn>
                <a:cxn ang="0">
                  <a:pos x="27" y="24"/>
                </a:cxn>
                <a:cxn ang="0">
                  <a:pos x="30" y="24"/>
                </a:cxn>
                <a:cxn ang="0">
                  <a:pos x="35" y="23"/>
                </a:cxn>
                <a:cxn ang="0">
                  <a:pos x="42" y="19"/>
                </a:cxn>
                <a:cxn ang="0">
                  <a:pos x="42" y="19"/>
                </a:cxn>
                <a:cxn ang="0">
                  <a:pos x="42" y="17"/>
                </a:cxn>
                <a:cxn ang="0">
                  <a:pos x="42" y="17"/>
                </a:cxn>
                <a:cxn ang="0">
                  <a:pos x="41" y="16"/>
                </a:cxn>
                <a:cxn ang="0">
                  <a:pos x="40" y="13"/>
                </a:cxn>
                <a:cxn ang="0">
                  <a:pos x="40" y="13"/>
                </a:cxn>
                <a:cxn ang="0">
                  <a:pos x="35" y="7"/>
                </a:cxn>
                <a:cxn ang="0">
                  <a:pos x="31" y="3"/>
                </a:cxn>
                <a:cxn ang="0">
                  <a:pos x="31" y="3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13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3" y="26"/>
                </a:cxn>
                <a:cxn ang="0">
                  <a:pos x="10" y="30"/>
                </a:cxn>
                <a:cxn ang="0">
                  <a:pos x="10" y="30"/>
                </a:cxn>
              </a:cxnLst>
              <a:rect l="0" t="0" r="r" b="b"/>
              <a:pathLst>
                <a:path w="42" h="30">
                  <a:moveTo>
                    <a:pt x="10" y="30"/>
                  </a:move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3" y="29"/>
                  </a:lnTo>
                  <a:lnTo>
                    <a:pt x="24" y="26"/>
                  </a:lnTo>
                  <a:lnTo>
                    <a:pt x="25" y="24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30" y="24"/>
                  </a:lnTo>
                  <a:lnTo>
                    <a:pt x="35" y="23"/>
                  </a:lnTo>
                  <a:lnTo>
                    <a:pt x="42" y="19"/>
                  </a:lnTo>
                  <a:lnTo>
                    <a:pt x="42" y="19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1" y="16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35" y="7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1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26"/>
                  </a:lnTo>
                  <a:lnTo>
                    <a:pt x="10" y="30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2" name="Freeform 268">
              <a:extLst>
                <a:ext uri="{FF2B5EF4-FFF2-40B4-BE49-F238E27FC236}">
                  <a16:creationId xmlns:a16="http://schemas.microsoft.com/office/drawing/2014/main" id="{1AAAC7FF-7D64-3FB7-875C-C1A53F811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801" y="2997171"/>
              <a:ext cx="423218" cy="242684"/>
            </a:xfrm>
            <a:custGeom>
              <a:avLst/>
              <a:gdLst/>
              <a:ahLst/>
              <a:cxnLst>
                <a:cxn ang="0">
                  <a:pos x="264" y="96"/>
                </a:cxn>
                <a:cxn ang="0">
                  <a:pos x="280" y="94"/>
                </a:cxn>
                <a:cxn ang="0">
                  <a:pos x="280" y="83"/>
                </a:cxn>
                <a:cxn ang="0">
                  <a:pos x="283" y="77"/>
                </a:cxn>
                <a:cxn ang="0">
                  <a:pos x="283" y="73"/>
                </a:cxn>
                <a:cxn ang="0">
                  <a:pos x="286" y="64"/>
                </a:cxn>
                <a:cxn ang="0">
                  <a:pos x="277" y="59"/>
                </a:cxn>
                <a:cxn ang="0">
                  <a:pos x="259" y="53"/>
                </a:cxn>
                <a:cxn ang="0">
                  <a:pos x="247" y="49"/>
                </a:cxn>
                <a:cxn ang="0">
                  <a:pos x="235" y="44"/>
                </a:cxn>
                <a:cxn ang="0">
                  <a:pos x="222" y="43"/>
                </a:cxn>
                <a:cxn ang="0">
                  <a:pos x="212" y="40"/>
                </a:cxn>
                <a:cxn ang="0">
                  <a:pos x="205" y="26"/>
                </a:cxn>
                <a:cxn ang="0">
                  <a:pos x="193" y="23"/>
                </a:cxn>
                <a:cxn ang="0">
                  <a:pos x="190" y="12"/>
                </a:cxn>
                <a:cxn ang="0">
                  <a:pos x="180" y="0"/>
                </a:cxn>
                <a:cxn ang="0">
                  <a:pos x="163" y="2"/>
                </a:cxn>
                <a:cxn ang="0">
                  <a:pos x="156" y="5"/>
                </a:cxn>
                <a:cxn ang="0">
                  <a:pos x="142" y="6"/>
                </a:cxn>
                <a:cxn ang="0">
                  <a:pos x="132" y="16"/>
                </a:cxn>
                <a:cxn ang="0">
                  <a:pos x="126" y="20"/>
                </a:cxn>
                <a:cxn ang="0">
                  <a:pos x="109" y="17"/>
                </a:cxn>
                <a:cxn ang="0">
                  <a:pos x="98" y="16"/>
                </a:cxn>
                <a:cxn ang="0">
                  <a:pos x="89" y="17"/>
                </a:cxn>
                <a:cxn ang="0">
                  <a:pos x="71" y="13"/>
                </a:cxn>
                <a:cxn ang="0">
                  <a:pos x="41" y="9"/>
                </a:cxn>
                <a:cxn ang="0">
                  <a:pos x="30" y="15"/>
                </a:cxn>
                <a:cxn ang="0">
                  <a:pos x="23" y="22"/>
                </a:cxn>
                <a:cxn ang="0">
                  <a:pos x="30" y="37"/>
                </a:cxn>
                <a:cxn ang="0">
                  <a:pos x="14" y="52"/>
                </a:cxn>
                <a:cxn ang="0">
                  <a:pos x="7" y="70"/>
                </a:cxn>
                <a:cxn ang="0">
                  <a:pos x="0" y="81"/>
                </a:cxn>
                <a:cxn ang="0">
                  <a:pos x="10" y="91"/>
                </a:cxn>
                <a:cxn ang="0">
                  <a:pos x="33" y="94"/>
                </a:cxn>
                <a:cxn ang="0">
                  <a:pos x="42" y="97"/>
                </a:cxn>
                <a:cxn ang="0">
                  <a:pos x="52" y="93"/>
                </a:cxn>
                <a:cxn ang="0">
                  <a:pos x="67" y="89"/>
                </a:cxn>
                <a:cxn ang="0">
                  <a:pos x="88" y="83"/>
                </a:cxn>
                <a:cxn ang="0">
                  <a:pos x="101" y="90"/>
                </a:cxn>
                <a:cxn ang="0">
                  <a:pos x="115" y="107"/>
                </a:cxn>
                <a:cxn ang="0">
                  <a:pos x="124" y="124"/>
                </a:cxn>
                <a:cxn ang="0">
                  <a:pos x="109" y="123"/>
                </a:cxn>
                <a:cxn ang="0">
                  <a:pos x="102" y="137"/>
                </a:cxn>
                <a:cxn ang="0">
                  <a:pos x="104" y="148"/>
                </a:cxn>
                <a:cxn ang="0">
                  <a:pos x="118" y="148"/>
                </a:cxn>
                <a:cxn ang="0">
                  <a:pos x="125" y="137"/>
                </a:cxn>
                <a:cxn ang="0">
                  <a:pos x="139" y="120"/>
                </a:cxn>
                <a:cxn ang="0">
                  <a:pos x="159" y="118"/>
                </a:cxn>
                <a:cxn ang="0">
                  <a:pos x="159" y="128"/>
                </a:cxn>
                <a:cxn ang="0">
                  <a:pos x="183" y="130"/>
                </a:cxn>
                <a:cxn ang="0">
                  <a:pos x="173" y="138"/>
                </a:cxn>
                <a:cxn ang="0">
                  <a:pos x="171" y="147"/>
                </a:cxn>
                <a:cxn ang="0">
                  <a:pos x="179" y="161"/>
                </a:cxn>
                <a:cxn ang="0">
                  <a:pos x="193" y="160"/>
                </a:cxn>
                <a:cxn ang="0">
                  <a:pos x="209" y="154"/>
                </a:cxn>
                <a:cxn ang="0">
                  <a:pos x="230" y="151"/>
                </a:cxn>
                <a:cxn ang="0">
                  <a:pos x="213" y="147"/>
                </a:cxn>
                <a:cxn ang="0">
                  <a:pos x="203" y="141"/>
                </a:cxn>
                <a:cxn ang="0">
                  <a:pos x="207" y="126"/>
                </a:cxn>
                <a:cxn ang="0">
                  <a:pos x="242" y="114"/>
                </a:cxn>
                <a:cxn ang="0">
                  <a:pos x="253" y="104"/>
                </a:cxn>
              </a:cxnLst>
              <a:rect l="0" t="0" r="r" b="b"/>
              <a:pathLst>
                <a:path w="286" h="164">
                  <a:moveTo>
                    <a:pt x="254" y="103"/>
                  </a:moveTo>
                  <a:lnTo>
                    <a:pt x="254" y="103"/>
                  </a:lnTo>
                  <a:lnTo>
                    <a:pt x="257" y="101"/>
                  </a:lnTo>
                  <a:lnTo>
                    <a:pt x="260" y="98"/>
                  </a:lnTo>
                  <a:lnTo>
                    <a:pt x="264" y="96"/>
                  </a:lnTo>
                  <a:lnTo>
                    <a:pt x="267" y="94"/>
                  </a:lnTo>
                  <a:lnTo>
                    <a:pt x="267" y="94"/>
                  </a:lnTo>
                  <a:lnTo>
                    <a:pt x="274" y="96"/>
                  </a:lnTo>
                  <a:lnTo>
                    <a:pt x="279" y="96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1" y="90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0" y="83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3" y="77"/>
                  </a:lnTo>
                  <a:lnTo>
                    <a:pt x="284" y="77"/>
                  </a:lnTo>
                  <a:lnTo>
                    <a:pt x="286" y="76"/>
                  </a:lnTo>
                  <a:lnTo>
                    <a:pt x="286" y="76"/>
                  </a:lnTo>
                  <a:lnTo>
                    <a:pt x="284" y="74"/>
                  </a:lnTo>
                  <a:lnTo>
                    <a:pt x="283" y="73"/>
                  </a:lnTo>
                  <a:lnTo>
                    <a:pt x="281" y="70"/>
                  </a:lnTo>
                  <a:lnTo>
                    <a:pt x="281" y="70"/>
                  </a:lnTo>
                  <a:lnTo>
                    <a:pt x="284" y="67"/>
                  </a:lnTo>
                  <a:lnTo>
                    <a:pt x="286" y="66"/>
                  </a:lnTo>
                  <a:lnTo>
                    <a:pt x="286" y="64"/>
                  </a:lnTo>
                  <a:lnTo>
                    <a:pt x="286" y="64"/>
                  </a:lnTo>
                  <a:lnTo>
                    <a:pt x="284" y="62"/>
                  </a:lnTo>
                  <a:lnTo>
                    <a:pt x="283" y="62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3" y="57"/>
                  </a:lnTo>
                  <a:lnTo>
                    <a:pt x="270" y="56"/>
                  </a:lnTo>
                  <a:lnTo>
                    <a:pt x="263" y="54"/>
                  </a:lnTo>
                  <a:lnTo>
                    <a:pt x="263" y="54"/>
                  </a:lnTo>
                  <a:lnTo>
                    <a:pt x="259" y="53"/>
                  </a:lnTo>
                  <a:lnTo>
                    <a:pt x="254" y="53"/>
                  </a:lnTo>
                  <a:lnTo>
                    <a:pt x="252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47" y="49"/>
                  </a:lnTo>
                  <a:lnTo>
                    <a:pt x="243" y="44"/>
                  </a:lnTo>
                  <a:lnTo>
                    <a:pt x="243" y="44"/>
                  </a:lnTo>
                  <a:lnTo>
                    <a:pt x="242" y="43"/>
                  </a:lnTo>
                  <a:lnTo>
                    <a:pt x="239" y="43"/>
                  </a:lnTo>
                  <a:lnTo>
                    <a:pt x="235" y="44"/>
                  </a:lnTo>
                  <a:lnTo>
                    <a:pt x="235" y="44"/>
                  </a:lnTo>
                  <a:lnTo>
                    <a:pt x="230" y="46"/>
                  </a:lnTo>
                  <a:lnTo>
                    <a:pt x="226" y="46"/>
                  </a:lnTo>
                  <a:lnTo>
                    <a:pt x="226" y="46"/>
                  </a:lnTo>
                  <a:lnTo>
                    <a:pt x="222" y="43"/>
                  </a:lnTo>
                  <a:lnTo>
                    <a:pt x="220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3" y="42"/>
                  </a:lnTo>
                  <a:lnTo>
                    <a:pt x="212" y="40"/>
                  </a:lnTo>
                  <a:lnTo>
                    <a:pt x="212" y="39"/>
                  </a:lnTo>
                  <a:lnTo>
                    <a:pt x="212" y="39"/>
                  </a:lnTo>
                  <a:lnTo>
                    <a:pt x="212" y="36"/>
                  </a:lnTo>
                  <a:lnTo>
                    <a:pt x="210" y="32"/>
                  </a:lnTo>
                  <a:lnTo>
                    <a:pt x="205" y="26"/>
                  </a:lnTo>
                  <a:lnTo>
                    <a:pt x="205" y="26"/>
                  </a:lnTo>
                  <a:lnTo>
                    <a:pt x="199" y="26"/>
                  </a:lnTo>
                  <a:lnTo>
                    <a:pt x="195" y="25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90" y="19"/>
                  </a:lnTo>
                  <a:lnTo>
                    <a:pt x="189" y="16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90" y="12"/>
                  </a:lnTo>
                  <a:lnTo>
                    <a:pt x="189" y="9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5" y="0"/>
                  </a:lnTo>
                  <a:lnTo>
                    <a:pt x="180" y="0"/>
                  </a:lnTo>
                  <a:lnTo>
                    <a:pt x="175" y="0"/>
                  </a:lnTo>
                  <a:lnTo>
                    <a:pt x="175" y="0"/>
                  </a:lnTo>
                  <a:lnTo>
                    <a:pt x="169" y="0"/>
                  </a:lnTo>
                  <a:lnTo>
                    <a:pt x="166" y="0"/>
                  </a:lnTo>
                  <a:lnTo>
                    <a:pt x="163" y="2"/>
                  </a:lnTo>
                  <a:lnTo>
                    <a:pt x="163" y="2"/>
                  </a:lnTo>
                  <a:lnTo>
                    <a:pt x="161" y="3"/>
                  </a:lnTo>
                  <a:lnTo>
                    <a:pt x="158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3" y="5"/>
                  </a:lnTo>
                  <a:lnTo>
                    <a:pt x="152" y="3"/>
                  </a:lnTo>
                  <a:lnTo>
                    <a:pt x="152" y="3"/>
                  </a:lnTo>
                  <a:lnTo>
                    <a:pt x="145" y="5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36" y="9"/>
                  </a:lnTo>
                  <a:lnTo>
                    <a:pt x="134" y="13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6" y="20"/>
                  </a:lnTo>
                  <a:lnTo>
                    <a:pt x="122" y="19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4" y="17"/>
                  </a:lnTo>
                  <a:lnTo>
                    <a:pt x="104" y="17"/>
                  </a:lnTo>
                  <a:lnTo>
                    <a:pt x="101" y="17"/>
                  </a:lnTo>
                  <a:lnTo>
                    <a:pt x="98" y="16"/>
                  </a:lnTo>
                  <a:lnTo>
                    <a:pt x="95" y="16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2" y="17"/>
                  </a:lnTo>
                  <a:lnTo>
                    <a:pt x="89" y="17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79" y="13"/>
                  </a:lnTo>
                  <a:lnTo>
                    <a:pt x="75" y="13"/>
                  </a:lnTo>
                  <a:lnTo>
                    <a:pt x="71" y="13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10"/>
                  </a:lnTo>
                  <a:lnTo>
                    <a:pt x="55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4" y="10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8" y="16"/>
                  </a:lnTo>
                  <a:lnTo>
                    <a:pt x="25" y="17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7" y="30"/>
                  </a:lnTo>
                  <a:lnTo>
                    <a:pt x="30" y="34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27" y="40"/>
                  </a:lnTo>
                  <a:lnTo>
                    <a:pt x="25" y="42"/>
                  </a:lnTo>
                  <a:lnTo>
                    <a:pt x="23" y="43"/>
                  </a:lnTo>
                  <a:lnTo>
                    <a:pt x="23" y="43"/>
                  </a:lnTo>
                  <a:lnTo>
                    <a:pt x="14" y="52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8" y="64"/>
                  </a:lnTo>
                  <a:lnTo>
                    <a:pt x="8" y="67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3" y="76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4"/>
                  </a:lnTo>
                  <a:lnTo>
                    <a:pt x="3" y="86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24" y="93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8" y="94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45" y="97"/>
                  </a:lnTo>
                  <a:lnTo>
                    <a:pt x="50" y="94"/>
                  </a:lnTo>
                  <a:lnTo>
                    <a:pt x="50" y="94"/>
                  </a:lnTo>
                  <a:lnTo>
                    <a:pt x="51" y="93"/>
                  </a:lnTo>
                  <a:lnTo>
                    <a:pt x="52" y="93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2" y="93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70" y="87"/>
                  </a:lnTo>
                  <a:lnTo>
                    <a:pt x="75" y="84"/>
                  </a:lnTo>
                  <a:lnTo>
                    <a:pt x="85" y="83"/>
                  </a:lnTo>
                  <a:lnTo>
                    <a:pt x="85" y="83"/>
                  </a:lnTo>
                  <a:lnTo>
                    <a:pt x="88" y="83"/>
                  </a:lnTo>
                  <a:lnTo>
                    <a:pt x="92" y="86"/>
                  </a:lnTo>
                  <a:lnTo>
                    <a:pt x="95" y="89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101" y="90"/>
                  </a:lnTo>
                  <a:lnTo>
                    <a:pt x="105" y="91"/>
                  </a:lnTo>
                  <a:lnTo>
                    <a:pt x="108" y="94"/>
                  </a:lnTo>
                  <a:lnTo>
                    <a:pt x="109" y="98"/>
                  </a:lnTo>
                  <a:lnTo>
                    <a:pt x="109" y="98"/>
                  </a:lnTo>
                  <a:lnTo>
                    <a:pt x="115" y="107"/>
                  </a:lnTo>
                  <a:lnTo>
                    <a:pt x="119" y="114"/>
                  </a:lnTo>
                  <a:lnTo>
                    <a:pt x="119" y="114"/>
                  </a:lnTo>
                  <a:lnTo>
                    <a:pt x="122" y="120"/>
                  </a:lnTo>
                  <a:lnTo>
                    <a:pt x="124" y="124"/>
                  </a:lnTo>
                  <a:lnTo>
                    <a:pt x="124" y="124"/>
                  </a:lnTo>
                  <a:lnTo>
                    <a:pt x="122" y="126"/>
                  </a:lnTo>
                  <a:lnTo>
                    <a:pt x="121" y="124"/>
                  </a:lnTo>
                  <a:lnTo>
                    <a:pt x="112" y="123"/>
                  </a:lnTo>
                  <a:lnTo>
                    <a:pt x="112" y="123"/>
                  </a:lnTo>
                  <a:lnTo>
                    <a:pt x="109" y="123"/>
                  </a:lnTo>
                  <a:lnTo>
                    <a:pt x="108" y="124"/>
                  </a:lnTo>
                  <a:lnTo>
                    <a:pt x="106" y="130"/>
                  </a:lnTo>
                  <a:lnTo>
                    <a:pt x="106" y="130"/>
                  </a:lnTo>
                  <a:lnTo>
                    <a:pt x="105" y="133"/>
                  </a:lnTo>
                  <a:lnTo>
                    <a:pt x="102" y="137"/>
                  </a:lnTo>
                  <a:lnTo>
                    <a:pt x="97" y="144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8" y="147"/>
                  </a:lnTo>
                  <a:lnTo>
                    <a:pt x="104" y="148"/>
                  </a:lnTo>
                  <a:lnTo>
                    <a:pt x="104" y="148"/>
                  </a:lnTo>
                  <a:lnTo>
                    <a:pt x="108" y="147"/>
                  </a:lnTo>
                  <a:lnTo>
                    <a:pt x="112" y="144"/>
                  </a:lnTo>
                  <a:lnTo>
                    <a:pt x="112" y="144"/>
                  </a:lnTo>
                  <a:lnTo>
                    <a:pt x="118" y="148"/>
                  </a:lnTo>
                  <a:lnTo>
                    <a:pt x="118" y="148"/>
                  </a:lnTo>
                  <a:lnTo>
                    <a:pt x="118" y="144"/>
                  </a:lnTo>
                  <a:lnTo>
                    <a:pt x="119" y="141"/>
                  </a:lnTo>
                  <a:lnTo>
                    <a:pt x="125" y="137"/>
                  </a:lnTo>
                  <a:lnTo>
                    <a:pt x="125" y="137"/>
                  </a:lnTo>
                  <a:lnTo>
                    <a:pt x="129" y="131"/>
                  </a:lnTo>
                  <a:lnTo>
                    <a:pt x="132" y="127"/>
                  </a:lnTo>
                  <a:lnTo>
                    <a:pt x="135" y="123"/>
                  </a:lnTo>
                  <a:lnTo>
                    <a:pt x="139" y="120"/>
                  </a:lnTo>
                  <a:lnTo>
                    <a:pt x="139" y="120"/>
                  </a:lnTo>
                  <a:lnTo>
                    <a:pt x="146" y="118"/>
                  </a:lnTo>
                  <a:lnTo>
                    <a:pt x="151" y="117"/>
                  </a:lnTo>
                  <a:lnTo>
                    <a:pt x="156" y="117"/>
                  </a:lnTo>
                  <a:lnTo>
                    <a:pt x="156" y="117"/>
                  </a:lnTo>
                  <a:lnTo>
                    <a:pt x="159" y="118"/>
                  </a:lnTo>
                  <a:lnTo>
                    <a:pt x="161" y="120"/>
                  </a:lnTo>
                  <a:lnTo>
                    <a:pt x="159" y="123"/>
                  </a:lnTo>
                  <a:lnTo>
                    <a:pt x="156" y="126"/>
                  </a:lnTo>
                  <a:lnTo>
                    <a:pt x="156" y="127"/>
                  </a:lnTo>
                  <a:lnTo>
                    <a:pt x="159" y="128"/>
                  </a:lnTo>
                  <a:lnTo>
                    <a:pt x="159" y="128"/>
                  </a:lnTo>
                  <a:lnTo>
                    <a:pt x="165" y="130"/>
                  </a:lnTo>
                  <a:lnTo>
                    <a:pt x="173" y="130"/>
                  </a:lnTo>
                  <a:lnTo>
                    <a:pt x="180" y="130"/>
                  </a:lnTo>
                  <a:lnTo>
                    <a:pt x="183" y="130"/>
                  </a:lnTo>
                  <a:lnTo>
                    <a:pt x="185" y="131"/>
                  </a:lnTo>
                  <a:lnTo>
                    <a:pt x="185" y="131"/>
                  </a:lnTo>
                  <a:lnTo>
                    <a:pt x="183" y="134"/>
                  </a:lnTo>
                  <a:lnTo>
                    <a:pt x="182" y="135"/>
                  </a:lnTo>
                  <a:lnTo>
                    <a:pt x="173" y="138"/>
                  </a:lnTo>
                  <a:lnTo>
                    <a:pt x="166" y="141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5" y="145"/>
                  </a:lnTo>
                  <a:lnTo>
                    <a:pt x="171" y="147"/>
                  </a:lnTo>
                  <a:lnTo>
                    <a:pt x="179" y="151"/>
                  </a:lnTo>
                  <a:lnTo>
                    <a:pt x="179" y="151"/>
                  </a:lnTo>
                  <a:lnTo>
                    <a:pt x="180" y="154"/>
                  </a:lnTo>
                  <a:lnTo>
                    <a:pt x="180" y="157"/>
                  </a:lnTo>
                  <a:lnTo>
                    <a:pt x="179" y="161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2" y="164"/>
                  </a:lnTo>
                  <a:lnTo>
                    <a:pt x="185" y="164"/>
                  </a:lnTo>
                  <a:lnTo>
                    <a:pt x="193" y="160"/>
                  </a:lnTo>
                  <a:lnTo>
                    <a:pt x="193" y="160"/>
                  </a:lnTo>
                  <a:lnTo>
                    <a:pt x="196" y="158"/>
                  </a:lnTo>
                  <a:lnTo>
                    <a:pt x="200" y="157"/>
                  </a:lnTo>
                  <a:lnTo>
                    <a:pt x="205" y="155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5" y="151"/>
                  </a:lnTo>
                  <a:lnTo>
                    <a:pt x="220" y="151"/>
                  </a:lnTo>
                  <a:lnTo>
                    <a:pt x="226" y="151"/>
                  </a:lnTo>
                  <a:lnTo>
                    <a:pt x="230" y="151"/>
                  </a:lnTo>
                  <a:lnTo>
                    <a:pt x="230" y="151"/>
                  </a:lnTo>
                  <a:lnTo>
                    <a:pt x="230" y="148"/>
                  </a:lnTo>
                  <a:lnTo>
                    <a:pt x="227" y="147"/>
                  </a:lnTo>
                  <a:lnTo>
                    <a:pt x="222" y="147"/>
                  </a:lnTo>
                  <a:lnTo>
                    <a:pt x="213" y="147"/>
                  </a:lnTo>
                  <a:lnTo>
                    <a:pt x="213" y="147"/>
                  </a:lnTo>
                  <a:lnTo>
                    <a:pt x="209" y="145"/>
                  </a:lnTo>
                  <a:lnTo>
                    <a:pt x="206" y="145"/>
                  </a:lnTo>
                  <a:lnTo>
                    <a:pt x="205" y="143"/>
                  </a:lnTo>
                  <a:lnTo>
                    <a:pt x="203" y="141"/>
                  </a:lnTo>
                  <a:lnTo>
                    <a:pt x="200" y="137"/>
                  </a:lnTo>
                  <a:lnTo>
                    <a:pt x="200" y="133"/>
                  </a:lnTo>
                  <a:lnTo>
                    <a:pt x="200" y="133"/>
                  </a:lnTo>
                  <a:lnTo>
                    <a:pt x="203" y="130"/>
                  </a:lnTo>
                  <a:lnTo>
                    <a:pt x="207" y="126"/>
                  </a:lnTo>
                  <a:lnTo>
                    <a:pt x="215" y="123"/>
                  </a:lnTo>
                  <a:lnTo>
                    <a:pt x="220" y="120"/>
                  </a:lnTo>
                  <a:lnTo>
                    <a:pt x="220" y="120"/>
                  </a:lnTo>
                  <a:lnTo>
                    <a:pt x="232" y="118"/>
                  </a:lnTo>
                  <a:lnTo>
                    <a:pt x="242" y="114"/>
                  </a:lnTo>
                  <a:lnTo>
                    <a:pt x="242" y="114"/>
                  </a:lnTo>
                  <a:lnTo>
                    <a:pt x="254" y="111"/>
                  </a:lnTo>
                  <a:lnTo>
                    <a:pt x="254" y="111"/>
                  </a:lnTo>
                  <a:lnTo>
                    <a:pt x="253" y="106"/>
                  </a:lnTo>
                  <a:lnTo>
                    <a:pt x="253" y="104"/>
                  </a:lnTo>
                  <a:lnTo>
                    <a:pt x="254" y="103"/>
                  </a:lnTo>
                  <a:lnTo>
                    <a:pt x="254" y="10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3" name="Freeform 269">
              <a:extLst>
                <a:ext uri="{FF2B5EF4-FFF2-40B4-BE49-F238E27FC236}">
                  <a16:creationId xmlns:a16="http://schemas.microsoft.com/office/drawing/2014/main" id="{F014AF71-2C62-13F9-E7EE-3F9E6C26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957" y="2871389"/>
              <a:ext cx="220488" cy="158338"/>
            </a:xfrm>
            <a:custGeom>
              <a:avLst/>
              <a:gdLst/>
              <a:ahLst/>
              <a:cxnLst>
                <a:cxn ang="0">
                  <a:pos x="138" y="51"/>
                </a:cxn>
                <a:cxn ang="0">
                  <a:pos x="131" y="44"/>
                </a:cxn>
                <a:cxn ang="0">
                  <a:pos x="128" y="40"/>
                </a:cxn>
                <a:cxn ang="0">
                  <a:pos x="124" y="34"/>
                </a:cxn>
                <a:cxn ang="0">
                  <a:pos x="122" y="23"/>
                </a:cxn>
                <a:cxn ang="0">
                  <a:pos x="122" y="13"/>
                </a:cxn>
                <a:cxn ang="0">
                  <a:pos x="114" y="9"/>
                </a:cxn>
                <a:cxn ang="0">
                  <a:pos x="105" y="7"/>
                </a:cxn>
                <a:cxn ang="0">
                  <a:pos x="97" y="7"/>
                </a:cxn>
                <a:cxn ang="0">
                  <a:pos x="91" y="3"/>
                </a:cxn>
                <a:cxn ang="0">
                  <a:pos x="87" y="4"/>
                </a:cxn>
                <a:cxn ang="0">
                  <a:pos x="81" y="1"/>
                </a:cxn>
                <a:cxn ang="0">
                  <a:pos x="75" y="1"/>
                </a:cxn>
                <a:cxn ang="0">
                  <a:pos x="71" y="7"/>
                </a:cxn>
                <a:cxn ang="0">
                  <a:pos x="62" y="7"/>
                </a:cxn>
                <a:cxn ang="0">
                  <a:pos x="58" y="9"/>
                </a:cxn>
                <a:cxn ang="0">
                  <a:pos x="54" y="17"/>
                </a:cxn>
                <a:cxn ang="0">
                  <a:pos x="51" y="24"/>
                </a:cxn>
                <a:cxn ang="0">
                  <a:pos x="48" y="26"/>
                </a:cxn>
                <a:cxn ang="0">
                  <a:pos x="47" y="28"/>
                </a:cxn>
                <a:cxn ang="0">
                  <a:pos x="38" y="36"/>
                </a:cxn>
                <a:cxn ang="0">
                  <a:pos x="35" y="43"/>
                </a:cxn>
                <a:cxn ang="0">
                  <a:pos x="27" y="46"/>
                </a:cxn>
                <a:cxn ang="0">
                  <a:pos x="23" y="50"/>
                </a:cxn>
                <a:cxn ang="0">
                  <a:pos x="17" y="50"/>
                </a:cxn>
                <a:cxn ang="0">
                  <a:pos x="6" y="51"/>
                </a:cxn>
                <a:cxn ang="0">
                  <a:pos x="6" y="58"/>
                </a:cxn>
                <a:cxn ang="0">
                  <a:pos x="8" y="63"/>
                </a:cxn>
                <a:cxn ang="0">
                  <a:pos x="10" y="74"/>
                </a:cxn>
                <a:cxn ang="0">
                  <a:pos x="3" y="81"/>
                </a:cxn>
                <a:cxn ang="0">
                  <a:pos x="0" y="85"/>
                </a:cxn>
                <a:cxn ang="0">
                  <a:pos x="4" y="91"/>
                </a:cxn>
                <a:cxn ang="0">
                  <a:pos x="4" y="102"/>
                </a:cxn>
                <a:cxn ang="0">
                  <a:pos x="11" y="101"/>
                </a:cxn>
                <a:cxn ang="0">
                  <a:pos x="17" y="95"/>
                </a:cxn>
                <a:cxn ang="0">
                  <a:pos x="24" y="94"/>
                </a:cxn>
                <a:cxn ang="0">
                  <a:pos x="51" y="97"/>
                </a:cxn>
                <a:cxn ang="0">
                  <a:pos x="58" y="98"/>
                </a:cxn>
                <a:cxn ang="0">
                  <a:pos x="65" y="100"/>
                </a:cxn>
                <a:cxn ang="0">
                  <a:pos x="77" y="101"/>
                </a:cxn>
                <a:cxn ang="0">
                  <a:pos x="81" y="101"/>
                </a:cxn>
                <a:cxn ang="0">
                  <a:pos x="87" y="102"/>
                </a:cxn>
                <a:cxn ang="0">
                  <a:pos x="95" y="105"/>
                </a:cxn>
                <a:cxn ang="0">
                  <a:pos x="105" y="104"/>
                </a:cxn>
                <a:cxn ang="0">
                  <a:pos x="112" y="107"/>
                </a:cxn>
                <a:cxn ang="0">
                  <a:pos x="115" y="101"/>
                </a:cxn>
                <a:cxn ang="0">
                  <a:pos x="119" y="94"/>
                </a:cxn>
                <a:cxn ang="0">
                  <a:pos x="128" y="90"/>
                </a:cxn>
                <a:cxn ang="0">
                  <a:pos x="132" y="81"/>
                </a:cxn>
                <a:cxn ang="0">
                  <a:pos x="129" y="70"/>
                </a:cxn>
                <a:cxn ang="0">
                  <a:pos x="132" y="67"/>
                </a:cxn>
                <a:cxn ang="0">
                  <a:pos x="141" y="68"/>
                </a:cxn>
                <a:cxn ang="0">
                  <a:pos x="149" y="64"/>
                </a:cxn>
                <a:cxn ang="0">
                  <a:pos x="148" y="58"/>
                </a:cxn>
                <a:cxn ang="0">
                  <a:pos x="141" y="53"/>
                </a:cxn>
              </a:cxnLst>
              <a:rect l="0" t="0" r="r" b="b"/>
              <a:pathLst>
                <a:path w="149" h="107">
                  <a:moveTo>
                    <a:pt x="141" y="53"/>
                  </a:moveTo>
                  <a:lnTo>
                    <a:pt x="141" y="53"/>
                  </a:lnTo>
                  <a:lnTo>
                    <a:pt x="138" y="51"/>
                  </a:lnTo>
                  <a:lnTo>
                    <a:pt x="136" y="48"/>
                  </a:lnTo>
                  <a:lnTo>
                    <a:pt x="134" y="46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29" y="43"/>
                  </a:lnTo>
                  <a:lnTo>
                    <a:pt x="128" y="40"/>
                  </a:lnTo>
                  <a:lnTo>
                    <a:pt x="126" y="37"/>
                  </a:lnTo>
                  <a:lnTo>
                    <a:pt x="124" y="34"/>
                  </a:lnTo>
                  <a:lnTo>
                    <a:pt x="124" y="34"/>
                  </a:lnTo>
                  <a:lnTo>
                    <a:pt x="122" y="31"/>
                  </a:lnTo>
                  <a:lnTo>
                    <a:pt x="122" y="28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22" y="16"/>
                  </a:lnTo>
                  <a:lnTo>
                    <a:pt x="122" y="13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14" y="9"/>
                  </a:lnTo>
                  <a:lnTo>
                    <a:pt x="109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1" y="9"/>
                  </a:lnTo>
                  <a:lnTo>
                    <a:pt x="98" y="9"/>
                  </a:lnTo>
                  <a:lnTo>
                    <a:pt x="97" y="7"/>
                  </a:lnTo>
                  <a:lnTo>
                    <a:pt x="97" y="7"/>
                  </a:lnTo>
                  <a:lnTo>
                    <a:pt x="94" y="4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7" y="4"/>
                  </a:lnTo>
                  <a:lnTo>
                    <a:pt x="84" y="3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2" y="6"/>
                  </a:lnTo>
                  <a:lnTo>
                    <a:pt x="71" y="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2" y="7"/>
                  </a:lnTo>
                  <a:lnTo>
                    <a:pt x="61" y="7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4" y="13"/>
                  </a:lnTo>
                  <a:lnTo>
                    <a:pt x="54" y="17"/>
                  </a:lnTo>
                  <a:lnTo>
                    <a:pt x="54" y="17"/>
                  </a:lnTo>
                  <a:lnTo>
                    <a:pt x="54" y="21"/>
                  </a:lnTo>
                  <a:lnTo>
                    <a:pt x="53" y="23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0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1" y="31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7" y="40"/>
                  </a:lnTo>
                  <a:lnTo>
                    <a:pt x="37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1" y="44"/>
                  </a:lnTo>
                  <a:lnTo>
                    <a:pt x="27" y="46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3" y="50"/>
                  </a:lnTo>
                  <a:lnTo>
                    <a:pt x="20" y="50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4" y="54"/>
                  </a:lnTo>
                  <a:lnTo>
                    <a:pt x="6" y="58"/>
                  </a:lnTo>
                  <a:lnTo>
                    <a:pt x="6" y="61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0" y="65"/>
                  </a:lnTo>
                  <a:lnTo>
                    <a:pt x="10" y="70"/>
                  </a:lnTo>
                  <a:lnTo>
                    <a:pt x="10" y="74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3" y="81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88"/>
                  </a:lnTo>
                  <a:lnTo>
                    <a:pt x="4" y="91"/>
                  </a:lnTo>
                  <a:lnTo>
                    <a:pt x="4" y="92"/>
                  </a:lnTo>
                  <a:lnTo>
                    <a:pt x="4" y="92"/>
                  </a:lnTo>
                  <a:lnTo>
                    <a:pt x="4" y="102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11" y="101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7" y="95"/>
                  </a:lnTo>
                  <a:lnTo>
                    <a:pt x="20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38" y="94"/>
                  </a:lnTo>
                  <a:lnTo>
                    <a:pt x="47" y="95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4" y="98"/>
                  </a:lnTo>
                  <a:lnTo>
                    <a:pt x="58" y="98"/>
                  </a:lnTo>
                  <a:lnTo>
                    <a:pt x="62" y="98"/>
                  </a:lnTo>
                  <a:lnTo>
                    <a:pt x="65" y="100"/>
                  </a:lnTo>
                  <a:lnTo>
                    <a:pt x="65" y="100"/>
                  </a:lnTo>
                  <a:lnTo>
                    <a:pt x="72" y="102"/>
                  </a:lnTo>
                  <a:lnTo>
                    <a:pt x="75" y="102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78" y="101"/>
                  </a:lnTo>
                  <a:lnTo>
                    <a:pt x="81" y="101"/>
                  </a:lnTo>
                  <a:lnTo>
                    <a:pt x="84" y="102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89" y="101"/>
                  </a:lnTo>
                  <a:lnTo>
                    <a:pt x="92" y="102"/>
                  </a:lnTo>
                  <a:lnTo>
                    <a:pt x="95" y="105"/>
                  </a:lnTo>
                  <a:lnTo>
                    <a:pt x="98" y="105"/>
                  </a:lnTo>
                  <a:lnTo>
                    <a:pt x="98" y="105"/>
                  </a:lnTo>
                  <a:lnTo>
                    <a:pt x="105" y="104"/>
                  </a:lnTo>
                  <a:lnTo>
                    <a:pt x="109" y="105"/>
                  </a:lnTo>
                  <a:lnTo>
                    <a:pt x="112" y="107"/>
                  </a:lnTo>
                  <a:lnTo>
                    <a:pt x="112" y="107"/>
                  </a:lnTo>
                  <a:lnTo>
                    <a:pt x="114" y="107"/>
                  </a:lnTo>
                  <a:lnTo>
                    <a:pt x="114" y="105"/>
                  </a:lnTo>
                  <a:lnTo>
                    <a:pt x="115" y="101"/>
                  </a:lnTo>
                  <a:lnTo>
                    <a:pt x="115" y="101"/>
                  </a:lnTo>
                  <a:lnTo>
                    <a:pt x="117" y="98"/>
                  </a:lnTo>
                  <a:lnTo>
                    <a:pt x="119" y="94"/>
                  </a:lnTo>
                  <a:lnTo>
                    <a:pt x="125" y="91"/>
                  </a:lnTo>
                  <a:lnTo>
                    <a:pt x="125" y="91"/>
                  </a:lnTo>
                  <a:lnTo>
                    <a:pt x="128" y="90"/>
                  </a:lnTo>
                  <a:lnTo>
                    <a:pt x="135" y="88"/>
                  </a:lnTo>
                  <a:lnTo>
                    <a:pt x="135" y="88"/>
                  </a:lnTo>
                  <a:lnTo>
                    <a:pt x="132" y="81"/>
                  </a:lnTo>
                  <a:lnTo>
                    <a:pt x="132" y="81"/>
                  </a:lnTo>
                  <a:lnTo>
                    <a:pt x="129" y="73"/>
                  </a:lnTo>
                  <a:lnTo>
                    <a:pt x="129" y="70"/>
                  </a:lnTo>
                  <a:lnTo>
                    <a:pt x="129" y="67"/>
                  </a:lnTo>
                  <a:lnTo>
                    <a:pt x="129" y="67"/>
                  </a:lnTo>
                  <a:lnTo>
                    <a:pt x="132" y="67"/>
                  </a:lnTo>
                  <a:lnTo>
                    <a:pt x="135" y="67"/>
                  </a:lnTo>
                  <a:lnTo>
                    <a:pt x="138" y="68"/>
                  </a:lnTo>
                  <a:lnTo>
                    <a:pt x="141" y="68"/>
                  </a:lnTo>
                  <a:lnTo>
                    <a:pt x="141" y="68"/>
                  </a:lnTo>
                  <a:lnTo>
                    <a:pt x="146" y="65"/>
                  </a:lnTo>
                  <a:lnTo>
                    <a:pt x="149" y="64"/>
                  </a:lnTo>
                  <a:lnTo>
                    <a:pt x="149" y="61"/>
                  </a:lnTo>
                  <a:lnTo>
                    <a:pt x="149" y="61"/>
                  </a:lnTo>
                  <a:lnTo>
                    <a:pt x="148" y="58"/>
                  </a:lnTo>
                  <a:lnTo>
                    <a:pt x="146" y="55"/>
                  </a:lnTo>
                  <a:lnTo>
                    <a:pt x="141" y="53"/>
                  </a:lnTo>
                  <a:lnTo>
                    <a:pt x="141" y="5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4" name="Freeform 270">
              <a:extLst>
                <a:ext uri="{FF2B5EF4-FFF2-40B4-BE49-F238E27FC236}">
                  <a16:creationId xmlns:a16="http://schemas.microsoft.com/office/drawing/2014/main" id="{F36972CC-2ACB-4F89-61CE-1270B3F16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205" y="2807759"/>
              <a:ext cx="173135" cy="82868"/>
            </a:xfrm>
            <a:custGeom>
              <a:avLst/>
              <a:gdLst/>
              <a:ahLst/>
              <a:cxnLst>
                <a:cxn ang="0">
                  <a:pos x="38" y="39"/>
                </a:cxn>
                <a:cxn ang="0">
                  <a:pos x="54" y="39"/>
                </a:cxn>
                <a:cxn ang="0">
                  <a:pos x="58" y="39"/>
                </a:cxn>
                <a:cxn ang="0">
                  <a:pos x="64" y="40"/>
                </a:cxn>
                <a:cxn ang="0">
                  <a:pos x="68" y="42"/>
                </a:cxn>
                <a:cxn ang="0">
                  <a:pos x="71" y="43"/>
                </a:cxn>
                <a:cxn ang="0">
                  <a:pos x="84" y="50"/>
                </a:cxn>
                <a:cxn ang="0">
                  <a:pos x="91" y="56"/>
                </a:cxn>
                <a:cxn ang="0">
                  <a:pos x="95" y="52"/>
                </a:cxn>
                <a:cxn ang="0">
                  <a:pos x="98" y="50"/>
                </a:cxn>
                <a:cxn ang="0">
                  <a:pos x="105" y="50"/>
                </a:cxn>
                <a:cxn ang="0">
                  <a:pos x="108" y="50"/>
                </a:cxn>
                <a:cxn ang="0">
                  <a:pos x="112" y="44"/>
                </a:cxn>
                <a:cxn ang="0">
                  <a:pos x="117" y="43"/>
                </a:cxn>
                <a:cxn ang="0">
                  <a:pos x="115" y="37"/>
                </a:cxn>
                <a:cxn ang="0">
                  <a:pos x="114" y="33"/>
                </a:cxn>
                <a:cxn ang="0">
                  <a:pos x="108" y="26"/>
                </a:cxn>
                <a:cxn ang="0">
                  <a:pos x="108" y="23"/>
                </a:cxn>
                <a:cxn ang="0">
                  <a:pos x="108" y="17"/>
                </a:cxn>
                <a:cxn ang="0">
                  <a:pos x="107" y="15"/>
                </a:cxn>
                <a:cxn ang="0">
                  <a:pos x="104" y="10"/>
                </a:cxn>
                <a:cxn ang="0">
                  <a:pos x="88" y="10"/>
                </a:cxn>
                <a:cxn ang="0">
                  <a:pos x="85" y="9"/>
                </a:cxn>
                <a:cxn ang="0">
                  <a:pos x="72" y="0"/>
                </a:cxn>
                <a:cxn ang="0">
                  <a:pos x="65" y="0"/>
                </a:cxn>
                <a:cxn ang="0">
                  <a:pos x="55" y="0"/>
                </a:cxn>
                <a:cxn ang="0">
                  <a:pos x="53" y="7"/>
                </a:cxn>
                <a:cxn ang="0">
                  <a:pos x="54" y="16"/>
                </a:cxn>
                <a:cxn ang="0">
                  <a:pos x="53" y="20"/>
                </a:cxn>
                <a:cxn ang="0">
                  <a:pos x="41" y="23"/>
                </a:cxn>
                <a:cxn ang="0">
                  <a:pos x="37" y="20"/>
                </a:cxn>
                <a:cxn ang="0">
                  <a:pos x="27" y="6"/>
                </a:cxn>
                <a:cxn ang="0">
                  <a:pos x="25" y="5"/>
                </a:cxn>
                <a:cxn ang="0">
                  <a:pos x="20" y="7"/>
                </a:cxn>
                <a:cxn ang="0">
                  <a:pos x="11" y="13"/>
                </a:cxn>
                <a:cxn ang="0">
                  <a:pos x="7" y="19"/>
                </a:cxn>
                <a:cxn ang="0">
                  <a:pos x="4" y="26"/>
                </a:cxn>
                <a:cxn ang="0">
                  <a:pos x="1" y="29"/>
                </a:cxn>
                <a:cxn ang="0">
                  <a:pos x="0" y="36"/>
                </a:cxn>
                <a:cxn ang="0">
                  <a:pos x="3" y="42"/>
                </a:cxn>
                <a:cxn ang="0">
                  <a:pos x="3" y="42"/>
                </a:cxn>
                <a:cxn ang="0">
                  <a:pos x="16" y="39"/>
                </a:cxn>
                <a:cxn ang="0">
                  <a:pos x="20" y="37"/>
                </a:cxn>
                <a:cxn ang="0">
                  <a:pos x="38" y="39"/>
                </a:cxn>
              </a:cxnLst>
              <a:rect l="0" t="0" r="r" b="b"/>
              <a:pathLst>
                <a:path w="117" h="56">
                  <a:moveTo>
                    <a:pt x="38" y="39"/>
                  </a:moveTo>
                  <a:lnTo>
                    <a:pt x="38" y="39"/>
                  </a:lnTo>
                  <a:lnTo>
                    <a:pt x="48" y="39"/>
                  </a:lnTo>
                  <a:lnTo>
                    <a:pt x="54" y="39"/>
                  </a:lnTo>
                  <a:lnTo>
                    <a:pt x="58" y="39"/>
                  </a:lnTo>
                  <a:lnTo>
                    <a:pt x="58" y="39"/>
                  </a:lnTo>
                  <a:lnTo>
                    <a:pt x="62" y="39"/>
                  </a:lnTo>
                  <a:lnTo>
                    <a:pt x="64" y="40"/>
                  </a:lnTo>
                  <a:lnTo>
                    <a:pt x="65" y="4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71" y="43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91" y="56"/>
                  </a:lnTo>
                  <a:lnTo>
                    <a:pt x="91" y="56"/>
                  </a:lnTo>
                  <a:lnTo>
                    <a:pt x="95" y="52"/>
                  </a:lnTo>
                  <a:lnTo>
                    <a:pt x="95" y="52"/>
                  </a:lnTo>
                  <a:lnTo>
                    <a:pt x="98" y="50"/>
                  </a:lnTo>
                  <a:lnTo>
                    <a:pt x="99" y="50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8" y="50"/>
                  </a:lnTo>
                  <a:lnTo>
                    <a:pt x="109" y="49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7" y="43"/>
                  </a:lnTo>
                  <a:lnTo>
                    <a:pt x="117" y="43"/>
                  </a:lnTo>
                  <a:lnTo>
                    <a:pt x="115" y="37"/>
                  </a:lnTo>
                  <a:lnTo>
                    <a:pt x="114" y="33"/>
                  </a:lnTo>
                  <a:lnTo>
                    <a:pt x="114" y="33"/>
                  </a:lnTo>
                  <a:lnTo>
                    <a:pt x="109" y="29"/>
                  </a:lnTo>
                  <a:lnTo>
                    <a:pt x="108" y="26"/>
                  </a:lnTo>
                  <a:lnTo>
                    <a:pt x="108" y="23"/>
                  </a:lnTo>
                  <a:lnTo>
                    <a:pt x="108" y="23"/>
                  </a:lnTo>
                  <a:lnTo>
                    <a:pt x="109" y="19"/>
                  </a:lnTo>
                  <a:lnTo>
                    <a:pt x="108" y="17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94" y="10"/>
                  </a:lnTo>
                  <a:lnTo>
                    <a:pt x="88" y="10"/>
                  </a:lnTo>
                  <a:lnTo>
                    <a:pt x="88" y="10"/>
                  </a:lnTo>
                  <a:lnTo>
                    <a:pt x="85" y="9"/>
                  </a:lnTo>
                  <a:lnTo>
                    <a:pt x="80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5"/>
                  </a:lnTo>
                  <a:lnTo>
                    <a:pt x="53" y="7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48" y="22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37" y="20"/>
                  </a:lnTo>
                  <a:lnTo>
                    <a:pt x="33" y="1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5" y="5"/>
                  </a:lnTo>
                  <a:lnTo>
                    <a:pt x="24" y="5"/>
                  </a:lnTo>
                  <a:lnTo>
                    <a:pt x="20" y="7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8" y="16"/>
                  </a:lnTo>
                  <a:lnTo>
                    <a:pt x="7" y="19"/>
                  </a:lnTo>
                  <a:lnTo>
                    <a:pt x="6" y="23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1" y="29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10" y="40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20" y="37"/>
                  </a:lnTo>
                  <a:lnTo>
                    <a:pt x="27" y="37"/>
                  </a:lnTo>
                  <a:lnTo>
                    <a:pt x="38" y="39"/>
                  </a:lnTo>
                  <a:lnTo>
                    <a:pt x="38" y="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5" name="Freeform 271">
              <a:extLst>
                <a:ext uri="{FF2B5EF4-FFF2-40B4-BE49-F238E27FC236}">
                  <a16:creationId xmlns:a16="http://schemas.microsoft.com/office/drawing/2014/main" id="{DBB5280C-7A43-908C-554C-B21ED7095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205" y="2862511"/>
              <a:ext cx="134661" cy="82868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18" y="32"/>
                </a:cxn>
                <a:cxn ang="0">
                  <a:pos x="21" y="32"/>
                </a:cxn>
                <a:cxn ang="0">
                  <a:pos x="27" y="33"/>
                </a:cxn>
                <a:cxn ang="0">
                  <a:pos x="30" y="36"/>
                </a:cxn>
                <a:cxn ang="0">
                  <a:pos x="30" y="43"/>
                </a:cxn>
                <a:cxn ang="0">
                  <a:pos x="30" y="47"/>
                </a:cxn>
                <a:cxn ang="0">
                  <a:pos x="37" y="50"/>
                </a:cxn>
                <a:cxn ang="0">
                  <a:pos x="43" y="56"/>
                </a:cxn>
                <a:cxn ang="0">
                  <a:pos x="54" y="56"/>
                </a:cxn>
                <a:cxn ang="0">
                  <a:pos x="57" y="56"/>
                </a:cxn>
                <a:cxn ang="0">
                  <a:pos x="62" y="53"/>
                </a:cxn>
                <a:cxn ang="0">
                  <a:pos x="64" y="52"/>
                </a:cxn>
                <a:cxn ang="0">
                  <a:pos x="72" y="49"/>
                </a:cxn>
                <a:cxn ang="0">
                  <a:pos x="74" y="49"/>
                </a:cxn>
                <a:cxn ang="0">
                  <a:pos x="75" y="42"/>
                </a:cxn>
                <a:cxn ang="0">
                  <a:pos x="78" y="37"/>
                </a:cxn>
                <a:cxn ang="0">
                  <a:pos x="84" y="34"/>
                </a:cxn>
                <a:cxn ang="0">
                  <a:pos x="85" y="32"/>
                </a:cxn>
                <a:cxn ang="0">
                  <a:pos x="88" y="30"/>
                </a:cxn>
                <a:cxn ang="0">
                  <a:pos x="90" y="29"/>
                </a:cxn>
                <a:cxn ang="0">
                  <a:pos x="91" y="23"/>
                </a:cxn>
                <a:cxn ang="0">
                  <a:pos x="91" y="22"/>
                </a:cxn>
                <a:cxn ang="0">
                  <a:pos x="91" y="19"/>
                </a:cxn>
                <a:cxn ang="0">
                  <a:pos x="84" y="13"/>
                </a:cxn>
                <a:cxn ang="0">
                  <a:pos x="71" y="6"/>
                </a:cxn>
                <a:cxn ang="0">
                  <a:pos x="68" y="5"/>
                </a:cxn>
                <a:cxn ang="0">
                  <a:pos x="64" y="3"/>
                </a:cxn>
                <a:cxn ang="0">
                  <a:pos x="58" y="2"/>
                </a:cxn>
                <a:cxn ang="0">
                  <a:pos x="54" y="2"/>
                </a:cxn>
                <a:cxn ang="0">
                  <a:pos x="38" y="2"/>
                </a:cxn>
                <a:cxn ang="0">
                  <a:pos x="27" y="0"/>
                </a:cxn>
                <a:cxn ang="0">
                  <a:pos x="16" y="2"/>
                </a:cxn>
                <a:cxn ang="0">
                  <a:pos x="10" y="3"/>
                </a:cxn>
                <a:cxn ang="0">
                  <a:pos x="3" y="5"/>
                </a:cxn>
                <a:cxn ang="0">
                  <a:pos x="4" y="15"/>
                </a:cxn>
                <a:cxn ang="0">
                  <a:pos x="1" y="22"/>
                </a:cxn>
                <a:cxn ang="0">
                  <a:pos x="0" y="24"/>
                </a:cxn>
                <a:cxn ang="0">
                  <a:pos x="1" y="27"/>
                </a:cxn>
                <a:cxn ang="0">
                  <a:pos x="7" y="26"/>
                </a:cxn>
                <a:cxn ang="0">
                  <a:pos x="11" y="27"/>
                </a:cxn>
              </a:cxnLst>
              <a:rect l="0" t="0" r="r" b="b"/>
              <a:pathLst>
                <a:path w="91" h="56">
                  <a:moveTo>
                    <a:pt x="11" y="27"/>
                  </a:moveTo>
                  <a:lnTo>
                    <a:pt x="11" y="27"/>
                  </a:lnTo>
                  <a:lnTo>
                    <a:pt x="16" y="30"/>
                  </a:lnTo>
                  <a:lnTo>
                    <a:pt x="18" y="32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3" y="32"/>
                  </a:lnTo>
                  <a:lnTo>
                    <a:pt x="27" y="33"/>
                  </a:lnTo>
                  <a:lnTo>
                    <a:pt x="28" y="34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43"/>
                  </a:lnTo>
                  <a:lnTo>
                    <a:pt x="30" y="46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7" y="50"/>
                  </a:lnTo>
                  <a:lnTo>
                    <a:pt x="40" y="53"/>
                  </a:lnTo>
                  <a:lnTo>
                    <a:pt x="43" y="56"/>
                  </a:lnTo>
                  <a:lnTo>
                    <a:pt x="43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7" y="56"/>
                  </a:lnTo>
                  <a:lnTo>
                    <a:pt x="60" y="56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64" y="52"/>
                  </a:lnTo>
                  <a:lnTo>
                    <a:pt x="68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4" y="49"/>
                  </a:lnTo>
                  <a:lnTo>
                    <a:pt x="74" y="46"/>
                  </a:lnTo>
                  <a:lnTo>
                    <a:pt x="75" y="42"/>
                  </a:lnTo>
                  <a:lnTo>
                    <a:pt x="75" y="42"/>
                  </a:lnTo>
                  <a:lnTo>
                    <a:pt x="78" y="37"/>
                  </a:lnTo>
                  <a:lnTo>
                    <a:pt x="84" y="34"/>
                  </a:lnTo>
                  <a:lnTo>
                    <a:pt x="84" y="34"/>
                  </a:lnTo>
                  <a:lnTo>
                    <a:pt x="85" y="33"/>
                  </a:lnTo>
                  <a:lnTo>
                    <a:pt x="85" y="32"/>
                  </a:lnTo>
                  <a:lnTo>
                    <a:pt x="87" y="30"/>
                  </a:lnTo>
                  <a:lnTo>
                    <a:pt x="88" y="30"/>
                  </a:lnTo>
                  <a:lnTo>
                    <a:pt x="88" y="30"/>
                  </a:lnTo>
                  <a:lnTo>
                    <a:pt x="90" y="29"/>
                  </a:lnTo>
                  <a:lnTo>
                    <a:pt x="91" y="27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2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75" y="7"/>
                  </a:lnTo>
                  <a:lnTo>
                    <a:pt x="71" y="6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5" y="5"/>
                  </a:lnTo>
                  <a:lnTo>
                    <a:pt x="64" y="3"/>
                  </a:lnTo>
                  <a:lnTo>
                    <a:pt x="62" y="2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4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4" y="10"/>
                  </a:lnTo>
                  <a:lnTo>
                    <a:pt x="4" y="15"/>
                  </a:lnTo>
                  <a:lnTo>
                    <a:pt x="3" y="19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7" y="26"/>
                  </a:lnTo>
                  <a:lnTo>
                    <a:pt x="10" y="26"/>
                  </a:lnTo>
                  <a:lnTo>
                    <a:pt x="11" y="27"/>
                  </a:lnTo>
                  <a:lnTo>
                    <a:pt x="11" y="2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6" name="Freeform 272">
              <a:extLst>
                <a:ext uri="{FF2B5EF4-FFF2-40B4-BE49-F238E27FC236}">
                  <a16:creationId xmlns:a16="http://schemas.microsoft.com/office/drawing/2014/main" id="{5548FED5-F03D-CECA-3826-39D2F9C6B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374" y="3145149"/>
              <a:ext cx="108024" cy="56232"/>
            </a:xfrm>
            <a:custGeom>
              <a:avLst/>
              <a:gdLst/>
              <a:ahLst/>
              <a:cxnLst>
                <a:cxn ang="0">
                  <a:pos x="64" y="16"/>
                </a:cxn>
                <a:cxn ang="0">
                  <a:pos x="59" y="14"/>
                </a:cxn>
                <a:cxn ang="0">
                  <a:pos x="56" y="11"/>
                </a:cxn>
                <a:cxn ang="0">
                  <a:pos x="56" y="4"/>
                </a:cxn>
                <a:cxn ang="0">
                  <a:pos x="47" y="1"/>
                </a:cxn>
                <a:cxn ang="0">
                  <a:pos x="42" y="0"/>
                </a:cxn>
                <a:cxn ang="0">
                  <a:pos x="36" y="1"/>
                </a:cxn>
                <a:cxn ang="0">
                  <a:pos x="23" y="1"/>
                </a:cxn>
                <a:cxn ang="0">
                  <a:pos x="22" y="3"/>
                </a:cxn>
                <a:cxn ang="0">
                  <a:pos x="20" y="4"/>
                </a:cxn>
                <a:cxn ang="0">
                  <a:pos x="16" y="6"/>
                </a:cxn>
                <a:cxn ang="0">
                  <a:pos x="12" y="11"/>
                </a:cxn>
                <a:cxn ang="0">
                  <a:pos x="10" y="13"/>
                </a:cxn>
                <a:cxn ang="0">
                  <a:pos x="5" y="20"/>
                </a:cxn>
                <a:cxn ang="0">
                  <a:pos x="2" y="24"/>
                </a:cxn>
                <a:cxn ang="0">
                  <a:pos x="0" y="30"/>
                </a:cxn>
                <a:cxn ang="0">
                  <a:pos x="5" y="28"/>
                </a:cxn>
                <a:cxn ang="0">
                  <a:pos x="6" y="27"/>
                </a:cxn>
                <a:cxn ang="0">
                  <a:pos x="10" y="27"/>
                </a:cxn>
                <a:cxn ang="0">
                  <a:pos x="12" y="30"/>
                </a:cxn>
                <a:cxn ang="0">
                  <a:pos x="13" y="33"/>
                </a:cxn>
                <a:cxn ang="0">
                  <a:pos x="15" y="37"/>
                </a:cxn>
                <a:cxn ang="0">
                  <a:pos x="15" y="38"/>
                </a:cxn>
                <a:cxn ang="0">
                  <a:pos x="27" y="37"/>
                </a:cxn>
                <a:cxn ang="0">
                  <a:pos x="30" y="35"/>
                </a:cxn>
                <a:cxn ang="0">
                  <a:pos x="36" y="26"/>
                </a:cxn>
                <a:cxn ang="0">
                  <a:pos x="37" y="27"/>
                </a:cxn>
                <a:cxn ang="0">
                  <a:pos x="45" y="37"/>
                </a:cxn>
                <a:cxn ang="0">
                  <a:pos x="47" y="37"/>
                </a:cxn>
                <a:cxn ang="0">
                  <a:pos x="49" y="31"/>
                </a:cxn>
                <a:cxn ang="0">
                  <a:pos x="50" y="28"/>
                </a:cxn>
                <a:cxn ang="0">
                  <a:pos x="54" y="27"/>
                </a:cxn>
                <a:cxn ang="0">
                  <a:pos x="59" y="28"/>
                </a:cxn>
                <a:cxn ang="0">
                  <a:pos x="63" y="26"/>
                </a:cxn>
                <a:cxn ang="0">
                  <a:pos x="63" y="24"/>
                </a:cxn>
                <a:cxn ang="0">
                  <a:pos x="67" y="24"/>
                </a:cxn>
                <a:cxn ang="0">
                  <a:pos x="69" y="23"/>
                </a:cxn>
                <a:cxn ang="0">
                  <a:pos x="70" y="20"/>
                </a:cxn>
                <a:cxn ang="0">
                  <a:pos x="73" y="17"/>
                </a:cxn>
                <a:cxn ang="0">
                  <a:pos x="64" y="16"/>
                </a:cxn>
              </a:cxnLst>
              <a:rect l="0" t="0" r="r" b="b"/>
              <a:pathLst>
                <a:path w="73" h="38">
                  <a:moveTo>
                    <a:pt x="64" y="16"/>
                  </a:moveTo>
                  <a:lnTo>
                    <a:pt x="64" y="16"/>
                  </a:lnTo>
                  <a:lnTo>
                    <a:pt x="62" y="16"/>
                  </a:lnTo>
                  <a:lnTo>
                    <a:pt x="59" y="14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56" y="8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2" y="0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0" y="3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6" y="6"/>
                  </a:lnTo>
                  <a:lnTo>
                    <a:pt x="13" y="8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0" y="13"/>
                  </a:lnTo>
                  <a:lnTo>
                    <a:pt x="8" y="16"/>
                  </a:lnTo>
                  <a:lnTo>
                    <a:pt x="5" y="20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31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9" y="27"/>
                  </a:lnTo>
                  <a:lnTo>
                    <a:pt x="10" y="27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31"/>
                  </a:lnTo>
                  <a:lnTo>
                    <a:pt x="13" y="33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30" y="35"/>
                  </a:lnTo>
                  <a:lnTo>
                    <a:pt x="33" y="31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37" y="27"/>
                  </a:lnTo>
                  <a:lnTo>
                    <a:pt x="39" y="30"/>
                  </a:lnTo>
                  <a:lnTo>
                    <a:pt x="45" y="37"/>
                  </a:lnTo>
                  <a:lnTo>
                    <a:pt x="45" y="37"/>
                  </a:lnTo>
                  <a:lnTo>
                    <a:pt x="47" y="37"/>
                  </a:lnTo>
                  <a:lnTo>
                    <a:pt x="49" y="35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0" y="28"/>
                  </a:lnTo>
                  <a:lnTo>
                    <a:pt x="52" y="28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9" y="28"/>
                  </a:lnTo>
                  <a:lnTo>
                    <a:pt x="62" y="27"/>
                  </a:lnTo>
                  <a:lnTo>
                    <a:pt x="63" y="26"/>
                  </a:lnTo>
                  <a:lnTo>
                    <a:pt x="63" y="26"/>
                  </a:lnTo>
                  <a:lnTo>
                    <a:pt x="63" y="24"/>
                  </a:lnTo>
                  <a:lnTo>
                    <a:pt x="64" y="23"/>
                  </a:lnTo>
                  <a:lnTo>
                    <a:pt x="67" y="24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1"/>
                  </a:lnTo>
                  <a:lnTo>
                    <a:pt x="70" y="20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69" y="16"/>
                  </a:lnTo>
                  <a:lnTo>
                    <a:pt x="64" y="16"/>
                  </a:lnTo>
                  <a:lnTo>
                    <a:pt x="64" y="1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7" name="Freeform 273">
              <a:extLst>
                <a:ext uri="{FF2B5EF4-FFF2-40B4-BE49-F238E27FC236}">
                  <a16:creationId xmlns:a16="http://schemas.microsoft.com/office/drawing/2014/main" id="{F6701E3B-BE95-DD77-FA32-F9F9E8E49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895" y="2917262"/>
              <a:ext cx="210129" cy="238246"/>
            </a:xfrm>
            <a:custGeom>
              <a:avLst/>
              <a:gdLst/>
              <a:ahLst/>
              <a:cxnLst>
                <a:cxn ang="0">
                  <a:pos x="11" y="47"/>
                </a:cxn>
                <a:cxn ang="0">
                  <a:pos x="13" y="54"/>
                </a:cxn>
                <a:cxn ang="0">
                  <a:pos x="13" y="60"/>
                </a:cxn>
                <a:cxn ang="0">
                  <a:pos x="10" y="66"/>
                </a:cxn>
                <a:cxn ang="0">
                  <a:pos x="1" y="69"/>
                </a:cxn>
                <a:cxn ang="0">
                  <a:pos x="1" y="76"/>
                </a:cxn>
                <a:cxn ang="0">
                  <a:pos x="0" y="91"/>
                </a:cxn>
                <a:cxn ang="0">
                  <a:pos x="4" y="98"/>
                </a:cxn>
                <a:cxn ang="0">
                  <a:pos x="1" y="104"/>
                </a:cxn>
                <a:cxn ang="0">
                  <a:pos x="6" y="118"/>
                </a:cxn>
                <a:cxn ang="0">
                  <a:pos x="20" y="124"/>
                </a:cxn>
                <a:cxn ang="0">
                  <a:pos x="28" y="127"/>
                </a:cxn>
                <a:cxn ang="0">
                  <a:pos x="33" y="130"/>
                </a:cxn>
                <a:cxn ang="0">
                  <a:pos x="27" y="140"/>
                </a:cxn>
                <a:cxn ang="0">
                  <a:pos x="24" y="155"/>
                </a:cxn>
                <a:cxn ang="0">
                  <a:pos x="43" y="154"/>
                </a:cxn>
                <a:cxn ang="0">
                  <a:pos x="57" y="158"/>
                </a:cxn>
                <a:cxn ang="0">
                  <a:pos x="61" y="158"/>
                </a:cxn>
                <a:cxn ang="0">
                  <a:pos x="68" y="160"/>
                </a:cxn>
                <a:cxn ang="0">
                  <a:pos x="78" y="158"/>
                </a:cxn>
                <a:cxn ang="0">
                  <a:pos x="87" y="157"/>
                </a:cxn>
                <a:cxn ang="0">
                  <a:pos x="104" y="154"/>
                </a:cxn>
                <a:cxn ang="0">
                  <a:pos x="110" y="150"/>
                </a:cxn>
                <a:cxn ang="0">
                  <a:pos x="115" y="141"/>
                </a:cxn>
                <a:cxn ang="0">
                  <a:pos x="122" y="135"/>
                </a:cxn>
                <a:cxn ang="0">
                  <a:pos x="118" y="127"/>
                </a:cxn>
                <a:cxn ang="0">
                  <a:pos x="105" y="114"/>
                </a:cxn>
                <a:cxn ang="0">
                  <a:pos x="100" y="100"/>
                </a:cxn>
                <a:cxn ang="0">
                  <a:pos x="115" y="94"/>
                </a:cxn>
                <a:cxn ang="0">
                  <a:pos x="127" y="88"/>
                </a:cxn>
                <a:cxn ang="0">
                  <a:pos x="134" y="84"/>
                </a:cxn>
                <a:cxn ang="0">
                  <a:pos x="141" y="86"/>
                </a:cxn>
                <a:cxn ang="0">
                  <a:pos x="141" y="76"/>
                </a:cxn>
                <a:cxn ang="0">
                  <a:pos x="137" y="59"/>
                </a:cxn>
                <a:cxn ang="0">
                  <a:pos x="131" y="47"/>
                </a:cxn>
                <a:cxn ang="0">
                  <a:pos x="131" y="40"/>
                </a:cxn>
                <a:cxn ang="0">
                  <a:pos x="131" y="24"/>
                </a:cxn>
                <a:cxn ang="0">
                  <a:pos x="129" y="20"/>
                </a:cxn>
                <a:cxn ang="0">
                  <a:pos x="120" y="15"/>
                </a:cxn>
                <a:cxn ang="0">
                  <a:pos x="120" y="12"/>
                </a:cxn>
                <a:cxn ang="0">
                  <a:pos x="121" y="6"/>
                </a:cxn>
                <a:cxn ang="0">
                  <a:pos x="111" y="9"/>
                </a:cxn>
                <a:cxn ang="0">
                  <a:pos x="98" y="13"/>
                </a:cxn>
                <a:cxn ang="0">
                  <a:pos x="81" y="20"/>
                </a:cxn>
                <a:cxn ang="0">
                  <a:pos x="83" y="10"/>
                </a:cxn>
                <a:cxn ang="0">
                  <a:pos x="71" y="12"/>
                </a:cxn>
                <a:cxn ang="0">
                  <a:pos x="63" y="5"/>
                </a:cxn>
                <a:cxn ang="0">
                  <a:pos x="57" y="2"/>
                </a:cxn>
                <a:cxn ang="0">
                  <a:pos x="44" y="5"/>
                </a:cxn>
                <a:cxn ang="0">
                  <a:pos x="44" y="10"/>
                </a:cxn>
                <a:cxn ang="0">
                  <a:pos x="50" y="23"/>
                </a:cxn>
                <a:cxn ang="0">
                  <a:pos x="43" y="27"/>
                </a:cxn>
                <a:cxn ang="0">
                  <a:pos x="40" y="29"/>
                </a:cxn>
                <a:cxn ang="0">
                  <a:pos x="27" y="26"/>
                </a:cxn>
                <a:cxn ang="0">
                  <a:pos x="18" y="29"/>
                </a:cxn>
                <a:cxn ang="0">
                  <a:pos x="18" y="43"/>
                </a:cxn>
              </a:cxnLst>
              <a:rect l="0" t="0" r="r" b="b"/>
              <a:pathLst>
                <a:path w="142" h="161">
                  <a:moveTo>
                    <a:pt x="18" y="43"/>
                  </a:moveTo>
                  <a:lnTo>
                    <a:pt x="18" y="43"/>
                  </a:lnTo>
                  <a:lnTo>
                    <a:pt x="14" y="46"/>
                  </a:lnTo>
                  <a:lnTo>
                    <a:pt x="11" y="47"/>
                  </a:lnTo>
                  <a:lnTo>
                    <a:pt x="10" y="49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3" y="54"/>
                  </a:lnTo>
                  <a:lnTo>
                    <a:pt x="14" y="56"/>
                  </a:lnTo>
                  <a:lnTo>
                    <a:pt x="16" y="59"/>
                  </a:lnTo>
                  <a:lnTo>
                    <a:pt x="16" y="59"/>
                  </a:lnTo>
                  <a:lnTo>
                    <a:pt x="13" y="60"/>
                  </a:lnTo>
                  <a:lnTo>
                    <a:pt x="11" y="61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0" y="66"/>
                  </a:lnTo>
                  <a:lnTo>
                    <a:pt x="9" y="67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69"/>
                  </a:lnTo>
                  <a:lnTo>
                    <a:pt x="1" y="70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3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3" y="108"/>
                  </a:lnTo>
                  <a:lnTo>
                    <a:pt x="4" y="113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10" y="120"/>
                  </a:lnTo>
                  <a:lnTo>
                    <a:pt x="10" y="120"/>
                  </a:lnTo>
                  <a:lnTo>
                    <a:pt x="14" y="123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23" y="125"/>
                  </a:lnTo>
                  <a:lnTo>
                    <a:pt x="26" y="127"/>
                  </a:lnTo>
                  <a:lnTo>
                    <a:pt x="28" y="127"/>
                  </a:lnTo>
                  <a:lnTo>
                    <a:pt x="28" y="127"/>
                  </a:lnTo>
                  <a:lnTo>
                    <a:pt x="30" y="128"/>
                  </a:lnTo>
                  <a:lnTo>
                    <a:pt x="33" y="128"/>
                  </a:lnTo>
                  <a:lnTo>
                    <a:pt x="33" y="130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8" y="135"/>
                  </a:lnTo>
                  <a:lnTo>
                    <a:pt x="27" y="140"/>
                  </a:lnTo>
                  <a:lnTo>
                    <a:pt x="26" y="145"/>
                  </a:lnTo>
                  <a:lnTo>
                    <a:pt x="26" y="145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31" y="157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43" y="154"/>
                  </a:lnTo>
                  <a:lnTo>
                    <a:pt x="48" y="155"/>
                  </a:lnTo>
                  <a:lnTo>
                    <a:pt x="48" y="155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58" y="158"/>
                  </a:lnTo>
                  <a:lnTo>
                    <a:pt x="60" y="157"/>
                  </a:lnTo>
                  <a:lnTo>
                    <a:pt x="60" y="157"/>
                  </a:lnTo>
                  <a:lnTo>
                    <a:pt x="61" y="158"/>
                  </a:lnTo>
                  <a:lnTo>
                    <a:pt x="64" y="160"/>
                  </a:lnTo>
                  <a:lnTo>
                    <a:pt x="67" y="161"/>
                  </a:lnTo>
                  <a:lnTo>
                    <a:pt x="68" y="160"/>
                  </a:lnTo>
                  <a:lnTo>
                    <a:pt x="68" y="160"/>
                  </a:lnTo>
                  <a:lnTo>
                    <a:pt x="71" y="158"/>
                  </a:lnTo>
                  <a:lnTo>
                    <a:pt x="73" y="157"/>
                  </a:lnTo>
                  <a:lnTo>
                    <a:pt x="78" y="158"/>
                  </a:lnTo>
                  <a:lnTo>
                    <a:pt x="78" y="158"/>
                  </a:lnTo>
                  <a:lnTo>
                    <a:pt x="83" y="160"/>
                  </a:lnTo>
                  <a:lnTo>
                    <a:pt x="85" y="158"/>
                  </a:lnTo>
                  <a:lnTo>
                    <a:pt x="87" y="157"/>
                  </a:lnTo>
                  <a:lnTo>
                    <a:pt x="87" y="157"/>
                  </a:lnTo>
                  <a:lnTo>
                    <a:pt x="91" y="155"/>
                  </a:lnTo>
                  <a:lnTo>
                    <a:pt x="95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7" y="155"/>
                  </a:lnTo>
                  <a:lnTo>
                    <a:pt x="108" y="155"/>
                  </a:lnTo>
                  <a:lnTo>
                    <a:pt x="111" y="154"/>
                  </a:lnTo>
                  <a:lnTo>
                    <a:pt x="110" y="150"/>
                  </a:lnTo>
                  <a:lnTo>
                    <a:pt x="110" y="150"/>
                  </a:lnTo>
                  <a:lnTo>
                    <a:pt x="110" y="145"/>
                  </a:lnTo>
                  <a:lnTo>
                    <a:pt x="112" y="143"/>
                  </a:lnTo>
                  <a:lnTo>
                    <a:pt x="115" y="141"/>
                  </a:lnTo>
                  <a:lnTo>
                    <a:pt x="117" y="140"/>
                  </a:lnTo>
                  <a:lnTo>
                    <a:pt x="117" y="140"/>
                  </a:lnTo>
                  <a:lnTo>
                    <a:pt x="118" y="137"/>
                  </a:lnTo>
                  <a:lnTo>
                    <a:pt x="122" y="135"/>
                  </a:lnTo>
                  <a:lnTo>
                    <a:pt x="125" y="134"/>
                  </a:lnTo>
                  <a:lnTo>
                    <a:pt x="125" y="133"/>
                  </a:lnTo>
                  <a:lnTo>
                    <a:pt x="125" y="133"/>
                  </a:lnTo>
                  <a:lnTo>
                    <a:pt x="118" y="127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7" y="117"/>
                  </a:lnTo>
                  <a:lnTo>
                    <a:pt x="105" y="114"/>
                  </a:lnTo>
                  <a:lnTo>
                    <a:pt x="104" y="107"/>
                  </a:lnTo>
                  <a:lnTo>
                    <a:pt x="104" y="107"/>
                  </a:lnTo>
                  <a:lnTo>
                    <a:pt x="101" y="101"/>
                  </a:lnTo>
                  <a:lnTo>
                    <a:pt x="100" y="100"/>
                  </a:lnTo>
                  <a:lnTo>
                    <a:pt x="102" y="98"/>
                  </a:lnTo>
                  <a:lnTo>
                    <a:pt x="102" y="98"/>
                  </a:lnTo>
                  <a:lnTo>
                    <a:pt x="111" y="96"/>
                  </a:lnTo>
                  <a:lnTo>
                    <a:pt x="115" y="94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2" y="90"/>
                  </a:lnTo>
                  <a:lnTo>
                    <a:pt x="127" y="88"/>
                  </a:lnTo>
                  <a:lnTo>
                    <a:pt x="129" y="87"/>
                  </a:lnTo>
                  <a:lnTo>
                    <a:pt x="132" y="86"/>
                  </a:lnTo>
                  <a:lnTo>
                    <a:pt x="132" y="86"/>
                  </a:lnTo>
                  <a:lnTo>
                    <a:pt x="134" y="84"/>
                  </a:lnTo>
                  <a:lnTo>
                    <a:pt x="137" y="86"/>
                  </a:lnTo>
                  <a:lnTo>
                    <a:pt x="139" y="86"/>
                  </a:lnTo>
                  <a:lnTo>
                    <a:pt x="141" y="86"/>
                  </a:lnTo>
                  <a:lnTo>
                    <a:pt x="141" y="86"/>
                  </a:lnTo>
                  <a:lnTo>
                    <a:pt x="142" y="81"/>
                  </a:lnTo>
                  <a:lnTo>
                    <a:pt x="142" y="79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38" y="71"/>
                  </a:lnTo>
                  <a:lnTo>
                    <a:pt x="137" y="63"/>
                  </a:lnTo>
                  <a:lnTo>
                    <a:pt x="137" y="63"/>
                  </a:lnTo>
                  <a:lnTo>
                    <a:pt x="137" y="59"/>
                  </a:lnTo>
                  <a:lnTo>
                    <a:pt x="135" y="54"/>
                  </a:lnTo>
                  <a:lnTo>
                    <a:pt x="135" y="54"/>
                  </a:lnTo>
                  <a:lnTo>
                    <a:pt x="134" y="50"/>
                  </a:lnTo>
                  <a:lnTo>
                    <a:pt x="131" y="47"/>
                  </a:lnTo>
                  <a:lnTo>
                    <a:pt x="131" y="47"/>
                  </a:lnTo>
                  <a:lnTo>
                    <a:pt x="129" y="44"/>
                  </a:lnTo>
                  <a:lnTo>
                    <a:pt x="129" y="43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37"/>
                  </a:lnTo>
                  <a:lnTo>
                    <a:pt x="132" y="32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8" y="17"/>
                  </a:lnTo>
                  <a:lnTo>
                    <a:pt x="127" y="16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18" y="15"/>
                  </a:lnTo>
                  <a:lnTo>
                    <a:pt x="118" y="15"/>
                  </a:lnTo>
                  <a:lnTo>
                    <a:pt x="120" y="12"/>
                  </a:lnTo>
                  <a:lnTo>
                    <a:pt x="121" y="9"/>
                  </a:lnTo>
                  <a:lnTo>
                    <a:pt x="121" y="7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5"/>
                  </a:lnTo>
                  <a:lnTo>
                    <a:pt x="118" y="5"/>
                  </a:lnTo>
                  <a:lnTo>
                    <a:pt x="115" y="7"/>
                  </a:lnTo>
                  <a:lnTo>
                    <a:pt x="111" y="9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2" y="10"/>
                  </a:lnTo>
                  <a:lnTo>
                    <a:pt x="98" y="13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85" y="22"/>
                  </a:lnTo>
                  <a:lnTo>
                    <a:pt x="81" y="20"/>
                  </a:lnTo>
                  <a:lnTo>
                    <a:pt x="80" y="17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3" y="10"/>
                  </a:lnTo>
                  <a:lnTo>
                    <a:pt x="81" y="9"/>
                  </a:lnTo>
                  <a:lnTo>
                    <a:pt x="75" y="10"/>
                  </a:lnTo>
                  <a:lnTo>
                    <a:pt x="75" y="10"/>
                  </a:lnTo>
                  <a:lnTo>
                    <a:pt x="71" y="12"/>
                  </a:lnTo>
                  <a:lnTo>
                    <a:pt x="67" y="10"/>
                  </a:lnTo>
                  <a:lnTo>
                    <a:pt x="64" y="9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0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4" y="5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10"/>
                  </a:lnTo>
                  <a:lnTo>
                    <a:pt x="44" y="15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50" y="23"/>
                  </a:lnTo>
                  <a:lnTo>
                    <a:pt x="48" y="24"/>
                  </a:lnTo>
                  <a:lnTo>
                    <a:pt x="47" y="26"/>
                  </a:lnTo>
                  <a:lnTo>
                    <a:pt x="43" y="26"/>
                  </a:lnTo>
                  <a:lnTo>
                    <a:pt x="43" y="27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40" y="29"/>
                  </a:lnTo>
                  <a:lnTo>
                    <a:pt x="37" y="29"/>
                  </a:lnTo>
                  <a:lnTo>
                    <a:pt x="30" y="26"/>
                  </a:lnTo>
                  <a:lnTo>
                    <a:pt x="30" y="26"/>
                  </a:lnTo>
                  <a:lnTo>
                    <a:pt x="27" y="26"/>
                  </a:lnTo>
                  <a:lnTo>
                    <a:pt x="23" y="26"/>
                  </a:lnTo>
                  <a:lnTo>
                    <a:pt x="18" y="27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7" y="32"/>
                  </a:lnTo>
                  <a:lnTo>
                    <a:pt x="17" y="32"/>
                  </a:lnTo>
                  <a:lnTo>
                    <a:pt x="18" y="37"/>
                  </a:lnTo>
                  <a:lnTo>
                    <a:pt x="18" y="43"/>
                  </a:lnTo>
                  <a:lnTo>
                    <a:pt x="18" y="4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8" name="Freeform 274">
              <a:extLst>
                <a:ext uri="{FF2B5EF4-FFF2-40B4-BE49-F238E27FC236}">
                  <a16:creationId xmlns:a16="http://schemas.microsoft.com/office/drawing/2014/main" id="{09ECCFAB-31C0-CCBE-880D-AD435142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684" y="2344587"/>
              <a:ext cx="248604" cy="393622"/>
            </a:xfrm>
            <a:custGeom>
              <a:avLst/>
              <a:gdLst/>
              <a:ahLst/>
              <a:cxnLst>
                <a:cxn ang="0">
                  <a:pos x="155" y="211"/>
                </a:cxn>
                <a:cxn ang="0">
                  <a:pos x="168" y="198"/>
                </a:cxn>
                <a:cxn ang="0">
                  <a:pos x="157" y="182"/>
                </a:cxn>
                <a:cxn ang="0">
                  <a:pos x="143" y="171"/>
                </a:cxn>
                <a:cxn ang="0">
                  <a:pos x="153" y="163"/>
                </a:cxn>
                <a:cxn ang="0">
                  <a:pos x="144" y="154"/>
                </a:cxn>
                <a:cxn ang="0">
                  <a:pos x="147" y="147"/>
                </a:cxn>
                <a:cxn ang="0">
                  <a:pos x="138" y="141"/>
                </a:cxn>
                <a:cxn ang="0">
                  <a:pos x="143" y="137"/>
                </a:cxn>
                <a:cxn ang="0">
                  <a:pos x="140" y="124"/>
                </a:cxn>
                <a:cxn ang="0">
                  <a:pos x="145" y="114"/>
                </a:cxn>
                <a:cxn ang="0">
                  <a:pos x="130" y="89"/>
                </a:cxn>
                <a:cxn ang="0">
                  <a:pos x="144" y="71"/>
                </a:cxn>
                <a:cxn ang="0">
                  <a:pos x="134" y="57"/>
                </a:cxn>
                <a:cxn ang="0">
                  <a:pos x="124" y="52"/>
                </a:cxn>
                <a:cxn ang="0">
                  <a:pos x="123" y="39"/>
                </a:cxn>
                <a:cxn ang="0">
                  <a:pos x="128" y="32"/>
                </a:cxn>
                <a:cxn ang="0">
                  <a:pos x="133" y="23"/>
                </a:cxn>
                <a:cxn ang="0">
                  <a:pos x="125" y="9"/>
                </a:cxn>
                <a:cxn ang="0">
                  <a:pos x="110" y="0"/>
                </a:cxn>
                <a:cxn ang="0">
                  <a:pos x="94" y="5"/>
                </a:cxn>
                <a:cxn ang="0">
                  <a:pos x="86" y="10"/>
                </a:cxn>
                <a:cxn ang="0">
                  <a:pos x="77" y="17"/>
                </a:cxn>
                <a:cxn ang="0">
                  <a:pos x="74" y="32"/>
                </a:cxn>
                <a:cxn ang="0">
                  <a:pos x="67" y="40"/>
                </a:cxn>
                <a:cxn ang="0">
                  <a:pos x="59" y="37"/>
                </a:cxn>
                <a:cxn ang="0">
                  <a:pos x="46" y="37"/>
                </a:cxn>
                <a:cxn ang="0">
                  <a:pos x="29" y="36"/>
                </a:cxn>
                <a:cxn ang="0">
                  <a:pos x="12" y="23"/>
                </a:cxn>
                <a:cxn ang="0">
                  <a:pos x="0" y="32"/>
                </a:cxn>
                <a:cxn ang="0">
                  <a:pos x="33" y="50"/>
                </a:cxn>
                <a:cxn ang="0">
                  <a:pos x="40" y="67"/>
                </a:cxn>
                <a:cxn ang="0">
                  <a:pos x="43" y="76"/>
                </a:cxn>
                <a:cxn ang="0">
                  <a:pos x="46" y="87"/>
                </a:cxn>
                <a:cxn ang="0">
                  <a:pos x="44" y="101"/>
                </a:cxn>
                <a:cxn ang="0">
                  <a:pos x="47" y="110"/>
                </a:cxn>
                <a:cxn ang="0">
                  <a:pos x="63" y="123"/>
                </a:cxn>
                <a:cxn ang="0">
                  <a:pos x="69" y="135"/>
                </a:cxn>
                <a:cxn ang="0">
                  <a:pos x="63" y="140"/>
                </a:cxn>
                <a:cxn ang="0">
                  <a:pos x="54" y="154"/>
                </a:cxn>
                <a:cxn ang="0">
                  <a:pos x="37" y="165"/>
                </a:cxn>
                <a:cxn ang="0">
                  <a:pos x="27" y="172"/>
                </a:cxn>
                <a:cxn ang="0">
                  <a:pos x="22" y="182"/>
                </a:cxn>
                <a:cxn ang="0">
                  <a:pos x="7" y="190"/>
                </a:cxn>
                <a:cxn ang="0">
                  <a:pos x="2" y="199"/>
                </a:cxn>
                <a:cxn ang="0">
                  <a:pos x="6" y="214"/>
                </a:cxn>
                <a:cxn ang="0">
                  <a:pos x="9" y="234"/>
                </a:cxn>
                <a:cxn ang="0">
                  <a:pos x="5" y="251"/>
                </a:cxn>
                <a:cxn ang="0">
                  <a:pos x="20" y="256"/>
                </a:cxn>
                <a:cxn ang="0">
                  <a:pos x="30" y="262"/>
                </a:cxn>
                <a:cxn ang="0">
                  <a:pos x="47" y="266"/>
                </a:cxn>
                <a:cxn ang="0">
                  <a:pos x="97" y="255"/>
                </a:cxn>
                <a:cxn ang="0">
                  <a:pos x="120" y="244"/>
                </a:cxn>
                <a:cxn ang="0">
                  <a:pos x="144" y="224"/>
                </a:cxn>
              </a:cxnLst>
              <a:rect l="0" t="0" r="r" b="b"/>
              <a:pathLst>
                <a:path w="168" h="266">
                  <a:moveTo>
                    <a:pt x="144" y="224"/>
                  </a:moveTo>
                  <a:lnTo>
                    <a:pt x="144" y="224"/>
                  </a:lnTo>
                  <a:lnTo>
                    <a:pt x="145" y="219"/>
                  </a:lnTo>
                  <a:lnTo>
                    <a:pt x="148" y="217"/>
                  </a:lnTo>
                  <a:lnTo>
                    <a:pt x="155" y="211"/>
                  </a:lnTo>
                  <a:lnTo>
                    <a:pt x="162" y="207"/>
                  </a:lnTo>
                  <a:lnTo>
                    <a:pt x="165" y="204"/>
                  </a:lnTo>
                  <a:lnTo>
                    <a:pt x="168" y="201"/>
                  </a:lnTo>
                  <a:lnTo>
                    <a:pt x="168" y="201"/>
                  </a:lnTo>
                  <a:lnTo>
                    <a:pt x="168" y="198"/>
                  </a:lnTo>
                  <a:lnTo>
                    <a:pt x="168" y="195"/>
                  </a:lnTo>
                  <a:lnTo>
                    <a:pt x="167" y="192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57" y="182"/>
                  </a:lnTo>
                  <a:lnTo>
                    <a:pt x="151" y="178"/>
                  </a:lnTo>
                  <a:lnTo>
                    <a:pt x="145" y="175"/>
                  </a:lnTo>
                  <a:lnTo>
                    <a:pt x="143" y="172"/>
                  </a:lnTo>
                  <a:lnTo>
                    <a:pt x="143" y="172"/>
                  </a:lnTo>
                  <a:lnTo>
                    <a:pt x="143" y="171"/>
                  </a:lnTo>
                  <a:lnTo>
                    <a:pt x="144" y="170"/>
                  </a:lnTo>
                  <a:lnTo>
                    <a:pt x="148" y="168"/>
                  </a:lnTo>
                  <a:lnTo>
                    <a:pt x="151" y="165"/>
                  </a:lnTo>
                  <a:lnTo>
                    <a:pt x="153" y="164"/>
                  </a:lnTo>
                  <a:lnTo>
                    <a:pt x="153" y="163"/>
                  </a:lnTo>
                  <a:lnTo>
                    <a:pt x="153" y="163"/>
                  </a:lnTo>
                  <a:lnTo>
                    <a:pt x="151" y="160"/>
                  </a:lnTo>
                  <a:lnTo>
                    <a:pt x="150" y="158"/>
                  </a:lnTo>
                  <a:lnTo>
                    <a:pt x="147" y="157"/>
                  </a:lnTo>
                  <a:lnTo>
                    <a:pt x="144" y="154"/>
                  </a:lnTo>
                  <a:lnTo>
                    <a:pt x="144" y="154"/>
                  </a:lnTo>
                  <a:lnTo>
                    <a:pt x="144" y="151"/>
                  </a:lnTo>
                  <a:lnTo>
                    <a:pt x="145" y="150"/>
                  </a:lnTo>
                  <a:lnTo>
                    <a:pt x="145" y="148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5" y="145"/>
                  </a:lnTo>
                  <a:lnTo>
                    <a:pt x="143" y="144"/>
                  </a:lnTo>
                  <a:lnTo>
                    <a:pt x="140" y="143"/>
                  </a:lnTo>
                  <a:lnTo>
                    <a:pt x="138" y="141"/>
                  </a:lnTo>
                  <a:lnTo>
                    <a:pt x="138" y="141"/>
                  </a:lnTo>
                  <a:lnTo>
                    <a:pt x="140" y="140"/>
                  </a:lnTo>
                  <a:lnTo>
                    <a:pt x="141" y="138"/>
                  </a:lnTo>
                  <a:lnTo>
                    <a:pt x="143" y="138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0" y="131"/>
                  </a:lnTo>
                  <a:lnTo>
                    <a:pt x="138" y="127"/>
                  </a:lnTo>
                  <a:lnTo>
                    <a:pt x="140" y="124"/>
                  </a:lnTo>
                  <a:lnTo>
                    <a:pt x="140" y="124"/>
                  </a:lnTo>
                  <a:lnTo>
                    <a:pt x="143" y="123"/>
                  </a:lnTo>
                  <a:lnTo>
                    <a:pt x="145" y="121"/>
                  </a:lnTo>
                  <a:lnTo>
                    <a:pt x="147" y="120"/>
                  </a:lnTo>
                  <a:lnTo>
                    <a:pt x="147" y="120"/>
                  </a:lnTo>
                  <a:lnTo>
                    <a:pt x="145" y="114"/>
                  </a:lnTo>
                  <a:lnTo>
                    <a:pt x="145" y="114"/>
                  </a:lnTo>
                  <a:lnTo>
                    <a:pt x="137" y="100"/>
                  </a:lnTo>
                  <a:lnTo>
                    <a:pt x="130" y="90"/>
                  </a:lnTo>
                  <a:lnTo>
                    <a:pt x="130" y="90"/>
                  </a:lnTo>
                  <a:lnTo>
                    <a:pt x="130" y="89"/>
                  </a:lnTo>
                  <a:lnTo>
                    <a:pt x="131" y="86"/>
                  </a:lnTo>
                  <a:lnTo>
                    <a:pt x="135" y="81"/>
                  </a:lnTo>
                  <a:lnTo>
                    <a:pt x="135" y="81"/>
                  </a:lnTo>
                  <a:lnTo>
                    <a:pt x="141" y="76"/>
                  </a:lnTo>
                  <a:lnTo>
                    <a:pt x="144" y="71"/>
                  </a:lnTo>
                  <a:lnTo>
                    <a:pt x="145" y="69"/>
                  </a:lnTo>
                  <a:lnTo>
                    <a:pt x="145" y="69"/>
                  </a:lnTo>
                  <a:lnTo>
                    <a:pt x="143" y="66"/>
                  </a:lnTo>
                  <a:lnTo>
                    <a:pt x="140" y="63"/>
                  </a:lnTo>
                  <a:lnTo>
                    <a:pt x="134" y="57"/>
                  </a:lnTo>
                  <a:lnTo>
                    <a:pt x="134" y="57"/>
                  </a:lnTo>
                  <a:lnTo>
                    <a:pt x="128" y="56"/>
                  </a:lnTo>
                  <a:lnTo>
                    <a:pt x="125" y="54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0" y="46"/>
                  </a:lnTo>
                  <a:lnTo>
                    <a:pt x="120" y="44"/>
                  </a:lnTo>
                  <a:lnTo>
                    <a:pt x="121" y="43"/>
                  </a:lnTo>
                  <a:lnTo>
                    <a:pt x="121" y="43"/>
                  </a:lnTo>
                  <a:lnTo>
                    <a:pt x="123" y="39"/>
                  </a:lnTo>
                  <a:lnTo>
                    <a:pt x="124" y="34"/>
                  </a:lnTo>
                  <a:lnTo>
                    <a:pt x="124" y="34"/>
                  </a:lnTo>
                  <a:lnTo>
                    <a:pt x="124" y="33"/>
                  </a:lnTo>
                  <a:lnTo>
                    <a:pt x="125" y="32"/>
                  </a:lnTo>
                  <a:lnTo>
                    <a:pt x="128" y="32"/>
                  </a:lnTo>
                  <a:lnTo>
                    <a:pt x="130" y="29"/>
                  </a:lnTo>
                  <a:lnTo>
                    <a:pt x="130" y="29"/>
                  </a:lnTo>
                  <a:lnTo>
                    <a:pt x="131" y="26"/>
                  </a:lnTo>
                  <a:lnTo>
                    <a:pt x="133" y="23"/>
                  </a:lnTo>
                  <a:lnTo>
                    <a:pt x="133" y="23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3" y="13"/>
                  </a:lnTo>
                  <a:lnTo>
                    <a:pt x="131" y="12"/>
                  </a:lnTo>
                  <a:lnTo>
                    <a:pt x="125" y="9"/>
                  </a:lnTo>
                  <a:lnTo>
                    <a:pt x="120" y="6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0" y="5"/>
                  </a:lnTo>
                  <a:lnTo>
                    <a:pt x="94" y="5"/>
                  </a:lnTo>
                  <a:lnTo>
                    <a:pt x="90" y="5"/>
                  </a:lnTo>
                  <a:lnTo>
                    <a:pt x="89" y="6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6" y="10"/>
                  </a:lnTo>
                  <a:lnTo>
                    <a:pt x="83" y="12"/>
                  </a:lnTo>
                  <a:lnTo>
                    <a:pt x="79" y="15"/>
                  </a:lnTo>
                  <a:lnTo>
                    <a:pt x="79" y="16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9" y="26"/>
                  </a:lnTo>
                  <a:lnTo>
                    <a:pt x="79" y="30"/>
                  </a:lnTo>
                  <a:lnTo>
                    <a:pt x="77" y="32"/>
                  </a:lnTo>
                  <a:lnTo>
                    <a:pt x="74" y="32"/>
                  </a:lnTo>
                  <a:lnTo>
                    <a:pt x="74" y="32"/>
                  </a:lnTo>
                  <a:lnTo>
                    <a:pt x="71" y="32"/>
                  </a:lnTo>
                  <a:lnTo>
                    <a:pt x="70" y="33"/>
                  </a:lnTo>
                  <a:lnTo>
                    <a:pt x="70" y="36"/>
                  </a:lnTo>
                  <a:lnTo>
                    <a:pt x="67" y="40"/>
                  </a:lnTo>
                  <a:lnTo>
                    <a:pt x="67" y="40"/>
                  </a:lnTo>
                  <a:lnTo>
                    <a:pt x="64" y="42"/>
                  </a:lnTo>
                  <a:lnTo>
                    <a:pt x="63" y="40"/>
                  </a:lnTo>
                  <a:lnTo>
                    <a:pt x="61" y="39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4" y="37"/>
                  </a:lnTo>
                  <a:lnTo>
                    <a:pt x="52" y="37"/>
                  </a:lnTo>
                  <a:lnTo>
                    <a:pt x="49" y="36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43" y="39"/>
                  </a:lnTo>
                  <a:lnTo>
                    <a:pt x="40" y="39"/>
                  </a:lnTo>
                  <a:lnTo>
                    <a:pt x="29" y="36"/>
                  </a:lnTo>
                  <a:lnTo>
                    <a:pt x="29" y="36"/>
                  </a:lnTo>
                  <a:lnTo>
                    <a:pt x="23" y="34"/>
                  </a:lnTo>
                  <a:lnTo>
                    <a:pt x="19" y="30"/>
                  </a:lnTo>
                  <a:lnTo>
                    <a:pt x="16" y="26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9" y="23"/>
                  </a:lnTo>
                  <a:lnTo>
                    <a:pt x="5" y="26"/>
                  </a:lnTo>
                  <a:lnTo>
                    <a:pt x="3" y="27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9" y="37"/>
                  </a:lnTo>
                  <a:lnTo>
                    <a:pt x="13" y="42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33" y="50"/>
                  </a:lnTo>
                  <a:lnTo>
                    <a:pt x="39" y="54"/>
                  </a:lnTo>
                  <a:lnTo>
                    <a:pt x="40" y="56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40" y="67"/>
                  </a:lnTo>
                  <a:lnTo>
                    <a:pt x="40" y="70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3" y="74"/>
                  </a:lnTo>
                  <a:lnTo>
                    <a:pt x="43" y="76"/>
                  </a:lnTo>
                  <a:lnTo>
                    <a:pt x="43" y="80"/>
                  </a:lnTo>
                  <a:lnTo>
                    <a:pt x="43" y="84"/>
                  </a:lnTo>
                  <a:lnTo>
                    <a:pt x="44" y="86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7" y="90"/>
                  </a:lnTo>
                  <a:lnTo>
                    <a:pt x="49" y="96"/>
                  </a:lnTo>
                  <a:lnTo>
                    <a:pt x="47" y="100"/>
                  </a:lnTo>
                  <a:lnTo>
                    <a:pt x="46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3" y="103"/>
                  </a:lnTo>
                  <a:lnTo>
                    <a:pt x="44" y="104"/>
                  </a:lnTo>
                  <a:lnTo>
                    <a:pt x="47" y="110"/>
                  </a:lnTo>
                  <a:lnTo>
                    <a:pt x="47" y="110"/>
                  </a:lnTo>
                  <a:lnTo>
                    <a:pt x="49" y="113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7" y="120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7" y="126"/>
                  </a:lnTo>
                  <a:lnTo>
                    <a:pt x="69" y="128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69" y="141"/>
                  </a:lnTo>
                  <a:lnTo>
                    <a:pt x="67" y="141"/>
                  </a:lnTo>
                  <a:lnTo>
                    <a:pt x="66" y="141"/>
                  </a:lnTo>
                  <a:lnTo>
                    <a:pt x="66" y="141"/>
                  </a:lnTo>
                  <a:lnTo>
                    <a:pt x="63" y="140"/>
                  </a:lnTo>
                  <a:lnTo>
                    <a:pt x="61" y="141"/>
                  </a:lnTo>
                  <a:lnTo>
                    <a:pt x="59" y="144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4" y="154"/>
                  </a:lnTo>
                  <a:lnTo>
                    <a:pt x="50" y="158"/>
                  </a:lnTo>
                  <a:lnTo>
                    <a:pt x="46" y="163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7" y="165"/>
                  </a:lnTo>
                  <a:lnTo>
                    <a:pt x="36" y="167"/>
                  </a:lnTo>
                  <a:lnTo>
                    <a:pt x="34" y="170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27" y="172"/>
                  </a:lnTo>
                  <a:lnTo>
                    <a:pt x="24" y="174"/>
                  </a:lnTo>
                  <a:lnTo>
                    <a:pt x="23" y="177"/>
                  </a:lnTo>
                  <a:lnTo>
                    <a:pt x="23" y="180"/>
                  </a:lnTo>
                  <a:lnTo>
                    <a:pt x="23" y="180"/>
                  </a:lnTo>
                  <a:lnTo>
                    <a:pt x="22" y="182"/>
                  </a:lnTo>
                  <a:lnTo>
                    <a:pt x="19" y="185"/>
                  </a:lnTo>
                  <a:lnTo>
                    <a:pt x="12" y="185"/>
                  </a:lnTo>
                  <a:lnTo>
                    <a:pt x="12" y="185"/>
                  </a:lnTo>
                  <a:lnTo>
                    <a:pt x="9" y="187"/>
                  </a:lnTo>
                  <a:lnTo>
                    <a:pt x="7" y="190"/>
                  </a:lnTo>
                  <a:lnTo>
                    <a:pt x="6" y="194"/>
                  </a:lnTo>
                  <a:lnTo>
                    <a:pt x="5" y="195"/>
                  </a:lnTo>
                  <a:lnTo>
                    <a:pt x="5" y="195"/>
                  </a:lnTo>
                  <a:lnTo>
                    <a:pt x="3" y="198"/>
                  </a:lnTo>
                  <a:lnTo>
                    <a:pt x="2" y="199"/>
                  </a:lnTo>
                  <a:lnTo>
                    <a:pt x="5" y="205"/>
                  </a:lnTo>
                  <a:lnTo>
                    <a:pt x="5" y="205"/>
                  </a:lnTo>
                  <a:lnTo>
                    <a:pt x="6" y="208"/>
                  </a:lnTo>
                  <a:lnTo>
                    <a:pt x="6" y="211"/>
                  </a:lnTo>
                  <a:lnTo>
                    <a:pt x="6" y="214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10" y="224"/>
                  </a:lnTo>
                  <a:lnTo>
                    <a:pt x="10" y="228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5" y="246"/>
                  </a:lnTo>
                  <a:lnTo>
                    <a:pt x="5" y="249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7" y="252"/>
                  </a:lnTo>
                  <a:lnTo>
                    <a:pt x="12" y="254"/>
                  </a:lnTo>
                  <a:lnTo>
                    <a:pt x="16" y="256"/>
                  </a:lnTo>
                  <a:lnTo>
                    <a:pt x="20" y="256"/>
                  </a:lnTo>
                  <a:lnTo>
                    <a:pt x="20" y="256"/>
                  </a:lnTo>
                  <a:lnTo>
                    <a:pt x="23" y="258"/>
                  </a:lnTo>
                  <a:lnTo>
                    <a:pt x="24" y="259"/>
                  </a:lnTo>
                  <a:lnTo>
                    <a:pt x="27" y="262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33" y="262"/>
                  </a:lnTo>
                  <a:lnTo>
                    <a:pt x="36" y="264"/>
                  </a:lnTo>
                  <a:lnTo>
                    <a:pt x="40" y="265"/>
                  </a:lnTo>
                  <a:lnTo>
                    <a:pt x="47" y="266"/>
                  </a:lnTo>
                  <a:lnTo>
                    <a:pt x="47" y="266"/>
                  </a:lnTo>
                  <a:lnTo>
                    <a:pt x="59" y="264"/>
                  </a:lnTo>
                  <a:lnTo>
                    <a:pt x="73" y="259"/>
                  </a:lnTo>
                  <a:lnTo>
                    <a:pt x="87" y="256"/>
                  </a:lnTo>
                  <a:lnTo>
                    <a:pt x="97" y="255"/>
                  </a:lnTo>
                  <a:lnTo>
                    <a:pt x="97" y="255"/>
                  </a:lnTo>
                  <a:lnTo>
                    <a:pt x="106" y="254"/>
                  </a:lnTo>
                  <a:lnTo>
                    <a:pt x="111" y="252"/>
                  </a:lnTo>
                  <a:lnTo>
                    <a:pt x="111" y="252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5" y="238"/>
                  </a:lnTo>
                  <a:lnTo>
                    <a:pt x="133" y="234"/>
                  </a:lnTo>
                  <a:lnTo>
                    <a:pt x="140" y="229"/>
                  </a:lnTo>
                  <a:lnTo>
                    <a:pt x="144" y="224"/>
                  </a:lnTo>
                  <a:lnTo>
                    <a:pt x="144" y="2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79" name="Freeform 275">
              <a:extLst>
                <a:ext uri="{FF2B5EF4-FFF2-40B4-BE49-F238E27FC236}">
                  <a16:creationId xmlns:a16="http://schemas.microsoft.com/office/drawing/2014/main" id="{1D80B72E-3674-085D-4E3B-B57365568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798" y="3584645"/>
              <a:ext cx="498687" cy="402501"/>
            </a:xfrm>
            <a:custGeom>
              <a:avLst/>
              <a:gdLst/>
              <a:ahLst/>
              <a:cxnLst>
                <a:cxn ang="0">
                  <a:pos x="173" y="54"/>
                </a:cxn>
                <a:cxn ang="0">
                  <a:pos x="159" y="51"/>
                </a:cxn>
                <a:cxn ang="0">
                  <a:pos x="135" y="33"/>
                </a:cxn>
                <a:cxn ang="0">
                  <a:pos x="99" y="10"/>
                </a:cxn>
                <a:cxn ang="0">
                  <a:pos x="83" y="2"/>
                </a:cxn>
                <a:cxn ang="0">
                  <a:pos x="71" y="2"/>
                </a:cxn>
                <a:cxn ang="0">
                  <a:pos x="61" y="5"/>
                </a:cxn>
                <a:cxn ang="0">
                  <a:pos x="45" y="7"/>
                </a:cxn>
                <a:cxn ang="0">
                  <a:pos x="37" y="16"/>
                </a:cxn>
                <a:cxn ang="0">
                  <a:pos x="42" y="19"/>
                </a:cxn>
                <a:cxn ang="0">
                  <a:pos x="51" y="29"/>
                </a:cxn>
                <a:cxn ang="0">
                  <a:pos x="48" y="33"/>
                </a:cxn>
                <a:cxn ang="0">
                  <a:pos x="41" y="37"/>
                </a:cxn>
                <a:cxn ang="0">
                  <a:pos x="31" y="40"/>
                </a:cxn>
                <a:cxn ang="0">
                  <a:pos x="29" y="46"/>
                </a:cxn>
                <a:cxn ang="0">
                  <a:pos x="18" y="51"/>
                </a:cxn>
                <a:cxn ang="0">
                  <a:pos x="1" y="44"/>
                </a:cxn>
                <a:cxn ang="0">
                  <a:pos x="0" y="54"/>
                </a:cxn>
                <a:cxn ang="0">
                  <a:pos x="2" y="71"/>
                </a:cxn>
                <a:cxn ang="0">
                  <a:pos x="7" y="77"/>
                </a:cxn>
                <a:cxn ang="0">
                  <a:pos x="29" y="107"/>
                </a:cxn>
                <a:cxn ang="0">
                  <a:pos x="38" y="124"/>
                </a:cxn>
                <a:cxn ang="0">
                  <a:pos x="45" y="137"/>
                </a:cxn>
                <a:cxn ang="0">
                  <a:pos x="56" y="147"/>
                </a:cxn>
                <a:cxn ang="0">
                  <a:pos x="65" y="160"/>
                </a:cxn>
                <a:cxn ang="0">
                  <a:pos x="69" y="167"/>
                </a:cxn>
                <a:cxn ang="0">
                  <a:pos x="71" y="185"/>
                </a:cxn>
                <a:cxn ang="0">
                  <a:pos x="82" y="205"/>
                </a:cxn>
                <a:cxn ang="0">
                  <a:pos x="93" y="214"/>
                </a:cxn>
                <a:cxn ang="0">
                  <a:pos x="101" y="225"/>
                </a:cxn>
                <a:cxn ang="0">
                  <a:pos x="115" y="251"/>
                </a:cxn>
                <a:cxn ang="0">
                  <a:pos x="119" y="259"/>
                </a:cxn>
                <a:cxn ang="0">
                  <a:pos x="126" y="272"/>
                </a:cxn>
                <a:cxn ang="0">
                  <a:pos x="133" y="268"/>
                </a:cxn>
                <a:cxn ang="0">
                  <a:pos x="133" y="259"/>
                </a:cxn>
                <a:cxn ang="0">
                  <a:pos x="140" y="253"/>
                </a:cxn>
                <a:cxn ang="0">
                  <a:pos x="145" y="253"/>
                </a:cxn>
                <a:cxn ang="0">
                  <a:pos x="152" y="255"/>
                </a:cxn>
                <a:cxn ang="0">
                  <a:pos x="172" y="256"/>
                </a:cxn>
                <a:cxn ang="0">
                  <a:pos x="189" y="259"/>
                </a:cxn>
                <a:cxn ang="0">
                  <a:pos x="197" y="262"/>
                </a:cxn>
                <a:cxn ang="0">
                  <a:pos x="204" y="256"/>
                </a:cxn>
                <a:cxn ang="0">
                  <a:pos x="217" y="243"/>
                </a:cxn>
                <a:cxn ang="0">
                  <a:pos x="234" y="234"/>
                </a:cxn>
                <a:cxn ang="0">
                  <a:pos x="261" y="232"/>
                </a:cxn>
                <a:cxn ang="0">
                  <a:pos x="325" y="212"/>
                </a:cxn>
                <a:cxn ang="0">
                  <a:pos x="332" y="195"/>
                </a:cxn>
                <a:cxn ang="0">
                  <a:pos x="337" y="175"/>
                </a:cxn>
                <a:cxn ang="0">
                  <a:pos x="328" y="167"/>
                </a:cxn>
                <a:cxn ang="0">
                  <a:pos x="288" y="162"/>
                </a:cxn>
                <a:cxn ang="0">
                  <a:pos x="278" y="151"/>
                </a:cxn>
                <a:cxn ang="0">
                  <a:pos x="273" y="141"/>
                </a:cxn>
                <a:cxn ang="0">
                  <a:pos x="266" y="135"/>
                </a:cxn>
                <a:cxn ang="0">
                  <a:pos x="256" y="125"/>
                </a:cxn>
                <a:cxn ang="0">
                  <a:pos x="250" y="117"/>
                </a:cxn>
                <a:cxn ang="0">
                  <a:pos x="247" y="108"/>
                </a:cxn>
                <a:cxn ang="0">
                  <a:pos x="247" y="100"/>
                </a:cxn>
                <a:cxn ang="0">
                  <a:pos x="240" y="91"/>
                </a:cxn>
                <a:cxn ang="0">
                  <a:pos x="224" y="71"/>
                </a:cxn>
                <a:cxn ang="0">
                  <a:pos x="209" y="64"/>
                </a:cxn>
              </a:cxnLst>
              <a:rect l="0" t="0" r="r" b="b"/>
              <a:pathLst>
                <a:path w="337" h="272">
                  <a:moveTo>
                    <a:pt x="202" y="57"/>
                  </a:moveTo>
                  <a:lnTo>
                    <a:pt x="202" y="57"/>
                  </a:lnTo>
                  <a:lnTo>
                    <a:pt x="173" y="54"/>
                  </a:lnTo>
                  <a:lnTo>
                    <a:pt x="173" y="54"/>
                  </a:lnTo>
                  <a:lnTo>
                    <a:pt x="163" y="53"/>
                  </a:lnTo>
                  <a:lnTo>
                    <a:pt x="159" y="51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35" y="33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99" y="10"/>
                  </a:lnTo>
                  <a:lnTo>
                    <a:pt x="91" y="5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78" y="0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66" y="2"/>
                  </a:lnTo>
                  <a:lnTo>
                    <a:pt x="64" y="3"/>
                  </a:lnTo>
                  <a:lnTo>
                    <a:pt x="61" y="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45" y="7"/>
                  </a:lnTo>
                  <a:lnTo>
                    <a:pt x="39" y="12"/>
                  </a:lnTo>
                  <a:lnTo>
                    <a:pt x="37" y="14"/>
                  </a:lnTo>
                  <a:lnTo>
                    <a:pt x="37" y="16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42" y="19"/>
                  </a:lnTo>
                  <a:lnTo>
                    <a:pt x="46" y="23"/>
                  </a:lnTo>
                  <a:lnTo>
                    <a:pt x="49" y="27"/>
                  </a:lnTo>
                  <a:lnTo>
                    <a:pt x="51" y="29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8" y="33"/>
                  </a:lnTo>
                  <a:lnTo>
                    <a:pt x="45" y="34"/>
                  </a:lnTo>
                  <a:lnTo>
                    <a:pt x="44" y="37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34" y="39"/>
                  </a:lnTo>
                  <a:lnTo>
                    <a:pt x="31" y="40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29" y="46"/>
                  </a:lnTo>
                  <a:lnTo>
                    <a:pt x="27" y="49"/>
                  </a:lnTo>
                  <a:lnTo>
                    <a:pt x="22" y="51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11" y="49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4" y="74"/>
                  </a:lnTo>
                  <a:lnTo>
                    <a:pt x="7" y="77"/>
                  </a:lnTo>
                  <a:lnTo>
                    <a:pt x="15" y="88"/>
                  </a:lnTo>
                  <a:lnTo>
                    <a:pt x="15" y="88"/>
                  </a:lnTo>
                  <a:lnTo>
                    <a:pt x="29" y="107"/>
                  </a:lnTo>
                  <a:lnTo>
                    <a:pt x="35" y="117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39" y="128"/>
                  </a:lnTo>
                  <a:lnTo>
                    <a:pt x="41" y="133"/>
                  </a:lnTo>
                  <a:lnTo>
                    <a:pt x="45" y="137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6" y="147"/>
                  </a:lnTo>
                  <a:lnTo>
                    <a:pt x="59" y="151"/>
                  </a:lnTo>
                  <a:lnTo>
                    <a:pt x="62" y="157"/>
                  </a:lnTo>
                  <a:lnTo>
                    <a:pt x="65" y="160"/>
                  </a:lnTo>
                  <a:lnTo>
                    <a:pt x="65" y="160"/>
                  </a:lnTo>
                  <a:lnTo>
                    <a:pt x="68" y="162"/>
                  </a:lnTo>
                  <a:lnTo>
                    <a:pt x="69" y="167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71" y="185"/>
                  </a:lnTo>
                  <a:lnTo>
                    <a:pt x="72" y="192"/>
                  </a:lnTo>
                  <a:lnTo>
                    <a:pt x="76" y="199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8" y="208"/>
                  </a:lnTo>
                  <a:lnTo>
                    <a:pt x="93" y="214"/>
                  </a:lnTo>
                  <a:lnTo>
                    <a:pt x="98" y="219"/>
                  </a:lnTo>
                  <a:lnTo>
                    <a:pt x="101" y="225"/>
                  </a:lnTo>
                  <a:lnTo>
                    <a:pt x="101" y="225"/>
                  </a:lnTo>
                  <a:lnTo>
                    <a:pt x="108" y="239"/>
                  </a:lnTo>
                  <a:lnTo>
                    <a:pt x="115" y="251"/>
                  </a:lnTo>
                  <a:lnTo>
                    <a:pt x="115" y="251"/>
                  </a:lnTo>
                  <a:lnTo>
                    <a:pt x="118" y="253"/>
                  </a:lnTo>
                  <a:lnTo>
                    <a:pt x="119" y="256"/>
                  </a:lnTo>
                  <a:lnTo>
                    <a:pt x="119" y="259"/>
                  </a:lnTo>
                  <a:lnTo>
                    <a:pt x="120" y="262"/>
                  </a:lnTo>
                  <a:lnTo>
                    <a:pt x="120" y="262"/>
                  </a:lnTo>
                  <a:lnTo>
                    <a:pt x="126" y="272"/>
                  </a:lnTo>
                  <a:lnTo>
                    <a:pt x="126" y="272"/>
                  </a:lnTo>
                  <a:lnTo>
                    <a:pt x="133" y="268"/>
                  </a:lnTo>
                  <a:lnTo>
                    <a:pt x="133" y="268"/>
                  </a:lnTo>
                  <a:lnTo>
                    <a:pt x="133" y="263"/>
                  </a:lnTo>
                  <a:lnTo>
                    <a:pt x="133" y="261"/>
                  </a:lnTo>
                  <a:lnTo>
                    <a:pt x="133" y="259"/>
                  </a:lnTo>
                  <a:lnTo>
                    <a:pt x="133" y="259"/>
                  </a:lnTo>
                  <a:lnTo>
                    <a:pt x="136" y="255"/>
                  </a:lnTo>
                  <a:lnTo>
                    <a:pt x="140" y="253"/>
                  </a:lnTo>
                  <a:lnTo>
                    <a:pt x="140" y="253"/>
                  </a:lnTo>
                  <a:lnTo>
                    <a:pt x="142" y="253"/>
                  </a:lnTo>
                  <a:lnTo>
                    <a:pt x="145" y="253"/>
                  </a:lnTo>
                  <a:lnTo>
                    <a:pt x="147" y="255"/>
                  </a:lnTo>
                  <a:lnTo>
                    <a:pt x="152" y="255"/>
                  </a:lnTo>
                  <a:lnTo>
                    <a:pt x="152" y="255"/>
                  </a:lnTo>
                  <a:lnTo>
                    <a:pt x="163" y="255"/>
                  </a:lnTo>
                  <a:lnTo>
                    <a:pt x="172" y="256"/>
                  </a:lnTo>
                  <a:lnTo>
                    <a:pt x="172" y="256"/>
                  </a:lnTo>
                  <a:lnTo>
                    <a:pt x="175" y="258"/>
                  </a:lnTo>
                  <a:lnTo>
                    <a:pt x="182" y="258"/>
                  </a:lnTo>
                  <a:lnTo>
                    <a:pt x="189" y="259"/>
                  </a:lnTo>
                  <a:lnTo>
                    <a:pt x="194" y="261"/>
                  </a:lnTo>
                  <a:lnTo>
                    <a:pt x="194" y="261"/>
                  </a:lnTo>
                  <a:lnTo>
                    <a:pt x="197" y="262"/>
                  </a:lnTo>
                  <a:lnTo>
                    <a:pt x="200" y="262"/>
                  </a:lnTo>
                  <a:lnTo>
                    <a:pt x="203" y="261"/>
                  </a:lnTo>
                  <a:lnTo>
                    <a:pt x="204" y="256"/>
                  </a:lnTo>
                  <a:lnTo>
                    <a:pt x="204" y="256"/>
                  </a:lnTo>
                  <a:lnTo>
                    <a:pt x="210" y="251"/>
                  </a:lnTo>
                  <a:lnTo>
                    <a:pt x="217" y="243"/>
                  </a:lnTo>
                  <a:lnTo>
                    <a:pt x="230" y="235"/>
                  </a:lnTo>
                  <a:lnTo>
                    <a:pt x="230" y="235"/>
                  </a:lnTo>
                  <a:lnTo>
                    <a:pt x="234" y="234"/>
                  </a:lnTo>
                  <a:lnTo>
                    <a:pt x="243" y="234"/>
                  </a:lnTo>
                  <a:lnTo>
                    <a:pt x="253" y="234"/>
                  </a:lnTo>
                  <a:lnTo>
                    <a:pt x="261" y="232"/>
                  </a:lnTo>
                  <a:lnTo>
                    <a:pt x="261" y="232"/>
                  </a:lnTo>
                  <a:lnTo>
                    <a:pt x="295" y="222"/>
                  </a:lnTo>
                  <a:lnTo>
                    <a:pt x="325" y="212"/>
                  </a:lnTo>
                  <a:lnTo>
                    <a:pt x="325" y="212"/>
                  </a:lnTo>
                  <a:lnTo>
                    <a:pt x="328" y="207"/>
                  </a:lnTo>
                  <a:lnTo>
                    <a:pt x="332" y="195"/>
                  </a:lnTo>
                  <a:lnTo>
                    <a:pt x="337" y="178"/>
                  </a:lnTo>
                  <a:lnTo>
                    <a:pt x="337" y="178"/>
                  </a:lnTo>
                  <a:lnTo>
                    <a:pt x="337" y="175"/>
                  </a:lnTo>
                  <a:lnTo>
                    <a:pt x="334" y="171"/>
                  </a:lnTo>
                  <a:lnTo>
                    <a:pt x="331" y="168"/>
                  </a:lnTo>
                  <a:lnTo>
                    <a:pt x="328" y="167"/>
                  </a:lnTo>
                  <a:lnTo>
                    <a:pt x="328" y="167"/>
                  </a:lnTo>
                  <a:lnTo>
                    <a:pt x="308" y="165"/>
                  </a:lnTo>
                  <a:lnTo>
                    <a:pt x="288" y="162"/>
                  </a:lnTo>
                  <a:lnTo>
                    <a:pt x="288" y="162"/>
                  </a:lnTo>
                  <a:lnTo>
                    <a:pt x="283" y="157"/>
                  </a:lnTo>
                  <a:lnTo>
                    <a:pt x="278" y="151"/>
                  </a:lnTo>
                  <a:lnTo>
                    <a:pt x="276" y="145"/>
                  </a:lnTo>
                  <a:lnTo>
                    <a:pt x="276" y="145"/>
                  </a:lnTo>
                  <a:lnTo>
                    <a:pt x="273" y="141"/>
                  </a:lnTo>
                  <a:lnTo>
                    <a:pt x="270" y="135"/>
                  </a:lnTo>
                  <a:lnTo>
                    <a:pt x="270" y="135"/>
                  </a:lnTo>
                  <a:lnTo>
                    <a:pt x="266" y="135"/>
                  </a:lnTo>
                  <a:lnTo>
                    <a:pt x="263" y="134"/>
                  </a:lnTo>
                  <a:lnTo>
                    <a:pt x="258" y="131"/>
                  </a:lnTo>
                  <a:lnTo>
                    <a:pt x="256" y="125"/>
                  </a:lnTo>
                  <a:lnTo>
                    <a:pt x="256" y="125"/>
                  </a:lnTo>
                  <a:lnTo>
                    <a:pt x="253" y="123"/>
                  </a:lnTo>
                  <a:lnTo>
                    <a:pt x="250" y="117"/>
                  </a:lnTo>
                  <a:lnTo>
                    <a:pt x="247" y="113"/>
                  </a:lnTo>
                  <a:lnTo>
                    <a:pt x="247" y="110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8" y="104"/>
                  </a:lnTo>
                  <a:lnTo>
                    <a:pt x="247" y="100"/>
                  </a:lnTo>
                  <a:lnTo>
                    <a:pt x="244" y="96"/>
                  </a:lnTo>
                  <a:lnTo>
                    <a:pt x="240" y="91"/>
                  </a:lnTo>
                  <a:lnTo>
                    <a:pt x="240" y="91"/>
                  </a:lnTo>
                  <a:lnTo>
                    <a:pt x="230" y="81"/>
                  </a:lnTo>
                  <a:lnTo>
                    <a:pt x="226" y="77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1" y="66"/>
                  </a:lnTo>
                  <a:lnTo>
                    <a:pt x="209" y="64"/>
                  </a:lnTo>
                  <a:lnTo>
                    <a:pt x="202" y="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0" name="Freeform 276">
              <a:extLst>
                <a:ext uri="{FF2B5EF4-FFF2-40B4-BE49-F238E27FC236}">
                  <a16:creationId xmlns:a16="http://schemas.microsoft.com/office/drawing/2014/main" id="{8EBF088F-8E60-5277-ECA5-F6DA312D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698" y="3769619"/>
              <a:ext cx="189412" cy="213089"/>
            </a:xfrm>
            <a:custGeom>
              <a:avLst/>
              <a:gdLst/>
              <a:ahLst/>
              <a:cxnLst>
                <a:cxn ang="0">
                  <a:pos x="64" y="16"/>
                </a:cxn>
                <a:cxn ang="0">
                  <a:pos x="48" y="42"/>
                </a:cxn>
                <a:cxn ang="0">
                  <a:pos x="51" y="42"/>
                </a:cxn>
                <a:cxn ang="0">
                  <a:pos x="54" y="43"/>
                </a:cxn>
                <a:cxn ang="0">
                  <a:pos x="60" y="50"/>
                </a:cxn>
                <a:cxn ang="0">
                  <a:pos x="60" y="53"/>
                </a:cxn>
                <a:cxn ang="0">
                  <a:pos x="51" y="82"/>
                </a:cxn>
                <a:cxn ang="0">
                  <a:pos x="48" y="87"/>
                </a:cxn>
                <a:cxn ang="0">
                  <a:pos x="0" y="103"/>
                </a:cxn>
                <a:cxn ang="0">
                  <a:pos x="20" y="144"/>
                </a:cxn>
                <a:cxn ang="0">
                  <a:pos x="24" y="141"/>
                </a:cxn>
                <a:cxn ang="0">
                  <a:pos x="30" y="140"/>
                </a:cxn>
                <a:cxn ang="0">
                  <a:pos x="44" y="138"/>
                </a:cxn>
                <a:cxn ang="0">
                  <a:pos x="50" y="137"/>
                </a:cxn>
                <a:cxn ang="0">
                  <a:pos x="53" y="136"/>
                </a:cxn>
                <a:cxn ang="0">
                  <a:pos x="53" y="128"/>
                </a:cxn>
                <a:cxn ang="0">
                  <a:pos x="55" y="124"/>
                </a:cxn>
                <a:cxn ang="0">
                  <a:pos x="65" y="123"/>
                </a:cxn>
                <a:cxn ang="0">
                  <a:pos x="74" y="121"/>
                </a:cxn>
                <a:cxn ang="0">
                  <a:pos x="75" y="120"/>
                </a:cxn>
                <a:cxn ang="0">
                  <a:pos x="80" y="110"/>
                </a:cxn>
                <a:cxn ang="0">
                  <a:pos x="84" y="107"/>
                </a:cxn>
                <a:cxn ang="0">
                  <a:pos x="94" y="104"/>
                </a:cxn>
                <a:cxn ang="0">
                  <a:pos x="94" y="101"/>
                </a:cxn>
                <a:cxn ang="0">
                  <a:pos x="94" y="90"/>
                </a:cxn>
                <a:cxn ang="0">
                  <a:pos x="98" y="82"/>
                </a:cxn>
                <a:cxn ang="0">
                  <a:pos x="100" y="80"/>
                </a:cxn>
                <a:cxn ang="0">
                  <a:pos x="108" y="77"/>
                </a:cxn>
                <a:cxn ang="0">
                  <a:pos x="112" y="72"/>
                </a:cxn>
                <a:cxn ang="0">
                  <a:pos x="114" y="69"/>
                </a:cxn>
                <a:cxn ang="0">
                  <a:pos x="125" y="53"/>
                </a:cxn>
                <a:cxn ang="0">
                  <a:pos x="128" y="49"/>
                </a:cxn>
                <a:cxn ang="0">
                  <a:pos x="127" y="45"/>
                </a:cxn>
                <a:cxn ang="0">
                  <a:pos x="125" y="45"/>
                </a:cxn>
                <a:cxn ang="0">
                  <a:pos x="117" y="36"/>
                </a:cxn>
                <a:cxn ang="0">
                  <a:pos x="111" y="27"/>
                </a:cxn>
                <a:cxn ang="0">
                  <a:pos x="101" y="25"/>
                </a:cxn>
                <a:cxn ang="0">
                  <a:pos x="88" y="20"/>
                </a:cxn>
                <a:cxn ang="0">
                  <a:pos x="84" y="17"/>
                </a:cxn>
                <a:cxn ang="0">
                  <a:pos x="78" y="10"/>
                </a:cxn>
                <a:cxn ang="0">
                  <a:pos x="70" y="3"/>
                </a:cxn>
              </a:cxnLst>
              <a:rect l="0" t="0" r="r" b="b"/>
              <a:pathLst>
                <a:path w="128" h="144">
                  <a:moveTo>
                    <a:pt x="64" y="3"/>
                  </a:moveTo>
                  <a:lnTo>
                    <a:pt x="64" y="16"/>
                  </a:lnTo>
                  <a:lnTo>
                    <a:pt x="54" y="29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54" y="43"/>
                  </a:lnTo>
                  <a:lnTo>
                    <a:pt x="57" y="46"/>
                  </a:lnTo>
                  <a:lnTo>
                    <a:pt x="60" y="50"/>
                  </a:lnTo>
                  <a:lnTo>
                    <a:pt x="60" y="53"/>
                  </a:lnTo>
                  <a:lnTo>
                    <a:pt x="60" y="53"/>
                  </a:lnTo>
                  <a:lnTo>
                    <a:pt x="55" y="70"/>
                  </a:lnTo>
                  <a:lnTo>
                    <a:pt x="51" y="82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1" y="9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4" y="141"/>
                  </a:lnTo>
                  <a:lnTo>
                    <a:pt x="24" y="141"/>
                  </a:lnTo>
                  <a:lnTo>
                    <a:pt x="30" y="140"/>
                  </a:lnTo>
                  <a:lnTo>
                    <a:pt x="37" y="138"/>
                  </a:lnTo>
                  <a:lnTo>
                    <a:pt x="44" y="138"/>
                  </a:lnTo>
                  <a:lnTo>
                    <a:pt x="50" y="137"/>
                  </a:lnTo>
                  <a:lnTo>
                    <a:pt x="50" y="137"/>
                  </a:lnTo>
                  <a:lnTo>
                    <a:pt x="51" y="137"/>
                  </a:lnTo>
                  <a:lnTo>
                    <a:pt x="53" y="136"/>
                  </a:lnTo>
                  <a:lnTo>
                    <a:pt x="53" y="133"/>
                  </a:lnTo>
                  <a:lnTo>
                    <a:pt x="53" y="128"/>
                  </a:lnTo>
                  <a:lnTo>
                    <a:pt x="55" y="124"/>
                  </a:lnTo>
                  <a:lnTo>
                    <a:pt x="55" y="124"/>
                  </a:lnTo>
                  <a:lnTo>
                    <a:pt x="61" y="123"/>
                  </a:lnTo>
                  <a:lnTo>
                    <a:pt x="65" y="123"/>
                  </a:lnTo>
                  <a:lnTo>
                    <a:pt x="70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5" y="120"/>
                  </a:lnTo>
                  <a:lnTo>
                    <a:pt x="78" y="114"/>
                  </a:lnTo>
                  <a:lnTo>
                    <a:pt x="80" y="110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91" y="106"/>
                  </a:lnTo>
                  <a:lnTo>
                    <a:pt x="94" y="104"/>
                  </a:lnTo>
                  <a:lnTo>
                    <a:pt x="94" y="101"/>
                  </a:lnTo>
                  <a:lnTo>
                    <a:pt x="94" y="101"/>
                  </a:lnTo>
                  <a:lnTo>
                    <a:pt x="94" y="97"/>
                  </a:lnTo>
                  <a:lnTo>
                    <a:pt x="94" y="90"/>
                  </a:lnTo>
                  <a:lnTo>
                    <a:pt x="97" y="83"/>
                  </a:lnTo>
                  <a:lnTo>
                    <a:pt x="98" y="82"/>
                  </a:lnTo>
                  <a:lnTo>
                    <a:pt x="100" y="80"/>
                  </a:lnTo>
                  <a:lnTo>
                    <a:pt x="100" y="80"/>
                  </a:lnTo>
                  <a:lnTo>
                    <a:pt x="104" y="79"/>
                  </a:lnTo>
                  <a:lnTo>
                    <a:pt x="108" y="77"/>
                  </a:lnTo>
                  <a:lnTo>
                    <a:pt x="111" y="74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14" y="69"/>
                  </a:lnTo>
                  <a:lnTo>
                    <a:pt x="118" y="63"/>
                  </a:lnTo>
                  <a:lnTo>
                    <a:pt x="125" y="53"/>
                  </a:lnTo>
                  <a:lnTo>
                    <a:pt x="125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5"/>
                  </a:lnTo>
                  <a:lnTo>
                    <a:pt x="125" y="45"/>
                  </a:lnTo>
                  <a:lnTo>
                    <a:pt x="125" y="45"/>
                  </a:lnTo>
                  <a:lnTo>
                    <a:pt x="121" y="42"/>
                  </a:lnTo>
                  <a:lnTo>
                    <a:pt x="117" y="36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08" y="25"/>
                  </a:lnTo>
                  <a:lnTo>
                    <a:pt x="101" y="25"/>
                  </a:lnTo>
                  <a:lnTo>
                    <a:pt x="92" y="22"/>
                  </a:lnTo>
                  <a:lnTo>
                    <a:pt x="88" y="20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81" y="13"/>
                  </a:lnTo>
                  <a:lnTo>
                    <a:pt x="78" y="10"/>
                  </a:lnTo>
                  <a:lnTo>
                    <a:pt x="75" y="0"/>
                  </a:lnTo>
                  <a:lnTo>
                    <a:pt x="70" y="3"/>
                  </a:lnTo>
                  <a:lnTo>
                    <a:pt x="64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1" name="Freeform 277">
              <a:extLst>
                <a:ext uri="{FF2B5EF4-FFF2-40B4-BE49-F238E27FC236}">
                  <a16:creationId xmlns:a16="http://schemas.microsoft.com/office/drawing/2014/main" id="{D1C3DCA8-C749-FE79-1437-0F167C6C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623" y="3747421"/>
              <a:ext cx="25157" cy="36995"/>
            </a:xfrm>
            <a:custGeom>
              <a:avLst/>
              <a:gdLst/>
              <a:ahLst/>
              <a:cxnLst>
                <a:cxn ang="0">
                  <a:pos x="14" y="25"/>
                </a:cxn>
                <a:cxn ang="0">
                  <a:pos x="14" y="25"/>
                </a:cxn>
                <a:cxn ang="0">
                  <a:pos x="14" y="23"/>
                </a:cxn>
                <a:cxn ang="0">
                  <a:pos x="14" y="20"/>
                </a:cxn>
                <a:cxn ang="0">
                  <a:pos x="14" y="20"/>
                </a:cxn>
                <a:cxn ang="0">
                  <a:pos x="15" y="15"/>
                </a:cxn>
                <a:cxn ang="0">
                  <a:pos x="17" y="8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4" y="5"/>
                </a:cxn>
                <a:cxn ang="0">
                  <a:pos x="2" y="11"/>
                </a:cxn>
                <a:cxn ang="0">
                  <a:pos x="1" y="15"/>
                </a:cxn>
                <a:cxn ang="0">
                  <a:pos x="1" y="15"/>
                </a:cxn>
                <a:cxn ang="0">
                  <a:pos x="1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21"/>
                </a:cxn>
                <a:cxn ang="0">
                  <a:pos x="7" y="24"/>
                </a:cxn>
                <a:cxn ang="0">
                  <a:pos x="10" y="25"/>
                </a:cxn>
                <a:cxn ang="0">
                  <a:pos x="14" y="25"/>
                </a:cxn>
                <a:cxn ang="0">
                  <a:pos x="14" y="25"/>
                </a:cxn>
              </a:cxnLst>
              <a:rect l="0" t="0" r="r" b="b"/>
              <a:pathLst>
                <a:path w="17" h="25">
                  <a:moveTo>
                    <a:pt x="14" y="25"/>
                  </a:moveTo>
                  <a:lnTo>
                    <a:pt x="14" y="25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5" y="15"/>
                  </a:lnTo>
                  <a:lnTo>
                    <a:pt x="17" y="8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4" y="5"/>
                  </a:lnTo>
                  <a:lnTo>
                    <a:pt x="2" y="11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21"/>
                  </a:lnTo>
                  <a:lnTo>
                    <a:pt x="7" y="24"/>
                  </a:lnTo>
                  <a:lnTo>
                    <a:pt x="10" y="25"/>
                  </a:lnTo>
                  <a:lnTo>
                    <a:pt x="14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2" name="Freeform 278">
              <a:extLst>
                <a:ext uri="{FF2B5EF4-FFF2-40B4-BE49-F238E27FC236}">
                  <a16:creationId xmlns:a16="http://schemas.microsoft.com/office/drawing/2014/main" id="{0F9549B7-FDCE-B600-F128-7C9374D9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4219" y="3741502"/>
              <a:ext cx="112464" cy="90267"/>
            </a:xfrm>
            <a:custGeom>
              <a:avLst/>
              <a:gdLst/>
              <a:ahLst/>
              <a:cxnLst>
                <a:cxn ang="0">
                  <a:pos x="12" y="56"/>
                </a:cxn>
                <a:cxn ang="0">
                  <a:pos x="12" y="56"/>
                </a:cxn>
                <a:cxn ang="0">
                  <a:pos x="28" y="59"/>
                </a:cxn>
                <a:cxn ang="0">
                  <a:pos x="49" y="61"/>
                </a:cxn>
                <a:cxn ang="0">
                  <a:pos x="55" y="48"/>
                </a:cxn>
                <a:cxn ang="0">
                  <a:pos x="65" y="35"/>
                </a:cxn>
                <a:cxn ang="0">
                  <a:pos x="65" y="22"/>
                </a:cxn>
                <a:cxn ang="0">
                  <a:pos x="71" y="22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73" y="5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4" y="7"/>
                </a:cxn>
                <a:cxn ang="0">
                  <a:pos x="58" y="14"/>
                </a:cxn>
                <a:cxn ang="0">
                  <a:pos x="54" y="21"/>
                </a:cxn>
                <a:cxn ang="0">
                  <a:pos x="54" y="21"/>
                </a:cxn>
                <a:cxn ang="0">
                  <a:pos x="48" y="27"/>
                </a:cxn>
                <a:cxn ang="0">
                  <a:pos x="41" y="32"/>
                </a:cxn>
                <a:cxn ang="0">
                  <a:pos x="32" y="35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5" y="35"/>
                </a:cxn>
                <a:cxn ang="0">
                  <a:pos x="9" y="36"/>
                </a:cxn>
                <a:cxn ang="0">
                  <a:pos x="4" y="39"/>
                </a:cxn>
                <a:cxn ang="0">
                  <a:pos x="4" y="39"/>
                </a:cxn>
                <a:cxn ang="0">
                  <a:pos x="2" y="41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2" y="45"/>
                </a:cxn>
                <a:cxn ang="0">
                  <a:pos x="7" y="51"/>
                </a:cxn>
                <a:cxn ang="0">
                  <a:pos x="12" y="56"/>
                </a:cxn>
                <a:cxn ang="0">
                  <a:pos x="12" y="56"/>
                </a:cxn>
              </a:cxnLst>
              <a:rect l="0" t="0" r="r" b="b"/>
              <a:pathLst>
                <a:path w="76" h="61">
                  <a:moveTo>
                    <a:pt x="12" y="56"/>
                  </a:moveTo>
                  <a:lnTo>
                    <a:pt x="12" y="56"/>
                  </a:lnTo>
                  <a:lnTo>
                    <a:pt x="28" y="59"/>
                  </a:lnTo>
                  <a:lnTo>
                    <a:pt x="49" y="61"/>
                  </a:lnTo>
                  <a:lnTo>
                    <a:pt x="55" y="48"/>
                  </a:lnTo>
                  <a:lnTo>
                    <a:pt x="65" y="35"/>
                  </a:lnTo>
                  <a:lnTo>
                    <a:pt x="65" y="22"/>
                  </a:lnTo>
                  <a:lnTo>
                    <a:pt x="71" y="2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73" y="5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4" y="7"/>
                  </a:lnTo>
                  <a:lnTo>
                    <a:pt x="58" y="14"/>
                  </a:lnTo>
                  <a:lnTo>
                    <a:pt x="54" y="21"/>
                  </a:lnTo>
                  <a:lnTo>
                    <a:pt x="54" y="21"/>
                  </a:lnTo>
                  <a:lnTo>
                    <a:pt x="48" y="27"/>
                  </a:lnTo>
                  <a:lnTo>
                    <a:pt x="41" y="32"/>
                  </a:lnTo>
                  <a:lnTo>
                    <a:pt x="32" y="35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5" y="35"/>
                  </a:lnTo>
                  <a:lnTo>
                    <a:pt x="9" y="36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2" y="41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" y="45"/>
                  </a:lnTo>
                  <a:lnTo>
                    <a:pt x="7" y="51"/>
                  </a:lnTo>
                  <a:lnTo>
                    <a:pt x="12" y="56"/>
                  </a:lnTo>
                  <a:lnTo>
                    <a:pt x="12" y="5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3" name="Freeform 279">
              <a:extLst>
                <a:ext uri="{FF2B5EF4-FFF2-40B4-BE49-F238E27FC236}">
                  <a16:creationId xmlns:a16="http://schemas.microsoft.com/office/drawing/2014/main" id="{420935AB-613B-B88D-84C7-F20DA416F5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65894" y="4225391"/>
              <a:ext cx="458733" cy="140580"/>
            </a:xfrm>
            <a:custGeom>
              <a:avLst/>
              <a:gdLst/>
              <a:ahLst/>
              <a:cxnLst>
                <a:cxn ang="0">
                  <a:pos x="55" y="28"/>
                </a:cxn>
                <a:cxn ang="0">
                  <a:pos x="44" y="18"/>
                </a:cxn>
                <a:cxn ang="0">
                  <a:pos x="37" y="10"/>
                </a:cxn>
                <a:cxn ang="0">
                  <a:pos x="32" y="10"/>
                </a:cxn>
                <a:cxn ang="0">
                  <a:pos x="30" y="14"/>
                </a:cxn>
                <a:cxn ang="0">
                  <a:pos x="17" y="13"/>
                </a:cxn>
                <a:cxn ang="0">
                  <a:pos x="10" y="3"/>
                </a:cxn>
                <a:cxn ang="0">
                  <a:pos x="3" y="8"/>
                </a:cxn>
                <a:cxn ang="0">
                  <a:pos x="5" y="31"/>
                </a:cxn>
                <a:cxn ang="0">
                  <a:pos x="21" y="58"/>
                </a:cxn>
                <a:cxn ang="0">
                  <a:pos x="37" y="72"/>
                </a:cxn>
                <a:cxn ang="0">
                  <a:pos x="67" y="88"/>
                </a:cxn>
                <a:cxn ang="0">
                  <a:pos x="65" y="78"/>
                </a:cxn>
                <a:cxn ang="0">
                  <a:pos x="55" y="62"/>
                </a:cxn>
                <a:cxn ang="0">
                  <a:pos x="57" y="34"/>
                </a:cxn>
                <a:cxn ang="0">
                  <a:pos x="286" y="15"/>
                </a:cxn>
                <a:cxn ang="0">
                  <a:pos x="283" y="8"/>
                </a:cxn>
                <a:cxn ang="0">
                  <a:pos x="270" y="0"/>
                </a:cxn>
                <a:cxn ang="0">
                  <a:pos x="257" y="17"/>
                </a:cxn>
                <a:cxn ang="0">
                  <a:pos x="249" y="24"/>
                </a:cxn>
                <a:cxn ang="0">
                  <a:pos x="247" y="30"/>
                </a:cxn>
                <a:cxn ang="0">
                  <a:pos x="246" y="41"/>
                </a:cxn>
                <a:cxn ang="0">
                  <a:pos x="240" y="42"/>
                </a:cxn>
                <a:cxn ang="0">
                  <a:pos x="233" y="44"/>
                </a:cxn>
                <a:cxn ang="0">
                  <a:pos x="226" y="34"/>
                </a:cxn>
                <a:cxn ang="0">
                  <a:pos x="215" y="48"/>
                </a:cxn>
                <a:cxn ang="0">
                  <a:pos x="209" y="61"/>
                </a:cxn>
                <a:cxn ang="0">
                  <a:pos x="185" y="64"/>
                </a:cxn>
                <a:cxn ang="0">
                  <a:pos x="179" y="78"/>
                </a:cxn>
                <a:cxn ang="0">
                  <a:pos x="175" y="85"/>
                </a:cxn>
                <a:cxn ang="0">
                  <a:pos x="153" y="77"/>
                </a:cxn>
                <a:cxn ang="0">
                  <a:pos x="159" y="88"/>
                </a:cxn>
                <a:cxn ang="0">
                  <a:pos x="170" y="95"/>
                </a:cxn>
                <a:cxn ang="0">
                  <a:pos x="182" y="92"/>
                </a:cxn>
                <a:cxn ang="0">
                  <a:pos x="196" y="91"/>
                </a:cxn>
                <a:cxn ang="0">
                  <a:pos x="209" y="85"/>
                </a:cxn>
                <a:cxn ang="0">
                  <a:pos x="225" y="88"/>
                </a:cxn>
                <a:cxn ang="0">
                  <a:pos x="239" y="84"/>
                </a:cxn>
                <a:cxn ang="0">
                  <a:pos x="242" y="71"/>
                </a:cxn>
                <a:cxn ang="0">
                  <a:pos x="243" y="62"/>
                </a:cxn>
                <a:cxn ang="0">
                  <a:pos x="253" y="54"/>
                </a:cxn>
                <a:cxn ang="0">
                  <a:pos x="256" y="42"/>
                </a:cxn>
                <a:cxn ang="0">
                  <a:pos x="277" y="40"/>
                </a:cxn>
                <a:cxn ang="0">
                  <a:pos x="293" y="37"/>
                </a:cxn>
                <a:cxn ang="0">
                  <a:pos x="296" y="32"/>
                </a:cxn>
                <a:cxn ang="0">
                  <a:pos x="306" y="28"/>
                </a:cxn>
                <a:cxn ang="0">
                  <a:pos x="310" y="24"/>
                </a:cxn>
                <a:cxn ang="0">
                  <a:pos x="298" y="17"/>
                </a:cxn>
              </a:cxnLst>
              <a:rect l="0" t="0" r="r" b="b"/>
              <a:pathLst>
                <a:path w="310" h="95">
                  <a:moveTo>
                    <a:pt x="57" y="34"/>
                  </a:moveTo>
                  <a:lnTo>
                    <a:pt x="57" y="34"/>
                  </a:lnTo>
                  <a:lnTo>
                    <a:pt x="55" y="31"/>
                  </a:lnTo>
                  <a:lnTo>
                    <a:pt x="55" y="28"/>
                  </a:lnTo>
                  <a:lnTo>
                    <a:pt x="51" y="25"/>
                  </a:lnTo>
                  <a:lnTo>
                    <a:pt x="47" y="22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2" y="14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23" y="14"/>
                  </a:lnTo>
                  <a:lnTo>
                    <a:pt x="18" y="14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5" y="7"/>
                  </a:lnTo>
                  <a:lnTo>
                    <a:pt x="13" y="4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8"/>
                  </a:lnTo>
                  <a:lnTo>
                    <a:pt x="4" y="15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5" y="31"/>
                  </a:lnTo>
                  <a:lnTo>
                    <a:pt x="7" y="35"/>
                  </a:lnTo>
                  <a:lnTo>
                    <a:pt x="13" y="44"/>
                  </a:lnTo>
                  <a:lnTo>
                    <a:pt x="17" y="51"/>
                  </a:lnTo>
                  <a:lnTo>
                    <a:pt x="21" y="58"/>
                  </a:lnTo>
                  <a:lnTo>
                    <a:pt x="21" y="58"/>
                  </a:lnTo>
                  <a:lnTo>
                    <a:pt x="23" y="62"/>
                  </a:lnTo>
                  <a:lnTo>
                    <a:pt x="25" y="65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54" y="84"/>
                  </a:lnTo>
                  <a:lnTo>
                    <a:pt x="62" y="88"/>
                  </a:lnTo>
                  <a:lnTo>
                    <a:pt x="67" y="88"/>
                  </a:lnTo>
                  <a:lnTo>
                    <a:pt x="67" y="88"/>
                  </a:lnTo>
                  <a:lnTo>
                    <a:pt x="68" y="86"/>
                  </a:lnTo>
                  <a:lnTo>
                    <a:pt x="68" y="85"/>
                  </a:lnTo>
                  <a:lnTo>
                    <a:pt x="65" y="78"/>
                  </a:lnTo>
                  <a:lnTo>
                    <a:pt x="61" y="71"/>
                  </a:lnTo>
                  <a:lnTo>
                    <a:pt x="57" y="65"/>
                  </a:lnTo>
                  <a:lnTo>
                    <a:pt x="57" y="65"/>
                  </a:lnTo>
                  <a:lnTo>
                    <a:pt x="55" y="62"/>
                  </a:lnTo>
                  <a:lnTo>
                    <a:pt x="54" y="59"/>
                  </a:lnTo>
                  <a:lnTo>
                    <a:pt x="54" y="52"/>
                  </a:lnTo>
                  <a:lnTo>
                    <a:pt x="57" y="34"/>
                  </a:lnTo>
                  <a:lnTo>
                    <a:pt x="57" y="34"/>
                  </a:lnTo>
                  <a:close/>
                  <a:moveTo>
                    <a:pt x="298" y="17"/>
                  </a:moveTo>
                  <a:lnTo>
                    <a:pt x="298" y="17"/>
                  </a:lnTo>
                  <a:lnTo>
                    <a:pt x="290" y="17"/>
                  </a:lnTo>
                  <a:lnTo>
                    <a:pt x="286" y="15"/>
                  </a:lnTo>
                  <a:lnTo>
                    <a:pt x="284" y="14"/>
                  </a:lnTo>
                  <a:lnTo>
                    <a:pt x="284" y="13"/>
                  </a:lnTo>
                  <a:lnTo>
                    <a:pt x="284" y="13"/>
                  </a:lnTo>
                  <a:lnTo>
                    <a:pt x="283" y="8"/>
                  </a:lnTo>
                  <a:lnTo>
                    <a:pt x="280" y="4"/>
                  </a:lnTo>
                  <a:lnTo>
                    <a:pt x="274" y="1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66" y="3"/>
                  </a:lnTo>
                  <a:lnTo>
                    <a:pt x="262" y="7"/>
                  </a:lnTo>
                  <a:lnTo>
                    <a:pt x="259" y="11"/>
                  </a:lnTo>
                  <a:lnTo>
                    <a:pt x="257" y="17"/>
                  </a:lnTo>
                  <a:lnTo>
                    <a:pt x="257" y="17"/>
                  </a:lnTo>
                  <a:lnTo>
                    <a:pt x="256" y="20"/>
                  </a:lnTo>
                  <a:lnTo>
                    <a:pt x="252" y="21"/>
                  </a:lnTo>
                  <a:lnTo>
                    <a:pt x="249" y="24"/>
                  </a:lnTo>
                  <a:lnTo>
                    <a:pt x="249" y="25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7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8"/>
                  </a:lnTo>
                  <a:lnTo>
                    <a:pt x="246" y="41"/>
                  </a:lnTo>
                  <a:lnTo>
                    <a:pt x="246" y="41"/>
                  </a:lnTo>
                  <a:lnTo>
                    <a:pt x="246" y="41"/>
                  </a:lnTo>
                  <a:lnTo>
                    <a:pt x="243" y="41"/>
                  </a:lnTo>
                  <a:lnTo>
                    <a:pt x="240" y="42"/>
                  </a:lnTo>
                  <a:lnTo>
                    <a:pt x="239" y="44"/>
                  </a:lnTo>
                  <a:lnTo>
                    <a:pt x="234" y="45"/>
                  </a:lnTo>
                  <a:lnTo>
                    <a:pt x="234" y="45"/>
                  </a:lnTo>
                  <a:lnTo>
                    <a:pt x="233" y="44"/>
                  </a:lnTo>
                  <a:lnTo>
                    <a:pt x="232" y="41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2" y="35"/>
                  </a:lnTo>
                  <a:lnTo>
                    <a:pt x="217" y="41"/>
                  </a:lnTo>
                  <a:lnTo>
                    <a:pt x="215" y="48"/>
                  </a:lnTo>
                  <a:lnTo>
                    <a:pt x="212" y="55"/>
                  </a:lnTo>
                  <a:lnTo>
                    <a:pt x="212" y="55"/>
                  </a:lnTo>
                  <a:lnTo>
                    <a:pt x="210" y="58"/>
                  </a:lnTo>
                  <a:lnTo>
                    <a:pt x="209" y="61"/>
                  </a:lnTo>
                  <a:lnTo>
                    <a:pt x="205" y="62"/>
                  </a:lnTo>
                  <a:lnTo>
                    <a:pt x="189" y="62"/>
                  </a:lnTo>
                  <a:lnTo>
                    <a:pt x="189" y="62"/>
                  </a:lnTo>
                  <a:lnTo>
                    <a:pt x="185" y="64"/>
                  </a:lnTo>
                  <a:lnTo>
                    <a:pt x="182" y="65"/>
                  </a:lnTo>
                  <a:lnTo>
                    <a:pt x="180" y="68"/>
                  </a:lnTo>
                  <a:lnTo>
                    <a:pt x="179" y="71"/>
                  </a:lnTo>
                  <a:lnTo>
                    <a:pt x="179" y="78"/>
                  </a:lnTo>
                  <a:lnTo>
                    <a:pt x="178" y="84"/>
                  </a:lnTo>
                  <a:lnTo>
                    <a:pt x="178" y="84"/>
                  </a:lnTo>
                  <a:lnTo>
                    <a:pt x="176" y="85"/>
                  </a:lnTo>
                  <a:lnTo>
                    <a:pt x="175" y="85"/>
                  </a:lnTo>
                  <a:lnTo>
                    <a:pt x="168" y="82"/>
                  </a:lnTo>
                  <a:lnTo>
                    <a:pt x="161" y="79"/>
                  </a:lnTo>
                  <a:lnTo>
                    <a:pt x="153" y="77"/>
                  </a:lnTo>
                  <a:lnTo>
                    <a:pt x="153" y="77"/>
                  </a:lnTo>
                  <a:lnTo>
                    <a:pt x="156" y="84"/>
                  </a:lnTo>
                  <a:lnTo>
                    <a:pt x="158" y="86"/>
                  </a:lnTo>
                  <a:lnTo>
                    <a:pt x="159" y="88"/>
                  </a:lnTo>
                  <a:lnTo>
                    <a:pt x="159" y="88"/>
                  </a:lnTo>
                  <a:lnTo>
                    <a:pt x="162" y="89"/>
                  </a:lnTo>
                  <a:lnTo>
                    <a:pt x="166" y="92"/>
                  </a:lnTo>
                  <a:lnTo>
                    <a:pt x="169" y="94"/>
                  </a:lnTo>
                  <a:lnTo>
                    <a:pt x="170" y="95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6" y="92"/>
                  </a:lnTo>
                  <a:lnTo>
                    <a:pt x="182" y="92"/>
                  </a:lnTo>
                  <a:lnTo>
                    <a:pt x="188" y="92"/>
                  </a:lnTo>
                  <a:lnTo>
                    <a:pt x="193" y="92"/>
                  </a:lnTo>
                  <a:lnTo>
                    <a:pt x="193" y="92"/>
                  </a:lnTo>
                  <a:lnTo>
                    <a:pt x="196" y="91"/>
                  </a:lnTo>
                  <a:lnTo>
                    <a:pt x="200" y="88"/>
                  </a:lnTo>
                  <a:lnTo>
                    <a:pt x="203" y="86"/>
                  </a:lnTo>
                  <a:lnTo>
                    <a:pt x="209" y="85"/>
                  </a:lnTo>
                  <a:lnTo>
                    <a:pt x="209" y="85"/>
                  </a:lnTo>
                  <a:lnTo>
                    <a:pt x="215" y="86"/>
                  </a:lnTo>
                  <a:lnTo>
                    <a:pt x="217" y="89"/>
                  </a:lnTo>
                  <a:lnTo>
                    <a:pt x="219" y="89"/>
                  </a:lnTo>
                  <a:lnTo>
                    <a:pt x="225" y="88"/>
                  </a:lnTo>
                  <a:lnTo>
                    <a:pt x="225" y="88"/>
                  </a:lnTo>
                  <a:lnTo>
                    <a:pt x="230" y="86"/>
                  </a:lnTo>
                  <a:lnTo>
                    <a:pt x="236" y="85"/>
                  </a:lnTo>
                  <a:lnTo>
                    <a:pt x="239" y="84"/>
                  </a:lnTo>
                  <a:lnTo>
                    <a:pt x="239" y="79"/>
                  </a:lnTo>
                  <a:lnTo>
                    <a:pt x="239" y="79"/>
                  </a:lnTo>
                  <a:lnTo>
                    <a:pt x="239" y="74"/>
                  </a:lnTo>
                  <a:lnTo>
                    <a:pt x="242" y="71"/>
                  </a:lnTo>
                  <a:lnTo>
                    <a:pt x="243" y="68"/>
                  </a:lnTo>
                  <a:lnTo>
                    <a:pt x="243" y="64"/>
                  </a:lnTo>
                  <a:lnTo>
                    <a:pt x="243" y="64"/>
                  </a:lnTo>
                  <a:lnTo>
                    <a:pt x="243" y="62"/>
                  </a:lnTo>
                  <a:lnTo>
                    <a:pt x="244" y="61"/>
                  </a:lnTo>
                  <a:lnTo>
                    <a:pt x="249" y="58"/>
                  </a:lnTo>
                  <a:lnTo>
                    <a:pt x="252" y="55"/>
                  </a:lnTo>
                  <a:lnTo>
                    <a:pt x="253" y="54"/>
                  </a:lnTo>
                  <a:lnTo>
                    <a:pt x="253" y="49"/>
                  </a:lnTo>
                  <a:lnTo>
                    <a:pt x="253" y="49"/>
                  </a:lnTo>
                  <a:lnTo>
                    <a:pt x="253" y="45"/>
                  </a:lnTo>
                  <a:lnTo>
                    <a:pt x="256" y="42"/>
                  </a:lnTo>
                  <a:lnTo>
                    <a:pt x="259" y="41"/>
                  </a:lnTo>
                  <a:lnTo>
                    <a:pt x="262" y="40"/>
                  </a:lnTo>
                  <a:lnTo>
                    <a:pt x="270" y="40"/>
                  </a:lnTo>
                  <a:lnTo>
                    <a:pt x="277" y="40"/>
                  </a:lnTo>
                  <a:lnTo>
                    <a:pt x="277" y="40"/>
                  </a:lnTo>
                  <a:lnTo>
                    <a:pt x="286" y="41"/>
                  </a:lnTo>
                  <a:lnTo>
                    <a:pt x="286" y="41"/>
                  </a:lnTo>
                  <a:lnTo>
                    <a:pt x="293" y="37"/>
                  </a:lnTo>
                  <a:lnTo>
                    <a:pt x="296" y="34"/>
                  </a:lnTo>
                  <a:lnTo>
                    <a:pt x="296" y="32"/>
                  </a:lnTo>
                  <a:lnTo>
                    <a:pt x="296" y="32"/>
                  </a:lnTo>
                  <a:lnTo>
                    <a:pt x="296" y="32"/>
                  </a:lnTo>
                  <a:lnTo>
                    <a:pt x="294" y="31"/>
                  </a:lnTo>
                  <a:lnTo>
                    <a:pt x="296" y="30"/>
                  </a:lnTo>
                  <a:lnTo>
                    <a:pt x="300" y="30"/>
                  </a:lnTo>
                  <a:lnTo>
                    <a:pt x="306" y="28"/>
                  </a:lnTo>
                  <a:lnTo>
                    <a:pt x="308" y="27"/>
                  </a:lnTo>
                  <a:lnTo>
                    <a:pt x="310" y="25"/>
                  </a:lnTo>
                  <a:lnTo>
                    <a:pt x="310" y="25"/>
                  </a:lnTo>
                  <a:lnTo>
                    <a:pt x="310" y="24"/>
                  </a:lnTo>
                  <a:lnTo>
                    <a:pt x="310" y="21"/>
                  </a:lnTo>
                  <a:lnTo>
                    <a:pt x="307" y="18"/>
                  </a:lnTo>
                  <a:lnTo>
                    <a:pt x="303" y="17"/>
                  </a:lnTo>
                  <a:lnTo>
                    <a:pt x="298" y="17"/>
                  </a:lnTo>
                  <a:lnTo>
                    <a:pt x="298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4" name="Freeform 280">
              <a:extLst>
                <a:ext uri="{FF2B5EF4-FFF2-40B4-BE49-F238E27FC236}">
                  <a16:creationId xmlns:a16="http://schemas.microsoft.com/office/drawing/2014/main" id="{C66667B4-EE3E-D92A-B145-B1CB2C81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325" y="4271264"/>
              <a:ext cx="29596" cy="20717"/>
            </a:xfrm>
            <a:custGeom>
              <a:avLst/>
              <a:gdLst/>
              <a:ahLst/>
              <a:cxnLst>
                <a:cxn ang="0">
                  <a:pos x="8" y="14"/>
                </a:cxn>
                <a:cxn ang="0">
                  <a:pos x="8" y="14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7" y="1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7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4" y="1"/>
                </a:cxn>
                <a:cxn ang="0">
                  <a:pos x="11" y="3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10" y="6"/>
                </a:cxn>
                <a:cxn ang="0">
                  <a:pos x="7" y="4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6" y="10"/>
                </a:cxn>
                <a:cxn ang="0">
                  <a:pos x="7" y="13"/>
                </a:cxn>
                <a:cxn ang="0">
                  <a:pos x="8" y="14"/>
                </a:cxn>
                <a:cxn ang="0">
                  <a:pos x="8" y="14"/>
                </a:cxn>
              </a:cxnLst>
              <a:rect l="0" t="0" r="r" b="b"/>
              <a:pathLst>
                <a:path w="20" h="14">
                  <a:moveTo>
                    <a:pt x="8" y="14"/>
                  </a:moveTo>
                  <a:lnTo>
                    <a:pt x="8" y="14"/>
                  </a:lnTo>
                  <a:lnTo>
                    <a:pt x="13" y="13"/>
                  </a:lnTo>
                  <a:lnTo>
                    <a:pt x="14" y="11"/>
                  </a:lnTo>
                  <a:lnTo>
                    <a:pt x="17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7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0"/>
                  </a:lnTo>
                  <a:lnTo>
                    <a:pt x="7" y="13"/>
                  </a:lnTo>
                  <a:lnTo>
                    <a:pt x="8" y="14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5" name="Freeform 281">
              <a:extLst>
                <a:ext uri="{FF2B5EF4-FFF2-40B4-BE49-F238E27FC236}">
                  <a16:creationId xmlns:a16="http://schemas.microsoft.com/office/drawing/2014/main" id="{B328DF2D-5EA0-49D9-C9FD-7B7D7FE9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464" y="3442585"/>
              <a:ext cx="232326" cy="224928"/>
            </a:xfrm>
            <a:custGeom>
              <a:avLst/>
              <a:gdLst/>
              <a:ahLst/>
              <a:cxnLst>
                <a:cxn ang="0">
                  <a:pos x="134" y="135"/>
                </a:cxn>
                <a:cxn ang="0">
                  <a:pos x="140" y="132"/>
                </a:cxn>
                <a:cxn ang="0">
                  <a:pos x="150" y="139"/>
                </a:cxn>
                <a:cxn ang="0">
                  <a:pos x="157" y="135"/>
                </a:cxn>
                <a:cxn ang="0">
                  <a:pos x="148" y="125"/>
                </a:cxn>
                <a:cxn ang="0">
                  <a:pos x="147" y="119"/>
                </a:cxn>
                <a:cxn ang="0">
                  <a:pos x="143" y="110"/>
                </a:cxn>
                <a:cxn ang="0">
                  <a:pos x="144" y="106"/>
                </a:cxn>
                <a:cxn ang="0">
                  <a:pos x="143" y="101"/>
                </a:cxn>
                <a:cxn ang="0">
                  <a:pos x="136" y="91"/>
                </a:cxn>
                <a:cxn ang="0">
                  <a:pos x="126" y="86"/>
                </a:cxn>
                <a:cxn ang="0">
                  <a:pos x="118" y="79"/>
                </a:cxn>
                <a:cxn ang="0">
                  <a:pos x="116" y="73"/>
                </a:cxn>
                <a:cxn ang="0">
                  <a:pos x="109" y="68"/>
                </a:cxn>
                <a:cxn ang="0">
                  <a:pos x="109" y="55"/>
                </a:cxn>
                <a:cxn ang="0">
                  <a:pos x="111" y="48"/>
                </a:cxn>
                <a:cxn ang="0">
                  <a:pos x="114" y="42"/>
                </a:cxn>
                <a:cxn ang="0">
                  <a:pos x="117" y="39"/>
                </a:cxn>
                <a:cxn ang="0">
                  <a:pos x="117" y="34"/>
                </a:cxn>
                <a:cxn ang="0">
                  <a:pos x="110" y="28"/>
                </a:cxn>
                <a:cxn ang="0">
                  <a:pos x="104" y="25"/>
                </a:cxn>
                <a:cxn ang="0">
                  <a:pos x="101" y="18"/>
                </a:cxn>
                <a:cxn ang="0">
                  <a:pos x="97" y="8"/>
                </a:cxn>
                <a:cxn ang="0">
                  <a:pos x="94" y="8"/>
                </a:cxn>
                <a:cxn ang="0">
                  <a:pos x="83" y="4"/>
                </a:cxn>
                <a:cxn ang="0">
                  <a:pos x="79" y="2"/>
                </a:cxn>
                <a:cxn ang="0">
                  <a:pos x="70" y="0"/>
                </a:cxn>
                <a:cxn ang="0">
                  <a:pos x="62" y="1"/>
                </a:cxn>
                <a:cxn ang="0">
                  <a:pos x="57" y="5"/>
                </a:cxn>
                <a:cxn ang="0">
                  <a:pos x="44" y="14"/>
                </a:cxn>
                <a:cxn ang="0">
                  <a:pos x="39" y="19"/>
                </a:cxn>
                <a:cxn ang="0">
                  <a:pos x="40" y="31"/>
                </a:cxn>
                <a:cxn ang="0">
                  <a:pos x="39" y="36"/>
                </a:cxn>
                <a:cxn ang="0">
                  <a:pos x="39" y="46"/>
                </a:cxn>
                <a:cxn ang="0">
                  <a:pos x="35" y="55"/>
                </a:cxn>
                <a:cxn ang="0">
                  <a:pos x="0" y="73"/>
                </a:cxn>
                <a:cxn ang="0">
                  <a:pos x="5" y="98"/>
                </a:cxn>
                <a:cxn ang="0">
                  <a:pos x="17" y="98"/>
                </a:cxn>
                <a:cxn ang="0">
                  <a:pos x="33" y="106"/>
                </a:cxn>
                <a:cxn ang="0">
                  <a:pos x="69" y="129"/>
                </a:cxn>
                <a:cxn ang="0">
                  <a:pos x="93" y="147"/>
                </a:cxn>
                <a:cxn ang="0">
                  <a:pos x="107" y="150"/>
                </a:cxn>
                <a:cxn ang="0">
                  <a:pos x="128" y="143"/>
                </a:cxn>
              </a:cxnLst>
              <a:rect l="0" t="0" r="r" b="b"/>
              <a:pathLst>
                <a:path w="157" h="152">
                  <a:moveTo>
                    <a:pt x="131" y="137"/>
                  </a:moveTo>
                  <a:lnTo>
                    <a:pt x="131" y="137"/>
                  </a:lnTo>
                  <a:lnTo>
                    <a:pt x="134" y="135"/>
                  </a:lnTo>
                  <a:lnTo>
                    <a:pt x="136" y="133"/>
                  </a:lnTo>
                  <a:lnTo>
                    <a:pt x="140" y="132"/>
                  </a:lnTo>
                  <a:lnTo>
                    <a:pt x="140" y="132"/>
                  </a:lnTo>
                  <a:lnTo>
                    <a:pt x="141" y="132"/>
                  </a:lnTo>
                  <a:lnTo>
                    <a:pt x="144" y="133"/>
                  </a:lnTo>
                  <a:lnTo>
                    <a:pt x="150" y="139"/>
                  </a:lnTo>
                  <a:lnTo>
                    <a:pt x="150" y="139"/>
                  </a:lnTo>
                  <a:lnTo>
                    <a:pt x="153" y="136"/>
                  </a:lnTo>
                  <a:lnTo>
                    <a:pt x="157" y="135"/>
                  </a:lnTo>
                  <a:lnTo>
                    <a:pt x="157" y="135"/>
                  </a:lnTo>
                  <a:lnTo>
                    <a:pt x="151" y="128"/>
                  </a:lnTo>
                  <a:lnTo>
                    <a:pt x="148" y="125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7" y="119"/>
                  </a:lnTo>
                  <a:lnTo>
                    <a:pt x="146" y="116"/>
                  </a:lnTo>
                  <a:lnTo>
                    <a:pt x="143" y="113"/>
                  </a:lnTo>
                  <a:lnTo>
                    <a:pt x="143" y="110"/>
                  </a:lnTo>
                  <a:lnTo>
                    <a:pt x="143" y="110"/>
                  </a:lnTo>
                  <a:lnTo>
                    <a:pt x="143" y="109"/>
                  </a:lnTo>
                  <a:lnTo>
                    <a:pt x="144" y="106"/>
                  </a:lnTo>
                  <a:lnTo>
                    <a:pt x="144" y="103"/>
                  </a:lnTo>
                  <a:lnTo>
                    <a:pt x="143" y="101"/>
                  </a:lnTo>
                  <a:lnTo>
                    <a:pt x="143" y="101"/>
                  </a:lnTo>
                  <a:lnTo>
                    <a:pt x="140" y="95"/>
                  </a:lnTo>
                  <a:lnTo>
                    <a:pt x="138" y="92"/>
                  </a:lnTo>
                  <a:lnTo>
                    <a:pt x="136" y="91"/>
                  </a:lnTo>
                  <a:lnTo>
                    <a:pt x="136" y="91"/>
                  </a:lnTo>
                  <a:lnTo>
                    <a:pt x="131" y="89"/>
                  </a:lnTo>
                  <a:lnTo>
                    <a:pt x="126" y="86"/>
                  </a:lnTo>
                  <a:lnTo>
                    <a:pt x="120" y="82"/>
                  </a:lnTo>
                  <a:lnTo>
                    <a:pt x="118" y="81"/>
                  </a:lnTo>
                  <a:lnTo>
                    <a:pt x="118" y="79"/>
                  </a:lnTo>
                  <a:lnTo>
                    <a:pt x="118" y="79"/>
                  </a:lnTo>
                  <a:lnTo>
                    <a:pt x="117" y="76"/>
                  </a:lnTo>
                  <a:lnTo>
                    <a:pt x="116" y="73"/>
                  </a:lnTo>
                  <a:lnTo>
                    <a:pt x="110" y="71"/>
                  </a:lnTo>
                  <a:lnTo>
                    <a:pt x="110" y="71"/>
                  </a:lnTo>
                  <a:lnTo>
                    <a:pt x="109" y="68"/>
                  </a:lnTo>
                  <a:lnTo>
                    <a:pt x="107" y="64"/>
                  </a:lnTo>
                  <a:lnTo>
                    <a:pt x="107" y="58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1" y="48"/>
                  </a:lnTo>
                  <a:lnTo>
                    <a:pt x="113" y="45"/>
                  </a:lnTo>
                  <a:lnTo>
                    <a:pt x="114" y="44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117" y="42"/>
                  </a:lnTo>
                  <a:lnTo>
                    <a:pt x="117" y="39"/>
                  </a:lnTo>
                  <a:lnTo>
                    <a:pt x="117" y="36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1"/>
                  </a:lnTo>
                  <a:lnTo>
                    <a:pt x="116" y="29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7" y="27"/>
                  </a:lnTo>
                  <a:lnTo>
                    <a:pt x="104" y="25"/>
                  </a:lnTo>
                  <a:lnTo>
                    <a:pt x="103" y="21"/>
                  </a:lnTo>
                  <a:lnTo>
                    <a:pt x="101" y="18"/>
                  </a:lnTo>
                  <a:lnTo>
                    <a:pt x="101" y="18"/>
                  </a:lnTo>
                  <a:lnTo>
                    <a:pt x="100" y="15"/>
                  </a:lnTo>
                  <a:lnTo>
                    <a:pt x="99" y="11"/>
                  </a:lnTo>
                  <a:lnTo>
                    <a:pt x="97" y="8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4" y="8"/>
                  </a:lnTo>
                  <a:lnTo>
                    <a:pt x="93" y="8"/>
                  </a:lnTo>
                  <a:lnTo>
                    <a:pt x="89" y="7"/>
                  </a:lnTo>
                  <a:lnTo>
                    <a:pt x="83" y="4"/>
                  </a:lnTo>
                  <a:lnTo>
                    <a:pt x="80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6" y="2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0" y="2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49" y="12"/>
                  </a:lnTo>
                  <a:lnTo>
                    <a:pt x="49" y="12"/>
                  </a:lnTo>
                  <a:lnTo>
                    <a:pt x="44" y="14"/>
                  </a:lnTo>
                  <a:lnTo>
                    <a:pt x="40" y="17"/>
                  </a:lnTo>
                  <a:lnTo>
                    <a:pt x="39" y="19"/>
                  </a:lnTo>
                  <a:lnTo>
                    <a:pt x="39" y="19"/>
                  </a:lnTo>
                  <a:lnTo>
                    <a:pt x="37" y="24"/>
                  </a:lnTo>
                  <a:lnTo>
                    <a:pt x="39" y="28"/>
                  </a:lnTo>
                  <a:lnTo>
                    <a:pt x="40" y="31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39" y="36"/>
                  </a:lnTo>
                  <a:lnTo>
                    <a:pt x="37" y="39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7" y="48"/>
                  </a:lnTo>
                  <a:lnTo>
                    <a:pt x="36" y="52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5" y="98"/>
                  </a:lnTo>
                  <a:lnTo>
                    <a:pt x="5" y="98"/>
                  </a:lnTo>
                  <a:lnTo>
                    <a:pt x="12" y="96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25" y="101"/>
                  </a:lnTo>
                  <a:lnTo>
                    <a:pt x="33" y="106"/>
                  </a:lnTo>
                  <a:lnTo>
                    <a:pt x="49" y="116"/>
                  </a:lnTo>
                  <a:lnTo>
                    <a:pt x="49" y="116"/>
                  </a:lnTo>
                  <a:lnTo>
                    <a:pt x="69" y="129"/>
                  </a:lnTo>
                  <a:lnTo>
                    <a:pt x="87" y="145"/>
                  </a:lnTo>
                  <a:lnTo>
                    <a:pt x="87" y="145"/>
                  </a:lnTo>
                  <a:lnTo>
                    <a:pt x="93" y="147"/>
                  </a:lnTo>
                  <a:lnTo>
                    <a:pt x="97" y="149"/>
                  </a:lnTo>
                  <a:lnTo>
                    <a:pt x="107" y="150"/>
                  </a:lnTo>
                  <a:lnTo>
                    <a:pt x="107" y="150"/>
                  </a:lnTo>
                  <a:lnTo>
                    <a:pt x="126" y="152"/>
                  </a:lnTo>
                  <a:lnTo>
                    <a:pt x="126" y="152"/>
                  </a:lnTo>
                  <a:lnTo>
                    <a:pt x="128" y="143"/>
                  </a:lnTo>
                  <a:lnTo>
                    <a:pt x="131" y="137"/>
                  </a:lnTo>
                  <a:lnTo>
                    <a:pt x="131" y="13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6" name="Freeform 282">
              <a:extLst>
                <a:ext uri="{FF2B5EF4-FFF2-40B4-BE49-F238E27FC236}">
                  <a16:creationId xmlns:a16="http://schemas.microsoft.com/office/drawing/2014/main" id="{217503A0-E52E-B5E2-5F2C-314849128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9917" y="3637917"/>
              <a:ext cx="42915" cy="44394"/>
            </a:xfrm>
            <a:custGeom>
              <a:avLst/>
              <a:gdLst/>
              <a:ahLst/>
              <a:cxnLst>
                <a:cxn ang="0">
                  <a:pos x="10" y="21"/>
                </a:cxn>
                <a:cxn ang="0">
                  <a:pos x="17" y="28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25" y="17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18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8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2" y="1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10" y="21"/>
                </a:cxn>
                <a:cxn ang="0">
                  <a:pos x="10" y="21"/>
                </a:cxn>
              </a:cxnLst>
              <a:rect l="0" t="0" r="r" b="b"/>
              <a:pathLst>
                <a:path w="29" h="30">
                  <a:moveTo>
                    <a:pt x="10" y="21"/>
                  </a:moveTo>
                  <a:lnTo>
                    <a:pt x="17" y="28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5" y="1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8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0" y="21"/>
                  </a:lnTo>
                  <a:lnTo>
                    <a:pt x="10" y="2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7" name="Freeform 283">
              <a:extLst>
                <a:ext uri="{FF2B5EF4-FFF2-40B4-BE49-F238E27FC236}">
                  <a16:creationId xmlns:a16="http://schemas.microsoft.com/office/drawing/2014/main" id="{7300429D-CAB5-870F-EB40-7FDB3E44E1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933" y="3040084"/>
              <a:ext cx="340351" cy="288558"/>
            </a:xfrm>
            <a:custGeom>
              <a:avLst/>
              <a:gdLst/>
              <a:ahLst/>
              <a:cxnLst>
                <a:cxn ang="0">
                  <a:pos x="195" y="41"/>
                </a:cxn>
                <a:cxn ang="0">
                  <a:pos x="181" y="35"/>
                </a:cxn>
                <a:cxn ang="0">
                  <a:pos x="164" y="31"/>
                </a:cxn>
                <a:cxn ang="0">
                  <a:pos x="157" y="25"/>
                </a:cxn>
                <a:cxn ang="0">
                  <a:pos x="148" y="24"/>
                </a:cxn>
                <a:cxn ang="0">
                  <a:pos x="144" y="20"/>
                </a:cxn>
                <a:cxn ang="0">
                  <a:pos x="128" y="10"/>
                </a:cxn>
                <a:cxn ang="0">
                  <a:pos x="122" y="7"/>
                </a:cxn>
                <a:cxn ang="0">
                  <a:pos x="117" y="0"/>
                </a:cxn>
                <a:cxn ang="0">
                  <a:pos x="104" y="8"/>
                </a:cxn>
                <a:cxn ang="0">
                  <a:pos x="100" y="23"/>
                </a:cxn>
                <a:cxn ang="0">
                  <a:pos x="80" y="30"/>
                </a:cxn>
                <a:cxn ang="0">
                  <a:pos x="65" y="37"/>
                </a:cxn>
                <a:cxn ang="0">
                  <a:pos x="54" y="28"/>
                </a:cxn>
                <a:cxn ang="0">
                  <a:pos x="47" y="35"/>
                </a:cxn>
                <a:cxn ang="0">
                  <a:pos x="50" y="52"/>
                </a:cxn>
                <a:cxn ang="0">
                  <a:pos x="36" y="52"/>
                </a:cxn>
                <a:cxn ang="0">
                  <a:pos x="26" y="48"/>
                </a:cxn>
                <a:cxn ang="0">
                  <a:pos x="10" y="50"/>
                </a:cxn>
                <a:cxn ang="0">
                  <a:pos x="0" y="57"/>
                </a:cxn>
                <a:cxn ang="0">
                  <a:pos x="3" y="67"/>
                </a:cxn>
                <a:cxn ang="0">
                  <a:pos x="24" y="74"/>
                </a:cxn>
                <a:cxn ang="0">
                  <a:pos x="37" y="78"/>
                </a:cxn>
                <a:cxn ang="0">
                  <a:pos x="44" y="89"/>
                </a:cxn>
                <a:cxn ang="0">
                  <a:pos x="58" y="101"/>
                </a:cxn>
                <a:cxn ang="0">
                  <a:pos x="60" y="115"/>
                </a:cxn>
                <a:cxn ang="0">
                  <a:pos x="57" y="136"/>
                </a:cxn>
                <a:cxn ang="0">
                  <a:pos x="48" y="159"/>
                </a:cxn>
                <a:cxn ang="0">
                  <a:pos x="74" y="170"/>
                </a:cxn>
                <a:cxn ang="0">
                  <a:pos x="85" y="170"/>
                </a:cxn>
                <a:cxn ang="0">
                  <a:pos x="94" y="172"/>
                </a:cxn>
                <a:cxn ang="0">
                  <a:pos x="121" y="178"/>
                </a:cxn>
                <a:cxn ang="0">
                  <a:pos x="128" y="169"/>
                </a:cxn>
                <a:cxn ang="0">
                  <a:pos x="141" y="156"/>
                </a:cxn>
                <a:cxn ang="0">
                  <a:pos x="171" y="163"/>
                </a:cxn>
                <a:cxn ang="0">
                  <a:pos x="189" y="158"/>
                </a:cxn>
                <a:cxn ang="0">
                  <a:pos x="201" y="145"/>
                </a:cxn>
                <a:cxn ang="0">
                  <a:pos x="191" y="142"/>
                </a:cxn>
                <a:cxn ang="0">
                  <a:pos x="191" y="132"/>
                </a:cxn>
                <a:cxn ang="0">
                  <a:pos x="185" y="124"/>
                </a:cxn>
                <a:cxn ang="0">
                  <a:pos x="192" y="116"/>
                </a:cxn>
                <a:cxn ang="0">
                  <a:pos x="191" y="108"/>
                </a:cxn>
                <a:cxn ang="0">
                  <a:pos x="188" y="101"/>
                </a:cxn>
                <a:cxn ang="0">
                  <a:pos x="181" y="99"/>
                </a:cxn>
                <a:cxn ang="0">
                  <a:pos x="178" y="95"/>
                </a:cxn>
                <a:cxn ang="0">
                  <a:pos x="188" y="82"/>
                </a:cxn>
                <a:cxn ang="0">
                  <a:pos x="196" y="75"/>
                </a:cxn>
                <a:cxn ang="0">
                  <a:pos x="202" y="57"/>
                </a:cxn>
                <a:cxn ang="0">
                  <a:pos x="208" y="45"/>
                </a:cxn>
                <a:cxn ang="0">
                  <a:pos x="229" y="165"/>
                </a:cxn>
                <a:cxn ang="0">
                  <a:pos x="219" y="173"/>
                </a:cxn>
                <a:cxn ang="0">
                  <a:pos x="223" y="195"/>
                </a:cxn>
                <a:cxn ang="0">
                  <a:pos x="230" y="180"/>
                </a:cxn>
              </a:cxnLst>
              <a:rect l="0" t="0" r="r" b="b"/>
              <a:pathLst>
                <a:path w="230" h="195">
                  <a:moveTo>
                    <a:pt x="203" y="44"/>
                  </a:moveTo>
                  <a:lnTo>
                    <a:pt x="203" y="44"/>
                  </a:lnTo>
                  <a:lnTo>
                    <a:pt x="201" y="44"/>
                  </a:lnTo>
                  <a:lnTo>
                    <a:pt x="198" y="42"/>
                  </a:lnTo>
                  <a:lnTo>
                    <a:pt x="195" y="41"/>
                  </a:lnTo>
                  <a:lnTo>
                    <a:pt x="195" y="41"/>
                  </a:lnTo>
                  <a:lnTo>
                    <a:pt x="189" y="40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81" y="35"/>
                  </a:lnTo>
                  <a:lnTo>
                    <a:pt x="176" y="34"/>
                  </a:lnTo>
                  <a:lnTo>
                    <a:pt x="168" y="34"/>
                  </a:lnTo>
                  <a:lnTo>
                    <a:pt x="168" y="34"/>
                  </a:lnTo>
                  <a:lnTo>
                    <a:pt x="165" y="33"/>
                  </a:lnTo>
                  <a:lnTo>
                    <a:pt x="164" y="31"/>
                  </a:lnTo>
                  <a:lnTo>
                    <a:pt x="162" y="30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8" y="28"/>
                  </a:lnTo>
                  <a:lnTo>
                    <a:pt x="157" y="25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4" y="20"/>
                  </a:lnTo>
                  <a:lnTo>
                    <a:pt x="152" y="21"/>
                  </a:lnTo>
                  <a:lnTo>
                    <a:pt x="148" y="24"/>
                  </a:lnTo>
                  <a:lnTo>
                    <a:pt x="148" y="24"/>
                  </a:lnTo>
                  <a:lnTo>
                    <a:pt x="145" y="24"/>
                  </a:lnTo>
                  <a:lnTo>
                    <a:pt x="144" y="23"/>
                  </a:lnTo>
                  <a:lnTo>
                    <a:pt x="144" y="20"/>
                  </a:lnTo>
                  <a:lnTo>
                    <a:pt x="144" y="20"/>
                  </a:lnTo>
                  <a:lnTo>
                    <a:pt x="142" y="18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34" y="13"/>
                  </a:lnTo>
                  <a:lnTo>
                    <a:pt x="128" y="10"/>
                  </a:lnTo>
                  <a:lnTo>
                    <a:pt x="127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4" y="8"/>
                  </a:lnTo>
                  <a:lnTo>
                    <a:pt x="122" y="7"/>
                  </a:lnTo>
                  <a:lnTo>
                    <a:pt x="120" y="3"/>
                  </a:lnTo>
                  <a:lnTo>
                    <a:pt x="120" y="3"/>
                  </a:lnTo>
                  <a:lnTo>
                    <a:pt x="118" y="1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0" y="1"/>
                  </a:lnTo>
                  <a:lnTo>
                    <a:pt x="107" y="4"/>
                  </a:lnTo>
                  <a:lnTo>
                    <a:pt x="104" y="8"/>
                  </a:lnTo>
                  <a:lnTo>
                    <a:pt x="104" y="14"/>
                  </a:lnTo>
                  <a:lnTo>
                    <a:pt x="104" y="14"/>
                  </a:lnTo>
                  <a:lnTo>
                    <a:pt x="104" y="17"/>
                  </a:lnTo>
                  <a:lnTo>
                    <a:pt x="102" y="20"/>
                  </a:lnTo>
                  <a:lnTo>
                    <a:pt x="100" y="23"/>
                  </a:lnTo>
                  <a:lnTo>
                    <a:pt x="94" y="24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3" y="27"/>
                  </a:lnTo>
                  <a:lnTo>
                    <a:pt x="80" y="30"/>
                  </a:lnTo>
                  <a:lnTo>
                    <a:pt x="78" y="34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73" y="38"/>
                  </a:lnTo>
                  <a:lnTo>
                    <a:pt x="65" y="37"/>
                  </a:lnTo>
                  <a:lnTo>
                    <a:pt x="60" y="3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0" y="28"/>
                  </a:lnTo>
                  <a:lnTo>
                    <a:pt x="47" y="31"/>
                  </a:lnTo>
                  <a:lnTo>
                    <a:pt x="46" y="34"/>
                  </a:lnTo>
                  <a:lnTo>
                    <a:pt x="47" y="35"/>
                  </a:lnTo>
                  <a:lnTo>
                    <a:pt x="47" y="35"/>
                  </a:lnTo>
                  <a:lnTo>
                    <a:pt x="51" y="41"/>
                  </a:lnTo>
                  <a:lnTo>
                    <a:pt x="51" y="45"/>
                  </a:lnTo>
                  <a:lnTo>
                    <a:pt x="51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47" y="54"/>
                  </a:lnTo>
                  <a:lnTo>
                    <a:pt x="43" y="52"/>
                  </a:lnTo>
                  <a:lnTo>
                    <a:pt x="40" y="51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3" y="52"/>
                  </a:lnTo>
                  <a:lnTo>
                    <a:pt x="31" y="52"/>
                  </a:lnTo>
                  <a:lnTo>
                    <a:pt x="28" y="50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3" y="47"/>
                  </a:lnTo>
                  <a:lnTo>
                    <a:pt x="19" y="48"/>
                  </a:lnTo>
                  <a:lnTo>
                    <a:pt x="16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4" y="50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2"/>
                  </a:lnTo>
                  <a:lnTo>
                    <a:pt x="1" y="64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11" y="69"/>
                  </a:lnTo>
                  <a:lnTo>
                    <a:pt x="17" y="71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28" y="75"/>
                  </a:lnTo>
                  <a:lnTo>
                    <a:pt x="31" y="77"/>
                  </a:lnTo>
                  <a:lnTo>
                    <a:pt x="34" y="77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41" y="79"/>
                  </a:lnTo>
                  <a:lnTo>
                    <a:pt x="43" y="81"/>
                  </a:lnTo>
                  <a:lnTo>
                    <a:pt x="43" y="85"/>
                  </a:lnTo>
                  <a:lnTo>
                    <a:pt x="43" y="85"/>
                  </a:lnTo>
                  <a:lnTo>
                    <a:pt x="44" y="89"/>
                  </a:lnTo>
                  <a:lnTo>
                    <a:pt x="46" y="92"/>
                  </a:lnTo>
                  <a:lnTo>
                    <a:pt x="50" y="97"/>
                  </a:lnTo>
                  <a:lnTo>
                    <a:pt x="56" y="98"/>
                  </a:lnTo>
                  <a:lnTo>
                    <a:pt x="56" y="98"/>
                  </a:lnTo>
                  <a:lnTo>
                    <a:pt x="58" y="101"/>
                  </a:lnTo>
                  <a:lnTo>
                    <a:pt x="60" y="104"/>
                  </a:lnTo>
                  <a:lnTo>
                    <a:pt x="58" y="106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0" y="115"/>
                  </a:lnTo>
                  <a:lnTo>
                    <a:pt x="58" y="121"/>
                  </a:lnTo>
                  <a:lnTo>
                    <a:pt x="57" y="125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57" y="136"/>
                  </a:lnTo>
                  <a:lnTo>
                    <a:pt x="56" y="146"/>
                  </a:lnTo>
                  <a:lnTo>
                    <a:pt x="53" y="155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65" y="168"/>
                  </a:lnTo>
                  <a:lnTo>
                    <a:pt x="74" y="170"/>
                  </a:lnTo>
                  <a:lnTo>
                    <a:pt x="74" y="170"/>
                  </a:lnTo>
                  <a:lnTo>
                    <a:pt x="77" y="173"/>
                  </a:lnTo>
                  <a:lnTo>
                    <a:pt x="81" y="173"/>
                  </a:lnTo>
                  <a:lnTo>
                    <a:pt x="85" y="172"/>
                  </a:lnTo>
                  <a:lnTo>
                    <a:pt x="85" y="170"/>
                  </a:lnTo>
                  <a:lnTo>
                    <a:pt x="85" y="170"/>
                  </a:lnTo>
                  <a:lnTo>
                    <a:pt x="87" y="169"/>
                  </a:lnTo>
                  <a:lnTo>
                    <a:pt x="88" y="169"/>
                  </a:lnTo>
                  <a:lnTo>
                    <a:pt x="94" y="172"/>
                  </a:lnTo>
                  <a:lnTo>
                    <a:pt x="94" y="172"/>
                  </a:lnTo>
                  <a:lnTo>
                    <a:pt x="97" y="173"/>
                  </a:lnTo>
                  <a:lnTo>
                    <a:pt x="102" y="175"/>
                  </a:lnTo>
                  <a:lnTo>
                    <a:pt x="112" y="176"/>
                  </a:lnTo>
                  <a:lnTo>
                    <a:pt x="112" y="176"/>
                  </a:lnTo>
                  <a:lnTo>
                    <a:pt x="121" y="178"/>
                  </a:lnTo>
                  <a:lnTo>
                    <a:pt x="129" y="176"/>
                  </a:lnTo>
                  <a:lnTo>
                    <a:pt x="129" y="176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8" y="169"/>
                  </a:lnTo>
                  <a:lnTo>
                    <a:pt x="128" y="166"/>
                  </a:lnTo>
                  <a:lnTo>
                    <a:pt x="131" y="162"/>
                  </a:lnTo>
                  <a:lnTo>
                    <a:pt x="135" y="159"/>
                  </a:lnTo>
                  <a:lnTo>
                    <a:pt x="141" y="156"/>
                  </a:lnTo>
                  <a:lnTo>
                    <a:pt x="141" y="156"/>
                  </a:lnTo>
                  <a:lnTo>
                    <a:pt x="148" y="156"/>
                  </a:lnTo>
                  <a:lnTo>
                    <a:pt x="158" y="159"/>
                  </a:lnTo>
                  <a:lnTo>
                    <a:pt x="165" y="161"/>
                  </a:lnTo>
                  <a:lnTo>
                    <a:pt x="171" y="163"/>
                  </a:lnTo>
                  <a:lnTo>
                    <a:pt x="171" y="163"/>
                  </a:lnTo>
                  <a:lnTo>
                    <a:pt x="175" y="165"/>
                  </a:lnTo>
                  <a:lnTo>
                    <a:pt x="179" y="165"/>
                  </a:lnTo>
                  <a:lnTo>
                    <a:pt x="184" y="162"/>
                  </a:lnTo>
                  <a:lnTo>
                    <a:pt x="189" y="158"/>
                  </a:lnTo>
                  <a:lnTo>
                    <a:pt x="189" y="158"/>
                  </a:lnTo>
                  <a:lnTo>
                    <a:pt x="195" y="152"/>
                  </a:lnTo>
                  <a:lnTo>
                    <a:pt x="199" y="151"/>
                  </a:lnTo>
                  <a:lnTo>
                    <a:pt x="199" y="151"/>
                  </a:lnTo>
                  <a:lnTo>
                    <a:pt x="201" y="145"/>
                  </a:lnTo>
                  <a:lnTo>
                    <a:pt x="201" y="145"/>
                  </a:lnTo>
                  <a:lnTo>
                    <a:pt x="201" y="143"/>
                  </a:lnTo>
                  <a:lnTo>
                    <a:pt x="199" y="143"/>
                  </a:lnTo>
                  <a:lnTo>
                    <a:pt x="193" y="142"/>
                  </a:lnTo>
                  <a:lnTo>
                    <a:pt x="193" y="142"/>
                  </a:lnTo>
                  <a:lnTo>
                    <a:pt x="191" y="142"/>
                  </a:lnTo>
                  <a:lnTo>
                    <a:pt x="189" y="141"/>
                  </a:lnTo>
                  <a:lnTo>
                    <a:pt x="189" y="138"/>
                  </a:lnTo>
                  <a:lnTo>
                    <a:pt x="191" y="135"/>
                  </a:lnTo>
                  <a:lnTo>
                    <a:pt x="191" y="135"/>
                  </a:lnTo>
                  <a:lnTo>
                    <a:pt x="191" y="132"/>
                  </a:lnTo>
                  <a:lnTo>
                    <a:pt x="189" y="131"/>
                  </a:lnTo>
                  <a:lnTo>
                    <a:pt x="185" y="126"/>
                  </a:lnTo>
                  <a:lnTo>
                    <a:pt x="185" y="126"/>
                  </a:lnTo>
                  <a:lnTo>
                    <a:pt x="185" y="125"/>
                  </a:lnTo>
                  <a:lnTo>
                    <a:pt x="185" y="124"/>
                  </a:lnTo>
                  <a:lnTo>
                    <a:pt x="189" y="122"/>
                  </a:lnTo>
                  <a:lnTo>
                    <a:pt x="189" y="122"/>
                  </a:lnTo>
                  <a:lnTo>
                    <a:pt x="192" y="119"/>
                  </a:lnTo>
                  <a:lnTo>
                    <a:pt x="192" y="118"/>
                  </a:lnTo>
                  <a:lnTo>
                    <a:pt x="192" y="116"/>
                  </a:lnTo>
                  <a:lnTo>
                    <a:pt x="192" y="116"/>
                  </a:lnTo>
                  <a:lnTo>
                    <a:pt x="189" y="114"/>
                  </a:lnTo>
                  <a:lnTo>
                    <a:pt x="189" y="111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6"/>
                  </a:lnTo>
                  <a:lnTo>
                    <a:pt x="189" y="104"/>
                  </a:lnTo>
                  <a:lnTo>
                    <a:pt x="188" y="102"/>
                  </a:lnTo>
                  <a:lnTo>
                    <a:pt x="188" y="101"/>
                  </a:lnTo>
                  <a:lnTo>
                    <a:pt x="188" y="101"/>
                  </a:lnTo>
                  <a:lnTo>
                    <a:pt x="186" y="98"/>
                  </a:lnTo>
                  <a:lnTo>
                    <a:pt x="185" y="98"/>
                  </a:lnTo>
                  <a:lnTo>
                    <a:pt x="182" y="98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78" y="102"/>
                  </a:lnTo>
                  <a:lnTo>
                    <a:pt x="176" y="101"/>
                  </a:lnTo>
                  <a:lnTo>
                    <a:pt x="176" y="99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81" y="91"/>
                  </a:lnTo>
                  <a:lnTo>
                    <a:pt x="184" y="87"/>
                  </a:lnTo>
                  <a:lnTo>
                    <a:pt x="186" y="84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89" y="79"/>
                  </a:lnTo>
                  <a:lnTo>
                    <a:pt x="192" y="77"/>
                  </a:lnTo>
                  <a:lnTo>
                    <a:pt x="193" y="75"/>
                  </a:lnTo>
                  <a:lnTo>
                    <a:pt x="196" y="75"/>
                  </a:lnTo>
                  <a:lnTo>
                    <a:pt x="196" y="75"/>
                  </a:lnTo>
                  <a:lnTo>
                    <a:pt x="198" y="74"/>
                  </a:lnTo>
                  <a:lnTo>
                    <a:pt x="199" y="71"/>
                  </a:lnTo>
                  <a:lnTo>
                    <a:pt x="201" y="62"/>
                  </a:lnTo>
                  <a:lnTo>
                    <a:pt x="201" y="62"/>
                  </a:lnTo>
                  <a:lnTo>
                    <a:pt x="202" y="57"/>
                  </a:lnTo>
                  <a:lnTo>
                    <a:pt x="203" y="52"/>
                  </a:lnTo>
                  <a:lnTo>
                    <a:pt x="206" y="50"/>
                  </a:lnTo>
                  <a:lnTo>
                    <a:pt x="206" y="50"/>
                  </a:lnTo>
                  <a:lnTo>
                    <a:pt x="208" y="47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3" y="44"/>
                  </a:lnTo>
                  <a:lnTo>
                    <a:pt x="203" y="44"/>
                  </a:lnTo>
                  <a:close/>
                  <a:moveTo>
                    <a:pt x="229" y="165"/>
                  </a:moveTo>
                  <a:lnTo>
                    <a:pt x="229" y="165"/>
                  </a:lnTo>
                  <a:lnTo>
                    <a:pt x="226" y="166"/>
                  </a:lnTo>
                  <a:lnTo>
                    <a:pt x="225" y="168"/>
                  </a:lnTo>
                  <a:lnTo>
                    <a:pt x="222" y="170"/>
                  </a:lnTo>
                  <a:lnTo>
                    <a:pt x="219" y="173"/>
                  </a:lnTo>
                  <a:lnTo>
                    <a:pt x="219" y="173"/>
                  </a:lnTo>
                  <a:lnTo>
                    <a:pt x="216" y="176"/>
                  </a:lnTo>
                  <a:lnTo>
                    <a:pt x="216" y="179"/>
                  </a:lnTo>
                  <a:lnTo>
                    <a:pt x="218" y="186"/>
                  </a:lnTo>
                  <a:lnTo>
                    <a:pt x="221" y="193"/>
                  </a:lnTo>
                  <a:lnTo>
                    <a:pt x="223" y="195"/>
                  </a:lnTo>
                  <a:lnTo>
                    <a:pt x="225" y="195"/>
                  </a:lnTo>
                  <a:lnTo>
                    <a:pt x="225" y="195"/>
                  </a:lnTo>
                  <a:lnTo>
                    <a:pt x="228" y="193"/>
                  </a:lnTo>
                  <a:lnTo>
                    <a:pt x="229" y="190"/>
                  </a:lnTo>
                  <a:lnTo>
                    <a:pt x="230" y="180"/>
                  </a:lnTo>
                  <a:lnTo>
                    <a:pt x="230" y="170"/>
                  </a:lnTo>
                  <a:lnTo>
                    <a:pt x="229" y="166"/>
                  </a:lnTo>
                  <a:lnTo>
                    <a:pt x="229" y="165"/>
                  </a:lnTo>
                  <a:lnTo>
                    <a:pt x="229" y="1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8" name="Freeform 313">
              <a:extLst>
                <a:ext uri="{FF2B5EF4-FFF2-40B4-BE49-F238E27FC236}">
                  <a16:creationId xmlns:a16="http://schemas.microsoft.com/office/drawing/2014/main" id="{EC0A3DD0-BE6F-F638-E00B-3BA5F453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909" y="3263533"/>
              <a:ext cx="298916" cy="216049"/>
            </a:xfrm>
            <a:custGeom>
              <a:avLst/>
              <a:gdLst/>
              <a:ahLst/>
              <a:cxnLst>
                <a:cxn ang="0">
                  <a:pos x="194" y="27"/>
                </a:cxn>
                <a:cxn ang="0">
                  <a:pos x="175" y="24"/>
                </a:cxn>
                <a:cxn ang="0">
                  <a:pos x="167" y="21"/>
                </a:cxn>
                <a:cxn ang="0">
                  <a:pos x="158" y="19"/>
                </a:cxn>
                <a:cxn ang="0">
                  <a:pos x="154" y="22"/>
                </a:cxn>
                <a:cxn ang="0">
                  <a:pos x="147" y="19"/>
                </a:cxn>
                <a:cxn ang="0">
                  <a:pos x="131" y="12"/>
                </a:cxn>
                <a:cxn ang="0">
                  <a:pos x="117" y="8"/>
                </a:cxn>
                <a:cxn ang="0">
                  <a:pos x="94" y="5"/>
                </a:cxn>
                <a:cxn ang="0">
                  <a:pos x="69" y="5"/>
                </a:cxn>
                <a:cxn ang="0">
                  <a:pos x="33" y="4"/>
                </a:cxn>
                <a:cxn ang="0">
                  <a:pos x="22" y="0"/>
                </a:cxn>
                <a:cxn ang="0">
                  <a:pos x="16" y="4"/>
                </a:cxn>
                <a:cxn ang="0">
                  <a:pos x="9" y="8"/>
                </a:cxn>
                <a:cxn ang="0">
                  <a:pos x="0" y="15"/>
                </a:cxn>
                <a:cxn ang="0">
                  <a:pos x="8" y="22"/>
                </a:cxn>
                <a:cxn ang="0">
                  <a:pos x="8" y="35"/>
                </a:cxn>
                <a:cxn ang="0">
                  <a:pos x="12" y="34"/>
                </a:cxn>
                <a:cxn ang="0">
                  <a:pos x="18" y="32"/>
                </a:cxn>
                <a:cxn ang="0">
                  <a:pos x="19" y="37"/>
                </a:cxn>
                <a:cxn ang="0">
                  <a:pos x="28" y="37"/>
                </a:cxn>
                <a:cxn ang="0">
                  <a:pos x="32" y="38"/>
                </a:cxn>
                <a:cxn ang="0">
                  <a:pos x="37" y="35"/>
                </a:cxn>
                <a:cxn ang="0">
                  <a:pos x="43" y="38"/>
                </a:cxn>
                <a:cxn ang="0">
                  <a:pos x="47" y="41"/>
                </a:cxn>
                <a:cxn ang="0">
                  <a:pos x="47" y="45"/>
                </a:cxn>
                <a:cxn ang="0">
                  <a:pos x="37" y="54"/>
                </a:cxn>
                <a:cxn ang="0">
                  <a:pos x="40" y="65"/>
                </a:cxn>
                <a:cxn ang="0">
                  <a:pos x="37" y="72"/>
                </a:cxn>
                <a:cxn ang="0">
                  <a:pos x="36" y="79"/>
                </a:cxn>
                <a:cxn ang="0">
                  <a:pos x="33" y="81"/>
                </a:cxn>
                <a:cxn ang="0">
                  <a:pos x="32" y="86"/>
                </a:cxn>
                <a:cxn ang="0">
                  <a:pos x="37" y="93"/>
                </a:cxn>
                <a:cxn ang="0">
                  <a:pos x="33" y="96"/>
                </a:cxn>
                <a:cxn ang="0">
                  <a:pos x="32" y="103"/>
                </a:cxn>
                <a:cxn ang="0">
                  <a:pos x="37" y="111"/>
                </a:cxn>
                <a:cxn ang="0">
                  <a:pos x="36" y="112"/>
                </a:cxn>
                <a:cxn ang="0">
                  <a:pos x="29" y="121"/>
                </a:cxn>
                <a:cxn ang="0">
                  <a:pos x="32" y="126"/>
                </a:cxn>
                <a:cxn ang="0">
                  <a:pos x="40" y="128"/>
                </a:cxn>
                <a:cxn ang="0">
                  <a:pos x="49" y="138"/>
                </a:cxn>
                <a:cxn ang="0">
                  <a:pos x="60" y="146"/>
                </a:cxn>
                <a:cxn ang="0">
                  <a:pos x="62" y="143"/>
                </a:cxn>
                <a:cxn ang="0">
                  <a:pos x="64" y="139"/>
                </a:cxn>
                <a:cxn ang="0">
                  <a:pos x="73" y="140"/>
                </a:cxn>
                <a:cxn ang="0">
                  <a:pos x="82" y="135"/>
                </a:cxn>
                <a:cxn ang="0">
                  <a:pos x="107" y="133"/>
                </a:cxn>
                <a:cxn ang="0">
                  <a:pos x="116" y="132"/>
                </a:cxn>
                <a:cxn ang="0">
                  <a:pos x="120" y="128"/>
                </a:cxn>
                <a:cxn ang="0">
                  <a:pos x="127" y="121"/>
                </a:cxn>
                <a:cxn ang="0">
                  <a:pos x="136" y="118"/>
                </a:cxn>
                <a:cxn ang="0">
                  <a:pos x="138" y="108"/>
                </a:cxn>
                <a:cxn ang="0">
                  <a:pos x="147" y="98"/>
                </a:cxn>
                <a:cxn ang="0">
                  <a:pos x="148" y="92"/>
                </a:cxn>
                <a:cxn ang="0">
                  <a:pos x="148" y="76"/>
                </a:cxn>
                <a:cxn ang="0">
                  <a:pos x="154" y="66"/>
                </a:cxn>
                <a:cxn ang="0">
                  <a:pos x="163" y="56"/>
                </a:cxn>
                <a:cxn ang="0">
                  <a:pos x="167" y="51"/>
                </a:cxn>
                <a:cxn ang="0">
                  <a:pos x="178" y="48"/>
                </a:cxn>
                <a:cxn ang="0">
                  <a:pos x="191" y="42"/>
                </a:cxn>
                <a:cxn ang="0">
                  <a:pos x="200" y="37"/>
                </a:cxn>
                <a:cxn ang="0">
                  <a:pos x="202" y="25"/>
                </a:cxn>
              </a:cxnLst>
              <a:rect l="0" t="0" r="r" b="b"/>
              <a:pathLst>
                <a:path w="202" h="146">
                  <a:moveTo>
                    <a:pt x="202" y="25"/>
                  </a:moveTo>
                  <a:lnTo>
                    <a:pt x="202" y="25"/>
                  </a:lnTo>
                  <a:lnTo>
                    <a:pt x="194" y="27"/>
                  </a:lnTo>
                  <a:lnTo>
                    <a:pt x="185" y="25"/>
                  </a:lnTo>
                  <a:lnTo>
                    <a:pt x="185" y="25"/>
                  </a:lnTo>
                  <a:lnTo>
                    <a:pt x="175" y="24"/>
                  </a:lnTo>
                  <a:lnTo>
                    <a:pt x="170" y="22"/>
                  </a:lnTo>
                  <a:lnTo>
                    <a:pt x="167" y="21"/>
                  </a:lnTo>
                  <a:lnTo>
                    <a:pt x="167" y="21"/>
                  </a:lnTo>
                  <a:lnTo>
                    <a:pt x="161" y="18"/>
                  </a:lnTo>
                  <a:lnTo>
                    <a:pt x="160" y="18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4" y="22"/>
                  </a:lnTo>
                  <a:lnTo>
                    <a:pt x="150" y="22"/>
                  </a:lnTo>
                  <a:lnTo>
                    <a:pt x="147" y="19"/>
                  </a:lnTo>
                  <a:lnTo>
                    <a:pt x="147" y="19"/>
                  </a:lnTo>
                  <a:lnTo>
                    <a:pt x="138" y="17"/>
                  </a:lnTo>
                  <a:lnTo>
                    <a:pt x="131" y="12"/>
                  </a:lnTo>
                  <a:lnTo>
                    <a:pt x="131" y="12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17" y="8"/>
                  </a:lnTo>
                  <a:lnTo>
                    <a:pt x="110" y="7"/>
                  </a:lnTo>
                  <a:lnTo>
                    <a:pt x="101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83" y="5"/>
                  </a:lnTo>
                  <a:lnTo>
                    <a:pt x="69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33" y="4"/>
                  </a:lnTo>
                  <a:lnTo>
                    <a:pt x="29" y="2"/>
                  </a:lnTo>
                  <a:lnTo>
                    <a:pt x="26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6" y="4"/>
                  </a:lnTo>
                  <a:lnTo>
                    <a:pt x="13" y="7"/>
                  </a:lnTo>
                  <a:lnTo>
                    <a:pt x="9" y="8"/>
                  </a:lnTo>
                  <a:lnTo>
                    <a:pt x="9" y="8"/>
                  </a:lnTo>
                  <a:lnTo>
                    <a:pt x="3" y="10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8" y="22"/>
                  </a:lnTo>
                  <a:lnTo>
                    <a:pt x="8" y="27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5" y="32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9" y="37"/>
                  </a:lnTo>
                  <a:lnTo>
                    <a:pt x="22" y="37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9" y="37"/>
                  </a:lnTo>
                  <a:lnTo>
                    <a:pt x="30" y="38"/>
                  </a:lnTo>
                  <a:lnTo>
                    <a:pt x="32" y="38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5" y="39"/>
                  </a:lnTo>
                  <a:lnTo>
                    <a:pt x="47" y="41"/>
                  </a:lnTo>
                  <a:lnTo>
                    <a:pt x="49" y="42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61"/>
                  </a:lnTo>
                  <a:lnTo>
                    <a:pt x="40" y="65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7" y="72"/>
                  </a:lnTo>
                  <a:lnTo>
                    <a:pt x="37" y="75"/>
                  </a:lnTo>
                  <a:lnTo>
                    <a:pt x="37" y="78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3" y="81"/>
                  </a:lnTo>
                  <a:lnTo>
                    <a:pt x="30" y="81"/>
                  </a:lnTo>
                  <a:lnTo>
                    <a:pt x="30" y="84"/>
                  </a:lnTo>
                  <a:lnTo>
                    <a:pt x="32" y="86"/>
                  </a:lnTo>
                  <a:lnTo>
                    <a:pt x="32" y="86"/>
                  </a:lnTo>
                  <a:lnTo>
                    <a:pt x="37" y="92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6" y="95"/>
                  </a:lnTo>
                  <a:lnTo>
                    <a:pt x="33" y="96"/>
                  </a:lnTo>
                  <a:lnTo>
                    <a:pt x="32" y="98"/>
                  </a:lnTo>
                  <a:lnTo>
                    <a:pt x="32" y="101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108"/>
                  </a:lnTo>
                  <a:lnTo>
                    <a:pt x="37" y="111"/>
                  </a:lnTo>
                  <a:lnTo>
                    <a:pt x="37" y="111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2" y="113"/>
                  </a:lnTo>
                  <a:lnTo>
                    <a:pt x="30" y="115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2" y="126"/>
                  </a:lnTo>
                  <a:lnTo>
                    <a:pt x="32" y="126"/>
                  </a:lnTo>
                  <a:lnTo>
                    <a:pt x="36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3" y="129"/>
                  </a:lnTo>
                  <a:lnTo>
                    <a:pt x="45" y="132"/>
                  </a:lnTo>
                  <a:lnTo>
                    <a:pt x="49" y="138"/>
                  </a:lnTo>
                  <a:lnTo>
                    <a:pt x="53" y="143"/>
                  </a:lnTo>
                  <a:lnTo>
                    <a:pt x="56" y="145"/>
                  </a:lnTo>
                  <a:lnTo>
                    <a:pt x="60" y="146"/>
                  </a:lnTo>
                  <a:lnTo>
                    <a:pt x="60" y="146"/>
                  </a:lnTo>
                  <a:lnTo>
                    <a:pt x="62" y="145"/>
                  </a:lnTo>
                  <a:lnTo>
                    <a:pt x="62" y="143"/>
                  </a:lnTo>
                  <a:lnTo>
                    <a:pt x="63" y="140"/>
                  </a:lnTo>
                  <a:lnTo>
                    <a:pt x="63" y="140"/>
                  </a:lnTo>
                  <a:lnTo>
                    <a:pt x="64" y="139"/>
                  </a:lnTo>
                  <a:lnTo>
                    <a:pt x="67" y="139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6" y="139"/>
                  </a:lnTo>
                  <a:lnTo>
                    <a:pt x="77" y="138"/>
                  </a:lnTo>
                  <a:lnTo>
                    <a:pt x="82" y="135"/>
                  </a:lnTo>
                  <a:lnTo>
                    <a:pt x="87" y="135"/>
                  </a:lnTo>
                  <a:lnTo>
                    <a:pt x="87" y="135"/>
                  </a:lnTo>
                  <a:lnTo>
                    <a:pt x="107" y="133"/>
                  </a:lnTo>
                  <a:lnTo>
                    <a:pt x="107" y="133"/>
                  </a:lnTo>
                  <a:lnTo>
                    <a:pt x="111" y="133"/>
                  </a:lnTo>
                  <a:lnTo>
                    <a:pt x="116" y="132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0" y="128"/>
                  </a:lnTo>
                  <a:lnTo>
                    <a:pt x="121" y="125"/>
                  </a:lnTo>
                  <a:lnTo>
                    <a:pt x="124" y="122"/>
                  </a:lnTo>
                  <a:lnTo>
                    <a:pt x="127" y="121"/>
                  </a:lnTo>
                  <a:lnTo>
                    <a:pt x="131" y="119"/>
                  </a:lnTo>
                  <a:lnTo>
                    <a:pt x="131" y="119"/>
                  </a:lnTo>
                  <a:lnTo>
                    <a:pt x="136" y="118"/>
                  </a:lnTo>
                  <a:lnTo>
                    <a:pt x="137" y="115"/>
                  </a:lnTo>
                  <a:lnTo>
                    <a:pt x="138" y="108"/>
                  </a:lnTo>
                  <a:lnTo>
                    <a:pt x="138" y="108"/>
                  </a:lnTo>
                  <a:lnTo>
                    <a:pt x="140" y="105"/>
                  </a:lnTo>
                  <a:lnTo>
                    <a:pt x="144" y="102"/>
                  </a:lnTo>
                  <a:lnTo>
                    <a:pt x="147" y="98"/>
                  </a:lnTo>
                  <a:lnTo>
                    <a:pt x="150" y="95"/>
                  </a:lnTo>
                  <a:lnTo>
                    <a:pt x="150" y="95"/>
                  </a:lnTo>
                  <a:lnTo>
                    <a:pt x="148" y="92"/>
                  </a:lnTo>
                  <a:lnTo>
                    <a:pt x="147" y="86"/>
                  </a:lnTo>
                  <a:lnTo>
                    <a:pt x="147" y="79"/>
                  </a:lnTo>
                  <a:lnTo>
                    <a:pt x="148" y="76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54" y="66"/>
                  </a:lnTo>
                  <a:lnTo>
                    <a:pt x="158" y="62"/>
                  </a:lnTo>
                  <a:lnTo>
                    <a:pt x="163" y="59"/>
                  </a:lnTo>
                  <a:lnTo>
                    <a:pt x="163" y="56"/>
                  </a:lnTo>
                  <a:lnTo>
                    <a:pt x="163" y="56"/>
                  </a:lnTo>
                  <a:lnTo>
                    <a:pt x="164" y="54"/>
                  </a:lnTo>
                  <a:lnTo>
                    <a:pt x="167" y="51"/>
                  </a:lnTo>
                  <a:lnTo>
                    <a:pt x="173" y="49"/>
                  </a:lnTo>
                  <a:lnTo>
                    <a:pt x="178" y="48"/>
                  </a:lnTo>
                  <a:lnTo>
                    <a:pt x="178" y="48"/>
                  </a:lnTo>
                  <a:lnTo>
                    <a:pt x="183" y="47"/>
                  </a:lnTo>
                  <a:lnTo>
                    <a:pt x="187" y="45"/>
                  </a:lnTo>
                  <a:lnTo>
                    <a:pt x="191" y="42"/>
                  </a:lnTo>
                  <a:lnTo>
                    <a:pt x="195" y="39"/>
                  </a:lnTo>
                  <a:lnTo>
                    <a:pt x="195" y="39"/>
                  </a:lnTo>
                  <a:lnTo>
                    <a:pt x="200" y="37"/>
                  </a:lnTo>
                  <a:lnTo>
                    <a:pt x="201" y="34"/>
                  </a:lnTo>
                  <a:lnTo>
                    <a:pt x="202" y="31"/>
                  </a:lnTo>
                  <a:lnTo>
                    <a:pt x="202" y="25"/>
                  </a:lnTo>
                  <a:lnTo>
                    <a:pt x="20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89" name="Freeform 314">
              <a:extLst>
                <a:ext uri="{FF2B5EF4-FFF2-40B4-BE49-F238E27FC236}">
                  <a16:creationId xmlns:a16="http://schemas.microsoft.com/office/drawing/2014/main" id="{A4F2E1E1-EACB-497E-159F-D0EBAD8E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712" y="3170305"/>
              <a:ext cx="79908" cy="41434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6"/>
                </a:cxn>
                <a:cxn ang="0">
                  <a:pos x="7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3" y="26"/>
                </a:cxn>
                <a:cxn ang="0">
                  <a:pos x="14" y="28"/>
                </a:cxn>
                <a:cxn ang="0">
                  <a:pos x="14" y="28"/>
                </a:cxn>
                <a:cxn ang="0">
                  <a:pos x="26" y="27"/>
                </a:cxn>
                <a:cxn ang="0">
                  <a:pos x="26" y="27"/>
                </a:cxn>
                <a:cxn ang="0">
                  <a:pos x="27" y="27"/>
                </a:cxn>
                <a:cxn ang="0">
                  <a:pos x="31" y="27"/>
                </a:cxn>
                <a:cxn ang="0">
                  <a:pos x="34" y="28"/>
                </a:cxn>
                <a:cxn ang="0">
                  <a:pos x="36" y="27"/>
                </a:cxn>
                <a:cxn ang="0">
                  <a:pos x="36" y="27"/>
                </a:cxn>
                <a:cxn ang="0">
                  <a:pos x="37" y="23"/>
                </a:cxn>
                <a:cxn ang="0">
                  <a:pos x="39" y="21"/>
                </a:cxn>
                <a:cxn ang="0">
                  <a:pos x="41" y="20"/>
                </a:cxn>
                <a:cxn ang="0">
                  <a:pos x="41" y="20"/>
                </a:cxn>
                <a:cxn ang="0">
                  <a:pos x="43" y="18"/>
                </a:cxn>
                <a:cxn ang="0">
                  <a:pos x="43" y="17"/>
                </a:cxn>
                <a:cxn ang="0">
                  <a:pos x="43" y="14"/>
                </a:cxn>
                <a:cxn ang="0">
                  <a:pos x="44" y="13"/>
                </a:cxn>
                <a:cxn ang="0">
                  <a:pos x="44" y="13"/>
                </a:cxn>
                <a:cxn ang="0">
                  <a:pos x="51" y="9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3" y="3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47" y="1"/>
                </a:cxn>
                <a:cxn ang="0">
                  <a:pos x="44" y="3"/>
                </a:cxn>
                <a:cxn ang="0">
                  <a:pos x="40" y="3"/>
                </a:cxn>
                <a:cxn ang="0">
                  <a:pos x="40" y="3"/>
                </a:cxn>
                <a:cxn ang="0">
                  <a:pos x="36" y="4"/>
                </a:cxn>
                <a:cxn ang="0">
                  <a:pos x="31" y="6"/>
                </a:cxn>
                <a:cxn ang="0">
                  <a:pos x="29" y="7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19" y="7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14"/>
                </a:cxn>
                <a:cxn ang="0">
                  <a:pos x="0" y="26"/>
                </a:cxn>
                <a:cxn ang="0">
                  <a:pos x="0" y="26"/>
                </a:cxn>
              </a:cxnLst>
              <a:rect l="0" t="0" r="r" b="b"/>
              <a:pathLst>
                <a:path w="54" h="28">
                  <a:moveTo>
                    <a:pt x="0" y="26"/>
                  </a:moveTo>
                  <a:lnTo>
                    <a:pt x="0" y="26"/>
                  </a:lnTo>
                  <a:lnTo>
                    <a:pt x="7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3" y="26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7" y="27"/>
                  </a:lnTo>
                  <a:lnTo>
                    <a:pt x="31" y="27"/>
                  </a:lnTo>
                  <a:lnTo>
                    <a:pt x="34" y="28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7" y="23"/>
                  </a:lnTo>
                  <a:lnTo>
                    <a:pt x="39" y="21"/>
                  </a:lnTo>
                  <a:lnTo>
                    <a:pt x="41" y="20"/>
                  </a:lnTo>
                  <a:lnTo>
                    <a:pt x="41" y="20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3" y="14"/>
                  </a:lnTo>
                  <a:lnTo>
                    <a:pt x="44" y="13"/>
                  </a:lnTo>
                  <a:lnTo>
                    <a:pt x="44" y="13"/>
                  </a:lnTo>
                  <a:lnTo>
                    <a:pt x="51" y="9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3" y="3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7" y="1"/>
                  </a:lnTo>
                  <a:lnTo>
                    <a:pt x="44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6" y="4"/>
                  </a:lnTo>
                  <a:lnTo>
                    <a:pt x="31" y="6"/>
                  </a:lnTo>
                  <a:lnTo>
                    <a:pt x="29" y="7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19" y="7"/>
                  </a:lnTo>
                  <a:lnTo>
                    <a:pt x="9" y="4"/>
                  </a:lnTo>
                  <a:lnTo>
                    <a:pt x="9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14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0" name="Freeform 315">
              <a:extLst>
                <a:ext uri="{FF2B5EF4-FFF2-40B4-BE49-F238E27FC236}">
                  <a16:creationId xmlns:a16="http://schemas.microsoft.com/office/drawing/2014/main" id="{8A92E628-8EC7-13EE-E2EA-D1134CD604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3967" y="3319764"/>
              <a:ext cx="152418" cy="187933"/>
            </a:xfrm>
            <a:custGeom>
              <a:avLst/>
              <a:gdLst/>
              <a:ahLst/>
              <a:cxnLst>
                <a:cxn ang="0">
                  <a:pos x="94" y="3"/>
                </a:cxn>
                <a:cxn ang="0">
                  <a:pos x="93" y="7"/>
                </a:cxn>
                <a:cxn ang="0">
                  <a:pos x="70" y="4"/>
                </a:cxn>
                <a:cxn ang="0">
                  <a:pos x="48" y="4"/>
                </a:cxn>
                <a:cxn ang="0">
                  <a:pos x="41" y="10"/>
                </a:cxn>
                <a:cxn ang="0">
                  <a:pos x="31" y="11"/>
                </a:cxn>
                <a:cxn ang="0">
                  <a:pos x="26" y="17"/>
                </a:cxn>
                <a:cxn ang="0">
                  <a:pos x="14" y="18"/>
                </a:cxn>
                <a:cxn ang="0">
                  <a:pos x="9" y="28"/>
                </a:cxn>
                <a:cxn ang="0">
                  <a:pos x="6" y="33"/>
                </a:cxn>
                <a:cxn ang="0">
                  <a:pos x="0" y="41"/>
                </a:cxn>
                <a:cxn ang="0">
                  <a:pos x="7" y="47"/>
                </a:cxn>
                <a:cxn ang="0">
                  <a:pos x="11" y="60"/>
                </a:cxn>
                <a:cxn ang="0">
                  <a:pos x="21" y="60"/>
                </a:cxn>
                <a:cxn ang="0">
                  <a:pos x="34" y="63"/>
                </a:cxn>
                <a:cxn ang="0">
                  <a:pos x="34" y="65"/>
                </a:cxn>
                <a:cxn ang="0">
                  <a:pos x="19" y="67"/>
                </a:cxn>
                <a:cxn ang="0">
                  <a:pos x="19" y="73"/>
                </a:cxn>
                <a:cxn ang="0">
                  <a:pos x="21" y="80"/>
                </a:cxn>
                <a:cxn ang="0">
                  <a:pos x="30" y="91"/>
                </a:cxn>
                <a:cxn ang="0">
                  <a:pos x="43" y="98"/>
                </a:cxn>
                <a:cxn ang="0">
                  <a:pos x="46" y="95"/>
                </a:cxn>
                <a:cxn ang="0">
                  <a:pos x="43" y="83"/>
                </a:cxn>
                <a:cxn ang="0">
                  <a:pos x="54" y="81"/>
                </a:cxn>
                <a:cxn ang="0">
                  <a:pos x="50" y="75"/>
                </a:cxn>
                <a:cxn ang="0">
                  <a:pos x="44" y="73"/>
                </a:cxn>
                <a:cxn ang="0">
                  <a:pos x="56" y="74"/>
                </a:cxn>
                <a:cxn ang="0">
                  <a:pos x="66" y="68"/>
                </a:cxn>
                <a:cxn ang="0">
                  <a:pos x="58" y="58"/>
                </a:cxn>
                <a:cxn ang="0">
                  <a:pos x="48" y="60"/>
                </a:cxn>
                <a:cxn ang="0">
                  <a:pos x="43" y="55"/>
                </a:cxn>
                <a:cxn ang="0">
                  <a:pos x="50" y="50"/>
                </a:cxn>
                <a:cxn ang="0">
                  <a:pos x="37" y="31"/>
                </a:cxn>
                <a:cxn ang="0">
                  <a:pos x="38" y="26"/>
                </a:cxn>
                <a:cxn ang="0">
                  <a:pos x="48" y="30"/>
                </a:cxn>
                <a:cxn ang="0">
                  <a:pos x="58" y="28"/>
                </a:cxn>
                <a:cxn ang="0">
                  <a:pos x="58" y="20"/>
                </a:cxn>
                <a:cxn ang="0">
                  <a:pos x="66" y="16"/>
                </a:cxn>
                <a:cxn ang="0">
                  <a:pos x="73" y="20"/>
                </a:cxn>
                <a:cxn ang="0">
                  <a:pos x="83" y="14"/>
                </a:cxn>
                <a:cxn ang="0">
                  <a:pos x="97" y="17"/>
                </a:cxn>
                <a:cxn ang="0">
                  <a:pos x="100" y="10"/>
                </a:cxn>
                <a:cxn ang="0">
                  <a:pos x="101" y="0"/>
                </a:cxn>
                <a:cxn ang="0">
                  <a:pos x="83" y="119"/>
                </a:cxn>
                <a:cxn ang="0">
                  <a:pos x="63" y="117"/>
                </a:cxn>
                <a:cxn ang="0">
                  <a:pos x="54" y="117"/>
                </a:cxn>
                <a:cxn ang="0">
                  <a:pos x="53" y="121"/>
                </a:cxn>
                <a:cxn ang="0">
                  <a:pos x="75" y="127"/>
                </a:cxn>
                <a:cxn ang="0">
                  <a:pos x="98" y="121"/>
                </a:cxn>
                <a:cxn ang="0">
                  <a:pos x="91" y="121"/>
                </a:cxn>
              </a:cxnLst>
              <a:rect l="0" t="0" r="r" b="b"/>
              <a:pathLst>
                <a:path w="103" h="127">
                  <a:moveTo>
                    <a:pt x="101" y="0"/>
                  </a:moveTo>
                  <a:lnTo>
                    <a:pt x="101" y="0"/>
                  </a:lnTo>
                  <a:lnTo>
                    <a:pt x="95" y="1"/>
                  </a:lnTo>
                  <a:lnTo>
                    <a:pt x="94" y="3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3" y="6"/>
                  </a:lnTo>
                  <a:lnTo>
                    <a:pt x="93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0" y="7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67" y="4"/>
                  </a:lnTo>
                  <a:lnTo>
                    <a:pt x="60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1" y="10"/>
                  </a:lnTo>
                  <a:lnTo>
                    <a:pt x="36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0" y="13"/>
                  </a:lnTo>
                  <a:lnTo>
                    <a:pt x="29" y="16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19" y="17"/>
                  </a:lnTo>
                  <a:lnTo>
                    <a:pt x="16" y="17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3" y="2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4"/>
                  </a:lnTo>
                  <a:lnTo>
                    <a:pt x="3" y="37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4" y="44"/>
                  </a:lnTo>
                  <a:lnTo>
                    <a:pt x="7" y="47"/>
                  </a:lnTo>
                  <a:lnTo>
                    <a:pt x="10" y="51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1" y="60"/>
                  </a:lnTo>
                  <a:lnTo>
                    <a:pt x="14" y="61"/>
                  </a:lnTo>
                  <a:lnTo>
                    <a:pt x="17" y="63"/>
                  </a:lnTo>
                  <a:lnTo>
                    <a:pt x="21" y="60"/>
                  </a:lnTo>
                  <a:lnTo>
                    <a:pt x="21" y="60"/>
                  </a:lnTo>
                  <a:lnTo>
                    <a:pt x="23" y="58"/>
                  </a:lnTo>
                  <a:lnTo>
                    <a:pt x="26" y="58"/>
                  </a:lnTo>
                  <a:lnTo>
                    <a:pt x="30" y="60"/>
                  </a:lnTo>
                  <a:lnTo>
                    <a:pt x="34" y="63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4" y="65"/>
                  </a:lnTo>
                  <a:lnTo>
                    <a:pt x="30" y="65"/>
                  </a:lnTo>
                  <a:lnTo>
                    <a:pt x="24" y="65"/>
                  </a:lnTo>
                  <a:lnTo>
                    <a:pt x="21" y="65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9" y="73"/>
                  </a:lnTo>
                  <a:lnTo>
                    <a:pt x="21" y="77"/>
                  </a:lnTo>
                  <a:lnTo>
                    <a:pt x="21" y="78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4"/>
                  </a:lnTo>
                  <a:lnTo>
                    <a:pt x="23" y="87"/>
                  </a:lnTo>
                  <a:lnTo>
                    <a:pt x="27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34" y="92"/>
                  </a:lnTo>
                  <a:lnTo>
                    <a:pt x="38" y="95"/>
                  </a:lnTo>
                  <a:lnTo>
                    <a:pt x="43" y="98"/>
                  </a:lnTo>
                  <a:lnTo>
                    <a:pt x="46" y="98"/>
                  </a:lnTo>
                  <a:lnTo>
                    <a:pt x="46" y="98"/>
                  </a:lnTo>
                  <a:lnTo>
                    <a:pt x="46" y="97"/>
                  </a:lnTo>
                  <a:lnTo>
                    <a:pt x="46" y="95"/>
                  </a:lnTo>
                  <a:lnTo>
                    <a:pt x="44" y="90"/>
                  </a:lnTo>
                  <a:lnTo>
                    <a:pt x="43" y="85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4" y="83"/>
                  </a:lnTo>
                  <a:lnTo>
                    <a:pt x="47" y="83"/>
                  </a:lnTo>
                  <a:lnTo>
                    <a:pt x="50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3" y="77"/>
                  </a:lnTo>
                  <a:lnTo>
                    <a:pt x="50" y="75"/>
                  </a:lnTo>
                  <a:lnTo>
                    <a:pt x="46" y="75"/>
                  </a:lnTo>
                  <a:lnTo>
                    <a:pt x="46" y="75"/>
                  </a:lnTo>
                  <a:lnTo>
                    <a:pt x="44" y="74"/>
                  </a:lnTo>
                  <a:lnTo>
                    <a:pt x="44" y="73"/>
                  </a:lnTo>
                  <a:lnTo>
                    <a:pt x="47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6" y="74"/>
                  </a:lnTo>
                  <a:lnTo>
                    <a:pt x="58" y="73"/>
                  </a:lnTo>
                  <a:lnTo>
                    <a:pt x="64" y="71"/>
                  </a:lnTo>
                  <a:lnTo>
                    <a:pt x="64" y="71"/>
                  </a:lnTo>
                  <a:lnTo>
                    <a:pt x="66" y="68"/>
                  </a:lnTo>
                  <a:lnTo>
                    <a:pt x="66" y="65"/>
                  </a:lnTo>
                  <a:lnTo>
                    <a:pt x="63" y="61"/>
                  </a:lnTo>
                  <a:lnTo>
                    <a:pt x="61" y="58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3" y="58"/>
                  </a:lnTo>
                  <a:lnTo>
                    <a:pt x="50" y="60"/>
                  </a:lnTo>
                  <a:lnTo>
                    <a:pt x="48" y="60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4" y="57"/>
                  </a:lnTo>
                  <a:lnTo>
                    <a:pt x="43" y="55"/>
                  </a:lnTo>
                  <a:lnTo>
                    <a:pt x="46" y="54"/>
                  </a:lnTo>
                  <a:lnTo>
                    <a:pt x="48" y="53"/>
                  </a:lnTo>
                  <a:lnTo>
                    <a:pt x="50" y="51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48" y="46"/>
                  </a:lnTo>
                  <a:lnTo>
                    <a:pt x="46" y="41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36" y="30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43" y="26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8" y="30"/>
                  </a:lnTo>
                  <a:lnTo>
                    <a:pt x="51" y="30"/>
                  </a:lnTo>
                  <a:lnTo>
                    <a:pt x="54" y="30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60" y="28"/>
                  </a:lnTo>
                  <a:lnTo>
                    <a:pt x="60" y="27"/>
                  </a:lnTo>
                  <a:lnTo>
                    <a:pt x="58" y="23"/>
                  </a:lnTo>
                  <a:lnTo>
                    <a:pt x="58" y="20"/>
                  </a:lnTo>
                  <a:lnTo>
                    <a:pt x="60" y="18"/>
                  </a:lnTo>
                  <a:lnTo>
                    <a:pt x="61" y="17"/>
                  </a:lnTo>
                  <a:lnTo>
                    <a:pt x="61" y="17"/>
                  </a:lnTo>
                  <a:lnTo>
                    <a:pt x="66" y="16"/>
                  </a:lnTo>
                  <a:lnTo>
                    <a:pt x="68" y="17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73" y="20"/>
                  </a:lnTo>
                  <a:lnTo>
                    <a:pt x="75" y="17"/>
                  </a:lnTo>
                  <a:lnTo>
                    <a:pt x="78" y="16"/>
                  </a:lnTo>
                  <a:lnTo>
                    <a:pt x="83" y="14"/>
                  </a:lnTo>
                  <a:lnTo>
                    <a:pt x="83" y="14"/>
                  </a:lnTo>
                  <a:lnTo>
                    <a:pt x="88" y="16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7" y="17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8" y="11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01" y="0"/>
                  </a:lnTo>
                  <a:lnTo>
                    <a:pt x="101" y="0"/>
                  </a:lnTo>
                  <a:close/>
                  <a:moveTo>
                    <a:pt x="88" y="119"/>
                  </a:moveTo>
                  <a:lnTo>
                    <a:pt x="88" y="119"/>
                  </a:lnTo>
                  <a:lnTo>
                    <a:pt x="83" y="119"/>
                  </a:lnTo>
                  <a:lnTo>
                    <a:pt x="75" y="119"/>
                  </a:lnTo>
                  <a:lnTo>
                    <a:pt x="67" y="118"/>
                  </a:lnTo>
                  <a:lnTo>
                    <a:pt x="64" y="118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0" y="115"/>
                  </a:lnTo>
                  <a:lnTo>
                    <a:pt x="58" y="115"/>
                  </a:lnTo>
                  <a:lnTo>
                    <a:pt x="54" y="117"/>
                  </a:lnTo>
                  <a:lnTo>
                    <a:pt x="51" y="119"/>
                  </a:lnTo>
                  <a:lnTo>
                    <a:pt x="51" y="121"/>
                  </a:lnTo>
                  <a:lnTo>
                    <a:pt x="53" y="121"/>
                  </a:lnTo>
                  <a:lnTo>
                    <a:pt x="53" y="121"/>
                  </a:lnTo>
                  <a:lnTo>
                    <a:pt x="63" y="124"/>
                  </a:lnTo>
                  <a:lnTo>
                    <a:pt x="70" y="127"/>
                  </a:lnTo>
                  <a:lnTo>
                    <a:pt x="75" y="127"/>
                  </a:lnTo>
                  <a:lnTo>
                    <a:pt x="75" y="127"/>
                  </a:lnTo>
                  <a:lnTo>
                    <a:pt x="83" y="127"/>
                  </a:lnTo>
                  <a:lnTo>
                    <a:pt x="90" y="125"/>
                  </a:lnTo>
                  <a:lnTo>
                    <a:pt x="95" y="122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7" y="119"/>
                  </a:lnTo>
                  <a:lnTo>
                    <a:pt x="94" y="119"/>
                  </a:lnTo>
                  <a:lnTo>
                    <a:pt x="91" y="121"/>
                  </a:lnTo>
                  <a:lnTo>
                    <a:pt x="88" y="119"/>
                  </a:lnTo>
                  <a:lnTo>
                    <a:pt x="88" y="11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1" name="Freeform 316">
              <a:extLst>
                <a:ext uri="{FF2B5EF4-FFF2-40B4-BE49-F238E27FC236}">
                  <a16:creationId xmlns:a16="http://schemas.microsoft.com/office/drawing/2014/main" id="{5B83C1D9-F4F8-0641-7A0A-3B08B4FB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086" y="3485500"/>
              <a:ext cx="54753" cy="29596"/>
            </a:xfrm>
            <a:custGeom>
              <a:avLst/>
              <a:gdLst/>
              <a:ahLst/>
              <a:cxnLst>
                <a:cxn ang="0">
                  <a:pos x="26" y="15"/>
                </a:cxn>
                <a:cxn ang="0">
                  <a:pos x="26" y="15"/>
                </a:cxn>
                <a:cxn ang="0">
                  <a:pos x="26" y="12"/>
                </a:cxn>
                <a:cxn ang="0">
                  <a:pos x="27" y="9"/>
                </a:cxn>
                <a:cxn ang="0">
                  <a:pos x="30" y="6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7" y="2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0" y="3"/>
                </a:cxn>
                <a:cxn ang="0">
                  <a:pos x="26" y="6"/>
                </a:cxn>
                <a:cxn ang="0">
                  <a:pos x="19" y="7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4" y="9"/>
                </a:cxn>
                <a:cxn ang="0">
                  <a:pos x="2" y="12"/>
                </a:cxn>
                <a:cxn ang="0">
                  <a:pos x="0" y="16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7" y="20"/>
                </a:cxn>
                <a:cxn ang="0">
                  <a:pos x="12" y="20"/>
                </a:cxn>
                <a:cxn ang="0">
                  <a:pos x="19" y="20"/>
                </a:cxn>
                <a:cxn ang="0">
                  <a:pos x="24" y="17"/>
                </a:cxn>
                <a:cxn ang="0">
                  <a:pos x="26" y="15"/>
                </a:cxn>
                <a:cxn ang="0">
                  <a:pos x="26" y="15"/>
                </a:cxn>
              </a:cxnLst>
              <a:rect l="0" t="0" r="r" b="b"/>
              <a:pathLst>
                <a:path w="37" h="20">
                  <a:moveTo>
                    <a:pt x="26" y="15"/>
                  </a:moveTo>
                  <a:lnTo>
                    <a:pt x="26" y="15"/>
                  </a:lnTo>
                  <a:lnTo>
                    <a:pt x="26" y="12"/>
                  </a:lnTo>
                  <a:lnTo>
                    <a:pt x="27" y="9"/>
                  </a:lnTo>
                  <a:lnTo>
                    <a:pt x="30" y="6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7" y="2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3"/>
                  </a:lnTo>
                  <a:lnTo>
                    <a:pt x="26" y="6"/>
                  </a:lnTo>
                  <a:lnTo>
                    <a:pt x="19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4" y="9"/>
                  </a:lnTo>
                  <a:lnTo>
                    <a:pt x="2" y="12"/>
                  </a:lnTo>
                  <a:lnTo>
                    <a:pt x="0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7" y="20"/>
                  </a:lnTo>
                  <a:lnTo>
                    <a:pt x="12" y="20"/>
                  </a:lnTo>
                  <a:lnTo>
                    <a:pt x="19" y="20"/>
                  </a:lnTo>
                  <a:lnTo>
                    <a:pt x="24" y="17"/>
                  </a:lnTo>
                  <a:lnTo>
                    <a:pt x="26" y="15"/>
                  </a:lnTo>
                  <a:lnTo>
                    <a:pt x="26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2" name="Freeform 318">
              <a:extLst>
                <a:ext uri="{FF2B5EF4-FFF2-40B4-BE49-F238E27FC236}">
                  <a16:creationId xmlns:a16="http://schemas.microsoft.com/office/drawing/2014/main" id="{1B5B68DE-68A6-88CA-09F5-65F9E6E04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273" y="2909864"/>
              <a:ext cx="100626" cy="116903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8" y="18"/>
                </a:cxn>
                <a:cxn ang="0">
                  <a:pos x="51" y="15"/>
                </a:cxn>
                <a:cxn ang="0">
                  <a:pos x="50" y="21"/>
                </a:cxn>
                <a:cxn ang="0">
                  <a:pos x="48" y="24"/>
                </a:cxn>
                <a:cxn ang="0">
                  <a:pos x="38" y="20"/>
                </a:cxn>
                <a:cxn ang="0">
                  <a:pos x="38" y="18"/>
                </a:cxn>
                <a:cxn ang="0">
                  <a:pos x="43" y="10"/>
                </a:cxn>
                <a:cxn ang="0">
                  <a:pos x="46" y="7"/>
                </a:cxn>
                <a:cxn ang="0">
                  <a:pos x="47" y="1"/>
                </a:cxn>
                <a:cxn ang="0">
                  <a:pos x="46" y="1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28" y="4"/>
                </a:cxn>
                <a:cxn ang="0">
                  <a:pos x="33" y="8"/>
                </a:cxn>
                <a:cxn ang="0">
                  <a:pos x="37" y="11"/>
                </a:cxn>
                <a:cxn ang="0">
                  <a:pos x="36" y="14"/>
                </a:cxn>
                <a:cxn ang="0">
                  <a:pos x="28" y="17"/>
                </a:cxn>
                <a:cxn ang="0">
                  <a:pos x="24" y="18"/>
                </a:cxn>
                <a:cxn ang="0">
                  <a:pos x="16" y="18"/>
                </a:cxn>
                <a:cxn ang="0">
                  <a:pos x="7" y="18"/>
                </a:cxn>
                <a:cxn ang="0">
                  <a:pos x="6" y="20"/>
                </a:cxn>
                <a:cxn ang="0">
                  <a:pos x="7" y="24"/>
                </a:cxn>
                <a:cxn ang="0">
                  <a:pos x="9" y="28"/>
                </a:cxn>
                <a:cxn ang="0">
                  <a:pos x="9" y="31"/>
                </a:cxn>
                <a:cxn ang="0">
                  <a:pos x="7" y="37"/>
                </a:cxn>
                <a:cxn ang="0">
                  <a:pos x="16" y="42"/>
                </a:cxn>
                <a:cxn ang="0">
                  <a:pos x="18" y="45"/>
                </a:cxn>
                <a:cxn ang="0">
                  <a:pos x="13" y="51"/>
                </a:cxn>
                <a:cxn ang="0">
                  <a:pos x="11" y="55"/>
                </a:cxn>
                <a:cxn ang="0">
                  <a:pos x="10" y="59"/>
                </a:cxn>
                <a:cxn ang="0">
                  <a:pos x="3" y="64"/>
                </a:cxn>
                <a:cxn ang="0">
                  <a:pos x="1" y="66"/>
                </a:cxn>
                <a:cxn ang="0">
                  <a:pos x="1" y="69"/>
                </a:cxn>
                <a:cxn ang="0">
                  <a:pos x="10" y="78"/>
                </a:cxn>
                <a:cxn ang="0">
                  <a:pos x="17" y="79"/>
                </a:cxn>
                <a:cxn ang="0">
                  <a:pos x="30" y="76"/>
                </a:cxn>
                <a:cxn ang="0">
                  <a:pos x="44" y="68"/>
                </a:cxn>
                <a:cxn ang="0">
                  <a:pos x="47" y="65"/>
                </a:cxn>
                <a:cxn ang="0">
                  <a:pos x="54" y="64"/>
                </a:cxn>
                <a:cxn ang="0">
                  <a:pos x="64" y="64"/>
                </a:cxn>
                <a:cxn ang="0">
                  <a:pos x="67" y="61"/>
                </a:cxn>
                <a:cxn ang="0">
                  <a:pos x="68" y="45"/>
                </a:cxn>
                <a:cxn ang="0">
                  <a:pos x="64" y="27"/>
                </a:cxn>
                <a:cxn ang="0">
                  <a:pos x="64" y="24"/>
                </a:cxn>
              </a:cxnLst>
              <a:rect l="0" t="0" r="r" b="b"/>
              <a:pathLst>
                <a:path w="68" h="79">
                  <a:moveTo>
                    <a:pt x="64" y="24"/>
                  </a:moveTo>
                  <a:lnTo>
                    <a:pt x="64" y="24"/>
                  </a:lnTo>
                  <a:lnTo>
                    <a:pt x="58" y="18"/>
                  </a:lnTo>
                  <a:lnTo>
                    <a:pt x="58" y="18"/>
                  </a:lnTo>
                  <a:lnTo>
                    <a:pt x="54" y="15"/>
                  </a:lnTo>
                  <a:lnTo>
                    <a:pt x="51" y="15"/>
                  </a:lnTo>
                  <a:lnTo>
                    <a:pt x="50" y="18"/>
                  </a:lnTo>
                  <a:lnTo>
                    <a:pt x="50" y="21"/>
                  </a:lnTo>
                  <a:lnTo>
                    <a:pt x="50" y="21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18"/>
                  </a:lnTo>
                  <a:lnTo>
                    <a:pt x="38" y="15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6" y="7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6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0" y="7"/>
                  </a:lnTo>
                  <a:lnTo>
                    <a:pt x="33" y="8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6" y="14"/>
                  </a:lnTo>
                  <a:lnTo>
                    <a:pt x="33" y="15"/>
                  </a:lnTo>
                  <a:lnTo>
                    <a:pt x="28" y="17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0" y="20"/>
                  </a:lnTo>
                  <a:lnTo>
                    <a:pt x="16" y="18"/>
                  </a:lnTo>
                  <a:lnTo>
                    <a:pt x="11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4"/>
                  </a:lnTo>
                  <a:lnTo>
                    <a:pt x="7" y="37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7" y="44"/>
                  </a:lnTo>
                  <a:lnTo>
                    <a:pt x="18" y="45"/>
                  </a:lnTo>
                  <a:lnTo>
                    <a:pt x="16" y="48"/>
                  </a:lnTo>
                  <a:lnTo>
                    <a:pt x="13" y="51"/>
                  </a:lnTo>
                  <a:lnTo>
                    <a:pt x="11" y="54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0" y="59"/>
                  </a:lnTo>
                  <a:lnTo>
                    <a:pt x="7" y="61"/>
                  </a:lnTo>
                  <a:lnTo>
                    <a:pt x="3" y="64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4" y="74"/>
                  </a:lnTo>
                  <a:lnTo>
                    <a:pt x="10" y="78"/>
                  </a:lnTo>
                  <a:lnTo>
                    <a:pt x="17" y="79"/>
                  </a:lnTo>
                  <a:lnTo>
                    <a:pt x="17" y="79"/>
                  </a:lnTo>
                  <a:lnTo>
                    <a:pt x="23" y="78"/>
                  </a:lnTo>
                  <a:lnTo>
                    <a:pt x="30" y="76"/>
                  </a:lnTo>
                  <a:lnTo>
                    <a:pt x="37" y="72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7" y="65"/>
                  </a:lnTo>
                  <a:lnTo>
                    <a:pt x="50" y="64"/>
                  </a:lnTo>
                  <a:lnTo>
                    <a:pt x="54" y="64"/>
                  </a:lnTo>
                  <a:lnTo>
                    <a:pt x="58" y="65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7" y="61"/>
                  </a:lnTo>
                  <a:lnTo>
                    <a:pt x="67" y="56"/>
                  </a:lnTo>
                  <a:lnTo>
                    <a:pt x="68" y="45"/>
                  </a:lnTo>
                  <a:lnTo>
                    <a:pt x="67" y="34"/>
                  </a:lnTo>
                  <a:lnTo>
                    <a:pt x="64" y="27"/>
                  </a:lnTo>
                  <a:lnTo>
                    <a:pt x="64" y="27"/>
                  </a:lnTo>
                  <a:lnTo>
                    <a:pt x="64" y="24"/>
                  </a:lnTo>
                  <a:lnTo>
                    <a:pt x="64" y="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3" name="Freeform 319">
              <a:extLst>
                <a:ext uri="{FF2B5EF4-FFF2-40B4-BE49-F238E27FC236}">
                  <a16:creationId xmlns:a16="http://schemas.microsoft.com/office/drawing/2014/main" id="{5FC90558-7421-308A-A1F6-CC711CBEE0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2505" y="2778163"/>
              <a:ext cx="233805" cy="297437"/>
            </a:xfrm>
            <a:custGeom>
              <a:avLst/>
              <a:gdLst/>
              <a:ahLst/>
              <a:cxnLst>
                <a:cxn ang="0">
                  <a:pos x="15" y="89"/>
                </a:cxn>
                <a:cxn ang="0">
                  <a:pos x="0" y="104"/>
                </a:cxn>
                <a:cxn ang="0">
                  <a:pos x="12" y="110"/>
                </a:cxn>
                <a:cxn ang="0">
                  <a:pos x="20" y="107"/>
                </a:cxn>
                <a:cxn ang="0">
                  <a:pos x="39" y="104"/>
                </a:cxn>
                <a:cxn ang="0">
                  <a:pos x="29" y="87"/>
                </a:cxn>
                <a:cxn ang="0">
                  <a:pos x="151" y="137"/>
                </a:cxn>
                <a:cxn ang="0">
                  <a:pos x="138" y="140"/>
                </a:cxn>
                <a:cxn ang="0">
                  <a:pos x="134" y="128"/>
                </a:cxn>
                <a:cxn ang="0">
                  <a:pos x="128" y="118"/>
                </a:cxn>
                <a:cxn ang="0">
                  <a:pos x="117" y="100"/>
                </a:cxn>
                <a:cxn ang="0">
                  <a:pos x="106" y="80"/>
                </a:cxn>
                <a:cxn ang="0">
                  <a:pos x="91" y="69"/>
                </a:cxn>
                <a:cxn ang="0">
                  <a:pos x="83" y="63"/>
                </a:cxn>
                <a:cxn ang="0">
                  <a:pos x="99" y="32"/>
                </a:cxn>
                <a:cxn ang="0">
                  <a:pos x="69" y="30"/>
                </a:cxn>
                <a:cxn ang="0">
                  <a:pos x="64" y="25"/>
                </a:cxn>
                <a:cxn ang="0">
                  <a:pos x="76" y="9"/>
                </a:cxn>
                <a:cxn ang="0">
                  <a:pos x="74" y="3"/>
                </a:cxn>
                <a:cxn ang="0">
                  <a:pos x="54" y="9"/>
                </a:cxn>
                <a:cxn ang="0">
                  <a:pos x="44" y="22"/>
                </a:cxn>
                <a:cxn ang="0">
                  <a:pos x="37" y="33"/>
                </a:cxn>
                <a:cxn ang="0">
                  <a:pos x="29" y="33"/>
                </a:cxn>
                <a:cxn ang="0">
                  <a:pos x="25" y="40"/>
                </a:cxn>
                <a:cxn ang="0">
                  <a:pos x="35" y="47"/>
                </a:cxn>
                <a:cxn ang="0">
                  <a:pos x="32" y="60"/>
                </a:cxn>
                <a:cxn ang="0">
                  <a:pos x="36" y="66"/>
                </a:cxn>
                <a:cxn ang="0">
                  <a:pos x="25" y="74"/>
                </a:cxn>
                <a:cxn ang="0">
                  <a:pos x="36" y="70"/>
                </a:cxn>
                <a:cxn ang="0">
                  <a:pos x="44" y="79"/>
                </a:cxn>
                <a:cxn ang="0">
                  <a:pos x="52" y="67"/>
                </a:cxn>
                <a:cxn ang="0">
                  <a:pos x="53" y="80"/>
                </a:cxn>
                <a:cxn ang="0">
                  <a:pos x="47" y="96"/>
                </a:cxn>
                <a:cxn ang="0">
                  <a:pos x="70" y="91"/>
                </a:cxn>
                <a:cxn ang="0">
                  <a:pos x="72" y="100"/>
                </a:cxn>
                <a:cxn ang="0">
                  <a:pos x="81" y="110"/>
                </a:cxn>
                <a:cxn ang="0">
                  <a:pos x="80" y="127"/>
                </a:cxn>
                <a:cxn ang="0">
                  <a:pos x="63" y="127"/>
                </a:cxn>
                <a:cxn ang="0">
                  <a:pos x="57" y="133"/>
                </a:cxn>
                <a:cxn ang="0">
                  <a:pos x="59" y="143"/>
                </a:cxn>
                <a:cxn ang="0">
                  <a:pos x="53" y="155"/>
                </a:cxn>
                <a:cxn ang="0">
                  <a:pos x="46" y="163"/>
                </a:cxn>
                <a:cxn ang="0">
                  <a:pos x="57" y="164"/>
                </a:cxn>
                <a:cxn ang="0">
                  <a:pos x="76" y="170"/>
                </a:cxn>
                <a:cxn ang="0">
                  <a:pos x="81" y="173"/>
                </a:cxn>
                <a:cxn ang="0">
                  <a:pos x="63" y="175"/>
                </a:cxn>
                <a:cxn ang="0">
                  <a:pos x="43" y="200"/>
                </a:cxn>
                <a:cxn ang="0">
                  <a:pos x="59" y="192"/>
                </a:cxn>
                <a:cxn ang="0">
                  <a:pos x="70" y="192"/>
                </a:cxn>
                <a:cxn ang="0">
                  <a:pos x="81" y="187"/>
                </a:cxn>
                <a:cxn ang="0">
                  <a:pos x="99" y="184"/>
                </a:cxn>
                <a:cxn ang="0">
                  <a:pos x="118" y="184"/>
                </a:cxn>
                <a:cxn ang="0">
                  <a:pos x="151" y="174"/>
                </a:cxn>
                <a:cxn ang="0">
                  <a:pos x="141" y="168"/>
                </a:cxn>
                <a:cxn ang="0">
                  <a:pos x="158" y="145"/>
                </a:cxn>
              </a:cxnLst>
              <a:rect l="0" t="0" r="r" b="b"/>
              <a:pathLst>
                <a:path w="158" h="201">
                  <a:moveTo>
                    <a:pt x="29" y="87"/>
                  </a:moveTo>
                  <a:lnTo>
                    <a:pt x="29" y="87"/>
                  </a:lnTo>
                  <a:lnTo>
                    <a:pt x="27" y="86"/>
                  </a:lnTo>
                  <a:lnTo>
                    <a:pt x="25" y="84"/>
                  </a:lnTo>
                  <a:lnTo>
                    <a:pt x="19" y="86"/>
                  </a:lnTo>
                  <a:lnTo>
                    <a:pt x="15" y="89"/>
                  </a:lnTo>
                  <a:lnTo>
                    <a:pt x="9" y="90"/>
                  </a:lnTo>
                  <a:lnTo>
                    <a:pt x="9" y="90"/>
                  </a:lnTo>
                  <a:lnTo>
                    <a:pt x="8" y="96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8" y="111"/>
                  </a:lnTo>
                  <a:lnTo>
                    <a:pt x="10" y="113"/>
                  </a:lnTo>
                  <a:lnTo>
                    <a:pt x="12" y="110"/>
                  </a:lnTo>
                  <a:lnTo>
                    <a:pt x="12" y="110"/>
                  </a:lnTo>
                  <a:lnTo>
                    <a:pt x="12" y="107"/>
                  </a:lnTo>
                  <a:lnTo>
                    <a:pt x="13" y="104"/>
                  </a:lnTo>
                  <a:lnTo>
                    <a:pt x="16" y="104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6" y="113"/>
                  </a:lnTo>
                  <a:lnTo>
                    <a:pt x="26" y="113"/>
                  </a:lnTo>
                  <a:lnTo>
                    <a:pt x="27" y="110"/>
                  </a:lnTo>
                  <a:lnTo>
                    <a:pt x="30" y="109"/>
                  </a:lnTo>
                  <a:lnTo>
                    <a:pt x="35" y="107"/>
                  </a:lnTo>
                  <a:lnTo>
                    <a:pt x="39" y="104"/>
                  </a:lnTo>
                  <a:lnTo>
                    <a:pt x="39" y="104"/>
                  </a:lnTo>
                  <a:lnTo>
                    <a:pt x="39" y="103"/>
                  </a:lnTo>
                  <a:lnTo>
                    <a:pt x="40" y="101"/>
                  </a:lnTo>
                  <a:lnTo>
                    <a:pt x="37" y="97"/>
                  </a:lnTo>
                  <a:lnTo>
                    <a:pt x="35" y="91"/>
                  </a:lnTo>
                  <a:lnTo>
                    <a:pt x="29" y="87"/>
                  </a:lnTo>
                  <a:lnTo>
                    <a:pt x="29" y="87"/>
                  </a:lnTo>
                  <a:close/>
                  <a:moveTo>
                    <a:pt x="158" y="145"/>
                  </a:moveTo>
                  <a:lnTo>
                    <a:pt x="158" y="145"/>
                  </a:lnTo>
                  <a:lnTo>
                    <a:pt x="158" y="143"/>
                  </a:lnTo>
                  <a:lnTo>
                    <a:pt x="157" y="141"/>
                  </a:lnTo>
                  <a:lnTo>
                    <a:pt x="151" y="137"/>
                  </a:lnTo>
                  <a:lnTo>
                    <a:pt x="145" y="136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0" y="140"/>
                  </a:lnTo>
                  <a:lnTo>
                    <a:pt x="138" y="140"/>
                  </a:lnTo>
                  <a:lnTo>
                    <a:pt x="136" y="138"/>
                  </a:lnTo>
                  <a:lnTo>
                    <a:pt x="134" y="137"/>
                  </a:lnTo>
                  <a:lnTo>
                    <a:pt x="134" y="137"/>
                  </a:lnTo>
                  <a:lnTo>
                    <a:pt x="133" y="133"/>
                  </a:lnTo>
                  <a:lnTo>
                    <a:pt x="134" y="131"/>
                  </a:lnTo>
                  <a:lnTo>
                    <a:pt x="134" y="128"/>
                  </a:lnTo>
                  <a:lnTo>
                    <a:pt x="134" y="127"/>
                  </a:lnTo>
                  <a:lnTo>
                    <a:pt x="134" y="127"/>
                  </a:lnTo>
                  <a:lnTo>
                    <a:pt x="131" y="127"/>
                  </a:lnTo>
                  <a:lnTo>
                    <a:pt x="130" y="124"/>
                  </a:lnTo>
                  <a:lnTo>
                    <a:pt x="128" y="121"/>
                  </a:lnTo>
                  <a:lnTo>
                    <a:pt x="128" y="118"/>
                  </a:lnTo>
                  <a:lnTo>
                    <a:pt x="128" y="118"/>
                  </a:lnTo>
                  <a:lnTo>
                    <a:pt x="128" y="116"/>
                  </a:lnTo>
                  <a:lnTo>
                    <a:pt x="126" y="109"/>
                  </a:lnTo>
                  <a:lnTo>
                    <a:pt x="121" y="103"/>
                  </a:lnTo>
                  <a:lnTo>
                    <a:pt x="120" y="100"/>
                  </a:lnTo>
                  <a:lnTo>
                    <a:pt x="117" y="100"/>
                  </a:lnTo>
                  <a:lnTo>
                    <a:pt x="117" y="100"/>
                  </a:lnTo>
                  <a:lnTo>
                    <a:pt x="114" y="99"/>
                  </a:lnTo>
                  <a:lnTo>
                    <a:pt x="111" y="96"/>
                  </a:lnTo>
                  <a:lnTo>
                    <a:pt x="109" y="91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77"/>
                  </a:lnTo>
                  <a:lnTo>
                    <a:pt x="101" y="76"/>
                  </a:lnTo>
                  <a:lnTo>
                    <a:pt x="99" y="74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1" y="69"/>
                  </a:lnTo>
                  <a:lnTo>
                    <a:pt x="87" y="69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80" y="69"/>
                  </a:lnTo>
                  <a:lnTo>
                    <a:pt x="80" y="66"/>
                  </a:lnTo>
                  <a:lnTo>
                    <a:pt x="83" y="63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1" y="53"/>
                  </a:lnTo>
                  <a:lnTo>
                    <a:pt x="94" y="44"/>
                  </a:lnTo>
                  <a:lnTo>
                    <a:pt x="97" y="36"/>
                  </a:lnTo>
                  <a:lnTo>
                    <a:pt x="99" y="32"/>
                  </a:lnTo>
                  <a:lnTo>
                    <a:pt x="99" y="32"/>
                  </a:lnTo>
                  <a:lnTo>
                    <a:pt x="97" y="30"/>
                  </a:lnTo>
                  <a:lnTo>
                    <a:pt x="94" y="29"/>
                  </a:lnTo>
                  <a:lnTo>
                    <a:pt x="86" y="27"/>
                  </a:lnTo>
                  <a:lnTo>
                    <a:pt x="76" y="29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6" y="30"/>
                  </a:lnTo>
                  <a:lnTo>
                    <a:pt x="63" y="29"/>
                  </a:lnTo>
                  <a:lnTo>
                    <a:pt x="62" y="26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67" y="22"/>
                  </a:lnTo>
                  <a:lnTo>
                    <a:pt x="72" y="19"/>
                  </a:lnTo>
                  <a:lnTo>
                    <a:pt x="74" y="15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6" y="9"/>
                  </a:lnTo>
                  <a:lnTo>
                    <a:pt x="79" y="6"/>
                  </a:lnTo>
                  <a:lnTo>
                    <a:pt x="79" y="5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6" y="0"/>
                  </a:lnTo>
                  <a:lnTo>
                    <a:pt x="74" y="3"/>
                  </a:lnTo>
                  <a:lnTo>
                    <a:pt x="73" y="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69" y="9"/>
                  </a:lnTo>
                  <a:lnTo>
                    <a:pt x="64" y="10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49" y="9"/>
                  </a:lnTo>
                  <a:lnTo>
                    <a:pt x="46" y="13"/>
                  </a:lnTo>
                  <a:lnTo>
                    <a:pt x="44" y="17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3" y="25"/>
                  </a:lnTo>
                  <a:lnTo>
                    <a:pt x="40" y="27"/>
                  </a:lnTo>
                  <a:lnTo>
                    <a:pt x="37" y="30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7" y="36"/>
                  </a:lnTo>
                  <a:lnTo>
                    <a:pt x="36" y="37"/>
                  </a:lnTo>
                  <a:lnTo>
                    <a:pt x="35" y="37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29" y="33"/>
                  </a:lnTo>
                  <a:lnTo>
                    <a:pt x="26" y="32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2" y="35"/>
                  </a:lnTo>
                  <a:lnTo>
                    <a:pt x="22" y="37"/>
                  </a:lnTo>
                  <a:lnTo>
                    <a:pt x="25" y="40"/>
                  </a:lnTo>
                  <a:lnTo>
                    <a:pt x="29" y="42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4"/>
                  </a:lnTo>
                  <a:lnTo>
                    <a:pt x="35" y="47"/>
                  </a:lnTo>
                  <a:lnTo>
                    <a:pt x="30" y="50"/>
                  </a:lnTo>
                  <a:lnTo>
                    <a:pt x="29" y="54"/>
                  </a:lnTo>
                  <a:lnTo>
                    <a:pt x="29" y="54"/>
                  </a:lnTo>
                  <a:lnTo>
                    <a:pt x="29" y="57"/>
                  </a:lnTo>
                  <a:lnTo>
                    <a:pt x="29" y="59"/>
                  </a:lnTo>
                  <a:lnTo>
                    <a:pt x="32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7" y="66"/>
                  </a:lnTo>
                  <a:lnTo>
                    <a:pt x="36" y="66"/>
                  </a:lnTo>
                  <a:lnTo>
                    <a:pt x="30" y="69"/>
                  </a:lnTo>
                  <a:lnTo>
                    <a:pt x="26" y="70"/>
                  </a:lnTo>
                  <a:lnTo>
                    <a:pt x="25" y="72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29" y="74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7" y="74"/>
                  </a:lnTo>
                  <a:lnTo>
                    <a:pt x="37" y="79"/>
                  </a:lnTo>
                  <a:lnTo>
                    <a:pt x="39" y="79"/>
                  </a:lnTo>
                  <a:lnTo>
                    <a:pt x="42" y="79"/>
                  </a:lnTo>
                  <a:lnTo>
                    <a:pt x="42" y="79"/>
                  </a:lnTo>
                  <a:lnTo>
                    <a:pt x="44" y="79"/>
                  </a:lnTo>
                  <a:lnTo>
                    <a:pt x="46" y="77"/>
                  </a:lnTo>
                  <a:lnTo>
                    <a:pt x="49" y="72"/>
                  </a:lnTo>
                  <a:lnTo>
                    <a:pt x="50" y="69"/>
                  </a:lnTo>
                  <a:lnTo>
                    <a:pt x="50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70"/>
                  </a:lnTo>
                  <a:lnTo>
                    <a:pt x="52" y="74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80"/>
                  </a:lnTo>
                  <a:lnTo>
                    <a:pt x="53" y="81"/>
                  </a:lnTo>
                  <a:lnTo>
                    <a:pt x="50" y="86"/>
                  </a:lnTo>
                  <a:lnTo>
                    <a:pt x="47" y="90"/>
                  </a:lnTo>
                  <a:lnTo>
                    <a:pt x="47" y="94"/>
                  </a:lnTo>
                  <a:lnTo>
                    <a:pt x="47" y="94"/>
                  </a:lnTo>
                  <a:lnTo>
                    <a:pt x="47" y="96"/>
                  </a:lnTo>
                  <a:lnTo>
                    <a:pt x="50" y="96"/>
                  </a:lnTo>
                  <a:lnTo>
                    <a:pt x="56" y="96"/>
                  </a:lnTo>
                  <a:lnTo>
                    <a:pt x="64" y="96"/>
                  </a:lnTo>
                  <a:lnTo>
                    <a:pt x="67" y="94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3" y="90"/>
                  </a:lnTo>
                  <a:lnTo>
                    <a:pt x="76" y="90"/>
                  </a:lnTo>
                  <a:lnTo>
                    <a:pt x="76" y="93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2" y="100"/>
                  </a:lnTo>
                  <a:lnTo>
                    <a:pt x="72" y="103"/>
                  </a:lnTo>
                  <a:lnTo>
                    <a:pt x="73" y="104"/>
                  </a:lnTo>
                  <a:lnTo>
                    <a:pt x="77" y="107"/>
                  </a:lnTo>
                  <a:lnTo>
                    <a:pt x="77" y="107"/>
                  </a:lnTo>
                  <a:lnTo>
                    <a:pt x="81" y="109"/>
                  </a:lnTo>
                  <a:lnTo>
                    <a:pt x="81" y="110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0" y="116"/>
                  </a:lnTo>
                  <a:lnTo>
                    <a:pt x="80" y="120"/>
                  </a:lnTo>
                  <a:lnTo>
                    <a:pt x="80" y="127"/>
                  </a:lnTo>
                  <a:lnTo>
                    <a:pt x="80" y="127"/>
                  </a:lnTo>
                  <a:lnTo>
                    <a:pt x="79" y="128"/>
                  </a:lnTo>
                  <a:lnTo>
                    <a:pt x="76" y="128"/>
                  </a:lnTo>
                  <a:lnTo>
                    <a:pt x="72" y="130"/>
                  </a:lnTo>
                  <a:lnTo>
                    <a:pt x="66" y="128"/>
                  </a:lnTo>
                  <a:lnTo>
                    <a:pt x="63" y="127"/>
                  </a:lnTo>
                  <a:lnTo>
                    <a:pt x="63" y="127"/>
                  </a:lnTo>
                  <a:lnTo>
                    <a:pt x="62" y="127"/>
                  </a:lnTo>
                  <a:lnTo>
                    <a:pt x="60" y="127"/>
                  </a:lnTo>
                  <a:lnTo>
                    <a:pt x="59" y="128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7" y="133"/>
                  </a:lnTo>
                  <a:lnTo>
                    <a:pt x="56" y="136"/>
                  </a:lnTo>
                  <a:lnTo>
                    <a:pt x="54" y="138"/>
                  </a:lnTo>
                  <a:lnTo>
                    <a:pt x="53" y="140"/>
                  </a:lnTo>
                  <a:lnTo>
                    <a:pt x="53" y="140"/>
                  </a:lnTo>
                  <a:lnTo>
                    <a:pt x="54" y="141"/>
                  </a:lnTo>
                  <a:lnTo>
                    <a:pt x="59" y="143"/>
                  </a:lnTo>
                  <a:lnTo>
                    <a:pt x="62" y="144"/>
                  </a:lnTo>
                  <a:lnTo>
                    <a:pt x="63" y="147"/>
                  </a:lnTo>
                  <a:lnTo>
                    <a:pt x="63" y="147"/>
                  </a:lnTo>
                  <a:lnTo>
                    <a:pt x="62" y="150"/>
                  </a:lnTo>
                  <a:lnTo>
                    <a:pt x="59" y="153"/>
                  </a:lnTo>
                  <a:lnTo>
                    <a:pt x="53" y="155"/>
                  </a:lnTo>
                  <a:lnTo>
                    <a:pt x="47" y="157"/>
                  </a:lnTo>
                  <a:lnTo>
                    <a:pt x="47" y="157"/>
                  </a:lnTo>
                  <a:lnTo>
                    <a:pt x="44" y="158"/>
                  </a:lnTo>
                  <a:lnTo>
                    <a:pt x="44" y="160"/>
                  </a:lnTo>
                  <a:lnTo>
                    <a:pt x="44" y="161"/>
                  </a:lnTo>
                  <a:lnTo>
                    <a:pt x="46" y="163"/>
                  </a:lnTo>
                  <a:lnTo>
                    <a:pt x="50" y="164"/>
                  </a:lnTo>
                  <a:lnTo>
                    <a:pt x="52" y="164"/>
                  </a:lnTo>
                  <a:lnTo>
                    <a:pt x="53" y="164"/>
                  </a:lnTo>
                  <a:lnTo>
                    <a:pt x="53" y="164"/>
                  </a:lnTo>
                  <a:lnTo>
                    <a:pt x="56" y="163"/>
                  </a:lnTo>
                  <a:lnTo>
                    <a:pt x="57" y="164"/>
                  </a:lnTo>
                  <a:lnTo>
                    <a:pt x="60" y="165"/>
                  </a:lnTo>
                  <a:lnTo>
                    <a:pt x="63" y="165"/>
                  </a:lnTo>
                  <a:lnTo>
                    <a:pt x="63" y="165"/>
                  </a:lnTo>
                  <a:lnTo>
                    <a:pt x="67" y="167"/>
                  </a:lnTo>
                  <a:lnTo>
                    <a:pt x="72" y="168"/>
                  </a:lnTo>
                  <a:lnTo>
                    <a:pt x="76" y="170"/>
                  </a:lnTo>
                  <a:lnTo>
                    <a:pt x="80" y="168"/>
                  </a:lnTo>
                  <a:lnTo>
                    <a:pt x="80" y="168"/>
                  </a:lnTo>
                  <a:lnTo>
                    <a:pt x="84" y="167"/>
                  </a:lnTo>
                  <a:lnTo>
                    <a:pt x="86" y="168"/>
                  </a:lnTo>
                  <a:lnTo>
                    <a:pt x="84" y="170"/>
                  </a:lnTo>
                  <a:lnTo>
                    <a:pt x="81" y="173"/>
                  </a:lnTo>
                  <a:lnTo>
                    <a:pt x="81" y="173"/>
                  </a:lnTo>
                  <a:lnTo>
                    <a:pt x="77" y="174"/>
                  </a:lnTo>
                  <a:lnTo>
                    <a:pt x="72" y="174"/>
                  </a:lnTo>
                  <a:lnTo>
                    <a:pt x="67" y="174"/>
                  </a:lnTo>
                  <a:lnTo>
                    <a:pt x="63" y="175"/>
                  </a:lnTo>
                  <a:lnTo>
                    <a:pt x="63" y="175"/>
                  </a:lnTo>
                  <a:lnTo>
                    <a:pt x="57" y="180"/>
                  </a:lnTo>
                  <a:lnTo>
                    <a:pt x="50" y="187"/>
                  </a:lnTo>
                  <a:lnTo>
                    <a:pt x="44" y="194"/>
                  </a:lnTo>
                  <a:lnTo>
                    <a:pt x="43" y="198"/>
                  </a:lnTo>
                  <a:lnTo>
                    <a:pt x="43" y="200"/>
                  </a:lnTo>
                  <a:lnTo>
                    <a:pt x="43" y="200"/>
                  </a:lnTo>
                  <a:lnTo>
                    <a:pt x="44" y="201"/>
                  </a:lnTo>
                  <a:lnTo>
                    <a:pt x="47" y="198"/>
                  </a:lnTo>
                  <a:lnTo>
                    <a:pt x="50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9" y="192"/>
                  </a:lnTo>
                  <a:lnTo>
                    <a:pt x="62" y="194"/>
                  </a:lnTo>
                  <a:lnTo>
                    <a:pt x="64" y="195"/>
                  </a:lnTo>
                  <a:lnTo>
                    <a:pt x="67" y="195"/>
                  </a:lnTo>
                  <a:lnTo>
                    <a:pt x="67" y="195"/>
                  </a:lnTo>
                  <a:lnTo>
                    <a:pt x="69" y="195"/>
                  </a:lnTo>
                  <a:lnTo>
                    <a:pt x="70" y="192"/>
                  </a:lnTo>
                  <a:lnTo>
                    <a:pt x="72" y="190"/>
                  </a:lnTo>
                  <a:lnTo>
                    <a:pt x="74" y="188"/>
                  </a:lnTo>
                  <a:lnTo>
                    <a:pt x="74" y="188"/>
                  </a:lnTo>
                  <a:lnTo>
                    <a:pt x="76" y="188"/>
                  </a:lnTo>
                  <a:lnTo>
                    <a:pt x="79" y="188"/>
                  </a:lnTo>
                  <a:lnTo>
                    <a:pt x="81" y="187"/>
                  </a:lnTo>
                  <a:lnTo>
                    <a:pt x="86" y="187"/>
                  </a:lnTo>
                  <a:lnTo>
                    <a:pt x="86" y="187"/>
                  </a:lnTo>
                  <a:lnTo>
                    <a:pt x="90" y="187"/>
                  </a:lnTo>
                  <a:lnTo>
                    <a:pt x="93" y="187"/>
                  </a:lnTo>
                  <a:lnTo>
                    <a:pt x="99" y="184"/>
                  </a:lnTo>
                  <a:lnTo>
                    <a:pt x="99" y="184"/>
                  </a:lnTo>
                  <a:lnTo>
                    <a:pt x="101" y="182"/>
                  </a:lnTo>
                  <a:lnTo>
                    <a:pt x="104" y="184"/>
                  </a:lnTo>
                  <a:lnTo>
                    <a:pt x="109" y="187"/>
                  </a:lnTo>
                  <a:lnTo>
                    <a:pt x="111" y="187"/>
                  </a:lnTo>
                  <a:lnTo>
                    <a:pt x="111" y="187"/>
                  </a:lnTo>
                  <a:lnTo>
                    <a:pt x="118" y="184"/>
                  </a:lnTo>
                  <a:lnTo>
                    <a:pt x="128" y="182"/>
                  </a:lnTo>
                  <a:lnTo>
                    <a:pt x="128" y="182"/>
                  </a:lnTo>
                  <a:lnTo>
                    <a:pt x="134" y="182"/>
                  </a:lnTo>
                  <a:lnTo>
                    <a:pt x="141" y="180"/>
                  </a:lnTo>
                  <a:lnTo>
                    <a:pt x="151" y="174"/>
                  </a:lnTo>
                  <a:lnTo>
                    <a:pt x="151" y="174"/>
                  </a:lnTo>
                  <a:lnTo>
                    <a:pt x="153" y="171"/>
                  </a:lnTo>
                  <a:lnTo>
                    <a:pt x="151" y="171"/>
                  </a:lnTo>
                  <a:lnTo>
                    <a:pt x="144" y="171"/>
                  </a:lnTo>
                  <a:lnTo>
                    <a:pt x="144" y="171"/>
                  </a:lnTo>
                  <a:lnTo>
                    <a:pt x="141" y="170"/>
                  </a:lnTo>
                  <a:lnTo>
                    <a:pt x="141" y="168"/>
                  </a:lnTo>
                  <a:lnTo>
                    <a:pt x="143" y="164"/>
                  </a:lnTo>
                  <a:lnTo>
                    <a:pt x="145" y="161"/>
                  </a:lnTo>
                  <a:lnTo>
                    <a:pt x="145" y="161"/>
                  </a:lnTo>
                  <a:lnTo>
                    <a:pt x="154" y="154"/>
                  </a:lnTo>
                  <a:lnTo>
                    <a:pt x="157" y="150"/>
                  </a:lnTo>
                  <a:lnTo>
                    <a:pt x="158" y="145"/>
                  </a:lnTo>
                  <a:lnTo>
                    <a:pt x="158" y="1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4" name="Freeform 321">
              <a:extLst>
                <a:ext uri="{FF2B5EF4-FFF2-40B4-BE49-F238E27FC236}">
                  <a16:creationId xmlns:a16="http://schemas.microsoft.com/office/drawing/2014/main" id="{33021723-5FF8-E007-9FB9-E799026E27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5768" y="2821076"/>
              <a:ext cx="109504" cy="105065"/>
            </a:xfrm>
            <a:custGeom>
              <a:avLst/>
              <a:gdLst/>
              <a:ahLst/>
              <a:cxnLst>
                <a:cxn ang="0">
                  <a:pos x="37" y="24"/>
                </a:cxn>
                <a:cxn ang="0">
                  <a:pos x="39" y="14"/>
                </a:cxn>
                <a:cxn ang="0">
                  <a:pos x="40" y="7"/>
                </a:cxn>
                <a:cxn ang="0">
                  <a:pos x="40" y="0"/>
                </a:cxn>
                <a:cxn ang="0">
                  <a:pos x="30" y="3"/>
                </a:cxn>
                <a:cxn ang="0">
                  <a:pos x="26" y="10"/>
                </a:cxn>
                <a:cxn ang="0">
                  <a:pos x="19" y="11"/>
                </a:cxn>
                <a:cxn ang="0">
                  <a:pos x="19" y="15"/>
                </a:cxn>
                <a:cxn ang="0">
                  <a:pos x="19" y="18"/>
                </a:cxn>
                <a:cxn ang="0">
                  <a:pos x="13" y="15"/>
                </a:cxn>
                <a:cxn ang="0">
                  <a:pos x="7" y="15"/>
                </a:cxn>
                <a:cxn ang="0">
                  <a:pos x="2" y="25"/>
                </a:cxn>
                <a:cxn ang="0">
                  <a:pos x="2" y="44"/>
                </a:cxn>
                <a:cxn ang="0">
                  <a:pos x="6" y="51"/>
                </a:cxn>
                <a:cxn ang="0">
                  <a:pos x="9" y="58"/>
                </a:cxn>
                <a:cxn ang="0">
                  <a:pos x="10" y="65"/>
                </a:cxn>
                <a:cxn ang="0">
                  <a:pos x="26" y="67"/>
                </a:cxn>
                <a:cxn ang="0">
                  <a:pos x="27" y="62"/>
                </a:cxn>
                <a:cxn ang="0">
                  <a:pos x="24" y="58"/>
                </a:cxn>
                <a:cxn ang="0">
                  <a:pos x="33" y="60"/>
                </a:cxn>
                <a:cxn ang="0">
                  <a:pos x="40" y="62"/>
                </a:cxn>
                <a:cxn ang="0">
                  <a:pos x="44" y="60"/>
                </a:cxn>
                <a:cxn ang="0">
                  <a:pos x="40" y="50"/>
                </a:cxn>
                <a:cxn ang="0">
                  <a:pos x="34" y="51"/>
                </a:cxn>
                <a:cxn ang="0">
                  <a:pos x="32" y="47"/>
                </a:cxn>
                <a:cxn ang="0">
                  <a:pos x="36" y="38"/>
                </a:cxn>
                <a:cxn ang="0">
                  <a:pos x="44" y="34"/>
                </a:cxn>
                <a:cxn ang="0">
                  <a:pos x="46" y="31"/>
                </a:cxn>
                <a:cxn ang="0">
                  <a:pos x="39" y="25"/>
                </a:cxn>
                <a:cxn ang="0">
                  <a:pos x="73" y="40"/>
                </a:cxn>
                <a:cxn ang="0">
                  <a:pos x="69" y="44"/>
                </a:cxn>
                <a:cxn ang="0">
                  <a:pos x="64" y="38"/>
                </a:cxn>
                <a:cxn ang="0">
                  <a:pos x="61" y="41"/>
                </a:cxn>
                <a:cxn ang="0">
                  <a:pos x="53" y="44"/>
                </a:cxn>
                <a:cxn ang="0">
                  <a:pos x="52" y="50"/>
                </a:cxn>
                <a:cxn ang="0">
                  <a:pos x="59" y="60"/>
                </a:cxn>
                <a:cxn ang="0">
                  <a:pos x="60" y="62"/>
                </a:cxn>
                <a:cxn ang="0">
                  <a:pos x="54" y="64"/>
                </a:cxn>
                <a:cxn ang="0">
                  <a:pos x="56" y="68"/>
                </a:cxn>
                <a:cxn ang="0">
                  <a:pos x="61" y="70"/>
                </a:cxn>
                <a:cxn ang="0">
                  <a:pos x="70" y="61"/>
                </a:cxn>
                <a:cxn ang="0">
                  <a:pos x="71" y="54"/>
                </a:cxn>
                <a:cxn ang="0">
                  <a:pos x="74" y="40"/>
                </a:cxn>
              </a:cxnLst>
              <a:rect l="0" t="0" r="r" b="b"/>
              <a:pathLst>
                <a:path w="74" h="71">
                  <a:moveTo>
                    <a:pt x="39" y="25"/>
                  </a:moveTo>
                  <a:lnTo>
                    <a:pt x="39" y="25"/>
                  </a:lnTo>
                  <a:lnTo>
                    <a:pt x="37" y="24"/>
                  </a:lnTo>
                  <a:lnTo>
                    <a:pt x="36" y="20"/>
                  </a:lnTo>
                  <a:lnTo>
                    <a:pt x="36" y="17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0" y="11"/>
                  </a:lnTo>
                  <a:lnTo>
                    <a:pt x="40" y="7"/>
                  </a:lnTo>
                  <a:lnTo>
                    <a:pt x="40" y="3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0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6" y="10"/>
                  </a:lnTo>
                  <a:lnTo>
                    <a:pt x="23" y="11"/>
                  </a:lnTo>
                  <a:lnTo>
                    <a:pt x="20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5"/>
                  </a:lnTo>
                  <a:lnTo>
                    <a:pt x="20" y="17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7" y="20"/>
                  </a:lnTo>
                  <a:lnTo>
                    <a:pt x="16" y="18"/>
                  </a:lnTo>
                  <a:lnTo>
                    <a:pt x="13" y="15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8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48"/>
                  </a:lnTo>
                  <a:lnTo>
                    <a:pt x="6" y="51"/>
                  </a:lnTo>
                  <a:lnTo>
                    <a:pt x="7" y="55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61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9" y="65"/>
                  </a:lnTo>
                  <a:lnTo>
                    <a:pt x="26" y="67"/>
                  </a:lnTo>
                  <a:lnTo>
                    <a:pt x="26" y="6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27" y="62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6" y="61"/>
                  </a:lnTo>
                  <a:lnTo>
                    <a:pt x="40" y="62"/>
                  </a:lnTo>
                  <a:lnTo>
                    <a:pt x="43" y="61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3" y="52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4" y="51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7"/>
                  </a:lnTo>
                  <a:lnTo>
                    <a:pt x="33" y="44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7" y="37"/>
                  </a:lnTo>
                  <a:lnTo>
                    <a:pt x="42" y="35"/>
                  </a:lnTo>
                  <a:lnTo>
                    <a:pt x="44" y="34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1"/>
                  </a:lnTo>
                  <a:lnTo>
                    <a:pt x="43" y="28"/>
                  </a:lnTo>
                  <a:lnTo>
                    <a:pt x="39" y="25"/>
                  </a:lnTo>
                  <a:lnTo>
                    <a:pt x="39" y="25"/>
                  </a:lnTo>
                  <a:close/>
                  <a:moveTo>
                    <a:pt x="74" y="40"/>
                  </a:moveTo>
                  <a:lnTo>
                    <a:pt x="74" y="40"/>
                  </a:lnTo>
                  <a:lnTo>
                    <a:pt x="73" y="40"/>
                  </a:lnTo>
                  <a:lnTo>
                    <a:pt x="71" y="41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7" y="43"/>
                  </a:lnTo>
                  <a:lnTo>
                    <a:pt x="66" y="40"/>
                  </a:lnTo>
                  <a:lnTo>
                    <a:pt x="64" y="38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1" y="41"/>
                  </a:lnTo>
                  <a:lnTo>
                    <a:pt x="60" y="41"/>
                  </a:lnTo>
                  <a:lnTo>
                    <a:pt x="56" y="41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2" y="47"/>
                  </a:lnTo>
                  <a:lnTo>
                    <a:pt x="52" y="50"/>
                  </a:lnTo>
                  <a:lnTo>
                    <a:pt x="53" y="54"/>
                  </a:lnTo>
                  <a:lnTo>
                    <a:pt x="56" y="57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1"/>
                  </a:lnTo>
                  <a:lnTo>
                    <a:pt x="60" y="62"/>
                  </a:lnTo>
                  <a:lnTo>
                    <a:pt x="57" y="64"/>
                  </a:lnTo>
                  <a:lnTo>
                    <a:pt x="54" y="64"/>
                  </a:lnTo>
                  <a:lnTo>
                    <a:pt x="54" y="64"/>
                  </a:lnTo>
                  <a:lnTo>
                    <a:pt x="53" y="64"/>
                  </a:lnTo>
                  <a:lnTo>
                    <a:pt x="53" y="67"/>
                  </a:lnTo>
                  <a:lnTo>
                    <a:pt x="56" y="68"/>
                  </a:lnTo>
                  <a:lnTo>
                    <a:pt x="59" y="71"/>
                  </a:lnTo>
                  <a:lnTo>
                    <a:pt x="59" y="71"/>
                  </a:lnTo>
                  <a:lnTo>
                    <a:pt x="61" y="70"/>
                  </a:lnTo>
                  <a:lnTo>
                    <a:pt x="63" y="70"/>
                  </a:lnTo>
                  <a:lnTo>
                    <a:pt x="67" y="65"/>
                  </a:lnTo>
                  <a:lnTo>
                    <a:pt x="70" y="61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4"/>
                  </a:lnTo>
                  <a:lnTo>
                    <a:pt x="73" y="48"/>
                  </a:lnTo>
                  <a:lnTo>
                    <a:pt x="74" y="43"/>
                  </a:lnTo>
                  <a:lnTo>
                    <a:pt x="74" y="40"/>
                  </a:lnTo>
                  <a:lnTo>
                    <a:pt x="74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5" name="Freeform 322">
              <a:extLst>
                <a:ext uri="{FF2B5EF4-FFF2-40B4-BE49-F238E27FC236}">
                  <a16:creationId xmlns:a16="http://schemas.microsoft.com/office/drawing/2014/main" id="{250576D5-5734-AF02-5141-D94F8D55BE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2717" y="2388979"/>
              <a:ext cx="295957" cy="512006"/>
            </a:xfrm>
            <a:custGeom>
              <a:avLst/>
              <a:gdLst/>
              <a:ahLst/>
              <a:cxnLst>
                <a:cxn ang="0">
                  <a:pos x="194" y="71"/>
                </a:cxn>
                <a:cxn ang="0">
                  <a:pos x="196" y="57"/>
                </a:cxn>
                <a:cxn ang="0">
                  <a:pos x="192" y="43"/>
                </a:cxn>
                <a:cxn ang="0">
                  <a:pos x="190" y="26"/>
                </a:cxn>
                <a:cxn ang="0">
                  <a:pos x="157" y="7"/>
                </a:cxn>
                <a:cxn ang="0">
                  <a:pos x="142" y="3"/>
                </a:cxn>
                <a:cxn ang="0">
                  <a:pos x="133" y="17"/>
                </a:cxn>
                <a:cxn ang="0">
                  <a:pos x="112" y="13"/>
                </a:cxn>
                <a:cxn ang="0">
                  <a:pos x="109" y="24"/>
                </a:cxn>
                <a:cxn ang="0">
                  <a:pos x="89" y="32"/>
                </a:cxn>
                <a:cxn ang="0">
                  <a:pos x="79" y="47"/>
                </a:cxn>
                <a:cxn ang="0">
                  <a:pos x="76" y="57"/>
                </a:cxn>
                <a:cxn ang="0">
                  <a:pos x="66" y="77"/>
                </a:cxn>
                <a:cxn ang="0">
                  <a:pos x="52" y="81"/>
                </a:cxn>
                <a:cxn ang="0">
                  <a:pos x="51" y="101"/>
                </a:cxn>
                <a:cxn ang="0">
                  <a:pos x="42" y="124"/>
                </a:cxn>
                <a:cxn ang="0">
                  <a:pos x="45" y="134"/>
                </a:cxn>
                <a:cxn ang="0">
                  <a:pos x="27" y="137"/>
                </a:cxn>
                <a:cxn ang="0">
                  <a:pos x="15" y="160"/>
                </a:cxn>
                <a:cxn ang="0">
                  <a:pos x="17" y="178"/>
                </a:cxn>
                <a:cxn ang="0">
                  <a:pos x="15" y="194"/>
                </a:cxn>
                <a:cxn ang="0">
                  <a:pos x="27" y="208"/>
                </a:cxn>
                <a:cxn ang="0">
                  <a:pos x="18" y="216"/>
                </a:cxn>
                <a:cxn ang="0">
                  <a:pos x="22" y="236"/>
                </a:cxn>
                <a:cxn ang="0">
                  <a:pos x="11" y="239"/>
                </a:cxn>
                <a:cxn ang="0">
                  <a:pos x="8" y="261"/>
                </a:cxn>
                <a:cxn ang="0">
                  <a:pos x="0" y="262"/>
                </a:cxn>
                <a:cxn ang="0">
                  <a:pos x="4" y="276"/>
                </a:cxn>
                <a:cxn ang="0">
                  <a:pos x="12" y="296"/>
                </a:cxn>
                <a:cxn ang="0">
                  <a:pos x="21" y="312"/>
                </a:cxn>
                <a:cxn ang="0">
                  <a:pos x="24" y="326"/>
                </a:cxn>
                <a:cxn ang="0">
                  <a:pos x="28" y="342"/>
                </a:cxn>
                <a:cxn ang="0">
                  <a:pos x="42" y="344"/>
                </a:cxn>
                <a:cxn ang="0">
                  <a:pos x="49" y="332"/>
                </a:cxn>
                <a:cxn ang="0">
                  <a:pos x="62" y="327"/>
                </a:cxn>
                <a:cxn ang="0">
                  <a:pos x="75" y="320"/>
                </a:cxn>
                <a:cxn ang="0">
                  <a:pos x="82" y="322"/>
                </a:cxn>
                <a:cxn ang="0">
                  <a:pos x="83" y="309"/>
                </a:cxn>
                <a:cxn ang="0">
                  <a:pos x="83" y="298"/>
                </a:cxn>
                <a:cxn ang="0">
                  <a:pos x="91" y="266"/>
                </a:cxn>
                <a:cxn ang="0">
                  <a:pos x="110" y="252"/>
                </a:cxn>
                <a:cxn ang="0">
                  <a:pos x="119" y="239"/>
                </a:cxn>
                <a:cxn ang="0">
                  <a:pos x="101" y="221"/>
                </a:cxn>
                <a:cxn ang="0">
                  <a:pos x="91" y="201"/>
                </a:cxn>
                <a:cxn ang="0">
                  <a:pos x="96" y="185"/>
                </a:cxn>
                <a:cxn ang="0">
                  <a:pos x="105" y="169"/>
                </a:cxn>
                <a:cxn ang="0">
                  <a:pos x="116" y="155"/>
                </a:cxn>
                <a:cxn ang="0">
                  <a:pos x="149" y="135"/>
                </a:cxn>
                <a:cxn ang="0">
                  <a:pos x="157" y="118"/>
                </a:cxn>
                <a:cxn ang="0">
                  <a:pos x="162" y="103"/>
                </a:cxn>
                <a:cxn ang="0">
                  <a:pos x="174" y="88"/>
                </a:cxn>
                <a:cxn ang="0">
                  <a:pos x="196" y="87"/>
                </a:cxn>
                <a:cxn ang="0">
                  <a:pos x="118" y="288"/>
                </a:cxn>
                <a:cxn ang="0">
                  <a:pos x="106" y="309"/>
                </a:cxn>
                <a:cxn ang="0">
                  <a:pos x="120" y="289"/>
                </a:cxn>
              </a:cxnLst>
              <a:rect l="0" t="0" r="r" b="b"/>
              <a:pathLst>
                <a:path w="200" h="346">
                  <a:moveTo>
                    <a:pt x="197" y="80"/>
                  </a:moveTo>
                  <a:lnTo>
                    <a:pt x="197" y="80"/>
                  </a:lnTo>
                  <a:lnTo>
                    <a:pt x="194" y="74"/>
                  </a:lnTo>
                  <a:lnTo>
                    <a:pt x="193" y="73"/>
                  </a:lnTo>
                  <a:lnTo>
                    <a:pt x="194" y="71"/>
                  </a:lnTo>
                  <a:lnTo>
                    <a:pt x="194" y="71"/>
                  </a:lnTo>
                  <a:lnTo>
                    <a:pt x="196" y="71"/>
                  </a:lnTo>
                  <a:lnTo>
                    <a:pt x="197" y="70"/>
                  </a:lnTo>
                  <a:lnTo>
                    <a:pt x="199" y="66"/>
                  </a:lnTo>
                  <a:lnTo>
                    <a:pt x="197" y="60"/>
                  </a:lnTo>
                  <a:lnTo>
                    <a:pt x="196" y="57"/>
                  </a:lnTo>
                  <a:lnTo>
                    <a:pt x="196" y="57"/>
                  </a:lnTo>
                  <a:lnTo>
                    <a:pt x="194" y="56"/>
                  </a:lnTo>
                  <a:lnTo>
                    <a:pt x="193" y="54"/>
                  </a:lnTo>
                  <a:lnTo>
                    <a:pt x="193" y="50"/>
                  </a:lnTo>
                  <a:lnTo>
                    <a:pt x="193" y="46"/>
                  </a:lnTo>
                  <a:lnTo>
                    <a:pt x="193" y="44"/>
                  </a:lnTo>
                  <a:lnTo>
                    <a:pt x="192" y="43"/>
                  </a:lnTo>
                  <a:lnTo>
                    <a:pt x="192" y="43"/>
                  </a:lnTo>
                  <a:lnTo>
                    <a:pt x="190" y="40"/>
                  </a:lnTo>
                  <a:lnTo>
                    <a:pt x="190" y="37"/>
                  </a:lnTo>
                  <a:lnTo>
                    <a:pt x="192" y="27"/>
                  </a:lnTo>
                  <a:lnTo>
                    <a:pt x="192" y="27"/>
                  </a:lnTo>
                  <a:lnTo>
                    <a:pt x="190" y="26"/>
                  </a:lnTo>
                  <a:lnTo>
                    <a:pt x="189" y="24"/>
                  </a:lnTo>
                  <a:lnTo>
                    <a:pt x="183" y="20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3" y="10"/>
                  </a:lnTo>
                  <a:lnTo>
                    <a:pt x="157" y="7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6" y="0"/>
                  </a:lnTo>
                  <a:lnTo>
                    <a:pt x="145" y="0"/>
                  </a:lnTo>
                  <a:lnTo>
                    <a:pt x="142" y="3"/>
                  </a:lnTo>
                  <a:lnTo>
                    <a:pt x="140" y="7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39" y="16"/>
                  </a:lnTo>
                  <a:lnTo>
                    <a:pt x="136" y="17"/>
                  </a:lnTo>
                  <a:lnTo>
                    <a:pt x="133" y="17"/>
                  </a:lnTo>
                  <a:lnTo>
                    <a:pt x="129" y="16"/>
                  </a:lnTo>
                  <a:lnTo>
                    <a:pt x="129" y="16"/>
                  </a:lnTo>
                  <a:lnTo>
                    <a:pt x="126" y="14"/>
                  </a:lnTo>
                  <a:lnTo>
                    <a:pt x="122" y="14"/>
                  </a:lnTo>
                  <a:lnTo>
                    <a:pt x="118" y="14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0" y="12"/>
                  </a:lnTo>
                  <a:lnTo>
                    <a:pt x="109" y="13"/>
                  </a:lnTo>
                  <a:lnTo>
                    <a:pt x="108" y="16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8" y="27"/>
                  </a:lnTo>
                  <a:lnTo>
                    <a:pt x="105" y="2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2" y="29"/>
                  </a:lnTo>
                  <a:lnTo>
                    <a:pt x="89" y="32"/>
                  </a:lnTo>
                  <a:lnTo>
                    <a:pt x="85" y="34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83" y="41"/>
                  </a:lnTo>
                  <a:lnTo>
                    <a:pt x="81" y="44"/>
                  </a:lnTo>
                  <a:lnTo>
                    <a:pt x="79" y="47"/>
                  </a:lnTo>
                  <a:lnTo>
                    <a:pt x="79" y="49"/>
                  </a:lnTo>
                  <a:lnTo>
                    <a:pt x="79" y="49"/>
                  </a:lnTo>
                  <a:lnTo>
                    <a:pt x="81" y="51"/>
                  </a:lnTo>
                  <a:lnTo>
                    <a:pt x="79" y="54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2" y="64"/>
                  </a:lnTo>
                  <a:lnTo>
                    <a:pt x="68" y="70"/>
                  </a:lnTo>
                  <a:lnTo>
                    <a:pt x="68" y="70"/>
                  </a:lnTo>
                  <a:lnTo>
                    <a:pt x="66" y="71"/>
                  </a:lnTo>
                  <a:lnTo>
                    <a:pt x="66" y="74"/>
                  </a:lnTo>
                  <a:lnTo>
                    <a:pt x="66" y="77"/>
                  </a:lnTo>
                  <a:lnTo>
                    <a:pt x="65" y="78"/>
                  </a:lnTo>
                  <a:lnTo>
                    <a:pt x="65" y="78"/>
                  </a:lnTo>
                  <a:lnTo>
                    <a:pt x="61" y="80"/>
                  </a:lnTo>
                  <a:lnTo>
                    <a:pt x="58" y="81"/>
                  </a:lnTo>
                  <a:lnTo>
                    <a:pt x="55" y="81"/>
                  </a:lnTo>
                  <a:lnTo>
                    <a:pt x="52" y="81"/>
                  </a:lnTo>
                  <a:lnTo>
                    <a:pt x="52" y="81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97"/>
                  </a:lnTo>
                  <a:lnTo>
                    <a:pt x="52" y="97"/>
                  </a:lnTo>
                  <a:lnTo>
                    <a:pt x="51" y="101"/>
                  </a:lnTo>
                  <a:lnTo>
                    <a:pt x="48" y="10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39" y="121"/>
                  </a:lnTo>
                  <a:lnTo>
                    <a:pt x="41" y="123"/>
                  </a:lnTo>
                  <a:lnTo>
                    <a:pt x="42" y="124"/>
                  </a:lnTo>
                  <a:lnTo>
                    <a:pt x="45" y="125"/>
                  </a:lnTo>
                  <a:lnTo>
                    <a:pt x="45" y="125"/>
                  </a:lnTo>
                  <a:lnTo>
                    <a:pt x="46" y="127"/>
                  </a:lnTo>
                  <a:lnTo>
                    <a:pt x="46" y="128"/>
                  </a:lnTo>
                  <a:lnTo>
                    <a:pt x="45" y="134"/>
                  </a:lnTo>
                  <a:lnTo>
                    <a:pt x="45" y="134"/>
                  </a:lnTo>
                  <a:lnTo>
                    <a:pt x="42" y="137"/>
                  </a:lnTo>
                  <a:lnTo>
                    <a:pt x="39" y="137"/>
                  </a:lnTo>
                  <a:lnTo>
                    <a:pt x="34" y="135"/>
                  </a:lnTo>
                  <a:lnTo>
                    <a:pt x="34" y="135"/>
                  </a:lnTo>
                  <a:lnTo>
                    <a:pt x="31" y="135"/>
                  </a:lnTo>
                  <a:lnTo>
                    <a:pt x="27" y="137"/>
                  </a:lnTo>
                  <a:lnTo>
                    <a:pt x="22" y="141"/>
                  </a:lnTo>
                  <a:lnTo>
                    <a:pt x="18" y="145"/>
                  </a:lnTo>
                  <a:lnTo>
                    <a:pt x="18" y="145"/>
                  </a:lnTo>
                  <a:lnTo>
                    <a:pt x="15" y="151"/>
                  </a:lnTo>
                  <a:lnTo>
                    <a:pt x="15" y="155"/>
                  </a:lnTo>
                  <a:lnTo>
                    <a:pt x="15" y="160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7" y="165"/>
                  </a:lnTo>
                  <a:lnTo>
                    <a:pt x="15" y="168"/>
                  </a:lnTo>
                  <a:lnTo>
                    <a:pt x="15" y="172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8" y="182"/>
                  </a:lnTo>
                  <a:lnTo>
                    <a:pt x="17" y="187"/>
                  </a:lnTo>
                  <a:lnTo>
                    <a:pt x="17" y="189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8" y="197"/>
                  </a:lnTo>
                  <a:lnTo>
                    <a:pt x="21" y="199"/>
                  </a:lnTo>
                  <a:lnTo>
                    <a:pt x="25" y="201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8"/>
                  </a:lnTo>
                  <a:lnTo>
                    <a:pt x="25" y="211"/>
                  </a:lnTo>
                  <a:lnTo>
                    <a:pt x="22" y="212"/>
                  </a:lnTo>
                  <a:lnTo>
                    <a:pt x="21" y="214"/>
                  </a:lnTo>
                  <a:lnTo>
                    <a:pt x="21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9" y="219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2" y="224"/>
                  </a:lnTo>
                  <a:lnTo>
                    <a:pt x="24" y="228"/>
                  </a:lnTo>
                  <a:lnTo>
                    <a:pt x="22" y="236"/>
                  </a:lnTo>
                  <a:lnTo>
                    <a:pt x="22" y="236"/>
                  </a:lnTo>
                  <a:lnTo>
                    <a:pt x="19" y="238"/>
                  </a:lnTo>
                  <a:lnTo>
                    <a:pt x="15" y="238"/>
                  </a:lnTo>
                  <a:lnTo>
                    <a:pt x="12" y="238"/>
                  </a:lnTo>
                  <a:lnTo>
                    <a:pt x="11" y="238"/>
                  </a:lnTo>
                  <a:lnTo>
                    <a:pt x="11" y="239"/>
                  </a:lnTo>
                  <a:lnTo>
                    <a:pt x="11" y="239"/>
                  </a:lnTo>
                  <a:lnTo>
                    <a:pt x="11" y="243"/>
                  </a:lnTo>
                  <a:lnTo>
                    <a:pt x="11" y="246"/>
                  </a:lnTo>
                  <a:lnTo>
                    <a:pt x="9" y="252"/>
                  </a:lnTo>
                  <a:lnTo>
                    <a:pt x="9" y="252"/>
                  </a:lnTo>
                  <a:lnTo>
                    <a:pt x="8" y="261"/>
                  </a:lnTo>
                  <a:lnTo>
                    <a:pt x="7" y="263"/>
                  </a:lnTo>
                  <a:lnTo>
                    <a:pt x="7" y="263"/>
                  </a:lnTo>
                  <a:lnTo>
                    <a:pt x="5" y="263"/>
                  </a:lnTo>
                  <a:lnTo>
                    <a:pt x="5" y="263"/>
                  </a:lnTo>
                  <a:lnTo>
                    <a:pt x="2" y="262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3"/>
                  </a:lnTo>
                  <a:lnTo>
                    <a:pt x="0" y="263"/>
                  </a:lnTo>
                  <a:lnTo>
                    <a:pt x="1" y="269"/>
                  </a:lnTo>
                  <a:lnTo>
                    <a:pt x="1" y="273"/>
                  </a:lnTo>
                  <a:lnTo>
                    <a:pt x="4" y="276"/>
                  </a:lnTo>
                  <a:lnTo>
                    <a:pt x="7" y="280"/>
                  </a:lnTo>
                  <a:lnTo>
                    <a:pt x="7" y="280"/>
                  </a:lnTo>
                  <a:lnTo>
                    <a:pt x="9" y="283"/>
                  </a:lnTo>
                  <a:lnTo>
                    <a:pt x="11" y="288"/>
                  </a:lnTo>
                  <a:lnTo>
                    <a:pt x="11" y="292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5" y="300"/>
                  </a:lnTo>
                  <a:lnTo>
                    <a:pt x="17" y="305"/>
                  </a:lnTo>
                  <a:lnTo>
                    <a:pt x="18" y="307"/>
                  </a:lnTo>
                  <a:lnTo>
                    <a:pt x="21" y="312"/>
                  </a:lnTo>
                  <a:lnTo>
                    <a:pt x="21" y="312"/>
                  </a:lnTo>
                  <a:lnTo>
                    <a:pt x="24" y="315"/>
                  </a:lnTo>
                  <a:lnTo>
                    <a:pt x="25" y="317"/>
                  </a:lnTo>
                  <a:lnTo>
                    <a:pt x="25" y="320"/>
                  </a:lnTo>
                  <a:lnTo>
                    <a:pt x="24" y="323"/>
                  </a:lnTo>
                  <a:lnTo>
                    <a:pt x="24" y="323"/>
                  </a:lnTo>
                  <a:lnTo>
                    <a:pt x="24" y="326"/>
                  </a:lnTo>
                  <a:lnTo>
                    <a:pt x="25" y="327"/>
                  </a:lnTo>
                  <a:lnTo>
                    <a:pt x="28" y="329"/>
                  </a:lnTo>
                  <a:lnTo>
                    <a:pt x="29" y="330"/>
                  </a:lnTo>
                  <a:lnTo>
                    <a:pt x="29" y="330"/>
                  </a:lnTo>
                  <a:lnTo>
                    <a:pt x="28" y="337"/>
                  </a:lnTo>
                  <a:lnTo>
                    <a:pt x="28" y="342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31" y="346"/>
                  </a:lnTo>
                  <a:lnTo>
                    <a:pt x="34" y="346"/>
                  </a:lnTo>
                  <a:lnTo>
                    <a:pt x="42" y="344"/>
                  </a:lnTo>
                  <a:lnTo>
                    <a:pt x="42" y="344"/>
                  </a:lnTo>
                  <a:lnTo>
                    <a:pt x="45" y="343"/>
                  </a:lnTo>
                  <a:lnTo>
                    <a:pt x="48" y="340"/>
                  </a:lnTo>
                  <a:lnTo>
                    <a:pt x="48" y="335"/>
                  </a:lnTo>
                  <a:lnTo>
                    <a:pt x="48" y="335"/>
                  </a:lnTo>
                  <a:lnTo>
                    <a:pt x="48" y="332"/>
                  </a:lnTo>
                  <a:lnTo>
                    <a:pt x="49" y="332"/>
                  </a:lnTo>
                  <a:lnTo>
                    <a:pt x="51" y="330"/>
                  </a:lnTo>
                  <a:lnTo>
                    <a:pt x="52" y="329"/>
                  </a:lnTo>
                  <a:lnTo>
                    <a:pt x="52" y="329"/>
                  </a:lnTo>
                  <a:lnTo>
                    <a:pt x="54" y="327"/>
                  </a:lnTo>
                  <a:lnTo>
                    <a:pt x="58" y="326"/>
                  </a:lnTo>
                  <a:lnTo>
                    <a:pt x="62" y="327"/>
                  </a:lnTo>
                  <a:lnTo>
                    <a:pt x="66" y="327"/>
                  </a:lnTo>
                  <a:lnTo>
                    <a:pt x="66" y="327"/>
                  </a:lnTo>
                  <a:lnTo>
                    <a:pt x="69" y="329"/>
                  </a:lnTo>
                  <a:lnTo>
                    <a:pt x="72" y="327"/>
                  </a:lnTo>
                  <a:lnTo>
                    <a:pt x="73" y="325"/>
                  </a:lnTo>
                  <a:lnTo>
                    <a:pt x="75" y="320"/>
                  </a:lnTo>
                  <a:lnTo>
                    <a:pt x="75" y="320"/>
                  </a:lnTo>
                  <a:lnTo>
                    <a:pt x="76" y="319"/>
                  </a:lnTo>
                  <a:lnTo>
                    <a:pt x="78" y="319"/>
                  </a:lnTo>
                  <a:lnTo>
                    <a:pt x="81" y="323"/>
                  </a:lnTo>
                  <a:lnTo>
                    <a:pt x="81" y="323"/>
                  </a:lnTo>
                  <a:lnTo>
                    <a:pt x="82" y="322"/>
                  </a:lnTo>
                  <a:lnTo>
                    <a:pt x="85" y="319"/>
                  </a:lnTo>
                  <a:lnTo>
                    <a:pt x="89" y="307"/>
                  </a:lnTo>
                  <a:lnTo>
                    <a:pt x="89" y="307"/>
                  </a:lnTo>
                  <a:lnTo>
                    <a:pt x="91" y="305"/>
                  </a:lnTo>
                  <a:lnTo>
                    <a:pt x="89" y="303"/>
                  </a:lnTo>
                  <a:lnTo>
                    <a:pt x="83" y="309"/>
                  </a:lnTo>
                  <a:lnTo>
                    <a:pt x="83" y="309"/>
                  </a:lnTo>
                  <a:lnTo>
                    <a:pt x="82" y="310"/>
                  </a:lnTo>
                  <a:lnTo>
                    <a:pt x="81" y="310"/>
                  </a:lnTo>
                  <a:lnTo>
                    <a:pt x="81" y="307"/>
                  </a:lnTo>
                  <a:lnTo>
                    <a:pt x="83" y="298"/>
                  </a:lnTo>
                  <a:lnTo>
                    <a:pt x="83" y="298"/>
                  </a:lnTo>
                  <a:lnTo>
                    <a:pt x="85" y="292"/>
                  </a:lnTo>
                  <a:lnTo>
                    <a:pt x="85" y="286"/>
                  </a:lnTo>
                  <a:lnTo>
                    <a:pt x="86" y="275"/>
                  </a:lnTo>
                  <a:lnTo>
                    <a:pt x="86" y="275"/>
                  </a:lnTo>
                  <a:lnTo>
                    <a:pt x="89" y="269"/>
                  </a:lnTo>
                  <a:lnTo>
                    <a:pt x="91" y="266"/>
                  </a:lnTo>
                  <a:lnTo>
                    <a:pt x="95" y="265"/>
                  </a:lnTo>
                  <a:lnTo>
                    <a:pt x="95" y="265"/>
                  </a:lnTo>
                  <a:lnTo>
                    <a:pt x="101" y="263"/>
                  </a:lnTo>
                  <a:lnTo>
                    <a:pt x="106" y="259"/>
                  </a:lnTo>
                  <a:lnTo>
                    <a:pt x="109" y="255"/>
                  </a:lnTo>
                  <a:lnTo>
                    <a:pt x="110" y="252"/>
                  </a:lnTo>
                  <a:lnTo>
                    <a:pt x="110" y="252"/>
                  </a:lnTo>
                  <a:lnTo>
                    <a:pt x="110" y="251"/>
                  </a:lnTo>
                  <a:lnTo>
                    <a:pt x="110" y="249"/>
                  </a:lnTo>
                  <a:lnTo>
                    <a:pt x="113" y="245"/>
                  </a:lnTo>
                  <a:lnTo>
                    <a:pt x="118" y="242"/>
                  </a:lnTo>
                  <a:lnTo>
                    <a:pt x="119" y="239"/>
                  </a:lnTo>
                  <a:lnTo>
                    <a:pt x="119" y="239"/>
                  </a:lnTo>
                  <a:lnTo>
                    <a:pt x="118" y="235"/>
                  </a:lnTo>
                  <a:lnTo>
                    <a:pt x="113" y="229"/>
                  </a:lnTo>
                  <a:lnTo>
                    <a:pt x="105" y="222"/>
                  </a:lnTo>
                  <a:lnTo>
                    <a:pt x="105" y="222"/>
                  </a:lnTo>
                  <a:lnTo>
                    <a:pt x="101" y="221"/>
                  </a:lnTo>
                  <a:lnTo>
                    <a:pt x="96" y="221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92" y="211"/>
                  </a:lnTo>
                  <a:lnTo>
                    <a:pt x="91" y="201"/>
                  </a:lnTo>
                  <a:lnTo>
                    <a:pt x="91" y="201"/>
                  </a:lnTo>
                  <a:lnTo>
                    <a:pt x="92" y="197"/>
                  </a:lnTo>
                  <a:lnTo>
                    <a:pt x="93" y="192"/>
                  </a:lnTo>
                  <a:lnTo>
                    <a:pt x="96" y="189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8" y="178"/>
                  </a:lnTo>
                  <a:lnTo>
                    <a:pt x="99" y="175"/>
                  </a:lnTo>
                  <a:lnTo>
                    <a:pt x="101" y="172"/>
                  </a:lnTo>
                  <a:lnTo>
                    <a:pt x="101" y="172"/>
                  </a:lnTo>
                  <a:lnTo>
                    <a:pt x="103" y="171"/>
                  </a:lnTo>
                  <a:lnTo>
                    <a:pt x="105" y="169"/>
                  </a:lnTo>
                  <a:lnTo>
                    <a:pt x="106" y="167"/>
                  </a:lnTo>
                  <a:lnTo>
                    <a:pt x="109" y="165"/>
                  </a:lnTo>
                  <a:lnTo>
                    <a:pt x="109" y="165"/>
                  </a:lnTo>
                  <a:lnTo>
                    <a:pt x="112" y="164"/>
                  </a:lnTo>
                  <a:lnTo>
                    <a:pt x="113" y="160"/>
                  </a:lnTo>
                  <a:lnTo>
                    <a:pt x="116" y="155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6" y="150"/>
                  </a:lnTo>
                  <a:lnTo>
                    <a:pt x="135" y="144"/>
                  </a:lnTo>
                  <a:lnTo>
                    <a:pt x="135" y="144"/>
                  </a:lnTo>
                  <a:lnTo>
                    <a:pt x="149" y="135"/>
                  </a:lnTo>
                  <a:lnTo>
                    <a:pt x="156" y="130"/>
                  </a:lnTo>
                  <a:lnTo>
                    <a:pt x="160" y="125"/>
                  </a:lnTo>
                  <a:lnTo>
                    <a:pt x="160" y="125"/>
                  </a:lnTo>
                  <a:lnTo>
                    <a:pt x="160" y="124"/>
                  </a:lnTo>
                  <a:lnTo>
                    <a:pt x="159" y="121"/>
                  </a:lnTo>
                  <a:lnTo>
                    <a:pt x="157" y="118"/>
                  </a:lnTo>
                  <a:lnTo>
                    <a:pt x="156" y="114"/>
                  </a:lnTo>
                  <a:lnTo>
                    <a:pt x="156" y="113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62" y="105"/>
                  </a:lnTo>
                  <a:lnTo>
                    <a:pt x="162" y="103"/>
                  </a:lnTo>
                  <a:lnTo>
                    <a:pt x="162" y="100"/>
                  </a:lnTo>
                  <a:lnTo>
                    <a:pt x="165" y="97"/>
                  </a:lnTo>
                  <a:lnTo>
                    <a:pt x="165" y="97"/>
                  </a:lnTo>
                  <a:lnTo>
                    <a:pt x="170" y="94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7" y="87"/>
                  </a:lnTo>
                  <a:lnTo>
                    <a:pt x="182" y="87"/>
                  </a:lnTo>
                  <a:lnTo>
                    <a:pt x="186" y="87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6" y="87"/>
                  </a:lnTo>
                  <a:lnTo>
                    <a:pt x="200" y="87"/>
                  </a:lnTo>
                  <a:lnTo>
                    <a:pt x="200" y="87"/>
                  </a:lnTo>
                  <a:lnTo>
                    <a:pt x="199" y="83"/>
                  </a:lnTo>
                  <a:lnTo>
                    <a:pt x="197" y="80"/>
                  </a:lnTo>
                  <a:lnTo>
                    <a:pt x="197" y="80"/>
                  </a:lnTo>
                  <a:close/>
                  <a:moveTo>
                    <a:pt x="118" y="288"/>
                  </a:moveTo>
                  <a:lnTo>
                    <a:pt x="118" y="288"/>
                  </a:lnTo>
                  <a:lnTo>
                    <a:pt x="115" y="289"/>
                  </a:lnTo>
                  <a:lnTo>
                    <a:pt x="112" y="290"/>
                  </a:lnTo>
                  <a:lnTo>
                    <a:pt x="108" y="298"/>
                  </a:lnTo>
                  <a:lnTo>
                    <a:pt x="106" y="305"/>
                  </a:lnTo>
                  <a:lnTo>
                    <a:pt x="106" y="309"/>
                  </a:lnTo>
                  <a:lnTo>
                    <a:pt x="106" y="309"/>
                  </a:lnTo>
                  <a:lnTo>
                    <a:pt x="108" y="309"/>
                  </a:lnTo>
                  <a:lnTo>
                    <a:pt x="110" y="306"/>
                  </a:lnTo>
                  <a:lnTo>
                    <a:pt x="116" y="299"/>
                  </a:lnTo>
                  <a:lnTo>
                    <a:pt x="120" y="292"/>
                  </a:lnTo>
                  <a:lnTo>
                    <a:pt x="120" y="289"/>
                  </a:lnTo>
                  <a:lnTo>
                    <a:pt x="118" y="288"/>
                  </a:lnTo>
                  <a:lnTo>
                    <a:pt x="118" y="28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6" name="Freeform 323">
              <a:extLst>
                <a:ext uri="{FF2B5EF4-FFF2-40B4-BE49-F238E27FC236}">
                  <a16:creationId xmlns:a16="http://schemas.microsoft.com/office/drawing/2014/main" id="{6874BEC2-B3A5-2453-05E1-CFB0F154AC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38361" y="2753006"/>
              <a:ext cx="143539" cy="69550"/>
            </a:xfrm>
            <a:custGeom>
              <a:avLst/>
              <a:gdLst/>
              <a:ahLst/>
              <a:cxnLst>
                <a:cxn ang="0">
                  <a:pos x="92" y="12"/>
                </a:cxn>
                <a:cxn ang="0">
                  <a:pos x="97" y="5"/>
                </a:cxn>
                <a:cxn ang="0">
                  <a:pos x="95" y="2"/>
                </a:cxn>
                <a:cxn ang="0">
                  <a:pos x="92" y="3"/>
                </a:cxn>
                <a:cxn ang="0">
                  <a:pos x="77" y="2"/>
                </a:cxn>
                <a:cxn ang="0">
                  <a:pos x="61" y="0"/>
                </a:cxn>
                <a:cxn ang="0">
                  <a:pos x="45" y="2"/>
                </a:cxn>
                <a:cxn ang="0">
                  <a:pos x="31" y="6"/>
                </a:cxn>
                <a:cxn ang="0">
                  <a:pos x="28" y="9"/>
                </a:cxn>
                <a:cxn ang="0">
                  <a:pos x="21" y="13"/>
                </a:cxn>
                <a:cxn ang="0">
                  <a:pos x="23" y="15"/>
                </a:cxn>
                <a:cxn ang="0">
                  <a:pos x="24" y="17"/>
                </a:cxn>
                <a:cxn ang="0">
                  <a:pos x="24" y="23"/>
                </a:cxn>
                <a:cxn ang="0">
                  <a:pos x="26" y="26"/>
                </a:cxn>
                <a:cxn ang="0">
                  <a:pos x="31" y="32"/>
                </a:cxn>
                <a:cxn ang="0">
                  <a:pos x="36" y="30"/>
                </a:cxn>
                <a:cxn ang="0">
                  <a:pos x="40" y="32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37"/>
                </a:cxn>
                <a:cxn ang="0">
                  <a:pos x="55" y="37"/>
                </a:cxn>
                <a:cxn ang="0">
                  <a:pos x="68" y="46"/>
                </a:cxn>
                <a:cxn ang="0">
                  <a:pos x="71" y="47"/>
                </a:cxn>
                <a:cxn ang="0">
                  <a:pos x="87" y="47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92" y="40"/>
                </a:cxn>
                <a:cxn ang="0">
                  <a:pos x="91" y="37"/>
                </a:cxn>
                <a:cxn ang="0">
                  <a:pos x="88" y="29"/>
                </a:cxn>
                <a:cxn ang="0">
                  <a:pos x="87" y="25"/>
                </a:cxn>
                <a:cxn ang="0">
                  <a:pos x="87" y="20"/>
                </a:cxn>
                <a:cxn ang="0">
                  <a:pos x="92" y="12"/>
                </a:cxn>
                <a:cxn ang="0">
                  <a:pos x="8" y="23"/>
                </a:cxn>
                <a:cxn ang="0">
                  <a:pos x="6" y="25"/>
                </a:cxn>
                <a:cxn ang="0">
                  <a:pos x="0" y="32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11" y="33"/>
                </a:cxn>
                <a:cxn ang="0">
                  <a:pos x="18" y="26"/>
                </a:cxn>
                <a:cxn ang="0">
                  <a:pos x="17" y="23"/>
                </a:cxn>
                <a:cxn ang="0">
                  <a:pos x="8" y="23"/>
                </a:cxn>
                <a:cxn ang="0">
                  <a:pos x="16" y="16"/>
                </a:cxn>
                <a:cxn ang="0">
                  <a:pos x="16" y="16"/>
                </a:cxn>
                <a:cxn ang="0">
                  <a:pos x="10" y="15"/>
                </a:cxn>
                <a:cxn ang="0">
                  <a:pos x="4" y="16"/>
                </a:cxn>
                <a:cxn ang="0">
                  <a:pos x="6" y="17"/>
                </a:cxn>
                <a:cxn ang="0">
                  <a:pos x="10" y="19"/>
                </a:cxn>
                <a:cxn ang="0">
                  <a:pos x="16" y="16"/>
                </a:cxn>
              </a:cxnLst>
              <a:rect l="0" t="0" r="r" b="b"/>
              <a:pathLst>
                <a:path w="97" h="47">
                  <a:moveTo>
                    <a:pt x="92" y="12"/>
                  </a:moveTo>
                  <a:lnTo>
                    <a:pt x="92" y="12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85" y="3"/>
                  </a:lnTo>
                  <a:lnTo>
                    <a:pt x="77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45" y="2"/>
                  </a:lnTo>
                  <a:lnTo>
                    <a:pt x="37" y="3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28" y="9"/>
                  </a:lnTo>
                  <a:lnTo>
                    <a:pt x="24" y="10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4" y="17"/>
                  </a:lnTo>
                  <a:lnTo>
                    <a:pt x="24" y="20"/>
                  </a:lnTo>
                  <a:lnTo>
                    <a:pt x="24" y="23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30" y="30"/>
                  </a:lnTo>
                  <a:lnTo>
                    <a:pt x="31" y="32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40" y="32"/>
                  </a:lnTo>
                  <a:lnTo>
                    <a:pt x="40" y="34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37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63" y="43"/>
                  </a:lnTo>
                  <a:lnTo>
                    <a:pt x="68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7" y="47"/>
                  </a:lnTo>
                  <a:lnTo>
                    <a:pt x="87" y="47"/>
                  </a:lnTo>
                  <a:lnTo>
                    <a:pt x="87" y="47"/>
                  </a:lnTo>
                  <a:lnTo>
                    <a:pt x="87" y="46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91" y="42"/>
                  </a:lnTo>
                  <a:lnTo>
                    <a:pt x="92" y="40"/>
                  </a:lnTo>
                  <a:lnTo>
                    <a:pt x="91" y="37"/>
                  </a:lnTo>
                  <a:lnTo>
                    <a:pt x="91" y="37"/>
                  </a:lnTo>
                  <a:lnTo>
                    <a:pt x="90" y="34"/>
                  </a:lnTo>
                  <a:lnTo>
                    <a:pt x="88" y="29"/>
                  </a:lnTo>
                  <a:lnTo>
                    <a:pt x="88" y="29"/>
                  </a:lnTo>
                  <a:lnTo>
                    <a:pt x="87" y="25"/>
                  </a:lnTo>
                  <a:lnTo>
                    <a:pt x="87" y="20"/>
                  </a:lnTo>
                  <a:lnTo>
                    <a:pt x="87" y="20"/>
                  </a:lnTo>
                  <a:lnTo>
                    <a:pt x="90" y="17"/>
                  </a:lnTo>
                  <a:lnTo>
                    <a:pt x="92" y="12"/>
                  </a:lnTo>
                  <a:lnTo>
                    <a:pt x="92" y="12"/>
                  </a:lnTo>
                  <a:close/>
                  <a:moveTo>
                    <a:pt x="8" y="23"/>
                  </a:moveTo>
                  <a:lnTo>
                    <a:pt x="8" y="23"/>
                  </a:lnTo>
                  <a:lnTo>
                    <a:pt x="6" y="25"/>
                  </a:lnTo>
                  <a:lnTo>
                    <a:pt x="3" y="27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6" y="36"/>
                  </a:lnTo>
                  <a:lnTo>
                    <a:pt x="11" y="33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5"/>
                  </a:lnTo>
                  <a:lnTo>
                    <a:pt x="17" y="23"/>
                  </a:lnTo>
                  <a:lnTo>
                    <a:pt x="14" y="23"/>
                  </a:lnTo>
                  <a:lnTo>
                    <a:pt x="8" y="23"/>
                  </a:lnTo>
                  <a:lnTo>
                    <a:pt x="8" y="23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4" y="15"/>
                  </a:lnTo>
                  <a:lnTo>
                    <a:pt x="10" y="15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7" y="19"/>
                  </a:lnTo>
                  <a:lnTo>
                    <a:pt x="10" y="19"/>
                  </a:lnTo>
                  <a:lnTo>
                    <a:pt x="13" y="19"/>
                  </a:lnTo>
                  <a:lnTo>
                    <a:pt x="16" y="16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7" name="Freeform 324">
              <a:extLst>
                <a:ext uri="{FF2B5EF4-FFF2-40B4-BE49-F238E27FC236}">
                  <a16:creationId xmlns:a16="http://schemas.microsoft.com/office/drawing/2014/main" id="{1D3E452B-9ABA-3358-C9A3-3686E57BC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122" y="4262386"/>
              <a:ext cx="189412" cy="232326"/>
            </a:xfrm>
            <a:custGeom>
              <a:avLst/>
              <a:gdLst/>
              <a:ahLst/>
              <a:cxnLst>
                <a:cxn ang="0">
                  <a:pos x="121" y="24"/>
                </a:cxn>
                <a:cxn ang="0">
                  <a:pos x="128" y="13"/>
                </a:cxn>
                <a:cxn ang="0">
                  <a:pos x="121" y="16"/>
                </a:cxn>
                <a:cxn ang="0">
                  <a:pos x="115" y="16"/>
                </a:cxn>
                <a:cxn ang="0">
                  <a:pos x="112" y="13"/>
                </a:cxn>
                <a:cxn ang="0">
                  <a:pos x="107" y="12"/>
                </a:cxn>
                <a:cxn ang="0">
                  <a:pos x="98" y="16"/>
                </a:cxn>
                <a:cxn ang="0">
                  <a:pos x="92" y="22"/>
                </a:cxn>
                <a:cxn ang="0">
                  <a:pos x="88" y="24"/>
                </a:cxn>
                <a:cxn ang="0">
                  <a:pos x="80" y="22"/>
                </a:cxn>
                <a:cxn ang="0">
                  <a:pos x="70" y="20"/>
                </a:cxn>
                <a:cxn ang="0">
                  <a:pos x="60" y="17"/>
                </a:cxn>
                <a:cxn ang="0">
                  <a:pos x="51" y="10"/>
                </a:cxn>
                <a:cxn ang="0">
                  <a:pos x="43" y="7"/>
                </a:cxn>
                <a:cxn ang="0">
                  <a:pos x="34" y="7"/>
                </a:cxn>
                <a:cxn ang="0">
                  <a:pos x="25" y="2"/>
                </a:cxn>
                <a:cxn ang="0">
                  <a:pos x="24" y="2"/>
                </a:cxn>
                <a:cxn ang="0">
                  <a:pos x="16" y="2"/>
                </a:cxn>
                <a:cxn ang="0">
                  <a:pos x="8" y="5"/>
                </a:cxn>
                <a:cxn ang="0">
                  <a:pos x="3" y="10"/>
                </a:cxn>
                <a:cxn ang="0">
                  <a:pos x="1" y="13"/>
                </a:cxn>
                <a:cxn ang="0">
                  <a:pos x="10" y="30"/>
                </a:cxn>
                <a:cxn ang="0">
                  <a:pos x="17" y="36"/>
                </a:cxn>
                <a:cxn ang="0">
                  <a:pos x="16" y="50"/>
                </a:cxn>
                <a:cxn ang="0">
                  <a:pos x="11" y="60"/>
                </a:cxn>
                <a:cxn ang="0">
                  <a:pos x="4" y="69"/>
                </a:cxn>
                <a:cxn ang="0">
                  <a:pos x="0" y="79"/>
                </a:cxn>
                <a:cxn ang="0">
                  <a:pos x="10" y="83"/>
                </a:cxn>
                <a:cxn ang="0">
                  <a:pos x="11" y="84"/>
                </a:cxn>
                <a:cxn ang="0">
                  <a:pos x="4" y="87"/>
                </a:cxn>
                <a:cxn ang="0">
                  <a:pos x="0" y="91"/>
                </a:cxn>
                <a:cxn ang="0">
                  <a:pos x="0" y="94"/>
                </a:cxn>
                <a:cxn ang="0">
                  <a:pos x="60" y="128"/>
                </a:cxn>
                <a:cxn ang="0">
                  <a:pos x="60" y="138"/>
                </a:cxn>
                <a:cxn ang="0">
                  <a:pos x="85" y="157"/>
                </a:cxn>
                <a:cxn ang="0">
                  <a:pos x="102" y="123"/>
                </a:cxn>
                <a:cxn ang="0">
                  <a:pos x="104" y="120"/>
                </a:cxn>
                <a:cxn ang="0">
                  <a:pos x="109" y="116"/>
                </a:cxn>
                <a:cxn ang="0">
                  <a:pos x="112" y="114"/>
                </a:cxn>
                <a:cxn ang="0">
                  <a:pos x="115" y="113"/>
                </a:cxn>
                <a:cxn ang="0">
                  <a:pos x="121" y="108"/>
                </a:cxn>
                <a:cxn ang="0">
                  <a:pos x="122" y="107"/>
                </a:cxn>
                <a:cxn ang="0">
                  <a:pos x="114" y="36"/>
                </a:cxn>
              </a:cxnLst>
              <a:rect l="0" t="0" r="r" b="b"/>
              <a:pathLst>
                <a:path w="128" h="157">
                  <a:moveTo>
                    <a:pt x="114" y="36"/>
                  </a:moveTo>
                  <a:lnTo>
                    <a:pt x="121" y="24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18" y="16"/>
                  </a:lnTo>
                  <a:lnTo>
                    <a:pt x="115" y="16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1" y="12"/>
                  </a:lnTo>
                  <a:lnTo>
                    <a:pt x="107" y="12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5" y="19"/>
                  </a:lnTo>
                  <a:lnTo>
                    <a:pt x="92" y="22"/>
                  </a:lnTo>
                  <a:lnTo>
                    <a:pt x="90" y="23"/>
                  </a:lnTo>
                  <a:lnTo>
                    <a:pt x="88" y="24"/>
                  </a:lnTo>
                  <a:lnTo>
                    <a:pt x="88" y="24"/>
                  </a:lnTo>
                  <a:lnTo>
                    <a:pt x="80" y="22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65" y="20"/>
                  </a:lnTo>
                  <a:lnTo>
                    <a:pt x="60" y="17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47" y="9"/>
                  </a:lnTo>
                  <a:lnTo>
                    <a:pt x="43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0" y="5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8" y="5"/>
                  </a:lnTo>
                  <a:lnTo>
                    <a:pt x="4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1" y="13"/>
                  </a:lnTo>
                  <a:lnTo>
                    <a:pt x="8" y="19"/>
                  </a:lnTo>
                  <a:lnTo>
                    <a:pt x="10" y="30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4" y="54"/>
                  </a:lnTo>
                  <a:lnTo>
                    <a:pt x="11" y="60"/>
                  </a:lnTo>
                  <a:lnTo>
                    <a:pt x="4" y="69"/>
                  </a:lnTo>
                  <a:lnTo>
                    <a:pt x="4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8" y="81"/>
                  </a:lnTo>
                  <a:lnTo>
                    <a:pt x="10" y="8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8" y="86"/>
                  </a:lnTo>
                  <a:lnTo>
                    <a:pt x="4" y="87"/>
                  </a:lnTo>
                  <a:lnTo>
                    <a:pt x="1" y="90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60" y="128"/>
                  </a:lnTo>
                  <a:lnTo>
                    <a:pt x="60" y="138"/>
                  </a:lnTo>
                  <a:lnTo>
                    <a:pt x="60" y="138"/>
                  </a:lnTo>
                  <a:lnTo>
                    <a:pt x="85" y="157"/>
                  </a:lnTo>
                  <a:lnTo>
                    <a:pt x="85" y="157"/>
                  </a:lnTo>
                  <a:lnTo>
                    <a:pt x="95" y="135"/>
                  </a:lnTo>
                  <a:lnTo>
                    <a:pt x="102" y="123"/>
                  </a:lnTo>
                  <a:lnTo>
                    <a:pt x="102" y="123"/>
                  </a:lnTo>
                  <a:lnTo>
                    <a:pt x="104" y="120"/>
                  </a:lnTo>
                  <a:lnTo>
                    <a:pt x="107" y="117"/>
                  </a:lnTo>
                  <a:lnTo>
                    <a:pt x="109" y="116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4" y="113"/>
                  </a:lnTo>
                  <a:lnTo>
                    <a:pt x="115" y="113"/>
                  </a:lnTo>
                  <a:lnTo>
                    <a:pt x="118" y="111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2" y="107"/>
                  </a:lnTo>
                  <a:lnTo>
                    <a:pt x="114" y="94"/>
                  </a:lnTo>
                  <a:lnTo>
                    <a:pt x="114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8" name="Freeform 325">
              <a:extLst>
                <a:ext uri="{FF2B5EF4-FFF2-40B4-BE49-F238E27FC236}">
                  <a16:creationId xmlns:a16="http://schemas.microsoft.com/office/drawing/2014/main" id="{6E602CCE-8875-E598-4B14-F6442D288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281623"/>
              <a:ext cx="130221" cy="133181"/>
            </a:xfrm>
            <a:custGeom>
              <a:avLst/>
              <a:gdLst/>
              <a:ahLst/>
              <a:cxnLst>
                <a:cxn ang="0">
                  <a:pos x="79" y="6"/>
                </a:cxn>
                <a:cxn ang="0">
                  <a:pos x="72" y="0"/>
                </a:cxn>
                <a:cxn ang="0">
                  <a:pos x="67" y="4"/>
                </a:cxn>
                <a:cxn ang="0">
                  <a:pos x="65" y="6"/>
                </a:cxn>
                <a:cxn ang="0">
                  <a:pos x="57" y="6"/>
                </a:cxn>
                <a:cxn ang="0">
                  <a:pos x="54" y="4"/>
                </a:cxn>
                <a:cxn ang="0">
                  <a:pos x="45" y="9"/>
                </a:cxn>
                <a:cxn ang="0">
                  <a:pos x="42" y="10"/>
                </a:cxn>
                <a:cxn ang="0">
                  <a:pos x="38" y="6"/>
                </a:cxn>
                <a:cxn ang="0">
                  <a:pos x="35" y="6"/>
                </a:cxn>
                <a:cxn ang="0">
                  <a:pos x="23" y="9"/>
                </a:cxn>
                <a:cxn ang="0">
                  <a:pos x="21" y="23"/>
                </a:cxn>
                <a:cxn ang="0">
                  <a:pos x="23" y="26"/>
                </a:cxn>
                <a:cxn ang="0">
                  <a:pos x="25" y="29"/>
                </a:cxn>
                <a:cxn ang="0">
                  <a:pos x="27" y="31"/>
                </a:cxn>
                <a:cxn ang="0">
                  <a:pos x="24" y="36"/>
                </a:cxn>
                <a:cxn ang="0">
                  <a:pos x="23" y="39"/>
                </a:cxn>
                <a:cxn ang="0">
                  <a:pos x="15" y="44"/>
                </a:cxn>
                <a:cxn ang="0">
                  <a:pos x="13" y="46"/>
                </a:cxn>
                <a:cxn ang="0">
                  <a:pos x="11" y="50"/>
                </a:cxn>
                <a:cxn ang="0">
                  <a:pos x="10" y="53"/>
                </a:cxn>
                <a:cxn ang="0">
                  <a:pos x="7" y="57"/>
                </a:cxn>
                <a:cxn ang="0">
                  <a:pos x="5" y="64"/>
                </a:cxn>
                <a:cxn ang="0">
                  <a:pos x="3" y="78"/>
                </a:cxn>
                <a:cxn ang="0">
                  <a:pos x="1" y="84"/>
                </a:cxn>
                <a:cxn ang="0">
                  <a:pos x="0" y="90"/>
                </a:cxn>
                <a:cxn ang="0">
                  <a:pos x="8" y="88"/>
                </a:cxn>
                <a:cxn ang="0">
                  <a:pos x="17" y="85"/>
                </a:cxn>
                <a:cxn ang="0">
                  <a:pos x="38" y="83"/>
                </a:cxn>
                <a:cxn ang="0">
                  <a:pos x="42" y="71"/>
                </a:cxn>
                <a:cxn ang="0">
                  <a:pos x="50" y="64"/>
                </a:cxn>
                <a:cxn ang="0">
                  <a:pos x="55" y="64"/>
                </a:cxn>
                <a:cxn ang="0">
                  <a:pos x="71" y="66"/>
                </a:cxn>
                <a:cxn ang="0">
                  <a:pos x="75" y="56"/>
                </a:cxn>
                <a:cxn ang="0">
                  <a:pos x="82" y="47"/>
                </a:cxn>
                <a:cxn ang="0">
                  <a:pos x="87" y="37"/>
                </a:cxn>
                <a:cxn ang="0">
                  <a:pos x="88" y="23"/>
                </a:cxn>
              </a:cxnLst>
              <a:rect l="0" t="0" r="r" b="b"/>
              <a:pathLst>
                <a:path w="88" h="90">
                  <a:moveTo>
                    <a:pt x="81" y="17"/>
                  </a:moveTo>
                  <a:lnTo>
                    <a:pt x="79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8" y="2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5" y="6"/>
                  </a:lnTo>
                  <a:lnTo>
                    <a:pt x="62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4" y="4"/>
                  </a:lnTo>
                  <a:lnTo>
                    <a:pt x="50" y="6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38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27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3" y="26"/>
                  </a:lnTo>
                  <a:lnTo>
                    <a:pt x="24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5" y="33"/>
                  </a:lnTo>
                  <a:lnTo>
                    <a:pt x="24" y="36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0" y="4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1" y="50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71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1" y="84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4" y="90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7" y="85"/>
                  </a:lnTo>
                  <a:lnTo>
                    <a:pt x="24" y="83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42" y="71"/>
                  </a:lnTo>
                  <a:lnTo>
                    <a:pt x="47" y="67"/>
                  </a:lnTo>
                  <a:lnTo>
                    <a:pt x="50" y="64"/>
                  </a:lnTo>
                  <a:lnTo>
                    <a:pt x="50" y="64"/>
                  </a:lnTo>
                  <a:lnTo>
                    <a:pt x="55" y="64"/>
                  </a:lnTo>
                  <a:lnTo>
                    <a:pt x="60" y="64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82" y="47"/>
                  </a:lnTo>
                  <a:lnTo>
                    <a:pt x="85" y="41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8" y="23"/>
                  </a:lnTo>
                  <a:lnTo>
                    <a:pt x="8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299" name="Freeform 326">
              <a:extLst>
                <a:ext uri="{FF2B5EF4-FFF2-40B4-BE49-F238E27FC236}">
                  <a16:creationId xmlns:a16="http://schemas.microsoft.com/office/drawing/2014/main" id="{015B8613-3545-23D0-237B-F4D4D7D85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323" y="3210260"/>
              <a:ext cx="412860" cy="245644"/>
            </a:xfrm>
            <a:custGeom>
              <a:avLst/>
              <a:gdLst/>
              <a:ahLst/>
              <a:cxnLst>
                <a:cxn ang="0">
                  <a:pos x="262" y="84"/>
                </a:cxn>
                <a:cxn ang="0">
                  <a:pos x="253" y="83"/>
                </a:cxn>
                <a:cxn ang="0">
                  <a:pos x="241" y="84"/>
                </a:cxn>
                <a:cxn ang="0">
                  <a:pos x="232" y="78"/>
                </a:cxn>
                <a:cxn ang="0">
                  <a:pos x="214" y="85"/>
                </a:cxn>
                <a:cxn ang="0">
                  <a:pos x="208" y="95"/>
                </a:cxn>
                <a:cxn ang="0">
                  <a:pos x="202" y="94"/>
                </a:cxn>
                <a:cxn ang="0">
                  <a:pos x="188" y="87"/>
                </a:cxn>
                <a:cxn ang="0">
                  <a:pos x="175" y="83"/>
                </a:cxn>
                <a:cxn ang="0">
                  <a:pos x="167" y="70"/>
                </a:cxn>
                <a:cxn ang="0">
                  <a:pos x="165" y="53"/>
                </a:cxn>
                <a:cxn ang="0">
                  <a:pos x="155" y="46"/>
                </a:cxn>
                <a:cxn ang="0">
                  <a:pos x="133" y="41"/>
                </a:cxn>
                <a:cxn ang="0">
                  <a:pos x="105" y="41"/>
                </a:cxn>
                <a:cxn ang="0">
                  <a:pos x="96" y="41"/>
                </a:cxn>
                <a:cxn ang="0">
                  <a:pos x="76" y="24"/>
                </a:cxn>
                <a:cxn ang="0">
                  <a:pos x="57" y="33"/>
                </a:cxn>
                <a:cxn ang="0">
                  <a:pos x="53" y="24"/>
                </a:cxn>
                <a:cxn ang="0">
                  <a:pos x="54" y="4"/>
                </a:cxn>
                <a:cxn ang="0">
                  <a:pos x="50" y="3"/>
                </a:cxn>
                <a:cxn ang="0">
                  <a:pos x="46" y="24"/>
                </a:cxn>
                <a:cxn ang="0">
                  <a:pos x="41" y="23"/>
                </a:cxn>
                <a:cxn ang="0">
                  <a:pos x="2" y="11"/>
                </a:cxn>
                <a:cxn ang="0">
                  <a:pos x="0" y="83"/>
                </a:cxn>
                <a:cxn ang="0">
                  <a:pos x="14" y="84"/>
                </a:cxn>
                <a:cxn ang="0">
                  <a:pos x="17" y="74"/>
                </a:cxn>
                <a:cxn ang="0">
                  <a:pos x="29" y="68"/>
                </a:cxn>
                <a:cxn ang="0">
                  <a:pos x="34" y="63"/>
                </a:cxn>
                <a:cxn ang="0">
                  <a:pos x="40" y="60"/>
                </a:cxn>
                <a:cxn ang="0">
                  <a:pos x="51" y="63"/>
                </a:cxn>
                <a:cxn ang="0">
                  <a:pos x="66" y="67"/>
                </a:cxn>
                <a:cxn ang="0">
                  <a:pos x="70" y="84"/>
                </a:cxn>
                <a:cxn ang="0">
                  <a:pos x="94" y="87"/>
                </a:cxn>
                <a:cxn ang="0">
                  <a:pos x="100" y="97"/>
                </a:cxn>
                <a:cxn ang="0">
                  <a:pos x="107" y="110"/>
                </a:cxn>
                <a:cxn ang="0">
                  <a:pos x="124" y="122"/>
                </a:cxn>
                <a:cxn ang="0">
                  <a:pos x="142" y="132"/>
                </a:cxn>
                <a:cxn ang="0">
                  <a:pos x="155" y="142"/>
                </a:cxn>
                <a:cxn ang="0">
                  <a:pos x="167" y="145"/>
                </a:cxn>
                <a:cxn ang="0">
                  <a:pos x="175" y="158"/>
                </a:cxn>
                <a:cxn ang="0">
                  <a:pos x="185" y="162"/>
                </a:cxn>
                <a:cxn ang="0">
                  <a:pos x="195" y="166"/>
                </a:cxn>
                <a:cxn ang="0">
                  <a:pos x="199" y="152"/>
                </a:cxn>
                <a:cxn ang="0">
                  <a:pos x="202" y="147"/>
                </a:cxn>
                <a:cxn ang="0">
                  <a:pos x="199" y="135"/>
                </a:cxn>
                <a:cxn ang="0">
                  <a:pos x="191" y="125"/>
                </a:cxn>
                <a:cxn ang="0">
                  <a:pos x="192" y="121"/>
                </a:cxn>
                <a:cxn ang="0">
                  <a:pos x="206" y="115"/>
                </a:cxn>
                <a:cxn ang="0">
                  <a:pos x="211" y="108"/>
                </a:cxn>
                <a:cxn ang="0">
                  <a:pos x="218" y="100"/>
                </a:cxn>
                <a:cxn ang="0">
                  <a:pos x="231" y="97"/>
                </a:cxn>
                <a:cxn ang="0">
                  <a:pos x="241" y="94"/>
                </a:cxn>
                <a:cxn ang="0">
                  <a:pos x="235" y="107"/>
                </a:cxn>
                <a:cxn ang="0">
                  <a:pos x="253" y="104"/>
                </a:cxn>
                <a:cxn ang="0">
                  <a:pos x="266" y="104"/>
                </a:cxn>
                <a:cxn ang="0">
                  <a:pos x="271" y="100"/>
                </a:cxn>
                <a:cxn ang="0">
                  <a:pos x="276" y="94"/>
                </a:cxn>
              </a:cxnLst>
              <a:rect l="0" t="0" r="r" b="b"/>
              <a:pathLst>
                <a:path w="279" h="166">
                  <a:moveTo>
                    <a:pt x="276" y="94"/>
                  </a:moveTo>
                  <a:lnTo>
                    <a:pt x="276" y="94"/>
                  </a:lnTo>
                  <a:lnTo>
                    <a:pt x="269" y="88"/>
                  </a:lnTo>
                  <a:lnTo>
                    <a:pt x="262" y="84"/>
                  </a:lnTo>
                  <a:lnTo>
                    <a:pt x="256" y="83"/>
                  </a:lnTo>
                  <a:lnTo>
                    <a:pt x="255" y="83"/>
                  </a:lnTo>
                  <a:lnTo>
                    <a:pt x="253" y="83"/>
                  </a:lnTo>
                  <a:lnTo>
                    <a:pt x="253" y="83"/>
                  </a:lnTo>
                  <a:lnTo>
                    <a:pt x="252" y="85"/>
                  </a:lnTo>
                  <a:lnTo>
                    <a:pt x="248" y="87"/>
                  </a:lnTo>
                  <a:lnTo>
                    <a:pt x="243" y="85"/>
                  </a:lnTo>
                  <a:lnTo>
                    <a:pt x="241" y="84"/>
                  </a:lnTo>
                  <a:lnTo>
                    <a:pt x="241" y="84"/>
                  </a:lnTo>
                  <a:lnTo>
                    <a:pt x="239" y="81"/>
                  </a:lnTo>
                  <a:lnTo>
                    <a:pt x="236" y="78"/>
                  </a:lnTo>
                  <a:lnTo>
                    <a:pt x="232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19" y="83"/>
                  </a:lnTo>
                  <a:lnTo>
                    <a:pt x="214" y="85"/>
                  </a:lnTo>
                  <a:lnTo>
                    <a:pt x="211" y="90"/>
                  </a:lnTo>
                  <a:lnTo>
                    <a:pt x="209" y="92"/>
                  </a:lnTo>
                  <a:lnTo>
                    <a:pt x="209" y="92"/>
                  </a:lnTo>
                  <a:lnTo>
                    <a:pt x="208" y="95"/>
                  </a:lnTo>
                  <a:lnTo>
                    <a:pt x="205" y="97"/>
                  </a:lnTo>
                  <a:lnTo>
                    <a:pt x="204" y="97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1"/>
                  </a:lnTo>
                  <a:lnTo>
                    <a:pt x="197" y="90"/>
                  </a:lnTo>
                  <a:lnTo>
                    <a:pt x="188" y="87"/>
                  </a:lnTo>
                  <a:lnTo>
                    <a:pt x="188" y="87"/>
                  </a:lnTo>
                  <a:lnTo>
                    <a:pt x="179" y="85"/>
                  </a:lnTo>
                  <a:lnTo>
                    <a:pt x="177" y="85"/>
                  </a:lnTo>
                  <a:lnTo>
                    <a:pt x="175" y="84"/>
                  </a:lnTo>
                  <a:lnTo>
                    <a:pt x="175" y="83"/>
                  </a:lnTo>
                  <a:lnTo>
                    <a:pt x="175" y="83"/>
                  </a:lnTo>
                  <a:lnTo>
                    <a:pt x="172" y="78"/>
                  </a:lnTo>
                  <a:lnTo>
                    <a:pt x="170" y="74"/>
                  </a:lnTo>
                  <a:lnTo>
                    <a:pt x="167" y="70"/>
                  </a:lnTo>
                  <a:lnTo>
                    <a:pt x="165" y="65"/>
                  </a:lnTo>
                  <a:lnTo>
                    <a:pt x="165" y="65"/>
                  </a:lnTo>
                  <a:lnTo>
                    <a:pt x="165" y="57"/>
                  </a:lnTo>
                  <a:lnTo>
                    <a:pt x="165" y="53"/>
                  </a:lnTo>
                  <a:lnTo>
                    <a:pt x="162" y="51"/>
                  </a:lnTo>
                  <a:lnTo>
                    <a:pt x="162" y="51"/>
                  </a:lnTo>
                  <a:lnTo>
                    <a:pt x="158" y="48"/>
                  </a:lnTo>
                  <a:lnTo>
                    <a:pt x="155" y="46"/>
                  </a:lnTo>
                  <a:lnTo>
                    <a:pt x="152" y="43"/>
                  </a:lnTo>
                  <a:lnTo>
                    <a:pt x="150" y="41"/>
                  </a:lnTo>
                  <a:lnTo>
                    <a:pt x="150" y="41"/>
                  </a:lnTo>
                  <a:lnTo>
                    <a:pt x="133" y="41"/>
                  </a:lnTo>
                  <a:lnTo>
                    <a:pt x="117" y="40"/>
                  </a:lnTo>
                  <a:lnTo>
                    <a:pt x="117" y="40"/>
                  </a:lnTo>
                  <a:lnTo>
                    <a:pt x="113" y="40"/>
                  </a:lnTo>
                  <a:lnTo>
                    <a:pt x="105" y="41"/>
                  </a:lnTo>
                  <a:lnTo>
                    <a:pt x="100" y="43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88" y="3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6" y="24"/>
                  </a:lnTo>
                  <a:lnTo>
                    <a:pt x="73" y="28"/>
                  </a:lnTo>
                  <a:lnTo>
                    <a:pt x="73" y="28"/>
                  </a:lnTo>
                  <a:lnTo>
                    <a:pt x="64" y="33"/>
                  </a:lnTo>
                  <a:lnTo>
                    <a:pt x="57" y="33"/>
                  </a:lnTo>
                  <a:lnTo>
                    <a:pt x="54" y="33"/>
                  </a:lnTo>
                  <a:lnTo>
                    <a:pt x="53" y="31"/>
                  </a:lnTo>
                  <a:lnTo>
                    <a:pt x="53" y="28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56" y="17"/>
                  </a:lnTo>
                  <a:lnTo>
                    <a:pt x="56" y="9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49" y="6"/>
                  </a:lnTo>
                  <a:lnTo>
                    <a:pt x="47" y="13"/>
                  </a:lnTo>
                  <a:lnTo>
                    <a:pt x="47" y="21"/>
                  </a:lnTo>
                  <a:lnTo>
                    <a:pt x="46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3" y="24"/>
                  </a:lnTo>
                  <a:lnTo>
                    <a:pt x="41" y="23"/>
                  </a:lnTo>
                  <a:lnTo>
                    <a:pt x="40" y="17"/>
                  </a:lnTo>
                  <a:lnTo>
                    <a:pt x="40" y="9"/>
                  </a:lnTo>
                  <a:lnTo>
                    <a:pt x="43" y="0"/>
                  </a:lnTo>
                  <a:lnTo>
                    <a:pt x="2" y="11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6" y="84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4" y="84"/>
                  </a:lnTo>
                  <a:lnTo>
                    <a:pt x="16" y="83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7" y="74"/>
                  </a:lnTo>
                  <a:lnTo>
                    <a:pt x="20" y="71"/>
                  </a:lnTo>
                  <a:lnTo>
                    <a:pt x="24" y="70"/>
                  </a:lnTo>
                  <a:lnTo>
                    <a:pt x="29" y="68"/>
                  </a:lnTo>
                  <a:lnTo>
                    <a:pt x="29" y="68"/>
                  </a:lnTo>
                  <a:lnTo>
                    <a:pt x="30" y="68"/>
                  </a:lnTo>
                  <a:lnTo>
                    <a:pt x="32" y="65"/>
                  </a:lnTo>
                  <a:lnTo>
                    <a:pt x="33" y="64"/>
                  </a:lnTo>
                  <a:lnTo>
                    <a:pt x="34" y="63"/>
                  </a:lnTo>
                  <a:lnTo>
                    <a:pt x="34" y="63"/>
                  </a:lnTo>
                  <a:lnTo>
                    <a:pt x="37" y="61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43" y="58"/>
                  </a:lnTo>
                  <a:lnTo>
                    <a:pt x="46" y="58"/>
                  </a:lnTo>
                  <a:lnTo>
                    <a:pt x="51" y="63"/>
                  </a:lnTo>
                  <a:lnTo>
                    <a:pt x="51" y="63"/>
                  </a:lnTo>
                  <a:lnTo>
                    <a:pt x="57" y="64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6" y="67"/>
                  </a:lnTo>
                  <a:lnTo>
                    <a:pt x="67" y="68"/>
                  </a:lnTo>
                  <a:lnTo>
                    <a:pt x="69" y="74"/>
                  </a:lnTo>
                  <a:lnTo>
                    <a:pt x="70" y="84"/>
                  </a:lnTo>
                  <a:lnTo>
                    <a:pt x="70" y="84"/>
                  </a:lnTo>
                  <a:lnTo>
                    <a:pt x="70" y="84"/>
                  </a:lnTo>
                  <a:lnTo>
                    <a:pt x="73" y="85"/>
                  </a:lnTo>
                  <a:lnTo>
                    <a:pt x="80" y="85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96" y="87"/>
                  </a:lnTo>
                  <a:lnTo>
                    <a:pt x="97" y="90"/>
                  </a:lnTo>
                  <a:lnTo>
                    <a:pt x="100" y="97"/>
                  </a:lnTo>
                  <a:lnTo>
                    <a:pt x="100" y="97"/>
                  </a:lnTo>
                  <a:lnTo>
                    <a:pt x="104" y="104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10" y="112"/>
                  </a:lnTo>
                  <a:lnTo>
                    <a:pt x="114" y="115"/>
                  </a:lnTo>
                  <a:lnTo>
                    <a:pt x="120" y="118"/>
                  </a:lnTo>
                  <a:lnTo>
                    <a:pt x="124" y="122"/>
                  </a:lnTo>
                  <a:lnTo>
                    <a:pt x="124" y="122"/>
                  </a:lnTo>
                  <a:lnTo>
                    <a:pt x="127" y="125"/>
                  </a:lnTo>
                  <a:lnTo>
                    <a:pt x="131" y="128"/>
                  </a:lnTo>
                  <a:lnTo>
                    <a:pt x="142" y="132"/>
                  </a:lnTo>
                  <a:lnTo>
                    <a:pt x="142" y="132"/>
                  </a:lnTo>
                  <a:lnTo>
                    <a:pt x="147" y="135"/>
                  </a:lnTo>
                  <a:lnTo>
                    <a:pt x="151" y="139"/>
                  </a:lnTo>
                  <a:lnTo>
                    <a:pt x="155" y="142"/>
                  </a:lnTo>
                  <a:lnTo>
                    <a:pt x="158" y="144"/>
                  </a:lnTo>
                  <a:lnTo>
                    <a:pt x="158" y="144"/>
                  </a:lnTo>
                  <a:lnTo>
                    <a:pt x="162" y="144"/>
                  </a:lnTo>
                  <a:lnTo>
                    <a:pt x="167" y="145"/>
                  </a:lnTo>
                  <a:lnTo>
                    <a:pt x="172" y="148"/>
                  </a:lnTo>
                  <a:lnTo>
                    <a:pt x="174" y="159"/>
                  </a:lnTo>
                  <a:lnTo>
                    <a:pt x="174" y="159"/>
                  </a:lnTo>
                  <a:lnTo>
                    <a:pt x="175" y="158"/>
                  </a:lnTo>
                  <a:lnTo>
                    <a:pt x="175" y="158"/>
                  </a:lnTo>
                  <a:lnTo>
                    <a:pt x="179" y="158"/>
                  </a:lnTo>
                  <a:lnTo>
                    <a:pt x="182" y="161"/>
                  </a:lnTo>
                  <a:lnTo>
                    <a:pt x="185" y="162"/>
                  </a:lnTo>
                  <a:lnTo>
                    <a:pt x="188" y="164"/>
                  </a:lnTo>
                  <a:lnTo>
                    <a:pt x="188" y="164"/>
                  </a:lnTo>
                  <a:lnTo>
                    <a:pt x="192" y="164"/>
                  </a:lnTo>
                  <a:lnTo>
                    <a:pt x="195" y="166"/>
                  </a:lnTo>
                  <a:lnTo>
                    <a:pt x="195" y="166"/>
                  </a:lnTo>
                  <a:lnTo>
                    <a:pt x="195" y="159"/>
                  </a:lnTo>
                  <a:lnTo>
                    <a:pt x="197" y="155"/>
                  </a:lnTo>
                  <a:lnTo>
                    <a:pt x="199" y="152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8"/>
                  </a:lnTo>
                  <a:lnTo>
                    <a:pt x="202" y="147"/>
                  </a:lnTo>
                  <a:lnTo>
                    <a:pt x="202" y="142"/>
                  </a:lnTo>
                  <a:lnTo>
                    <a:pt x="201" y="139"/>
                  </a:lnTo>
                  <a:lnTo>
                    <a:pt x="199" y="135"/>
                  </a:lnTo>
                  <a:lnTo>
                    <a:pt x="199" y="135"/>
                  </a:lnTo>
                  <a:lnTo>
                    <a:pt x="199" y="134"/>
                  </a:lnTo>
                  <a:lnTo>
                    <a:pt x="198" y="131"/>
                  </a:lnTo>
                  <a:lnTo>
                    <a:pt x="195" y="128"/>
                  </a:lnTo>
                  <a:lnTo>
                    <a:pt x="191" y="125"/>
                  </a:lnTo>
                  <a:lnTo>
                    <a:pt x="189" y="124"/>
                  </a:lnTo>
                  <a:lnTo>
                    <a:pt x="189" y="122"/>
                  </a:lnTo>
                  <a:lnTo>
                    <a:pt x="189" y="122"/>
                  </a:lnTo>
                  <a:lnTo>
                    <a:pt x="192" y="121"/>
                  </a:lnTo>
                  <a:lnTo>
                    <a:pt x="197" y="120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6" y="115"/>
                  </a:lnTo>
                  <a:lnTo>
                    <a:pt x="208" y="112"/>
                  </a:lnTo>
                  <a:lnTo>
                    <a:pt x="208" y="110"/>
                  </a:lnTo>
                  <a:lnTo>
                    <a:pt x="211" y="108"/>
                  </a:lnTo>
                  <a:lnTo>
                    <a:pt x="211" y="108"/>
                  </a:lnTo>
                  <a:lnTo>
                    <a:pt x="212" y="107"/>
                  </a:lnTo>
                  <a:lnTo>
                    <a:pt x="215" y="105"/>
                  </a:lnTo>
                  <a:lnTo>
                    <a:pt x="218" y="100"/>
                  </a:lnTo>
                  <a:lnTo>
                    <a:pt x="218" y="100"/>
                  </a:lnTo>
                  <a:lnTo>
                    <a:pt x="219" y="98"/>
                  </a:lnTo>
                  <a:lnTo>
                    <a:pt x="224" y="98"/>
                  </a:lnTo>
                  <a:lnTo>
                    <a:pt x="226" y="98"/>
                  </a:lnTo>
                  <a:lnTo>
                    <a:pt x="231" y="97"/>
                  </a:lnTo>
                  <a:lnTo>
                    <a:pt x="231" y="97"/>
                  </a:lnTo>
                  <a:lnTo>
                    <a:pt x="236" y="94"/>
                  </a:lnTo>
                  <a:lnTo>
                    <a:pt x="239" y="94"/>
                  </a:lnTo>
                  <a:lnTo>
                    <a:pt x="241" y="94"/>
                  </a:lnTo>
                  <a:lnTo>
                    <a:pt x="241" y="94"/>
                  </a:lnTo>
                  <a:lnTo>
                    <a:pt x="241" y="97"/>
                  </a:lnTo>
                  <a:lnTo>
                    <a:pt x="239" y="100"/>
                  </a:lnTo>
                  <a:lnTo>
                    <a:pt x="235" y="107"/>
                  </a:lnTo>
                  <a:lnTo>
                    <a:pt x="235" y="107"/>
                  </a:lnTo>
                  <a:lnTo>
                    <a:pt x="246" y="107"/>
                  </a:lnTo>
                  <a:lnTo>
                    <a:pt x="251" y="105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6" y="104"/>
                  </a:lnTo>
                  <a:lnTo>
                    <a:pt x="261" y="104"/>
                  </a:lnTo>
                  <a:lnTo>
                    <a:pt x="266" y="104"/>
                  </a:lnTo>
                  <a:lnTo>
                    <a:pt x="268" y="104"/>
                  </a:lnTo>
                  <a:lnTo>
                    <a:pt x="269" y="101"/>
                  </a:lnTo>
                  <a:lnTo>
                    <a:pt x="269" y="101"/>
                  </a:lnTo>
                  <a:lnTo>
                    <a:pt x="271" y="100"/>
                  </a:lnTo>
                  <a:lnTo>
                    <a:pt x="272" y="98"/>
                  </a:lnTo>
                  <a:lnTo>
                    <a:pt x="276" y="98"/>
                  </a:lnTo>
                  <a:lnTo>
                    <a:pt x="279" y="97"/>
                  </a:lnTo>
                  <a:lnTo>
                    <a:pt x="276" y="94"/>
                  </a:lnTo>
                  <a:lnTo>
                    <a:pt x="276" y="9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0" name="Freeform 327">
              <a:extLst>
                <a:ext uri="{FF2B5EF4-FFF2-40B4-BE49-F238E27FC236}">
                  <a16:creationId xmlns:a16="http://schemas.microsoft.com/office/drawing/2014/main" id="{C05148C4-07C2-97E3-EF99-0F37AA66A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739" y="2298714"/>
              <a:ext cx="609671" cy="507566"/>
            </a:xfrm>
            <a:custGeom>
              <a:avLst/>
              <a:gdLst/>
              <a:ahLst/>
              <a:cxnLst>
                <a:cxn ang="0">
                  <a:pos x="383" y="30"/>
                </a:cxn>
                <a:cxn ang="0">
                  <a:pos x="411" y="21"/>
                </a:cxn>
                <a:cxn ang="0">
                  <a:pos x="375" y="9"/>
                </a:cxn>
                <a:cxn ang="0">
                  <a:pos x="368" y="9"/>
                </a:cxn>
                <a:cxn ang="0">
                  <a:pos x="346" y="20"/>
                </a:cxn>
                <a:cxn ang="0">
                  <a:pos x="320" y="27"/>
                </a:cxn>
                <a:cxn ang="0">
                  <a:pos x="333" y="4"/>
                </a:cxn>
                <a:cxn ang="0">
                  <a:pos x="309" y="6"/>
                </a:cxn>
                <a:cxn ang="0">
                  <a:pos x="293" y="14"/>
                </a:cxn>
                <a:cxn ang="0">
                  <a:pos x="284" y="33"/>
                </a:cxn>
                <a:cxn ang="0">
                  <a:pos x="289" y="13"/>
                </a:cxn>
                <a:cxn ang="0">
                  <a:pos x="269" y="13"/>
                </a:cxn>
                <a:cxn ang="0">
                  <a:pos x="257" y="26"/>
                </a:cxn>
                <a:cxn ang="0">
                  <a:pos x="253" y="33"/>
                </a:cxn>
                <a:cxn ang="0">
                  <a:pos x="249" y="41"/>
                </a:cxn>
                <a:cxn ang="0">
                  <a:pos x="232" y="36"/>
                </a:cxn>
                <a:cxn ang="0">
                  <a:pos x="219" y="38"/>
                </a:cxn>
                <a:cxn ang="0">
                  <a:pos x="203" y="44"/>
                </a:cxn>
                <a:cxn ang="0">
                  <a:pos x="196" y="57"/>
                </a:cxn>
                <a:cxn ang="0">
                  <a:pos x="189" y="65"/>
                </a:cxn>
                <a:cxn ang="0">
                  <a:pos x="172" y="68"/>
                </a:cxn>
                <a:cxn ang="0">
                  <a:pos x="158" y="67"/>
                </a:cxn>
                <a:cxn ang="0">
                  <a:pos x="129" y="90"/>
                </a:cxn>
                <a:cxn ang="0">
                  <a:pos x="161" y="78"/>
                </a:cxn>
                <a:cxn ang="0">
                  <a:pos x="183" y="78"/>
                </a:cxn>
                <a:cxn ang="0">
                  <a:pos x="171" y="84"/>
                </a:cxn>
                <a:cxn ang="0">
                  <a:pos x="151" y="105"/>
                </a:cxn>
                <a:cxn ang="0">
                  <a:pos x="127" y="142"/>
                </a:cxn>
                <a:cxn ang="0">
                  <a:pos x="118" y="168"/>
                </a:cxn>
                <a:cxn ang="0">
                  <a:pos x="107" y="182"/>
                </a:cxn>
                <a:cxn ang="0">
                  <a:pos x="82" y="194"/>
                </a:cxn>
                <a:cxn ang="0">
                  <a:pos x="65" y="211"/>
                </a:cxn>
                <a:cxn ang="0">
                  <a:pos x="50" y="221"/>
                </a:cxn>
                <a:cxn ang="0">
                  <a:pos x="43" y="233"/>
                </a:cxn>
                <a:cxn ang="0">
                  <a:pos x="13" y="246"/>
                </a:cxn>
                <a:cxn ang="0">
                  <a:pos x="4" y="260"/>
                </a:cxn>
                <a:cxn ang="0">
                  <a:pos x="3" y="282"/>
                </a:cxn>
                <a:cxn ang="0">
                  <a:pos x="14" y="296"/>
                </a:cxn>
                <a:cxn ang="0">
                  <a:pos x="16" y="302"/>
                </a:cxn>
                <a:cxn ang="0">
                  <a:pos x="4" y="304"/>
                </a:cxn>
                <a:cxn ang="0">
                  <a:pos x="18" y="312"/>
                </a:cxn>
                <a:cxn ang="0">
                  <a:pos x="8" y="327"/>
                </a:cxn>
                <a:cxn ang="0">
                  <a:pos x="75" y="322"/>
                </a:cxn>
                <a:cxn ang="0">
                  <a:pos x="92" y="312"/>
                </a:cxn>
                <a:cxn ang="0">
                  <a:pos x="109" y="313"/>
                </a:cxn>
                <a:cxn ang="0">
                  <a:pos x="122" y="285"/>
                </a:cxn>
                <a:cxn ang="0">
                  <a:pos x="125" y="262"/>
                </a:cxn>
                <a:cxn ang="0">
                  <a:pos x="117" y="223"/>
                </a:cxn>
                <a:cxn ang="0">
                  <a:pos x="142" y="198"/>
                </a:cxn>
                <a:cxn ang="0">
                  <a:pos x="151" y="162"/>
                </a:cxn>
                <a:cxn ang="0">
                  <a:pos x="166" y="135"/>
                </a:cxn>
                <a:cxn ang="0">
                  <a:pos x="183" y="102"/>
                </a:cxn>
                <a:cxn ang="0">
                  <a:pos x="209" y="74"/>
                </a:cxn>
                <a:cxn ang="0">
                  <a:pos x="240" y="74"/>
                </a:cxn>
                <a:cxn ang="0">
                  <a:pos x="262" y="54"/>
                </a:cxn>
                <a:cxn ang="0">
                  <a:pos x="309" y="68"/>
                </a:cxn>
                <a:cxn ang="0">
                  <a:pos x="327" y="63"/>
                </a:cxn>
                <a:cxn ang="0">
                  <a:pos x="344" y="36"/>
                </a:cxn>
                <a:cxn ang="0">
                  <a:pos x="383" y="46"/>
                </a:cxn>
                <a:cxn ang="0">
                  <a:pos x="408" y="44"/>
                </a:cxn>
              </a:cxnLst>
              <a:rect l="0" t="0" r="r" b="b"/>
              <a:pathLst>
                <a:path w="412" h="343">
                  <a:moveTo>
                    <a:pt x="400" y="40"/>
                  </a:moveTo>
                  <a:lnTo>
                    <a:pt x="400" y="40"/>
                  </a:lnTo>
                  <a:lnTo>
                    <a:pt x="398" y="41"/>
                  </a:lnTo>
                  <a:lnTo>
                    <a:pt x="395" y="41"/>
                  </a:lnTo>
                  <a:lnTo>
                    <a:pt x="394" y="41"/>
                  </a:lnTo>
                  <a:lnTo>
                    <a:pt x="393" y="38"/>
                  </a:lnTo>
                  <a:lnTo>
                    <a:pt x="393" y="38"/>
                  </a:lnTo>
                  <a:lnTo>
                    <a:pt x="391" y="36"/>
                  </a:lnTo>
                  <a:lnTo>
                    <a:pt x="388" y="34"/>
                  </a:lnTo>
                  <a:lnTo>
                    <a:pt x="384" y="31"/>
                  </a:lnTo>
                  <a:lnTo>
                    <a:pt x="383" y="30"/>
                  </a:lnTo>
                  <a:lnTo>
                    <a:pt x="383" y="30"/>
                  </a:lnTo>
                  <a:lnTo>
                    <a:pt x="383" y="30"/>
                  </a:lnTo>
                  <a:lnTo>
                    <a:pt x="385" y="30"/>
                  </a:lnTo>
                  <a:lnTo>
                    <a:pt x="391" y="31"/>
                  </a:lnTo>
                  <a:lnTo>
                    <a:pt x="391" y="31"/>
                  </a:lnTo>
                  <a:lnTo>
                    <a:pt x="393" y="33"/>
                  </a:lnTo>
                  <a:lnTo>
                    <a:pt x="395" y="31"/>
                  </a:lnTo>
                  <a:lnTo>
                    <a:pt x="401" y="28"/>
                  </a:lnTo>
                  <a:lnTo>
                    <a:pt x="401" y="28"/>
                  </a:lnTo>
                  <a:lnTo>
                    <a:pt x="404" y="26"/>
                  </a:lnTo>
                  <a:lnTo>
                    <a:pt x="408" y="26"/>
                  </a:lnTo>
                  <a:lnTo>
                    <a:pt x="411" y="26"/>
                  </a:lnTo>
                  <a:lnTo>
                    <a:pt x="412" y="24"/>
                  </a:lnTo>
                  <a:lnTo>
                    <a:pt x="412" y="24"/>
                  </a:lnTo>
                  <a:lnTo>
                    <a:pt x="411" y="21"/>
                  </a:lnTo>
                  <a:lnTo>
                    <a:pt x="408" y="19"/>
                  </a:lnTo>
                  <a:lnTo>
                    <a:pt x="404" y="16"/>
                  </a:lnTo>
                  <a:lnTo>
                    <a:pt x="404" y="16"/>
                  </a:lnTo>
                  <a:lnTo>
                    <a:pt x="400" y="13"/>
                  </a:lnTo>
                  <a:lnTo>
                    <a:pt x="395" y="11"/>
                  </a:lnTo>
                  <a:lnTo>
                    <a:pt x="391" y="11"/>
                  </a:lnTo>
                  <a:lnTo>
                    <a:pt x="391" y="11"/>
                  </a:lnTo>
                  <a:lnTo>
                    <a:pt x="388" y="11"/>
                  </a:lnTo>
                  <a:lnTo>
                    <a:pt x="387" y="11"/>
                  </a:lnTo>
                  <a:lnTo>
                    <a:pt x="383" y="7"/>
                  </a:lnTo>
                  <a:lnTo>
                    <a:pt x="383" y="7"/>
                  </a:lnTo>
                  <a:lnTo>
                    <a:pt x="380" y="7"/>
                  </a:lnTo>
                  <a:lnTo>
                    <a:pt x="375" y="9"/>
                  </a:lnTo>
                  <a:lnTo>
                    <a:pt x="373" y="11"/>
                  </a:lnTo>
                  <a:lnTo>
                    <a:pt x="371" y="16"/>
                  </a:lnTo>
                  <a:lnTo>
                    <a:pt x="371" y="16"/>
                  </a:lnTo>
                  <a:lnTo>
                    <a:pt x="370" y="20"/>
                  </a:lnTo>
                  <a:lnTo>
                    <a:pt x="368" y="20"/>
                  </a:lnTo>
                  <a:lnTo>
                    <a:pt x="367" y="20"/>
                  </a:lnTo>
                  <a:lnTo>
                    <a:pt x="367" y="17"/>
                  </a:lnTo>
                  <a:lnTo>
                    <a:pt x="367" y="17"/>
                  </a:lnTo>
                  <a:lnTo>
                    <a:pt x="367" y="14"/>
                  </a:lnTo>
                  <a:lnTo>
                    <a:pt x="367" y="11"/>
                  </a:lnTo>
                  <a:lnTo>
                    <a:pt x="367" y="10"/>
                  </a:lnTo>
                  <a:lnTo>
                    <a:pt x="368" y="9"/>
                  </a:lnTo>
                  <a:lnTo>
                    <a:pt x="368" y="9"/>
                  </a:lnTo>
                  <a:lnTo>
                    <a:pt x="371" y="7"/>
                  </a:lnTo>
                  <a:lnTo>
                    <a:pt x="370" y="4"/>
                  </a:lnTo>
                  <a:lnTo>
                    <a:pt x="367" y="1"/>
                  </a:lnTo>
                  <a:lnTo>
                    <a:pt x="363" y="0"/>
                  </a:lnTo>
                  <a:lnTo>
                    <a:pt x="363" y="0"/>
                  </a:lnTo>
                  <a:lnTo>
                    <a:pt x="357" y="0"/>
                  </a:lnTo>
                  <a:lnTo>
                    <a:pt x="353" y="3"/>
                  </a:lnTo>
                  <a:lnTo>
                    <a:pt x="351" y="6"/>
                  </a:lnTo>
                  <a:lnTo>
                    <a:pt x="353" y="9"/>
                  </a:lnTo>
                  <a:lnTo>
                    <a:pt x="353" y="9"/>
                  </a:lnTo>
                  <a:lnTo>
                    <a:pt x="351" y="11"/>
                  </a:lnTo>
                  <a:lnTo>
                    <a:pt x="350" y="16"/>
                  </a:lnTo>
                  <a:lnTo>
                    <a:pt x="346" y="20"/>
                  </a:lnTo>
                  <a:lnTo>
                    <a:pt x="343" y="21"/>
                  </a:lnTo>
                  <a:lnTo>
                    <a:pt x="343" y="21"/>
                  </a:lnTo>
                  <a:lnTo>
                    <a:pt x="341" y="20"/>
                  </a:lnTo>
                  <a:lnTo>
                    <a:pt x="341" y="20"/>
                  </a:lnTo>
                  <a:lnTo>
                    <a:pt x="341" y="16"/>
                  </a:lnTo>
                  <a:lnTo>
                    <a:pt x="343" y="7"/>
                  </a:lnTo>
                  <a:lnTo>
                    <a:pt x="343" y="7"/>
                  </a:lnTo>
                  <a:lnTo>
                    <a:pt x="341" y="6"/>
                  </a:lnTo>
                  <a:lnTo>
                    <a:pt x="340" y="6"/>
                  </a:lnTo>
                  <a:lnTo>
                    <a:pt x="333" y="13"/>
                  </a:lnTo>
                  <a:lnTo>
                    <a:pt x="333" y="13"/>
                  </a:lnTo>
                  <a:lnTo>
                    <a:pt x="324" y="23"/>
                  </a:lnTo>
                  <a:lnTo>
                    <a:pt x="320" y="27"/>
                  </a:lnTo>
                  <a:lnTo>
                    <a:pt x="317" y="28"/>
                  </a:lnTo>
                  <a:lnTo>
                    <a:pt x="317" y="28"/>
                  </a:lnTo>
                  <a:lnTo>
                    <a:pt x="316" y="27"/>
                  </a:lnTo>
                  <a:lnTo>
                    <a:pt x="314" y="24"/>
                  </a:lnTo>
                  <a:lnTo>
                    <a:pt x="316" y="21"/>
                  </a:lnTo>
                  <a:lnTo>
                    <a:pt x="320" y="19"/>
                  </a:lnTo>
                  <a:lnTo>
                    <a:pt x="320" y="19"/>
                  </a:lnTo>
                  <a:lnTo>
                    <a:pt x="324" y="14"/>
                  </a:lnTo>
                  <a:lnTo>
                    <a:pt x="326" y="10"/>
                  </a:lnTo>
                  <a:lnTo>
                    <a:pt x="329" y="7"/>
                  </a:lnTo>
                  <a:lnTo>
                    <a:pt x="330" y="6"/>
                  </a:lnTo>
                  <a:lnTo>
                    <a:pt x="330" y="6"/>
                  </a:lnTo>
                  <a:lnTo>
                    <a:pt x="333" y="4"/>
                  </a:lnTo>
                  <a:lnTo>
                    <a:pt x="333" y="3"/>
                  </a:lnTo>
                  <a:lnTo>
                    <a:pt x="331" y="1"/>
                  </a:lnTo>
                  <a:lnTo>
                    <a:pt x="329" y="0"/>
                  </a:lnTo>
                  <a:lnTo>
                    <a:pt x="329" y="0"/>
                  </a:lnTo>
                  <a:lnTo>
                    <a:pt x="324" y="0"/>
                  </a:lnTo>
                  <a:lnTo>
                    <a:pt x="323" y="1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17" y="7"/>
                  </a:lnTo>
                  <a:lnTo>
                    <a:pt x="313" y="6"/>
                  </a:lnTo>
                  <a:lnTo>
                    <a:pt x="310" y="4"/>
                  </a:lnTo>
                  <a:lnTo>
                    <a:pt x="309" y="6"/>
                  </a:lnTo>
                  <a:lnTo>
                    <a:pt x="309" y="6"/>
                  </a:lnTo>
                  <a:lnTo>
                    <a:pt x="307" y="6"/>
                  </a:lnTo>
                  <a:lnTo>
                    <a:pt x="306" y="7"/>
                  </a:lnTo>
                  <a:lnTo>
                    <a:pt x="304" y="9"/>
                  </a:lnTo>
                  <a:lnTo>
                    <a:pt x="306" y="11"/>
                  </a:lnTo>
                  <a:lnTo>
                    <a:pt x="306" y="11"/>
                  </a:lnTo>
                  <a:lnTo>
                    <a:pt x="306" y="14"/>
                  </a:lnTo>
                  <a:lnTo>
                    <a:pt x="306" y="16"/>
                  </a:lnTo>
                  <a:lnTo>
                    <a:pt x="304" y="16"/>
                  </a:lnTo>
                  <a:lnTo>
                    <a:pt x="302" y="14"/>
                  </a:lnTo>
                  <a:lnTo>
                    <a:pt x="302" y="14"/>
                  </a:lnTo>
                  <a:lnTo>
                    <a:pt x="300" y="11"/>
                  </a:lnTo>
                  <a:lnTo>
                    <a:pt x="297" y="13"/>
                  </a:lnTo>
                  <a:lnTo>
                    <a:pt x="293" y="14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89" y="20"/>
                  </a:lnTo>
                  <a:lnTo>
                    <a:pt x="287" y="21"/>
                  </a:lnTo>
                  <a:lnTo>
                    <a:pt x="286" y="23"/>
                  </a:lnTo>
                  <a:lnTo>
                    <a:pt x="287" y="24"/>
                  </a:lnTo>
                  <a:lnTo>
                    <a:pt x="287" y="24"/>
                  </a:lnTo>
                  <a:lnTo>
                    <a:pt x="289" y="26"/>
                  </a:lnTo>
                  <a:lnTo>
                    <a:pt x="289" y="28"/>
                  </a:lnTo>
                  <a:lnTo>
                    <a:pt x="287" y="31"/>
                  </a:lnTo>
                  <a:lnTo>
                    <a:pt x="286" y="33"/>
                  </a:lnTo>
                  <a:lnTo>
                    <a:pt x="286" y="33"/>
                  </a:lnTo>
                  <a:lnTo>
                    <a:pt x="284" y="33"/>
                  </a:lnTo>
                  <a:lnTo>
                    <a:pt x="283" y="31"/>
                  </a:lnTo>
                  <a:lnTo>
                    <a:pt x="282" y="27"/>
                  </a:lnTo>
                  <a:lnTo>
                    <a:pt x="282" y="24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77" y="21"/>
                  </a:lnTo>
                  <a:lnTo>
                    <a:pt x="279" y="20"/>
                  </a:lnTo>
                  <a:lnTo>
                    <a:pt x="280" y="17"/>
                  </a:lnTo>
                  <a:lnTo>
                    <a:pt x="283" y="16"/>
                  </a:lnTo>
                  <a:lnTo>
                    <a:pt x="283" y="16"/>
                  </a:lnTo>
                  <a:lnTo>
                    <a:pt x="286" y="16"/>
                  </a:lnTo>
                  <a:lnTo>
                    <a:pt x="289" y="13"/>
                  </a:lnTo>
                  <a:lnTo>
                    <a:pt x="290" y="10"/>
                  </a:lnTo>
                  <a:lnTo>
                    <a:pt x="292" y="9"/>
                  </a:lnTo>
                  <a:lnTo>
                    <a:pt x="292" y="9"/>
                  </a:lnTo>
                  <a:lnTo>
                    <a:pt x="290" y="7"/>
                  </a:lnTo>
                  <a:lnTo>
                    <a:pt x="289" y="6"/>
                  </a:lnTo>
                  <a:lnTo>
                    <a:pt x="286" y="7"/>
                  </a:lnTo>
                  <a:lnTo>
                    <a:pt x="286" y="10"/>
                  </a:lnTo>
                  <a:lnTo>
                    <a:pt x="286" y="10"/>
                  </a:lnTo>
                  <a:lnTo>
                    <a:pt x="284" y="11"/>
                  </a:lnTo>
                  <a:lnTo>
                    <a:pt x="282" y="13"/>
                  </a:lnTo>
                  <a:lnTo>
                    <a:pt x="273" y="11"/>
                  </a:lnTo>
                  <a:lnTo>
                    <a:pt x="273" y="11"/>
                  </a:lnTo>
                  <a:lnTo>
                    <a:pt x="269" y="13"/>
                  </a:lnTo>
                  <a:lnTo>
                    <a:pt x="269" y="16"/>
                  </a:lnTo>
                  <a:lnTo>
                    <a:pt x="270" y="20"/>
                  </a:lnTo>
                  <a:lnTo>
                    <a:pt x="273" y="23"/>
                  </a:lnTo>
                  <a:lnTo>
                    <a:pt x="273" y="23"/>
                  </a:lnTo>
                  <a:lnTo>
                    <a:pt x="276" y="26"/>
                  </a:lnTo>
                  <a:lnTo>
                    <a:pt x="274" y="27"/>
                  </a:lnTo>
                  <a:lnTo>
                    <a:pt x="272" y="27"/>
                  </a:lnTo>
                  <a:lnTo>
                    <a:pt x="269" y="26"/>
                  </a:lnTo>
                  <a:lnTo>
                    <a:pt x="269" y="26"/>
                  </a:lnTo>
                  <a:lnTo>
                    <a:pt x="266" y="24"/>
                  </a:lnTo>
                  <a:lnTo>
                    <a:pt x="263" y="24"/>
                  </a:lnTo>
                  <a:lnTo>
                    <a:pt x="257" y="26"/>
                  </a:lnTo>
                  <a:lnTo>
                    <a:pt x="257" y="26"/>
                  </a:lnTo>
                  <a:lnTo>
                    <a:pt x="256" y="27"/>
                  </a:lnTo>
                  <a:lnTo>
                    <a:pt x="257" y="28"/>
                  </a:lnTo>
                  <a:lnTo>
                    <a:pt x="260" y="30"/>
                  </a:lnTo>
                  <a:lnTo>
                    <a:pt x="265" y="33"/>
                  </a:lnTo>
                  <a:lnTo>
                    <a:pt x="266" y="34"/>
                  </a:lnTo>
                  <a:lnTo>
                    <a:pt x="266" y="34"/>
                  </a:lnTo>
                  <a:lnTo>
                    <a:pt x="265" y="34"/>
                  </a:lnTo>
                  <a:lnTo>
                    <a:pt x="263" y="34"/>
                  </a:lnTo>
                  <a:lnTo>
                    <a:pt x="260" y="33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6" y="34"/>
                  </a:lnTo>
                  <a:lnTo>
                    <a:pt x="253" y="33"/>
                  </a:lnTo>
                  <a:lnTo>
                    <a:pt x="252" y="31"/>
                  </a:lnTo>
                  <a:lnTo>
                    <a:pt x="250" y="28"/>
                  </a:lnTo>
                  <a:lnTo>
                    <a:pt x="250" y="28"/>
                  </a:lnTo>
                  <a:lnTo>
                    <a:pt x="249" y="27"/>
                  </a:lnTo>
                  <a:lnTo>
                    <a:pt x="247" y="27"/>
                  </a:lnTo>
                  <a:lnTo>
                    <a:pt x="245" y="27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7" y="33"/>
                  </a:lnTo>
                  <a:lnTo>
                    <a:pt x="249" y="36"/>
                  </a:lnTo>
                  <a:lnTo>
                    <a:pt x="249" y="41"/>
                  </a:lnTo>
                  <a:lnTo>
                    <a:pt x="249" y="41"/>
                  </a:lnTo>
                  <a:lnTo>
                    <a:pt x="247" y="44"/>
                  </a:lnTo>
                  <a:lnTo>
                    <a:pt x="245" y="44"/>
                  </a:lnTo>
                  <a:lnTo>
                    <a:pt x="243" y="41"/>
                  </a:lnTo>
                  <a:lnTo>
                    <a:pt x="243" y="38"/>
                  </a:lnTo>
                  <a:lnTo>
                    <a:pt x="243" y="38"/>
                  </a:lnTo>
                  <a:lnTo>
                    <a:pt x="243" y="36"/>
                  </a:lnTo>
                  <a:lnTo>
                    <a:pt x="240" y="36"/>
                  </a:lnTo>
                  <a:lnTo>
                    <a:pt x="238" y="36"/>
                  </a:lnTo>
                  <a:lnTo>
                    <a:pt x="235" y="37"/>
                  </a:lnTo>
                  <a:lnTo>
                    <a:pt x="235" y="37"/>
                  </a:lnTo>
                  <a:lnTo>
                    <a:pt x="232" y="38"/>
                  </a:lnTo>
                  <a:lnTo>
                    <a:pt x="232" y="36"/>
                  </a:lnTo>
                  <a:lnTo>
                    <a:pt x="233" y="31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0" y="27"/>
                  </a:lnTo>
                  <a:lnTo>
                    <a:pt x="229" y="27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16" y="31"/>
                  </a:lnTo>
                  <a:lnTo>
                    <a:pt x="216" y="31"/>
                  </a:lnTo>
                  <a:lnTo>
                    <a:pt x="218" y="34"/>
                  </a:lnTo>
                  <a:lnTo>
                    <a:pt x="218" y="34"/>
                  </a:lnTo>
                  <a:lnTo>
                    <a:pt x="219" y="37"/>
                  </a:lnTo>
                  <a:lnTo>
                    <a:pt x="219" y="38"/>
                  </a:lnTo>
                  <a:lnTo>
                    <a:pt x="218" y="41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2" y="41"/>
                  </a:lnTo>
                  <a:lnTo>
                    <a:pt x="210" y="43"/>
                  </a:lnTo>
                  <a:lnTo>
                    <a:pt x="210" y="46"/>
                  </a:lnTo>
                  <a:lnTo>
                    <a:pt x="210" y="46"/>
                  </a:lnTo>
                  <a:lnTo>
                    <a:pt x="210" y="47"/>
                  </a:lnTo>
                  <a:lnTo>
                    <a:pt x="208" y="48"/>
                  </a:lnTo>
                  <a:lnTo>
                    <a:pt x="206" y="47"/>
                  </a:lnTo>
                  <a:lnTo>
                    <a:pt x="205" y="46"/>
                  </a:lnTo>
                  <a:lnTo>
                    <a:pt x="205" y="46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6" y="44"/>
                  </a:lnTo>
                  <a:lnTo>
                    <a:pt x="193" y="47"/>
                  </a:lnTo>
                  <a:lnTo>
                    <a:pt x="193" y="47"/>
                  </a:lnTo>
                  <a:lnTo>
                    <a:pt x="189" y="53"/>
                  </a:lnTo>
                  <a:lnTo>
                    <a:pt x="186" y="56"/>
                  </a:lnTo>
                  <a:lnTo>
                    <a:pt x="186" y="58"/>
                  </a:lnTo>
                  <a:lnTo>
                    <a:pt x="186" y="58"/>
                  </a:lnTo>
                  <a:lnTo>
                    <a:pt x="186" y="60"/>
                  </a:lnTo>
                  <a:lnTo>
                    <a:pt x="189" y="58"/>
                  </a:lnTo>
                  <a:lnTo>
                    <a:pt x="192" y="57"/>
                  </a:lnTo>
                  <a:lnTo>
                    <a:pt x="196" y="57"/>
                  </a:lnTo>
                  <a:lnTo>
                    <a:pt x="196" y="57"/>
                  </a:lnTo>
                  <a:lnTo>
                    <a:pt x="198" y="58"/>
                  </a:lnTo>
                  <a:lnTo>
                    <a:pt x="198" y="60"/>
                  </a:lnTo>
                  <a:lnTo>
                    <a:pt x="198" y="61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9" y="65"/>
                  </a:lnTo>
                  <a:lnTo>
                    <a:pt x="199" y="67"/>
                  </a:lnTo>
                  <a:lnTo>
                    <a:pt x="199" y="68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3" y="65"/>
                  </a:lnTo>
                  <a:lnTo>
                    <a:pt x="192" y="64"/>
                  </a:lnTo>
                  <a:lnTo>
                    <a:pt x="189" y="65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8" y="70"/>
                  </a:lnTo>
                  <a:lnTo>
                    <a:pt x="185" y="70"/>
                  </a:lnTo>
                  <a:lnTo>
                    <a:pt x="181" y="64"/>
                  </a:lnTo>
                  <a:lnTo>
                    <a:pt x="181" y="64"/>
                  </a:lnTo>
                  <a:lnTo>
                    <a:pt x="181" y="63"/>
                  </a:lnTo>
                  <a:lnTo>
                    <a:pt x="179" y="64"/>
                  </a:lnTo>
                  <a:lnTo>
                    <a:pt x="176" y="65"/>
                  </a:lnTo>
                  <a:lnTo>
                    <a:pt x="175" y="68"/>
                  </a:lnTo>
                  <a:lnTo>
                    <a:pt x="173" y="68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72" y="67"/>
                  </a:lnTo>
                  <a:lnTo>
                    <a:pt x="172" y="65"/>
                  </a:lnTo>
                  <a:lnTo>
                    <a:pt x="173" y="63"/>
                  </a:lnTo>
                  <a:lnTo>
                    <a:pt x="176" y="58"/>
                  </a:lnTo>
                  <a:lnTo>
                    <a:pt x="176" y="57"/>
                  </a:lnTo>
                  <a:lnTo>
                    <a:pt x="176" y="56"/>
                  </a:lnTo>
                  <a:lnTo>
                    <a:pt x="176" y="56"/>
                  </a:lnTo>
                  <a:lnTo>
                    <a:pt x="175" y="54"/>
                  </a:lnTo>
                  <a:lnTo>
                    <a:pt x="172" y="56"/>
                  </a:lnTo>
                  <a:lnTo>
                    <a:pt x="166" y="63"/>
                  </a:lnTo>
                  <a:lnTo>
                    <a:pt x="166" y="63"/>
                  </a:lnTo>
                  <a:lnTo>
                    <a:pt x="162" y="65"/>
                  </a:lnTo>
                  <a:lnTo>
                    <a:pt x="158" y="67"/>
                  </a:lnTo>
                  <a:lnTo>
                    <a:pt x="156" y="68"/>
                  </a:lnTo>
                  <a:lnTo>
                    <a:pt x="156" y="70"/>
                  </a:lnTo>
                  <a:lnTo>
                    <a:pt x="156" y="70"/>
                  </a:lnTo>
                  <a:lnTo>
                    <a:pt x="156" y="73"/>
                  </a:lnTo>
                  <a:lnTo>
                    <a:pt x="155" y="74"/>
                  </a:lnTo>
                  <a:lnTo>
                    <a:pt x="152" y="75"/>
                  </a:lnTo>
                  <a:lnTo>
                    <a:pt x="149" y="78"/>
                  </a:lnTo>
                  <a:lnTo>
                    <a:pt x="149" y="78"/>
                  </a:lnTo>
                  <a:lnTo>
                    <a:pt x="146" y="81"/>
                  </a:lnTo>
                  <a:lnTo>
                    <a:pt x="142" y="84"/>
                  </a:lnTo>
                  <a:lnTo>
                    <a:pt x="135" y="87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7" y="93"/>
                  </a:lnTo>
                  <a:lnTo>
                    <a:pt x="128" y="93"/>
                  </a:lnTo>
                  <a:lnTo>
                    <a:pt x="128" y="94"/>
                  </a:lnTo>
                  <a:lnTo>
                    <a:pt x="132" y="93"/>
                  </a:lnTo>
                  <a:lnTo>
                    <a:pt x="135" y="90"/>
                  </a:lnTo>
                  <a:lnTo>
                    <a:pt x="135" y="90"/>
                  </a:lnTo>
                  <a:lnTo>
                    <a:pt x="138" y="88"/>
                  </a:lnTo>
                  <a:lnTo>
                    <a:pt x="141" y="87"/>
                  </a:lnTo>
                  <a:lnTo>
                    <a:pt x="144" y="87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56" y="80"/>
                  </a:lnTo>
                  <a:lnTo>
                    <a:pt x="161" y="78"/>
                  </a:lnTo>
                  <a:lnTo>
                    <a:pt x="164" y="78"/>
                  </a:lnTo>
                  <a:lnTo>
                    <a:pt x="164" y="78"/>
                  </a:lnTo>
                  <a:lnTo>
                    <a:pt x="165" y="80"/>
                  </a:lnTo>
                  <a:lnTo>
                    <a:pt x="168" y="80"/>
                  </a:lnTo>
                  <a:lnTo>
                    <a:pt x="169" y="80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79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3" y="78"/>
                  </a:lnTo>
                  <a:lnTo>
                    <a:pt x="181" y="80"/>
                  </a:lnTo>
                  <a:lnTo>
                    <a:pt x="181" y="83"/>
                  </a:lnTo>
                  <a:lnTo>
                    <a:pt x="181" y="85"/>
                  </a:lnTo>
                  <a:lnTo>
                    <a:pt x="181" y="85"/>
                  </a:lnTo>
                  <a:lnTo>
                    <a:pt x="182" y="87"/>
                  </a:lnTo>
                  <a:lnTo>
                    <a:pt x="181" y="90"/>
                  </a:lnTo>
                  <a:lnTo>
                    <a:pt x="178" y="90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5" y="85"/>
                  </a:lnTo>
                  <a:lnTo>
                    <a:pt x="173" y="84"/>
                  </a:lnTo>
                  <a:lnTo>
                    <a:pt x="172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66" y="88"/>
                  </a:lnTo>
                  <a:lnTo>
                    <a:pt x="165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1" y="93"/>
                  </a:lnTo>
                  <a:lnTo>
                    <a:pt x="158" y="95"/>
                  </a:lnTo>
                  <a:lnTo>
                    <a:pt x="156" y="98"/>
                  </a:lnTo>
                  <a:lnTo>
                    <a:pt x="156" y="102"/>
                  </a:lnTo>
                  <a:lnTo>
                    <a:pt x="156" y="102"/>
                  </a:lnTo>
                  <a:lnTo>
                    <a:pt x="155" y="105"/>
                  </a:lnTo>
                  <a:lnTo>
                    <a:pt x="154" y="105"/>
                  </a:lnTo>
                  <a:lnTo>
                    <a:pt x="151" y="105"/>
                  </a:lnTo>
                  <a:lnTo>
                    <a:pt x="151" y="108"/>
                  </a:lnTo>
                  <a:lnTo>
                    <a:pt x="151" y="108"/>
                  </a:lnTo>
                  <a:lnTo>
                    <a:pt x="148" y="112"/>
                  </a:lnTo>
                  <a:lnTo>
                    <a:pt x="145" y="117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132" y="132"/>
                  </a:lnTo>
                  <a:lnTo>
                    <a:pt x="132" y="135"/>
                  </a:lnTo>
                  <a:lnTo>
                    <a:pt x="134" y="137"/>
                  </a:lnTo>
                  <a:lnTo>
                    <a:pt x="132" y="139"/>
                  </a:lnTo>
                  <a:lnTo>
                    <a:pt x="132" y="139"/>
                  </a:lnTo>
                  <a:lnTo>
                    <a:pt x="131" y="142"/>
                  </a:lnTo>
                  <a:lnTo>
                    <a:pt x="127" y="142"/>
                  </a:lnTo>
                  <a:lnTo>
                    <a:pt x="122" y="141"/>
                  </a:lnTo>
                  <a:lnTo>
                    <a:pt x="121" y="142"/>
                  </a:lnTo>
                  <a:lnTo>
                    <a:pt x="121" y="142"/>
                  </a:lnTo>
                  <a:lnTo>
                    <a:pt x="119" y="145"/>
                  </a:lnTo>
                  <a:lnTo>
                    <a:pt x="119" y="149"/>
                  </a:lnTo>
                  <a:lnTo>
                    <a:pt x="119" y="154"/>
                  </a:lnTo>
                  <a:lnTo>
                    <a:pt x="118" y="157"/>
                  </a:lnTo>
                  <a:lnTo>
                    <a:pt x="118" y="157"/>
                  </a:lnTo>
                  <a:lnTo>
                    <a:pt x="117" y="159"/>
                  </a:lnTo>
                  <a:lnTo>
                    <a:pt x="117" y="162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7" y="169"/>
                  </a:lnTo>
                  <a:lnTo>
                    <a:pt x="114" y="168"/>
                  </a:lnTo>
                  <a:lnTo>
                    <a:pt x="109" y="168"/>
                  </a:lnTo>
                  <a:lnTo>
                    <a:pt x="108" y="168"/>
                  </a:lnTo>
                  <a:lnTo>
                    <a:pt x="108" y="169"/>
                  </a:lnTo>
                  <a:lnTo>
                    <a:pt x="108" y="169"/>
                  </a:lnTo>
                  <a:lnTo>
                    <a:pt x="107" y="171"/>
                  </a:lnTo>
                  <a:lnTo>
                    <a:pt x="104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4"/>
                  </a:lnTo>
                  <a:lnTo>
                    <a:pt x="100" y="176"/>
                  </a:lnTo>
                  <a:lnTo>
                    <a:pt x="107" y="182"/>
                  </a:lnTo>
                  <a:lnTo>
                    <a:pt x="107" y="182"/>
                  </a:lnTo>
                  <a:lnTo>
                    <a:pt x="107" y="184"/>
                  </a:lnTo>
                  <a:lnTo>
                    <a:pt x="107" y="185"/>
                  </a:lnTo>
                  <a:lnTo>
                    <a:pt x="105" y="186"/>
                  </a:lnTo>
                  <a:lnTo>
                    <a:pt x="102" y="186"/>
                  </a:lnTo>
                  <a:lnTo>
                    <a:pt x="101" y="185"/>
                  </a:lnTo>
                  <a:lnTo>
                    <a:pt x="101" y="185"/>
                  </a:lnTo>
                  <a:lnTo>
                    <a:pt x="101" y="184"/>
                  </a:lnTo>
                  <a:lnTo>
                    <a:pt x="100" y="184"/>
                  </a:lnTo>
                  <a:lnTo>
                    <a:pt x="97" y="185"/>
                  </a:lnTo>
                  <a:lnTo>
                    <a:pt x="87" y="191"/>
                  </a:lnTo>
                  <a:lnTo>
                    <a:pt x="87" y="191"/>
                  </a:lnTo>
                  <a:lnTo>
                    <a:pt x="82" y="194"/>
                  </a:lnTo>
                  <a:lnTo>
                    <a:pt x="81" y="196"/>
                  </a:lnTo>
                  <a:lnTo>
                    <a:pt x="80" y="199"/>
                  </a:lnTo>
                  <a:lnTo>
                    <a:pt x="77" y="201"/>
                  </a:lnTo>
                  <a:lnTo>
                    <a:pt x="77" y="201"/>
                  </a:lnTo>
                  <a:lnTo>
                    <a:pt x="75" y="201"/>
                  </a:lnTo>
                  <a:lnTo>
                    <a:pt x="74" y="202"/>
                  </a:lnTo>
                  <a:lnTo>
                    <a:pt x="72" y="205"/>
                  </a:lnTo>
                  <a:lnTo>
                    <a:pt x="71" y="209"/>
                  </a:lnTo>
                  <a:lnTo>
                    <a:pt x="70" y="212"/>
                  </a:lnTo>
                  <a:lnTo>
                    <a:pt x="70" y="212"/>
                  </a:lnTo>
                  <a:lnTo>
                    <a:pt x="68" y="213"/>
                  </a:lnTo>
                  <a:lnTo>
                    <a:pt x="67" y="213"/>
                  </a:lnTo>
                  <a:lnTo>
                    <a:pt x="65" y="211"/>
                  </a:lnTo>
                  <a:lnTo>
                    <a:pt x="64" y="208"/>
                  </a:lnTo>
                  <a:lnTo>
                    <a:pt x="63" y="206"/>
                  </a:lnTo>
                  <a:lnTo>
                    <a:pt x="60" y="206"/>
                  </a:lnTo>
                  <a:lnTo>
                    <a:pt x="60" y="206"/>
                  </a:lnTo>
                  <a:lnTo>
                    <a:pt x="57" y="206"/>
                  </a:lnTo>
                  <a:lnTo>
                    <a:pt x="55" y="208"/>
                  </a:lnTo>
                  <a:lnTo>
                    <a:pt x="57" y="211"/>
                  </a:lnTo>
                  <a:lnTo>
                    <a:pt x="58" y="215"/>
                  </a:lnTo>
                  <a:lnTo>
                    <a:pt x="58" y="215"/>
                  </a:lnTo>
                  <a:lnTo>
                    <a:pt x="58" y="218"/>
                  </a:lnTo>
                  <a:lnTo>
                    <a:pt x="57" y="218"/>
                  </a:lnTo>
                  <a:lnTo>
                    <a:pt x="53" y="218"/>
                  </a:lnTo>
                  <a:lnTo>
                    <a:pt x="50" y="221"/>
                  </a:lnTo>
                  <a:lnTo>
                    <a:pt x="50" y="221"/>
                  </a:lnTo>
                  <a:lnTo>
                    <a:pt x="45" y="222"/>
                  </a:lnTo>
                  <a:lnTo>
                    <a:pt x="41" y="223"/>
                  </a:lnTo>
                  <a:lnTo>
                    <a:pt x="37" y="223"/>
                  </a:lnTo>
                  <a:lnTo>
                    <a:pt x="34" y="226"/>
                  </a:lnTo>
                  <a:lnTo>
                    <a:pt x="34" y="226"/>
                  </a:lnTo>
                  <a:lnTo>
                    <a:pt x="34" y="228"/>
                  </a:lnTo>
                  <a:lnTo>
                    <a:pt x="34" y="228"/>
                  </a:lnTo>
                  <a:lnTo>
                    <a:pt x="37" y="229"/>
                  </a:lnTo>
                  <a:lnTo>
                    <a:pt x="40" y="230"/>
                  </a:lnTo>
                  <a:lnTo>
                    <a:pt x="43" y="232"/>
                  </a:lnTo>
                  <a:lnTo>
                    <a:pt x="43" y="232"/>
                  </a:lnTo>
                  <a:lnTo>
                    <a:pt x="43" y="233"/>
                  </a:lnTo>
                  <a:lnTo>
                    <a:pt x="41" y="233"/>
                  </a:lnTo>
                  <a:lnTo>
                    <a:pt x="38" y="233"/>
                  </a:lnTo>
                  <a:lnTo>
                    <a:pt x="28" y="232"/>
                  </a:lnTo>
                  <a:lnTo>
                    <a:pt x="28" y="232"/>
                  </a:lnTo>
                  <a:lnTo>
                    <a:pt x="26" y="233"/>
                  </a:lnTo>
                  <a:lnTo>
                    <a:pt x="24" y="235"/>
                  </a:lnTo>
                  <a:lnTo>
                    <a:pt x="23" y="238"/>
                  </a:lnTo>
                  <a:lnTo>
                    <a:pt x="20" y="238"/>
                  </a:lnTo>
                  <a:lnTo>
                    <a:pt x="20" y="238"/>
                  </a:lnTo>
                  <a:lnTo>
                    <a:pt x="17" y="239"/>
                  </a:lnTo>
                  <a:lnTo>
                    <a:pt x="14" y="240"/>
                  </a:lnTo>
                  <a:lnTo>
                    <a:pt x="13" y="243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4" y="248"/>
                  </a:lnTo>
                  <a:lnTo>
                    <a:pt x="13" y="249"/>
                  </a:lnTo>
                  <a:lnTo>
                    <a:pt x="10" y="249"/>
                  </a:lnTo>
                  <a:lnTo>
                    <a:pt x="7" y="248"/>
                  </a:lnTo>
                  <a:lnTo>
                    <a:pt x="7" y="248"/>
                  </a:lnTo>
                  <a:lnTo>
                    <a:pt x="4" y="246"/>
                  </a:lnTo>
                  <a:lnTo>
                    <a:pt x="3" y="249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58"/>
                  </a:lnTo>
                  <a:lnTo>
                    <a:pt x="3" y="259"/>
                  </a:lnTo>
                  <a:lnTo>
                    <a:pt x="4" y="260"/>
                  </a:lnTo>
                  <a:lnTo>
                    <a:pt x="6" y="262"/>
                  </a:lnTo>
                  <a:lnTo>
                    <a:pt x="6" y="262"/>
                  </a:lnTo>
                  <a:lnTo>
                    <a:pt x="3" y="266"/>
                  </a:lnTo>
                  <a:lnTo>
                    <a:pt x="3" y="267"/>
                  </a:lnTo>
                  <a:lnTo>
                    <a:pt x="4" y="269"/>
                  </a:lnTo>
                  <a:lnTo>
                    <a:pt x="4" y="269"/>
                  </a:lnTo>
                  <a:lnTo>
                    <a:pt x="6" y="269"/>
                  </a:lnTo>
                  <a:lnTo>
                    <a:pt x="6" y="272"/>
                  </a:lnTo>
                  <a:lnTo>
                    <a:pt x="3" y="275"/>
                  </a:lnTo>
                  <a:lnTo>
                    <a:pt x="3" y="275"/>
                  </a:lnTo>
                  <a:lnTo>
                    <a:pt x="1" y="276"/>
                  </a:lnTo>
                  <a:lnTo>
                    <a:pt x="0" y="277"/>
                  </a:lnTo>
                  <a:lnTo>
                    <a:pt x="3" y="282"/>
                  </a:lnTo>
                  <a:lnTo>
                    <a:pt x="3" y="282"/>
                  </a:lnTo>
                  <a:lnTo>
                    <a:pt x="3" y="285"/>
                  </a:lnTo>
                  <a:lnTo>
                    <a:pt x="1" y="286"/>
                  </a:lnTo>
                  <a:lnTo>
                    <a:pt x="0" y="289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4" y="293"/>
                  </a:lnTo>
                  <a:lnTo>
                    <a:pt x="6" y="293"/>
                  </a:lnTo>
                  <a:lnTo>
                    <a:pt x="8" y="293"/>
                  </a:lnTo>
                  <a:lnTo>
                    <a:pt x="10" y="295"/>
                  </a:lnTo>
                  <a:lnTo>
                    <a:pt x="10" y="295"/>
                  </a:lnTo>
                  <a:lnTo>
                    <a:pt x="11" y="296"/>
                  </a:lnTo>
                  <a:lnTo>
                    <a:pt x="14" y="296"/>
                  </a:lnTo>
                  <a:lnTo>
                    <a:pt x="21" y="290"/>
                  </a:lnTo>
                  <a:lnTo>
                    <a:pt x="21" y="290"/>
                  </a:lnTo>
                  <a:lnTo>
                    <a:pt x="23" y="289"/>
                  </a:lnTo>
                  <a:lnTo>
                    <a:pt x="24" y="289"/>
                  </a:lnTo>
                  <a:lnTo>
                    <a:pt x="26" y="290"/>
                  </a:lnTo>
                  <a:lnTo>
                    <a:pt x="26" y="293"/>
                  </a:lnTo>
                  <a:lnTo>
                    <a:pt x="26" y="295"/>
                  </a:lnTo>
                  <a:lnTo>
                    <a:pt x="24" y="295"/>
                  </a:lnTo>
                  <a:lnTo>
                    <a:pt x="24" y="295"/>
                  </a:lnTo>
                  <a:lnTo>
                    <a:pt x="20" y="295"/>
                  </a:lnTo>
                  <a:lnTo>
                    <a:pt x="17" y="296"/>
                  </a:lnTo>
                  <a:lnTo>
                    <a:pt x="16" y="299"/>
                  </a:lnTo>
                  <a:lnTo>
                    <a:pt x="16" y="302"/>
                  </a:lnTo>
                  <a:lnTo>
                    <a:pt x="16" y="302"/>
                  </a:lnTo>
                  <a:lnTo>
                    <a:pt x="14" y="304"/>
                  </a:lnTo>
                  <a:lnTo>
                    <a:pt x="13" y="304"/>
                  </a:lnTo>
                  <a:lnTo>
                    <a:pt x="10" y="303"/>
                  </a:lnTo>
                  <a:lnTo>
                    <a:pt x="8" y="300"/>
                  </a:lnTo>
                  <a:lnTo>
                    <a:pt x="8" y="300"/>
                  </a:lnTo>
                  <a:lnTo>
                    <a:pt x="8" y="299"/>
                  </a:lnTo>
                  <a:lnTo>
                    <a:pt x="7" y="297"/>
                  </a:lnTo>
                  <a:lnTo>
                    <a:pt x="6" y="299"/>
                  </a:lnTo>
                  <a:lnTo>
                    <a:pt x="3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4" y="304"/>
                  </a:lnTo>
                  <a:lnTo>
                    <a:pt x="4" y="307"/>
                  </a:lnTo>
                  <a:lnTo>
                    <a:pt x="4" y="309"/>
                  </a:lnTo>
                  <a:lnTo>
                    <a:pt x="3" y="312"/>
                  </a:lnTo>
                  <a:lnTo>
                    <a:pt x="3" y="314"/>
                  </a:lnTo>
                  <a:lnTo>
                    <a:pt x="3" y="314"/>
                  </a:lnTo>
                  <a:lnTo>
                    <a:pt x="3" y="316"/>
                  </a:lnTo>
                  <a:lnTo>
                    <a:pt x="6" y="316"/>
                  </a:lnTo>
                  <a:lnTo>
                    <a:pt x="8" y="316"/>
                  </a:lnTo>
                  <a:lnTo>
                    <a:pt x="11" y="313"/>
                  </a:lnTo>
                  <a:lnTo>
                    <a:pt x="11" y="313"/>
                  </a:lnTo>
                  <a:lnTo>
                    <a:pt x="14" y="310"/>
                  </a:lnTo>
                  <a:lnTo>
                    <a:pt x="16" y="310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6"/>
                  </a:lnTo>
                  <a:lnTo>
                    <a:pt x="18" y="316"/>
                  </a:lnTo>
                  <a:lnTo>
                    <a:pt x="17" y="317"/>
                  </a:lnTo>
                  <a:lnTo>
                    <a:pt x="16" y="320"/>
                  </a:lnTo>
                  <a:lnTo>
                    <a:pt x="16" y="320"/>
                  </a:lnTo>
                  <a:lnTo>
                    <a:pt x="16" y="323"/>
                  </a:lnTo>
                  <a:lnTo>
                    <a:pt x="14" y="323"/>
                  </a:lnTo>
                  <a:lnTo>
                    <a:pt x="11" y="323"/>
                  </a:lnTo>
                  <a:lnTo>
                    <a:pt x="10" y="326"/>
                  </a:lnTo>
                  <a:lnTo>
                    <a:pt x="10" y="326"/>
                  </a:lnTo>
                  <a:lnTo>
                    <a:pt x="8" y="327"/>
                  </a:lnTo>
                  <a:lnTo>
                    <a:pt x="10" y="329"/>
                  </a:lnTo>
                  <a:lnTo>
                    <a:pt x="14" y="333"/>
                  </a:lnTo>
                  <a:lnTo>
                    <a:pt x="21" y="337"/>
                  </a:lnTo>
                  <a:lnTo>
                    <a:pt x="26" y="339"/>
                  </a:lnTo>
                  <a:lnTo>
                    <a:pt x="26" y="339"/>
                  </a:lnTo>
                  <a:lnTo>
                    <a:pt x="34" y="341"/>
                  </a:lnTo>
                  <a:lnTo>
                    <a:pt x="38" y="343"/>
                  </a:lnTo>
                  <a:lnTo>
                    <a:pt x="45" y="343"/>
                  </a:lnTo>
                  <a:lnTo>
                    <a:pt x="45" y="343"/>
                  </a:lnTo>
                  <a:lnTo>
                    <a:pt x="48" y="343"/>
                  </a:lnTo>
                  <a:lnTo>
                    <a:pt x="53" y="340"/>
                  </a:lnTo>
                  <a:lnTo>
                    <a:pt x="63" y="333"/>
                  </a:lnTo>
                  <a:lnTo>
                    <a:pt x="75" y="322"/>
                  </a:lnTo>
                  <a:lnTo>
                    <a:pt x="75" y="322"/>
                  </a:lnTo>
                  <a:lnTo>
                    <a:pt x="77" y="320"/>
                  </a:lnTo>
                  <a:lnTo>
                    <a:pt x="80" y="320"/>
                  </a:lnTo>
                  <a:lnTo>
                    <a:pt x="82" y="320"/>
                  </a:lnTo>
                  <a:lnTo>
                    <a:pt x="85" y="319"/>
                  </a:lnTo>
                  <a:lnTo>
                    <a:pt x="85" y="319"/>
                  </a:lnTo>
                  <a:lnTo>
                    <a:pt x="88" y="316"/>
                  </a:lnTo>
                  <a:lnTo>
                    <a:pt x="88" y="313"/>
                  </a:lnTo>
                  <a:lnTo>
                    <a:pt x="88" y="310"/>
                  </a:lnTo>
                  <a:lnTo>
                    <a:pt x="90" y="307"/>
                  </a:lnTo>
                  <a:lnTo>
                    <a:pt x="90" y="307"/>
                  </a:lnTo>
                  <a:lnTo>
                    <a:pt x="91" y="309"/>
                  </a:lnTo>
                  <a:lnTo>
                    <a:pt x="92" y="312"/>
                  </a:lnTo>
                  <a:lnTo>
                    <a:pt x="95" y="314"/>
                  </a:lnTo>
                  <a:lnTo>
                    <a:pt x="97" y="316"/>
                  </a:lnTo>
                  <a:lnTo>
                    <a:pt x="97" y="316"/>
                  </a:lnTo>
                  <a:lnTo>
                    <a:pt x="100" y="319"/>
                  </a:lnTo>
                  <a:lnTo>
                    <a:pt x="100" y="323"/>
                  </a:lnTo>
                  <a:lnTo>
                    <a:pt x="100" y="323"/>
                  </a:lnTo>
                  <a:lnTo>
                    <a:pt x="102" y="323"/>
                  </a:lnTo>
                  <a:lnTo>
                    <a:pt x="105" y="324"/>
                  </a:lnTo>
                  <a:lnTo>
                    <a:pt x="105" y="324"/>
                  </a:lnTo>
                  <a:lnTo>
                    <a:pt x="107" y="324"/>
                  </a:lnTo>
                  <a:lnTo>
                    <a:pt x="107" y="324"/>
                  </a:lnTo>
                  <a:lnTo>
                    <a:pt x="108" y="322"/>
                  </a:lnTo>
                  <a:lnTo>
                    <a:pt x="109" y="313"/>
                  </a:lnTo>
                  <a:lnTo>
                    <a:pt x="109" y="313"/>
                  </a:lnTo>
                  <a:lnTo>
                    <a:pt x="111" y="307"/>
                  </a:lnTo>
                  <a:lnTo>
                    <a:pt x="111" y="304"/>
                  </a:lnTo>
                  <a:lnTo>
                    <a:pt x="111" y="300"/>
                  </a:lnTo>
                  <a:lnTo>
                    <a:pt x="111" y="300"/>
                  </a:lnTo>
                  <a:lnTo>
                    <a:pt x="111" y="299"/>
                  </a:lnTo>
                  <a:lnTo>
                    <a:pt x="112" y="299"/>
                  </a:lnTo>
                  <a:lnTo>
                    <a:pt x="115" y="299"/>
                  </a:lnTo>
                  <a:lnTo>
                    <a:pt x="119" y="299"/>
                  </a:lnTo>
                  <a:lnTo>
                    <a:pt x="122" y="297"/>
                  </a:lnTo>
                  <a:lnTo>
                    <a:pt x="122" y="297"/>
                  </a:lnTo>
                  <a:lnTo>
                    <a:pt x="124" y="289"/>
                  </a:lnTo>
                  <a:lnTo>
                    <a:pt x="122" y="285"/>
                  </a:lnTo>
                  <a:lnTo>
                    <a:pt x="121" y="282"/>
                  </a:lnTo>
                  <a:lnTo>
                    <a:pt x="121" y="282"/>
                  </a:lnTo>
                  <a:lnTo>
                    <a:pt x="119" y="280"/>
                  </a:lnTo>
                  <a:lnTo>
                    <a:pt x="118" y="277"/>
                  </a:lnTo>
                  <a:lnTo>
                    <a:pt x="118" y="275"/>
                  </a:lnTo>
                  <a:lnTo>
                    <a:pt x="121" y="275"/>
                  </a:lnTo>
                  <a:lnTo>
                    <a:pt x="121" y="275"/>
                  </a:lnTo>
                  <a:lnTo>
                    <a:pt x="122" y="273"/>
                  </a:lnTo>
                  <a:lnTo>
                    <a:pt x="125" y="272"/>
                  </a:lnTo>
                  <a:lnTo>
                    <a:pt x="127" y="269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5" y="262"/>
                  </a:lnTo>
                  <a:lnTo>
                    <a:pt x="121" y="260"/>
                  </a:lnTo>
                  <a:lnTo>
                    <a:pt x="118" y="258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7" y="250"/>
                  </a:lnTo>
                  <a:lnTo>
                    <a:pt x="117" y="248"/>
                  </a:lnTo>
                  <a:lnTo>
                    <a:pt x="118" y="243"/>
                  </a:lnTo>
                  <a:lnTo>
                    <a:pt x="117" y="239"/>
                  </a:lnTo>
                  <a:lnTo>
                    <a:pt x="117" y="239"/>
                  </a:lnTo>
                  <a:lnTo>
                    <a:pt x="115" y="233"/>
                  </a:lnTo>
                  <a:lnTo>
                    <a:pt x="115" y="229"/>
                  </a:lnTo>
                  <a:lnTo>
                    <a:pt x="117" y="226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5" y="221"/>
                  </a:lnTo>
                  <a:lnTo>
                    <a:pt x="115" y="216"/>
                  </a:lnTo>
                  <a:lnTo>
                    <a:pt x="115" y="212"/>
                  </a:lnTo>
                  <a:lnTo>
                    <a:pt x="118" y="206"/>
                  </a:lnTo>
                  <a:lnTo>
                    <a:pt x="118" y="206"/>
                  </a:lnTo>
                  <a:lnTo>
                    <a:pt x="122" y="202"/>
                  </a:lnTo>
                  <a:lnTo>
                    <a:pt x="127" y="198"/>
                  </a:lnTo>
                  <a:lnTo>
                    <a:pt x="131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9" y="198"/>
                  </a:lnTo>
                  <a:lnTo>
                    <a:pt x="142" y="198"/>
                  </a:lnTo>
                  <a:lnTo>
                    <a:pt x="145" y="195"/>
                  </a:lnTo>
                  <a:lnTo>
                    <a:pt x="145" y="195"/>
                  </a:lnTo>
                  <a:lnTo>
                    <a:pt x="146" y="189"/>
                  </a:lnTo>
                  <a:lnTo>
                    <a:pt x="146" y="188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2" y="185"/>
                  </a:lnTo>
                  <a:lnTo>
                    <a:pt x="141" y="184"/>
                  </a:lnTo>
                  <a:lnTo>
                    <a:pt x="139" y="182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8" y="168"/>
                  </a:lnTo>
                  <a:lnTo>
                    <a:pt x="151" y="162"/>
                  </a:lnTo>
                  <a:lnTo>
                    <a:pt x="152" y="158"/>
                  </a:lnTo>
                  <a:lnTo>
                    <a:pt x="152" y="158"/>
                  </a:lnTo>
                  <a:lnTo>
                    <a:pt x="151" y="148"/>
                  </a:lnTo>
                  <a:lnTo>
                    <a:pt x="151" y="145"/>
                  </a:lnTo>
                  <a:lnTo>
                    <a:pt x="152" y="142"/>
                  </a:lnTo>
                  <a:lnTo>
                    <a:pt x="152" y="142"/>
                  </a:lnTo>
                  <a:lnTo>
                    <a:pt x="155" y="142"/>
                  </a:lnTo>
                  <a:lnTo>
                    <a:pt x="158" y="142"/>
                  </a:lnTo>
                  <a:lnTo>
                    <a:pt x="161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6" y="138"/>
                  </a:lnTo>
                  <a:lnTo>
                    <a:pt x="166" y="135"/>
                  </a:lnTo>
                  <a:lnTo>
                    <a:pt x="166" y="132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72" y="125"/>
                  </a:lnTo>
                  <a:lnTo>
                    <a:pt x="176" y="118"/>
                  </a:lnTo>
                  <a:lnTo>
                    <a:pt x="176" y="118"/>
                  </a:lnTo>
                  <a:lnTo>
                    <a:pt x="179" y="115"/>
                  </a:lnTo>
                  <a:lnTo>
                    <a:pt x="181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8"/>
                  </a:lnTo>
                  <a:lnTo>
                    <a:pt x="181" y="105"/>
                  </a:lnTo>
                  <a:lnTo>
                    <a:pt x="183" y="102"/>
                  </a:lnTo>
                  <a:lnTo>
                    <a:pt x="185" y="98"/>
                  </a:lnTo>
                  <a:lnTo>
                    <a:pt x="185" y="98"/>
                  </a:lnTo>
                  <a:lnTo>
                    <a:pt x="185" y="95"/>
                  </a:lnTo>
                  <a:lnTo>
                    <a:pt x="189" y="93"/>
                  </a:lnTo>
                  <a:lnTo>
                    <a:pt x="192" y="90"/>
                  </a:lnTo>
                  <a:lnTo>
                    <a:pt x="196" y="90"/>
                  </a:lnTo>
                  <a:lnTo>
                    <a:pt x="196" y="90"/>
                  </a:lnTo>
                  <a:lnTo>
                    <a:pt x="205" y="90"/>
                  </a:lnTo>
                  <a:lnTo>
                    <a:pt x="208" y="88"/>
                  </a:lnTo>
                  <a:lnTo>
                    <a:pt x="209" y="85"/>
                  </a:lnTo>
                  <a:lnTo>
                    <a:pt x="209" y="85"/>
                  </a:lnTo>
                  <a:lnTo>
                    <a:pt x="208" y="77"/>
                  </a:lnTo>
                  <a:lnTo>
                    <a:pt x="209" y="74"/>
                  </a:lnTo>
                  <a:lnTo>
                    <a:pt x="210" y="73"/>
                  </a:lnTo>
                  <a:lnTo>
                    <a:pt x="212" y="74"/>
                  </a:lnTo>
                  <a:lnTo>
                    <a:pt x="212" y="74"/>
                  </a:lnTo>
                  <a:lnTo>
                    <a:pt x="218" y="75"/>
                  </a:lnTo>
                  <a:lnTo>
                    <a:pt x="222" y="75"/>
                  </a:lnTo>
                  <a:lnTo>
                    <a:pt x="226" y="75"/>
                  </a:lnTo>
                  <a:lnTo>
                    <a:pt x="229" y="77"/>
                  </a:lnTo>
                  <a:lnTo>
                    <a:pt x="229" y="77"/>
                  </a:lnTo>
                  <a:lnTo>
                    <a:pt x="233" y="78"/>
                  </a:lnTo>
                  <a:lnTo>
                    <a:pt x="236" y="78"/>
                  </a:lnTo>
                  <a:lnTo>
                    <a:pt x="239" y="77"/>
                  </a:lnTo>
                  <a:lnTo>
                    <a:pt x="240" y="74"/>
                  </a:lnTo>
                  <a:lnTo>
                    <a:pt x="240" y="74"/>
                  </a:lnTo>
                  <a:lnTo>
                    <a:pt x="240" y="68"/>
                  </a:lnTo>
                  <a:lnTo>
                    <a:pt x="242" y="64"/>
                  </a:lnTo>
                  <a:lnTo>
                    <a:pt x="245" y="61"/>
                  </a:lnTo>
                  <a:lnTo>
                    <a:pt x="246" y="61"/>
                  </a:lnTo>
                  <a:lnTo>
                    <a:pt x="249" y="61"/>
                  </a:lnTo>
                  <a:lnTo>
                    <a:pt x="249" y="61"/>
                  </a:lnTo>
                  <a:lnTo>
                    <a:pt x="250" y="63"/>
                  </a:lnTo>
                  <a:lnTo>
                    <a:pt x="250" y="63"/>
                  </a:lnTo>
                  <a:lnTo>
                    <a:pt x="253" y="58"/>
                  </a:lnTo>
                  <a:lnTo>
                    <a:pt x="255" y="57"/>
                  </a:lnTo>
                  <a:lnTo>
                    <a:pt x="259" y="54"/>
                  </a:lnTo>
                  <a:lnTo>
                    <a:pt x="262" y="54"/>
                  </a:lnTo>
                  <a:lnTo>
                    <a:pt x="262" y="54"/>
                  </a:lnTo>
                  <a:lnTo>
                    <a:pt x="266" y="57"/>
                  </a:lnTo>
                  <a:lnTo>
                    <a:pt x="269" y="61"/>
                  </a:lnTo>
                  <a:lnTo>
                    <a:pt x="273" y="65"/>
                  </a:lnTo>
                  <a:lnTo>
                    <a:pt x="279" y="67"/>
                  </a:lnTo>
                  <a:lnTo>
                    <a:pt x="279" y="67"/>
                  </a:lnTo>
                  <a:lnTo>
                    <a:pt x="290" y="70"/>
                  </a:lnTo>
                  <a:lnTo>
                    <a:pt x="293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9" y="67"/>
                  </a:lnTo>
                  <a:lnTo>
                    <a:pt x="302" y="68"/>
                  </a:lnTo>
                  <a:lnTo>
                    <a:pt x="304" y="68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10" y="68"/>
                  </a:lnTo>
                  <a:lnTo>
                    <a:pt x="311" y="70"/>
                  </a:lnTo>
                  <a:lnTo>
                    <a:pt x="313" y="71"/>
                  </a:lnTo>
                  <a:lnTo>
                    <a:pt x="314" y="73"/>
                  </a:lnTo>
                  <a:lnTo>
                    <a:pt x="317" y="71"/>
                  </a:lnTo>
                  <a:lnTo>
                    <a:pt x="317" y="71"/>
                  </a:lnTo>
                  <a:lnTo>
                    <a:pt x="320" y="67"/>
                  </a:lnTo>
                  <a:lnTo>
                    <a:pt x="320" y="64"/>
                  </a:lnTo>
                  <a:lnTo>
                    <a:pt x="321" y="63"/>
                  </a:lnTo>
                  <a:lnTo>
                    <a:pt x="324" y="63"/>
                  </a:lnTo>
                  <a:lnTo>
                    <a:pt x="324" y="63"/>
                  </a:lnTo>
                  <a:lnTo>
                    <a:pt x="327" y="63"/>
                  </a:lnTo>
                  <a:lnTo>
                    <a:pt x="329" y="61"/>
                  </a:lnTo>
                  <a:lnTo>
                    <a:pt x="329" y="57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9" y="47"/>
                  </a:lnTo>
                  <a:lnTo>
                    <a:pt x="329" y="46"/>
                  </a:lnTo>
                  <a:lnTo>
                    <a:pt x="333" y="43"/>
                  </a:lnTo>
                  <a:lnTo>
                    <a:pt x="336" y="41"/>
                  </a:lnTo>
                  <a:lnTo>
                    <a:pt x="337" y="38"/>
                  </a:lnTo>
                  <a:lnTo>
                    <a:pt x="337" y="38"/>
                  </a:lnTo>
                  <a:lnTo>
                    <a:pt x="339" y="37"/>
                  </a:lnTo>
                  <a:lnTo>
                    <a:pt x="340" y="36"/>
                  </a:lnTo>
                  <a:lnTo>
                    <a:pt x="344" y="36"/>
                  </a:lnTo>
                  <a:lnTo>
                    <a:pt x="350" y="36"/>
                  </a:lnTo>
                  <a:lnTo>
                    <a:pt x="353" y="34"/>
                  </a:lnTo>
                  <a:lnTo>
                    <a:pt x="353" y="34"/>
                  </a:lnTo>
                  <a:lnTo>
                    <a:pt x="356" y="31"/>
                  </a:lnTo>
                  <a:lnTo>
                    <a:pt x="360" y="31"/>
                  </a:lnTo>
                  <a:lnTo>
                    <a:pt x="363" y="31"/>
                  </a:lnTo>
                  <a:lnTo>
                    <a:pt x="367" y="34"/>
                  </a:lnTo>
                  <a:lnTo>
                    <a:pt x="367" y="34"/>
                  </a:lnTo>
                  <a:lnTo>
                    <a:pt x="370" y="37"/>
                  </a:lnTo>
                  <a:lnTo>
                    <a:pt x="375" y="40"/>
                  </a:lnTo>
                  <a:lnTo>
                    <a:pt x="381" y="43"/>
                  </a:lnTo>
                  <a:lnTo>
                    <a:pt x="383" y="44"/>
                  </a:lnTo>
                  <a:lnTo>
                    <a:pt x="383" y="46"/>
                  </a:lnTo>
                  <a:lnTo>
                    <a:pt x="383" y="46"/>
                  </a:lnTo>
                  <a:lnTo>
                    <a:pt x="383" y="54"/>
                  </a:lnTo>
                  <a:lnTo>
                    <a:pt x="383" y="54"/>
                  </a:lnTo>
                  <a:lnTo>
                    <a:pt x="387" y="51"/>
                  </a:lnTo>
                  <a:lnTo>
                    <a:pt x="391" y="51"/>
                  </a:lnTo>
                  <a:lnTo>
                    <a:pt x="391" y="51"/>
                  </a:lnTo>
                  <a:lnTo>
                    <a:pt x="394" y="50"/>
                  </a:lnTo>
                  <a:lnTo>
                    <a:pt x="397" y="47"/>
                  </a:lnTo>
                  <a:lnTo>
                    <a:pt x="401" y="46"/>
                  </a:lnTo>
                  <a:lnTo>
                    <a:pt x="404" y="44"/>
                  </a:lnTo>
                  <a:lnTo>
                    <a:pt x="404" y="44"/>
                  </a:lnTo>
                  <a:lnTo>
                    <a:pt x="407" y="44"/>
                  </a:lnTo>
                  <a:lnTo>
                    <a:pt x="408" y="44"/>
                  </a:lnTo>
                  <a:lnTo>
                    <a:pt x="411" y="43"/>
                  </a:lnTo>
                  <a:lnTo>
                    <a:pt x="412" y="38"/>
                  </a:lnTo>
                  <a:lnTo>
                    <a:pt x="412" y="38"/>
                  </a:lnTo>
                  <a:lnTo>
                    <a:pt x="408" y="37"/>
                  </a:lnTo>
                  <a:lnTo>
                    <a:pt x="405" y="37"/>
                  </a:lnTo>
                  <a:lnTo>
                    <a:pt x="401" y="37"/>
                  </a:lnTo>
                  <a:lnTo>
                    <a:pt x="400" y="40"/>
                  </a:lnTo>
                  <a:lnTo>
                    <a:pt x="400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1" name="Freeform 328">
              <a:extLst>
                <a:ext uri="{FF2B5EF4-FFF2-40B4-BE49-F238E27FC236}">
                  <a16:creationId xmlns:a16="http://schemas.microsoft.com/office/drawing/2014/main" id="{4E680083-98CA-75BB-DEA5-EFBAF0277A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77670" y="3219139"/>
              <a:ext cx="401022" cy="399542"/>
            </a:xfrm>
            <a:custGeom>
              <a:avLst/>
              <a:gdLst/>
              <a:ahLst/>
              <a:cxnLst>
                <a:cxn ang="0">
                  <a:pos x="246" y="28"/>
                </a:cxn>
                <a:cxn ang="0">
                  <a:pos x="213" y="11"/>
                </a:cxn>
                <a:cxn ang="0">
                  <a:pos x="196" y="1"/>
                </a:cxn>
                <a:cxn ang="0">
                  <a:pos x="197" y="13"/>
                </a:cxn>
                <a:cxn ang="0">
                  <a:pos x="192" y="34"/>
                </a:cxn>
                <a:cxn ang="0">
                  <a:pos x="186" y="44"/>
                </a:cxn>
                <a:cxn ang="0">
                  <a:pos x="170" y="55"/>
                </a:cxn>
                <a:cxn ang="0">
                  <a:pos x="167" y="64"/>
                </a:cxn>
                <a:cxn ang="0">
                  <a:pos x="169" y="78"/>
                </a:cxn>
                <a:cxn ang="0">
                  <a:pos x="185" y="71"/>
                </a:cxn>
                <a:cxn ang="0">
                  <a:pos x="175" y="61"/>
                </a:cxn>
                <a:cxn ang="0">
                  <a:pos x="183" y="58"/>
                </a:cxn>
                <a:cxn ang="0">
                  <a:pos x="212" y="64"/>
                </a:cxn>
                <a:cxn ang="0">
                  <a:pos x="223" y="59"/>
                </a:cxn>
                <a:cxn ang="0">
                  <a:pos x="246" y="49"/>
                </a:cxn>
                <a:cxn ang="0">
                  <a:pos x="254" y="40"/>
                </a:cxn>
                <a:cxn ang="0">
                  <a:pos x="271" y="21"/>
                </a:cxn>
                <a:cxn ang="0">
                  <a:pos x="257" y="25"/>
                </a:cxn>
                <a:cxn ang="0">
                  <a:pos x="165" y="108"/>
                </a:cxn>
                <a:cxn ang="0">
                  <a:pos x="165" y="121"/>
                </a:cxn>
                <a:cxn ang="0">
                  <a:pos x="157" y="139"/>
                </a:cxn>
                <a:cxn ang="0">
                  <a:pos x="143" y="155"/>
                </a:cxn>
                <a:cxn ang="0">
                  <a:pos x="125" y="162"/>
                </a:cxn>
                <a:cxn ang="0">
                  <a:pos x="118" y="156"/>
                </a:cxn>
                <a:cxn ang="0">
                  <a:pos x="111" y="175"/>
                </a:cxn>
                <a:cxn ang="0">
                  <a:pos x="102" y="186"/>
                </a:cxn>
                <a:cxn ang="0">
                  <a:pos x="92" y="187"/>
                </a:cxn>
                <a:cxn ang="0">
                  <a:pos x="68" y="190"/>
                </a:cxn>
                <a:cxn ang="0">
                  <a:pos x="49" y="192"/>
                </a:cxn>
                <a:cxn ang="0">
                  <a:pos x="19" y="212"/>
                </a:cxn>
                <a:cxn ang="0">
                  <a:pos x="29" y="217"/>
                </a:cxn>
                <a:cxn ang="0">
                  <a:pos x="58" y="209"/>
                </a:cxn>
                <a:cxn ang="0">
                  <a:pos x="91" y="207"/>
                </a:cxn>
                <a:cxn ang="0">
                  <a:pos x="91" y="223"/>
                </a:cxn>
                <a:cxn ang="0">
                  <a:pos x="115" y="210"/>
                </a:cxn>
                <a:cxn ang="0">
                  <a:pos x="118" y="205"/>
                </a:cxn>
                <a:cxn ang="0">
                  <a:pos x="139" y="203"/>
                </a:cxn>
                <a:cxn ang="0">
                  <a:pos x="150" y="205"/>
                </a:cxn>
                <a:cxn ang="0">
                  <a:pos x="160" y="195"/>
                </a:cxn>
                <a:cxn ang="0">
                  <a:pos x="175" y="193"/>
                </a:cxn>
                <a:cxn ang="0">
                  <a:pos x="179" y="170"/>
                </a:cxn>
                <a:cxn ang="0">
                  <a:pos x="183" y="145"/>
                </a:cxn>
                <a:cxn ang="0">
                  <a:pos x="199" y="125"/>
                </a:cxn>
                <a:cxn ang="0">
                  <a:pos x="189" y="82"/>
                </a:cxn>
                <a:cxn ang="0">
                  <a:pos x="65" y="215"/>
                </a:cxn>
                <a:cxn ang="0">
                  <a:pos x="45" y="222"/>
                </a:cxn>
                <a:cxn ang="0">
                  <a:pos x="51" y="240"/>
                </a:cxn>
                <a:cxn ang="0">
                  <a:pos x="62" y="230"/>
                </a:cxn>
                <a:cxn ang="0">
                  <a:pos x="78" y="226"/>
                </a:cxn>
                <a:cxn ang="0">
                  <a:pos x="74" y="210"/>
                </a:cxn>
                <a:cxn ang="0">
                  <a:pos x="32" y="233"/>
                </a:cxn>
                <a:cxn ang="0">
                  <a:pos x="22" y="224"/>
                </a:cxn>
                <a:cxn ang="0">
                  <a:pos x="7" y="227"/>
                </a:cxn>
                <a:cxn ang="0">
                  <a:pos x="5" y="240"/>
                </a:cxn>
                <a:cxn ang="0">
                  <a:pos x="12" y="237"/>
                </a:cxn>
                <a:cxn ang="0">
                  <a:pos x="14" y="269"/>
                </a:cxn>
                <a:cxn ang="0">
                  <a:pos x="27" y="260"/>
                </a:cxn>
                <a:cxn ang="0">
                  <a:pos x="37" y="236"/>
                </a:cxn>
              </a:cxnLst>
              <a:rect l="0" t="0" r="r" b="b"/>
              <a:pathLst>
                <a:path w="271" h="270">
                  <a:moveTo>
                    <a:pt x="257" y="25"/>
                  </a:moveTo>
                  <a:lnTo>
                    <a:pt x="257" y="25"/>
                  </a:lnTo>
                  <a:lnTo>
                    <a:pt x="256" y="24"/>
                  </a:lnTo>
                  <a:lnTo>
                    <a:pt x="254" y="24"/>
                  </a:lnTo>
                  <a:lnTo>
                    <a:pt x="250" y="25"/>
                  </a:lnTo>
                  <a:lnTo>
                    <a:pt x="246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7" y="30"/>
                  </a:lnTo>
                  <a:lnTo>
                    <a:pt x="233" y="27"/>
                  </a:lnTo>
                  <a:lnTo>
                    <a:pt x="223" y="21"/>
                  </a:lnTo>
                  <a:lnTo>
                    <a:pt x="213" y="11"/>
                  </a:lnTo>
                  <a:lnTo>
                    <a:pt x="206" y="4"/>
                  </a:lnTo>
                  <a:lnTo>
                    <a:pt x="206" y="4"/>
                  </a:lnTo>
                  <a:lnTo>
                    <a:pt x="203" y="1"/>
                  </a:lnTo>
                  <a:lnTo>
                    <a:pt x="202" y="0"/>
                  </a:lnTo>
                  <a:lnTo>
                    <a:pt x="199" y="0"/>
                  </a:lnTo>
                  <a:lnTo>
                    <a:pt x="196" y="1"/>
                  </a:lnTo>
                  <a:lnTo>
                    <a:pt x="194" y="3"/>
                  </a:lnTo>
                  <a:lnTo>
                    <a:pt x="194" y="4"/>
                  </a:lnTo>
                  <a:lnTo>
                    <a:pt x="194" y="7"/>
                  </a:lnTo>
                  <a:lnTo>
                    <a:pt x="196" y="8"/>
                  </a:lnTo>
                  <a:lnTo>
                    <a:pt x="196" y="8"/>
                  </a:lnTo>
                  <a:lnTo>
                    <a:pt x="197" y="13"/>
                  </a:lnTo>
                  <a:lnTo>
                    <a:pt x="196" y="15"/>
                  </a:lnTo>
                  <a:lnTo>
                    <a:pt x="194" y="20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3" y="30"/>
                  </a:lnTo>
                  <a:lnTo>
                    <a:pt x="192" y="34"/>
                  </a:lnTo>
                  <a:lnTo>
                    <a:pt x="190" y="37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89" y="41"/>
                  </a:lnTo>
                  <a:lnTo>
                    <a:pt x="189" y="42"/>
                  </a:lnTo>
                  <a:lnTo>
                    <a:pt x="186" y="44"/>
                  </a:lnTo>
                  <a:lnTo>
                    <a:pt x="176" y="45"/>
                  </a:lnTo>
                  <a:lnTo>
                    <a:pt x="176" y="45"/>
                  </a:lnTo>
                  <a:lnTo>
                    <a:pt x="173" y="47"/>
                  </a:lnTo>
                  <a:lnTo>
                    <a:pt x="173" y="49"/>
                  </a:lnTo>
                  <a:lnTo>
                    <a:pt x="173" y="52"/>
                  </a:lnTo>
                  <a:lnTo>
                    <a:pt x="170" y="55"/>
                  </a:lnTo>
                  <a:lnTo>
                    <a:pt x="170" y="55"/>
                  </a:lnTo>
                  <a:lnTo>
                    <a:pt x="166" y="57"/>
                  </a:lnTo>
                  <a:lnTo>
                    <a:pt x="165" y="59"/>
                  </a:lnTo>
                  <a:lnTo>
                    <a:pt x="166" y="62"/>
                  </a:lnTo>
                  <a:lnTo>
                    <a:pt x="167" y="64"/>
                  </a:lnTo>
                  <a:lnTo>
                    <a:pt x="167" y="64"/>
                  </a:lnTo>
                  <a:lnTo>
                    <a:pt x="169" y="67"/>
                  </a:lnTo>
                  <a:lnTo>
                    <a:pt x="169" y="69"/>
                  </a:lnTo>
                  <a:lnTo>
                    <a:pt x="167" y="77"/>
                  </a:lnTo>
                  <a:lnTo>
                    <a:pt x="167" y="77"/>
                  </a:lnTo>
                  <a:lnTo>
                    <a:pt x="167" y="78"/>
                  </a:lnTo>
                  <a:lnTo>
                    <a:pt x="169" y="78"/>
                  </a:lnTo>
                  <a:lnTo>
                    <a:pt x="176" y="74"/>
                  </a:lnTo>
                  <a:lnTo>
                    <a:pt x="176" y="74"/>
                  </a:lnTo>
                  <a:lnTo>
                    <a:pt x="177" y="72"/>
                  </a:lnTo>
                  <a:lnTo>
                    <a:pt x="180" y="72"/>
                  </a:lnTo>
                  <a:lnTo>
                    <a:pt x="183" y="72"/>
                  </a:lnTo>
                  <a:lnTo>
                    <a:pt x="185" y="71"/>
                  </a:lnTo>
                  <a:lnTo>
                    <a:pt x="185" y="71"/>
                  </a:lnTo>
                  <a:lnTo>
                    <a:pt x="183" y="69"/>
                  </a:lnTo>
                  <a:lnTo>
                    <a:pt x="183" y="68"/>
                  </a:lnTo>
                  <a:lnTo>
                    <a:pt x="179" y="65"/>
                  </a:lnTo>
                  <a:lnTo>
                    <a:pt x="176" y="62"/>
                  </a:lnTo>
                  <a:lnTo>
                    <a:pt x="175" y="61"/>
                  </a:lnTo>
                  <a:lnTo>
                    <a:pt x="175" y="59"/>
                  </a:lnTo>
                  <a:lnTo>
                    <a:pt x="175" y="59"/>
                  </a:lnTo>
                  <a:lnTo>
                    <a:pt x="175" y="58"/>
                  </a:lnTo>
                  <a:lnTo>
                    <a:pt x="176" y="58"/>
                  </a:lnTo>
                  <a:lnTo>
                    <a:pt x="179" y="58"/>
                  </a:lnTo>
                  <a:lnTo>
                    <a:pt x="183" y="58"/>
                  </a:lnTo>
                  <a:lnTo>
                    <a:pt x="187" y="58"/>
                  </a:lnTo>
                  <a:lnTo>
                    <a:pt x="187" y="58"/>
                  </a:lnTo>
                  <a:lnTo>
                    <a:pt x="193" y="57"/>
                  </a:lnTo>
                  <a:lnTo>
                    <a:pt x="199" y="58"/>
                  </a:lnTo>
                  <a:lnTo>
                    <a:pt x="206" y="59"/>
                  </a:lnTo>
                  <a:lnTo>
                    <a:pt x="212" y="64"/>
                  </a:lnTo>
                  <a:lnTo>
                    <a:pt x="212" y="64"/>
                  </a:lnTo>
                  <a:lnTo>
                    <a:pt x="216" y="67"/>
                  </a:lnTo>
                  <a:lnTo>
                    <a:pt x="219" y="67"/>
                  </a:lnTo>
                  <a:lnTo>
                    <a:pt x="222" y="65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7"/>
                  </a:lnTo>
                  <a:lnTo>
                    <a:pt x="224" y="55"/>
                  </a:lnTo>
                  <a:lnTo>
                    <a:pt x="230" y="51"/>
                  </a:lnTo>
                  <a:lnTo>
                    <a:pt x="237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51" y="48"/>
                  </a:lnTo>
                  <a:lnTo>
                    <a:pt x="256" y="47"/>
                  </a:lnTo>
                  <a:lnTo>
                    <a:pt x="256" y="44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4" y="40"/>
                  </a:lnTo>
                  <a:lnTo>
                    <a:pt x="256" y="38"/>
                  </a:lnTo>
                  <a:lnTo>
                    <a:pt x="261" y="32"/>
                  </a:lnTo>
                  <a:lnTo>
                    <a:pt x="268" y="25"/>
                  </a:lnTo>
                  <a:lnTo>
                    <a:pt x="271" y="24"/>
                  </a:lnTo>
                  <a:lnTo>
                    <a:pt x="271" y="21"/>
                  </a:lnTo>
                  <a:lnTo>
                    <a:pt x="271" y="21"/>
                  </a:lnTo>
                  <a:lnTo>
                    <a:pt x="271" y="21"/>
                  </a:lnTo>
                  <a:lnTo>
                    <a:pt x="270" y="21"/>
                  </a:lnTo>
                  <a:lnTo>
                    <a:pt x="266" y="24"/>
                  </a:lnTo>
                  <a:lnTo>
                    <a:pt x="260" y="27"/>
                  </a:lnTo>
                  <a:lnTo>
                    <a:pt x="258" y="27"/>
                  </a:lnTo>
                  <a:lnTo>
                    <a:pt x="257" y="25"/>
                  </a:lnTo>
                  <a:lnTo>
                    <a:pt x="257" y="25"/>
                  </a:lnTo>
                  <a:close/>
                  <a:moveTo>
                    <a:pt x="170" y="91"/>
                  </a:moveTo>
                  <a:lnTo>
                    <a:pt x="170" y="91"/>
                  </a:lnTo>
                  <a:lnTo>
                    <a:pt x="166" y="95"/>
                  </a:lnTo>
                  <a:lnTo>
                    <a:pt x="165" y="101"/>
                  </a:lnTo>
                  <a:lnTo>
                    <a:pt x="165" y="108"/>
                  </a:lnTo>
                  <a:lnTo>
                    <a:pt x="165" y="109"/>
                  </a:lnTo>
                  <a:lnTo>
                    <a:pt x="167" y="112"/>
                  </a:lnTo>
                  <a:lnTo>
                    <a:pt x="167" y="112"/>
                  </a:lnTo>
                  <a:lnTo>
                    <a:pt x="167" y="114"/>
                  </a:lnTo>
                  <a:lnTo>
                    <a:pt x="167" y="116"/>
                  </a:lnTo>
                  <a:lnTo>
                    <a:pt x="165" y="121"/>
                  </a:lnTo>
                  <a:lnTo>
                    <a:pt x="160" y="126"/>
                  </a:lnTo>
                  <a:lnTo>
                    <a:pt x="159" y="131"/>
                  </a:lnTo>
                  <a:lnTo>
                    <a:pt x="159" y="133"/>
                  </a:lnTo>
                  <a:lnTo>
                    <a:pt x="159" y="133"/>
                  </a:lnTo>
                  <a:lnTo>
                    <a:pt x="159" y="136"/>
                  </a:lnTo>
                  <a:lnTo>
                    <a:pt x="157" y="139"/>
                  </a:lnTo>
                  <a:lnTo>
                    <a:pt x="155" y="142"/>
                  </a:lnTo>
                  <a:lnTo>
                    <a:pt x="150" y="145"/>
                  </a:lnTo>
                  <a:lnTo>
                    <a:pt x="149" y="149"/>
                  </a:lnTo>
                  <a:lnTo>
                    <a:pt x="149" y="149"/>
                  </a:lnTo>
                  <a:lnTo>
                    <a:pt x="148" y="153"/>
                  </a:lnTo>
                  <a:lnTo>
                    <a:pt x="143" y="155"/>
                  </a:lnTo>
                  <a:lnTo>
                    <a:pt x="139" y="156"/>
                  </a:lnTo>
                  <a:lnTo>
                    <a:pt x="135" y="160"/>
                  </a:lnTo>
                  <a:lnTo>
                    <a:pt x="135" y="160"/>
                  </a:lnTo>
                  <a:lnTo>
                    <a:pt x="132" y="162"/>
                  </a:lnTo>
                  <a:lnTo>
                    <a:pt x="129" y="163"/>
                  </a:lnTo>
                  <a:lnTo>
                    <a:pt x="125" y="162"/>
                  </a:lnTo>
                  <a:lnTo>
                    <a:pt x="123" y="159"/>
                  </a:lnTo>
                  <a:lnTo>
                    <a:pt x="123" y="155"/>
                  </a:lnTo>
                  <a:lnTo>
                    <a:pt x="123" y="155"/>
                  </a:lnTo>
                  <a:lnTo>
                    <a:pt x="123" y="153"/>
                  </a:lnTo>
                  <a:lnTo>
                    <a:pt x="122" y="153"/>
                  </a:lnTo>
                  <a:lnTo>
                    <a:pt x="118" y="156"/>
                  </a:lnTo>
                  <a:lnTo>
                    <a:pt x="113" y="160"/>
                  </a:lnTo>
                  <a:lnTo>
                    <a:pt x="112" y="165"/>
                  </a:lnTo>
                  <a:lnTo>
                    <a:pt x="112" y="168"/>
                  </a:lnTo>
                  <a:lnTo>
                    <a:pt x="112" y="168"/>
                  </a:lnTo>
                  <a:lnTo>
                    <a:pt x="112" y="172"/>
                  </a:lnTo>
                  <a:lnTo>
                    <a:pt x="111" y="175"/>
                  </a:lnTo>
                  <a:lnTo>
                    <a:pt x="106" y="178"/>
                  </a:lnTo>
                  <a:lnTo>
                    <a:pt x="102" y="180"/>
                  </a:lnTo>
                  <a:lnTo>
                    <a:pt x="101" y="182"/>
                  </a:lnTo>
                  <a:lnTo>
                    <a:pt x="102" y="185"/>
                  </a:lnTo>
                  <a:lnTo>
                    <a:pt x="102" y="185"/>
                  </a:lnTo>
                  <a:lnTo>
                    <a:pt x="102" y="186"/>
                  </a:lnTo>
                  <a:lnTo>
                    <a:pt x="102" y="187"/>
                  </a:lnTo>
                  <a:lnTo>
                    <a:pt x="98" y="189"/>
                  </a:lnTo>
                  <a:lnTo>
                    <a:pt x="93" y="189"/>
                  </a:lnTo>
                  <a:lnTo>
                    <a:pt x="92" y="189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92" y="186"/>
                  </a:lnTo>
                  <a:lnTo>
                    <a:pt x="91" y="185"/>
                  </a:lnTo>
                  <a:lnTo>
                    <a:pt x="86" y="185"/>
                  </a:lnTo>
                  <a:lnTo>
                    <a:pt x="72" y="190"/>
                  </a:lnTo>
                  <a:lnTo>
                    <a:pt x="72" y="190"/>
                  </a:lnTo>
                  <a:lnTo>
                    <a:pt x="68" y="190"/>
                  </a:lnTo>
                  <a:lnTo>
                    <a:pt x="65" y="190"/>
                  </a:lnTo>
                  <a:lnTo>
                    <a:pt x="59" y="190"/>
                  </a:lnTo>
                  <a:lnTo>
                    <a:pt x="54" y="189"/>
                  </a:lnTo>
                  <a:lnTo>
                    <a:pt x="51" y="189"/>
                  </a:lnTo>
                  <a:lnTo>
                    <a:pt x="49" y="192"/>
                  </a:lnTo>
                  <a:lnTo>
                    <a:pt x="49" y="192"/>
                  </a:lnTo>
                  <a:lnTo>
                    <a:pt x="37" y="202"/>
                  </a:lnTo>
                  <a:lnTo>
                    <a:pt x="31" y="207"/>
                  </a:lnTo>
                  <a:lnTo>
                    <a:pt x="24" y="210"/>
                  </a:lnTo>
                  <a:lnTo>
                    <a:pt x="24" y="210"/>
                  </a:lnTo>
                  <a:lnTo>
                    <a:pt x="21" y="210"/>
                  </a:lnTo>
                  <a:lnTo>
                    <a:pt x="19" y="212"/>
                  </a:lnTo>
                  <a:lnTo>
                    <a:pt x="19" y="216"/>
                  </a:lnTo>
                  <a:lnTo>
                    <a:pt x="21" y="219"/>
                  </a:lnTo>
                  <a:lnTo>
                    <a:pt x="22" y="219"/>
                  </a:lnTo>
                  <a:lnTo>
                    <a:pt x="24" y="219"/>
                  </a:lnTo>
                  <a:lnTo>
                    <a:pt x="24" y="219"/>
                  </a:lnTo>
                  <a:lnTo>
                    <a:pt x="29" y="217"/>
                  </a:lnTo>
                  <a:lnTo>
                    <a:pt x="34" y="217"/>
                  </a:lnTo>
                  <a:lnTo>
                    <a:pt x="38" y="217"/>
                  </a:lnTo>
                  <a:lnTo>
                    <a:pt x="42" y="215"/>
                  </a:lnTo>
                  <a:lnTo>
                    <a:pt x="42" y="215"/>
                  </a:lnTo>
                  <a:lnTo>
                    <a:pt x="47" y="212"/>
                  </a:lnTo>
                  <a:lnTo>
                    <a:pt x="58" y="209"/>
                  </a:lnTo>
                  <a:lnTo>
                    <a:pt x="69" y="206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6" y="205"/>
                  </a:lnTo>
                  <a:lnTo>
                    <a:pt x="89" y="206"/>
                  </a:lnTo>
                  <a:lnTo>
                    <a:pt x="91" y="207"/>
                  </a:lnTo>
                  <a:lnTo>
                    <a:pt x="91" y="209"/>
                  </a:lnTo>
                  <a:lnTo>
                    <a:pt x="89" y="213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22"/>
                  </a:lnTo>
                  <a:lnTo>
                    <a:pt x="91" y="223"/>
                  </a:lnTo>
                  <a:lnTo>
                    <a:pt x="96" y="224"/>
                  </a:lnTo>
                  <a:lnTo>
                    <a:pt x="102" y="223"/>
                  </a:lnTo>
                  <a:lnTo>
                    <a:pt x="108" y="219"/>
                  </a:lnTo>
                  <a:lnTo>
                    <a:pt x="108" y="219"/>
                  </a:lnTo>
                  <a:lnTo>
                    <a:pt x="115" y="212"/>
                  </a:lnTo>
                  <a:lnTo>
                    <a:pt x="115" y="210"/>
                  </a:lnTo>
                  <a:lnTo>
                    <a:pt x="113" y="207"/>
                  </a:lnTo>
                  <a:lnTo>
                    <a:pt x="113" y="207"/>
                  </a:lnTo>
                  <a:lnTo>
                    <a:pt x="111" y="205"/>
                  </a:lnTo>
                  <a:lnTo>
                    <a:pt x="112" y="202"/>
                  </a:lnTo>
                  <a:lnTo>
                    <a:pt x="115" y="202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22" y="209"/>
                  </a:lnTo>
                  <a:lnTo>
                    <a:pt x="128" y="209"/>
                  </a:lnTo>
                  <a:lnTo>
                    <a:pt x="133" y="207"/>
                  </a:lnTo>
                  <a:lnTo>
                    <a:pt x="136" y="206"/>
                  </a:lnTo>
                  <a:lnTo>
                    <a:pt x="139" y="203"/>
                  </a:lnTo>
                  <a:lnTo>
                    <a:pt x="139" y="203"/>
                  </a:lnTo>
                  <a:lnTo>
                    <a:pt x="142" y="200"/>
                  </a:lnTo>
                  <a:lnTo>
                    <a:pt x="143" y="202"/>
                  </a:lnTo>
                  <a:lnTo>
                    <a:pt x="146" y="203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2" y="203"/>
                  </a:lnTo>
                  <a:lnTo>
                    <a:pt x="155" y="202"/>
                  </a:lnTo>
                  <a:lnTo>
                    <a:pt x="157" y="197"/>
                  </a:lnTo>
                  <a:lnTo>
                    <a:pt x="159" y="195"/>
                  </a:lnTo>
                  <a:lnTo>
                    <a:pt x="159" y="193"/>
                  </a:lnTo>
                  <a:lnTo>
                    <a:pt x="160" y="195"/>
                  </a:lnTo>
                  <a:lnTo>
                    <a:pt x="160" y="195"/>
                  </a:lnTo>
                  <a:lnTo>
                    <a:pt x="160" y="196"/>
                  </a:lnTo>
                  <a:lnTo>
                    <a:pt x="162" y="197"/>
                  </a:lnTo>
                  <a:lnTo>
                    <a:pt x="165" y="197"/>
                  </a:lnTo>
                  <a:lnTo>
                    <a:pt x="170" y="196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76" y="190"/>
                  </a:lnTo>
                  <a:lnTo>
                    <a:pt x="177" y="187"/>
                  </a:lnTo>
                  <a:lnTo>
                    <a:pt x="177" y="180"/>
                  </a:lnTo>
                  <a:lnTo>
                    <a:pt x="177" y="175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82" y="165"/>
                  </a:lnTo>
                  <a:lnTo>
                    <a:pt x="185" y="158"/>
                  </a:lnTo>
                  <a:lnTo>
                    <a:pt x="185" y="152"/>
                  </a:lnTo>
                  <a:lnTo>
                    <a:pt x="183" y="145"/>
                  </a:lnTo>
                  <a:lnTo>
                    <a:pt x="183" y="145"/>
                  </a:lnTo>
                  <a:lnTo>
                    <a:pt x="182" y="142"/>
                  </a:lnTo>
                  <a:lnTo>
                    <a:pt x="183" y="141"/>
                  </a:lnTo>
                  <a:lnTo>
                    <a:pt x="186" y="136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9" y="125"/>
                  </a:lnTo>
                  <a:lnTo>
                    <a:pt x="199" y="119"/>
                  </a:lnTo>
                  <a:lnTo>
                    <a:pt x="196" y="108"/>
                  </a:lnTo>
                  <a:lnTo>
                    <a:pt x="192" y="95"/>
                  </a:lnTo>
                  <a:lnTo>
                    <a:pt x="190" y="85"/>
                  </a:lnTo>
                  <a:lnTo>
                    <a:pt x="190" y="85"/>
                  </a:lnTo>
                  <a:lnTo>
                    <a:pt x="189" y="82"/>
                  </a:lnTo>
                  <a:lnTo>
                    <a:pt x="187" y="82"/>
                  </a:lnTo>
                  <a:lnTo>
                    <a:pt x="182" y="84"/>
                  </a:lnTo>
                  <a:lnTo>
                    <a:pt x="170" y="91"/>
                  </a:lnTo>
                  <a:lnTo>
                    <a:pt x="170" y="91"/>
                  </a:lnTo>
                  <a:close/>
                  <a:moveTo>
                    <a:pt x="65" y="215"/>
                  </a:moveTo>
                  <a:lnTo>
                    <a:pt x="65" y="215"/>
                  </a:lnTo>
                  <a:lnTo>
                    <a:pt x="64" y="216"/>
                  </a:lnTo>
                  <a:lnTo>
                    <a:pt x="59" y="217"/>
                  </a:lnTo>
                  <a:lnTo>
                    <a:pt x="51" y="219"/>
                  </a:lnTo>
                  <a:lnTo>
                    <a:pt x="51" y="219"/>
                  </a:lnTo>
                  <a:lnTo>
                    <a:pt x="48" y="219"/>
                  </a:lnTo>
                  <a:lnTo>
                    <a:pt x="45" y="222"/>
                  </a:lnTo>
                  <a:lnTo>
                    <a:pt x="44" y="229"/>
                  </a:lnTo>
                  <a:lnTo>
                    <a:pt x="45" y="236"/>
                  </a:lnTo>
                  <a:lnTo>
                    <a:pt x="47" y="239"/>
                  </a:lnTo>
                  <a:lnTo>
                    <a:pt x="48" y="240"/>
                  </a:lnTo>
                  <a:lnTo>
                    <a:pt x="48" y="240"/>
                  </a:lnTo>
                  <a:lnTo>
                    <a:pt x="51" y="240"/>
                  </a:lnTo>
                  <a:lnTo>
                    <a:pt x="54" y="240"/>
                  </a:lnTo>
                  <a:lnTo>
                    <a:pt x="55" y="239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9" y="232"/>
                  </a:lnTo>
                  <a:lnTo>
                    <a:pt x="62" y="230"/>
                  </a:lnTo>
                  <a:lnTo>
                    <a:pt x="66" y="22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2" y="230"/>
                  </a:lnTo>
                  <a:lnTo>
                    <a:pt x="74" y="230"/>
                  </a:lnTo>
                  <a:lnTo>
                    <a:pt x="78" y="226"/>
                  </a:lnTo>
                  <a:lnTo>
                    <a:pt x="81" y="222"/>
                  </a:lnTo>
                  <a:lnTo>
                    <a:pt x="82" y="216"/>
                  </a:lnTo>
                  <a:lnTo>
                    <a:pt x="82" y="216"/>
                  </a:lnTo>
                  <a:lnTo>
                    <a:pt x="81" y="213"/>
                  </a:lnTo>
                  <a:lnTo>
                    <a:pt x="79" y="212"/>
                  </a:lnTo>
                  <a:lnTo>
                    <a:pt x="74" y="210"/>
                  </a:lnTo>
                  <a:lnTo>
                    <a:pt x="69" y="212"/>
                  </a:lnTo>
                  <a:lnTo>
                    <a:pt x="66" y="212"/>
                  </a:lnTo>
                  <a:lnTo>
                    <a:pt x="65" y="215"/>
                  </a:lnTo>
                  <a:lnTo>
                    <a:pt x="65" y="215"/>
                  </a:lnTo>
                  <a:close/>
                  <a:moveTo>
                    <a:pt x="32" y="233"/>
                  </a:moveTo>
                  <a:lnTo>
                    <a:pt x="32" y="233"/>
                  </a:lnTo>
                  <a:lnTo>
                    <a:pt x="32" y="232"/>
                  </a:lnTo>
                  <a:lnTo>
                    <a:pt x="31" y="230"/>
                  </a:lnTo>
                  <a:lnTo>
                    <a:pt x="27" y="229"/>
                  </a:lnTo>
                  <a:lnTo>
                    <a:pt x="24" y="227"/>
                  </a:lnTo>
                  <a:lnTo>
                    <a:pt x="22" y="226"/>
                  </a:lnTo>
                  <a:lnTo>
                    <a:pt x="22" y="224"/>
                  </a:lnTo>
                  <a:lnTo>
                    <a:pt x="22" y="224"/>
                  </a:lnTo>
                  <a:lnTo>
                    <a:pt x="19" y="222"/>
                  </a:lnTo>
                  <a:lnTo>
                    <a:pt x="17" y="223"/>
                  </a:lnTo>
                  <a:lnTo>
                    <a:pt x="12" y="224"/>
                  </a:lnTo>
                  <a:lnTo>
                    <a:pt x="7" y="227"/>
                  </a:lnTo>
                  <a:lnTo>
                    <a:pt x="7" y="227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1" y="239"/>
                  </a:lnTo>
                  <a:lnTo>
                    <a:pt x="1" y="239"/>
                  </a:lnTo>
                  <a:lnTo>
                    <a:pt x="2" y="242"/>
                  </a:lnTo>
                  <a:lnTo>
                    <a:pt x="5" y="240"/>
                  </a:lnTo>
                  <a:lnTo>
                    <a:pt x="8" y="237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1" y="233"/>
                  </a:lnTo>
                  <a:lnTo>
                    <a:pt x="12" y="237"/>
                  </a:lnTo>
                  <a:lnTo>
                    <a:pt x="14" y="243"/>
                  </a:lnTo>
                  <a:lnTo>
                    <a:pt x="12" y="250"/>
                  </a:lnTo>
                  <a:lnTo>
                    <a:pt x="12" y="250"/>
                  </a:lnTo>
                  <a:lnTo>
                    <a:pt x="10" y="257"/>
                  </a:lnTo>
                  <a:lnTo>
                    <a:pt x="11" y="264"/>
                  </a:lnTo>
                  <a:lnTo>
                    <a:pt x="14" y="269"/>
                  </a:lnTo>
                  <a:lnTo>
                    <a:pt x="15" y="270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9" y="269"/>
                  </a:lnTo>
                  <a:lnTo>
                    <a:pt x="22" y="267"/>
                  </a:lnTo>
                  <a:lnTo>
                    <a:pt x="27" y="260"/>
                  </a:lnTo>
                  <a:lnTo>
                    <a:pt x="31" y="250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8" y="239"/>
                  </a:lnTo>
                  <a:lnTo>
                    <a:pt x="38" y="237"/>
                  </a:lnTo>
                  <a:lnTo>
                    <a:pt x="37" y="236"/>
                  </a:lnTo>
                  <a:lnTo>
                    <a:pt x="34" y="234"/>
                  </a:lnTo>
                  <a:lnTo>
                    <a:pt x="32" y="234"/>
                  </a:lnTo>
                  <a:lnTo>
                    <a:pt x="32" y="233"/>
                  </a:lnTo>
                  <a:lnTo>
                    <a:pt x="32" y="23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2" name="Freeform 329">
              <a:extLst>
                <a:ext uri="{FF2B5EF4-FFF2-40B4-BE49-F238E27FC236}">
                  <a16:creationId xmlns:a16="http://schemas.microsoft.com/office/drawing/2014/main" id="{59EE528D-85FF-555F-C346-C829F80004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460" y="2967576"/>
              <a:ext cx="1422073" cy="976657"/>
            </a:xfrm>
            <a:custGeom>
              <a:avLst/>
              <a:gdLst/>
              <a:ahLst/>
              <a:cxnLst>
                <a:cxn ang="0">
                  <a:pos x="911" y="124"/>
                </a:cxn>
                <a:cxn ang="0">
                  <a:pos x="870" y="89"/>
                </a:cxn>
                <a:cxn ang="0">
                  <a:pos x="833" y="43"/>
                </a:cxn>
                <a:cxn ang="0">
                  <a:pos x="793" y="3"/>
                </a:cxn>
                <a:cxn ang="0">
                  <a:pos x="732" y="17"/>
                </a:cxn>
                <a:cxn ang="0">
                  <a:pos x="712" y="72"/>
                </a:cxn>
                <a:cxn ang="0">
                  <a:pos x="655" y="120"/>
                </a:cxn>
                <a:cxn ang="0">
                  <a:pos x="707" y="126"/>
                </a:cxn>
                <a:cxn ang="0">
                  <a:pos x="676" y="150"/>
                </a:cxn>
                <a:cxn ang="0">
                  <a:pos x="598" y="178"/>
                </a:cxn>
                <a:cxn ang="0">
                  <a:pos x="557" y="228"/>
                </a:cxn>
                <a:cxn ang="0">
                  <a:pos x="466" y="239"/>
                </a:cxn>
                <a:cxn ang="0">
                  <a:pos x="346" y="224"/>
                </a:cxn>
                <a:cxn ang="0">
                  <a:pos x="312" y="184"/>
                </a:cxn>
                <a:cxn ang="0">
                  <a:pos x="269" y="141"/>
                </a:cxn>
                <a:cxn ang="0">
                  <a:pos x="220" y="93"/>
                </a:cxn>
                <a:cxn ang="0">
                  <a:pos x="197" y="107"/>
                </a:cxn>
                <a:cxn ang="0">
                  <a:pos x="158" y="137"/>
                </a:cxn>
                <a:cxn ang="0">
                  <a:pos x="126" y="171"/>
                </a:cxn>
                <a:cxn ang="0">
                  <a:pos x="111" y="212"/>
                </a:cxn>
                <a:cxn ang="0">
                  <a:pos x="74" y="252"/>
                </a:cxn>
                <a:cxn ang="0">
                  <a:pos x="23" y="265"/>
                </a:cxn>
                <a:cxn ang="0">
                  <a:pos x="16" y="305"/>
                </a:cxn>
                <a:cxn ang="0">
                  <a:pos x="57" y="359"/>
                </a:cxn>
                <a:cxn ang="0">
                  <a:pos x="89" y="386"/>
                </a:cxn>
                <a:cxn ang="0">
                  <a:pos x="74" y="416"/>
                </a:cxn>
                <a:cxn ang="0">
                  <a:pos x="110" y="454"/>
                </a:cxn>
                <a:cxn ang="0">
                  <a:pos x="183" y="488"/>
                </a:cxn>
                <a:cxn ang="0">
                  <a:pos x="232" y="501"/>
                </a:cxn>
                <a:cxn ang="0">
                  <a:pos x="279" y="498"/>
                </a:cxn>
                <a:cxn ang="0">
                  <a:pos x="332" y="474"/>
                </a:cxn>
                <a:cxn ang="0">
                  <a:pos x="369" y="488"/>
                </a:cxn>
                <a:cxn ang="0">
                  <a:pos x="363" y="550"/>
                </a:cxn>
                <a:cxn ang="0">
                  <a:pos x="385" y="578"/>
                </a:cxn>
                <a:cxn ang="0">
                  <a:pos x="410" y="605"/>
                </a:cxn>
                <a:cxn ang="0">
                  <a:pos x="426" y="591"/>
                </a:cxn>
                <a:cxn ang="0">
                  <a:pos x="460" y="587"/>
                </a:cxn>
                <a:cxn ang="0">
                  <a:pos x="507" y="587"/>
                </a:cxn>
                <a:cxn ang="0">
                  <a:pos x="544" y="604"/>
                </a:cxn>
                <a:cxn ang="0">
                  <a:pos x="564" y="626"/>
                </a:cxn>
                <a:cxn ang="0">
                  <a:pos x="632" y="588"/>
                </a:cxn>
                <a:cxn ang="0">
                  <a:pos x="690" y="557"/>
                </a:cxn>
                <a:cxn ang="0">
                  <a:pos x="716" y="530"/>
                </a:cxn>
                <a:cxn ang="0">
                  <a:pos x="744" y="490"/>
                </a:cxn>
                <a:cxn ang="0">
                  <a:pos x="752" y="458"/>
                </a:cxn>
                <a:cxn ang="0">
                  <a:pos x="754" y="443"/>
                </a:cxn>
                <a:cxn ang="0">
                  <a:pos x="753" y="427"/>
                </a:cxn>
                <a:cxn ang="0">
                  <a:pos x="715" y="375"/>
                </a:cxn>
                <a:cxn ang="0">
                  <a:pos x="737" y="340"/>
                </a:cxn>
                <a:cxn ang="0">
                  <a:pos x="742" y="319"/>
                </a:cxn>
                <a:cxn ang="0">
                  <a:pos x="697" y="312"/>
                </a:cxn>
                <a:cxn ang="0">
                  <a:pos x="712" y="282"/>
                </a:cxn>
                <a:cxn ang="0">
                  <a:pos x="749" y="279"/>
                </a:cxn>
                <a:cxn ang="0">
                  <a:pos x="791" y="278"/>
                </a:cxn>
                <a:cxn ang="0">
                  <a:pos x="858" y="247"/>
                </a:cxn>
                <a:cxn ang="0">
                  <a:pos x="884" y="218"/>
                </a:cxn>
                <a:cxn ang="0">
                  <a:pos x="904" y="183"/>
                </a:cxn>
                <a:cxn ang="0">
                  <a:pos x="941" y="164"/>
                </a:cxn>
                <a:cxn ang="0">
                  <a:pos x="725" y="574"/>
                </a:cxn>
                <a:cxn ang="0">
                  <a:pos x="732" y="555"/>
                </a:cxn>
                <a:cxn ang="0">
                  <a:pos x="567" y="653"/>
                </a:cxn>
              </a:cxnLst>
              <a:rect l="0" t="0" r="r" b="b"/>
              <a:pathLst>
                <a:path w="961" h="660">
                  <a:moveTo>
                    <a:pt x="959" y="118"/>
                  </a:moveTo>
                  <a:lnTo>
                    <a:pt x="959" y="118"/>
                  </a:lnTo>
                  <a:lnTo>
                    <a:pt x="958" y="116"/>
                  </a:lnTo>
                  <a:lnTo>
                    <a:pt x="958" y="113"/>
                  </a:lnTo>
                  <a:lnTo>
                    <a:pt x="954" y="113"/>
                  </a:lnTo>
                  <a:lnTo>
                    <a:pt x="949" y="113"/>
                  </a:lnTo>
                  <a:lnTo>
                    <a:pt x="946" y="114"/>
                  </a:lnTo>
                  <a:lnTo>
                    <a:pt x="946" y="114"/>
                  </a:lnTo>
                  <a:lnTo>
                    <a:pt x="942" y="116"/>
                  </a:lnTo>
                  <a:lnTo>
                    <a:pt x="938" y="116"/>
                  </a:lnTo>
                  <a:lnTo>
                    <a:pt x="934" y="117"/>
                  </a:lnTo>
                  <a:lnTo>
                    <a:pt x="931" y="120"/>
                  </a:lnTo>
                  <a:lnTo>
                    <a:pt x="931" y="120"/>
                  </a:lnTo>
                  <a:lnTo>
                    <a:pt x="928" y="123"/>
                  </a:lnTo>
                  <a:lnTo>
                    <a:pt x="925" y="124"/>
                  </a:lnTo>
                  <a:lnTo>
                    <a:pt x="917" y="124"/>
                  </a:lnTo>
                  <a:lnTo>
                    <a:pt x="917" y="124"/>
                  </a:lnTo>
                  <a:lnTo>
                    <a:pt x="911" y="124"/>
                  </a:lnTo>
                  <a:lnTo>
                    <a:pt x="905" y="123"/>
                  </a:lnTo>
                  <a:lnTo>
                    <a:pt x="901" y="120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9" y="114"/>
                  </a:lnTo>
                  <a:lnTo>
                    <a:pt x="898" y="111"/>
                  </a:lnTo>
                  <a:lnTo>
                    <a:pt x="897" y="107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7" y="101"/>
                  </a:lnTo>
                  <a:lnTo>
                    <a:pt x="894" y="100"/>
                  </a:lnTo>
                  <a:lnTo>
                    <a:pt x="890" y="99"/>
                  </a:lnTo>
                  <a:lnTo>
                    <a:pt x="885" y="96"/>
                  </a:lnTo>
                  <a:lnTo>
                    <a:pt x="885" y="96"/>
                  </a:lnTo>
                  <a:lnTo>
                    <a:pt x="881" y="93"/>
                  </a:lnTo>
                  <a:lnTo>
                    <a:pt x="877" y="90"/>
                  </a:lnTo>
                  <a:lnTo>
                    <a:pt x="872" y="89"/>
                  </a:lnTo>
                  <a:lnTo>
                    <a:pt x="870" y="89"/>
                  </a:lnTo>
                  <a:lnTo>
                    <a:pt x="870" y="89"/>
                  </a:lnTo>
                  <a:lnTo>
                    <a:pt x="867" y="89"/>
                  </a:lnTo>
                  <a:lnTo>
                    <a:pt x="864" y="87"/>
                  </a:lnTo>
                  <a:lnTo>
                    <a:pt x="860" y="84"/>
                  </a:lnTo>
                  <a:lnTo>
                    <a:pt x="854" y="83"/>
                  </a:lnTo>
                  <a:lnTo>
                    <a:pt x="854" y="83"/>
                  </a:lnTo>
                  <a:lnTo>
                    <a:pt x="850" y="82"/>
                  </a:lnTo>
                  <a:lnTo>
                    <a:pt x="847" y="80"/>
                  </a:lnTo>
                  <a:lnTo>
                    <a:pt x="847" y="77"/>
                  </a:lnTo>
                  <a:lnTo>
                    <a:pt x="848" y="74"/>
                  </a:lnTo>
                  <a:lnTo>
                    <a:pt x="848" y="74"/>
                  </a:lnTo>
                  <a:lnTo>
                    <a:pt x="847" y="70"/>
                  </a:lnTo>
                  <a:lnTo>
                    <a:pt x="844" y="66"/>
                  </a:lnTo>
                  <a:lnTo>
                    <a:pt x="840" y="54"/>
                  </a:lnTo>
                  <a:lnTo>
                    <a:pt x="840" y="54"/>
                  </a:lnTo>
                  <a:lnTo>
                    <a:pt x="838" y="52"/>
                  </a:lnTo>
                  <a:lnTo>
                    <a:pt x="835" y="47"/>
                  </a:lnTo>
                  <a:lnTo>
                    <a:pt x="833" y="43"/>
                  </a:lnTo>
                  <a:lnTo>
                    <a:pt x="830" y="36"/>
                  </a:lnTo>
                  <a:lnTo>
                    <a:pt x="830" y="36"/>
                  </a:lnTo>
                  <a:lnTo>
                    <a:pt x="828" y="29"/>
                  </a:lnTo>
                  <a:lnTo>
                    <a:pt x="826" y="26"/>
                  </a:lnTo>
                  <a:lnTo>
                    <a:pt x="823" y="25"/>
                  </a:lnTo>
                  <a:lnTo>
                    <a:pt x="823" y="22"/>
                  </a:lnTo>
                  <a:lnTo>
                    <a:pt x="823" y="22"/>
                  </a:lnTo>
                  <a:lnTo>
                    <a:pt x="823" y="19"/>
                  </a:lnTo>
                  <a:lnTo>
                    <a:pt x="821" y="17"/>
                  </a:lnTo>
                  <a:lnTo>
                    <a:pt x="818" y="15"/>
                  </a:lnTo>
                  <a:lnTo>
                    <a:pt x="816" y="12"/>
                  </a:lnTo>
                  <a:lnTo>
                    <a:pt x="813" y="9"/>
                  </a:lnTo>
                  <a:lnTo>
                    <a:pt x="813" y="9"/>
                  </a:lnTo>
                  <a:lnTo>
                    <a:pt x="808" y="8"/>
                  </a:lnTo>
                  <a:lnTo>
                    <a:pt x="804" y="6"/>
                  </a:lnTo>
                  <a:lnTo>
                    <a:pt x="798" y="6"/>
                  </a:lnTo>
                  <a:lnTo>
                    <a:pt x="793" y="3"/>
                  </a:lnTo>
                  <a:lnTo>
                    <a:pt x="793" y="3"/>
                  </a:lnTo>
                  <a:lnTo>
                    <a:pt x="787" y="2"/>
                  </a:lnTo>
                  <a:lnTo>
                    <a:pt x="783" y="2"/>
                  </a:lnTo>
                  <a:lnTo>
                    <a:pt x="779" y="2"/>
                  </a:lnTo>
                  <a:lnTo>
                    <a:pt x="774" y="0"/>
                  </a:lnTo>
                  <a:lnTo>
                    <a:pt x="774" y="0"/>
                  </a:lnTo>
                  <a:lnTo>
                    <a:pt x="769" y="0"/>
                  </a:lnTo>
                  <a:lnTo>
                    <a:pt x="762" y="0"/>
                  </a:lnTo>
                  <a:lnTo>
                    <a:pt x="752" y="3"/>
                  </a:lnTo>
                  <a:lnTo>
                    <a:pt x="752" y="3"/>
                  </a:lnTo>
                  <a:lnTo>
                    <a:pt x="743" y="3"/>
                  </a:lnTo>
                  <a:lnTo>
                    <a:pt x="736" y="5"/>
                  </a:lnTo>
                  <a:lnTo>
                    <a:pt x="733" y="6"/>
                  </a:lnTo>
                  <a:lnTo>
                    <a:pt x="730" y="9"/>
                  </a:lnTo>
                  <a:lnTo>
                    <a:pt x="730" y="9"/>
                  </a:lnTo>
                  <a:lnTo>
                    <a:pt x="727" y="15"/>
                  </a:lnTo>
                  <a:lnTo>
                    <a:pt x="727" y="17"/>
                  </a:lnTo>
                  <a:lnTo>
                    <a:pt x="730" y="17"/>
                  </a:lnTo>
                  <a:lnTo>
                    <a:pt x="732" y="17"/>
                  </a:lnTo>
                  <a:lnTo>
                    <a:pt x="732" y="17"/>
                  </a:lnTo>
                  <a:lnTo>
                    <a:pt x="733" y="19"/>
                  </a:lnTo>
                  <a:lnTo>
                    <a:pt x="734" y="22"/>
                  </a:lnTo>
                  <a:lnTo>
                    <a:pt x="737" y="29"/>
                  </a:lnTo>
                  <a:lnTo>
                    <a:pt x="737" y="29"/>
                  </a:lnTo>
                  <a:lnTo>
                    <a:pt x="736" y="32"/>
                  </a:lnTo>
                  <a:lnTo>
                    <a:pt x="734" y="35"/>
                  </a:lnTo>
                  <a:lnTo>
                    <a:pt x="730" y="37"/>
                  </a:lnTo>
                  <a:lnTo>
                    <a:pt x="730" y="37"/>
                  </a:lnTo>
                  <a:lnTo>
                    <a:pt x="727" y="39"/>
                  </a:lnTo>
                  <a:lnTo>
                    <a:pt x="725" y="43"/>
                  </a:lnTo>
                  <a:lnTo>
                    <a:pt x="720" y="53"/>
                  </a:lnTo>
                  <a:lnTo>
                    <a:pt x="720" y="53"/>
                  </a:lnTo>
                  <a:lnTo>
                    <a:pt x="715" y="62"/>
                  </a:lnTo>
                  <a:lnTo>
                    <a:pt x="713" y="66"/>
                  </a:lnTo>
                  <a:lnTo>
                    <a:pt x="712" y="69"/>
                  </a:lnTo>
                  <a:lnTo>
                    <a:pt x="712" y="69"/>
                  </a:lnTo>
                  <a:lnTo>
                    <a:pt x="712" y="72"/>
                  </a:lnTo>
                  <a:lnTo>
                    <a:pt x="710" y="73"/>
                  </a:lnTo>
                  <a:lnTo>
                    <a:pt x="705" y="76"/>
                  </a:lnTo>
                  <a:lnTo>
                    <a:pt x="705" y="76"/>
                  </a:lnTo>
                  <a:lnTo>
                    <a:pt x="697" y="80"/>
                  </a:lnTo>
                  <a:lnTo>
                    <a:pt x="690" y="84"/>
                  </a:lnTo>
                  <a:lnTo>
                    <a:pt x="690" y="84"/>
                  </a:lnTo>
                  <a:lnTo>
                    <a:pt x="682" y="84"/>
                  </a:lnTo>
                  <a:lnTo>
                    <a:pt x="676" y="82"/>
                  </a:lnTo>
                  <a:lnTo>
                    <a:pt x="675" y="80"/>
                  </a:lnTo>
                  <a:lnTo>
                    <a:pt x="675" y="80"/>
                  </a:lnTo>
                  <a:lnTo>
                    <a:pt x="673" y="79"/>
                  </a:lnTo>
                  <a:lnTo>
                    <a:pt x="670" y="77"/>
                  </a:lnTo>
                  <a:lnTo>
                    <a:pt x="658" y="103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3" y="113"/>
                  </a:lnTo>
                  <a:lnTo>
                    <a:pt x="652" y="116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9" y="123"/>
                  </a:lnTo>
                  <a:lnTo>
                    <a:pt x="662" y="123"/>
                  </a:lnTo>
                  <a:lnTo>
                    <a:pt x="665" y="121"/>
                  </a:lnTo>
                  <a:lnTo>
                    <a:pt x="670" y="120"/>
                  </a:lnTo>
                  <a:lnTo>
                    <a:pt x="670" y="120"/>
                  </a:lnTo>
                  <a:lnTo>
                    <a:pt x="678" y="121"/>
                  </a:lnTo>
                  <a:lnTo>
                    <a:pt x="682" y="124"/>
                  </a:lnTo>
                  <a:lnTo>
                    <a:pt x="685" y="124"/>
                  </a:lnTo>
                  <a:lnTo>
                    <a:pt x="686" y="124"/>
                  </a:lnTo>
                  <a:lnTo>
                    <a:pt x="686" y="123"/>
                  </a:lnTo>
                  <a:lnTo>
                    <a:pt x="686" y="123"/>
                  </a:lnTo>
                  <a:lnTo>
                    <a:pt x="689" y="118"/>
                  </a:lnTo>
                  <a:lnTo>
                    <a:pt x="693" y="117"/>
                  </a:lnTo>
                  <a:lnTo>
                    <a:pt x="697" y="117"/>
                  </a:lnTo>
                  <a:lnTo>
                    <a:pt x="702" y="120"/>
                  </a:lnTo>
                  <a:lnTo>
                    <a:pt x="702" y="120"/>
                  </a:lnTo>
                  <a:lnTo>
                    <a:pt x="707" y="126"/>
                  </a:lnTo>
                  <a:lnTo>
                    <a:pt x="715" y="131"/>
                  </a:lnTo>
                  <a:lnTo>
                    <a:pt x="720" y="137"/>
                  </a:lnTo>
                  <a:lnTo>
                    <a:pt x="722" y="140"/>
                  </a:lnTo>
                  <a:lnTo>
                    <a:pt x="723" y="143"/>
                  </a:lnTo>
                  <a:lnTo>
                    <a:pt x="723" y="143"/>
                  </a:lnTo>
                  <a:lnTo>
                    <a:pt x="722" y="144"/>
                  </a:lnTo>
                  <a:lnTo>
                    <a:pt x="720" y="146"/>
                  </a:lnTo>
                  <a:lnTo>
                    <a:pt x="716" y="146"/>
                  </a:lnTo>
                  <a:lnTo>
                    <a:pt x="712" y="146"/>
                  </a:lnTo>
                  <a:lnTo>
                    <a:pt x="706" y="144"/>
                  </a:lnTo>
                  <a:lnTo>
                    <a:pt x="706" y="144"/>
                  </a:lnTo>
                  <a:lnTo>
                    <a:pt x="702" y="144"/>
                  </a:lnTo>
                  <a:lnTo>
                    <a:pt x="696" y="146"/>
                  </a:lnTo>
                  <a:lnTo>
                    <a:pt x="690" y="147"/>
                  </a:lnTo>
                  <a:lnTo>
                    <a:pt x="686" y="148"/>
                  </a:lnTo>
                  <a:lnTo>
                    <a:pt x="686" y="148"/>
                  </a:lnTo>
                  <a:lnTo>
                    <a:pt x="680" y="148"/>
                  </a:lnTo>
                  <a:lnTo>
                    <a:pt x="676" y="150"/>
                  </a:lnTo>
                  <a:lnTo>
                    <a:pt x="670" y="153"/>
                  </a:lnTo>
                  <a:lnTo>
                    <a:pt x="666" y="157"/>
                  </a:lnTo>
                  <a:lnTo>
                    <a:pt x="666" y="157"/>
                  </a:lnTo>
                  <a:lnTo>
                    <a:pt x="662" y="161"/>
                  </a:lnTo>
                  <a:lnTo>
                    <a:pt x="661" y="165"/>
                  </a:lnTo>
                  <a:lnTo>
                    <a:pt x="656" y="168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41" y="171"/>
                  </a:lnTo>
                  <a:lnTo>
                    <a:pt x="635" y="174"/>
                  </a:lnTo>
                  <a:lnTo>
                    <a:pt x="628" y="177"/>
                  </a:lnTo>
                  <a:lnTo>
                    <a:pt x="628" y="177"/>
                  </a:lnTo>
                  <a:lnTo>
                    <a:pt x="619" y="181"/>
                  </a:lnTo>
                  <a:lnTo>
                    <a:pt x="612" y="183"/>
                  </a:lnTo>
                  <a:lnTo>
                    <a:pt x="606" y="181"/>
                  </a:lnTo>
                  <a:lnTo>
                    <a:pt x="602" y="180"/>
                  </a:lnTo>
                  <a:lnTo>
                    <a:pt x="602" y="180"/>
                  </a:lnTo>
                  <a:lnTo>
                    <a:pt x="598" y="178"/>
                  </a:lnTo>
                  <a:lnTo>
                    <a:pt x="594" y="178"/>
                  </a:lnTo>
                  <a:lnTo>
                    <a:pt x="589" y="180"/>
                  </a:lnTo>
                  <a:lnTo>
                    <a:pt x="587" y="184"/>
                  </a:lnTo>
                  <a:lnTo>
                    <a:pt x="587" y="184"/>
                  </a:lnTo>
                  <a:lnTo>
                    <a:pt x="585" y="185"/>
                  </a:lnTo>
                  <a:lnTo>
                    <a:pt x="585" y="188"/>
                  </a:lnTo>
                  <a:lnTo>
                    <a:pt x="588" y="192"/>
                  </a:lnTo>
                  <a:lnTo>
                    <a:pt x="589" y="197"/>
                  </a:lnTo>
                  <a:lnTo>
                    <a:pt x="591" y="202"/>
                  </a:lnTo>
                  <a:lnTo>
                    <a:pt x="591" y="202"/>
                  </a:lnTo>
                  <a:lnTo>
                    <a:pt x="589" y="205"/>
                  </a:lnTo>
                  <a:lnTo>
                    <a:pt x="588" y="207"/>
                  </a:lnTo>
                  <a:lnTo>
                    <a:pt x="584" y="210"/>
                  </a:lnTo>
                  <a:lnTo>
                    <a:pt x="577" y="212"/>
                  </a:lnTo>
                  <a:lnTo>
                    <a:pt x="571" y="218"/>
                  </a:lnTo>
                  <a:lnTo>
                    <a:pt x="571" y="218"/>
                  </a:lnTo>
                  <a:lnTo>
                    <a:pt x="564" y="224"/>
                  </a:lnTo>
                  <a:lnTo>
                    <a:pt x="557" y="228"/>
                  </a:lnTo>
                  <a:lnTo>
                    <a:pt x="548" y="229"/>
                  </a:lnTo>
                  <a:lnTo>
                    <a:pt x="542" y="229"/>
                  </a:lnTo>
                  <a:lnTo>
                    <a:pt x="542" y="229"/>
                  </a:lnTo>
                  <a:lnTo>
                    <a:pt x="527" y="228"/>
                  </a:lnTo>
                  <a:lnTo>
                    <a:pt x="515" y="228"/>
                  </a:lnTo>
                  <a:lnTo>
                    <a:pt x="511" y="229"/>
                  </a:lnTo>
                  <a:lnTo>
                    <a:pt x="505" y="231"/>
                  </a:lnTo>
                  <a:lnTo>
                    <a:pt x="505" y="231"/>
                  </a:lnTo>
                  <a:lnTo>
                    <a:pt x="497" y="237"/>
                  </a:lnTo>
                  <a:lnTo>
                    <a:pt x="488" y="241"/>
                  </a:lnTo>
                  <a:lnTo>
                    <a:pt x="483" y="245"/>
                  </a:lnTo>
                  <a:lnTo>
                    <a:pt x="478" y="245"/>
                  </a:lnTo>
                  <a:lnTo>
                    <a:pt x="478" y="245"/>
                  </a:lnTo>
                  <a:lnTo>
                    <a:pt x="474" y="244"/>
                  </a:lnTo>
                  <a:lnTo>
                    <a:pt x="473" y="242"/>
                  </a:lnTo>
                  <a:lnTo>
                    <a:pt x="470" y="239"/>
                  </a:lnTo>
                  <a:lnTo>
                    <a:pt x="466" y="239"/>
                  </a:lnTo>
                  <a:lnTo>
                    <a:pt x="466" y="239"/>
                  </a:lnTo>
                  <a:lnTo>
                    <a:pt x="460" y="239"/>
                  </a:lnTo>
                  <a:lnTo>
                    <a:pt x="457" y="239"/>
                  </a:lnTo>
                  <a:lnTo>
                    <a:pt x="449" y="235"/>
                  </a:lnTo>
                  <a:lnTo>
                    <a:pt x="449" y="235"/>
                  </a:lnTo>
                  <a:lnTo>
                    <a:pt x="446" y="234"/>
                  </a:lnTo>
                  <a:lnTo>
                    <a:pt x="441" y="234"/>
                  </a:lnTo>
                  <a:lnTo>
                    <a:pt x="437" y="234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4" y="228"/>
                  </a:lnTo>
                  <a:lnTo>
                    <a:pt x="416" y="227"/>
                  </a:lnTo>
                  <a:lnTo>
                    <a:pt x="403" y="225"/>
                  </a:lnTo>
                  <a:lnTo>
                    <a:pt x="403" y="225"/>
                  </a:lnTo>
                  <a:lnTo>
                    <a:pt x="385" y="224"/>
                  </a:lnTo>
                  <a:lnTo>
                    <a:pt x="365" y="224"/>
                  </a:lnTo>
                  <a:lnTo>
                    <a:pt x="365" y="224"/>
                  </a:lnTo>
                  <a:lnTo>
                    <a:pt x="352" y="224"/>
                  </a:lnTo>
                  <a:lnTo>
                    <a:pt x="346" y="224"/>
                  </a:lnTo>
                  <a:lnTo>
                    <a:pt x="345" y="222"/>
                  </a:lnTo>
                  <a:lnTo>
                    <a:pt x="343" y="222"/>
                  </a:lnTo>
                  <a:lnTo>
                    <a:pt x="343" y="222"/>
                  </a:lnTo>
                  <a:lnTo>
                    <a:pt x="342" y="218"/>
                  </a:lnTo>
                  <a:lnTo>
                    <a:pt x="339" y="215"/>
                  </a:lnTo>
                  <a:lnTo>
                    <a:pt x="336" y="211"/>
                  </a:lnTo>
                  <a:lnTo>
                    <a:pt x="335" y="205"/>
                  </a:lnTo>
                  <a:lnTo>
                    <a:pt x="335" y="205"/>
                  </a:lnTo>
                  <a:lnTo>
                    <a:pt x="332" y="200"/>
                  </a:lnTo>
                  <a:lnTo>
                    <a:pt x="329" y="195"/>
                  </a:lnTo>
                  <a:lnTo>
                    <a:pt x="326" y="192"/>
                  </a:lnTo>
                  <a:lnTo>
                    <a:pt x="322" y="192"/>
                  </a:lnTo>
                  <a:lnTo>
                    <a:pt x="322" y="192"/>
                  </a:lnTo>
                  <a:lnTo>
                    <a:pt x="319" y="190"/>
                  </a:lnTo>
                  <a:lnTo>
                    <a:pt x="316" y="188"/>
                  </a:lnTo>
                  <a:lnTo>
                    <a:pt x="315" y="185"/>
                  </a:lnTo>
                  <a:lnTo>
                    <a:pt x="312" y="184"/>
                  </a:lnTo>
                  <a:lnTo>
                    <a:pt x="312" y="184"/>
                  </a:lnTo>
                  <a:lnTo>
                    <a:pt x="309" y="184"/>
                  </a:lnTo>
                  <a:lnTo>
                    <a:pt x="308" y="181"/>
                  </a:lnTo>
                  <a:lnTo>
                    <a:pt x="303" y="178"/>
                  </a:lnTo>
                  <a:lnTo>
                    <a:pt x="299" y="177"/>
                  </a:lnTo>
                  <a:lnTo>
                    <a:pt x="299" y="177"/>
                  </a:lnTo>
                  <a:lnTo>
                    <a:pt x="292" y="177"/>
                  </a:lnTo>
                  <a:lnTo>
                    <a:pt x="281" y="175"/>
                  </a:lnTo>
                  <a:lnTo>
                    <a:pt x="269" y="173"/>
                  </a:lnTo>
                  <a:lnTo>
                    <a:pt x="265" y="171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5"/>
                  </a:lnTo>
                  <a:lnTo>
                    <a:pt x="264" y="163"/>
                  </a:lnTo>
                  <a:lnTo>
                    <a:pt x="266" y="158"/>
                  </a:lnTo>
                  <a:lnTo>
                    <a:pt x="266" y="155"/>
                  </a:lnTo>
                  <a:lnTo>
                    <a:pt x="266" y="155"/>
                  </a:lnTo>
                  <a:lnTo>
                    <a:pt x="269" y="146"/>
                  </a:lnTo>
                  <a:lnTo>
                    <a:pt x="269" y="141"/>
                  </a:lnTo>
                  <a:lnTo>
                    <a:pt x="268" y="140"/>
                  </a:lnTo>
                  <a:lnTo>
                    <a:pt x="268" y="140"/>
                  </a:lnTo>
                  <a:lnTo>
                    <a:pt x="262" y="134"/>
                  </a:lnTo>
                  <a:lnTo>
                    <a:pt x="261" y="131"/>
                  </a:lnTo>
                  <a:lnTo>
                    <a:pt x="259" y="127"/>
                  </a:lnTo>
                  <a:lnTo>
                    <a:pt x="259" y="127"/>
                  </a:lnTo>
                  <a:lnTo>
                    <a:pt x="258" y="123"/>
                  </a:lnTo>
                  <a:lnTo>
                    <a:pt x="254" y="120"/>
                  </a:lnTo>
                  <a:lnTo>
                    <a:pt x="249" y="117"/>
                  </a:lnTo>
                  <a:lnTo>
                    <a:pt x="245" y="116"/>
                  </a:lnTo>
                  <a:lnTo>
                    <a:pt x="245" y="116"/>
                  </a:lnTo>
                  <a:lnTo>
                    <a:pt x="242" y="116"/>
                  </a:lnTo>
                  <a:lnTo>
                    <a:pt x="238" y="113"/>
                  </a:lnTo>
                  <a:lnTo>
                    <a:pt x="231" y="109"/>
                  </a:lnTo>
                  <a:lnTo>
                    <a:pt x="231" y="109"/>
                  </a:lnTo>
                  <a:lnTo>
                    <a:pt x="224" y="103"/>
                  </a:lnTo>
                  <a:lnTo>
                    <a:pt x="222" y="100"/>
                  </a:lnTo>
                  <a:lnTo>
                    <a:pt x="220" y="93"/>
                  </a:lnTo>
                  <a:lnTo>
                    <a:pt x="220" y="93"/>
                  </a:lnTo>
                  <a:lnTo>
                    <a:pt x="220" y="91"/>
                  </a:lnTo>
                  <a:lnTo>
                    <a:pt x="220" y="91"/>
                  </a:lnTo>
                  <a:lnTo>
                    <a:pt x="214" y="90"/>
                  </a:lnTo>
                  <a:lnTo>
                    <a:pt x="214" y="90"/>
                  </a:lnTo>
                  <a:lnTo>
                    <a:pt x="211" y="90"/>
                  </a:lnTo>
                  <a:lnTo>
                    <a:pt x="210" y="87"/>
                  </a:lnTo>
                  <a:lnTo>
                    <a:pt x="210" y="87"/>
                  </a:lnTo>
                  <a:lnTo>
                    <a:pt x="208" y="91"/>
                  </a:lnTo>
                  <a:lnTo>
                    <a:pt x="205" y="93"/>
                  </a:lnTo>
                  <a:lnTo>
                    <a:pt x="204" y="96"/>
                  </a:lnTo>
                  <a:lnTo>
                    <a:pt x="204" y="99"/>
                  </a:lnTo>
                  <a:lnTo>
                    <a:pt x="204" y="99"/>
                  </a:lnTo>
                  <a:lnTo>
                    <a:pt x="202" y="101"/>
                  </a:lnTo>
                  <a:lnTo>
                    <a:pt x="202" y="104"/>
                  </a:lnTo>
                  <a:lnTo>
                    <a:pt x="200" y="106"/>
                  </a:lnTo>
                  <a:lnTo>
                    <a:pt x="197" y="107"/>
                  </a:lnTo>
                  <a:lnTo>
                    <a:pt x="197" y="107"/>
                  </a:lnTo>
                  <a:lnTo>
                    <a:pt x="192" y="107"/>
                  </a:lnTo>
                  <a:lnTo>
                    <a:pt x="190" y="110"/>
                  </a:lnTo>
                  <a:lnTo>
                    <a:pt x="187" y="114"/>
                  </a:lnTo>
                  <a:lnTo>
                    <a:pt x="185" y="120"/>
                  </a:lnTo>
                  <a:lnTo>
                    <a:pt x="185" y="120"/>
                  </a:lnTo>
                  <a:lnTo>
                    <a:pt x="187" y="124"/>
                  </a:lnTo>
                  <a:lnTo>
                    <a:pt x="188" y="127"/>
                  </a:lnTo>
                  <a:lnTo>
                    <a:pt x="188" y="130"/>
                  </a:lnTo>
                  <a:lnTo>
                    <a:pt x="188" y="133"/>
                  </a:lnTo>
                  <a:lnTo>
                    <a:pt x="188" y="133"/>
                  </a:lnTo>
                  <a:lnTo>
                    <a:pt x="185" y="134"/>
                  </a:lnTo>
                  <a:lnTo>
                    <a:pt x="181" y="137"/>
                  </a:lnTo>
                  <a:lnTo>
                    <a:pt x="177" y="138"/>
                  </a:lnTo>
                  <a:lnTo>
                    <a:pt x="173" y="137"/>
                  </a:lnTo>
                  <a:lnTo>
                    <a:pt x="173" y="137"/>
                  </a:lnTo>
                  <a:lnTo>
                    <a:pt x="167" y="137"/>
                  </a:lnTo>
                  <a:lnTo>
                    <a:pt x="158" y="137"/>
                  </a:lnTo>
                  <a:lnTo>
                    <a:pt x="158" y="137"/>
                  </a:lnTo>
                  <a:lnTo>
                    <a:pt x="154" y="136"/>
                  </a:lnTo>
                  <a:lnTo>
                    <a:pt x="151" y="133"/>
                  </a:lnTo>
                  <a:lnTo>
                    <a:pt x="150" y="133"/>
                  </a:lnTo>
                  <a:lnTo>
                    <a:pt x="147" y="137"/>
                  </a:lnTo>
                  <a:lnTo>
                    <a:pt x="147" y="137"/>
                  </a:lnTo>
                  <a:lnTo>
                    <a:pt x="141" y="154"/>
                  </a:lnTo>
                  <a:lnTo>
                    <a:pt x="138" y="163"/>
                  </a:lnTo>
                  <a:lnTo>
                    <a:pt x="137" y="165"/>
                  </a:lnTo>
                  <a:lnTo>
                    <a:pt x="138" y="167"/>
                  </a:lnTo>
                  <a:lnTo>
                    <a:pt x="138" y="167"/>
                  </a:lnTo>
                  <a:lnTo>
                    <a:pt x="140" y="170"/>
                  </a:lnTo>
                  <a:lnTo>
                    <a:pt x="140" y="171"/>
                  </a:lnTo>
                  <a:lnTo>
                    <a:pt x="140" y="174"/>
                  </a:lnTo>
                  <a:lnTo>
                    <a:pt x="138" y="174"/>
                  </a:lnTo>
                  <a:lnTo>
                    <a:pt x="138" y="174"/>
                  </a:lnTo>
                  <a:lnTo>
                    <a:pt x="131" y="174"/>
                  </a:lnTo>
                  <a:lnTo>
                    <a:pt x="126" y="171"/>
                  </a:lnTo>
                  <a:lnTo>
                    <a:pt x="126" y="171"/>
                  </a:lnTo>
                  <a:lnTo>
                    <a:pt x="124" y="171"/>
                  </a:lnTo>
                  <a:lnTo>
                    <a:pt x="120" y="173"/>
                  </a:lnTo>
                  <a:lnTo>
                    <a:pt x="116" y="174"/>
                  </a:lnTo>
                  <a:lnTo>
                    <a:pt x="111" y="174"/>
                  </a:lnTo>
                  <a:lnTo>
                    <a:pt x="111" y="174"/>
                  </a:lnTo>
                  <a:lnTo>
                    <a:pt x="104" y="177"/>
                  </a:lnTo>
                  <a:lnTo>
                    <a:pt x="101" y="180"/>
                  </a:lnTo>
                  <a:lnTo>
                    <a:pt x="101" y="180"/>
                  </a:lnTo>
                  <a:lnTo>
                    <a:pt x="101" y="181"/>
                  </a:lnTo>
                  <a:lnTo>
                    <a:pt x="101" y="181"/>
                  </a:lnTo>
                  <a:lnTo>
                    <a:pt x="104" y="184"/>
                  </a:lnTo>
                  <a:lnTo>
                    <a:pt x="106" y="187"/>
                  </a:lnTo>
                  <a:lnTo>
                    <a:pt x="106" y="195"/>
                  </a:lnTo>
                  <a:lnTo>
                    <a:pt x="106" y="195"/>
                  </a:lnTo>
                  <a:lnTo>
                    <a:pt x="107" y="198"/>
                  </a:lnTo>
                  <a:lnTo>
                    <a:pt x="109" y="204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0" y="215"/>
                  </a:lnTo>
                  <a:lnTo>
                    <a:pt x="107" y="218"/>
                  </a:lnTo>
                  <a:lnTo>
                    <a:pt x="104" y="221"/>
                  </a:lnTo>
                  <a:lnTo>
                    <a:pt x="103" y="225"/>
                  </a:lnTo>
                  <a:lnTo>
                    <a:pt x="103" y="225"/>
                  </a:lnTo>
                  <a:lnTo>
                    <a:pt x="104" y="231"/>
                  </a:lnTo>
                  <a:lnTo>
                    <a:pt x="103" y="234"/>
                  </a:lnTo>
                  <a:lnTo>
                    <a:pt x="103" y="235"/>
                  </a:lnTo>
                  <a:lnTo>
                    <a:pt x="103" y="235"/>
                  </a:lnTo>
                  <a:lnTo>
                    <a:pt x="96" y="238"/>
                  </a:lnTo>
                  <a:lnTo>
                    <a:pt x="89" y="242"/>
                  </a:lnTo>
                  <a:lnTo>
                    <a:pt x="89" y="242"/>
                  </a:lnTo>
                  <a:lnTo>
                    <a:pt x="82" y="245"/>
                  </a:lnTo>
                  <a:lnTo>
                    <a:pt x="77" y="247"/>
                  </a:lnTo>
                  <a:lnTo>
                    <a:pt x="76" y="249"/>
                  </a:lnTo>
                  <a:lnTo>
                    <a:pt x="76" y="249"/>
                  </a:lnTo>
                  <a:lnTo>
                    <a:pt x="74" y="252"/>
                  </a:lnTo>
                  <a:lnTo>
                    <a:pt x="72" y="255"/>
                  </a:lnTo>
                  <a:lnTo>
                    <a:pt x="67" y="256"/>
                  </a:lnTo>
                  <a:lnTo>
                    <a:pt x="63" y="256"/>
                  </a:lnTo>
                  <a:lnTo>
                    <a:pt x="63" y="256"/>
                  </a:lnTo>
                  <a:lnTo>
                    <a:pt x="54" y="255"/>
                  </a:lnTo>
                  <a:lnTo>
                    <a:pt x="52" y="256"/>
                  </a:lnTo>
                  <a:lnTo>
                    <a:pt x="49" y="261"/>
                  </a:lnTo>
                  <a:lnTo>
                    <a:pt x="49" y="261"/>
                  </a:lnTo>
                  <a:lnTo>
                    <a:pt x="45" y="264"/>
                  </a:lnTo>
                  <a:lnTo>
                    <a:pt x="43" y="265"/>
                  </a:lnTo>
                  <a:lnTo>
                    <a:pt x="39" y="266"/>
                  </a:lnTo>
                  <a:lnTo>
                    <a:pt x="39" y="266"/>
                  </a:lnTo>
                  <a:lnTo>
                    <a:pt x="36" y="268"/>
                  </a:lnTo>
                  <a:lnTo>
                    <a:pt x="33" y="266"/>
                  </a:lnTo>
                  <a:lnTo>
                    <a:pt x="29" y="264"/>
                  </a:lnTo>
                  <a:lnTo>
                    <a:pt x="29" y="264"/>
                  </a:lnTo>
                  <a:lnTo>
                    <a:pt x="26" y="264"/>
                  </a:lnTo>
                  <a:lnTo>
                    <a:pt x="23" y="265"/>
                  </a:lnTo>
                  <a:lnTo>
                    <a:pt x="19" y="266"/>
                  </a:lnTo>
                  <a:lnTo>
                    <a:pt x="19" y="266"/>
                  </a:lnTo>
                  <a:lnTo>
                    <a:pt x="17" y="268"/>
                  </a:lnTo>
                  <a:lnTo>
                    <a:pt x="15" y="269"/>
                  </a:lnTo>
                  <a:lnTo>
                    <a:pt x="13" y="271"/>
                  </a:lnTo>
                  <a:lnTo>
                    <a:pt x="10" y="272"/>
                  </a:lnTo>
                  <a:lnTo>
                    <a:pt x="10" y="272"/>
                  </a:lnTo>
                  <a:lnTo>
                    <a:pt x="5" y="274"/>
                  </a:lnTo>
                  <a:lnTo>
                    <a:pt x="3" y="275"/>
                  </a:lnTo>
                  <a:lnTo>
                    <a:pt x="3" y="276"/>
                  </a:lnTo>
                  <a:lnTo>
                    <a:pt x="3" y="276"/>
                  </a:lnTo>
                  <a:lnTo>
                    <a:pt x="2" y="281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3" y="299"/>
                  </a:lnTo>
                  <a:lnTo>
                    <a:pt x="3" y="299"/>
                  </a:lnTo>
                  <a:lnTo>
                    <a:pt x="10" y="302"/>
                  </a:lnTo>
                  <a:lnTo>
                    <a:pt x="16" y="305"/>
                  </a:lnTo>
                  <a:lnTo>
                    <a:pt x="17" y="306"/>
                  </a:lnTo>
                  <a:lnTo>
                    <a:pt x="19" y="309"/>
                  </a:lnTo>
                  <a:lnTo>
                    <a:pt x="19" y="309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32" y="338"/>
                  </a:lnTo>
                  <a:lnTo>
                    <a:pt x="35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7" y="348"/>
                  </a:lnTo>
                  <a:lnTo>
                    <a:pt x="40" y="350"/>
                  </a:lnTo>
                  <a:lnTo>
                    <a:pt x="45" y="355"/>
                  </a:lnTo>
                  <a:lnTo>
                    <a:pt x="45" y="355"/>
                  </a:lnTo>
                  <a:lnTo>
                    <a:pt x="57" y="360"/>
                  </a:lnTo>
                  <a:lnTo>
                    <a:pt x="57" y="360"/>
                  </a:lnTo>
                  <a:lnTo>
                    <a:pt x="57" y="359"/>
                  </a:lnTo>
                  <a:lnTo>
                    <a:pt x="64" y="359"/>
                  </a:lnTo>
                  <a:lnTo>
                    <a:pt x="64" y="359"/>
                  </a:lnTo>
                  <a:lnTo>
                    <a:pt x="67" y="362"/>
                  </a:lnTo>
                  <a:lnTo>
                    <a:pt x="67" y="362"/>
                  </a:lnTo>
                  <a:lnTo>
                    <a:pt x="70" y="357"/>
                  </a:lnTo>
                  <a:lnTo>
                    <a:pt x="74" y="355"/>
                  </a:lnTo>
                  <a:lnTo>
                    <a:pt x="80" y="352"/>
                  </a:lnTo>
                  <a:lnTo>
                    <a:pt x="86" y="352"/>
                  </a:lnTo>
                  <a:lnTo>
                    <a:pt x="86" y="352"/>
                  </a:lnTo>
                  <a:lnTo>
                    <a:pt x="91" y="353"/>
                  </a:lnTo>
                  <a:lnTo>
                    <a:pt x="97" y="357"/>
                  </a:lnTo>
                  <a:lnTo>
                    <a:pt x="103" y="363"/>
                  </a:lnTo>
                  <a:lnTo>
                    <a:pt x="104" y="365"/>
                  </a:lnTo>
                  <a:lnTo>
                    <a:pt x="104" y="366"/>
                  </a:lnTo>
                  <a:lnTo>
                    <a:pt x="104" y="366"/>
                  </a:lnTo>
                  <a:lnTo>
                    <a:pt x="97" y="377"/>
                  </a:lnTo>
                  <a:lnTo>
                    <a:pt x="93" y="383"/>
                  </a:lnTo>
                  <a:lnTo>
                    <a:pt x="89" y="386"/>
                  </a:lnTo>
                  <a:lnTo>
                    <a:pt x="89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0" y="392"/>
                  </a:lnTo>
                  <a:lnTo>
                    <a:pt x="80" y="392"/>
                  </a:lnTo>
                  <a:lnTo>
                    <a:pt x="82" y="394"/>
                  </a:lnTo>
                  <a:lnTo>
                    <a:pt x="83" y="399"/>
                  </a:lnTo>
                  <a:lnTo>
                    <a:pt x="89" y="406"/>
                  </a:lnTo>
                  <a:lnTo>
                    <a:pt x="89" y="406"/>
                  </a:lnTo>
                  <a:lnTo>
                    <a:pt x="90" y="409"/>
                  </a:lnTo>
                  <a:lnTo>
                    <a:pt x="90" y="410"/>
                  </a:lnTo>
                  <a:lnTo>
                    <a:pt x="87" y="413"/>
                  </a:lnTo>
                  <a:lnTo>
                    <a:pt x="83" y="413"/>
                  </a:lnTo>
                  <a:lnTo>
                    <a:pt x="80" y="412"/>
                  </a:lnTo>
                  <a:lnTo>
                    <a:pt x="80" y="412"/>
                  </a:lnTo>
                  <a:lnTo>
                    <a:pt x="77" y="412"/>
                  </a:lnTo>
                  <a:lnTo>
                    <a:pt x="74" y="413"/>
                  </a:lnTo>
                  <a:lnTo>
                    <a:pt x="74" y="416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7" y="422"/>
                  </a:lnTo>
                  <a:lnTo>
                    <a:pt x="77" y="426"/>
                  </a:lnTo>
                  <a:lnTo>
                    <a:pt x="79" y="430"/>
                  </a:lnTo>
                  <a:lnTo>
                    <a:pt x="82" y="431"/>
                  </a:lnTo>
                  <a:lnTo>
                    <a:pt x="82" y="431"/>
                  </a:lnTo>
                  <a:lnTo>
                    <a:pt x="84" y="433"/>
                  </a:lnTo>
                  <a:lnTo>
                    <a:pt x="87" y="437"/>
                  </a:lnTo>
                  <a:lnTo>
                    <a:pt x="91" y="440"/>
                  </a:lnTo>
                  <a:lnTo>
                    <a:pt x="94" y="441"/>
                  </a:lnTo>
                  <a:lnTo>
                    <a:pt x="94" y="441"/>
                  </a:lnTo>
                  <a:lnTo>
                    <a:pt x="99" y="443"/>
                  </a:lnTo>
                  <a:lnTo>
                    <a:pt x="101" y="446"/>
                  </a:lnTo>
                  <a:lnTo>
                    <a:pt x="104" y="449"/>
                  </a:lnTo>
                  <a:lnTo>
                    <a:pt x="104" y="449"/>
                  </a:lnTo>
                  <a:lnTo>
                    <a:pt x="107" y="451"/>
                  </a:lnTo>
                  <a:lnTo>
                    <a:pt x="110" y="454"/>
                  </a:lnTo>
                  <a:lnTo>
                    <a:pt x="111" y="456"/>
                  </a:lnTo>
                  <a:lnTo>
                    <a:pt x="111" y="456"/>
                  </a:lnTo>
                  <a:lnTo>
                    <a:pt x="111" y="457"/>
                  </a:lnTo>
                  <a:lnTo>
                    <a:pt x="111" y="457"/>
                  </a:lnTo>
                  <a:lnTo>
                    <a:pt x="117" y="456"/>
                  </a:lnTo>
                  <a:lnTo>
                    <a:pt x="120" y="456"/>
                  </a:lnTo>
                  <a:lnTo>
                    <a:pt x="121" y="454"/>
                  </a:lnTo>
                  <a:lnTo>
                    <a:pt x="121" y="454"/>
                  </a:lnTo>
                  <a:lnTo>
                    <a:pt x="123" y="453"/>
                  </a:lnTo>
                  <a:lnTo>
                    <a:pt x="126" y="453"/>
                  </a:lnTo>
                  <a:lnTo>
                    <a:pt x="130" y="454"/>
                  </a:lnTo>
                  <a:lnTo>
                    <a:pt x="134" y="457"/>
                  </a:lnTo>
                  <a:lnTo>
                    <a:pt x="134" y="457"/>
                  </a:lnTo>
                  <a:lnTo>
                    <a:pt x="148" y="468"/>
                  </a:lnTo>
                  <a:lnTo>
                    <a:pt x="167" y="480"/>
                  </a:lnTo>
                  <a:lnTo>
                    <a:pt x="167" y="480"/>
                  </a:lnTo>
                  <a:lnTo>
                    <a:pt x="174" y="486"/>
                  </a:lnTo>
                  <a:lnTo>
                    <a:pt x="183" y="488"/>
                  </a:lnTo>
                  <a:lnTo>
                    <a:pt x="191" y="491"/>
                  </a:lnTo>
                  <a:lnTo>
                    <a:pt x="197" y="493"/>
                  </a:lnTo>
                  <a:lnTo>
                    <a:pt x="197" y="493"/>
                  </a:lnTo>
                  <a:lnTo>
                    <a:pt x="202" y="494"/>
                  </a:lnTo>
                  <a:lnTo>
                    <a:pt x="207" y="495"/>
                  </a:lnTo>
                  <a:lnTo>
                    <a:pt x="212" y="497"/>
                  </a:lnTo>
                  <a:lnTo>
                    <a:pt x="218" y="497"/>
                  </a:lnTo>
                  <a:lnTo>
                    <a:pt x="218" y="497"/>
                  </a:lnTo>
                  <a:lnTo>
                    <a:pt x="222" y="497"/>
                  </a:lnTo>
                  <a:lnTo>
                    <a:pt x="222" y="497"/>
                  </a:lnTo>
                  <a:lnTo>
                    <a:pt x="224" y="495"/>
                  </a:lnTo>
                  <a:lnTo>
                    <a:pt x="227" y="493"/>
                  </a:lnTo>
                  <a:lnTo>
                    <a:pt x="227" y="493"/>
                  </a:lnTo>
                  <a:lnTo>
                    <a:pt x="229" y="491"/>
                  </a:lnTo>
                  <a:lnTo>
                    <a:pt x="231" y="494"/>
                  </a:lnTo>
                  <a:lnTo>
                    <a:pt x="232" y="497"/>
                  </a:lnTo>
                  <a:lnTo>
                    <a:pt x="232" y="501"/>
                  </a:lnTo>
                  <a:lnTo>
                    <a:pt x="232" y="501"/>
                  </a:lnTo>
                  <a:lnTo>
                    <a:pt x="232" y="505"/>
                  </a:lnTo>
                  <a:lnTo>
                    <a:pt x="234" y="508"/>
                  </a:lnTo>
                  <a:lnTo>
                    <a:pt x="234" y="508"/>
                  </a:lnTo>
                  <a:lnTo>
                    <a:pt x="237" y="501"/>
                  </a:lnTo>
                  <a:lnTo>
                    <a:pt x="237" y="501"/>
                  </a:lnTo>
                  <a:lnTo>
                    <a:pt x="239" y="497"/>
                  </a:lnTo>
                  <a:lnTo>
                    <a:pt x="242" y="494"/>
                  </a:lnTo>
                  <a:lnTo>
                    <a:pt x="248" y="491"/>
                  </a:lnTo>
                  <a:lnTo>
                    <a:pt x="248" y="491"/>
                  </a:lnTo>
                  <a:lnTo>
                    <a:pt x="251" y="490"/>
                  </a:lnTo>
                  <a:lnTo>
                    <a:pt x="254" y="490"/>
                  </a:lnTo>
                  <a:lnTo>
                    <a:pt x="261" y="494"/>
                  </a:lnTo>
                  <a:lnTo>
                    <a:pt x="261" y="494"/>
                  </a:lnTo>
                  <a:lnTo>
                    <a:pt x="265" y="494"/>
                  </a:lnTo>
                  <a:lnTo>
                    <a:pt x="269" y="494"/>
                  </a:lnTo>
                  <a:lnTo>
                    <a:pt x="274" y="494"/>
                  </a:lnTo>
                  <a:lnTo>
                    <a:pt x="279" y="498"/>
                  </a:lnTo>
                  <a:lnTo>
                    <a:pt x="279" y="498"/>
                  </a:lnTo>
                  <a:lnTo>
                    <a:pt x="285" y="497"/>
                  </a:lnTo>
                  <a:lnTo>
                    <a:pt x="285" y="497"/>
                  </a:lnTo>
                  <a:lnTo>
                    <a:pt x="289" y="494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296" y="486"/>
                  </a:lnTo>
                  <a:lnTo>
                    <a:pt x="298" y="484"/>
                  </a:lnTo>
                  <a:lnTo>
                    <a:pt x="299" y="484"/>
                  </a:lnTo>
                  <a:lnTo>
                    <a:pt x="299" y="484"/>
                  </a:lnTo>
                  <a:lnTo>
                    <a:pt x="302" y="483"/>
                  </a:lnTo>
                  <a:lnTo>
                    <a:pt x="305" y="481"/>
                  </a:lnTo>
                  <a:lnTo>
                    <a:pt x="308" y="478"/>
                  </a:lnTo>
                  <a:lnTo>
                    <a:pt x="313" y="474"/>
                  </a:lnTo>
                  <a:lnTo>
                    <a:pt x="313" y="474"/>
                  </a:lnTo>
                  <a:lnTo>
                    <a:pt x="319" y="473"/>
                  </a:lnTo>
                  <a:lnTo>
                    <a:pt x="325" y="474"/>
                  </a:lnTo>
                  <a:lnTo>
                    <a:pt x="329" y="474"/>
                  </a:lnTo>
                  <a:lnTo>
                    <a:pt x="332" y="474"/>
                  </a:lnTo>
                  <a:lnTo>
                    <a:pt x="332" y="474"/>
                  </a:lnTo>
                  <a:lnTo>
                    <a:pt x="338" y="471"/>
                  </a:lnTo>
                  <a:lnTo>
                    <a:pt x="339" y="471"/>
                  </a:lnTo>
                  <a:lnTo>
                    <a:pt x="340" y="473"/>
                  </a:lnTo>
                  <a:lnTo>
                    <a:pt x="340" y="473"/>
                  </a:lnTo>
                  <a:lnTo>
                    <a:pt x="342" y="476"/>
                  </a:lnTo>
                  <a:lnTo>
                    <a:pt x="343" y="478"/>
                  </a:lnTo>
                  <a:lnTo>
                    <a:pt x="346" y="484"/>
                  </a:lnTo>
                  <a:lnTo>
                    <a:pt x="346" y="484"/>
                  </a:lnTo>
                  <a:lnTo>
                    <a:pt x="349" y="486"/>
                  </a:lnTo>
                  <a:lnTo>
                    <a:pt x="352" y="487"/>
                  </a:lnTo>
                  <a:lnTo>
                    <a:pt x="356" y="488"/>
                  </a:lnTo>
                  <a:lnTo>
                    <a:pt x="356" y="488"/>
                  </a:lnTo>
                  <a:lnTo>
                    <a:pt x="359" y="487"/>
                  </a:lnTo>
                  <a:lnTo>
                    <a:pt x="359" y="487"/>
                  </a:lnTo>
                  <a:lnTo>
                    <a:pt x="362" y="486"/>
                  </a:lnTo>
                  <a:lnTo>
                    <a:pt x="366" y="487"/>
                  </a:lnTo>
                  <a:lnTo>
                    <a:pt x="369" y="488"/>
                  </a:lnTo>
                  <a:lnTo>
                    <a:pt x="369" y="491"/>
                  </a:lnTo>
                  <a:lnTo>
                    <a:pt x="369" y="491"/>
                  </a:lnTo>
                  <a:lnTo>
                    <a:pt x="370" y="497"/>
                  </a:lnTo>
                  <a:lnTo>
                    <a:pt x="372" y="500"/>
                  </a:lnTo>
                  <a:lnTo>
                    <a:pt x="373" y="500"/>
                  </a:lnTo>
                  <a:lnTo>
                    <a:pt x="373" y="500"/>
                  </a:lnTo>
                  <a:lnTo>
                    <a:pt x="375" y="500"/>
                  </a:lnTo>
                  <a:lnTo>
                    <a:pt x="377" y="501"/>
                  </a:lnTo>
                  <a:lnTo>
                    <a:pt x="379" y="504"/>
                  </a:lnTo>
                  <a:lnTo>
                    <a:pt x="379" y="508"/>
                  </a:lnTo>
                  <a:lnTo>
                    <a:pt x="379" y="508"/>
                  </a:lnTo>
                  <a:lnTo>
                    <a:pt x="380" y="520"/>
                  </a:lnTo>
                  <a:lnTo>
                    <a:pt x="379" y="527"/>
                  </a:lnTo>
                  <a:lnTo>
                    <a:pt x="376" y="531"/>
                  </a:lnTo>
                  <a:lnTo>
                    <a:pt x="376" y="531"/>
                  </a:lnTo>
                  <a:lnTo>
                    <a:pt x="370" y="538"/>
                  </a:lnTo>
                  <a:lnTo>
                    <a:pt x="366" y="544"/>
                  </a:lnTo>
                  <a:lnTo>
                    <a:pt x="363" y="550"/>
                  </a:lnTo>
                  <a:lnTo>
                    <a:pt x="362" y="554"/>
                  </a:lnTo>
                  <a:lnTo>
                    <a:pt x="362" y="554"/>
                  </a:lnTo>
                  <a:lnTo>
                    <a:pt x="363" y="557"/>
                  </a:lnTo>
                  <a:lnTo>
                    <a:pt x="362" y="561"/>
                  </a:lnTo>
                  <a:lnTo>
                    <a:pt x="363" y="562"/>
                  </a:lnTo>
                  <a:lnTo>
                    <a:pt x="365" y="562"/>
                  </a:lnTo>
                  <a:lnTo>
                    <a:pt x="365" y="562"/>
                  </a:lnTo>
                  <a:lnTo>
                    <a:pt x="370" y="561"/>
                  </a:lnTo>
                  <a:lnTo>
                    <a:pt x="375" y="561"/>
                  </a:lnTo>
                  <a:lnTo>
                    <a:pt x="379" y="562"/>
                  </a:lnTo>
                  <a:lnTo>
                    <a:pt x="380" y="564"/>
                  </a:lnTo>
                  <a:lnTo>
                    <a:pt x="380" y="565"/>
                  </a:lnTo>
                  <a:lnTo>
                    <a:pt x="380" y="565"/>
                  </a:lnTo>
                  <a:lnTo>
                    <a:pt x="379" y="568"/>
                  </a:lnTo>
                  <a:lnTo>
                    <a:pt x="380" y="572"/>
                  </a:lnTo>
                  <a:lnTo>
                    <a:pt x="382" y="577"/>
                  </a:lnTo>
                  <a:lnTo>
                    <a:pt x="385" y="578"/>
                  </a:lnTo>
                  <a:lnTo>
                    <a:pt x="385" y="578"/>
                  </a:lnTo>
                  <a:lnTo>
                    <a:pt x="387" y="578"/>
                  </a:lnTo>
                  <a:lnTo>
                    <a:pt x="390" y="579"/>
                  </a:lnTo>
                  <a:lnTo>
                    <a:pt x="392" y="582"/>
                  </a:lnTo>
                  <a:lnTo>
                    <a:pt x="390" y="585"/>
                  </a:lnTo>
                  <a:lnTo>
                    <a:pt x="390" y="585"/>
                  </a:lnTo>
                  <a:lnTo>
                    <a:pt x="389" y="592"/>
                  </a:lnTo>
                  <a:lnTo>
                    <a:pt x="389" y="595"/>
                  </a:lnTo>
                  <a:lnTo>
                    <a:pt x="390" y="595"/>
                  </a:lnTo>
                  <a:lnTo>
                    <a:pt x="390" y="595"/>
                  </a:lnTo>
                  <a:lnTo>
                    <a:pt x="397" y="596"/>
                  </a:lnTo>
                  <a:lnTo>
                    <a:pt x="399" y="598"/>
                  </a:lnTo>
                  <a:lnTo>
                    <a:pt x="400" y="599"/>
                  </a:lnTo>
                  <a:lnTo>
                    <a:pt x="400" y="599"/>
                  </a:lnTo>
                  <a:lnTo>
                    <a:pt x="400" y="604"/>
                  </a:lnTo>
                  <a:lnTo>
                    <a:pt x="402" y="605"/>
                  </a:lnTo>
                  <a:lnTo>
                    <a:pt x="404" y="606"/>
                  </a:lnTo>
                  <a:lnTo>
                    <a:pt x="410" y="605"/>
                  </a:lnTo>
                  <a:lnTo>
                    <a:pt x="410" y="605"/>
                  </a:lnTo>
                  <a:lnTo>
                    <a:pt x="414" y="604"/>
                  </a:lnTo>
                  <a:lnTo>
                    <a:pt x="416" y="604"/>
                  </a:lnTo>
                  <a:lnTo>
                    <a:pt x="417" y="604"/>
                  </a:lnTo>
                  <a:lnTo>
                    <a:pt x="417" y="604"/>
                  </a:lnTo>
                  <a:lnTo>
                    <a:pt x="419" y="605"/>
                  </a:lnTo>
                  <a:lnTo>
                    <a:pt x="420" y="606"/>
                  </a:lnTo>
                  <a:lnTo>
                    <a:pt x="422" y="609"/>
                  </a:lnTo>
                  <a:lnTo>
                    <a:pt x="424" y="611"/>
                  </a:lnTo>
                  <a:lnTo>
                    <a:pt x="424" y="611"/>
                  </a:lnTo>
                  <a:lnTo>
                    <a:pt x="426" y="611"/>
                  </a:lnTo>
                  <a:lnTo>
                    <a:pt x="427" y="611"/>
                  </a:lnTo>
                  <a:lnTo>
                    <a:pt x="427" y="606"/>
                  </a:lnTo>
                  <a:lnTo>
                    <a:pt x="427" y="602"/>
                  </a:lnTo>
                  <a:lnTo>
                    <a:pt x="426" y="599"/>
                  </a:lnTo>
                  <a:lnTo>
                    <a:pt x="426" y="599"/>
                  </a:lnTo>
                  <a:lnTo>
                    <a:pt x="424" y="596"/>
                  </a:lnTo>
                  <a:lnTo>
                    <a:pt x="426" y="594"/>
                  </a:lnTo>
                  <a:lnTo>
                    <a:pt x="426" y="591"/>
                  </a:lnTo>
                  <a:lnTo>
                    <a:pt x="427" y="591"/>
                  </a:lnTo>
                  <a:lnTo>
                    <a:pt x="427" y="591"/>
                  </a:lnTo>
                  <a:lnTo>
                    <a:pt x="430" y="591"/>
                  </a:lnTo>
                  <a:lnTo>
                    <a:pt x="433" y="591"/>
                  </a:lnTo>
                  <a:lnTo>
                    <a:pt x="436" y="589"/>
                  </a:lnTo>
                  <a:lnTo>
                    <a:pt x="439" y="587"/>
                  </a:lnTo>
                  <a:lnTo>
                    <a:pt x="439" y="587"/>
                  </a:lnTo>
                  <a:lnTo>
                    <a:pt x="440" y="585"/>
                  </a:lnTo>
                  <a:lnTo>
                    <a:pt x="441" y="585"/>
                  </a:lnTo>
                  <a:lnTo>
                    <a:pt x="444" y="587"/>
                  </a:lnTo>
                  <a:lnTo>
                    <a:pt x="449" y="587"/>
                  </a:lnTo>
                  <a:lnTo>
                    <a:pt x="450" y="587"/>
                  </a:lnTo>
                  <a:lnTo>
                    <a:pt x="450" y="585"/>
                  </a:lnTo>
                  <a:lnTo>
                    <a:pt x="450" y="585"/>
                  </a:lnTo>
                  <a:lnTo>
                    <a:pt x="451" y="584"/>
                  </a:lnTo>
                  <a:lnTo>
                    <a:pt x="453" y="584"/>
                  </a:lnTo>
                  <a:lnTo>
                    <a:pt x="457" y="585"/>
                  </a:lnTo>
                  <a:lnTo>
                    <a:pt x="460" y="587"/>
                  </a:lnTo>
                  <a:lnTo>
                    <a:pt x="464" y="585"/>
                  </a:lnTo>
                  <a:lnTo>
                    <a:pt x="464" y="585"/>
                  </a:lnTo>
                  <a:lnTo>
                    <a:pt x="468" y="584"/>
                  </a:lnTo>
                  <a:lnTo>
                    <a:pt x="471" y="585"/>
                  </a:lnTo>
                  <a:lnTo>
                    <a:pt x="473" y="585"/>
                  </a:lnTo>
                  <a:lnTo>
                    <a:pt x="476" y="584"/>
                  </a:lnTo>
                  <a:lnTo>
                    <a:pt x="476" y="584"/>
                  </a:lnTo>
                  <a:lnTo>
                    <a:pt x="478" y="579"/>
                  </a:lnTo>
                  <a:lnTo>
                    <a:pt x="481" y="577"/>
                  </a:lnTo>
                  <a:lnTo>
                    <a:pt x="486" y="575"/>
                  </a:lnTo>
                  <a:lnTo>
                    <a:pt x="488" y="575"/>
                  </a:lnTo>
                  <a:lnTo>
                    <a:pt x="488" y="575"/>
                  </a:lnTo>
                  <a:lnTo>
                    <a:pt x="491" y="579"/>
                  </a:lnTo>
                  <a:lnTo>
                    <a:pt x="495" y="581"/>
                  </a:lnTo>
                  <a:lnTo>
                    <a:pt x="501" y="582"/>
                  </a:lnTo>
                  <a:lnTo>
                    <a:pt x="501" y="582"/>
                  </a:lnTo>
                  <a:lnTo>
                    <a:pt x="507" y="584"/>
                  </a:lnTo>
                  <a:lnTo>
                    <a:pt x="507" y="587"/>
                  </a:lnTo>
                  <a:lnTo>
                    <a:pt x="505" y="592"/>
                  </a:lnTo>
                  <a:lnTo>
                    <a:pt x="505" y="592"/>
                  </a:lnTo>
                  <a:lnTo>
                    <a:pt x="507" y="595"/>
                  </a:lnTo>
                  <a:lnTo>
                    <a:pt x="513" y="599"/>
                  </a:lnTo>
                  <a:lnTo>
                    <a:pt x="517" y="602"/>
                  </a:lnTo>
                  <a:lnTo>
                    <a:pt x="521" y="604"/>
                  </a:lnTo>
                  <a:lnTo>
                    <a:pt x="521" y="604"/>
                  </a:lnTo>
                  <a:lnTo>
                    <a:pt x="525" y="606"/>
                  </a:lnTo>
                  <a:lnTo>
                    <a:pt x="525" y="606"/>
                  </a:lnTo>
                  <a:lnTo>
                    <a:pt x="528" y="606"/>
                  </a:lnTo>
                  <a:lnTo>
                    <a:pt x="531" y="606"/>
                  </a:lnTo>
                  <a:lnTo>
                    <a:pt x="532" y="605"/>
                  </a:lnTo>
                  <a:lnTo>
                    <a:pt x="535" y="604"/>
                  </a:lnTo>
                  <a:lnTo>
                    <a:pt x="535" y="604"/>
                  </a:lnTo>
                  <a:lnTo>
                    <a:pt x="537" y="602"/>
                  </a:lnTo>
                  <a:lnTo>
                    <a:pt x="538" y="601"/>
                  </a:lnTo>
                  <a:lnTo>
                    <a:pt x="541" y="602"/>
                  </a:lnTo>
                  <a:lnTo>
                    <a:pt x="544" y="604"/>
                  </a:lnTo>
                  <a:lnTo>
                    <a:pt x="544" y="604"/>
                  </a:lnTo>
                  <a:lnTo>
                    <a:pt x="545" y="606"/>
                  </a:lnTo>
                  <a:lnTo>
                    <a:pt x="547" y="606"/>
                  </a:lnTo>
                  <a:lnTo>
                    <a:pt x="550" y="606"/>
                  </a:lnTo>
                  <a:lnTo>
                    <a:pt x="552" y="604"/>
                  </a:lnTo>
                  <a:lnTo>
                    <a:pt x="552" y="604"/>
                  </a:lnTo>
                  <a:lnTo>
                    <a:pt x="554" y="604"/>
                  </a:lnTo>
                  <a:lnTo>
                    <a:pt x="555" y="604"/>
                  </a:lnTo>
                  <a:lnTo>
                    <a:pt x="558" y="605"/>
                  </a:lnTo>
                  <a:lnTo>
                    <a:pt x="558" y="608"/>
                  </a:lnTo>
                  <a:lnTo>
                    <a:pt x="557" y="611"/>
                  </a:lnTo>
                  <a:lnTo>
                    <a:pt x="557" y="611"/>
                  </a:lnTo>
                  <a:lnTo>
                    <a:pt x="555" y="614"/>
                  </a:lnTo>
                  <a:lnTo>
                    <a:pt x="555" y="616"/>
                  </a:lnTo>
                  <a:lnTo>
                    <a:pt x="558" y="621"/>
                  </a:lnTo>
                  <a:lnTo>
                    <a:pt x="561" y="625"/>
                  </a:lnTo>
                  <a:lnTo>
                    <a:pt x="561" y="625"/>
                  </a:lnTo>
                  <a:lnTo>
                    <a:pt x="564" y="626"/>
                  </a:lnTo>
                  <a:lnTo>
                    <a:pt x="565" y="625"/>
                  </a:lnTo>
                  <a:lnTo>
                    <a:pt x="565" y="622"/>
                  </a:lnTo>
                  <a:lnTo>
                    <a:pt x="565" y="618"/>
                  </a:lnTo>
                  <a:lnTo>
                    <a:pt x="565" y="618"/>
                  </a:lnTo>
                  <a:lnTo>
                    <a:pt x="565" y="615"/>
                  </a:lnTo>
                  <a:lnTo>
                    <a:pt x="569" y="612"/>
                  </a:lnTo>
                  <a:lnTo>
                    <a:pt x="578" y="608"/>
                  </a:lnTo>
                  <a:lnTo>
                    <a:pt x="588" y="605"/>
                  </a:lnTo>
                  <a:lnTo>
                    <a:pt x="588" y="605"/>
                  </a:lnTo>
                  <a:lnTo>
                    <a:pt x="598" y="599"/>
                  </a:lnTo>
                  <a:lnTo>
                    <a:pt x="608" y="594"/>
                  </a:lnTo>
                  <a:lnTo>
                    <a:pt x="615" y="589"/>
                  </a:lnTo>
                  <a:lnTo>
                    <a:pt x="619" y="587"/>
                  </a:lnTo>
                  <a:lnTo>
                    <a:pt x="619" y="587"/>
                  </a:lnTo>
                  <a:lnTo>
                    <a:pt x="621" y="585"/>
                  </a:lnTo>
                  <a:lnTo>
                    <a:pt x="625" y="587"/>
                  </a:lnTo>
                  <a:lnTo>
                    <a:pt x="629" y="588"/>
                  </a:lnTo>
                  <a:lnTo>
                    <a:pt x="632" y="588"/>
                  </a:lnTo>
                  <a:lnTo>
                    <a:pt x="635" y="587"/>
                  </a:lnTo>
                  <a:lnTo>
                    <a:pt x="635" y="587"/>
                  </a:lnTo>
                  <a:lnTo>
                    <a:pt x="641" y="584"/>
                  </a:lnTo>
                  <a:lnTo>
                    <a:pt x="648" y="584"/>
                  </a:lnTo>
                  <a:lnTo>
                    <a:pt x="662" y="582"/>
                  </a:lnTo>
                  <a:lnTo>
                    <a:pt x="662" y="582"/>
                  </a:lnTo>
                  <a:lnTo>
                    <a:pt x="665" y="581"/>
                  </a:lnTo>
                  <a:lnTo>
                    <a:pt x="666" y="579"/>
                  </a:lnTo>
                  <a:lnTo>
                    <a:pt x="672" y="574"/>
                  </a:lnTo>
                  <a:lnTo>
                    <a:pt x="672" y="574"/>
                  </a:lnTo>
                  <a:lnTo>
                    <a:pt x="676" y="569"/>
                  </a:lnTo>
                  <a:lnTo>
                    <a:pt x="678" y="568"/>
                  </a:lnTo>
                  <a:lnTo>
                    <a:pt x="680" y="567"/>
                  </a:lnTo>
                  <a:lnTo>
                    <a:pt x="680" y="567"/>
                  </a:lnTo>
                  <a:lnTo>
                    <a:pt x="685" y="564"/>
                  </a:lnTo>
                  <a:lnTo>
                    <a:pt x="688" y="562"/>
                  </a:lnTo>
                  <a:lnTo>
                    <a:pt x="689" y="559"/>
                  </a:lnTo>
                  <a:lnTo>
                    <a:pt x="690" y="557"/>
                  </a:lnTo>
                  <a:lnTo>
                    <a:pt x="690" y="557"/>
                  </a:lnTo>
                  <a:lnTo>
                    <a:pt x="692" y="555"/>
                  </a:lnTo>
                  <a:lnTo>
                    <a:pt x="696" y="554"/>
                  </a:lnTo>
                  <a:lnTo>
                    <a:pt x="699" y="551"/>
                  </a:lnTo>
                  <a:lnTo>
                    <a:pt x="702" y="550"/>
                  </a:lnTo>
                  <a:lnTo>
                    <a:pt x="702" y="550"/>
                  </a:lnTo>
                  <a:lnTo>
                    <a:pt x="702" y="548"/>
                  </a:lnTo>
                  <a:lnTo>
                    <a:pt x="705" y="547"/>
                  </a:lnTo>
                  <a:lnTo>
                    <a:pt x="707" y="544"/>
                  </a:lnTo>
                  <a:lnTo>
                    <a:pt x="709" y="542"/>
                  </a:lnTo>
                  <a:lnTo>
                    <a:pt x="709" y="542"/>
                  </a:lnTo>
                  <a:lnTo>
                    <a:pt x="710" y="540"/>
                  </a:lnTo>
                  <a:lnTo>
                    <a:pt x="712" y="538"/>
                  </a:lnTo>
                  <a:lnTo>
                    <a:pt x="715" y="538"/>
                  </a:lnTo>
                  <a:lnTo>
                    <a:pt x="716" y="535"/>
                  </a:lnTo>
                  <a:lnTo>
                    <a:pt x="716" y="535"/>
                  </a:lnTo>
                  <a:lnTo>
                    <a:pt x="717" y="532"/>
                  </a:lnTo>
                  <a:lnTo>
                    <a:pt x="716" y="530"/>
                  </a:lnTo>
                  <a:lnTo>
                    <a:pt x="716" y="525"/>
                  </a:lnTo>
                  <a:lnTo>
                    <a:pt x="719" y="524"/>
                  </a:lnTo>
                  <a:lnTo>
                    <a:pt x="719" y="524"/>
                  </a:lnTo>
                  <a:lnTo>
                    <a:pt x="719" y="523"/>
                  </a:lnTo>
                  <a:lnTo>
                    <a:pt x="719" y="520"/>
                  </a:lnTo>
                  <a:lnTo>
                    <a:pt x="716" y="515"/>
                  </a:lnTo>
                  <a:lnTo>
                    <a:pt x="716" y="515"/>
                  </a:lnTo>
                  <a:lnTo>
                    <a:pt x="717" y="514"/>
                  </a:lnTo>
                  <a:lnTo>
                    <a:pt x="720" y="514"/>
                  </a:lnTo>
                  <a:lnTo>
                    <a:pt x="727" y="511"/>
                  </a:lnTo>
                  <a:lnTo>
                    <a:pt x="727" y="511"/>
                  </a:lnTo>
                  <a:lnTo>
                    <a:pt x="732" y="505"/>
                  </a:lnTo>
                  <a:lnTo>
                    <a:pt x="734" y="500"/>
                  </a:lnTo>
                  <a:lnTo>
                    <a:pt x="734" y="500"/>
                  </a:lnTo>
                  <a:lnTo>
                    <a:pt x="736" y="495"/>
                  </a:lnTo>
                  <a:lnTo>
                    <a:pt x="739" y="493"/>
                  </a:lnTo>
                  <a:lnTo>
                    <a:pt x="744" y="490"/>
                  </a:lnTo>
                  <a:lnTo>
                    <a:pt x="744" y="490"/>
                  </a:lnTo>
                  <a:lnTo>
                    <a:pt x="747" y="488"/>
                  </a:lnTo>
                  <a:lnTo>
                    <a:pt x="749" y="484"/>
                  </a:lnTo>
                  <a:lnTo>
                    <a:pt x="749" y="477"/>
                  </a:lnTo>
                  <a:lnTo>
                    <a:pt x="749" y="477"/>
                  </a:lnTo>
                  <a:lnTo>
                    <a:pt x="749" y="474"/>
                  </a:lnTo>
                  <a:lnTo>
                    <a:pt x="750" y="473"/>
                  </a:lnTo>
                  <a:lnTo>
                    <a:pt x="752" y="471"/>
                  </a:lnTo>
                  <a:lnTo>
                    <a:pt x="752" y="470"/>
                  </a:lnTo>
                  <a:lnTo>
                    <a:pt x="752" y="470"/>
                  </a:lnTo>
                  <a:lnTo>
                    <a:pt x="750" y="468"/>
                  </a:lnTo>
                  <a:lnTo>
                    <a:pt x="752" y="466"/>
                  </a:lnTo>
                  <a:lnTo>
                    <a:pt x="754" y="463"/>
                  </a:lnTo>
                  <a:lnTo>
                    <a:pt x="757" y="461"/>
                  </a:lnTo>
                  <a:lnTo>
                    <a:pt x="757" y="461"/>
                  </a:lnTo>
                  <a:lnTo>
                    <a:pt x="760" y="460"/>
                  </a:lnTo>
                  <a:lnTo>
                    <a:pt x="757" y="458"/>
                  </a:lnTo>
                  <a:lnTo>
                    <a:pt x="754" y="458"/>
                  </a:lnTo>
                  <a:lnTo>
                    <a:pt x="752" y="458"/>
                  </a:lnTo>
                  <a:lnTo>
                    <a:pt x="752" y="458"/>
                  </a:lnTo>
                  <a:lnTo>
                    <a:pt x="750" y="460"/>
                  </a:lnTo>
                  <a:lnTo>
                    <a:pt x="749" y="458"/>
                  </a:lnTo>
                  <a:lnTo>
                    <a:pt x="746" y="457"/>
                  </a:lnTo>
                  <a:lnTo>
                    <a:pt x="744" y="454"/>
                  </a:lnTo>
                  <a:lnTo>
                    <a:pt x="743" y="454"/>
                  </a:lnTo>
                  <a:lnTo>
                    <a:pt x="742" y="456"/>
                  </a:lnTo>
                  <a:lnTo>
                    <a:pt x="742" y="456"/>
                  </a:lnTo>
                  <a:lnTo>
                    <a:pt x="739" y="457"/>
                  </a:lnTo>
                  <a:lnTo>
                    <a:pt x="736" y="456"/>
                  </a:lnTo>
                  <a:lnTo>
                    <a:pt x="734" y="454"/>
                  </a:lnTo>
                  <a:lnTo>
                    <a:pt x="734" y="453"/>
                  </a:lnTo>
                  <a:lnTo>
                    <a:pt x="736" y="453"/>
                  </a:lnTo>
                  <a:lnTo>
                    <a:pt x="736" y="453"/>
                  </a:lnTo>
                  <a:lnTo>
                    <a:pt x="746" y="449"/>
                  </a:lnTo>
                  <a:lnTo>
                    <a:pt x="753" y="444"/>
                  </a:lnTo>
                  <a:lnTo>
                    <a:pt x="753" y="444"/>
                  </a:lnTo>
                  <a:lnTo>
                    <a:pt x="754" y="443"/>
                  </a:lnTo>
                  <a:lnTo>
                    <a:pt x="753" y="441"/>
                  </a:lnTo>
                  <a:lnTo>
                    <a:pt x="752" y="439"/>
                  </a:lnTo>
                  <a:lnTo>
                    <a:pt x="747" y="436"/>
                  </a:lnTo>
                  <a:lnTo>
                    <a:pt x="743" y="436"/>
                  </a:lnTo>
                  <a:lnTo>
                    <a:pt x="743" y="436"/>
                  </a:lnTo>
                  <a:lnTo>
                    <a:pt x="740" y="434"/>
                  </a:lnTo>
                  <a:lnTo>
                    <a:pt x="736" y="430"/>
                  </a:lnTo>
                  <a:lnTo>
                    <a:pt x="733" y="426"/>
                  </a:lnTo>
                  <a:lnTo>
                    <a:pt x="729" y="424"/>
                  </a:lnTo>
                  <a:lnTo>
                    <a:pt x="729" y="424"/>
                  </a:lnTo>
                  <a:lnTo>
                    <a:pt x="727" y="424"/>
                  </a:lnTo>
                  <a:lnTo>
                    <a:pt x="730" y="423"/>
                  </a:lnTo>
                  <a:lnTo>
                    <a:pt x="733" y="423"/>
                  </a:lnTo>
                  <a:lnTo>
                    <a:pt x="739" y="424"/>
                  </a:lnTo>
                  <a:lnTo>
                    <a:pt x="739" y="424"/>
                  </a:lnTo>
                  <a:lnTo>
                    <a:pt x="746" y="427"/>
                  </a:lnTo>
                  <a:lnTo>
                    <a:pt x="750" y="429"/>
                  </a:lnTo>
                  <a:lnTo>
                    <a:pt x="753" y="427"/>
                  </a:lnTo>
                  <a:lnTo>
                    <a:pt x="753" y="427"/>
                  </a:lnTo>
                  <a:lnTo>
                    <a:pt x="753" y="426"/>
                  </a:lnTo>
                  <a:lnTo>
                    <a:pt x="752" y="424"/>
                  </a:lnTo>
                  <a:lnTo>
                    <a:pt x="749" y="420"/>
                  </a:lnTo>
                  <a:lnTo>
                    <a:pt x="739" y="412"/>
                  </a:lnTo>
                  <a:lnTo>
                    <a:pt x="739" y="412"/>
                  </a:lnTo>
                  <a:lnTo>
                    <a:pt x="737" y="409"/>
                  </a:lnTo>
                  <a:lnTo>
                    <a:pt x="737" y="406"/>
                  </a:lnTo>
                  <a:lnTo>
                    <a:pt x="737" y="404"/>
                  </a:lnTo>
                  <a:lnTo>
                    <a:pt x="736" y="402"/>
                  </a:lnTo>
                  <a:lnTo>
                    <a:pt x="736" y="402"/>
                  </a:lnTo>
                  <a:lnTo>
                    <a:pt x="733" y="399"/>
                  </a:lnTo>
                  <a:lnTo>
                    <a:pt x="730" y="394"/>
                  </a:lnTo>
                  <a:lnTo>
                    <a:pt x="726" y="383"/>
                  </a:lnTo>
                  <a:lnTo>
                    <a:pt x="726" y="383"/>
                  </a:lnTo>
                  <a:lnTo>
                    <a:pt x="723" y="379"/>
                  </a:lnTo>
                  <a:lnTo>
                    <a:pt x="719" y="377"/>
                  </a:lnTo>
                  <a:lnTo>
                    <a:pt x="715" y="375"/>
                  </a:lnTo>
                  <a:lnTo>
                    <a:pt x="712" y="373"/>
                  </a:lnTo>
                  <a:lnTo>
                    <a:pt x="712" y="373"/>
                  </a:lnTo>
                  <a:lnTo>
                    <a:pt x="710" y="369"/>
                  </a:lnTo>
                  <a:lnTo>
                    <a:pt x="712" y="365"/>
                  </a:lnTo>
                  <a:lnTo>
                    <a:pt x="715" y="360"/>
                  </a:lnTo>
                  <a:lnTo>
                    <a:pt x="719" y="357"/>
                  </a:lnTo>
                  <a:lnTo>
                    <a:pt x="719" y="357"/>
                  </a:lnTo>
                  <a:lnTo>
                    <a:pt x="723" y="355"/>
                  </a:lnTo>
                  <a:lnTo>
                    <a:pt x="725" y="352"/>
                  </a:lnTo>
                  <a:lnTo>
                    <a:pt x="725" y="350"/>
                  </a:lnTo>
                  <a:lnTo>
                    <a:pt x="727" y="349"/>
                  </a:lnTo>
                  <a:lnTo>
                    <a:pt x="727" y="349"/>
                  </a:lnTo>
                  <a:lnTo>
                    <a:pt x="729" y="349"/>
                  </a:lnTo>
                  <a:lnTo>
                    <a:pt x="732" y="349"/>
                  </a:lnTo>
                  <a:lnTo>
                    <a:pt x="733" y="346"/>
                  </a:lnTo>
                  <a:lnTo>
                    <a:pt x="736" y="343"/>
                  </a:lnTo>
                  <a:lnTo>
                    <a:pt x="736" y="343"/>
                  </a:lnTo>
                  <a:lnTo>
                    <a:pt x="737" y="340"/>
                  </a:lnTo>
                  <a:lnTo>
                    <a:pt x="740" y="339"/>
                  </a:lnTo>
                  <a:lnTo>
                    <a:pt x="743" y="339"/>
                  </a:lnTo>
                  <a:lnTo>
                    <a:pt x="746" y="338"/>
                  </a:lnTo>
                  <a:lnTo>
                    <a:pt x="746" y="338"/>
                  </a:lnTo>
                  <a:lnTo>
                    <a:pt x="749" y="336"/>
                  </a:lnTo>
                  <a:lnTo>
                    <a:pt x="754" y="335"/>
                  </a:lnTo>
                  <a:lnTo>
                    <a:pt x="759" y="335"/>
                  </a:lnTo>
                  <a:lnTo>
                    <a:pt x="763" y="333"/>
                  </a:lnTo>
                  <a:lnTo>
                    <a:pt x="763" y="333"/>
                  </a:lnTo>
                  <a:lnTo>
                    <a:pt x="764" y="332"/>
                  </a:lnTo>
                  <a:lnTo>
                    <a:pt x="764" y="329"/>
                  </a:lnTo>
                  <a:lnTo>
                    <a:pt x="763" y="326"/>
                  </a:lnTo>
                  <a:lnTo>
                    <a:pt x="759" y="323"/>
                  </a:lnTo>
                  <a:lnTo>
                    <a:pt x="754" y="322"/>
                  </a:lnTo>
                  <a:lnTo>
                    <a:pt x="754" y="322"/>
                  </a:lnTo>
                  <a:lnTo>
                    <a:pt x="750" y="323"/>
                  </a:lnTo>
                  <a:lnTo>
                    <a:pt x="746" y="322"/>
                  </a:lnTo>
                  <a:lnTo>
                    <a:pt x="742" y="319"/>
                  </a:lnTo>
                  <a:lnTo>
                    <a:pt x="739" y="316"/>
                  </a:lnTo>
                  <a:lnTo>
                    <a:pt x="739" y="316"/>
                  </a:lnTo>
                  <a:lnTo>
                    <a:pt x="737" y="315"/>
                  </a:lnTo>
                  <a:lnTo>
                    <a:pt x="734" y="315"/>
                  </a:lnTo>
                  <a:lnTo>
                    <a:pt x="729" y="319"/>
                  </a:lnTo>
                  <a:lnTo>
                    <a:pt x="723" y="326"/>
                  </a:lnTo>
                  <a:lnTo>
                    <a:pt x="717" y="330"/>
                  </a:lnTo>
                  <a:lnTo>
                    <a:pt x="717" y="330"/>
                  </a:lnTo>
                  <a:lnTo>
                    <a:pt x="715" y="330"/>
                  </a:lnTo>
                  <a:lnTo>
                    <a:pt x="712" y="330"/>
                  </a:lnTo>
                  <a:lnTo>
                    <a:pt x="709" y="328"/>
                  </a:lnTo>
                  <a:lnTo>
                    <a:pt x="706" y="322"/>
                  </a:lnTo>
                  <a:lnTo>
                    <a:pt x="707" y="318"/>
                  </a:lnTo>
                  <a:lnTo>
                    <a:pt x="707" y="318"/>
                  </a:lnTo>
                  <a:lnTo>
                    <a:pt x="707" y="315"/>
                  </a:lnTo>
                  <a:lnTo>
                    <a:pt x="707" y="313"/>
                  </a:lnTo>
                  <a:lnTo>
                    <a:pt x="705" y="312"/>
                  </a:lnTo>
                  <a:lnTo>
                    <a:pt x="697" y="312"/>
                  </a:lnTo>
                  <a:lnTo>
                    <a:pt x="690" y="312"/>
                  </a:lnTo>
                  <a:lnTo>
                    <a:pt x="690" y="312"/>
                  </a:lnTo>
                  <a:lnTo>
                    <a:pt x="688" y="311"/>
                  </a:lnTo>
                  <a:lnTo>
                    <a:pt x="685" y="309"/>
                  </a:lnTo>
                  <a:lnTo>
                    <a:pt x="685" y="306"/>
                  </a:lnTo>
                  <a:lnTo>
                    <a:pt x="685" y="302"/>
                  </a:lnTo>
                  <a:lnTo>
                    <a:pt x="686" y="295"/>
                  </a:lnTo>
                  <a:lnTo>
                    <a:pt x="688" y="293"/>
                  </a:lnTo>
                  <a:lnTo>
                    <a:pt x="690" y="292"/>
                  </a:lnTo>
                  <a:lnTo>
                    <a:pt x="690" y="292"/>
                  </a:lnTo>
                  <a:lnTo>
                    <a:pt x="696" y="292"/>
                  </a:lnTo>
                  <a:lnTo>
                    <a:pt x="702" y="293"/>
                  </a:lnTo>
                  <a:lnTo>
                    <a:pt x="705" y="292"/>
                  </a:lnTo>
                  <a:lnTo>
                    <a:pt x="706" y="292"/>
                  </a:lnTo>
                  <a:lnTo>
                    <a:pt x="709" y="289"/>
                  </a:lnTo>
                  <a:lnTo>
                    <a:pt x="710" y="286"/>
                  </a:lnTo>
                  <a:lnTo>
                    <a:pt x="710" y="286"/>
                  </a:lnTo>
                  <a:lnTo>
                    <a:pt x="712" y="282"/>
                  </a:lnTo>
                  <a:lnTo>
                    <a:pt x="713" y="281"/>
                  </a:lnTo>
                  <a:lnTo>
                    <a:pt x="717" y="279"/>
                  </a:lnTo>
                  <a:lnTo>
                    <a:pt x="723" y="278"/>
                  </a:lnTo>
                  <a:lnTo>
                    <a:pt x="726" y="276"/>
                  </a:lnTo>
                  <a:lnTo>
                    <a:pt x="729" y="272"/>
                  </a:lnTo>
                  <a:lnTo>
                    <a:pt x="729" y="272"/>
                  </a:lnTo>
                  <a:lnTo>
                    <a:pt x="736" y="266"/>
                  </a:lnTo>
                  <a:lnTo>
                    <a:pt x="743" y="261"/>
                  </a:lnTo>
                  <a:lnTo>
                    <a:pt x="747" y="259"/>
                  </a:lnTo>
                  <a:lnTo>
                    <a:pt x="750" y="259"/>
                  </a:lnTo>
                  <a:lnTo>
                    <a:pt x="753" y="261"/>
                  </a:lnTo>
                  <a:lnTo>
                    <a:pt x="756" y="262"/>
                  </a:lnTo>
                  <a:lnTo>
                    <a:pt x="756" y="262"/>
                  </a:lnTo>
                  <a:lnTo>
                    <a:pt x="759" y="265"/>
                  </a:lnTo>
                  <a:lnTo>
                    <a:pt x="759" y="268"/>
                  </a:lnTo>
                  <a:lnTo>
                    <a:pt x="757" y="271"/>
                  </a:lnTo>
                  <a:lnTo>
                    <a:pt x="754" y="274"/>
                  </a:lnTo>
                  <a:lnTo>
                    <a:pt x="749" y="279"/>
                  </a:lnTo>
                  <a:lnTo>
                    <a:pt x="746" y="284"/>
                  </a:lnTo>
                  <a:lnTo>
                    <a:pt x="746" y="284"/>
                  </a:lnTo>
                  <a:lnTo>
                    <a:pt x="744" y="288"/>
                  </a:lnTo>
                  <a:lnTo>
                    <a:pt x="744" y="291"/>
                  </a:lnTo>
                  <a:lnTo>
                    <a:pt x="744" y="293"/>
                  </a:lnTo>
                  <a:lnTo>
                    <a:pt x="743" y="296"/>
                  </a:lnTo>
                  <a:lnTo>
                    <a:pt x="743" y="296"/>
                  </a:lnTo>
                  <a:lnTo>
                    <a:pt x="742" y="299"/>
                  </a:lnTo>
                  <a:lnTo>
                    <a:pt x="743" y="301"/>
                  </a:lnTo>
                  <a:lnTo>
                    <a:pt x="747" y="299"/>
                  </a:lnTo>
                  <a:lnTo>
                    <a:pt x="754" y="296"/>
                  </a:lnTo>
                  <a:lnTo>
                    <a:pt x="754" y="296"/>
                  </a:lnTo>
                  <a:lnTo>
                    <a:pt x="769" y="286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7" y="278"/>
                  </a:lnTo>
                  <a:lnTo>
                    <a:pt x="791" y="278"/>
                  </a:lnTo>
                  <a:lnTo>
                    <a:pt x="791" y="278"/>
                  </a:lnTo>
                  <a:lnTo>
                    <a:pt x="794" y="274"/>
                  </a:lnTo>
                  <a:lnTo>
                    <a:pt x="796" y="271"/>
                  </a:lnTo>
                  <a:lnTo>
                    <a:pt x="796" y="271"/>
                  </a:lnTo>
                  <a:lnTo>
                    <a:pt x="813" y="264"/>
                  </a:lnTo>
                  <a:lnTo>
                    <a:pt x="821" y="259"/>
                  </a:lnTo>
                  <a:lnTo>
                    <a:pt x="826" y="255"/>
                  </a:lnTo>
                  <a:lnTo>
                    <a:pt x="826" y="255"/>
                  </a:lnTo>
                  <a:lnTo>
                    <a:pt x="831" y="248"/>
                  </a:lnTo>
                  <a:lnTo>
                    <a:pt x="834" y="245"/>
                  </a:lnTo>
                  <a:lnTo>
                    <a:pt x="837" y="244"/>
                  </a:lnTo>
                  <a:lnTo>
                    <a:pt x="837" y="244"/>
                  </a:lnTo>
                  <a:lnTo>
                    <a:pt x="838" y="244"/>
                  </a:lnTo>
                  <a:lnTo>
                    <a:pt x="841" y="245"/>
                  </a:lnTo>
                  <a:lnTo>
                    <a:pt x="843" y="247"/>
                  </a:lnTo>
                  <a:lnTo>
                    <a:pt x="847" y="248"/>
                  </a:lnTo>
                  <a:lnTo>
                    <a:pt x="847" y="248"/>
                  </a:lnTo>
                  <a:lnTo>
                    <a:pt x="855" y="248"/>
                  </a:lnTo>
                  <a:lnTo>
                    <a:pt x="858" y="247"/>
                  </a:lnTo>
                  <a:lnTo>
                    <a:pt x="857" y="245"/>
                  </a:lnTo>
                  <a:lnTo>
                    <a:pt x="857" y="245"/>
                  </a:lnTo>
                  <a:lnTo>
                    <a:pt x="855" y="241"/>
                  </a:lnTo>
                  <a:lnTo>
                    <a:pt x="857" y="239"/>
                  </a:lnTo>
                  <a:lnTo>
                    <a:pt x="864" y="238"/>
                  </a:lnTo>
                  <a:lnTo>
                    <a:pt x="864" y="238"/>
                  </a:lnTo>
                  <a:lnTo>
                    <a:pt x="867" y="237"/>
                  </a:lnTo>
                  <a:lnTo>
                    <a:pt x="870" y="234"/>
                  </a:lnTo>
                  <a:lnTo>
                    <a:pt x="871" y="231"/>
                  </a:lnTo>
                  <a:lnTo>
                    <a:pt x="874" y="229"/>
                  </a:lnTo>
                  <a:lnTo>
                    <a:pt x="874" y="229"/>
                  </a:lnTo>
                  <a:lnTo>
                    <a:pt x="877" y="229"/>
                  </a:lnTo>
                  <a:lnTo>
                    <a:pt x="878" y="228"/>
                  </a:lnTo>
                  <a:lnTo>
                    <a:pt x="880" y="224"/>
                  </a:lnTo>
                  <a:lnTo>
                    <a:pt x="881" y="219"/>
                  </a:lnTo>
                  <a:lnTo>
                    <a:pt x="882" y="218"/>
                  </a:lnTo>
                  <a:lnTo>
                    <a:pt x="884" y="218"/>
                  </a:lnTo>
                  <a:lnTo>
                    <a:pt x="884" y="218"/>
                  </a:lnTo>
                  <a:lnTo>
                    <a:pt x="887" y="218"/>
                  </a:lnTo>
                  <a:lnTo>
                    <a:pt x="890" y="221"/>
                  </a:lnTo>
                  <a:lnTo>
                    <a:pt x="894" y="222"/>
                  </a:lnTo>
                  <a:lnTo>
                    <a:pt x="897" y="222"/>
                  </a:lnTo>
                  <a:lnTo>
                    <a:pt x="897" y="222"/>
                  </a:lnTo>
                  <a:lnTo>
                    <a:pt x="902" y="224"/>
                  </a:lnTo>
                  <a:lnTo>
                    <a:pt x="902" y="224"/>
                  </a:lnTo>
                  <a:lnTo>
                    <a:pt x="905" y="221"/>
                  </a:lnTo>
                  <a:lnTo>
                    <a:pt x="905" y="221"/>
                  </a:lnTo>
                  <a:lnTo>
                    <a:pt x="905" y="211"/>
                  </a:lnTo>
                  <a:lnTo>
                    <a:pt x="905" y="205"/>
                  </a:lnTo>
                  <a:lnTo>
                    <a:pt x="905" y="205"/>
                  </a:lnTo>
                  <a:lnTo>
                    <a:pt x="904" y="201"/>
                  </a:lnTo>
                  <a:lnTo>
                    <a:pt x="904" y="198"/>
                  </a:lnTo>
                  <a:lnTo>
                    <a:pt x="904" y="192"/>
                  </a:lnTo>
                  <a:lnTo>
                    <a:pt x="904" y="192"/>
                  </a:lnTo>
                  <a:lnTo>
                    <a:pt x="902" y="185"/>
                  </a:lnTo>
                  <a:lnTo>
                    <a:pt x="904" y="183"/>
                  </a:lnTo>
                  <a:lnTo>
                    <a:pt x="907" y="181"/>
                  </a:lnTo>
                  <a:lnTo>
                    <a:pt x="907" y="181"/>
                  </a:lnTo>
                  <a:lnTo>
                    <a:pt x="909" y="180"/>
                  </a:lnTo>
                  <a:lnTo>
                    <a:pt x="912" y="177"/>
                  </a:lnTo>
                  <a:lnTo>
                    <a:pt x="915" y="174"/>
                  </a:lnTo>
                  <a:lnTo>
                    <a:pt x="918" y="174"/>
                  </a:lnTo>
                  <a:lnTo>
                    <a:pt x="919" y="174"/>
                  </a:lnTo>
                  <a:lnTo>
                    <a:pt x="919" y="174"/>
                  </a:lnTo>
                  <a:lnTo>
                    <a:pt x="924" y="177"/>
                  </a:lnTo>
                  <a:lnTo>
                    <a:pt x="928" y="177"/>
                  </a:lnTo>
                  <a:lnTo>
                    <a:pt x="932" y="177"/>
                  </a:lnTo>
                  <a:lnTo>
                    <a:pt x="934" y="175"/>
                  </a:lnTo>
                  <a:lnTo>
                    <a:pt x="934" y="174"/>
                  </a:lnTo>
                  <a:lnTo>
                    <a:pt x="934" y="174"/>
                  </a:lnTo>
                  <a:lnTo>
                    <a:pt x="935" y="171"/>
                  </a:lnTo>
                  <a:lnTo>
                    <a:pt x="936" y="170"/>
                  </a:lnTo>
                  <a:lnTo>
                    <a:pt x="939" y="167"/>
                  </a:lnTo>
                  <a:lnTo>
                    <a:pt x="941" y="164"/>
                  </a:lnTo>
                  <a:lnTo>
                    <a:pt x="941" y="164"/>
                  </a:lnTo>
                  <a:lnTo>
                    <a:pt x="942" y="160"/>
                  </a:lnTo>
                  <a:lnTo>
                    <a:pt x="945" y="157"/>
                  </a:lnTo>
                  <a:lnTo>
                    <a:pt x="948" y="155"/>
                  </a:lnTo>
                  <a:lnTo>
                    <a:pt x="951" y="151"/>
                  </a:lnTo>
                  <a:lnTo>
                    <a:pt x="951" y="151"/>
                  </a:lnTo>
                  <a:lnTo>
                    <a:pt x="954" y="140"/>
                  </a:lnTo>
                  <a:lnTo>
                    <a:pt x="956" y="134"/>
                  </a:lnTo>
                  <a:lnTo>
                    <a:pt x="959" y="131"/>
                  </a:lnTo>
                  <a:lnTo>
                    <a:pt x="959" y="131"/>
                  </a:lnTo>
                  <a:lnTo>
                    <a:pt x="961" y="128"/>
                  </a:lnTo>
                  <a:lnTo>
                    <a:pt x="961" y="127"/>
                  </a:lnTo>
                  <a:lnTo>
                    <a:pt x="959" y="123"/>
                  </a:lnTo>
                  <a:lnTo>
                    <a:pt x="959" y="118"/>
                  </a:lnTo>
                  <a:lnTo>
                    <a:pt x="959" y="118"/>
                  </a:lnTo>
                  <a:close/>
                  <a:moveTo>
                    <a:pt x="726" y="567"/>
                  </a:moveTo>
                  <a:lnTo>
                    <a:pt x="726" y="567"/>
                  </a:lnTo>
                  <a:lnTo>
                    <a:pt x="725" y="574"/>
                  </a:lnTo>
                  <a:lnTo>
                    <a:pt x="725" y="579"/>
                  </a:lnTo>
                  <a:lnTo>
                    <a:pt x="726" y="584"/>
                  </a:lnTo>
                  <a:lnTo>
                    <a:pt x="727" y="588"/>
                  </a:lnTo>
                  <a:lnTo>
                    <a:pt x="732" y="594"/>
                  </a:lnTo>
                  <a:lnTo>
                    <a:pt x="734" y="595"/>
                  </a:lnTo>
                  <a:lnTo>
                    <a:pt x="734" y="595"/>
                  </a:lnTo>
                  <a:lnTo>
                    <a:pt x="740" y="587"/>
                  </a:lnTo>
                  <a:lnTo>
                    <a:pt x="749" y="571"/>
                  </a:lnTo>
                  <a:lnTo>
                    <a:pt x="754" y="554"/>
                  </a:lnTo>
                  <a:lnTo>
                    <a:pt x="756" y="548"/>
                  </a:lnTo>
                  <a:lnTo>
                    <a:pt x="754" y="545"/>
                  </a:lnTo>
                  <a:lnTo>
                    <a:pt x="754" y="545"/>
                  </a:lnTo>
                  <a:lnTo>
                    <a:pt x="753" y="544"/>
                  </a:lnTo>
                  <a:lnTo>
                    <a:pt x="749" y="542"/>
                  </a:lnTo>
                  <a:lnTo>
                    <a:pt x="744" y="544"/>
                  </a:lnTo>
                  <a:lnTo>
                    <a:pt x="740" y="547"/>
                  </a:lnTo>
                  <a:lnTo>
                    <a:pt x="736" y="550"/>
                  </a:lnTo>
                  <a:lnTo>
                    <a:pt x="732" y="555"/>
                  </a:lnTo>
                  <a:lnTo>
                    <a:pt x="729" y="561"/>
                  </a:lnTo>
                  <a:lnTo>
                    <a:pt x="726" y="567"/>
                  </a:lnTo>
                  <a:lnTo>
                    <a:pt x="726" y="567"/>
                  </a:lnTo>
                  <a:close/>
                  <a:moveTo>
                    <a:pt x="557" y="632"/>
                  </a:moveTo>
                  <a:lnTo>
                    <a:pt x="557" y="632"/>
                  </a:lnTo>
                  <a:lnTo>
                    <a:pt x="551" y="633"/>
                  </a:lnTo>
                  <a:lnTo>
                    <a:pt x="544" y="638"/>
                  </a:lnTo>
                  <a:lnTo>
                    <a:pt x="542" y="641"/>
                  </a:lnTo>
                  <a:lnTo>
                    <a:pt x="540" y="645"/>
                  </a:lnTo>
                  <a:lnTo>
                    <a:pt x="540" y="649"/>
                  </a:lnTo>
                  <a:lnTo>
                    <a:pt x="541" y="653"/>
                  </a:lnTo>
                  <a:lnTo>
                    <a:pt x="541" y="653"/>
                  </a:lnTo>
                  <a:lnTo>
                    <a:pt x="544" y="658"/>
                  </a:lnTo>
                  <a:lnTo>
                    <a:pt x="548" y="659"/>
                  </a:lnTo>
                  <a:lnTo>
                    <a:pt x="552" y="660"/>
                  </a:lnTo>
                  <a:lnTo>
                    <a:pt x="557" y="659"/>
                  </a:lnTo>
                  <a:lnTo>
                    <a:pt x="565" y="656"/>
                  </a:lnTo>
                  <a:lnTo>
                    <a:pt x="567" y="653"/>
                  </a:lnTo>
                  <a:lnTo>
                    <a:pt x="568" y="652"/>
                  </a:lnTo>
                  <a:lnTo>
                    <a:pt x="568" y="652"/>
                  </a:lnTo>
                  <a:lnTo>
                    <a:pt x="569" y="648"/>
                  </a:lnTo>
                  <a:lnTo>
                    <a:pt x="574" y="642"/>
                  </a:lnTo>
                  <a:lnTo>
                    <a:pt x="577" y="636"/>
                  </a:lnTo>
                  <a:lnTo>
                    <a:pt x="577" y="633"/>
                  </a:lnTo>
                  <a:lnTo>
                    <a:pt x="577" y="633"/>
                  </a:lnTo>
                  <a:lnTo>
                    <a:pt x="577" y="632"/>
                  </a:lnTo>
                  <a:lnTo>
                    <a:pt x="574" y="631"/>
                  </a:lnTo>
                  <a:lnTo>
                    <a:pt x="569" y="631"/>
                  </a:lnTo>
                  <a:lnTo>
                    <a:pt x="557" y="632"/>
                  </a:lnTo>
                  <a:lnTo>
                    <a:pt x="557" y="6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3" name="Freeform 330">
              <a:extLst>
                <a:ext uri="{FF2B5EF4-FFF2-40B4-BE49-F238E27FC236}">
                  <a16:creationId xmlns:a16="http://schemas.microsoft.com/office/drawing/2014/main" id="{154125C1-8DB5-712C-A6E5-69032292A4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0233" y="3941274"/>
              <a:ext cx="220488" cy="315194"/>
            </a:xfrm>
            <a:custGeom>
              <a:avLst/>
              <a:gdLst/>
              <a:ahLst/>
              <a:cxnLst>
                <a:cxn ang="0">
                  <a:pos x="94" y="85"/>
                </a:cxn>
                <a:cxn ang="0">
                  <a:pos x="100" y="98"/>
                </a:cxn>
                <a:cxn ang="0">
                  <a:pos x="105" y="108"/>
                </a:cxn>
                <a:cxn ang="0">
                  <a:pos x="111" y="115"/>
                </a:cxn>
                <a:cxn ang="0">
                  <a:pos x="119" y="135"/>
                </a:cxn>
                <a:cxn ang="0">
                  <a:pos x="125" y="131"/>
                </a:cxn>
                <a:cxn ang="0">
                  <a:pos x="132" y="122"/>
                </a:cxn>
                <a:cxn ang="0">
                  <a:pos x="128" y="102"/>
                </a:cxn>
                <a:cxn ang="0">
                  <a:pos x="110" y="92"/>
                </a:cxn>
                <a:cxn ang="0">
                  <a:pos x="104" y="81"/>
                </a:cxn>
                <a:cxn ang="0">
                  <a:pos x="95" y="72"/>
                </a:cxn>
                <a:cxn ang="0">
                  <a:pos x="74" y="72"/>
                </a:cxn>
                <a:cxn ang="0">
                  <a:pos x="68" y="57"/>
                </a:cxn>
                <a:cxn ang="0">
                  <a:pos x="74" y="39"/>
                </a:cxn>
                <a:cxn ang="0">
                  <a:pos x="81" y="20"/>
                </a:cxn>
                <a:cxn ang="0">
                  <a:pos x="77" y="1"/>
                </a:cxn>
                <a:cxn ang="0">
                  <a:pos x="58" y="0"/>
                </a:cxn>
                <a:cxn ang="0">
                  <a:pos x="50" y="7"/>
                </a:cxn>
                <a:cxn ang="0">
                  <a:pos x="48" y="38"/>
                </a:cxn>
                <a:cxn ang="0">
                  <a:pos x="41" y="35"/>
                </a:cxn>
                <a:cxn ang="0">
                  <a:pos x="46" y="58"/>
                </a:cxn>
                <a:cxn ang="0">
                  <a:pos x="50" y="69"/>
                </a:cxn>
                <a:cxn ang="0">
                  <a:pos x="60" y="76"/>
                </a:cxn>
                <a:cxn ang="0">
                  <a:pos x="73" y="76"/>
                </a:cxn>
                <a:cxn ang="0">
                  <a:pos x="50" y="84"/>
                </a:cxn>
                <a:cxn ang="0">
                  <a:pos x="58" y="101"/>
                </a:cxn>
                <a:cxn ang="0">
                  <a:pos x="67" y="96"/>
                </a:cxn>
                <a:cxn ang="0">
                  <a:pos x="50" y="84"/>
                </a:cxn>
                <a:cxn ang="0">
                  <a:pos x="84" y="128"/>
                </a:cxn>
                <a:cxn ang="0">
                  <a:pos x="88" y="128"/>
                </a:cxn>
                <a:cxn ang="0">
                  <a:pos x="84" y="142"/>
                </a:cxn>
                <a:cxn ang="0">
                  <a:pos x="90" y="156"/>
                </a:cxn>
                <a:cxn ang="0">
                  <a:pos x="107" y="132"/>
                </a:cxn>
                <a:cxn ang="0">
                  <a:pos x="101" y="129"/>
                </a:cxn>
                <a:cxn ang="0">
                  <a:pos x="98" y="122"/>
                </a:cxn>
                <a:cxn ang="0">
                  <a:pos x="75" y="108"/>
                </a:cxn>
                <a:cxn ang="0">
                  <a:pos x="74" y="129"/>
                </a:cxn>
                <a:cxn ang="0">
                  <a:pos x="7" y="153"/>
                </a:cxn>
                <a:cxn ang="0">
                  <a:pos x="1" y="166"/>
                </a:cxn>
                <a:cxn ang="0">
                  <a:pos x="30" y="139"/>
                </a:cxn>
                <a:cxn ang="0">
                  <a:pos x="34" y="122"/>
                </a:cxn>
                <a:cxn ang="0">
                  <a:pos x="21" y="139"/>
                </a:cxn>
                <a:cxn ang="0">
                  <a:pos x="108" y="150"/>
                </a:cxn>
                <a:cxn ang="0">
                  <a:pos x="117" y="140"/>
                </a:cxn>
                <a:cxn ang="0">
                  <a:pos x="105" y="149"/>
                </a:cxn>
                <a:cxn ang="0">
                  <a:pos x="149" y="179"/>
                </a:cxn>
                <a:cxn ang="0">
                  <a:pos x="144" y="146"/>
                </a:cxn>
                <a:cxn ang="0">
                  <a:pos x="132" y="145"/>
                </a:cxn>
                <a:cxn ang="0">
                  <a:pos x="134" y="152"/>
                </a:cxn>
                <a:cxn ang="0">
                  <a:pos x="124" y="158"/>
                </a:cxn>
                <a:cxn ang="0">
                  <a:pos x="114" y="163"/>
                </a:cxn>
                <a:cxn ang="0">
                  <a:pos x="110" y="166"/>
                </a:cxn>
                <a:cxn ang="0">
                  <a:pos x="91" y="165"/>
                </a:cxn>
                <a:cxn ang="0">
                  <a:pos x="77" y="176"/>
                </a:cxn>
                <a:cxn ang="0">
                  <a:pos x="75" y="189"/>
                </a:cxn>
                <a:cxn ang="0">
                  <a:pos x="90" y="182"/>
                </a:cxn>
                <a:cxn ang="0">
                  <a:pos x="101" y="177"/>
                </a:cxn>
                <a:cxn ang="0">
                  <a:pos x="111" y="203"/>
                </a:cxn>
                <a:cxn ang="0">
                  <a:pos x="128" y="212"/>
                </a:cxn>
                <a:cxn ang="0">
                  <a:pos x="132" y="205"/>
                </a:cxn>
                <a:cxn ang="0">
                  <a:pos x="132" y="190"/>
                </a:cxn>
                <a:cxn ang="0">
                  <a:pos x="148" y="186"/>
                </a:cxn>
              </a:cxnLst>
              <a:rect l="0" t="0" r="r" b="b"/>
              <a:pathLst>
                <a:path w="149" h="213">
                  <a:moveTo>
                    <a:pt x="81" y="79"/>
                  </a:moveTo>
                  <a:lnTo>
                    <a:pt x="81" y="79"/>
                  </a:lnTo>
                  <a:lnTo>
                    <a:pt x="84" y="79"/>
                  </a:lnTo>
                  <a:lnTo>
                    <a:pt x="88" y="81"/>
                  </a:lnTo>
                  <a:lnTo>
                    <a:pt x="94" y="85"/>
                  </a:lnTo>
                  <a:lnTo>
                    <a:pt x="98" y="89"/>
                  </a:lnTo>
                  <a:lnTo>
                    <a:pt x="100" y="92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100" y="98"/>
                  </a:lnTo>
                  <a:lnTo>
                    <a:pt x="100" y="103"/>
                  </a:lnTo>
                  <a:lnTo>
                    <a:pt x="102" y="108"/>
                  </a:lnTo>
                  <a:lnTo>
                    <a:pt x="102" y="109"/>
                  </a:lnTo>
                  <a:lnTo>
                    <a:pt x="105" y="108"/>
                  </a:lnTo>
                  <a:lnTo>
                    <a:pt x="105" y="108"/>
                  </a:lnTo>
                  <a:lnTo>
                    <a:pt x="108" y="106"/>
                  </a:lnTo>
                  <a:lnTo>
                    <a:pt x="111" y="108"/>
                  </a:lnTo>
                  <a:lnTo>
                    <a:pt x="112" y="111"/>
                  </a:lnTo>
                  <a:lnTo>
                    <a:pt x="111" y="115"/>
                  </a:lnTo>
                  <a:lnTo>
                    <a:pt x="111" y="115"/>
                  </a:lnTo>
                  <a:lnTo>
                    <a:pt x="111" y="118"/>
                  </a:lnTo>
                  <a:lnTo>
                    <a:pt x="111" y="121"/>
                  </a:lnTo>
                  <a:lnTo>
                    <a:pt x="114" y="125"/>
                  </a:lnTo>
                  <a:lnTo>
                    <a:pt x="117" y="129"/>
                  </a:lnTo>
                  <a:lnTo>
                    <a:pt x="119" y="135"/>
                  </a:lnTo>
                  <a:lnTo>
                    <a:pt x="119" y="135"/>
                  </a:lnTo>
                  <a:lnTo>
                    <a:pt x="121" y="139"/>
                  </a:lnTo>
                  <a:lnTo>
                    <a:pt x="122" y="138"/>
                  </a:lnTo>
                  <a:lnTo>
                    <a:pt x="124" y="135"/>
                  </a:lnTo>
                  <a:lnTo>
                    <a:pt x="125" y="131"/>
                  </a:lnTo>
                  <a:lnTo>
                    <a:pt x="125" y="131"/>
                  </a:lnTo>
                  <a:lnTo>
                    <a:pt x="124" y="128"/>
                  </a:lnTo>
                  <a:lnTo>
                    <a:pt x="125" y="126"/>
                  </a:lnTo>
                  <a:lnTo>
                    <a:pt x="132" y="122"/>
                  </a:lnTo>
                  <a:lnTo>
                    <a:pt x="132" y="122"/>
                  </a:lnTo>
                  <a:lnTo>
                    <a:pt x="134" y="119"/>
                  </a:lnTo>
                  <a:lnTo>
                    <a:pt x="134" y="118"/>
                  </a:lnTo>
                  <a:lnTo>
                    <a:pt x="134" y="113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5" y="99"/>
                  </a:lnTo>
                  <a:lnTo>
                    <a:pt x="122" y="98"/>
                  </a:lnTo>
                  <a:lnTo>
                    <a:pt x="117" y="95"/>
                  </a:lnTo>
                  <a:lnTo>
                    <a:pt x="111" y="94"/>
                  </a:lnTo>
                  <a:lnTo>
                    <a:pt x="110" y="92"/>
                  </a:lnTo>
                  <a:lnTo>
                    <a:pt x="110" y="89"/>
                  </a:lnTo>
                  <a:lnTo>
                    <a:pt x="110" y="89"/>
                  </a:lnTo>
                  <a:lnTo>
                    <a:pt x="110" y="86"/>
                  </a:lnTo>
                  <a:lnTo>
                    <a:pt x="108" y="85"/>
                  </a:lnTo>
                  <a:lnTo>
                    <a:pt x="104" y="81"/>
                  </a:lnTo>
                  <a:lnTo>
                    <a:pt x="101" y="78"/>
                  </a:lnTo>
                  <a:lnTo>
                    <a:pt x="98" y="75"/>
                  </a:lnTo>
                  <a:lnTo>
                    <a:pt x="98" y="75"/>
                  </a:lnTo>
                  <a:lnTo>
                    <a:pt x="98" y="74"/>
                  </a:lnTo>
                  <a:lnTo>
                    <a:pt x="95" y="72"/>
                  </a:lnTo>
                  <a:lnTo>
                    <a:pt x="90" y="69"/>
                  </a:lnTo>
                  <a:lnTo>
                    <a:pt x="83" y="69"/>
                  </a:lnTo>
                  <a:lnTo>
                    <a:pt x="77" y="71"/>
                  </a:lnTo>
                  <a:lnTo>
                    <a:pt x="77" y="71"/>
                  </a:lnTo>
                  <a:lnTo>
                    <a:pt x="74" y="72"/>
                  </a:lnTo>
                  <a:lnTo>
                    <a:pt x="73" y="72"/>
                  </a:lnTo>
                  <a:lnTo>
                    <a:pt x="71" y="68"/>
                  </a:lnTo>
                  <a:lnTo>
                    <a:pt x="71" y="62"/>
                  </a:lnTo>
                  <a:lnTo>
                    <a:pt x="70" y="59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7" y="54"/>
                  </a:lnTo>
                  <a:lnTo>
                    <a:pt x="67" y="51"/>
                  </a:lnTo>
                  <a:lnTo>
                    <a:pt x="68" y="45"/>
                  </a:lnTo>
                  <a:lnTo>
                    <a:pt x="74" y="39"/>
                  </a:lnTo>
                  <a:lnTo>
                    <a:pt x="80" y="34"/>
                  </a:lnTo>
                  <a:lnTo>
                    <a:pt x="80" y="34"/>
                  </a:lnTo>
                  <a:lnTo>
                    <a:pt x="81" y="31"/>
                  </a:lnTo>
                  <a:lnTo>
                    <a:pt x="81" y="27"/>
                  </a:lnTo>
                  <a:lnTo>
                    <a:pt x="81" y="20"/>
                  </a:lnTo>
                  <a:lnTo>
                    <a:pt x="78" y="12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1" y="2"/>
                  </a:lnTo>
                  <a:lnTo>
                    <a:pt x="64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0" y="2"/>
                  </a:lnTo>
                  <a:lnTo>
                    <a:pt x="50" y="7"/>
                  </a:lnTo>
                  <a:lnTo>
                    <a:pt x="48" y="20"/>
                  </a:lnTo>
                  <a:lnTo>
                    <a:pt x="50" y="31"/>
                  </a:lnTo>
                  <a:lnTo>
                    <a:pt x="50" y="35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7" y="38"/>
                  </a:lnTo>
                  <a:lnTo>
                    <a:pt x="44" y="37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41" y="48"/>
                  </a:lnTo>
                  <a:lnTo>
                    <a:pt x="43" y="55"/>
                  </a:lnTo>
                  <a:lnTo>
                    <a:pt x="44" y="57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8" y="58"/>
                  </a:lnTo>
                  <a:lnTo>
                    <a:pt x="50" y="61"/>
                  </a:lnTo>
                  <a:lnTo>
                    <a:pt x="50" y="65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72"/>
                  </a:lnTo>
                  <a:lnTo>
                    <a:pt x="50" y="74"/>
                  </a:lnTo>
                  <a:lnTo>
                    <a:pt x="54" y="76"/>
                  </a:lnTo>
                  <a:lnTo>
                    <a:pt x="60" y="76"/>
                  </a:lnTo>
                  <a:lnTo>
                    <a:pt x="65" y="75"/>
                  </a:lnTo>
                  <a:lnTo>
                    <a:pt x="65" y="75"/>
                  </a:lnTo>
                  <a:lnTo>
                    <a:pt x="68" y="74"/>
                  </a:lnTo>
                  <a:lnTo>
                    <a:pt x="71" y="75"/>
                  </a:lnTo>
                  <a:lnTo>
                    <a:pt x="73" y="76"/>
                  </a:lnTo>
                  <a:lnTo>
                    <a:pt x="75" y="79"/>
                  </a:lnTo>
                  <a:lnTo>
                    <a:pt x="78" y="79"/>
                  </a:lnTo>
                  <a:lnTo>
                    <a:pt x="81" y="79"/>
                  </a:lnTo>
                  <a:lnTo>
                    <a:pt x="81" y="79"/>
                  </a:lnTo>
                  <a:close/>
                  <a:moveTo>
                    <a:pt x="50" y="84"/>
                  </a:moveTo>
                  <a:lnTo>
                    <a:pt x="50" y="84"/>
                  </a:lnTo>
                  <a:lnTo>
                    <a:pt x="51" y="89"/>
                  </a:lnTo>
                  <a:lnTo>
                    <a:pt x="54" y="96"/>
                  </a:lnTo>
                  <a:lnTo>
                    <a:pt x="57" y="99"/>
                  </a:lnTo>
                  <a:lnTo>
                    <a:pt x="58" y="101"/>
                  </a:lnTo>
                  <a:lnTo>
                    <a:pt x="61" y="102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67" y="99"/>
                  </a:lnTo>
                  <a:lnTo>
                    <a:pt x="67" y="96"/>
                  </a:lnTo>
                  <a:lnTo>
                    <a:pt x="65" y="94"/>
                  </a:lnTo>
                  <a:lnTo>
                    <a:pt x="61" y="89"/>
                  </a:lnTo>
                  <a:lnTo>
                    <a:pt x="54" y="84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50" y="84"/>
                  </a:lnTo>
                  <a:close/>
                  <a:moveTo>
                    <a:pt x="77" y="131"/>
                  </a:moveTo>
                  <a:lnTo>
                    <a:pt x="77" y="131"/>
                  </a:lnTo>
                  <a:lnTo>
                    <a:pt x="81" y="129"/>
                  </a:lnTo>
                  <a:lnTo>
                    <a:pt x="84" y="128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87" y="125"/>
                  </a:lnTo>
                  <a:lnTo>
                    <a:pt x="88" y="128"/>
                  </a:lnTo>
                  <a:lnTo>
                    <a:pt x="88" y="133"/>
                  </a:lnTo>
                  <a:lnTo>
                    <a:pt x="88" y="136"/>
                  </a:lnTo>
                  <a:lnTo>
                    <a:pt x="87" y="138"/>
                  </a:lnTo>
                  <a:lnTo>
                    <a:pt x="87" y="138"/>
                  </a:lnTo>
                  <a:lnTo>
                    <a:pt x="84" y="142"/>
                  </a:lnTo>
                  <a:lnTo>
                    <a:pt x="84" y="148"/>
                  </a:lnTo>
                  <a:lnTo>
                    <a:pt x="85" y="153"/>
                  </a:lnTo>
                  <a:lnTo>
                    <a:pt x="87" y="155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1" y="155"/>
                  </a:lnTo>
                  <a:lnTo>
                    <a:pt x="95" y="153"/>
                  </a:lnTo>
                  <a:lnTo>
                    <a:pt x="101" y="145"/>
                  </a:lnTo>
                  <a:lnTo>
                    <a:pt x="105" y="136"/>
                  </a:lnTo>
                  <a:lnTo>
                    <a:pt x="107" y="132"/>
                  </a:lnTo>
                  <a:lnTo>
                    <a:pt x="107" y="131"/>
                  </a:lnTo>
                  <a:lnTo>
                    <a:pt x="107" y="131"/>
                  </a:lnTo>
                  <a:lnTo>
                    <a:pt x="105" y="129"/>
                  </a:lnTo>
                  <a:lnTo>
                    <a:pt x="104" y="129"/>
                  </a:lnTo>
                  <a:lnTo>
                    <a:pt x="101" y="129"/>
                  </a:lnTo>
                  <a:lnTo>
                    <a:pt x="100" y="129"/>
                  </a:lnTo>
                  <a:lnTo>
                    <a:pt x="100" y="128"/>
                  </a:lnTo>
                  <a:lnTo>
                    <a:pt x="100" y="128"/>
                  </a:lnTo>
                  <a:lnTo>
                    <a:pt x="100" y="125"/>
                  </a:lnTo>
                  <a:lnTo>
                    <a:pt x="98" y="122"/>
                  </a:lnTo>
                  <a:lnTo>
                    <a:pt x="91" y="115"/>
                  </a:lnTo>
                  <a:lnTo>
                    <a:pt x="83" y="109"/>
                  </a:lnTo>
                  <a:lnTo>
                    <a:pt x="78" y="108"/>
                  </a:lnTo>
                  <a:lnTo>
                    <a:pt x="75" y="108"/>
                  </a:lnTo>
                  <a:lnTo>
                    <a:pt x="75" y="108"/>
                  </a:lnTo>
                  <a:lnTo>
                    <a:pt x="74" y="109"/>
                  </a:lnTo>
                  <a:lnTo>
                    <a:pt x="73" y="112"/>
                  </a:lnTo>
                  <a:lnTo>
                    <a:pt x="71" y="121"/>
                  </a:lnTo>
                  <a:lnTo>
                    <a:pt x="73" y="128"/>
                  </a:lnTo>
                  <a:lnTo>
                    <a:pt x="74" y="129"/>
                  </a:lnTo>
                  <a:lnTo>
                    <a:pt x="77" y="131"/>
                  </a:lnTo>
                  <a:lnTo>
                    <a:pt x="77" y="131"/>
                  </a:lnTo>
                  <a:close/>
                  <a:moveTo>
                    <a:pt x="21" y="139"/>
                  </a:moveTo>
                  <a:lnTo>
                    <a:pt x="21" y="139"/>
                  </a:lnTo>
                  <a:lnTo>
                    <a:pt x="7" y="153"/>
                  </a:lnTo>
                  <a:lnTo>
                    <a:pt x="1" y="160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0" y="166"/>
                  </a:lnTo>
                  <a:lnTo>
                    <a:pt x="1" y="166"/>
                  </a:lnTo>
                  <a:lnTo>
                    <a:pt x="4" y="165"/>
                  </a:lnTo>
                  <a:lnTo>
                    <a:pt x="13" y="156"/>
                  </a:lnTo>
                  <a:lnTo>
                    <a:pt x="21" y="14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4" y="133"/>
                  </a:lnTo>
                  <a:lnTo>
                    <a:pt x="36" y="129"/>
                  </a:lnTo>
                  <a:lnTo>
                    <a:pt x="36" y="126"/>
                  </a:lnTo>
                  <a:lnTo>
                    <a:pt x="34" y="122"/>
                  </a:lnTo>
                  <a:lnTo>
                    <a:pt x="34" y="122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28" y="125"/>
                  </a:lnTo>
                  <a:lnTo>
                    <a:pt x="26" y="132"/>
                  </a:lnTo>
                  <a:lnTo>
                    <a:pt x="21" y="139"/>
                  </a:lnTo>
                  <a:lnTo>
                    <a:pt x="21" y="139"/>
                  </a:lnTo>
                  <a:close/>
                  <a:moveTo>
                    <a:pt x="105" y="149"/>
                  </a:moveTo>
                  <a:lnTo>
                    <a:pt x="105" y="149"/>
                  </a:lnTo>
                  <a:lnTo>
                    <a:pt x="107" y="149"/>
                  </a:lnTo>
                  <a:lnTo>
                    <a:pt x="108" y="150"/>
                  </a:lnTo>
                  <a:lnTo>
                    <a:pt x="114" y="148"/>
                  </a:lnTo>
                  <a:lnTo>
                    <a:pt x="117" y="145"/>
                  </a:lnTo>
                  <a:lnTo>
                    <a:pt x="118" y="143"/>
                  </a:lnTo>
                  <a:lnTo>
                    <a:pt x="117" y="140"/>
                  </a:lnTo>
                  <a:lnTo>
                    <a:pt x="117" y="140"/>
                  </a:lnTo>
                  <a:lnTo>
                    <a:pt x="115" y="139"/>
                  </a:lnTo>
                  <a:lnTo>
                    <a:pt x="114" y="139"/>
                  </a:lnTo>
                  <a:lnTo>
                    <a:pt x="110" y="142"/>
                  </a:lnTo>
                  <a:lnTo>
                    <a:pt x="105" y="145"/>
                  </a:lnTo>
                  <a:lnTo>
                    <a:pt x="105" y="149"/>
                  </a:lnTo>
                  <a:lnTo>
                    <a:pt x="105" y="149"/>
                  </a:lnTo>
                  <a:close/>
                  <a:moveTo>
                    <a:pt x="148" y="186"/>
                  </a:moveTo>
                  <a:lnTo>
                    <a:pt x="148" y="186"/>
                  </a:lnTo>
                  <a:lnTo>
                    <a:pt x="149" y="182"/>
                  </a:lnTo>
                  <a:lnTo>
                    <a:pt x="149" y="179"/>
                  </a:lnTo>
                  <a:lnTo>
                    <a:pt x="148" y="169"/>
                  </a:lnTo>
                  <a:lnTo>
                    <a:pt x="145" y="15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6"/>
                  </a:lnTo>
                  <a:lnTo>
                    <a:pt x="142" y="143"/>
                  </a:lnTo>
                  <a:lnTo>
                    <a:pt x="139" y="143"/>
                  </a:lnTo>
                  <a:lnTo>
                    <a:pt x="137" y="142"/>
                  </a:lnTo>
                  <a:lnTo>
                    <a:pt x="134" y="143"/>
                  </a:lnTo>
                  <a:lnTo>
                    <a:pt x="132" y="145"/>
                  </a:lnTo>
                  <a:lnTo>
                    <a:pt x="132" y="146"/>
                  </a:lnTo>
                  <a:lnTo>
                    <a:pt x="132" y="149"/>
                  </a:lnTo>
                  <a:lnTo>
                    <a:pt x="132" y="149"/>
                  </a:lnTo>
                  <a:lnTo>
                    <a:pt x="134" y="150"/>
                  </a:lnTo>
                  <a:lnTo>
                    <a:pt x="134" y="152"/>
                  </a:lnTo>
                  <a:lnTo>
                    <a:pt x="129" y="153"/>
                  </a:lnTo>
                  <a:lnTo>
                    <a:pt x="127" y="155"/>
                  </a:lnTo>
                  <a:lnTo>
                    <a:pt x="124" y="155"/>
                  </a:lnTo>
                  <a:lnTo>
                    <a:pt x="124" y="158"/>
                  </a:lnTo>
                  <a:lnTo>
                    <a:pt x="124" y="158"/>
                  </a:lnTo>
                  <a:lnTo>
                    <a:pt x="122" y="159"/>
                  </a:lnTo>
                  <a:lnTo>
                    <a:pt x="121" y="160"/>
                  </a:lnTo>
                  <a:lnTo>
                    <a:pt x="118" y="162"/>
                  </a:lnTo>
                  <a:lnTo>
                    <a:pt x="115" y="162"/>
                  </a:lnTo>
                  <a:lnTo>
                    <a:pt x="114" y="163"/>
                  </a:lnTo>
                  <a:lnTo>
                    <a:pt x="114" y="165"/>
                  </a:lnTo>
                  <a:lnTo>
                    <a:pt x="114" y="165"/>
                  </a:lnTo>
                  <a:lnTo>
                    <a:pt x="114" y="166"/>
                  </a:lnTo>
                  <a:lnTo>
                    <a:pt x="112" y="168"/>
                  </a:lnTo>
                  <a:lnTo>
                    <a:pt x="110" y="166"/>
                  </a:lnTo>
                  <a:lnTo>
                    <a:pt x="100" y="162"/>
                  </a:lnTo>
                  <a:lnTo>
                    <a:pt x="100" y="162"/>
                  </a:lnTo>
                  <a:lnTo>
                    <a:pt x="98" y="160"/>
                  </a:lnTo>
                  <a:lnTo>
                    <a:pt x="95" y="162"/>
                  </a:lnTo>
                  <a:lnTo>
                    <a:pt x="91" y="165"/>
                  </a:lnTo>
                  <a:lnTo>
                    <a:pt x="87" y="169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78" y="173"/>
                  </a:lnTo>
                  <a:lnTo>
                    <a:pt x="77" y="176"/>
                  </a:lnTo>
                  <a:lnTo>
                    <a:pt x="74" y="182"/>
                  </a:lnTo>
                  <a:lnTo>
                    <a:pt x="73" y="186"/>
                  </a:lnTo>
                  <a:lnTo>
                    <a:pt x="74" y="189"/>
                  </a:lnTo>
                  <a:lnTo>
                    <a:pt x="75" y="189"/>
                  </a:lnTo>
                  <a:lnTo>
                    <a:pt x="75" y="189"/>
                  </a:lnTo>
                  <a:lnTo>
                    <a:pt x="80" y="187"/>
                  </a:lnTo>
                  <a:lnTo>
                    <a:pt x="83" y="185"/>
                  </a:lnTo>
                  <a:lnTo>
                    <a:pt x="85" y="182"/>
                  </a:lnTo>
                  <a:lnTo>
                    <a:pt x="90" y="182"/>
                  </a:lnTo>
                  <a:lnTo>
                    <a:pt x="90" y="182"/>
                  </a:lnTo>
                  <a:lnTo>
                    <a:pt x="92" y="180"/>
                  </a:lnTo>
                  <a:lnTo>
                    <a:pt x="94" y="179"/>
                  </a:lnTo>
                  <a:lnTo>
                    <a:pt x="97" y="177"/>
                  </a:lnTo>
                  <a:lnTo>
                    <a:pt x="101" y="177"/>
                  </a:lnTo>
                  <a:lnTo>
                    <a:pt x="101" y="177"/>
                  </a:lnTo>
                  <a:lnTo>
                    <a:pt x="104" y="179"/>
                  </a:lnTo>
                  <a:lnTo>
                    <a:pt x="105" y="182"/>
                  </a:lnTo>
                  <a:lnTo>
                    <a:pt x="107" y="190"/>
                  </a:lnTo>
                  <a:lnTo>
                    <a:pt x="110" y="199"/>
                  </a:lnTo>
                  <a:lnTo>
                    <a:pt x="111" y="203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21" y="206"/>
                  </a:lnTo>
                  <a:lnTo>
                    <a:pt x="125" y="209"/>
                  </a:lnTo>
                  <a:lnTo>
                    <a:pt x="128" y="212"/>
                  </a:lnTo>
                  <a:lnTo>
                    <a:pt x="131" y="213"/>
                  </a:lnTo>
                  <a:lnTo>
                    <a:pt x="131" y="213"/>
                  </a:lnTo>
                  <a:lnTo>
                    <a:pt x="132" y="212"/>
                  </a:lnTo>
                  <a:lnTo>
                    <a:pt x="134" y="210"/>
                  </a:lnTo>
                  <a:lnTo>
                    <a:pt x="132" y="205"/>
                  </a:lnTo>
                  <a:lnTo>
                    <a:pt x="131" y="197"/>
                  </a:lnTo>
                  <a:lnTo>
                    <a:pt x="131" y="193"/>
                  </a:lnTo>
                  <a:lnTo>
                    <a:pt x="131" y="193"/>
                  </a:lnTo>
                  <a:lnTo>
                    <a:pt x="131" y="192"/>
                  </a:lnTo>
                  <a:lnTo>
                    <a:pt x="132" y="190"/>
                  </a:lnTo>
                  <a:lnTo>
                    <a:pt x="137" y="189"/>
                  </a:lnTo>
                  <a:lnTo>
                    <a:pt x="142" y="189"/>
                  </a:lnTo>
                  <a:lnTo>
                    <a:pt x="145" y="187"/>
                  </a:lnTo>
                  <a:lnTo>
                    <a:pt x="148" y="186"/>
                  </a:lnTo>
                  <a:lnTo>
                    <a:pt x="148" y="1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4" name="Freeform 331">
              <a:extLst>
                <a:ext uri="{FF2B5EF4-FFF2-40B4-BE49-F238E27FC236}">
                  <a16:creationId xmlns:a16="http://schemas.microsoft.com/office/drawing/2014/main" id="{8BE0C1DC-1103-E11C-FD1A-A7A5D10337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44031" y="4451798"/>
              <a:ext cx="294478" cy="192372"/>
            </a:xfrm>
            <a:custGeom>
              <a:avLst/>
              <a:gdLst/>
              <a:ahLst/>
              <a:cxnLst>
                <a:cxn ang="0">
                  <a:pos x="140" y="116"/>
                </a:cxn>
                <a:cxn ang="0">
                  <a:pos x="135" y="110"/>
                </a:cxn>
                <a:cxn ang="0">
                  <a:pos x="130" y="106"/>
                </a:cxn>
                <a:cxn ang="0">
                  <a:pos x="120" y="101"/>
                </a:cxn>
                <a:cxn ang="0">
                  <a:pos x="114" y="91"/>
                </a:cxn>
                <a:cxn ang="0">
                  <a:pos x="108" y="80"/>
                </a:cxn>
                <a:cxn ang="0">
                  <a:pos x="100" y="73"/>
                </a:cxn>
                <a:cxn ang="0">
                  <a:pos x="101" y="67"/>
                </a:cxn>
                <a:cxn ang="0">
                  <a:pos x="108" y="67"/>
                </a:cxn>
                <a:cxn ang="0">
                  <a:pos x="107" y="57"/>
                </a:cxn>
                <a:cxn ang="0">
                  <a:pos x="100" y="53"/>
                </a:cxn>
                <a:cxn ang="0">
                  <a:pos x="77" y="42"/>
                </a:cxn>
                <a:cxn ang="0">
                  <a:pos x="73" y="36"/>
                </a:cxn>
                <a:cxn ang="0">
                  <a:pos x="30" y="10"/>
                </a:cxn>
                <a:cxn ang="0">
                  <a:pos x="0" y="0"/>
                </a:cxn>
                <a:cxn ang="0">
                  <a:pos x="7" y="106"/>
                </a:cxn>
                <a:cxn ang="0">
                  <a:pos x="24" y="107"/>
                </a:cxn>
                <a:cxn ang="0">
                  <a:pos x="34" y="103"/>
                </a:cxn>
                <a:cxn ang="0">
                  <a:pos x="37" y="97"/>
                </a:cxn>
                <a:cxn ang="0">
                  <a:pos x="42" y="93"/>
                </a:cxn>
                <a:cxn ang="0">
                  <a:pos x="49" y="84"/>
                </a:cxn>
                <a:cxn ang="0">
                  <a:pos x="71" y="87"/>
                </a:cxn>
                <a:cxn ang="0">
                  <a:pos x="88" y="101"/>
                </a:cxn>
                <a:cxn ang="0">
                  <a:pos x="111" y="124"/>
                </a:cxn>
                <a:cxn ang="0">
                  <a:pos x="120" y="124"/>
                </a:cxn>
                <a:cxn ang="0">
                  <a:pos x="141" y="128"/>
                </a:cxn>
                <a:cxn ang="0">
                  <a:pos x="152" y="130"/>
                </a:cxn>
                <a:cxn ang="0">
                  <a:pos x="152" y="126"/>
                </a:cxn>
                <a:cxn ang="0">
                  <a:pos x="147" y="120"/>
                </a:cxn>
                <a:cxn ang="0">
                  <a:pos x="172" y="39"/>
                </a:cxn>
                <a:cxn ang="0">
                  <a:pos x="154" y="47"/>
                </a:cxn>
                <a:cxn ang="0">
                  <a:pos x="133" y="47"/>
                </a:cxn>
                <a:cxn ang="0">
                  <a:pos x="120" y="49"/>
                </a:cxn>
                <a:cxn ang="0">
                  <a:pos x="123" y="52"/>
                </a:cxn>
                <a:cxn ang="0">
                  <a:pos x="147" y="60"/>
                </a:cxn>
                <a:cxn ang="0">
                  <a:pos x="157" y="59"/>
                </a:cxn>
                <a:cxn ang="0">
                  <a:pos x="178" y="46"/>
                </a:cxn>
                <a:cxn ang="0">
                  <a:pos x="181" y="40"/>
                </a:cxn>
                <a:cxn ang="0">
                  <a:pos x="185" y="32"/>
                </a:cxn>
                <a:cxn ang="0">
                  <a:pos x="181" y="29"/>
                </a:cxn>
                <a:cxn ang="0">
                  <a:pos x="174" y="36"/>
                </a:cxn>
                <a:cxn ang="0">
                  <a:pos x="189" y="17"/>
                </a:cxn>
                <a:cxn ang="0">
                  <a:pos x="181" y="15"/>
                </a:cxn>
                <a:cxn ang="0">
                  <a:pos x="189" y="25"/>
                </a:cxn>
                <a:cxn ang="0">
                  <a:pos x="194" y="34"/>
                </a:cxn>
                <a:cxn ang="0">
                  <a:pos x="198" y="33"/>
                </a:cxn>
                <a:cxn ang="0">
                  <a:pos x="198" y="27"/>
                </a:cxn>
                <a:cxn ang="0">
                  <a:pos x="189" y="17"/>
                </a:cxn>
              </a:cxnLst>
              <a:rect l="0" t="0" r="r" b="b"/>
              <a:pathLst>
                <a:path w="199" h="130">
                  <a:moveTo>
                    <a:pt x="147" y="120"/>
                  </a:moveTo>
                  <a:lnTo>
                    <a:pt x="147" y="120"/>
                  </a:lnTo>
                  <a:lnTo>
                    <a:pt x="140" y="116"/>
                  </a:lnTo>
                  <a:lnTo>
                    <a:pt x="137" y="113"/>
                  </a:lnTo>
                  <a:lnTo>
                    <a:pt x="135" y="110"/>
                  </a:lnTo>
                  <a:lnTo>
                    <a:pt x="135" y="110"/>
                  </a:lnTo>
                  <a:lnTo>
                    <a:pt x="135" y="108"/>
                  </a:lnTo>
                  <a:lnTo>
                    <a:pt x="134" y="107"/>
                  </a:lnTo>
                  <a:lnTo>
                    <a:pt x="130" y="106"/>
                  </a:lnTo>
                  <a:lnTo>
                    <a:pt x="124" y="104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7" y="100"/>
                  </a:lnTo>
                  <a:lnTo>
                    <a:pt x="115" y="97"/>
                  </a:lnTo>
                  <a:lnTo>
                    <a:pt x="114" y="91"/>
                  </a:lnTo>
                  <a:lnTo>
                    <a:pt x="111" y="84"/>
                  </a:lnTo>
                  <a:lnTo>
                    <a:pt x="110" y="81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03" y="77"/>
                  </a:lnTo>
                  <a:lnTo>
                    <a:pt x="100" y="73"/>
                  </a:lnTo>
                  <a:lnTo>
                    <a:pt x="100" y="70"/>
                  </a:lnTo>
                  <a:lnTo>
                    <a:pt x="100" y="69"/>
                  </a:lnTo>
                  <a:lnTo>
                    <a:pt x="101" y="67"/>
                  </a:lnTo>
                  <a:lnTo>
                    <a:pt x="104" y="67"/>
                  </a:lnTo>
                  <a:lnTo>
                    <a:pt x="104" y="67"/>
                  </a:lnTo>
                  <a:lnTo>
                    <a:pt x="108" y="67"/>
                  </a:lnTo>
                  <a:lnTo>
                    <a:pt x="111" y="64"/>
                  </a:lnTo>
                  <a:lnTo>
                    <a:pt x="111" y="62"/>
                  </a:lnTo>
                  <a:lnTo>
                    <a:pt x="107" y="57"/>
                  </a:lnTo>
                  <a:lnTo>
                    <a:pt x="107" y="57"/>
                  </a:lnTo>
                  <a:lnTo>
                    <a:pt x="104" y="54"/>
                  </a:lnTo>
                  <a:lnTo>
                    <a:pt x="100" y="53"/>
                  </a:lnTo>
                  <a:lnTo>
                    <a:pt x="90" y="49"/>
                  </a:lnTo>
                  <a:lnTo>
                    <a:pt x="80" y="44"/>
                  </a:lnTo>
                  <a:lnTo>
                    <a:pt x="77" y="42"/>
                  </a:lnTo>
                  <a:lnTo>
                    <a:pt x="76" y="39"/>
                  </a:lnTo>
                  <a:lnTo>
                    <a:pt x="76" y="39"/>
                  </a:lnTo>
                  <a:lnTo>
                    <a:pt x="73" y="36"/>
                  </a:lnTo>
                  <a:lnTo>
                    <a:pt x="69" y="30"/>
                  </a:lnTo>
                  <a:lnTo>
                    <a:pt x="50" y="20"/>
                  </a:lnTo>
                  <a:lnTo>
                    <a:pt x="30" y="10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7" y="106"/>
                  </a:lnTo>
                  <a:lnTo>
                    <a:pt x="17" y="108"/>
                  </a:lnTo>
                  <a:lnTo>
                    <a:pt x="17" y="108"/>
                  </a:lnTo>
                  <a:lnTo>
                    <a:pt x="24" y="107"/>
                  </a:lnTo>
                  <a:lnTo>
                    <a:pt x="29" y="107"/>
                  </a:lnTo>
                  <a:lnTo>
                    <a:pt x="32" y="104"/>
                  </a:lnTo>
                  <a:lnTo>
                    <a:pt x="34" y="103"/>
                  </a:lnTo>
                  <a:lnTo>
                    <a:pt x="36" y="98"/>
                  </a:lnTo>
                  <a:lnTo>
                    <a:pt x="36" y="97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9" y="84"/>
                  </a:lnTo>
                  <a:lnTo>
                    <a:pt x="51" y="83"/>
                  </a:lnTo>
                  <a:lnTo>
                    <a:pt x="61" y="84"/>
                  </a:lnTo>
                  <a:lnTo>
                    <a:pt x="71" y="87"/>
                  </a:lnTo>
                  <a:lnTo>
                    <a:pt x="80" y="93"/>
                  </a:lnTo>
                  <a:lnTo>
                    <a:pt x="80" y="93"/>
                  </a:lnTo>
                  <a:lnTo>
                    <a:pt x="88" y="101"/>
                  </a:lnTo>
                  <a:lnTo>
                    <a:pt x="97" y="113"/>
                  </a:lnTo>
                  <a:lnTo>
                    <a:pt x="107" y="121"/>
                  </a:lnTo>
                  <a:lnTo>
                    <a:pt x="111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20" y="124"/>
                  </a:lnTo>
                  <a:lnTo>
                    <a:pt x="124" y="124"/>
                  </a:lnTo>
                  <a:lnTo>
                    <a:pt x="133" y="127"/>
                  </a:lnTo>
                  <a:lnTo>
                    <a:pt x="141" y="128"/>
                  </a:lnTo>
                  <a:lnTo>
                    <a:pt x="150" y="130"/>
                  </a:lnTo>
                  <a:lnTo>
                    <a:pt x="150" y="130"/>
                  </a:lnTo>
                  <a:lnTo>
                    <a:pt x="152" y="130"/>
                  </a:lnTo>
                  <a:lnTo>
                    <a:pt x="154" y="128"/>
                  </a:lnTo>
                  <a:lnTo>
                    <a:pt x="154" y="127"/>
                  </a:lnTo>
                  <a:lnTo>
                    <a:pt x="152" y="126"/>
                  </a:lnTo>
                  <a:lnTo>
                    <a:pt x="150" y="123"/>
                  </a:lnTo>
                  <a:lnTo>
                    <a:pt x="147" y="120"/>
                  </a:lnTo>
                  <a:lnTo>
                    <a:pt x="147" y="120"/>
                  </a:lnTo>
                  <a:close/>
                  <a:moveTo>
                    <a:pt x="174" y="36"/>
                  </a:moveTo>
                  <a:lnTo>
                    <a:pt x="174" y="36"/>
                  </a:lnTo>
                  <a:lnTo>
                    <a:pt x="172" y="39"/>
                  </a:lnTo>
                  <a:lnTo>
                    <a:pt x="168" y="42"/>
                  </a:lnTo>
                  <a:lnTo>
                    <a:pt x="154" y="47"/>
                  </a:lnTo>
                  <a:lnTo>
                    <a:pt x="154" y="47"/>
                  </a:lnTo>
                  <a:lnTo>
                    <a:pt x="150" y="49"/>
                  </a:lnTo>
                  <a:lnTo>
                    <a:pt x="144" y="49"/>
                  </a:lnTo>
                  <a:lnTo>
                    <a:pt x="133" y="47"/>
                  </a:lnTo>
                  <a:lnTo>
                    <a:pt x="124" y="46"/>
                  </a:lnTo>
                  <a:lnTo>
                    <a:pt x="121" y="47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21" y="50"/>
                  </a:lnTo>
                  <a:lnTo>
                    <a:pt x="123" y="52"/>
                  </a:lnTo>
                  <a:lnTo>
                    <a:pt x="128" y="56"/>
                  </a:lnTo>
                  <a:lnTo>
                    <a:pt x="137" y="59"/>
                  </a:lnTo>
                  <a:lnTo>
                    <a:pt x="147" y="60"/>
                  </a:lnTo>
                  <a:lnTo>
                    <a:pt x="147" y="60"/>
                  </a:lnTo>
                  <a:lnTo>
                    <a:pt x="151" y="60"/>
                  </a:lnTo>
                  <a:lnTo>
                    <a:pt x="157" y="59"/>
                  </a:lnTo>
                  <a:lnTo>
                    <a:pt x="168" y="53"/>
                  </a:lnTo>
                  <a:lnTo>
                    <a:pt x="175" y="49"/>
                  </a:lnTo>
                  <a:lnTo>
                    <a:pt x="178" y="46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81" y="40"/>
                  </a:lnTo>
                  <a:lnTo>
                    <a:pt x="182" y="37"/>
                  </a:lnTo>
                  <a:lnTo>
                    <a:pt x="185" y="33"/>
                  </a:lnTo>
                  <a:lnTo>
                    <a:pt x="185" y="32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1" y="29"/>
                  </a:lnTo>
                  <a:lnTo>
                    <a:pt x="178" y="30"/>
                  </a:lnTo>
                  <a:lnTo>
                    <a:pt x="175" y="33"/>
                  </a:lnTo>
                  <a:lnTo>
                    <a:pt x="174" y="36"/>
                  </a:lnTo>
                  <a:lnTo>
                    <a:pt x="174" y="36"/>
                  </a:lnTo>
                  <a:close/>
                  <a:moveTo>
                    <a:pt x="189" y="17"/>
                  </a:moveTo>
                  <a:lnTo>
                    <a:pt x="189" y="17"/>
                  </a:lnTo>
                  <a:lnTo>
                    <a:pt x="181" y="13"/>
                  </a:lnTo>
                  <a:lnTo>
                    <a:pt x="181" y="13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9" y="25"/>
                  </a:lnTo>
                  <a:lnTo>
                    <a:pt x="191" y="30"/>
                  </a:lnTo>
                  <a:lnTo>
                    <a:pt x="192" y="33"/>
                  </a:lnTo>
                  <a:lnTo>
                    <a:pt x="194" y="34"/>
                  </a:lnTo>
                  <a:lnTo>
                    <a:pt x="195" y="34"/>
                  </a:lnTo>
                  <a:lnTo>
                    <a:pt x="195" y="34"/>
                  </a:lnTo>
                  <a:lnTo>
                    <a:pt x="198" y="33"/>
                  </a:lnTo>
                  <a:lnTo>
                    <a:pt x="199" y="32"/>
                  </a:lnTo>
                  <a:lnTo>
                    <a:pt x="199" y="29"/>
                  </a:lnTo>
                  <a:lnTo>
                    <a:pt x="198" y="27"/>
                  </a:lnTo>
                  <a:lnTo>
                    <a:pt x="195" y="22"/>
                  </a:lnTo>
                  <a:lnTo>
                    <a:pt x="189" y="17"/>
                  </a:lnTo>
                  <a:lnTo>
                    <a:pt x="189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5" name="Freeform 332">
              <a:extLst>
                <a:ext uri="{FF2B5EF4-FFF2-40B4-BE49-F238E27FC236}">
                  <a16:creationId xmlns:a16="http://schemas.microsoft.com/office/drawing/2014/main" id="{C3E38749-0A11-548C-596E-CFB43C67C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3081" y="4155841"/>
              <a:ext cx="48833" cy="90267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7" y="0"/>
                </a:cxn>
                <a:cxn ang="0">
                  <a:pos x="4" y="1"/>
                </a:cxn>
                <a:cxn ang="0">
                  <a:pos x="3" y="4"/>
                </a:cxn>
                <a:cxn ang="0">
                  <a:pos x="1" y="14"/>
                </a:cxn>
                <a:cxn ang="0">
                  <a:pos x="1" y="14"/>
                </a:cxn>
                <a:cxn ang="0">
                  <a:pos x="0" y="20"/>
                </a:cxn>
                <a:cxn ang="0">
                  <a:pos x="0" y="24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1" y="50"/>
                </a:cxn>
                <a:cxn ang="0">
                  <a:pos x="4" y="55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11" y="61"/>
                </a:cxn>
                <a:cxn ang="0">
                  <a:pos x="16" y="61"/>
                </a:cxn>
                <a:cxn ang="0">
                  <a:pos x="20" y="58"/>
                </a:cxn>
                <a:cxn ang="0">
                  <a:pos x="24" y="55"/>
                </a:cxn>
                <a:cxn ang="0">
                  <a:pos x="27" y="51"/>
                </a:cxn>
                <a:cxn ang="0">
                  <a:pos x="30" y="47"/>
                </a:cxn>
                <a:cxn ang="0">
                  <a:pos x="33" y="41"/>
                </a:cxn>
                <a:cxn ang="0">
                  <a:pos x="33" y="37"/>
                </a:cxn>
                <a:cxn ang="0">
                  <a:pos x="33" y="37"/>
                </a:cxn>
                <a:cxn ang="0">
                  <a:pos x="33" y="31"/>
                </a:cxn>
                <a:cxn ang="0">
                  <a:pos x="30" y="25"/>
                </a:cxn>
                <a:cxn ang="0">
                  <a:pos x="21" y="13"/>
                </a:cxn>
                <a:cxn ang="0">
                  <a:pos x="13" y="3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33" h="61">
                  <a:moveTo>
                    <a:pt x="7" y="0"/>
                  </a:moveTo>
                  <a:lnTo>
                    <a:pt x="7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" y="50"/>
                  </a:lnTo>
                  <a:lnTo>
                    <a:pt x="4" y="55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1" y="61"/>
                  </a:lnTo>
                  <a:lnTo>
                    <a:pt x="16" y="61"/>
                  </a:lnTo>
                  <a:lnTo>
                    <a:pt x="20" y="58"/>
                  </a:lnTo>
                  <a:lnTo>
                    <a:pt x="24" y="55"/>
                  </a:lnTo>
                  <a:lnTo>
                    <a:pt x="27" y="51"/>
                  </a:lnTo>
                  <a:lnTo>
                    <a:pt x="30" y="47"/>
                  </a:lnTo>
                  <a:lnTo>
                    <a:pt x="33" y="41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3" y="31"/>
                  </a:lnTo>
                  <a:lnTo>
                    <a:pt x="30" y="25"/>
                  </a:lnTo>
                  <a:lnTo>
                    <a:pt x="21" y="13"/>
                  </a:lnTo>
                  <a:lnTo>
                    <a:pt x="13" y="3"/>
                  </a:lnTo>
                  <a:lnTo>
                    <a:pt x="8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6" name="Freeform 333">
              <a:extLst>
                <a:ext uri="{FF2B5EF4-FFF2-40B4-BE49-F238E27FC236}">
                  <a16:creationId xmlns:a16="http://schemas.microsoft.com/office/drawing/2014/main" id="{E6DA48E3-DCCA-C6A0-BF51-3B9C6932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609" y="4669327"/>
              <a:ext cx="170176" cy="335911"/>
            </a:xfrm>
            <a:custGeom>
              <a:avLst/>
              <a:gdLst/>
              <a:ahLst/>
              <a:cxnLst>
                <a:cxn ang="0">
                  <a:pos x="98" y="3"/>
                </a:cxn>
                <a:cxn ang="0">
                  <a:pos x="94" y="1"/>
                </a:cxn>
                <a:cxn ang="0">
                  <a:pos x="93" y="7"/>
                </a:cxn>
                <a:cxn ang="0">
                  <a:pos x="90" y="18"/>
                </a:cxn>
                <a:cxn ang="0">
                  <a:pos x="88" y="21"/>
                </a:cxn>
                <a:cxn ang="0">
                  <a:pos x="83" y="25"/>
                </a:cxn>
                <a:cxn ang="0">
                  <a:pos x="80" y="25"/>
                </a:cxn>
                <a:cxn ang="0">
                  <a:pos x="74" y="27"/>
                </a:cxn>
                <a:cxn ang="0">
                  <a:pos x="73" y="33"/>
                </a:cxn>
                <a:cxn ang="0">
                  <a:pos x="73" y="35"/>
                </a:cxn>
                <a:cxn ang="0">
                  <a:pos x="71" y="38"/>
                </a:cxn>
                <a:cxn ang="0">
                  <a:pos x="71" y="41"/>
                </a:cxn>
                <a:cxn ang="0">
                  <a:pos x="69" y="47"/>
                </a:cxn>
                <a:cxn ang="0">
                  <a:pos x="60" y="51"/>
                </a:cxn>
                <a:cxn ang="0">
                  <a:pos x="54" y="52"/>
                </a:cxn>
                <a:cxn ang="0">
                  <a:pos x="43" y="61"/>
                </a:cxn>
                <a:cxn ang="0">
                  <a:pos x="37" y="62"/>
                </a:cxn>
                <a:cxn ang="0">
                  <a:pos x="32" y="62"/>
                </a:cxn>
                <a:cxn ang="0">
                  <a:pos x="22" y="65"/>
                </a:cxn>
                <a:cxn ang="0">
                  <a:pos x="17" y="67"/>
                </a:cxn>
                <a:cxn ang="0">
                  <a:pos x="14" y="68"/>
                </a:cxn>
                <a:cxn ang="0">
                  <a:pos x="13" y="81"/>
                </a:cxn>
                <a:cxn ang="0">
                  <a:pos x="10" y="88"/>
                </a:cxn>
                <a:cxn ang="0">
                  <a:pos x="7" y="101"/>
                </a:cxn>
                <a:cxn ang="0">
                  <a:pos x="13" y="117"/>
                </a:cxn>
                <a:cxn ang="0">
                  <a:pos x="14" y="124"/>
                </a:cxn>
                <a:cxn ang="0">
                  <a:pos x="16" y="135"/>
                </a:cxn>
                <a:cxn ang="0">
                  <a:pos x="9" y="149"/>
                </a:cxn>
                <a:cxn ang="0">
                  <a:pos x="5" y="155"/>
                </a:cxn>
                <a:cxn ang="0">
                  <a:pos x="0" y="171"/>
                </a:cxn>
                <a:cxn ang="0">
                  <a:pos x="3" y="188"/>
                </a:cxn>
                <a:cxn ang="0">
                  <a:pos x="5" y="195"/>
                </a:cxn>
                <a:cxn ang="0">
                  <a:pos x="9" y="212"/>
                </a:cxn>
                <a:cxn ang="0">
                  <a:pos x="13" y="218"/>
                </a:cxn>
                <a:cxn ang="0">
                  <a:pos x="27" y="226"/>
                </a:cxn>
                <a:cxn ang="0">
                  <a:pos x="39" y="226"/>
                </a:cxn>
                <a:cxn ang="0">
                  <a:pos x="42" y="225"/>
                </a:cxn>
                <a:cxn ang="0">
                  <a:pos x="49" y="223"/>
                </a:cxn>
                <a:cxn ang="0">
                  <a:pos x="59" y="219"/>
                </a:cxn>
                <a:cxn ang="0">
                  <a:pos x="63" y="209"/>
                </a:cxn>
                <a:cxn ang="0">
                  <a:pos x="81" y="152"/>
                </a:cxn>
                <a:cxn ang="0">
                  <a:pos x="93" y="114"/>
                </a:cxn>
                <a:cxn ang="0">
                  <a:pos x="98" y="89"/>
                </a:cxn>
                <a:cxn ang="0">
                  <a:pos x="98" y="84"/>
                </a:cxn>
                <a:cxn ang="0">
                  <a:pos x="103" y="75"/>
                </a:cxn>
                <a:cxn ang="0">
                  <a:pos x="101" y="71"/>
                </a:cxn>
                <a:cxn ang="0">
                  <a:pos x="101" y="61"/>
                </a:cxn>
                <a:cxn ang="0">
                  <a:pos x="104" y="60"/>
                </a:cxn>
                <a:cxn ang="0">
                  <a:pos x="106" y="61"/>
                </a:cxn>
                <a:cxn ang="0">
                  <a:pos x="111" y="65"/>
                </a:cxn>
                <a:cxn ang="0">
                  <a:pos x="115" y="60"/>
                </a:cxn>
                <a:cxn ang="0">
                  <a:pos x="115" y="52"/>
                </a:cxn>
                <a:cxn ang="0">
                  <a:pos x="110" y="37"/>
                </a:cxn>
                <a:cxn ang="0">
                  <a:pos x="110" y="28"/>
                </a:cxn>
                <a:cxn ang="0">
                  <a:pos x="104" y="13"/>
                </a:cxn>
                <a:cxn ang="0">
                  <a:pos x="98" y="3"/>
                </a:cxn>
              </a:cxnLst>
              <a:rect l="0" t="0" r="r" b="b"/>
              <a:pathLst>
                <a:path w="115" h="227">
                  <a:moveTo>
                    <a:pt x="98" y="3"/>
                  </a:moveTo>
                  <a:lnTo>
                    <a:pt x="98" y="3"/>
                  </a:lnTo>
                  <a:lnTo>
                    <a:pt x="96" y="0"/>
                  </a:lnTo>
                  <a:lnTo>
                    <a:pt x="94" y="1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0" y="11"/>
                  </a:lnTo>
                  <a:lnTo>
                    <a:pt x="90" y="18"/>
                  </a:lnTo>
                  <a:lnTo>
                    <a:pt x="90" y="18"/>
                  </a:lnTo>
                  <a:lnTo>
                    <a:pt x="88" y="21"/>
                  </a:lnTo>
                  <a:lnTo>
                    <a:pt x="87" y="24"/>
                  </a:lnTo>
                  <a:lnTo>
                    <a:pt x="83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77" y="25"/>
                  </a:lnTo>
                  <a:lnTo>
                    <a:pt x="74" y="27"/>
                  </a:lnTo>
                  <a:lnTo>
                    <a:pt x="71" y="30"/>
                  </a:lnTo>
                  <a:lnTo>
                    <a:pt x="73" y="33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1" y="37"/>
                  </a:lnTo>
                  <a:lnTo>
                    <a:pt x="71" y="38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44"/>
                  </a:lnTo>
                  <a:lnTo>
                    <a:pt x="69" y="47"/>
                  </a:lnTo>
                  <a:lnTo>
                    <a:pt x="64" y="50"/>
                  </a:lnTo>
                  <a:lnTo>
                    <a:pt x="60" y="51"/>
                  </a:lnTo>
                  <a:lnTo>
                    <a:pt x="60" y="51"/>
                  </a:lnTo>
                  <a:lnTo>
                    <a:pt x="54" y="52"/>
                  </a:lnTo>
                  <a:lnTo>
                    <a:pt x="49" y="57"/>
                  </a:lnTo>
                  <a:lnTo>
                    <a:pt x="43" y="61"/>
                  </a:lnTo>
                  <a:lnTo>
                    <a:pt x="40" y="62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2" y="62"/>
                  </a:lnTo>
                  <a:lnTo>
                    <a:pt x="27" y="64"/>
                  </a:lnTo>
                  <a:lnTo>
                    <a:pt x="22" y="65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6" y="67"/>
                  </a:lnTo>
                  <a:lnTo>
                    <a:pt x="14" y="68"/>
                  </a:lnTo>
                  <a:lnTo>
                    <a:pt x="13" y="74"/>
                  </a:lnTo>
                  <a:lnTo>
                    <a:pt x="13" y="81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9" y="94"/>
                  </a:lnTo>
                  <a:lnTo>
                    <a:pt x="7" y="101"/>
                  </a:lnTo>
                  <a:lnTo>
                    <a:pt x="10" y="108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4" y="124"/>
                  </a:lnTo>
                  <a:lnTo>
                    <a:pt x="16" y="132"/>
                  </a:lnTo>
                  <a:lnTo>
                    <a:pt x="16" y="135"/>
                  </a:lnTo>
                  <a:lnTo>
                    <a:pt x="14" y="13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5" y="155"/>
                  </a:lnTo>
                  <a:lnTo>
                    <a:pt x="2" y="159"/>
                  </a:lnTo>
                  <a:lnTo>
                    <a:pt x="0" y="171"/>
                  </a:lnTo>
                  <a:lnTo>
                    <a:pt x="0" y="179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5" y="195"/>
                  </a:lnTo>
                  <a:lnTo>
                    <a:pt x="7" y="203"/>
                  </a:lnTo>
                  <a:lnTo>
                    <a:pt x="9" y="212"/>
                  </a:lnTo>
                  <a:lnTo>
                    <a:pt x="13" y="218"/>
                  </a:lnTo>
                  <a:lnTo>
                    <a:pt x="13" y="218"/>
                  </a:lnTo>
                  <a:lnTo>
                    <a:pt x="19" y="223"/>
                  </a:lnTo>
                  <a:lnTo>
                    <a:pt x="27" y="226"/>
                  </a:lnTo>
                  <a:lnTo>
                    <a:pt x="36" y="227"/>
                  </a:lnTo>
                  <a:lnTo>
                    <a:pt x="39" y="226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6" y="223"/>
                  </a:lnTo>
                  <a:lnTo>
                    <a:pt x="49" y="223"/>
                  </a:lnTo>
                  <a:lnTo>
                    <a:pt x="53" y="222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63" y="209"/>
                  </a:lnTo>
                  <a:lnTo>
                    <a:pt x="69" y="192"/>
                  </a:lnTo>
                  <a:lnTo>
                    <a:pt x="81" y="152"/>
                  </a:lnTo>
                  <a:lnTo>
                    <a:pt x="81" y="152"/>
                  </a:lnTo>
                  <a:lnTo>
                    <a:pt x="93" y="114"/>
                  </a:lnTo>
                  <a:lnTo>
                    <a:pt x="97" y="98"/>
                  </a:lnTo>
                  <a:lnTo>
                    <a:pt x="98" y="89"/>
                  </a:lnTo>
                  <a:lnTo>
                    <a:pt x="98" y="89"/>
                  </a:lnTo>
                  <a:lnTo>
                    <a:pt x="98" y="84"/>
                  </a:lnTo>
                  <a:lnTo>
                    <a:pt x="101" y="80"/>
                  </a:lnTo>
                  <a:lnTo>
                    <a:pt x="103" y="75"/>
                  </a:lnTo>
                  <a:lnTo>
                    <a:pt x="101" y="71"/>
                  </a:lnTo>
                  <a:lnTo>
                    <a:pt x="101" y="71"/>
                  </a:lnTo>
                  <a:lnTo>
                    <a:pt x="100" y="65"/>
                  </a:lnTo>
                  <a:lnTo>
                    <a:pt x="101" y="61"/>
                  </a:lnTo>
                  <a:lnTo>
                    <a:pt x="103" y="60"/>
                  </a:lnTo>
                  <a:lnTo>
                    <a:pt x="104" y="60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8" y="64"/>
                  </a:lnTo>
                  <a:lnTo>
                    <a:pt x="111" y="65"/>
                  </a:lnTo>
                  <a:lnTo>
                    <a:pt x="114" y="64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2"/>
                  </a:lnTo>
                  <a:lnTo>
                    <a:pt x="113" y="45"/>
                  </a:lnTo>
                  <a:lnTo>
                    <a:pt x="110" y="37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7" y="21"/>
                  </a:lnTo>
                  <a:lnTo>
                    <a:pt x="104" y="13"/>
                  </a:lnTo>
                  <a:lnTo>
                    <a:pt x="100" y="7"/>
                  </a:lnTo>
                  <a:lnTo>
                    <a:pt x="98" y="3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7" name="Freeform 334">
              <a:extLst>
                <a:ext uri="{FF2B5EF4-FFF2-40B4-BE49-F238E27FC236}">
                  <a16:creationId xmlns:a16="http://schemas.microsoft.com/office/drawing/2014/main" id="{10A49318-7530-E3C3-5350-576D52DF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250" y="3922036"/>
              <a:ext cx="253044" cy="153897"/>
            </a:xfrm>
            <a:custGeom>
              <a:avLst/>
              <a:gdLst/>
              <a:ahLst/>
              <a:cxnLst>
                <a:cxn ang="0">
                  <a:pos x="135" y="4"/>
                </a:cxn>
                <a:cxn ang="0">
                  <a:pos x="117" y="6"/>
                </a:cxn>
                <a:cxn ang="0">
                  <a:pos x="104" y="7"/>
                </a:cxn>
                <a:cxn ang="0">
                  <a:pos x="91" y="15"/>
                </a:cxn>
                <a:cxn ang="0">
                  <a:pos x="78" y="28"/>
                </a:cxn>
                <a:cxn ang="0">
                  <a:pos x="77" y="33"/>
                </a:cxn>
                <a:cxn ang="0">
                  <a:pos x="71" y="34"/>
                </a:cxn>
                <a:cxn ang="0">
                  <a:pos x="68" y="33"/>
                </a:cxn>
                <a:cxn ang="0">
                  <a:pos x="56" y="30"/>
                </a:cxn>
                <a:cxn ang="0">
                  <a:pos x="46" y="28"/>
                </a:cxn>
                <a:cxn ang="0">
                  <a:pos x="37" y="27"/>
                </a:cxn>
                <a:cxn ang="0">
                  <a:pos x="26" y="27"/>
                </a:cxn>
                <a:cxn ang="0">
                  <a:pos x="19" y="25"/>
                </a:cxn>
                <a:cxn ang="0">
                  <a:pos x="14" y="25"/>
                </a:cxn>
                <a:cxn ang="0">
                  <a:pos x="10" y="27"/>
                </a:cxn>
                <a:cxn ang="0">
                  <a:pos x="7" y="31"/>
                </a:cxn>
                <a:cxn ang="0">
                  <a:pos x="7" y="35"/>
                </a:cxn>
                <a:cxn ang="0">
                  <a:pos x="7" y="40"/>
                </a:cxn>
                <a:cxn ang="0">
                  <a:pos x="0" y="44"/>
                </a:cxn>
                <a:cxn ang="0">
                  <a:pos x="2" y="54"/>
                </a:cxn>
                <a:cxn ang="0">
                  <a:pos x="0" y="58"/>
                </a:cxn>
                <a:cxn ang="0">
                  <a:pos x="3" y="72"/>
                </a:cxn>
                <a:cxn ang="0">
                  <a:pos x="6" y="80"/>
                </a:cxn>
                <a:cxn ang="0">
                  <a:pos x="10" y="92"/>
                </a:cxn>
                <a:cxn ang="0">
                  <a:pos x="12" y="102"/>
                </a:cxn>
                <a:cxn ang="0">
                  <a:pos x="16" y="104"/>
                </a:cxn>
                <a:cxn ang="0">
                  <a:pos x="33" y="102"/>
                </a:cxn>
                <a:cxn ang="0">
                  <a:pos x="41" y="99"/>
                </a:cxn>
                <a:cxn ang="0">
                  <a:pos x="51" y="94"/>
                </a:cxn>
                <a:cxn ang="0">
                  <a:pos x="61" y="92"/>
                </a:cxn>
                <a:cxn ang="0">
                  <a:pos x="71" y="89"/>
                </a:cxn>
                <a:cxn ang="0">
                  <a:pos x="78" y="84"/>
                </a:cxn>
                <a:cxn ang="0">
                  <a:pos x="86" y="82"/>
                </a:cxn>
                <a:cxn ang="0">
                  <a:pos x="95" y="82"/>
                </a:cxn>
                <a:cxn ang="0">
                  <a:pos x="101" y="80"/>
                </a:cxn>
                <a:cxn ang="0">
                  <a:pos x="107" y="74"/>
                </a:cxn>
                <a:cxn ang="0">
                  <a:pos x="120" y="68"/>
                </a:cxn>
                <a:cxn ang="0">
                  <a:pos x="141" y="62"/>
                </a:cxn>
                <a:cxn ang="0">
                  <a:pos x="154" y="54"/>
                </a:cxn>
                <a:cxn ang="0">
                  <a:pos x="157" y="45"/>
                </a:cxn>
                <a:cxn ang="0">
                  <a:pos x="159" y="44"/>
                </a:cxn>
                <a:cxn ang="0">
                  <a:pos x="171" y="41"/>
                </a:cxn>
                <a:cxn ang="0">
                  <a:pos x="151" y="0"/>
                </a:cxn>
                <a:cxn ang="0">
                  <a:pos x="135" y="4"/>
                </a:cxn>
              </a:cxnLst>
              <a:rect l="0" t="0" r="r" b="b"/>
              <a:pathLst>
                <a:path w="171" h="104">
                  <a:moveTo>
                    <a:pt x="135" y="4"/>
                  </a:moveTo>
                  <a:lnTo>
                    <a:pt x="135" y="4"/>
                  </a:lnTo>
                  <a:lnTo>
                    <a:pt x="127" y="6"/>
                  </a:lnTo>
                  <a:lnTo>
                    <a:pt x="117" y="6"/>
                  </a:lnTo>
                  <a:lnTo>
                    <a:pt x="108" y="6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91" y="15"/>
                  </a:lnTo>
                  <a:lnTo>
                    <a:pt x="84" y="23"/>
                  </a:lnTo>
                  <a:lnTo>
                    <a:pt x="78" y="28"/>
                  </a:lnTo>
                  <a:lnTo>
                    <a:pt x="78" y="28"/>
                  </a:lnTo>
                  <a:lnTo>
                    <a:pt x="77" y="33"/>
                  </a:lnTo>
                  <a:lnTo>
                    <a:pt x="74" y="34"/>
                  </a:lnTo>
                  <a:lnTo>
                    <a:pt x="71" y="34"/>
                  </a:lnTo>
                  <a:lnTo>
                    <a:pt x="68" y="33"/>
                  </a:lnTo>
                  <a:lnTo>
                    <a:pt x="68" y="33"/>
                  </a:lnTo>
                  <a:lnTo>
                    <a:pt x="63" y="31"/>
                  </a:lnTo>
                  <a:lnTo>
                    <a:pt x="56" y="30"/>
                  </a:lnTo>
                  <a:lnTo>
                    <a:pt x="49" y="30"/>
                  </a:lnTo>
                  <a:lnTo>
                    <a:pt x="46" y="28"/>
                  </a:lnTo>
                  <a:lnTo>
                    <a:pt x="46" y="28"/>
                  </a:lnTo>
                  <a:lnTo>
                    <a:pt x="37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1" y="27"/>
                  </a:lnTo>
                  <a:lnTo>
                    <a:pt x="19" y="25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0" y="27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0" y="58"/>
                  </a:lnTo>
                  <a:lnTo>
                    <a:pt x="2" y="65"/>
                  </a:lnTo>
                  <a:lnTo>
                    <a:pt x="3" y="72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9" y="85"/>
                  </a:lnTo>
                  <a:lnTo>
                    <a:pt x="10" y="92"/>
                  </a:lnTo>
                  <a:lnTo>
                    <a:pt x="10" y="99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16" y="104"/>
                  </a:lnTo>
                  <a:lnTo>
                    <a:pt x="24" y="104"/>
                  </a:lnTo>
                  <a:lnTo>
                    <a:pt x="33" y="102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7" y="97"/>
                  </a:lnTo>
                  <a:lnTo>
                    <a:pt x="51" y="94"/>
                  </a:lnTo>
                  <a:lnTo>
                    <a:pt x="61" y="92"/>
                  </a:lnTo>
                  <a:lnTo>
                    <a:pt x="61" y="92"/>
                  </a:lnTo>
                  <a:lnTo>
                    <a:pt x="67" y="92"/>
                  </a:lnTo>
                  <a:lnTo>
                    <a:pt x="71" y="89"/>
                  </a:lnTo>
                  <a:lnTo>
                    <a:pt x="78" y="84"/>
                  </a:lnTo>
                  <a:lnTo>
                    <a:pt x="78" y="84"/>
                  </a:lnTo>
                  <a:lnTo>
                    <a:pt x="81" y="82"/>
                  </a:lnTo>
                  <a:lnTo>
                    <a:pt x="86" y="82"/>
                  </a:lnTo>
                  <a:lnTo>
                    <a:pt x="95" y="82"/>
                  </a:lnTo>
                  <a:lnTo>
                    <a:pt x="95" y="82"/>
                  </a:lnTo>
                  <a:lnTo>
                    <a:pt x="98" y="81"/>
                  </a:lnTo>
                  <a:lnTo>
                    <a:pt x="101" y="80"/>
                  </a:lnTo>
                  <a:lnTo>
                    <a:pt x="107" y="74"/>
                  </a:lnTo>
                  <a:lnTo>
                    <a:pt x="107" y="74"/>
                  </a:lnTo>
                  <a:lnTo>
                    <a:pt x="113" y="70"/>
                  </a:lnTo>
                  <a:lnTo>
                    <a:pt x="120" y="68"/>
                  </a:lnTo>
                  <a:lnTo>
                    <a:pt x="141" y="62"/>
                  </a:lnTo>
                  <a:lnTo>
                    <a:pt x="141" y="62"/>
                  </a:lnTo>
                  <a:lnTo>
                    <a:pt x="150" y="58"/>
                  </a:lnTo>
                  <a:lnTo>
                    <a:pt x="154" y="54"/>
                  </a:lnTo>
                  <a:lnTo>
                    <a:pt x="155" y="50"/>
                  </a:lnTo>
                  <a:lnTo>
                    <a:pt x="157" y="45"/>
                  </a:lnTo>
                  <a:lnTo>
                    <a:pt x="157" y="45"/>
                  </a:lnTo>
                  <a:lnTo>
                    <a:pt x="159" y="44"/>
                  </a:lnTo>
                  <a:lnTo>
                    <a:pt x="162" y="43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35" y="4"/>
                  </a:lnTo>
                  <a:lnTo>
                    <a:pt x="135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8" name="Freeform 335">
              <a:extLst>
                <a:ext uri="{FF2B5EF4-FFF2-40B4-BE49-F238E27FC236}">
                  <a16:creationId xmlns:a16="http://schemas.microsoft.com/office/drawing/2014/main" id="{1CD9B6C6-4699-C763-E700-0BE33B7B26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5502" y="4521348"/>
              <a:ext cx="184973" cy="1287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5"/>
                </a:cxn>
                <a:cxn ang="0">
                  <a:pos x="17" y="23"/>
                </a:cxn>
                <a:cxn ang="0">
                  <a:pos x="20" y="23"/>
                </a:cxn>
                <a:cxn ang="0">
                  <a:pos x="21" y="20"/>
                </a:cxn>
                <a:cxn ang="0">
                  <a:pos x="17" y="12"/>
                </a:cxn>
                <a:cxn ang="0">
                  <a:pos x="4" y="2"/>
                </a:cxn>
                <a:cxn ang="0">
                  <a:pos x="0" y="0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39" y="30"/>
                </a:cxn>
                <a:cxn ang="0">
                  <a:pos x="42" y="32"/>
                </a:cxn>
                <a:cxn ang="0">
                  <a:pos x="42" y="30"/>
                </a:cxn>
                <a:cxn ang="0">
                  <a:pos x="37" y="23"/>
                </a:cxn>
                <a:cxn ang="0">
                  <a:pos x="29" y="20"/>
                </a:cxn>
                <a:cxn ang="0">
                  <a:pos x="29" y="20"/>
                </a:cxn>
                <a:cxn ang="0">
                  <a:pos x="82" y="49"/>
                </a:cxn>
                <a:cxn ang="0">
                  <a:pos x="81" y="44"/>
                </a:cxn>
                <a:cxn ang="0">
                  <a:pos x="65" y="36"/>
                </a:cxn>
                <a:cxn ang="0">
                  <a:pos x="61" y="36"/>
                </a:cxn>
                <a:cxn ang="0">
                  <a:pos x="61" y="39"/>
                </a:cxn>
                <a:cxn ang="0">
                  <a:pos x="69" y="44"/>
                </a:cxn>
                <a:cxn ang="0">
                  <a:pos x="81" y="49"/>
                </a:cxn>
                <a:cxn ang="0">
                  <a:pos x="82" y="49"/>
                </a:cxn>
                <a:cxn ang="0">
                  <a:pos x="79" y="64"/>
                </a:cxn>
                <a:cxn ang="0">
                  <a:pos x="86" y="71"/>
                </a:cxn>
                <a:cxn ang="0">
                  <a:pos x="96" y="73"/>
                </a:cxn>
                <a:cxn ang="0">
                  <a:pos x="96" y="71"/>
                </a:cxn>
                <a:cxn ang="0">
                  <a:pos x="89" y="64"/>
                </a:cxn>
                <a:cxn ang="0">
                  <a:pos x="81" y="61"/>
                </a:cxn>
                <a:cxn ang="0">
                  <a:pos x="79" y="64"/>
                </a:cxn>
                <a:cxn ang="0">
                  <a:pos x="109" y="80"/>
                </a:cxn>
                <a:cxn ang="0">
                  <a:pos x="115" y="84"/>
                </a:cxn>
                <a:cxn ang="0">
                  <a:pos x="122" y="87"/>
                </a:cxn>
                <a:cxn ang="0">
                  <a:pos x="123" y="87"/>
                </a:cxn>
                <a:cxn ang="0">
                  <a:pos x="123" y="84"/>
                </a:cxn>
                <a:cxn ang="0">
                  <a:pos x="112" y="79"/>
                </a:cxn>
                <a:cxn ang="0">
                  <a:pos x="109" y="80"/>
                </a:cxn>
                <a:cxn ang="0">
                  <a:pos x="96" y="47"/>
                </a:cxn>
                <a:cxn ang="0">
                  <a:pos x="96" y="51"/>
                </a:cxn>
                <a:cxn ang="0">
                  <a:pos x="101" y="61"/>
                </a:cxn>
                <a:cxn ang="0">
                  <a:pos x="109" y="70"/>
                </a:cxn>
                <a:cxn ang="0">
                  <a:pos x="109" y="66"/>
                </a:cxn>
                <a:cxn ang="0">
                  <a:pos x="101" y="49"/>
                </a:cxn>
                <a:cxn ang="0">
                  <a:pos x="96" y="47"/>
                </a:cxn>
              </a:cxnLst>
              <a:rect l="0" t="0" r="r" b="b"/>
              <a:pathLst>
                <a:path w="125" h="8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7" y="15"/>
                  </a:lnTo>
                  <a:lnTo>
                    <a:pt x="14" y="22"/>
                  </a:lnTo>
                  <a:lnTo>
                    <a:pt x="17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1" y="22"/>
                  </a:lnTo>
                  <a:lnTo>
                    <a:pt x="21" y="20"/>
                  </a:lnTo>
                  <a:lnTo>
                    <a:pt x="21" y="16"/>
                  </a:lnTo>
                  <a:lnTo>
                    <a:pt x="17" y="12"/>
                  </a:lnTo>
                  <a:lnTo>
                    <a:pt x="14" y="7"/>
                  </a:lnTo>
                  <a:lnTo>
                    <a:pt x="4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20"/>
                  </a:moveTo>
                  <a:lnTo>
                    <a:pt x="29" y="20"/>
                  </a:lnTo>
                  <a:lnTo>
                    <a:pt x="31" y="23"/>
                  </a:lnTo>
                  <a:lnTo>
                    <a:pt x="35" y="27"/>
                  </a:lnTo>
                  <a:lnTo>
                    <a:pt x="39" y="30"/>
                  </a:lnTo>
                  <a:lnTo>
                    <a:pt x="41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0"/>
                  </a:lnTo>
                  <a:lnTo>
                    <a:pt x="42" y="29"/>
                  </a:lnTo>
                  <a:lnTo>
                    <a:pt x="37" y="23"/>
                  </a:lnTo>
                  <a:lnTo>
                    <a:pt x="32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0"/>
                  </a:lnTo>
                  <a:close/>
                  <a:moveTo>
                    <a:pt x="82" y="49"/>
                  </a:moveTo>
                  <a:lnTo>
                    <a:pt x="82" y="49"/>
                  </a:lnTo>
                  <a:lnTo>
                    <a:pt x="82" y="47"/>
                  </a:lnTo>
                  <a:lnTo>
                    <a:pt x="81" y="44"/>
                  </a:lnTo>
                  <a:lnTo>
                    <a:pt x="74" y="40"/>
                  </a:lnTo>
                  <a:lnTo>
                    <a:pt x="65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9"/>
                  </a:lnTo>
                  <a:lnTo>
                    <a:pt x="64" y="40"/>
                  </a:lnTo>
                  <a:lnTo>
                    <a:pt x="69" y="44"/>
                  </a:lnTo>
                  <a:lnTo>
                    <a:pt x="78" y="49"/>
                  </a:lnTo>
                  <a:lnTo>
                    <a:pt x="81" y="49"/>
                  </a:lnTo>
                  <a:lnTo>
                    <a:pt x="82" y="49"/>
                  </a:lnTo>
                  <a:lnTo>
                    <a:pt x="82" y="49"/>
                  </a:lnTo>
                  <a:close/>
                  <a:moveTo>
                    <a:pt x="79" y="64"/>
                  </a:moveTo>
                  <a:lnTo>
                    <a:pt x="79" y="64"/>
                  </a:lnTo>
                  <a:lnTo>
                    <a:pt x="82" y="69"/>
                  </a:lnTo>
                  <a:lnTo>
                    <a:pt x="86" y="71"/>
                  </a:lnTo>
                  <a:lnTo>
                    <a:pt x="92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5" y="69"/>
                  </a:lnTo>
                  <a:lnTo>
                    <a:pt x="89" y="64"/>
                  </a:lnTo>
                  <a:lnTo>
                    <a:pt x="82" y="61"/>
                  </a:lnTo>
                  <a:lnTo>
                    <a:pt x="81" y="61"/>
                  </a:lnTo>
                  <a:lnTo>
                    <a:pt x="79" y="64"/>
                  </a:lnTo>
                  <a:lnTo>
                    <a:pt x="79" y="64"/>
                  </a:lnTo>
                  <a:close/>
                  <a:moveTo>
                    <a:pt x="109" y="80"/>
                  </a:moveTo>
                  <a:lnTo>
                    <a:pt x="109" y="80"/>
                  </a:lnTo>
                  <a:lnTo>
                    <a:pt x="111" y="81"/>
                  </a:lnTo>
                  <a:lnTo>
                    <a:pt x="115" y="84"/>
                  </a:lnTo>
                  <a:lnTo>
                    <a:pt x="119" y="87"/>
                  </a:lnTo>
                  <a:lnTo>
                    <a:pt x="122" y="87"/>
                  </a:lnTo>
                  <a:lnTo>
                    <a:pt x="123" y="87"/>
                  </a:lnTo>
                  <a:lnTo>
                    <a:pt x="123" y="87"/>
                  </a:lnTo>
                  <a:lnTo>
                    <a:pt x="125" y="86"/>
                  </a:lnTo>
                  <a:lnTo>
                    <a:pt x="123" y="84"/>
                  </a:lnTo>
                  <a:lnTo>
                    <a:pt x="118" y="81"/>
                  </a:lnTo>
                  <a:lnTo>
                    <a:pt x="112" y="79"/>
                  </a:lnTo>
                  <a:lnTo>
                    <a:pt x="109" y="79"/>
                  </a:lnTo>
                  <a:lnTo>
                    <a:pt x="109" y="80"/>
                  </a:lnTo>
                  <a:lnTo>
                    <a:pt x="109" y="80"/>
                  </a:lnTo>
                  <a:close/>
                  <a:moveTo>
                    <a:pt x="96" y="47"/>
                  </a:moveTo>
                  <a:lnTo>
                    <a:pt x="96" y="47"/>
                  </a:lnTo>
                  <a:lnTo>
                    <a:pt x="96" y="51"/>
                  </a:lnTo>
                  <a:lnTo>
                    <a:pt x="96" y="54"/>
                  </a:lnTo>
                  <a:lnTo>
                    <a:pt x="101" y="61"/>
                  </a:lnTo>
                  <a:lnTo>
                    <a:pt x="106" y="67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9" y="66"/>
                  </a:lnTo>
                  <a:lnTo>
                    <a:pt x="105" y="57"/>
                  </a:lnTo>
                  <a:lnTo>
                    <a:pt x="101" y="49"/>
                  </a:lnTo>
                  <a:lnTo>
                    <a:pt x="98" y="47"/>
                  </a:lnTo>
                  <a:lnTo>
                    <a:pt x="96" y="47"/>
                  </a:lnTo>
                  <a:lnTo>
                    <a:pt x="96" y="4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09" name="Freeform 336">
              <a:extLst>
                <a:ext uri="{FF2B5EF4-FFF2-40B4-BE49-F238E27FC236}">
                  <a16:creationId xmlns:a16="http://schemas.microsoft.com/office/drawing/2014/main" id="{264E65B9-2DF1-6C0A-2DEB-46658C6D6F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5502" y="4521348"/>
              <a:ext cx="184973" cy="1287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5"/>
                </a:cxn>
                <a:cxn ang="0">
                  <a:pos x="17" y="23"/>
                </a:cxn>
                <a:cxn ang="0">
                  <a:pos x="20" y="23"/>
                </a:cxn>
                <a:cxn ang="0">
                  <a:pos x="21" y="20"/>
                </a:cxn>
                <a:cxn ang="0">
                  <a:pos x="17" y="12"/>
                </a:cxn>
                <a:cxn ang="0">
                  <a:pos x="4" y="2"/>
                </a:cxn>
                <a:cxn ang="0">
                  <a:pos x="0" y="0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39" y="30"/>
                </a:cxn>
                <a:cxn ang="0">
                  <a:pos x="42" y="32"/>
                </a:cxn>
                <a:cxn ang="0">
                  <a:pos x="42" y="30"/>
                </a:cxn>
                <a:cxn ang="0">
                  <a:pos x="37" y="23"/>
                </a:cxn>
                <a:cxn ang="0">
                  <a:pos x="29" y="20"/>
                </a:cxn>
                <a:cxn ang="0">
                  <a:pos x="29" y="20"/>
                </a:cxn>
                <a:cxn ang="0">
                  <a:pos x="82" y="49"/>
                </a:cxn>
                <a:cxn ang="0">
                  <a:pos x="81" y="44"/>
                </a:cxn>
                <a:cxn ang="0">
                  <a:pos x="65" y="36"/>
                </a:cxn>
                <a:cxn ang="0">
                  <a:pos x="61" y="36"/>
                </a:cxn>
                <a:cxn ang="0">
                  <a:pos x="61" y="39"/>
                </a:cxn>
                <a:cxn ang="0">
                  <a:pos x="69" y="44"/>
                </a:cxn>
                <a:cxn ang="0">
                  <a:pos x="81" y="49"/>
                </a:cxn>
                <a:cxn ang="0">
                  <a:pos x="82" y="49"/>
                </a:cxn>
                <a:cxn ang="0">
                  <a:pos x="79" y="64"/>
                </a:cxn>
                <a:cxn ang="0">
                  <a:pos x="86" y="71"/>
                </a:cxn>
                <a:cxn ang="0">
                  <a:pos x="96" y="73"/>
                </a:cxn>
                <a:cxn ang="0">
                  <a:pos x="96" y="71"/>
                </a:cxn>
                <a:cxn ang="0">
                  <a:pos x="89" y="64"/>
                </a:cxn>
                <a:cxn ang="0">
                  <a:pos x="81" y="61"/>
                </a:cxn>
                <a:cxn ang="0">
                  <a:pos x="79" y="64"/>
                </a:cxn>
                <a:cxn ang="0">
                  <a:pos x="109" y="80"/>
                </a:cxn>
                <a:cxn ang="0">
                  <a:pos x="115" y="84"/>
                </a:cxn>
                <a:cxn ang="0">
                  <a:pos x="122" y="87"/>
                </a:cxn>
                <a:cxn ang="0">
                  <a:pos x="123" y="87"/>
                </a:cxn>
                <a:cxn ang="0">
                  <a:pos x="123" y="84"/>
                </a:cxn>
                <a:cxn ang="0">
                  <a:pos x="112" y="79"/>
                </a:cxn>
                <a:cxn ang="0">
                  <a:pos x="109" y="80"/>
                </a:cxn>
                <a:cxn ang="0">
                  <a:pos x="96" y="47"/>
                </a:cxn>
                <a:cxn ang="0">
                  <a:pos x="96" y="51"/>
                </a:cxn>
                <a:cxn ang="0">
                  <a:pos x="101" y="61"/>
                </a:cxn>
                <a:cxn ang="0">
                  <a:pos x="109" y="70"/>
                </a:cxn>
                <a:cxn ang="0">
                  <a:pos x="109" y="66"/>
                </a:cxn>
                <a:cxn ang="0">
                  <a:pos x="101" y="49"/>
                </a:cxn>
                <a:cxn ang="0">
                  <a:pos x="96" y="47"/>
                </a:cxn>
              </a:cxnLst>
              <a:rect l="0" t="0" r="r" b="b"/>
              <a:pathLst>
                <a:path w="125" h="8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7" y="15"/>
                  </a:lnTo>
                  <a:lnTo>
                    <a:pt x="14" y="22"/>
                  </a:lnTo>
                  <a:lnTo>
                    <a:pt x="17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1" y="22"/>
                  </a:lnTo>
                  <a:lnTo>
                    <a:pt x="21" y="20"/>
                  </a:lnTo>
                  <a:lnTo>
                    <a:pt x="21" y="16"/>
                  </a:lnTo>
                  <a:lnTo>
                    <a:pt x="17" y="12"/>
                  </a:lnTo>
                  <a:lnTo>
                    <a:pt x="14" y="7"/>
                  </a:lnTo>
                  <a:lnTo>
                    <a:pt x="4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20"/>
                  </a:moveTo>
                  <a:lnTo>
                    <a:pt x="29" y="20"/>
                  </a:lnTo>
                  <a:lnTo>
                    <a:pt x="31" y="23"/>
                  </a:lnTo>
                  <a:lnTo>
                    <a:pt x="35" y="27"/>
                  </a:lnTo>
                  <a:lnTo>
                    <a:pt x="39" y="30"/>
                  </a:lnTo>
                  <a:lnTo>
                    <a:pt x="41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0"/>
                  </a:lnTo>
                  <a:lnTo>
                    <a:pt x="42" y="29"/>
                  </a:lnTo>
                  <a:lnTo>
                    <a:pt x="37" y="23"/>
                  </a:lnTo>
                  <a:lnTo>
                    <a:pt x="32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0"/>
                  </a:lnTo>
                  <a:close/>
                  <a:moveTo>
                    <a:pt x="82" y="49"/>
                  </a:moveTo>
                  <a:lnTo>
                    <a:pt x="82" y="49"/>
                  </a:lnTo>
                  <a:lnTo>
                    <a:pt x="82" y="47"/>
                  </a:lnTo>
                  <a:lnTo>
                    <a:pt x="81" y="44"/>
                  </a:lnTo>
                  <a:lnTo>
                    <a:pt x="74" y="40"/>
                  </a:lnTo>
                  <a:lnTo>
                    <a:pt x="65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9"/>
                  </a:lnTo>
                  <a:lnTo>
                    <a:pt x="64" y="40"/>
                  </a:lnTo>
                  <a:lnTo>
                    <a:pt x="69" y="44"/>
                  </a:lnTo>
                  <a:lnTo>
                    <a:pt x="78" y="49"/>
                  </a:lnTo>
                  <a:lnTo>
                    <a:pt x="81" y="49"/>
                  </a:lnTo>
                  <a:lnTo>
                    <a:pt x="82" y="49"/>
                  </a:lnTo>
                  <a:lnTo>
                    <a:pt x="82" y="49"/>
                  </a:lnTo>
                  <a:close/>
                  <a:moveTo>
                    <a:pt x="79" y="64"/>
                  </a:moveTo>
                  <a:lnTo>
                    <a:pt x="79" y="64"/>
                  </a:lnTo>
                  <a:lnTo>
                    <a:pt x="82" y="69"/>
                  </a:lnTo>
                  <a:lnTo>
                    <a:pt x="86" y="71"/>
                  </a:lnTo>
                  <a:lnTo>
                    <a:pt x="92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5" y="69"/>
                  </a:lnTo>
                  <a:lnTo>
                    <a:pt x="89" y="64"/>
                  </a:lnTo>
                  <a:lnTo>
                    <a:pt x="82" y="61"/>
                  </a:lnTo>
                  <a:lnTo>
                    <a:pt x="81" y="61"/>
                  </a:lnTo>
                  <a:lnTo>
                    <a:pt x="79" y="64"/>
                  </a:lnTo>
                  <a:lnTo>
                    <a:pt x="79" y="64"/>
                  </a:lnTo>
                  <a:close/>
                  <a:moveTo>
                    <a:pt x="109" y="80"/>
                  </a:moveTo>
                  <a:lnTo>
                    <a:pt x="109" y="80"/>
                  </a:lnTo>
                  <a:lnTo>
                    <a:pt x="111" y="81"/>
                  </a:lnTo>
                  <a:lnTo>
                    <a:pt x="115" y="84"/>
                  </a:lnTo>
                  <a:lnTo>
                    <a:pt x="119" y="87"/>
                  </a:lnTo>
                  <a:lnTo>
                    <a:pt x="122" y="87"/>
                  </a:lnTo>
                  <a:lnTo>
                    <a:pt x="123" y="87"/>
                  </a:lnTo>
                  <a:lnTo>
                    <a:pt x="123" y="87"/>
                  </a:lnTo>
                  <a:lnTo>
                    <a:pt x="125" y="86"/>
                  </a:lnTo>
                  <a:lnTo>
                    <a:pt x="123" y="84"/>
                  </a:lnTo>
                  <a:lnTo>
                    <a:pt x="118" y="81"/>
                  </a:lnTo>
                  <a:lnTo>
                    <a:pt x="112" y="79"/>
                  </a:lnTo>
                  <a:lnTo>
                    <a:pt x="109" y="79"/>
                  </a:lnTo>
                  <a:lnTo>
                    <a:pt x="109" y="80"/>
                  </a:lnTo>
                  <a:lnTo>
                    <a:pt x="109" y="80"/>
                  </a:lnTo>
                  <a:close/>
                  <a:moveTo>
                    <a:pt x="96" y="47"/>
                  </a:moveTo>
                  <a:lnTo>
                    <a:pt x="96" y="47"/>
                  </a:lnTo>
                  <a:lnTo>
                    <a:pt x="96" y="51"/>
                  </a:lnTo>
                  <a:lnTo>
                    <a:pt x="96" y="54"/>
                  </a:lnTo>
                  <a:lnTo>
                    <a:pt x="101" y="61"/>
                  </a:lnTo>
                  <a:lnTo>
                    <a:pt x="106" y="67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9" y="66"/>
                  </a:lnTo>
                  <a:lnTo>
                    <a:pt x="105" y="57"/>
                  </a:lnTo>
                  <a:lnTo>
                    <a:pt x="101" y="49"/>
                  </a:lnTo>
                  <a:lnTo>
                    <a:pt x="98" y="47"/>
                  </a:lnTo>
                  <a:lnTo>
                    <a:pt x="96" y="47"/>
                  </a:lnTo>
                  <a:lnTo>
                    <a:pt x="96" y="4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0" name="Freeform 337">
              <a:extLst>
                <a:ext uri="{FF2B5EF4-FFF2-40B4-BE49-F238E27FC236}">
                  <a16:creationId xmlns:a16="http://schemas.microsoft.com/office/drawing/2014/main" id="{519B525E-1C94-69A1-ACF7-B23D383148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168" y="4645650"/>
              <a:ext cx="967778" cy="861234"/>
            </a:xfrm>
            <a:custGeom>
              <a:avLst/>
              <a:gdLst/>
              <a:ahLst/>
              <a:cxnLst>
                <a:cxn ang="0">
                  <a:pos x="649" y="253"/>
                </a:cxn>
                <a:cxn ang="0">
                  <a:pos x="633" y="234"/>
                </a:cxn>
                <a:cxn ang="0">
                  <a:pos x="614" y="218"/>
                </a:cxn>
                <a:cxn ang="0">
                  <a:pos x="600" y="195"/>
                </a:cxn>
                <a:cxn ang="0">
                  <a:pos x="586" y="177"/>
                </a:cxn>
                <a:cxn ang="0">
                  <a:pos x="540" y="141"/>
                </a:cxn>
                <a:cxn ang="0">
                  <a:pos x="532" y="105"/>
                </a:cxn>
                <a:cxn ang="0">
                  <a:pos x="519" y="70"/>
                </a:cxn>
                <a:cxn ang="0">
                  <a:pos x="492" y="51"/>
                </a:cxn>
                <a:cxn ang="0">
                  <a:pos x="478" y="0"/>
                </a:cxn>
                <a:cxn ang="0">
                  <a:pos x="462" y="33"/>
                </a:cxn>
                <a:cxn ang="0">
                  <a:pos x="458" y="90"/>
                </a:cxn>
                <a:cxn ang="0">
                  <a:pos x="422" y="105"/>
                </a:cxn>
                <a:cxn ang="0">
                  <a:pos x="387" y="84"/>
                </a:cxn>
                <a:cxn ang="0">
                  <a:pos x="367" y="61"/>
                </a:cxn>
                <a:cxn ang="0">
                  <a:pos x="381" y="34"/>
                </a:cxn>
                <a:cxn ang="0">
                  <a:pos x="374" y="29"/>
                </a:cxn>
                <a:cxn ang="0">
                  <a:pos x="350" y="22"/>
                </a:cxn>
                <a:cxn ang="0">
                  <a:pos x="316" y="16"/>
                </a:cxn>
                <a:cxn ang="0">
                  <a:pos x="286" y="29"/>
                </a:cxn>
                <a:cxn ang="0">
                  <a:pos x="269" y="54"/>
                </a:cxn>
                <a:cxn ang="0">
                  <a:pos x="257" y="67"/>
                </a:cxn>
                <a:cxn ang="0">
                  <a:pos x="242" y="63"/>
                </a:cxn>
                <a:cxn ang="0">
                  <a:pos x="213" y="56"/>
                </a:cxn>
                <a:cxn ang="0">
                  <a:pos x="196" y="63"/>
                </a:cxn>
                <a:cxn ang="0">
                  <a:pos x="183" y="77"/>
                </a:cxn>
                <a:cxn ang="0">
                  <a:pos x="172" y="98"/>
                </a:cxn>
                <a:cxn ang="0">
                  <a:pos x="162" y="98"/>
                </a:cxn>
                <a:cxn ang="0">
                  <a:pos x="149" y="124"/>
                </a:cxn>
                <a:cxn ang="0">
                  <a:pos x="89" y="157"/>
                </a:cxn>
                <a:cxn ang="0">
                  <a:pos x="53" y="167"/>
                </a:cxn>
                <a:cxn ang="0">
                  <a:pos x="20" y="194"/>
                </a:cxn>
                <a:cxn ang="0">
                  <a:pos x="10" y="195"/>
                </a:cxn>
                <a:cxn ang="0">
                  <a:pos x="7" y="239"/>
                </a:cxn>
                <a:cxn ang="0">
                  <a:pos x="7" y="253"/>
                </a:cxn>
                <a:cxn ang="0">
                  <a:pos x="0" y="256"/>
                </a:cxn>
                <a:cxn ang="0">
                  <a:pos x="30" y="322"/>
                </a:cxn>
                <a:cxn ang="0">
                  <a:pos x="41" y="386"/>
                </a:cxn>
                <a:cxn ang="0">
                  <a:pos x="41" y="407"/>
                </a:cxn>
                <a:cxn ang="0">
                  <a:pos x="95" y="407"/>
                </a:cxn>
                <a:cxn ang="0">
                  <a:pos x="173" y="390"/>
                </a:cxn>
                <a:cxn ang="0">
                  <a:pos x="222" y="367"/>
                </a:cxn>
                <a:cxn ang="0">
                  <a:pos x="297" y="353"/>
                </a:cxn>
                <a:cxn ang="0">
                  <a:pos x="334" y="367"/>
                </a:cxn>
                <a:cxn ang="0">
                  <a:pos x="348" y="387"/>
                </a:cxn>
                <a:cxn ang="0">
                  <a:pos x="371" y="406"/>
                </a:cxn>
                <a:cxn ang="0">
                  <a:pos x="401" y="380"/>
                </a:cxn>
                <a:cxn ang="0">
                  <a:pos x="385" y="414"/>
                </a:cxn>
                <a:cxn ang="0">
                  <a:pos x="402" y="404"/>
                </a:cxn>
                <a:cxn ang="0">
                  <a:pos x="415" y="427"/>
                </a:cxn>
                <a:cxn ang="0">
                  <a:pos x="439" y="468"/>
                </a:cxn>
                <a:cxn ang="0">
                  <a:pos x="491" y="488"/>
                </a:cxn>
                <a:cxn ang="0">
                  <a:pos x="516" y="478"/>
                </a:cxn>
                <a:cxn ang="0">
                  <a:pos x="523" y="480"/>
                </a:cxn>
                <a:cxn ang="0">
                  <a:pos x="542" y="487"/>
                </a:cxn>
                <a:cxn ang="0">
                  <a:pos x="597" y="455"/>
                </a:cxn>
                <a:cxn ang="0">
                  <a:pos x="629" y="376"/>
                </a:cxn>
                <a:cxn ang="0">
                  <a:pos x="651" y="326"/>
                </a:cxn>
                <a:cxn ang="0">
                  <a:pos x="654" y="292"/>
                </a:cxn>
                <a:cxn ang="0">
                  <a:pos x="519" y="549"/>
                </a:cxn>
                <a:cxn ang="0">
                  <a:pos x="546" y="576"/>
                </a:cxn>
                <a:cxn ang="0">
                  <a:pos x="562" y="569"/>
                </a:cxn>
                <a:cxn ang="0">
                  <a:pos x="565" y="528"/>
                </a:cxn>
              </a:cxnLst>
              <a:rect l="0" t="0" r="r" b="b"/>
              <a:pathLst>
                <a:path w="654" h="582">
                  <a:moveTo>
                    <a:pt x="654" y="292"/>
                  </a:moveTo>
                  <a:lnTo>
                    <a:pt x="654" y="292"/>
                  </a:lnTo>
                  <a:lnTo>
                    <a:pt x="654" y="289"/>
                  </a:lnTo>
                  <a:lnTo>
                    <a:pt x="654" y="285"/>
                  </a:lnTo>
                  <a:lnTo>
                    <a:pt x="651" y="280"/>
                  </a:lnTo>
                  <a:lnTo>
                    <a:pt x="651" y="280"/>
                  </a:lnTo>
                  <a:lnTo>
                    <a:pt x="650" y="280"/>
                  </a:lnTo>
                  <a:lnTo>
                    <a:pt x="650" y="280"/>
                  </a:lnTo>
                  <a:lnTo>
                    <a:pt x="649" y="279"/>
                  </a:lnTo>
                  <a:lnTo>
                    <a:pt x="649" y="278"/>
                  </a:lnTo>
                  <a:lnTo>
                    <a:pt x="647" y="271"/>
                  </a:lnTo>
                  <a:lnTo>
                    <a:pt x="649" y="253"/>
                  </a:lnTo>
                  <a:lnTo>
                    <a:pt x="649" y="253"/>
                  </a:lnTo>
                  <a:lnTo>
                    <a:pt x="650" y="248"/>
                  </a:lnTo>
                  <a:lnTo>
                    <a:pt x="650" y="246"/>
                  </a:lnTo>
                  <a:lnTo>
                    <a:pt x="649" y="248"/>
                  </a:lnTo>
                  <a:lnTo>
                    <a:pt x="646" y="251"/>
                  </a:lnTo>
                  <a:lnTo>
                    <a:pt x="646" y="251"/>
                  </a:lnTo>
                  <a:lnTo>
                    <a:pt x="643" y="251"/>
                  </a:lnTo>
                  <a:lnTo>
                    <a:pt x="641" y="251"/>
                  </a:lnTo>
                  <a:lnTo>
                    <a:pt x="639" y="246"/>
                  </a:lnTo>
                  <a:lnTo>
                    <a:pt x="634" y="238"/>
                  </a:lnTo>
                  <a:lnTo>
                    <a:pt x="634" y="238"/>
                  </a:lnTo>
                  <a:lnTo>
                    <a:pt x="633" y="234"/>
                  </a:lnTo>
                  <a:lnTo>
                    <a:pt x="630" y="229"/>
                  </a:lnTo>
                  <a:lnTo>
                    <a:pt x="626" y="226"/>
                  </a:lnTo>
                  <a:lnTo>
                    <a:pt x="624" y="225"/>
                  </a:lnTo>
                  <a:lnTo>
                    <a:pt x="622" y="225"/>
                  </a:lnTo>
                  <a:lnTo>
                    <a:pt x="622" y="225"/>
                  </a:lnTo>
                  <a:lnTo>
                    <a:pt x="620" y="225"/>
                  </a:lnTo>
                  <a:lnTo>
                    <a:pt x="619" y="225"/>
                  </a:lnTo>
                  <a:lnTo>
                    <a:pt x="619" y="222"/>
                  </a:lnTo>
                  <a:lnTo>
                    <a:pt x="617" y="219"/>
                  </a:lnTo>
                  <a:lnTo>
                    <a:pt x="616" y="218"/>
                  </a:lnTo>
                  <a:lnTo>
                    <a:pt x="614" y="218"/>
                  </a:lnTo>
                  <a:lnTo>
                    <a:pt x="614" y="218"/>
                  </a:lnTo>
                  <a:lnTo>
                    <a:pt x="612" y="218"/>
                  </a:lnTo>
                  <a:lnTo>
                    <a:pt x="610" y="216"/>
                  </a:lnTo>
                  <a:lnTo>
                    <a:pt x="609" y="214"/>
                  </a:lnTo>
                  <a:lnTo>
                    <a:pt x="609" y="208"/>
                  </a:lnTo>
                  <a:lnTo>
                    <a:pt x="609" y="201"/>
                  </a:lnTo>
                  <a:lnTo>
                    <a:pt x="609" y="201"/>
                  </a:lnTo>
                  <a:lnTo>
                    <a:pt x="609" y="198"/>
                  </a:lnTo>
                  <a:lnTo>
                    <a:pt x="607" y="197"/>
                  </a:lnTo>
                  <a:lnTo>
                    <a:pt x="604" y="197"/>
                  </a:lnTo>
                  <a:lnTo>
                    <a:pt x="602" y="197"/>
                  </a:lnTo>
                  <a:lnTo>
                    <a:pt x="602" y="197"/>
                  </a:lnTo>
                  <a:lnTo>
                    <a:pt x="600" y="195"/>
                  </a:lnTo>
                  <a:lnTo>
                    <a:pt x="597" y="195"/>
                  </a:lnTo>
                  <a:lnTo>
                    <a:pt x="593" y="197"/>
                  </a:lnTo>
                  <a:lnTo>
                    <a:pt x="593" y="197"/>
                  </a:lnTo>
                  <a:lnTo>
                    <a:pt x="592" y="197"/>
                  </a:lnTo>
                  <a:lnTo>
                    <a:pt x="590" y="197"/>
                  </a:lnTo>
                  <a:lnTo>
                    <a:pt x="589" y="194"/>
                  </a:lnTo>
                  <a:lnTo>
                    <a:pt x="589" y="189"/>
                  </a:lnTo>
                  <a:lnTo>
                    <a:pt x="589" y="185"/>
                  </a:lnTo>
                  <a:lnTo>
                    <a:pt x="589" y="185"/>
                  </a:lnTo>
                  <a:lnTo>
                    <a:pt x="589" y="182"/>
                  </a:lnTo>
                  <a:lnTo>
                    <a:pt x="589" y="179"/>
                  </a:lnTo>
                  <a:lnTo>
                    <a:pt x="586" y="177"/>
                  </a:lnTo>
                  <a:lnTo>
                    <a:pt x="583" y="174"/>
                  </a:lnTo>
                  <a:lnTo>
                    <a:pt x="583" y="174"/>
                  </a:lnTo>
                  <a:lnTo>
                    <a:pt x="580" y="171"/>
                  </a:lnTo>
                  <a:lnTo>
                    <a:pt x="577" y="168"/>
                  </a:lnTo>
                  <a:lnTo>
                    <a:pt x="577" y="162"/>
                  </a:lnTo>
                  <a:lnTo>
                    <a:pt x="577" y="162"/>
                  </a:lnTo>
                  <a:lnTo>
                    <a:pt x="576" y="160"/>
                  </a:lnTo>
                  <a:lnTo>
                    <a:pt x="573" y="157"/>
                  </a:lnTo>
                  <a:lnTo>
                    <a:pt x="562" y="150"/>
                  </a:lnTo>
                  <a:lnTo>
                    <a:pt x="549" y="144"/>
                  </a:lnTo>
                  <a:lnTo>
                    <a:pt x="540" y="141"/>
                  </a:lnTo>
                  <a:lnTo>
                    <a:pt x="540" y="141"/>
                  </a:lnTo>
                  <a:lnTo>
                    <a:pt x="539" y="140"/>
                  </a:lnTo>
                  <a:lnTo>
                    <a:pt x="538" y="138"/>
                  </a:lnTo>
                  <a:lnTo>
                    <a:pt x="538" y="135"/>
                  </a:lnTo>
                  <a:lnTo>
                    <a:pt x="538" y="133"/>
                  </a:lnTo>
                  <a:lnTo>
                    <a:pt x="536" y="130"/>
                  </a:lnTo>
                  <a:lnTo>
                    <a:pt x="536" y="130"/>
                  </a:lnTo>
                  <a:lnTo>
                    <a:pt x="535" y="127"/>
                  </a:lnTo>
                  <a:lnTo>
                    <a:pt x="533" y="121"/>
                  </a:lnTo>
                  <a:lnTo>
                    <a:pt x="533" y="110"/>
                  </a:lnTo>
                  <a:lnTo>
                    <a:pt x="533" y="110"/>
                  </a:lnTo>
                  <a:lnTo>
                    <a:pt x="532" y="107"/>
                  </a:lnTo>
                  <a:lnTo>
                    <a:pt x="532" y="105"/>
                  </a:lnTo>
                  <a:lnTo>
                    <a:pt x="528" y="101"/>
                  </a:lnTo>
                  <a:lnTo>
                    <a:pt x="525" y="97"/>
                  </a:lnTo>
                  <a:lnTo>
                    <a:pt x="523" y="96"/>
                  </a:lnTo>
                  <a:lnTo>
                    <a:pt x="523" y="93"/>
                  </a:lnTo>
                  <a:lnTo>
                    <a:pt x="523" y="93"/>
                  </a:lnTo>
                  <a:lnTo>
                    <a:pt x="523" y="88"/>
                  </a:lnTo>
                  <a:lnTo>
                    <a:pt x="522" y="84"/>
                  </a:lnTo>
                  <a:lnTo>
                    <a:pt x="521" y="78"/>
                  </a:lnTo>
                  <a:lnTo>
                    <a:pt x="521" y="74"/>
                  </a:lnTo>
                  <a:lnTo>
                    <a:pt x="521" y="74"/>
                  </a:lnTo>
                  <a:lnTo>
                    <a:pt x="521" y="71"/>
                  </a:lnTo>
                  <a:lnTo>
                    <a:pt x="519" y="70"/>
                  </a:lnTo>
                  <a:lnTo>
                    <a:pt x="516" y="66"/>
                  </a:lnTo>
                  <a:lnTo>
                    <a:pt x="512" y="64"/>
                  </a:lnTo>
                  <a:lnTo>
                    <a:pt x="511" y="61"/>
                  </a:lnTo>
                  <a:lnTo>
                    <a:pt x="511" y="61"/>
                  </a:lnTo>
                  <a:lnTo>
                    <a:pt x="509" y="59"/>
                  </a:lnTo>
                  <a:lnTo>
                    <a:pt x="506" y="60"/>
                  </a:lnTo>
                  <a:lnTo>
                    <a:pt x="498" y="61"/>
                  </a:lnTo>
                  <a:lnTo>
                    <a:pt x="498" y="61"/>
                  </a:lnTo>
                  <a:lnTo>
                    <a:pt x="496" y="61"/>
                  </a:lnTo>
                  <a:lnTo>
                    <a:pt x="495" y="60"/>
                  </a:lnTo>
                  <a:lnTo>
                    <a:pt x="494" y="57"/>
                  </a:lnTo>
                  <a:lnTo>
                    <a:pt x="492" y="51"/>
                  </a:lnTo>
                  <a:lnTo>
                    <a:pt x="494" y="46"/>
                  </a:lnTo>
                  <a:lnTo>
                    <a:pt x="494" y="46"/>
                  </a:lnTo>
                  <a:lnTo>
                    <a:pt x="492" y="39"/>
                  </a:lnTo>
                  <a:lnTo>
                    <a:pt x="491" y="32"/>
                  </a:lnTo>
                  <a:lnTo>
                    <a:pt x="489" y="24"/>
                  </a:lnTo>
                  <a:lnTo>
                    <a:pt x="485" y="20"/>
                  </a:lnTo>
                  <a:lnTo>
                    <a:pt x="485" y="20"/>
                  </a:lnTo>
                  <a:lnTo>
                    <a:pt x="482" y="16"/>
                  </a:lnTo>
                  <a:lnTo>
                    <a:pt x="481" y="9"/>
                  </a:lnTo>
                  <a:lnTo>
                    <a:pt x="479" y="3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6" y="0"/>
                  </a:lnTo>
                  <a:lnTo>
                    <a:pt x="475" y="0"/>
                  </a:lnTo>
                  <a:lnTo>
                    <a:pt x="471" y="3"/>
                  </a:lnTo>
                  <a:lnTo>
                    <a:pt x="468" y="7"/>
                  </a:lnTo>
                  <a:lnTo>
                    <a:pt x="468" y="12"/>
                  </a:lnTo>
                  <a:lnTo>
                    <a:pt x="468" y="12"/>
                  </a:lnTo>
                  <a:lnTo>
                    <a:pt x="466" y="19"/>
                  </a:lnTo>
                  <a:lnTo>
                    <a:pt x="465" y="22"/>
                  </a:lnTo>
                  <a:lnTo>
                    <a:pt x="464" y="24"/>
                  </a:lnTo>
                  <a:lnTo>
                    <a:pt x="464" y="24"/>
                  </a:lnTo>
                  <a:lnTo>
                    <a:pt x="462" y="29"/>
                  </a:lnTo>
                  <a:lnTo>
                    <a:pt x="462" y="33"/>
                  </a:lnTo>
                  <a:lnTo>
                    <a:pt x="464" y="39"/>
                  </a:lnTo>
                  <a:lnTo>
                    <a:pt x="462" y="40"/>
                  </a:lnTo>
                  <a:lnTo>
                    <a:pt x="461" y="43"/>
                  </a:lnTo>
                  <a:lnTo>
                    <a:pt x="461" y="43"/>
                  </a:lnTo>
                  <a:lnTo>
                    <a:pt x="459" y="44"/>
                  </a:lnTo>
                  <a:lnTo>
                    <a:pt x="459" y="47"/>
                  </a:lnTo>
                  <a:lnTo>
                    <a:pt x="459" y="54"/>
                  </a:lnTo>
                  <a:lnTo>
                    <a:pt x="459" y="63"/>
                  </a:lnTo>
                  <a:lnTo>
                    <a:pt x="459" y="71"/>
                  </a:lnTo>
                  <a:lnTo>
                    <a:pt x="459" y="71"/>
                  </a:lnTo>
                  <a:lnTo>
                    <a:pt x="458" y="84"/>
                  </a:lnTo>
                  <a:lnTo>
                    <a:pt x="458" y="90"/>
                  </a:lnTo>
                  <a:lnTo>
                    <a:pt x="455" y="96"/>
                  </a:lnTo>
                  <a:lnTo>
                    <a:pt x="455" y="96"/>
                  </a:lnTo>
                  <a:lnTo>
                    <a:pt x="452" y="100"/>
                  </a:lnTo>
                  <a:lnTo>
                    <a:pt x="449" y="105"/>
                  </a:lnTo>
                  <a:lnTo>
                    <a:pt x="447" y="111"/>
                  </a:lnTo>
                  <a:lnTo>
                    <a:pt x="441" y="114"/>
                  </a:lnTo>
                  <a:lnTo>
                    <a:pt x="441" y="114"/>
                  </a:lnTo>
                  <a:lnTo>
                    <a:pt x="435" y="115"/>
                  </a:lnTo>
                  <a:lnTo>
                    <a:pt x="428" y="113"/>
                  </a:lnTo>
                  <a:lnTo>
                    <a:pt x="424" y="110"/>
                  </a:lnTo>
                  <a:lnTo>
                    <a:pt x="422" y="105"/>
                  </a:lnTo>
                  <a:lnTo>
                    <a:pt x="422" y="105"/>
                  </a:lnTo>
                  <a:lnTo>
                    <a:pt x="421" y="103"/>
                  </a:lnTo>
                  <a:lnTo>
                    <a:pt x="417" y="101"/>
                  </a:lnTo>
                  <a:lnTo>
                    <a:pt x="412" y="100"/>
                  </a:lnTo>
                  <a:lnTo>
                    <a:pt x="408" y="100"/>
                  </a:lnTo>
                  <a:lnTo>
                    <a:pt x="408" y="100"/>
                  </a:lnTo>
                  <a:lnTo>
                    <a:pt x="404" y="98"/>
                  </a:lnTo>
                  <a:lnTo>
                    <a:pt x="401" y="96"/>
                  </a:lnTo>
                  <a:lnTo>
                    <a:pt x="397" y="91"/>
                  </a:lnTo>
                  <a:lnTo>
                    <a:pt x="392" y="87"/>
                  </a:lnTo>
                  <a:lnTo>
                    <a:pt x="392" y="87"/>
                  </a:lnTo>
                  <a:lnTo>
                    <a:pt x="390" y="86"/>
                  </a:lnTo>
                  <a:lnTo>
                    <a:pt x="387" y="84"/>
                  </a:lnTo>
                  <a:lnTo>
                    <a:pt x="381" y="84"/>
                  </a:lnTo>
                  <a:lnTo>
                    <a:pt x="378" y="84"/>
                  </a:lnTo>
                  <a:lnTo>
                    <a:pt x="377" y="83"/>
                  </a:lnTo>
                  <a:lnTo>
                    <a:pt x="375" y="81"/>
                  </a:lnTo>
                  <a:lnTo>
                    <a:pt x="375" y="81"/>
                  </a:lnTo>
                  <a:lnTo>
                    <a:pt x="374" y="77"/>
                  </a:lnTo>
                  <a:lnTo>
                    <a:pt x="371" y="74"/>
                  </a:lnTo>
                  <a:lnTo>
                    <a:pt x="365" y="68"/>
                  </a:lnTo>
                  <a:lnTo>
                    <a:pt x="365" y="68"/>
                  </a:lnTo>
                  <a:lnTo>
                    <a:pt x="363" y="67"/>
                  </a:lnTo>
                  <a:lnTo>
                    <a:pt x="361" y="66"/>
                  </a:lnTo>
                  <a:lnTo>
                    <a:pt x="367" y="61"/>
                  </a:lnTo>
                  <a:lnTo>
                    <a:pt x="367" y="61"/>
                  </a:lnTo>
                  <a:lnTo>
                    <a:pt x="370" y="59"/>
                  </a:lnTo>
                  <a:lnTo>
                    <a:pt x="370" y="54"/>
                  </a:lnTo>
                  <a:lnTo>
                    <a:pt x="370" y="51"/>
                  </a:lnTo>
                  <a:lnTo>
                    <a:pt x="368" y="47"/>
                  </a:lnTo>
                  <a:lnTo>
                    <a:pt x="368" y="47"/>
                  </a:lnTo>
                  <a:lnTo>
                    <a:pt x="367" y="46"/>
                  </a:lnTo>
                  <a:lnTo>
                    <a:pt x="370" y="44"/>
                  </a:lnTo>
                  <a:lnTo>
                    <a:pt x="378" y="40"/>
                  </a:lnTo>
                  <a:lnTo>
                    <a:pt x="378" y="40"/>
                  </a:lnTo>
                  <a:lnTo>
                    <a:pt x="381" y="37"/>
                  </a:lnTo>
                  <a:lnTo>
                    <a:pt x="381" y="34"/>
                  </a:lnTo>
                  <a:lnTo>
                    <a:pt x="381" y="32"/>
                  </a:lnTo>
                  <a:lnTo>
                    <a:pt x="384" y="30"/>
                  </a:lnTo>
                  <a:lnTo>
                    <a:pt x="384" y="30"/>
                  </a:lnTo>
                  <a:lnTo>
                    <a:pt x="385" y="27"/>
                  </a:lnTo>
                  <a:lnTo>
                    <a:pt x="385" y="26"/>
                  </a:lnTo>
                  <a:lnTo>
                    <a:pt x="384" y="23"/>
                  </a:lnTo>
                  <a:lnTo>
                    <a:pt x="380" y="22"/>
                  </a:lnTo>
                  <a:lnTo>
                    <a:pt x="380" y="22"/>
                  </a:lnTo>
                  <a:lnTo>
                    <a:pt x="377" y="22"/>
                  </a:lnTo>
                  <a:lnTo>
                    <a:pt x="375" y="24"/>
                  </a:lnTo>
                  <a:lnTo>
                    <a:pt x="375" y="2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73" y="27"/>
                  </a:lnTo>
                  <a:lnTo>
                    <a:pt x="371" y="24"/>
                  </a:lnTo>
                  <a:lnTo>
                    <a:pt x="370" y="22"/>
                  </a:lnTo>
                  <a:lnTo>
                    <a:pt x="368" y="20"/>
                  </a:lnTo>
                  <a:lnTo>
                    <a:pt x="368" y="20"/>
                  </a:lnTo>
                  <a:lnTo>
                    <a:pt x="363" y="24"/>
                  </a:lnTo>
                  <a:lnTo>
                    <a:pt x="358" y="26"/>
                  </a:lnTo>
                  <a:lnTo>
                    <a:pt x="357" y="26"/>
                  </a:lnTo>
                  <a:lnTo>
                    <a:pt x="356" y="24"/>
                  </a:lnTo>
                  <a:lnTo>
                    <a:pt x="356" y="24"/>
                  </a:lnTo>
                  <a:lnTo>
                    <a:pt x="350" y="22"/>
                  </a:lnTo>
                  <a:lnTo>
                    <a:pt x="341" y="19"/>
                  </a:lnTo>
                  <a:lnTo>
                    <a:pt x="324" y="14"/>
                  </a:lnTo>
                  <a:lnTo>
                    <a:pt x="324" y="14"/>
                  </a:lnTo>
                  <a:lnTo>
                    <a:pt x="320" y="13"/>
                  </a:lnTo>
                  <a:lnTo>
                    <a:pt x="316" y="9"/>
                  </a:lnTo>
                  <a:lnTo>
                    <a:pt x="313" y="6"/>
                  </a:lnTo>
                  <a:lnTo>
                    <a:pt x="311" y="6"/>
                  </a:lnTo>
                  <a:lnTo>
                    <a:pt x="310" y="6"/>
                  </a:lnTo>
                  <a:lnTo>
                    <a:pt x="310" y="6"/>
                  </a:lnTo>
                  <a:lnTo>
                    <a:pt x="307" y="7"/>
                  </a:lnTo>
                  <a:lnTo>
                    <a:pt x="309" y="10"/>
                  </a:lnTo>
                  <a:lnTo>
                    <a:pt x="316" y="16"/>
                  </a:lnTo>
                  <a:lnTo>
                    <a:pt x="316" y="16"/>
                  </a:lnTo>
                  <a:lnTo>
                    <a:pt x="316" y="19"/>
                  </a:lnTo>
                  <a:lnTo>
                    <a:pt x="314" y="20"/>
                  </a:lnTo>
                  <a:lnTo>
                    <a:pt x="307" y="23"/>
                  </a:lnTo>
                  <a:lnTo>
                    <a:pt x="299" y="24"/>
                  </a:lnTo>
                  <a:lnTo>
                    <a:pt x="291" y="24"/>
                  </a:lnTo>
                  <a:lnTo>
                    <a:pt x="291" y="24"/>
                  </a:lnTo>
                  <a:lnTo>
                    <a:pt x="289" y="24"/>
                  </a:lnTo>
                  <a:lnTo>
                    <a:pt x="289" y="26"/>
                  </a:lnTo>
                  <a:lnTo>
                    <a:pt x="289" y="27"/>
                  </a:lnTo>
                  <a:lnTo>
                    <a:pt x="287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4" y="29"/>
                  </a:lnTo>
                  <a:lnTo>
                    <a:pt x="283" y="30"/>
                  </a:lnTo>
                  <a:lnTo>
                    <a:pt x="280" y="34"/>
                  </a:lnTo>
                  <a:lnTo>
                    <a:pt x="277" y="39"/>
                  </a:lnTo>
                  <a:lnTo>
                    <a:pt x="274" y="43"/>
                  </a:lnTo>
                  <a:lnTo>
                    <a:pt x="274" y="43"/>
                  </a:lnTo>
                  <a:lnTo>
                    <a:pt x="273" y="47"/>
                  </a:lnTo>
                  <a:lnTo>
                    <a:pt x="272" y="50"/>
                  </a:lnTo>
                  <a:lnTo>
                    <a:pt x="272" y="53"/>
                  </a:lnTo>
                  <a:lnTo>
                    <a:pt x="269" y="54"/>
                  </a:lnTo>
                  <a:lnTo>
                    <a:pt x="269" y="54"/>
                  </a:lnTo>
                  <a:lnTo>
                    <a:pt x="266" y="57"/>
                  </a:lnTo>
                  <a:lnTo>
                    <a:pt x="264" y="60"/>
                  </a:lnTo>
                  <a:lnTo>
                    <a:pt x="266" y="64"/>
                  </a:lnTo>
                  <a:lnTo>
                    <a:pt x="269" y="68"/>
                  </a:lnTo>
                  <a:lnTo>
                    <a:pt x="269" y="68"/>
                  </a:lnTo>
                  <a:lnTo>
                    <a:pt x="272" y="73"/>
                  </a:lnTo>
                  <a:lnTo>
                    <a:pt x="270" y="73"/>
                  </a:lnTo>
                  <a:lnTo>
                    <a:pt x="269" y="74"/>
                  </a:lnTo>
                  <a:lnTo>
                    <a:pt x="266" y="73"/>
                  </a:lnTo>
                  <a:lnTo>
                    <a:pt x="262" y="70"/>
                  </a:lnTo>
                  <a:lnTo>
                    <a:pt x="262" y="70"/>
                  </a:lnTo>
                  <a:lnTo>
                    <a:pt x="257" y="67"/>
                  </a:lnTo>
                  <a:lnTo>
                    <a:pt x="253" y="66"/>
                  </a:lnTo>
                  <a:lnTo>
                    <a:pt x="252" y="67"/>
                  </a:lnTo>
                  <a:lnTo>
                    <a:pt x="250" y="71"/>
                  </a:lnTo>
                  <a:lnTo>
                    <a:pt x="250" y="71"/>
                  </a:lnTo>
                  <a:lnTo>
                    <a:pt x="250" y="74"/>
                  </a:lnTo>
                  <a:lnTo>
                    <a:pt x="247" y="74"/>
                  </a:lnTo>
                  <a:lnTo>
                    <a:pt x="246" y="71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6"/>
                  </a:lnTo>
                  <a:lnTo>
                    <a:pt x="245" y="64"/>
                  </a:lnTo>
                  <a:lnTo>
                    <a:pt x="242" y="63"/>
                  </a:lnTo>
                  <a:lnTo>
                    <a:pt x="239" y="61"/>
                  </a:lnTo>
                  <a:lnTo>
                    <a:pt x="236" y="60"/>
                  </a:lnTo>
                  <a:lnTo>
                    <a:pt x="236" y="60"/>
                  </a:lnTo>
                  <a:lnTo>
                    <a:pt x="235" y="57"/>
                  </a:lnTo>
                  <a:lnTo>
                    <a:pt x="230" y="53"/>
                  </a:lnTo>
                  <a:lnTo>
                    <a:pt x="227" y="51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0" y="51"/>
                  </a:lnTo>
                  <a:lnTo>
                    <a:pt x="219" y="53"/>
                  </a:lnTo>
                  <a:lnTo>
                    <a:pt x="216" y="54"/>
                  </a:lnTo>
                  <a:lnTo>
                    <a:pt x="213" y="56"/>
                  </a:lnTo>
                  <a:lnTo>
                    <a:pt x="213" y="56"/>
                  </a:lnTo>
                  <a:lnTo>
                    <a:pt x="210" y="56"/>
                  </a:lnTo>
                  <a:lnTo>
                    <a:pt x="209" y="57"/>
                  </a:lnTo>
                  <a:lnTo>
                    <a:pt x="209" y="60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4"/>
                  </a:lnTo>
                  <a:lnTo>
                    <a:pt x="208" y="64"/>
                  </a:lnTo>
                  <a:lnTo>
                    <a:pt x="205" y="64"/>
                  </a:lnTo>
                  <a:lnTo>
                    <a:pt x="200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3" y="64"/>
                  </a:lnTo>
                  <a:lnTo>
                    <a:pt x="193" y="67"/>
                  </a:lnTo>
                  <a:lnTo>
                    <a:pt x="195" y="68"/>
                  </a:lnTo>
                  <a:lnTo>
                    <a:pt x="193" y="70"/>
                  </a:lnTo>
                  <a:lnTo>
                    <a:pt x="193" y="70"/>
                  </a:lnTo>
                  <a:lnTo>
                    <a:pt x="192" y="71"/>
                  </a:lnTo>
                  <a:lnTo>
                    <a:pt x="190" y="73"/>
                  </a:lnTo>
                  <a:lnTo>
                    <a:pt x="189" y="74"/>
                  </a:lnTo>
                  <a:lnTo>
                    <a:pt x="186" y="76"/>
                  </a:lnTo>
                  <a:lnTo>
                    <a:pt x="186" y="76"/>
                  </a:lnTo>
                  <a:lnTo>
                    <a:pt x="185" y="76"/>
                  </a:lnTo>
                  <a:lnTo>
                    <a:pt x="183" y="77"/>
                  </a:lnTo>
                  <a:lnTo>
                    <a:pt x="182" y="81"/>
                  </a:lnTo>
                  <a:lnTo>
                    <a:pt x="183" y="91"/>
                  </a:lnTo>
                  <a:lnTo>
                    <a:pt x="183" y="91"/>
                  </a:lnTo>
                  <a:lnTo>
                    <a:pt x="183" y="93"/>
                  </a:lnTo>
                  <a:lnTo>
                    <a:pt x="182" y="93"/>
                  </a:lnTo>
                  <a:lnTo>
                    <a:pt x="179" y="93"/>
                  </a:lnTo>
                  <a:lnTo>
                    <a:pt x="175" y="90"/>
                  </a:lnTo>
                  <a:lnTo>
                    <a:pt x="171" y="90"/>
                  </a:lnTo>
                  <a:lnTo>
                    <a:pt x="171" y="90"/>
                  </a:lnTo>
                  <a:lnTo>
                    <a:pt x="169" y="91"/>
                  </a:lnTo>
                  <a:lnTo>
                    <a:pt x="171" y="94"/>
                  </a:lnTo>
                  <a:lnTo>
                    <a:pt x="172" y="98"/>
                  </a:lnTo>
                  <a:lnTo>
                    <a:pt x="173" y="103"/>
                  </a:lnTo>
                  <a:lnTo>
                    <a:pt x="173" y="103"/>
                  </a:lnTo>
                  <a:lnTo>
                    <a:pt x="173" y="105"/>
                  </a:lnTo>
                  <a:lnTo>
                    <a:pt x="172" y="107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68" y="111"/>
                  </a:lnTo>
                  <a:lnTo>
                    <a:pt x="166" y="110"/>
                  </a:lnTo>
                  <a:lnTo>
                    <a:pt x="165" y="107"/>
                  </a:lnTo>
                  <a:lnTo>
                    <a:pt x="163" y="103"/>
                  </a:lnTo>
                  <a:lnTo>
                    <a:pt x="162" y="98"/>
                  </a:lnTo>
                  <a:lnTo>
                    <a:pt x="162" y="98"/>
                  </a:lnTo>
                  <a:lnTo>
                    <a:pt x="162" y="97"/>
                  </a:lnTo>
                  <a:lnTo>
                    <a:pt x="161" y="96"/>
                  </a:lnTo>
                  <a:lnTo>
                    <a:pt x="158" y="97"/>
                  </a:lnTo>
                  <a:lnTo>
                    <a:pt x="149" y="104"/>
                  </a:lnTo>
                  <a:lnTo>
                    <a:pt x="149" y="104"/>
                  </a:lnTo>
                  <a:lnTo>
                    <a:pt x="148" y="107"/>
                  </a:lnTo>
                  <a:lnTo>
                    <a:pt x="148" y="110"/>
                  </a:lnTo>
                  <a:lnTo>
                    <a:pt x="148" y="115"/>
                  </a:lnTo>
                  <a:lnTo>
                    <a:pt x="149" y="121"/>
                  </a:lnTo>
                  <a:lnTo>
                    <a:pt x="149" y="123"/>
                  </a:lnTo>
                  <a:lnTo>
                    <a:pt x="149" y="124"/>
                  </a:lnTo>
                  <a:lnTo>
                    <a:pt x="149" y="124"/>
                  </a:lnTo>
                  <a:lnTo>
                    <a:pt x="139" y="133"/>
                  </a:lnTo>
                  <a:lnTo>
                    <a:pt x="126" y="147"/>
                  </a:lnTo>
                  <a:lnTo>
                    <a:pt x="126" y="147"/>
                  </a:lnTo>
                  <a:lnTo>
                    <a:pt x="122" y="150"/>
                  </a:lnTo>
                  <a:lnTo>
                    <a:pt x="119" y="151"/>
                  </a:lnTo>
                  <a:lnTo>
                    <a:pt x="111" y="152"/>
                  </a:lnTo>
                  <a:lnTo>
                    <a:pt x="102" y="152"/>
                  </a:lnTo>
                  <a:lnTo>
                    <a:pt x="99" y="152"/>
                  </a:lnTo>
                  <a:lnTo>
                    <a:pt x="98" y="154"/>
                  </a:lnTo>
                  <a:lnTo>
                    <a:pt x="98" y="154"/>
                  </a:lnTo>
                  <a:lnTo>
                    <a:pt x="94" y="157"/>
                  </a:lnTo>
                  <a:lnTo>
                    <a:pt x="89" y="157"/>
                  </a:lnTo>
                  <a:lnTo>
                    <a:pt x="87" y="157"/>
                  </a:lnTo>
                  <a:lnTo>
                    <a:pt x="82" y="160"/>
                  </a:lnTo>
                  <a:lnTo>
                    <a:pt x="82" y="160"/>
                  </a:lnTo>
                  <a:lnTo>
                    <a:pt x="72" y="165"/>
                  </a:lnTo>
                  <a:lnTo>
                    <a:pt x="70" y="167"/>
                  </a:lnTo>
                  <a:lnTo>
                    <a:pt x="68" y="167"/>
                  </a:lnTo>
                  <a:lnTo>
                    <a:pt x="67" y="165"/>
                  </a:lnTo>
                  <a:lnTo>
                    <a:pt x="67" y="165"/>
                  </a:lnTo>
                  <a:lnTo>
                    <a:pt x="65" y="164"/>
                  </a:lnTo>
                  <a:lnTo>
                    <a:pt x="64" y="164"/>
                  </a:lnTo>
                  <a:lnTo>
                    <a:pt x="58" y="164"/>
                  </a:lnTo>
                  <a:lnTo>
                    <a:pt x="53" y="167"/>
                  </a:lnTo>
                  <a:lnTo>
                    <a:pt x="48" y="171"/>
                  </a:lnTo>
                  <a:lnTo>
                    <a:pt x="48" y="171"/>
                  </a:lnTo>
                  <a:lnTo>
                    <a:pt x="43" y="175"/>
                  </a:lnTo>
                  <a:lnTo>
                    <a:pt x="38" y="178"/>
                  </a:lnTo>
                  <a:lnTo>
                    <a:pt x="33" y="181"/>
                  </a:lnTo>
                  <a:lnTo>
                    <a:pt x="28" y="181"/>
                  </a:lnTo>
                  <a:lnTo>
                    <a:pt x="28" y="181"/>
                  </a:lnTo>
                  <a:lnTo>
                    <a:pt x="25" y="182"/>
                  </a:lnTo>
                  <a:lnTo>
                    <a:pt x="24" y="184"/>
                  </a:lnTo>
                  <a:lnTo>
                    <a:pt x="23" y="187"/>
                  </a:lnTo>
                  <a:lnTo>
                    <a:pt x="21" y="191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18" y="194"/>
                  </a:lnTo>
                  <a:lnTo>
                    <a:pt x="18" y="192"/>
                  </a:lnTo>
                  <a:lnTo>
                    <a:pt x="17" y="189"/>
                  </a:lnTo>
                  <a:lnTo>
                    <a:pt x="17" y="184"/>
                  </a:lnTo>
                  <a:lnTo>
                    <a:pt x="17" y="184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14" y="185"/>
                  </a:lnTo>
                  <a:lnTo>
                    <a:pt x="11" y="189"/>
                  </a:lnTo>
                  <a:lnTo>
                    <a:pt x="10" y="195"/>
                  </a:lnTo>
                  <a:lnTo>
                    <a:pt x="10" y="195"/>
                  </a:lnTo>
                  <a:lnTo>
                    <a:pt x="8" y="199"/>
                  </a:lnTo>
                  <a:lnTo>
                    <a:pt x="11" y="204"/>
                  </a:lnTo>
                  <a:lnTo>
                    <a:pt x="11" y="208"/>
                  </a:lnTo>
                  <a:lnTo>
                    <a:pt x="11" y="211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6" y="219"/>
                  </a:lnTo>
                  <a:lnTo>
                    <a:pt x="4" y="225"/>
                  </a:lnTo>
                  <a:lnTo>
                    <a:pt x="4" y="232"/>
                  </a:lnTo>
                  <a:lnTo>
                    <a:pt x="6" y="235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16" y="251"/>
                  </a:lnTo>
                  <a:lnTo>
                    <a:pt x="17" y="256"/>
                  </a:lnTo>
                  <a:lnTo>
                    <a:pt x="17" y="261"/>
                  </a:lnTo>
                  <a:lnTo>
                    <a:pt x="17" y="261"/>
                  </a:lnTo>
                  <a:lnTo>
                    <a:pt x="16" y="261"/>
                  </a:lnTo>
                  <a:lnTo>
                    <a:pt x="14" y="261"/>
                  </a:lnTo>
                  <a:lnTo>
                    <a:pt x="11" y="258"/>
                  </a:lnTo>
                  <a:lnTo>
                    <a:pt x="8" y="253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3"/>
                  </a:lnTo>
                  <a:lnTo>
                    <a:pt x="10" y="258"/>
                  </a:lnTo>
                  <a:lnTo>
                    <a:pt x="11" y="261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0" y="263"/>
                  </a:lnTo>
                  <a:lnTo>
                    <a:pt x="8" y="263"/>
                  </a:lnTo>
                  <a:lnTo>
                    <a:pt x="6" y="259"/>
                  </a:lnTo>
                  <a:lnTo>
                    <a:pt x="3" y="255"/>
                  </a:lnTo>
                  <a:lnTo>
                    <a:pt x="1" y="255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56"/>
                  </a:lnTo>
                  <a:lnTo>
                    <a:pt x="1" y="261"/>
                  </a:lnTo>
                  <a:lnTo>
                    <a:pt x="7" y="271"/>
                  </a:lnTo>
                  <a:lnTo>
                    <a:pt x="14" y="282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7" y="295"/>
                  </a:lnTo>
                  <a:lnTo>
                    <a:pt x="18" y="298"/>
                  </a:lnTo>
                  <a:lnTo>
                    <a:pt x="24" y="305"/>
                  </a:lnTo>
                  <a:lnTo>
                    <a:pt x="28" y="312"/>
                  </a:lnTo>
                  <a:lnTo>
                    <a:pt x="30" y="316"/>
                  </a:lnTo>
                  <a:lnTo>
                    <a:pt x="30" y="322"/>
                  </a:lnTo>
                  <a:lnTo>
                    <a:pt x="30" y="322"/>
                  </a:lnTo>
                  <a:lnTo>
                    <a:pt x="30" y="326"/>
                  </a:lnTo>
                  <a:lnTo>
                    <a:pt x="31" y="332"/>
                  </a:lnTo>
                  <a:lnTo>
                    <a:pt x="35" y="343"/>
                  </a:lnTo>
                  <a:lnTo>
                    <a:pt x="44" y="357"/>
                  </a:lnTo>
                  <a:lnTo>
                    <a:pt x="44" y="357"/>
                  </a:lnTo>
                  <a:lnTo>
                    <a:pt x="44" y="362"/>
                  </a:lnTo>
                  <a:lnTo>
                    <a:pt x="43" y="366"/>
                  </a:lnTo>
                  <a:lnTo>
                    <a:pt x="41" y="373"/>
                  </a:lnTo>
                  <a:lnTo>
                    <a:pt x="41" y="379"/>
                  </a:lnTo>
                  <a:lnTo>
                    <a:pt x="41" y="379"/>
                  </a:lnTo>
                  <a:lnTo>
                    <a:pt x="41" y="386"/>
                  </a:lnTo>
                  <a:lnTo>
                    <a:pt x="38" y="390"/>
                  </a:lnTo>
                  <a:lnTo>
                    <a:pt x="35" y="391"/>
                  </a:lnTo>
                  <a:lnTo>
                    <a:pt x="31" y="393"/>
                  </a:lnTo>
                  <a:lnTo>
                    <a:pt x="31" y="393"/>
                  </a:lnTo>
                  <a:lnTo>
                    <a:pt x="30" y="393"/>
                  </a:lnTo>
                  <a:lnTo>
                    <a:pt x="28" y="394"/>
                  </a:lnTo>
                  <a:lnTo>
                    <a:pt x="28" y="397"/>
                  </a:lnTo>
                  <a:lnTo>
                    <a:pt x="31" y="401"/>
                  </a:lnTo>
                  <a:lnTo>
                    <a:pt x="35" y="403"/>
                  </a:lnTo>
                  <a:lnTo>
                    <a:pt x="35" y="403"/>
                  </a:lnTo>
                  <a:lnTo>
                    <a:pt x="40" y="404"/>
                  </a:lnTo>
                  <a:lnTo>
                    <a:pt x="41" y="407"/>
                  </a:lnTo>
                  <a:lnTo>
                    <a:pt x="44" y="410"/>
                  </a:lnTo>
                  <a:lnTo>
                    <a:pt x="47" y="413"/>
                  </a:lnTo>
                  <a:lnTo>
                    <a:pt x="47" y="413"/>
                  </a:lnTo>
                  <a:lnTo>
                    <a:pt x="54" y="416"/>
                  </a:lnTo>
                  <a:lnTo>
                    <a:pt x="64" y="417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82" y="416"/>
                  </a:lnTo>
                  <a:lnTo>
                    <a:pt x="85" y="411"/>
                  </a:lnTo>
                  <a:lnTo>
                    <a:pt x="89" y="408"/>
                  </a:lnTo>
                  <a:lnTo>
                    <a:pt x="95" y="407"/>
                  </a:lnTo>
                  <a:lnTo>
                    <a:pt x="95" y="407"/>
                  </a:lnTo>
                  <a:lnTo>
                    <a:pt x="99" y="406"/>
                  </a:lnTo>
                  <a:lnTo>
                    <a:pt x="102" y="404"/>
                  </a:lnTo>
                  <a:lnTo>
                    <a:pt x="107" y="399"/>
                  </a:lnTo>
                  <a:lnTo>
                    <a:pt x="107" y="399"/>
                  </a:lnTo>
                  <a:lnTo>
                    <a:pt x="108" y="397"/>
                  </a:lnTo>
                  <a:lnTo>
                    <a:pt x="111" y="397"/>
                  </a:lnTo>
                  <a:lnTo>
                    <a:pt x="121" y="396"/>
                  </a:lnTo>
                  <a:lnTo>
                    <a:pt x="148" y="397"/>
                  </a:lnTo>
                  <a:lnTo>
                    <a:pt x="148" y="397"/>
                  </a:lnTo>
                  <a:lnTo>
                    <a:pt x="159" y="396"/>
                  </a:lnTo>
                  <a:lnTo>
                    <a:pt x="168" y="394"/>
                  </a:lnTo>
                  <a:lnTo>
                    <a:pt x="173" y="390"/>
                  </a:lnTo>
                  <a:lnTo>
                    <a:pt x="178" y="384"/>
                  </a:lnTo>
                  <a:lnTo>
                    <a:pt x="178" y="384"/>
                  </a:lnTo>
                  <a:lnTo>
                    <a:pt x="179" y="381"/>
                  </a:lnTo>
                  <a:lnTo>
                    <a:pt x="181" y="380"/>
                  </a:lnTo>
                  <a:lnTo>
                    <a:pt x="186" y="377"/>
                  </a:lnTo>
                  <a:lnTo>
                    <a:pt x="193" y="376"/>
                  </a:lnTo>
                  <a:lnTo>
                    <a:pt x="199" y="372"/>
                  </a:lnTo>
                  <a:lnTo>
                    <a:pt x="199" y="372"/>
                  </a:lnTo>
                  <a:lnTo>
                    <a:pt x="202" y="369"/>
                  </a:lnTo>
                  <a:lnTo>
                    <a:pt x="208" y="367"/>
                  </a:lnTo>
                  <a:lnTo>
                    <a:pt x="213" y="367"/>
                  </a:lnTo>
                  <a:lnTo>
                    <a:pt x="222" y="367"/>
                  </a:lnTo>
                  <a:lnTo>
                    <a:pt x="222" y="367"/>
                  </a:lnTo>
                  <a:lnTo>
                    <a:pt x="232" y="367"/>
                  </a:lnTo>
                  <a:lnTo>
                    <a:pt x="242" y="364"/>
                  </a:lnTo>
                  <a:lnTo>
                    <a:pt x="257" y="357"/>
                  </a:lnTo>
                  <a:lnTo>
                    <a:pt x="257" y="357"/>
                  </a:lnTo>
                  <a:lnTo>
                    <a:pt x="266" y="356"/>
                  </a:lnTo>
                  <a:lnTo>
                    <a:pt x="274" y="354"/>
                  </a:lnTo>
                  <a:lnTo>
                    <a:pt x="284" y="354"/>
                  </a:lnTo>
                  <a:lnTo>
                    <a:pt x="291" y="353"/>
                  </a:lnTo>
                  <a:lnTo>
                    <a:pt x="291" y="353"/>
                  </a:lnTo>
                  <a:lnTo>
                    <a:pt x="294" y="353"/>
                  </a:lnTo>
                  <a:lnTo>
                    <a:pt x="297" y="353"/>
                  </a:lnTo>
                  <a:lnTo>
                    <a:pt x="301" y="357"/>
                  </a:lnTo>
                  <a:lnTo>
                    <a:pt x="306" y="362"/>
                  </a:lnTo>
                  <a:lnTo>
                    <a:pt x="309" y="363"/>
                  </a:lnTo>
                  <a:lnTo>
                    <a:pt x="311" y="363"/>
                  </a:lnTo>
                  <a:lnTo>
                    <a:pt x="311" y="363"/>
                  </a:lnTo>
                  <a:lnTo>
                    <a:pt x="317" y="363"/>
                  </a:lnTo>
                  <a:lnTo>
                    <a:pt x="323" y="363"/>
                  </a:lnTo>
                  <a:lnTo>
                    <a:pt x="326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3" y="366"/>
                  </a:lnTo>
                  <a:lnTo>
                    <a:pt x="334" y="367"/>
                  </a:lnTo>
                  <a:lnTo>
                    <a:pt x="337" y="369"/>
                  </a:lnTo>
                  <a:lnTo>
                    <a:pt x="340" y="370"/>
                  </a:lnTo>
                  <a:lnTo>
                    <a:pt x="340" y="370"/>
                  </a:lnTo>
                  <a:lnTo>
                    <a:pt x="343" y="372"/>
                  </a:lnTo>
                  <a:lnTo>
                    <a:pt x="343" y="373"/>
                  </a:lnTo>
                  <a:lnTo>
                    <a:pt x="343" y="376"/>
                  </a:lnTo>
                  <a:lnTo>
                    <a:pt x="340" y="380"/>
                  </a:lnTo>
                  <a:lnTo>
                    <a:pt x="340" y="380"/>
                  </a:lnTo>
                  <a:lnTo>
                    <a:pt x="340" y="381"/>
                  </a:lnTo>
                  <a:lnTo>
                    <a:pt x="340" y="383"/>
                  </a:lnTo>
                  <a:lnTo>
                    <a:pt x="344" y="384"/>
                  </a:lnTo>
                  <a:lnTo>
                    <a:pt x="348" y="387"/>
                  </a:lnTo>
                  <a:lnTo>
                    <a:pt x="354" y="393"/>
                  </a:lnTo>
                  <a:lnTo>
                    <a:pt x="354" y="393"/>
                  </a:lnTo>
                  <a:lnTo>
                    <a:pt x="357" y="399"/>
                  </a:lnTo>
                  <a:lnTo>
                    <a:pt x="358" y="403"/>
                  </a:lnTo>
                  <a:lnTo>
                    <a:pt x="357" y="407"/>
                  </a:lnTo>
                  <a:lnTo>
                    <a:pt x="358" y="411"/>
                  </a:lnTo>
                  <a:lnTo>
                    <a:pt x="358" y="411"/>
                  </a:lnTo>
                  <a:lnTo>
                    <a:pt x="361" y="414"/>
                  </a:lnTo>
                  <a:lnTo>
                    <a:pt x="364" y="416"/>
                  </a:lnTo>
                  <a:lnTo>
                    <a:pt x="367" y="413"/>
                  </a:lnTo>
                  <a:lnTo>
                    <a:pt x="371" y="406"/>
                  </a:lnTo>
                  <a:lnTo>
                    <a:pt x="371" y="406"/>
                  </a:lnTo>
                  <a:lnTo>
                    <a:pt x="374" y="403"/>
                  </a:lnTo>
                  <a:lnTo>
                    <a:pt x="377" y="401"/>
                  </a:lnTo>
                  <a:lnTo>
                    <a:pt x="383" y="400"/>
                  </a:lnTo>
                  <a:lnTo>
                    <a:pt x="385" y="399"/>
                  </a:lnTo>
                  <a:lnTo>
                    <a:pt x="387" y="397"/>
                  </a:lnTo>
                  <a:lnTo>
                    <a:pt x="388" y="394"/>
                  </a:lnTo>
                  <a:lnTo>
                    <a:pt x="388" y="394"/>
                  </a:lnTo>
                  <a:lnTo>
                    <a:pt x="390" y="387"/>
                  </a:lnTo>
                  <a:lnTo>
                    <a:pt x="392" y="383"/>
                  </a:lnTo>
                  <a:lnTo>
                    <a:pt x="397" y="379"/>
                  </a:lnTo>
                  <a:lnTo>
                    <a:pt x="400" y="379"/>
                  </a:lnTo>
                  <a:lnTo>
                    <a:pt x="401" y="380"/>
                  </a:lnTo>
                  <a:lnTo>
                    <a:pt x="401" y="380"/>
                  </a:lnTo>
                  <a:lnTo>
                    <a:pt x="402" y="381"/>
                  </a:lnTo>
                  <a:lnTo>
                    <a:pt x="402" y="383"/>
                  </a:lnTo>
                  <a:lnTo>
                    <a:pt x="401" y="387"/>
                  </a:lnTo>
                  <a:lnTo>
                    <a:pt x="398" y="393"/>
                  </a:lnTo>
                  <a:lnTo>
                    <a:pt x="394" y="403"/>
                  </a:lnTo>
                  <a:lnTo>
                    <a:pt x="394" y="403"/>
                  </a:lnTo>
                  <a:lnTo>
                    <a:pt x="391" y="411"/>
                  </a:lnTo>
                  <a:lnTo>
                    <a:pt x="390" y="413"/>
                  </a:lnTo>
                  <a:lnTo>
                    <a:pt x="388" y="413"/>
                  </a:lnTo>
                  <a:lnTo>
                    <a:pt x="385" y="414"/>
                  </a:lnTo>
                  <a:lnTo>
                    <a:pt x="385" y="414"/>
                  </a:lnTo>
                  <a:lnTo>
                    <a:pt x="384" y="416"/>
                  </a:lnTo>
                  <a:lnTo>
                    <a:pt x="384" y="416"/>
                  </a:lnTo>
                  <a:lnTo>
                    <a:pt x="385" y="417"/>
                  </a:lnTo>
                  <a:lnTo>
                    <a:pt x="387" y="418"/>
                  </a:lnTo>
                  <a:lnTo>
                    <a:pt x="391" y="420"/>
                  </a:lnTo>
                  <a:lnTo>
                    <a:pt x="397" y="418"/>
                  </a:lnTo>
                  <a:lnTo>
                    <a:pt x="398" y="417"/>
                  </a:lnTo>
                  <a:lnTo>
                    <a:pt x="400" y="414"/>
                  </a:lnTo>
                  <a:lnTo>
                    <a:pt x="400" y="414"/>
                  </a:lnTo>
                  <a:lnTo>
                    <a:pt x="400" y="408"/>
                  </a:lnTo>
                  <a:lnTo>
                    <a:pt x="401" y="406"/>
                  </a:lnTo>
                  <a:lnTo>
                    <a:pt x="402" y="404"/>
                  </a:lnTo>
                  <a:lnTo>
                    <a:pt x="404" y="406"/>
                  </a:lnTo>
                  <a:lnTo>
                    <a:pt x="408" y="408"/>
                  </a:lnTo>
                  <a:lnTo>
                    <a:pt x="408" y="408"/>
                  </a:lnTo>
                  <a:lnTo>
                    <a:pt x="410" y="411"/>
                  </a:lnTo>
                  <a:lnTo>
                    <a:pt x="411" y="414"/>
                  </a:lnTo>
                  <a:lnTo>
                    <a:pt x="410" y="420"/>
                  </a:lnTo>
                  <a:lnTo>
                    <a:pt x="407" y="424"/>
                  </a:lnTo>
                  <a:lnTo>
                    <a:pt x="407" y="427"/>
                  </a:lnTo>
                  <a:lnTo>
                    <a:pt x="407" y="427"/>
                  </a:lnTo>
                  <a:lnTo>
                    <a:pt x="408" y="428"/>
                  </a:lnTo>
                  <a:lnTo>
                    <a:pt x="411" y="428"/>
                  </a:lnTo>
                  <a:lnTo>
                    <a:pt x="415" y="427"/>
                  </a:lnTo>
                  <a:lnTo>
                    <a:pt x="418" y="426"/>
                  </a:lnTo>
                  <a:lnTo>
                    <a:pt x="418" y="426"/>
                  </a:lnTo>
                  <a:lnTo>
                    <a:pt x="421" y="427"/>
                  </a:lnTo>
                  <a:lnTo>
                    <a:pt x="422" y="428"/>
                  </a:lnTo>
                  <a:lnTo>
                    <a:pt x="428" y="434"/>
                  </a:lnTo>
                  <a:lnTo>
                    <a:pt x="431" y="441"/>
                  </a:lnTo>
                  <a:lnTo>
                    <a:pt x="431" y="448"/>
                  </a:lnTo>
                  <a:lnTo>
                    <a:pt x="431" y="448"/>
                  </a:lnTo>
                  <a:lnTo>
                    <a:pt x="431" y="454"/>
                  </a:lnTo>
                  <a:lnTo>
                    <a:pt x="431" y="460"/>
                  </a:lnTo>
                  <a:lnTo>
                    <a:pt x="434" y="464"/>
                  </a:lnTo>
                  <a:lnTo>
                    <a:pt x="439" y="468"/>
                  </a:lnTo>
                  <a:lnTo>
                    <a:pt x="439" y="468"/>
                  </a:lnTo>
                  <a:lnTo>
                    <a:pt x="447" y="473"/>
                  </a:lnTo>
                  <a:lnTo>
                    <a:pt x="449" y="475"/>
                  </a:lnTo>
                  <a:lnTo>
                    <a:pt x="452" y="475"/>
                  </a:lnTo>
                  <a:lnTo>
                    <a:pt x="457" y="475"/>
                  </a:lnTo>
                  <a:lnTo>
                    <a:pt x="457" y="475"/>
                  </a:lnTo>
                  <a:lnTo>
                    <a:pt x="465" y="477"/>
                  </a:lnTo>
                  <a:lnTo>
                    <a:pt x="474" y="480"/>
                  </a:lnTo>
                  <a:lnTo>
                    <a:pt x="482" y="484"/>
                  </a:lnTo>
                  <a:lnTo>
                    <a:pt x="489" y="487"/>
                  </a:lnTo>
                  <a:lnTo>
                    <a:pt x="489" y="487"/>
                  </a:lnTo>
                  <a:lnTo>
                    <a:pt x="491" y="488"/>
                  </a:lnTo>
                  <a:lnTo>
                    <a:pt x="494" y="488"/>
                  </a:lnTo>
                  <a:lnTo>
                    <a:pt x="499" y="487"/>
                  </a:lnTo>
                  <a:lnTo>
                    <a:pt x="505" y="481"/>
                  </a:lnTo>
                  <a:lnTo>
                    <a:pt x="509" y="475"/>
                  </a:lnTo>
                  <a:lnTo>
                    <a:pt x="509" y="475"/>
                  </a:lnTo>
                  <a:lnTo>
                    <a:pt x="511" y="473"/>
                  </a:lnTo>
                  <a:lnTo>
                    <a:pt x="512" y="473"/>
                  </a:lnTo>
                  <a:lnTo>
                    <a:pt x="513" y="473"/>
                  </a:lnTo>
                  <a:lnTo>
                    <a:pt x="515" y="473"/>
                  </a:lnTo>
                  <a:lnTo>
                    <a:pt x="518" y="475"/>
                  </a:lnTo>
                  <a:lnTo>
                    <a:pt x="516" y="477"/>
                  </a:lnTo>
                  <a:lnTo>
                    <a:pt x="516" y="478"/>
                  </a:lnTo>
                  <a:lnTo>
                    <a:pt x="516" y="478"/>
                  </a:lnTo>
                  <a:lnTo>
                    <a:pt x="515" y="480"/>
                  </a:lnTo>
                  <a:lnTo>
                    <a:pt x="513" y="481"/>
                  </a:lnTo>
                  <a:lnTo>
                    <a:pt x="515" y="484"/>
                  </a:lnTo>
                  <a:lnTo>
                    <a:pt x="518" y="485"/>
                  </a:lnTo>
                  <a:lnTo>
                    <a:pt x="518" y="484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1" y="478"/>
                  </a:lnTo>
                  <a:lnTo>
                    <a:pt x="522" y="477"/>
                  </a:lnTo>
                  <a:lnTo>
                    <a:pt x="523" y="480"/>
                  </a:lnTo>
                  <a:lnTo>
                    <a:pt x="523" y="480"/>
                  </a:lnTo>
                  <a:lnTo>
                    <a:pt x="525" y="482"/>
                  </a:lnTo>
                  <a:lnTo>
                    <a:pt x="528" y="485"/>
                  </a:lnTo>
                  <a:lnTo>
                    <a:pt x="530" y="487"/>
                  </a:lnTo>
                  <a:lnTo>
                    <a:pt x="533" y="490"/>
                  </a:lnTo>
                  <a:lnTo>
                    <a:pt x="533" y="490"/>
                  </a:lnTo>
                  <a:lnTo>
                    <a:pt x="538" y="494"/>
                  </a:lnTo>
                  <a:lnTo>
                    <a:pt x="539" y="495"/>
                  </a:lnTo>
                  <a:lnTo>
                    <a:pt x="539" y="494"/>
                  </a:lnTo>
                  <a:lnTo>
                    <a:pt x="539" y="494"/>
                  </a:lnTo>
                  <a:lnTo>
                    <a:pt x="539" y="491"/>
                  </a:lnTo>
                  <a:lnTo>
                    <a:pt x="540" y="488"/>
                  </a:lnTo>
                  <a:lnTo>
                    <a:pt x="542" y="487"/>
                  </a:lnTo>
                  <a:lnTo>
                    <a:pt x="546" y="484"/>
                  </a:lnTo>
                  <a:lnTo>
                    <a:pt x="546" y="484"/>
                  </a:lnTo>
                  <a:lnTo>
                    <a:pt x="553" y="480"/>
                  </a:lnTo>
                  <a:lnTo>
                    <a:pt x="562" y="474"/>
                  </a:lnTo>
                  <a:lnTo>
                    <a:pt x="562" y="474"/>
                  </a:lnTo>
                  <a:lnTo>
                    <a:pt x="565" y="471"/>
                  </a:lnTo>
                  <a:lnTo>
                    <a:pt x="569" y="471"/>
                  </a:lnTo>
                  <a:lnTo>
                    <a:pt x="579" y="468"/>
                  </a:lnTo>
                  <a:lnTo>
                    <a:pt x="595" y="467"/>
                  </a:lnTo>
                  <a:lnTo>
                    <a:pt x="595" y="467"/>
                  </a:lnTo>
                  <a:lnTo>
                    <a:pt x="596" y="464"/>
                  </a:lnTo>
                  <a:lnTo>
                    <a:pt x="597" y="455"/>
                  </a:lnTo>
                  <a:lnTo>
                    <a:pt x="600" y="436"/>
                  </a:lnTo>
                  <a:lnTo>
                    <a:pt x="600" y="436"/>
                  </a:lnTo>
                  <a:lnTo>
                    <a:pt x="602" y="428"/>
                  </a:lnTo>
                  <a:lnTo>
                    <a:pt x="606" y="423"/>
                  </a:lnTo>
                  <a:lnTo>
                    <a:pt x="610" y="417"/>
                  </a:lnTo>
                  <a:lnTo>
                    <a:pt x="612" y="410"/>
                  </a:lnTo>
                  <a:lnTo>
                    <a:pt x="612" y="410"/>
                  </a:lnTo>
                  <a:lnTo>
                    <a:pt x="614" y="400"/>
                  </a:lnTo>
                  <a:lnTo>
                    <a:pt x="620" y="389"/>
                  </a:lnTo>
                  <a:lnTo>
                    <a:pt x="626" y="380"/>
                  </a:lnTo>
                  <a:lnTo>
                    <a:pt x="629" y="376"/>
                  </a:lnTo>
                  <a:lnTo>
                    <a:pt x="629" y="376"/>
                  </a:lnTo>
                  <a:lnTo>
                    <a:pt x="634" y="373"/>
                  </a:lnTo>
                  <a:lnTo>
                    <a:pt x="637" y="370"/>
                  </a:lnTo>
                  <a:lnTo>
                    <a:pt x="639" y="364"/>
                  </a:lnTo>
                  <a:lnTo>
                    <a:pt x="639" y="364"/>
                  </a:lnTo>
                  <a:lnTo>
                    <a:pt x="640" y="360"/>
                  </a:lnTo>
                  <a:lnTo>
                    <a:pt x="643" y="354"/>
                  </a:lnTo>
                  <a:lnTo>
                    <a:pt x="646" y="349"/>
                  </a:lnTo>
                  <a:lnTo>
                    <a:pt x="647" y="343"/>
                  </a:lnTo>
                  <a:lnTo>
                    <a:pt x="647" y="343"/>
                  </a:lnTo>
                  <a:lnTo>
                    <a:pt x="649" y="336"/>
                  </a:lnTo>
                  <a:lnTo>
                    <a:pt x="650" y="330"/>
                  </a:lnTo>
                  <a:lnTo>
                    <a:pt x="651" y="326"/>
                  </a:lnTo>
                  <a:lnTo>
                    <a:pt x="651" y="322"/>
                  </a:lnTo>
                  <a:lnTo>
                    <a:pt x="651" y="322"/>
                  </a:lnTo>
                  <a:lnTo>
                    <a:pt x="650" y="316"/>
                  </a:lnTo>
                  <a:lnTo>
                    <a:pt x="650" y="310"/>
                  </a:lnTo>
                  <a:lnTo>
                    <a:pt x="653" y="306"/>
                  </a:lnTo>
                  <a:lnTo>
                    <a:pt x="653" y="306"/>
                  </a:lnTo>
                  <a:lnTo>
                    <a:pt x="654" y="305"/>
                  </a:lnTo>
                  <a:lnTo>
                    <a:pt x="654" y="302"/>
                  </a:lnTo>
                  <a:lnTo>
                    <a:pt x="654" y="298"/>
                  </a:lnTo>
                  <a:lnTo>
                    <a:pt x="653" y="295"/>
                  </a:lnTo>
                  <a:lnTo>
                    <a:pt x="653" y="293"/>
                  </a:lnTo>
                  <a:lnTo>
                    <a:pt x="654" y="292"/>
                  </a:lnTo>
                  <a:lnTo>
                    <a:pt x="654" y="292"/>
                  </a:lnTo>
                  <a:close/>
                  <a:moveTo>
                    <a:pt x="538" y="534"/>
                  </a:moveTo>
                  <a:lnTo>
                    <a:pt x="538" y="534"/>
                  </a:lnTo>
                  <a:lnTo>
                    <a:pt x="530" y="532"/>
                  </a:lnTo>
                  <a:lnTo>
                    <a:pt x="522" y="529"/>
                  </a:lnTo>
                  <a:lnTo>
                    <a:pt x="515" y="527"/>
                  </a:lnTo>
                  <a:lnTo>
                    <a:pt x="511" y="525"/>
                  </a:lnTo>
                  <a:lnTo>
                    <a:pt x="511" y="525"/>
                  </a:lnTo>
                  <a:lnTo>
                    <a:pt x="511" y="527"/>
                  </a:lnTo>
                  <a:lnTo>
                    <a:pt x="511" y="529"/>
                  </a:lnTo>
                  <a:lnTo>
                    <a:pt x="515" y="539"/>
                  </a:lnTo>
                  <a:lnTo>
                    <a:pt x="519" y="549"/>
                  </a:lnTo>
                  <a:lnTo>
                    <a:pt x="519" y="554"/>
                  </a:lnTo>
                  <a:lnTo>
                    <a:pt x="518" y="558"/>
                  </a:lnTo>
                  <a:lnTo>
                    <a:pt x="518" y="558"/>
                  </a:lnTo>
                  <a:lnTo>
                    <a:pt x="518" y="561"/>
                  </a:lnTo>
                  <a:lnTo>
                    <a:pt x="519" y="564"/>
                  </a:lnTo>
                  <a:lnTo>
                    <a:pt x="525" y="572"/>
                  </a:lnTo>
                  <a:lnTo>
                    <a:pt x="533" y="579"/>
                  </a:lnTo>
                  <a:lnTo>
                    <a:pt x="539" y="582"/>
                  </a:lnTo>
                  <a:lnTo>
                    <a:pt x="539" y="582"/>
                  </a:lnTo>
                  <a:lnTo>
                    <a:pt x="543" y="582"/>
                  </a:lnTo>
                  <a:lnTo>
                    <a:pt x="545" y="579"/>
                  </a:lnTo>
                  <a:lnTo>
                    <a:pt x="546" y="576"/>
                  </a:lnTo>
                  <a:lnTo>
                    <a:pt x="549" y="576"/>
                  </a:lnTo>
                  <a:lnTo>
                    <a:pt x="549" y="576"/>
                  </a:lnTo>
                  <a:lnTo>
                    <a:pt x="550" y="575"/>
                  </a:lnTo>
                  <a:lnTo>
                    <a:pt x="552" y="574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2" y="566"/>
                  </a:lnTo>
                  <a:lnTo>
                    <a:pt x="553" y="566"/>
                  </a:lnTo>
                  <a:lnTo>
                    <a:pt x="556" y="568"/>
                  </a:lnTo>
                  <a:lnTo>
                    <a:pt x="558" y="569"/>
                  </a:lnTo>
                  <a:lnTo>
                    <a:pt x="562" y="569"/>
                  </a:lnTo>
                  <a:lnTo>
                    <a:pt x="562" y="569"/>
                  </a:lnTo>
                  <a:lnTo>
                    <a:pt x="562" y="568"/>
                  </a:lnTo>
                  <a:lnTo>
                    <a:pt x="563" y="566"/>
                  </a:lnTo>
                  <a:lnTo>
                    <a:pt x="563" y="559"/>
                  </a:lnTo>
                  <a:lnTo>
                    <a:pt x="563" y="555"/>
                  </a:lnTo>
                  <a:lnTo>
                    <a:pt x="565" y="552"/>
                  </a:lnTo>
                  <a:lnTo>
                    <a:pt x="566" y="552"/>
                  </a:lnTo>
                  <a:lnTo>
                    <a:pt x="566" y="552"/>
                  </a:lnTo>
                  <a:lnTo>
                    <a:pt x="567" y="551"/>
                  </a:lnTo>
                  <a:lnTo>
                    <a:pt x="569" y="549"/>
                  </a:lnTo>
                  <a:lnTo>
                    <a:pt x="569" y="542"/>
                  </a:lnTo>
                  <a:lnTo>
                    <a:pt x="565" y="528"/>
                  </a:lnTo>
                  <a:lnTo>
                    <a:pt x="565" y="528"/>
                  </a:lnTo>
                  <a:lnTo>
                    <a:pt x="563" y="527"/>
                  </a:lnTo>
                  <a:lnTo>
                    <a:pt x="562" y="525"/>
                  </a:lnTo>
                  <a:lnTo>
                    <a:pt x="555" y="528"/>
                  </a:lnTo>
                  <a:lnTo>
                    <a:pt x="546" y="531"/>
                  </a:lnTo>
                  <a:lnTo>
                    <a:pt x="538" y="534"/>
                  </a:lnTo>
                  <a:lnTo>
                    <a:pt x="538" y="5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1" name="Freeform 338">
              <a:extLst>
                <a:ext uri="{FF2B5EF4-FFF2-40B4-BE49-F238E27FC236}">
                  <a16:creationId xmlns:a16="http://schemas.microsoft.com/office/drawing/2014/main" id="{D06DFD56-BFD7-7C8B-C61A-4A4C7D9E4E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55182" y="5258280"/>
              <a:ext cx="288558" cy="338870"/>
            </a:xfrm>
            <a:custGeom>
              <a:avLst/>
              <a:gdLst/>
              <a:ahLst/>
              <a:cxnLst>
                <a:cxn ang="0">
                  <a:pos x="114" y="115"/>
                </a:cxn>
                <a:cxn ang="0">
                  <a:pos x="104" y="120"/>
                </a:cxn>
                <a:cxn ang="0">
                  <a:pos x="92" y="114"/>
                </a:cxn>
                <a:cxn ang="0">
                  <a:pos x="87" y="124"/>
                </a:cxn>
                <a:cxn ang="0">
                  <a:pos x="78" y="135"/>
                </a:cxn>
                <a:cxn ang="0">
                  <a:pos x="67" y="155"/>
                </a:cxn>
                <a:cxn ang="0">
                  <a:pos x="30" y="177"/>
                </a:cxn>
                <a:cxn ang="0">
                  <a:pos x="14" y="189"/>
                </a:cxn>
                <a:cxn ang="0">
                  <a:pos x="5" y="198"/>
                </a:cxn>
                <a:cxn ang="0">
                  <a:pos x="0" y="214"/>
                </a:cxn>
                <a:cxn ang="0">
                  <a:pos x="8" y="219"/>
                </a:cxn>
                <a:cxn ang="0">
                  <a:pos x="20" y="224"/>
                </a:cxn>
                <a:cxn ang="0">
                  <a:pos x="28" y="226"/>
                </a:cxn>
                <a:cxn ang="0">
                  <a:pos x="48" y="226"/>
                </a:cxn>
                <a:cxn ang="0">
                  <a:pos x="64" y="212"/>
                </a:cxn>
                <a:cxn ang="0">
                  <a:pos x="68" y="201"/>
                </a:cxn>
                <a:cxn ang="0">
                  <a:pos x="77" y="185"/>
                </a:cxn>
                <a:cxn ang="0">
                  <a:pos x="94" y="174"/>
                </a:cxn>
                <a:cxn ang="0">
                  <a:pos x="102" y="172"/>
                </a:cxn>
                <a:cxn ang="0">
                  <a:pos x="99" y="162"/>
                </a:cxn>
                <a:cxn ang="0">
                  <a:pos x="109" y="152"/>
                </a:cxn>
                <a:cxn ang="0">
                  <a:pos x="112" y="144"/>
                </a:cxn>
                <a:cxn ang="0">
                  <a:pos x="122" y="130"/>
                </a:cxn>
                <a:cxn ang="0">
                  <a:pos x="122" y="118"/>
                </a:cxn>
                <a:cxn ang="0">
                  <a:pos x="178" y="59"/>
                </a:cxn>
                <a:cxn ang="0">
                  <a:pos x="168" y="59"/>
                </a:cxn>
                <a:cxn ang="0">
                  <a:pos x="155" y="54"/>
                </a:cxn>
                <a:cxn ang="0">
                  <a:pos x="152" y="43"/>
                </a:cxn>
                <a:cxn ang="0">
                  <a:pos x="146" y="34"/>
                </a:cxn>
                <a:cxn ang="0">
                  <a:pos x="145" y="41"/>
                </a:cxn>
                <a:cxn ang="0">
                  <a:pos x="142" y="43"/>
                </a:cxn>
                <a:cxn ang="0">
                  <a:pos x="136" y="40"/>
                </a:cxn>
                <a:cxn ang="0">
                  <a:pos x="134" y="30"/>
                </a:cxn>
                <a:cxn ang="0">
                  <a:pos x="126" y="14"/>
                </a:cxn>
                <a:cxn ang="0">
                  <a:pos x="119" y="4"/>
                </a:cxn>
                <a:cxn ang="0">
                  <a:pos x="105" y="2"/>
                </a:cxn>
                <a:cxn ang="0">
                  <a:pos x="112" y="17"/>
                </a:cxn>
                <a:cxn ang="0">
                  <a:pos x="124" y="29"/>
                </a:cxn>
                <a:cxn ang="0">
                  <a:pos x="129" y="40"/>
                </a:cxn>
                <a:cxn ang="0">
                  <a:pos x="134" y="44"/>
                </a:cxn>
                <a:cxn ang="0">
                  <a:pos x="131" y="66"/>
                </a:cxn>
                <a:cxn ang="0">
                  <a:pos x="116" y="80"/>
                </a:cxn>
                <a:cxn ang="0">
                  <a:pos x="122" y="90"/>
                </a:cxn>
                <a:cxn ang="0">
                  <a:pos x="141" y="103"/>
                </a:cxn>
                <a:cxn ang="0">
                  <a:pos x="134" y="123"/>
                </a:cxn>
                <a:cxn ang="0">
                  <a:pos x="138" y="127"/>
                </a:cxn>
                <a:cxn ang="0">
                  <a:pos x="151" y="125"/>
                </a:cxn>
                <a:cxn ang="0">
                  <a:pos x="166" y="103"/>
                </a:cxn>
                <a:cxn ang="0">
                  <a:pos x="171" y="88"/>
                </a:cxn>
                <a:cxn ang="0">
                  <a:pos x="176" y="83"/>
                </a:cxn>
                <a:cxn ang="0">
                  <a:pos x="183" y="80"/>
                </a:cxn>
                <a:cxn ang="0">
                  <a:pos x="189" y="73"/>
                </a:cxn>
                <a:cxn ang="0">
                  <a:pos x="192" y="63"/>
                </a:cxn>
                <a:cxn ang="0">
                  <a:pos x="193" y="54"/>
                </a:cxn>
                <a:cxn ang="0">
                  <a:pos x="178" y="59"/>
                </a:cxn>
              </a:cxnLst>
              <a:rect l="0" t="0" r="r" b="b"/>
              <a:pathLst>
                <a:path w="195" h="229">
                  <a:moveTo>
                    <a:pt x="121" y="115"/>
                  </a:moveTo>
                  <a:lnTo>
                    <a:pt x="121" y="115"/>
                  </a:lnTo>
                  <a:lnTo>
                    <a:pt x="116" y="115"/>
                  </a:lnTo>
                  <a:lnTo>
                    <a:pt x="114" y="115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5" y="120"/>
                  </a:lnTo>
                  <a:lnTo>
                    <a:pt x="104" y="120"/>
                  </a:lnTo>
                  <a:lnTo>
                    <a:pt x="99" y="115"/>
                  </a:lnTo>
                  <a:lnTo>
                    <a:pt x="97" y="113"/>
                  </a:lnTo>
                  <a:lnTo>
                    <a:pt x="94" y="113"/>
                  </a:lnTo>
                  <a:lnTo>
                    <a:pt x="92" y="114"/>
                  </a:lnTo>
                  <a:lnTo>
                    <a:pt x="92" y="114"/>
                  </a:lnTo>
                  <a:lnTo>
                    <a:pt x="88" y="117"/>
                  </a:lnTo>
                  <a:lnTo>
                    <a:pt x="88" y="120"/>
                  </a:lnTo>
                  <a:lnTo>
                    <a:pt x="87" y="124"/>
                  </a:lnTo>
                  <a:lnTo>
                    <a:pt x="84" y="127"/>
                  </a:lnTo>
                  <a:lnTo>
                    <a:pt x="84" y="127"/>
                  </a:lnTo>
                  <a:lnTo>
                    <a:pt x="79" y="131"/>
                  </a:lnTo>
                  <a:lnTo>
                    <a:pt x="78" y="135"/>
                  </a:lnTo>
                  <a:lnTo>
                    <a:pt x="75" y="141"/>
                  </a:lnTo>
                  <a:lnTo>
                    <a:pt x="71" y="150"/>
                  </a:lnTo>
                  <a:lnTo>
                    <a:pt x="71" y="150"/>
                  </a:lnTo>
                  <a:lnTo>
                    <a:pt x="67" y="155"/>
                  </a:lnTo>
                  <a:lnTo>
                    <a:pt x="61" y="160"/>
                  </a:lnTo>
                  <a:lnTo>
                    <a:pt x="47" y="167"/>
                  </a:lnTo>
                  <a:lnTo>
                    <a:pt x="34" y="174"/>
                  </a:lnTo>
                  <a:lnTo>
                    <a:pt x="30" y="177"/>
                  </a:lnTo>
                  <a:lnTo>
                    <a:pt x="27" y="179"/>
                  </a:lnTo>
                  <a:lnTo>
                    <a:pt x="27" y="179"/>
                  </a:lnTo>
                  <a:lnTo>
                    <a:pt x="21" y="184"/>
                  </a:lnTo>
                  <a:lnTo>
                    <a:pt x="14" y="189"/>
                  </a:lnTo>
                  <a:lnTo>
                    <a:pt x="8" y="194"/>
                  </a:lnTo>
                  <a:lnTo>
                    <a:pt x="7" y="197"/>
                  </a:lnTo>
                  <a:lnTo>
                    <a:pt x="5" y="198"/>
                  </a:lnTo>
                  <a:lnTo>
                    <a:pt x="5" y="198"/>
                  </a:lnTo>
                  <a:lnTo>
                    <a:pt x="4" y="202"/>
                  </a:lnTo>
                  <a:lnTo>
                    <a:pt x="1" y="206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5" y="218"/>
                  </a:lnTo>
                  <a:lnTo>
                    <a:pt x="8" y="219"/>
                  </a:lnTo>
                  <a:lnTo>
                    <a:pt x="13" y="219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20" y="224"/>
                  </a:lnTo>
                  <a:lnTo>
                    <a:pt x="23" y="225"/>
                  </a:lnTo>
                  <a:lnTo>
                    <a:pt x="25" y="225"/>
                  </a:lnTo>
                  <a:lnTo>
                    <a:pt x="28" y="226"/>
                  </a:lnTo>
                  <a:lnTo>
                    <a:pt x="28" y="226"/>
                  </a:lnTo>
                  <a:lnTo>
                    <a:pt x="30" y="228"/>
                  </a:lnTo>
                  <a:lnTo>
                    <a:pt x="31" y="229"/>
                  </a:lnTo>
                  <a:lnTo>
                    <a:pt x="38" y="229"/>
                  </a:lnTo>
                  <a:lnTo>
                    <a:pt x="48" y="226"/>
                  </a:lnTo>
                  <a:lnTo>
                    <a:pt x="52" y="224"/>
                  </a:lnTo>
                  <a:lnTo>
                    <a:pt x="57" y="219"/>
                  </a:lnTo>
                  <a:lnTo>
                    <a:pt x="57" y="219"/>
                  </a:lnTo>
                  <a:lnTo>
                    <a:pt x="64" y="212"/>
                  </a:lnTo>
                  <a:lnTo>
                    <a:pt x="65" y="208"/>
                  </a:lnTo>
                  <a:lnTo>
                    <a:pt x="65" y="204"/>
                  </a:lnTo>
                  <a:lnTo>
                    <a:pt x="68" y="201"/>
                  </a:lnTo>
                  <a:lnTo>
                    <a:pt x="68" y="201"/>
                  </a:lnTo>
                  <a:lnTo>
                    <a:pt x="71" y="198"/>
                  </a:lnTo>
                  <a:lnTo>
                    <a:pt x="72" y="194"/>
                  </a:lnTo>
                  <a:lnTo>
                    <a:pt x="77" y="185"/>
                  </a:lnTo>
                  <a:lnTo>
                    <a:pt x="77" y="185"/>
                  </a:lnTo>
                  <a:lnTo>
                    <a:pt x="78" y="181"/>
                  </a:lnTo>
                  <a:lnTo>
                    <a:pt x="81" y="177"/>
                  </a:lnTo>
                  <a:lnTo>
                    <a:pt x="87" y="175"/>
                  </a:lnTo>
                  <a:lnTo>
                    <a:pt x="94" y="174"/>
                  </a:lnTo>
                  <a:lnTo>
                    <a:pt x="94" y="174"/>
                  </a:lnTo>
                  <a:lnTo>
                    <a:pt x="101" y="174"/>
                  </a:lnTo>
                  <a:lnTo>
                    <a:pt x="101" y="172"/>
                  </a:lnTo>
                  <a:lnTo>
                    <a:pt x="102" y="172"/>
                  </a:lnTo>
                  <a:lnTo>
                    <a:pt x="101" y="169"/>
                  </a:lnTo>
                  <a:lnTo>
                    <a:pt x="99" y="165"/>
                  </a:lnTo>
                  <a:lnTo>
                    <a:pt x="99" y="165"/>
                  </a:lnTo>
                  <a:lnTo>
                    <a:pt x="99" y="162"/>
                  </a:lnTo>
                  <a:lnTo>
                    <a:pt x="101" y="161"/>
                  </a:lnTo>
                  <a:lnTo>
                    <a:pt x="104" y="158"/>
                  </a:lnTo>
                  <a:lnTo>
                    <a:pt x="108" y="155"/>
                  </a:lnTo>
                  <a:lnTo>
                    <a:pt x="109" y="152"/>
                  </a:lnTo>
                  <a:lnTo>
                    <a:pt x="109" y="150"/>
                  </a:lnTo>
                  <a:lnTo>
                    <a:pt x="109" y="150"/>
                  </a:lnTo>
                  <a:lnTo>
                    <a:pt x="111" y="147"/>
                  </a:lnTo>
                  <a:lnTo>
                    <a:pt x="112" y="144"/>
                  </a:lnTo>
                  <a:lnTo>
                    <a:pt x="118" y="140"/>
                  </a:lnTo>
                  <a:lnTo>
                    <a:pt x="122" y="134"/>
                  </a:lnTo>
                  <a:lnTo>
                    <a:pt x="122" y="131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1" y="125"/>
                  </a:lnTo>
                  <a:lnTo>
                    <a:pt x="122" y="121"/>
                  </a:lnTo>
                  <a:lnTo>
                    <a:pt x="122" y="118"/>
                  </a:lnTo>
                  <a:lnTo>
                    <a:pt x="121" y="115"/>
                  </a:lnTo>
                  <a:lnTo>
                    <a:pt x="121" y="115"/>
                  </a:lnTo>
                  <a:close/>
                  <a:moveTo>
                    <a:pt x="178" y="59"/>
                  </a:moveTo>
                  <a:lnTo>
                    <a:pt x="178" y="59"/>
                  </a:lnTo>
                  <a:lnTo>
                    <a:pt x="176" y="60"/>
                  </a:lnTo>
                  <a:lnTo>
                    <a:pt x="175" y="61"/>
                  </a:lnTo>
                  <a:lnTo>
                    <a:pt x="172" y="60"/>
                  </a:lnTo>
                  <a:lnTo>
                    <a:pt x="168" y="59"/>
                  </a:lnTo>
                  <a:lnTo>
                    <a:pt x="162" y="57"/>
                  </a:lnTo>
                  <a:lnTo>
                    <a:pt x="162" y="57"/>
                  </a:lnTo>
                  <a:lnTo>
                    <a:pt x="158" y="57"/>
                  </a:lnTo>
                  <a:lnTo>
                    <a:pt x="155" y="54"/>
                  </a:lnTo>
                  <a:lnTo>
                    <a:pt x="153" y="51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3"/>
                  </a:lnTo>
                  <a:lnTo>
                    <a:pt x="152" y="39"/>
                  </a:lnTo>
                  <a:lnTo>
                    <a:pt x="149" y="36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3" y="36"/>
                  </a:lnTo>
                  <a:lnTo>
                    <a:pt x="143" y="36"/>
                  </a:lnTo>
                  <a:lnTo>
                    <a:pt x="145" y="39"/>
                  </a:lnTo>
                  <a:lnTo>
                    <a:pt x="145" y="41"/>
                  </a:lnTo>
                  <a:lnTo>
                    <a:pt x="145" y="44"/>
                  </a:lnTo>
                  <a:lnTo>
                    <a:pt x="145" y="44"/>
                  </a:lnTo>
                  <a:lnTo>
                    <a:pt x="143" y="44"/>
                  </a:lnTo>
                  <a:lnTo>
                    <a:pt x="142" y="43"/>
                  </a:lnTo>
                  <a:lnTo>
                    <a:pt x="141" y="41"/>
                  </a:lnTo>
                  <a:lnTo>
                    <a:pt x="139" y="40"/>
                  </a:lnTo>
                  <a:lnTo>
                    <a:pt x="139" y="40"/>
                  </a:lnTo>
                  <a:lnTo>
                    <a:pt x="136" y="40"/>
                  </a:lnTo>
                  <a:lnTo>
                    <a:pt x="135" y="37"/>
                  </a:lnTo>
                  <a:lnTo>
                    <a:pt x="134" y="34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2" y="26"/>
                  </a:lnTo>
                  <a:lnTo>
                    <a:pt x="129" y="23"/>
                  </a:lnTo>
                  <a:lnTo>
                    <a:pt x="128" y="20"/>
                  </a:lnTo>
                  <a:lnTo>
                    <a:pt x="126" y="14"/>
                  </a:lnTo>
                  <a:lnTo>
                    <a:pt x="126" y="14"/>
                  </a:lnTo>
                  <a:lnTo>
                    <a:pt x="126" y="12"/>
                  </a:lnTo>
                  <a:lnTo>
                    <a:pt x="125" y="9"/>
                  </a:lnTo>
                  <a:lnTo>
                    <a:pt x="119" y="4"/>
                  </a:lnTo>
                  <a:lnTo>
                    <a:pt x="114" y="2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5" y="2"/>
                  </a:lnTo>
                  <a:lnTo>
                    <a:pt x="104" y="3"/>
                  </a:lnTo>
                  <a:lnTo>
                    <a:pt x="105" y="7"/>
                  </a:lnTo>
                  <a:lnTo>
                    <a:pt x="109" y="13"/>
                  </a:lnTo>
                  <a:lnTo>
                    <a:pt x="112" y="17"/>
                  </a:lnTo>
                  <a:lnTo>
                    <a:pt x="112" y="17"/>
                  </a:lnTo>
                  <a:lnTo>
                    <a:pt x="119" y="23"/>
                  </a:lnTo>
                  <a:lnTo>
                    <a:pt x="122" y="26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4" y="31"/>
                  </a:lnTo>
                  <a:lnTo>
                    <a:pt x="126" y="36"/>
                  </a:lnTo>
                  <a:lnTo>
                    <a:pt x="129" y="40"/>
                  </a:lnTo>
                  <a:lnTo>
                    <a:pt x="132" y="41"/>
                  </a:lnTo>
                  <a:lnTo>
                    <a:pt x="132" y="41"/>
                  </a:lnTo>
                  <a:lnTo>
                    <a:pt x="134" y="43"/>
                  </a:lnTo>
                  <a:lnTo>
                    <a:pt x="134" y="44"/>
                  </a:lnTo>
                  <a:lnTo>
                    <a:pt x="134" y="50"/>
                  </a:lnTo>
                  <a:lnTo>
                    <a:pt x="131" y="57"/>
                  </a:lnTo>
                  <a:lnTo>
                    <a:pt x="131" y="66"/>
                  </a:lnTo>
                  <a:lnTo>
                    <a:pt x="131" y="66"/>
                  </a:lnTo>
                  <a:lnTo>
                    <a:pt x="129" y="71"/>
                  </a:lnTo>
                  <a:lnTo>
                    <a:pt x="125" y="74"/>
                  </a:lnTo>
                  <a:lnTo>
                    <a:pt x="121" y="77"/>
                  </a:lnTo>
                  <a:lnTo>
                    <a:pt x="116" y="80"/>
                  </a:lnTo>
                  <a:lnTo>
                    <a:pt x="116" y="80"/>
                  </a:lnTo>
                  <a:lnTo>
                    <a:pt x="116" y="83"/>
                  </a:lnTo>
                  <a:lnTo>
                    <a:pt x="116" y="86"/>
                  </a:lnTo>
                  <a:lnTo>
                    <a:pt x="122" y="90"/>
                  </a:lnTo>
                  <a:lnTo>
                    <a:pt x="131" y="94"/>
                  </a:lnTo>
                  <a:lnTo>
                    <a:pt x="138" y="100"/>
                  </a:lnTo>
                  <a:lnTo>
                    <a:pt x="138" y="100"/>
                  </a:lnTo>
                  <a:lnTo>
                    <a:pt x="141" y="103"/>
                  </a:lnTo>
                  <a:lnTo>
                    <a:pt x="141" y="105"/>
                  </a:lnTo>
                  <a:lnTo>
                    <a:pt x="138" y="113"/>
                  </a:lnTo>
                  <a:lnTo>
                    <a:pt x="135" y="120"/>
                  </a:lnTo>
                  <a:lnTo>
                    <a:pt x="134" y="123"/>
                  </a:lnTo>
                  <a:lnTo>
                    <a:pt x="134" y="125"/>
                  </a:lnTo>
                  <a:lnTo>
                    <a:pt x="134" y="125"/>
                  </a:lnTo>
                  <a:lnTo>
                    <a:pt x="135" y="127"/>
                  </a:lnTo>
                  <a:lnTo>
                    <a:pt x="138" y="127"/>
                  </a:lnTo>
                  <a:lnTo>
                    <a:pt x="142" y="128"/>
                  </a:lnTo>
                  <a:lnTo>
                    <a:pt x="148" y="127"/>
                  </a:lnTo>
                  <a:lnTo>
                    <a:pt x="148" y="127"/>
                  </a:lnTo>
                  <a:lnTo>
                    <a:pt x="151" y="125"/>
                  </a:lnTo>
                  <a:lnTo>
                    <a:pt x="153" y="123"/>
                  </a:lnTo>
                  <a:lnTo>
                    <a:pt x="158" y="115"/>
                  </a:lnTo>
                  <a:lnTo>
                    <a:pt x="162" y="108"/>
                  </a:lnTo>
                  <a:lnTo>
                    <a:pt x="166" y="103"/>
                  </a:lnTo>
                  <a:lnTo>
                    <a:pt x="166" y="103"/>
                  </a:lnTo>
                  <a:lnTo>
                    <a:pt x="169" y="98"/>
                  </a:lnTo>
                  <a:lnTo>
                    <a:pt x="169" y="94"/>
                  </a:lnTo>
                  <a:lnTo>
                    <a:pt x="171" y="88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3"/>
                  </a:lnTo>
                  <a:lnTo>
                    <a:pt x="176" y="83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3" y="81"/>
                  </a:lnTo>
                  <a:lnTo>
                    <a:pt x="183" y="80"/>
                  </a:lnTo>
                  <a:lnTo>
                    <a:pt x="185" y="77"/>
                  </a:lnTo>
                  <a:lnTo>
                    <a:pt x="186" y="74"/>
                  </a:lnTo>
                  <a:lnTo>
                    <a:pt x="186" y="73"/>
                  </a:lnTo>
                  <a:lnTo>
                    <a:pt x="189" y="73"/>
                  </a:lnTo>
                  <a:lnTo>
                    <a:pt x="189" y="73"/>
                  </a:lnTo>
                  <a:lnTo>
                    <a:pt x="190" y="71"/>
                  </a:lnTo>
                  <a:lnTo>
                    <a:pt x="192" y="68"/>
                  </a:lnTo>
                  <a:lnTo>
                    <a:pt x="192" y="63"/>
                  </a:lnTo>
                  <a:lnTo>
                    <a:pt x="193" y="59"/>
                  </a:lnTo>
                  <a:lnTo>
                    <a:pt x="193" y="59"/>
                  </a:lnTo>
                  <a:lnTo>
                    <a:pt x="195" y="56"/>
                  </a:lnTo>
                  <a:lnTo>
                    <a:pt x="193" y="54"/>
                  </a:lnTo>
                  <a:lnTo>
                    <a:pt x="188" y="54"/>
                  </a:lnTo>
                  <a:lnTo>
                    <a:pt x="182" y="56"/>
                  </a:lnTo>
                  <a:lnTo>
                    <a:pt x="178" y="59"/>
                  </a:lnTo>
                  <a:lnTo>
                    <a:pt x="178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2" name="Freeform 339">
              <a:extLst>
                <a:ext uri="{FF2B5EF4-FFF2-40B4-BE49-F238E27FC236}">
                  <a16:creationId xmlns:a16="http://schemas.microsoft.com/office/drawing/2014/main" id="{5FE062F1-83F4-4B23-B04C-ED65E2B3D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374" y="3296087"/>
              <a:ext cx="334431" cy="211609"/>
            </a:xfrm>
            <a:custGeom>
              <a:avLst/>
              <a:gdLst/>
              <a:ahLst/>
              <a:cxnLst>
                <a:cxn ang="0">
                  <a:pos x="214" y="86"/>
                </a:cxn>
                <a:cxn ang="0">
                  <a:pos x="203" y="81"/>
                </a:cxn>
                <a:cxn ang="0">
                  <a:pos x="183" y="70"/>
                </a:cxn>
                <a:cxn ang="0">
                  <a:pos x="172" y="60"/>
                </a:cxn>
                <a:cxn ang="0">
                  <a:pos x="159" y="52"/>
                </a:cxn>
                <a:cxn ang="0">
                  <a:pos x="149" y="32"/>
                </a:cxn>
                <a:cxn ang="0">
                  <a:pos x="132" y="27"/>
                </a:cxn>
                <a:cxn ang="0">
                  <a:pos x="122" y="26"/>
                </a:cxn>
                <a:cxn ang="0">
                  <a:pos x="116" y="9"/>
                </a:cxn>
                <a:cxn ang="0">
                  <a:pos x="103" y="5"/>
                </a:cxn>
                <a:cxn ang="0">
                  <a:pos x="92" y="2"/>
                </a:cxn>
                <a:cxn ang="0">
                  <a:pos x="85" y="6"/>
                </a:cxn>
                <a:cxn ang="0">
                  <a:pos x="81" y="10"/>
                </a:cxn>
                <a:cxn ang="0">
                  <a:pos x="69" y="19"/>
                </a:cxn>
                <a:cxn ang="0">
                  <a:pos x="64" y="27"/>
                </a:cxn>
                <a:cxn ang="0">
                  <a:pos x="52" y="25"/>
                </a:cxn>
                <a:cxn ang="0">
                  <a:pos x="41" y="22"/>
                </a:cxn>
                <a:cxn ang="0">
                  <a:pos x="25" y="7"/>
                </a:cxn>
                <a:cxn ang="0">
                  <a:pos x="10" y="7"/>
                </a:cxn>
                <a:cxn ang="0">
                  <a:pos x="4" y="15"/>
                </a:cxn>
                <a:cxn ang="0">
                  <a:pos x="12" y="12"/>
                </a:cxn>
                <a:cxn ang="0">
                  <a:pos x="21" y="25"/>
                </a:cxn>
                <a:cxn ang="0">
                  <a:pos x="28" y="29"/>
                </a:cxn>
                <a:cxn ang="0">
                  <a:pos x="32" y="36"/>
                </a:cxn>
                <a:cxn ang="0">
                  <a:pos x="20" y="40"/>
                </a:cxn>
                <a:cxn ang="0">
                  <a:pos x="2" y="36"/>
                </a:cxn>
                <a:cxn ang="0">
                  <a:pos x="0" y="44"/>
                </a:cxn>
                <a:cxn ang="0">
                  <a:pos x="4" y="53"/>
                </a:cxn>
                <a:cxn ang="0">
                  <a:pos x="5" y="63"/>
                </a:cxn>
                <a:cxn ang="0">
                  <a:pos x="7" y="64"/>
                </a:cxn>
                <a:cxn ang="0">
                  <a:pos x="14" y="67"/>
                </a:cxn>
                <a:cxn ang="0">
                  <a:pos x="18" y="80"/>
                </a:cxn>
                <a:cxn ang="0">
                  <a:pos x="18" y="101"/>
                </a:cxn>
                <a:cxn ang="0">
                  <a:pos x="31" y="99"/>
                </a:cxn>
                <a:cxn ang="0">
                  <a:pos x="45" y="89"/>
                </a:cxn>
                <a:cxn ang="0">
                  <a:pos x="56" y="87"/>
                </a:cxn>
                <a:cxn ang="0">
                  <a:pos x="75" y="87"/>
                </a:cxn>
                <a:cxn ang="0">
                  <a:pos x="86" y="93"/>
                </a:cxn>
                <a:cxn ang="0">
                  <a:pos x="91" y="96"/>
                </a:cxn>
                <a:cxn ang="0">
                  <a:pos x="106" y="99"/>
                </a:cxn>
                <a:cxn ang="0">
                  <a:pos x="111" y="104"/>
                </a:cxn>
                <a:cxn ang="0">
                  <a:pos x="118" y="108"/>
                </a:cxn>
                <a:cxn ang="0">
                  <a:pos x="126" y="116"/>
                </a:cxn>
                <a:cxn ang="0">
                  <a:pos x="138" y="117"/>
                </a:cxn>
                <a:cxn ang="0">
                  <a:pos x="142" y="137"/>
                </a:cxn>
                <a:cxn ang="0">
                  <a:pos x="153" y="138"/>
                </a:cxn>
                <a:cxn ang="0">
                  <a:pos x="157" y="143"/>
                </a:cxn>
                <a:cxn ang="0">
                  <a:pos x="169" y="134"/>
                </a:cxn>
                <a:cxn ang="0">
                  <a:pos x="179" y="128"/>
                </a:cxn>
                <a:cxn ang="0">
                  <a:pos x="192" y="121"/>
                </a:cxn>
                <a:cxn ang="0">
                  <a:pos x="202" y="106"/>
                </a:cxn>
                <a:cxn ang="0">
                  <a:pos x="207" y="103"/>
                </a:cxn>
                <a:cxn ang="0">
                  <a:pos x="220" y="100"/>
                </a:cxn>
              </a:cxnLst>
              <a:rect l="0" t="0" r="r" b="b"/>
              <a:pathLst>
                <a:path w="226" h="143">
                  <a:moveTo>
                    <a:pt x="224" y="90"/>
                  </a:moveTo>
                  <a:lnTo>
                    <a:pt x="224" y="90"/>
                  </a:lnTo>
                  <a:lnTo>
                    <a:pt x="219" y="87"/>
                  </a:lnTo>
                  <a:lnTo>
                    <a:pt x="214" y="86"/>
                  </a:lnTo>
                  <a:lnTo>
                    <a:pt x="210" y="86"/>
                  </a:lnTo>
                  <a:lnTo>
                    <a:pt x="210" y="86"/>
                  </a:lnTo>
                  <a:lnTo>
                    <a:pt x="207" y="84"/>
                  </a:lnTo>
                  <a:lnTo>
                    <a:pt x="203" y="81"/>
                  </a:lnTo>
                  <a:lnTo>
                    <a:pt x="199" y="77"/>
                  </a:lnTo>
                  <a:lnTo>
                    <a:pt x="194" y="74"/>
                  </a:lnTo>
                  <a:lnTo>
                    <a:pt x="194" y="74"/>
                  </a:lnTo>
                  <a:lnTo>
                    <a:pt x="183" y="70"/>
                  </a:lnTo>
                  <a:lnTo>
                    <a:pt x="179" y="67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2" y="60"/>
                  </a:lnTo>
                  <a:lnTo>
                    <a:pt x="166" y="57"/>
                  </a:lnTo>
                  <a:lnTo>
                    <a:pt x="162" y="54"/>
                  </a:lnTo>
                  <a:lnTo>
                    <a:pt x="159" y="52"/>
                  </a:lnTo>
                  <a:lnTo>
                    <a:pt x="159" y="52"/>
                  </a:lnTo>
                  <a:lnTo>
                    <a:pt x="156" y="46"/>
                  </a:lnTo>
                  <a:lnTo>
                    <a:pt x="152" y="39"/>
                  </a:lnTo>
                  <a:lnTo>
                    <a:pt x="152" y="39"/>
                  </a:lnTo>
                  <a:lnTo>
                    <a:pt x="149" y="32"/>
                  </a:lnTo>
                  <a:lnTo>
                    <a:pt x="148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32" y="27"/>
                  </a:lnTo>
                  <a:lnTo>
                    <a:pt x="125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1" y="16"/>
                  </a:lnTo>
                  <a:lnTo>
                    <a:pt x="119" y="10"/>
                  </a:lnTo>
                  <a:lnTo>
                    <a:pt x="118" y="9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09" y="6"/>
                  </a:lnTo>
                  <a:lnTo>
                    <a:pt x="103" y="5"/>
                  </a:lnTo>
                  <a:lnTo>
                    <a:pt x="103" y="5"/>
                  </a:lnTo>
                  <a:lnTo>
                    <a:pt x="98" y="0"/>
                  </a:lnTo>
                  <a:lnTo>
                    <a:pt x="95" y="0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89" y="3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2" y="10"/>
                  </a:lnTo>
                  <a:lnTo>
                    <a:pt x="81" y="10"/>
                  </a:lnTo>
                  <a:lnTo>
                    <a:pt x="81" y="10"/>
                  </a:lnTo>
                  <a:lnTo>
                    <a:pt x="76" y="12"/>
                  </a:lnTo>
                  <a:lnTo>
                    <a:pt x="72" y="13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8" y="25"/>
                  </a:lnTo>
                  <a:lnTo>
                    <a:pt x="66" y="26"/>
                  </a:lnTo>
                  <a:lnTo>
                    <a:pt x="64" y="27"/>
                  </a:lnTo>
                  <a:lnTo>
                    <a:pt x="64" y="27"/>
                  </a:lnTo>
                  <a:lnTo>
                    <a:pt x="58" y="26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1" y="25"/>
                  </a:lnTo>
                  <a:lnTo>
                    <a:pt x="48" y="26"/>
                  </a:lnTo>
                  <a:lnTo>
                    <a:pt x="44" y="25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5" y="16"/>
                  </a:lnTo>
                  <a:lnTo>
                    <a:pt x="31" y="10"/>
                  </a:lnTo>
                  <a:lnTo>
                    <a:pt x="25" y="7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15" y="6"/>
                  </a:lnTo>
                  <a:lnTo>
                    <a:pt x="10" y="7"/>
                  </a:lnTo>
                  <a:lnTo>
                    <a:pt x="7" y="9"/>
                  </a:lnTo>
                  <a:lnTo>
                    <a:pt x="5" y="10"/>
                  </a:lnTo>
                  <a:lnTo>
                    <a:pt x="4" y="12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8" y="15"/>
                  </a:lnTo>
                  <a:lnTo>
                    <a:pt x="20" y="20"/>
                  </a:lnTo>
                  <a:lnTo>
                    <a:pt x="21" y="25"/>
                  </a:lnTo>
                  <a:lnTo>
                    <a:pt x="22" y="26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8" y="29"/>
                  </a:lnTo>
                  <a:lnTo>
                    <a:pt x="32" y="32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28" y="37"/>
                  </a:lnTo>
                  <a:lnTo>
                    <a:pt x="24" y="39"/>
                  </a:lnTo>
                  <a:lnTo>
                    <a:pt x="20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7" y="36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4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8" y="53"/>
                  </a:lnTo>
                  <a:lnTo>
                    <a:pt x="10" y="56"/>
                  </a:lnTo>
                  <a:lnTo>
                    <a:pt x="8" y="59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7" y="64"/>
                  </a:lnTo>
                  <a:lnTo>
                    <a:pt x="11" y="64"/>
                  </a:lnTo>
                  <a:lnTo>
                    <a:pt x="14" y="66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5" y="70"/>
                  </a:lnTo>
                  <a:lnTo>
                    <a:pt x="17" y="71"/>
                  </a:lnTo>
                  <a:lnTo>
                    <a:pt x="18" y="7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7" y="90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5" y="100"/>
                  </a:lnTo>
                  <a:lnTo>
                    <a:pt x="28" y="100"/>
                  </a:lnTo>
                  <a:lnTo>
                    <a:pt x="31" y="99"/>
                  </a:lnTo>
                  <a:lnTo>
                    <a:pt x="31" y="99"/>
                  </a:lnTo>
                  <a:lnTo>
                    <a:pt x="37" y="93"/>
                  </a:lnTo>
                  <a:lnTo>
                    <a:pt x="41" y="90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51" y="89"/>
                  </a:lnTo>
                  <a:lnTo>
                    <a:pt x="54" y="89"/>
                  </a:lnTo>
                  <a:lnTo>
                    <a:pt x="56" y="87"/>
                  </a:lnTo>
                  <a:lnTo>
                    <a:pt x="56" y="87"/>
                  </a:lnTo>
                  <a:lnTo>
                    <a:pt x="59" y="86"/>
                  </a:lnTo>
                  <a:lnTo>
                    <a:pt x="65" y="84"/>
                  </a:lnTo>
                  <a:lnTo>
                    <a:pt x="71" y="86"/>
                  </a:lnTo>
                  <a:lnTo>
                    <a:pt x="75" y="87"/>
                  </a:lnTo>
                  <a:lnTo>
                    <a:pt x="75" y="87"/>
                  </a:lnTo>
                  <a:lnTo>
                    <a:pt x="78" y="90"/>
                  </a:lnTo>
                  <a:lnTo>
                    <a:pt x="81" y="91"/>
                  </a:lnTo>
                  <a:lnTo>
                    <a:pt x="86" y="93"/>
                  </a:lnTo>
                  <a:lnTo>
                    <a:pt x="86" y="93"/>
                  </a:lnTo>
                  <a:lnTo>
                    <a:pt x="88" y="93"/>
                  </a:lnTo>
                  <a:lnTo>
                    <a:pt x="89" y="94"/>
                  </a:lnTo>
                  <a:lnTo>
                    <a:pt x="91" y="96"/>
                  </a:lnTo>
                  <a:lnTo>
                    <a:pt x="95" y="97"/>
                  </a:lnTo>
                  <a:lnTo>
                    <a:pt x="95" y="97"/>
                  </a:lnTo>
                  <a:lnTo>
                    <a:pt x="103" y="97"/>
                  </a:lnTo>
                  <a:lnTo>
                    <a:pt x="106" y="99"/>
                  </a:lnTo>
                  <a:lnTo>
                    <a:pt x="108" y="101"/>
                  </a:lnTo>
                  <a:lnTo>
                    <a:pt x="108" y="101"/>
                  </a:lnTo>
                  <a:lnTo>
                    <a:pt x="109" y="103"/>
                  </a:lnTo>
                  <a:lnTo>
                    <a:pt x="111" y="104"/>
                  </a:lnTo>
                  <a:lnTo>
                    <a:pt x="112" y="106"/>
                  </a:lnTo>
                  <a:lnTo>
                    <a:pt x="115" y="107"/>
                  </a:lnTo>
                  <a:lnTo>
                    <a:pt x="115" y="107"/>
                  </a:lnTo>
                  <a:lnTo>
                    <a:pt x="118" y="108"/>
                  </a:lnTo>
                  <a:lnTo>
                    <a:pt x="121" y="111"/>
                  </a:lnTo>
                  <a:lnTo>
                    <a:pt x="123" y="114"/>
                  </a:lnTo>
                  <a:lnTo>
                    <a:pt x="126" y="116"/>
                  </a:lnTo>
                  <a:lnTo>
                    <a:pt x="126" y="116"/>
                  </a:lnTo>
                  <a:lnTo>
                    <a:pt x="133" y="116"/>
                  </a:lnTo>
                  <a:lnTo>
                    <a:pt x="136" y="116"/>
                  </a:lnTo>
                  <a:lnTo>
                    <a:pt x="138" y="117"/>
                  </a:lnTo>
                  <a:lnTo>
                    <a:pt x="138" y="117"/>
                  </a:lnTo>
                  <a:lnTo>
                    <a:pt x="138" y="126"/>
                  </a:lnTo>
                  <a:lnTo>
                    <a:pt x="140" y="137"/>
                  </a:lnTo>
                  <a:lnTo>
                    <a:pt x="140" y="137"/>
                  </a:lnTo>
                  <a:lnTo>
                    <a:pt x="142" y="137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9" y="137"/>
                  </a:lnTo>
                  <a:lnTo>
                    <a:pt x="153" y="138"/>
                  </a:lnTo>
                  <a:lnTo>
                    <a:pt x="155" y="140"/>
                  </a:lnTo>
                  <a:lnTo>
                    <a:pt x="155" y="140"/>
                  </a:lnTo>
                  <a:lnTo>
                    <a:pt x="156" y="141"/>
                  </a:lnTo>
                  <a:lnTo>
                    <a:pt x="157" y="143"/>
                  </a:lnTo>
                  <a:lnTo>
                    <a:pt x="163" y="141"/>
                  </a:lnTo>
                  <a:lnTo>
                    <a:pt x="167" y="140"/>
                  </a:lnTo>
                  <a:lnTo>
                    <a:pt x="169" y="137"/>
                  </a:lnTo>
                  <a:lnTo>
                    <a:pt x="169" y="134"/>
                  </a:lnTo>
                  <a:lnTo>
                    <a:pt x="169" y="134"/>
                  </a:lnTo>
                  <a:lnTo>
                    <a:pt x="170" y="133"/>
                  </a:lnTo>
                  <a:lnTo>
                    <a:pt x="172" y="131"/>
                  </a:lnTo>
                  <a:lnTo>
                    <a:pt x="179" y="128"/>
                  </a:lnTo>
                  <a:lnTo>
                    <a:pt x="187" y="126"/>
                  </a:lnTo>
                  <a:lnTo>
                    <a:pt x="190" y="124"/>
                  </a:lnTo>
                  <a:lnTo>
                    <a:pt x="192" y="121"/>
                  </a:lnTo>
                  <a:lnTo>
                    <a:pt x="192" y="121"/>
                  </a:lnTo>
                  <a:lnTo>
                    <a:pt x="196" y="110"/>
                  </a:lnTo>
                  <a:lnTo>
                    <a:pt x="197" y="107"/>
                  </a:lnTo>
                  <a:lnTo>
                    <a:pt x="200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7" y="103"/>
                  </a:lnTo>
                  <a:lnTo>
                    <a:pt x="210" y="100"/>
                  </a:lnTo>
                  <a:lnTo>
                    <a:pt x="214" y="99"/>
                  </a:lnTo>
                  <a:lnTo>
                    <a:pt x="214" y="99"/>
                  </a:lnTo>
                  <a:lnTo>
                    <a:pt x="220" y="100"/>
                  </a:lnTo>
                  <a:lnTo>
                    <a:pt x="223" y="101"/>
                  </a:lnTo>
                  <a:lnTo>
                    <a:pt x="226" y="101"/>
                  </a:lnTo>
                  <a:lnTo>
                    <a:pt x="224" y="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3" name="Freeform 340">
              <a:extLst>
                <a:ext uri="{FF2B5EF4-FFF2-40B4-BE49-F238E27FC236}">
                  <a16:creationId xmlns:a16="http://schemas.microsoft.com/office/drawing/2014/main" id="{D88D0507-D30E-EAD3-4008-707252D2E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726" y="3374515"/>
              <a:ext cx="463172" cy="395102"/>
            </a:xfrm>
            <a:custGeom>
              <a:avLst/>
              <a:gdLst/>
              <a:ahLst/>
              <a:cxnLst>
                <a:cxn ang="0">
                  <a:pos x="304" y="222"/>
                </a:cxn>
                <a:cxn ang="0">
                  <a:pos x="293" y="209"/>
                </a:cxn>
                <a:cxn ang="0">
                  <a:pos x="280" y="195"/>
                </a:cxn>
                <a:cxn ang="0">
                  <a:pos x="274" y="181"/>
                </a:cxn>
                <a:cxn ang="0">
                  <a:pos x="287" y="162"/>
                </a:cxn>
                <a:cxn ang="0">
                  <a:pos x="271" y="154"/>
                </a:cxn>
                <a:cxn ang="0">
                  <a:pos x="270" y="135"/>
                </a:cxn>
                <a:cxn ang="0">
                  <a:pos x="270" y="118"/>
                </a:cxn>
                <a:cxn ang="0">
                  <a:pos x="274" y="100"/>
                </a:cxn>
                <a:cxn ang="0">
                  <a:pos x="281" y="84"/>
                </a:cxn>
                <a:cxn ang="0">
                  <a:pos x="277" y="63"/>
                </a:cxn>
                <a:cxn ang="0">
                  <a:pos x="262" y="58"/>
                </a:cxn>
                <a:cxn ang="0">
                  <a:pos x="252" y="51"/>
                </a:cxn>
                <a:cxn ang="0">
                  <a:pos x="244" y="44"/>
                </a:cxn>
                <a:cxn ang="0">
                  <a:pos x="229" y="40"/>
                </a:cxn>
                <a:cxn ang="0">
                  <a:pos x="216" y="34"/>
                </a:cxn>
                <a:cxn ang="0">
                  <a:pos x="197" y="34"/>
                </a:cxn>
                <a:cxn ang="0">
                  <a:pos x="186" y="36"/>
                </a:cxn>
                <a:cxn ang="0">
                  <a:pos x="169" y="47"/>
                </a:cxn>
                <a:cxn ang="0">
                  <a:pos x="158" y="57"/>
                </a:cxn>
                <a:cxn ang="0">
                  <a:pos x="124" y="64"/>
                </a:cxn>
                <a:cxn ang="0">
                  <a:pos x="102" y="50"/>
                </a:cxn>
                <a:cxn ang="0">
                  <a:pos x="87" y="44"/>
                </a:cxn>
                <a:cxn ang="0">
                  <a:pos x="67" y="23"/>
                </a:cxn>
                <a:cxn ang="0">
                  <a:pos x="65" y="10"/>
                </a:cxn>
                <a:cxn ang="0">
                  <a:pos x="47" y="14"/>
                </a:cxn>
                <a:cxn ang="0">
                  <a:pos x="21" y="17"/>
                </a:cxn>
                <a:cxn ang="0">
                  <a:pos x="14" y="9"/>
                </a:cxn>
                <a:cxn ang="0">
                  <a:pos x="7" y="0"/>
                </a:cxn>
                <a:cxn ang="0">
                  <a:pos x="3" y="9"/>
                </a:cxn>
                <a:cxn ang="0">
                  <a:pos x="0" y="14"/>
                </a:cxn>
                <a:cxn ang="0">
                  <a:pos x="1" y="36"/>
                </a:cxn>
                <a:cxn ang="0">
                  <a:pos x="10" y="48"/>
                </a:cxn>
                <a:cxn ang="0">
                  <a:pos x="14" y="61"/>
                </a:cxn>
                <a:cxn ang="0">
                  <a:pos x="21" y="73"/>
                </a:cxn>
                <a:cxn ang="0">
                  <a:pos x="31" y="80"/>
                </a:cxn>
                <a:cxn ang="0">
                  <a:pos x="28" y="88"/>
                </a:cxn>
                <a:cxn ang="0">
                  <a:pos x="24" y="98"/>
                </a:cxn>
                <a:cxn ang="0">
                  <a:pos x="23" y="114"/>
                </a:cxn>
                <a:cxn ang="0">
                  <a:pos x="32" y="125"/>
                </a:cxn>
                <a:cxn ang="0">
                  <a:pos x="45" y="135"/>
                </a:cxn>
                <a:cxn ang="0">
                  <a:pos x="57" y="147"/>
                </a:cxn>
                <a:cxn ang="0">
                  <a:pos x="57" y="156"/>
                </a:cxn>
                <a:cxn ang="0">
                  <a:pos x="62" y="168"/>
                </a:cxn>
                <a:cxn ang="0">
                  <a:pos x="71" y="181"/>
                </a:cxn>
                <a:cxn ang="0">
                  <a:pos x="79" y="176"/>
                </a:cxn>
                <a:cxn ang="0">
                  <a:pos x="94" y="178"/>
                </a:cxn>
                <a:cxn ang="0">
                  <a:pos x="109" y="202"/>
                </a:cxn>
                <a:cxn ang="0">
                  <a:pos x="124" y="219"/>
                </a:cxn>
                <a:cxn ang="0">
                  <a:pos x="146" y="232"/>
                </a:cxn>
                <a:cxn ang="0">
                  <a:pos x="180" y="240"/>
                </a:cxn>
                <a:cxn ang="0">
                  <a:pos x="200" y="233"/>
                </a:cxn>
                <a:cxn ang="0">
                  <a:pos x="213" y="255"/>
                </a:cxn>
                <a:cxn ang="0">
                  <a:pos x="269" y="266"/>
                </a:cxn>
                <a:cxn ang="0">
                  <a:pos x="286" y="263"/>
                </a:cxn>
                <a:cxn ang="0">
                  <a:pos x="296" y="246"/>
                </a:cxn>
                <a:cxn ang="0">
                  <a:pos x="313" y="240"/>
                </a:cxn>
              </a:cxnLst>
              <a:rect l="0" t="0" r="r" b="b"/>
              <a:pathLst>
                <a:path w="313" h="267">
                  <a:moveTo>
                    <a:pt x="306" y="230"/>
                  </a:moveTo>
                  <a:lnTo>
                    <a:pt x="306" y="230"/>
                  </a:lnTo>
                  <a:lnTo>
                    <a:pt x="306" y="229"/>
                  </a:lnTo>
                  <a:lnTo>
                    <a:pt x="304" y="228"/>
                  </a:lnTo>
                  <a:lnTo>
                    <a:pt x="304" y="222"/>
                  </a:lnTo>
                  <a:lnTo>
                    <a:pt x="303" y="216"/>
                  </a:lnTo>
                  <a:lnTo>
                    <a:pt x="301" y="213"/>
                  </a:lnTo>
                  <a:lnTo>
                    <a:pt x="298" y="212"/>
                  </a:lnTo>
                  <a:lnTo>
                    <a:pt x="298" y="212"/>
                  </a:lnTo>
                  <a:lnTo>
                    <a:pt x="293" y="209"/>
                  </a:lnTo>
                  <a:lnTo>
                    <a:pt x="289" y="206"/>
                  </a:lnTo>
                  <a:lnTo>
                    <a:pt x="284" y="202"/>
                  </a:lnTo>
                  <a:lnTo>
                    <a:pt x="281" y="198"/>
                  </a:lnTo>
                  <a:lnTo>
                    <a:pt x="281" y="198"/>
                  </a:lnTo>
                  <a:lnTo>
                    <a:pt x="280" y="195"/>
                  </a:lnTo>
                  <a:lnTo>
                    <a:pt x="276" y="191"/>
                  </a:lnTo>
                  <a:lnTo>
                    <a:pt x="273" y="188"/>
                  </a:lnTo>
                  <a:lnTo>
                    <a:pt x="271" y="185"/>
                  </a:lnTo>
                  <a:lnTo>
                    <a:pt x="271" y="185"/>
                  </a:lnTo>
                  <a:lnTo>
                    <a:pt x="274" y="181"/>
                  </a:lnTo>
                  <a:lnTo>
                    <a:pt x="281" y="174"/>
                  </a:lnTo>
                  <a:lnTo>
                    <a:pt x="286" y="168"/>
                  </a:lnTo>
                  <a:lnTo>
                    <a:pt x="289" y="165"/>
                  </a:lnTo>
                  <a:lnTo>
                    <a:pt x="287" y="162"/>
                  </a:lnTo>
                  <a:lnTo>
                    <a:pt x="287" y="162"/>
                  </a:lnTo>
                  <a:lnTo>
                    <a:pt x="287" y="159"/>
                  </a:lnTo>
                  <a:lnTo>
                    <a:pt x="284" y="158"/>
                  </a:lnTo>
                  <a:lnTo>
                    <a:pt x="280" y="156"/>
                  </a:lnTo>
                  <a:lnTo>
                    <a:pt x="274" y="155"/>
                  </a:lnTo>
                  <a:lnTo>
                    <a:pt x="271" y="154"/>
                  </a:lnTo>
                  <a:lnTo>
                    <a:pt x="271" y="154"/>
                  </a:lnTo>
                  <a:lnTo>
                    <a:pt x="271" y="147"/>
                  </a:lnTo>
                  <a:lnTo>
                    <a:pt x="271" y="141"/>
                  </a:lnTo>
                  <a:lnTo>
                    <a:pt x="270" y="135"/>
                  </a:lnTo>
                  <a:lnTo>
                    <a:pt x="270" y="135"/>
                  </a:lnTo>
                  <a:lnTo>
                    <a:pt x="269" y="129"/>
                  </a:lnTo>
                  <a:lnTo>
                    <a:pt x="269" y="125"/>
                  </a:lnTo>
                  <a:lnTo>
                    <a:pt x="270" y="121"/>
                  </a:lnTo>
                  <a:lnTo>
                    <a:pt x="270" y="118"/>
                  </a:lnTo>
                  <a:lnTo>
                    <a:pt x="270" y="118"/>
                  </a:lnTo>
                  <a:lnTo>
                    <a:pt x="269" y="114"/>
                  </a:lnTo>
                  <a:lnTo>
                    <a:pt x="269" y="111"/>
                  </a:lnTo>
                  <a:lnTo>
                    <a:pt x="271" y="104"/>
                  </a:lnTo>
                  <a:lnTo>
                    <a:pt x="271" y="104"/>
                  </a:lnTo>
                  <a:lnTo>
                    <a:pt x="274" y="100"/>
                  </a:lnTo>
                  <a:lnTo>
                    <a:pt x="277" y="95"/>
                  </a:lnTo>
                  <a:lnTo>
                    <a:pt x="277" y="91"/>
                  </a:lnTo>
                  <a:lnTo>
                    <a:pt x="277" y="91"/>
                  </a:lnTo>
                  <a:lnTo>
                    <a:pt x="279" y="87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73"/>
                  </a:lnTo>
                  <a:lnTo>
                    <a:pt x="279" y="64"/>
                  </a:lnTo>
                  <a:lnTo>
                    <a:pt x="279" y="64"/>
                  </a:lnTo>
                  <a:lnTo>
                    <a:pt x="277" y="63"/>
                  </a:lnTo>
                  <a:lnTo>
                    <a:pt x="274" y="63"/>
                  </a:lnTo>
                  <a:lnTo>
                    <a:pt x="267" y="63"/>
                  </a:lnTo>
                  <a:lnTo>
                    <a:pt x="267" y="63"/>
                  </a:lnTo>
                  <a:lnTo>
                    <a:pt x="264" y="61"/>
                  </a:lnTo>
                  <a:lnTo>
                    <a:pt x="262" y="58"/>
                  </a:lnTo>
                  <a:lnTo>
                    <a:pt x="259" y="55"/>
                  </a:lnTo>
                  <a:lnTo>
                    <a:pt x="256" y="54"/>
                  </a:lnTo>
                  <a:lnTo>
                    <a:pt x="256" y="54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0" y="50"/>
                  </a:lnTo>
                  <a:lnTo>
                    <a:pt x="249" y="48"/>
                  </a:lnTo>
                  <a:lnTo>
                    <a:pt x="249" y="48"/>
                  </a:lnTo>
                  <a:lnTo>
                    <a:pt x="247" y="46"/>
                  </a:lnTo>
                  <a:lnTo>
                    <a:pt x="24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2" y="43"/>
                  </a:lnTo>
                  <a:lnTo>
                    <a:pt x="230" y="41"/>
                  </a:lnTo>
                  <a:lnTo>
                    <a:pt x="229" y="40"/>
                  </a:lnTo>
                  <a:lnTo>
                    <a:pt x="227" y="40"/>
                  </a:lnTo>
                  <a:lnTo>
                    <a:pt x="227" y="40"/>
                  </a:lnTo>
                  <a:lnTo>
                    <a:pt x="222" y="38"/>
                  </a:lnTo>
                  <a:lnTo>
                    <a:pt x="219" y="37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2" y="33"/>
                  </a:lnTo>
                  <a:lnTo>
                    <a:pt x="206" y="31"/>
                  </a:lnTo>
                  <a:lnTo>
                    <a:pt x="200" y="33"/>
                  </a:lnTo>
                  <a:lnTo>
                    <a:pt x="197" y="34"/>
                  </a:lnTo>
                  <a:lnTo>
                    <a:pt x="197" y="34"/>
                  </a:lnTo>
                  <a:lnTo>
                    <a:pt x="195" y="3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6" y="36"/>
                  </a:lnTo>
                  <a:lnTo>
                    <a:pt x="182" y="37"/>
                  </a:lnTo>
                  <a:lnTo>
                    <a:pt x="178" y="40"/>
                  </a:lnTo>
                  <a:lnTo>
                    <a:pt x="172" y="46"/>
                  </a:lnTo>
                  <a:lnTo>
                    <a:pt x="172" y="46"/>
                  </a:lnTo>
                  <a:lnTo>
                    <a:pt x="169" y="47"/>
                  </a:lnTo>
                  <a:lnTo>
                    <a:pt x="166" y="47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53"/>
                  </a:lnTo>
                  <a:lnTo>
                    <a:pt x="158" y="57"/>
                  </a:lnTo>
                  <a:lnTo>
                    <a:pt x="158" y="57"/>
                  </a:lnTo>
                  <a:lnTo>
                    <a:pt x="153" y="58"/>
                  </a:lnTo>
                  <a:lnTo>
                    <a:pt x="145" y="61"/>
                  </a:lnTo>
                  <a:lnTo>
                    <a:pt x="133" y="63"/>
                  </a:lnTo>
                  <a:lnTo>
                    <a:pt x="124" y="64"/>
                  </a:lnTo>
                  <a:lnTo>
                    <a:pt x="124" y="64"/>
                  </a:lnTo>
                  <a:lnTo>
                    <a:pt x="119" y="63"/>
                  </a:lnTo>
                  <a:lnTo>
                    <a:pt x="115" y="61"/>
                  </a:lnTo>
                  <a:lnTo>
                    <a:pt x="109" y="55"/>
                  </a:lnTo>
                  <a:lnTo>
                    <a:pt x="102" y="50"/>
                  </a:lnTo>
                  <a:lnTo>
                    <a:pt x="99" y="47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89" y="46"/>
                  </a:lnTo>
                  <a:lnTo>
                    <a:pt x="87" y="44"/>
                  </a:lnTo>
                  <a:lnTo>
                    <a:pt x="81" y="40"/>
                  </a:lnTo>
                  <a:lnTo>
                    <a:pt x="77" y="34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67" y="23"/>
                  </a:lnTo>
                  <a:lnTo>
                    <a:pt x="64" y="21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6"/>
                  </a:lnTo>
                  <a:lnTo>
                    <a:pt x="65" y="10"/>
                  </a:lnTo>
                  <a:lnTo>
                    <a:pt x="64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47" y="14"/>
                  </a:lnTo>
                  <a:lnTo>
                    <a:pt x="37" y="17"/>
                  </a:lnTo>
                  <a:lnTo>
                    <a:pt x="32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1" y="17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4" y="9"/>
                  </a:lnTo>
                  <a:lnTo>
                    <a:pt x="13" y="6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1" y="31"/>
                  </a:lnTo>
                  <a:lnTo>
                    <a:pt x="1" y="36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4" y="41"/>
                  </a:lnTo>
                  <a:lnTo>
                    <a:pt x="7" y="44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1" y="54"/>
                  </a:lnTo>
                  <a:lnTo>
                    <a:pt x="13" y="57"/>
                  </a:lnTo>
                  <a:lnTo>
                    <a:pt x="14" y="61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7" y="67"/>
                  </a:lnTo>
                  <a:lnTo>
                    <a:pt x="18" y="71"/>
                  </a:lnTo>
                  <a:lnTo>
                    <a:pt x="21" y="73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30" y="75"/>
                  </a:lnTo>
                  <a:lnTo>
                    <a:pt x="31" y="77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1" y="85"/>
                  </a:lnTo>
                  <a:lnTo>
                    <a:pt x="31" y="88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28" y="90"/>
                  </a:lnTo>
                  <a:lnTo>
                    <a:pt x="27" y="91"/>
                  </a:lnTo>
                  <a:lnTo>
                    <a:pt x="25" y="94"/>
                  </a:lnTo>
                  <a:lnTo>
                    <a:pt x="24" y="98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21" y="104"/>
                  </a:lnTo>
                  <a:lnTo>
                    <a:pt x="21" y="110"/>
                  </a:lnTo>
                  <a:lnTo>
                    <a:pt x="23" y="114"/>
                  </a:lnTo>
                  <a:lnTo>
                    <a:pt x="24" y="117"/>
                  </a:lnTo>
                  <a:lnTo>
                    <a:pt x="24" y="117"/>
                  </a:lnTo>
                  <a:lnTo>
                    <a:pt x="30" y="119"/>
                  </a:lnTo>
                  <a:lnTo>
                    <a:pt x="31" y="122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2" y="127"/>
                  </a:lnTo>
                  <a:lnTo>
                    <a:pt x="34" y="128"/>
                  </a:lnTo>
                  <a:lnTo>
                    <a:pt x="40" y="132"/>
                  </a:lnTo>
                  <a:lnTo>
                    <a:pt x="45" y="135"/>
                  </a:lnTo>
                  <a:lnTo>
                    <a:pt x="50" y="137"/>
                  </a:lnTo>
                  <a:lnTo>
                    <a:pt x="50" y="137"/>
                  </a:lnTo>
                  <a:lnTo>
                    <a:pt x="52" y="138"/>
                  </a:lnTo>
                  <a:lnTo>
                    <a:pt x="54" y="141"/>
                  </a:lnTo>
                  <a:lnTo>
                    <a:pt x="57" y="147"/>
                  </a:lnTo>
                  <a:lnTo>
                    <a:pt x="57" y="147"/>
                  </a:lnTo>
                  <a:lnTo>
                    <a:pt x="58" y="149"/>
                  </a:lnTo>
                  <a:lnTo>
                    <a:pt x="58" y="152"/>
                  </a:lnTo>
                  <a:lnTo>
                    <a:pt x="57" y="155"/>
                  </a:lnTo>
                  <a:lnTo>
                    <a:pt x="57" y="156"/>
                  </a:lnTo>
                  <a:lnTo>
                    <a:pt x="57" y="156"/>
                  </a:lnTo>
                  <a:lnTo>
                    <a:pt x="57" y="159"/>
                  </a:lnTo>
                  <a:lnTo>
                    <a:pt x="60" y="162"/>
                  </a:lnTo>
                  <a:lnTo>
                    <a:pt x="61" y="165"/>
                  </a:lnTo>
                  <a:lnTo>
                    <a:pt x="62" y="168"/>
                  </a:lnTo>
                  <a:lnTo>
                    <a:pt x="62" y="168"/>
                  </a:lnTo>
                  <a:lnTo>
                    <a:pt x="62" y="171"/>
                  </a:lnTo>
                  <a:lnTo>
                    <a:pt x="65" y="174"/>
                  </a:lnTo>
                  <a:lnTo>
                    <a:pt x="71" y="181"/>
                  </a:lnTo>
                  <a:lnTo>
                    <a:pt x="71" y="181"/>
                  </a:lnTo>
                  <a:lnTo>
                    <a:pt x="75" y="179"/>
                  </a:lnTo>
                  <a:lnTo>
                    <a:pt x="75" y="179"/>
                  </a:lnTo>
                  <a:lnTo>
                    <a:pt x="77" y="179"/>
                  </a:lnTo>
                  <a:lnTo>
                    <a:pt x="79" y="178"/>
                  </a:lnTo>
                  <a:lnTo>
                    <a:pt x="79" y="176"/>
                  </a:lnTo>
                  <a:lnTo>
                    <a:pt x="82" y="178"/>
                  </a:lnTo>
                  <a:lnTo>
                    <a:pt x="82" y="178"/>
                  </a:lnTo>
                  <a:lnTo>
                    <a:pt x="85" y="179"/>
                  </a:lnTo>
                  <a:lnTo>
                    <a:pt x="88" y="179"/>
                  </a:lnTo>
                  <a:lnTo>
                    <a:pt x="94" y="178"/>
                  </a:lnTo>
                  <a:lnTo>
                    <a:pt x="94" y="178"/>
                  </a:lnTo>
                  <a:lnTo>
                    <a:pt x="96" y="181"/>
                  </a:lnTo>
                  <a:lnTo>
                    <a:pt x="101" y="186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14" y="212"/>
                  </a:lnTo>
                  <a:lnTo>
                    <a:pt x="115" y="215"/>
                  </a:lnTo>
                  <a:lnTo>
                    <a:pt x="119" y="218"/>
                  </a:lnTo>
                  <a:lnTo>
                    <a:pt x="119" y="218"/>
                  </a:lnTo>
                  <a:lnTo>
                    <a:pt x="124" y="219"/>
                  </a:lnTo>
                  <a:lnTo>
                    <a:pt x="128" y="220"/>
                  </a:lnTo>
                  <a:lnTo>
                    <a:pt x="132" y="222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46" y="232"/>
                  </a:lnTo>
                  <a:lnTo>
                    <a:pt x="156" y="238"/>
                  </a:lnTo>
                  <a:lnTo>
                    <a:pt x="166" y="240"/>
                  </a:lnTo>
                  <a:lnTo>
                    <a:pt x="175" y="240"/>
                  </a:lnTo>
                  <a:lnTo>
                    <a:pt x="175" y="240"/>
                  </a:lnTo>
                  <a:lnTo>
                    <a:pt x="180" y="240"/>
                  </a:lnTo>
                  <a:lnTo>
                    <a:pt x="186" y="236"/>
                  </a:lnTo>
                  <a:lnTo>
                    <a:pt x="193" y="235"/>
                  </a:lnTo>
                  <a:lnTo>
                    <a:pt x="196" y="233"/>
                  </a:lnTo>
                  <a:lnTo>
                    <a:pt x="200" y="233"/>
                  </a:lnTo>
                  <a:lnTo>
                    <a:pt x="200" y="233"/>
                  </a:lnTo>
                  <a:lnTo>
                    <a:pt x="205" y="235"/>
                  </a:lnTo>
                  <a:lnTo>
                    <a:pt x="206" y="238"/>
                  </a:lnTo>
                  <a:lnTo>
                    <a:pt x="209" y="243"/>
                  </a:lnTo>
                  <a:lnTo>
                    <a:pt x="210" y="250"/>
                  </a:lnTo>
                  <a:lnTo>
                    <a:pt x="213" y="255"/>
                  </a:lnTo>
                  <a:lnTo>
                    <a:pt x="213" y="255"/>
                  </a:lnTo>
                  <a:lnTo>
                    <a:pt x="216" y="257"/>
                  </a:lnTo>
                  <a:lnTo>
                    <a:pt x="222" y="259"/>
                  </a:lnTo>
                  <a:lnTo>
                    <a:pt x="240" y="262"/>
                  </a:lnTo>
                  <a:lnTo>
                    <a:pt x="269" y="266"/>
                  </a:lnTo>
                  <a:lnTo>
                    <a:pt x="269" y="266"/>
                  </a:lnTo>
                  <a:lnTo>
                    <a:pt x="286" y="267"/>
                  </a:lnTo>
                  <a:lnTo>
                    <a:pt x="286" y="267"/>
                  </a:lnTo>
                  <a:lnTo>
                    <a:pt x="286" y="263"/>
                  </a:lnTo>
                  <a:lnTo>
                    <a:pt x="286" y="263"/>
                  </a:lnTo>
                  <a:lnTo>
                    <a:pt x="286" y="257"/>
                  </a:lnTo>
                  <a:lnTo>
                    <a:pt x="289" y="253"/>
                  </a:lnTo>
                  <a:lnTo>
                    <a:pt x="291" y="249"/>
                  </a:lnTo>
                  <a:lnTo>
                    <a:pt x="296" y="246"/>
                  </a:lnTo>
                  <a:lnTo>
                    <a:pt x="296" y="246"/>
                  </a:lnTo>
                  <a:lnTo>
                    <a:pt x="303" y="243"/>
                  </a:lnTo>
                  <a:lnTo>
                    <a:pt x="310" y="242"/>
                  </a:lnTo>
                  <a:lnTo>
                    <a:pt x="310" y="242"/>
                  </a:lnTo>
                  <a:lnTo>
                    <a:pt x="311" y="242"/>
                  </a:lnTo>
                  <a:lnTo>
                    <a:pt x="313" y="240"/>
                  </a:lnTo>
                  <a:lnTo>
                    <a:pt x="311" y="236"/>
                  </a:lnTo>
                  <a:lnTo>
                    <a:pt x="308" y="232"/>
                  </a:lnTo>
                  <a:lnTo>
                    <a:pt x="306" y="230"/>
                  </a:lnTo>
                  <a:lnTo>
                    <a:pt x="306" y="2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4" name="Freeform 341">
              <a:extLst>
                <a:ext uri="{FF2B5EF4-FFF2-40B4-BE49-F238E27FC236}">
                  <a16:creationId xmlns:a16="http://schemas.microsoft.com/office/drawing/2014/main" id="{7AD8D983-A50B-C682-3F1D-AD79C0A0B2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19917" y="2905424"/>
              <a:ext cx="966299" cy="448375"/>
            </a:xfrm>
            <a:custGeom>
              <a:avLst/>
              <a:gdLst/>
              <a:ahLst/>
              <a:cxnLst>
                <a:cxn ang="0">
                  <a:pos x="626" y="124"/>
                </a:cxn>
                <a:cxn ang="0">
                  <a:pos x="608" y="105"/>
                </a:cxn>
                <a:cxn ang="0">
                  <a:pos x="574" y="101"/>
                </a:cxn>
                <a:cxn ang="0">
                  <a:pos x="544" y="99"/>
                </a:cxn>
                <a:cxn ang="0">
                  <a:pos x="499" y="37"/>
                </a:cxn>
                <a:cxn ang="0">
                  <a:pos x="483" y="23"/>
                </a:cxn>
                <a:cxn ang="0">
                  <a:pos x="448" y="38"/>
                </a:cxn>
                <a:cxn ang="0">
                  <a:pos x="445" y="31"/>
                </a:cxn>
                <a:cxn ang="0">
                  <a:pos x="426" y="31"/>
                </a:cxn>
                <a:cxn ang="0">
                  <a:pos x="406" y="27"/>
                </a:cxn>
                <a:cxn ang="0">
                  <a:pos x="402" y="8"/>
                </a:cxn>
                <a:cxn ang="0">
                  <a:pos x="369" y="0"/>
                </a:cxn>
                <a:cxn ang="0">
                  <a:pos x="314" y="17"/>
                </a:cxn>
                <a:cxn ang="0">
                  <a:pos x="258" y="28"/>
                </a:cxn>
                <a:cxn ang="0">
                  <a:pos x="241" y="42"/>
                </a:cxn>
                <a:cxn ang="0">
                  <a:pos x="236" y="55"/>
                </a:cxn>
                <a:cxn ang="0">
                  <a:pos x="227" y="81"/>
                </a:cxn>
                <a:cxn ang="0">
                  <a:pos x="244" y="99"/>
                </a:cxn>
                <a:cxn ang="0">
                  <a:pos x="219" y="104"/>
                </a:cxn>
                <a:cxn ang="0">
                  <a:pos x="199" y="95"/>
                </a:cxn>
                <a:cxn ang="0">
                  <a:pos x="166" y="94"/>
                </a:cxn>
                <a:cxn ang="0">
                  <a:pos x="135" y="99"/>
                </a:cxn>
                <a:cxn ang="0">
                  <a:pos x="112" y="85"/>
                </a:cxn>
                <a:cxn ang="0">
                  <a:pos x="84" y="84"/>
                </a:cxn>
                <a:cxn ang="0">
                  <a:pos x="47" y="94"/>
                </a:cxn>
                <a:cxn ang="0">
                  <a:pos x="35" y="118"/>
                </a:cxn>
                <a:cxn ang="0">
                  <a:pos x="12" y="114"/>
                </a:cxn>
                <a:cxn ang="0">
                  <a:pos x="10" y="131"/>
                </a:cxn>
                <a:cxn ang="0">
                  <a:pos x="8" y="149"/>
                </a:cxn>
                <a:cxn ang="0">
                  <a:pos x="28" y="163"/>
                </a:cxn>
                <a:cxn ang="0">
                  <a:pos x="39" y="189"/>
                </a:cxn>
                <a:cxn ang="0">
                  <a:pos x="95" y="180"/>
                </a:cxn>
                <a:cxn ang="0">
                  <a:pos x="108" y="209"/>
                </a:cxn>
                <a:cxn ang="0">
                  <a:pos x="72" y="219"/>
                </a:cxn>
                <a:cxn ang="0">
                  <a:pos x="59" y="233"/>
                </a:cxn>
                <a:cxn ang="0">
                  <a:pos x="79" y="256"/>
                </a:cxn>
                <a:cxn ang="0">
                  <a:pos x="98" y="270"/>
                </a:cxn>
                <a:cxn ang="0">
                  <a:pos x="105" y="276"/>
                </a:cxn>
                <a:cxn ang="0">
                  <a:pos x="142" y="286"/>
                </a:cxn>
                <a:cxn ang="0">
                  <a:pos x="200" y="200"/>
                </a:cxn>
                <a:cxn ang="0">
                  <a:pos x="219" y="196"/>
                </a:cxn>
                <a:cxn ang="0">
                  <a:pos x="230" y="227"/>
                </a:cxn>
                <a:cxn ang="0">
                  <a:pos x="286" y="247"/>
                </a:cxn>
                <a:cxn ang="0">
                  <a:pos x="318" y="271"/>
                </a:cxn>
                <a:cxn ang="0">
                  <a:pos x="350" y="296"/>
                </a:cxn>
                <a:cxn ang="0">
                  <a:pos x="372" y="289"/>
                </a:cxn>
                <a:cxn ang="0">
                  <a:pos x="404" y="264"/>
                </a:cxn>
                <a:cxn ang="0">
                  <a:pos x="439" y="261"/>
                </a:cxn>
                <a:cxn ang="0">
                  <a:pos x="478" y="261"/>
                </a:cxn>
                <a:cxn ang="0">
                  <a:pos x="540" y="271"/>
                </a:cxn>
                <a:cxn ang="0">
                  <a:pos x="554" y="252"/>
                </a:cxn>
                <a:cxn ang="0">
                  <a:pos x="547" y="219"/>
                </a:cxn>
                <a:cxn ang="0">
                  <a:pos x="583" y="216"/>
                </a:cxn>
                <a:cxn ang="0">
                  <a:pos x="594" y="175"/>
                </a:cxn>
                <a:cxn ang="0">
                  <a:pos x="631" y="175"/>
                </a:cxn>
                <a:cxn ang="0">
                  <a:pos x="643" y="148"/>
                </a:cxn>
                <a:cxn ang="0">
                  <a:pos x="648" y="124"/>
                </a:cxn>
                <a:cxn ang="0">
                  <a:pos x="233" y="186"/>
                </a:cxn>
                <a:cxn ang="0">
                  <a:pos x="463" y="193"/>
                </a:cxn>
                <a:cxn ang="0">
                  <a:pos x="445" y="216"/>
                </a:cxn>
                <a:cxn ang="0">
                  <a:pos x="489" y="186"/>
                </a:cxn>
                <a:cxn ang="0">
                  <a:pos x="512" y="192"/>
                </a:cxn>
              </a:cxnLst>
              <a:rect l="0" t="0" r="r" b="b"/>
              <a:pathLst>
                <a:path w="653" h="303">
                  <a:moveTo>
                    <a:pt x="648" y="124"/>
                  </a:moveTo>
                  <a:lnTo>
                    <a:pt x="648" y="124"/>
                  </a:lnTo>
                  <a:lnTo>
                    <a:pt x="648" y="122"/>
                  </a:lnTo>
                  <a:lnTo>
                    <a:pt x="647" y="122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37" y="125"/>
                  </a:lnTo>
                  <a:lnTo>
                    <a:pt x="630" y="126"/>
                  </a:lnTo>
                  <a:lnTo>
                    <a:pt x="630" y="126"/>
                  </a:lnTo>
                  <a:lnTo>
                    <a:pt x="627" y="125"/>
                  </a:lnTo>
                  <a:lnTo>
                    <a:pt x="626" y="124"/>
                  </a:lnTo>
                  <a:lnTo>
                    <a:pt x="623" y="121"/>
                  </a:lnTo>
                  <a:lnTo>
                    <a:pt x="623" y="119"/>
                  </a:lnTo>
                  <a:lnTo>
                    <a:pt x="623" y="119"/>
                  </a:lnTo>
                  <a:lnTo>
                    <a:pt x="621" y="115"/>
                  </a:lnTo>
                  <a:lnTo>
                    <a:pt x="620" y="114"/>
                  </a:lnTo>
                  <a:lnTo>
                    <a:pt x="618" y="114"/>
                  </a:lnTo>
                  <a:lnTo>
                    <a:pt x="618" y="114"/>
                  </a:lnTo>
                  <a:lnTo>
                    <a:pt x="616" y="112"/>
                  </a:lnTo>
                  <a:lnTo>
                    <a:pt x="614" y="112"/>
                  </a:lnTo>
                  <a:lnTo>
                    <a:pt x="611" y="109"/>
                  </a:lnTo>
                  <a:lnTo>
                    <a:pt x="608" y="105"/>
                  </a:lnTo>
                  <a:lnTo>
                    <a:pt x="608" y="105"/>
                  </a:lnTo>
                  <a:lnTo>
                    <a:pt x="606" y="101"/>
                  </a:lnTo>
                  <a:lnTo>
                    <a:pt x="604" y="99"/>
                  </a:lnTo>
                  <a:lnTo>
                    <a:pt x="598" y="96"/>
                  </a:lnTo>
                  <a:lnTo>
                    <a:pt x="598" y="96"/>
                  </a:lnTo>
                  <a:lnTo>
                    <a:pt x="596" y="96"/>
                  </a:lnTo>
                  <a:lnTo>
                    <a:pt x="590" y="98"/>
                  </a:lnTo>
                  <a:lnTo>
                    <a:pt x="583" y="101"/>
                  </a:lnTo>
                  <a:lnTo>
                    <a:pt x="583" y="101"/>
                  </a:lnTo>
                  <a:lnTo>
                    <a:pt x="579" y="101"/>
                  </a:lnTo>
                  <a:lnTo>
                    <a:pt x="574" y="101"/>
                  </a:lnTo>
                  <a:lnTo>
                    <a:pt x="567" y="98"/>
                  </a:lnTo>
                  <a:lnTo>
                    <a:pt x="567" y="98"/>
                  </a:lnTo>
                  <a:lnTo>
                    <a:pt x="563" y="96"/>
                  </a:lnTo>
                  <a:lnTo>
                    <a:pt x="560" y="94"/>
                  </a:lnTo>
                  <a:lnTo>
                    <a:pt x="557" y="91"/>
                  </a:lnTo>
                  <a:lnTo>
                    <a:pt x="554" y="89"/>
                  </a:lnTo>
                  <a:lnTo>
                    <a:pt x="554" y="89"/>
                  </a:lnTo>
                  <a:lnTo>
                    <a:pt x="552" y="92"/>
                  </a:lnTo>
                  <a:lnTo>
                    <a:pt x="549" y="95"/>
                  </a:lnTo>
                  <a:lnTo>
                    <a:pt x="547" y="98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2" y="96"/>
                  </a:lnTo>
                  <a:lnTo>
                    <a:pt x="537" y="89"/>
                  </a:lnTo>
                  <a:lnTo>
                    <a:pt x="533" y="79"/>
                  </a:lnTo>
                  <a:lnTo>
                    <a:pt x="529" y="71"/>
                  </a:lnTo>
                  <a:lnTo>
                    <a:pt x="529" y="71"/>
                  </a:lnTo>
                  <a:lnTo>
                    <a:pt x="515" y="51"/>
                  </a:lnTo>
                  <a:lnTo>
                    <a:pt x="507" y="42"/>
                  </a:lnTo>
                  <a:lnTo>
                    <a:pt x="503" y="38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3" y="32"/>
                  </a:lnTo>
                  <a:lnTo>
                    <a:pt x="492" y="30"/>
                  </a:lnTo>
                  <a:lnTo>
                    <a:pt x="492" y="27"/>
                  </a:lnTo>
                  <a:lnTo>
                    <a:pt x="495" y="24"/>
                  </a:lnTo>
                  <a:lnTo>
                    <a:pt x="495" y="24"/>
                  </a:lnTo>
                  <a:lnTo>
                    <a:pt x="495" y="23"/>
                  </a:lnTo>
                  <a:lnTo>
                    <a:pt x="495" y="23"/>
                  </a:lnTo>
                  <a:lnTo>
                    <a:pt x="492" y="21"/>
                  </a:lnTo>
                  <a:lnTo>
                    <a:pt x="488" y="23"/>
                  </a:lnTo>
                  <a:lnTo>
                    <a:pt x="483" y="23"/>
                  </a:lnTo>
                  <a:lnTo>
                    <a:pt x="483" y="23"/>
                  </a:lnTo>
                  <a:lnTo>
                    <a:pt x="476" y="28"/>
                  </a:lnTo>
                  <a:lnTo>
                    <a:pt x="473" y="30"/>
                  </a:lnTo>
                  <a:lnTo>
                    <a:pt x="469" y="31"/>
                  </a:lnTo>
                  <a:lnTo>
                    <a:pt x="469" y="31"/>
                  </a:lnTo>
                  <a:lnTo>
                    <a:pt x="465" y="32"/>
                  </a:lnTo>
                  <a:lnTo>
                    <a:pt x="460" y="35"/>
                  </a:lnTo>
                  <a:lnTo>
                    <a:pt x="456" y="38"/>
                  </a:lnTo>
                  <a:lnTo>
                    <a:pt x="452" y="38"/>
                  </a:lnTo>
                  <a:lnTo>
                    <a:pt x="452" y="38"/>
                  </a:lnTo>
                  <a:lnTo>
                    <a:pt x="448" y="38"/>
                  </a:lnTo>
                  <a:lnTo>
                    <a:pt x="445" y="41"/>
                  </a:lnTo>
                  <a:lnTo>
                    <a:pt x="442" y="42"/>
                  </a:lnTo>
                  <a:lnTo>
                    <a:pt x="441" y="42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8" y="40"/>
                  </a:lnTo>
                  <a:lnTo>
                    <a:pt x="438" y="38"/>
                  </a:lnTo>
                  <a:lnTo>
                    <a:pt x="441" y="35"/>
                  </a:lnTo>
                  <a:lnTo>
                    <a:pt x="443" y="34"/>
                  </a:lnTo>
                  <a:lnTo>
                    <a:pt x="445" y="31"/>
                  </a:lnTo>
                  <a:lnTo>
                    <a:pt x="445" y="31"/>
                  </a:lnTo>
                  <a:lnTo>
                    <a:pt x="443" y="30"/>
                  </a:lnTo>
                  <a:lnTo>
                    <a:pt x="442" y="30"/>
                  </a:lnTo>
                  <a:lnTo>
                    <a:pt x="439" y="31"/>
                  </a:lnTo>
                  <a:lnTo>
                    <a:pt x="436" y="30"/>
                  </a:lnTo>
                  <a:lnTo>
                    <a:pt x="436" y="30"/>
                  </a:lnTo>
                  <a:lnTo>
                    <a:pt x="432" y="27"/>
                  </a:lnTo>
                  <a:lnTo>
                    <a:pt x="429" y="27"/>
                  </a:lnTo>
                  <a:lnTo>
                    <a:pt x="429" y="28"/>
                  </a:lnTo>
                  <a:lnTo>
                    <a:pt x="429" y="28"/>
                  </a:lnTo>
                  <a:lnTo>
                    <a:pt x="428" y="30"/>
                  </a:lnTo>
                  <a:lnTo>
                    <a:pt x="426" y="31"/>
                  </a:lnTo>
                  <a:lnTo>
                    <a:pt x="425" y="30"/>
                  </a:lnTo>
                  <a:lnTo>
                    <a:pt x="425" y="28"/>
                  </a:lnTo>
                  <a:lnTo>
                    <a:pt x="425" y="28"/>
                  </a:lnTo>
                  <a:lnTo>
                    <a:pt x="424" y="25"/>
                  </a:lnTo>
                  <a:lnTo>
                    <a:pt x="422" y="24"/>
                  </a:lnTo>
                  <a:lnTo>
                    <a:pt x="421" y="23"/>
                  </a:lnTo>
                  <a:lnTo>
                    <a:pt x="418" y="24"/>
                  </a:lnTo>
                  <a:lnTo>
                    <a:pt x="418" y="24"/>
                  </a:lnTo>
                  <a:lnTo>
                    <a:pt x="415" y="25"/>
                  </a:lnTo>
                  <a:lnTo>
                    <a:pt x="411" y="27"/>
                  </a:lnTo>
                  <a:lnTo>
                    <a:pt x="406" y="27"/>
                  </a:lnTo>
                  <a:lnTo>
                    <a:pt x="404" y="27"/>
                  </a:lnTo>
                  <a:lnTo>
                    <a:pt x="404" y="27"/>
                  </a:lnTo>
                  <a:lnTo>
                    <a:pt x="404" y="24"/>
                  </a:lnTo>
                  <a:lnTo>
                    <a:pt x="404" y="23"/>
                  </a:lnTo>
                  <a:lnTo>
                    <a:pt x="405" y="20"/>
                  </a:lnTo>
                  <a:lnTo>
                    <a:pt x="405" y="20"/>
                  </a:lnTo>
                  <a:lnTo>
                    <a:pt x="405" y="17"/>
                  </a:lnTo>
                  <a:lnTo>
                    <a:pt x="404" y="14"/>
                  </a:lnTo>
                  <a:lnTo>
                    <a:pt x="402" y="11"/>
                  </a:lnTo>
                  <a:lnTo>
                    <a:pt x="402" y="8"/>
                  </a:lnTo>
                  <a:lnTo>
                    <a:pt x="402" y="8"/>
                  </a:lnTo>
                  <a:lnTo>
                    <a:pt x="402" y="5"/>
                  </a:lnTo>
                  <a:lnTo>
                    <a:pt x="399" y="3"/>
                  </a:lnTo>
                  <a:lnTo>
                    <a:pt x="395" y="1"/>
                  </a:lnTo>
                  <a:lnTo>
                    <a:pt x="392" y="1"/>
                  </a:lnTo>
                  <a:lnTo>
                    <a:pt x="392" y="1"/>
                  </a:lnTo>
                  <a:lnTo>
                    <a:pt x="389" y="3"/>
                  </a:lnTo>
                  <a:lnTo>
                    <a:pt x="387" y="3"/>
                  </a:lnTo>
                  <a:lnTo>
                    <a:pt x="379" y="0"/>
                  </a:lnTo>
                  <a:lnTo>
                    <a:pt x="379" y="0"/>
                  </a:lnTo>
                  <a:lnTo>
                    <a:pt x="375" y="0"/>
                  </a:lnTo>
                  <a:lnTo>
                    <a:pt x="369" y="0"/>
                  </a:lnTo>
                  <a:lnTo>
                    <a:pt x="362" y="3"/>
                  </a:lnTo>
                  <a:lnTo>
                    <a:pt x="359" y="4"/>
                  </a:lnTo>
                  <a:lnTo>
                    <a:pt x="359" y="4"/>
                  </a:lnTo>
                  <a:lnTo>
                    <a:pt x="359" y="5"/>
                  </a:lnTo>
                  <a:lnTo>
                    <a:pt x="357" y="7"/>
                  </a:lnTo>
                  <a:lnTo>
                    <a:pt x="350" y="10"/>
                  </a:lnTo>
                  <a:lnTo>
                    <a:pt x="337" y="13"/>
                  </a:lnTo>
                  <a:lnTo>
                    <a:pt x="337" y="13"/>
                  </a:lnTo>
                  <a:lnTo>
                    <a:pt x="325" y="15"/>
                  </a:lnTo>
                  <a:lnTo>
                    <a:pt x="314" y="17"/>
                  </a:lnTo>
                  <a:lnTo>
                    <a:pt x="314" y="17"/>
                  </a:lnTo>
                  <a:lnTo>
                    <a:pt x="305" y="20"/>
                  </a:lnTo>
                  <a:lnTo>
                    <a:pt x="303" y="21"/>
                  </a:lnTo>
                  <a:lnTo>
                    <a:pt x="297" y="21"/>
                  </a:lnTo>
                  <a:lnTo>
                    <a:pt x="297" y="21"/>
                  </a:lnTo>
                  <a:lnTo>
                    <a:pt x="286" y="23"/>
                  </a:lnTo>
                  <a:lnTo>
                    <a:pt x="278" y="24"/>
                  </a:lnTo>
                  <a:lnTo>
                    <a:pt x="273" y="27"/>
                  </a:lnTo>
                  <a:lnTo>
                    <a:pt x="273" y="27"/>
                  </a:lnTo>
                  <a:lnTo>
                    <a:pt x="268" y="28"/>
                  </a:lnTo>
                  <a:lnTo>
                    <a:pt x="263" y="28"/>
                  </a:lnTo>
                  <a:lnTo>
                    <a:pt x="258" y="28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0" y="30"/>
                  </a:lnTo>
                  <a:lnTo>
                    <a:pt x="247" y="30"/>
                  </a:lnTo>
                  <a:lnTo>
                    <a:pt x="243" y="30"/>
                  </a:lnTo>
                  <a:lnTo>
                    <a:pt x="240" y="30"/>
                  </a:lnTo>
                  <a:lnTo>
                    <a:pt x="240" y="30"/>
                  </a:lnTo>
                  <a:lnTo>
                    <a:pt x="240" y="31"/>
                  </a:lnTo>
                  <a:lnTo>
                    <a:pt x="239" y="35"/>
                  </a:lnTo>
                  <a:lnTo>
                    <a:pt x="240" y="40"/>
                  </a:lnTo>
                  <a:lnTo>
                    <a:pt x="241" y="42"/>
                  </a:lnTo>
                  <a:lnTo>
                    <a:pt x="241" y="42"/>
                  </a:lnTo>
                  <a:lnTo>
                    <a:pt x="244" y="45"/>
                  </a:lnTo>
                  <a:lnTo>
                    <a:pt x="249" y="47"/>
                  </a:lnTo>
                  <a:lnTo>
                    <a:pt x="253" y="48"/>
                  </a:lnTo>
                  <a:lnTo>
                    <a:pt x="256" y="50"/>
                  </a:lnTo>
                  <a:lnTo>
                    <a:pt x="256" y="50"/>
                  </a:lnTo>
                  <a:lnTo>
                    <a:pt x="254" y="51"/>
                  </a:lnTo>
                  <a:lnTo>
                    <a:pt x="250" y="52"/>
                  </a:lnTo>
                  <a:lnTo>
                    <a:pt x="239" y="52"/>
                  </a:lnTo>
                  <a:lnTo>
                    <a:pt x="239" y="52"/>
                  </a:lnTo>
                  <a:lnTo>
                    <a:pt x="236" y="55"/>
                  </a:lnTo>
                  <a:lnTo>
                    <a:pt x="234" y="58"/>
                  </a:lnTo>
                  <a:lnTo>
                    <a:pt x="234" y="61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7"/>
                  </a:lnTo>
                  <a:lnTo>
                    <a:pt x="233" y="69"/>
                  </a:lnTo>
                  <a:lnTo>
                    <a:pt x="226" y="72"/>
                  </a:lnTo>
                  <a:lnTo>
                    <a:pt x="226" y="72"/>
                  </a:lnTo>
                  <a:lnTo>
                    <a:pt x="224" y="75"/>
                  </a:lnTo>
                  <a:lnTo>
                    <a:pt x="224" y="78"/>
                  </a:lnTo>
                  <a:lnTo>
                    <a:pt x="227" y="81"/>
                  </a:lnTo>
                  <a:lnTo>
                    <a:pt x="230" y="81"/>
                  </a:lnTo>
                  <a:lnTo>
                    <a:pt x="230" y="81"/>
                  </a:lnTo>
                  <a:lnTo>
                    <a:pt x="233" y="82"/>
                  </a:lnTo>
                  <a:lnTo>
                    <a:pt x="236" y="84"/>
                  </a:lnTo>
                  <a:lnTo>
                    <a:pt x="241" y="85"/>
                  </a:lnTo>
                  <a:lnTo>
                    <a:pt x="241" y="85"/>
                  </a:lnTo>
                  <a:lnTo>
                    <a:pt x="243" y="87"/>
                  </a:lnTo>
                  <a:lnTo>
                    <a:pt x="244" y="89"/>
                  </a:lnTo>
                  <a:lnTo>
                    <a:pt x="246" y="96"/>
                  </a:lnTo>
                  <a:lnTo>
                    <a:pt x="246" y="96"/>
                  </a:lnTo>
                  <a:lnTo>
                    <a:pt x="244" y="99"/>
                  </a:lnTo>
                  <a:lnTo>
                    <a:pt x="243" y="101"/>
                  </a:lnTo>
                  <a:lnTo>
                    <a:pt x="240" y="102"/>
                  </a:lnTo>
                  <a:lnTo>
                    <a:pt x="236" y="102"/>
                  </a:lnTo>
                  <a:lnTo>
                    <a:pt x="236" y="102"/>
                  </a:lnTo>
                  <a:lnTo>
                    <a:pt x="231" y="101"/>
                  </a:lnTo>
                  <a:lnTo>
                    <a:pt x="229" y="99"/>
                  </a:lnTo>
                  <a:lnTo>
                    <a:pt x="223" y="96"/>
                  </a:lnTo>
                  <a:lnTo>
                    <a:pt x="223" y="96"/>
                  </a:lnTo>
                  <a:lnTo>
                    <a:pt x="222" y="98"/>
                  </a:lnTo>
                  <a:lnTo>
                    <a:pt x="220" y="101"/>
                  </a:lnTo>
                  <a:lnTo>
                    <a:pt x="219" y="104"/>
                  </a:lnTo>
                  <a:lnTo>
                    <a:pt x="217" y="105"/>
                  </a:lnTo>
                  <a:lnTo>
                    <a:pt x="217" y="105"/>
                  </a:lnTo>
                  <a:lnTo>
                    <a:pt x="216" y="105"/>
                  </a:lnTo>
                  <a:lnTo>
                    <a:pt x="214" y="104"/>
                  </a:lnTo>
                  <a:lnTo>
                    <a:pt x="213" y="101"/>
                  </a:lnTo>
                  <a:lnTo>
                    <a:pt x="210" y="99"/>
                  </a:lnTo>
                  <a:lnTo>
                    <a:pt x="210" y="99"/>
                  </a:lnTo>
                  <a:lnTo>
                    <a:pt x="203" y="99"/>
                  </a:lnTo>
                  <a:lnTo>
                    <a:pt x="202" y="98"/>
                  </a:lnTo>
                  <a:lnTo>
                    <a:pt x="199" y="95"/>
                  </a:lnTo>
                  <a:lnTo>
                    <a:pt x="199" y="95"/>
                  </a:lnTo>
                  <a:lnTo>
                    <a:pt x="197" y="92"/>
                  </a:lnTo>
                  <a:lnTo>
                    <a:pt x="193" y="91"/>
                  </a:lnTo>
                  <a:lnTo>
                    <a:pt x="187" y="92"/>
                  </a:lnTo>
                  <a:lnTo>
                    <a:pt x="183" y="94"/>
                  </a:lnTo>
                  <a:lnTo>
                    <a:pt x="183" y="94"/>
                  </a:lnTo>
                  <a:lnTo>
                    <a:pt x="180" y="96"/>
                  </a:lnTo>
                  <a:lnTo>
                    <a:pt x="179" y="96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0" y="92"/>
                  </a:lnTo>
                  <a:lnTo>
                    <a:pt x="166" y="94"/>
                  </a:lnTo>
                  <a:lnTo>
                    <a:pt x="162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6" y="101"/>
                  </a:lnTo>
                  <a:lnTo>
                    <a:pt x="153" y="102"/>
                  </a:lnTo>
                  <a:lnTo>
                    <a:pt x="149" y="102"/>
                  </a:lnTo>
                  <a:lnTo>
                    <a:pt x="143" y="99"/>
                  </a:lnTo>
                  <a:lnTo>
                    <a:pt x="143" y="99"/>
                  </a:lnTo>
                  <a:lnTo>
                    <a:pt x="138" y="96"/>
                  </a:lnTo>
                  <a:lnTo>
                    <a:pt x="135" y="98"/>
                  </a:lnTo>
                  <a:lnTo>
                    <a:pt x="135" y="99"/>
                  </a:lnTo>
                  <a:lnTo>
                    <a:pt x="135" y="99"/>
                  </a:lnTo>
                  <a:lnTo>
                    <a:pt x="133" y="102"/>
                  </a:lnTo>
                  <a:lnTo>
                    <a:pt x="132" y="102"/>
                  </a:lnTo>
                  <a:lnTo>
                    <a:pt x="130" y="99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29" y="95"/>
                  </a:lnTo>
                  <a:lnTo>
                    <a:pt x="125" y="92"/>
                  </a:lnTo>
                  <a:lnTo>
                    <a:pt x="116" y="87"/>
                  </a:lnTo>
                  <a:lnTo>
                    <a:pt x="116" y="87"/>
                  </a:lnTo>
                  <a:lnTo>
                    <a:pt x="112" y="85"/>
                  </a:lnTo>
                  <a:lnTo>
                    <a:pt x="106" y="84"/>
                  </a:lnTo>
                  <a:lnTo>
                    <a:pt x="101" y="82"/>
                  </a:lnTo>
                  <a:lnTo>
                    <a:pt x="98" y="81"/>
                  </a:lnTo>
                  <a:lnTo>
                    <a:pt x="98" y="81"/>
                  </a:lnTo>
                  <a:lnTo>
                    <a:pt x="96" y="79"/>
                  </a:lnTo>
                  <a:lnTo>
                    <a:pt x="93" y="78"/>
                  </a:lnTo>
                  <a:lnTo>
                    <a:pt x="89" y="78"/>
                  </a:lnTo>
                  <a:lnTo>
                    <a:pt x="86" y="81"/>
                  </a:lnTo>
                  <a:lnTo>
                    <a:pt x="86" y="81"/>
                  </a:lnTo>
                  <a:lnTo>
                    <a:pt x="85" y="84"/>
                  </a:lnTo>
                  <a:lnTo>
                    <a:pt x="84" y="84"/>
                  </a:lnTo>
                  <a:lnTo>
                    <a:pt x="78" y="81"/>
                  </a:lnTo>
                  <a:lnTo>
                    <a:pt x="78" y="81"/>
                  </a:lnTo>
                  <a:lnTo>
                    <a:pt x="75" y="81"/>
                  </a:lnTo>
                  <a:lnTo>
                    <a:pt x="72" y="81"/>
                  </a:lnTo>
                  <a:lnTo>
                    <a:pt x="66" y="84"/>
                  </a:lnTo>
                  <a:lnTo>
                    <a:pt x="66" y="84"/>
                  </a:lnTo>
                  <a:lnTo>
                    <a:pt x="58" y="89"/>
                  </a:lnTo>
                  <a:lnTo>
                    <a:pt x="54" y="91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7" y="94"/>
                  </a:lnTo>
                  <a:lnTo>
                    <a:pt x="45" y="95"/>
                  </a:lnTo>
                  <a:lnTo>
                    <a:pt x="44" y="98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7" y="101"/>
                  </a:lnTo>
                  <a:lnTo>
                    <a:pt x="35" y="104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8" y="114"/>
                  </a:lnTo>
                  <a:lnTo>
                    <a:pt x="38" y="116"/>
                  </a:lnTo>
                  <a:lnTo>
                    <a:pt x="35" y="118"/>
                  </a:lnTo>
                  <a:lnTo>
                    <a:pt x="35" y="118"/>
                  </a:lnTo>
                  <a:lnTo>
                    <a:pt x="32" y="119"/>
                  </a:lnTo>
                  <a:lnTo>
                    <a:pt x="31" y="118"/>
                  </a:lnTo>
                  <a:lnTo>
                    <a:pt x="28" y="115"/>
                  </a:lnTo>
                  <a:lnTo>
                    <a:pt x="25" y="111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8" y="106"/>
                  </a:lnTo>
                  <a:lnTo>
                    <a:pt x="15" y="108"/>
                  </a:lnTo>
                  <a:lnTo>
                    <a:pt x="14" y="109"/>
                  </a:lnTo>
                  <a:lnTo>
                    <a:pt x="12" y="114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0" y="118"/>
                  </a:lnTo>
                  <a:lnTo>
                    <a:pt x="7" y="121"/>
                  </a:lnTo>
                  <a:lnTo>
                    <a:pt x="4" y="124"/>
                  </a:lnTo>
                  <a:lnTo>
                    <a:pt x="4" y="124"/>
                  </a:lnTo>
                  <a:lnTo>
                    <a:pt x="4" y="126"/>
                  </a:lnTo>
                  <a:lnTo>
                    <a:pt x="5" y="128"/>
                  </a:lnTo>
                  <a:lnTo>
                    <a:pt x="8" y="129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8" y="133"/>
                  </a:lnTo>
                  <a:lnTo>
                    <a:pt x="7" y="135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1" y="141"/>
                  </a:lnTo>
                  <a:lnTo>
                    <a:pt x="0" y="143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2" y="148"/>
                  </a:lnTo>
                  <a:lnTo>
                    <a:pt x="5" y="148"/>
                  </a:lnTo>
                  <a:lnTo>
                    <a:pt x="8" y="149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10" y="159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8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5" y="162"/>
                  </a:lnTo>
                  <a:lnTo>
                    <a:pt x="28" y="163"/>
                  </a:lnTo>
                  <a:lnTo>
                    <a:pt x="34" y="172"/>
                  </a:lnTo>
                  <a:lnTo>
                    <a:pt x="34" y="172"/>
                  </a:lnTo>
                  <a:lnTo>
                    <a:pt x="38" y="179"/>
                  </a:lnTo>
                  <a:lnTo>
                    <a:pt x="38" y="180"/>
                  </a:lnTo>
                  <a:lnTo>
                    <a:pt x="35" y="182"/>
                  </a:lnTo>
                  <a:lnTo>
                    <a:pt x="35" y="182"/>
                  </a:lnTo>
                  <a:lnTo>
                    <a:pt x="34" y="183"/>
                  </a:lnTo>
                  <a:lnTo>
                    <a:pt x="34" y="185"/>
                  </a:lnTo>
                  <a:lnTo>
                    <a:pt x="35" y="186"/>
                  </a:lnTo>
                  <a:lnTo>
                    <a:pt x="39" y="189"/>
                  </a:lnTo>
                  <a:lnTo>
                    <a:pt x="39" y="189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5" y="185"/>
                  </a:lnTo>
                  <a:lnTo>
                    <a:pt x="64" y="180"/>
                  </a:lnTo>
                  <a:lnTo>
                    <a:pt x="72" y="179"/>
                  </a:lnTo>
                  <a:lnTo>
                    <a:pt x="81" y="179"/>
                  </a:lnTo>
                  <a:lnTo>
                    <a:pt x="81" y="179"/>
                  </a:lnTo>
                  <a:lnTo>
                    <a:pt x="89" y="180"/>
                  </a:lnTo>
                  <a:lnTo>
                    <a:pt x="95" y="180"/>
                  </a:lnTo>
                  <a:lnTo>
                    <a:pt x="101" y="180"/>
                  </a:lnTo>
                  <a:lnTo>
                    <a:pt x="103" y="182"/>
                  </a:lnTo>
                  <a:lnTo>
                    <a:pt x="106" y="183"/>
                  </a:lnTo>
                  <a:lnTo>
                    <a:pt x="106" y="183"/>
                  </a:lnTo>
                  <a:lnTo>
                    <a:pt x="106" y="186"/>
                  </a:lnTo>
                  <a:lnTo>
                    <a:pt x="108" y="189"/>
                  </a:lnTo>
                  <a:lnTo>
                    <a:pt x="108" y="196"/>
                  </a:lnTo>
                  <a:lnTo>
                    <a:pt x="108" y="203"/>
                  </a:lnTo>
                  <a:lnTo>
                    <a:pt x="108" y="207"/>
                  </a:lnTo>
                  <a:lnTo>
                    <a:pt x="108" y="207"/>
                  </a:lnTo>
                  <a:lnTo>
                    <a:pt x="108" y="209"/>
                  </a:lnTo>
                  <a:lnTo>
                    <a:pt x="106" y="210"/>
                  </a:lnTo>
                  <a:lnTo>
                    <a:pt x="103" y="212"/>
                  </a:lnTo>
                  <a:lnTo>
                    <a:pt x="98" y="212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85" y="212"/>
                  </a:lnTo>
                  <a:lnTo>
                    <a:pt x="78" y="213"/>
                  </a:lnTo>
                  <a:lnTo>
                    <a:pt x="74" y="216"/>
                  </a:lnTo>
                  <a:lnTo>
                    <a:pt x="72" y="217"/>
                  </a:lnTo>
                  <a:lnTo>
                    <a:pt x="72" y="219"/>
                  </a:lnTo>
                  <a:lnTo>
                    <a:pt x="72" y="219"/>
                  </a:lnTo>
                  <a:lnTo>
                    <a:pt x="75" y="227"/>
                  </a:lnTo>
                  <a:lnTo>
                    <a:pt x="75" y="229"/>
                  </a:lnTo>
                  <a:lnTo>
                    <a:pt x="74" y="229"/>
                  </a:lnTo>
                  <a:lnTo>
                    <a:pt x="69" y="227"/>
                  </a:lnTo>
                  <a:lnTo>
                    <a:pt x="69" y="227"/>
                  </a:lnTo>
                  <a:lnTo>
                    <a:pt x="66" y="226"/>
                  </a:lnTo>
                  <a:lnTo>
                    <a:pt x="64" y="226"/>
                  </a:lnTo>
                  <a:lnTo>
                    <a:pt x="61" y="227"/>
                  </a:lnTo>
                  <a:lnTo>
                    <a:pt x="59" y="229"/>
                  </a:lnTo>
                  <a:lnTo>
                    <a:pt x="59" y="232"/>
                  </a:lnTo>
                  <a:lnTo>
                    <a:pt x="59" y="233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5" y="234"/>
                  </a:lnTo>
                  <a:lnTo>
                    <a:pt x="69" y="236"/>
                  </a:lnTo>
                  <a:lnTo>
                    <a:pt x="72" y="240"/>
                  </a:lnTo>
                  <a:lnTo>
                    <a:pt x="74" y="243"/>
                  </a:lnTo>
                  <a:lnTo>
                    <a:pt x="74" y="243"/>
                  </a:lnTo>
                  <a:lnTo>
                    <a:pt x="75" y="252"/>
                  </a:lnTo>
                  <a:lnTo>
                    <a:pt x="76" y="254"/>
                  </a:lnTo>
                  <a:lnTo>
                    <a:pt x="78" y="256"/>
                  </a:lnTo>
                  <a:lnTo>
                    <a:pt x="79" y="256"/>
                  </a:lnTo>
                  <a:lnTo>
                    <a:pt x="79" y="256"/>
                  </a:lnTo>
                  <a:lnTo>
                    <a:pt x="82" y="256"/>
                  </a:lnTo>
                  <a:lnTo>
                    <a:pt x="84" y="259"/>
                  </a:lnTo>
                  <a:lnTo>
                    <a:pt x="86" y="261"/>
                  </a:lnTo>
                  <a:lnTo>
                    <a:pt x="91" y="263"/>
                  </a:lnTo>
                  <a:lnTo>
                    <a:pt x="91" y="263"/>
                  </a:lnTo>
                  <a:lnTo>
                    <a:pt x="95" y="263"/>
                  </a:lnTo>
                  <a:lnTo>
                    <a:pt x="99" y="264"/>
                  </a:lnTo>
                  <a:lnTo>
                    <a:pt x="101" y="266"/>
                  </a:lnTo>
                  <a:lnTo>
                    <a:pt x="98" y="270"/>
                  </a:lnTo>
                  <a:lnTo>
                    <a:pt x="98" y="270"/>
                  </a:lnTo>
                  <a:lnTo>
                    <a:pt x="96" y="273"/>
                  </a:lnTo>
                  <a:lnTo>
                    <a:pt x="96" y="277"/>
                  </a:lnTo>
                  <a:lnTo>
                    <a:pt x="98" y="284"/>
                  </a:lnTo>
                  <a:lnTo>
                    <a:pt x="101" y="290"/>
                  </a:lnTo>
                  <a:lnTo>
                    <a:pt x="102" y="290"/>
                  </a:lnTo>
                  <a:lnTo>
                    <a:pt x="103" y="290"/>
                  </a:lnTo>
                  <a:lnTo>
                    <a:pt x="103" y="290"/>
                  </a:lnTo>
                  <a:lnTo>
                    <a:pt x="103" y="284"/>
                  </a:lnTo>
                  <a:lnTo>
                    <a:pt x="105" y="279"/>
                  </a:lnTo>
                  <a:lnTo>
                    <a:pt x="105" y="279"/>
                  </a:lnTo>
                  <a:lnTo>
                    <a:pt x="105" y="276"/>
                  </a:lnTo>
                  <a:lnTo>
                    <a:pt x="106" y="274"/>
                  </a:lnTo>
                  <a:lnTo>
                    <a:pt x="108" y="273"/>
                  </a:lnTo>
                  <a:lnTo>
                    <a:pt x="111" y="271"/>
                  </a:lnTo>
                  <a:lnTo>
                    <a:pt x="116" y="270"/>
                  </a:lnTo>
                  <a:lnTo>
                    <a:pt x="122" y="270"/>
                  </a:lnTo>
                  <a:lnTo>
                    <a:pt x="122" y="270"/>
                  </a:lnTo>
                  <a:lnTo>
                    <a:pt x="126" y="271"/>
                  </a:lnTo>
                  <a:lnTo>
                    <a:pt x="132" y="274"/>
                  </a:lnTo>
                  <a:lnTo>
                    <a:pt x="136" y="280"/>
                  </a:lnTo>
                  <a:lnTo>
                    <a:pt x="142" y="286"/>
                  </a:lnTo>
                  <a:lnTo>
                    <a:pt x="142" y="286"/>
                  </a:lnTo>
                  <a:lnTo>
                    <a:pt x="146" y="289"/>
                  </a:lnTo>
                  <a:lnTo>
                    <a:pt x="149" y="290"/>
                  </a:lnTo>
                  <a:lnTo>
                    <a:pt x="152" y="289"/>
                  </a:lnTo>
                  <a:lnTo>
                    <a:pt x="153" y="289"/>
                  </a:lnTo>
                  <a:lnTo>
                    <a:pt x="155" y="217"/>
                  </a:lnTo>
                  <a:lnTo>
                    <a:pt x="196" y="206"/>
                  </a:lnTo>
                  <a:lnTo>
                    <a:pt x="196" y="206"/>
                  </a:lnTo>
                  <a:lnTo>
                    <a:pt x="197" y="203"/>
                  </a:lnTo>
                  <a:lnTo>
                    <a:pt x="197" y="203"/>
                  </a:lnTo>
                  <a:lnTo>
                    <a:pt x="199" y="202"/>
                  </a:lnTo>
                  <a:lnTo>
                    <a:pt x="200" y="200"/>
                  </a:lnTo>
                  <a:lnTo>
                    <a:pt x="204" y="200"/>
                  </a:lnTo>
                  <a:lnTo>
                    <a:pt x="209" y="202"/>
                  </a:lnTo>
                  <a:lnTo>
                    <a:pt x="212" y="205"/>
                  </a:lnTo>
                  <a:lnTo>
                    <a:pt x="212" y="205"/>
                  </a:lnTo>
                  <a:lnTo>
                    <a:pt x="212" y="205"/>
                  </a:lnTo>
                  <a:lnTo>
                    <a:pt x="213" y="203"/>
                  </a:lnTo>
                  <a:lnTo>
                    <a:pt x="213" y="200"/>
                  </a:lnTo>
                  <a:lnTo>
                    <a:pt x="214" y="197"/>
                  </a:lnTo>
                  <a:lnTo>
                    <a:pt x="216" y="196"/>
                  </a:lnTo>
                  <a:lnTo>
                    <a:pt x="219" y="196"/>
                  </a:lnTo>
                  <a:lnTo>
                    <a:pt x="219" y="196"/>
                  </a:lnTo>
                  <a:lnTo>
                    <a:pt x="220" y="197"/>
                  </a:lnTo>
                  <a:lnTo>
                    <a:pt x="220" y="197"/>
                  </a:lnTo>
                  <a:lnTo>
                    <a:pt x="220" y="202"/>
                  </a:lnTo>
                  <a:lnTo>
                    <a:pt x="220" y="205"/>
                  </a:lnTo>
                  <a:lnTo>
                    <a:pt x="220" y="206"/>
                  </a:lnTo>
                  <a:lnTo>
                    <a:pt x="222" y="206"/>
                  </a:lnTo>
                  <a:lnTo>
                    <a:pt x="222" y="206"/>
                  </a:lnTo>
                  <a:lnTo>
                    <a:pt x="224" y="207"/>
                  </a:lnTo>
                  <a:lnTo>
                    <a:pt x="229" y="213"/>
                  </a:lnTo>
                  <a:lnTo>
                    <a:pt x="230" y="220"/>
                  </a:lnTo>
                  <a:lnTo>
                    <a:pt x="230" y="227"/>
                  </a:lnTo>
                  <a:lnTo>
                    <a:pt x="230" y="227"/>
                  </a:lnTo>
                  <a:lnTo>
                    <a:pt x="241" y="237"/>
                  </a:lnTo>
                  <a:lnTo>
                    <a:pt x="249" y="247"/>
                  </a:lnTo>
                  <a:lnTo>
                    <a:pt x="249" y="247"/>
                  </a:lnTo>
                  <a:lnTo>
                    <a:pt x="250" y="249"/>
                  </a:lnTo>
                  <a:lnTo>
                    <a:pt x="253" y="249"/>
                  </a:lnTo>
                  <a:lnTo>
                    <a:pt x="258" y="247"/>
                  </a:lnTo>
                  <a:lnTo>
                    <a:pt x="266" y="246"/>
                  </a:lnTo>
                  <a:lnTo>
                    <a:pt x="270" y="246"/>
                  </a:lnTo>
                  <a:lnTo>
                    <a:pt x="270" y="246"/>
                  </a:lnTo>
                  <a:lnTo>
                    <a:pt x="286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5" y="249"/>
                  </a:lnTo>
                  <a:lnTo>
                    <a:pt x="308" y="252"/>
                  </a:lnTo>
                  <a:lnTo>
                    <a:pt x="311" y="254"/>
                  </a:lnTo>
                  <a:lnTo>
                    <a:pt x="315" y="257"/>
                  </a:lnTo>
                  <a:lnTo>
                    <a:pt x="315" y="257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71"/>
                  </a:lnTo>
                  <a:lnTo>
                    <a:pt x="318" y="271"/>
                  </a:lnTo>
                  <a:lnTo>
                    <a:pt x="320" y="276"/>
                  </a:lnTo>
                  <a:lnTo>
                    <a:pt x="323" y="280"/>
                  </a:lnTo>
                  <a:lnTo>
                    <a:pt x="325" y="284"/>
                  </a:lnTo>
                  <a:lnTo>
                    <a:pt x="328" y="289"/>
                  </a:lnTo>
                  <a:lnTo>
                    <a:pt x="328" y="289"/>
                  </a:lnTo>
                  <a:lnTo>
                    <a:pt x="328" y="290"/>
                  </a:lnTo>
                  <a:lnTo>
                    <a:pt x="330" y="291"/>
                  </a:lnTo>
                  <a:lnTo>
                    <a:pt x="332" y="291"/>
                  </a:lnTo>
                  <a:lnTo>
                    <a:pt x="341" y="293"/>
                  </a:lnTo>
                  <a:lnTo>
                    <a:pt x="341" y="293"/>
                  </a:lnTo>
                  <a:lnTo>
                    <a:pt x="350" y="296"/>
                  </a:lnTo>
                  <a:lnTo>
                    <a:pt x="354" y="297"/>
                  </a:lnTo>
                  <a:lnTo>
                    <a:pt x="355" y="300"/>
                  </a:lnTo>
                  <a:lnTo>
                    <a:pt x="355" y="300"/>
                  </a:lnTo>
                  <a:lnTo>
                    <a:pt x="357" y="303"/>
                  </a:lnTo>
                  <a:lnTo>
                    <a:pt x="358" y="303"/>
                  </a:lnTo>
                  <a:lnTo>
                    <a:pt x="361" y="301"/>
                  </a:lnTo>
                  <a:lnTo>
                    <a:pt x="362" y="298"/>
                  </a:lnTo>
                  <a:lnTo>
                    <a:pt x="362" y="298"/>
                  </a:lnTo>
                  <a:lnTo>
                    <a:pt x="364" y="296"/>
                  </a:lnTo>
                  <a:lnTo>
                    <a:pt x="367" y="291"/>
                  </a:lnTo>
                  <a:lnTo>
                    <a:pt x="372" y="289"/>
                  </a:lnTo>
                  <a:lnTo>
                    <a:pt x="379" y="286"/>
                  </a:lnTo>
                  <a:lnTo>
                    <a:pt x="379" y="286"/>
                  </a:lnTo>
                  <a:lnTo>
                    <a:pt x="384" y="284"/>
                  </a:lnTo>
                  <a:lnTo>
                    <a:pt x="388" y="284"/>
                  </a:lnTo>
                  <a:lnTo>
                    <a:pt x="388" y="284"/>
                  </a:lnTo>
                  <a:lnTo>
                    <a:pt x="391" y="279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9" y="271"/>
                  </a:lnTo>
                  <a:lnTo>
                    <a:pt x="402" y="269"/>
                  </a:lnTo>
                  <a:lnTo>
                    <a:pt x="404" y="264"/>
                  </a:lnTo>
                  <a:lnTo>
                    <a:pt x="404" y="264"/>
                  </a:lnTo>
                  <a:lnTo>
                    <a:pt x="404" y="263"/>
                  </a:lnTo>
                  <a:lnTo>
                    <a:pt x="405" y="261"/>
                  </a:lnTo>
                  <a:lnTo>
                    <a:pt x="411" y="261"/>
                  </a:lnTo>
                  <a:lnTo>
                    <a:pt x="418" y="261"/>
                  </a:lnTo>
                  <a:lnTo>
                    <a:pt x="425" y="264"/>
                  </a:lnTo>
                  <a:lnTo>
                    <a:pt x="425" y="264"/>
                  </a:lnTo>
                  <a:lnTo>
                    <a:pt x="431" y="267"/>
                  </a:lnTo>
                  <a:lnTo>
                    <a:pt x="435" y="267"/>
                  </a:lnTo>
                  <a:lnTo>
                    <a:pt x="438" y="266"/>
                  </a:lnTo>
                  <a:lnTo>
                    <a:pt x="439" y="261"/>
                  </a:lnTo>
                  <a:lnTo>
                    <a:pt x="439" y="261"/>
                  </a:lnTo>
                  <a:lnTo>
                    <a:pt x="439" y="260"/>
                  </a:lnTo>
                  <a:lnTo>
                    <a:pt x="441" y="257"/>
                  </a:lnTo>
                  <a:lnTo>
                    <a:pt x="446" y="256"/>
                  </a:lnTo>
                  <a:lnTo>
                    <a:pt x="452" y="254"/>
                  </a:lnTo>
                  <a:lnTo>
                    <a:pt x="456" y="256"/>
                  </a:lnTo>
                  <a:lnTo>
                    <a:pt x="456" y="256"/>
                  </a:lnTo>
                  <a:lnTo>
                    <a:pt x="466" y="260"/>
                  </a:lnTo>
                  <a:lnTo>
                    <a:pt x="472" y="261"/>
                  </a:lnTo>
                  <a:lnTo>
                    <a:pt x="478" y="261"/>
                  </a:lnTo>
                  <a:lnTo>
                    <a:pt x="478" y="261"/>
                  </a:lnTo>
                  <a:lnTo>
                    <a:pt x="485" y="260"/>
                  </a:lnTo>
                  <a:lnTo>
                    <a:pt x="497" y="261"/>
                  </a:lnTo>
                  <a:lnTo>
                    <a:pt x="519" y="264"/>
                  </a:lnTo>
                  <a:lnTo>
                    <a:pt x="519" y="264"/>
                  </a:lnTo>
                  <a:lnTo>
                    <a:pt x="523" y="264"/>
                  </a:lnTo>
                  <a:lnTo>
                    <a:pt x="526" y="264"/>
                  </a:lnTo>
                  <a:lnTo>
                    <a:pt x="529" y="264"/>
                  </a:lnTo>
                  <a:lnTo>
                    <a:pt x="533" y="269"/>
                  </a:lnTo>
                  <a:lnTo>
                    <a:pt x="533" y="269"/>
                  </a:lnTo>
                  <a:lnTo>
                    <a:pt x="537" y="270"/>
                  </a:lnTo>
                  <a:lnTo>
                    <a:pt x="540" y="271"/>
                  </a:lnTo>
                  <a:lnTo>
                    <a:pt x="543" y="271"/>
                  </a:lnTo>
                  <a:lnTo>
                    <a:pt x="547" y="273"/>
                  </a:lnTo>
                  <a:lnTo>
                    <a:pt x="547" y="273"/>
                  </a:lnTo>
                  <a:lnTo>
                    <a:pt x="546" y="267"/>
                  </a:lnTo>
                  <a:lnTo>
                    <a:pt x="546" y="267"/>
                  </a:lnTo>
                  <a:lnTo>
                    <a:pt x="547" y="263"/>
                  </a:lnTo>
                  <a:lnTo>
                    <a:pt x="550" y="260"/>
                  </a:lnTo>
                  <a:lnTo>
                    <a:pt x="553" y="257"/>
                  </a:lnTo>
                  <a:lnTo>
                    <a:pt x="554" y="254"/>
                  </a:lnTo>
                  <a:lnTo>
                    <a:pt x="554" y="254"/>
                  </a:lnTo>
                  <a:lnTo>
                    <a:pt x="554" y="252"/>
                  </a:lnTo>
                  <a:lnTo>
                    <a:pt x="552" y="246"/>
                  </a:lnTo>
                  <a:lnTo>
                    <a:pt x="550" y="240"/>
                  </a:lnTo>
                  <a:lnTo>
                    <a:pt x="549" y="237"/>
                  </a:lnTo>
                  <a:lnTo>
                    <a:pt x="549" y="237"/>
                  </a:lnTo>
                  <a:lnTo>
                    <a:pt x="549" y="229"/>
                  </a:lnTo>
                  <a:lnTo>
                    <a:pt x="547" y="226"/>
                  </a:lnTo>
                  <a:lnTo>
                    <a:pt x="544" y="223"/>
                  </a:lnTo>
                  <a:lnTo>
                    <a:pt x="544" y="223"/>
                  </a:lnTo>
                  <a:lnTo>
                    <a:pt x="544" y="222"/>
                  </a:lnTo>
                  <a:lnTo>
                    <a:pt x="544" y="222"/>
                  </a:lnTo>
                  <a:lnTo>
                    <a:pt x="547" y="219"/>
                  </a:lnTo>
                  <a:lnTo>
                    <a:pt x="554" y="216"/>
                  </a:lnTo>
                  <a:lnTo>
                    <a:pt x="554" y="216"/>
                  </a:lnTo>
                  <a:lnTo>
                    <a:pt x="559" y="216"/>
                  </a:lnTo>
                  <a:lnTo>
                    <a:pt x="563" y="215"/>
                  </a:lnTo>
                  <a:lnTo>
                    <a:pt x="567" y="213"/>
                  </a:lnTo>
                  <a:lnTo>
                    <a:pt x="569" y="213"/>
                  </a:lnTo>
                  <a:lnTo>
                    <a:pt x="569" y="213"/>
                  </a:lnTo>
                  <a:lnTo>
                    <a:pt x="574" y="216"/>
                  </a:lnTo>
                  <a:lnTo>
                    <a:pt x="581" y="216"/>
                  </a:lnTo>
                  <a:lnTo>
                    <a:pt x="581" y="216"/>
                  </a:lnTo>
                  <a:lnTo>
                    <a:pt x="583" y="216"/>
                  </a:lnTo>
                  <a:lnTo>
                    <a:pt x="583" y="213"/>
                  </a:lnTo>
                  <a:lnTo>
                    <a:pt x="583" y="212"/>
                  </a:lnTo>
                  <a:lnTo>
                    <a:pt x="581" y="209"/>
                  </a:lnTo>
                  <a:lnTo>
                    <a:pt x="581" y="209"/>
                  </a:lnTo>
                  <a:lnTo>
                    <a:pt x="580" y="207"/>
                  </a:lnTo>
                  <a:lnTo>
                    <a:pt x="581" y="205"/>
                  </a:lnTo>
                  <a:lnTo>
                    <a:pt x="584" y="196"/>
                  </a:lnTo>
                  <a:lnTo>
                    <a:pt x="590" y="179"/>
                  </a:lnTo>
                  <a:lnTo>
                    <a:pt x="590" y="179"/>
                  </a:lnTo>
                  <a:lnTo>
                    <a:pt x="593" y="175"/>
                  </a:lnTo>
                  <a:lnTo>
                    <a:pt x="594" y="175"/>
                  </a:lnTo>
                  <a:lnTo>
                    <a:pt x="597" y="178"/>
                  </a:lnTo>
                  <a:lnTo>
                    <a:pt x="601" y="179"/>
                  </a:lnTo>
                  <a:lnTo>
                    <a:pt x="601" y="179"/>
                  </a:lnTo>
                  <a:lnTo>
                    <a:pt x="610" y="179"/>
                  </a:lnTo>
                  <a:lnTo>
                    <a:pt x="616" y="179"/>
                  </a:lnTo>
                  <a:lnTo>
                    <a:pt x="616" y="179"/>
                  </a:lnTo>
                  <a:lnTo>
                    <a:pt x="620" y="180"/>
                  </a:lnTo>
                  <a:lnTo>
                    <a:pt x="624" y="179"/>
                  </a:lnTo>
                  <a:lnTo>
                    <a:pt x="628" y="176"/>
                  </a:lnTo>
                  <a:lnTo>
                    <a:pt x="631" y="175"/>
                  </a:lnTo>
                  <a:lnTo>
                    <a:pt x="631" y="175"/>
                  </a:lnTo>
                  <a:lnTo>
                    <a:pt x="631" y="172"/>
                  </a:lnTo>
                  <a:lnTo>
                    <a:pt x="631" y="169"/>
                  </a:lnTo>
                  <a:lnTo>
                    <a:pt x="630" y="166"/>
                  </a:lnTo>
                  <a:lnTo>
                    <a:pt x="628" y="162"/>
                  </a:lnTo>
                  <a:lnTo>
                    <a:pt x="628" y="162"/>
                  </a:lnTo>
                  <a:lnTo>
                    <a:pt x="630" y="156"/>
                  </a:lnTo>
                  <a:lnTo>
                    <a:pt x="633" y="152"/>
                  </a:lnTo>
                  <a:lnTo>
                    <a:pt x="635" y="149"/>
                  </a:lnTo>
                  <a:lnTo>
                    <a:pt x="640" y="149"/>
                  </a:lnTo>
                  <a:lnTo>
                    <a:pt x="640" y="149"/>
                  </a:lnTo>
                  <a:lnTo>
                    <a:pt x="643" y="148"/>
                  </a:lnTo>
                  <a:lnTo>
                    <a:pt x="645" y="146"/>
                  </a:lnTo>
                  <a:lnTo>
                    <a:pt x="645" y="143"/>
                  </a:lnTo>
                  <a:lnTo>
                    <a:pt x="647" y="141"/>
                  </a:lnTo>
                  <a:lnTo>
                    <a:pt x="647" y="141"/>
                  </a:lnTo>
                  <a:lnTo>
                    <a:pt x="647" y="138"/>
                  </a:lnTo>
                  <a:lnTo>
                    <a:pt x="648" y="135"/>
                  </a:lnTo>
                  <a:lnTo>
                    <a:pt x="651" y="133"/>
                  </a:lnTo>
                  <a:lnTo>
                    <a:pt x="653" y="129"/>
                  </a:lnTo>
                  <a:lnTo>
                    <a:pt x="653" y="129"/>
                  </a:lnTo>
                  <a:lnTo>
                    <a:pt x="650" y="126"/>
                  </a:lnTo>
                  <a:lnTo>
                    <a:pt x="648" y="124"/>
                  </a:lnTo>
                  <a:lnTo>
                    <a:pt x="648" y="124"/>
                  </a:lnTo>
                  <a:close/>
                  <a:moveTo>
                    <a:pt x="243" y="193"/>
                  </a:moveTo>
                  <a:lnTo>
                    <a:pt x="243" y="193"/>
                  </a:lnTo>
                  <a:lnTo>
                    <a:pt x="239" y="195"/>
                  </a:lnTo>
                  <a:lnTo>
                    <a:pt x="231" y="193"/>
                  </a:lnTo>
                  <a:lnTo>
                    <a:pt x="224" y="190"/>
                  </a:lnTo>
                  <a:lnTo>
                    <a:pt x="220" y="188"/>
                  </a:lnTo>
                  <a:lnTo>
                    <a:pt x="220" y="188"/>
                  </a:lnTo>
                  <a:lnTo>
                    <a:pt x="222" y="186"/>
                  </a:lnTo>
                  <a:lnTo>
                    <a:pt x="224" y="186"/>
                  </a:lnTo>
                  <a:lnTo>
                    <a:pt x="233" y="186"/>
                  </a:lnTo>
                  <a:lnTo>
                    <a:pt x="241" y="189"/>
                  </a:lnTo>
                  <a:lnTo>
                    <a:pt x="243" y="192"/>
                  </a:lnTo>
                  <a:lnTo>
                    <a:pt x="243" y="193"/>
                  </a:lnTo>
                  <a:lnTo>
                    <a:pt x="243" y="193"/>
                  </a:lnTo>
                  <a:close/>
                  <a:moveTo>
                    <a:pt x="512" y="192"/>
                  </a:moveTo>
                  <a:lnTo>
                    <a:pt x="512" y="192"/>
                  </a:lnTo>
                  <a:lnTo>
                    <a:pt x="499" y="190"/>
                  </a:lnTo>
                  <a:lnTo>
                    <a:pt x="485" y="190"/>
                  </a:lnTo>
                  <a:lnTo>
                    <a:pt x="476" y="190"/>
                  </a:lnTo>
                  <a:lnTo>
                    <a:pt x="469" y="192"/>
                  </a:lnTo>
                  <a:lnTo>
                    <a:pt x="463" y="193"/>
                  </a:lnTo>
                  <a:lnTo>
                    <a:pt x="458" y="197"/>
                  </a:lnTo>
                  <a:lnTo>
                    <a:pt x="458" y="197"/>
                  </a:lnTo>
                  <a:lnTo>
                    <a:pt x="453" y="202"/>
                  </a:lnTo>
                  <a:lnTo>
                    <a:pt x="452" y="206"/>
                  </a:lnTo>
                  <a:lnTo>
                    <a:pt x="451" y="213"/>
                  </a:lnTo>
                  <a:lnTo>
                    <a:pt x="451" y="216"/>
                  </a:lnTo>
                  <a:lnTo>
                    <a:pt x="451" y="217"/>
                  </a:lnTo>
                  <a:lnTo>
                    <a:pt x="449" y="219"/>
                  </a:lnTo>
                  <a:lnTo>
                    <a:pt x="449" y="219"/>
                  </a:lnTo>
                  <a:lnTo>
                    <a:pt x="446" y="217"/>
                  </a:lnTo>
                  <a:lnTo>
                    <a:pt x="445" y="216"/>
                  </a:lnTo>
                  <a:lnTo>
                    <a:pt x="443" y="207"/>
                  </a:lnTo>
                  <a:lnTo>
                    <a:pt x="443" y="199"/>
                  </a:lnTo>
                  <a:lnTo>
                    <a:pt x="445" y="195"/>
                  </a:lnTo>
                  <a:lnTo>
                    <a:pt x="448" y="192"/>
                  </a:lnTo>
                  <a:lnTo>
                    <a:pt x="448" y="192"/>
                  </a:lnTo>
                  <a:lnTo>
                    <a:pt x="451" y="190"/>
                  </a:lnTo>
                  <a:lnTo>
                    <a:pt x="455" y="188"/>
                  </a:lnTo>
                  <a:lnTo>
                    <a:pt x="465" y="185"/>
                  </a:lnTo>
                  <a:lnTo>
                    <a:pt x="478" y="185"/>
                  </a:lnTo>
                  <a:lnTo>
                    <a:pt x="489" y="186"/>
                  </a:lnTo>
                  <a:lnTo>
                    <a:pt x="489" y="186"/>
                  </a:lnTo>
                  <a:lnTo>
                    <a:pt x="500" y="188"/>
                  </a:lnTo>
                  <a:lnTo>
                    <a:pt x="512" y="186"/>
                  </a:lnTo>
                  <a:lnTo>
                    <a:pt x="523" y="185"/>
                  </a:lnTo>
                  <a:lnTo>
                    <a:pt x="529" y="185"/>
                  </a:lnTo>
                  <a:lnTo>
                    <a:pt x="529" y="185"/>
                  </a:lnTo>
                  <a:lnTo>
                    <a:pt x="529" y="185"/>
                  </a:lnTo>
                  <a:lnTo>
                    <a:pt x="529" y="186"/>
                  </a:lnTo>
                  <a:lnTo>
                    <a:pt x="526" y="188"/>
                  </a:lnTo>
                  <a:lnTo>
                    <a:pt x="520" y="190"/>
                  </a:lnTo>
                  <a:lnTo>
                    <a:pt x="512" y="192"/>
                  </a:lnTo>
                  <a:lnTo>
                    <a:pt x="512" y="19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5" name="Freeform 342">
              <a:extLst>
                <a:ext uri="{FF2B5EF4-FFF2-40B4-BE49-F238E27FC236}">
                  <a16:creationId xmlns:a16="http://schemas.microsoft.com/office/drawing/2014/main" id="{2973C672-23E5-D9A5-3774-BF2204BA3B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3609" y="1993878"/>
              <a:ext cx="4050169" cy="1342164"/>
            </a:xfrm>
            <a:custGeom>
              <a:avLst/>
              <a:gdLst/>
              <a:ahLst/>
              <a:cxnLst>
                <a:cxn ang="0">
                  <a:pos x="819" y="141"/>
                </a:cxn>
                <a:cxn ang="0">
                  <a:pos x="1960" y="651"/>
                </a:cxn>
                <a:cxn ang="0">
                  <a:pos x="1975" y="749"/>
                </a:cxn>
                <a:cxn ang="0">
                  <a:pos x="2636" y="306"/>
                </a:cxn>
                <a:cxn ang="0">
                  <a:pos x="2384" y="256"/>
                </a:cxn>
                <a:cxn ang="0">
                  <a:pos x="2159" y="217"/>
                </a:cxn>
                <a:cxn ang="0">
                  <a:pos x="2014" y="180"/>
                </a:cxn>
                <a:cxn ang="0">
                  <a:pos x="1912" y="202"/>
                </a:cxn>
                <a:cxn ang="0">
                  <a:pos x="1750" y="202"/>
                </a:cxn>
                <a:cxn ang="0">
                  <a:pos x="1671" y="126"/>
                </a:cxn>
                <a:cxn ang="0">
                  <a:pos x="1495" y="139"/>
                </a:cxn>
                <a:cxn ang="0">
                  <a:pos x="1388" y="138"/>
                </a:cxn>
                <a:cxn ang="0">
                  <a:pos x="1472" y="38"/>
                </a:cxn>
                <a:cxn ang="0">
                  <a:pos x="1330" y="1"/>
                </a:cxn>
                <a:cxn ang="0">
                  <a:pos x="1209" y="52"/>
                </a:cxn>
                <a:cxn ang="0">
                  <a:pos x="1078" y="99"/>
                </a:cxn>
                <a:cxn ang="0">
                  <a:pos x="990" y="155"/>
                </a:cxn>
                <a:cxn ang="0">
                  <a:pos x="946" y="206"/>
                </a:cxn>
                <a:cxn ang="0">
                  <a:pos x="881" y="236"/>
                </a:cxn>
                <a:cxn ang="0">
                  <a:pos x="898" y="276"/>
                </a:cxn>
                <a:cxn ang="0">
                  <a:pos x="839" y="335"/>
                </a:cxn>
                <a:cxn ang="0">
                  <a:pos x="855" y="190"/>
                </a:cxn>
                <a:cxn ang="0">
                  <a:pos x="797" y="274"/>
                </a:cxn>
                <a:cxn ang="0">
                  <a:pos x="653" y="280"/>
                </a:cxn>
                <a:cxn ang="0">
                  <a:pos x="529" y="287"/>
                </a:cxn>
                <a:cxn ang="0">
                  <a:pos x="407" y="281"/>
                </a:cxn>
                <a:cxn ang="0">
                  <a:pos x="327" y="374"/>
                </a:cxn>
                <a:cxn ang="0">
                  <a:pos x="240" y="374"/>
                </a:cxn>
                <a:cxn ang="0">
                  <a:pos x="333" y="299"/>
                </a:cxn>
                <a:cxn ang="0">
                  <a:pos x="178" y="250"/>
                </a:cxn>
                <a:cxn ang="0">
                  <a:pos x="168" y="384"/>
                </a:cxn>
                <a:cxn ang="0">
                  <a:pos x="137" y="510"/>
                </a:cxn>
                <a:cxn ang="0">
                  <a:pos x="185" y="633"/>
                </a:cxn>
                <a:cxn ang="0">
                  <a:pos x="262" y="721"/>
                </a:cxn>
                <a:cxn ang="0">
                  <a:pos x="310" y="789"/>
                </a:cxn>
                <a:cxn ang="0">
                  <a:pos x="410" y="879"/>
                </a:cxn>
                <a:cxn ang="0">
                  <a:pos x="454" y="776"/>
                </a:cxn>
                <a:cxn ang="0">
                  <a:pos x="514" y="700"/>
                </a:cxn>
                <a:cxn ang="0">
                  <a:pos x="666" y="718"/>
                </a:cxn>
                <a:cxn ang="0">
                  <a:pos x="780" y="626"/>
                </a:cxn>
                <a:cxn ang="0">
                  <a:pos x="882" y="654"/>
                </a:cxn>
                <a:cxn ang="0">
                  <a:pos x="1053" y="737"/>
                </a:cxn>
                <a:cxn ang="0">
                  <a:pos x="1229" y="738"/>
                </a:cxn>
                <a:cxn ang="0">
                  <a:pos x="1373" y="727"/>
                </a:cxn>
                <a:cxn ang="0">
                  <a:pos x="1578" y="734"/>
                </a:cxn>
                <a:cxn ang="0">
                  <a:pos x="1720" y="728"/>
                </a:cxn>
                <a:cxn ang="0">
                  <a:pos x="1809" y="828"/>
                </a:cxn>
                <a:cxn ang="0">
                  <a:pos x="1935" y="707"/>
                </a:cxn>
                <a:cxn ang="0">
                  <a:pos x="1871" y="650"/>
                </a:cxn>
                <a:cxn ang="0">
                  <a:pos x="2054" y="525"/>
                </a:cxn>
                <a:cxn ang="0">
                  <a:pos x="2182" y="488"/>
                </a:cxn>
                <a:cxn ang="0">
                  <a:pos x="2329" y="446"/>
                </a:cxn>
                <a:cxn ang="0">
                  <a:pos x="2178" y="648"/>
                </a:cxn>
                <a:cxn ang="0">
                  <a:pos x="2286" y="599"/>
                </a:cxn>
                <a:cxn ang="0">
                  <a:pos x="2361" y="502"/>
                </a:cxn>
                <a:cxn ang="0">
                  <a:pos x="2551" y="419"/>
                </a:cxn>
                <a:cxn ang="0">
                  <a:pos x="2593" y="350"/>
                </a:cxn>
                <a:cxn ang="0">
                  <a:pos x="2696" y="385"/>
                </a:cxn>
                <a:cxn ang="0">
                  <a:pos x="1370" y="675"/>
                </a:cxn>
                <a:cxn ang="0">
                  <a:pos x="531" y="176"/>
                </a:cxn>
                <a:cxn ang="0">
                  <a:pos x="593" y="152"/>
                </a:cxn>
                <a:cxn ang="0">
                  <a:pos x="721" y="44"/>
                </a:cxn>
                <a:cxn ang="0">
                  <a:pos x="560" y="128"/>
                </a:cxn>
              </a:cxnLst>
              <a:rect l="0" t="0" r="r" b="b"/>
              <a:pathLst>
                <a:path w="2737" h="907">
                  <a:moveTo>
                    <a:pt x="41" y="619"/>
                  </a:moveTo>
                  <a:lnTo>
                    <a:pt x="41" y="619"/>
                  </a:lnTo>
                  <a:lnTo>
                    <a:pt x="38" y="619"/>
                  </a:lnTo>
                  <a:lnTo>
                    <a:pt x="36" y="617"/>
                  </a:lnTo>
                  <a:lnTo>
                    <a:pt x="31" y="614"/>
                  </a:lnTo>
                  <a:lnTo>
                    <a:pt x="31" y="614"/>
                  </a:lnTo>
                  <a:lnTo>
                    <a:pt x="30" y="613"/>
                  </a:lnTo>
                  <a:lnTo>
                    <a:pt x="27" y="613"/>
                  </a:lnTo>
                  <a:lnTo>
                    <a:pt x="21" y="614"/>
                  </a:lnTo>
                  <a:lnTo>
                    <a:pt x="21" y="614"/>
                  </a:lnTo>
                  <a:lnTo>
                    <a:pt x="24" y="616"/>
                  </a:lnTo>
                  <a:lnTo>
                    <a:pt x="24" y="616"/>
                  </a:lnTo>
                  <a:lnTo>
                    <a:pt x="24" y="617"/>
                  </a:lnTo>
                  <a:lnTo>
                    <a:pt x="24" y="619"/>
                  </a:lnTo>
                  <a:lnTo>
                    <a:pt x="21" y="620"/>
                  </a:lnTo>
                  <a:lnTo>
                    <a:pt x="18" y="621"/>
                  </a:lnTo>
                  <a:lnTo>
                    <a:pt x="18" y="623"/>
                  </a:lnTo>
                  <a:lnTo>
                    <a:pt x="18" y="624"/>
                  </a:lnTo>
                  <a:lnTo>
                    <a:pt x="18" y="624"/>
                  </a:lnTo>
                  <a:lnTo>
                    <a:pt x="20" y="626"/>
                  </a:lnTo>
                  <a:lnTo>
                    <a:pt x="18" y="627"/>
                  </a:lnTo>
                  <a:lnTo>
                    <a:pt x="17" y="629"/>
                  </a:lnTo>
                  <a:lnTo>
                    <a:pt x="13" y="627"/>
                  </a:lnTo>
                  <a:lnTo>
                    <a:pt x="11" y="627"/>
                  </a:lnTo>
                  <a:lnTo>
                    <a:pt x="11" y="624"/>
                  </a:lnTo>
                  <a:lnTo>
                    <a:pt x="11" y="624"/>
                  </a:lnTo>
                  <a:lnTo>
                    <a:pt x="11" y="623"/>
                  </a:lnTo>
                  <a:lnTo>
                    <a:pt x="10" y="623"/>
                  </a:lnTo>
                  <a:lnTo>
                    <a:pt x="6" y="623"/>
                  </a:lnTo>
                  <a:lnTo>
                    <a:pt x="1" y="623"/>
                  </a:lnTo>
                  <a:lnTo>
                    <a:pt x="0" y="626"/>
                  </a:lnTo>
                  <a:lnTo>
                    <a:pt x="0" y="626"/>
                  </a:lnTo>
                  <a:lnTo>
                    <a:pt x="0" y="630"/>
                  </a:lnTo>
                  <a:lnTo>
                    <a:pt x="0" y="630"/>
                  </a:lnTo>
                  <a:lnTo>
                    <a:pt x="7" y="633"/>
                  </a:lnTo>
                  <a:lnTo>
                    <a:pt x="7" y="633"/>
                  </a:lnTo>
                  <a:lnTo>
                    <a:pt x="26" y="634"/>
                  </a:lnTo>
                  <a:lnTo>
                    <a:pt x="38" y="634"/>
                  </a:lnTo>
                  <a:lnTo>
                    <a:pt x="50" y="634"/>
                  </a:lnTo>
                  <a:lnTo>
                    <a:pt x="50" y="634"/>
                  </a:lnTo>
                  <a:lnTo>
                    <a:pt x="50" y="629"/>
                  </a:lnTo>
                  <a:lnTo>
                    <a:pt x="50" y="623"/>
                  </a:lnTo>
                  <a:lnTo>
                    <a:pt x="50" y="623"/>
                  </a:lnTo>
                  <a:lnTo>
                    <a:pt x="48" y="621"/>
                  </a:lnTo>
                  <a:lnTo>
                    <a:pt x="47" y="620"/>
                  </a:lnTo>
                  <a:lnTo>
                    <a:pt x="43" y="619"/>
                  </a:lnTo>
                  <a:lnTo>
                    <a:pt x="41" y="619"/>
                  </a:lnTo>
                  <a:lnTo>
                    <a:pt x="41" y="619"/>
                  </a:lnTo>
                  <a:close/>
                  <a:moveTo>
                    <a:pt x="819" y="152"/>
                  </a:moveTo>
                  <a:lnTo>
                    <a:pt x="819" y="152"/>
                  </a:lnTo>
                  <a:lnTo>
                    <a:pt x="825" y="152"/>
                  </a:lnTo>
                  <a:lnTo>
                    <a:pt x="832" y="151"/>
                  </a:lnTo>
                  <a:lnTo>
                    <a:pt x="839" y="148"/>
                  </a:lnTo>
                  <a:lnTo>
                    <a:pt x="844" y="146"/>
                  </a:lnTo>
                  <a:lnTo>
                    <a:pt x="844" y="146"/>
                  </a:lnTo>
                  <a:lnTo>
                    <a:pt x="844" y="145"/>
                  </a:lnTo>
                  <a:lnTo>
                    <a:pt x="844" y="143"/>
                  </a:lnTo>
                  <a:lnTo>
                    <a:pt x="839" y="141"/>
                  </a:lnTo>
                  <a:lnTo>
                    <a:pt x="834" y="139"/>
                  </a:lnTo>
                  <a:lnTo>
                    <a:pt x="826" y="139"/>
                  </a:lnTo>
                  <a:lnTo>
                    <a:pt x="826" y="139"/>
                  </a:lnTo>
                  <a:lnTo>
                    <a:pt x="822" y="139"/>
                  </a:lnTo>
                  <a:lnTo>
                    <a:pt x="819" y="141"/>
                  </a:lnTo>
                  <a:lnTo>
                    <a:pt x="818" y="142"/>
                  </a:lnTo>
                  <a:lnTo>
                    <a:pt x="817" y="145"/>
                  </a:lnTo>
                  <a:lnTo>
                    <a:pt x="817" y="149"/>
                  </a:lnTo>
                  <a:lnTo>
                    <a:pt x="817" y="151"/>
                  </a:lnTo>
                  <a:lnTo>
                    <a:pt x="819" y="152"/>
                  </a:lnTo>
                  <a:lnTo>
                    <a:pt x="819" y="152"/>
                  </a:lnTo>
                  <a:close/>
                  <a:moveTo>
                    <a:pt x="957" y="159"/>
                  </a:moveTo>
                  <a:lnTo>
                    <a:pt x="957" y="159"/>
                  </a:lnTo>
                  <a:lnTo>
                    <a:pt x="963" y="161"/>
                  </a:lnTo>
                  <a:lnTo>
                    <a:pt x="966" y="161"/>
                  </a:lnTo>
                  <a:lnTo>
                    <a:pt x="969" y="158"/>
                  </a:lnTo>
                  <a:lnTo>
                    <a:pt x="970" y="153"/>
                  </a:lnTo>
                  <a:lnTo>
                    <a:pt x="970" y="153"/>
                  </a:lnTo>
                  <a:lnTo>
                    <a:pt x="969" y="151"/>
                  </a:lnTo>
                  <a:lnTo>
                    <a:pt x="966" y="151"/>
                  </a:lnTo>
                  <a:lnTo>
                    <a:pt x="960" y="152"/>
                  </a:lnTo>
                  <a:lnTo>
                    <a:pt x="956" y="155"/>
                  </a:lnTo>
                  <a:lnTo>
                    <a:pt x="956" y="158"/>
                  </a:lnTo>
                  <a:lnTo>
                    <a:pt x="957" y="159"/>
                  </a:lnTo>
                  <a:lnTo>
                    <a:pt x="957" y="159"/>
                  </a:lnTo>
                  <a:close/>
                  <a:moveTo>
                    <a:pt x="464" y="273"/>
                  </a:moveTo>
                  <a:lnTo>
                    <a:pt x="464" y="273"/>
                  </a:lnTo>
                  <a:lnTo>
                    <a:pt x="468" y="276"/>
                  </a:lnTo>
                  <a:lnTo>
                    <a:pt x="472" y="277"/>
                  </a:lnTo>
                  <a:lnTo>
                    <a:pt x="477" y="276"/>
                  </a:lnTo>
                  <a:lnTo>
                    <a:pt x="481" y="274"/>
                  </a:lnTo>
                  <a:lnTo>
                    <a:pt x="488" y="270"/>
                  </a:lnTo>
                  <a:lnTo>
                    <a:pt x="494" y="267"/>
                  </a:lnTo>
                  <a:lnTo>
                    <a:pt x="494" y="267"/>
                  </a:lnTo>
                  <a:lnTo>
                    <a:pt x="495" y="266"/>
                  </a:lnTo>
                  <a:lnTo>
                    <a:pt x="495" y="264"/>
                  </a:lnTo>
                  <a:lnTo>
                    <a:pt x="492" y="262"/>
                  </a:lnTo>
                  <a:lnTo>
                    <a:pt x="486" y="259"/>
                  </a:lnTo>
                  <a:lnTo>
                    <a:pt x="479" y="256"/>
                  </a:lnTo>
                  <a:lnTo>
                    <a:pt x="479" y="256"/>
                  </a:lnTo>
                  <a:lnTo>
                    <a:pt x="475" y="256"/>
                  </a:lnTo>
                  <a:lnTo>
                    <a:pt x="471" y="256"/>
                  </a:lnTo>
                  <a:lnTo>
                    <a:pt x="467" y="257"/>
                  </a:lnTo>
                  <a:lnTo>
                    <a:pt x="464" y="260"/>
                  </a:lnTo>
                  <a:lnTo>
                    <a:pt x="461" y="263"/>
                  </a:lnTo>
                  <a:lnTo>
                    <a:pt x="459" y="266"/>
                  </a:lnTo>
                  <a:lnTo>
                    <a:pt x="461" y="270"/>
                  </a:lnTo>
                  <a:lnTo>
                    <a:pt x="464" y="273"/>
                  </a:lnTo>
                  <a:lnTo>
                    <a:pt x="464" y="273"/>
                  </a:lnTo>
                  <a:close/>
                  <a:moveTo>
                    <a:pt x="1975" y="695"/>
                  </a:moveTo>
                  <a:lnTo>
                    <a:pt x="1975" y="695"/>
                  </a:lnTo>
                  <a:lnTo>
                    <a:pt x="1973" y="690"/>
                  </a:lnTo>
                  <a:lnTo>
                    <a:pt x="1973" y="685"/>
                  </a:lnTo>
                  <a:lnTo>
                    <a:pt x="1976" y="675"/>
                  </a:lnTo>
                  <a:lnTo>
                    <a:pt x="1976" y="667"/>
                  </a:lnTo>
                  <a:lnTo>
                    <a:pt x="1976" y="664"/>
                  </a:lnTo>
                  <a:lnTo>
                    <a:pt x="1973" y="661"/>
                  </a:lnTo>
                  <a:lnTo>
                    <a:pt x="1973" y="661"/>
                  </a:lnTo>
                  <a:lnTo>
                    <a:pt x="1970" y="658"/>
                  </a:lnTo>
                  <a:lnTo>
                    <a:pt x="1967" y="654"/>
                  </a:lnTo>
                  <a:lnTo>
                    <a:pt x="1966" y="648"/>
                  </a:lnTo>
                  <a:lnTo>
                    <a:pt x="1965" y="643"/>
                  </a:lnTo>
                  <a:lnTo>
                    <a:pt x="1965" y="641"/>
                  </a:lnTo>
                  <a:lnTo>
                    <a:pt x="1963" y="643"/>
                  </a:lnTo>
                  <a:lnTo>
                    <a:pt x="1963" y="643"/>
                  </a:lnTo>
                  <a:lnTo>
                    <a:pt x="1962" y="644"/>
                  </a:lnTo>
                  <a:lnTo>
                    <a:pt x="1960" y="646"/>
                  </a:lnTo>
                  <a:lnTo>
                    <a:pt x="1960" y="651"/>
                  </a:lnTo>
                  <a:lnTo>
                    <a:pt x="1959" y="656"/>
                  </a:lnTo>
                  <a:lnTo>
                    <a:pt x="1957" y="658"/>
                  </a:lnTo>
                  <a:lnTo>
                    <a:pt x="1955" y="658"/>
                  </a:lnTo>
                  <a:lnTo>
                    <a:pt x="1955" y="658"/>
                  </a:lnTo>
                  <a:lnTo>
                    <a:pt x="1953" y="660"/>
                  </a:lnTo>
                  <a:lnTo>
                    <a:pt x="1952" y="661"/>
                  </a:lnTo>
                  <a:lnTo>
                    <a:pt x="1952" y="664"/>
                  </a:lnTo>
                  <a:lnTo>
                    <a:pt x="1952" y="670"/>
                  </a:lnTo>
                  <a:lnTo>
                    <a:pt x="1952" y="677"/>
                  </a:lnTo>
                  <a:lnTo>
                    <a:pt x="1952" y="677"/>
                  </a:lnTo>
                  <a:lnTo>
                    <a:pt x="1950" y="684"/>
                  </a:lnTo>
                  <a:lnTo>
                    <a:pt x="1952" y="693"/>
                  </a:lnTo>
                  <a:lnTo>
                    <a:pt x="1955" y="701"/>
                  </a:lnTo>
                  <a:lnTo>
                    <a:pt x="1957" y="708"/>
                  </a:lnTo>
                  <a:lnTo>
                    <a:pt x="1957" y="708"/>
                  </a:lnTo>
                  <a:lnTo>
                    <a:pt x="1957" y="712"/>
                  </a:lnTo>
                  <a:lnTo>
                    <a:pt x="1957" y="720"/>
                  </a:lnTo>
                  <a:lnTo>
                    <a:pt x="1956" y="740"/>
                  </a:lnTo>
                  <a:lnTo>
                    <a:pt x="1955" y="758"/>
                  </a:lnTo>
                  <a:lnTo>
                    <a:pt x="1955" y="765"/>
                  </a:lnTo>
                  <a:lnTo>
                    <a:pt x="1956" y="769"/>
                  </a:lnTo>
                  <a:lnTo>
                    <a:pt x="1956" y="769"/>
                  </a:lnTo>
                  <a:lnTo>
                    <a:pt x="1956" y="774"/>
                  </a:lnTo>
                  <a:lnTo>
                    <a:pt x="1956" y="779"/>
                  </a:lnTo>
                  <a:lnTo>
                    <a:pt x="1955" y="794"/>
                  </a:lnTo>
                  <a:lnTo>
                    <a:pt x="1952" y="808"/>
                  </a:lnTo>
                  <a:lnTo>
                    <a:pt x="1952" y="812"/>
                  </a:lnTo>
                  <a:lnTo>
                    <a:pt x="1953" y="815"/>
                  </a:lnTo>
                  <a:lnTo>
                    <a:pt x="1953" y="815"/>
                  </a:lnTo>
                  <a:lnTo>
                    <a:pt x="1955" y="816"/>
                  </a:lnTo>
                  <a:lnTo>
                    <a:pt x="1956" y="816"/>
                  </a:lnTo>
                  <a:lnTo>
                    <a:pt x="1956" y="812"/>
                  </a:lnTo>
                  <a:lnTo>
                    <a:pt x="1959" y="808"/>
                  </a:lnTo>
                  <a:lnTo>
                    <a:pt x="1960" y="805"/>
                  </a:lnTo>
                  <a:lnTo>
                    <a:pt x="1963" y="805"/>
                  </a:lnTo>
                  <a:lnTo>
                    <a:pt x="1963" y="805"/>
                  </a:lnTo>
                  <a:lnTo>
                    <a:pt x="1966" y="805"/>
                  </a:lnTo>
                  <a:lnTo>
                    <a:pt x="1967" y="805"/>
                  </a:lnTo>
                  <a:lnTo>
                    <a:pt x="1972" y="809"/>
                  </a:lnTo>
                  <a:lnTo>
                    <a:pt x="1973" y="813"/>
                  </a:lnTo>
                  <a:lnTo>
                    <a:pt x="1977" y="816"/>
                  </a:lnTo>
                  <a:lnTo>
                    <a:pt x="1977" y="816"/>
                  </a:lnTo>
                  <a:lnTo>
                    <a:pt x="1979" y="816"/>
                  </a:lnTo>
                  <a:lnTo>
                    <a:pt x="1979" y="815"/>
                  </a:lnTo>
                  <a:lnTo>
                    <a:pt x="1979" y="809"/>
                  </a:lnTo>
                  <a:lnTo>
                    <a:pt x="1977" y="804"/>
                  </a:lnTo>
                  <a:lnTo>
                    <a:pt x="1976" y="802"/>
                  </a:lnTo>
                  <a:lnTo>
                    <a:pt x="1975" y="802"/>
                  </a:lnTo>
                  <a:lnTo>
                    <a:pt x="1975" y="802"/>
                  </a:lnTo>
                  <a:lnTo>
                    <a:pt x="1972" y="802"/>
                  </a:lnTo>
                  <a:lnTo>
                    <a:pt x="1970" y="801"/>
                  </a:lnTo>
                  <a:lnTo>
                    <a:pt x="1967" y="795"/>
                  </a:lnTo>
                  <a:lnTo>
                    <a:pt x="1963" y="784"/>
                  </a:lnTo>
                  <a:lnTo>
                    <a:pt x="1963" y="784"/>
                  </a:lnTo>
                  <a:lnTo>
                    <a:pt x="1963" y="776"/>
                  </a:lnTo>
                  <a:lnTo>
                    <a:pt x="1965" y="771"/>
                  </a:lnTo>
                  <a:lnTo>
                    <a:pt x="1966" y="764"/>
                  </a:lnTo>
                  <a:lnTo>
                    <a:pt x="1967" y="757"/>
                  </a:lnTo>
                  <a:lnTo>
                    <a:pt x="1967" y="757"/>
                  </a:lnTo>
                  <a:lnTo>
                    <a:pt x="1969" y="754"/>
                  </a:lnTo>
                  <a:lnTo>
                    <a:pt x="1970" y="752"/>
                  </a:lnTo>
                  <a:lnTo>
                    <a:pt x="1972" y="751"/>
                  </a:lnTo>
                  <a:lnTo>
                    <a:pt x="1975" y="749"/>
                  </a:lnTo>
                  <a:lnTo>
                    <a:pt x="1980" y="751"/>
                  </a:lnTo>
                  <a:lnTo>
                    <a:pt x="1987" y="755"/>
                  </a:lnTo>
                  <a:lnTo>
                    <a:pt x="1987" y="755"/>
                  </a:lnTo>
                  <a:lnTo>
                    <a:pt x="1990" y="758"/>
                  </a:lnTo>
                  <a:lnTo>
                    <a:pt x="1993" y="758"/>
                  </a:lnTo>
                  <a:lnTo>
                    <a:pt x="1993" y="755"/>
                  </a:lnTo>
                  <a:lnTo>
                    <a:pt x="1992" y="752"/>
                  </a:lnTo>
                  <a:lnTo>
                    <a:pt x="1992" y="752"/>
                  </a:lnTo>
                  <a:lnTo>
                    <a:pt x="1989" y="742"/>
                  </a:lnTo>
                  <a:lnTo>
                    <a:pt x="1984" y="727"/>
                  </a:lnTo>
                  <a:lnTo>
                    <a:pt x="1975" y="695"/>
                  </a:lnTo>
                  <a:lnTo>
                    <a:pt x="1975" y="695"/>
                  </a:lnTo>
                  <a:close/>
                  <a:moveTo>
                    <a:pt x="2734" y="354"/>
                  </a:moveTo>
                  <a:lnTo>
                    <a:pt x="2734" y="354"/>
                  </a:lnTo>
                  <a:lnTo>
                    <a:pt x="2723" y="347"/>
                  </a:lnTo>
                  <a:lnTo>
                    <a:pt x="2716" y="341"/>
                  </a:lnTo>
                  <a:lnTo>
                    <a:pt x="2711" y="337"/>
                  </a:lnTo>
                  <a:lnTo>
                    <a:pt x="2711" y="337"/>
                  </a:lnTo>
                  <a:lnTo>
                    <a:pt x="2709" y="335"/>
                  </a:lnTo>
                  <a:lnTo>
                    <a:pt x="2706" y="333"/>
                  </a:lnTo>
                  <a:lnTo>
                    <a:pt x="2699" y="331"/>
                  </a:lnTo>
                  <a:lnTo>
                    <a:pt x="2691" y="330"/>
                  </a:lnTo>
                  <a:lnTo>
                    <a:pt x="2690" y="331"/>
                  </a:lnTo>
                  <a:lnTo>
                    <a:pt x="2689" y="331"/>
                  </a:lnTo>
                  <a:lnTo>
                    <a:pt x="2689" y="331"/>
                  </a:lnTo>
                  <a:lnTo>
                    <a:pt x="2689" y="333"/>
                  </a:lnTo>
                  <a:lnTo>
                    <a:pt x="2686" y="331"/>
                  </a:lnTo>
                  <a:lnTo>
                    <a:pt x="2683" y="330"/>
                  </a:lnTo>
                  <a:lnTo>
                    <a:pt x="2682" y="328"/>
                  </a:lnTo>
                  <a:lnTo>
                    <a:pt x="2682" y="328"/>
                  </a:lnTo>
                  <a:lnTo>
                    <a:pt x="2677" y="326"/>
                  </a:lnTo>
                  <a:lnTo>
                    <a:pt x="2670" y="326"/>
                  </a:lnTo>
                  <a:lnTo>
                    <a:pt x="2664" y="326"/>
                  </a:lnTo>
                  <a:lnTo>
                    <a:pt x="2662" y="327"/>
                  </a:lnTo>
                  <a:lnTo>
                    <a:pt x="2660" y="327"/>
                  </a:lnTo>
                  <a:lnTo>
                    <a:pt x="2660" y="327"/>
                  </a:lnTo>
                  <a:lnTo>
                    <a:pt x="2662" y="330"/>
                  </a:lnTo>
                  <a:lnTo>
                    <a:pt x="2663" y="331"/>
                  </a:lnTo>
                  <a:lnTo>
                    <a:pt x="2666" y="333"/>
                  </a:lnTo>
                  <a:lnTo>
                    <a:pt x="2669" y="335"/>
                  </a:lnTo>
                  <a:lnTo>
                    <a:pt x="2669" y="335"/>
                  </a:lnTo>
                  <a:lnTo>
                    <a:pt x="2669" y="337"/>
                  </a:lnTo>
                  <a:lnTo>
                    <a:pt x="2667" y="340"/>
                  </a:lnTo>
                  <a:lnTo>
                    <a:pt x="2666" y="343"/>
                  </a:lnTo>
                  <a:lnTo>
                    <a:pt x="2666" y="345"/>
                  </a:lnTo>
                  <a:lnTo>
                    <a:pt x="2666" y="345"/>
                  </a:lnTo>
                  <a:lnTo>
                    <a:pt x="2666" y="347"/>
                  </a:lnTo>
                  <a:lnTo>
                    <a:pt x="2664" y="347"/>
                  </a:lnTo>
                  <a:lnTo>
                    <a:pt x="2662" y="345"/>
                  </a:lnTo>
                  <a:lnTo>
                    <a:pt x="2656" y="341"/>
                  </a:lnTo>
                  <a:lnTo>
                    <a:pt x="2656" y="341"/>
                  </a:lnTo>
                  <a:lnTo>
                    <a:pt x="2654" y="338"/>
                  </a:lnTo>
                  <a:lnTo>
                    <a:pt x="2653" y="333"/>
                  </a:lnTo>
                  <a:lnTo>
                    <a:pt x="2654" y="324"/>
                  </a:lnTo>
                  <a:lnTo>
                    <a:pt x="2654" y="324"/>
                  </a:lnTo>
                  <a:lnTo>
                    <a:pt x="2654" y="321"/>
                  </a:lnTo>
                  <a:lnTo>
                    <a:pt x="2652" y="320"/>
                  </a:lnTo>
                  <a:lnTo>
                    <a:pt x="2650" y="318"/>
                  </a:lnTo>
                  <a:lnTo>
                    <a:pt x="2649" y="316"/>
                  </a:lnTo>
                  <a:lnTo>
                    <a:pt x="2649" y="316"/>
                  </a:lnTo>
                  <a:lnTo>
                    <a:pt x="2647" y="314"/>
                  </a:lnTo>
                  <a:lnTo>
                    <a:pt x="2645" y="311"/>
                  </a:lnTo>
                  <a:lnTo>
                    <a:pt x="2636" y="306"/>
                  </a:lnTo>
                  <a:lnTo>
                    <a:pt x="2618" y="297"/>
                  </a:lnTo>
                  <a:lnTo>
                    <a:pt x="2618" y="297"/>
                  </a:lnTo>
                  <a:lnTo>
                    <a:pt x="2603" y="291"/>
                  </a:lnTo>
                  <a:lnTo>
                    <a:pt x="2598" y="289"/>
                  </a:lnTo>
                  <a:lnTo>
                    <a:pt x="2593" y="286"/>
                  </a:lnTo>
                  <a:lnTo>
                    <a:pt x="2593" y="286"/>
                  </a:lnTo>
                  <a:lnTo>
                    <a:pt x="2589" y="283"/>
                  </a:lnTo>
                  <a:lnTo>
                    <a:pt x="2582" y="280"/>
                  </a:lnTo>
                  <a:lnTo>
                    <a:pt x="2575" y="277"/>
                  </a:lnTo>
                  <a:lnTo>
                    <a:pt x="2569" y="274"/>
                  </a:lnTo>
                  <a:lnTo>
                    <a:pt x="2569" y="274"/>
                  </a:lnTo>
                  <a:lnTo>
                    <a:pt x="2561" y="269"/>
                  </a:lnTo>
                  <a:lnTo>
                    <a:pt x="2548" y="263"/>
                  </a:lnTo>
                  <a:lnTo>
                    <a:pt x="2535" y="257"/>
                  </a:lnTo>
                  <a:lnTo>
                    <a:pt x="2524" y="256"/>
                  </a:lnTo>
                  <a:lnTo>
                    <a:pt x="2524" y="256"/>
                  </a:lnTo>
                  <a:lnTo>
                    <a:pt x="2518" y="254"/>
                  </a:lnTo>
                  <a:lnTo>
                    <a:pt x="2514" y="252"/>
                  </a:lnTo>
                  <a:lnTo>
                    <a:pt x="2512" y="250"/>
                  </a:lnTo>
                  <a:lnTo>
                    <a:pt x="2509" y="249"/>
                  </a:lnTo>
                  <a:lnTo>
                    <a:pt x="2509" y="249"/>
                  </a:lnTo>
                  <a:lnTo>
                    <a:pt x="2491" y="249"/>
                  </a:lnTo>
                  <a:lnTo>
                    <a:pt x="2471" y="247"/>
                  </a:lnTo>
                  <a:lnTo>
                    <a:pt x="2471" y="247"/>
                  </a:lnTo>
                  <a:lnTo>
                    <a:pt x="2467" y="249"/>
                  </a:lnTo>
                  <a:lnTo>
                    <a:pt x="2462" y="250"/>
                  </a:lnTo>
                  <a:lnTo>
                    <a:pt x="2460" y="250"/>
                  </a:lnTo>
                  <a:lnTo>
                    <a:pt x="2457" y="250"/>
                  </a:lnTo>
                  <a:lnTo>
                    <a:pt x="2457" y="250"/>
                  </a:lnTo>
                  <a:lnTo>
                    <a:pt x="2437" y="244"/>
                  </a:lnTo>
                  <a:lnTo>
                    <a:pt x="2425" y="242"/>
                  </a:lnTo>
                  <a:lnTo>
                    <a:pt x="2421" y="242"/>
                  </a:lnTo>
                  <a:lnTo>
                    <a:pt x="2420" y="242"/>
                  </a:lnTo>
                  <a:lnTo>
                    <a:pt x="2420" y="242"/>
                  </a:lnTo>
                  <a:lnTo>
                    <a:pt x="2418" y="244"/>
                  </a:lnTo>
                  <a:lnTo>
                    <a:pt x="2417" y="247"/>
                  </a:lnTo>
                  <a:lnTo>
                    <a:pt x="2415" y="250"/>
                  </a:lnTo>
                  <a:lnTo>
                    <a:pt x="2414" y="252"/>
                  </a:lnTo>
                  <a:lnTo>
                    <a:pt x="2414" y="252"/>
                  </a:lnTo>
                  <a:lnTo>
                    <a:pt x="2413" y="253"/>
                  </a:lnTo>
                  <a:lnTo>
                    <a:pt x="2414" y="256"/>
                  </a:lnTo>
                  <a:lnTo>
                    <a:pt x="2423" y="264"/>
                  </a:lnTo>
                  <a:lnTo>
                    <a:pt x="2423" y="264"/>
                  </a:lnTo>
                  <a:lnTo>
                    <a:pt x="2425" y="270"/>
                  </a:lnTo>
                  <a:lnTo>
                    <a:pt x="2427" y="271"/>
                  </a:lnTo>
                  <a:lnTo>
                    <a:pt x="2425" y="274"/>
                  </a:lnTo>
                  <a:lnTo>
                    <a:pt x="2423" y="277"/>
                  </a:lnTo>
                  <a:lnTo>
                    <a:pt x="2418" y="280"/>
                  </a:lnTo>
                  <a:lnTo>
                    <a:pt x="2418" y="280"/>
                  </a:lnTo>
                  <a:lnTo>
                    <a:pt x="2413" y="281"/>
                  </a:lnTo>
                  <a:lnTo>
                    <a:pt x="2406" y="280"/>
                  </a:lnTo>
                  <a:lnTo>
                    <a:pt x="2400" y="276"/>
                  </a:lnTo>
                  <a:lnTo>
                    <a:pt x="2396" y="271"/>
                  </a:lnTo>
                  <a:lnTo>
                    <a:pt x="2396" y="271"/>
                  </a:lnTo>
                  <a:lnTo>
                    <a:pt x="2393" y="269"/>
                  </a:lnTo>
                  <a:lnTo>
                    <a:pt x="2388" y="267"/>
                  </a:lnTo>
                  <a:lnTo>
                    <a:pt x="2383" y="266"/>
                  </a:lnTo>
                  <a:lnTo>
                    <a:pt x="2381" y="264"/>
                  </a:lnTo>
                  <a:lnTo>
                    <a:pt x="2380" y="262"/>
                  </a:lnTo>
                  <a:lnTo>
                    <a:pt x="2380" y="262"/>
                  </a:lnTo>
                  <a:lnTo>
                    <a:pt x="2380" y="257"/>
                  </a:lnTo>
                  <a:lnTo>
                    <a:pt x="2381" y="256"/>
                  </a:lnTo>
                  <a:lnTo>
                    <a:pt x="2384" y="256"/>
                  </a:lnTo>
                  <a:lnTo>
                    <a:pt x="2388" y="257"/>
                  </a:lnTo>
                  <a:lnTo>
                    <a:pt x="2388" y="257"/>
                  </a:lnTo>
                  <a:lnTo>
                    <a:pt x="2391" y="259"/>
                  </a:lnTo>
                  <a:lnTo>
                    <a:pt x="2396" y="259"/>
                  </a:lnTo>
                  <a:lnTo>
                    <a:pt x="2398" y="257"/>
                  </a:lnTo>
                  <a:lnTo>
                    <a:pt x="2400" y="253"/>
                  </a:lnTo>
                  <a:lnTo>
                    <a:pt x="2400" y="253"/>
                  </a:lnTo>
                  <a:lnTo>
                    <a:pt x="2400" y="252"/>
                  </a:lnTo>
                  <a:lnTo>
                    <a:pt x="2398" y="250"/>
                  </a:lnTo>
                  <a:lnTo>
                    <a:pt x="2393" y="247"/>
                  </a:lnTo>
                  <a:lnTo>
                    <a:pt x="2386" y="246"/>
                  </a:lnTo>
                  <a:lnTo>
                    <a:pt x="2380" y="244"/>
                  </a:lnTo>
                  <a:lnTo>
                    <a:pt x="2380" y="244"/>
                  </a:lnTo>
                  <a:lnTo>
                    <a:pt x="2374" y="247"/>
                  </a:lnTo>
                  <a:lnTo>
                    <a:pt x="2370" y="252"/>
                  </a:lnTo>
                  <a:lnTo>
                    <a:pt x="2366" y="256"/>
                  </a:lnTo>
                  <a:lnTo>
                    <a:pt x="2361" y="260"/>
                  </a:lnTo>
                  <a:lnTo>
                    <a:pt x="2361" y="260"/>
                  </a:lnTo>
                  <a:lnTo>
                    <a:pt x="2357" y="262"/>
                  </a:lnTo>
                  <a:lnTo>
                    <a:pt x="2351" y="262"/>
                  </a:lnTo>
                  <a:lnTo>
                    <a:pt x="2339" y="260"/>
                  </a:lnTo>
                  <a:lnTo>
                    <a:pt x="2327" y="257"/>
                  </a:lnTo>
                  <a:lnTo>
                    <a:pt x="2320" y="256"/>
                  </a:lnTo>
                  <a:lnTo>
                    <a:pt x="2320" y="256"/>
                  </a:lnTo>
                  <a:lnTo>
                    <a:pt x="2317" y="254"/>
                  </a:lnTo>
                  <a:lnTo>
                    <a:pt x="2313" y="254"/>
                  </a:lnTo>
                  <a:lnTo>
                    <a:pt x="2297" y="254"/>
                  </a:lnTo>
                  <a:lnTo>
                    <a:pt x="2282" y="256"/>
                  </a:lnTo>
                  <a:lnTo>
                    <a:pt x="2272" y="259"/>
                  </a:lnTo>
                  <a:lnTo>
                    <a:pt x="2272" y="259"/>
                  </a:lnTo>
                  <a:lnTo>
                    <a:pt x="2270" y="262"/>
                  </a:lnTo>
                  <a:lnTo>
                    <a:pt x="2270" y="266"/>
                  </a:lnTo>
                  <a:lnTo>
                    <a:pt x="2270" y="270"/>
                  </a:lnTo>
                  <a:lnTo>
                    <a:pt x="2269" y="273"/>
                  </a:lnTo>
                  <a:lnTo>
                    <a:pt x="2269" y="273"/>
                  </a:lnTo>
                  <a:lnTo>
                    <a:pt x="2268" y="271"/>
                  </a:lnTo>
                  <a:lnTo>
                    <a:pt x="2266" y="267"/>
                  </a:lnTo>
                  <a:lnTo>
                    <a:pt x="2265" y="257"/>
                  </a:lnTo>
                  <a:lnTo>
                    <a:pt x="2265" y="257"/>
                  </a:lnTo>
                  <a:lnTo>
                    <a:pt x="2263" y="256"/>
                  </a:lnTo>
                  <a:lnTo>
                    <a:pt x="2262" y="254"/>
                  </a:lnTo>
                  <a:lnTo>
                    <a:pt x="2252" y="253"/>
                  </a:lnTo>
                  <a:lnTo>
                    <a:pt x="2252" y="253"/>
                  </a:lnTo>
                  <a:lnTo>
                    <a:pt x="2245" y="253"/>
                  </a:lnTo>
                  <a:lnTo>
                    <a:pt x="2243" y="252"/>
                  </a:lnTo>
                  <a:lnTo>
                    <a:pt x="2243" y="250"/>
                  </a:lnTo>
                  <a:lnTo>
                    <a:pt x="2243" y="250"/>
                  </a:lnTo>
                  <a:lnTo>
                    <a:pt x="2245" y="247"/>
                  </a:lnTo>
                  <a:lnTo>
                    <a:pt x="2245" y="244"/>
                  </a:lnTo>
                  <a:lnTo>
                    <a:pt x="2245" y="243"/>
                  </a:lnTo>
                  <a:lnTo>
                    <a:pt x="2246" y="240"/>
                  </a:lnTo>
                  <a:lnTo>
                    <a:pt x="2246" y="240"/>
                  </a:lnTo>
                  <a:lnTo>
                    <a:pt x="2248" y="237"/>
                  </a:lnTo>
                  <a:lnTo>
                    <a:pt x="2248" y="234"/>
                  </a:lnTo>
                  <a:lnTo>
                    <a:pt x="2242" y="229"/>
                  </a:lnTo>
                  <a:lnTo>
                    <a:pt x="2232" y="223"/>
                  </a:lnTo>
                  <a:lnTo>
                    <a:pt x="2221" y="217"/>
                  </a:lnTo>
                  <a:lnTo>
                    <a:pt x="2221" y="217"/>
                  </a:lnTo>
                  <a:lnTo>
                    <a:pt x="2213" y="215"/>
                  </a:lnTo>
                  <a:lnTo>
                    <a:pt x="2206" y="215"/>
                  </a:lnTo>
                  <a:lnTo>
                    <a:pt x="2188" y="213"/>
                  </a:lnTo>
                  <a:lnTo>
                    <a:pt x="2171" y="215"/>
                  </a:lnTo>
                  <a:lnTo>
                    <a:pt x="2159" y="217"/>
                  </a:lnTo>
                  <a:lnTo>
                    <a:pt x="2159" y="217"/>
                  </a:lnTo>
                  <a:lnTo>
                    <a:pt x="2151" y="219"/>
                  </a:lnTo>
                  <a:lnTo>
                    <a:pt x="2141" y="219"/>
                  </a:lnTo>
                  <a:lnTo>
                    <a:pt x="2122" y="219"/>
                  </a:lnTo>
                  <a:lnTo>
                    <a:pt x="2122" y="219"/>
                  </a:lnTo>
                  <a:lnTo>
                    <a:pt x="2118" y="219"/>
                  </a:lnTo>
                  <a:lnTo>
                    <a:pt x="2118" y="217"/>
                  </a:lnTo>
                  <a:lnTo>
                    <a:pt x="2118" y="215"/>
                  </a:lnTo>
                  <a:lnTo>
                    <a:pt x="2118" y="212"/>
                  </a:lnTo>
                  <a:lnTo>
                    <a:pt x="2118" y="212"/>
                  </a:lnTo>
                  <a:lnTo>
                    <a:pt x="2114" y="207"/>
                  </a:lnTo>
                  <a:lnTo>
                    <a:pt x="2108" y="206"/>
                  </a:lnTo>
                  <a:lnTo>
                    <a:pt x="2101" y="205"/>
                  </a:lnTo>
                  <a:lnTo>
                    <a:pt x="2100" y="205"/>
                  </a:lnTo>
                  <a:lnTo>
                    <a:pt x="2098" y="206"/>
                  </a:lnTo>
                  <a:lnTo>
                    <a:pt x="2098" y="206"/>
                  </a:lnTo>
                  <a:lnTo>
                    <a:pt x="2097" y="207"/>
                  </a:lnTo>
                  <a:lnTo>
                    <a:pt x="2094" y="206"/>
                  </a:lnTo>
                  <a:lnTo>
                    <a:pt x="2093" y="205"/>
                  </a:lnTo>
                  <a:lnTo>
                    <a:pt x="2093" y="203"/>
                  </a:lnTo>
                  <a:lnTo>
                    <a:pt x="2093" y="203"/>
                  </a:lnTo>
                  <a:lnTo>
                    <a:pt x="2090" y="200"/>
                  </a:lnTo>
                  <a:lnTo>
                    <a:pt x="2084" y="198"/>
                  </a:lnTo>
                  <a:lnTo>
                    <a:pt x="2077" y="196"/>
                  </a:lnTo>
                  <a:lnTo>
                    <a:pt x="2071" y="196"/>
                  </a:lnTo>
                  <a:lnTo>
                    <a:pt x="2071" y="196"/>
                  </a:lnTo>
                  <a:lnTo>
                    <a:pt x="2068" y="196"/>
                  </a:lnTo>
                  <a:lnTo>
                    <a:pt x="2067" y="195"/>
                  </a:lnTo>
                  <a:lnTo>
                    <a:pt x="2067" y="192"/>
                  </a:lnTo>
                  <a:lnTo>
                    <a:pt x="2070" y="190"/>
                  </a:lnTo>
                  <a:lnTo>
                    <a:pt x="2070" y="190"/>
                  </a:lnTo>
                  <a:lnTo>
                    <a:pt x="2081" y="190"/>
                  </a:lnTo>
                  <a:lnTo>
                    <a:pt x="2083" y="190"/>
                  </a:lnTo>
                  <a:lnTo>
                    <a:pt x="2084" y="189"/>
                  </a:lnTo>
                  <a:lnTo>
                    <a:pt x="2084" y="188"/>
                  </a:lnTo>
                  <a:lnTo>
                    <a:pt x="2083" y="185"/>
                  </a:lnTo>
                  <a:lnTo>
                    <a:pt x="2083" y="185"/>
                  </a:lnTo>
                  <a:lnTo>
                    <a:pt x="2080" y="182"/>
                  </a:lnTo>
                  <a:lnTo>
                    <a:pt x="2074" y="180"/>
                  </a:lnTo>
                  <a:lnTo>
                    <a:pt x="2057" y="178"/>
                  </a:lnTo>
                  <a:lnTo>
                    <a:pt x="2040" y="176"/>
                  </a:lnTo>
                  <a:lnTo>
                    <a:pt x="2031" y="176"/>
                  </a:lnTo>
                  <a:lnTo>
                    <a:pt x="2031" y="176"/>
                  </a:lnTo>
                  <a:lnTo>
                    <a:pt x="2030" y="178"/>
                  </a:lnTo>
                  <a:lnTo>
                    <a:pt x="2029" y="182"/>
                  </a:lnTo>
                  <a:lnTo>
                    <a:pt x="2027" y="186"/>
                  </a:lnTo>
                  <a:lnTo>
                    <a:pt x="2021" y="192"/>
                  </a:lnTo>
                  <a:lnTo>
                    <a:pt x="2021" y="192"/>
                  </a:lnTo>
                  <a:lnTo>
                    <a:pt x="2019" y="195"/>
                  </a:lnTo>
                  <a:lnTo>
                    <a:pt x="2016" y="196"/>
                  </a:lnTo>
                  <a:lnTo>
                    <a:pt x="2011" y="196"/>
                  </a:lnTo>
                  <a:lnTo>
                    <a:pt x="2010" y="196"/>
                  </a:lnTo>
                  <a:lnTo>
                    <a:pt x="2006" y="193"/>
                  </a:lnTo>
                  <a:lnTo>
                    <a:pt x="2004" y="190"/>
                  </a:lnTo>
                  <a:lnTo>
                    <a:pt x="2004" y="190"/>
                  </a:lnTo>
                  <a:lnTo>
                    <a:pt x="2007" y="188"/>
                  </a:lnTo>
                  <a:lnTo>
                    <a:pt x="2011" y="186"/>
                  </a:lnTo>
                  <a:lnTo>
                    <a:pt x="2016" y="185"/>
                  </a:lnTo>
                  <a:lnTo>
                    <a:pt x="2017" y="185"/>
                  </a:lnTo>
                  <a:lnTo>
                    <a:pt x="2017" y="183"/>
                  </a:lnTo>
                  <a:lnTo>
                    <a:pt x="2017" y="183"/>
                  </a:lnTo>
                  <a:lnTo>
                    <a:pt x="2017" y="182"/>
                  </a:lnTo>
                  <a:lnTo>
                    <a:pt x="2014" y="180"/>
                  </a:lnTo>
                  <a:lnTo>
                    <a:pt x="2009" y="179"/>
                  </a:lnTo>
                  <a:lnTo>
                    <a:pt x="2003" y="179"/>
                  </a:lnTo>
                  <a:lnTo>
                    <a:pt x="2000" y="178"/>
                  </a:lnTo>
                  <a:lnTo>
                    <a:pt x="2000" y="178"/>
                  </a:lnTo>
                  <a:lnTo>
                    <a:pt x="1999" y="175"/>
                  </a:lnTo>
                  <a:lnTo>
                    <a:pt x="2002" y="173"/>
                  </a:lnTo>
                  <a:lnTo>
                    <a:pt x="2004" y="172"/>
                  </a:lnTo>
                  <a:lnTo>
                    <a:pt x="2009" y="173"/>
                  </a:lnTo>
                  <a:lnTo>
                    <a:pt x="2009" y="173"/>
                  </a:lnTo>
                  <a:lnTo>
                    <a:pt x="2019" y="175"/>
                  </a:lnTo>
                  <a:lnTo>
                    <a:pt x="2023" y="175"/>
                  </a:lnTo>
                  <a:lnTo>
                    <a:pt x="2024" y="173"/>
                  </a:lnTo>
                  <a:lnTo>
                    <a:pt x="2024" y="173"/>
                  </a:lnTo>
                  <a:lnTo>
                    <a:pt x="2024" y="172"/>
                  </a:lnTo>
                  <a:lnTo>
                    <a:pt x="2020" y="170"/>
                  </a:lnTo>
                  <a:lnTo>
                    <a:pt x="2009" y="168"/>
                  </a:lnTo>
                  <a:lnTo>
                    <a:pt x="2009" y="168"/>
                  </a:lnTo>
                  <a:lnTo>
                    <a:pt x="1987" y="165"/>
                  </a:lnTo>
                  <a:lnTo>
                    <a:pt x="1976" y="162"/>
                  </a:lnTo>
                  <a:lnTo>
                    <a:pt x="1965" y="162"/>
                  </a:lnTo>
                  <a:lnTo>
                    <a:pt x="1965" y="162"/>
                  </a:lnTo>
                  <a:lnTo>
                    <a:pt x="1956" y="162"/>
                  </a:lnTo>
                  <a:lnTo>
                    <a:pt x="1950" y="161"/>
                  </a:lnTo>
                  <a:lnTo>
                    <a:pt x="1945" y="159"/>
                  </a:lnTo>
                  <a:lnTo>
                    <a:pt x="1940" y="158"/>
                  </a:lnTo>
                  <a:lnTo>
                    <a:pt x="1940" y="158"/>
                  </a:lnTo>
                  <a:lnTo>
                    <a:pt x="1936" y="158"/>
                  </a:lnTo>
                  <a:lnTo>
                    <a:pt x="1935" y="159"/>
                  </a:lnTo>
                  <a:lnTo>
                    <a:pt x="1935" y="162"/>
                  </a:lnTo>
                  <a:lnTo>
                    <a:pt x="1938" y="165"/>
                  </a:lnTo>
                  <a:lnTo>
                    <a:pt x="1938" y="165"/>
                  </a:lnTo>
                  <a:lnTo>
                    <a:pt x="1938" y="166"/>
                  </a:lnTo>
                  <a:lnTo>
                    <a:pt x="1938" y="168"/>
                  </a:lnTo>
                  <a:lnTo>
                    <a:pt x="1933" y="169"/>
                  </a:lnTo>
                  <a:lnTo>
                    <a:pt x="1929" y="170"/>
                  </a:lnTo>
                  <a:lnTo>
                    <a:pt x="1923" y="169"/>
                  </a:lnTo>
                  <a:lnTo>
                    <a:pt x="1923" y="169"/>
                  </a:lnTo>
                  <a:lnTo>
                    <a:pt x="1916" y="170"/>
                  </a:lnTo>
                  <a:lnTo>
                    <a:pt x="1910" y="172"/>
                  </a:lnTo>
                  <a:lnTo>
                    <a:pt x="1908" y="176"/>
                  </a:lnTo>
                  <a:lnTo>
                    <a:pt x="1906" y="178"/>
                  </a:lnTo>
                  <a:lnTo>
                    <a:pt x="1908" y="179"/>
                  </a:lnTo>
                  <a:lnTo>
                    <a:pt x="1908" y="179"/>
                  </a:lnTo>
                  <a:lnTo>
                    <a:pt x="1909" y="182"/>
                  </a:lnTo>
                  <a:lnTo>
                    <a:pt x="1912" y="182"/>
                  </a:lnTo>
                  <a:lnTo>
                    <a:pt x="1915" y="180"/>
                  </a:lnTo>
                  <a:lnTo>
                    <a:pt x="1918" y="180"/>
                  </a:lnTo>
                  <a:lnTo>
                    <a:pt x="1920" y="180"/>
                  </a:lnTo>
                  <a:lnTo>
                    <a:pt x="1920" y="180"/>
                  </a:lnTo>
                  <a:lnTo>
                    <a:pt x="1922" y="180"/>
                  </a:lnTo>
                  <a:lnTo>
                    <a:pt x="1920" y="182"/>
                  </a:lnTo>
                  <a:lnTo>
                    <a:pt x="1918" y="183"/>
                  </a:lnTo>
                  <a:lnTo>
                    <a:pt x="1915" y="186"/>
                  </a:lnTo>
                  <a:lnTo>
                    <a:pt x="1915" y="188"/>
                  </a:lnTo>
                  <a:lnTo>
                    <a:pt x="1916" y="189"/>
                  </a:lnTo>
                  <a:lnTo>
                    <a:pt x="1916" y="189"/>
                  </a:lnTo>
                  <a:lnTo>
                    <a:pt x="1919" y="190"/>
                  </a:lnTo>
                  <a:lnTo>
                    <a:pt x="1920" y="193"/>
                  </a:lnTo>
                  <a:lnTo>
                    <a:pt x="1922" y="199"/>
                  </a:lnTo>
                  <a:lnTo>
                    <a:pt x="1922" y="199"/>
                  </a:lnTo>
                  <a:lnTo>
                    <a:pt x="1920" y="202"/>
                  </a:lnTo>
                  <a:lnTo>
                    <a:pt x="1916" y="202"/>
                  </a:lnTo>
                  <a:lnTo>
                    <a:pt x="1912" y="202"/>
                  </a:lnTo>
                  <a:lnTo>
                    <a:pt x="1909" y="199"/>
                  </a:lnTo>
                  <a:lnTo>
                    <a:pt x="1909" y="199"/>
                  </a:lnTo>
                  <a:lnTo>
                    <a:pt x="1905" y="198"/>
                  </a:lnTo>
                  <a:lnTo>
                    <a:pt x="1902" y="198"/>
                  </a:lnTo>
                  <a:lnTo>
                    <a:pt x="1898" y="198"/>
                  </a:lnTo>
                  <a:lnTo>
                    <a:pt x="1893" y="199"/>
                  </a:lnTo>
                  <a:lnTo>
                    <a:pt x="1893" y="199"/>
                  </a:lnTo>
                  <a:lnTo>
                    <a:pt x="1889" y="199"/>
                  </a:lnTo>
                  <a:lnTo>
                    <a:pt x="1886" y="199"/>
                  </a:lnTo>
                  <a:lnTo>
                    <a:pt x="1885" y="200"/>
                  </a:lnTo>
                  <a:lnTo>
                    <a:pt x="1889" y="202"/>
                  </a:lnTo>
                  <a:lnTo>
                    <a:pt x="1889" y="202"/>
                  </a:lnTo>
                  <a:lnTo>
                    <a:pt x="1893" y="203"/>
                  </a:lnTo>
                  <a:lnTo>
                    <a:pt x="1895" y="205"/>
                  </a:lnTo>
                  <a:lnTo>
                    <a:pt x="1893" y="207"/>
                  </a:lnTo>
                  <a:lnTo>
                    <a:pt x="1889" y="209"/>
                  </a:lnTo>
                  <a:lnTo>
                    <a:pt x="1889" y="209"/>
                  </a:lnTo>
                  <a:lnTo>
                    <a:pt x="1886" y="209"/>
                  </a:lnTo>
                  <a:lnTo>
                    <a:pt x="1883" y="207"/>
                  </a:lnTo>
                  <a:lnTo>
                    <a:pt x="1881" y="205"/>
                  </a:lnTo>
                  <a:lnTo>
                    <a:pt x="1879" y="202"/>
                  </a:lnTo>
                  <a:lnTo>
                    <a:pt x="1878" y="200"/>
                  </a:lnTo>
                  <a:lnTo>
                    <a:pt x="1876" y="200"/>
                  </a:lnTo>
                  <a:lnTo>
                    <a:pt x="1876" y="200"/>
                  </a:lnTo>
                  <a:lnTo>
                    <a:pt x="1871" y="200"/>
                  </a:lnTo>
                  <a:lnTo>
                    <a:pt x="1864" y="199"/>
                  </a:lnTo>
                  <a:lnTo>
                    <a:pt x="1856" y="198"/>
                  </a:lnTo>
                  <a:lnTo>
                    <a:pt x="1851" y="196"/>
                  </a:lnTo>
                  <a:lnTo>
                    <a:pt x="1851" y="196"/>
                  </a:lnTo>
                  <a:lnTo>
                    <a:pt x="1846" y="198"/>
                  </a:lnTo>
                  <a:lnTo>
                    <a:pt x="1842" y="199"/>
                  </a:lnTo>
                  <a:lnTo>
                    <a:pt x="1838" y="202"/>
                  </a:lnTo>
                  <a:lnTo>
                    <a:pt x="1832" y="203"/>
                  </a:lnTo>
                  <a:lnTo>
                    <a:pt x="1832" y="203"/>
                  </a:lnTo>
                  <a:lnTo>
                    <a:pt x="1825" y="202"/>
                  </a:lnTo>
                  <a:lnTo>
                    <a:pt x="1818" y="200"/>
                  </a:lnTo>
                  <a:lnTo>
                    <a:pt x="1812" y="198"/>
                  </a:lnTo>
                  <a:lnTo>
                    <a:pt x="1808" y="193"/>
                  </a:lnTo>
                  <a:lnTo>
                    <a:pt x="1808" y="193"/>
                  </a:lnTo>
                  <a:lnTo>
                    <a:pt x="1807" y="190"/>
                  </a:lnTo>
                  <a:lnTo>
                    <a:pt x="1804" y="189"/>
                  </a:lnTo>
                  <a:lnTo>
                    <a:pt x="1802" y="190"/>
                  </a:lnTo>
                  <a:lnTo>
                    <a:pt x="1800" y="193"/>
                  </a:lnTo>
                  <a:lnTo>
                    <a:pt x="1800" y="193"/>
                  </a:lnTo>
                  <a:lnTo>
                    <a:pt x="1797" y="198"/>
                  </a:lnTo>
                  <a:lnTo>
                    <a:pt x="1795" y="203"/>
                  </a:lnTo>
                  <a:lnTo>
                    <a:pt x="1794" y="207"/>
                  </a:lnTo>
                  <a:lnTo>
                    <a:pt x="1791" y="209"/>
                  </a:lnTo>
                  <a:lnTo>
                    <a:pt x="1791" y="209"/>
                  </a:lnTo>
                  <a:lnTo>
                    <a:pt x="1788" y="212"/>
                  </a:lnTo>
                  <a:lnTo>
                    <a:pt x="1785" y="215"/>
                  </a:lnTo>
                  <a:lnTo>
                    <a:pt x="1784" y="219"/>
                  </a:lnTo>
                  <a:lnTo>
                    <a:pt x="1781" y="222"/>
                  </a:lnTo>
                  <a:lnTo>
                    <a:pt x="1781" y="222"/>
                  </a:lnTo>
                  <a:lnTo>
                    <a:pt x="1778" y="222"/>
                  </a:lnTo>
                  <a:lnTo>
                    <a:pt x="1775" y="220"/>
                  </a:lnTo>
                  <a:lnTo>
                    <a:pt x="1774" y="219"/>
                  </a:lnTo>
                  <a:lnTo>
                    <a:pt x="1771" y="219"/>
                  </a:lnTo>
                  <a:lnTo>
                    <a:pt x="1771" y="219"/>
                  </a:lnTo>
                  <a:lnTo>
                    <a:pt x="1768" y="217"/>
                  </a:lnTo>
                  <a:lnTo>
                    <a:pt x="1765" y="216"/>
                  </a:lnTo>
                  <a:lnTo>
                    <a:pt x="1757" y="210"/>
                  </a:lnTo>
                  <a:lnTo>
                    <a:pt x="1750" y="202"/>
                  </a:lnTo>
                  <a:lnTo>
                    <a:pt x="1747" y="198"/>
                  </a:lnTo>
                  <a:lnTo>
                    <a:pt x="1747" y="198"/>
                  </a:lnTo>
                  <a:lnTo>
                    <a:pt x="1744" y="192"/>
                  </a:lnTo>
                  <a:lnTo>
                    <a:pt x="1740" y="188"/>
                  </a:lnTo>
                  <a:lnTo>
                    <a:pt x="1733" y="180"/>
                  </a:lnTo>
                  <a:lnTo>
                    <a:pt x="1733" y="180"/>
                  </a:lnTo>
                  <a:lnTo>
                    <a:pt x="1731" y="179"/>
                  </a:lnTo>
                  <a:lnTo>
                    <a:pt x="1733" y="179"/>
                  </a:lnTo>
                  <a:lnTo>
                    <a:pt x="1736" y="179"/>
                  </a:lnTo>
                  <a:lnTo>
                    <a:pt x="1738" y="180"/>
                  </a:lnTo>
                  <a:lnTo>
                    <a:pt x="1738" y="180"/>
                  </a:lnTo>
                  <a:lnTo>
                    <a:pt x="1741" y="182"/>
                  </a:lnTo>
                  <a:lnTo>
                    <a:pt x="1744" y="183"/>
                  </a:lnTo>
                  <a:lnTo>
                    <a:pt x="1747" y="183"/>
                  </a:lnTo>
                  <a:lnTo>
                    <a:pt x="1750" y="182"/>
                  </a:lnTo>
                  <a:lnTo>
                    <a:pt x="1750" y="182"/>
                  </a:lnTo>
                  <a:lnTo>
                    <a:pt x="1753" y="179"/>
                  </a:lnTo>
                  <a:lnTo>
                    <a:pt x="1753" y="176"/>
                  </a:lnTo>
                  <a:lnTo>
                    <a:pt x="1751" y="172"/>
                  </a:lnTo>
                  <a:lnTo>
                    <a:pt x="1747" y="170"/>
                  </a:lnTo>
                  <a:lnTo>
                    <a:pt x="1747" y="170"/>
                  </a:lnTo>
                  <a:lnTo>
                    <a:pt x="1744" y="170"/>
                  </a:lnTo>
                  <a:lnTo>
                    <a:pt x="1743" y="168"/>
                  </a:lnTo>
                  <a:lnTo>
                    <a:pt x="1744" y="166"/>
                  </a:lnTo>
                  <a:lnTo>
                    <a:pt x="1747" y="165"/>
                  </a:lnTo>
                  <a:lnTo>
                    <a:pt x="1747" y="165"/>
                  </a:lnTo>
                  <a:lnTo>
                    <a:pt x="1747" y="163"/>
                  </a:lnTo>
                  <a:lnTo>
                    <a:pt x="1747" y="163"/>
                  </a:lnTo>
                  <a:lnTo>
                    <a:pt x="1744" y="159"/>
                  </a:lnTo>
                  <a:lnTo>
                    <a:pt x="1743" y="155"/>
                  </a:lnTo>
                  <a:lnTo>
                    <a:pt x="1743" y="155"/>
                  </a:lnTo>
                  <a:lnTo>
                    <a:pt x="1743" y="153"/>
                  </a:lnTo>
                  <a:lnTo>
                    <a:pt x="1743" y="153"/>
                  </a:lnTo>
                  <a:lnTo>
                    <a:pt x="1744" y="152"/>
                  </a:lnTo>
                  <a:lnTo>
                    <a:pt x="1744" y="151"/>
                  </a:lnTo>
                  <a:lnTo>
                    <a:pt x="1743" y="149"/>
                  </a:lnTo>
                  <a:lnTo>
                    <a:pt x="1740" y="148"/>
                  </a:lnTo>
                  <a:lnTo>
                    <a:pt x="1740" y="148"/>
                  </a:lnTo>
                  <a:lnTo>
                    <a:pt x="1736" y="146"/>
                  </a:lnTo>
                  <a:lnTo>
                    <a:pt x="1733" y="145"/>
                  </a:lnTo>
                  <a:lnTo>
                    <a:pt x="1730" y="142"/>
                  </a:lnTo>
                  <a:lnTo>
                    <a:pt x="1728" y="141"/>
                  </a:lnTo>
                  <a:lnTo>
                    <a:pt x="1728" y="141"/>
                  </a:lnTo>
                  <a:lnTo>
                    <a:pt x="1728" y="139"/>
                  </a:lnTo>
                  <a:lnTo>
                    <a:pt x="1726" y="139"/>
                  </a:lnTo>
                  <a:lnTo>
                    <a:pt x="1718" y="138"/>
                  </a:lnTo>
                  <a:lnTo>
                    <a:pt x="1710" y="139"/>
                  </a:lnTo>
                  <a:lnTo>
                    <a:pt x="1708" y="139"/>
                  </a:lnTo>
                  <a:lnTo>
                    <a:pt x="1707" y="141"/>
                  </a:lnTo>
                  <a:lnTo>
                    <a:pt x="1707" y="141"/>
                  </a:lnTo>
                  <a:lnTo>
                    <a:pt x="1707" y="142"/>
                  </a:lnTo>
                  <a:lnTo>
                    <a:pt x="1704" y="143"/>
                  </a:lnTo>
                  <a:lnTo>
                    <a:pt x="1703" y="142"/>
                  </a:lnTo>
                  <a:lnTo>
                    <a:pt x="1701" y="141"/>
                  </a:lnTo>
                  <a:lnTo>
                    <a:pt x="1701" y="141"/>
                  </a:lnTo>
                  <a:lnTo>
                    <a:pt x="1701" y="139"/>
                  </a:lnTo>
                  <a:lnTo>
                    <a:pt x="1701" y="138"/>
                  </a:lnTo>
                  <a:lnTo>
                    <a:pt x="1697" y="138"/>
                  </a:lnTo>
                  <a:lnTo>
                    <a:pt x="1683" y="135"/>
                  </a:lnTo>
                  <a:lnTo>
                    <a:pt x="1683" y="135"/>
                  </a:lnTo>
                  <a:lnTo>
                    <a:pt x="1677" y="132"/>
                  </a:lnTo>
                  <a:lnTo>
                    <a:pt x="1674" y="129"/>
                  </a:lnTo>
                  <a:lnTo>
                    <a:pt x="1671" y="126"/>
                  </a:lnTo>
                  <a:lnTo>
                    <a:pt x="1669" y="125"/>
                  </a:lnTo>
                  <a:lnTo>
                    <a:pt x="1669" y="125"/>
                  </a:lnTo>
                  <a:lnTo>
                    <a:pt x="1669" y="125"/>
                  </a:lnTo>
                  <a:lnTo>
                    <a:pt x="1667" y="126"/>
                  </a:lnTo>
                  <a:lnTo>
                    <a:pt x="1666" y="129"/>
                  </a:lnTo>
                  <a:lnTo>
                    <a:pt x="1664" y="132"/>
                  </a:lnTo>
                  <a:lnTo>
                    <a:pt x="1663" y="132"/>
                  </a:lnTo>
                  <a:lnTo>
                    <a:pt x="1662" y="132"/>
                  </a:lnTo>
                  <a:lnTo>
                    <a:pt x="1662" y="132"/>
                  </a:lnTo>
                  <a:lnTo>
                    <a:pt x="1657" y="132"/>
                  </a:lnTo>
                  <a:lnTo>
                    <a:pt x="1654" y="133"/>
                  </a:lnTo>
                  <a:lnTo>
                    <a:pt x="1653" y="136"/>
                  </a:lnTo>
                  <a:lnTo>
                    <a:pt x="1653" y="141"/>
                  </a:lnTo>
                  <a:lnTo>
                    <a:pt x="1653" y="141"/>
                  </a:lnTo>
                  <a:lnTo>
                    <a:pt x="1654" y="145"/>
                  </a:lnTo>
                  <a:lnTo>
                    <a:pt x="1654" y="146"/>
                  </a:lnTo>
                  <a:lnTo>
                    <a:pt x="1653" y="152"/>
                  </a:lnTo>
                  <a:lnTo>
                    <a:pt x="1653" y="152"/>
                  </a:lnTo>
                  <a:lnTo>
                    <a:pt x="1653" y="155"/>
                  </a:lnTo>
                  <a:lnTo>
                    <a:pt x="1650" y="156"/>
                  </a:lnTo>
                  <a:lnTo>
                    <a:pt x="1644" y="153"/>
                  </a:lnTo>
                  <a:lnTo>
                    <a:pt x="1644" y="153"/>
                  </a:lnTo>
                  <a:lnTo>
                    <a:pt x="1640" y="153"/>
                  </a:lnTo>
                  <a:lnTo>
                    <a:pt x="1637" y="155"/>
                  </a:lnTo>
                  <a:lnTo>
                    <a:pt x="1632" y="156"/>
                  </a:lnTo>
                  <a:lnTo>
                    <a:pt x="1625" y="155"/>
                  </a:lnTo>
                  <a:lnTo>
                    <a:pt x="1625" y="155"/>
                  </a:lnTo>
                  <a:lnTo>
                    <a:pt x="1616" y="153"/>
                  </a:lnTo>
                  <a:lnTo>
                    <a:pt x="1609" y="153"/>
                  </a:lnTo>
                  <a:lnTo>
                    <a:pt x="1605" y="153"/>
                  </a:lnTo>
                  <a:lnTo>
                    <a:pt x="1603" y="151"/>
                  </a:lnTo>
                  <a:lnTo>
                    <a:pt x="1603" y="151"/>
                  </a:lnTo>
                  <a:lnTo>
                    <a:pt x="1600" y="149"/>
                  </a:lnTo>
                  <a:lnTo>
                    <a:pt x="1599" y="148"/>
                  </a:lnTo>
                  <a:lnTo>
                    <a:pt x="1598" y="148"/>
                  </a:lnTo>
                  <a:lnTo>
                    <a:pt x="1596" y="151"/>
                  </a:lnTo>
                  <a:lnTo>
                    <a:pt x="1596" y="151"/>
                  </a:lnTo>
                  <a:lnTo>
                    <a:pt x="1595" y="151"/>
                  </a:lnTo>
                  <a:lnTo>
                    <a:pt x="1592" y="152"/>
                  </a:lnTo>
                  <a:lnTo>
                    <a:pt x="1585" y="152"/>
                  </a:lnTo>
                  <a:lnTo>
                    <a:pt x="1578" y="151"/>
                  </a:lnTo>
                  <a:lnTo>
                    <a:pt x="1575" y="149"/>
                  </a:lnTo>
                  <a:lnTo>
                    <a:pt x="1573" y="146"/>
                  </a:lnTo>
                  <a:lnTo>
                    <a:pt x="1573" y="146"/>
                  </a:lnTo>
                  <a:lnTo>
                    <a:pt x="1573" y="143"/>
                  </a:lnTo>
                  <a:lnTo>
                    <a:pt x="1575" y="142"/>
                  </a:lnTo>
                  <a:lnTo>
                    <a:pt x="1580" y="139"/>
                  </a:lnTo>
                  <a:lnTo>
                    <a:pt x="1580" y="139"/>
                  </a:lnTo>
                  <a:lnTo>
                    <a:pt x="1580" y="138"/>
                  </a:lnTo>
                  <a:lnTo>
                    <a:pt x="1578" y="138"/>
                  </a:lnTo>
                  <a:lnTo>
                    <a:pt x="1573" y="136"/>
                  </a:lnTo>
                  <a:lnTo>
                    <a:pt x="1566" y="136"/>
                  </a:lnTo>
                  <a:lnTo>
                    <a:pt x="1566" y="136"/>
                  </a:lnTo>
                  <a:lnTo>
                    <a:pt x="1558" y="136"/>
                  </a:lnTo>
                  <a:lnTo>
                    <a:pt x="1551" y="133"/>
                  </a:lnTo>
                  <a:lnTo>
                    <a:pt x="1543" y="132"/>
                  </a:lnTo>
                  <a:lnTo>
                    <a:pt x="1536" y="132"/>
                  </a:lnTo>
                  <a:lnTo>
                    <a:pt x="1536" y="132"/>
                  </a:lnTo>
                  <a:lnTo>
                    <a:pt x="1512" y="135"/>
                  </a:lnTo>
                  <a:lnTo>
                    <a:pt x="1495" y="138"/>
                  </a:lnTo>
                  <a:lnTo>
                    <a:pt x="1495" y="138"/>
                  </a:lnTo>
                  <a:lnTo>
                    <a:pt x="1495" y="138"/>
                  </a:lnTo>
                  <a:lnTo>
                    <a:pt x="1495" y="139"/>
                  </a:lnTo>
                  <a:lnTo>
                    <a:pt x="1495" y="142"/>
                  </a:lnTo>
                  <a:lnTo>
                    <a:pt x="1495" y="145"/>
                  </a:lnTo>
                  <a:lnTo>
                    <a:pt x="1495" y="145"/>
                  </a:lnTo>
                  <a:lnTo>
                    <a:pt x="1494" y="146"/>
                  </a:lnTo>
                  <a:lnTo>
                    <a:pt x="1494" y="146"/>
                  </a:lnTo>
                  <a:lnTo>
                    <a:pt x="1492" y="145"/>
                  </a:lnTo>
                  <a:lnTo>
                    <a:pt x="1491" y="145"/>
                  </a:lnTo>
                  <a:lnTo>
                    <a:pt x="1491" y="141"/>
                  </a:lnTo>
                  <a:lnTo>
                    <a:pt x="1491" y="135"/>
                  </a:lnTo>
                  <a:lnTo>
                    <a:pt x="1491" y="131"/>
                  </a:lnTo>
                  <a:lnTo>
                    <a:pt x="1491" y="131"/>
                  </a:lnTo>
                  <a:lnTo>
                    <a:pt x="1489" y="126"/>
                  </a:lnTo>
                  <a:lnTo>
                    <a:pt x="1487" y="125"/>
                  </a:lnTo>
                  <a:lnTo>
                    <a:pt x="1484" y="126"/>
                  </a:lnTo>
                  <a:lnTo>
                    <a:pt x="1482" y="128"/>
                  </a:lnTo>
                  <a:lnTo>
                    <a:pt x="1482" y="128"/>
                  </a:lnTo>
                  <a:lnTo>
                    <a:pt x="1482" y="129"/>
                  </a:lnTo>
                  <a:lnTo>
                    <a:pt x="1481" y="131"/>
                  </a:lnTo>
                  <a:lnTo>
                    <a:pt x="1477" y="132"/>
                  </a:lnTo>
                  <a:lnTo>
                    <a:pt x="1471" y="132"/>
                  </a:lnTo>
                  <a:lnTo>
                    <a:pt x="1467" y="131"/>
                  </a:lnTo>
                  <a:lnTo>
                    <a:pt x="1467" y="131"/>
                  </a:lnTo>
                  <a:lnTo>
                    <a:pt x="1460" y="125"/>
                  </a:lnTo>
                  <a:lnTo>
                    <a:pt x="1454" y="124"/>
                  </a:lnTo>
                  <a:lnTo>
                    <a:pt x="1448" y="121"/>
                  </a:lnTo>
                  <a:lnTo>
                    <a:pt x="1448" y="121"/>
                  </a:lnTo>
                  <a:lnTo>
                    <a:pt x="1444" y="121"/>
                  </a:lnTo>
                  <a:lnTo>
                    <a:pt x="1441" y="121"/>
                  </a:lnTo>
                  <a:lnTo>
                    <a:pt x="1434" y="125"/>
                  </a:lnTo>
                  <a:lnTo>
                    <a:pt x="1430" y="128"/>
                  </a:lnTo>
                  <a:lnTo>
                    <a:pt x="1430" y="131"/>
                  </a:lnTo>
                  <a:lnTo>
                    <a:pt x="1430" y="132"/>
                  </a:lnTo>
                  <a:lnTo>
                    <a:pt x="1430" y="132"/>
                  </a:lnTo>
                  <a:lnTo>
                    <a:pt x="1433" y="133"/>
                  </a:lnTo>
                  <a:lnTo>
                    <a:pt x="1435" y="133"/>
                  </a:lnTo>
                  <a:lnTo>
                    <a:pt x="1438" y="133"/>
                  </a:lnTo>
                  <a:lnTo>
                    <a:pt x="1440" y="133"/>
                  </a:lnTo>
                  <a:lnTo>
                    <a:pt x="1440" y="133"/>
                  </a:lnTo>
                  <a:lnTo>
                    <a:pt x="1438" y="135"/>
                  </a:lnTo>
                  <a:lnTo>
                    <a:pt x="1437" y="136"/>
                  </a:lnTo>
                  <a:lnTo>
                    <a:pt x="1430" y="138"/>
                  </a:lnTo>
                  <a:lnTo>
                    <a:pt x="1423" y="138"/>
                  </a:lnTo>
                  <a:lnTo>
                    <a:pt x="1421" y="139"/>
                  </a:lnTo>
                  <a:lnTo>
                    <a:pt x="1420" y="139"/>
                  </a:lnTo>
                  <a:lnTo>
                    <a:pt x="1420" y="139"/>
                  </a:lnTo>
                  <a:lnTo>
                    <a:pt x="1418" y="141"/>
                  </a:lnTo>
                  <a:lnTo>
                    <a:pt x="1417" y="142"/>
                  </a:lnTo>
                  <a:lnTo>
                    <a:pt x="1410" y="145"/>
                  </a:lnTo>
                  <a:lnTo>
                    <a:pt x="1396" y="148"/>
                  </a:lnTo>
                  <a:lnTo>
                    <a:pt x="1396" y="148"/>
                  </a:lnTo>
                  <a:lnTo>
                    <a:pt x="1378" y="151"/>
                  </a:lnTo>
                  <a:lnTo>
                    <a:pt x="1374" y="153"/>
                  </a:lnTo>
                  <a:lnTo>
                    <a:pt x="1368" y="156"/>
                  </a:lnTo>
                  <a:lnTo>
                    <a:pt x="1368" y="156"/>
                  </a:lnTo>
                  <a:lnTo>
                    <a:pt x="1366" y="158"/>
                  </a:lnTo>
                  <a:lnTo>
                    <a:pt x="1366" y="155"/>
                  </a:lnTo>
                  <a:lnTo>
                    <a:pt x="1368" y="151"/>
                  </a:lnTo>
                  <a:lnTo>
                    <a:pt x="1373" y="145"/>
                  </a:lnTo>
                  <a:lnTo>
                    <a:pt x="1373" y="145"/>
                  </a:lnTo>
                  <a:lnTo>
                    <a:pt x="1377" y="142"/>
                  </a:lnTo>
                  <a:lnTo>
                    <a:pt x="1381" y="141"/>
                  </a:lnTo>
                  <a:lnTo>
                    <a:pt x="1386" y="139"/>
                  </a:lnTo>
                  <a:lnTo>
                    <a:pt x="1388" y="138"/>
                  </a:lnTo>
                  <a:lnTo>
                    <a:pt x="1388" y="138"/>
                  </a:lnTo>
                  <a:lnTo>
                    <a:pt x="1391" y="135"/>
                  </a:lnTo>
                  <a:lnTo>
                    <a:pt x="1394" y="133"/>
                  </a:lnTo>
                  <a:lnTo>
                    <a:pt x="1405" y="132"/>
                  </a:lnTo>
                  <a:lnTo>
                    <a:pt x="1405" y="132"/>
                  </a:lnTo>
                  <a:lnTo>
                    <a:pt x="1411" y="131"/>
                  </a:lnTo>
                  <a:lnTo>
                    <a:pt x="1414" y="128"/>
                  </a:lnTo>
                  <a:lnTo>
                    <a:pt x="1415" y="125"/>
                  </a:lnTo>
                  <a:lnTo>
                    <a:pt x="1418" y="124"/>
                  </a:lnTo>
                  <a:lnTo>
                    <a:pt x="1418" y="124"/>
                  </a:lnTo>
                  <a:lnTo>
                    <a:pt x="1427" y="119"/>
                  </a:lnTo>
                  <a:lnTo>
                    <a:pt x="1433" y="116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40" y="109"/>
                  </a:lnTo>
                  <a:lnTo>
                    <a:pt x="1448" y="106"/>
                  </a:lnTo>
                  <a:lnTo>
                    <a:pt x="1457" y="104"/>
                  </a:lnTo>
                  <a:lnTo>
                    <a:pt x="1462" y="102"/>
                  </a:lnTo>
                  <a:lnTo>
                    <a:pt x="1462" y="102"/>
                  </a:lnTo>
                  <a:lnTo>
                    <a:pt x="1465" y="101"/>
                  </a:lnTo>
                  <a:lnTo>
                    <a:pt x="1467" y="98"/>
                  </a:lnTo>
                  <a:lnTo>
                    <a:pt x="1468" y="95"/>
                  </a:lnTo>
                  <a:lnTo>
                    <a:pt x="1469" y="94"/>
                  </a:lnTo>
                  <a:lnTo>
                    <a:pt x="1469" y="94"/>
                  </a:lnTo>
                  <a:lnTo>
                    <a:pt x="1479" y="91"/>
                  </a:lnTo>
                  <a:lnTo>
                    <a:pt x="1489" y="87"/>
                  </a:lnTo>
                  <a:lnTo>
                    <a:pt x="1489" y="87"/>
                  </a:lnTo>
                  <a:lnTo>
                    <a:pt x="1492" y="84"/>
                  </a:lnTo>
                  <a:lnTo>
                    <a:pt x="1495" y="81"/>
                  </a:lnTo>
                  <a:lnTo>
                    <a:pt x="1497" y="77"/>
                  </a:lnTo>
                  <a:lnTo>
                    <a:pt x="1497" y="77"/>
                  </a:lnTo>
                  <a:lnTo>
                    <a:pt x="1497" y="75"/>
                  </a:lnTo>
                  <a:lnTo>
                    <a:pt x="1494" y="74"/>
                  </a:lnTo>
                  <a:lnTo>
                    <a:pt x="1491" y="72"/>
                  </a:lnTo>
                  <a:lnTo>
                    <a:pt x="1489" y="71"/>
                  </a:lnTo>
                  <a:lnTo>
                    <a:pt x="1489" y="71"/>
                  </a:lnTo>
                  <a:lnTo>
                    <a:pt x="1489" y="69"/>
                  </a:lnTo>
                  <a:lnTo>
                    <a:pt x="1492" y="69"/>
                  </a:lnTo>
                  <a:lnTo>
                    <a:pt x="1498" y="68"/>
                  </a:lnTo>
                  <a:lnTo>
                    <a:pt x="1498" y="68"/>
                  </a:lnTo>
                  <a:lnTo>
                    <a:pt x="1499" y="65"/>
                  </a:lnTo>
                  <a:lnTo>
                    <a:pt x="1499" y="64"/>
                  </a:lnTo>
                  <a:lnTo>
                    <a:pt x="1497" y="61"/>
                  </a:lnTo>
                  <a:lnTo>
                    <a:pt x="1494" y="61"/>
                  </a:lnTo>
                  <a:lnTo>
                    <a:pt x="1494" y="61"/>
                  </a:lnTo>
                  <a:lnTo>
                    <a:pt x="1492" y="61"/>
                  </a:lnTo>
                  <a:lnTo>
                    <a:pt x="1492" y="58"/>
                  </a:lnTo>
                  <a:lnTo>
                    <a:pt x="1494" y="55"/>
                  </a:lnTo>
                  <a:lnTo>
                    <a:pt x="1492" y="52"/>
                  </a:lnTo>
                  <a:lnTo>
                    <a:pt x="1492" y="52"/>
                  </a:lnTo>
                  <a:lnTo>
                    <a:pt x="1491" y="51"/>
                  </a:lnTo>
                  <a:lnTo>
                    <a:pt x="1489" y="51"/>
                  </a:lnTo>
                  <a:lnTo>
                    <a:pt x="1485" y="52"/>
                  </a:lnTo>
                  <a:lnTo>
                    <a:pt x="1482" y="52"/>
                  </a:lnTo>
                  <a:lnTo>
                    <a:pt x="1482" y="52"/>
                  </a:lnTo>
                  <a:lnTo>
                    <a:pt x="1482" y="51"/>
                  </a:lnTo>
                  <a:lnTo>
                    <a:pt x="1482" y="51"/>
                  </a:lnTo>
                  <a:lnTo>
                    <a:pt x="1481" y="44"/>
                  </a:lnTo>
                  <a:lnTo>
                    <a:pt x="1481" y="41"/>
                  </a:lnTo>
                  <a:lnTo>
                    <a:pt x="1478" y="38"/>
                  </a:lnTo>
                  <a:lnTo>
                    <a:pt x="1478" y="38"/>
                  </a:lnTo>
                  <a:lnTo>
                    <a:pt x="1477" y="37"/>
                  </a:lnTo>
                  <a:lnTo>
                    <a:pt x="1472" y="38"/>
                  </a:lnTo>
                  <a:lnTo>
                    <a:pt x="1469" y="40"/>
                  </a:lnTo>
                  <a:lnTo>
                    <a:pt x="1467" y="40"/>
                  </a:lnTo>
                  <a:lnTo>
                    <a:pt x="1465" y="38"/>
                  </a:lnTo>
                  <a:lnTo>
                    <a:pt x="1465" y="38"/>
                  </a:lnTo>
                  <a:lnTo>
                    <a:pt x="1458" y="35"/>
                  </a:lnTo>
                  <a:lnTo>
                    <a:pt x="1451" y="32"/>
                  </a:lnTo>
                  <a:lnTo>
                    <a:pt x="1444" y="32"/>
                  </a:lnTo>
                  <a:lnTo>
                    <a:pt x="1441" y="32"/>
                  </a:lnTo>
                  <a:lnTo>
                    <a:pt x="1441" y="32"/>
                  </a:lnTo>
                  <a:lnTo>
                    <a:pt x="1440" y="34"/>
                  </a:lnTo>
                  <a:lnTo>
                    <a:pt x="1437" y="32"/>
                  </a:lnTo>
                  <a:lnTo>
                    <a:pt x="1434" y="31"/>
                  </a:lnTo>
                  <a:lnTo>
                    <a:pt x="1431" y="32"/>
                  </a:lnTo>
                  <a:lnTo>
                    <a:pt x="1431" y="32"/>
                  </a:lnTo>
                  <a:lnTo>
                    <a:pt x="1428" y="32"/>
                  </a:lnTo>
                  <a:lnTo>
                    <a:pt x="1423" y="34"/>
                  </a:lnTo>
                  <a:lnTo>
                    <a:pt x="1411" y="32"/>
                  </a:lnTo>
                  <a:lnTo>
                    <a:pt x="1411" y="32"/>
                  </a:lnTo>
                  <a:lnTo>
                    <a:pt x="1408" y="32"/>
                  </a:lnTo>
                  <a:lnTo>
                    <a:pt x="1405" y="34"/>
                  </a:lnTo>
                  <a:lnTo>
                    <a:pt x="1403" y="35"/>
                  </a:lnTo>
                  <a:lnTo>
                    <a:pt x="1401" y="38"/>
                  </a:lnTo>
                  <a:lnTo>
                    <a:pt x="1401" y="38"/>
                  </a:lnTo>
                  <a:lnTo>
                    <a:pt x="1400" y="40"/>
                  </a:lnTo>
                  <a:lnTo>
                    <a:pt x="1398" y="41"/>
                  </a:lnTo>
                  <a:lnTo>
                    <a:pt x="1393" y="41"/>
                  </a:lnTo>
                  <a:lnTo>
                    <a:pt x="1381" y="40"/>
                  </a:lnTo>
                  <a:lnTo>
                    <a:pt x="1381" y="40"/>
                  </a:lnTo>
                  <a:lnTo>
                    <a:pt x="1381" y="40"/>
                  </a:lnTo>
                  <a:lnTo>
                    <a:pt x="1381" y="38"/>
                  </a:lnTo>
                  <a:lnTo>
                    <a:pt x="1386" y="34"/>
                  </a:lnTo>
                  <a:lnTo>
                    <a:pt x="1390" y="28"/>
                  </a:lnTo>
                  <a:lnTo>
                    <a:pt x="1393" y="25"/>
                  </a:lnTo>
                  <a:lnTo>
                    <a:pt x="1393" y="25"/>
                  </a:lnTo>
                  <a:lnTo>
                    <a:pt x="1388" y="24"/>
                  </a:lnTo>
                  <a:lnTo>
                    <a:pt x="1380" y="24"/>
                  </a:lnTo>
                  <a:lnTo>
                    <a:pt x="1371" y="24"/>
                  </a:lnTo>
                  <a:lnTo>
                    <a:pt x="1367" y="24"/>
                  </a:lnTo>
                  <a:lnTo>
                    <a:pt x="1367" y="24"/>
                  </a:lnTo>
                  <a:lnTo>
                    <a:pt x="1364" y="23"/>
                  </a:lnTo>
                  <a:lnTo>
                    <a:pt x="1359" y="21"/>
                  </a:lnTo>
                  <a:lnTo>
                    <a:pt x="1347" y="21"/>
                  </a:lnTo>
                  <a:lnTo>
                    <a:pt x="1347" y="21"/>
                  </a:lnTo>
                  <a:lnTo>
                    <a:pt x="1346" y="20"/>
                  </a:lnTo>
                  <a:lnTo>
                    <a:pt x="1346" y="20"/>
                  </a:lnTo>
                  <a:lnTo>
                    <a:pt x="1353" y="18"/>
                  </a:lnTo>
                  <a:lnTo>
                    <a:pt x="1353" y="18"/>
                  </a:lnTo>
                  <a:lnTo>
                    <a:pt x="1356" y="18"/>
                  </a:lnTo>
                  <a:lnTo>
                    <a:pt x="1360" y="15"/>
                  </a:lnTo>
                  <a:lnTo>
                    <a:pt x="1367" y="13"/>
                  </a:lnTo>
                  <a:lnTo>
                    <a:pt x="1367" y="13"/>
                  </a:lnTo>
                  <a:lnTo>
                    <a:pt x="1370" y="13"/>
                  </a:lnTo>
                  <a:lnTo>
                    <a:pt x="1371" y="11"/>
                  </a:lnTo>
                  <a:lnTo>
                    <a:pt x="1368" y="7"/>
                  </a:lnTo>
                  <a:lnTo>
                    <a:pt x="1368" y="7"/>
                  </a:lnTo>
                  <a:lnTo>
                    <a:pt x="1367" y="5"/>
                  </a:lnTo>
                  <a:lnTo>
                    <a:pt x="1363" y="4"/>
                  </a:lnTo>
                  <a:lnTo>
                    <a:pt x="1356" y="4"/>
                  </a:lnTo>
                  <a:lnTo>
                    <a:pt x="1356" y="4"/>
                  </a:lnTo>
                  <a:lnTo>
                    <a:pt x="1347" y="1"/>
                  </a:lnTo>
                  <a:lnTo>
                    <a:pt x="1339" y="0"/>
                  </a:lnTo>
                  <a:lnTo>
                    <a:pt x="1339" y="0"/>
                  </a:lnTo>
                  <a:lnTo>
                    <a:pt x="1330" y="1"/>
                  </a:lnTo>
                  <a:lnTo>
                    <a:pt x="1317" y="4"/>
                  </a:lnTo>
                  <a:lnTo>
                    <a:pt x="1317" y="4"/>
                  </a:lnTo>
                  <a:lnTo>
                    <a:pt x="1310" y="7"/>
                  </a:lnTo>
                  <a:lnTo>
                    <a:pt x="1306" y="10"/>
                  </a:lnTo>
                  <a:lnTo>
                    <a:pt x="1303" y="14"/>
                  </a:lnTo>
                  <a:lnTo>
                    <a:pt x="1300" y="17"/>
                  </a:lnTo>
                  <a:lnTo>
                    <a:pt x="1300" y="17"/>
                  </a:lnTo>
                  <a:lnTo>
                    <a:pt x="1295" y="20"/>
                  </a:lnTo>
                  <a:lnTo>
                    <a:pt x="1290" y="24"/>
                  </a:lnTo>
                  <a:lnTo>
                    <a:pt x="1287" y="28"/>
                  </a:lnTo>
                  <a:lnTo>
                    <a:pt x="1287" y="30"/>
                  </a:lnTo>
                  <a:lnTo>
                    <a:pt x="1289" y="31"/>
                  </a:lnTo>
                  <a:lnTo>
                    <a:pt x="1289" y="31"/>
                  </a:lnTo>
                  <a:lnTo>
                    <a:pt x="1292" y="32"/>
                  </a:lnTo>
                  <a:lnTo>
                    <a:pt x="1292" y="34"/>
                  </a:lnTo>
                  <a:lnTo>
                    <a:pt x="1292" y="38"/>
                  </a:lnTo>
                  <a:lnTo>
                    <a:pt x="1292" y="38"/>
                  </a:lnTo>
                  <a:lnTo>
                    <a:pt x="1292" y="40"/>
                  </a:lnTo>
                  <a:lnTo>
                    <a:pt x="1290" y="41"/>
                  </a:lnTo>
                  <a:lnTo>
                    <a:pt x="1283" y="41"/>
                  </a:lnTo>
                  <a:lnTo>
                    <a:pt x="1283" y="41"/>
                  </a:lnTo>
                  <a:lnTo>
                    <a:pt x="1269" y="41"/>
                  </a:lnTo>
                  <a:lnTo>
                    <a:pt x="1262" y="41"/>
                  </a:lnTo>
                  <a:lnTo>
                    <a:pt x="1259" y="42"/>
                  </a:lnTo>
                  <a:lnTo>
                    <a:pt x="1259" y="44"/>
                  </a:lnTo>
                  <a:lnTo>
                    <a:pt x="1259" y="44"/>
                  </a:lnTo>
                  <a:lnTo>
                    <a:pt x="1260" y="47"/>
                  </a:lnTo>
                  <a:lnTo>
                    <a:pt x="1265" y="48"/>
                  </a:lnTo>
                  <a:lnTo>
                    <a:pt x="1267" y="51"/>
                  </a:lnTo>
                  <a:lnTo>
                    <a:pt x="1269" y="52"/>
                  </a:lnTo>
                  <a:lnTo>
                    <a:pt x="1269" y="52"/>
                  </a:lnTo>
                  <a:lnTo>
                    <a:pt x="1267" y="52"/>
                  </a:lnTo>
                  <a:lnTo>
                    <a:pt x="1265" y="52"/>
                  </a:lnTo>
                  <a:lnTo>
                    <a:pt x="1258" y="50"/>
                  </a:lnTo>
                  <a:lnTo>
                    <a:pt x="1258" y="50"/>
                  </a:lnTo>
                  <a:lnTo>
                    <a:pt x="1253" y="48"/>
                  </a:lnTo>
                  <a:lnTo>
                    <a:pt x="1249" y="50"/>
                  </a:lnTo>
                  <a:lnTo>
                    <a:pt x="1245" y="51"/>
                  </a:lnTo>
                  <a:lnTo>
                    <a:pt x="1243" y="52"/>
                  </a:lnTo>
                  <a:lnTo>
                    <a:pt x="1243" y="52"/>
                  </a:lnTo>
                  <a:lnTo>
                    <a:pt x="1240" y="55"/>
                  </a:lnTo>
                  <a:lnTo>
                    <a:pt x="1238" y="55"/>
                  </a:lnTo>
                  <a:lnTo>
                    <a:pt x="1232" y="55"/>
                  </a:lnTo>
                  <a:lnTo>
                    <a:pt x="1232" y="55"/>
                  </a:lnTo>
                  <a:lnTo>
                    <a:pt x="1230" y="55"/>
                  </a:lnTo>
                  <a:lnTo>
                    <a:pt x="1228" y="55"/>
                  </a:lnTo>
                  <a:lnTo>
                    <a:pt x="1225" y="55"/>
                  </a:lnTo>
                  <a:lnTo>
                    <a:pt x="1222" y="55"/>
                  </a:lnTo>
                  <a:lnTo>
                    <a:pt x="1222" y="55"/>
                  </a:lnTo>
                  <a:lnTo>
                    <a:pt x="1222" y="55"/>
                  </a:lnTo>
                  <a:lnTo>
                    <a:pt x="1222" y="54"/>
                  </a:lnTo>
                  <a:lnTo>
                    <a:pt x="1223" y="51"/>
                  </a:lnTo>
                  <a:lnTo>
                    <a:pt x="1226" y="50"/>
                  </a:lnTo>
                  <a:lnTo>
                    <a:pt x="1226" y="48"/>
                  </a:lnTo>
                  <a:lnTo>
                    <a:pt x="1226" y="47"/>
                  </a:lnTo>
                  <a:lnTo>
                    <a:pt x="1226" y="47"/>
                  </a:lnTo>
                  <a:lnTo>
                    <a:pt x="1223" y="45"/>
                  </a:lnTo>
                  <a:lnTo>
                    <a:pt x="1218" y="47"/>
                  </a:lnTo>
                  <a:lnTo>
                    <a:pt x="1213" y="48"/>
                  </a:lnTo>
                  <a:lnTo>
                    <a:pt x="1212" y="51"/>
                  </a:lnTo>
                  <a:lnTo>
                    <a:pt x="1212" y="51"/>
                  </a:lnTo>
                  <a:lnTo>
                    <a:pt x="1211" y="52"/>
                  </a:lnTo>
                  <a:lnTo>
                    <a:pt x="1209" y="52"/>
                  </a:lnTo>
                  <a:lnTo>
                    <a:pt x="1206" y="51"/>
                  </a:lnTo>
                  <a:lnTo>
                    <a:pt x="1203" y="50"/>
                  </a:lnTo>
                  <a:lnTo>
                    <a:pt x="1201" y="50"/>
                  </a:lnTo>
                  <a:lnTo>
                    <a:pt x="1201" y="50"/>
                  </a:lnTo>
                  <a:lnTo>
                    <a:pt x="1191" y="54"/>
                  </a:lnTo>
                  <a:lnTo>
                    <a:pt x="1191" y="54"/>
                  </a:lnTo>
                  <a:lnTo>
                    <a:pt x="1186" y="55"/>
                  </a:lnTo>
                  <a:lnTo>
                    <a:pt x="1181" y="54"/>
                  </a:lnTo>
                  <a:lnTo>
                    <a:pt x="1178" y="54"/>
                  </a:lnTo>
                  <a:lnTo>
                    <a:pt x="1175" y="55"/>
                  </a:lnTo>
                  <a:lnTo>
                    <a:pt x="1175" y="55"/>
                  </a:lnTo>
                  <a:lnTo>
                    <a:pt x="1175" y="57"/>
                  </a:lnTo>
                  <a:lnTo>
                    <a:pt x="1175" y="58"/>
                  </a:lnTo>
                  <a:lnTo>
                    <a:pt x="1179" y="60"/>
                  </a:lnTo>
                  <a:lnTo>
                    <a:pt x="1182" y="61"/>
                  </a:lnTo>
                  <a:lnTo>
                    <a:pt x="1185" y="62"/>
                  </a:lnTo>
                  <a:lnTo>
                    <a:pt x="1185" y="62"/>
                  </a:lnTo>
                  <a:lnTo>
                    <a:pt x="1181" y="64"/>
                  </a:lnTo>
                  <a:lnTo>
                    <a:pt x="1172" y="64"/>
                  </a:lnTo>
                  <a:lnTo>
                    <a:pt x="1162" y="65"/>
                  </a:lnTo>
                  <a:lnTo>
                    <a:pt x="1158" y="67"/>
                  </a:lnTo>
                  <a:lnTo>
                    <a:pt x="1158" y="67"/>
                  </a:lnTo>
                  <a:lnTo>
                    <a:pt x="1157" y="68"/>
                  </a:lnTo>
                  <a:lnTo>
                    <a:pt x="1152" y="68"/>
                  </a:lnTo>
                  <a:lnTo>
                    <a:pt x="1138" y="69"/>
                  </a:lnTo>
                  <a:lnTo>
                    <a:pt x="1138" y="69"/>
                  </a:lnTo>
                  <a:lnTo>
                    <a:pt x="1132" y="69"/>
                  </a:lnTo>
                  <a:lnTo>
                    <a:pt x="1129" y="72"/>
                  </a:lnTo>
                  <a:lnTo>
                    <a:pt x="1127" y="75"/>
                  </a:lnTo>
                  <a:lnTo>
                    <a:pt x="1122" y="77"/>
                  </a:lnTo>
                  <a:lnTo>
                    <a:pt x="1122" y="77"/>
                  </a:lnTo>
                  <a:lnTo>
                    <a:pt x="1114" y="78"/>
                  </a:lnTo>
                  <a:lnTo>
                    <a:pt x="1110" y="79"/>
                  </a:lnTo>
                  <a:lnTo>
                    <a:pt x="1108" y="82"/>
                  </a:lnTo>
                  <a:lnTo>
                    <a:pt x="1108" y="82"/>
                  </a:lnTo>
                  <a:lnTo>
                    <a:pt x="1105" y="85"/>
                  </a:lnTo>
                  <a:lnTo>
                    <a:pt x="1101" y="87"/>
                  </a:lnTo>
                  <a:lnTo>
                    <a:pt x="1098" y="85"/>
                  </a:lnTo>
                  <a:lnTo>
                    <a:pt x="1095" y="84"/>
                  </a:lnTo>
                  <a:lnTo>
                    <a:pt x="1095" y="84"/>
                  </a:lnTo>
                  <a:lnTo>
                    <a:pt x="1093" y="82"/>
                  </a:lnTo>
                  <a:lnTo>
                    <a:pt x="1090" y="84"/>
                  </a:lnTo>
                  <a:lnTo>
                    <a:pt x="1088" y="85"/>
                  </a:lnTo>
                  <a:lnTo>
                    <a:pt x="1088" y="85"/>
                  </a:lnTo>
                  <a:lnTo>
                    <a:pt x="1090" y="87"/>
                  </a:lnTo>
                  <a:lnTo>
                    <a:pt x="1090" y="87"/>
                  </a:lnTo>
                  <a:lnTo>
                    <a:pt x="1091" y="87"/>
                  </a:lnTo>
                  <a:lnTo>
                    <a:pt x="1090" y="88"/>
                  </a:lnTo>
                  <a:lnTo>
                    <a:pt x="1088" y="89"/>
                  </a:lnTo>
                  <a:lnTo>
                    <a:pt x="1087" y="89"/>
                  </a:lnTo>
                  <a:lnTo>
                    <a:pt x="1087" y="89"/>
                  </a:lnTo>
                  <a:lnTo>
                    <a:pt x="1084" y="91"/>
                  </a:lnTo>
                  <a:lnTo>
                    <a:pt x="1081" y="92"/>
                  </a:lnTo>
                  <a:lnTo>
                    <a:pt x="1080" y="94"/>
                  </a:lnTo>
                  <a:lnTo>
                    <a:pt x="1081" y="94"/>
                  </a:lnTo>
                  <a:lnTo>
                    <a:pt x="1081" y="94"/>
                  </a:lnTo>
                  <a:lnTo>
                    <a:pt x="1084" y="94"/>
                  </a:lnTo>
                  <a:lnTo>
                    <a:pt x="1085" y="95"/>
                  </a:lnTo>
                  <a:lnTo>
                    <a:pt x="1085" y="98"/>
                  </a:lnTo>
                  <a:lnTo>
                    <a:pt x="1085" y="99"/>
                  </a:lnTo>
                  <a:lnTo>
                    <a:pt x="1085" y="99"/>
                  </a:lnTo>
                  <a:lnTo>
                    <a:pt x="1083" y="101"/>
                  </a:lnTo>
                  <a:lnTo>
                    <a:pt x="1078" y="99"/>
                  </a:lnTo>
                  <a:lnTo>
                    <a:pt x="1074" y="98"/>
                  </a:lnTo>
                  <a:lnTo>
                    <a:pt x="1071" y="99"/>
                  </a:lnTo>
                  <a:lnTo>
                    <a:pt x="1071" y="99"/>
                  </a:lnTo>
                  <a:lnTo>
                    <a:pt x="1071" y="101"/>
                  </a:lnTo>
                  <a:lnTo>
                    <a:pt x="1073" y="102"/>
                  </a:lnTo>
                  <a:lnTo>
                    <a:pt x="1077" y="104"/>
                  </a:lnTo>
                  <a:lnTo>
                    <a:pt x="1080" y="104"/>
                  </a:lnTo>
                  <a:lnTo>
                    <a:pt x="1080" y="104"/>
                  </a:lnTo>
                  <a:lnTo>
                    <a:pt x="1083" y="104"/>
                  </a:lnTo>
                  <a:lnTo>
                    <a:pt x="1085" y="105"/>
                  </a:lnTo>
                  <a:lnTo>
                    <a:pt x="1087" y="109"/>
                  </a:lnTo>
                  <a:lnTo>
                    <a:pt x="1087" y="109"/>
                  </a:lnTo>
                  <a:lnTo>
                    <a:pt x="1087" y="111"/>
                  </a:lnTo>
                  <a:lnTo>
                    <a:pt x="1085" y="111"/>
                  </a:lnTo>
                  <a:lnTo>
                    <a:pt x="1083" y="109"/>
                  </a:lnTo>
                  <a:lnTo>
                    <a:pt x="1078" y="109"/>
                  </a:lnTo>
                  <a:lnTo>
                    <a:pt x="1075" y="111"/>
                  </a:lnTo>
                  <a:lnTo>
                    <a:pt x="1075" y="111"/>
                  </a:lnTo>
                  <a:lnTo>
                    <a:pt x="1074" y="112"/>
                  </a:lnTo>
                  <a:lnTo>
                    <a:pt x="1075" y="114"/>
                  </a:lnTo>
                  <a:lnTo>
                    <a:pt x="1081" y="115"/>
                  </a:lnTo>
                  <a:lnTo>
                    <a:pt x="1081" y="115"/>
                  </a:lnTo>
                  <a:lnTo>
                    <a:pt x="1084" y="115"/>
                  </a:lnTo>
                  <a:lnTo>
                    <a:pt x="1084" y="116"/>
                  </a:lnTo>
                  <a:lnTo>
                    <a:pt x="1084" y="118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8" y="122"/>
                  </a:lnTo>
                  <a:lnTo>
                    <a:pt x="1087" y="125"/>
                  </a:lnTo>
                  <a:lnTo>
                    <a:pt x="1085" y="126"/>
                  </a:lnTo>
                  <a:lnTo>
                    <a:pt x="1085" y="128"/>
                  </a:lnTo>
                  <a:lnTo>
                    <a:pt x="1085" y="128"/>
                  </a:lnTo>
                  <a:lnTo>
                    <a:pt x="1085" y="129"/>
                  </a:lnTo>
                  <a:lnTo>
                    <a:pt x="1084" y="131"/>
                  </a:lnTo>
                  <a:lnTo>
                    <a:pt x="1081" y="131"/>
                  </a:lnTo>
                  <a:lnTo>
                    <a:pt x="1081" y="129"/>
                  </a:lnTo>
                  <a:lnTo>
                    <a:pt x="1081" y="129"/>
                  </a:lnTo>
                  <a:lnTo>
                    <a:pt x="1078" y="128"/>
                  </a:lnTo>
                  <a:lnTo>
                    <a:pt x="1074" y="126"/>
                  </a:lnTo>
                  <a:lnTo>
                    <a:pt x="1070" y="126"/>
                  </a:lnTo>
                  <a:lnTo>
                    <a:pt x="1065" y="128"/>
                  </a:lnTo>
                  <a:lnTo>
                    <a:pt x="1065" y="128"/>
                  </a:lnTo>
                  <a:lnTo>
                    <a:pt x="1063" y="132"/>
                  </a:lnTo>
                  <a:lnTo>
                    <a:pt x="1060" y="132"/>
                  </a:lnTo>
                  <a:lnTo>
                    <a:pt x="1058" y="131"/>
                  </a:lnTo>
                  <a:lnTo>
                    <a:pt x="1058" y="131"/>
                  </a:lnTo>
                  <a:lnTo>
                    <a:pt x="1054" y="129"/>
                  </a:lnTo>
                  <a:lnTo>
                    <a:pt x="1050" y="131"/>
                  </a:lnTo>
                  <a:lnTo>
                    <a:pt x="1034" y="132"/>
                  </a:lnTo>
                  <a:lnTo>
                    <a:pt x="1034" y="132"/>
                  </a:lnTo>
                  <a:lnTo>
                    <a:pt x="1011" y="133"/>
                  </a:lnTo>
                  <a:lnTo>
                    <a:pt x="1000" y="135"/>
                  </a:lnTo>
                  <a:lnTo>
                    <a:pt x="993" y="136"/>
                  </a:lnTo>
                  <a:lnTo>
                    <a:pt x="993" y="136"/>
                  </a:lnTo>
                  <a:lnTo>
                    <a:pt x="989" y="138"/>
                  </a:lnTo>
                  <a:lnTo>
                    <a:pt x="986" y="142"/>
                  </a:lnTo>
                  <a:lnTo>
                    <a:pt x="986" y="148"/>
                  </a:lnTo>
                  <a:lnTo>
                    <a:pt x="986" y="149"/>
                  </a:lnTo>
                  <a:lnTo>
                    <a:pt x="987" y="152"/>
                  </a:lnTo>
                  <a:lnTo>
                    <a:pt x="987" y="152"/>
                  </a:lnTo>
                  <a:lnTo>
                    <a:pt x="990" y="155"/>
                  </a:lnTo>
                  <a:lnTo>
                    <a:pt x="990" y="158"/>
                  </a:lnTo>
                  <a:lnTo>
                    <a:pt x="989" y="161"/>
                  </a:lnTo>
                  <a:lnTo>
                    <a:pt x="987" y="163"/>
                  </a:lnTo>
                  <a:lnTo>
                    <a:pt x="987" y="163"/>
                  </a:lnTo>
                  <a:lnTo>
                    <a:pt x="990" y="166"/>
                  </a:lnTo>
                  <a:lnTo>
                    <a:pt x="996" y="170"/>
                  </a:lnTo>
                  <a:lnTo>
                    <a:pt x="1003" y="173"/>
                  </a:lnTo>
                  <a:lnTo>
                    <a:pt x="1010" y="175"/>
                  </a:lnTo>
                  <a:lnTo>
                    <a:pt x="1010" y="175"/>
                  </a:lnTo>
                  <a:lnTo>
                    <a:pt x="1014" y="176"/>
                  </a:lnTo>
                  <a:lnTo>
                    <a:pt x="1019" y="180"/>
                  </a:lnTo>
                  <a:lnTo>
                    <a:pt x="1020" y="186"/>
                  </a:lnTo>
                  <a:lnTo>
                    <a:pt x="1020" y="188"/>
                  </a:lnTo>
                  <a:lnTo>
                    <a:pt x="1019" y="190"/>
                  </a:lnTo>
                  <a:lnTo>
                    <a:pt x="1019" y="190"/>
                  </a:lnTo>
                  <a:lnTo>
                    <a:pt x="1017" y="192"/>
                  </a:lnTo>
                  <a:lnTo>
                    <a:pt x="1014" y="192"/>
                  </a:lnTo>
                  <a:lnTo>
                    <a:pt x="1007" y="190"/>
                  </a:lnTo>
                  <a:lnTo>
                    <a:pt x="999" y="186"/>
                  </a:lnTo>
                  <a:lnTo>
                    <a:pt x="992" y="182"/>
                  </a:lnTo>
                  <a:lnTo>
                    <a:pt x="992" y="182"/>
                  </a:lnTo>
                  <a:lnTo>
                    <a:pt x="983" y="178"/>
                  </a:lnTo>
                  <a:lnTo>
                    <a:pt x="973" y="173"/>
                  </a:lnTo>
                  <a:lnTo>
                    <a:pt x="962" y="172"/>
                  </a:lnTo>
                  <a:lnTo>
                    <a:pt x="955" y="172"/>
                  </a:lnTo>
                  <a:lnTo>
                    <a:pt x="955" y="172"/>
                  </a:lnTo>
                  <a:lnTo>
                    <a:pt x="952" y="172"/>
                  </a:lnTo>
                  <a:lnTo>
                    <a:pt x="950" y="169"/>
                  </a:lnTo>
                  <a:lnTo>
                    <a:pt x="947" y="168"/>
                  </a:lnTo>
                  <a:lnTo>
                    <a:pt x="943" y="166"/>
                  </a:lnTo>
                  <a:lnTo>
                    <a:pt x="943" y="166"/>
                  </a:lnTo>
                  <a:lnTo>
                    <a:pt x="937" y="168"/>
                  </a:lnTo>
                  <a:lnTo>
                    <a:pt x="933" y="170"/>
                  </a:lnTo>
                  <a:lnTo>
                    <a:pt x="930" y="173"/>
                  </a:lnTo>
                  <a:lnTo>
                    <a:pt x="932" y="173"/>
                  </a:lnTo>
                  <a:lnTo>
                    <a:pt x="933" y="175"/>
                  </a:lnTo>
                  <a:lnTo>
                    <a:pt x="933" y="175"/>
                  </a:lnTo>
                  <a:lnTo>
                    <a:pt x="940" y="175"/>
                  </a:lnTo>
                  <a:lnTo>
                    <a:pt x="940" y="175"/>
                  </a:lnTo>
                  <a:lnTo>
                    <a:pt x="940" y="176"/>
                  </a:lnTo>
                  <a:lnTo>
                    <a:pt x="940" y="176"/>
                  </a:lnTo>
                  <a:lnTo>
                    <a:pt x="939" y="178"/>
                  </a:lnTo>
                  <a:lnTo>
                    <a:pt x="940" y="179"/>
                  </a:lnTo>
                  <a:lnTo>
                    <a:pt x="949" y="182"/>
                  </a:lnTo>
                  <a:lnTo>
                    <a:pt x="949" y="182"/>
                  </a:lnTo>
                  <a:lnTo>
                    <a:pt x="950" y="183"/>
                  </a:lnTo>
                  <a:lnTo>
                    <a:pt x="950" y="185"/>
                  </a:lnTo>
                  <a:lnTo>
                    <a:pt x="947" y="186"/>
                  </a:lnTo>
                  <a:lnTo>
                    <a:pt x="942" y="186"/>
                  </a:lnTo>
                  <a:lnTo>
                    <a:pt x="935" y="185"/>
                  </a:lnTo>
                  <a:lnTo>
                    <a:pt x="935" y="185"/>
                  </a:lnTo>
                  <a:lnTo>
                    <a:pt x="929" y="182"/>
                  </a:lnTo>
                  <a:lnTo>
                    <a:pt x="925" y="183"/>
                  </a:lnTo>
                  <a:lnTo>
                    <a:pt x="920" y="185"/>
                  </a:lnTo>
                  <a:lnTo>
                    <a:pt x="918" y="188"/>
                  </a:lnTo>
                  <a:lnTo>
                    <a:pt x="918" y="188"/>
                  </a:lnTo>
                  <a:lnTo>
                    <a:pt x="918" y="189"/>
                  </a:lnTo>
                  <a:lnTo>
                    <a:pt x="919" y="192"/>
                  </a:lnTo>
                  <a:lnTo>
                    <a:pt x="923" y="196"/>
                  </a:lnTo>
                  <a:lnTo>
                    <a:pt x="930" y="202"/>
                  </a:lnTo>
                  <a:lnTo>
                    <a:pt x="939" y="205"/>
                  </a:lnTo>
                  <a:lnTo>
                    <a:pt x="939" y="205"/>
                  </a:lnTo>
                  <a:lnTo>
                    <a:pt x="946" y="206"/>
                  </a:lnTo>
                  <a:lnTo>
                    <a:pt x="949" y="209"/>
                  </a:lnTo>
                  <a:lnTo>
                    <a:pt x="950" y="210"/>
                  </a:lnTo>
                  <a:lnTo>
                    <a:pt x="953" y="212"/>
                  </a:lnTo>
                  <a:lnTo>
                    <a:pt x="953" y="212"/>
                  </a:lnTo>
                  <a:lnTo>
                    <a:pt x="956" y="215"/>
                  </a:lnTo>
                  <a:lnTo>
                    <a:pt x="956" y="216"/>
                  </a:lnTo>
                  <a:lnTo>
                    <a:pt x="955" y="216"/>
                  </a:lnTo>
                  <a:lnTo>
                    <a:pt x="952" y="217"/>
                  </a:lnTo>
                  <a:lnTo>
                    <a:pt x="952" y="217"/>
                  </a:lnTo>
                  <a:lnTo>
                    <a:pt x="947" y="216"/>
                  </a:lnTo>
                  <a:lnTo>
                    <a:pt x="943" y="213"/>
                  </a:lnTo>
                  <a:lnTo>
                    <a:pt x="933" y="207"/>
                  </a:lnTo>
                  <a:lnTo>
                    <a:pt x="933" y="207"/>
                  </a:lnTo>
                  <a:lnTo>
                    <a:pt x="926" y="206"/>
                  </a:lnTo>
                  <a:lnTo>
                    <a:pt x="918" y="206"/>
                  </a:lnTo>
                  <a:lnTo>
                    <a:pt x="910" y="206"/>
                  </a:lnTo>
                  <a:lnTo>
                    <a:pt x="908" y="206"/>
                  </a:lnTo>
                  <a:lnTo>
                    <a:pt x="906" y="205"/>
                  </a:lnTo>
                  <a:lnTo>
                    <a:pt x="906" y="205"/>
                  </a:lnTo>
                  <a:lnTo>
                    <a:pt x="905" y="202"/>
                  </a:lnTo>
                  <a:lnTo>
                    <a:pt x="905" y="200"/>
                  </a:lnTo>
                  <a:lnTo>
                    <a:pt x="906" y="198"/>
                  </a:lnTo>
                  <a:lnTo>
                    <a:pt x="905" y="195"/>
                  </a:lnTo>
                  <a:lnTo>
                    <a:pt x="905" y="195"/>
                  </a:lnTo>
                  <a:lnTo>
                    <a:pt x="903" y="192"/>
                  </a:lnTo>
                  <a:lnTo>
                    <a:pt x="903" y="189"/>
                  </a:lnTo>
                  <a:lnTo>
                    <a:pt x="909" y="179"/>
                  </a:lnTo>
                  <a:lnTo>
                    <a:pt x="909" y="179"/>
                  </a:lnTo>
                  <a:lnTo>
                    <a:pt x="909" y="176"/>
                  </a:lnTo>
                  <a:lnTo>
                    <a:pt x="910" y="173"/>
                  </a:lnTo>
                  <a:lnTo>
                    <a:pt x="909" y="168"/>
                  </a:lnTo>
                  <a:lnTo>
                    <a:pt x="906" y="162"/>
                  </a:lnTo>
                  <a:lnTo>
                    <a:pt x="902" y="159"/>
                  </a:lnTo>
                  <a:lnTo>
                    <a:pt x="902" y="159"/>
                  </a:lnTo>
                  <a:lnTo>
                    <a:pt x="898" y="159"/>
                  </a:lnTo>
                  <a:lnTo>
                    <a:pt x="896" y="161"/>
                  </a:lnTo>
                  <a:lnTo>
                    <a:pt x="896" y="163"/>
                  </a:lnTo>
                  <a:lnTo>
                    <a:pt x="898" y="165"/>
                  </a:lnTo>
                  <a:lnTo>
                    <a:pt x="898" y="165"/>
                  </a:lnTo>
                  <a:lnTo>
                    <a:pt x="898" y="168"/>
                  </a:lnTo>
                  <a:lnTo>
                    <a:pt x="898" y="172"/>
                  </a:lnTo>
                  <a:lnTo>
                    <a:pt x="896" y="178"/>
                  </a:lnTo>
                  <a:lnTo>
                    <a:pt x="893" y="182"/>
                  </a:lnTo>
                  <a:lnTo>
                    <a:pt x="893" y="182"/>
                  </a:lnTo>
                  <a:lnTo>
                    <a:pt x="888" y="186"/>
                  </a:lnTo>
                  <a:lnTo>
                    <a:pt x="882" y="188"/>
                  </a:lnTo>
                  <a:lnTo>
                    <a:pt x="876" y="190"/>
                  </a:lnTo>
                  <a:lnTo>
                    <a:pt x="875" y="190"/>
                  </a:lnTo>
                  <a:lnTo>
                    <a:pt x="873" y="192"/>
                  </a:lnTo>
                  <a:lnTo>
                    <a:pt x="873" y="192"/>
                  </a:lnTo>
                  <a:lnTo>
                    <a:pt x="872" y="195"/>
                  </a:lnTo>
                  <a:lnTo>
                    <a:pt x="869" y="198"/>
                  </a:lnTo>
                  <a:lnTo>
                    <a:pt x="868" y="200"/>
                  </a:lnTo>
                  <a:lnTo>
                    <a:pt x="866" y="200"/>
                  </a:lnTo>
                  <a:lnTo>
                    <a:pt x="868" y="202"/>
                  </a:lnTo>
                  <a:lnTo>
                    <a:pt x="868" y="202"/>
                  </a:lnTo>
                  <a:lnTo>
                    <a:pt x="878" y="213"/>
                  </a:lnTo>
                  <a:lnTo>
                    <a:pt x="882" y="219"/>
                  </a:lnTo>
                  <a:lnTo>
                    <a:pt x="886" y="225"/>
                  </a:lnTo>
                  <a:lnTo>
                    <a:pt x="886" y="225"/>
                  </a:lnTo>
                  <a:lnTo>
                    <a:pt x="886" y="226"/>
                  </a:lnTo>
                  <a:lnTo>
                    <a:pt x="885" y="229"/>
                  </a:lnTo>
                  <a:lnTo>
                    <a:pt x="881" y="236"/>
                  </a:lnTo>
                  <a:lnTo>
                    <a:pt x="878" y="244"/>
                  </a:lnTo>
                  <a:lnTo>
                    <a:pt x="876" y="247"/>
                  </a:lnTo>
                  <a:lnTo>
                    <a:pt x="876" y="252"/>
                  </a:lnTo>
                  <a:lnTo>
                    <a:pt x="876" y="252"/>
                  </a:lnTo>
                  <a:lnTo>
                    <a:pt x="876" y="257"/>
                  </a:lnTo>
                  <a:lnTo>
                    <a:pt x="876" y="262"/>
                  </a:lnTo>
                  <a:lnTo>
                    <a:pt x="876" y="264"/>
                  </a:lnTo>
                  <a:lnTo>
                    <a:pt x="878" y="267"/>
                  </a:lnTo>
                  <a:lnTo>
                    <a:pt x="878" y="267"/>
                  </a:lnTo>
                  <a:lnTo>
                    <a:pt x="879" y="269"/>
                  </a:lnTo>
                  <a:lnTo>
                    <a:pt x="883" y="269"/>
                  </a:lnTo>
                  <a:lnTo>
                    <a:pt x="886" y="269"/>
                  </a:lnTo>
                  <a:lnTo>
                    <a:pt x="889" y="270"/>
                  </a:lnTo>
                  <a:lnTo>
                    <a:pt x="889" y="270"/>
                  </a:lnTo>
                  <a:lnTo>
                    <a:pt x="892" y="270"/>
                  </a:lnTo>
                  <a:lnTo>
                    <a:pt x="896" y="269"/>
                  </a:lnTo>
                  <a:lnTo>
                    <a:pt x="908" y="266"/>
                  </a:lnTo>
                  <a:lnTo>
                    <a:pt x="908" y="266"/>
                  </a:lnTo>
                  <a:lnTo>
                    <a:pt x="916" y="266"/>
                  </a:lnTo>
                  <a:lnTo>
                    <a:pt x="925" y="269"/>
                  </a:lnTo>
                  <a:lnTo>
                    <a:pt x="939" y="276"/>
                  </a:lnTo>
                  <a:lnTo>
                    <a:pt x="939" y="276"/>
                  </a:lnTo>
                  <a:lnTo>
                    <a:pt x="942" y="279"/>
                  </a:lnTo>
                  <a:lnTo>
                    <a:pt x="943" y="281"/>
                  </a:lnTo>
                  <a:lnTo>
                    <a:pt x="943" y="284"/>
                  </a:lnTo>
                  <a:lnTo>
                    <a:pt x="945" y="289"/>
                  </a:lnTo>
                  <a:lnTo>
                    <a:pt x="945" y="289"/>
                  </a:lnTo>
                  <a:lnTo>
                    <a:pt x="946" y="290"/>
                  </a:lnTo>
                  <a:lnTo>
                    <a:pt x="945" y="291"/>
                  </a:lnTo>
                  <a:lnTo>
                    <a:pt x="942" y="293"/>
                  </a:lnTo>
                  <a:lnTo>
                    <a:pt x="939" y="296"/>
                  </a:lnTo>
                  <a:lnTo>
                    <a:pt x="937" y="297"/>
                  </a:lnTo>
                  <a:lnTo>
                    <a:pt x="937" y="300"/>
                  </a:lnTo>
                  <a:lnTo>
                    <a:pt x="937" y="300"/>
                  </a:lnTo>
                  <a:lnTo>
                    <a:pt x="937" y="303"/>
                  </a:lnTo>
                  <a:lnTo>
                    <a:pt x="940" y="304"/>
                  </a:lnTo>
                  <a:lnTo>
                    <a:pt x="946" y="308"/>
                  </a:lnTo>
                  <a:lnTo>
                    <a:pt x="953" y="310"/>
                  </a:lnTo>
                  <a:lnTo>
                    <a:pt x="956" y="313"/>
                  </a:lnTo>
                  <a:lnTo>
                    <a:pt x="956" y="313"/>
                  </a:lnTo>
                  <a:lnTo>
                    <a:pt x="955" y="313"/>
                  </a:lnTo>
                  <a:lnTo>
                    <a:pt x="949" y="313"/>
                  </a:lnTo>
                  <a:lnTo>
                    <a:pt x="937" y="311"/>
                  </a:lnTo>
                  <a:lnTo>
                    <a:pt x="937" y="311"/>
                  </a:lnTo>
                  <a:lnTo>
                    <a:pt x="935" y="308"/>
                  </a:lnTo>
                  <a:lnTo>
                    <a:pt x="933" y="306"/>
                  </a:lnTo>
                  <a:lnTo>
                    <a:pt x="930" y="301"/>
                  </a:lnTo>
                  <a:lnTo>
                    <a:pt x="930" y="301"/>
                  </a:lnTo>
                  <a:lnTo>
                    <a:pt x="930" y="299"/>
                  </a:lnTo>
                  <a:lnTo>
                    <a:pt x="932" y="296"/>
                  </a:lnTo>
                  <a:lnTo>
                    <a:pt x="933" y="293"/>
                  </a:lnTo>
                  <a:lnTo>
                    <a:pt x="935" y="289"/>
                  </a:lnTo>
                  <a:lnTo>
                    <a:pt x="935" y="289"/>
                  </a:lnTo>
                  <a:lnTo>
                    <a:pt x="933" y="286"/>
                  </a:lnTo>
                  <a:lnTo>
                    <a:pt x="932" y="283"/>
                  </a:lnTo>
                  <a:lnTo>
                    <a:pt x="926" y="279"/>
                  </a:lnTo>
                  <a:lnTo>
                    <a:pt x="926" y="279"/>
                  </a:lnTo>
                  <a:lnTo>
                    <a:pt x="922" y="274"/>
                  </a:lnTo>
                  <a:lnTo>
                    <a:pt x="919" y="273"/>
                  </a:lnTo>
                  <a:lnTo>
                    <a:pt x="916" y="273"/>
                  </a:lnTo>
                  <a:lnTo>
                    <a:pt x="916" y="273"/>
                  </a:lnTo>
                  <a:lnTo>
                    <a:pt x="905" y="274"/>
                  </a:lnTo>
                  <a:lnTo>
                    <a:pt x="898" y="276"/>
                  </a:lnTo>
                  <a:lnTo>
                    <a:pt x="892" y="279"/>
                  </a:lnTo>
                  <a:lnTo>
                    <a:pt x="892" y="279"/>
                  </a:lnTo>
                  <a:lnTo>
                    <a:pt x="890" y="281"/>
                  </a:lnTo>
                  <a:lnTo>
                    <a:pt x="890" y="283"/>
                  </a:lnTo>
                  <a:lnTo>
                    <a:pt x="890" y="290"/>
                  </a:lnTo>
                  <a:lnTo>
                    <a:pt x="895" y="301"/>
                  </a:lnTo>
                  <a:lnTo>
                    <a:pt x="895" y="301"/>
                  </a:lnTo>
                  <a:lnTo>
                    <a:pt x="895" y="304"/>
                  </a:lnTo>
                  <a:lnTo>
                    <a:pt x="893" y="306"/>
                  </a:lnTo>
                  <a:lnTo>
                    <a:pt x="889" y="311"/>
                  </a:lnTo>
                  <a:lnTo>
                    <a:pt x="883" y="316"/>
                  </a:lnTo>
                  <a:lnTo>
                    <a:pt x="882" y="318"/>
                  </a:lnTo>
                  <a:lnTo>
                    <a:pt x="882" y="320"/>
                  </a:lnTo>
                  <a:lnTo>
                    <a:pt x="882" y="320"/>
                  </a:lnTo>
                  <a:lnTo>
                    <a:pt x="881" y="323"/>
                  </a:lnTo>
                  <a:lnTo>
                    <a:pt x="879" y="326"/>
                  </a:lnTo>
                  <a:lnTo>
                    <a:pt x="869" y="331"/>
                  </a:lnTo>
                  <a:lnTo>
                    <a:pt x="869" y="331"/>
                  </a:lnTo>
                  <a:lnTo>
                    <a:pt x="859" y="337"/>
                  </a:lnTo>
                  <a:lnTo>
                    <a:pt x="856" y="340"/>
                  </a:lnTo>
                  <a:lnTo>
                    <a:pt x="855" y="344"/>
                  </a:lnTo>
                  <a:lnTo>
                    <a:pt x="855" y="344"/>
                  </a:lnTo>
                  <a:lnTo>
                    <a:pt x="855" y="345"/>
                  </a:lnTo>
                  <a:lnTo>
                    <a:pt x="854" y="347"/>
                  </a:lnTo>
                  <a:lnTo>
                    <a:pt x="849" y="347"/>
                  </a:lnTo>
                  <a:lnTo>
                    <a:pt x="845" y="345"/>
                  </a:lnTo>
                  <a:lnTo>
                    <a:pt x="841" y="344"/>
                  </a:lnTo>
                  <a:lnTo>
                    <a:pt x="841" y="344"/>
                  </a:lnTo>
                  <a:lnTo>
                    <a:pt x="836" y="343"/>
                  </a:lnTo>
                  <a:lnTo>
                    <a:pt x="832" y="344"/>
                  </a:lnTo>
                  <a:lnTo>
                    <a:pt x="826" y="344"/>
                  </a:lnTo>
                  <a:lnTo>
                    <a:pt x="822" y="345"/>
                  </a:lnTo>
                  <a:lnTo>
                    <a:pt x="822" y="345"/>
                  </a:lnTo>
                  <a:lnTo>
                    <a:pt x="818" y="344"/>
                  </a:lnTo>
                  <a:lnTo>
                    <a:pt x="815" y="343"/>
                  </a:lnTo>
                  <a:lnTo>
                    <a:pt x="812" y="341"/>
                  </a:lnTo>
                  <a:lnTo>
                    <a:pt x="809" y="341"/>
                  </a:lnTo>
                  <a:lnTo>
                    <a:pt x="809" y="341"/>
                  </a:lnTo>
                  <a:lnTo>
                    <a:pt x="805" y="341"/>
                  </a:lnTo>
                  <a:lnTo>
                    <a:pt x="802" y="340"/>
                  </a:lnTo>
                  <a:lnTo>
                    <a:pt x="801" y="337"/>
                  </a:lnTo>
                  <a:lnTo>
                    <a:pt x="801" y="334"/>
                  </a:lnTo>
                  <a:lnTo>
                    <a:pt x="801" y="334"/>
                  </a:lnTo>
                  <a:lnTo>
                    <a:pt x="804" y="333"/>
                  </a:lnTo>
                  <a:lnTo>
                    <a:pt x="807" y="333"/>
                  </a:lnTo>
                  <a:lnTo>
                    <a:pt x="808" y="334"/>
                  </a:lnTo>
                  <a:lnTo>
                    <a:pt x="809" y="337"/>
                  </a:lnTo>
                  <a:lnTo>
                    <a:pt x="809" y="337"/>
                  </a:lnTo>
                  <a:lnTo>
                    <a:pt x="811" y="338"/>
                  </a:lnTo>
                  <a:lnTo>
                    <a:pt x="812" y="338"/>
                  </a:lnTo>
                  <a:lnTo>
                    <a:pt x="819" y="335"/>
                  </a:lnTo>
                  <a:lnTo>
                    <a:pt x="819" y="335"/>
                  </a:lnTo>
                  <a:lnTo>
                    <a:pt x="822" y="335"/>
                  </a:lnTo>
                  <a:lnTo>
                    <a:pt x="824" y="335"/>
                  </a:lnTo>
                  <a:lnTo>
                    <a:pt x="825" y="338"/>
                  </a:lnTo>
                  <a:lnTo>
                    <a:pt x="828" y="340"/>
                  </a:lnTo>
                  <a:lnTo>
                    <a:pt x="828" y="340"/>
                  </a:lnTo>
                  <a:lnTo>
                    <a:pt x="832" y="338"/>
                  </a:lnTo>
                  <a:lnTo>
                    <a:pt x="834" y="338"/>
                  </a:lnTo>
                  <a:lnTo>
                    <a:pt x="834" y="337"/>
                  </a:lnTo>
                  <a:lnTo>
                    <a:pt x="836" y="335"/>
                  </a:lnTo>
                  <a:lnTo>
                    <a:pt x="836" y="335"/>
                  </a:lnTo>
                  <a:lnTo>
                    <a:pt x="839" y="335"/>
                  </a:lnTo>
                  <a:lnTo>
                    <a:pt x="841" y="335"/>
                  </a:lnTo>
                  <a:lnTo>
                    <a:pt x="841" y="334"/>
                  </a:lnTo>
                  <a:lnTo>
                    <a:pt x="841" y="333"/>
                  </a:lnTo>
                  <a:lnTo>
                    <a:pt x="841" y="333"/>
                  </a:lnTo>
                  <a:lnTo>
                    <a:pt x="841" y="330"/>
                  </a:lnTo>
                  <a:lnTo>
                    <a:pt x="842" y="328"/>
                  </a:lnTo>
                  <a:lnTo>
                    <a:pt x="848" y="327"/>
                  </a:lnTo>
                  <a:lnTo>
                    <a:pt x="848" y="327"/>
                  </a:lnTo>
                  <a:lnTo>
                    <a:pt x="849" y="324"/>
                  </a:lnTo>
                  <a:lnTo>
                    <a:pt x="851" y="323"/>
                  </a:lnTo>
                  <a:lnTo>
                    <a:pt x="851" y="320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54" y="317"/>
                  </a:lnTo>
                  <a:lnTo>
                    <a:pt x="855" y="314"/>
                  </a:lnTo>
                  <a:lnTo>
                    <a:pt x="855" y="313"/>
                  </a:lnTo>
                  <a:lnTo>
                    <a:pt x="856" y="313"/>
                  </a:lnTo>
                  <a:lnTo>
                    <a:pt x="856" y="313"/>
                  </a:lnTo>
                  <a:lnTo>
                    <a:pt x="859" y="311"/>
                  </a:lnTo>
                  <a:lnTo>
                    <a:pt x="861" y="310"/>
                  </a:lnTo>
                  <a:lnTo>
                    <a:pt x="862" y="308"/>
                  </a:lnTo>
                  <a:lnTo>
                    <a:pt x="865" y="307"/>
                  </a:lnTo>
                  <a:lnTo>
                    <a:pt x="865" y="307"/>
                  </a:lnTo>
                  <a:lnTo>
                    <a:pt x="866" y="307"/>
                  </a:lnTo>
                  <a:lnTo>
                    <a:pt x="868" y="304"/>
                  </a:lnTo>
                  <a:lnTo>
                    <a:pt x="868" y="303"/>
                  </a:lnTo>
                  <a:lnTo>
                    <a:pt x="868" y="300"/>
                  </a:lnTo>
                  <a:lnTo>
                    <a:pt x="868" y="300"/>
                  </a:lnTo>
                  <a:lnTo>
                    <a:pt x="866" y="297"/>
                  </a:lnTo>
                  <a:lnTo>
                    <a:pt x="868" y="294"/>
                  </a:lnTo>
                  <a:lnTo>
                    <a:pt x="869" y="291"/>
                  </a:lnTo>
                  <a:lnTo>
                    <a:pt x="872" y="289"/>
                  </a:lnTo>
                  <a:lnTo>
                    <a:pt x="872" y="289"/>
                  </a:lnTo>
                  <a:lnTo>
                    <a:pt x="873" y="289"/>
                  </a:lnTo>
                  <a:lnTo>
                    <a:pt x="875" y="287"/>
                  </a:lnTo>
                  <a:lnTo>
                    <a:pt x="873" y="284"/>
                  </a:lnTo>
                  <a:lnTo>
                    <a:pt x="872" y="283"/>
                  </a:lnTo>
                  <a:lnTo>
                    <a:pt x="872" y="283"/>
                  </a:lnTo>
                  <a:lnTo>
                    <a:pt x="865" y="277"/>
                  </a:lnTo>
                  <a:lnTo>
                    <a:pt x="861" y="273"/>
                  </a:lnTo>
                  <a:lnTo>
                    <a:pt x="859" y="270"/>
                  </a:lnTo>
                  <a:lnTo>
                    <a:pt x="859" y="270"/>
                  </a:lnTo>
                  <a:lnTo>
                    <a:pt x="859" y="262"/>
                  </a:lnTo>
                  <a:lnTo>
                    <a:pt x="859" y="256"/>
                  </a:lnTo>
                  <a:lnTo>
                    <a:pt x="859" y="253"/>
                  </a:lnTo>
                  <a:lnTo>
                    <a:pt x="859" y="253"/>
                  </a:lnTo>
                  <a:lnTo>
                    <a:pt x="859" y="246"/>
                  </a:lnTo>
                  <a:lnTo>
                    <a:pt x="859" y="237"/>
                  </a:lnTo>
                  <a:lnTo>
                    <a:pt x="859" y="237"/>
                  </a:lnTo>
                  <a:lnTo>
                    <a:pt x="859" y="234"/>
                  </a:lnTo>
                  <a:lnTo>
                    <a:pt x="861" y="230"/>
                  </a:lnTo>
                  <a:lnTo>
                    <a:pt x="863" y="222"/>
                  </a:lnTo>
                  <a:lnTo>
                    <a:pt x="863" y="222"/>
                  </a:lnTo>
                  <a:lnTo>
                    <a:pt x="863" y="219"/>
                  </a:lnTo>
                  <a:lnTo>
                    <a:pt x="862" y="215"/>
                  </a:lnTo>
                  <a:lnTo>
                    <a:pt x="859" y="210"/>
                  </a:lnTo>
                  <a:lnTo>
                    <a:pt x="854" y="206"/>
                  </a:lnTo>
                  <a:lnTo>
                    <a:pt x="851" y="203"/>
                  </a:lnTo>
                  <a:lnTo>
                    <a:pt x="851" y="203"/>
                  </a:lnTo>
                  <a:lnTo>
                    <a:pt x="848" y="200"/>
                  </a:lnTo>
                  <a:lnTo>
                    <a:pt x="848" y="198"/>
                  </a:lnTo>
                  <a:lnTo>
                    <a:pt x="851" y="195"/>
                  </a:lnTo>
                  <a:lnTo>
                    <a:pt x="855" y="190"/>
                  </a:lnTo>
                  <a:lnTo>
                    <a:pt x="855" y="190"/>
                  </a:lnTo>
                  <a:lnTo>
                    <a:pt x="858" y="188"/>
                  </a:lnTo>
                  <a:lnTo>
                    <a:pt x="859" y="185"/>
                  </a:lnTo>
                  <a:lnTo>
                    <a:pt x="862" y="176"/>
                  </a:lnTo>
                  <a:lnTo>
                    <a:pt x="862" y="169"/>
                  </a:lnTo>
                  <a:lnTo>
                    <a:pt x="862" y="163"/>
                  </a:lnTo>
                  <a:lnTo>
                    <a:pt x="862" y="163"/>
                  </a:lnTo>
                  <a:lnTo>
                    <a:pt x="859" y="161"/>
                  </a:lnTo>
                  <a:lnTo>
                    <a:pt x="854" y="159"/>
                  </a:lnTo>
                  <a:lnTo>
                    <a:pt x="848" y="158"/>
                  </a:lnTo>
                  <a:lnTo>
                    <a:pt x="842" y="156"/>
                  </a:lnTo>
                  <a:lnTo>
                    <a:pt x="842" y="156"/>
                  </a:lnTo>
                  <a:lnTo>
                    <a:pt x="826" y="156"/>
                  </a:lnTo>
                  <a:lnTo>
                    <a:pt x="812" y="155"/>
                  </a:lnTo>
                  <a:lnTo>
                    <a:pt x="812" y="155"/>
                  </a:lnTo>
                  <a:lnTo>
                    <a:pt x="808" y="156"/>
                  </a:lnTo>
                  <a:lnTo>
                    <a:pt x="807" y="158"/>
                  </a:lnTo>
                  <a:lnTo>
                    <a:pt x="802" y="165"/>
                  </a:lnTo>
                  <a:lnTo>
                    <a:pt x="802" y="165"/>
                  </a:lnTo>
                  <a:lnTo>
                    <a:pt x="798" y="173"/>
                  </a:lnTo>
                  <a:lnTo>
                    <a:pt x="795" y="180"/>
                  </a:lnTo>
                  <a:lnTo>
                    <a:pt x="792" y="188"/>
                  </a:lnTo>
                  <a:lnTo>
                    <a:pt x="792" y="188"/>
                  </a:lnTo>
                  <a:lnTo>
                    <a:pt x="791" y="190"/>
                  </a:lnTo>
                  <a:lnTo>
                    <a:pt x="788" y="193"/>
                  </a:lnTo>
                  <a:lnTo>
                    <a:pt x="782" y="199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7" y="206"/>
                  </a:lnTo>
                  <a:lnTo>
                    <a:pt x="764" y="210"/>
                  </a:lnTo>
                  <a:lnTo>
                    <a:pt x="762" y="215"/>
                  </a:lnTo>
                  <a:lnTo>
                    <a:pt x="764" y="217"/>
                  </a:lnTo>
                  <a:lnTo>
                    <a:pt x="764" y="217"/>
                  </a:lnTo>
                  <a:lnTo>
                    <a:pt x="767" y="219"/>
                  </a:lnTo>
                  <a:lnTo>
                    <a:pt x="768" y="219"/>
                  </a:lnTo>
                  <a:lnTo>
                    <a:pt x="771" y="219"/>
                  </a:lnTo>
                  <a:lnTo>
                    <a:pt x="772" y="220"/>
                  </a:lnTo>
                  <a:lnTo>
                    <a:pt x="772" y="220"/>
                  </a:lnTo>
                  <a:lnTo>
                    <a:pt x="774" y="222"/>
                  </a:lnTo>
                  <a:lnTo>
                    <a:pt x="774" y="226"/>
                  </a:lnTo>
                  <a:lnTo>
                    <a:pt x="771" y="233"/>
                  </a:lnTo>
                  <a:lnTo>
                    <a:pt x="771" y="233"/>
                  </a:lnTo>
                  <a:lnTo>
                    <a:pt x="771" y="234"/>
                  </a:lnTo>
                  <a:lnTo>
                    <a:pt x="771" y="236"/>
                  </a:lnTo>
                  <a:lnTo>
                    <a:pt x="771" y="237"/>
                  </a:lnTo>
                  <a:lnTo>
                    <a:pt x="770" y="240"/>
                  </a:lnTo>
                  <a:lnTo>
                    <a:pt x="770" y="240"/>
                  </a:lnTo>
                  <a:lnTo>
                    <a:pt x="767" y="243"/>
                  </a:lnTo>
                  <a:lnTo>
                    <a:pt x="765" y="246"/>
                  </a:lnTo>
                  <a:lnTo>
                    <a:pt x="764" y="249"/>
                  </a:lnTo>
                  <a:lnTo>
                    <a:pt x="765" y="252"/>
                  </a:lnTo>
                  <a:lnTo>
                    <a:pt x="765" y="252"/>
                  </a:lnTo>
                  <a:lnTo>
                    <a:pt x="768" y="253"/>
                  </a:lnTo>
                  <a:lnTo>
                    <a:pt x="772" y="254"/>
                  </a:lnTo>
                  <a:lnTo>
                    <a:pt x="784" y="259"/>
                  </a:lnTo>
                  <a:lnTo>
                    <a:pt x="784" y="259"/>
                  </a:lnTo>
                  <a:lnTo>
                    <a:pt x="787" y="260"/>
                  </a:lnTo>
                  <a:lnTo>
                    <a:pt x="788" y="264"/>
                  </a:lnTo>
                  <a:lnTo>
                    <a:pt x="788" y="267"/>
                  </a:lnTo>
                  <a:lnTo>
                    <a:pt x="791" y="271"/>
                  </a:lnTo>
                  <a:lnTo>
                    <a:pt x="791" y="271"/>
                  </a:lnTo>
                  <a:lnTo>
                    <a:pt x="794" y="273"/>
                  </a:lnTo>
                  <a:lnTo>
                    <a:pt x="797" y="274"/>
                  </a:lnTo>
                  <a:lnTo>
                    <a:pt x="798" y="274"/>
                  </a:lnTo>
                  <a:lnTo>
                    <a:pt x="801" y="276"/>
                  </a:lnTo>
                  <a:lnTo>
                    <a:pt x="801" y="276"/>
                  </a:lnTo>
                  <a:lnTo>
                    <a:pt x="799" y="280"/>
                  </a:lnTo>
                  <a:lnTo>
                    <a:pt x="797" y="286"/>
                  </a:lnTo>
                  <a:lnTo>
                    <a:pt x="794" y="290"/>
                  </a:lnTo>
                  <a:lnTo>
                    <a:pt x="791" y="291"/>
                  </a:lnTo>
                  <a:lnTo>
                    <a:pt x="791" y="291"/>
                  </a:lnTo>
                  <a:lnTo>
                    <a:pt x="787" y="290"/>
                  </a:lnTo>
                  <a:lnTo>
                    <a:pt x="781" y="286"/>
                  </a:lnTo>
                  <a:lnTo>
                    <a:pt x="771" y="277"/>
                  </a:lnTo>
                  <a:lnTo>
                    <a:pt x="771" y="277"/>
                  </a:lnTo>
                  <a:lnTo>
                    <a:pt x="760" y="271"/>
                  </a:lnTo>
                  <a:lnTo>
                    <a:pt x="745" y="266"/>
                  </a:lnTo>
                  <a:lnTo>
                    <a:pt x="745" y="266"/>
                  </a:lnTo>
                  <a:lnTo>
                    <a:pt x="734" y="262"/>
                  </a:lnTo>
                  <a:lnTo>
                    <a:pt x="730" y="260"/>
                  </a:lnTo>
                  <a:lnTo>
                    <a:pt x="724" y="257"/>
                  </a:lnTo>
                  <a:lnTo>
                    <a:pt x="724" y="257"/>
                  </a:lnTo>
                  <a:lnTo>
                    <a:pt x="717" y="253"/>
                  </a:lnTo>
                  <a:lnTo>
                    <a:pt x="711" y="250"/>
                  </a:lnTo>
                  <a:lnTo>
                    <a:pt x="704" y="249"/>
                  </a:lnTo>
                  <a:lnTo>
                    <a:pt x="694" y="249"/>
                  </a:lnTo>
                  <a:lnTo>
                    <a:pt x="694" y="249"/>
                  </a:lnTo>
                  <a:lnTo>
                    <a:pt x="684" y="249"/>
                  </a:lnTo>
                  <a:lnTo>
                    <a:pt x="676" y="247"/>
                  </a:lnTo>
                  <a:lnTo>
                    <a:pt x="670" y="246"/>
                  </a:lnTo>
                  <a:lnTo>
                    <a:pt x="664" y="246"/>
                  </a:lnTo>
                  <a:lnTo>
                    <a:pt x="664" y="246"/>
                  </a:lnTo>
                  <a:lnTo>
                    <a:pt x="661" y="246"/>
                  </a:lnTo>
                  <a:lnTo>
                    <a:pt x="660" y="243"/>
                  </a:lnTo>
                  <a:lnTo>
                    <a:pt x="657" y="240"/>
                  </a:lnTo>
                  <a:lnTo>
                    <a:pt x="653" y="237"/>
                  </a:lnTo>
                  <a:lnTo>
                    <a:pt x="653" y="237"/>
                  </a:lnTo>
                  <a:lnTo>
                    <a:pt x="642" y="232"/>
                  </a:lnTo>
                  <a:lnTo>
                    <a:pt x="637" y="230"/>
                  </a:lnTo>
                  <a:lnTo>
                    <a:pt x="633" y="232"/>
                  </a:lnTo>
                  <a:lnTo>
                    <a:pt x="633" y="232"/>
                  </a:lnTo>
                  <a:lnTo>
                    <a:pt x="632" y="234"/>
                  </a:lnTo>
                  <a:lnTo>
                    <a:pt x="632" y="239"/>
                  </a:lnTo>
                  <a:lnTo>
                    <a:pt x="633" y="242"/>
                  </a:lnTo>
                  <a:lnTo>
                    <a:pt x="639" y="244"/>
                  </a:lnTo>
                  <a:lnTo>
                    <a:pt x="639" y="244"/>
                  </a:lnTo>
                  <a:lnTo>
                    <a:pt x="642" y="246"/>
                  </a:lnTo>
                  <a:lnTo>
                    <a:pt x="644" y="247"/>
                  </a:lnTo>
                  <a:lnTo>
                    <a:pt x="646" y="249"/>
                  </a:lnTo>
                  <a:lnTo>
                    <a:pt x="650" y="249"/>
                  </a:lnTo>
                  <a:lnTo>
                    <a:pt x="650" y="249"/>
                  </a:lnTo>
                  <a:lnTo>
                    <a:pt x="654" y="249"/>
                  </a:lnTo>
                  <a:lnTo>
                    <a:pt x="659" y="250"/>
                  </a:lnTo>
                  <a:lnTo>
                    <a:pt x="660" y="253"/>
                  </a:lnTo>
                  <a:lnTo>
                    <a:pt x="660" y="256"/>
                  </a:lnTo>
                  <a:lnTo>
                    <a:pt x="660" y="256"/>
                  </a:lnTo>
                  <a:lnTo>
                    <a:pt x="660" y="260"/>
                  </a:lnTo>
                  <a:lnTo>
                    <a:pt x="663" y="264"/>
                  </a:lnTo>
                  <a:lnTo>
                    <a:pt x="667" y="270"/>
                  </a:lnTo>
                  <a:lnTo>
                    <a:pt x="667" y="270"/>
                  </a:lnTo>
                  <a:lnTo>
                    <a:pt x="669" y="273"/>
                  </a:lnTo>
                  <a:lnTo>
                    <a:pt x="669" y="276"/>
                  </a:lnTo>
                  <a:lnTo>
                    <a:pt x="666" y="277"/>
                  </a:lnTo>
                  <a:lnTo>
                    <a:pt x="663" y="279"/>
                  </a:lnTo>
                  <a:lnTo>
                    <a:pt x="663" y="279"/>
                  </a:lnTo>
                  <a:lnTo>
                    <a:pt x="653" y="280"/>
                  </a:lnTo>
                  <a:lnTo>
                    <a:pt x="652" y="281"/>
                  </a:lnTo>
                  <a:lnTo>
                    <a:pt x="652" y="284"/>
                  </a:lnTo>
                  <a:lnTo>
                    <a:pt x="652" y="284"/>
                  </a:lnTo>
                  <a:lnTo>
                    <a:pt x="653" y="287"/>
                  </a:lnTo>
                  <a:lnTo>
                    <a:pt x="652" y="289"/>
                  </a:lnTo>
                  <a:lnTo>
                    <a:pt x="647" y="289"/>
                  </a:lnTo>
                  <a:lnTo>
                    <a:pt x="643" y="287"/>
                  </a:lnTo>
                  <a:lnTo>
                    <a:pt x="643" y="287"/>
                  </a:lnTo>
                  <a:lnTo>
                    <a:pt x="640" y="286"/>
                  </a:lnTo>
                  <a:lnTo>
                    <a:pt x="640" y="283"/>
                  </a:lnTo>
                  <a:lnTo>
                    <a:pt x="642" y="280"/>
                  </a:lnTo>
                  <a:lnTo>
                    <a:pt x="643" y="277"/>
                  </a:lnTo>
                  <a:lnTo>
                    <a:pt x="643" y="277"/>
                  </a:lnTo>
                  <a:lnTo>
                    <a:pt x="644" y="277"/>
                  </a:lnTo>
                  <a:lnTo>
                    <a:pt x="643" y="276"/>
                  </a:lnTo>
                  <a:lnTo>
                    <a:pt x="642" y="274"/>
                  </a:lnTo>
                  <a:lnTo>
                    <a:pt x="633" y="270"/>
                  </a:lnTo>
                  <a:lnTo>
                    <a:pt x="633" y="270"/>
                  </a:lnTo>
                  <a:lnTo>
                    <a:pt x="629" y="271"/>
                  </a:lnTo>
                  <a:lnTo>
                    <a:pt x="622" y="276"/>
                  </a:lnTo>
                  <a:lnTo>
                    <a:pt x="609" y="283"/>
                  </a:lnTo>
                  <a:lnTo>
                    <a:pt x="609" y="283"/>
                  </a:lnTo>
                  <a:lnTo>
                    <a:pt x="605" y="283"/>
                  </a:lnTo>
                  <a:lnTo>
                    <a:pt x="597" y="283"/>
                  </a:lnTo>
                  <a:lnTo>
                    <a:pt x="590" y="281"/>
                  </a:lnTo>
                  <a:lnTo>
                    <a:pt x="582" y="283"/>
                  </a:lnTo>
                  <a:lnTo>
                    <a:pt x="582" y="283"/>
                  </a:lnTo>
                  <a:lnTo>
                    <a:pt x="575" y="286"/>
                  </a:lnTo>
                  <a:lnTo>
                    <a:pt x="572" y="290"/>
                  </a:lnTo>
                  <a:lnTo>
                    <a:pt x="569" y="293"/>
                  </a:lnTo>
                  <a:lnTo>
                    <a:pt x="569" y="294"/>
                  </a:lnTo>
                  <a:lnTo>
                    <a:pt x="568" y="294"/>
                  </a:lnTo>
                  <a:lnTo>
                    <a:pt x="568" y="294"/>
                  </a:lnTo>
                  <a:lnTo>
                    <a:pt x="556" y="294"/>
                  </a:lnTo>
                  <a:lnTo>
                    <a:pt x="551" y="293"/>
                  </a:lnTo>
                  <a:lnTo>
                    <a:pt x="545" y="291"/>
                  </a:lnTo>
                  <a:lnTo>
                    <a:pt x="545" y="291"/>
                  </a:lnTo>
                  <a:lnTo>
                    <a:pt x="543" y="290"/>
                  </a:lnTo>
                  <a:lnTo>
                    <a:pt x="543" y="289"/>
                  </a:lnTo>
                  <a:lnTo>
                    <a:pt x="549" y="287"/>
                  </a:lnTo>
                  <a:lnTo>
                    <a:pt x="549" y="287"/>
                  </a:lnTo>
                  <a:lnTo>
                    <a:pt x="552" y="287"/>
                  </a:lnTo>
                  <a:lnTo>
                    <a:pt x="555" y="287"/>
                  </a:lnTo>
                  <a:lnTo>
                    <a:pt x="555" y="286"/>
                  </a:lnTo>
                  <a:lnTo>
                    <a:pt x="553" y="283"/>
                  </a:lnTo>
                  <a:lnTo>
                    <a:pt x="553" y="283"/>
                  </a:lnTo>
                  <a:lnTo>
                    <a:pt x="552" y="280"/>
                  </a:lnTo>
                  <a:lnTo>
                    <a:pt x="553" y="277"/>
                  </a:lnTo>
                  <a:lnTo>
                    <a:pt x="556" y="274"/>
                  </a:lnTo>
                  <a:lnTo>
                    <a:pt x="556" y="271"/>
                  </a:lnTo>
                  <a:lnTo>
                    <a:pt x="556" y="271"/>
                  </a:lnTo>
                  <a:lnTo>
                    <a:pt x="556" y="271"/>
                  </a:lnTo>
                  <a:lnTo>
                    <a:pt x="553" y="271"/>
                  </a:lnTo>
                  <a:lnTo>
                    <a:pt x="546" y="273"/>
                  </a:lnTo>
                  <a:lnTo>
                    <a:pt x="539" y="276"/>
                  </a:lnTo>
                  <a:lnTo>
                    <a:pt x="535" y="279"/>
                  </a:lnTo>
                  <a:lnTo>
                    <a:pt x="535" y="279"/>
                  </a:lnTo>
                  <a:lnTo>
                    <a:pt x="533" y="281"/>
                  </a:lnTo>
                  <a:lnTo>
                    <a:pt x="533" y="283"/>
                  </a:lnTo>
                  <a:lnTo>
                    <a:pt x="533" y="286"/>
                  </a:lnTo>
                  <a:lnTo>
                    <a:pt x="532" y="287"/>
                  </a:lnTo>
                  <a:lnTo>
                    <a:pt x="532" y="287"/>
                  </a:lnTo>
                  <a:lnTo>
                    <a:pt x="529" y="287"/>
                  </a:lnTo>
                  <a:lnTo>
                    <a:pt x="528" y="287"/>
                  </a:lnTo>
                  <a:lnTo>
                    <a:pt x="526" y="284"/>
                  </a:lnTo>
                  <a:lnTo>
                    <a:pt x="525" y="283"/>
                  </a:lnTo>
                  <a:lnTo>
                    <a:pt x="525" y="283"/>
                  </a:lnTo>
                  <a:lnTo>
                    <a:pt x="518" y="283"/>
                  </a:lnTo>
                  <a:lnTo>
                    <a:pt x="506" y="286"/>
                  </a:lnTo>
                  <a:lnTo>
                    <a:pt x="495" y="290"/>
                  </a:lnTo>
                  <a:lnTo>
                    <a:pt x="491" y="291"/>
                  </a:lnTo>
                  <a:lnTo>
                    <a:pt x="488" y="294"/>
                  </a:lnTo>
                  <a:lnTo>
                    <a:pt x="488" y="294"/>
                  </a:lnTo>
                  <a:lnTo>
                    <a:pt x="484" y="297"/>
                  </a:lnTo>
                  <a:lnTo>
                    <a:pt x="478" y="300"/>
                  </a:lnTo>
                  <a:lnTo>
                    <a:pt x="474" y="301"/>
                  </a:lnTo>
                  <a:lnTo>
                    <a:pt x="472" y="304"/>
                  </a:lnTo>
                  <a:lnTo>
                    <a:pt x="472" y="304"/>
                  </a:lnTo>
                  <a:lnTo>
                    <a:pt x="472" y="304"/>
                  </a:lnTo>
                  <a:lnTo>
                    <a:pt x="471" y="306"/>
                  </a:lnTo>
                  <a:lnTo>
                    <a:pt x="465" y="307"/>
                  </a:lnTo>
                  <a:lnTo>
                    <a:pt x="459" y="307"/>
                  </a:lnTo>
                  <a:lnTo>
                    <a:pt x="455" y="308"/>
                  </a:lnTo>
                  <a:lnTo>
                    <a:pt x="455" y="308"/>
                  </a:lnTo>
                  <a:lnTo>
                    <a:pt x="454" y="310"/>
                  </a:lnTo>
                  <a:lnTo>
                    <a:pt x="452" y="311"/>
                  </a:lnTo>
                  <a:lnTo>
                    <a:pt x="452" y="317"/>
                  </a:lnTo>
                  <a:lnTo>
                    <a:pt x="452" y="321"/>
                  </a:lnTo>
                  <a:lnTo>
                    <a:pt x="451" y="326"/>
                  </a:lnTo>
                  <a:lnTo>
                    <a:pt x="451" y="326"/>
                  </a:lnTo>
                  <a:lnTo>
                    <a:pt x="450" y="327"/>
                  </a:lnTo>
                  <a:lnTo>
                    <a:pt x="447" y="328"/>
                  </a:lnTo>
                  <a:lnTo>
                    <a:pt x="440" y="330"/>
                  </a:lnTo>
                  <a:lnTo>
                    <a:pt x="424" y="330"/>
                  </a:lnTo>
                  <a:lnTo>
                    <a:pt x="424" y="330"/>
                  </a:lnTo>
                  <a:lnTo>
                    <a:pt x="422" y="328"/>
                  </a:lnTo>
                  <a:lnTo>
                    <a:pt x="420" y="328"/>
                  </a:lnTo>
                  <a:lnTo>
                    <a:pt x="417" y="324"/>
                  </a:lnTo>
                  <a:lnTo>
                    <a:pt x="414" y="320"/>
                  </a:lnTo>
                  <a:lnTo>
                    <a:pt x="411" y="317"/>
                  </a:lnTo>
                  <a:lnTo>
                    <a:pt x="411" y="317"/>
                  </a:lnTo>
                  <a:lnTo>
                    <a:pt x="410" y="316"/>
                  </a:lnTo>
                  <a:lnTo>
                    <a:pt x="408" y="313"/>
                  </a:lnTo>
                  <a:lnTo>
                    <a:pt x="411" y="307"/>
                  </a:lnTo>
                  <a:lnTo>
                    <a:pt x="411" y="307"/>
                  </a:lnTo>
                  <a:lnTo>
                    <a:pt x="413" y="306"/>
                  </a:lnTo>
                  <a:lnTo>
                    <a:pt x="415" y="306"/>
                  </a:lnTo>
                  <a:lnTo>
                    <a:pt x="418" y="304"/>
                  </a:lnTo>
                  <a:lnTo>
                    <a:pt x="422" y="303"/>
                  </a:lnTo>
                  <a:lnTo>
                    <a:pt x="422" y="303"/>
                  </a:lnTo>
                  <a:lnTo>
                    <a:pt x="427" y="301"/>
                  </a:lnTo>
                  <a:lnTo>
                    <a:pt x="431" y="303"/>
                  </a:lnTo>
                  <a:lnTo>
                    <a:pt x="434" y="303"/>
                  </a:lnTo>
                  <a:lnTo>
                    <a:pt x="437" y="303"/>
                  </a:lnTo>
                  <a:lnTo>
                    <a:pt x="437" y="303"/>
                  </a:lnTo>
                  <a:lnTo>
                    <a:pt x="437" y="301"/>
                  </a:lnTo>
                  <a:lnTo>
                    <a:pt x="435" y="300"/>
                  </a:lnTo>
                  <a:lnTo>
                    <a:pt x="432" y="296"/>
                  </a:lnTo>
                  <a:lnTo>
                    <a:pt x="428" y="291"/>
                  </a:lnTo>
                  <a:lnTo>
                    <a:pt x="427" y="287"/>
                  </a:lnTo>
                  <a:lnTo>
                    <a:pt x="427" y="287"/>
                  </a:lnTo>
                  <a:lnTo>
                    <a:pt x="425" y="284"/>
                  </a:lnTo>
                  <a:lnTo>
                    <a:pt x="424" y="283"/>
                  </a:lnTo>
                  <a:lnTo>
                    <a:pt x="418" y="281"/>
                  </a:lnTo>
                  <a:lnTo>
                    <a:pt x="413" y="280"/>
                  </a:lnTo>
                  <a:lnTo>
                    <a:pt x="407" y="281"/>
                  </a:lnTo>
                  <a:lnTo>
                    <a:pt x="407" y="281"/>
                  </a:lnTo>
                  <a:lnTo>
                    <a:pt x="401" y="281"/>
                  </a:lnTo>
                  <a:lnTo>
                    <a:pt x="395" y="281"/>
                  </a:lnTo>
                  <a:lnTo>
                    <a:pt x="387" y="279"/>
                  </a:lnTo>
                  <a:lnTo>
                    <a:pt x="387" y="279"/>
                  </a:lnTo>
                  <a:lnTo>
                    <a:pt x="384" y="279"/>
                  </a:lnTo>
                  <a:lnTo>
                    <a:pt x="383" y="280"/>
                  </a:lnTo>
                  <a:lnTo>
                    <a:pt x="385" y="283"/>
                  </a:lnTo>
                  <a:lnTo>
                    <a:pt x="390" y="286"/>
                  </a:lnTo>
                  <a:lnTo>
                    <a:pt x="390" y="286"/>
                  </a:lnTo>
                  <a:lnTo>
                    <a:pt x="393" y="287"/>
                  </a:lnTo>
                  <a:lnTo>
                    <a:pt x="394" y="290"/>
                  </a:lnTo>
                  <a:lnTo>
                    <a:pt x="394" y="293"/>
                  </a:lnTo>
                  <a:lnTo>
                    <a:pt x="394" y="296"/>
                  </a:lnTo>
                  <a:lnTo>
                    <a:pt x="394" y="296"/>
                  </a:lnTo>
                  <a:lnTo>
                    <a:pt x="394" y="300"/>
                  </a:lnTo>
                  <a:lnTo>
                    <a:pt x="393" y="304"/>
                  </a:lnTo>
                  <a:lnTo>
                    <a:pt x="388" y="314"/>
                  </a:lnTo>
                  <a:lnTo>
                    <a:pt x="388" y="314"/>
                  </a:lnTo>
                  <a:lnTo>
                    <a:pt x="385" y="317"/>
                  </a:lnTo>
                  <a:lnTo>
                    <a:pt x="387" y="320"/>
                  </a:lnTo>
                  <a:lnTo>
                    <a:pt x="388" y="320"/>
                  </a:lnTo>
                  <a:lnTo>
                    <a:pt x="393" y="320"/>
                  </a:lnTo>
                  <a:lnTo>
                    <a:pt x="393" y="320"/>
                  </a:lnTo>
                  <a:lnTo>
                    <a:pt x="395" y="320"/>
                  </a:lnTo>
                  <a:lnTo>
                    <a:pt x="397" y="321"/>
                  </a:lnTo>
                  <a:lnTo>
                    <a:pt x="398" y="324"/>
                  </a:lnTo>
                  <a:lnTo>
                    <a:pt x="398" y="334"/>
                  </a:lnTo>
                  <a:lnTo>
                    <a:pt x="398" y="334"/>
                  </a:lnTo>
                  <a:lnTo>
                    <a:pt x="398" y="338"/>
                  </a:lnTo>
                  <a:lnTo>
                    <a:pt x="397" y="341"/>
                  </a:lnTo>
                  <a:lnTo>
                    <a:pt x="394" y="344"/>
                  </a:lnTo>
                  <a:lnTo>
                    <a:pt x="394" y="347"/>
                  </a:lnTo>
                  <a:lnTo>
                    <a:pt x="394" y="347"/>
                  </a:lnTo>
                  <a:lnTo>
                    <a:pt x="393" y="348"/>
                  </a:lnTo>
                  <a:lnTo>
                    <a:pt x="391" y="347"/>
                  </a:lnTo>
                  <a:lnTo>
                    <a:pt x="388" y="345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5" y="347"/>
                  </a:lnTo>
                  <a:lnTo>
                    <a:pt x="384" y="345"/>
                  </a:lnTo>
                  <a:lnTo>
                    <a:pt x="383" y="341"/>
                  </a:lnTo>
                  <a:lnTo>
                    <a:pt x="383" y="341"/>
                  </a:lnTo>
                  <a:lnTo>
                    <a:pt x="380" y="340"/>
                  </a:lnTo>
                  <a:lnTo>
                    <a:pt x="376" y="338"/>
                  </a:lnTo>
                  <a:lnTo>
                    <a:pt x="366" y="338"/>
                  </a:lnTo>
                  <a:lnTo>
                    <a:pt x="366" y="338"/>
                  </a:lnTo>
                  <a:lnTo>
                    <a:pt x="363" y="338"/>
                  </a:lnTo>
                  <a:lnTo>
                    <a:pt x="360" y="338"/>
                  </a:lnTo>
                  <a:lnTo>
                    <a:pt x="356" y="343"/>
                  </a:lnTo>
                  <a:lnTo>
                    <a:pt x="356" y="343"/>
                  </a:lnTo>
                  <a:lnTo>
                    <a:pt x="353" y="345"/>
                  </a:lnTo>
                  <a:lnTo>
                    <a:pt x="350" y="348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39" y="351"/>
                  </a:lnTo>
                  <a:lnTo>
                    <a:pt x="334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4" y="363"/>
                  </a:lnTo>
                  <a:lnTo>
                    <a:pt x="323" y="367"/>
                  </a:lnTo>
                  <a:lnTo>
                    <a:pt x="324" y="370"/>
                  </a:lnTo>
                  <a:lnTo>
                    <a:pt x="327" y="374"/>
                  </a:lnTo>
                  <a:lnTo>
                    <a:pt x="327" y="374"/>
                  </a:lnTo>
                  <a:lnTo>
                    <a:pt x="331" y="378"/>
                  </a:lnTo>
                  <a:lnTo>
                    <a:pt x="333" y="382"/>
                  </a:lnTo>
                  <a:lnTo>
                    <a:pt x="334" y="385"/>
                  </a:lnTo>
                  <a:lnTo>
                    <a:pt x="334" y="387"/>
                  </a:lnTo>
                  <a:lnTo>
                    <a:pt x="334" y="387"/>
                  </a:lnTo>
                  <a:lnTo>
                    <a:pt x="333" y="388"/>
                  </a:lnTo>
                  <a:lnTo>
                    <a:pt x="331" y="388"/>
                  </a:lnTo>
                  <a:lnTo>
                    <a:pt x="324" y="390"/>
                  </a:lnTo>
                  <a:lnTo>
                    <a:pt x="319" y="388"/>
                  </a:lnTo>
                  <a:lnTo>
                    <a:pt x="314" y="385"/>
                  </a:lnTo>
                  <a:lnTo>
                    <a:pt x="314" y="385"/>
                  </a:lnTo>
                  <a:lnTo>
                    <a:pt x="312" y="384"/>
                  </a:lnTo>
                  <a:lnTo>
                    <a:pt x="307" y="382"/>
                  </a:lnTo>
                  <a:lnTo>
                    <a:pt x="299" y="382"/>
                  </a:lnTo>
                  <a:lnTo>
                    <a:pt x="299" y="382"/>
                  </a:lnTo>
                  <a:lnTo>
                    <a:pt x="294" y="381"/>
                  </a:lnTo>
                  <a:lnTo>
                    <a:pt x="289" y="377"/>
                  </a:lnTo>
                  <a:lnTo>
                    <a:pt x="284" y="372"/>
                  </a:lnTo>
                  <a:lnTo>
                    <a:pt x="280" y="371"/>
                  </a:lnTo>
                  <a:lnTo>
                    <a:pt x="280" y="371"/>
                  </a:lnTo>
                  <a:lnTo>
                    <a:pt x="276" y="372"/>
                  </a:lnTo>
                  <a:lnTo>
                    <a:pt x="273" y="374"/>
                  </a:lnTo>
                  <a:lnTo>
                    <a:pt x="270" y="380"/>
                  </a:lnTo>
                  <a:lnTo>
                    <a:pt x="270" y="380"/>
                  </a:lnTo>
                  <a:lnTo>
                    <a:pt x="270" y="382"/>
                  </a:lnTo>
                  <a:lnTo>
                    <a:pt x="270" y="384"/>
                  </a:lnTo>
                  <a:lnTo>
                    <a:pt x="275" y="390"/>
                  </a:lnTo>
                  <a:lnTo>
                    <a:pt x="275" y="390"/>
                  </a:lnTo>
                  <a:lnTo>
                    <a:pt x="277" y="392"/>
                  </a:lnTo>
                  <a:lnTo>
                    <a:pt x="282" y="394"/>
                  </a:lnTo>
                  <a:lnTo>
                    <a:pt x="290" y="395"/>
                  </a:lnTo>
                  <a:lnTo>
                    <a:pt x="290" y="395"/>
                  </a:lnTo>
                  <a:lnTo>
                    <a:pt x="293" y="397"/>
                  </a:lnTo>
                  <a:lnTo>
                    <a:pt x="293" y="398"/>
                  </a:lnTo>
                  <a:lnTo>
                    <a:pt x="292" y="405"/>
                  </a:lnTo>
                  <a:lnTo>
                    <a:pt x="292" y="405"/>
                  </a:lnTo>
                  <a:lnTo>
                    <a:pt x="290" y="407"/>
                  </a:lnTo>
                  <a:lnTo>
                    <a:pt x="286" y="408"/>
                  </a:lnTo>
                  <a:lnTo>
                    <a:pt x="283" y="408"/>
                  </a:lnTo>
                  <a:lnTo>
                    <a:pt x="280" y="407"/>
                  </a:lnTo>
                  <a:lnTo>
                    <a:pt x="280" y="407"/>
                  </a:lnTo>
                  <a:lnTo>
                    <a:pt x="277" y="405"/>
                  </a:lnTo>
                  <a:lnTo>
                    <a:pt x="273" y="405"/>
                  </a:lnTo>
                  <a:lnTo>
                    <a:pt x="269" y="404"/>
                  </a:lnTo>
                  <a:lnTo>
                    <a:pt x="267" y="404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6" y="400"/>
                  </a:lnTo>
                  <a:lnTo>
                    <a:pt x="263" y="397"/>
                  </a:lnTo>
                  <a:lnTo>
                    <a:pt x="257" y="395"/>
                  </a:lnTo>
                  <a:lnTo>
                    <a:pt x="253" y="394"/>
                  </a:lnTo>
                  <a:lnTo>
                    <a:pt x="253" y="394"/>
                  </a:lnTo>
                  <a:lnTo>
                    <a:pt x="247" y="394"/>
                  </a:lnTo>
                  <a:lnTo>
                    <a:pt x="246" y="392"/>
                  </a:lnTo>
                  <a:lnTo>
                    <a:pt x="245" y="390"/>
                  </a:lnTo>
                  <a:lnTo>
                    <a:pt x="245" y="385"/>
                  </a:lnTo>
                  <a:lnTo>
                    <a:pt x="245" y="385"/>
                  </a:lnTo>
                  <a:lnTo>
                    <a:pt x="243" y="381"/>
                  </a:lnTo>
                  <a:lnTo>
                    <a:pt x="242" y="378"/>
                  </a:lnTo>
                  <a:lnTo>
                    <a:pt x="240" y="375"/>
                  </a:lnTo>
                  <a:lnTo>
                    <a:pt x="240" y="374"/>
                  </a:lnTo>
                  <a:lnTo>
                    <a:pt x="240" y="374"/>
                  </a:lnTo>
                  <a:lnTo>
                    <a:pt x="239" y="368"/>
                  </a:lnTo>
                  <a:lnTo>
                    <a:pt x="239" y="365"/>
                  </a:lnTo>
                  <a:lnTo>
                    <a:pt x="240" y="363"/>
                  </a:lnTo>
                  <a:lnTo>
                    <a:pt x="240" y="363"/>
                  </a:lnTo>
                  <a:lnTo>
                    <a:pt x="243" y="361"/>
                  </a:lnTo>
                  <a:lnTo>
                    <a:pt x="243" y="358"/>
                  </a:lnTo>
                  <a:lnTo>
                    <a:pt x="242" y="353"/>
                  </a:lnTo>
                  <a:lnTo>
                    <a:pt x="242" y="353"/>
                  </a:lnTo>
                  <a:lnTo>
                    <a:pt x="240" y="350"/>
                  </a:lnTo>
                  <a:lnTo>
                    <a:pt x="238" y="347"/>
                  </a:lnTo>
                  <a:lnTo>
                    <a:pt x="235" y="345"/>
                  </a:lnTo>
                  <a:lnTo>
                    <a:pt x="230" y="344"/>
                  </a:lnTo>
                  <a:lnTo>
                    <a:pt x="230" y="344"/>
                  </a:lnTo>
                  <a:lnTo>
                    <a:pt x="226" y="343"/>
                  </a:lnTo>
                  <a:lnTo>
                    <a:pt x="225" y="341"/>
                  </a:lnTo>
                  <a:lnTo>
                    <a:pt x="223" y="338"/>
                  </a:lnTo>
                  <a:lnTo>
                    <a:pt x="220" y="337"/>
                  </a:lnTo>
                  <a:lnTo>
                    <a:pt x="220" y="337"/>
                  </a:lnTo>
                  <a:lnTo>
                    <a:pt x="216" y="334"/>
                  </a:lnTo>
                  <a:lnTo>
                    <a:pt x="211" y="331"/>
                  </a:lnTo>
                  <a:lnTo>
                    <a:pt x="206" y="327"/>
                  </a:lnTo>
                  <a:lnTo>
                    <a:pt x="205" y="324"/>
                  </a:lnTo>
                  <a:lnTo>
                    <a:pt x="205" y="324"/>
                  </a:lnTo>
                  <a:lnTo>
                    <a:pt x="203" y="321"/>
                  </a:lnTo>
                  <a:lnTo>
                    <a:pt x="201" y="320"/>
                  </a:lnTo>
                  <a:lnTo>
                    <a:pt x="198" y="320"/>
                  </a:lnTo>
                  <a:lnTo>
                    <a:pt x="199" y="318"/>
                  </a:lnTo>
                  <a:lnTo>
                    <a:pt x="199" y="318"/>
                  </a:lnTo>
                  <a:lnTo>
                    <a:pt x="201" y="318"/>
                  </a:lnTo>
                  <a:lnTo>
                    <a:pt x="205" y="318"/>
                  </a:lnTo>
                  <a:lnTo>
                    <a:pt x="208" y="321"/>
                  </a:lnTo>
                  <a:lnTo>
                    <a:pt x="212" y="323"/>
                  </a:lnTo>
                  <a:lnTo>
                    <a:pt x="212" y="323"/>
                  </a:lnTo>
                  <a:lnTo>
                    <a:pt x="215" y="327"/>
                  </a:lnTo>
                  <a:lnTo>
                    <a:pt x="220" y="328"/>
                  </a:lnTo>
                  <a:lnTo>
                    <a:pt x="226" y="331"/>
                  </a:lnTo>
                  <a:lnTo>
                    <a:pt x="233" y="333"/>
                  </a:lnTo>
                  <a:lnTo>
                    <a:pt x="233" y="333"/>
                  </a:lnTo>
                  <a:lnTo>
                    <a:pt x="242" y="334"/>
                  </a:lnTo>
                  <a:lnTo>
                    <a:pt x="247" y="337"/>
                  </a:lnTo>
                  <a:lnTo>
                    <a:pt x="253" y="340"/>
                  </a:lnTo>
                  <a:lnTo>
                    <a:pt x="262" y="341"/>
                  </a:lnTo>
                  <a:lnTo>
                    <a:pt x="262" y="341"/>
                  </a:lnTo>
                  <a:lnTo>
                    <a:pt x="299" y="348"/>
                  </a:lnTo>
                  <a:lnTo>
                    <a:pt x="299" y="348"/>
                  </a:lnTo>
                  <a:lnTo>
                    <a:pt x="306" y="348"/>
                  </a:lnTo>
                  <a:lnTo>
                    <a:pt x="313" y="347"/>
                  </a:lnTo>
                  <a:lnTo>
                    <a:pt x="320" y="344"/>
                  </a:lnTo>
                  <a:lnTo>
                    <a:pt x="327" y="340"/>
                  </a:lnTo>
                  <a:lnTo>
                    <a:pt x="339" y="333"/>
                  </a:lnTo>
                  <a:lnTo>
                    <a:pt x="346" y="327"/>
                  </a:lnTo>
                  <a:lnTo>
                    <a:pt x="346" y="327"/>
                  </a:lnTo>
                  <a:lnTo>
                    <a:pt x="347" y="326"/>
                  </a:lnTo>
                  <a:lnTo>
                    <a:pt x="347" y="323"/>
                  </a:lnTo>
                  <a:lnTo>
                    <a:pt x="347" y="317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3" y="306"/>
                  </a:lnTo>
                  <a:lnTo>
                    <a:pt x="340" y="304"/>
                  </a:lnTo>
                  <a:lnTo>
                    <a:pt x="337" y="303"/>
                  </a:lnTo>
                  <a:lnTo>
                    <a:pt x="336" y="301"/>
                  </a:lnTo>
                  <a:lnTo>
                    <a:pt x="336" y="301"/>
                  </a:lnTo>
                  <a:lnTo>
                    <a:pt x="333" y="299"/>
                  </a:lnTo>
                  <a:lnTo>
                    <a:pt x="330" y="296"/>
                  </a:lnTo>
                  <a:lnTo>
                    <a:pt x="327" y="294"/>
                  </a:lnTo>
                  <a:lnTo>
                    <a:pt x="321" y="293"/>
                  </a:lnTo>
                  <a:lnTo>
                    <a:pt x="321" y="293"/>
                  </a:lnTo>
                  <a:lnTo>
                    <a:pt x="317" y="291"/>
                  </a:lnTo>
                  <a:lnTo>
                    <a:pt x="314" y="290"/>
                  </a:lnTo>
                  <a:lnTo>
                    <a:pt x="312" y="287"/>
                  </a:lnTo>
                  <a:lnTo>
                    <a:pt x="309" y="286"/>
                  </a:lnTo>
                  <a:lnTo>
                    <a:pt x="309" y="286"/>
                  </a:lnTo>
                  <a:lnTo>
                    <a:pt x="304" y="286"/>
                  </a:lnTo>
                  <a:lnTo>
                    <a:pt x="300" y="284"/>
                  </a:lnTo>
                  <a:lnTo>
                    <a:pt x="284" y="274"/>
                  </a:lnTo>
                  <a:lnTo>
                    <a:pt x="284" y="274"/>
                  </a:lnTo>
                  <a:lnTo>
                    <a:pt x="273" y="267"/>
                  </a:lnTo>
                  <a:lnTo>
                    <a:pt x="262" y="263"/>
                  </a:lnTo>
                  <a:lnTo>
                    <a:pt x="253" y="260"/>
                  </a:lnTo>
                  <a:lnTo>
                    <a:pt x="247" y="259"/>
                  </a:lnTo>
                  <a:lnTo>
                    <a:pt x="247" y="259"/>
                  </a:lnTo>
                  <a:lnTo>
                    <a:pt x="243" y="260"/>
                  </a:lnTo>
                  <a:lnTo>
                    <a:pt x="240" y="260"/>
                  </a:lnTo>
                  <a:lnTo>
                    <a:pt x="239" y="259"/>
                  </a:lnTo>
                  <a:lnTo>
                    <a:pt x="239" y="259"/>
                  </a:lnTo>
                  <a:lnTo>
                    <a:pt x="238" y="256"/>
                  </a:lnTo>
                  <a:lnTo>
                    <a:pt x="233" y="256"/>
                  </a:lnTo>
                  <a:lnTo>
                    <a:pt x="230" y="256"/>
                  </a:lnTo>
                  <a:lnTo>
                    <a:pt x="228" y="259"/>
                  </a:lnTo>
                  <a:lnTo>
                    <a:pt x="228" y="259"/>
                  </a:lnTo>
                  <a:lnTo>
                    <a:pt x="225" y="259"/>
                  </a:lnTo>
                  <a:lnTo>
                    <a:pt x="222" y="259"/>
                  </a:lnTo>
                  <a:lnTo>
                    <a:pt x="218" y="257"/>
                  </a:lnTo>
                  <a:lnTo>
                    <a:pt x="213" y="257"/>
                  </a:lnTo>
                  <a:lnTo>
                    <a:pt x="213" y="257"/>
                  </a:lnTo>
                  <a:lnTo>
                    <a:pt x="208" y="257"/>
                  </a:lnTo>
                  <a:lnTo>
                    <a:pt x="205" y="256"/>
                  </a:lnTo>
                  <a:lnTo>
                    <a:pt x="203" y="254"/>
                  </a:lnTo>
                  <a:lnTo>
                    <a:pt x="203" y="252"/>
                  </a:lnTo>
                  <a:lnTo>
                    <a:pt x="203" y="252"/>
                  </a:lnTo>
                  <a:lnTo>
                    <a:pt x="206" y="252"/>
                  </a:lnTo>
                  <a:lnTo>
                    <a:pt x="211" y="250"/>
                  </a:lnTo>
                  <a:lnTo>
                    <a:pt x="215" y="250"/>
                  </a:lnTo>
                  <a:lnTo>
                    <a:pt x="215" y="249"/>
                  </a:lnTo>
                  <a:lnTo>
                    <a:pt x="216" y="249"/>
                  </a:lnTo>
                  <a:lnTo>
                    <a:pt x="216" y="249"/>
                  </a:lnTo>
                  <a:lnTo>
                    <a:pt x="215" y="246"/>
                  </a:lnTo>
                  <a:lnTo>
                    <a:pt x="212" y="246"/>
                  </a:lnTo>
                  <a:lnTo>
                    <a:pt x="209" y="246"/>
                  </a:lnTo>
                  <a:lnTo>
                    <a:pt x="205" y="244"/>
                  </a:lnTo>
                  <a:lnTo>
                    <a:pt x="205" y="244"/>
                  </a:lnTo>
                  <a:lnTo>
                    <a:pt x="201" y="242"/>
                  </a:lnTo>
                  <a:lnTo>
                    <a:pt x="198" y="242"/>
                  </a:lnTo>
                  <a:lnTo>
                    <a:pt x="195" y="243"/>
                  </a:lnTo>
                  <a:lnTo>
                    <a:pt x="193" y="246"/>
                  </a:lnTo>
                  <a:lnTo>
                    <a:pt x="193" y="246"/>
                  </a:lnTo>
                  <a:lnTo>
                    <a:pt x="192" y="247"/>
                  </a:lnTo>
                  <a:lnTo>
                    <a:pt x="189" y="249"/>
                  </a:lnTo>
                  <a:lnTo>
                    <a:pt x="186" y="247"/>
                  </a:lnTo>
                  <a:lnTo>
                    <a:pt x="183" y="246"/>
                  </a:lnTo>
                  <a:lnTo>
                    <a:pt x="183" y="246"/>
                  </a:lnTo>
                  <a:lnTo>
                    <a:pt x="183" y="244"/>
                  </a:lnTo>
                  <a:lnTo>
                    <a:pt x="183" y="244"/>
                  </a:lnTo>
                  <a:lnTo>
                    <a:pt x="182" y="249"/>
                  </a:lnTo>
                  <a:lnTo>
                    <a:pt x="179" y="250"/>
                  </a:lnTo>
                  <a:lnTo>
                    <a:pt x="178" y="250"/>
                  </a:lnTo>
                  <a:lnTo>
                    <a:pt x="175" y="250"/>
                  </a:lnTo>
                  <a:lnTo>
                    <a:pt x="175" y="250"/>
                  </a:lnTo>
                  <a:lnTo>
                    <a:pt x="172" y="252"/>
                  </a:lnTo>
                  <a:lnTo>
                    <a:pt x="168" y="253"/>
                  </a:lnTo>
                  <a:lnTo>
                    <a:pt x="165" y="256"/>
                  </a:lnTo>
                  <a:lnTo>
                    <a:pt x="162" y="257"/>
                  </a:lnTo>
                  <a:lnTo>
                    <a:pt x="162" y="257"/>
                  </a:lnTo>
                  <a:lnTo>
                    <a:pt x="158" y="257"/>
                  </a:lnTo>
                  <a:lnTo>
                    <a:pt x="155" y="260"/>
                  </a:lnTo>
                  <a:lnTo>
                    <a:pt x="152" y="263"/>
                  </a:lnTo>
                  <a:lnTo>
                    <a:pt x="151" y="266"/>
                  </a:lnTo>
                  <a:lnTo>
                    <a:pt x="151" y="266"/>
                  </a:lnTo>
                  <a:lnTo>
                    <a:pt x="149" y="269"/>
                  </a:lnTo>
                  <a:lnTo>
                    <a:pt x="146" y="269"/>
                  </a:lnTo>
                  <a:lnTo>
                    <a:pt x="145" y="270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4" y="276"/>
                  </a:lnTo>
                  <a:lnTo>
                    <a:pt x="142" y="280"/>
                  </a:lnTo>
                  <a:lnTo>
                    <a:pt x="142" y="280"/>
                  </a:lnTo>
                  <a:lnTo>
                    <a:pt x="141" y="281"/>
                  </a:lnTo>
                  <a:lnTo>
                    <a:pt x="141" y="283"/>
                  </a:lnTo>
                  <a:lnTo>
                    <a:pt x="145" y="289"/>
                  </a:lnTo>
                  <a:lnTo>
                    <a:pt x="145" y="289"/>
                  </a:lnTo>
                  <a:lnTo>
                    <a:pt x="146" y="291"/>
                  </a:lnTo>
                  <a:lnTo>
                    <a:pt x="149" y="293"/>
                  </a:lnTo>
                  <a:lnTo>
                    <a:pt x="155" y="294"/>
                  </a:lnTo>
                  <a:lnTo>
                    <a:pt x="155" y="294"/>
                  </a:lnTo>
                  <a:lnTo>
                    <a:pt x="161" y="300"/>
                  </a:lnTo>
                  <a:lnTo>
                    <a:pt x="164" y="303"/>
                  </a:lnTo>
                  <a:lnTo>
                    <a:pt x="166" y="306"/>
                  </a:lnTo>
                  <a:lnTo>
                    <a:pt x="166" y="306"/>
                  </a:lnTo>
                  <a:lnTo>
                    <a:pt x="165" y="308"/>
                  </a:lnTo>
                  <a:lnTo>
                    <a:pt x="162" y="313"/>
                  </a:lnTo>
                  <a:lnTo>
                    <a:pt x="156" y="318"/>
                  </a:lnTo>
                  <a:lnTo>
                    <a:pt x="156" y="318"/>
                  </a:lnTo>
                  <a:lnTo>
                    <a:pt x="152" y="323"/>
                  </a:lnTo>
                  <a:lnTo>
                    <a:pt x="151" y="326"/>
                  </a:lnTo>
                  <a:lnTo>
                    <a:pt x="151" y="327"/>
                  </a:lnTo>
                  <a:lnTo>
                    <a:pt x="151" y="327"/>
                  </a:lnTo>
                  <a:lnTo>
                    <a:pt x="158" y="337"/>
                  </a:lnTo>
                  <a:lnTo>
                    <a:pt x="166" y="351"/>
                  </a:lnTo>
                  <a:lnTo>
                    <a:pt x="166" y="351"/>
                  </a:lnTo>
                  <a:lnTo>
                    <a:pt x="168" y="357"/>
                  </a:lnTo>
                  <a:lnTo>
                    <a:pt x="168" y="357"/>
                  </a:lnTo>
                  <a:lnTo>
                    <a:pt x="166" y="358"/>
                  </a:lnTo>
                  <a:lnTo>
                    <a:pt x="164" y="360"/>
                  </a:lnTo>
                  <a:lnTo>
                    <a:pt x="161" y="361"/>
                  </a:lnTo>
                  <a:lnTo>
                    <a:pt x="161" y="361"/>
                  </a:lnTo>
                  <a:lnTo>
                    <a:pt x="159" y="364"/>
                  </a:lnTo>
                  <a:lnTo>
                    <a:pt x="161" y="368"/>
                  </a:lnTo>
                  <a:lnTo>
                    <a:pt x="164" y="374"/>
                  </a:lnTo>
                  <a:lnTo>
                    <a:pt x="164" y="374"/>
                  </a:lnTo>
                  <a:lnTo>
                    <a:pt x="164" y="375"/>
                  </a:lnTo>
                  <a:lnTo>
                    <a:pt x="162" y="375"/>
                  </a:lnTo>
                  <a:lnTo>
                    <a:pt x="161" y="377"/>
                  </a:lnTo>
                  <a:lnTo>
                    <a:pt x="159" y="378"/>
                  </a:lnTo>
                  <a:lnTo>
                    <a:pt x="159" y="378"/>
                  </a:lnTo>
                  <a:lnTo>
                    <a:pt x="161" y="380"/>
                  </a:lnTo>
                  <a:lnTo>
                    <a:pt x="164" y="381"/>
                  </a:lnTo>
                  <a:lnTo>
                    <a:pt x="166" y="382"/>
                  </a:lnTo>
                  <a:lnTo>
                    <a:pt x="168" y="384"/>
                  </a:lnTo>
                  <a:lnTo>
                    <a:pt x="168" y="384"/>
                  </a:lnTo>
                  <a:lnTo>
                    <a:pt x="166" y="385"/>
                  </a:lnTo>
                  <a:lnTo>
                    <a:pt x="166" y="387"/>
                  </a:lnTo>
                  <a:lnTo>
                    <a:pt x="165" y="388"/>
                  </a:lnTo>
                  <a:lnTo>
                    <a:pt x="165" y="391"/>
                  </a:lnTo>
                  <a:lnTo>
                    <a:pt x="165" y="391"/>
                  </a:lnTo>
                  <a:lnTo>
                    <a:pt x="168" y="394"/>
                  </a:lnTo>
                  <a:lnTo>
                    <a:pt x="171" y="395"/>
                  </a:lnTo>
                  <a:lnTo>
                    <a:pt x="172" y="397"/>
                  </a:lnTo>
                  <a:lnTo>
                    <a:pt x="174" y="400"/>
                  </a:lnTo>
                  <a:lnTo>
                    <a:pt x="174" y="400"/>
                  </a:lnTo>
                  <a:lnTo>
                    <a:pt x="174" y="401"/>
                  </a:lnTo>
                  <a:lnTo>
                    <a:pt x="172" y="402"/>
                  </a:lnTo>
                  <a:lnTo>
                    <a:pt x="169" y="405"/>
                  </a:lnTo>
                  <a:lnTo>
                    <a:pt x="165" y="407"/>
                  </a:lnTo>
                  <a:lnTo>
                    <a:pt x="164" y="408"/>
                  </a:lnTo>
                  <a:lnTo>
                    <a:pt x="164" y="409"/>
                  </a:lnTo>
                  <a:lnTo>
                    <a:pt x="164" y="409"/>
                  </a:lnTo>
                  <a:lnTo>
                    <a:pt x="166" y="412"/>
                  </a:lnTo>
                  <a:lnTo>
                    <a:pt x="172" y="415"/>
                  </a:lnTo>
                  <a:lnTo>
                    <a:pt x="178" y="419"/>
                  </a:lnTo>
                  <a:lnTo>
                    <a:pt x="185" y="425"/>
                  </a:lnTo>
                  <a:lnTo>
                    <a:pt x="185" y="425"/>
                  </a:lnTo>
                  <a:lnTo>
                    <a:pt x="188" y="429"/>
                  </a:lnTo>
                  <a:lnTo>
                    <a:pt x="189" y="432"/>
                  </a:lnTo>
                  <a:lnTo>
                    <a:pt x="189" y="435"/>
                  </a:lnTo>
                  <a:lnTo>
                    <a:pt x="189" y="438"/>
                  </a:lnTo>
                  <a:lnTo>
                    <a:pt x="189" y="438"/>
                  </a:lnTo>
                  <a:lnTo>
                    <a:pt x="186" y="441"/>
                  </a:lnTo>
                  <a:lnTo>
                    <a:pt x="183" y="444"/>
                  </a:lnTo>
                  <a:lnTo>
                    <a:pt x="176" y="448"/>
                  </a:lnTo>
                  <a:lnTo>
                    <a:pt x="169" y="454"/>
                  </a:lnTo>
                  <a:lnTo>
                    <a:pt x="166" y="456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1" y="466"/>
                  </a:lnTo>
                  <a:lnTo>
                    <a:pt x="154" y="471"/>
                  </a:lnTo>
                  <a:lnTo>
                    <a:pt x="146" y="475"/>
                  </a:lnTo>
                  <a:lnTo>
                    <a:pt x="141" y="481"/>
                  </a:lnTo>
                  <a:lnTo>
                    <a:pt x="141" y="481"/>
                  </a:lnTo>
                  <a:lnTo>
                    <a:pt x="132" y="489"/>
                  </a:lnTo>
                  <a:lnTo>
                    <a:pt x="132" y="489"/>
                  </a:lnTo>
                  <a:lnTo>
                    <a:pt x="139" y="488"/>
                  </a:lnTo>
                  <a:lnTo>
                    <a:pt x="139" y="488"/>
                  </a:lnTo>
                  <a:lnTo>
                    <a:pt x="141" y="488"/>
                  </a:lnTo>
                  <a:lnTo>
                    <a:pt x="142" y="488"/>
                  </a:lnTo>
                  <a:lnTo>
                    <a:pt x="144" y="491"/>
                  </a:lnTo>
                  <a:lnTo>
                    <a:pt x="146" y="495"/>
                  </a:lnTo>
                  <a:lnTo>
                    <a:pt x="149" y="498"/>
                  </a:lnTo>
                  <a:lnTo>
                    <a:pt x="149" y="498"/>
                  </a:lnTo>
                  <a:lnTo>
                    <a:pt x="152" y="499"/>
                  </a:lnTo>
                  <a:lnTo>
                    <a:pt x="156" y="499"/>
                  </a:lnTo>
                  <a:lnTo>
                    <a:pt x="161" y="499"/>
                  </a:lnTo>
                  <a:lnTo>
                    <a:pt x="164" y="501"/>
                  </a:lnTo>
                  <a:lnTo>
                    <a:pt x="164" y="501"/>
                  </a:lnTo>
                  <a:lnTo>
                    <a:pt x="164" y="502"/>
                  </a:lnTo>
                  <a:lnTo>
                    <a:pt x="162" y="503"/>
                  </a:lnTo>
                  <a:lnTo>
                    <a:pt x="156" y="503"/>
                  </a:lnTo>
                  <a:lnTo>
                    <a:pt x="156" y="503"/>
                  </a:lnTo>
                  <a:lnTo>
                    <a:pt x="152" y="503"/>
                  </a:lnTo>
                  <a:lnTo>
                    <a:pt x="149" y="505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37" y="510"/>
                  </a:lnTo>
                  <a:lnTo>
                    <a:pt x="135" y="512"/>
                  </a:lnTo>
                  <a:lnTo>
                    <a:pt x="132" y="515"/>
                  </a:lnTo>
                  <a:lnTo>
                    <a:pt x="132" y="515"/>
                  </a:lnTo>
                  <a:lnTo>
                    <a:pt x="134" y="518"/>
                  </a:lnTo>
                  <a:lnTo>
                    <a:pt x="134" y="520"/>
                  </a:lnTo>
                  <a:lnTo>
                    <a:pt x="129" y="525"/>
                  </a:lnTo>
                  <a:lnTo>
                    <a:pt x="129" y="525"/>
                  </a:lnTo>
                  <a:lnTo>
                    <a:pt x="127" y="530"/>
                  </a:lnTo>
                  <a:lnTo>
                    <a:pt x="124" y="533"/>
                  </a:lnTo>
                  <a:lnTo>
                    <a:pt x="124" y="533"/>
                  </a:lnTo>
                  <a:lnTo>
                    <a:pt x="124" y="538"/>
                  </a:lnTo>
                  <a:lnTo>
                    <a:pt x="125" y="542"/>
                  </a:lnTo>
                  <a:lnTo>
                    <a:pt x="125" y="542"/>
                  </a:lnTo>
                  <a:lnTo>
                    <a:pt x="127" y="547"/>
                  </a:lnTo>
                  <a:lnTo>
                    <a:pt x="128" y="550"/>
                  </a:lnTo>
                  <a:lnTo>
                    <a:pt x="128" y="550"/>
                  </a:lnTo>
                  <a:lnTo>
                    <a:pt x="129" y="553"/>
                  </a:lnTo>
                  <a:lnTo>
                    <a:pt x="128" y="555"/>
                  </a:lnTo>
                  <a:lnTo>
                    <a:pt x="124" y="556"/>
                  </a:lnTo>
                  <a:lnTo>
                    <a:pt x="124" y="556"/>
                  </a:lnTo>
                  <a:lnTo>
                    <a:pt x="124" y="557"/>
                  </a:lnTo>
                  <a:lnTo>
                    <a:pt x="124" y="560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28" y="567"/>
                  </a:lnTo>
                  <a:lnTo>
                    <a:pt x="129" y="569"/>
                  </a:lnTo>
                  <a:lnTo>
                    <a:pt x="128" y="573"/>
                  </a:lnTo>
                  <a:lnTo>
                    <a:pt x="128" y="573"/>
                  </a:lnTo>
                  <a:lnTo>
                    <a:pt x="128" y="576"/>
                  </a:lnTo>
                  <a:lnTo>
                    <a:pt x="129" y="579"/>
                  </a:lnTo>
                  <a:lnTo>
                    <a:pt x="134" y="583"/>
                  </a:lnTo>
                  <a:lnTo>
                    <a:pt x="134" y="583"/>
                  </a:lnTo>
                  <a:lnTo>
                    <a:pt x="135" y="586"/>
                  </a:lnTo>
                  <a:lnTo>
                    <a:pt x="135" y="589"/>
                  </a:lnTo>
                  <a:lnTo>
                    <a:pt x="137" y="592"/>
                  </a:lnTo>
                  <a:lnTo>
                    <a:pt x="138" y="594"/>
                  </a:lnTo>
                  <a:lnTo>
                    <a:pt x="138" y="594"/>
                  </a:lnTo>
                  <a:lnTo>
                    <a:pt x="141" y="596"/>
                  </a:lnTo>
                  <a:lnTo>
                    <a:pt x="144" y="597"/>
                  </a:lnTo>
                  <a:lnTo>
                    <a:pt x="146" y="596"/>
                  </a:lnTo>
                  <a:lnTo>
                    <a:pt x="146" y="596"/>
                  </a:lnTo>
                  <a:lnTo>
                    <a:pt x="148" y="596"/>
                  </a:lnTo>
                  <a:lnTo>
                    <a:pt x="151" y="597"/>
                  </a:lnTo>
                  <a:lnTo>
                    <a:pt x="154" y="600"/>
                  </a:lnTo>
                  <a:lnTo>
                    <a:pt x="154" y="600"/>
                  </a:lnTo>
                  <a:lnTo>
                    <a:pt x="155" y="602"/>
                  </a:lnTo>
                  <a:lnTo>
                    <a:pt x="158" y="602"/>
                  </a:lnTo>
                  <a:lnTo>
                    <a:pt x="162" y="600"/>
                  </a:lnTo>
                  <a:lnTo>
                    <a:pt x="162" y="600"/>
                  </a:lnTo>
                  <a:lnTo>
                    <a:pt x="166" y="600"/>
                  </a:lnTo>
                  <a:lnTo>
                    <a:pt x="171" y="602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79" y="606"/>
                  </a:lnTo>
                  <a:lnTo>
                    <a:pt x="179" y="609"/>
                  </a:lnTo>
                  <a:lnTo>
                    <a:pt x="179" y="616"/>
                  </a:lnTo>
                  <a:lnTo>
                    <a:pt x="179" y="616"/>
                  </a:lnTo>
                  <a:lnTo>
                    <a:pt x="179" y="621"/>
                  </a:lnTo>
                  <a:lnTo>
                    <a:pt x="179" y="624"/>
                  </a:lnTo>
                  <a:lnTo>
                    <a:pt x="181" y="627"/>
                  </a:lnTo>
                  <a:lnTo>
                    <a:pt x="181" y="627"/>
                  </a:lnTo>
                  <a:lnTo>
                    <a:pt x="183" y="630"/>
                  </a:lnTo>
                  <a:lnTo>
                    <a:pt x="185" y="633"/>
                  </a:lnTo>
                  <a:lnTo>
                    <a:pt x="186" y="636"/>
                  </a:lnTo>
                  <a:lnTo>
                    <a:pt x="188" y="637"/>
                  </a:lnTo>
                  <a:lnTo>
                    <a:pt x="188" y="637"/>
                  </a:lnTo>
                  <a:lnTo>
                    <a:pt x="191" y="639"/>
                  </a:lnTo>
                  <a:lnTo>
                    <a:pt x="193" y="641"/>
                  </a:lnTo>
                  <a:lnTo>
                    <a:pt x="195" y="644"/>
                  </a:lnTo>
                  <a:lnTo>
                    <a:pt x="198" y="646"/>
                  </a:lnTo>
                  <a:lnTo>
                    <a:pt x="198" y="646"/>
                  </a:lnTo>
                  <a:lnTo>
                    <a:pt x="203" y="648"/>
                  </a:lnTo>
                  <a:lnTo>
                    <a:pt x="205" y="651"/>
                  </a:lnTo>
                  <a:lnTo>
                    <a:pt x="206" y="654"/>
                  </a:lnTo>
                  <a:lnTo>
                    <a:pt x="206" y="654"/>
                  </a:lnTo>
                  <a:lnTo>
                    <a:pt x="206" y="657"/>
                  </a:lnTo>
                  <a:lnTo>
                    <a:pt x="203" y="658"/>
                  </a:lnTo>
                  <a:lnTo>
                    <a:pt x="198" y="661"/>
                  </a:lnTo>
                  <a:lnTo>
                    <a:pt x="198" y="661"/>
                  </a:lnTo>
                  <a:lnTo>
                    <a:pt x="195" y="661"/>
                  </a:lnTo>
                  <a:lnTo>
                    <a:pt x="192" y="660"/>
                  </a:lnTo>
                  <a:lnTo>
                    <a:pt x="189" y="660"/>
                  </a:lnTo>
                  <a:lnTo>
                    <a:pt x="186" y="660"/>
                  </a:lnTo>
                  <a:lnTo>
                    <a:pt x="186" y="660"/>
                  </a:lnTo>
                  <a:lnTo>
                    <a:pt x="186" y="663"/>
                  </a:lnTo>
                  <a:lnTo>
                    <a:pt x="186" y="666"/>
                  </a:lnTo>
                  <a:lnTo>
                    <a:pt x="189" y="674"/>
                  </a:lnTo>
                  <a:lnTo>
                    <a:pt x="189" y="674"/>
                  </a:lnTo>
                  <a:lnTo>
                    <a:pt x="192" y="681"/>
                  </a:lnTo>
                  <a:lnTo>
                    <a:pt x="193" y="683"/>
                  </a:lnTo>
                  <a:lnTo>
                    <a:pt x="196" y="683"/>
                  </a:lnTo>
                  <a:lnTo>
                    <a:pt x="196" y="683"/>
                  </a:lnTo>
                  <a:lnTo>
                    <a:pt x="198" y="683"/>
                  </a:lnTo>
                  <a:lnTo>
                    <a:pt x="201" y="681"/>
                  </a:lnTo>
                  <a:lnTo>
                    <a:pt x="203" y="680"/>
                  </a:lnTo>
                  <a:lnTo>
                    <a:pt x="203" y="680"/>
                  </a:lnTo>
                  <a:lnTo>
                    <a:pt x="206" y="678"/>
                  </a:lnTo>
                  <a:lnTo>
                    <a:pt x="209" y="678"/>
                  </a:lnTo>
                  <a:lnTo>
                    <a:pt x="215" y="678"/>
                  </a:lnTo>
                  <a:lnTo>
                    <a:pt x="215" y="678"/>
                  </a:lnTo>
                  <a:lnTo>
                    <a:pt x="220" y="678"/>
                  </a:lnTo>
                  <a:lnTo>
                    <a:pt x="225" y="678"/>
                  </a:lnTo>
                  <a:lnTo>
                    <a:pt x="228" y="680"/>
                  </a:lnTo>
                  <a:lnTo>
                    <a:pt x="228" y="680"/>
                  </a:lnTo>
                  <a:lnTo>
                    <a:pt x="229" y="687"/>
                  </a:lnTo>
                  <a:lnTo>
                    <a:pt x="230" y="690"/>
                  </a:lnTo>
                  <a:lnTo>
                    <a:pt x="229" y="693"/>
                  </a:lnTo>
                  <a:lnTo>
                    <a:pt x="229" y="693"/>
                  </a:lnTo>
                  <a:lnTo>
                    <a:pt x="229" y="694"/>
                  </a:lnTo>
                  <a:lnTo>
                    <a:pt x="230" y="697"/>
                  </a:lnTo>
                  <a:lnTo>
                    <a:pt x="233" y="701"/>
                  </a:lnTo>
                  <a:lnTo>
                    <a:pt x="233" y="701"/>
                  </a:lnTo>
                  <a:lnTo>
                    <a:pt x="235" y="703"/>
                  </a:lnTo>
                  <a:lnTo>
                    <a:pt x="239" y="704"/>
                  </a:lnTo>
                  <a:lnTo>
                    <a:pt x="245" y="704"/>
                  </a:lnTo>
                  <a:lnTo>
                    <a:pt x="245" y="704"/>
                  </a:lnTo>
                  <a:lnTo>
                    <a:pt x="250" y="710"/>
                  </a:lnTo>
                  <a:lnTo>
                    <a:pt x="252" y="714"/>
                  </a:lnTo>
                  <a:lnTo>
                    <a:pt x="252" y="717"/>
                  </a:lnTo>
                  <a:lnTo>
                    <a:pt x="252" y="717"/>
                  </a:lnTo>
                  <a:lnTo>
                    <a:pt x="252" y="718"/>
                  </a:lnTo>
                  <a:lnTo>
                    <a:pt x="253" y="720"/>
                  </a:lnTo>
                  <a:lnTo>
                    <a:pt x="257" y="720"/>
                  </a:lnTo>
                  <a:lnTo>
                    <a:pt x="257" y="720"/>
                  </a:lnTo>
                  <a:lnTo>
                    <a:pt x="260" y="720"/>
                  </a:lnTo>
                  <a:lnTo>
                    <a:pt x="262" y="721"/>
                  </a:lnTo>
                  <a:lnTo>
                    <a:pt x="266" y="724"/>
                  </a:lnTo>
                  <a:lnTo>
                    <a:pt x="266" y="724"/>
                  </a:lnTo>
                  <a:lnTo>
                    <a:pt x="270" y="724"/>
                  </a:lnTo>
                  <a:lnTo>
                    <a:pt x="275" y="722"/>
                  </a:lnTo>
                  <a:lnTo>
                    <a:pt x="275" y="722"/>
                  </a:lnTo>
                  <a:lnTo>
                    <a:pt x="279" y="721"/>
                  </a:lnTo>
                  <a:lnTo>
                    <a:pt x="282" y="721"/>
                  </a:lnTo>
                  <a:lnTo>
                    <a:pt x="283" y="722"/>
                  </a:lnTo>
                  <a:lnTo>
                    <a:pt x="283" y="722"/>
                  </a:lnTo>
                  <a:lnTo>
                    <a:pt x="287" y="727"/>
                  </a:lnTo>
                  <a:lnTo>
                    <a:pt x="290" y="731"/>
                  </a:lnTo>
                  <a:lnTo>
                    <a:pt x="290" y="731"/>
                  </a:lnTo>
                  <a:lnTo>
                    <a:pt x="292" y="731"/>
                  </a:lnTo>
                  <a:lnTo>
                    <a:pt x="294" y="731"/>
                  </a:lnTo>
                  <a:lnTo>
                    <a:pt x="299" y="731"/>
                  </a:lnTo>
                  <a:lnTo>
                    <a:pt x="303" y="732"/>
                  </a:lnTo>
                  <a:lnTo>
                    <a:pt x="303" y="732"/>
                  </a:lnTo>
                  <a:lnTo>
                    <a:pt x="310" y="734"/>
                  </a:lnTo>
                  <a:lnTo>
                    <a:pt x="313" y="735"/>
                  </a:lnTo>
                  <a:lnTo>
                    <a:pt x="317" y="737"/>
                  </a:lnTo>
                  <a:lnTo>
                    <a:pt x="317" y="737"/>
                  </a:lnTo>
                  <a:lnTo>
                    <a:pt x="323" y="740"/>
                  </a:lnTo>
                  <a:lnTo>
                    <a:pt x="324" y="740"/>
                  </a:lnTo>
                  <a:lnTo>
                    <a:pt x="326" y="742"/>
                  </a:lnTo>
                  <a:lnTo>
                    <a:pt x="326" y="742"/>
                  </a:lnTo>
                  <a:lnTo>
                    <a:pt x="326" y="744"/>
                  </a:lnTo>
                  <a:lnTo>
                    <a:pt x="324" y="745"/>
                  </a:lnTo>
                  <a:lnTo>
                    <a:pt x="321" y="748"/>
                  </a:lnTo>
                  <a:lnTo>
                    <a:pt x="321" y="748"/>
                  </a:lnTo>
                  <a:lnTo>
                    <a:pt x="323" y="751"/>
                  </a:lnTo>
                  <a:lnTo>
                    <a:pt x="324" y="752"/>
                  </a:lnTo>
                  <a:lnTo>
                    <a:pt x="326" y="754"/>
                  </a:lnTo>
                  <a:lnTo>
                    <a:pt x="326" y="754"/>
                  </a:lnTo>
                  <a:lnTo>
                    <a:pt x="324" y="755"/>
                  </a:lnTo>
                  <a:lnTo>
                    <a:pt x="323" y="755"/>
                  </a:lnTo>
                  <a:lnTo>
                    <a:pt x="320" y="757"/>
                  </a:lnTo>
                  <a:lnTo>
                    <a:pt x="320" y="757"/>
                  </a:lnTo>
                  <a:lnTo>
                    <a:pt x="320" y="757"/>
                  </a:lnTo>
                  <a:lnTo>
                    <a:pt x="320" y="758"/>
                  </a:lnTo>
                  <a:lnTo>
                    <a:pt x="320" y="761"/>
                  </a:lnTo>
                  <a:lnTo>
                    <a:pt x="323" y="764"/>
                  </a:lnTo>
                  <a:lnTo>
                    <a:pt x="323" y="764"/>
                  </a:lnTo>
                  <a:lnTo>
                    <a:pt x="321" y="768"/>
                  </a:lnTo>
                  <a:lnTo>
                    <a:pt x="320" y="772"/>
                  </a:lnTo>
                  <a:lnTo>
                    <a:pt x="320" y="772"/>
                  </a:lnTo>
                  <a:lnTo>
                    <a:pt x="319" y="774"/>
                  </a:lnTo>
                  <a:lnTo>
                    <a:pt x="314" y="774"/>
                  </a:lnTo>
                  <a:lnTo>
                    <a:pt x="307" y="772"/>
                  </a:lnTo>
                  <a:lnTo>
                    <a:pt x="307" y="772"/>
                  </a:lnTo>
                  <a:lnTo>
                    <a:pt x="304" y="774"/>
                  </a:lnTo>
                  <a:lnTo>
                    <a:pt x="300" y="776"/>
                  </a:lnTo>
                  <a:lnTo>
                    <a:pt x="297" y="779"/>
                  </a:lnTo>
                  <a:lnTo>
                    <a:pt x="294" y="781"/>
                  </a:lnTo>
                  <a:lnTo>
                    <a:pt x="294" y="781"/>
                  </a:lnTo>
                  <a:lnTo>
                    <a:pt x="293" y="782"/>
                  </a:lnTo>
                  <a:lnTo>
                    <a:pt x="293" y="784"/>
                  </a:lnTo>
                  <a:lnTo>
                    <a:pt x="294" y="789"/>
                  </a:lnTo>
                  <a:lnTo>
                    <a:pt x="294" y="789"/>
                  </a:lnTo>
                  <a:lnTo>
                    <a:pt x="304" y="788"/>
                  </a:lnTo>
                  <a:lnTo>
                    <a:pt x="309" y="788"/>
                  </a:lnTo>
                  <a:lnTo>
                    <a:pt x="310" y="788"/>
                  </a:lnTo>
                  <a:lnTo>
                    <a:pt x="310" y="788"/>
                  </a:lnTo>
                  <a:lnTo>
                    <a:pt x="310" y="789"/>
                  </a:lnTo>
                  <a:lnTo>
                    <a:pt x="309" y="791"/>
                  </a:lnTo>
                  <a:lnTo>
                    <a:pt x="303" y="795"/>
                  </a:lnTo>
                  <a:lnTo>
                    <a:pt x="290" y="799"/>
                  </a:lnTo>
                  <a:lnTo>
                    <a:pt x="290" y="799"/>
                  </a:lnTo>
                  <a:lnTo>
                    <a:pt x="290" y="801"/>
                  </a:lnTo>
                  <a:lnTo>
                    <a:pt x="290" y="801"/>
                  </a:lnTo>
                  <a:lnTo>
                    <a:pt x="293" y="804"/>
                  </a:lnTo>
                  <a:lnTo>
                    <a:pt x="296" y="806"/>
                  </a:lnTo>
                  <a:lnTo>
                    <a:pt x="297" y="809"/>
                  </a:lnTo>
                  <a:lnTo>
                    <a:pt x="297" y="809"/>
                  </a:lnTo>
                  <a:lnTo>
                    <a:pt x="294" y="811"/>
                  </a:lnTo>
                  <a:lnTo>
                    <a:pt x="292" y="812"/>
                  </a:lnTo>
                  <a:lnTo>
                    <a:pt x="289" y="815"/>
                  </a:lnTo>
                  <a:lnTo>
                    <a:pt x="287" y="816"/>
                  </a:lnTo>
                  <a:lnTo>
                    <a:pt x="287" y="818"/>
                  </a:lnTo>
                  <a:lnTo>
                    <a:pt x="287" y="818"/>
                  </a:lnTo>
                  <a:lnTo>
                    <a:pt x="287" y="822"/>
                  </a:lnTo>
                  <a:lnTo>
                    <a:pt x="286" y="823"/>
                  </a:lnTo>
                  <a:lnTo>
                    <a:pt x="283" y="825"/>
                  </a:lnTo>
                  <a:lnTo>
                    <a:pt x="279" y="825"/>
                  </a:lnTo>
                  <a:lnTo>
                    <a:pt x="279" y="825"/>
                  </a:lnTo>
                  <a:lnTo>
                    <a:pt x="275" y="825"/>
                  </a:lnTo>
                  <a:lnTo>
                    <a:pt x="273" y="826"/>
                  </a:lnTo>
                  <a:lnTo>
                    <a:pt x="273" y="828"/>
                  </a:lnTo>
                  <a:lnTo>
                    <a:pt x="275" y="829"/>
                  </a:lnTo>
                  <a:lnTo>
                    <a:pt x="275" y="829"/>
                  </a:lnTo>
                  <a:lnTo>
                    <a:pt x="276" y="831"/>
                  </a:lnTo>
                  <a:lnTo>
                    <a:pt x="277" y="833"/>
                  </a:lnTo>
                  <a:lnTo>
                    <a:pt x="282" y="836"/>
                  </a:lnTo>
                  <a:lnTo>
                    <a:pt x="287" y="839"/>
                  </a:lnTo>
                  <a:lnTo>
                    <a:pt x="287" y="839"/>
                  </a:lnTo>
                  <a:lnTo>
                    <a:pt x="294" y="842"/>
                  </a:lnTo>
                  <a:lnTo>
                    <a:pt x="303" y="848"/>
                  </a:lnTo>
                  <a:lnTo>
                    <a:pt x="310" y="853"/>
                  </a:lnTo>
                  <a:lnTo>
                    <a:pt x="317" y="860"/>
                  </a:lnTo>
                  <a:lnTo>
                    <a:pt x="317" y="860"/>
                  </a:lnTo>
                  <a:lnTo>
                    <a:pt x="321" y="863"/>
                  </a:lnTo>
                  <a:lnTo>
                    <a:pt x="321" y="863"/>
                  </a:lnTo>
                  <a:lnTo>
                    <a:pt x="327" y="860"/>
                  </a:lnTo>
                  <a:lnTo>
                    <a:pt x="327" y="860"/>
                  </a:lnTo>
                  <a:lnTo>
                    <a:pt x="331" y="860"/>
                  </a:lnTo>
                  <a:lnTo>
                    <a:pt x="337" y="862"/>
                  </a:lnTo>
                  <a:lnTo>
                    <a:pt x="346" y="866"/>
                  </a:lnTo>
                  <a:lnTo>
                    <a:pt x="346" y="866"/>
                  </a:lnTo>
                  <a:lnTo>
                    <a:pt x="351" y="868"/>
                  </a:lnTo>
                  <a:lnTo>
                    <a:pt x="360" y="868"/>
                  </a:lnTo>
                  <a:lnTo>
                    <a:pt x="367" y="868"/>
                  </a:lnTo>
                  <a:lnTo>
                    <a:pt x="371" y="869"/>
                  </a:lnTo>
                  <a:lnTo>
                    <a:pt x="371" y="869"/>
                  </a:lnTo>
                  <a:lnTo>
                    <a:pt x="376" y="873"/>
                  </a:lnTo>
                  <a:lnTo>
                    <a:pt x="378" y="875"/>
                  </a:lnTo>
                  <a:lnTo>
                    <a:pt x="381" y="875"/>
                  </a:lnTo>
                  <a:lnTo>
                    <a:pt x="381" y="875"/>
                  </a:lnTo>
                  <a:lnTo>
                    <a:pt x="384" y="876"/>
                  </a:lnTo>
                  <a:lnTo>
                    <a:pt x="387" y="879"/>
                  </a:lnTo>
                  <a:lnTo>
                    <a:pt x="388" y="880"/>
                  </a:lnTo>
                  <a:lnTo>
                    <a:pt x="391" y="880"/>
                  </a:lnTo>
                  <a:lnTo>
                    <a:pt x="391" y="880"/>
                  </a:lnTo>
                  <a:lnTo>
                    <a:pt x="394" y="879"/>
                  </a:lnTo>
                  <a:lnTo>
                    <a:pt x="400" y="879"/>
                  </a:lnTo>
                  <a:lnTo>
                    <a:pt x="407" y="877"/>
                  </a:lnTo>
                  <a:lnTo>
                    <a:pt x="407" y="877"/>
                  </a:lnTo>
                  <a:lnTo>
                    <a:pt x="410" y="879"/>
                  </a:lnTo>
                  <a:lnTo>
                    <a:pt x="413" y="880"/>
                  </a:lnTo>
                  <a:lnTo>
                    <a:pt x="413" y="880"/>
                  </a:lnTo>
                  <a:lnTo>
                    <a:pt x="415" y="882"/>
                  </a:lnTo>
                  <a:lnTo>
                    <a:pt x="415" y="886"/>
                  </a:lnTo>
                  <a:lnTo>
                    <a:pt x="417" y="889"/>
                  </a:lnTo>
                  <a:lnTo>
                    <a:pt x="418" y="890"/>
                  </a:lnTo>
                  <a:lnTo>
                    <a:pt x="418" y="890"/>
                  </a:lnTo>
                  <a:lnTo>
                    <a:pt x="421" y="890"/>
                  </a:lnTo>
                  <a:lnTo>
                    <a:pt x="424" y="893"/>
                  </a:lnTo>
                  <a:lnTo>
                    <a:pt x="428" y="896"/>
                  </a:lnTo>
                  <a:lnTo>
                    <a:pt x="432" y="897"/>
                  </a:lnTo>
                  <a:lnTo>
                    <a:pt x="432" y="897"/>
                  </a:lnTo>
                  <a:lnTo>
                    <a:pt x="437" y="899"/>
                  </a:lnTo>
                  <a:lnTo>
                    <a:pt x="440" y="902"/>
                  </a:lnTo>
                  <a:lnTo>
                    <a:pt x="442" y="905"/>
                  </a:lnTo>
                  <a:lnTo>
                    <a:pt x="445" y="906"/>
                  </a:lnTo>
                  <a:lnTo>
                    <a:pt x="445" y="906"/>
                  </a:lnTo>
                  <a:lnTo>
                    <a:pt x="447" y="906"/>
                  </a:lnTo>
                  <a:lnTo>
                    <a:pt x="450" y="907"/>
                  </a:lnTo>
                  <a:lnTo>
                    <a:pt x="451" y="907"/>
                  </a:lnTo>
                  <a:lnTo>
                    <a:pt x="452" y="906"/>
                  </a:lnTo>
                  <a:lnTo>
                    <a:pt x="452" y="906"/>
                  </a:lnTo>
                  <a:lnTo>
                    <a:pt x="454" y="905"/>
                  </a:lnTo>
                  <a:lnTo>
                    <a:pt x="457" y="903"/>
                  </a:lnTo>
                  <a:lnTo>
                    <a:pt x="461" y="902"/>
                  </a:lnTo>
                  <a:lnTo>
                    <a:pt x="462" y="899"/>
                  </a:lnTo>
                  <a:lnTo>
                    <a:pt x="462" y="899"/>
                  </a:lnTo>
                  <a:lnTo>
                    <a:pt x="450" y="882"/>
                  </a:lnTo>
                  <a:lnTo>
                    <a:pt x="445" y="875"/>
                  </a:lnTo>
                  <a:lnTo>
                    <a:pt x="444" y="870"/>
                  </a:lnTo>
                  <a:lnTo>
                    <a:pt x="444" y="870"/>
                  </a:lnTo>
                  <a:lnTo>
                    <a:pt x="445" y="865"/>
                  </a:lnTo>
                  <a:lnTo>
                    <a:pt x="445" y="859"/>
                  </a:lnTo>
                  <a:lnTo>
                    <a:pt x="444" y="855"/>
                  </a:lnTo>
                  <a:lnTo>
                    <a:pt x="438" y="849"/>
                  </a:lnTo>
                  <a:lnTo>
                    <a:pt x="438" y="849"/>
                  </a:lnTo>
                  <a:lnTo>
                    <a:pt x="435" y="845"/>
                  </a:lnTo>
                  <a:lnTo>
                    <a:pt x="434" y="842"/>
                  </a:lnTo>
                  <a:lnTo>
                    <a:pt x="434" y="839"/>
                  </a:lnTo>
                  <a:lnTo>
                    <a:pt x="435" y="838"/>
                  </a:lnTo>
                  <a:lnTo>
                    <a:pt x="441" y="832"/>
                  </a:lnTo>
                  <a:lnTo>
                    <a:pt x="447" y="825"/>
                  </a:lnTo>
                  <a:lnTo>
                    <a:pt x="447" y="825"/>
                  </a:lnTo>
                  <a:lnTo>
                    <a:pt x="452" y="821"/>
                  </a:lnTo>
                  <a:lnTo>
                    <a:pt x="459" y="816"/>
                  </a:lnTo>
                  <a:lnTo>
                    <a:pt x="467" y="812"/>
                  </a:lnTo>
                  <a:lnTo>
                    <a:pt x="475" y="808"/>
                  </a:lnTo>
                  <a:lnTo>
                    <a:pt x="475" y="808"/>
                  </a:lnTo>
                  <a:lnTo>
                    <a:pt x="469" y="805"/>
                  </a:lnTo>
                  <a:lnTo>
                    <a:pt x="469" y="805"/>
                  </a:lnTo>
                  <a:lnTo>
                    <a:pt x="465" y="802"/>
                  </a:lnTo>
                  <a:lnTo>
                    <a:pt x="464" y="801"/>
                  </a:lnTo>
                  <a:lnTo>
                    <a:pt x="464" y="799"/>
                  </a:lnTo>
                  <a:lnTo>
                    <a:pt x="465" y="798"/>
                  </a:lnTo>
                  <a:lnTo>
                    <a:pt x="465" y="798"/>
                  </a:lnTo>
                  <a:lnTo>
                    <a:pt x="468" y="796"/>
                  </a:lnTo>
                  <a:lnTo>
                    <a:pt x="468" y="795"/>
                  </a:lnTo>
                  <a:lnTo>
                    <a:pt x="464" y="788"/>
                  </a:lnTo>
                  <a:lnTo>
                    <a:pt x="464" y="788"/>
                  </a:lnTo>
                  <a:lnTo>
                    <a:pt x="458" y="779"/>
                  </a:lnTo>
                  <a:lnTo>
                    <a:pt x="455" y="778"/>
                  </a:lnTo>
                  <a:lnTo>
                    <a:pt x="454" y="776"/>
                  </a:lnTo>
                  <a:lnTo>
                    <a:pt x="454" y="776"/>
                  </a:lnTo>
                  <a:lnTo>
                    <a:pt x="448" y="776"/>
                  </a:lnTo>
                  <a:lnTo>
                    <a:pt x="442" y="776"/>
                  </a:lnTo>
                  <a:lnTo>
                    <a:pt x="442" y="776"/>
                  </a:lnTo>
                  <a:lnTo>
                    <a:pt x="440" y="776"/>
                  </a:lnTo>
                  <a:lnTo>
                    <a:pt x="440" y="775"/>
                  </a:lnTo>
                  <a:lnTo>
                    <a:pt x="440" y="768"/>
                  </a:lnTo>
                  <a:lnTo>
                    <a:pt x="440" y="768"/>
                  </a:lnTo>
                  <a:lnTo>
                    <a:pt x="438" y="765"/>
                  </a:lnTo>
                  <a:lnTo>
                    <a:pt x="435" y="764"/>
                  </a:lnTo>
                  <a:lnTo>
                    <a:pt x="432" y="764"/>
                  </a:lnTo>
                  <a:lnTo>
                    <a:pt x="430" y="762"/>
                  </a:lnTo>
                  <a:lnTo>
                    <a:pt x="430" y="762"/>
                  </a:lnTo>
                  <a:lnTo>
                    <a:pt x="430" y="759"/>
                  </a:lnTo>
                  <a:lnTo>
                    <a:pt x="431" y="757"/>
                  </a:lnTo>
                  <a:lnTo>
                    <a:pt x="434" y="752"/>
                  </a:lnTo>
                  <a:lnTo>
                    <a:pt x="434" y="752"/>
                  </a:lnTo>
                  <a:lnTo>
                    <a:pt x="437" y="751"/>
                  </a:lnTo>
                  <a:lnTo>
                    <a:pt x="438" y="749"/>
                  </a:lnTo>
                  <a:lnTo>
                    <a:pt x="440" y="747"/>
                  </a:lnTo>
                  <a:lnTo>
                    <a:pt x="440" y="747"/>
                  </a:lnTo>
                  <a:lnTo>
                    <a:pt x="438" y="745"/>
                  </a:lnTo>
                  <a:lnTo>
                    <a:pt x="435" y="744"/>
                  </a:lnTo>
                  <a:lnTo>
                    <a:pt x="434" y="742"/>
                  </a:lnTo>
                  <a:lnTo>
                    <a:pt x="434" y="740"/>
                  </a:lnTo>
                  <a:lnTo>
                    <a:pt x="434" y="740"/>
                  </a:lnTo>
                  <a:lnTo>
                    <a:pt x="437" y="737"/>
                  </a:lnTo>
                  <a:lnTo>
                    <a:pt x="440" y="734"/>
                  </a:lnTo>
                  <a:lnTo>
                    <a:pt x="442" y="732"/>
                  </a:lnTo>
                  <a:lnTo>
                    <a:pt x="442" y="730"/>
                  </a:lnTo>
                  <a:lnTo>
                    <a:pt x="442" y="730"/>
                  </a:lnTo>
                  <a:lnTo>
                    <a:pt x="444" y="725"/>
                  </a:lnTo>
                  <a:lnTo>
                    <a:pt x="445" y="724"/>
                  </a:lnTo>
                  <a:lnTo>
                    <a:pt x="448" y="722"/>
                  </a:lnTo>
                  <a:lnTo>
                    <a:pt x="452" y="724"/>
                  </a:lnTo>
                  <a:lnTo>
                    <a:pt x="452" y="724"/>
                  </a:lnTo>
                  <a:lnTo>
                    <a:pt x="455" y="727"/>
                  </a:lnTo>
                  <a:lnTo>
                    <a:pt x="458" y="731"/>
                  </a:lnTo>
                  <a:lnTo>
                    <a:pt x="461" y="734"/>
                  </a:lnTo>
                  <a:lnTo>
                    <a:pt x="462" y="735"/>
                  </a:lnTo>
                  <a:lnTo>
                    <a:pt x="465" y="734"/>
                  </a:lnTo>
                  <a:lnTo>
                    <a:pt x="465" y="734"/>
                  </a:lnTo>
                  <a:lnTo>
                    <a:pt x="468" y="732"/>
                  </a:lnTo>
                  <a:lnTo>
                    <a:pt x="468" y="730"/>
                  </a:lnTo>
                  <a:lnTo>
                    <a:pt x="467" y="724"/>
                  </a:lnTo>
                  <a:lnTo>
                    <a:pt x="467" y="724"/>
                  </a:lnTo>
                  <a:lnTo>
                    <a:pt x="465" y="720"/>
                  </a:lnTo>
                  <a:lnTo>
                    <a:pt x="467" y="717"/>
                  </a:lnTo>
                  <a:lnTo>
                    <a:pt x="471" y="715"/>
                  </a:lnTo>
                  <a:lnTo>
                    <a:pt x="471" y="715"/>
                  </a:lnTo>
                  <a:lnTo>
                    <a:pt x="474" y="714"/>
                  </a:lnTo>
                  <a:lnTo>
                    <a:pt x="475" y="711"/>
                  </a:lnTo>
                  <a:lnTo>
                    <a:pt x="477" y="710"/>
                  </a:lnTo>
                  <a:lnTo>
                    <a:pt x="479" y="708"/>
                  </a:lnTo>
                  <a:lnTo>
                    <a:pt x="479" y="708"/>
                  </a:lnTo>
                  <a:lnTo>
                    <a:pt x="484" y="707"/>
                  </a:lnTo>
                  <a:lnTo>
                    <a:pt x="488" y="705"/>
                  </a:lnTo>
                  <a:lnTo>
                    <a:pt x="496" y="700"/>
                  </a:lnTo>
                  <a:lnTo>
                    <a:pt x="496" y="700"/>
                  </a:lnTo>
                  <a:lnTo>
                    <a:pt x="502" y="697"/>
                  </a:lnTo>
                  <a:lnTo>
                    <a:pt x="505" y="697"/>
                  </a:lnTo>
                  <a:lnTo>
                    <a:pt x="508" y="697"/>
                  </a:lnTo>
                  <a:lnTo>
                    <a:pt x="508" y="697"/>
                  </a:lnTo>
                  <a:lnTo>
                    <a:pt x="514" y="700"/>
                  </a:lnTo>
                  <a:lnTo>
                    <a:pt x="515" y="700"/>
                  </a:lnTo>
                  <a:lnTo>
                    <a:pt x="516" y="697"/>
                  </a:lnTo>
                  <a:lnTo>
                    <a:pt x="516" y="697"/>
                  </a:lnTo>
                  <a:lnTo>
                    <a:pt x="519" y="694"/>
                  </a:lnTo>
                  <a:lnTo>
                    <a:pt x="523" y="694"/>
                  </a:lnTo>
                  <a:lnTo>
                    <a:pt x="526" y="695"/>
                  </a:lnTo>
                  <a:lnTo>
                    <a:pt x="528" y="697"/>
                  </a:lnTo>
                  <a:lnTo>
                    <a:pt x="528" y="697"/>
                  </a:lnTo>
                  <a:lnTo>
                    <a:pt x="531" y="698"/>
                  </a:lnTo>
                  <a:lnTo>
                    <a:pt x="536" y="700"/>
                  </a:lnTo>
                  <a:lnTo>
                    <a:pt x="542" y="701"/>
                  </a:lnTo>
                  <a:lnTo>
                    <a:pt x="546" y="703"/>
                  </a:lnTo>
                  <a:lnTo>
                    <a:pt x="546" y="703"/>
                  </a:lnTo>
                  <a:lnTo>
                    <a:pt x="555" y="708"/>
                  </a:lnTo>
                  <a:lnTo>
                    <a:pt x="559" y="711"/>
                  </a:lnTo>
                  <a:lnTo>
                    <a:pt x="560" y="714"/>
                  </a:lnTo>
                  <a:lnTo>
                    <a:pt x="560" y="714"/>
                  </a:lnTo>
                  <a:lnTo>
                    <a:pt x="560" y="715"/>
                  </a:lnTo>
                  <a:lnTo>
                    <a:pt x="562" y="718"/>
                  </a:lnTo>
                  <a:lnTo>
                    <a:pt x="563" y="718"/>
                  </a:lnTo>
                  <a:lnTo>
                    <a:pt x="565" y="715"/>
                  </a:lnTo>
                  <a:lnTo>
                    <a:pt x="565" y="715"/>
                  </a:lnTo>
                  <a:lnTo>
                    <a:pt x="565" y="714"/>
                  </a:lnTo>
                  <a:lnTo>
                    <a:pt x="568" y="712"/>
                  </a:lnTo>
                  <a:lnTo>
                    <a:pt x="573" y="715"/>
                  </a:lnTo>
                  <a:lnTo>
                    <a:pt x="573" y="715"/>
                  </a:lnTo>
                  <a:lnTo>
                    <a:pt x="579" y="718"/>
                  </a:lnTo>
                  <a:lnTo>
                    <a:pt x="583" y="718"/>
                  </a:lnTo>
                  <a:lnTo>
                    <a:pt x="586" y="717"/>
                  </a:lnTo>
                  <a:lnTo>
                    <a:pt x="589" y="714"/>
                  </a:lnTo>
                  <a:lnTo>
                    <a:pt x="589" y="714"/>
                  </a:lnTo>
                  <a:lnTo>
                    <a:pt x="592" y="712"/>
                  </a:lnTo>
                  <a:lnTo>
                    <a:pt x="596" y="710"/>
                  </a:lnTo>
                  <a:lnTo>
                    <a:pt x="600" y="708"/>
                  </a:lnTo>
                  <a:lnTo>
                    <a:pt x="605" y="710"/>
                  </a:lnTo>
                  <a:lnTo>
                    <a:pt x="605" y="710"/>
                  </a:lnTo>
                  <a:lnTo>
                    <a:pt x="609" y="712"/>
                  </a:lnTo>
                  <a:lnTo>
                    <a:pt x="610" y="712"/>
                  </a:lnTo>
                  <a:lnTo>
                    <a:pt x="613" y="710"/>
                  </a:lnTo>
                  <a:lnTo>
                    <a:pt x="613" y="710"/>
                  </a:lnTo>
                  <a:lnTo>
                    <a:pt x="617" y="708"/>
                  </a:lnTo>
                  <a:lnTo>
                    <a:pt x="623" y="707"/>
                  </a:lnTo>
                  <a:lnTo>
                    <a:pt x="627" y="708"/>
                  </a:lnTo>
                  <a:lnTo>
                    <a:pt x="629" y="711"/>
                  </a:lnTo>
                  <a:lnTo>
                    <a:pt x="629" y="711"/>
                  </a:lnTo>
                  <a:lnTo>
                    <a:pt x="632" y="714"/>
                  </a:lnTo>
                  <a:lnTo>
                    <a:pt x="633" y="715"/>
                  </a:lnTo>
                  <a:lnTo>
                    <a:pt x="640" y="715"/>
                  </a:lnTo>
                  <a:lnTo>
                    <a:pt x="640" y="715"/>
                  </a:lnTo>
                  <a:lnTo>
                    <a:pt x="643" y="717"/>
                  </a:lnTo>
                  <a:lnTo>
                    <a:pt x="644" y="720"/>
                  </a:lnTo>
                  <a:lnTo>
                    <a:pt x="646" y="721"/>
                  </a:lnTo>
                  <a:lnTo>
                    <a:pt x="647" y="721"/>
                  </a:lnTo>
                  <a:lnTo>
                    <a:pt x="647" y="721"/>
                  </a:lnTo>
                  <a:lnTo>
                    <a:pt x="649" y="720"/>
                  </a:lnTo>
                  <a:lnTo>
                    <a:pt x="650" y="717"/>
                  </a:lnTo>
                  <a:lnTo>
                    <a:pt x="652" y="714"/>
                  </a:lnTo>
                  <a:lnTo>
                    <a:pt x="653" y="712"/>
                  </a:lnTo>
                  <a:lnTo>
                    <a:pt x="653" y="712"/>
                  </a:lnTo>
                  <a:lnTo>
                    <a:pt x="659" y="715"/>
                  </a:lnTo>
                  <a:lnTo>
                    <a:pt x="661" y="717"/>
                  </a:lnTo>
                  <a:lnTo>
                    <a:pt x="666" y="718"/>
                  </a:lnTo>
                  <a:lnTo>
                    <a:pt x="666" y="718"/>
                  </a:lnTo>
                  <a:lnTo>
                    <a:pt x="670" y="718"/>
                  </a:lnTo>
                  <a:lnTo>
                    <a:pt x="673" y="717"/>
                  </a:lnTo>
                  <a:lnTo>
                    <a:pt x="674" y="715"/>
                  </a:lnTo>
                  <a:lnTo>
                    <a:pt x="676" y="712"/>
                  </a:lnTo>
                  <a:lnTo>
                    <a:pt x="676" y="712"/>
                  </a:lnTo>
                  <a:lnTo>
                    <a:pt x="674" y="705"/>
                  </a:lnTo>
                  <a:lnTo>
                    <a:pt x="673" y="703"/>
                  </a:lnTo>
                  <a:lnTo>
                    <a:pt x="671" y="701"/>
                  </a:lnTo>
                  <a:lnTo>
                    <a:pt x="671" y="701"/>
                  </a:lnTo>
                  <a:lnTo>
                    <a:pt x="666" y="700"/>
                  </a:lnTo>
                  <a:lnTo>
                    <a:pt x="663" y="698"/>
                  </a:lnTo>
                  <a:lnTo>
                    <a:pt x="660" y="697"/>
                  </a:lnTo>
                  <a:lnTo>
                    <a:pt x="660" y="697"/>
                  </a:lnTo>
                  <a:lnTo>
                    <a:pt x="657" y="697"/>
                  </a:lnTo>
                  <a:lnTo>
                    <a:pt x="654" y="694"/>
                  </a:lnTo>
                  <a:lnTo>
                    <a:pt x="654" y="691"/>
                  </a:lnTo>
                  <a:lnTo>
                    <a:pt x="656" y="688"/>
                  </a:lnTo>
                  <a:lnTo>
                    <a:pt x="656" y="688"/>
                  </a:lnTo>
                  <a:lnTo>
                    <a:pt x="663" y="685"/>
                  </a:lnTo>
                  <a:lnTo>
                    <a:pt x="666" y="683"/>
                  </a:lnTo>
                  <a:lnTo>
                    <a:pt x="666" y="680"/>
                  </a:lnTo>
                  <a:lnTo>
                    <a:pt x="666" y="680"/>
                  </a:lnTo>
                  <a:lnTo>
                    <a:pt x="664" y="677"/>
                  </a:lnTo>
                  <a:lnTo>
                    <a:pt x="664" y="674"/>
                  </a:lnTo>
                  <a:lnTo>
                    <a:pt x="666" y="671"/>
                  </a:lnTo>
                  <a:lnTo>
                    <a:pt x="669" y="668"/>
                  </a:lnTo>
                  <a:lnTo>
                    <a:pt x="669" y="668"/>
                  </a:lnTo>
                  <a:lnTo>
                    <a:pt x="680" y="668"/>
                  </a:lnTo>
                  <a:lnTo>
                    <a:pt x="684" y="667"/>
                  </a:lnTo>
                  <a:lnTo>
                    <a:pt x="686" y="666"/>
                  </a:lnTo>
                  <a:lnTo>
                    <a:pt x="686" y="666"/>
                  </a:lnTo>
                  <a:lnTo>
                    <a:pt x="683" y="664"/>
                  </a:lnTo>
                  <a:lnTo>
                    <a:pt x="679" y="663"/>
                  </a:lnTo>
                  <a:lnTo>
                    <a:pt x="674" y="661"/>
                  </a:lnTo>
                  <a:lnTo>
                    <a:pt x="671" y="658"/>
                  </a:lnTo>
                  <a:lnTo>
                    <a:pt x="671" y="658"/>
                  </a:lnTo>
                  <a:lnTo>
                    <a:pt x="670" y="656"/>
                  </a:lnTo>
                  <a:lnTo>
                    <a:pt x="669" y="651"/>
                  </a:lnTo>
                  <a:lnTo>
                    <a:pt x="670" y="647"/>
                  </a:lnTo>
                  <a:lnTo>
                    <a:pt x="670" y="646"/>
                  </a:lnTo>
                  <a:lnTo>
                    <a:pt x="670" y="646"/>
                  </a:lnTo>
                  <a:lnTo>
                    <a:pt x="673" y="646"/>
                  </a:lnTo>
                  <a:lnTo>
                    <a:pt x="677" y="646"/>
                  </a:lnTo>
                  <a:lnTo>
                    <a:pt x="680" y="646"/>
                  </a:lnTo>
                  <a:lnTo>
                    <a:pt x="684" y="644"/>
                  </a:lnTo>
                  <a:lnTo>
                    <a:pt x="684" y="644"/>
                  </a:lnTo>
                  <a:lnTo>
                    <a:pt x="688" y="644"/>
                  </a:lnTo>
                  <a:lnTo>
                    <a:pt x="693" y="644"/>
                  </a:lnTo>
                  <a:lnTo>
                    <a:pt x="698" y="644"/>
                  </a:lnTo>
                  <a:lnTo>
                    <a:pt x="703" y="643"/>
                  </a:lnTo>
                  <a:lnTo>
                    <a:pt x="703" y="643"/>
                  </a:lnTo>
                  <a:lnTo>
                    <a:pt x="708" y="640"/>
                  </a:lnTo>
                  <a:lnTo>
                    <a:pt x="716" y="639"/>
                  </a:lnTo>
                  <a:lnTo>
                    <a:pt x="727" y="637"/>
                  </a:lnTo>
                  <a:lnTo>
                    <a:pt x="727" y="637"/>
                  </a:lnTo>
                  <a:lnTo>
                    <a:pt x="733" y="637"/>
                  </a:lnTo>
                  <a:lnTo>
                    <a:pt x="735" y="636"/>
                  </a:lnTo>
                  <a:lnTo>
                    <a:pt x="744" y="633"/>
                  </a:lnTo>
                  <a:lnTo>
                    <a:pt x="744" y="633"/>
                  </a:lnTo>
                  <a:lnTo>
                    <a:pt x="755" y="631"/>
                  </a:lnTo>
                  <a:lnTo>
                    <a:pt x="767" y="629"/>
                  </a:lnTo>
                  <a:lnTo>
                    <a:pt x="767" y="629"/>
                  </a:lnTo>
                  <a:lnTo>
                    <a:pt x="780" y="626"/>
                  </a:lnTo>
                  <a:lnTo>
                    <a:pt x="787" y="623"/>
                  </a:lnTo>
                  <a:lnTo>
                    <a:pt x="789" y="621"/>
                  </a:lnTo>
                  <a:lnTo>
                    <a:pt x="789" y="620"/>
                  </a:lnTo>
                  <a:lnTo>
                    <a:pt x="789" y="620"/>
                  </a:lnTo>
                  <a:lnTo>
                    <a:pt x="792" y="619"/>
                  </a:lnTo>
                  <a:lnTo>
                    <a:pt x="799" y="616"/>
                  </a:lnTo>
                  <a:lnTo>
                    <a:pt x="805" y="616"/>
                  </a:lnTo>
                  <a:lnTo>
                    <a:pt x="809" y="616"/>
                  </a:lnTo>
                  <a:lnTo>
                    <a:pt x="809" y="616"/>
                  </a:lnTo>
                  <a:lnTo>
                    <a:pt x="817" y="619"/>
                  </a:lnTo>
                  <a:lnTo>
                    <a:pt x="819" y="619"/>
                  </a:lnTo>
                  <a:lnTo>
                    <a:pt x="822" y="617"/>
                  </a:lnTo>
                  <a:lnTo>
                    <a:pt x="822" y="617"/>
                  </a:lnTo>
                  <a:lnTo>
                    <a:pt x="825" y="617"/>
                  </a:lnTo>
                  <a:lnTo>
                    <a:pt x="829" y="619"/>
                  </a:lnTo>
                  <a:lnTo>
                    <a:pt x="832" y="621"/>
                  </a:lnTo>
                  <a:lnTo>
                    <a:pt x="832" y="624"/>
                  </a:lnTo>
                  <a:lnTo>
                    <a:pt x="832" y="624"/>
                  </a:lnTo>
                  <a:lnTo>
                    <a:pt x="832" y="627"/>
                  </a:lnTo>
                  <a:lnTo>
                    <a:pt x="834" y="630"/>
                  </a:lnTo>
                  <a:lnTo>
                    <a:pt x="835" y="633"/>
                  </a:lnTo>
                  <a:lnTo>
                    <a:pt x="835" y="636"/>
                  </a:lnTo>
                  <a:lnTo>
                    <a:pt x="835" y="636"/>
                  </a:lnTo>
                  <a:lnTo>
                    <a:pt x="834" y="639"/>
                  </a:lnTo>
                  <a:lnTo>
                    <a:pt x="834" y="640"/>
                  </a:lnTo>
                  <a:lnTo>
                    <a:pt x="834" y="643"/>
                  </a:lnTo>
                  <a:lnTo>
                    <a:pt x="834" y="643"/>
                  </a:lnTo>
                  <a:lnTo>
                    <a:pt x="836" y="643"/>
                  </a:lnTo>
                  <a:lnTo>
                    <a:pt x="841" y="643"/>
                  </a:lnTo>
                  <a:lnTo>
                    <a:pt x="845" y="641"/>
                  </a:lnTo>
                  <a:lnTo>
                    <a:pt x="848" y="640"/>
                  </a:lnTo>
                  <a:lnTo>
                    <a:pt x="848" y="640"/>
                  </a:lnTo>
                  <a:lnTo>
                    <a:pt x="851" y="639"/>
                  </a:lnTo>
                  <a:lnTo>
                    <a:pt x="852" y="640"/>
                  </a:lnTo>
                  <a:lnTo>
                    <a:pt x="854" y="641"/>
                  </a:lnTo>
                  <a:lnTo>
                    <a:pt x="855" y="644"/>
                  </a:lnTo>
                  <a:lnTo>
                    <a:pt x="855" y="644"/>
                  </a:lnTo>
                  <a:lnTo>
                    <a:pt x="855" y="646"/>
                  </a:lnTo>
                  <a:lnTo>
                    <a:pt x="856" y="647"/>
                  </a:lnTo>
                  <a:lnTo>
                    <a:pt x="858" y="646"/>
                  </a:lnTo>
                  <a:lnTo>
                    <a:pt x="859" y="644"/>
                  </a:lnTo>
                  <a:lnTo>
                    <a:pt x="859" y="644"/>
                  </a:lnTo>
                  <a:lnTo>
                    <a:pt x="859" y="643"/>
                  </a:lnTo>
                  <a:lnTo>
                    <a:pt x="862" y="643"/>
                  </a:lnTo>
                  <a:lnTo>
                    <a:pt x="866" y="646"/>
                  </a:lnTo>
                  <a:lnTo>
                    <a:pt x="866" y="646"/>
                  </a:lnTo>
                  <a:lnTo>
                    <a:pt x="869" y="647"/>
                  </a:lnTo>
                  <a:lnTo>
                    <a:pt x="872" y="646"/>
                  </a:lnTo>
                  <a:lnTo>
                    <a:pt x="873" y="646"/>
                  </a:lnTo>
                  <a:lnTo>
                    <a:pt x="875" y="647"/>
                  </a:lnTo>
                  <a:lnTo>
                    <a:pt x="875" y="647"/>
                  </a:lnTo>
                  <a:lnTo>
                    <a:pt x="873" y="650"/>
                  </a:lnTo>
                  <a:lnTo>
                    <a:pt x="871" y="651"/>
                  </a:lnTo>
                  <a:lnTo>
                    <a:pt x="868" y="654"/>
                  </a:lnTo>
                  <a:lnTo>
                    <a:pt x="868" y="656"/>
                  </a:lnTo>
                  <a:lnTo>
                    <a:pt x="869" y="657"/>
                  </a:lnTo>
                  <a:lnTo>
                    <a:pt x="869" y="657"/>
                  </a:lnTo>
                  <a:lnTo>
                    <a:pt x="871" y="658"/>
                  </a:lnTo>
                  <a:lnTo>
                    <a:pt x="872" y="658"/>
                  </a:lnTo>
                  <a:lnTo>
                    <a:pt x="875" y="657"/>
                  </a:lnTo>
                  <a:lnTo>
                    <a:pt x="878" y="654"/>
                  </a:lnTo>
                  <a:lnTo>
                    <a:pt x="882" y="654"/>
                  </a:lnTo>
                  <a:lnTo>
                    <a:pt x="882" y="654"/>
                  </a:lnTo>
                  <a:lnTo>
                    <a:pt x="886" y="654"/>
                  </a:lnTo>
                  <a:lnTo>
                    <a:pt x="890" y="651"/>
                  </a:lnTo>
                  <a:lnTo>
                    <a:pt x="895" y="648"/>
                  </a:lnTo>
                  <a:lnTo>
                    <a:pt x="899" y="647"/>
                  </a:lnTo>
                  <a:lnTo>
                    <a:pt x="899" y="647"/>
                  </a:lnTo>
                  <a:lnTo>
                    <a:pt x="903" y="646"/>
                  </a:lnTo>
                  <a:lnTo>
                    <a:pt x="906" y="644"/>
                  </a:lnTo>
                  <a:lnTo>
                    <a:pt x="913" y="639"/>
                  </a:lnTo>
                  <a:lnTo>
                    <a:pt x="913" y="639"/>
                  </a:lnTo>
                  <a:lnTo>
                    <a:pt x="918" y="639"/>
                  </a:lnTo>
                  <a:lnTo>
                    <a:pt x="922" y="637"/>
                  </a:lnTo>
                  <a:lnTo>
                    <a:pt x="925" y="639"/>
                  </a:lnTo>
                  <a:lnTo>
                    <a:pt x="925" y="639"/>
                  </a:lnTo>
                  <a:lnTo>
                    <a:pt x="925" y="640"/>
                  </a:lnTo>
                  <a:lnTo>
                    <a:pt x="925" y="640"/>
                  </a:lnTo>
                  <a:lnTo>
                    <a:pt x="922" y="643"/>
                  </a:lnTo>
                  <a:lnTo>
                    <a:pt x="922" y="646"/>
                  </a:lnTo>
                  <a:lnTo>
                    <a:pt x="923" y="648"/>
                  </a:lnTo>
                  <a:lnTo>
                    <a:pt x="929" y="653"/>
                  </a:lnTo>
                  <a:lnTo>
                    <a:pt x="929" y="653"/>
                  </a:lnTo>
                  <a:lnTo>
                    <a:pt x="933" y="654"/>
                  </a:lnTo>
                  <a:lnTo>
                    <a:pt x="937" y="658"/>
                  </a:lnTo>
                  <a:lnTo>
                    <a:pt x="945" y="667"/>
                  </a:lnTo>
                  <a:lnTo>
                    <a:pt x="959" y="687"/>
                  </a:lnTo>
                  <a:lnTo>
                    <a:pt x="959" y="687"/>
                  </a:lnTo>
                  <a:lnTo>
                    <a:pt x="963" y="695"/>
                  </a:lnTo>
                  <a:lnTo>
                    <a:pt x="967" y="705"/>
                  </a:lnTo>
                  <a:lnTo>
                    <a:pt x="972" y="712"/>
                  </a:lnTo>
                  <a:lnTo>
                    <a:pt x="973" y="715"/>
                  </a:lnTo>
                  <a:lnTo>
                    <a:pt x="974" y="715"/>
                  </a:lnTo>
                  <a:lnTo>
                    <a:pt x="974" y="715"/>
                  </a:lnTo>
                  <a:lnTo>
                    <a:pt x="977" y="714"/>
                  </a:lnTo>
                  <a:lnTo>
                    <a:pt x="979" y="711"/>
                  </a:lnTo>
                  <a:lnTo>
                    <a:pt x="982" y="708"/>
                  </a:lnTo>
                  <a:lnTo>
                    <a:pt x="984" y="705"/>
                  </a:lnTo>
                  <a:lnTo>
                    <a:pt x="984" y="705"/>
                  </a:lnTo>
                  <a:lnTo>
                    <a:pt x="987" y="707"/>
                  </a:lnTo>
                  <a:lnTo>
                    <a:pt x="990" y="710"/>
                  </a:lnTo>
                  <a:lnTo>
                    <a:pt x="993" y="712"/>
                  </a:lnTo>
                  <a:lnTo>
                    <a:pt x="997" y="714"/>
                  </a:lnTo>
                  <a:lnTo>
                    <a:pt x="997" y="714"/>
                  </a:lnTo>
                  <a:lnTo>
                    <a:pt x="1004" y="717"/>
                  </a:lnTo>
                  <a:lnTo>
                    <a:pt x="1009" y="717"/>
                  </a:lnTo>
                  <a:lnTo>
                    <a:pt x="1013" y="717"/>
                  </a:lnTo>
                  <a:lnTo>
                    <a:pt x="1013" y="717"/>
                  </a:lnTo>
                  <a:lnTo>
                    <a:pt x="1020" y="714"/>
                  </a:lnTo>
                  <a:lnTo>
                    <a:pt x="1026" y="712"/>
                  </a:lnTo>
                  <a:lnTo>
                    <a:pt x="1028" y="712"/>
                  </a:lnTo>
                  <a:lnTo>
                    <a:pt x="1028" y="712"/>
                  </a:lnTo>
                  <a:lnTo>
                    <a:pt x="1034" y="715"/>
                  </a:lnTo>
                  <a:lnTo>
                    <a:pt x="1036" y="717"/>
                  </a:lnTo>
                  <a:lnTo>
                    <a:pt x="1038" y="721"/>
                  </a:lnTo>
                  <a:lnTo>
                    <a:pt x="1038" y="721"/>
                  </a:lnTo>
                  <a:lnTo>
                    <a:pt x="1041" y="725"/>
                  </a:lnTo>
                  <a:lnTo>
                    <a:pt x="1044" y="728"/>
                  </a:lnTo>
                  <a:lnTo>
                    <a:pt x="1046" y="728"/>
                  </a:lnTo>
                  <a:lnTo>
                    <a:pt x="1048" y="730"/>
                  </a:lnTo>
                  <a:lnTo>
                    <a:pt x="1048" y="730"/>
                  </a:lnTo>
                  <a:lnTo>
                    <a:pt x="1050" y="730"/>
                  </a:lnTo>
                  <a:lnTo>
                    <a:pt x="1051" y="731"/>
                  </a:lnTo>
                  <a:lnTo>
                    <a:pt x="1053" y="735"/>
                  </a:lnTo>
                  <a:lnTo>
                    <a:pt x="1053" y="735"/>
                  </a:lnTo>
                  <a:lnTo>
                    <a:pt x="1053" y="737"/>
                  </a:lnTo>
                  <a:lnTo>
                    <a:pt x="1056" y="740"/>
                  </a:lnTo>
                  <a:lnTo>
                    <a:pt x="1057" y="741"/>
                  </a:lnTo>
                  <a:lnTo>
                    <a:pt x="1060" y="742"/>
                  </a:lnTo>
                  <a:lnTo>
                    <a:pt x="1060" y="742"/>
                  </a:lnTo>
                  <a:lnTo>
                    <a:pt x="1067" y="741"/>
                  </a:lnTo>
                  <a:lnTo>
                    <a:pt x="1073" y="740"/>
                  </a:lnTo>
                  <a:lnTo>
                    <a:pt x="1073" y="740"/>
                  </a:lnTo>
                  <a:lnTo>
                    <a:pt x="1077" y="738"/>
                  </a:lnTo>
                  <a:lnTo>
                    <a:pt x="1078" y="738"/>
                  </a:lnTo>
                  <a:lnTo>
                    <a:pt x="1078" y="740"/>
                  </a:lnTo>
                  <a:lnTo>
                    <a:pt x="1078" y="740"/>
                  </a:lnTo>
                  <a:lnTo>
                    <a:pt x="1081" y="745"/>
                  </a:lnTo>
                  <a:lnTo>
                    <a:pt x="1084" y="748"/>
                  </a:lnTo>
                  <a:lnTo>
                    <a:pt x="1087" y="748"/>
                  </a:lnTo>
                  <a:lnTo>
                    <a:pt x="1087" y="748"/>
                  </a:lnTo>
                  <a:lnTo>
                    <a:pt x="1091" y="749"/>
                  </a:lnTo>
                  <a:lnTo>
                    <a:pt x="1094" y="749"/>
                  </a:lnTo>
                  <a:lnTo>
                    <a:pt x="1095" y="748"/>
                  </a:lnTo>
                  <a:lnTo>
                    <a:pt x="1095" y="748"/>
                  </a:lnTo>
                  <a:lnTo>
                    <a:pt x="1097" y="747"/>
                  </a:lnTo>
                  <a:lnTo>
                    <a:pt x="1100" y="745"/>
                  </a:lnTo>
                  <a:lnTo>
                    <a:pt x="1107" y="744"/>
                  </a:lnTo>
                  <a:lnTo>
                    <a:pt x="1107" y="744"/>
                  </a:lnTo>
                  <a:lnTo>
                    <a:pt x="1114" y="742"/>
                  </a:lnTo>
                  <a:lnTo>
                    <a:pt x="1118" y="741"/>
                  </a:lnTo>
                  <a:lnTo>
                    <a:pt x="1121" y="738"/>
                  </a:lnTo>
                  <a:lnTo>
                    <a:pt x="1121" y="738"/>
                  </a:lnTo>
                  <a:lnTo>
                    <a:pt x="1124" y="735"/>
                  </a:lnTo>
                  <a:lnTo>
                    <a:pt x="1127" y="734"/>
                  </a:lnTo>
                  <a:lnTo>
                    <a:pt x="1131" y="732"/>
                  </a:lnTo>
                  <a:lnTo>
                    <a:pt x="1134" y="731"/>
                  </a:lnTo>
                  <a:lnTo>
                    <a:pt x="1134" y="731"/>
                  </a:lnTo>
                  <a:lnTo>
                    <a:pt x="1138" y="727"/>
                  </a:lnTo>
                  <a:lnTo>
                    <a:pt x="1142" y="725"/>
                  </a:lnTo>
                  <a:lnTo>
                    <a:pt x="1144" y="724"/>
                  </a:lnTo>
                  <a:lnTo>
                    <a:pt x="1144" y="724"/>
                  </a:lnTo>
                  <a:lnTo>
                    <a:pt x="1145" y="721"/>
                  </a:lnTo>
                  <a:lnTo>
                    <a:pt x="1149" y="721"/>
                  </a:lnTo>
                  <a:lnTo>
                    <a:pt x="1152" y="720"/>
                  </a:lnTo>
                  <a:lnTo>
                    <a:pt x="1155" y="718"/>
                  </a:lnTo>
                  <a:lnTo>
                    <a:pt x="1155" y="718"/>
                  </a:lnTo>
                  <a:lnTo>
                    <a:pt x="1157" y="717"/>
                  </a:lnTo>
                  <a:lnTo>
                    <a:pt x="1159" y="717"/>
                  </a:lnTo>
                  <a:lnTo>
                    <a:pt x="1166" y="717"/>
                  </a:lnTo>
                  <a:lnTo>
                    <a:pt x="1166" y="717"/>
                  </a:lnTo>
                  <a:lnTo>
                    <a:pt x="1178" y="720"/>
                  </a:lnTo>
                  <a:lnTo>
                    <a:pt x="1188" y="721"/>
                  </a:lnTo>
                  <a:lnTo>
                    <a:pt x="1188" y="721"/>
                  </a:lnTo>
                  <a:lnTo>
                    <a:pt x="1189" y="721"/>
                  </a:lnTo>
                  <a:lnTo>
                    <a:pt x="1191" y="725"/>
                  </a:lnTo>
                  <a:lnTo>
                    <a:pt x="1192" y="728"/>
                  </a:lnTo>
                  <a:lnTo>
                    <a:pt x="1194" y="730"/>
                  </a:lnTo>
                  <a:lnTo>
                    <a:pt x="1194" y="730"/>
                  </a:lnTo>
                  <a:lnTo>
                    <a:pt x="1201" y="732"/>
                  </a:lnTo>
                  <a:lnTo>
                    <a:pt x="1203" y="735"/>
                  </a:lnTo>
                  <a:lnTo>
                    <a:pt x="1206" y="735"/>
                  </a:lnTo>
                  <a:lnTo>
                    <a:pt x="1206" y="735"/>
                  </a:lnTo>
                  <a:lnTo>
                    <a:pt x="1212" y="732"/>
                  </a:lnTo>
                  <a:lnTo>
                    <a:pt x="1216" y="732"/>
                  </a:lnTo>
                  <a:lnTo>
                    <a:pt x="1219" y="734"/>
                  </a:lnTo>
                  <a:lnTo>
                    <a:pt x="1219" y="734"/>
                  </a:lnTo>
                  <a:lnTo>
                    <a:pt x="1226" y="738"/>
                  </a:lnTo>
                  <a:lnTo>
                    <a:pt x="1229" y="738"/>
                  </a:lnTo>
                  <a:lnTo>
                    <a:pt x="1230" y="737"/>
                  </a:lnTo>
                  <a:lnTo>
                    <a:pt x="1230" y="737"/>
                  </a:lnTo>
                  <a:lnTo>
                    <a:pt x="1233" y="735"/>
                  </a:lnTo>
                  <a:lnTo>
                    <a:pt x="1238" y="734"/>
                  </a:lnTo>
                  <a:lnTo>
                    <a:pt x="1242" y="732"/>
                  </a:lnTo>
                  <a:lnTo>
                    <a:pt x="1245" y="731"/>
                  </a:lnTo>
                  <a:lnTo>
                    <a:pt x="1245" y="731"/>
                  </a:lnTo>
                  <a:lnTo>
                    <a:pt x="1246" y="725"/>
                  </a:lnTo>
                  <a:lnTo>
                    <a:pt x="1246" y="722"/>
                  </a:lnTo>
                  <a:lnTo>
                    <a:pt x="1245" y="721"/>
                  </a:lnTo>
                  <a:lnTo>
                    <a:pt x="1245" y="721"/>
                  </a:lnTo>
                  <a:lnTo>
                    <a:pt x="1240" y="715"/>
                  </a:lnTo>
                  <a:lnTo>
                    <a:pt x="1239" y="708"/>
                  </a:lnTo>
                  <a:lnTo>
                    <a:pt x="1239" y="708"/>
                  </a:lnTo>
                  <a:lnTo>
                    <a:pt x="1239" y="705"/>
                  </a:lnTo>
                  <a:lnTo>
                    <a:pt x="1242" y="704"/>
                  </a:lnTo>
                  <a:lnTo>
                    <a:pt x="1243" y="701"/>
                  </a:lnTo>
                  <a:lnTo>
                    <a:pt x="1246" y="700"/>
                  </a:lnTo>
                  <a:lnTo>
                    <a:pt x="1246" y="700"/>
                  </a:lnTo>
                  <a:lnTo>
                    <a:pt x="1248" y="697"/>
                  </a:lnTo>
                  <a:lnTo>
                    <a:pt x="1249" y="697"/>
                  </a:lnTo>
                  <a:lnTo>
                    <a:pt x="1255" y="694"/>
                  </a:lnTo>
                  <a:lnTo>
                    <a:pt x="1255" y="694"/>
                  </a:lnTo>
                  <a:lnTo>
                    <a:pt x="1256" y="690"/>
                  </a:lnTo>
                  <a:lnTo>
                    <a:pt x="1258" y="688"/>
                  </a:lnTo>
                  <a:lnTo>
                    <a:pt x="1260" y="688"/>
                  </a:lnTo>
                  <a:lnTo>
                    <a:pt x="1260" y="688"/>
                  </a:lnTo>
                  <a:lnTo>
                    <a:pt x="1266" y="691"/>
                  </a:lnTo>
                  <a:lnTo>
                    <a:pt x="1272" y="694"/>
                  </a:lnTo>
                  <a:lnTo>
                    <a:pt x="1272" y="694"/>
                  </a:lnTo>
                  <a:lnTo>
                    <a:pt x="1276" y="695"/>
                  </a:lnTo>
                  <a:lnTo>
                    <a:pt x="1282" y="695"/>
                  </a:lnTo>
                  <a:lnTo>
                    <a:pt x="1282" y="695"/>
                  </a:lnTo>
                  <a:lnTo>
                    <a:pt x="1287" y="697"/>
                  </a:lnTo>
                  <a:lnTo>
                    <a:pt x="1293" y="701"/>
                  </a:lnTo>
                  <a:lnTo>
                    <a:pt x="1293" y="701"/>
                  </a:lnTo>
                  <a:lnTo>
                    <a:pt x="1302" y="703"/>
                  </a:lnTo>
                  <a:lnTo>
                    <a:pt x="1306" y="704"/>
                  </a:lnTo>
                  <a:lnTo>
                    <a:pt x="1309" y="705"/>
                  </a:lnTo>
                  <a:lnTo>
                    <a:pt x="1309" y="705"/>
                  </a:lnTo>
                  <a:lnTo>
                    <a:pt x="1310" y="708"/>
                  </a:lnTo>
                  <a:lnTo>
                    <a:pt x="1310" y="712"/>
                  </a:lnTo>
                  <a:lnTo>
                    <a:pt x="1310" y="717"/>
                  </a:lnTo>
                  <a:lnTo>
                    <a:pt x="1312" y="720"/>
                  </a:lnTo>
                  <a:lnTo>
                    <a:pt x="1312" y="720"/>
                  </a:lnTo>
                  <a:lnTo>
                    <a:pt x="1316" y="724"/>
                  </a:lnTo>
                  <a:lnTo>
                    <a:pt x="1319" y="727"/>
                  </a:lnTo>
                  <a:lnTo>
                    <a:pt x="1322" y="727"/>
                  </a:lnTo>
                  <a:lnTo>
                    <a:pt x="1322" y="727"/>
                  </a:lnTo>
                  <a:lnTo>
                    <a:pt x="1323" y="727"/>
                  </a:lnTo>
                  <a:lnTo>
                    <a:pt x="1327" y="728"/>
                  </a:lnTo>
                  <a:lnTo>
                    <a:pt x="1331" y="730"/>
                  </a:lnTo>
                  <a:lnTo>
                    <a:pt x="1336" y="731"/>
                  </a:lnTo>
                  <a:lnTo>
                    <a:pt x="1336" y="731"/>
                  </a:lnTo>
                  <a:lnTo>
                    <a:pt x="1341" y="728"/>
                  </a:lnTo>
                  <a:lnTo>
                    <a:pt x="1344" y="725"/>
                  </a:lnTo>
                  <a:lnTo>
                    <a:pt x="1347" y="725"/>
                  </a:lnTo>
                  <a:lnTo>
                    <a:pt x="1347" y="725"/>
                  </a:lnTo>
                  <a:lnTo>
                    <a:pt x="1354" y="724"/>
                  </a:lnTo>
                  <a:lnTo>
                    <a:pt x="1361" y="724"/>
                  </a:lnTo>
                  <a:lnTo>
                    <a:pt x="1361" y="724"/>
                  </a:lnTo>
                  <a:lnTo>
                    <a:pt x="1368" y="725"/>
                  </a:lnTo>
                  <a:lnTo>
                    <a:pt x="1373" y="727"/>
                  </a:lnTo>
                  <a:lnTo>
                    <a:pt x="1376" y="727"/>
                  </a:lnTo>
                  <a:lnTo>
                    <a:pt x="1376" y="727"/>
                  </a:lnTo>
                  <a:lnTo>
                    <a:pt x="1383" y="727"/>
                  </a:lnTo>
                  <a:lnTo>
                    <a:pt x="1386" y="728"/>
                  </a:lnTo>
                  <a:lnTo>
                    <a:pt x="1388" y="730"/>
                  </a:lnTo>
                  <a:lnTo>
                    <a:pt x="1388" y="730"/>
                  </a:lnTo>
                  <a:lnTo>
                    <a:pt x="1391" y="731"/>
                  </a:lnTo>
                  <a:lnTo>
                    <a:pt x="1396" y="732"/>
                  </a:lnTo>
                  <a:lnTo>
                    <a:pt x="1400" y="734"/>
                  </a:lnTo>
                  <a:lnTo>
                    <a:pt x="1401" y="735"/>
                  </a:lnTo>
                  <a:lnTo>
                    <a:pt x="1401" y="737"/>
                  </a:lnTo>
                  <a:lnTo>
                    <a:pt x="1401" y="737"/>
                  </a:lnTo>
                  <a:lnTo>
                    <a:pt x="1403" y="738"/>
                  </a:lnTo>
                  <a:lnTo>
                    <a:pt x="1405" y="741"/>
                  </a:lnTo>
                  <a:lnTo>
                    <a:pt x="1408" y="742"/>
                  </a:lnTo>
                  <a:lnTo>
                    <a:pt x="1410" y="745"/>
                  </a:lnTo>
                  <a:lnTo>
                    <a:pt x="1410" y="745"/>
                  </a:lnTo>
                  <a:lnTo>
                    <a:pt x="1411" y="747"/>
                  </a:lnTo>
                  <a:lnTo>
                    <a:pt x="1414" y="747"/>
                  </a:lnTo>
                  <a:lnTo>
                    <a:pt x="1420" y="748"/>
                  </a:lnTo>
                  <a:lnTo>
                    <a:pt x="1427" y="748"/>
                  </a:lnTo>
                  <a:lnTo>
                    <a:pt x="1431" y="749"/>
                  </a:lnTo>
                  <a:lnTo>
                    <a:pt x="1431" y="749"/>
                  </a:lnTo>
                  <a:lnTo>
                    <a:pt x="1435" y="749"/>
                  </a:lnTo>
                  <a:lnTo>
                    <a:pt x="1442" y="751"/>
                  </a:lnTo>
                  <a:lnTo>
                    <a:pt x="1448" y="749"/>
                  </a:lnTo>
                  <a:lnTo>
                    <a:pt x="1452" y="749"/>
                  </a:lnTo>
                  <a:lnTo>
                    <a:pt x="1452" y="749"/>
                  </a:lnTo>
                  <a:lnTo>
                    <a:pt x="1455" y="748"/>
                  </a:lnTo>
                  <a:lnTo>
                    <a:pt x="1461" y="747"/>
                  </a:lnTo>
                  <a:lnTo>
                    <a:pt x="1468" y="745"/>
                  </a:lnTo>
                  <a:lnTo>
                    <a:pt x="1472" y="744"/>
                  </a:lnTo>
                  <a:lnTo>
                    <a:pt x="1472" y="744"/>
                  </a:lnTo>
                  <a:lnTo>
                    <a:pt x="1477" y="742"/>
                  </a:lnTo>
                  <a:lnTo>
                    <a:pt x="1479" y="742"/>
                  </a:lnTo>
                  <a:lnTo>
                    <a:pt x="1484" y="741"/>
                  </a:lnTo>
                  <a:lnTo>
                    <a:pt x="1485" y="740"/>
                  </a:lnTo>
                  <a:lnTo>
                    <a:pt x="1485" y="740"/>
                  </a:lnTo>
                  <a:lnTo>
                    <a:pt x="1487" y="737"/>
                  </a:lnTo>
                  <a:lnTo>
                    <a:pt x="1491" y="734"/>
                  </a:lnTo>
                  <a:lnTo>
                    <a:pt x="1498" y="731"/>
                  </a:lnTo>
                  <a:lnTo>
                    <a:pt x="1498" y="731"/>
                  </a:lnTo>
                  <a:lnTo>
                    <a:pt x="1502" y="730"/>
                  </a:lnTo>
                  <a:lnTo>
                    <a:pt x="1509" y="728"/>
                  </a:lnTo>
                  <a:lnTo>
                    <a:pt x="1515" y="730"/>
                  </a:lnTo>
                  <a:lnTo>
                    <a:pt x="1518" y="731"/>
                  </a:lnTo>
                  <a:lnTo>
                    <a:pt x="1518" y="731"/>
                  </a:lnTo>
                  <a:lnTo>
                    <a:pt x="1521" y="734"/>
                  </a:lnTo>
                  <a:lnTo>
                    <a:pt x="1524" y="735"/>
                  </a:lnTo>
                  <a:lnTo>
                    <a:pt x="1528" y="735"/>
                  </a:lnTo>
                  <a:lnTo>
                    <a:pt x="1532" y="734"/>
                  </a:lnTo>
                  <a:lnTo>
                    <a:pt x="1532" y="734"/>
                  </a:lnTo>
                  <a:lnTo>
                    <a:pt x="1535" y="734"/>
                  </a:lnTo>
                  <a:lnTo>
                    <a:pt x="1541" y="734"/>
                  </a:lnTo>
                  <a:lnTo>
                    <a:pt x="1545" y="735"/>
                  </a:lnTo>
                  <a:lnTo>
                    <a:pt x="1548" y="738"/>
                  </a:lnTo>
                  <a:lnTo>
                    <a:pt x="1548" y="738"/>
                  </a:lnTo>
                  <a:lnTo>
                    <a:pt x="1549" y="740"/>
                  </a:lnTo>
                  <a:lnTo>
                    <a:pt x="1555" y="742"/>
                  </a:lnTo>
                  <a:lnTo>
                    <a:pt x="1563" y="742"/>
                  </a:lnTo>
                  <a:lnTo>
                    <a:pt x="1563" y="742"/>
                  </a:lnTo>
                  <a:lnTo>
                    <a:pt x="1570" y="738"/>
                  </a:lnTo>
                  <a:lnTo>
                    <a:pt x="1578" y="734"/>
                  </a:lnTo>
                  <a:lnTo>
                    <a:pt x="1578" y="734"/>
                  </a:lnTo>
                  <a:lnTo>
                    <a:pt x="1583" y="731"/>
                  </a:lnTo>
                  <a:lnTo>
                    <a:pt x="1585" y="730"/>
                  </a:lnTo>
                  <a:lnTo>
                    <a:pt x="1585" y="727"/>
                  </a:lnTo>
                  <a:lnTo>
                    <a:pt x="1585" y="727"/>
                  </a:lnTo>
                  <a:lnTo>
                    <a:pt x="1586" y="724"/>
                  </a:lnTo>
                  <a:lnTo>
                    <a:pt x="1588" y="720"/>
                  </a:lnTo>
                  <a:lnTo>
                    <a:pt x="1593" y="711"/>
                  </a:lnTo>
                  <a:lnTo>
                    <a:pt x="1593" y="711"/>
                  </a:lnTo>
                  <a:lnTo>
                    <a:pt x="1598" y="701"/>
                  </a:lnTo>
                  <a:lnTo>
                    <a:pt x="1600" y="697"/>
                  </a:lnTo>
                  <a:lnTo>
                    <a:pt x="1603" y="695"/>
                  </a:lnTo>
                  <a:lnTo>
                    <a:pt x="1603" y="695"/>
                  </a:lnTo>
                  <a:lnTo>
                    <a:pt x="1607" y="693"/>
                  </a:lnTo>
                  <a:lnTo>
                    <a:pt x="1609" y="690"/>
                  </a:lnTo>
                  <a:lnTo>
                    <a:pt x="1610" y="687"/>
                  </a:lnTo>
                  <a:lnTo>
                    <a:pt x="1610" y="687"/>
                  </a:lnTo>
                  <a:lnTo>
                    <a:pt x="1607" y="680"/>
                  </a:lnTo>
                  <a:lnTo>
                    <a:pt x="1606" y="677"/>
                  </a:lnTo>
                  <a:lnTo>
                    <a:pt x="1605" y="675"/>
                  </a:lnTo>
                  <a:lnTo>
                    <a:pt x="1605" y="675"/>
                  </a:lnTo>
                  <a:lnTo>
                    <a:pt x="1603" y="675"/>
                  </a:lnTo>
                  <a:lnTo>
                    <a:pt x="1600" y="675"/>
                  </a:lnTo>
                  <a:lnTo>
                    <a:pt x="1600" y="673"/>
                  </a:lnTo>
                  <a:lnTo>
                    <a:pt x="1603" y="667"/>
                  </a:lnTo>
                  <a:lnTo>
                    <a:pt x="1603" y="667"/>
                  </a:lnTo>
                  <a:lnTo>
                    <a:pt x="1606" y="664"/>
                  </a:lnTo>
                  <a:lnTo>
                    <a:pt x="1609" y="663"/>
                  </a:lnTo>
                  <a:lnTo>
                    <a:pt x="1616" y="661"/>
                  </a:lnTo>
                  <a:lnTo>
                    <a:pt x="1625" y="661"/>
                  </a:lnTo>
                  <a:lnTo>
                    <a:pt x="1625" y="661"/>
                  </a:lnTo>
                  <a:lnTo>
                    <a:pt x="1635" y="658"/>
                  </a:lnTo>
                  <a:lnTo>
                    <a:pt x="1642" y="658"/>
                  </a:lnTo>
                  <a:lnTo>
                    <a:pt x="1647" y="658"/>
                  </a:lnTo>
                  <a:lnTo>
                    <a:pt x="1647" y="658"/>
                  </a:lnTo>
                  <a:lnTo>
                    <a:pt x="1652" y="660"/>
                  </a:lnTo>
                  <a:lnTo>
                    <a:pt x="1656" y="660"/>
                  </a:lnTo>
                  <a:lnTo>
                    <a:pt x="1660" y="660"/>
                  </a:lnTo>
                  <a:lnTo>
                    <a:pt x="1666" y="661"/>
                  </a:lnTo>
                  <a:lnTo>
                    <a:pt x="1666" y="661"/>
                  </a:lnTo>
                  <a:lnTo>
                    <a:pt x="1671" y="664"/>
                  </a:lnTo>
                  <a:lnTo>
                    <a:pt x="1677" y="664"/>
                  </a:lnTo>
                  <a:lnTo>
                    <a:pt x="1681" y="666"/>
                  </a:lnTo>
                  <a:lnTo>
                    <a:pt x="1686" y="667"/>
                  </a:lnTo>
                  <a:lnTo>
                    <a:pt x="1686" y="667"/>
                  </a:lnTo>
                  <a:lnTo>
                    <a:pt x="1689" y="670"/>
                  </a:lnTo>
                  <a:lnTo>
                    <a:pt x="1691" y="673"/>
                  </a:lnTo>
                  <a:lnTo>
                    <a:pt x="1694" y="675"/>
                  </a:lnTo>
                  <a:lnTo>
                    <a:pt x="1696" y="677"/>
                  </a:lnTo>
                  <a:lnTo>
                    <a:pt x="1696" y="680"/>
                  </a:lnTo>
                  <a:lnTo>
                    <a:pt x="1696" y="680"/>
                  </a:lnTo>
                  <a:lnTo>
                    <a:pt x="1696" y="683"/>
                  </a:lnTo>
                  <a:lnTo>
                    <a:pt x="1699" y="684"/>
                  </a:lnTo>
                  <a:lnTo>
                    <a:pt x="1701" y="687"/>
                  </a:lnTo>
                  <a:lnTo>
                    <a:pt x="1703" y="694"/>
                  </a:lnTo>
                  <a:lnTo>
                    <a:pt x="1703" y="694"/>
                  </a:lnTo>
                  <a:lnTo>
                    <a:pt x="1706" y="701"/>
                  </a:lnTo>
                  <a:lnTo>
                    <a:pt x="1708" y="705"/>
                  </a:lnTo>
                  <a:lnTo>
                    <a:pt x="1711" y="710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7" y="724"/>
                  </a:lnTo>
                  <a:lnTo>
                    <a:pt x="1720" y="728"/>
                  </a:lnTo>
                  <a:lnTo>
                    <a:pt x="1721" y="732"/>
                  </a:lnTo>
                  <a:lnTo>
                    <a:pt x="1721" y="732"/>
                  </a:lnTo>
                  <a:lnTo>
                    <a:pt x="1720" y="735"/>
                  </a:lnTo>
                  <a:lnTo>
                    <a:pt x="1720" y="738"/>
                  </a:lnTo>
                  <a:lnTo>
                    <a:pt x="1723" y="740"/>
                  </a:lnTo>
                  <a:lnTo>
                    <a:pt x="1727" y="741"/>
                  </a:lnTo>
                  <a:lnTo>
                    <a:pt x="1727" y="741"/>
                  </a:lnTo>
                  <a:lnTo>
                    <a:pt x="1733" y="742"/>
                  </a:lnTo>
                  <a:lnTo>
                    <a:pt x="1737" y="745"/>
                  </a:lnTo>
                  <a:lnTo>
                    <a:pt x="1740" y="747"/>
                  </a:lnTo>
                  <a:lnTo>
                    <a:pt x="1743" y="747"/>
                  </a:lnTo>
                  <a:lnTo>
                    <a:pt x="1743" y="747"/>
                  </a:lnTo>
                  <a:lnTo>
                    <a:pt x="1745" y="747"/>
                  </a:lnTo>
                  <a:lnTo>
                    <a:pt x="1750" y="748"/>
                  </a:lnTo>
                  <a:lnTo>
                    <a:pt x="1754" y="751"/>
                  </a:lnTo>
                  <a:lnTo>
                    <a:pt x="1758" y="754"/>
                  </a:lnTo>
                  <a:lnTo>
                    <a:pt x="1758" y="754"/>
                  </a:lnTo>
                  <a:lnTo>
                    <a:pt x="1763" y="757"/>
                  </a:lnTo>
                  <a:lnTo>
                    <a:pt x="1767" y="758"/>
                  </a:lnTo>
                  <a:lnTo>
                    <a:pt x="1770" y="759"/>
                  </a:lnTo>
                  <a:lnTo>
                    <a:pt x="1770" y="762"/>
                  </a:lnTo>
                  <a:lnTo>
                    <a:pt x="1770" y="762"/>
                  </a:lnTo>
                  <a:lnTo>
                    <a:pt x="1770" y="765"/>
                  </a:lnTo>
                  <a:lnTo>
                    <a:pt x="1771" y="769"/>
                  </a:lnTo>
                  <a:lnTo>
                    <a:pt x="1772" y="772"/>
                  </a:lnTo>
                  <a:lnTo>
                    <a:pt x="1774" y="775"/>
                  </a:lnTo>
                  <a:lnTo>
                    <a:pt x="1774" y="775"/>
                  </a:lnTo>
                  <a:lnTo>
                    <a:pt x="1774" y="778"/>
                  </a:lnTo>
                  <a:lnTo>
                    <a:pt x="1778" y="781"/>
                  </a:lnTo>
                  <a:lnTo>
                    <a:pt x="1784" y="782"/>
                  </a:lnTo>
                  <a:lnTo>
                    <a:pt x="1790" y="782"/>
                  </a:lnTo>
                  <a:lnTo>
                    <a:pt x="1790" y="782"/>
                  </a:lnTo>
                  <a:lnTo>
                    <a:pt x="1798" y="782"/>
                  </a:lnTo>
                  <a:lnTo>
                    <a:pt x="1801" y="781"/>
                  </a:lnTo>
                  <a:lnTo>
                    <a:pt x="1804" y="778"/>
                  </a:lnTo>
                  <a:lnTo>
                    <a:pt x="1804" y="778"/>
                  </a:lnTo>
                  <a:lnTo>
                    <a:pt x="1807" y="775"/>
                  </a:lnTo>
                  <a:lnTo>
                    <a:pt x="1811" y="774"/>
                  </a:lnTo>
                  <a:lnTo>
                    <a:pt x="1815" y="774"/>
                  </a:lnTo>
                  <a:lnTo>
                    <a:pt x="1819" y="772"/>
                  </a:lnTo>
                  <a:lnTo>
                    <a:pt x="1819" y="772"/>
                  </a:lnTo>
                  <a:lnTo>
                    <a:pt x="1822" y="771"/>
                  </a:lnTo>
                  <a:lnTo>
                    <a:pt x="1827" y="771"/>
                  </a:lnTo>
                  <a:lnTo>
                    <a:pt x="1831" y="771"/>
                  </a:lnTo>
                  <a:lnTo>
                    <a:pt x="1831" y="774"/>
                  </a:lnTo>
                  <a:lnTo>
                    <a:pt x="1832" y="776"/>
                  </a:lnTo>
                  <a:lnTo>
                    <a:pt x="1832" y="776"/>
                  </a:lnTo>
                  <a:lnTo>
                    <a:pt x="1832" y="781"/>
                  </a:lnTo>
                  <a:lnTo>
                    <a:pt x="1834" y="785"/>
                  </a:lnTo>
                  <a:lnTo>
                    <a:pt x="1834" y="786"/>
                  </a:lnTo>
                  <a:lnTo>
                    <a:pt x="1832" y="789"/>
                  </a:lnTo>
                  <a:lnTo>
                    <a:pt x="1832" y="789"/>
                  </a:lnTo>
                  <a:lnTo>
                    <a:pt x="1829" y="792"/>
                  </a:lnTo>
                  <a:lnTo>
                    <a:pt x="1827" y="798"/>
                  </a:lnTo>
                  <a:lnTo>
                    <a:pt x="1824" y="809"/>
                  </a:lnTo>
                  <a:lnTo>
                    <a:pt x="1824" y="809"/>
                  </a:lnTo>
                  <a:lnTo>
                    <a:pt x="1821" y="813"/>
                  </a:lnTo>
                  <a:lnTo>
                    <a:pt x="1818" y="815"/>
                  </a:lnTo>
                  <a:lnTo>
                    <a:pt x="1815" y="818"/>
                  </a:lnTo>
                  <a:lnTo>
                    <a:pt x="1814" y="822"/>
                  </a:lnTo>
                  <a:lnTo>
                    <a:pt x="1814" y="822"/>
                  </a:lnTo>
                  <a:lnTo>
                    <a:pt x="1812" y="825"/>
                  </a:lnTo>
                  <a:lnTo>
                    <a:pt x="1809" y="828"/>
                  </a:lnTo>
                  <a:lnTo>
                    <a:pt x="1808" y="829"/>
                  </a:lnTo>
                  <a:lnTo>
                    <a:pt x="1807" y="832"/>
                  </a:lnTo>
                  <a:lnTo>
                    <a:pt x="1807" y="832"/>
                  </a:lnTo>
                  <a:lnTo>
                    <a:pt x="1807" y="833"/>
                  </a:lnTo>
                  <a:lnTo>
                    <a:pt x="1805" y="835"/>
                  </a:lnTo>
                  <a:lnTo>
                    <a:pt x="1801" y="835"/>
                  </a:lnTo>
                  <a:lnTo>
                    <a:pt x="1797" y="835"/>
                  </a:lnTo>
                  <a:lnTo>
                    <a:pt x="1792" y="832"/>
                  </a:lnTo>
                  <a:lnTo>
                    <a:pt x="1792" y="832"/>
                  </a:lnTo>
                  <a:lnTo>
                    <a:pt x="1791" y="832"/>
                  </a:lnTo>
                  <a:lnTo>
                    <a:pt x="1788" y="832"/>
                  </a:lnTo>
                  <a:lnTo>
                    <a:pt x="1785" y="835"/>
                  </a:lnTo>
                  <a:lnTo>
                    <a:pt x="1782" y="838"/>
                  </a:lnTo>
                  <a:lnTo>
                    <a:pt x="1780" y="839"/>
                  </a:lnTo>
                  <a:lnTo>
                    <a:pt x="1780" y="839"/>
                  </a:lnTo>
                  <a:lnTo>
                    <a:pt x="1777" y="841"/>
                  </a:lnTo>
                  <a:lnTo>
                    <a:pt x="1775" y="843"/>
                  </a:lnTo>
                  <a:lnTo>
                    <a:pt x="1777" y="850"/>
                  </a:lnTo>
                  <a:lnTo>
                    <a:pt x="1777" y="850"/>
                  </a:lnTo>
                  <a:lnTo>
                    <a:pt x="1777" y="856"/>
                  </a:lnTo>
                  <a:lnTo>
                    <a:pt x="1777" y="859"/>
                  </a:lnTo>
                  <a:lnTo>
                    <a:pt x="1778" y="863"/>
                  </a:lnTo>
                  <a:lnTo>
                    <a:pt x="1778" y="863"/>
                  </a:lnTo>
                  <a:lnTo>
                    <a:pt x="1778" y="869"/>
                  </a:lnTo>
                  <a:lnTo>
                    <a:pt x="1778" y="879"/>
                  </a:lnTo>
                  <a:lnTo>
                    <a:pt x="1778" y="879"/>
                  </a:lnTo>
                  <a:lnTo>
                    <a:pt x="1787" y="873"/>
                  </a:lnTo>
                  <a:lnTo>
                    <a:pt x="1792" y="872"/>
                  </a:lnTo>
                  <a:lnTo>
                    <a:pt x="1792" y="872"/>
                  </a:lnTo>
                  <a:lnTo>
                    <a:pt x="1797" y="873"/>
                  </a:lnTo>
                  <a:lnTo>
                    <a:pt x="1801" y="876"/>
                  </a:lnTo>
                  <a:lnTo>
                    <a:pt x="1805" y="880"/>
                  </a:lnTo>
                  <a:lnTo>
                    <a:pt x="1811" y="882"/>
                  </a:lnTo>
                  <a:lnTo>
                    <a:pt x="1811" y="882"/>
                  </a:lnTo>
                  <a:lnTo>
                    <a:pt x="1814" y="880"/>
                  </a:lnTo>
                  <a:lnTo>
                    <a:pt x="1819" y="879"/>
                  </a:lnTo>
                  <a:lnTo>
                    <a:pt x="1831" y="872"/>
                  </a:lnTo>
                  <a:lnTo>
                    <a:pt x="1842" y="863"/>
                  </a:lnTo>
                  <a:lnTo>
                    <a:pt x="1848" y="859"/>
                  </a:lnTo>
                  <a:lnTo>
                    <a:pt x="1848" y="859"/>
                  </a:lnTo>
                  <a:lnTo>
                    <a:pt x="1851" y="853"/>
                  </a:lnTo>
                  <a:lnTo>
                    <a:pt x="1858" y="846"/>
                  </a:lnTo>
                  <a:lnTo>
                    <a:pt x="1873" y="829"/>
                  </a:lnTo>
                  <a:lnTo>
                    <a:pt x="1873" y="829"/>
                  </a:lnTo>
                  <a:lnTo>
                    <a:pt x="1886" y="813"/>
                  </a:lnTo>
                  <a:lnTo>
                    <a:pt x="1892" y="806"/>
                  </a:lnTo>
                  <a:lnTo>
                    <a:pt x="1898" y="798"/>
                  </a:lnTo>
                  <a:lnTo>
                    <a:pt x="1898" y="798"/>
                  </a:lnTo>
                  <a:lnTo>
                    <a:pt x="1901" y="792"/>
                  </a:lnTo>
                  <a:lnTo>
                    <a:pt x="1905" y="786"/>
                  </a:lnTo>
                  <a:lnTo>
                    <a:pt x="1915" y="775"/>
                  </a:lnTo>
                  <a:lnTo>
                    <a:pt x="1915" y="775"/>
                  </a:lnTo>
                  <a:lnTo>
                    <a:pt x="1918" y="769"/>
                  </a:lnTo>
                  <a:lnTo>
                    <a:pt x="1925" y="759"/>
                  </a:lnTo>
                  <a:lnTo>
                    <a:pt x="1925" y="759"/>
                  </a:lnTo>
                  <a:lnTo>
                    <a:pt x="1928" y="748"/>
                  </a:lnTo>
                  <a:lnTo>
                    <a:pt x="1929" y="734"/>
                  </a:lnTo>
                  <a:lnTo>
                    <a:pt x="1930" y="722"/>
                  </a:lnTo>
                  <a:lnTo>
                    <a:pt x="1930" y="717"/>
                  </a:lnTo>
                  <a:lnTo>
                    <a:pt x="1930" y="717"/>
                  </a:lnTo>
                  <a:lnTo>
                    <a:pt x="1932" y="712"/>
                  </a:lnTo>
                  <a:lnTo>
                    <a:pt x="1933" y="710"/>
                  </a:lnTo>
                  <a:lnTo>
                    <a:pt x="1935" y="707"/>
                  </a:lnTo>
                  <a:lnTo>
                    <a:pt x="1935" y="707"/>
                  </a:lnTo>
                  <a:lnTo>
                    <a:pt x="1936" y="701"/>
                  </a:lnTo>
                  <a:lnTo>
                    <a:pt x="1938" y="698"/>
                  </a:lnTo>
                  <a:lnTo>
                    <a:pt x="1940" y="695"/>
                  </a:lnTo>
                  <a:lnTo>
                    <a:pt x="1940" y="695"/>
                  </a:lnTo>
                  <a:lnTo>
                    <a:pt x="1942" y="693"/>
                  </a:lnTo>
                  <a:lnTo>
                    <a:pt x="1943" y="690"/>
                  </a:lnTo>
                  <a:lnTo>
                    <a:pt x="1943" y="684"/>
                  </a:lnTo>
                  <a:lnTo>
                    <a:pt x="1943" y="684"/>
                  </a:lnTo>
                  <a:lnTo>
                    <a:pt x="1942" y="678"/>
                  </a:lnTo>
                  <a:lnTo>
                    <a:pt x="1942" y="673"/>
                  </a:lnTo>
                  <a:lnTo>
                    <a:pt x="1942" y="673"/>
                  </a:lnTo>
                  <a:lnTo>
                    <a:pt x="1940" y="670"/>
                  </a:lnTo>
                  <a:lnTo>
                    <a:pt x="1943" y="668"/>
                  </a:lnTo>
                  <a:lnTo>
                    <a:pt x="1943" y="668"/>
                  </a:lnTo>
                  <a:lnTo>
                    <a:pt x="1945" y="666"/>
                  </a:lnTo>
                  <a:lnTo>
                    <a:pt x="1943" y="664"/>
                  </a:lnTo>
                  <a:lnTo>
                    <a:pt x="1938" y="660"/>
                  </a:lnTo>
                  <a:lnTo>
                    <a:pt x="1938" y="660"/>
                  </a:lnTo>
                  <a:lnTo>
                    <a:pt x="1932" y="657"/>
                  </a:lnTo>
                  <a:lnTo>
                    <a:pt x="1929" y="654"/>
                  </a:lnTo>
                  <a:lnTo>
                    <a:pt x="1928" y="651"/>
                  </a:lnTo>
                  <a:lnTo>
                    <a:pt x="1928" y="651"/>
                  </a:lnTo>
                  <a:lnTo>
                    <a:pt x="1926" y="648"/>
                  </a:lnTo>
                  <a:lnTo>
                    <a:pt x="1923" y="646"/>
                  </a:lnTo>
                  <a:lnTo>
                    <a:pt x="1919" y="643"/>
                  </a:lnTo>
                  <a:lnTo>
                    <a:pt x="1915" y="643"/>
                  </a:lnTo>
                  <a:lnTo>
                    <a:pt x="1915" y="643"/>
                  </a:lnTo>
                  <a:lnTo>
                    <a:pt x="1906" y="641"/>
                  </a:lnTo>
                  <a:lnTo>
                    <a:pt x="1902" y="641"/>
                  </a:lnTo>
                  <a:lnTo>
                    <a:pt x="1902" y="641"/>
                  </a:lnTo>
                  <a:lnTo>
                    <a:pt x="1902" y="643"/>
                  </a:lnTo>
                  <a:lnTo>
                    <a:pt x="1902" y="643"/>
                  </a:lnTo>
                  <a:lnTo>
                    <a:pt x="1902" y="646"/>
                  </a:lnTo>
                  <a:lnTo>
                    <a:pt x="1902" y="647"/>
                  </a:lnTo>
                  <a:lnTo>
                    <a:pt x="1901" y="648"/>
                  </a:lnTo>
                  <a:lnTo>
                    <a:pt x="1899" y="648"/>
                  </a:lnTo>
                  <a:lnTo>
                    <a:pt x="1899" y="648"/>
                  </a:lnTo>
                  <a:lnTo>
                    <a:pt x="1896" y="648"/>
                  </a:lnTo>
                  <a:lnTo>
                    <a:pt x="1895" y="650"/>
                  </a:lnTo>
                  <a:lnTo>
                    <a:pt x="1892" y="654"/>
                  </a:lnTo>
                  <a:lnTo>
                    <a:pt x="1892" y="654"/>
                  </a:lnTo>
                  <a:lnTo>
                    <a:pt x="1888" y="657"/>
                  </a:lnTo>
                  <a:lnTo>
                    <a:pt x="1883" y="658"/>
                  </a:lnTo>
                  <a:lnTo>
                    <a:pt x="1882" y="657"/>
                  </a:lnTo>
                  <a:lnTo>
                    <a:pt x="1882" y="657"/>
                  </a:lnTo>
                  <a:lnTo>
                    <a:pt x="1882" y="656"/>
                  </a:lnTo>
                  <a:lnTo>
                    <a:pt x="1882" y="656"/>
                  </a:lnTo>
                  <a:lnTo>
                    <a:pt x="1885" y="653"/>
                  </a:lnTo>
                  <a:lnTo>
                    <a:pt x="1883" y="650"/>
                  </a:lnTo>
                  <a:lnTo>
                    <a:pt x="1882" y="648"/>
                  </a:lnTo>
                  <a:lnTo>
                    <a:pt x="1882" y="646"/>
                  </a:lnTo>
                  <a:lnTo>
                    <a:pt x="1882" y="646"/>
                  </a:lnTo>
                  <a:lnTo>
                    <a:pt x="1883" y="640"/>
                  </a:lnTo>
                  <a:lnTo>
                    <a:pt x="1883" y="639"/>
                  </a:lnTo>
                  <a:lnTo>
                    <a:pt x="1882" y="640"/>
                  </a:lnTo>
                  <a:lnTo>
                    <a:pt x="1882" y="640"/>
                  </a:lnTo>
                  <a:lnTo>
                    <a:pt x="1878" y="643"/>
                  </a:lnTo>
                  <a:lnTo>
                    <a:pt x="1876" y="646"/>
                  </a:lnTo>
                  <a:lnTo>
                    <a:pt x="1873" y="648"/>
                  </a:lnTo>
                  <a:lnTo>
                    <a:pt x="1872" y="651"/>
                  </a:lnTo>
                  <a:lnTo>
                    <a:pt x="1872" y="651"/>
                  </a:lnTo>
                  <a:lnTo>
                    <a:pt x="1871" y="650"/>
                  </a:lnTo>
                  <a:lnTo>
                    <a:pt x="1869" y="648"/>
                  </a:lnTo>
                  <a:lnTo>
                    <a:pt x="1868" y="644"/>
                  </a:lnTo>
                  <a:lnTo>
                    <a:pt x="1869" y="634"/>
                  </a:lnTo>
                  <a:lnTo>
                    <a:pt x="1869" y="634"/>
                  </a:lnTo>
                  <a:lnTo>
                    <a:pt x="1869" y="633"/>
                  </a:lnTo>
                  <a:lnTo>
                    <a:pt x="1869" y="633"/>
                  </a:lnTo>
                  <a:lnTo>
                    <a:pt x="1865" y="633"/>
                  </a:lnTo>
                  <a:lnTo>
                    <a:pt x="1858" y="634"/>
                  </a:lnTo>
                  <a:lnTo>
                    <a:pt x="1851" y="634"/>
                  </a:lnTo>
                  <a:lnTo>
                    <a:pt x="1851" y="634"/>
                  </a:lnTo>
                  <a:lnTo>
                    <a:pt x="1846" y="633"/>
                  </a:lnTo>
                  <a:lnTo>
                    <a:pt x="1845" y="631"/>
                  </a:lnTo>
                  <a:lnTo>
                    <a:pt x="1845" y="630"/>
                  </a:lnTo>
                  <a:lnTo>
                    <a:pt x="1846" y="626"/>
                  </a:lnTo>
                  <a:lnTo>
                    <a:pt x="1852" y="621"/>
                  </a:lnTo>
                  <a:lnTo>
                    <a:pt x="1852" y="621"/>
                  </a:lnTo>
                  <a:lnTo>
                    <a:pt x="1856" y="619"/>
                  </a:lnTo>
                  <a:lnTo>
                    <a:pt x="1859" y="616"/>
                  </a:lnTo>
                  <a:lnTo>
                    <a:pt x="1861" y="614"/>
                  </a:lnTo>
                  <a:lnTo>
                    <a:pt x="1862" y="611"/>
                  </a:lnTo>
                  <a:lnTo>
                    <a:pt x="1862" y="611"/>
                  </a:lnTo>
                  <a:lnTo>
                    <a:pt x="1872" y="607"/>
                  </a:lnTo>
                  <a:lnTo>
                    <a:pt x="1883" y="600"/>
                  </a:lnTo>
                  <a:lnTo>
                    <a:pt x="1883" y="600"/>
                  </a:lnTo>
                  <a:lnTo>
                    <a:pt x="1886" y="597"/>
                  </a:lnTo>
                  <a:lnTo>
                    <a:pt x="1889" y="594"/>
                  </a:lnTo>
                  <a:lnTo>
                    <a:pt x="1892" y="589"/>
                  </a:lnTo>
                  <a:lnTo>
                    <a:pt x="1892" y="589"/>
                  </a:lnTo>
                  <a:lnTo>
                    <a:pt x="1895" y="584"/>
                  </a:lnTo>
                  <a:lnTo>
                    <a:pt x="1901" y="582"/>
                  </a:lnTo>
                  <a:lnTo>
                    <a:pt x="1915" y="572"/>
                  </a:lnTo>
                  <a:lnTo>
                    <a:pt x="1915" y="572"/>
                  </a:lnTo>
                  <a:lnTo>
                    <a:pt x="1926" y="560"/>
                  </a:lnTo>
                  <a:lnTo>
                    <a:pt x="1933" y="553"/>
                  </a:lnTo>
                  <a:lnTo>
                    <a:pt x="1933" y="553"/>
                  </a:lnTo>
                  <a:lnTo>
                    <a:pt x="1936" y="549"/>
                  </a:lnTo>
                  <a:lnTo>
                    <a:pt x="1942" y="545"/>
                  </a:lnTo>
                  <a:lnTo>
                    <a:pt x="1947" y="542"/>
                  </a:lnTo>
                  <a:lnTo>
                    <a:pt x="1950" y="538"/>
                  </a:lnTo>
                  <a:lnTo>
                    <a:pt x="1950" y="538"/>
                  </a:lnTo>
                  <a:lnTo>
                    <a:pt x="1953" y="535"/>
                  </a:lnTo>
                  <a:lnTo>
                    <a:pt x="1960" y="530"/>
                  </a:lnTo>
                  <a:lnTo>
                    <a:pt x="1970" y="525"/>
                  </a:lnTo>
                  <a:lnTo>
                    <a:pt x="1980" y="522"/>
                  </a:lnTo>
                  <a:lnTo>
                    <a:pt x="1980" y="522"/>
                  </a:lnTo>
                  <a:lnTo>
                    <a:pt x="1990" y="522"/>
                  </a:lnTo>
                  <a:lnTo>
                    <a:pt x="2002" y="522"/>
                  </a:lnTo>
                  <a:lnTo>
                    <a:pt x="2010" y="525"/>
                  </a:lnTo>
                  <a:lnTo>
                    <a:pt x="2016" y="526"/>
                  </a:lnTo>
                  <a:lnTo>
                    <a:pt x="2016" y="526"/>
                  </a:lnTo>
                  <a:lnTo>
                    <a:pt x="2017" y="529"/>
                  </a:lnTo>
                  <a:lnTo>
                    <a:pt x="2020" y="529"/>
                  </a:lnTo>
                  <a:lnTo>
                    <a:pt x="2024" y="526"/>
                  </a:lnTo>
                  <a:lnTo>
                    <a:pt x="2024" y="526"/>
                  </a:lnTo>
                  <a:lnTo>
                    <a:pt x="2026" y="525"/>
                  </a:lnTo>
                  <a:lnTo>
                    <a:pt x="2029" y="525"/>
                  </a:lnTo>
                  <a:lnTo>
                    <a:pt x="2039" y="526"/>
                  </a:lnTo>
                  <a:lnTo>
                    <a:pt x="2039" y="526"/>
                  </a:lnTo>
                  <a:lnTo>
                    <a:pt x="2044" y="526"/>
                  </a:lnTo>
                  <a:lnTo>
                    <a:pt x="2047" y="525"/>
                  </a:lnTo>
                  <a:lnTo>
                    <a:pt x="2050" y="523"/>
                  </a:lnTo>
                  <a:lnTo>
                    <a:pt x="2054" y="525"/>
                  </a:lnTo>
                  <a:lnTo>
                    <a:pt x="2054" y="525"/>
                  </a:lnTo>
                  <a:lnTo>
                    <a:pt x="2058" y="525"/>
                  </a:lnTo>
                  <a:lnTo>
                    <a:pt x="2061" y="525"/>
                  </a:lnTo>
                  <a:lnTo>
                    <a:pt x="2064" y="523"/>
                  </a:lnTo>
                  <a:lnTo>
                    <a:pt x="2067" y="520"/>
                  </a:lnTo>
                  <a:lnTo>
                    <a:pt x="2067" y="520"/>
                  </a:lnTo>
                  <a:lnTo>
                    <a:pt x="2068" y="518"/>
                  </a:lnTo>
                  <a:lnTo>
                    <a:pt x="2071" y="516"/>
                  </a:lnTo>
                  <a:lnTo>
                    <a:pt x="2078" y="516"/>
                  </a:lnTo>
                  <a:lnTo>
                    <a:pt x="2085" y="516"/>
                  </a:lnTo>
                  <a:lnTo>
                    <a:pt x="2090" y="518"/>
                  </a:lnTo>
                  <a:lnTo>
                    <a:pt x="2090" y="518"/>
                  </a:lnTo>
                  <a:lnTo>
                    <a:pt x="2095" y="522"/>
                  </a:lnTo>
                  <a:lnTo>
                    <a:pt x="2098" y="522"/>
                  </a:lnTo>
                  <a:lnTo>
                    <a:pt x="2103" y="520"/>
                  </a:lnTo>
                  <a:lnTo>
                    <a:pt x="2103" y="520"/>
                  </a:lnTo>
                  <a:lnTo>
                    <a:pt x="2104" y="519"/>
                  </a:lnTo>
                  <a:lnTo>
                    <a:pt x="2105" y="519"/>
                  </a:lnTo>
                  <a:lnTo>
                    <a:pt x="2107" y="522"/>
                  </a:lnTo>
                  <a:lnTo>
                    <a:pt x="2110" y="525"/>
                  </a:lnTo>
                  <a:lnTo>
                    <a:pt x="2112" y="526"/>
                  </a:lnTo>
                  <a:lnTo>
                    <a:pt x="2112" y="526"/>
                  </a:lnTo>
                  <a:lnTo>
                    <a:pt x="2115" y="528"/>
                  </a:lnTo>
                  <a:lnTo>
                    <a:pt x="2115" y="529"/>
                  </a:lnTo>
                  <a:lnTo>
                    <a:pt x="2114" y="530"/>
                  </a:lnTo>
                  <a:lnTo>
                    <a:pt x="2110" y="530"/>
                  </a:lnTo>
                  <a:lnTo>
                    <a:pt x="2110" y="530"/>
                  </a:lnTo>
                  <a:lnTo>
                    <a:pt x="2107" y="530"/>
                  </a:lnTo>
                  <a:lnTo>
                    <a:pt x="2104" y="532"/>
                  </a:lnTo>
                  <a:lnTo>
                    <a:pt x="2103" y="535"/>
                  </a:lnTo>
                  <a:lnTo>
                    <a:pt x="2105" y="536"/>
                  </a:lnTo>
                  <a:lnTo>
                    <a:pt x="2105" y="536"/>
                  </a:lnTo>
                  <a:lnTo>
                    <a:pt x="2110" y="538"/>
                  </a:lnTo>
                  <a:lnTo>
                    <a:pt x="2114" y="536"/>
                  </a:lnTo>
                  <a:lnTo>
                    <a:pt x="2118" y="535"/>
                  </a:lnTo>
                  <a:lnTo>
                    <a:pt x="2121" y="533"/>
                  </a:lnTo>
                  <a:lnTo>
                    <a:pt x="2121" y="533"/>
                  </a:lnTo>
                  <a:lnTo>
                    <a:pt x="2128" y="535"/>
                  </a:lnTo>
                  <a:lnTo>
                    <a:pt x="2134" y="533"/>
                  </a:lnTo>
                  <a:lnTo>
                    <a:pt x="2138" y="530"/>
                  </a:lnTo>
                  <a:lnTo>
                    <a:pt x="2138" y="530"/>
                  </a:lnTo>
                  <a:lnTo>
                    <a:pt x="2141" y="530"/>
                  </a:lnTo>
                  <a:lnTo>
                    <a:pt x="2144" y="530"/>
                  </a:lnTo>
                  <a:lnTo>
                    <a:pt x="2147" y="532"/>
                  </a:lnTo>
                  <a:lnTo>
                    <a:pt x="2149" y="530"/>
                  </a:lnTo>
                  <a:lnTo>
                    <a:pt x="2149" y="530"/>
                  </a:lnTo>
                  <a:lnTo>
                    <a:pt x="2152" y="529"/>
                  </a:lnTo>
                  <a:lnTo>
                    <a:pt x="2158" y="528"/>
                  </a:lnTo>
                  <a:lnTo>
                    <a:pt x="2167" y="526"/>
                  </a:lnTo>
                  <a:lnTo>
                    <a:pt x="2167" y="526"/>
                  </a:lnTo>
                  <a:lnTo>
                    <a:pt x="2168" y="526"/>
                  </a:lnTo>
                  <a:lnTo>
                    <a:pt x="2167" y="525"/>
                  </a:lnTo>
                  <a:lnTo>
                    <a:pt x="2164" y="522"/>
                  </a:lnTo>
                  <a:lnTo>
                    <a:pt x="2159" y="522"/>
                  </a:lnTo>
                  <a:lnTo>
                    <a:pt x="2159" y="522"/>
                  </a:lnTo>
                  <a:lnTo>
                    <a:pt x="2155" y="520"/>
                  </a:lnTo>
                  <a:lnTo>
                    <a:pt x="2154" y="519"/>
                  </a:lnTo>
                  <a:lnTo>
                    <a:pt x="2155" y="515"/>
                  </a:lnTo>
                  <a:lnTo>
                    <a:pt x="2158" y="508"/>
                  </a:lnTo>
                  <a:lnTo>
                    <a:pt x="2158" y="508"/>
                  </a:lnTo>
                  <a:lnTo>
                    <a:pt x="2164" y="502"/>
                  </a:lnTo>
                  <a:lnTo>
                    <a:pt x="2169" y="496"/>
                  </a:lnTo>
                  <a:lnTo>
                    <a:pt x="2182" y="488"/>
                  </a:lnTo>
                  <a:lnTo>
                    <a:pt x="2182" y="488"/>
                  </a:lnTo>
                  <a:lnTo>
                    <a:pt x="2186" y="485"/>
                  </a:lnTo>
                  <a:lnTo>
                    <a:pt x="2191" y="483"/>
                  </a:lnTo>
                  <a:lnTo>
                    <a:pt x="2192" y="482"/>
                  </a:lnTo>
                  <a:lnTo>
                    <a:pt x="2194" y="481"/>
                  </a:lnTo>
                  <a:lnTo>
                    <a:pt x="2194" y="481"/>
                  </a:lnTo>
                  <a:lnTo>
                    <a:pt x="2194" y="476"/>
                  </a:lnTo>
                  <a:lnTo>
                    <a:pt x="2196" y="472"/>
                  </a:lnTo>
                  <a:lnTo>
                    <a:pt x="2199" y="468"/>
                  </a:lnTo>
                  <a:lnTo>
                    <a:pt x="2202" y="466"/>
                  </a:lnTo>
                  <a:lnTo>
                    <a:pt x="2202" y="466"/>
                  </a:lnTo>
                  <a:lnTo>
                    <a:pt x="2215" y="466"/>
                  </a:lnTo>
                  <a:lnTo>
                    <a:pt x="2222" y="465"/>
                  </a:lnTo>
                  <a:lnTo>
                    <a:pt x="2229" y="464"/>
                  </a:lnTo>
                  <a:lnTo>
                    <a:pt x="2229" y="464"/>
                  </a:lnTo>
                  <a:lnTo>
                    <a:pt x="2233" y="462"/>
                  </a:lnTo>
                  <a:lnTo>
                    <a:pt x="2236" y="464"/>
                  </a:lnTo>
                  <a:lnTo>
                    <a:pt x="2238" y="466"/>
                  </a:lnTo>
                  <a:lnTo>
                    <a:pt x="2239" y="468"/>
                  </a:lnTo>
                  <a:lnTo>
                    <a:pt x="2239" y="468"/>
                  </a:lnTo>
                  <a:lnTo>
                    <a:pt x="2242" y="468"/>
                  </a:lnTo>
                  <a:lnTo>
                    <a:pt x="2245" y="465"/>
                  </a:lnTo>
                  <a:lnTo>
                    <a:pt x="2248" y="464"/>
                  </a:lnTo>
                  <a:lnTo>
                    <a:pt x="2250" y="464"/>
                  </a:lnTo>
                  <a:lnTo>
                    <a:pt x="2250" y="464"/>
                  </a:lnTo>
                  <a:lnTo>
                    <a:pt x="2252" y="465"/>
                  </a:lnTo>
                  <a:lnTo>
                    <a:pt x="2252" y="466"/>
                  </a:lnTo>
                  <a:lnTo>
                    <a:pt x="2249" y="469"/>
                  </a:lnTo>
                  <a:lnTo>
                    <a:pt x="2246" y="473"/>
                  </a:lnTo>
                  <a:lnTo>
                    <a:pt x="2243" y="478"/>
                  </a:lnTo>
                  <a:lnTo>
                    <a:pt x="2243" y="478"/>
                  </a:lnTo>
                  <a:lnTo>
                    <a:pt x="2243" y="482"/>
                  </a:lnTo>
                  <a:lnTo>
                    <a:pt x="2245" y="483"/>
                  </a:lnTo>
                  <a:lnTo>
                    <a:pt x="2249" y="483"/>
                  </a:lnTo>
                  <a:lnTo>
                    <a:pt x="2252" y="485"/>
                  </a:lnTo>
                  <a:lnTo>
                    <a:pt x="2252" y="485"/>
                  </a:lnTo>
                  <a:lnTo>
                    <a:pt x="2253" y="485"/>
                  </a:lnTo>
                  <a:lnTo>
                    <a:pt x="2253" y="486"/>
                  </a:lnTo>
                  <a:lnTo>
                    <a:pt x="2250" y="488"/>
                  </a:lnTo>
                  <a:lnTo>
                    <a:pt x="2249" y="489"/>
                  </a:lnTo>
                  <a:lnTo>
                    <a:pt x="2248" y="491"/>
                  </a:lnTo>
                  <a:lnTo>
                    <a:pt x="2248" y="491"/>
                  </a:lnTo>
                  <a:lnTo>
                    <a:pt x="2249" y="492"/>
                  </a:lnTo>
                  <a:lnTo>
                    <a:pt x="2253" y="492"/>
                  </a:lnTo>
                  <a:lnTo>
                    <a:pt x="2260" y="489"/>
                  </a:lnTo>
                  <a:lnTo>
                    <a:pt x="2268" y="482"/>
                  </a:lnTo>
                  <a:lnTo>
                    <a:pt x="2268" y="482"/>
                  </a:lnTo>
                  <a:lnTo>
                    <a:pt x="2275" y="476"/>
                  </a:lnTo>
                  <a:lnTo>
                    <a:pt x="2282" y="472"/>
                  </a:lnTo>
                  <a:lnTo>
                    <a:pt x="2287" y="471"/>
                  </a:lnTo>
                  <a:lnTo>
                    <a:pt x="2293" y="471"/>
                  </a:lnTo>
                  <a:lnTo>
                    <a:pt x="2293" y="471"/>
                  </a:lnTo>
                  <a:lnTo>
                    <a:pt x="2297" y="469"/>
                  </a:lnTo>
                  <a:lnTo>
                    <a:pt x="2297" y="466"/>
                  </a:lnTo>
                  <a:lnTo>
                    <a:pt x="2297" y="455"/>
                  </a:lnTo>
                  <a:lnTo>
                    <a:pt x="2297" y="455"/>
                  </a:lnTo>
                  <a:lnTo>
                    <a:pt x="2297" y="451"/>
                  </a:lnTo>
                  <a:lnTo>
                    <a:pt x="2300" y="448"/>
                  </a:lnTo>
                  <a:lnTo>
                    <a:pt x="2305" y="446"/>
                  </a:lnTo>
                  <a:lnTo>
                    <a:pt x="2309" y="445"/>
                  </a:lnTo>
                  <a:lnTo>
                    <a:pt x="2317" y="444"/>
                  </a:lnTo>
                  <a:lnTo>
                    <a:pt x="2324" y="445"/>
                  </a:lnTo>
                  <a:lnTo>
                    <a:pt x="2324" y="445"/>
                  </a:lnTo>
                  <a:lnTo>
                    <a:pt x="2329" y="446"/>
                  </a:lnTo>
                  <a:lnTo>
                    <a:pt x="2329" y="448"/>
                  </a:lnTo>
                  <a:lnTo>
                    <a:pt x="2327" y="449"/>
                  </a:lnTo>
                  <a:lnTo>
                    <a:pt x="2324" y="448"/>
                  </a:lnTo>
                  <a:lnTo>
                    <a:pt x="2324" y="448"/>
                  </a:lnTo>
                  <a:lnTo>
                    <a:pt x="2320" y="448"/>
                  </a:lnTo>
                  <a:lnTo>
                    <a:pt x="2316" y="451"/>
                  </a:lnTo>
                  <a:lnTo>
                    <a:pt x="2313" y="455"/>
                  </a:lnTo>
                  <a:lnTo>
                    <a:pt x="2312" y="461"/>
                  </a:lnTo>
                  <a:lnTo>
                    <a:pt x="2312" y="461"/>
                  </a:lnTo>
                  <a:lnTo>
                    <a:pt x="2312" y="466"/>
                  </a:lnTo>
                  <a:lnTo>
                    <a:pt x="2310" y="469"/>
                  </a:lnTo>
                  <a:lnTo>
                    <a:pt x="2309" y="472"/>
                  </a:lnTo>
                  <a:lnTo>
                    <a:pt x="2310" y="475"/>
                  </a:lnTo>
                  <a:lnTo>
                    <a:pt x="2310" y="475"/>
                  </a:lnTo>
                  <a:lnTo>
                    <a:pt x="2310" y="476"/>
                  </a:lnTo>
                  <a:lnTo>
                    <a:pt x="2309" y="478"/>
                  </a:lnTo>
                  <a:lnTo>
                    <a:pt x="2306" y="479"/>
                  </a:lnTo>
                  <a:lnTo>
                    <a:pt x="2305" y="482"/>
                  </a:lnTo>
                  <a:lnTo>
                    <a:pt x="2305" y="482"/>
                  </a:lnTo>
                  <a:lnTo>
                    <a:pt x="2305" y="486"/>
                  </a:lnTo>
                  <a:lnTo>
                    <a:pt x="2303" y="488"/>
                  </a:lnTo>
                  <a:lnTo>
                    <a:pt x="2300" y="489"/>
                  </a:lnTo>
                  <a:lnTo>
                    <a:pt x="2300" y="489"/>
                  </a:lnTo>
                  <a:lnTo>
                    <a:pt x="2287" y="492"/>
                  </a:lnTo>
                  <a:lnTo>
                    <a:pt x="2282" y="495"/>
                  </a:lnTo>
                  <a:lnTo>
                    <a:pt x="2280" y="496"/>
                  </a:lnTo>
                  <a:lnTo>
                    <a:pt x="2279" y="498"/>
                  </a:lnTo>
                  <a:lnTo>
                    <a:pt x="2279" y="498"/>
                  </a:lnTo>
                  <a:lnTo>
                    <a:pt x="2278" y="502"/>
                  </a:lnTo>
                  <a:lnTo>
                    <a:pt x="2273" y="505"/>
                  </a:lnTo>
                  <a:lnTo>
                    <a:pt x="2269" y="508"/>
                  </a:lnTo>
                  <a:lnTo>
                    <a:pt x="2266" y="512"/>
                  </a:lnTo>
                  <a:lnTo>
                    <a:pt x="2266" y="512"/>
                  </a:lnTo>
                  <a:lnTo>
                    <a:pt x="2260" y="518"/>
                  </a:lnTo>
                  <a:lnTo>
                    <a:pt x="2253" y="523"/>
                  </a:lnTo>
                  <a:lnTo>
                    <a:pt x="2245" y="530"/>
                  </a:lnTo>
                  <a:lnTo>
                    <a:pt x="2241" y="535"/>
                  </a:lnTo>
                  <a:lnTo>
                    <a:pt x="2236" y="540"/>
                  </a:lnTo>
                  <a:lnTo>
                    <a:pt x="2236" y="540"/>
                  </a:lnTo>
                  <a:lnTo>
                    <a:pt x="2232" y="545"/>
                  </a:lnTo>
                  <a:lnTo>
                    <a:pt x="2228" y="549"/>
                  </a:lnTo>
                  <a:lnTo>
                    <a:pt x="2219" y="553"/>
                  </a:lnTo>
                  <a:lnTo>
                    <a:pt x="2212" y="556"/>
                  </a:lnTo>
                  <a:lnTo>
                    <a:pt x="2211" y="557"/>
                  </a:lnTo>
                  <a:lnTo>
                    <a:pt x="2211" y="557"/>
                  </a:lnTo>
                  <a:lnTo>
                    <a:pt x="2211" y="557"/>
                  </a:lnTo>
                  <a:lnTo>
                    <a:pt x="2208" y="559"/>
                  </a:lnTo>
                  <a:lnTo>
                    <a:pt x="2204" y="560"/>
                  </a:lnTo>
                  <a:lnTo>
                    <a:pt x="2195" y="560"/>
                  </a:lnTo>
                  <a:lnTo>
                    <a:pt x="2195" y="560"/>
                  </a:lnTo>
                  <a:lnTo>
                    <a:pt x="2194" y="562"/>
                  </a:lnTo>
                  <a:lnTo>
                    <a:pt x="2194" y="563"/>
                  </a:lnTo>
                  <a:lnTo>
                    <a:pt x="2194" y="567"/>
                  </a:lnTo>
                  <a:lnTo>
                    <a:pt x="2194" y="573"/>
                  </a:lnTo>
                  <a:lnTo>
                    <a:pt x="2192" y="577"/>
                  </a:lnTo>
                  <a:lnTo>
                    <a:pt x="2189" y="580"/>
                  </a:lnTo>
                  <a:lnTo>
                    <a:pt x="2189" y="580"/>
                  </a:lnTo>
                  <a:lnTo>
                    <a:pt x="2184" y="589"/>
                  </a:lnTo>
                  <a:lnTo>
                    <a:pt x="2179" y="597"/>
                  </a:lnTo>
                  <a:lnTo>
                    <a:pt x="2175" y="607"/>
                  </a:lnTo>
                  <a:lnTo>
                    <a:pt x="2175" y="617"/>
                  </a:lnTo>
                  <a:lnTo>
                    <a:pt x="2175" y="617"/>
                  </a:lnTo>
                  <a:lnTo>
                    <a:pt x="2178" y="648"/>
                  </a:lnTo>
                  <a:lnTo>
                    <a:pt x="2181" y="666"/>
                  </a:lnTo>
                  <a:lnTo>
                    <a:pt x="2184" y="677"/>
                  </a:lnTo>
                  <a:lnTo>
                    <a:pt x="2184" y="677"/>
                  </a:lnTo>
                  <a:lnTo>
                    <a:pt x="2185" y="683"/>
                  </a:lnTo>
                  <a:lnTo>
                    <a:pt x="2186" y="691"/>
                  </a:lnTo>
                  <a:lnTo>
                    <a:pt x="2186" y="698"/>
                  </a:lnTo>
                  <a:lnTo>
                    <a:pt x="2189" y="704"/>
                  </a:lnTo>
                  <a:lnTo>
                    <a:pt x="2189" y="704"/>
                  </a:lnTo>
                  <a:lnTo>
                    <a:pt x="2191" y="707"/>
                  </a:lnTo>
                  <a:lnTo>
                    <a:pt x="2191" y="710"/>
                  </a:lnTo>
                  <a:lnTo>
                    <a:pt x="2192" y="712"/>
                  </a:lnTo>
                  <a:lnTo>
                    <a:pt x="2194" y="715"/>
                  </a:lnTo>
                  <a:lnTo>
                    <a:pt x="2194" y="715"/>
                  </a:lnTo>
                  <a:lnTo>
                    <a:pt x="2194" y="715"/>
                  </a:lnTo>
                  <a:lnTo>
                    <a:pt x="2195" y="714"/>
                  </a:lnTo>
                  <a:lnTo>
                    <a:pt x="2199" y="711"/>
                  </a:lnTo>
                  <a:lnTo>
                    <a:pt x="2209" y="701"/>
                  </a:lnTo>
                  <a:lnTo>
                    <a:pt x="2209" y="701"/>
                  </a:lnTo>
                  <a:lnTo>
                    <a:pt x="2213" y="698"/>
                  </a:lnTo>
                  <a:lnTo>
                    <a:pt x="2215" y="695"/>
                  </a:lnTo>
                  <a:lnTo>
                    <a:pt x="2216" y="694"/>
                  </a:lnTo>
                  <a:lnTo>
                    <a:pt x="2218" y="691"/>
                  </a:lnTo>
                  <a:lnTo>
                    <a:pt x="2218" y="691"/>
                  </a:lnTo>
                  <a:lnTo>
                    <a:pt x="2219" y="688"/>
                  </a:lnTo>
                  <a:lnTo>
                    <a:pt x="2221" y="684"/>
                  </a:lnTo>
                  <a:lnTo>
                    <a:pt x="2222" y="675"/>
                  </a:lnTo>
                  <a:lnTo>
                    <a:pt x="2222" y="675"/>
                  </a:lnTo>
                  <a:lnTo>
                    <a:pt x="2223" y="673"/>
                  </a:lnTo>
                  <a:lnTo>
                    <a:pt x="2226" y="671"/>
                  </a:lnTo>
                  <a:lnTo>
                    <a:pt x="2229" y="670"/>
                  </a:lnTo>
                  <a:lnTo>
                    <a:pt x="2232" y="668"/>
                  </a:lnTo>
                  <a:lnTo>
                    <a:pt x="2232" y="668"/>
                  </a:lnTo>
                  <a:lnTo>
                    <a:pt x="2235" y="667"/>
                  </a:lnTo>
                  <a:lnTo>
                    <a:pt x="2238" y="666"/>
                  </a:lnTo>
                  <a:lnTo>
                    <a:pt x="2245" y="666"/>
                  </a:lnTo>
                  <a:lnTo>
                    <a:pt x="2245" y="666"/>
                  </a:lnTo>
                  <a:lnTo>
                    <a:pt x="2245" y="664"/>
                  </a:lnTo>
                  <a:lnTo>
                    <a:pt x="2245" y="660"/>
                  </a:lnTo>
                  <a:lnTo>
                    <a:pt x="2243" y="651"/>
                  </a:lnTo>
                  <a:lnTo>
                    <a:pt x="2243" y="651"/>
                  </a:lnTo>
                  <a:lnTo>
                    <a:pt x="2243" y="650"/>
                  </a:lnTo>
                  <a:lnTo>
                    <a:pt x="2243" y="648"/>
                  </a:lnTo>
                  <a:lnTo>
                    <a:pt x="2248" y="644"/>
                  </a:lnTo>
                  <a:lnTo>
                    <a:pt x="2258" y="637"/>
                  </a:lnTo>
                  <a:lnTo>
                    <a:pt x="2258" y="637"/>
                  </a:lnTo>
                  <a:lnTo>
                    <a:pt x="2263" y="636"/>
                  </a:lnTo>
                  <a:lnTo>
                    <a:pt x="2268" y="636"/>
                  </a:lnTo>
                  <a:lnTo>
                    <a:pt x="2272" y="636"/>
                  </a:lnTo>
                  <a:lnTo>
                    <a:pt x="2275" y="636"/>
                  </a:lnTo>
                  <a:lnTo>
                    <a:pt x="2278" y="634"/>
                  </a:lnTo>
                  <a:lnTo>
                    <a:pt x="2278" y="634"/>
                  </a:lnTo>
                  <a:lnTo>
                    <a:pt x="2279" y="631"/>
                  </a:lnTo>
                  <a:lnTo>
                    <a:pt x="2280" y="630"/>
                  </a:lnTo>
                  <a:lnTo>
                    <a:pt x="2279" y="624"/>
                  </a:lnTo>
                  <a:lnTo>
                    <a:pt x="2276" y="621"/>
                  </a:lnTo>
                  <a:lnTo>
                    <a:pt x="2275" y="619"/>
                  </a:lnTo>
                  <a:lnTo>
                    <a:pt x="2275" y="619"/>
                  </a:lnTo>
                  <a:lnTo>
                    <a:pt x="2275" y="616"/>
                  </a:lnTo>
                  <a:lnTo>
                    <a:pt x="2275" y="614"/>
                  </a:lnTo>
                  <a:lnTo>
                    <a:pt x="2278" y="607"/>
                  </a:lnTo>
                  <a:lnTo>
                    <a:pt x="2282" y="602"/>
                  </a:lnTo>
                  <a:lnTo>
                    <a:pt x="2286" y="599"/>
                  </a:lnTo>
                  <a:lnTo>
                    <a:pt x="2286" y="599"/>
                  </a:lnTo>
                  <a:lnTo>
                    <a:pt x="2289" y="599"/>
                  </a:lnTo>
                  <a:lnTo>
                    <a:pt x="2292" y="599"/>
                  </a:lnTo>
                  <a:lnTo>
                    <a:pt x="2295" y="600"/>
                  </a:lnTo>
                  <a:lnTo>
                    <a:pt x="2299" y="597"/>
                  </a:lnTo>
                  <a:lnTo>
                    <a:pt x="2299" y="597"/>
                  </a:lnTo>
                  <a:lnTo>
                    <a:pt x="2299" y="596"/>
                  </a:lnTo>
                  <a:lnTo>
                    <a:pt x="2299" y="594"/>
                  </a:lnTo>
                  <a:lnTo>
                    <a:pt x="2297" y="590"/>
                  </a:lnTo>
                  <a:lnTo>
                    <a:pt x="2293" y="589"/>
                  </a:lnTo>
                  <a:lnTo>
                    <a:pt x="2290" y="587"/>
                  </a:lnTo>
                  <a:lnTo>
                    <a:pt x="2290" y="587"/>
                  </a:lnTo>
                  <a:lnTo>
                    <a:pt x="2289" y="587"/>
                  </a:lnTo>
                  <a:lnTo>
                    <a:pt x="2289" y="586"/>
                  </a:lnTo>
                  <a:lnTo>
                    <a:pt x="2287" y="580"/>
                  </a:lnTo>
                  <a:lnTo>
                    <a:pt x="2290" y="574"/>
                  </a:lnTo>
                  <a:lnTo>
                    <a:pt x="2292" y="572"/>
                  </a:lnTo>
                  <a:lnTo>
                    <a:pt x="2295" y="569"/>
                  </a:lnTo>
                  <a:lnTo>
                    <a:pt x="2295" y="569"/>
                  </a:lnTo>
                  <a:lnTo>
                    <a:pt x="2297" y="566"/>
                  </a:lnTo>
                  <a:lnTo>
                    <a:pt x="2299" y="563"/>
                  </a:lnTo>
                  <a:lnTo>
                    <a:pt x="2297" y="562"/>
                  </a:lnTo>
                  <a:lnTo>
                    <a:pt x="2293" y="560"/>
                  </a:lnTo>
                  <a:lnTo>
                    <a:pt x="2293" y="560"/>
                  </a:lnTo>
                  <a:lnTo>
                    <a:pt x="2290" y="560"/>
                  </a:lnTo>
                  <a:lnTo>
                    <a:pt x="2287" y="560"/>
                  </a:lnTo>
                  <a:lnTo>
                    <a:pt x="2283" y="562"/>
                  </a:lnTo>
                  <a:lnTo>
                    <a:pt x="2283" y="562"/>
                  </a:lnTo>
                  <a:lnTo>
                    <a:pt x="2280" y="560"/>
                  </a:lnTo>
                  <a:lnTo>
                    <a:pt x="2279" y="556"/>
                  </a:lnTo>
                  <a:lnTo>
                    <a:pt x="2279" y="550"/>
                  </a:lnTo>
                  <a:lnTo>
                    <a:pt x="2282" y="545"/>
                  </a:lnTo>
                  <a:lnTo>
                    <a:pt x="2282" y="545"/>
                  </a:lnTo>
                  <a:lnTo>
                    <a:pt x="2286" y="540"/>
                  </a:lnTo>
                  <a:lnTo>
                    <a:pt x="2290" y="538"/>
                  </a:lnTo>
                  <a:lnTo>
                    <a:pt x="2293" y="535"/>
                  </a:lnTo>
                  <a:lnTo>
                    <a:pt x="2295" y="530"/>
                  </a:lnTo>
                  <a:lnTo>
                    <a:pt x="2295" y="530"/>
                  </a:lnTo>
                  <a:lnTo>
                    <a:pt x="2297" y="525"/>
                  </a:lnTo>
                  <a:lnTo>
                    <a:pt x="2300" y="519"/>
                  </a:lnTo>
                  <a:lnTo>
                    <a:pt x="2307" y="510"/>
                  </a:lnTo>
                  <a:lnTo>
                    <a:pt x="2307" y="510"/>
                  </a:lnTo>
                  <a:lnTo>
                    <a:pt x="2310" y="509"/>
                  </a:lnTo>
                  <a:lnTo>
                    <a:pt x="2313" y="509"/>
                  </a:lnTo>
                  <a:lnTo>
                    <a:pt x="2322" y="509"/>
                  </a:lnTo>
                  <a:lnTo>
                    <a:pt x="2322" y="509"/>
                  </a:lnTo>
                  <a:lnTo>
                    <a:pt x="2323" y="510"/>
                  </a:lnTo>
                  <a:lnTo>
                    <a:pt x="2323" y="512"/>
                  </a:lnTo>
                  <a:lnTo>
                    <a:pt x="2324" y="513"/>
                  </a:lnTo>
                  <a:lnTo>
                    <a:pt x="2327" y="512"/>
                  </a:lnTo>
                  <a:lnTo>
                    <a:pt x="2327" y="512"/>
                  </a:lnTo>
                  <a:lnTo>
                    <a:pt x="2334" y="503"/>
                  </a:lnTo>
                  <a:lnTo>
                    <a:pt x="2339" y="499"/>
                  </a:lnTo>
                  <a:lnTo>
                    <a:pt x="2343" y="498"/>
                  </a:lnTo>
                  <a:lnTo>
                    <a:pt x="2343" y="498"/>
                  </a:lnTo>
                  <a:lnTo>
                    <a:pt x="2344" y="498"/>
                  </a:lnTo>
                  <a:lnTo>
                    <a:pt x="2346" y="499"/>
                  </a:lnTo>
                  <a:lnTo>
                    <a:pt x="2346" y="502"/>
                  </a:lnTo>
                  <a:lnTo>
                    <a:pt x="2346" y="506"/>
                  </a:lnTo>
                  <a:lnTo>
                    <a:pt x="2347" y="510"/>
                  </a:lnTo>
                  <a:lnTo>
                    <a:pt x="2347" y="510"/>
                  </a:lnTo>
                  <a:lnTo>
                    <a:pt x="2349" y="513"/>
                  </a:lnTo>
                  <a:lnTo>
                    <a:pt x="2350" y="512"/>
                  </a:lnTo>
                  <a:lnTo>
                    <a:pt x="2361" y="502"/>
                  </a:lnTo>
                  <a:lnTo>
                    <a:pt x="2361" y="502"/>
                  </a:lnTo>
                  <a:lnTo>
                    <a:pt x="2366" y="501"/>
                  </a:lnTo>
                  <a:lnTo>
                    <a:pt x="2371" y="499"/>
                  </a:lnTo>
                  <a:lnTo>
                    <a:pt x="2383" y="498"/>
                  </a:lnTo>
                  <a:lnTo>
                    <a:pt x="2394" y="498"/>
                  </a:lnTo>
                  <a:lnTo>
                    <a:pt x="2401" y="499"/>
                  </a:lnTo>
                  <a:lnTo>
                    <a:pt x="2401" y="499"/>
                  </a:lnTo>
                  <a:lnTo>
                    <a:pt x="2406" y="502"/>
                  </a:lnTo>
                  <a:lnTo>
                    <a:pt x="2408" y="506"/>
                  </a:lnTo>
                  <a:lnTo>
                    <a:pt x="2411" y="509"/>
                  </a:lnTo>
                  <a:lnTo>
                    <a:pt x="2414" y="509"/>
                  </a:lnTo>
                  <a:lnTo>
                    <a:pt x="2414" y="509"/>
                  </a:lnTo>
                  <a:lnTo>
                    <a:pt x="2415" y="508"/>
                  </a:lnTo>
                  <a:lnTo>
                    <a:pt x="2417" y="505"/>
                  </a:lnTo>
                  <a:lnTo>
                    <a:pt x="2417" y="502"/>
                  </a:lnTo>
                  <a:lnTo>
                    <a:pt x="2420" y="501"/>
                  </a:lnTo>
                  <a:lnTo>
                    <a:pt x="2420" y="501"/>
                  </a:lnTo>
                  <a:lnTo>
                    <a:pt x="2431" y="495"/>
                  </a:lnTo>
                  <a:lnTo>
                    <a:pt x="2444" y="488"/>
                  </a:lnTo>
                  <a:lnTo>
                    <a:pt x="2444" y="488"/>
                  </a:lnTo>
                  <a:lnTo>
                    <a:pt x="2450" y="483"/>
                  </a:lnTo>
                  <a:lnTo>
                    <a:pt x="2452" y="481"/>
                  </a:lnTo>
                  <a:lnTo>
                    <a:pt x="2452" y="481"/>
                  </a:lnTo>
                  <a:lnTo>
                    <a:pt x="2455" y="478"/>
                  </a:lnTo>
                  <a:lnTo>
                    <a:pt x="2458" y="476"/>
                  </a:lnTo>
                  <a:lnTo>
                    <a:pt x="2461" y="476"/>
                  </a:lnTo>
                  <a:lnTo>
                    <a:pt x="2462" y="475"/>
                  </a:lnTo>
                  <a:lnTo>
                    <a:pt x="2462" y="475"/>
                  </a:lnTo>
                  <a:lnTo>
                    <a:pt x="2465" y="472"/>
                  </a:lnTo>
                  <a:lnTo>
                    <a:pt x="2471" y="468"/>
                  </a:lnTo>
                  <a:lnTo>
                    <a:pt x="2478" y="465"/>
                  </a:lnTo>
                  <a:lnTo>
                    <a:pt x="2489" y="462"/>
                  </a:lnTo>
                  <a:lnTo>
                    <a:pt x="2489" y="462"/>
                  </a:lnTo>
                  <a:lnTo>
                    <a:pt x="2501" y="459"/>
                  </a:lnTo>
                  <a:lnTo>
                    <a:pt x="2512" y="454"/>
                  </a:lnTo>
                  <a:lnTo>
                    <a:pt x="2519" y="449"/>
                  </a:lnTo>
                  <a:lnTo>
                    <a:pt x="2522" y="448"/>
                  </a:lnTo>
                  <a:lnTo>
                    <a:pt x="2522" y="446"/>
                  </a:lnTo>
                  <a:lnTo>
                    <a:pt x="2522" y="446"/>
                  </a:lnTo>
                  <a:lnTo>
                    <a:pt x="2524" y="444"/>
                  </a:lnTo>
                  <a:lnTo>
                    <a:pt x="2525" y="444"/>
                  </a:lnTo>
                  <a:lnTo>
                    <a:pt x="2528" y="444"/>
                  </a:lnTo>
                  <a:lnTo>
                    <a:pt x="2529" y="445"/>
                  </a:lnTo>
                  <a:lnTo>
                    <a:pt x="2529" y="445"/>
                  </a:lnTo>
                  <a:lnTo>
                    <a:pt x="2531" y="446"/>
                  </a:lnTo>
                  <a:lnTo>
                    <a:pt x="2534" y="446"/>
                  </a:lnTo>
                  <a:lnTo>
                    <a:pt x="2544" y="448"/>
                  </a:lnTo>
                  <a:lnTo>
                    <a:pt x="2544" y="448"/>
                  </a:lnTo>
                  <a:lnTo>
                    <a:pt x="2552" y="451"/>
                  </a:lnTo>
                  <a:lnTo>
                    <a:pt x="2556" y="449"/>
                  </a:lnTo>
                  <a:lnTo>
                    <a:pt x="2561" y="446"/>
                  </a:lnTo>
                  <a:lnTo>
                    <a:pt x="2561" y="446"/>
                  </a:lnTo>
                  <a:lnTo>
                    <a:pt x="2563" y="442"/>
                  </a:lnTo>
                  <a:lnTo>
                    <a:pt x="2562" y="439"/>
                  </a:lnTo>
                  <a:lnTo>
                    <a:pt x="2561" y="436"/>
                  </a:lnTo>
                  <a:lnTo>
                    <a:pt x="2561" y="434"/>
                  </a:lnTo>
                  <a:lnTo>
                    <a:pt x="2561" y="434"/>
                  </a:lnTo>
                  <a:lnTo>
                    <a:pt x="2559" y="431"/>
                  </a:lnTo>
                  <a:lnTo>
                    <a:pt x="2555" y="427"/>
                  </a:lnTo>
                  <a:lnTo>
                    <a:pt x="2552" y="422"/>
                  </a:lnTo>
                  <a:lnTo>
                    <a:pt x="2551" y="421"/>
                  </a:lnTo>
                  <a:lnTo>
                    <a:pt x="2551" y="419"/>
                  </a:lnTo>
                  <a:lnTo>
                    <a:pt x="2551" y="419"/>
                  </a:lnTo>
                  <a:lnTo>
                    <a:pt x="2551" y="414"/>
                  </a:lnTo>
                  <a:lnTo>
                    <a:pt x="2546" y="408"/>
                  </a:lnTo>
                  <a:lnTo>
                    <a:pt x="2544" y="404"/>
                  </a:lnTo>
                  <a:lnTo>
                    <a:pt x="2541" y="404"/>
                  </a:lnTo>
                  <a:lnTo>
                    <a:pt x="2541" y="404"/>
                  </a:lnTo>
                  <a:lnTo>
                    <a:pt x="2541" y="404"/>
                  </a:lnTo>
                  <a:lnTo>
                    <a:pt x="2538" y="404"/>
                  </a:lnTo>
                  <a:lnTo>
                    <a:pt x="2534" y="402"/>
                  </a:lnTo>
                  <a:lnTo>
                    <a:pt x="2532" y="401"/>
                  </a:lnTo>
                  <a:lnTo>
                    <a:pt x="2531" y="398"/>
                  </a:lnTo>
                  <a:lnTo>
                    <a:pt x="2531" y="398"/>
                  </a:lnTo>
                  <a:lnTo>
                    <a:pt x="2529" y="392"/>
                  </a:lnTo>
                  <a:lnTo>
                    <a:pt x="2528" y="391"/>
                  </a:lnTo>
                  <a:lnTo>
                    <a:pt x="2525" y="392"/>
                  </a:lnTo>
                  <a:lnTo>
                    <a:pt x="2525" y="392"/>
                  </a:lnTo>
                  <a:lnTo>
                    <a:pt x="2522" y="394"/>
                  </a:lnTo>
                  <a:lnTo>
                    <a:pt x="2518" y="394"/>
                  </a:lnTo>
                  <a:lnTo>
                    <a:pt x="2514" y="392"/>
                  </a:lnTo>
                  <a:lnTo>
                    <a:pt x="2512" y="390"/>
                  </a:lnTo>
                  <a:lnTo>
                    <a:pt x="2512" y="390"/>
                  </a:lnTo>
                  <a:lnTo>
                    <a:pt x="2512" y="388"/>
                  </a:lnTo>
                  <a:lnTo>
                    <a:pt x="2512" y="387"/>
                  </a:lnTo>
                  <a:lnTo>
                    <a:pt x="2517" y="384"/>
                  </a:lnTo>
                  <a:lnTo>
                    <a:pt x="2522" y="384"/>
                  </a:lnTo>
                  <a:lnTo>
                    <a:pt x="2528" y="385"/>
                  </a:lnTo>
                  <a:lnTo>
                    <a:pt x="2528" y="385"/>
                  </a:lnTo>
                  <a:lnTo>
                    <a:pt x="2532" y="387"/>
                  </a:lnTo>
                  <a:lnTo>
                    <a:pt x="2534" y="390"/>
                  </a:lnTo>
                  <a:lnTo>
                    <a:pt x="2535" y="391"/>
                  </a:lnTo>
                  <a:lnTo>
                    <a:pt x="2536" y="392"/>
                  </a:lnTo>
                  <a:lnTo>
                    <a:pt x="2536" y="392"/>
                  </a:lnTo>
                  <a:lnTo>
                    <a:pt x="2541" y="394"/>
                  </a:lnTo>
                  <a:lnTo>
                    <a:pt x="2545" y="394"/>
                  </a:lnTo>
                  <a:lnTo>
                    <a:pt x="2551" y="392"/>
                  </a:lnTo>
                  <a:lnTo>
                    <a:pt x="2555" y="391"/>
                  </a:lnTo>
                  <a:lnTo>
                    <a:pt x="2555" y="391"/>
                  </a:lnTo>
                  <a:lnTo>
                    <a:pt x="2566" y="387"/>
                  </a:lnTo>
                  <a:lnTo>
                    <a:pt x="2572" y="384"/>
                  </a:lnTo>
                  <a:lnTo>
                    <a:pt x="2576" y="381"/>
                  </a:lnTo>
                  <a:lnTo>
                    <a:pt x="2576" y="381"/>
                  </a:lnTo>
                  <a:lnTo>
                    <a:pt x="2578" y="378"/>
                  </a:lnTo>
                  <a:lnTo>
                    <a:pt x="2578" y="375"/>
                  </a:lnTo>
                  <a:lnTo>
                    <a:pt x="2578" y="374"/>
                  </a:lnTo>
                  <a:lnTo>
                    <a:pt x="2581" y="372"/>
                  </a:lnTo>
                  <a:lnTo>
                    <a:pt x="2581" y="372"/>
                  </a:lnTo>
                  <a:lnTo>
                    <a:pt x="2583" y="370"/>
                  </a:lnTo>
                  <a:lnTo>
                    <a:pt x="2582" y="367"/>
                  </a:lnTo>
                  <a:lnTo>
                    <a:pt x="2581" y="365"/>
                  </a:lnTo>
                  <a:lnTo>
                    <a:pt x="2578" y="363"/>
                  </a:lnTo>
                  <a:lnTo>
                    <a:pt x="2578" y="363"/>
                  </a:lnTo>
                  <a:lnTo>
                    <a:pt x="2576" y="361"/>
                  </a:lnTo>
                  <a:lnTo>
                    <a:pt x="2575" y="358"/>
                  </a:lnTo>
                  <a:lnTo>
                    <a:pt x="2576" y="355"/>
                  </a:lnTo>
                  <a:lnTo>
                    <a:pt x="2579" y="355"/>
                  </a:lnTo>
                  <a:lnTo>
                    <a:pt x="2579" y="355"/>
                  </a:lnTo>
                  <a:lnTo>
                    <a:pt x="2581" y="354"/>
                  </a:lnTo>
                  <a:lnTo>
                    <a:pt x="2582" y="353"/>
                  </a:lnTo>
                  <a:lnTo>
                    <a:pt x="2583" y="351"/>
                  </a:lnTo>
                  <a:lnTo>
                    <a:pt x="2585" y="350"/>
                  </a:lnTo>
                  <a:lnTo>
                    <a:pt x="2585" y="350"/>
                  </a:lnTo>
                  <a:lnTo>
                    <a:pt x="2588" y="350"/>
                  </a:lnTo>
                  <a:lnTo>
                    <a:pt x="2590" y="350"/>
                  </a:lnTo>
                  <a:lnTo>
                    <a:pt x="2593" y="350"/>
                  </a:lnTo>
                  <a:lnTo>
                    <a:pt x="2593" y="350"/>
                  </a:lnTo>
                  <a:lnTo>
                    <a:pt x="2596" y="348"/>
                  </a:lnTo>
                  <a:lnTo>
                    <a:pt x="2595" y="351"/>
                  </a:lnTo>
                  <a:lnTo>
                    <a:pt x="2592" y="358"/>
                  </a:lnTo>
                  <a:lnTo>
                    <a:pt x="2592" y="358"/>
                  </a:lnTo>
                  <a:lnTo>
                    <a:pt x="2590" y="361"/>
                  </a:lnTo>
                  <a:lnTo>
                    <a:pt x="2593" y="364"/>
                  </a:lnTo>
                  <a:lnTo>
                    <a:pt x="2595" y="367"/>
                  </a:lnTo>
                  <a:lnTo>
                    <a:pt x="2598" y="368"/>
                  </a:lnTo>
                  <a:lnTo>
                    <a:pt x="2598" y="368"/>
                  </a:lnTo>
                  <a:lnTo>
                    <a:pt x="2599" y="370"/>
                  </a:lnTo>
                  <a:lnTo>
                    <a:pt x="2603" y="371"/>
                  </a:lnTo>
                  <a:lnTo>
                    <a:pt x="2609" y="371"/>
                  </a:lnTo>
                  <a:lnTo>
                    <a:pt x="2613" y="370"/>
                  </a:lnTo>
                  <a:lnTo>
                    <a:pt x="2613" y="370"/>
                  </a:lnTo>
                  <a:lnTo>
                    <a:pt x="2616" y="368"/>
                  </a:lnTo>
                  <a:lnTo>
                    <a:pt x="2620" y="368"/>
                  </a:lnTo>
                  <a:lnTo>
                    <a:pt x="2627" y="371"/>
                  </a:lnTo>
                  <a:lnTo>
                    <a:pt x="2635" y="374"/>
                  </a:lnTo>
                  <a:lnTo>
                    <a:pt x="2637" y="375"/>
                  </a:lnTo>
                  <a:lnTo>
                    <a:pt x="2639" y="377"/>
                  </a:lnTo>
                  <a:lnTo>
                    <a:pt x="2639" y="377"/>
                  </a:lnTo>
                  <a:lnTo>
                    <a:pt x="2640" y="381"/>
                  </a:lnTo>
                  <a:lnTo>
                    <a:pt x="2642" y="384"/>
                  </a:lnTo>
                  <a:lnTo>
                    <a:pt x="2645" y="388"/>
                  </a:lnTo>
                  <a:lnTo>
                    <a:pt x="2650" y="391"/>
                  </a:lnTo>
                  <a:lnTo>
                    <a:pt x="2650" y="391"/>
                  </a:lnTo>
                  <a:lnTo>
                    <a:pt x="2656" y="392"/>
                  </a:lnTo>
                  <a:lnTo>
                    <a:pt x="2660" y="394"/>
                  </a:lnTo>
                  <a:lnTo>
                    <a:pt x="2664" y="395"/>
                  </a:lnTo>
                  <a:lnTo>
                    <a:pt x="2666" y="397"/>
                  </a:lnTo>
                  <a:lnTo>
                    <a:pt x="2666" y="397"/>
                  </a:lnTo>
                  <a:lnTo>
                    <a:pt x="2667" y="400"/>
                  </a:lnTo>
                  <a:lnTo>
                    <a:pt x="2669" y="401"/>
                  </a:lnTo>
                  <a:lnTo>
                    <a:pt x="2672" y="401"/>
                  </a:lnTo>
                  <a:lnTo>
                    <a:pt x="2674" y="401"/>
                  </a:lnTo>
                  <a:lnTo>
                    <a:pt x="2674" y="401"/>
                  </a:lnTo>
                  <a:lnTo>
                    <a:pt x="2677" y="401"/>
                  </a:lnTo>
                  <a:lnTo>
                    <a:pt x="2680" y="402"/>
                  </a:lnTo>
                  <a:lnTo>
                    <a:pt x="2682" y="404"/>
                  </a:lnTo>
                  <a:lnTo>
                    <a:pt x="2684" y="402"/>
                  </a:lnTo>
                  <a:lnTo>
                    <a:pt x="2684" y="402"/>
                  </a:lnTo>
                  <a:lnTo>
                    <a:pt x="2686" y="401"/>
                  </a:lnTo>
                  <a:lnTo>
                    <a:pt x="2689" y="401"/>
                  </a:lnTo>
                  <a:lnTo>
                    <a:pt x="2690" y="402"/>
                  </a:lnTo>
                  <a:lnTo>
                    <a:pt x="2693" y="401"/>
                  </a:lnTo>
                  <a:lnTo>
                    <a:pt x="2693" y="401"/>
                  </a:lnTo>
                  <a:lnTo>
                    <a:pt x="2694" y="400"/>
                  </a:lnTo>
                  <a:lnTo>
                    <a:pt x="2693" y="398"/>
                  </a:lnTo>
                  <a:lnTo>
                    <a:pt x="2690" y="395"/>
                  </a:lnTo>
                  <a:lnTo>
                    <a:pt x="2687" y="394"/>
                  </a:lnTo>
                  <a:lnTo>
                    <a:pt x="2686" y="392"/>
                  </a:lnTo>
                  <a:lnTo>
                    <a:pt x="2686" y="391"/>
                  </a:lnTo>
                  <a:lnTo>
                    <a:pt x="2686" y="391"/>
                  </a:lnTo>
                  <a:lnTo>
                    <a:pt x="2687" y="391"/>
                  </a:lnTo>
                  <a:lnTo>
                    <a:pt x="2689" y="391"/>
                  </a:lnTo>
                  <a:lnTo>
                    <a:pt x="2691" y="392"/>
                  </a:lnTo>
                  <a:lnTo>
                    <a:pt x="2694" y="394"/>
                  </a:lnTo>
                  <a:lnTo>
                    <a:pt x="2694" y="394"/>
                  </a:lnTo>
                  <a:lnTo>
                    <a:pt x="2694" y="392"/>
                  </a:lnTo>
                  <a:lnTo>
                    <a:pt x="2694" y="390"/>
                  </a:lnTo>
                  <a:lnTo>
                    <a:pt x="2694" y="387"/>
                  </a:lnTo>
                  <a:lnTo>
                    <a:pt x="2696" y="385"/>
                  </a:lnTo>
                  <a:lnTo>
                    <a:pt x="2696" y="385"/>
                  </a:lnTo>
                  <a:lnTo>
                    <a:pt x="2696" y="382"/>
                  </a:lnTo>
                  <a:lnTo>
                    <a:pt x="2696" y="378"/>
                  </a:lnTo>
                  <a:lnTo>
                    <a:pt x="2694" y="372"/>
                  </a:lnTo>
                  <a:lnTo>
                    <a:pt x="2693" y="370"/>
                  </a:lnTo>
                  <a:lnTo>
                    <a:pt x="2693" y="370"/>
                  </a:lnTo>
                  <a:lnTo>
                    <a:pt x="2691" y="368"/>
                  </a:lnTo>
                  <a:lnTo>
                    <a:pt x="2693" y="367"/>
                  </a:lnTo>
                  <a:lnTo>
                    <a:pt x="2694" y="367"/>
                  </a:lnTo>
                  <a:lnTo>
                    <a:pt x="2699" y="368"/>
                  </a:lnTo>
                  <a:lnTo>
                    <a:pt x="2699" y="368"/>
                  </a:lnTo>
                  <a:lnTo>
                    <a:pt x="2703" y="370"/>
                  </a:lnTo>
                  <a:lnTo>
                    <a:pt x="2707" y="371"/>
                  </a:lnTo>
                  <a:lnTo>
                    <a:pt x="2716" y="371"/>
                  </a:lnTo>
                  <a:lnTo>
                    <a:pt x="2716" y="371"/>
                  </a:lnTo>
                  <a:lnTo>
                    <a:pt x="2717" y="371"/>
                  </a:lnTo>
                  <a:lnTo>
                    <a:pt x="2717" y="370"/>
                  </a:lnTo>
                  <a:lnTo>
                    <a:pt x="2716" y="368"/>
                  </a:lnTo>
                  <a:lnTo>
                    <a:pt x="2713" y="367"/>
                  </a:lnTo>
                  <a:lnTo>
                    <a:pt x="2713" y="367"/>
                  </a:lnTo>
                  <a:lnTo>
                    <a:pt x="2710" y="367"/>
                  </a:lnTo>
                  <a:lnTo>
                    <a:pt x="2711" y="365"/>
                  </a:lnTo>
                  <a:lnTo>
                    <a:pt x="2713" y="365"/>
                  </a:lnTo>
                  <a:lnTo>
                    <a:pt x="2716" y="365"/>
                  </a:lnTo>
                  <a:lnTo>
                    <a:pt x="2716" y="365"/>
                  </a:lnTo>
                  <a:lnTo>
                    <a:pt x="2721" y="368"/>
                  </a:lnTo>
                  <a:lnTo>
                    <a:pt x="2723" y="368"/>
                  </a:lnTo>
                  <a:lnTo>
                    <a:pt x="2724" y="367"/>
                  </a:lnTo>
                  <a:lnTo>
                    <a:pt x="2724" y="367"/>
                  </a:lnTo>
                  <a:lnTo>
                    <a:pt x="2727" y="361"/>
                  </a:lnTo>
                  <a:lnTo>
                    <a:pt x="2730" y="358"/>
                  </a:lnTo>
                  <a:lnTo>
                    <a:pt x="2733" y="358"/>
                  </a:lnTo>
                  <a:lnTo>
                    <a:pt x="2733" y="358"/>
                  </a:lnTo>
                  <a:lnTo>
                    <a:pt x="2736" y="358"/>
                  </a:lnTo>
                  <a:lnTo>
                    <a:pt x="2737" y="357"/>
                  </a:lnTo>
                  <a:lnTo>
                    <a:pt x="2737" y="355"/>
                  </a:lnTo>
                  <a:lnTo>
                    <a:pt x="2734" y="354"/>
                  </a:lnTo>
                  <a:lnTo>
                    <a:pt x="2734" y="354"/>
                  </a:lnTo>
                  <a:close/>
                  <a:moveTo>
                    <a:pt x="1413" y="664"/>
                  </a:moveTo>
                  <a:lnTo>
                    <a:pt x="1413" y="664"/>
                  </a:lnTo>
                  <a:lnTo>
                    <a:pt x="1407" y="668"/>
                  </a:lnTo>
                  <a:lnTo>
                    <a:pt x="1400" y="673"/>
                  </a:lnTo>
                  <a:lnTo>
                    <a:pt x="1387" y="678"/>
                  </a:lnTo>
                  <a:lnTo>
                    <a:pt x="1376" y="683"/>
                  </a:lnTo>
                  <a:lnTo>
                    <a:pt x="1373" y="687"/>
                  </a:lnTo>
                  <a:lnTo>
                    <a:pt x="1371" y="690"/>
                  </a:lnTo>
                  <a:lnTo>
                    <a:pt x="1371" y="690"/>
                  </a:lnTo>
                  <a:lnTo>
                    <a:pt x="1370" y="693"/>
                  </a:lnTo>
                  <a:lnTo>
                    <a:pt x="1367" y="695"/>
                  </a:lnTo>
                  <a:lnTo>
                    <a:pt x="1361" y="698"/>
                  </a:lnTo>
                  <a:lnTo>
                    <a:pt x="1356" y="700"/>
                  </a:lnTo>
                  <a:lnTo>
                    <a:pt x="1343" y="701"/>
                  </a:lnTo>
                  <a:lnTo>
                    <a:pt x="1339" y="701"/>
                  </a:lnTo>
                  <a:lnTo>
                    <a:pt x="1336" y="700"/>
                  </a:lnTo>
                  <a:lnTo>
                    <a:pt x="1336" y="700"/>
                  </a:lnTo>
                  <a:lnTo>
                    <a:pt x="1337" y="698"/>
                  </a:lnTo>
                  <a:lnTo>
                    <a:pt x="1339" y="698"/>
                  </a:lnTo>
                  <a:lnTo>
                    <a:pt x="1349" y="694"/>
                  </a:lnTo>
                  <a:lnTo>
                    <a:pt x="1359" y="690"/>
                  </a:lnTo>
                  <a:lnTo>
                    <a:pt x="1364" y="685"/>
                  </a:lnTo>
                  <a:lnTo>
                    <a:pt x="1367" y="681"/>
                  </a:lnTo>
                  <a:lnTo>
                    <a:pt x="1367" y="681"/>
                  </a:lnTo>
                  <a:lnTo>
                    <a:pt x="1370" y="675"/>
                  </a:lnTo>
                  <a:lnTo>
                    <a:pt x="1374" y="671"/>
                  </a:lnTo>
                  <a:lnTo>
                    <a:pt x="1386" y="663"/>
                  </a:lnTo>
                  <a:lnTo>
                    <a:pt x="1398" y="653"/>
                  </a:lnTo>
                  <a:lnTo>
                    <a:pt x="1404" y="647"/>
                  </a:lnTo>
                  <a:lnTo>
                    <a:pt x="1410" y="640"/>
                  </a:lnTo>
                  <a:lnTo>
                    <a:pt x="1410" y="640"/>
                  </a:lnTo>
                  <a:lnTo>
                    <a:pt x="1415" y="630"/>
                  </a:lnTo>
                  <a:lnTo>
                    <a:pt x="1421" y="619"/>
                  </a:lnTo>
                  <a:lnTo>
                    <a:pt x="1425" y="610"/>
                  </a:lnTo>
                  <a:lnTo>
                    <a:pt x="1428" y="609"/>
                  </a:lnTo>
                  <a:lnTo>
                    <a:pt x="1430" y="607"/>
                  </a:lnTo>
                  <a:lnTo>
                    <a:pt x="1430" y="607"/>
                  </a:lnTo>
                  <a:lnTo>
                    <a:pt x="1431" y="610"/>
                  </a:lnTo>
                  <a:lnTo>
                    <a:pt x="1431" y="616"/>
                  </a:lnTo>
                  <a:lnTo>
                    <a:pt x="1428" y="633"/>
                  </a:lnTo>
                  <a:lnTo>
                    <a:pt x="1425" y="641"/>
                  </a:lnTo>
                  <a:lnTo>
                    <a:pt x="1421" y="651"/>
                  </a:lnTo>
                  <a:lnTo>
                    <a:pt x="1417" y="658"/>
                  </a:lnTo>
                  <a:lnTo>
                    <a:pt x="1413" y="664"/>
                  </a:lnTo>
                  <a:lnTo>
                    <a:pt x="1413" y="664"/>
                  </a:lnTo>
                  <a:close/>
                  <a:moveTo>
                    <a:pt x="1472" y="108"/>
                  </a:moveTo>
                  <a:lnTo>
                    <a:pt x="1472" y="108"/>
                  </a:lnTo>
                  <a:lnTo>
                    <a:pt x="1469" y="111"/>
                  </a:lnTo>
                  <a:lnTo>
                    <a:pt x="1467" y="112"/>
                  </a:lnTo>
                  <a:lnTo>
                    <a:pt x="1464" y="114"/>
                  </a:lnTo>
                  <a:lnTo>
                    <a:pt x="1462" y="114"/>
                  </a:lnTo>
                  <a:lnTo>
                    <a:pt x="1464" y="115"/>
                  </a:lnTo>
                  <a:lnTo>
                    <a:pt x="1464" y="115"/>
                  </a:lnTo>
                  <a:lnTo>
                    <a:pt x="1465" y="118"/>
                  </a:lnTo>
                  <a:lnTo>
                    <a:pt x="1469" y="118"/>
                  </a:lnTo>
                  <a:lnTo>
                    <a:pt x="1479" y="118"/>
                  </a:lnTo>
                  <a:lnTo>
                    <a:pt x="1488" y="115"/>
                  </a:lnTo>
                  <a:lnTo>
                    <a:pt x="1491" y="114"/>
                  </a:lnTo>
                  <a:lnTo>
                    <a:pt x="1492" y="111"/>
                  </a:lnTo>
                  <a:lnTo>
                    <a:pt x="1492" y="111"/>
                  </a:lnTo>
                  <a:lnTo>
                    <a:pt x="1491" y="108"/>
                  </a:lnTo>
                  <a:lnTo>
                    <a:pt x="1489" y="106"/>
                  </a:lnTo>
                  <a:lnTo>
                    <a:pt x="1484" y="105"/>
                  </a:lnTo>
                  <a:lnTo>
                    <a:pt x="1477" y="105"/>
                  </a:lnTo>
                  <a:lnTo>
                    <a:pt x="1474" y="106"/>
                  </a:lnTo>
                  <a:lnTo>
                    <a:pt x="1472" y="108"/>
                  </a:lnTo>
                  <a:lnTo>
                    <a:pt x="1472" y="108"/>
                  </a:lnTo>
                  <a:close/>
                  <a:moveTo>
                    <a:pt x="546" y="146"/>
                  </a:moveTo>
                  <a:lnTo>
                    <a:pt x="546" y="146"/>
                  </a:lnTo>
                  <a:lnTo>
                    <a:pt x="546" y="149"/>
                  </a:lnTo>
                  <a:lnTo>
                    <a:pt x="545" y="152"/>
                  </a:lnTo>
                  <a:lnTo>
                    <a:pt x="541" y="153"/>
                  </a:lnTo>
                  <a:lnTo>
                    <a:pt x="535" y="153"/>
                  </a:lnTo>
                  <a:lnTo>
                    <a:pt x="535" y="153"/>
                  </a:lnTo>
                  <a:lnTo>
                    <a:pt x="532" y="153"/>
                  </a:lnTo>
                  <a:lnTo>
                    <a:pt x="532" y="155"/>
                  </a:lnTo>
                  <a:lnTo>
                    <a:pt x="533" y="158"/>
                  </a:lnTo>
                  <a:lnTo>
                    <a:pt x="538" y="161"/>
                  </a:lnTo>
                  <a:lnTo>
                    <a:pt x="541" y="165"/>
                  </a:lnTo>
                  <a:lnTo>
                    <a:pt x="541" y="165"/>
                  </a:lnTo>
                  <a:lnTo>
                    <a:pt x="541" y="166"/>
                  </a:lnTo>
                  <a:lnTo>
                    <a:pt x="539" y="168"/>
                  </a:lnTo>
                  <a:lnTo>
                    <a:pt x="536" y="168"/>
                  </a:lnTo>
                  <a:lnTo>
                    <a:pt x="532" y="170"/>
                  </a:lnTo>
                  <a:lnTo>
                    <a:pt x="532" y="172"/>
                  </a:lnTo>
                  <a:lnTo>
                    <a:pt x="531" y="175"/>
                  </a:lnTo>
                  <a:lnTo>
                    <a:pt x="531" y="175"/>
                  </a:lnTo>
                  <a:lnTo>
                    <a:pt x="531" y="176"/>
                  </a:lnTo>
                  <a:lnTo>
                    <a:pt x="528" y="178"/>
                  </a:lnTo>
                  <a:lnTo>
                    <a:pt x="522" y="179"/>
                  </a:lnTo>
                  <a:lnTo>
                    <a:pt x="515" y="179"/>
                  </a:lnTo>
                  <a:lnTo>
                    <a:pt x="512" y="182"/>
                  </a:lnTo>
                  <a:lnTo>
                    <a:pt x="511" y="185"/>
                  </a:lnTo>
                  <a:lnTo>
                    <a:pt x="511" y="185"/>
                  </a:lnTo>
                  <a:lnTo>
                    <a:pt x="511" y="188"/>
                  </a:lnTo>
                  <a:lnTo>
                    <a:pt x="511" y="190"/>
                  </a:lnTo>
                  <a:lnTo>
                    <a:pt x="514" y="192"/>
                  </a:lnTo>
                  <a:lnTo>
                    <a:pt x="515" y="193"/>
                  </a:lnTo>
                  <a:lnTo>
                    <a:pt x="521" y="193"/>
                  </a:lnTo>
                  <a:lnTo>
                    <a:pt x="528" y="195"/>
                  </a:lnTo>
                  <a:lnTo>
                    <a:pt x="528" y="195"/>
                  </a:lnTo>
                  <a:lnTo>
                    <a:pt x="529" y="195"/>
                  </a:lnTo>
                  <a:lnTo>
                    <a:pt x="531" y="196"/>
                  </a:lnTo>
                  <a:lnTo>
                    <a:pt x="529" y="199"/>
                  </a:lnTo>
                  <a:lnTo>
                    <a:pt x="528" y="202"/>
                  </a:lnTo>
                  <a:lnTo>
                    <a:pt x="528" y="205"/>
                  </a:lnTo>
                  <a:lnTo>
                    <a:pt x="531" y="206"/>
                  </a:lnTo>
                  <a:lnTo>
                    <a:pt x="531" y="206"/>
                  </a:lnTo>
                  <a:lnTo>
                    <a:pt x="533" y="207"/>
                  </a:lnTo>
                  <a:lnTo>
                    <a:pt x="536" y="207"/>
                  </a:lnTo>
                  <a:lnTo>
                    <a:pt x="538" y="206"/>
                  </a:lnTo>
                  <a:lnTo>
                    <a:pt x="536" y="200"/>
                  </a:lnTo>
                  <a:lnTo>
                    <a:pt x="536" y="200"/>
                  </a:lnTo>
                  <a:lnTo>
                    <a:pt x="536" y="199"/>
                  </a:lnTo>
                  <a:lnTo>
                    <a:pt x="538" y="198"/>
                  </a:lnTo>
                  <a:lnTo>
                    <a:pt x="543" y="200"/>
                  </a:lnTo>
                  <a:lnTo>
                    <a:pt x="546" y="202"/>
                  </a:lnTo>
                  <a:lnTo>
                    <a:pt x="549" y="205"/>
                  </a:lnTo>
                  <a:lnTo>
                    <a:pt x="551" y="207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8" y="212"/>
                  </a:lnTo>
                  <a:lnTo>
                    <a:pt x="548" y="215"/>
                  </a:lnTo>
                  <a:lnTo>
                    <a:pt x="551" y="216"/>
                  </a:lnTo>
                  <a:lnTo>
                    <a:pt x="553" y="217"/>
                  </a:lnTo>
                  <a:lnTo>
                    <a:pt x="562" y="220"/>
                  </a:lnTo>
                  <a:lnTo>
                    <a:pt x="569" y="222"/>
                  </a:lnTo>
                  <a:lnTo>
                    <a:pt x="569" y="222"/>
                  </a:lnTo>
                  <a:lnTo>
                    <a:pt x="593" y="225"/>
                  </a:lnTo>
                  <a:lnTo>
                    <a:pt x="606" y="225"/>
                  </a:lnTo>
                  <a:lnTo>
                    <a:pt x="609" y="223"/>
                  </a:lnTo>
                  <a:lnTo>
                    <a:pt x="612" y="222"/>
                  </a:lnTo>
                  <a:lnTo>
                    <a:pt x="612" y="222"/>
                  </a:lnTo>
                  <a:lnTo>
                    <a:pt x="610" y="219"/>
                  </a:lnTo>
                  <a:lnTo>
                    <a:pt x="609" y="217"/>
                  </a:lnTo>
                  <a:lnTo>
                    <a:pt x="605" y="213"/>
                  </a:lnTo>
                  <a:lnTo>
                    <a:pt x="597" y="209"/>
                  </a:lnTo>
                  <a:lnTo>
                    <a:pt x="589" y="202"/>
                  </a:lnTo>
                  <a:lnTo>
                    <a:pt x="589" y="202"/>
                  </a:lnTo>
                  <a:lnTo>
                    <a:pt x="582" y="193"/>
                  </a:lnTo>
                  <a:lnTo>
                    <a:pt x="579" y="183"/>
                  </a:lnTo>
                  <a:lnTo>
                    <a:pt x="578" y="179"/>
                  </a:lnTo>
                  <a:lnTo>
                    <a:pt x="578" y="173"/>
                  </a:lnTo>
                  <a:lnTo>
                    <a:pt x="580" y="170"/>
                  </a:lnTo>
                  <a:lnTo>
                    <a:pt x="583" y="168"/>
                  </a:lnTo>
                  <a:lnTo>
                    <a:pt x="583" y="168"/>
                  </a:lnTo>
                  <a:lnTo>
                    <a:pt x="587" y="165"/>
                  </a:lnTo>
                  <a:lnTo>
                    <a:pt x="589" y="162"/>
                  </a:lnTo>
                  <a:lnTo>
                    <a:pt x="590" y="158"/>
                  </a:lnTo>
                  <a:lnTo>
                    <a:pt x="592" y="153"/>
                  </a:lnTo>
                  <a:lnTo>
                    <a:pt x="593" y="152"/>
                  </a:lnTo>
                  <a:lnTo>
                    <a:pt x="596" y="149"/>
                  </a:lnTo>
                  <a:lnTo>
                    <a:pt x="596" y="149"/>
                  </a:lnTo>
                  <a:lnTo>
                    <a:pt x="600" y="145"/>
                  </a:lnTo>
                  <a:lnTo>
                    <a:pt x="602" y="142"/>
                  </a:lnTo>
                  <a:lnTo>
                    <a:pt x="605" y="138"/>
                  </a:lnTo>
                  <a:lnTo>
                    <a:pt x="606" y="133"/>
                  </a:lnTo>
                  <a:lnTo>
                    <a:pt x="607" y="132"/>
                  </a:lnTo>
                  <a:lnTo>
                    <a:pt x="610" y="132"/>
                  </a:lnTo>
                  <a:lnTo>
                    <a:pt x="610" y="132"/>
                  </a:lnTo>
                  <a:lnTo>
                    <a:pt x="613" y="131"/>
                  </a:lnTo>
                  <a:lnTo>
                    <a:pt x="615" y="131"/>
                  </a:lnTo>
                  <a:lnTo>
                    <a:pt x="615" y="126"/>
                  </a:lnTo>
                  <a:lnTo>
                    <a:pt x="615" y="124"/>
                  </a:lnTo>
                  <a:lnTo>
                    <a:pt x="616" y="122"/>
                  </a:lnTo>
                  <a:lnTo>
                    <a:pt x="619" y="121"/>
                  </a:lnTo>
                  <a:lnTo>
                    <a:pt x="619" y="121"/>
                  </a:lnTo>
                  <a:lnTo>
                    <a:pt x="622" y="121"/>
                  </a:lnTo>
                  <a:lnTo>
                    <a:pt x="624" y="118"/>
                  </a:lnTo>
                  <a:lnTo>
                    <a:pt x="629" y="114"/>
                  </a:lnTo>
                  <a:lnTo>
                    <a:pt x="629" y="109"/>
                  </a:lnTo>
                  <a:lnTo>
                    <a:pt x="629" y="105"/>
                  </a:lnTo>
                  <a:lnTo>
                    <a:pt x="629" y="105"/>
                  </a:lnTo>
                  <a:lnTo>
                    <a:pt x="629" y="104"/>
                  </a:lnTo>
                  <a:lnTo>
                    <a:pt x="630" y="104"/>
                  </a:lnTo>
                  <a:lnTo>
                    <a:pt x="634" y="104"/>
                  </a:lnTo>
                  <a:lnTo>
                    <a:pt x="639" y="102"/>
                  </a:lnTo>
                  <a:lnTo>
                    <a:pt x="642" y="102"/>
                  </a:lnTo>
                  <a:lnTo>
                    <a:pt x="644" y="101"/>
                  </a:lnTo>
                  <a:lnTo>
                    <a:pt x="644" y="101"/>
                  </a:lnTo>
                  <a:lnTo>
                    <a:pt x="646" y="98"/>
                  </a:lnTo>
                  <a:lnTo>
                    <a:pt x="649" y="98"/>
                  </a:lnTo>
                  <a:lnTo>
                    <a:pt x="656" y="97"/>
                  </a:lnTo>
                  <a:lnTo>
                    <a:pt x="661" y="95"/>
                  </a:lnTo>
                  <a:lnTo>
                    <a:pt x="664" y="92"/>
                  </a:lnTo>
                  <a:lnTo>
                    <a:pt x="666" y="91"/>
                  </a:lnTo>
                  <a:lnTo>
                    <a:pt x="666" y="91"/>
                  </a:lnTo>
                  <a:lnTo>
                    <a:pt x="669" y="87"/>
                  </a:lnTo>
                  <a:lnTo>
                    <a:pt x="677" y="82"/>
                  </a:lnTo>
                  <a:lnTo>
                    <a:pt x="700" y="72"/>
                  </a:lnTo>
                  <a:lnTo>
                    <a:pt x="728" y="64"/>
                  </a:lnTo>
                  <a:lnTo>
                    <a:pt x="755" y="57"/>
                  </a:lnTo>
                  <a:lnTo>
                    <a:pt x="755" y="57"/>
                  </a:lnTo>
                  <a:lnTo>
                    <a:pt x="775" y="51"/>
                  </a:lnTo>
                  <a:lnTo>
                    <a:pt x="784" y="47"/>
                  </a:lnTo>
                  <a:lnTo>
                    <a:pt x="791" y="42"/>
                  </a:lnTo>
                  <a:lnTo>
                    <a:pt x="795" y="40"/>
                  </a:lnTo>
                  <a:lnTo>
                    <a:pt x="798" y="35"/>
                  </a:lnTo>
                  <a:lnTo>
                    <a:pt x="798" y="31"/>
                  </a:lnTo>
                  <a:lnTo>
                    <a:pt x="797" y="28"/>
                  </a:lnTo>
                  <a:lnTo>
                    <a:pt x="797" y="28"/>
                  </a:lnTo>
                  <a:lnTo>
                    <a:pt x="791" y="25"/>
                  </a:lnTo>
                  <a:lnTo>
                    <a:pt x="785" y="25"/>
                  </a:lnTo>
                  <a:lnTo>
                    <a:pt x="778" y="25"/>
                  </a:lnTo>
                  <a:lnTo>
                    <a:pt x="770" y="27"/>
                  </a:lnTo>
                  <a:lnTo>
                    <a:pt x="755" y="32"/>
                  </a:lnTo>
                  <a:lnTo>
                    <a:pt x="747" y="38"/>
                  </a:lnTo>
                  <a:lnTo>
                    <a:pt x="747" y="38"/>
                  </a:lnTo>
                  <a:lnTo>
                    <a:pt x="744" y="40"/>
                  </a:lnTo>
                  <a:lnTo>
                    <a:pt x="740" y="41"/>
                  </a:lnTo>
                  <a:lnTo>
                    <a:pt x="734" y="41"/>
                  </a:lnTo>
                  <a:lnTo>
                    <a:pt x="727" y="42"/>
                  </a:lnTo>
                  <a:lnTo>
                    <a:pt x="721" y="44"/>
                  </a:lnTo>
                  <a:lnTo>
                    <a:pt x="721" y="44"/>
                  </a:lnTo>
                  <a:lnTo>
                    <a:pt x="714" y="47"/>
                  </a:lnTo>
                  <a:lnTo>
                    <a:pt x="704" y="48"/>
                  </a:lnTo>
                  <a:lnTo>
                    <a:pt x="696" y="50"/>
                  </a:lnTo>
                  <a:lnTo>
                    <a:pt x="693" y="48"/>
                  </a:lnTo>
                  <a:lnTo>
                    <a:pt x="688" y="47"/>
                  </a:lnTo>
                  <a:lnTo>
                    <a:pt x="688" y="47"/>
                  </a:lnTo>
                  <a:lnTo>
                    <a:pt x="686" y="45"/>
                  </a:lnTo>
                  <a:lnTo>
                    <a:pt x="683" y="45"/>
                  </a:lnTo>
                  <a:lnTo>
                    <a:pt x="676" y="48"/>
                  </a:lnTo>
                  <a:lnTo>
                    <a:pt x="670" y="51"/>
                  </a:lnTo>
                  <a:lnTo>
                    <a:pt x="666" y="52"/>
                  </a:lnTo>
                  <a:lnTo>
                    <a:pt x="666" y="52"/>
                  </a:lnTo>
                  <a:lnTo>
                    <a:pt x="660" y="52"/>
                  </a:lnTo>
                  <a:lnTo>
                    <a:pt x="656" y="55"/>
                  </a:lnTo>
                  <a:lnTo>
                    <a:pt x="650" y="57"/>
                  </a:lnTo>
                  <a:lnTo>
                    <a:pt x="646" y="58"/>
                  </a:lnTo>
                  <a:lnTo>
                    <a:pt x="646" y="58"/>
                  </a:lnTo>
                  <a:lnTo>
                    <a:pt x="639" y="58"/>
                  </a:lnTo>
                  <a:lnTo>
                    <a:pt x="633" y="61"/>
                  </a:lnTo>
                  <a:lnTo>
                    <a:pt x="627" y="64"/>
                  </a:lnTo>
                  <a:lnTo>
                    <a:pt x="624" y="67"/>
                  </a:lnTo>
                  <a:lnTo>
                    <a:pt x="624" y="67"/>
                  </a:lnTo>
                  <a:lnTo>
                    <a:pt x="622" y="69"/>
                  </a:lnTo>
                  <a:lnTo>
                    <a:pt x="617" y="71"/>
                  </a:lnTo>
                  <a:lnTo>
                    <a:pt x="613" y="72"/>
                  </a:lnTo>
                  <a:lnTo>
                    <a:pt x="613" y="74"/>
                  </a:lnTo>
                  <a:lnTo>
                    <a:pt x="612" y="75"/>
                  </a:lnTo>
                  <a:lnTo>
                    <a:pt x="612" y="75"/>
                  </a:lnTo>
                  <a:lnTo>
                    <a:pt x="610" y="78"/>
                  </a:lnTo>
                  <a:lnTo>
                    <a:pt x="607" y="81"/>
                  </a:lnTo>
                  <a:lnTo>
                    <a:pt x="602" y="81"/>
                  </a:lnTo>
                  <a:lnTo>
                    <a:pt x="599" y="79"/>
                  </a:lnTo>
                  <a:lnTo>
                    <a:pt x="599" y="79"/>
                  </a:lnTo>
                  <a:lnTo>
                    <a:pt x="596" y="78"/>
                  </a:lnTo>
                  <a:lnTo>
                    <a:pt x="595" y="78"/>
                  </a:lnTo>
                  <a:lnTo>
                    <a:pt x="592" y="81"/>
                  </a:lnTo>
                  <a:lnTo>
                    <a:pt x="592" y="85"/>
                  </a:lnTo>
                  <a:lnTo>
                    <a:pt x="592" y="88"/>
                  </a:lnTo>
                  <a:lnTo>
                    <a:pt x="595" y="91"/>
                  </a:lnTo>
                  <a:lnTo>
                    <a:pt x="595" y="91"/>
                  </a:lnTo>
                  <a:lnTo>
                    <a:pt x="596" y="92"/>
                  </a:lnTo>
                  <a:lnTo>
                    <a:pt x="595" y="94"/>
                  </a:lnTo>
                  <a:lnTo>
                    <a:pt x="592" y="97"/>
                  </a:lnTo>
                  <a:lnTo>
                    <a:pt x="586" y="98"/>
                  </a:lnTo>
                  <a:lnTo>
                    <a:pt x="585" y="99"/>
                  </a:lnTo>
                  <a:lnTo>
                    <a:pt x="586" y="101"/>
                  </a:lnTo>
                  <a:lnTo>
                    <a:pt x="586" y="101"/>
                  </a:lnTo>
                  <a:lnTo>
                    <a:pt x="586" y="102"/>
                  </a:lnTo>
                  <a:lnTo>
                    <a:pt x="586" y="104"/>
                  </a:lnTo>
                  <a:lnTo>
                    <a:pt x="583" y="105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11"/>
                  </a:lnTo>
                  <a:lnTo>
                    <a:pt x="580" y="111"/>
                  </a:lnTo>
                  <a:lnTo>
                    <a:pt x="580" y="112"/>
                  </a:lnTo>
                  <a:lnTo>
                    <a:pt x="580" y="114"/>
                  </a:lnTo>
                  <a:lnTo>
                    <a:pt x="578" y="115"/>
                  </a:lnTo>
                  <a:lnTo>
                    <a:pt x="568" y="118"/>
                  </a:lnTo>
                  <a:lnTo>
                    <a:pt x="568" y="118"/>
                  </a:lnTo>
                  <a:lnTo>
                    <a:pt x="562" y="121"/>
                  </a:lnTo>
                  <a:lnTo>
                    <a:pt x="560" y="124"/>
                  </a:lnTo>
                  <a:lnTo>
                    <a:pt x="559" y="126"/>
                  </a:lnTo>
                  <a:lnTo>
                    <a:pt x="560" y="128"/>
                  </a:lnTo>
                  <a:lnTo>
                    <a:pt x="562" y="129"/>
                  </a:lnTo>
                  <a:lnTo>
                    <a:pt x="565" y="129"/>
                  </a:lnTo>
                  <a:lnTo>
                    <a:pt x="565" y="129"/>
                  </a:lnTo>
                  <a:lnTo>
                    <a:pt x="568" y="131"/>
                  </a:lnTo>
                  <a:lnTo>
                    <a:pt x="566" y="132"/>
                  </a:lnTo>
                  <a:lnTo>
                    <a:pt x="562" y="135"/>
                  </a:lnTo>
                  <a:lnTo>
                    <a:pt x="560" y="136"/>
                  </a:lnTo>
                  <a:lnTo>
                    <a:pt x="560" y="139"/>
                  </a:lnTo>
                  <a:lnTo>
                    <a:pt x="560" y="139"/>
                  </a:lnTo>
                  <a:lnTo>
                    <a:pt x="560" y="141"/>
                  </a:lnTo>
                  <a:lnTo>
                    <a:pt x="559" y="142"/>
                  </a:lnTo>
                  <a:lnTo>
                    <a:pt x="553" y="143"/>
                  </a:lnTo>
                  <a:lnTo>
                    <a:pt x="549" y="143"/>
                  </a:lnTo>
                  <a:lnTo>
                    <a:pt x="548" y="145"/>
                  </a:lnTo>
                  <a:lnTo>
                    <a:pt x="546" y="146"/>
                  </a:lnTo>
                  <a:lnTo>
                    <a:pt x="546" y="14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6" name="Freeform 344">
              <a:extLst>
                <a:ext uri="{FF2B5EF4-FFF2-40B4-BE49-F238E27FC236}">
                  <a16:creationId xmlns:a16="http://schemas.microsoft.com/office/drawing/2014/main" id="{4459D539-C616-CD66-4843-D494D0D2B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474" y="4252028"/>
              <a:ext cx="436537" cy="451334"/>
            </a:xfrm>
            <a:custGeom>
              <a:avLst/>
              <a:gdLst/>
              <a:ahLst/>
              <a:cxnLst>
                <a:cxn ang="0">
                  <a:pos x="261" y="151"/>
                </a:cxn>
                <a:cxn ang="0">
                  <a:pos x="263" y="131"/>
                </a:cxn>
                <a:cxn ang="0">
                  <a:pos x="259" y="124"/>
                </a:cxn>
                <a:cxn ang="0">
                  <a:pos x="266" y="111"/>
                </a:cxn>
                <a:cxn ang="0">
                  <a:pos x="271" y="98"/>
                </a:cxn>
                <a:cxn ang="0">
                  <a:pos x="278" y="73"/>
                </a:cxn>
                <a:cxn ang="0">
                  <a:pos x="283" y="64"/>
                </a:cxn>
                <a:cxn ang="0">
                  <a:pos x="295" y="51"/>
                </a:cxn>
                <a:cxn ang="0">
                  <a:pos x="289" y="43"/>
                </a:cxn>
                <a:cxn ang="0">
                  <a:pos x="272" y="13"/>
                </a:cxn>
                <a:cxn ang="0">
                  <a:pos x="259" y="13"/>
                </a:cxn>
                <a:cxn ang="0">
                  <a:pos x="245" y="14"/>
                </a:cxn>
                <a:cxn ang="0">
                  <a:pos x="235" y="3"/>
                </a:cxn>
                <a:cxn ang="0">
                  <a:pos x="207" y="2"/>
                </a:cxn>
                <a:cxn ang="0">
                  <a:pos x="192" y="4"/>
                </a:cxn>
                <a:cxn ang="0">
                  <a:pos x="168" y="10"/>
                </a:cxn>
                <a:cxn ang="0">
                  <a:pos x="158" y="22"/>
                </a:cxn>
                <a:cxn ang="0">
                  <a:pos x="114" y="6"/>
                </a:cxn>
                <a:cxn ang="0">
                  <a:pos x="97" y="30"/>
                </a:cxn>
                <a:cxn ang="0">
                  <a:pos x="90" y="57"/>
                </a:cxn>
                <a:cxn ang="0">
                  <a:pos x="77" y="97"/>
                </a:cxn>
                <a:cxn ang="0">
                  <a:pos x="64" y="113"/>
                </a:cxn>
                <a:cxn ang="0">
                  <a:pos x="59" y="148"/>
                </a:cxn>
                <a:cxn ang="0">
                  <a:pos x="50" y="160"/>
                </a:cxn>
                <a:cxn ang="0">
                  <a:pos x="39" y="164"/>
                </a:cxn>
                <a:cxn ang="0">
                  <a:pos x="23" y="164"/>
                </a:cxn>
                <a:cxn ang="0">
                  <a:pos x="0" y="169"/>
                </a:cxn>
                <a:cxn ang="0">
                  <a:pos x="12" y="185"/>
                </a:cxn>
                <a:cxn ang="0">
                  <a:pos x="70" y="188"/>
                </a:cxn>
                <a:cxn ang="0">
                  <a:pos x="74" y="205"/>
                </a:cxn>
                <a:cxn ang="0">
                  <a:pos x="90" y="219"/>
                </a:cxn>
                <a:cxn ang="0">
                  <a:pos x="110" y="215"/>
                </a:cxn>
                <a:cxn ang="0">
                  <a:pos x="123" y="201"/>
                </a:cxn>
                <a:cxn ang="0">
                  <a:pos x="135" y="205"/>
                </a:cxn>
                <a:cxn ang="0">
                  <a:pos x="148" y="218"/>
                </a:cxn>
                <a:cxn ang="0">
                  <a:pos x="147" y="242"/>
                </a:cxn>
                <a:cxn ang="0">
                  <a:pos x="155" y="256"/>
                </a:cxn>
                <a:cxn ang="0">
                  <a:pos x="158" y="268"/>
                </a:cxn>
                <a:cxn ang="0">
                  <a:pos x="178" y="263"/>
                </a:cxn>
                <a:cxn ang="0">
                  <a:pos x="187" y="268"/>
                </a:cxn>
                <a:cxn ang="0">
                  <a:pos x="199" y="269"/>
                </a:cxn>
                <a:cxn ang="0">
                  <a:pos x="205" y="278"/>
                </a:cxn>
                <a:cxn ang="0">
                  <a:pos x="219" y="282"/>
                </a:cxn>
                <a:cxn ang="0">
                  <a:pos x="228" y="278"/>
                </a:cxn>
                <a:cxn ang="0">
                  <a:pos x="241" y="286"/>
                </a:cxn>
                <a:cxn ang="0">
                  <a:pos x="255" y="296"/>
                </a:cxn>
                <a:cxn ang="0">
                  <a:pos x="271" y="303"/>
                </a:cxn>
                <a:cxn ang="0">
                  <a:pos x="273" y="289"/>
                </a:cxn>
                <a:cxn ang="0">
                  <a:pos x="261" y="288"/>
                </a:cxn>
                <a:cxn ang="0">
                  <a:pos x="249" y="273"/>
                </a:cxn>
                <a:cxn ang="0">
                  <a:pos x="255" y="245"/>
                </a:cxn>
                <a:cxn ang="0">
                  <a:pos x="256" y="233"/>
                </a:cxn>
                <a:cxn ang="0">
                  <a:pos x="261" y="224"/>
                </a:cxn>
                <a:cxn ang="0">
                  <a:pos x="281" y="219"/>
                </a:cxn>
                <a:cxn ang="0">
                  <a:pos x="269" y="201"/>
                </a:cxn>
              </a:cxnLst>
              <a:rect l="0" t="0" r="r" b="b"/>
              <a:pathLst>
                <a:path w="295" h="305">
                  <a:moveTo>
                    <a:pt x="269" y="201"/>
                  </a:moveTo>
                  <a:lnTo>
                    <a:pt x="269" y="201"/>
                  </a:lnTo>
                  <a:lnTo>
                    <a:pt x="266" y="198"/>
                  </a:lnTo>
                  <a:lnTo>
                    <a:pt x="265" y="191"/>
                  </a:lnTo>
                  <a:lnTo>
                    <a:pt x="262" y="171"/>
                  </a:lnTo>
                  <a:lnTo>
                    <a:pt x="261" y="151"/>
                  </a:lnTo>
                  <a:lnTo>
                    <a:pt x="262" y="144"/>
                  </a:lnTo>
                  <a:lnTo>
                    <a:pt x="262" y="141"/>
                  </a:lnTo>
                  <a:lnTo>
                    <a:pt x="262" y="141"/>
                  </a:lnTo>
                  <a:lnTo>
                    <a:pt x="263" y="142"/>
                  </a:lnTo>
                  <a:lnTo>
                    <a:pt x="263" y="131"/>
                  </a:lnTo>
                  <a:lnTo>
                    <a:pt x="263" y="131"/>
                  </a:lnTo>
                  <a:lnTo>
                    <a:pt x="262" y="131"/>
                  </a:lnTo>
                  <a:lnTo>
                    <a:pt x="262" y="131"/>
                  </a:lnTo>
                  <a:lnTo>
                    <a:pt x="261" y="130"/>
                  </a:lnTo>
                  <a:lnTo>
                    <a:pt x="259" y="125"/>
                  </a:lnTo>
                  <a:lnTo>
                    <a:pt x="259" y="125"/>
                  </a:lnTo>
                  <a:lnTo>
                    <a:pt x="259" y="124"/>
                  </a:lnTo>
                  <a:lnTo>
                    <a:pt x="261" y="123"/>
                  </a:lnTo>
                  <a:lnTo>
                    <a:pt x="262" y="121"/>
                  </a:lnTo>
                  <a:lnTo>
                    <a:pt x="262" y="121"/>
                  </a:lnTo>
                  <a:lnTo>
                    <a:pt x="262" y="117"/>
                  </a:lnTo>
                  <a:lnTo>
                    <a:pt x="263" y="113"/>
                  </a:lnTo>
                  <a:lnTo>
                    <a:pt x="266" y="111"/>
                  </a:lnTo>
                  <a:lnTo>
                    <a:pt x="266" y="111"/>
                  </a:lnTo>
                  <a:lnTo>
                    <a:pt x="268" y="110"/>
                  </a:lnTo>
                  <a:lnTo>
                    <a:pt x="268" y="110"/>
                  </a:lnTo>
                  <a:lnTo>
                    <a:pt x="269" y="104"/>
                  </a:lnTo>
                  <a:lnTo>
                    <a:pt x="271" y="98"/>
                  </a:lnTo>
                  <a:lnTo>
                    <a:pt x="271" y="98"/>
                  </a:lnTo>
                  <a:lnTo>
                    <a:pt x="271" y="91"/>
                  </a:lnTo>
                  <a:lnTo>
                    <a:pt x="273" y="84"/>
                  </a:lnTo>
                  <a:lnTo>
                    <a:pt x="273" y="84"/>
                  </a:lnTo>
                  <a:lnTo>
                    <a:pt x="275" y="77"/>
                  </a:lnTo>
                  <a:lnTo>
                    <a:pt x="275" y="74"/>
                  </a:lnTo>
                  <a:lnTo>
                    <a:pt x="278" y="73"/>
                  </a:lnTo>
                  <a:lnTo>
                    <a:pt x="278" y="73"/>
                  </a:lnTo>
                  <a:lnTo>
                    <a:pt x="279" y="70"/>
                  </a:lnTo>
                  <a:lnTo>
                    <a:pt x="281" y="68"/>
                  </a:lnTo>
                  <a:lnTo>
                    <a:pt x="281" y="66"/>
                  </a:lnTo>
                  <a:lnTo>
                    <a:pt x="283" y="64"/>
                  </a:lnTo>
                  <a:lnTo>
                    <a:pt x="283" y="64"/>
                  </a:lnTo>
                  <a:lnTo>
                    <a:pt x="288" y="61"/>
                  </a:lnTo>
                  <a:lnTo>
                    <a:pt x="291" y="59"/>
                  </a:lnTo>
                  <a:lnTo>
                    <a:pt x="291" y="59"/>
                  </a:lnTo>
                  <a:lnTo>
                    <a:pt x="292" y="56"/>
                  </a:lnTo>
                  <a:lnTo>
                    <a:pt x="293" y="53"/>
                  </a:lnTo>
                  <a:lnTo>
                    <a:pt x="295" y="51"/>
                  </a:lnTo>
                  <a:lnTo>
                    <a:pt x="295" y="51"/>
                  </a:lnTo>
                  <a:lnTo>
                    <a:pt x="293" y="49"/>
                  </a:lnTo>
                  <a:lnTo>
                    <a:pt x="292" y="47"/>
                  </a:lnTo>
                  <a:lnTo>
                    <a:pt x="291" y="46"/>
                  </a:lnTo>
                  <a:lnTo>
                    <a:pt x="289" y="43"/>
                  </a:lnTo>
                  <a:lnTo>
                    <a:pt x="289" y="43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72" y="13"/>
                  </a:lnTo>
                  <a:lnTo>
                    <a:pt x="272" y="13"/>
                  </a:lnTo>
                  <a:lnTo>
                    <a:pt x="269" y="13"/>
                  </a:lnTo>
                  <a:lnTo>
                    <a:pt x="268" y="14"/>
                  </a:lnTo>
                  <a:lnTo>
                    <a:pt x="265" y="16"/>
                  </a:lnTo>
                  <a:lnTo>
                    <a:pt x="265" y="16"/>
                  </a:lnTo>
                  <a:lnTo>
                    <a:pt x="262" y="13"/>
                  </a:lnTo>
                  <a:lnTo>
                    <a:pt x="259" y="13"/>
                  </a:lnTo>
                  <a:lnTo>
                    <a:pt x="255" y="14"/>
                  </a:lnTo>
                  <a:lnTo>
                    <a:pt x="255" y="14"/>
                  </a:lnTo>
                  <a:lnTo>
                    <a:pt x="252" y="16"/>
                  </a:lnTo>
                  <a:lnTo>
                    <a:pt x="249" y="16"/>
                  </a:lnTo>
                  <a:lnTo>
                    <a:pt x="245" y="14"/>
                  </a:lnTo>
                  <a:lnTo>
                    <a:pt x="245" y="14"/>
                  </a:lnTo>
                  <a:lnTo>
                    <a:pt x="244" y="13"/>
                  </a:lnTo>
                  <a:lnTo>
                    <a:pt x="241" y="10"/>
                  </a:lnTo>
                  <a:lnTo>
                    <a:pt x="239" y="6"/>
                  </a:lnTo>
                  <a:lnTo>
                    <a:pt x="239" y="6"/>
                  </a:lnTo>
                  <a:lnTo>
                    <a:pt x="236" y="4"/>
                  </a:lnTo>
                  <a:lnTo>
                    <a:pt x="235" y="3"/>
                  </a:lnTo>
                  <a:lnTo>
                    <a:pt x="235" y="3"/>
                  </a:lnTo>
                  <a:lnTo>
                    <a:pt x="222" y="4"/>
                  </a:lnTo>
                  <a:lnTo>
                    <a:pt x="222" y="4"/>
                  </a:lnTo>
                  <a:lnTo>
                    <a:pt x="215" y="2"/>
                  </a:lnTo>
                  <a:lnTo>
                    <a:pt x="209" y="0"/>
                  </a:lnTo>
                  <a:lnTo>
                    <a:pt x="207" y="2"/>
                  </a:lnTo>
                  <a:lnTo>
                    <a:pt x="205" y="3"/>
                  </a:lnTo>
                  <a:lnTo>
                    <a:pt x="205" y="3"/>
                  </a:lnTo>
                  <a:lnTo>
                    <a:pt x="202" y="6"/>
                  </a:lnTo>
                  <a:lnTo>
                    <a:pt x="199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87" y="6"/>
                  </a:lnTo>
                  <a:lnTo>
                    <a:pt x="182" y="7"/>
                  </a:lnTo>
                  <a:lnTo>
                    <a:pt x="175" y="10"/>
                  </a:lnTo>
                  <a:lnTo>
                    <a:pt x="175" y="10"/>
                  </a:lnTo>
                  <a:lnTo>
                    <a:pt x="172" y="10"/>
                  </a:lnTo>
                  <a:lnTo>
                    <a:pt x="168" y="10"/>
                  </a:lnTo>
                  <a:lnTo>
                    <a:pt x="165" y="9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1" y="13"/>
                  </a:lnTo>
                  <a:lnTo>
                    <a:pt x="160" y="16"/>
                  </a:lnTo>
                  <a:lnTo>
                    <a:pt x="158" y="22"/>
                  </a:lnTo>
                  <a:lnTo>
                    <a:pt x="127" y="14"/>
                  </a:lnTo>
                  <a:lnTo>
                    <a:pt x="127" y="14"/>
                  </a:lnTo>
                  <a:lnTo>
                    <a:pt x="123" y="10"/>
                  </a:lnTo>
                  <a:lnTo>
                    <a:pt x="118" y="7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1" y="6"/>
                  </a:lnTo>
                  <a:lnTo>
                    <a:pt x="108" y="7"/>
                  </a:lnTo>
                  <a:lnTo>
                    <a:pt x="103" y="13"/>
                  </a:lnTo>
                  <a:lnTo>
                    <a:pt x="97" y="19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7" y="34"/>
                  </a:lnTo>
                  <a:lnTo>
                    <a:pt x="97" y="39"/>
                  </a:lnTo>
                  <a:lnTo>
                    <a:pt x="94" y="46"/>
                  </a:lnTo>
                  <a:lnTo>
                    <a:pt x="94" y="46"/>
                  </a:lnTo>
                  <a:lnTo>
                    <a:pt x="91" y="53"/>
                  </a:lnTo>
                  <a:lnTo>
                    <a:pt x="90" y="57"/>
                  </a:lnTo>
                  <a:lnTo>
                    <a:pt x="89" y="63"/>
                  </a:lnTo>
                  <a:lnTo>
                    <a:pt x="89" y="63"/>
                  </a:lnTo>
                  <a:lnTo>
                    <a:pt x="87" y="71"/>
                  </a:lnTo>
                  <a:lnTo>
                    <a:pt x="83" y="81"/>
                  </a:lnTo>
                  <a:lnTo>
                    <a:pt x="79" y="9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77" y="100"/>
                  </a:lnTo>
                  <a:lnTo>
                    <a:pt x="74" y="103"/>
                  </a:lnTo>
                  <a:lnTo>
                    <a:pt x="70" y="107"/>
                  </a:lnTo>
                  <a:lnTo>
                    <a:pt x="66" y="111"/>
                  </a:lnTo>
                  <a:lnTo>
                    <a:pt x="64" y="113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1" y="141"/>
                  </a:lnTo>
                  <a:lnTo>
                    <a:pt x="61" y="141"/>
                  </a:lnTo>
                  <a:lnTo>
                    <a:pt x="61" y="147"/>
                  </a:lnTo>
                  <a:lnTo>
                    <a:pt x="59" y="148"/>
                  </a:lnTo>
                  <a:lnTo>
                    <a:pt x="57" y="148"/>
                  </a:lnTo>
                  <a:lnTo>
                    <a:pt x="56" y="154"/>
                  </a:lnTo>
                  <a:lnTo>
                    <a:pt x="56" y="154"/>
                  </a:lnTo>
                  <a:lnTo>
                    <a:pt x="56" y="158"/>
                  </a:lnTo>
                  <a:lnTo>
                    <a:pt x="53" y="160"/>
                  </a:lnTo>
                  <a:lnTo>
                    <a:pt x="50" y="160"/>
                  </a:lnTo>
                  <a:lnTo>
                    <a:pt x="46" y="162"/>
                  </a:lnTo>
                  <a:lnTo>
                    <a:pt x="46" y="162"/>
                  </a:lnTo>
                  <a:lnTo>
                    <a:pt x="42" y="167"/>
                  </a:lnTo>
                  <a:lnTo>
                    <a:pt x="40" y="165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1"/>
                  </a:lnTo>
                  <a:lnTo>
                    <a:pt x="36" y="160"/>
                  </a:lnTo>
                  <a:lnTo>
                    <a:pt x="32" y="160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3" y="164"/>
                  </a:lnTo>
                  <a:lnTo>
                    <a:pt x="20" y="164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0" y="164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5" y="178"/>
                  </a:lnTo>
                  <a:lnTo>
                    <a:pt x="6" y="187"/>
                  </a:lnTo>
                  <a:lnTo>
                    <a:pt x="6" y="187"/>
                  </a:lnTo>
                  <a:lnTo>
                    <a:pt x="6" y="188"/>
                  </a:lnTo>
                  <a:lnTo>
                    <a:pt x="6" y="188"/>
                  </a:lnTo>
                  <a:lnTo>
                    <a:pt x="12" y="185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43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70" y="188"/>
                  </a:lnTo>
                  <a:lnTo>
                    <a:pt x="70" y="192"/>
                  </a:lnTo>
                  <a:lnTo>
                    <a:pt x="70" y="197"/>
                  </a:lnTo>
                  <a:lnTo>
                    <a:pt x="70" y="197"/>
                  </a:lnTo>
                  <a:lnTo>
                    <a:pt x="70" y="201"/>
                  </a:lnTo>
                  <a:lnTo>
                    <a:pt x="71" y="202"/>
                  </a:lnTo>
                  <a:lnTo>
                    <a:pt x="74" y="205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80" y="215"/>
                  </a:lnTo>
                  <a:lnTo>
                    <a:pt x="83" y="218"/>
                  </a:lnTo>
                  <a:lnTo>
                    <a:pt x="86" y="219"/>
                  </a:lnTo>
                  <a:lnTo>
                    <a:pt x="90" y="219"/>
                  </a:lnTo>
                  <a:lnTo>
                    <a:pt x="90" y="219"/>
                  </a:lnTo>
                  <a:lnTo>
                    <a:pt x="101" y="216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10" y="216"/>
                  </a:lnTo>
                  <a:lnTo>
                    <a:pt x="110" y="215"/>
                  </a:lnTo>
                  <a:lnTo>
                    <a:pt x="111" y="211"/>
                  </a:lnTo>
                  <a:lnTo>
                    <a:pt x="113" y="205"/>
                  </a:lnTo>
                  <a:lnTo>
                    <a:pt x="116" y="202"/>
                  </a:lnTo>
                  <a:lnTo>
                    <a:pt x="116" y="202"/>
                  </a:lnTo>
                  <a:lnTo>
                    <a:pt x="120" y="201"/>
                  </a:lnTo>
                  <a:lnTo>
                    <a:pt x="123" y="201"/>
                  </a:lnTo>
                  <a:lnTo>
                    <a:pt x="128" y="202"/>
                  </a:lnTo>
                  <a:lnTo>
                    <a:pt x="128" y="202"/>
                  </a:lnTo>
                  <a:lnTo>
                    <a:pt x="130" y="204"/>
                  </a:lnTo>
                  <a:lnTo>
                    <a:pt x="131" y="205"/>
                  </a:lnTo>
                  <a:lnTo>
                    <a:pt x="135" y="205"/>
                  </a:lnTo>
                  <a:lnTo>
                    <a:pt x="135" y="205"/>
                  </a:lnTo>
                  <a:lnTo>
                    <a:pt x="144" y="205"/>
                  </a:lnTo>
                  <a:lnTo>
                    <a:pt x="145" y="205"/>
                  </a:lnTo>
                  <a:lnTo>
                    <a:pt x="147" y="208"/>
                  </a:lnTo>
                  <a:lnTo>
                    <a:pt x="147" y="208"/>
                  </a:lnTo>
                  <a:lnTo>
                    <a:pt x="147" y="215"/>
                  </a:lnTo>
                  <a:lnTo>
                    <a:pt x="148" y="218"/>
                  </a:lnTo>
                  <a:lnTo>
                    <a:pt x="150" y="221"/>
                  </a:lnTo>
                  <a:lnTo>
                    <a:pt x="150" y="221"/>
                  </a:lnTo>
                  <a:lnTo>
                    <a:pt x="150" y="225"/>
                  </a:lnTo>
                  <a:lnTo>
                    <a:pt x="148" y="232"/>
                  </a:lnTo>
                  <a:lnTo>
                    <a:pt x="147" y="239"/>
                  </a:lnTo>
                  <a:lnTo>
                    <a:pt x="147" y="242"/>
                  </a:lnTo>
                  <a:lnTo>
                    <a:pt x="147" y="243"/>
                  </a:lnTo>
                  <a:lnTo>
                    <a:pt x="147" y="243"/>
                  </a:lnTo>
                  <a:lnTo>
                    <a:pt x="153" y="249"/>
                  </a:lnTo>
                  <a:lnTo>
                    <a:pt x="155" y="253"/>
                  </a:lnTo>
                  <a:lnTo>
                    <a:pt x="155" y="256"/>
                  </a:lnTo>
                  <a:lnTo>
                    <a:pt x="155" y="256"/>
                  </a:lnTo>
                  <a:lnTo>
                    <a:pt x="154" y="263"/>
                  </a:lnTo>
                  <a:lnTo>
                    <a:pt x="154" y="268"/>
                  </a:lnTo>
                  <a:lnTo>
                    <a:pt x="155" y="269"/>
                  </a:lnTo>
                  <a:lnTo>
                    <a:pt x="155" y="269"/>
                  </a:lnTo>
                  <a:lnTo>
                    <a:pt x="157" y="269"/>
                  </a:lnTo>
                  <a:lnTo>
                    <a:pt x="158" y="268"/>
                  </a:lnTo>
                  <a:lnTo>
                    <a:pt x="161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71" y="265"/>
                  </a:lnTo>
                  <a:lnTo>
                    <a:pt x="178" y="263"/>
                  </a:lnTo>
                  <a:lnTo>
                    <a:pt x="178" y="263"/>
                  </a:lnTo>
                  <a:lnTo>
                    <a:pt x="180" y="263"/>
                  </a:lnTo>
                  <a:lnTo>
                    <a:pt x="182" y="263"/>
                  </a:lnTo>
                  <a:lnTo>
                    <a:pt x="182" y="263"/>
                  </a:lnTo>
                  <a:lnTo>
                    <a:pt x="185" y="266"/>
                  </a:lnTo>
                  <a:lnTo>
                    <a:pt x="187" y="268"/>
                  </a:lnTo>
                  <a:lnTo>
                    <a:pt x="187" y="268"/>
                  </a:lnTo>
                  <a:lnTo>
                    <a:pt x="188" y="270"/>
                  </a:lnTo>
                  <a:lnTo>
                    <a:pt x="190" y="270"/>
                  </a:lnTo>
                  <a:lnTo>
                    <a:pt x="191" y="270"/>
                  </a:lnTo>
                  <a:lnTo>
                    <a:pt x="191" y="270"/>
                  </a:lnTo>
                  <a:lnTo>
                    <a:pt x="197" y="269"/>
                  </a:lnTo>
                  <a:lnTo>
                    <a:pt x="199" y="269"/>
                  </a:lnTo>
                  <a:lnTo>
                    <a:pt x="201" y="270"/>
                  </a:lnTo>
                  <a:lnTo>
                    <a:pt x="201" y="270"/>
                  </a:lnTo>
                  <a:lnTo>
                    <a:pt x="201" y="273"/>
                  </a:lnTo>
                  <a:lnTo>
                    <a:pt x="202" y="276"/>
                  </a:lnTo>
                  <a:lnTo>
                    <a:pt x="204" y="278"/>
                  </a:lnTo>
                  <a:lnTo>
                    <a:pt x="205" y="278"/>
                  </a:lnTo>
                  <a:lnTo>
                    <a:pt x="205" y="278"/>
                  </a:lnTo>
                  <a:lnTo>
                    <a:pt x="208" y="278"/>
                  </a:lnTo>
                  <a:lnTo>
                    <a:pt x="212" y="280"/>
                  </a:lnTo>
                  <a:lnTo>
                    <a:pt x="217" y="282"/>
                  </a:lnTo>
                  <a:lnTo>
                    <a:pt x="219" y="282"/>
                  </a:lnTo>
                  <a:lnTo>
                    <a:pt x="219" y="282"/>
                  </a:lnTo>
                  <a:lnTo>
                    <a:pt x="224" y="282"/>
                  </a:lnTo>
                  <a:lnTo>
                    <a:pt x="225" y="282"/>
                  </a:lnTo>
                  <a:lnTo>
                    <a:pt x="227" y="280"/>
                  </a:lnTo>
                  <a:lnTo>
                    <a:pt x="227" y="280"/>
                  </a:lnTo>
                  <a:lnTo>
                    <a:pt x="227" y="279"/>
                  </a:lnTo>
                  <a:lnTo>
                    <a:pt x="228" y="278"/>
                  </a:lnTo>
                  <a:lnTo>
                    <a:pt x="231" y="276"/>
                  </a:lnTo>
                  <a:lnTo>
                    <a:pt x="232" y="278"/>
                  </a:lnTo>
                  <a:lnTo>
                    <a:pt x="232" y="278"/>
                  </a:lnTo>
                  <a:lnTo>
                    <a:pt x="235" y="283"/>
                  </a:lnTo>
                  <a:lnTo>
                    <a:pt x="238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8" y="288"/>
                  </a:lnTo>
                  <a:lnTo>
                    <a:pt x="251" y="288"/>
                  </a:lnTo>
                  <a:lnTo>
                    <a:pt x="252" y="289"/>
                  </a:lnTo>
                  <a:lnTo>
                    <a:pt x="252" y="289"/>
                  </a:lnTo>
                  <a:lnTo>
                    <a:pt x="255" y="296"/>
                  </a:lnTo>
                  <a:lnTo>
                    <a:pt x="256" y="300"/>
                  </a:lnTo>
                  <a:lnTo>
                    <a:pt x="259" y="303"/>
                  </a:lnTo>
                  <a:lnTo>
                    <a:pt x="259" y="303"/>
                  </a:lnTo>
                  <a:lnTo>
                    <a:pt x="262" y="305"/>
                  </a:lnTo>
                  <a:lnTo>
                    <a:pt x="266" y="305"/>
                  </a:lnTo>
                  <a:lnTo>
                    <a:pt x="271" y="303"/>
                  </a:lnTo>
                  <a:lnTo>
                    <a:pt x="271" y="303"/>
                  </a:lnTo>
                  <a:lnTo>
                    <a:pt x="272" y="302"/>
                  </a:lnTo>
                  <a:lnTo>
                    <a:pt x="273" y="299"/>
                  </a:lnTo>
                  <a:lnTo>
                    <a:pt x="273" y="296"/>
                  </a:lnTo>
                  <a:lnTo>
                    <a:pt x="273" y="296"/>
                  </a:lnTo>
                  <a:lnTo>
                    <a:pt x="273" y="289"/>
                  </a:lnTo>
                  <a:lnTo>
                    <a:pt x="272" y="286"/>
                  </a:lnTo>
                  <a:lnTo>
                    <a:pt x="271" y="285"/>
                  </a:lnTo>
                  <a:lnTo>
                    <a:pt x="271" y="285"/>
                  </a:lnTo>
                  <a:lnTo>
                    <a:pt x="266" y="288"/>
                  </a:lnTo>
                  <a:lnTo>
                    <a:pt x="263" y="288"/>
                  </a:lnTo>
                  <a:lnTo>
                    <a:pt x="261" y="288"/>
                  </a:lnTo>
                  <a:lnTo>
                    <a:pt x="261" y="288"/>
                  </a:lnTo>
                  <a:lnTo>
                    <a:pt x="256" y="286"/>
                  </a:lnTo>
                  <a:lnTo>
                    <a:pt x="254" y="282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49" y="273"/>
                  </a:lnTo>
                  <a:lnTo>
                    <a:pt x="251" y="269"/>
                  </a:lnTo>
                  <a:lnTo>
                    <a:pt x="252" y="265"/>
                  </a:lnTo>
                  <a:lnTo>
                    <a:pt x="254" y="261"/>
                  </a:lnTo>
                  <a:lnTo>
                    <a:pt x="254" y="261"/>
                  </a:lnTo>
                  <a:lnTo>
                    <a:pt x="255" y="251"/>
                  </a:lnTo>
                  <a:lnTo>
                    <a:pt x="255" y="245"/>
                  </a:lnTo>
                  <a:lnTo>
                    <a:pt x="254" y="242"/>
                  </a:lnTo>
                  <a:lnTo>
                    <a:pt x="254" y="242"/>
                  </a:lnTo>
                  <a:lnTo>
                    <a:pt x="252" y="241"/>
                  </a:lnTo>
                  <a:lnTo>
                    <a:pt x="252" y="239"/>
                  </a:lnTo>
                  <a:lnTo>
                    <a:pt x="254" y="236"/>
                  </a:lnTo>
                  <a:lnTo>
                    <a:pt x="256" y="233"/>
                  </a:lnTo>
                  <a:lnTo>
                    <a:pt x="256" y="233"/>
                  </a:lnTo>
                  <a:lnTo>
                    <a:pt x="258" y="231"/>
                  </a:lnTo>
                  <a:lnTo>
                    <a:pt x="258" y="228"/>
                  </a:lnTo>
                  <a:lnTo>
                    <a:pt x="258" y="225"/>
                  </a:lnTo>
                  <a:lnTo>
                    <a:pt x="259" y="224"/>
                  </a:lnTo>
                  <a:lnTo>
                    <a:pt x="261" y="224"/>
                  </a:lnTo>
                  <a:lnTo>
                    <a:pt x="261" y="224"/>
                  </a:lnTo>
                  <a:lnTo>
                    <a:pt x="271" y="224"/>
                  </a:lnTo>
                  <a:lnTo>
                    <a:pt x="276" y="222"/>
                  </a:lnTo>
                  <a:lnTo>
                    <a:pt x="279" y="221"/>
                  </a:lnTo>
                  <a:lnTo>
                    <a:pt x="279" y="221"/>
                  </a:lnTo>
                  <a:lnTo>
                    <a:pt x="281" y="219"/>
                  </a:lnTo>
                  <a:lnTo>
                    <a:pt x="281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76" y="208"/>
                  </a:lnTo>
                  <a:lnTo>
                    <a:pt x="273" y="204"/>
                  </a:lnTo>
                  <a:lnTo>
                    <a:pt x="269" y="201"/>
                  </a:lnTo>
                  <a:lnTo>
                    <a:pt x="269" y="20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7" name="Freeform 345">
              <a:extLst>
                <a:ext uri="{FF2B5EF4-FFF2-40B4-BE49-F238E27FC236}">
                  <a16:creationId xmlns:a16="http://schemas.microsoft.com/office/drawing/2014/main" id="{462069BF-1BA7-14FB-39C9-F1F9EDCD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178" y="4437000"/>
              <a:ext cx="38474" cy="51792"/>
            </a:xfrm>
            <a:custGeom>
              <a:avLst/>
              <a:gdLst/>
              <a:ahLst/>
              <a:cxnLst>
                <a:cxn ang="0">
                  <a:pos x="1" y="17"/>
                </a:cxn>
                <a:cxn ang="0">
                  <a:pos x="1" y="17"/>
                </a:cxn>
                <a:cxn ang="0">
                  <a:pos x="6" y="35"/>
                </a:cxn>
                <a:cxn ang="0">
                  <a:pos x="6" y="35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7" y="27"/>
                </a:cxn>
                <a:cxn ang="0">
                  <a:pos x="21" y="20"/>
                </a:cxn>
                <a:cxn ang="0">
                  <a:pos x="26" y="12"/>
                </a:cxn>
                <a:cxn ang="0">
                  <a:pos x="21" y="9"/>
                </a:cxn>
                <a:cxn ang="0">
                  <a:pos x="21" y="9"/>
                </a:cxn>
                <a:cxn ang="0">
                  <a:pos x="21" y="7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3" y="5"/>
                </a:cxn>
                <a:cxn ang="0">
                  <a:pos x="10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17"/>
                </a:cxn>
              </a:cxnLst>
              <a:rect l="0" t="0" r="r" b="b"/>
              <a:pathLst>
                <a:path w="26" h="35">
                  <a:moveTo>
                    <a:pt x="1" y="17"/>
                  </a:moveTo>
                  <a:lnTo>
                    <a:pt x="1" y="1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7" y="27"/>
                  </a:lnTo>
                  <a:lnTo>
                    <a:pt x="21" y="20"/>
                  </a:lnTo>
                  <a:lnTo>
                    <a:pt x="26" y="12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8" name="Freeform 346">
              <a:extLst>
                <a:ext uri="{FF2B5EF4-FFF2-40B4-BE49-F238E27FC236}">
                  <a16:creationId xmlns:a16="http://schemas.microsoft.com/office/drawing/2014/main" id="{88E983C8-3C4C-65AB-5109-560559055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334" y="4633812"/>
              <a:ext cx="250084" cy="408421"/>
            </a:xfrm>
            <a:custGeom>
              <a:avLst/>
              <a:gdLst/>
              <a:ahLst/>
              <a:cxnLst>
                <a:cxn ang="0">
                  <a:pos x="165" y="47"/>
                </a:cxn>
                <a:cxn ang="0">
                  <a:pos x="164" y="1"/>
                </a:cxn>
                <a:cxn ang="0">
                  <a:pos x="152" y="5"/>
                </a:cxn>
                <a:cxn ang="0">
                  <a:pos x="141" y="11"/>
                </a:cxn>
                <a:cxn ang="0">
                  <a:pos x="132" y="14"/>
                </a:cxn>
                <a:cxn ang="0">
                  <a:pos x="124" y="12"/>
                </a:cxn>
                <a:cxn ang="0">
                  <a:pos x="120" y="20"/>
                </a:cxn>
                <a:cxn ang="0">
                  <a:pos x="104" y="20"/>
                </a:cxn>
                <a:cxn ang="0">
                  <a:pos x="94" y="20"/>
                </a:cxn>
                <a:cxn ang="0">
                  <a:pos x="88" y="15"/>
                </a:cxn>
                <a:cxn ang="0">
                  <a:pos x="73" y="17"/>
                </a:cxn>
                <a:cxn ang="0">
                  <a:pos x="71" y="27"/>
                </a:cxn>
                <a:cxn ang="0">
                  <a:pos x="80" y="57"/>
                </a:cxn>
                <a:cxn ang="0">
                  <a:pos x="91" y="69"/>
                </a:cxn>
                <a:cxn ang="0">
                  <a:pos x="90" y="82"/>
                </a:cxn>
                <a:cxn ang="0">
                  <a:pos x="81" y="92"/>
                </a:cxn>
                <a:cxn ang="0">
                  <a:pos x="80" y="108"/>
                </a:cxn>
                <a:cxn ang="0">
                  <a:pos x="71" y="99"/>
                </a:cxn>
                <a:cxn ang="0">
                  <a:pos x="66" y="79"/>
                </a:cxn>
                <a:cxn ang="0">
                  <a:pos x="67" y="65"/>
                </a:cxn>
                <a:cxn ang="0">
                  <a:pos x="56" y="65"/>
                </a:cxn>
                <a:cxn ang="0">
                  <a:pos x="44" y="58"/>
                </a:cxn>
                <a:cxn ang="0">
                  <a:pos x="4" y="91"/>
                </a:cxn>
                <a:cxn ang="0">
                  <a:pos x="24" y="95"/>
                </a:cxn>
                <a:cxn ang="0">
                  <a:pos x="43" y="102"/>
                </a:cxn>
                <a:cxn ang="0">
                  <a:pos x="44" y="126"/>
                </a:cxn>
                <a:cxn ang="0">
                  <a:pos x="39" y="138"/>
                </a:cxn>
                <a:cxn ang="0">
                  <a:pos x="41" y="145"/>
                </a:cxn>
                <a:cxn ang="0">
                  <a:pos x="44" y="153"/>
                </a:cxn>
                <a:cxn ang="0">
                  <a:pos x="36" y="165"/>
                </a:cxn>
                <a:cxn ang="0">
                  <a:pos x="34" y="176"/>
                </a:cxn>
                <a:cxn ang="0">
                  <a:pos x="16" y="197"/>
                </a:cxn>
                <a:cxn ang="0">
                  <a:pos x="20" y="213"/>
                </a:cxn>
                <a:cxn ang="0">
                  <a:pos x="26" y="227"/>
                </a:cxn>
                <a:cxn ang="0">
                  <a:pos x="27" y="257"/>
                </a:cxn>
                <a:cxn ang="0">
                  <a:pos x="41" y="274"/>
                </a:cxn>
                <a:cxn ang="0">
                  <a:pos x="41" y="263"/>
                </a:cxn>
                <a:cxn ang="0">
                  <a:pos x="36" y="260"/>
                </a:cxn>
                <a:cxn ang="0">
                  <a:pos x="51" y="246"/>
                </a:cxn>
                <a:cxn ang="0">
                  <a:pos x="80" y="233"/>
                </a:cxn>
                <a:cxn ang="0">
                  <a:pos x="81" y="217"/>
                </a:cxn>
                <a:cxn ang="0">
                  <a:pos x="83" y="202"/>
                </a:cxn>
                <a:cxn ang="0">
                  <a:pos x="78" y="179"/>
                </a:cxn>
                <a:cxn ang="0">
                  <a:pos x="73" y="165"/>
                </a:cxn>
                <a:cxn ang="0">
                  <a:pos x="74" y="153"/>
                </a:cxn>
                <a:cxn ang="0">
                  <a:pos x="83" y="145"/>
                </a:cxn>
                <a:cxn ang="0">
                  <a:pos x="91" y="139"/>
                </a:cxn>
                <a:cxn ang="0">
                  <a:pos x="103" y="128"/>
                </a:cxn>
                <a:cxn ang="0">
                  <a:pos x="120" y="113"/>
                </a:cxn>
                <a:cxn ang="0">
                  <a:pos x="144" y="104"/>
                </a:cxn>
                <a:cxn ang="0">
                  <a:pos x="169" y="74"/>
                </a:cxn>
              </a:cxnLst>
              <a:rect l="0" t="0" r="r" b="b"/>
              <a:pathLst>
                <a:path w="169" h="276">
                  <a:moveTo>
                    <a:pt x="169" y="71"/>
                  </a:moveTo>
                  <a:lnTo>
                    <a:pt x="169" y="71"/>
                  </a:lnTo>
                  <a:lnTo>
                    <a:pt x="167" y="57"/>
                  </a:lnTo>
                  <a:lnTo>
                    <a:pt x="165" y="47"/>
                  </a:lnTo>
                  <a:lnTo>
                    <a:pt x="165" y="40"/>
                  </a:lnTo>
                  <a:lnTo>
                    <a:pt x="165" y="40"/>
                  </a:lnTo>
                  <a:lnTo>
                    <a:pt x="165" y="21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52" y="5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45" y="11"/>
                  </a:lnTo>
                  <a:lnTo>
                    <a:pt x="141" y="11"/>
                  </a:lnTo>
                  <a:lnTo>
                    <a:pt x="138" y="11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32" y="14"/>
                  </a:lnTo>
                  <a:lnTo>
                    <a:pt x="130" y="14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4" y="12"/>
                  </a:lnTo>
                  <a:lnTo>
                    <a:pt x="122" y="14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20" y="20"/>
                  </a:lnTo>
                  <a:lnTo>
                    <a:pt x="117" y="20"/>
                  </a:lnTo>
                  <a:lnTo>
                    <a:pt x="111" y="20"/>
                  </a:lnTo>
                  <a:lnTo>
                    <a:pt x="111" y="20"/>
                  </a:lnTo>
                  <a:lnTo>
                    <a:pt x="104" y="20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5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88" y="15"/>
                  </a:lnTo>
                  <a:lnTo>
                    <a:pt x="87" y="17"/>
                  </a:lnTo>
                  <a:lnTo>
                    <a:pt x="83" y="18"/>
                  </a:lnTo>
                  <a:lnTo>
                    <a:pt x="83" y="18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22"/>
                  </a:lnTo>
                  <a:lnTo>
                    <a:pt x="73" y="22"/>
                  </a:lnTo>
                  <a:lnTo>
                    <a:pt x="71" y="27"/>
                  </a:lnTo>
                  <a:lnTo>
                    <a:pt x="73" y="31"/>
                  </a:lnTo>
                  <a:lnTo>
                    <a:pt x="74" y="40"/>
                  </a:lnTo>
                  <a:lnTo>
                    <a:pt x="77" y="49"/>
                  </a:lnTo>
                  <a:lnTo>
                    <a:pt x="80" y="57"/>
                  </a:lnTo>
                  <a:lnTo>
                    <a:pt x="80" y="5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1" y="69"/>
                  </a:lnTo>
                  <a:lnTo>
                    <a:pt x="91" y="72"/>
                  </a:lnTo>
                  <a:lnTo>
                    <a:pt x="90" y="75"/>
                  </a:lnTo>
                  <a:lnTo>
                    <a:pt x="90" y="82"/>
                  </a:lnTo>
                  <a:lnTo>
                    <a:pt x="90" y="82"/>
                  </a:lnTo>
                  <a:lnTo>
                    <a:pt x="88" y="88"/>
                  </a:lnTo>
                  <a:lnTo>
                    <a:pt x="87" y="91"/>
                  </a:lnTo>
                  <a:lnTo>
                    <a:pt x="84" y="91"/>
                  </a:lnTo>
                  <a:lnTo>
                    <a:pt x="81" y="92"/>
                  </a:lnTo>
                  <a:lnTo>
                    <a:pt x="81" y="92"/>
                  </a:lnTo>
                  <a:lnTo>
                    <a:pt x="78" y="96"/>
                  </a:lnTo>
                  <a:lnTo>
                    <a:pt x="78" y="101"/>
                  </a:lnTo>
                  <a:lnTo>
                    <a:pt x="80" y="108"/>
                  </a:lnTo>
                  <a:lnTo>
                    <a:pt x="80" y="108"/>
                  </a:lnTo>
                  <a:lnTo>
                    <a:pt x="78" y="108"/>
                  </a:lnTo>
                  <a:lnTo>
                    <a:pt x="77" y="105"/>
                  </a:lnTo>
                  <a:lnTo>
                    <a:pt x="71" y="99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66" y="79"/>
                  </a:lnTo>
                  <a:lnTo>
                    <a:pt x="67" y="72"/>
                  </a:lnTo>
                  <a:lnTo>
                    <a:pt x="68" y="67"/>
                  </a:lnTo>
                  <a:lnTo>
                    <a:pt x="68" y="67"/>
                  </a:lnTo>
                  <a:lnTo>
                    <a:pt x="67" y="65"/>
                  </a:lnTo>
                  <a:lnTo>
                    <a:pt x="66" y="64"/>
                  </a:lnTo>
                  <a:lnTo>
                    <a:pt x="61" y="64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3" y="64"/>
                  </a:lnTo>
                  <a:lnTo>
                    <a:pt x="49" y="61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0" y="74"/>
                  </a:lnTo>
                  <a:lnTo>
                    <a:pt x="3" y="85"/>
                  </a:lnTo>
                  <a:lnTo>
                    <a:pt x="2" y="85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12" y="92"/>
                  </a:lnTo>
                  <a:lnTo>
                    <a:pt x="19" y="94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30" y="98"/>
                  </a:lnTo>
                  <a:lnTo>
                    <a:pt x="36" y="99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4" y="105"/>
                  </a:lnTo>
                  <a:lnTo>
                    <a:pt x="44" y="112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3" y="132"/>
                  </a:lnTo>
                  <a:lnTo>
                    <a:pt x="40" y="135"/>
                  </a:lnTo>
                  <a:lnTo>
                    <a:pt x="39" y="138"/>
                  </a:lnTo>
                  <a:lnTo>
                    <a:pt x="39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1" y="145"/>
                  </a:lnTo>
                  <a:lnTo>
                    <a:pt x="43" y="149"/>
                  </a:lnTo>
                  <a:lnTo>
                    <a:pt x="43" y="152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6" y="155"/>
                  </a:lnTo>
                  <a:lnTo>
                    <a:pt x="43" y="159"/>
                  </a:lnTo>
                  <a:lnTo>
                    <a:pt x="36" y="165"/>
                  </a:lnTo>
                  <a:lnTo>
                    <a:pt x="36" y="165"/>
                  </a:lnTo>
                  <a:lnTo>
                    <a:pt x="34" y="168"/>
                  </a:lnTo>
                  <a:lnTo>
                    <a:pt x="34" y="172"/>
                  </a:lnTo>
                  <a:lnTo>
                    <a:pt x="34" y="176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24" y="189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20" y="213"/>
                  </a:lnTo>
                  <a:lnTo>
                    <a:pt x="23" y="222"/>
                  </a:lnTo>
                  <a:lnTo>
                    <a:pt x="24" y="226"/>
                  </a:lnTo>
                  <a:lnTo>
                    <a:pt x="26" y="227"/>
                  </a:lnTo>
                  <a:lnTo>
                    <a:pt x="26" y="227"/>
                  </a:lnTo>
                  <a:lnTo>
                    <a:pt x="27" y="229"/>
                  </a:lnTo>
                  <a:lnTo>
                    <a:pt x="29" y="233"/>
                  </a:lnTo>
                  <a:lnTo>
                    <a:pt x="29" y="243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30" y="276"/>
                  </a:lnTo>
                  <a:lnTo>
                    <a:pt x="30" y="276"/>
                  </a:lnTo>
                  <a:lnTo>
                    <a:pt x="41" y="274"/>
                  </a:lnTo>
                  <a:lnTo>
                    <a:pt x="41" y="274"/>
                  </a:lnTo>
                  <a:lnTo>
                    <a:pt x="43" y="266"/>
                  </a:lnTo>
                  <a:lnTo>
                    <a:pt x="43" y="266"/>
                  </a:lnTo>
                  <a:lnTo>
                    <a:pt x="41" y="263"/>
                  </a:lnTo>
                  <a:lnTo>
                    <a:pt x="40" y="261"/>
                  </a:lnTo>
                  <a:lnTo>
                    <a:pt x="37" y="261"/>
                  </a:lnTo>
                  <a:lnTo>
                    <a:pt x="36" y="260"/>
                  </a:lnTo>
                  <a:lnTo>
                    <a:pt x="36" y="260"/>
                  </a:lnTo>
                  <a:lnTo>
                    <a:pt x="36" y="259"/>
                  </a:lnTo>
                  <a:lnTo>
                    <a:pt x="37" y="256"/>
                  </a:lnTo>
                  <a:lnTo>
                    <a:pt x="43" y="251"/>
                  </a:lnTo>
                  <a:lnTo>
                    <a:pt x="51" y="246"/>
                  </a:lnTo>
                  <a:lnTo>
                    <a:pt x="61" y="242"/>
                  </a:lnTo>
                  <a:lnTo>
                    <a:pt x="61" y="242"/>
                  </a:lnTo>
                  <a:lnTo>
                    <a:pt x="76" y="236"/>
                  </a:lnTo>
                  <a:lnTo>
                    <a:pt x="80" y="233"/>
                  </a:lnTo>
                  <a:lnTo>
                    <a:pt x="81" y="229"/>
                  </a:lnTo>
                  <a:lnTo>
                    <a:pt x="81" y="229"/>
                  </a:lnTo>
                  <a:lnTo>
                    <a:pt x="81" y="224"/>
                  </a:lnTo>
                  <a:lnTo>
                    <a:pt x="81" y="217"/>
                  </a:lnTo>
                  <a:lnTo>
                    <a:pt x="81" y="212"/>
                  </a:lnTo>
                  <a:lnTo>
                    <a:pt x="83" y="206"/>
                  </a:lnTo>
                  <a:lnTo>
                    <a:pt x="83" y="206"/>
                  </a:lnTo>
                  <a:lnTo>
                    <a:pt x="83" y="202"/>
                  </a:lnTo>
                  <a:lnTo>
                    <a:pt x="83" y="199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78" y="179"/>
                  </a:lnTo>
                  <a:lnTo>
                    <a:pt x="76" y="173"/>
                  </a:lnTo>
                  <a:lnTo>
                    <a:pt x="74" y="169"/>
                  </a:lnTo>
                  <a:lnTo>
                    <a:pt x="73" y="165"/>
                  </a:lnTo>
                  <a:lnTo>
                    <a:pt x="73" y="165"/>
                  </a:lnTo>
                  <a:lnTo>
                    <a:pt x="71" y="160"/>
                  </a:lnTo>
                  <a:lnTo>
                    <a:pt x="71" y="156"/>
                  </a:lnTo>
                  <a:lnTo>
                    <a:pt x="73" y="155"/>
                  </a:lnTo>
                  <a:lnTo>
                    <a:pt x="74" y="153"/>
                  </a:lnTo>
                  <a:lnTo>
                    <a:pt x="74" y="153"/>
                  </a:lnTo>
                  <a:lnTo>
                    <a:pt x="77" y="153"/>
                  </a:lnTo>
                  <a:lnTo>
                    <a:pt x="78" y="152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4" y="142"/>
                  </a:lnTo>
                  <a:lnTo>
                    <a:pt x="87" y="139"/>
                  </a:lnTo>
                  <a:lnTo>
                    <a:pt x="91" y="139"/>
                  </a:lnTo>
                  <a:lnTo>
                    <a:pt x="95" y="136"/>
                  </a:lnTo>
                  <a:lnTo>
                    <a:pt x="95" y="136"/>
                  </a:lnTo>
                  <a:lnTo>
                    <a:pt x="100" y="132"/>
                  </a:lnTo>
                  <a:lnTo>
                    <a:pt x="103" y="128"/>
                  </a:lnTo>
                  <a:lnTo>
                    <a:pt x="107" y="123"/>
                  </a:lnTo>
                  <a:lnTo>
                    <a:pt x="113" y="118"/>
                  </a:lnTo>
                  <a:lnTo>
                    <a:pt x="113" y="118"/>
                  </a:lnTo>
                  <a:lnTo>
                    <a:pt x="120" y="113"/>
                  </a:lnTo>
                  <a:lnTo>
                    <a:pt x="128" y="111"/>
                  </a:lnTo>
                  <a:lnTo>
                    <a:pt x="135" y="108"/>
                  </a:lnTo>
                  <a:lnTo>
                    <a:pt x="144" y="104"/>
                  </a:lnTo>
                  <a:lnTo>
                    <a:pt x="144" y="104"/>
                  </a:lnTo>
                  <a:lnTo>
                    <a:pt x="152" y="96"/>
                  </a:lnTo>
                  <a:lnTo>
                    <a:pt x="161" y="86"/>
                  </a:lnTo>
                  <a:lnTo>
                    <a:pt x="167" y="76"/>
                  </a:lnTo>
                  <a:lnTo>
                    <a:pt x="169" y="74"/>
                  </a:lnTo>
                  <a:lnTo>
                    <a:pt x="169" y="71"/>
                  </a:lnTo>
                  <a:lnTo>
                    <a:pt x="169" y="7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19" name="Freeform 347">
              <a:extLst>
                <a:ext uri="{FF2B5EF4-FFF2-40B4-BE49-F238E27FC236}">
                  <a16:creationId xmlns:a16="http://schemas.microsoft.com/office/drawing/2014/main" id="{2D8FA55A-5693-2D39-CE6A-D45D1BB9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404445"/>
              <a:ext cx="258962" cy="260442"/>
            </a:xfrm>
            <a:custGeom>
              <a:avLst/>
              <a:gdLst/>
              <a:ahLst/>
              <a:cxnLst>
                <a:cxn ang="0">
                  <a:pos x="162" y="135"/>
                </a:cxn>
                <a:cxn ang="0">
                  <a:pos x="158" y="125"/>
                </a:cxn>
                <a:cxn ang="0">
                  <a:pos x="156" y="112"/>
                </a:cxn>
                <a:cxn ang="0">
                  <a:pos x="155" y="109"/>
                </a:cxn>
                <a:cxn ang="0">
                  <a:pos x="159" y="99"/>
                </a:cxn>
                <a:cxn ang="0">
                  <a:pos x="156" y="94"/>
                </a:cxn>
                <a:cxn ang="0">
                  <a:pos x="151" y="85"/>
                </a:cxn>
                <a:cxn ang="0">
                  <a:pos x="156" y="61"/>
                </a:cxn>
                <a:cxn ang="0">
                  <a:pos x="131" y="32"/>
                </a:cxn>
                <a:cxn ang="0">
                  <a:pos x="69" y="5"/>
                </a:cxn>
                <a:cxn ang="0">
                  <a:pos x="62" y="15"/>
                </a:cxn>
                <a:cxn ang="0">
                  <a:pos x="61" y="18"/>
                </a:cxn>
                <a:cxn ang="0">
                  <a:pos x="65" y="24"/>
                </a:cxn>
                <a:cxn ang="0">
                  <a:pos x="58" y="25"/>
                </a:cxn>
                <a:cxn ang="0">
                  <a:pos x="38" y="24"/>
                </a:cxn>
                <a:cxn ang="0">
                  <a:pos x="34" y="22"/>
                </a:cxn>
                <a:cxn ang="0">
                  <a:pos x="38" y="0"/>
                </a:cxn>
                <a:cxn ang="0">
                  <a:pos x="17" y="2"/>
                </a:cxn>
                <a:cxn ang="0">
                  <a:pos x="21" y="12"/>
                </a:cxn>
                <a:cxn ang="0">
                  <a:pos x="21" y="20"/>
                </a:cxn>
                <a:cxn ang="0">
                  <a:pos x="15" y="22"/>
                </a:cxn>
                <a:cxn ang="0">
                  <a:pos x="20" y="34"/>
                </a:cxn>
                <a:cxn ang="0">
                  <a:pos x="11" y="49"/>
                </a:cxn>
                <a:cxn ang="0">
                  <a:pos x="0" y="57"/>
                </a:cxn>
                <a:cxn ang="0">
                  <a:pos x="7" y="82"/>
                </a:cxn>
                <a:cxn ang="0">
                  <a:pos x="14" y="94"/>
                </a:cxn>
                <a:cxn ang="0">
                  <a:pos x="18" y="108"/>
                </a:cxn>
                <a:cxn ang="0">
                  <a:pos x="24" y="121"/>
                </a:cxn>
                <a:cxn ang="0">
                  <a:pos x="20" y="122"/>
                </a:cxn>
                <a:cxn ang="0">
                  <a:pos x="14" y="115"/>
                </a:cxn>
                <a:cxn ang="0">
                  <a:pos x="11" y="118"/>
                </a:cxn>
                <a:cxn ang="0">
                  <a:pos x="24" y="125"/>
                </a:cxn>
                <a:cxn ang="0">
                  <a:pos x="31" y="126"/>
                </a:cxn>
                <a:cxn ang="0">
                  <a:pos x="50" y="133"/>
                </a:cxn>
                <a:cxn ang="0">
                  <a:pos x="58" y="139"/>
                </a:cxn>
                <a:cxn ang="0">
                  <a:pos x="71" y="140"/>
                </a:cxn>
                <a:cxn ang="0">
                  <a:pos x="72" y="139"/>
                </a:cxn>
                <a:cxn ang="0">
                  <a:pos x="81" y="152"/>
                </a:cxn>
                <a:cxn ang="0">
                  <a:pos x="84" y="172"/>
                </a:cxn>
                <a:cxn ang="0">
                  <a:pos x="98" y="172"/>
                </a:cxn>
                <a:cxn ang="0">
                  <a:pos x="104" y="172"/>
                </a:cxn>
                <a:cxn ang="0">
                  <a:pos x="106" y="176"/>
                </a:cxn>
                <a:cxn ang="0">
                  <a:pos x="115" y="175"/>
                </a:cxn>
                <a:cxn ang="0">
                  <a:pos x="128" y="175"/>
                </a:cxn>
                <a:cxn ang="0">
                  <a:pos x="132" y="173"/>
                </a:cxn>
                <a:cxn ang="0">
                  <a:pos x="136" y="167"/>
                </a:cxn>
                <a:cxn ang="0">
                  <a:pos x="143" y="169"/>
                </a:cxn>
                <a:cxn ang="0">
                  <a:pos x="149" y="166"/>
                </a:cxn>
                <a:cxn ang="0">
                  <a:pos x="158" y="165"/>
                </a:cxn>
                <a:cxn ang="0">
                  <a:pos x="175" y="155"/>
                </a:cxn>
                <a:cxn ang="0">
                  <a:pos x="172" y="150"/>
                </a:cxn>
                <a:cxn ang="0">
                  <a:pos x="163" y="143"/>
                </a:cxn>
              </a:cxnLst>
              <a:rect l="0" t="0" r="r" b="b"/>
              <a:pathLst>
                <a:path w="175" h="176">
                  <a:moveTo>
                    <a:pt x="163" y="140"/>
                  </a:moveTo>
                  <a:lnTo>
                    <a:pt x="163" y="140"/>
                  </a:lnTo>
                  <a:lnTo>
                    <a:pt x="162" y="135"/>
                  </a:lnTo>
                  <a:lnTo>
                    <a:pt x="161" y="132"/>
                  </a:lnTo>
                  <a:lnTo>
                    <a:pt x="158" y="129"/>
                  </a:lnTo>
                  <a:lnTo>
                    <a:pt x="158" y="125"/>
                  </a:lnTo>
                  <a:lnTo>
                    <a:pt x="158" y="125"/>
                  </a:lnTo>
                  <a:lnTo>
                    <a:pt x="158" y="116"/>
                  </a:lnTo>
                  <a:lnTo>
                    <a:pt x="156" y="112"/>
                  </a:lnTo>
                  <a:lnTo>
                    <a:pt x="156" y="111"/>
                  </a:lnTo>
                  <a:lnTo>
                    <a:pt x="156" y="111"/>
                  </a:lnTo>
                  <a:lnTo>
                    <a:pt x="155" y="109"/>
                  </a:lnTo>
                  <a:lnTo>
                    <a:pt x="155" y="106"/>
                  </a:lnTo>
                  <a:lnTo>
                    <a:pt x="159" y="99"/>
                  </a:lnTo>
                  <a:lnTo>
                    <a:pt x="159" y="99"/>
                  </a:lnTo>
                  <a:lnTo>
                    <a:pt x="159" y="98"/>
                  </a:lnTo>
                  <a:lnTo>
                    <a:pt x="159" y="95"/>
                  </a:lnTo>
                  <a:lnTo>
                    <a:pt x="156" y="94"/>
                  </a:lnTo>
                  <a:lnTo>
                    <a:pt x="152" y="89"/>
                  </a:lnTo>
                  <a:lnTo>
                    <a:pt x="151" y="85"/>
                  </a:lnTo>
                  <a:lnTo>
                    <a:pt x="151" y="85"/>
                  </a:lnTo>
                  <a:lnTo>
                    <a:pt x="151" y="82"/>
                  </a:lnTo>
                  <a:lnTo>
                    <a:pt x="152" y="76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31" y="42"/>
                  </a:lnTo>
                  <a:lnTo>
                    <a:pt x="131" y="32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9" y="5"/>
                  </a:lnTo>
                  <a:lnTo>
                    <a:pt x="68" y="10"/>
                  </a:lnTo>
                  <a:lnTo>
                    <a:pt x="65" y="12"/>
                  </a:lnTo>
                  <a:lnTo>
                    <a:pt x="62" y="15"/>
                  </a:lnTo>
                  <a:lnTo>
                    <a:pt x="62" y="15"/>
                  </a:lnTo>
                  <a:lnTo>
                    <a:pt x="61" y="17"/>
                  </a:lnTo>
                  <a:lnTo>
                    <a:pt x="61" y="18"/>
                  </a:lnTo>
                  <a:lnTo>
                    <a:pt x="64" y="21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58" y="25"/>
                  </a:lnTo>
                  <a:lnTo>
                    <a:pt x="52" y="24"/>
                  </a:lnTo>
                  <a:lnTo>
                    <a:pt x="44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34" y="22"/>
                  </a:lnTo>
                  <a:lnTo>
                    <a:pt x="34" y="17"/>
                  </a:lnTo>
                  <a:lnTo>
                    <a:pt x="35" y="8"/>
                  </a:lnTo>
                  <a:lnTo>
                    <a:pt x="3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1" y="12"/>
                  </a:lnTo>
                  <a:lnTo>
                    <a:pt x="21" y="17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20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9"/>
                  </a:lnTo>
                  <a:lnTo>
                    <a:pt x="15" y="31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5" y="42"/>
                  </a:lnTo>
                  <a:lnTo>
                    <a:pt x="11" y="49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4" y="75"/>
                  </a:lnTo>
                  <a:lnTo>
                    <a:pt x="7" y="82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4" y="94"/>
                  </a:lnTo>
                  <a:lnTo>
                    <a:pt x="17" y="99"/>
                  </a:lnTo>
                  <a:lnTo>
                    <a:pt x="18" y="108"/>
                  </a:lnTo>
                  <a:lnTo>
                    <a:pt x="18" y="108"/>
                  </a:lnTo>
                  <a:lnTo>
                    <a:pt x="23" y="116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0" y="122"/>
                  </a:lnTo>
                  <a:lnTo>
                    <a:pt x="18" y="121"/>
                  </a:lnTo>
                  <a:lnTo>
                    <a:pt x="14" y="115"/>
                  </a:lnTo>
                  <a:lnTo>
                    <a:pt x="14" y="115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8" y="122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7" y="125"/>
                  </a:lnTo>
                  <a:lnTo>
                    <a:pt x="31" y="126"/>
                  </a:lnTo>
                  <a:lnTo>
                    <a:pt x="38" y="130"/>
                  </a:lnTo>
                  <a:lnTo>
                    <a:pt x="38" y="130"/>
                  </a:lnTo>
                  <a:lnTo>
                    <a:pt x="50" y="133"/>
                  </a:lnTo>
                  <a:lnTo>
                    <a:pt x="55" y="136"/>
                  </a:lnTo>
                  <a:lnTo>
                    <a:pt x="58" y="139"/>
                  </a:lnTo>
                  <a:lnTo>
                    <a:pt x="58" y="139"/>
                  </a:lnTo>
                  <a:lnTo>
                    <a:pt x="60" y="140"/>
                  </a:lnTo>
                  <a:lnTo>
                    <a:pt x="60" y="140"/>
                  </a:lnTo>
                  <a:lnTo>
                    <a:pt x="71" y="140"/>
                  </a:lnTo>
                  <a:lnTo>
                    <a:pt x="71" y="140"/>
                  </a:lnTo>
                  <a:lnTo>
                    <a:pt x="72" y="139"/>
                  </a:lnTo>
                  <a:lnTo>
                    <a:pt x="72" y="139"/>
                  </a:lnTo>
                  <a:lnTo>
                    <a:pt x="75" y="140"/>
                  </a:lnTo>
                  <a:lnTo>
                    <a:pt x="77" y="143"/>
                  </a:lnTo>
                  <a:lnTo>
                    <a:pt x="81" y="152"/>
                  </a:lnTo>
                  <a:lnTo>
                    <a:pt x="84" y="162"/>
                  </a:lnTo>
                  <a:lnTo>
                    <a:pt x="84" y="172"/>
                  </a:lnTo>
                  <a:lnTo>
                    <a:pt x="84" y="172"/>
                  </a:lnTo>
                  <a:lnTo>
                    <a:pt x="94" y="173"/>
                  </a:lnTo>
                  <a:lnTo>
                    <a:pt x="94" y="173"/>
                  </a:lnTo>
                  <a:lnTo>
                    <a:pt x="98" y="172"/>
                  </a:lnTo>
                  <a:lnTo>
                    <a:pt x="99" y="170"/>
                  </a:lnTo>
                  <a:lnTo>
                    <a:pt x="104" y="172"/>
                  </a:lnTo>
                  <a:lnTo>
                    <a:pt x="104" y="172"/>
                  </a:lnTo>
                  <a:lnTo>
                    <a:pt x="105" y="173"/>
                  </a:lnTo>
                  <a:lnTo>
                    <a:pt x="105" y="175"/>
                  </a:lnTo>
                  <a:lnTo>
                    <a:pt x="106" y="176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15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8" y="175"/>
                  </a:lnTo>
                  <a:lnTo>
                    <a:pt x="131" y="175"/>
                  </a:lnTo>
                  <a:lnTo>
                    <a:pt x="132" y="173"/>
                  </a:lnTo>
                  <a:lnTo>
                    <a:pt x="132" y="173"/>
                  </a:lnTo>
                  <a:lnTo>
                    <a:pt x="133" y="169"/>
                  </a:lnTo>
                  <a:lnTo>
                    <a:pt x="135" y="167"/>
                  </a:lnTo>
                  <a:lnTo>
                    <a:pt x="136" y="167"/>
                  </a:lnTo>
                  <a:lnTo>
                    <a:pt x="136" y="167"/>
                  </a:lnTo>
                  <a:lnTo>
                    <a:pt x="141" y="169"/>
                  </a:lnTo>
                  <a:lnTo>
                    <a:pt x="143" y="169"/>
                  </a:lnTo>
                  <a:lnTo>
                    <a:pt x="146" y="167"/>
                  </a:lnTo>
                  <a:lnTo>
                    <a:pt x="146" y="167"/>
                  </a:lnTo>
                  <a:lnTo>
                    <a:pt x="149" y="166"/>
                  </a:lnTo>
                  <a:lnTo>
                    <a:pt x="152" y="166"/>
                  </a:lnTo>
                  <a:lnTo>
                    <a:pt x="156" y="166"/>
                  </a:lnTo>
                  <a:lnTo>
                    <a:pt x="158" y="165"/>
                  </a:lnTo>
                  <a:lnTo>
                    <a:pt x="158" y="165"/>
                  </a:lnTo>
                  <a:lnTo>
                    <a:pt x="163" y="160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3" y="152"/>
                  </a:lnTo>
                  <a:lnTo>
                    <a:pt x="172" y="150"/>
                  </a:lnTo>
                  <a:lnTo>
                    <a:pt x="169" y="148"/>
                  </a:lnTo>
                  <a:lnTo>
                    <a:pt x="165" y="146"/>
                  </a:lnTo>
                  <a:lnTo>
                    <a:pt x="163" y="143"/>
                  </a:lnTo>
                  <a:lnTo>
                    <a:pt x="163" y="140"/>
                  </a:lnTo>
                  <a:lnTo>
                    <a:pt x="163" y="1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20" name="Freeform 348">
              <a:extLst>
                <a:ext uri="{FF2B5EF4-FFF2-40B4-BE49-F238E27FC236}">
                  <a16:creationId xmlns:a16="http://schemas.microsoft.com/office/drawing/2014/main" id="{F90E424F-B621-7DFE-6DDE-85994116C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006" y="4611615"/>
              <a:ext cx="73989" cy="182014"/>
            </a:xfrm>
            <a:custGeom>
              <a:avLst/>
              <a:gdLst/>
              <a:ahLst/>
              <a:cxnLst>
                <a:cxn ang="0">
                  <a:pos x="49" y="82"/>
                </a:cxn>
                <a:cxn ang="0">
                  <a:pos x="39" y="72"/>
                </a:cxn>
                <a:cxn ang="0">
                  <a:pos x="37" y="74"/>
                </a:cxn>
                <a:cxn ang="0">
                  <a:pos x="33" y="74"/>
                </a:cxn>
                <a:cxn ang="0">
                  <a:pos x="23" y="59"/>
                </a:cxn>
                <a:cxn ang="0">
                  <a:pos x="20" y="50"/>
                </a:cxn>
                <a:cxn ang="0">
                  <a:pos x="23" y="35"/>
                </a:cxn>
                <a:cxn ang="0">
                  <a:pos x="23" y="25"/>
                </a:cxn>
                <a:cxn ang="0">
                  <a:pos x="22" y="22"/>
                </a:cxn>
                <a:cxn ang="0">
                  <a:pos x="17" y="3"/>
                </a:cxn>
                <a:cxn ang="0">
                  <a:pos x="19" y="0"/>
                </a:cxn>
                <a:cxn ang="0">
                  <a:pos x="8" y="0"/>
                </a:cxn>
                <a:cxn ang="0">
                  <a:pos x="15" y="16"/>
                </a:cxn>
                <a:cxn ang="0">
                  <a:pos x="13" y="18"/>
                </a:cxn>
                <a:cxn ang="0">
                  <a:pos x="10" y="18"/>
                </a:cxn>
                <a:cxn ang="0">
                  <a:pos x="9" y="19"/>
                </a:cxn>
                <a:cxn ang="0">
                  <a:pos x="8" y="33"/>
                </a:cxn>
                <a:cxn ang="0">
                  <a:pos x="9" y="46"/>
                </a:cxn>
                <a:cxn ang="0">
                  <a:pos x="10" y="46"/>
                </a:cxn>
                <a:cxn ang="0">
                  <a:pos x="8" y="47"/>
                </a:cxn>
                <a:cxn ang="0">
                  <a:pos x="2" y="50"/>
                </a:cxn>
                <a:cxn ang="0">
                  <a:pos x="2" y="59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3" y="73"/>
                </a:cxn>
                <a:cxn ang="0">
                  <a:pos x="3" y="73"/>
                </a:cxn>
                <a:cxn ang="0">
                  <a:pos x="12" y="79"/>
                </a:cxn>
                <a:cxn ang="0">
                  <a:pos x="15" y="80"/>
                </a:cxn>
                <a:cxn ang="0">
                  <a:pos x="25" y="79"/>
                </a:cxn>
                <a:cxn ang="0">
                  <a:pos x="27" y="82"/>
                </a:cxn>
                <a:cxn ang="0">
                  <a:pos x="26" y="87"/>
                </a:cxn>
                <a:cxn ang="0">
                  <a:pos x="23" y="99"/>
                </a:cxn>
                <a:cxn ang="0">
                  <a:pos x="23" y="103"/>
                </a:cxn>
                <a:cxn ang="0">
                  <a:pos x="36" y="120"/>
                </a:cxn>
                <a:cxn ang="0">
                  <a:pos x="39" y="123"/>
                </a:cxn>
                <a:cxn ang="0">
                  <a:pos x="37" y="116"/>
                </a:cxn>
                <a:cxn ang="0">
                  <a:pos x="40" y="107"/>
                </a:cxn>
                <a:cxn ang="0">
                  <a:pos x="43" y="106"/>
                </a:cxn>
                <a:cxn ang="0">
                  <a:pos x="47" y="103"/>
                </a:cxn>
                <a:cxn ang="0">
                  <a:pos x="49" y="97"/>
                </a:cxn>
                <a:cxn ang="0">
                  <a:pos x="50" y="87"/>
                </a:cxn>
                <a:cxn ang="0">
                  <a:pos x="49" y="82"/>
                </a:cxn>
              </a:cxnLst>
              <a:rect l="0" t="0" r="r" b="b"/>
              <a:pathLst>
                <a:path w="50" h="123">
                  <a:moveTo>
                    <a:pt x="49" y="82"/>
                  </a:moveTo>
                  <a:lnTo>
                    <a:pt x="49" y="82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6" y="76"/>
                  </a:lnTo>
                  <a:lnTo>
                    <a:pt x="33" y="74"/>
                  </a:lnTo>
                  <a:lnTo>
                    <a:pt x="27" y="69"/>
                  </a:lnTo>
                  <a:lnTo>
                    <a:pt x="23" y="59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20" y="42"/>
                  </a:lnTo>
                  <a:lnTo>
                    <a:pt x="23" y="35"/>
                  </a:lnTo>
                  <a:lnTo>
                    <a:pt x="23" y="29"/>
                  </a:lnTo>
                  <a:lnTo>
                    <a:pt x="23" y="25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7" y="9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9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8" y="25"/>
                  </a:lnTo>
                  <a:lnTo>
                    <a:pt x="8" y="33"/>
                  </a:lnTo>
                  <a:lnTo>
                    <a:pt x="8" y="40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5" y="49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8" y="76"/>
                  </a:lnTo>
                  <a:lnTo>
                    <a:pt x="12" y="79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20" y="79"/>
                  </a:lnTo>
                  <a:lnTo>
                    <a:pt x="25" y="79"/>
                  </a:lnTo>
                  <a:lnTo>
                    <a:pt x="26" y="80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6" y="87"/>
                  </a:lnTo>
                  <a:lnTo>
                    <a:pt x="25" y="94"/>
                  </a:lnTo>
                  <a:lnTo>
                    <a:pt x="23" y="99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30" y="114"/>
                  </a:lnTo>
                  <a:lnTo>
                    <a:pt x="36" y="120"/>
                  </a:lnTo>
                  <a:lnTo>
                    <a:pt x="37" y="123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37" y="116"/>
                  </a:lnTo>
                  <a:lnTo>
                    <a:pt x="37" y="111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43" y="106"/>
                  </a:lnTo>
                  <a:lnTo>
                    <a:pt x="46" y="106"/>
                  </a:lnTo>
                  <a:lnTo>
                    <a:pt x="47" y="103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0"/>
                  </a:lnTo>
                  <a:lnTo>
                    <a:pt x="50" y="87"/>
                  </a:lnTo>
                  <a:lnTo>
                    <a:pt x="50" y="84"/>
                  </a:lnTo>
                  <a:lnTo>
                    <a:pt x="49" y="82"/>
                  </a:lnTo>
                  <a:lnTo>
                    <a:pt x="49" y="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21" name="Freeform 349">
              <a:extLst>
                <a:ext uri="{FF2B5EF4-FFF2-40B4-BE49-F238E27FC236}">
                  <a16:creationId xmlns:a16="http://schemas.microsoft.com/office/drawing/2014/main" id="{5263018C-DE25-CA43-6434-960E9D68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003" y="3349360"/>
              <a:ext cx="182014" cy="119863"/>
            </a:xfrm>
            <a:custGeom>
              <a:avLst/>
              <a:gdLst/>
              <a:ahLst/>
              <a:cxnLst>
                <a:cxn ang="0">
                  <a:pos x="103" y="68"/>
                </a:cxn>
                <a:cxn ang="0">
                  <a:pos x="107" y="70"/>
                </a:cxn>
                <a:cxn ang="0">
                  <a:pos x="117" y="72"/>
                </a:cxn>
                <a:cxn ang="0">
                  <a:pos x="120" y="51"/>
                </a:cxn>
                <a:cxn ang="0">
                  <a:pos x="117" y="47"/>
                </a:cxn>
                <a:cxn ang="0">
                  <a:pos x="101" y="27"/>
                </a:cxn>
                <a:cxn ang="0">
                  <a:pos x="86" y="28"/>
                </a:cxn>
                <a:cxn ang="0">
                  <a:pos x="77" y="27"/>
                </a:cxn>
                <a:cxn ang="0">
                  <a:pos x="67" y="26"/>
                </a:cxn>
                <a:cxn ang="0">
                  <a:pos x="64" y="24"/>
                </a:cxn>
                <a:cxn ang="0">
                  <a:pos x="54" y="26"/>
                </a:cxn>
                <a:cxn ang="0">
                  <a:pos x="50" y="24"/>
                </a:cxn>
                <a:cxn ang="0">
                  <a:pos x="33" y="24"/>
                </a:cxn>
                <a:cxn ang="0">
                  <a:pos x="30" y="23"/>
                </a:cxn>
                <a:cxn ang="0">
                  <a:pos x="37" y="14"/>
                </a:cxn>
                <a:cxn ang="0">
                  <a:pos x="46" y="13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2" y="3"/>
                </a:cxn>
                <a:cxn ang="0">
                  <a:pos x="30" y="4"/>
                </a:cxn>
                <a:cxn ang="0">
                  <a:pos x="26" y="11"/>
                </a:cxn>
                <a:cxn ang="0">
                  <a:pos x="22" y="14"/>
                </a:cxn>
                <a:cxn ang="0">
                  <a:pos x="17" y="21"/>
                </a:cxn>
                <a:cxn ang="0">
                  <a:pos x="8" y="26"/>
                </a:cxn>
                <a:cxn ang="0">
                  <a:pos x="0" y="28"/>
                </a:cxn>
                <a:cxn ang="0">
                  <a:pos x="6" y="34"/>
                </a:cxn>
                <a:cxn ang="0">
                  <a:pos x="10" y="41"/>
                </a:cxn>
                <a:cxn ang="0">
                  <a:pos x="13" y="48"/>
                </a:cxn>
                <a:cxn ang="0">
                  <a:pos x="13" y="55"/>
                </a:cxn>
                <a:cxn ang="0">
                  <a:pos x="8" y="61"/>
                </a:cxn>
                <a:cxn ang="0">
                  <a:pos x="6" y="72"/>
                </a:cxn>
                <a:cxn ang="0">
                  <a:pos x="13" y="72"/>
                </a:cxn>
                <a:cxn ang="0">
                  <a:pos x="17" y="71"/>
                </a:cxn>
                <a:cxn ang="0">
                  <a:pos x="29" y="70"/>
                </a:cxn>
                <a:cxn ang="0">
                  <a:pos x="30" y="67"/>
                </a:cxn>
                <a:cxn ang="0">
                  <a:pos x="43" y="63"/>
                </a:cxn>
                <a:cxn ang="0">
                  <a:pos x="45" y="61"/>
                </a:cxn>
                <a:cxn ang="0">
                  <a:pos x="54" y="48"/>
                </a:cxn>
                <a:cxn ang="0">
                  <a:pos x="62" y="47"/>
                </a:cxn>
                <a:cxn ang="0">
                  <a:pos x="63" y="57"/>
                </a:cxn>
                <a:cxn ang="0">
                  <a:pos x="66" y="60"/>
                </a:cxn>
                <a:cxn ang="0">
                  <a:pos x="67" y="70"/>
                </a:cxn>
                <a:cxn ang="0">
                  <a:pos x="67" y="80"/>
                </a:cxn>
                <a:cxn ang="0">
                  <a:pos x="74" y="80"/>
                </a:cxn>
                <a:cxn ang="0">
                  <a:pos x="83" y="77"/>
                </a:cxn>
                <a:cxn ang="0">
                  <a:pos x="100" y="65"/>
                </a:cxn>
              </a:cxnLst>
              <a:rect l="0" t="0" r="r" b="b"/>
              <a:pathLst>
                <a:path w="123" h="81">
                  <a:moveTo>
                    <a:pt x="100" y="65"/>
                  </a:moveTo>
                  <a:lnTo>
                    <a:pt x="100" y="65"/>
                  </a:lnTo>
                  <a:lnTo>
                    <a:pt x="103" y="68"/>
                  </a:lnTo>
                  <a:lnTo>
                    <a:pt x="104" y="70"/>
                  </a:lnTo>
                  <a:lnTo>
                    <a:pt x="107" y="70"/>
                  </a:lnTo>
                  <a:lnTo>
                    <a:pt x="107" y="70"/>
                  </a:lnTo>
                  <a:lnTo>
                    <a:pt x="111" y="70"/>
                  </a:lnTo>
                  <a:lnTo>
                    <a:pt x="117" y="72"/>
                  </a:lnTo>
                  <a:lnTo>
                    <a:pt x="117" y="72"/>
                  </a:lnTo>
                  <a:lnTo>
                    <a:pt x="123" y="72"/>
                  </a:lnTo>
                  <a:lnTo>
                    <a:pt x="123" y="72"/>
                  </a:lnTo>
                  <a:lnTo>
                    <a:pt x="120" y="51"/>
                  </a:lnTo>
                  <a:lnTo>
                    <a:pt x="120" y="51"/>
                  </a:lnTo>
                  <a:lnTo>
                    <a:pt x="118" y="48"/>
                  </a:lnTo>
                  <a:lnTo>
                    <a:pt x="117" y="47"/>
                  </a:lnTo>
                  <a:lnTo>
                    <a:pt x="111" y="44"/>
                  </a:lnTo>
                  <a:lnTo>
                    <a:pt x="104" y="41"/>
                  </a:lnTo>
                  <a:lnTo>
                    <a:pt x="101" y="27"/>
                  </a:lnTo>
                  <a:lnTo>
                    <a:pt x="101" y="27"/>
                  </a:lnTo>
                  <a:lnTo>
                    <a:pt x="91" y="28"/>
                  </a:lnTo>
                  <a:lnTo>
                    <a:pt x="86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77" y="27"/>
                  </a:lnTo>
                  <a:lnTo>
                    <a:pt x="74" y="28"/>
                  </a:lnTo>
                  <a:lnTo>
                    <a:pt x="70" y="27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66" y="24"/>
                  </a:lnTo>
                  <a:lnTo>
                    <a:pt x="64" y="24"/>
                  </a:lnTo>
                  <a:lnTo>
                    <a:pt x="62" y="24"/>
                  </a:lnTo>
                  <a:lnTo>
                    <a:pt x="57" y="26"/>
                  </a:lnTo>
                  <a:lnTo>
                    <a:pt x="54" y="26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50" y="24"/>
                  </a:lnTo>
                  <a:lnTo>
                    <a:pt x="47" y="23"/>
                  </a:lnTo>
                  <a:lnTo>
                    <a:pt x="39" y="24"/>
                  </a:lnTo>
                  <a:lnTo>
                    <a:pt x="33" y="24"/>
                  </a:lnTo>
                  <a:lnTo>
                    <a:pt x="30" y="24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0"/>
                  </a:lnTo>
                  <a:lnTo>
                    <a:pt x="33" y="17"/>
                  </a:lnTo>
                  <a:lnTo>
                    <a:pt x="37" y="14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0" y="6"/>
                  </a:lnTo>
                  <a:lnTo>
                    <a:pt x="52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0" y="4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6" y="11"/>
                  </a:lnTo>
                  <a:lnTo>
                    <a:pt x="23" y="13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19" y="16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8" y="26"/>
                  </a:lnTo>
                  <a:lnTo>
                    <a:pt x="3" y="2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31"/>
                  </a:lnTo>
                  <a:lnTo>
                    <a:pt x="6" y="34"/>
                  </a:lnTo>
                  <a:lnTo>
                    <a:pt x="9" y="37"/>
                  </a:lnTo>
                  <a:lnTo>
                    <a:pt x="10" y="40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2" y="45"/>
                  </a:lnTo>
                  <a:lnTo>
                    <a:pt x="13" y="48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0" y="58"/>
                  </a:lnTo>
                  <a:lnTo>
                    <a:pt x="8" y="61"/>
                  </a:lnTo>
                  <a:lnTo>
                    <a:pt x="6" y="65"/>
                  </a:lnTo>
                  <a:lnTo>
                    <a:pt x="6" y="72"/>
                  </a:lnTo>
                  <a:lnTo>
                    <a:pt x="6" y="72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23" y="71"/>
                  </a:lnTo>
                  <a:lnTo>
                    <a:pt x="27" y="70"/>
                  </a:lnTo>
                  <a:lnTo>
                    <a:pt x="29" y="70"/>
                  </a:lnTo>
                  <a:lnTo>
                    <a:pt x="30" y="68"/>
                  </a:lnTo>
                  <a:lnTo>
                    <a:pt x="30" y="68"/>
                  </a:lnTo>
                  <a:lnTo>
                    <a:pt x="30" y="67"/>
                  </a:lnTo>
                  <a:lnTo>
                    <a:pt x="32" y="65"/>
                  </a:lnTo>
                  <a:lnTo>
                    <a:pt x="37" y="64"/>
                  </a:lnTo>
                  <a:lnTo>
                    <a:pt x="43" y="63"/>
                  </a:lnTo>
                  <a:lnTo>
                    <a:pt x="45" y="63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46" y="57"/>
                  </a:lnTo>
                  <a:lnTo>
                    <a:pt x="50" y="53"/>
                  </a:lnTo>
                  <a:lnTo>
                    <a:pt x="54" y="48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2" y="47"/>
                  </a:lnTo>
                  <a:lnTo>
                    <a:pt x="62" y="48"/>
                  </a:lnTo>
                  <a:lnTo>
                    <a:pt x="63" y="53"/>
                  </a:lnTo>
                  <a:lnTo>
                    <a:pt x="63" y="57"/>
                  </a:lnTo>
                  <a:lnTo>
                    <a:pt x="64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7" y="61"/>
                  </a:lnTo>
                  <a:lnTo>
                    <a:pt x="69" y="64"/>
                  </a:lnTo>
                  <a:lnTo>
                    <a:pt x="67" y="70"/>
                  </a:lnTo>
                  <a:lnTo>
                    <a:pt x="66" y="75"/>
                  </a:lnTo>
                  <a:lnTo>
                    <a:pt x="66" y="77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0" y="81"/>
                  </a:lnTo>
                  <a:lnTo>
                    <a:pt x="74" y="80"/>
                  </a:lnTo>
                  <a:lnTo>
                    <a:pt x="74" y="80"/>
                  </a:lnTo>
                  <a:lnTo>
                    <a:pt x="83" y="77"/>
                  </a:lnTo>
                  <a:lnTo>
                    <a:pt x="83" y="77"/>
                  </a:lnTo>
                  <a:lnTo>
                    <a:pt x="93" y="68"/>
                  </a:lnTo>
                  <a:lnTo>
                    <a:pt x="97" y="65"/>
                  </a:lnTo>
                  <a:lnTo>
                    <a:pt x="100" y="65"/>
                  </a:lnTo>
                  <a:lnTo>
                    <a:pt x="100" y="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68CA37DF-A844-B7E1-DF3A-601247C31205}"/>
                </a:ext>
              </a:extLst>
            </p:cNvPr>
            <p:cNvGrpSpPr/>
            <p:nvPr/>
          </p:nvGrpSpPr>
          <p:grpSpPr>
            <a:xfrm>
              <a:off x="310223" y="1660926"/>
              <a:ext cx="3726096" cy="4214425"/>
              <a:chOff x="310223" y="1660926"/>
              <a:chExt cx="3726096" cy="4214425"/>
            </a:xfrm>
          </p:grpSpPr>
          <p:sp>
            <p:nvSpPr>
              <p:cNvPr id="332" name="Freeform 284">
                <a:extLst>
                  <a:ext uri="{FF2B5EF4-FFF2-40B4-BE49-F238E27FC236}">
                    <a16:creationId xmlns:a16="http://schemas.microsoft.com/office/drawing/2014/main" id="{E3B94D9D-74B5-DDDE-D762-CDB5EDF57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832" y="4035980"/>
                <a:ext cx="54753" cy="31076"/>
              </a:xfrm>
              <a:custGeom>
                <a:avLst/>
                <a:gdLst/>
                <a:ahLst/>
                <a:cxnLst>
                  <a:cxn ang="0">
                    <a:pos x="36" y="8"/>
                  </a:cxn>
                  <a:cxn ang="0">
                    <a:pos x="36" y="8"/>
                  </a:cxn>
                  <a:cxn ang="0">
                    <a:pos x="33" y="7"/>
                  </a:cxn>
                  <a:cxn ang="0">
                    <a:pos x="29" y="7"/>
                  </a:cxn>
                  <a:cxn ang="0">
                    <a:pos x="24" y="5"/>
                  </a:cxn>
                  <a:cxn ang="0">
                    <a:pos x="19" y="4"/>
                  </a:cxn>
                  <a:cxn ang="0">
                    <a:pos x="19" y="4"/>
                  </a:cxn>
                  <a:cxn ang="0">
                    <a:pos x="12" y="0"/>
                  </a:cxn>
                  <a:cxn ang="0">
                    <a:pos x="12" y="0"/>
                  </a:cxn>
                  <a:cxn ang="0">
                    <a:pos x="12" y="1"/>
                  </a:cxn>
                  <a:cxn ang="0">
                    <a:pos x="12" y="1"/>
                  </a:cxn>
                  <a:cxn ang="0">
                    <a:pos x="7" y="4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6" y="14"/>
                  </a:cxn>
                  <a:cxn ang="0">
                    <a:pos x="16" y="17"/>
                  </a:cxn>
                  <a:cxn ang="0">
                    <a:pos x="24" y="20"/>
                  </a:cxn>
                  <a:cxn ang="0">
                    <a:pos x="31" y="21"/>
                  </a:cxn>
                  <a:cxn ang="0">
                    <a:pos x="31" y="21"/>
                  </a:cxn>
                  <a:cxn ang="0">
                    <a:pos x="34" y="20"/>
                  </a:cxn>
                  <a:cxn ang="0">
                    <a:pos x="36" y="18"/>
                  </a:cxn>
                  <a:cxn ang="0">
                    <a:pos x="36" y="18"/>
                  </a:cxn>
                  <a:cxn ang="0">
                    <a:pos x="37" y="12"/>
                  </a:cxn>
                  <a:cxn ang="0">
                    <a:pos x="36" y="8"/>
                  </a:cxn>
                  <a:cxn ang="0">
                    <a:pos x="36" y="8"/>
                  </a:cxn>
                </a:cxnLst>
                <a:rect l="0" t="0" r="r" b="b"/>
                <a:pathLst>
                  <a:path w="37" h="21">
                    <a:moveTo>
                      <a:pt x="36" y="8"/>
                    </a:moveTo>
                    <a:lnTo>
                      <a:pt x="36" y="8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4" y="5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7" y="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6" y="14"/>
                    </a:lnTo>
                    <a:lnTo>
                      <a:pt x="16" y="17"/>
                    </a:lnTo>
                    <a:lnTo>
                      <a:pt x="24" y="20"/>
                    </a:lnTo>
                    <a:lnTo>
                      <a:pt x="31" y="21"/>
                    </a:lnTo>
                    <a:lnTo>
                      <a:pt x="31" y="21"/>
                    </a:lnTo>
                    <a:lnTo>
                      <a:pt x="34" y="20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7" y="12"/>
                    </a:lnTo>
                    <a:lnTo>
                      <a:pt x="36" y="8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33" name="Freeform 285">
                <a:extLst>
                  <a:ext uri="{FF2B5EF4-FFF2-40B4-BE49-F238E27FC236}">
                    <a16:creationId xmlns:a16="http://schemas.microsoft.com/office/drawing/2014/main" id="{C66CACAB-4752-A2B4-95B1-07041C4C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588" y="3996024"/>
                <a:ext cx="145019" cy="75470"/>
              </a:xfrm>
              <a:custGeom>
                <a:avLst/>
                <a:gdLst/>
                <a:ahLst/>
                <a:cxnLst>
                  <a:cxn ang="0">
                    <a:pos x="41" y="45"/>
                  </a:cxn>
                  <a:cxn ang="0">
                    <a:pos x="42" y="37"/>
                  </a:cxn>
                  <a:cxn ang="0">
                    <a:pos x="46" y="35"/>
                  </a:cxn>
                  <a:cxn ang="0">
                    <a:pos x="52" y="35"/>
                  </a:cxn>
                  <a:cxn ang="0">
                    <a:pos x="62" y="31"/>
                  </a:cxn>
                  <a:cxn ang="0">
                    <a:pos x="64" y="28"/>
                  </a:cxn>
                  <a:cxn ang="0">
                    <a:pos x="66" y="25"/>
                  </a:cxn>
                  <a:cxn ang="0">
                    <a:pos x="79" y="25"/>
                  </a:cxn>
                  <a:cxn ang="0">
                    <a:pos x="86" y="21"/>
                  </a:cxn>
                  <a:cxn ang="0">
                    <a:pos x="98" y="17"/>
                  </a:cxn>
                  <a:cxn ang="0">
                    <a:pos x="98" y="15"/>
                  </a:cxn>
                  <a:cxn ang="0">
                    <a:pos x="92" y="11"/>
                  </a:cxn>
                  <a:cxn ang="0">
                    <a:pos x="81" y="4"/>
                  </a:cxn>
                  <a:cxn ang="0">
                    <a:pos x="76" y="2"/>
                  </a:cxn>
                  <a:cxn ang="0">
                    <a:pos x="64" y="0"/>
                  </a:cxn>
                  <a:cxn ang="0">
                    <a:pos x="46" y="4"/>
                  </a:cxn>
                  <a:cxn ang="0">
                    <a:pos x="39" y="5"/>
                  </a:cxn>
                  <a:cxn ang="0">
                    <a:pos x="24" y="4"/>
                  </a:cxn>
                  <a:cxn ang="0">
                    <a:pos x="17" y="5"/>
                  </a:cxn>
                  <a:cxn ang="0">
                    <a:pos x="15" y="5"/>
                  </a:cxn>
                  <a:cxn ang="0">
                    <a:pos x="7" y="15"/>
                  </a:cxn>
                  <a:cxn ang="0">
                    <a:pos x="4" y="18"/>
                  </a:cxn>
                  <a:cxn ang="0">
                    <a:pos x="1" y="25"/>
                  </a:cxn>
                  <a:cxn ang="0">
                    <a:pos x="0" y="27"/>
                  </a:cxn>
                  <a:cxn ang="0">
                    <a:pos x="7" y="31"/>
                  </a:cxn>
                  <a:cxn ang="0">
                    <a:pos x="17" y="34"/>
                  </a:cxn>
                  <a:cxn ang="0">
                    <a:pos x="24" y="35"/>
                  </a:cxn>
                  <a:cxn ang="0">
                    <a:pos x="25" y="39"/>
                  </a:cxn>
                  <a:cxn ang="0">
                    <a:pos x="24" y="45"/>
                  </a:cxn>
                  <a:cxn ang="0">
                    <a:pos x="29" y="45"/>
                  </a:cxn>
                  <a:cxn ang="0">
                    <a:pos x="31" y="48"/>
                  </a:cxn>
                  <a:cxn ang="0">
                    <a:pos x="36" y="49"/>
                  </a:cxn>
                  <a:cxn ang="0">
                    <a:pos x="41" y="45"/>
                  </a:cxn>
                </a:cxnLst>
                <a:rect l="0" t="0" r="r" b="b"/>
                <a:pathLst>
                  <a:path w="98" h="51">
                    <a:moveTo>
                      <a:pt x="41" y="45"/>
                    </a:moveTo>
                    <a:lnTo>
                      <a:pt x="41" y="45"/>
                    </a:lnTo>
                    <a:lnTo>
                      <a:pt x="41" y="41"/>
                    </a:lnTo>
                    <a:lnTo>
                      <a:pt x="42" y="37"/>
                    </a:lnTo>
                    <a:lnTo>
                      <a:pt x="44" y="37"/>
                    </a:lnTo>
                    <a:lnTo>
                      <a:pt x="46" y="35"/>
                    </a:lnTo>
                    <a:lnTo>
                      <a:pt x="46" y="35"/>
                    </a:lnTo>
                    <a:lnTo>
                      <a:pt x="52" y="35"/>
                    </a:lnTo>
                    <a:lnTo>
                      <a:pt x="58" y="34"/>
                    </a:lnTo>
                    <a:lnTo>
                      <a:pt x="62" y="31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7"/>
                    </a:lnTo>
                    <a:lnTo>
                      <a:pt x="66" y="25"/>
                    </a:lnTo>
                    <a:lnTo>
                      <a:pt x="71" y="24"/>
                    </a:lnTo>
                    <a:lnTo>
                      <a:pt x="79" y="25"/>
                    </a:lnTo>
                    <a:lnTo>
                      <a:pt x="79" y="25"/>
                    </a:lnTo>
                    <a:lnTo>
                      <a:pt x="86" y="21"/>
                    </a:lnTo>
                    <a:lnTo>
                      <a:pt x="92" y="18"/>
                    </a:lnTo>
                    <a:lnTo>
                      <a:pt x="98" y="17"/>
                    </a:lnTo>
                    <a:lnTo>
                      <a:pt x="98" y="17"/>
                    </a:lnTo>
                    <a:lnTo>
                      <a:pt x="98" y="15"/>
                    </a:lnTo>
                    <a:lnTo>
                      <a:pt x="96" y="12"/>
                    </a:lnTo>
                    <a:lnTo>
                      <a:pt x="92" y="11"/>
                    </a:lnTo>
                    <a:lnTo>
                      <a:pt x="86" y="8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76" y="2"/>
                    </a:lnTo>
                    <a:lnTo>
                      <a:pt x="72" y="1"/>
                    </a:lnTo>
                    <a:lnTo>
                      <a:pt x="64" y="0"/>
                    </a:lnTo>
                    <a:lnTo>
                      <a:pt x="54" y="1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39" y="5"/>
                    </a:lnTo>
                    <a:lnTo>
                      <a:pt x="31" y="4"/>
                    </a:lnTo>
                    <a:lnTo>
                      <a:pt x="24" y="4"/>
                    </a:lnTo>
                    <a:lnTo>
                      <a:pt x="19" y="4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4" y="18"/>
                    </a:lnTo>
                    <a:lnTo>
                      <a:pt x="2" y="22"/>
                    </a:lnTo>
                    <a:lnTo>
                      <a:pt x="1" y="25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12" y="32"/>
                    </a:lnTo>
                    <a:lnTo>
                      <a:pt x="17" y="34"/>
                    </a:lnTo>
                    <a:lnTo>
                      <a:pt x="21" y="34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5" y="39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7" y="44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31" y="48"/>
                    </a:lnTo>
                    <a:lnTo>
                      <a:pt x="31" y="51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41" y="45"/>
                    </a:lnTo>
                    <a:lnTo>
                      <a:pt x="41" y="45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34" name="Freeform 286">
                <a:extLst>
                  <a:ext uri="{FF2B5EF4-FFF2-40B4-BE49-F238E27FC236}">
                    <a16:creationId xmlns:a16="http://schemas.microsoft.com/office/drawing/2014/main" id="{24851E04-D5B4-6A39-F208-B036968C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605" y="3572807"/>
                <a:ext cx="720655" cy="449854"/>
              </a:xfrm>
              <a:custGeom>
                <a:avLst/>
                <a:gdLst/>
                <a:ahLst/>
                <a:cxnLst>
                  <a:cxn ang="0">
                    <a:pos x="427" y="284"/>
                  </a:cxn>
                  <a:cxn ang="0">
                    <a:pos x="417" y="266"/>
                  </a:cxn>
                  <a:cxn ang="0">
                    <a:pos x="450" y="256"/>
                  </a:cxn>
                  <a:cxn ang="0">
                    <a:pos x="468" y="251"/>
                  </a:cxn>
                  <a:cxn ang="0">
                    <a:pos x="478" y="212"/>
                  </a:cxn>
                  <a:cxn ang="0">
                    <a:pos x="485" y="195"/>
                  </a:cxn>
                  <a:cxn ang="0">
                    <a:pos x="448" y="196"/>
                  </a:cxn>
                  <a:cxn ang="0">
                    <a:pos x="427" y="219"/>
                  </a:cxn>
                  <a:cxn ang="0">
                    <a:pos x="417" y="237"/>
                  </a:cxn>
                  <a:cxn ang="0">
                    <a:pos x="407" y="244"/>
                  </a:cxn>
                  <a:cxn ang="0">
                    <a:pos x="359" y="249"/>
                  </a:cxn>
                  <a:cxn ang="0">
                    <a:pos x="337" y="236"/>
                  </a:cxn>
                  <a:cxn ang="0">
                    <a:pos x="317" y="203"/>
                  </a:cxn>
                  <a:cxn ang="0">
                    <a:pos x="313" y="141"/>
                  </a:cxn>
                  <a:cxn ang="0">
                    <a:pos x="312" y="118"/>
                  </a:cxn>
                  <a:cxn ang="0">
                    <a:pos x="285" y="101"/>
                  </a:cxn>
                  <a:cxn ang="0">
                    <a:pos x="273" y="81"/>
                  </a:cxn>
                  <a:cxn ang="0">
                    <a:pos x="244" y="52"/>
                  </a:cxn>
                  <a:cxn ang="0">
                    <a:pos x="225" y="65"/>
                  </a:cxn>
                  <a:cxn ang="0">
                    <a:pos x="202" y="51"/>
                  </a:cxn>
                  <a:cxn ang="0">
                    <a:pos x="179" y="24"/>
                  </a:cxn>
                  <a:cxn ang="0">
                    <a:pos x="54" y="10"/>
                  </a:cxn>
                  <a:cxn ang="0">
                    <a:pos x="3" y="11"/>
                  </a:cxn>
                  <a:cxn ang="0">
                    <a:pos x="22" y="49"/>
                  </a:cxn>
                  <a:cxn ang="0">
                    <a:pos x="49" y="77"/>
                  </a:cxn>
                  <a:cxn ang="0">
                    <a:pos x="39" y="86"/>
                  </a:cxn>
                  <a:cxn ang="0">
                    <a:pos x="57" y="102"/>
                  </a:cxn>
                  <a:cxn ang="0">
                    <a:pos x="81" y="125"/>
                  </a:cxn>
                  <a:cxn ang="0">
                    <a:pos x="97" y="149"/>
                  </a:cxn>
                  <a:cxn ang="0">
                    <a:pos x="115" y="172"/>
                  </a:cxn>
                  <a:cxn ang="0">
                    <a:pos x="120" y="156"/>
                  </a:cxn>
                  <a:cxn ang="0">
                    <a:pos x="106" y="146"/>
                  </a:cxn>
                  <a:cxn ang="0">
                    <a:pos x="98" y="128"/>
                  </a:cxn>
                  <a:cxn ang="0">
                    <a:pos x="73" y="85"/>
                  </a:cxn>
                  <a:cxn ang="0">
                    <a:pos x="63" y="62"/>
                  </a:cxn>
                  <a:cxn ang="0">
                    <a:pos x="46" y="52"/>
                  </a:cxn>
                  <a:cxn ang="0">
                    <a:pos x="36" y="18"/>
                  </a:cxn>
                  <a:cxn ang="0">
                    <a:pos x="44" y="20"/>
                  </a:cxn>
                  <a:cxn ang="0">
                    <a:pos x="56" y="22"/>
                  </a:cxn>
                  <a:cxn ang="0">
                    <a:pos x="66" y="27"/>
                  </a:cxn>
                  <a:cxn ang="0">
                    <a:pos x="74" y="57"/>
                  </a:cxn>
                  <a:cxn ang="0">
                    <a:pos x="77" y="69"/>
                  </a:cxn>
                  <a:cxn ang="0">
                    <a:pos x="94" y="81"/>
                  </a:cxn>
                  <a:cxn ang="0">
                    <a:pos x="108" y="95"/>
                  </a:cxn>
                  <a:cxn ang="0">
                    <a:pos x="123" y="105"/>
                  </a:cxn>
                  <a:cxn ang="0">
                    <a:pos x="125" y="121"/>
                  </a:cxn>
                  <a:cxn ang="0">
                    <a:pos x="148" y="139"/>
                  </a:cxn>
                  <a:cxn ang="0">
                    <a:pos x="191" y="195"/>
                  </a:cxn>
                  <a:cxn ang="0">
                    <a:pos x="188" y="210"/>
                  </a:cxn>
                  <a:cxn ang="0">
                    <a:pos x="195" y="232"/>
                  </a:cxn>
                  <a:cxn ang="0">
                    <a:pos x="226" y="251"/>
                  </a:cxn>
                  <a:cxn ang="0">
                    <a:pos x="269" y="269"/>
                  </a:cxn>
                  <a:cxn ang="0">
                    <a:pos x="329" y="291"/>
                  </a:cxn>
                  <a:cxn ang="0">
                    <a:pos x="370" y="287"/>
                  </a:cxn>
                  <a:cxn ang="0">
                    <a:pos x="406" y="286"/>
                  </a:cxn>
                </a:cxnLst>
                <a:rect l="0" t="0" r="r" b="b"/>
                <a:pathLst>
                  <a:path w="487" h="304">
                    <a:moveTo>
                      <a:pt x="406" y="286"/>
                    </a:moveTo>
                    <a:lnTo>
                      <a:pt x="406" y="286"/>
                    </a:lnTo>
                    <a:lnTo>
                      <a:pt x="417" y="287"/>
                    </a:lnTo>
                    <a:lnTo>
                      <a:pt x="424" y="286"/>
                    </a:lnTo>
                    <a:lnTo>
                      <a:pt x="426" y="286"/>
                    </a:lnTo>
                    <a:lnTo>
                      <a:pt x="427" y="284"/>
                    </a:lnTo>
                    <a:lnTo>
                      <a:pt x="427" y="284"/>
                    </a:lnTo>
                    <a:lnTo>
                      <a:pt x="427" y="281"/>
                    </a:lnTo>
                    <a:lnTo>
                      <a:pt x="426" y="280"/>
                    </a:lnTo>
                    <a:lnTo>
                      <a:pt x="421" y="274"/>
                    </a:lnTo>
                    <a:lnTo>
                      <a:pt x="417" y="270"/>
                    </a:lnTo>
                    <a:lnTo>
                      <a:pt x="416" y="269"/>
                    </a:lnTo>
                    <a:lnTo>
                      <a:pt x="416" y="269"/>
                    </a:lnTo>
                    <a:lnTo>
                      <a:pt x="417" y="266"/>
                    </a:lnTo>
                    <a:lnTo>
                      <a:pt x="418" y="261"/>
                    </a:lnTo>
                    <a:lnTo>
                      <a:pt x="420" y="259"/>
                    </a:lnTo>
                    <a:lnTo>
                      <a:pt x="421" y="256"/>
                    </a:lnTo>
                    <a:lnTo>
                      <a:pt x="421" y="256"/>
                    </a:lnTo>
                    <a:lnTo>
                      <a:pt x="436" y="257"/>
                    </a:lnTo>
                    <a:lnTo>
                      <a:pt x="450" y="256"/>
                    </a:lnTo>
                    <a:lnTo>
                      <a:pt x="450" y="256"/>
                    </a:lnTo>
                    <a:lnTo>
                      <a:pt x="454" y="251"/>
                    </a:lnTo>
                    <a:lnTo>
                      <a:pt x="457" y="249"/>
                    </a:lnTo>
                    <a:lnTo>
                      <a:pt x="461" y="246"/>
                    </a:lnTo>
                    <a:lnTo>
                      <a:pt x="461" y="246"/>
                    </a:lnTo>
                    <a:lnTo>
                      <a:pt x="464" y="247"/>
                    </a:lnTo>
                    <a:lnTo>
                      <a:pt x="468" y="251"/>
                    </a:lnTo>
                    <a:lnTo>
                      <a:pt x="468" y="251"/>
                    </a:lnTo>
                    <a:lnTo>
                      <a:pt x="471" y="247"/>
                    </a:lnTo>
                    <a:lnTo>
                      <a:pt x="473" y="242"/>
                    </a:lnTo>
                    <a:lnTo>
                      <a:pt x="475" y="229"/>
                    </a:lnTo>
                    <a:lnTo>
                      <a:pt x="475" y="229"/>
                    </a:lnTo>
                    <a:lnTo>
                      <a:pt x="475" y="219"/>
                    </a:lnTo>
                    <a:lnTo>
                      <a:pt x="475" y="215"/>
                    </a:lnTo>
                    <a:lnTo>
                      <a:pt x="478" y="212"/>
                    </a:lnTo>
                    <a:lnTo>
                      <a:pt x="478" y="212"/>
                    </a:lnTo>
                    <a:lnTo>
                      <a:pt x="485" y="206"/>
                    </a:lnTo>
                    <a:lnTo>
                      <a:pt x="487" y="203"/>
                    </a:lnTo>
                    <a:lnTo>
                      <a:pt x="487" y="197"/>
                    </a:lnTo>
                    <a:lnTo>
                      <a:pt x="487" y="197"/>
                    </a:lnTo>
                    <a:lnTo>
                      <a:pt x="487" y="196"/>
                    </a:lnTo>
                    <a:lnTo>
                      <a:pt x="485" y="195"/>
                    </a:lnTo>
                    <a:lnTo>
                      <a:pt x="481" y="195"/>
                    </a:lnTo>
                    <a:lnTo>
                      <a:pt x="477" y="196"/>
                    </a:lnTo>
                    <a:lnTo>
                      <a:pt x="473" y="195"/>
                    </a:lnTo>
                    <a:lnTo>
                      <a:pt x="473" y="195"/>
                    </a:lnTo>
                    <a:lnTo>
                      <a:pt x="468" y="193"/>
                    </a:lnTo>
                    <a:lnTo>
                      <a:pt x="464" y="193"/>
                    </a:lnTo>
                    <a:lnTo>
                      <a:pt x="448" y="196"/>
                    </a:lnTo>
                    <a:lnTo>
                      <a:pt x="448" y="196"/>
                    </a:lnTo>
                    <a:lnTo>
                      <a:pt x="438" y="197"/>
                    </a:lnTo>
                    <a:lnTo>
                      <a:pt x="431" y="202"/>
                    </a:lnTo>
                    <a:lnTo>
                      <a:pt x="428" y="207"/>
                    </a:lnTo>
                    <a:lnTo>
                      <a:pt x="427" y="215"/>
                    </a:lnTo>
                    <a:lnTo>
                      <a:pt x="427" y="215"/>
                    </a:lnTo>
                    <a:lnTo>
                      <a:pt x="427" y="219"/>
                    </a:lnTo>
                    <a:lnTo>
                      <a:pt x="426" y="222"/>
                    </a:lnTo>
                    <a:lnTo>
                      <a:pt x="423" y="224"/>
                    </a:lnTo>
                    <a:lnTo>
                      <a:pt x="423" y="229"/>
                    </a:lnTo>
                    <a:lnTo>
                      <a:pt x="423" y="229"/>
                    </a:lnTo>
                    <a:lnTo>
                      <a:pt x="423" y="232"/>
                    </a:lnTo>
                    <a:lnTo>
                      <a:pt x="421" y="234"/>
                    </a:lnTo>
                    <a:lnTo>
                      <a:pt x="417" y="237"/>
                    </a:lnTo>
                    <a:lnTo>
                      <a:pt x="413" y="240"/>
                    </a:lnTo>
                    <a:lnTo>
                      <a:pt x="413" y="242"/>
                    </a:lnTo>
                    <a:lnTo>
                      <a:pt x="411" y="243"/>
                    </a:lnTo>
                    <a:lnTo>
                      <a:pt x="411" y="243"/>
                    </a:lnTo>
                    <a:lnTo>
                      <a:pt x="411" y="244"/>
                    </a:lnTo>
                    <a:lnTo>
                      <a:pt x="411" y="246"/>
                    </a:lnTo>
                    <a:lnTo>
                      <a:pt x="407" y="244"/>
                    </a:lnTo>
                    <a:lnTo>
                      <a:pt x="400" y="242"/>
                    </a:lnTo>
                    <a:lnTo>
                      <a:pt x="400" y="242"/>
                    </a:lnTo>
                    <a:lnTo>
                      <a:pt x="393" y="242"/>
                    </a:lnTo>
                    <a:lnTo>
                      <a:pt x="381" y="244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59" y="249"/>
                    </a:lnTo>
                    <a:lnTo>
                      <a:pt x="353" y="246"/>
                    </a:lnTo>
                    <a:lnTo>
                      <a:pt x="349" y="243"/>
                    </a:lnTo>
                    <a:lnTo>
                      <a:pt x="345" y="242"/>
                    </a:lnTo>
                    <a:lnTo>
                      <a:pt x="345" y="242"/>
                    </a:lnTo>
                    <a:lnTo>
                      <a:pt x="342" y="240"/>
                    </a:lnTo>
                    <a:lnTo>
                      <a:pt x="340" y="240"/>
                    </a:lnTo>
                    <a:lnTo>
                      <a:pt x="337" y="236"/>
                    </a:lnTo>
                    <a:lnTo>
                      <a:pt x="336" y="230"/>
                    </a:lnTo>
                    <a:lnTo>
                      <a:pt x="335" y="224"/>
                    </a:lnTo>
                    <a:lnTo>
                      <a:pt x="335" y="224"/>
                    </a:lnTo>
                    <a:lnTo>
                      <a:pt x="333" y="219"/>
                    </a:lnTo>
                    <a:lnTo>
                      <a:pt x="327" y="215"/>
                    </a:lnTo>
                    <a:lnTo>
                      <a:pt x="322" y="209"/>
                    </a:lnTo>
                    <a:lnTo>
                      <a:pt x="317" y="203"/>
                    </a:lnTo>
                    <a:lnTo>
                      <a:pt x="317" y="203"/>
                    </a:lnTo>
                    <a:lnTo>
                      <a:pt x="315" y="197"/>
                    </a:lnTo>
                    <a:lnTo>
                      <a:pt x="313" y="189"/>
                    </a:lnTo>
                    <a:lnTo>
                      <a:pt x="312" y="172"/>
                    </a:lnTo>
                    <a:lnTo>
                      <a:pt x="312" y="172"/>
                    </a:lnTo>
                    <a:lnTo>
                      <a:pt x="312" y="153"/>
                    </a:lnTo>
                    <a:lnTo>
                      <a:pt x="313" y="141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9" y="121"/>
                    </a:lnTo>
                    <a:lnTo>
                      <a:pt x="319" y="121"/>
                    </a:lnTo>
                    <a:lnTo>
                      <a:pt x="315" y="119"/>
                    </a:lnTo>
                    <a:lnTo>
                      <a:pt x="312" y="118"/>
                    </a:lnTo>
                    <a:lnTo>
                      <a:pt x="312" y="118"/>
                    </a:lnTo>
                    <a:lnTo>
                      <a:pt x="306" y="118"/>
                    </a:lnTo>
                    <a:lnTo>
                      <a:pt x="299" y="115"/>
                    </a:lnTo>
                    <a:lnTo>
                      <a:pt x="289" y="111"/>
                    </a:lnTo>
                    <a:lnTo>
                      <a:pt x="289" y="111"/>
                    </a:lnTo>
                    <a:lnTo>
                      <a:pt x="288" y="109"/>
                    </a:lnTo>
                    <a:lnTo>
                      <a:pt x="286" y="106"/>
                    </a:lnTo>
                    <a:lnTo>
                      <a:pt x="285" y="101"/>
                    </a:lnTo>
                    <a:lnTo>
                      <a:pt x="285" y="101"/>
                    </a:lnTo>
                    <a:lnTo>
                      <a:pt x="283" y="98"/>
                    </a:lnTo>
                    <a:lnTo>
                      <a:pt x="283" y="94"/>
                    </a:lnTo>
                    <a:lnTo>
                      <a:pt x="282" y="91"/>
                    </a:lnTo>
                    <a:lnTo>
                      <a:pt x="280" y="88"/>
                    </a:lnTo>
                    <a:lnTo>
                      <a:pt x="280" y="88"/>
                    </a:lnTo>
                    <a:lnTo>
                      <a:pt x="273" y="81"/>
                    </a:lnTo>
                    <a:lnTo>
                      <a:pt x="269" y="74"/>
                    </a:lnTo>
                    <a:lnTo>
                      <a:pt x="266" y="67"/>
                    </a:lnTo>
                    <a:lnTo>
                      <a:pt x="266" y="67"/>
                    </a:lnTo>
                    <a:lnTo>
                      <a:pt x="263" y="64"/>
                    </a:lnTo>
                    <a:lnTo>
                      <a:pt x="261" y="59"/>
                    </a:lnTo>
                    <a:lnTo>
                      <a:pt x="253" y="55"/>
                    </a:lnTo>
                    <a:lnTo>
                      <a:pt x="244" y="52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1"/>
                    </a:lnTo>
                    <a:lnTo>
                      <a:pt x="232" y="52"/>
                    </a:lnTo>
                    <a:lnTo>
                      <a:pt x="229" y="58"/>
                    </a:lnTo>
                    <a:lnTo>
                      <a:pt x="226" y="62"/>
                    </a:lnTo>
                    <a:lnTo>
                      <a:pt x="225" y="65"/>
                    </a:lnTo>
                    <a:lnTo>
                      <a:pt x="225" y="65"/>
                    </a:lnTo>
                    <a:lnTo>
                      <a:pt x="222" y="64"/>
                    </a:lnTo>
                    <a:lnTo>
                      <a:pt x="216" y="61"/>
                    </a:lnTo>
                    <a:lnTo>
                      <a:pt x="207" y="55"/>
                    </a:lnTo>
                    <a:lnTo>
                      <a:pt x="207" y="55"/>
                    </a:lnTo>
                    <a:lnTo>
                      <a:pt x="204" y="54"/>
                    </a:lnTo>
                    <a:lnTo>
                      <a:pt x="202" y="51"/>
                    </a:lnTo>
                    <a:lnTo>
                      <a:pt x="201" y="45"/>
                    </a:lnTo>
                    <a:lnTo>
                      <a:pt x="201" y="45"/>
                    </a:lnTo>
                    <a:lnTo>
                      <a:pt x="199" y="42"/>
                    </a:lnTo>
                    <a:lnTo>
                      <a:pt x="197" y="38"/>
                    </a:lnTo>
                    <a:lnTo>
                      <a:pt x="189" y="32"/>
                    </a:lnTo>
                    <a:lnTo>
                      <a:pt x="189" y="32"/>
                    </a:lnTo>
                    <a:lnTo>
                      <a:pt x="179" y="24"/>
                    </a:lnTo>
                    <a:lnTo>
                      <a:pt x="172" y="17"/>
                    </a:lnTo>
                    <a:lnTo>
                      <a:pt x="147" y="17"/>
                    </a:lnTo>
                    <a:lnTo>
                      <a:pt x="141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77" y="17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49" y="7"/>
                    </a:lnTo>
                    <a:lnTo>
                      <a:pt x="43" y="4"/>
                    </a:lnTo>
                    <a:lnTo>
                      <a:pt x="37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11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27"/>
                    </a:lnTo>
                    <a:lnTo>
                      <a:pt x="17" y="35"/>
                    </a:lnTo>
                    <a:lnTo>
                      <a:pt x="20" y="44"/>
                    </a:lnTo>
                    <a:lnTo>
                      <a:pt x="22" y="49"/>
                    </a:lnTo>
                    <a:lnTo>
                      <a:pt x="22" y="49"/>
                    </a:lnTo>
                    <a:lnTo>
                      <a:pt x="24" y="54"/>
                    </a:lnTo>
                    <a:lnTo>
                      <a:pt x="29" y="58"/>
                    </a:lnTo>
                    <a:lnTo>
                      <a:pt x="42" y="65"/>
                    </a:lnTo>
                    <a:lnTo>
                      <a:pt x="42" y="65"/>
                    </a:lnTo>
                    <a:lnTo>
                      <a:pt x="44" y="68"/>
                    </a:lnTo>
                    <a:lnTo>
                      <a:pt x="47" y="71"/>
                    </a:lnTo>
                    <a:lnTo>
                      <a:pt x="49" y="77"/>
                    </a:lnTo>
                    <a:lnTo>
                      <a:pt x="50" y="82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8"/>
                    </a:lnTo>
                    <a:lnTo>
                      <a:pt x="47" y="88"/>
                    </a:lnTo>
                    <a:lnTo>
                      <a:pt x="43" y="88"/>
                    </a:lnTo>
                    <a:lnTo>
                      <a:pt x="39" y="86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9" y="92"/>
                    </a:lnTo>
                    <a:lnTo>
                      <a:pt x="44" y="96"/>
                    </a:lnTo>
                    <a:lnTo>
                      <a:pt x="51" y="101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60" y="104"/>
                    </a:lnTo>
                    <a:lnTo>
                      <a:pt x="64" y="105"/>
                    </a:lnTo>
                    <a:lnTo>
                      <a:pt x="74" y="114"/>
                    </a:lnTo>
                    <a:lnTo>
                      <a:pt x="74" y="114"/>
                    </a:lnTo>
                    <a:lnTo>
                      <a:pt x="78" y="119"/>
                    </a:lnTo>
                    <a:lnTo>
                      <a:pt x="81" y="125"/>
                    </a:lnTo>
                    <a:lnTo>
                      <a:pt x="81" y="131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5"/>
                    </a:lnTo>
                    <a:lnTo>
                      <a:pt x="78" y="136"/>
                    </a:lnTo>
                    <a:lnTo>
                      <a:pt x="83" y="139"/>
                    </a:lnTo>
                    <a:lnTo>
                      <a:pt x="97" y="149"/>
                    </a:lnTo>
                    <a:lnTo>
                      <a:pt x="97" y="149"/>
                    </a:lnTo>
                    <a:lnTo>
                      <a:pt x="104" y="156"/>
                    </a:lnTo>
                    <a:lnTo>
                      <a:pt x="110" y="162"/>
                    </a:lnTo>
                    <a:lnTo>
                      <a:pt x="113" y="166"/>
                    </a:lnTo>
                    <a:lnTo>
                      <a:pt x="114" y="170"/>
                    </a:lnTo>
                    <a:lnTo>
                      <a:pt x="114" y="170"/>
                    </a:lnTo>
                    <a:lnTo>
                      <a:pt x="115" y="172"/>
                    </a:lnTo>
                    <a:lnTo>
                      <a:pt x="118" y="172"/>
                    </a:lnTo>
                    <a:lnTo>
                      <a:pt x="120" y="169"/>
                    </a:lnTo>
                    <a:lnTo>
                      <a:pt x="123" y="165"/>
                    </a:lnTo>
                    <a:lnTo>
                      <a:pt x="123" y="165"/>
                    </a:lnTo>
                    <a:lnTo>
                      <a:pt x="123" y="162"/>
                    </a:lnTo>
                    <a:lnTo>
                      <a:pt x="121" y="159"/>
                    </a:lnTo>
                    <a:lnTo>
                      <a:pt x="120" y="156"/>
                    </a:lnTo>
                    <a:lnTo>
                      <a:pt x="118" y="152"/>
                    </a:lnTo>
                    <a:lnTo>
                      <a:pt x="118" y="152"/>
                    </a:lnTo>
                    <a:lnTo>
                      <a:pt x="118" y="150"/>
                    </a:lnTo>
                    <a:lnTo>
                      <a:pt x="117" y="149"/>
                    </a:lnTo>
                    <a:lnTo>
                      <a:pt x="113" y="148"/>
                    </a:lnTo>
                    <a:lnTo>
                      <a:pt x="106" y="146"/>
                    </a:lnTo>
                    <a:lnTo>
                      <a:pt x="106" y="146"/>
                    </a:lnTo>
                    <a:lnTo>
                      <a:pt x="104" y="146"/>
                    </a:lnTo>
                    <a:lnTo>
                      <a:pt x="103" y="145"/>
                    </a:lnTo>
                    <a:lnTo>
                      <a:pt x="103" y="141"/>
                    </a:lnTo>
                    <a:lnTo>
                      <a:pt x="103" y="136"/>
                    </a:lnTo>
                    <a:lnTo>
                      <a:pt x="101" y="132"/>
                    </a:lnTo>
                    <a:lnTo>
                      <a:pt x="101" y="132"/>
                    </a:lnTo>
                    <a:lnTo>
                      <a:pt x="98" y="128"/>
                    </a:lnTo>
                    <a:lnTo>
                      <a:pt x="96" y="122"/>
                    </a:lnTo>
                    <a:lnTo>
                      <a:pt x="91" y="109"/>
                    </a:lnTo>
                    <a:lnTo>
                      <a:pt x="91" y="109"/>
                    </a:lnTo>
                    <a:lnTo>
                      <a:pt x="87" y="104"/>
                    </a:lnTo>
                    <a:lnTo>
                      <a:pt x="83" y="98"/>
                    </a:lnTo>
                    <a:lnTo>
                      <a:pt x="77" y="92"/>
                    </a:lnTo>
                    <a:lnTo>
                      <a:pt x="73" y="85"/>
                    </a:lnTo>
                    <a:lnTo>
                      <a:pt x="73" y="85"/>
                    </a:lnTo>
                    <a:lnTo>
                      <a:pt x="66" y="75"/>
                    </a:lnTo>
                    <a:lnTo>
                      <a:pt x="60" y="68"/>
                    </a:lnTo>
                    <a:lnTo>
                      <a:pt x="60" y="68"/>
                    </a:lnTo>
                    <a:lnTo>
                      <a:pt x="60" y="67"/>
                    </a:lnTo>
                    <a:lnTo>
                      <a:pt x="61" y="64"/>
                    </a:lnTo>
                    <a:lnTo>
                      <a:pt x="63" y="62"/>
                    </a:lnTo>
                    <a:lnTo>
                      <a:pt x="61" y="59"/>
                    </a:lnTo>
                    <a:lnTo>
                      <a:pt x="61" y="59"/>
                    </a:lnTo>
                    <a:lnTo>
                      <a:pt x="60" y="58"/>
                    </a:lnTo>
                    <a:lnTo>
                      <a:pt x="57" y="57"/>
                    </a:lnTo>
                    <a:lnTo>
                      <a:pt x="50" y="54"/>
                    </a:lnTo>
                    <a:lnTo>
                      <a:pt x="50" y="54"/>
                    </a:lnTo>
                    <a:lnTo>
                      <a:pt x="46" y="52"/>
                    </a:lnTo>
                    <a:lnTo>
                      <a:pt x="43" y="49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39" y="30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9" y="15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49" y="18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4"/>
                    </a:lnTo>
                    <a:lnTo>
                      <a:pt x="60" y="24"/>
                    </a:lnTo>
                    <a:lnTo>
                      <a:pt x="63" y="24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6" y="25"/>
                    </a:lnTo>
                    <a:lnTo>
                      <a:pt x="66" y="27"/>
                    </a:lnTo>
                    <a:lnTo>
                      <a:pt x="64" y="30"/>
                    </a:lnTo>
                    <a:lnTo>
                      <a:pt x="64" y="35"/>
                    </a:lnTo>
                    <a:lnTo>
                      <a:pt x="66" y="40"/>
                    </a:lnTo>
                    <a:lnTo>
                      <a:pt x="69" y="45"/>
                    </a:lnTo>
                    <a:lnTo>
                      <a:pt x="69" y="45"/>
                    </a:lnTo>
                    <a:lnTo>
                      <a:pt x="73" y="54"/>
                    </a:lnTo>
                    <a:lnTo>
                      <a:pt x="74" y="57"/>
                    </a:lnTo>
                    <a:lnTo>
                      <a:pt x="73" y="58"/>
                    </a:lnTo>
                    <a:lnTo>
                      <a:pt x="71" y="64"/>
                    </a:lnTo>
                    <a:lnTo>
                      <a:pt x="71" y="64"/>
                    </a:lnTo>
                    <a:lnTo>
                      <a:pt x="73" y="69"/>
                    </a:lnTo>
                    <a:lnTo>
                      <a:pt x="73" y="69"/>
                    </a:lnTo>
                    <a:lnTo>
                      <a:pt x="74" y="71"/>
                    </a:lnTo>
                    <a:lnTo>
                      <a:pt x="77" y="69"/>
                    </a:lnTo>
                    <a:lnTo>
                      <a:pt x="78" y="68"/>
                    </a:lnTo>
                    <a:lnTo>
                      <a:pt x="78" y="68"/>
                    </a:lnTo>
                    <a:lnTo>
                      <a:pt x="81" y="68"/>
                    </a:lnTo>
                    <a:lnTo>
                      <a:pt x="84" y="69"/>
                    </a:lnTo>
                    <a:lnTo>
                      <a:pt x="90" y="77"/>
                    </a:lnTo>
                    <a:lnTo>
                      <a:pt x="90" y="77"/>
                    </a:lnTo>
                    <a:lnTo>
                      <a:pt x="94" y="81"/>
                    </a:lnTo>
                    <a:lnTo>
                      <a:pt x="98" y="82"/>
                    </a:lnTo>
                    <a:lnTo>
                      <a:pt x="103" y="84"/>
                    </a:lnTo>
                    <a:lnTo>
                      <a:pt x="104" y="86"/>
                    </a:lnTo>
                    <a:lnTo>
                      <a:pt x="104" y="86"/>
                    </a:lnTo>
                    <a:lnTo>
                      <a:pt x="104" y="89"/>
                    </a:lnTo>
                    <a:lnTo>
                      <a:pt x="106" y="92"/>
                    </a:lnTo>
                    <a:lnTo>
                      <a:pt x="108" y="95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5" y="98"/>
                    </a:lnTo>
                    <a:lnTo>
                      <a:pt x="118" y="101"/>
                    </a:lnTo>
                    <a:lnTo>
                      <a:pt x="120" y="104"/>
                    </a:lnTo>
                    <a:lnTo>
                      <a:pt x="123" y="105"/>
                    </a:lnTo>
                    <a:lnTo>
                      <a:pt x="123" y="105"/>
                    </a:lnTo>
                    <a:lnTo>
                      <a:pt x="125" y="106"/>
                    </a:lnTo>
                    <a:lnTo>
                      <a:pt x="127" y="109"/>
                    </a:lnTo>
                    <a:lnTo>
                      <a:pt x="127" y="112"/>
                    </a:lnTo>
                    <a:lnTo>
                      <a:pt x="125" y="115"/>
                    </a:lnTo>
                    <a:lnTo>
                      <a:pt x="125" y="115"/>
                    </a:lnTo>
                    <a:lnTo>
                      <a:pt x="124" y="118"/>
                    </a:lnTo>
                    <a:lnTo>
                      <a:pt x="125" y="121"/>
                    </a:lnTo>
                    <a:lnTo>
                      <a:pt x="130" y="125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40" y="129"/>
                    </a:lnTo>
                    <a:lnTo>
                      <a:pt x="143" y="132"/>
                    </a:lnTo>
                    <a:lnTo>
                      <a:pt x="144" y="135"/>
                    </a:lnTo>
                    <a:lnTo>
                      <a:pt x="148" y="139"/>
                    </a:lnTo>
                    <a:lnTo>
                      <a:pt x="148" y="139"/>
                    </a:lnTo>
                    <a:lnTo>
                      <a:pt x="167" y="159"/>
                    </a:lnTo>
                    <a:lnTo>
                      <a:pt x="182" y="178"/>
                    </a:lnTo>
                    <a:lnTo>
                      <a:pt x="182" y="178"/>
                    </a:lnTo>
                    <a:lnTo>
                      <a:pt x="188" y="187"/>
                    </a:lnTo>
                    <a:lnTo>
                      <a:pt x="191" y="195"/>
                    </a:lnTo>
                    <a:lnTo>
                      <a:pt x="191" y="195"/>
                    </a:lnTo>
                    <a:lnTo>
                      <a:pt x="191" y="199"/>
                    </a:lnTo>
                    <a:lnTo>
                      <a:pt x="189" y="202"/>
                    </a:lnTo>
                    <a:lnTo>
                      <a:pt x="189" y="205"/>
                    </a:lnTo>
                    <a:lnTo>
                      <a:pt x="189" y="207"/>
                    </a:lnTo>
                    <a:lnTo>
                      <a:pt x="189" y="207"/>
                    </a:lnTo>
                    <a:lnTo>
                      <a:pt x="191" y="209"/>
                    </a:lnTo>
                    <a:lnTo>
                      <a:pt x="188" y="210"/>
                    </a:lnTo>
                    <a:lnTo>
                      <a:pt x="187" y="212"/>
                    </a:lnTo>
                    <a:lnTo>
                      <a:pt x="185" y="213"/>
                    </a:lnTo>
                    <a:lnTo>
                      <a:pt x="185" y="213"/>
                    </a:lnTo>
                    <a:lnTo>
                      <a:pt x="187" y="217"/>
                    </a:lnTo>
                    <a:lnTo>
                      <a:pt x="188" y="223"/>
                    </a:lnTo>
                    <a:lnTo>
                      <a:pt x="192" y="230"/>
                    </a:lnTo>
                    <a:lnTo>
                      <a:pt x="195" y="232"/>
                    </a:lnTo>
                    <a:lnTo>
                      <a:pt x="198" y="233"/>
                    </a:lnTo>
                    <a:lnTo>
                      <a:pt x="198" y="233"/>
                    </a:lnTo>
                    <a:lnTo>
                      <a:pt x="204" y="234"/>
                    </a:lnTo>
                    <a:lnTo>
                      <a:pt x="209" y="239"/>
                    </a:lnTo>
                    <a:lnTo>
                      <a:pt x="221" y="249"/>
                    </a:lnTo>
                    <a:lnTo>
                      <a:pt x="221" y="249"/>
                    </a:lnTo>
                    <a:lnTo>
                      <a:pt x="226" y="251"/>
                    </a:lnTo>
                    <a:lnTo>
                      <a:pt x="232" y="253"/>
                    </a:lnTo>
                    <a:lnTo>
                      <a:pt x="239" y="254"/>
                    </a:lnTo>
                    <a:lnTo>
                      <a:pt x="246" y="256"/>
                    </a:lnTo>
                    <a:lnTo>
                      <a:pt x="246" y="256"/>
                    </a:lnTo>
                    <a:lnTo>
                      <a:pt x="253" y="260"/>
                    </a:lnTo>
                    <a:lnTo>
                      <a:pt x="261" y="264"/>
                    </a:lnTo>
                    <a:lnTo>
                      <a:pt x="269" y="269"/>
                    </a:lnTo>
                    <a:lnTo>
                      <a:pt x="278" y="271"/>
                    </a:lnTo>
                    <a:lnTo>
                      <a:pt x="278" y="271"/>
                    </a:lnTo>
                    <a:lnTo>
                      <a:pt x="298" y="279"/>
                    </a:lnTo>
                    <a:lnTo>
                      <a:pt x="315" y="287"/>
                    </a:lnTo>
                    <a:lnTo>
                      <a:pt x="315" y="287"/>
                    </a:lnTo>
                    <a:lnTo>
                      <a:pt x="322" y="290"/>
                    </a:lnTo>
                    <a:lnTo>
                      <a:pt x="329" y="291"/>
                    </a:lnTo>
                    <a:lnTo>
                      <a:pt x="337" y="288"/>
                    </a:lnTo>
                    <a:lnTo>
                      <a:pt x="347" y="286"/>
                    </a:lnTo>
                    <a:lnTo>
                      <a:pt x="347" y="286"/>
                    </a:lnTo>
                    <a:lnTo>
                      <a:pt x="352" y="284"/>
                    </a:lnTo>
                    <a:lnTo>
                      <a:pt x="356" y="284"/>
                    </a:lnTo>
                    <a:lnTo>
                      <a:pt x="363" y="286"/>
                    </a:lnTo>
                    <a:lnTo>
                      <a:pt x="370" y="287"/>
                    </a:lnTo>
                    <a:lnTo>
                      <a:pt x="376" y="290"/>
                    </a:lnTo>
                    <a:lnTo>
                      <a:pt x="376" y="290"/>
                    </a:lnTo>
                    <a:lnTo>
                      <a:pt x="383" y="296"/>
                    </a:lnTo>
                    <a:lnTo>
                      <a:pt x="393" y="304"/>
                    </a:lnTo>
                    <a:lnTo>
                      <a:pt x="393" y="304"/>
                    </a:lnTo>
                    <a:lnTo>
                      <a:pt x="406" y="286"/>
                    </a:lnTo>
                    <a:lnTo>
                      <a:pt x="406" y="28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35" name="Freeform 287">
                <a:extLst>
                  <a:ext uri="{FF2B5EF4-FFF2-40B4-BE49-F238E27FC236}">
                    <a16:creationId xmlns:a16="http://schemas.microsoft.com/office/drawing/2014/main" id="{1E420A20-05BD-4F3E-AE8F-96A27BD7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160" y="3951632"/>
                <a:ext cx="100626" cy="99146"/>
              </a:xfrm>
              <a:custGeom>
                <a:avLst/>
                <a:gdLst/>
                <a:ahLst/>
                <a:cxnLst>
                  <a:cxn ang="0">
                    <a:pos x="60" y="45"/>
                  </a:cxn>
                  <a:cxn ang="0">
                    <a:pos x="60" y="45"/>
                  </a:cxn>
                  <a:cxn ang="0">
                    <a:pos x="68" y="35"/>
                  </a:cxn>
                  <a:cxn ang="0">
                    <a:pos x="68" y="35"/>
                  </a:cxn>
                  <a:cxn ang="0">
                    <a:pos x="65" y="37"/>
                  </a:cxn>
                  <a:cxn ang="0">
                    <a:pos x="62" y="37"/>
                  </a:cxn>
                  <a:cxn ang="0">
                    <a:pos x="62" y="35"/>
                  </a:cxn>
                  <a:cxn ang="0">
                    <a:pos x="62" y="32"/>
                  </a:cxn>
                  <a:cxn ang="0">
                    <a:pos x="54" y="32"/>
                  </a:cxn>
                  <a:cxn ang="0">
                    <a:pos x="55" y="1"/>
                  </a:cxn>
                  <a:cxn ang="0">
                    <a:pos x="55" y="1"/>
                  </a:cxn>
                  <a:cxn ang="0">
                    <a:pos x="28" y="0"/>
                  </a:cxn>
                  <a:cxn ang="0">
                    <a:pos x="28" y="0"/>
                  </a:cxn>
                  <a:cxn ang="0">
                    <a:pos x="27" y="3"/>
                  </a:cxn>
                  <a:cxn ang="0">
                    <a:pos x="25" y="5"/>
                  </a:cxn>
                  <a:cxn ang="0">
                    <a:pos x="24" y="10"/>
                  </a:cxn>
                  <a:cxn ang="0">
                    <a:pos x="23" y="13"/>
                  </a:cxn>
                  <a:cxn ang="0">
                    <a:pos x="23" y="13"/>
                  </a:cxn>
                  <a:cxn ang="0">
                    <a:pos x="24" y="14"/>
                  </a:cxn>
                  <a:cxn ang="0">
                    <a:pos x="28" y="18"/>
                  </a:cxn>
                  <a:cxn ang="0">
                    <a:pos x="33" y="24"/>
                  </a:cxn>
                  <a:cxn ang="0">
                    <a:pos x="34" y="25"/>
                  </a:cxn>
                  <a:cxn ang="0">
                    <a:pos x="34" y="28"/>
                  </a:cxn>
                  <a:cxn ang="0">
                    <a:pos x="34" y="28"/>
                  </a:cxn>
                  <a:cxn ang="0">
                    <a:pos x="33" y="30"/>
                  </a:cxn>
                  <a:cxn ang="0">
                    <a:pos x="31" y="30"/>
                  </a:cxn>
                  <a:cxn ang="0">
                    <a:pos x="24" y="31"/>
                  </a:cxn>
                  <a:cxn ang="0">
                    <a:pos x="13" y="30"/>
                  </a:cxn>
                  <a:cxn ang="0">
                    <a:pos x="13" y="30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10" y="57"/>
                  </a:cxn>
                  <a:cxn ang="0">
                    <a:pos x="18" y="62"/>
                  </a:cxn>
                  <a:cxn ang="0">
                    <a:pos x="18" y="62"/>
                  </a:cxn>
                  <a:cxn ang="0">
                    <a:pos x="24" y="64"/>
                  </a:cxn>
                  <a:cxn ang="0">
                    <a:pos x="30" y="65"/>
                  </a:cxn>
                  <a:cxn ang="0">
                    <a:pos x="35" y="65"/>
                  </a:cxn>
                  <a:cxn ang="0">
                    <a:pos x="40" y="67"/>
                  </a:cxn>
                  <a:cxn ang="0">
                    <a:pos x="40" y="67"/>
                  </a:cxn>
                  <a:cxn ang="0">
                    <a:pos x="41" y="67"/>
                  </a:cxn>
                  <a:cxn ang="0">
                    <a:pos x="41" y="67"/>
                  </a:cxn>
                  <a:cxn ang="0">
                    <a:pos x="48" y="61"/>
                  </a:cxn>
                  <a:cxn ang="0">
                    <a:pos x="53" y="58"/>
                  </a:cxn>
                  <a:cxn ang="0">
                    <a:pos x="53" y="58"/>
                  </a:cxn>
                  <a:cxn ang="0">
                    <a:pos x="54" y="55"/>
                  </a:cxn>
                  <a:cxn ang="0">
                    <a:pos x="55" y="52"/>
                  </a:cxn>
                  <a:cxn ang="0">
                    <a:pos x="57" y="50"/>
                  </a:cxn>
                  <a:cxn ang="0">
                    <a:pos x="60" y="45"/>
                  </a:cxn>
                  <a:cxn ang="0">
                    <a:pos x="60" y="45"/>
                  </a:cxn>
                </a:cxnLst>
                <a:rect l="0" t="0" r="r" b="b"/>
                <a:pathLst>
                  <a:path w="68" h="67">
                    <a:moveTo>
                      <a:pt x="60" y="45"/>
                    </a:moveTo>
                    <a:lnTo>
                      <a:pt x="60" y="45"/>
                    </a:lnTo>
                    <a:lnTo>
                      <a:pt x="68" y="35"/>
                    </a:lnTo>
                    <a:lnTo>
                      <a:pt x="68" y="35"/>
                    </a:lnTo>
                    <a:lnTo>
                      <a:pt x="65" y="37"/>
                    </a:lnTo>
                    <a:lnTo>
                      <a:pt x="62" y="37"/>
                    </a:lnTo>
                    <a:lnTo>
                      <a:pt x="62" y="35"/>
                    </a:lnTo>
                    <a:lnTo>
                      <a:pt x="62" y="32"/>
                    </a:lnTo>
                    <a:lnTo>
                      <a:pt x="54" y="32"/>
                    </a:lnTo>
                    <a:lnTo>
                      <a:pt x="55" y="1"/>
                    </a:lnTo>
                    <a:lnTo>
                      <a:pt x="55" y="1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3"/>
                    </a:lnTo>
                    <a:lnTo>
                      <a:pt x="25" y="5"/>
                    </a:lnTo>
                    <a:lnTo>
                      <a:pt x="24" y="10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33" y="24"/>
                    </a:lnTo>
                    <a:lnTo>
                      <a:pt x="34" y="25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3" y="30"/>
                    </a:lnTo>
                    <a:lnTo>
                      <a:pt x="31" y="30"/>
                    </a:lnTo>
                    <a:lnTo>
                      <a:pt x="24" y="31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0" y="57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24" y="64"/>
                    </a:lnTo>
                    <a:lnTo>
                      <a:pt x="30" y="65"/>
                    </a:lnTo>
                    <a:lnTo>
                      <a:pt x="35" y="65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41" y="67"/>
                    </a:lnTo>
                    <a:lnTo>
                      <a:pt x="41" y="67"/>
                    </a:lnTo>
                    <a:lnTo>
                      <a:pt x="48" y="61"/>
                    </a:lnTo>
                    <a:lnTo>
                      <a:pt x="53" y="58"/>
                    </a:lnTo>
                    <a:lnTo>
                      <a:pt x="53" y="58"/>
                    </a:lnTo>
                    <a:lnTo>
                      <a:pt x="54" y="55"/>
                    </a:lnTo>
                    <a:lnTo>
                      <a:pt x="55" y="52"/>
                    </a:lnTo>
                    <a:lnTo>
                      <a:pt x="57" y="50"/>
                    </a:lnTo>
                    <a:lnTo>
                      <a:pt x="60" y="45"/>
                    </a:lnTo>
                    <a:lnTo>
                      <a:pt x="60" y="45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36" name="Freeform 288">
                <a:extLst>
                  <a:ext uri="{FF2B5EF4-FFF2-40B4-BE49-F238E27FC236}">
                    <a16:creationId xmlns:a16="http://schemas.microsoft.com/office/drawing/2014/main" id="{27FC988C-1EC6-BFA6-13AA-74188487F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069" y="3936833"/>
                <a:ext cx="31076" cy="62150"/>
              </a:xfrm>
              <a:custGeom>
                <a:avLst/>
                <a:gdLst/>
                <a:ahLst/>
                <a:cxnLst>
                  <a:cxn ang="0">
                    <a:pos x="3" y="10"/>
                  </a:cxn>
                  <a:cxn ang="0">
                    <a:pos x="3" y="10"/>
                  </a:cxn>
                  <a:cxn ang="0">
                    <a:pos x="1" y="11"/>
                  </a:cxn>
                  <a:cxn ang="0">
                    <a:pos x="0" y="42"/>
                  </a:cxn>
                  <a:cxn ang="0">
                    <a:pos x="8" y="42"/>
                  </a:cxn>
                  <a:cxn ang="0">
                    <a:pos x="8" y="42"/>
                  </a:cxn>
                  <a:cxn ang="0">
                    <a:pos x="10" y="38"/>
                  </a:cxn>
                  <a:cxn ang="0">
                    <a:pos x="13" y="34"/>
                  </a:cxn>
                  <a:cxn ang="0">
                    <a:pos x="13" y="34"/>
                  </a:cxn>
                  <a:cxn ang="0">
                    <a:pos x="16" y="31"/>
                  </a:cxn>
                  <a:cxn ang="0">
                    <a:pos x="16" y="28"/>
                  </a:cxn>
                  <a:cxn ang="0">
                    <a:pos x="16" y="20"/>
                  </a:cxn>
                  <a:cxn ang="0">
                    <a:pos x="14" y="11"/>
                  </a:cxn>
                  <a:cxn ang="0">
                    <a:pos x="16" y="8"/>
                  </a:cxn>
                  <a:cxn ang="0">
                    <a:pos x="17" y="7"/>
                  </a:cxn>
                  <a:cxn ang="0">
                    <a:pos x="17" y="7"/>
                  </a:cxn>
                  <a:cxn ang="0">
                    <a:pos x="21" y="5"/>
                  </a:cxn>
                  <a:cxn ang="0">
                    <a:pos x="21" y="5"/>
                  </a:cxn>
                  <a:cxn ang="0">
                    <a:pos x="17" y="1"/>
                  </a:cxn>
                  <a:cxn ang="0">
                    <a:pos x="14" y="0"/>
                  </a:cxn>
                  <a:cxn ang="0">
                    <a:pos x="14" y="0"/>
                  </a:cxn>
                  <a:cxn ang="0">
                    <a:pos x="10" y="3"/>
                  </a:cxn>
                  <a:cxn ang="0">
                    <a:pos x="7" y="5"/>
                  </a:cxn>
                  <a:cxn ang="0">
                    <a:pos x="3" y="10"/>
                  </a:cxn>
                  <a:cxn ang="0">
                    <a:pos x="3" y="10"/>
                  </a:cxn>
                </a:cxnLst>
                <a:rect l="0" t="0" r="r" b="b"/>
                <a:pathLst>
                  <a:path w="21" h="42">
                    <a:moveTo>
                      <a:pt x="3" y="10"/>
                    </a:moveTo>
                    <a:lnTo>
                      <a:pt x="3" y="10"/>
                    </a:lnTo>
                    <a:lnTo>
                      <a:pt x="1" y="11"/>
                    </a:lnTo>
                    <a:lnTo>
                      <a:pt x="0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0" y="38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16" y="31"/>
                    </a:lnTo>
                    <a:lnTo>
                      <a:pt x="16" y="28"/>
                    </a:lnTo>
                    <a:lnTo>
                      <a:pt x="16" y="20"/>
                    </a:lnTo>
                    <a:lnTo>
                      <a:pt x="14" y="11"/>
                    </a:lnTo>
                    <a:lnTo>
                      <a:pt x="16" y="8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0" y="3"/>
                    </a:lnTo>
                    <a:lnTo>
                      <a:pt x="7" y="5"/>
                    </a:lnTo>
                    <a:lnTo>
                      <a:pt x="3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37" name="Freeform 289">
                <a:extLst>
                  <a:ext uri="{FF2B5EF4-FFF2-40B4-BE49-F238E27FC236}">
                    <a16:creationId xmlns:a16="http://schemas.microsoft.com/office/drawing/2014/main" id="{FEF98FE3-240D-D441-A0D8-C4D19E165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257" y="3896880"/>
                <a:ext cx="66591" cy="51792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0"/>
                  </a:cxn>
                  <a:cxn ang="0">
                    <a:pos x="18" y="3"/>
                  </a:cxn>
                  <a:cxn ang="0">
                    <a:pos x="18" y="5"/>
                  </a:cxn>
                  <a:cxn ang="0">
                    <a:pos x="22" y="11"/>
                  </a:cxn>
                  <a:cxn ang="0">
                    <a:pos x="28" y="17"/>
                  </a:cxn>
                  <a:cxn ang="0">
                    <a:pos x="29" y="20"/>
                  </a:cxn>
                  <a:cxn ang="0">
                    <a:pos x="31" y="23"/>
                  </a:cxn>
                  <a:cxn ang="0">
                    <a:pos x="31" y="23"/>
                  </a:cxn>
                  <a:cxn ang="0">
                    <a:pos x="29" y="24"/>
                  </a:cxn>
                  <a:cxn ang="0">
                    <a:pos x="27" y="25"/>
                  </a:cxn>
                  <a:cxn ang="0">
                    <a:pos x="17" y="25"/>
                  </a:cxn>
                  <a:cxn ang="0">
                    <a:pos x="5" y="25"/>
                  </a:cxn>
                  <a:cxn ang="0">
                    <a:pos x="1" y="27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30"/>
                  </a:cxn>
                  <a:cxn ang="0">
                    <a:pos x="1" y="31"/>
                  </a:cxn>
                  <a:cxn ang="0">
                    <a:pos x="5" y="34"/>
                  </a:cxn>
                  <a:cxn ang="0">
                    <a:pos x="12" y="34"/>
                  </a:cxn>
                  <a:cxn ang="0">
                    <a:pos x="19" y="32"/>
                  </a:cxn>
                  <a:cxn ang="0">
                    <a:pos x="19" y="32"/>
                  </a:cxn>
                  <a:cxn ang="0">
                    <a:pos x="27" y="31"/>
                  </a:cxn>
                  <a:cxn ang="0">
                    <a:pos x="32" y="32"/>
                  </a:cxn>
                  <a:cxn ang="0">
                    <a:pos x="38" y="34"/>
                  </a:cxn>
                  <a:cxn ang="0">
                    <a:pos x="42" y="35"/>
                  </a:cxn>
                  <a:cxn ang="0">
                    <a:pos x="42" y="35"/>
                  </a:cxn>
                  <a:cxn ang="0">
                    <a:pos x="45" y="5"/>
                  </a:cxn>
                  <a:cxn ang="0">
                    <a:pos x="45" y="5"/>
                  </a:cxn>
                  <a:cxn ang="0">
                    <a:pos x="31" y="0"/>
                  </a:cxn>
                  <a:cxn ang="0">
                    <a:pos x="25" y="0"/>
                  </a:cxn>
                  <a:cxn ang="0">
                    <a:pos x="22" y="0"/>
                  </a:cxn>
                  <a:cxn ang="0">
                    <a:pos x="19" y="0"/>
                  </a:cxn>
                  <a:cxn ang="0">
                    <a:pos x="19" y="0"/>
                  </a:cxn>
                </a:cxnLst>
                <a:rect l="0" t="0" r="r" b="b"/>
                <a:pathLst>
                  <a:path w="45" h="35">
                    <a:moveTo>
                      <a:pt x="19" y="0"/>
                    </a:moveTo>
                    <a:lnTo>
                      <a:pt x="19" y="0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22" y="11"/>
                    </a:lnTo>
                    <a:lnTo>
                      <a:pt x="28" y="17"/>
                    </a:lnTo>
                    <a:lnTo>
                      <a:pt x="29" y="20"/>
                    </a:lnTo>
                    <a:lnTo>
                      <a:pt x="31" y="23"/>
                    </a:lnTo>
                    <a:lnTo>
                      <a:pt x="31" y="23"/>
                    </a:lnTo>
                    <a:lnTo>
                      <a:pt x="29" y="24"/>
                    </a:lnTo>
                    <a:lnTo>
                      <a:pt x="27" y="25"/>
                    </a:lnTo>
                    <a:lnTo>
                      <a:pt x="17" y="25"/>
                    </a:lnTo>
                    <a:lnTo>
                      <a:pt x="5" y="25"/>
                    </a:lnTo>
                    <a:lnTo>
                      <a:pt x="1" y="27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1" y="31"/>
                    </a:lnTo>
                    <a:lnTo>
                      <a:pt x="5" y="34"/>
                    </a:lnTo>
                    <a:lnTo>
                      <a:pt x="12" y="34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27" y="31"/>
                    </a:lnTo>
                    <a:lnTo>
                      <a:pt x="32" y="32"/>
                    </a:lnTo>
                    <a:lnTo>
                      <a:pt x="38" y="34"/>
                    </a:lnTo>
                    <a:lnTo>
                      <a:pt x="42" y="35"/>
                    </a:lnTo>
                    <a:lnTo>
                      <a:pt x="42" y="3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38" name="Freeform 290">
                <a:extLst>
                  <a:ext uri="{FF2B5EF4-FFF2-40B4-BE49-F238E27FC236}">
                    <a16:creationId xmlns:a16="http://schemas.microsoft.com/office/drawing/2014/main" id="{785D60DE-993D-EB3B-955E-93125C47B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409" y="3904278"/>
                <a:ext cx="79908" cy="47353"/>
              </a:xfrm>
              <a:custGeom>
                <a:avLst/>
                <a:gdLst/>
                <a:ahLst/>
                <a:cxnLst>
                  <a:cxn ang="0">
                    <a:pos x="22" y="25"/>
                  </a:cxn>
                  <a:cxn ang="0">
                    <a:pos x="22" y="25"/>
                  </a:cxn>
                  <a:cxn ang="0">
                    <a:pos x="26" y="23"/>
                  </a:cxn>
                  <a:cxn ang="0">
                    <a:pos x="31" y="23"/>
                  </a:cxn>
                  <a:cxn ang="0">
                    <a:pos x="43" y="23"/>
                  </a:cxn>
                  <a:cxn ang="0">
                    <a:pos x="51" y="23"/>
                  </a:cxn>
                  <a:cxn ang="0">
                    <a:pos x="54" y="22"/>
                  </a:cxn>
                  <a:cxn ang="0">
                    <a:pos x="54" y="18"/>
                  </a:cxn>
                  <a:cxn ang="0">
                    <a:pos x="54" y="18"/>
                  </a:cxn>
                  <a:cxn ang="0">
                    <a:pos x="53" y="15"/>
                  </a:cxn>
                  <a:cxn ang="0">
                    <a:pos x="50" y="10"/>
                  </a:cxn>
                  <a:cxn ang="0">
                    <a:pos x="43" y="8"/>
                  </a:cxn>
                  <a:cxn ang="0">
                    <a:pos x="37" y="5"/>
                  </a:cxn>
                  <a:cxn ang="0">
                    <a:pos x="23" y="0"/>
                  </a:cxn>
                  <a:cxn ang="0">
                    <a:pos x="16" y="0"/>
                  </a:cxn>
                  <a:cxn ang="0">
                    <a:pos x="12" y="0"/>
                  </a:cxn>
                  <a:cxn ang="0">
                    <a:pos x="12" y="0"/>
                  </a:cxn>
                  <a:cxn ang="0">
                    <a:pos x="9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0" y="30"/>
                  </a:cxn>
                  <a:cxn ang="0">
                    <a:pos x="0" y="30"/>
                  </a:cxn>
                  <a:cxn ang="0">
                    <a:pos x="2" y="32"/>
                  </a:cxn>
                  <a:cxn ang="0">
                    <a:pos x="2" y="32"/>
                  </a:cxn>
                  <a:cxn ang="0">
                    <a:pos x="4" y="32"/>
                  </a:cxn>
                  <a:cxn ang="0">
                    <a:pos x="9" y="30"/>
                  </a:cxn>
                  <a:cxn ang="0">
                    <a:pos x="13" y="27"/>
                  </a:cxn>
                  <a:cxn ang="0">
                    <a:pos x="22" y="25"/>
                  </a:cxn>
                  <a:cxn ang="0">
                    <a:pos x="22" y="25"/>
                  </a:cxn>
                </a:cxnLst>
                <a:rect l="0" t="0" r="r" b="b"/>
                <a:pathLst>
                  <a:path w="54" h="32">
                    <a:moveTo>
                      <a:pt x="22" y="25"/>
                    </a:moveTo>
                    <a:lnTo>
                      <a:pt x="22" y="25"/>
                    </a:lnTo>
                    <a:lnTo>
                      <a:pt x="26" y="23"/>
                    </a:lnTo>
                    <a:lnTo>
                      <a:pt x="31" y="23"/>
                    </a:lnTo>
                    <a:lnTo>
                      <a:pt x="43" y="23"/>
                    </a:lnTo>
                    <a:lnTo>
                      <a:pt x="51" y="23"/>
                    </a:lnTo>
                    <a:lnTo>
                      <a:pt x="54" y="22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3" y="15"/>
                    </a:lnTo>
                    <a:lnTo>
                      <a:pt x="50" y="10"/>
                    </a:lnTo>
                    <a:lnTo>
                      <a:pt x="43" y="8"/>
                    </a:lnTo>
                    <a:lnTo>
                      <a:pt x="37" y="5"/>
                    </a:lnTo>
                    <a:lnTo>
                      <a:pt x="23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9" y="30"/>
                    </a:lnTo>
                    <a:lnTo>
                      <a:pt x="13" y="27"/>
                    </a:lnTo>
                    <a:lnTo>
                      <a:pt x="22" y="25"/>
                    </a:lnTo>
                    <a:lnTo>
                      <a:pt x="22" y="25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39" name="Freeform 291">
                <a:extLst>
                  <a:ext uri="{FF2B5EF4-FFF2-40B4-BE49-F238E27FC236}">
                    <a16:creationId xmlns:a16="http://schemas.microsoft.com/office/drawing/2014/main" id="{8A9854E1-E078-3D6E-594C-9C3AB79F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462" y="4021182"/>
                <a:ext cx="99146" cy="102106"/>
              </a:xfrm>
              <a:custGeom>
                <a:avLst/>
                <a:gdLst/>
                <a:ahLst/>
                <a:cxnLst>
                  <a:cxn ang="0">
                    <a:pos x="35" y="67"/>
                  </a:cxn>
                  <a:cxn ang="0">
                    <a:pos x="44" y="68"/>
                  </a:cxn>
                  <a:cxn ang="0">
                    <a:pos x="51" y="69"/>
                  </a:cxn>
                  <a:cxn ang="0">
                    <a:pos x="55" y="69"/>
                  </a:cxn>
                  <a:cxn ang="0">
                    <a:pos x="60" y="69"/>
                  </a:cxn>
                  <a:cxn ang="0">
                    <a:pos x="57" y="67"/>
                  </a:cxn>
                  <a:cxn ang="0">
                    <a:pos x="58" y="57"/>
                  </a:cxn>
                  <a:cxn ang="0">
                    <a:pos x="61" y="45"/>
                  </a:cxn>
                  <a:cxn ang="0">
                    <a:pos x="61" y="31"/>
                  </a:cxn>
                  <a:cxn ang="0">
                    <a:pos x="62" y="21"/>
                  </a:cxn>
                  <a:cxn ang="0">
                    <a:pos x="64" y="18"/>
                  </a:cxn>
                  <a:cxn ang="0">
                    <a:pos x="65" y="13"/>
                  </a:cxn>
                  <a:cxn ang="0">
                    <a:pos x="67" y="1"/>
                  </a:cxn>
                  <a:cxn ang="0">
                    <a:pos x="67" y="0"/>
                  </a:cxn>
                  <a:cxn ang="0">
                    <a:pos x="55" y="4"/>
                  </a:cxn>
                  <a:cxn ang="0">
                    <a:pos x="48" y="8"/>
                  </a:cxn>
                  <a:cxn ang="0">
                    <a:pos x="35" y="8"/>
                  </a:cxn>
                  <a:cxn ang="0">
                    <a:pos x="33" y="11"/>
                  </a:cxn>
                  <a:cxn ang="0">
                    <a:pos x="31" y="14"/>
                  </a:cxn>
                  <a:cxn ang="0">
                    <a:pos x="21" y="18"/>
                  </a:cxn>
                  <a:cxn ang="0">
                    <a:pos x="15" y="18"/>
                  </a:cxn>
                  <a:cxn ang="0">
                    <a:pos x="11" y="20"/>
                  </a:cxn>
                  <a:cxn ang="0">
                    <a:pos x="10" y="28"/>
                  </a:cxn>
                  <a:cxn ang="0">
                    <a:pos x="5" y="32"/>
                  </a:cxn>
                  <a:cxn ang="0">
                    <a:pos x="0" y="34"/>
                  </a:cxn>
                  <a:cxn ang="0">
                    <a:pos x="1" y="41"/>
                  </a:cxn>
                  <a:cxn ang="0">
                    <a:pos x="7" y="44"/>
                  </a:cxn>
                  <a:cxn ang="0">
                    <a:pos x="17" y="55"/>
                  </a:cxn>
                  <a:cxn ang="0">
                    <a:pos x="21" y="59"/>
                  </a:cxn>
                  <a:cxn ang="0">
                    <a:pos x="27" y="65"/>
                  </a:cxn>
                  <a:cxn ang="0">
                    <a:pos x="31" y="65"/>
                  </a:cxn>
                  <a:cxn ang="0">
                    <a:pos x="35" y="67"/>
                  </a:cxn>
                </a:cxnLst>
                <a:rect l="0" t="0" r="r" b="b"/>
                <a:pathLst>
                  <a:path w="67" h="69">
                    <a:moveTo>
                      <a:pt x="35" y="67"/>
                    </a:moveTo>
                    <a:lnTo>
                      <a:pt x="35" y="67"/>
                    </a:lnTo>
                    <a:lnTo>
                      <a:pt x="40" y="67"/>
                    </a:lnTo>
                    <a:lnTo>
                      <a:pt x="44" y="68"/>
                    </a:lnTo>
                    <a:lnTo>
                      <a:pt x="48" y="68"/>
                    </a:lnTo>
                    <a:lnTo>
                      <a:pt x="51" y="69"/>
                    </a:lnTo>
                    <a:lnTo>
                      <a:pt x="51" y="69"/>
                    </a:lnTo>
                    <a:lnTo>
                      <a:pt x="55" y="69"/>
                    </a:lnTo>
                    <a:lnTo>
                      <a:pt x="60" y="69"/>
                    </a:lnTo>
                    <a:lnTo>
                      <a:pt x="60" y="69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7" y="62"/>
                    </a:lnTo>
                    <a:lnTo>
                      <a:pt x="58" y="57"/>
                    </a:lnTo>
                    <a:lnTo>
                      <a:pt x="61" y="45"/>
                    </a:lnTo>
                    <a:lnTo>
                      <a:pt x="61" y="45"/>
                    </a:lnTo>
                    <a:lnTo>
                      <a:pt x="62" y="40"/>
                    </a:lnTo>
                    <a:lnTo>
                      <a:pt x="61" y="31"/>
                    </a:lnTo>
                    <a:lnTo>
                      <a:pt x="61" y="24"/>
                    </a:lnTo>
                    <a:lnTo>
                      <a:pt x="62" y="21"/>
                    </a:lnTo>
                    <a:lnTo>
                      <a:pt x="64" y="18"/>
                    </a:lnTo>
                    <a:lnTo>
                      <a:pt x="64" y="18"/>
                    </a:lnTo>
                    <a:lnTo>
                      <a:pt x="65" y="15"/>
                    </a:lnTo>
                    <a:lnTo>
                      <a:pt x="65" y="13"/>
                    </a:lnTo>
                    <a:lnTo>
                      <a:pt x="67" y="1"/>
                    </a:lnTo>
                    <a:lnTo>
                      <a:pt x="67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1" y="1"/>
                    </a:lnTo>
                    <a:lnTo>
                      <a:pt x="55" y="4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0" y="7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1" y="14"/>
                    </a:lnTo>
                    <a:lnTo>
                      <a:pt x="27" y="17"/>
                    </a:lnTo>
                    <a:lnTo>
                      <a:pt x="21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0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5" y="3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7" y="44"/>
                    </a:lnTo>
                    <a:lnTo>
                      <a:pt x="11" y="49"/>
                    </a:lnTo>
                    <a:lnTo>
                      <a:pt x="17" y="55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5" y="62"/>
                    </a:lnTo>
                    <a:lnTo>
                      <a:pt x="27" y="65"/>
                    </a:lnTo>
                    <a:lnTo>
                      <a:pt x="27" y="65"/>
                    </a:lnTo>
                    <a:lnTo>
                      <a:pt x="31" y="65"/>
                    </a:lnTo>
                    <a:lnTo>
                      <a:pt x="35" y="67"/>
                    </a:lnTo>
                    <a:lnTo>
                      <a:pt x="35" y="67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0" name="Freeform 292">
                <a:extLst>
                  <a:ext uri="{FF2B5EF4-FFF2-40B4-BE49-F238E27FC236}">
                    <a16:creationId xmlns:a16="http://schemas.microsoft.com/office/drawing/2014/main" id="{9D3F89EC-9A51-89A5-3562-AEF1EFEF6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575" y="4260906"/>
                <a:ext cx="938183" cy="963340"/>
              </a:xfrm>
              <a:custGeom>
                <a:avLst/>
                <a:gdLst/>
                <a:ahLst/>
                <a:cxnLst>
                  <a:cxn ang="0">
                    <a:pos x="358" y="604"/>
                  </a:cxn>
                  <a:cxn ang="0">
                    <a:pos x="373" y="587"/>
                  </a:cxn>
                  <a:cxn ang="0">
                    <a:pos x="389" y="576"/>
                  </a:cxn>
                  <a:cxn ang="0">
                    <a:pos x="409" y="536"/>
                  </a:cxn>
                  <a:cxn ang="0">
                    <a:pos x="423" y="496"/>
                  </a:cxn>
                  <a:cxn ang="0">
                    <a:pos x="464" y="471"/>
                  </a:cxn>
                  <a:cxn ang="0">
                    <a:pos x="517" y="461"/>
                  </a:cxn>
                  <a:cxn ang="0">
                    <a:pos x="534" y="439"/>
                  </a:cxn>
                  <a:cxn ang="0">
                    <a:pos x="548" y="407"/>
                  </a:cxn>
                  <a:cxn ang="0">
                    <a:pos x="564" y="373"/>
                  </a:cxn>
                  <a:cxn ang="0">
                    <a:pos x="565" y="307"/>
                  </a:cxn>
                  <a:cxn ang="0">
                    <a:pos x="571" y="287"/>
                  </a:cxn>
                  <a:cxn ang="0">
                    <a:pos x="601" y="256"/>
                  </a:cxn>
                  <a:cxn ang="0">
                    <a:pos x="631" y="185"/>
                  </a:cxn>
                  <a:cxn ang="0">
                    <a:pos x="575" y="145"/>
                  </a:cxn>
                  <a:cxn ang="0">
                    <a:pos x="520" y="131"/>
                  </a:cxn>
                  <a:cxn ang="0">
                    <a:pos x="474" y="134"/>
                  </a:cxn>
                  <a:cxn ang="0">
                    <a:pos x="441" y="95"/>
                  </a:cxn>
                  <a:cxn ang="0">
                    <a:pos x="410" y="107"/>
                  </a:cxn>
                  <a:cxn ang="0">
                    <a:pos x="399" y="111"/>
                  </a:cxn>
                  <a:cxn ang="0">
                    <a:pos x="380" y="84"/>
                  </a:cxn>
                  <a:cxn ang="0">
                    <a:pos x="367" y="88"/>
                  </a:cxn>
                  <a:cxn ang="0">
                    <a:pos x="387" y="54"/>
                  </a:cxn>
                  <a:cxn ang="0">
                    <a:pos x="355" y="28"/>
                  </a:cxn>
                  <a:cxn ang="0">
                    <a:pos x="316" y="47"/>
                  </a:cxn>
                  <a:cxn ang="0">
                    <a:pos x="289" y="53"/>
                  </a:cxn>
                  <a:cxn ang="0">
                    <a:pos x="262" y="57"/>
                  </a:cxn>
                  <a:cxn ang="0">
                    <a:pos x="234" y="54"/>
                  </a:cxn>
                  <a:cxn ang="0">
                    <a:pos x="229" y="13"/>
                  </a:cxn>
                  <a:cxn ang="0">
                    <a:pos x="214" y="6"/>
                  </a:cxn>
                  <a:cxn ang="0">
                    <a:pos x="181" y="23"/>
                  </a:cxn>
                  <a:cxn ang="0">
                    <a:pos x="161" y="17"/>
                  </a:cxn>
                  <a:cxn ang="0">
                    <a:pos x="157" y="34"/>
                  </a:cxn>
                  <a:cxn ang="0">
                    <a:pos x="170" y="48"/>
                  </a:cxn>
                  <a:cxn ang="0">
                    <a:pos x="147" y="64"/>
                  </a:cxn>
                  <a:cxn ang="0">
                    <a:pos x="124" y="71"/>
                  </a:cxn>
                  <a:cxn ang="0">
                    <a:pos x="76" y="55"/>
                  </a:cxn>
                  <a:cxn ang="0">
                    <a:pos x="76" y="70"/>
                  </a:cxn>
                  <a:cxn ang="0">
                    <a:pos x="72" y="101"/>
                  </a:cxn>
                  <a:cxn ang="0">
                    <a:pos x="63" y="151"/>
                  </a:cxn>
                  <a:cxn ang="0">
                    <a:pos x="25" y="162"/>
                  </a:cxn>
                  <a:cxn ang="0">
                    <a:pos x="9" y="189"/>
                  </a:cxn>
                  <a:cxn ang="0">
                    <a:pos x="6" y="216"/>
                  </a:cxn>
                  <a:cxn ang="0">
                    <a:pos x="22" y="236"/>
                  </a:cxn>
                  <a:cxn ang="0">
                    <a:pos x="47" y="240"/>
                  </a:cxn>
                  <a:cxn ang="0">
                    <a:pos x="67" y="262"/>
                  </a:cxn>
                  <a:cxn ang="0">
                    <a:pos x="106" y="253"/>
                  </a:cxn>
                  <a:cxn ang="0">
                    <a:pos x="138" y="259"/>
                  </a:cxn>
                  <a:cxn ang="0">
                    <a:pos x="170" y="289"/>
                  </a:cxn>
                  <a:cxn ang="0">
                    <a:pos x="195" y="301"/>
                  </a:cxn>
                  <a:cxn ang="0">
                    <a:pos x="218" y="317"/>
                  </a:cxn>
                  <a:cxn ang="0">
                    <a:pos x="222" y="343"/>
                  </a:cxn>
                  <a:cxn ang="0">
                    <a:pos x="255" y="363"/>
                  </a:cxn>
                  <a:cxn ang="0">
                    <a:pos x="259" y="401"/>
                  </a:cxn>
                  <a:cxn ang="0">
                    <a:pos x="261" y="430"/>
                  </a:cxn>
                  <a:cxn ang="0">
                    <a:pos x="282" y="448"/>
                  </a:cxn>
                  <a:cxn ang="0">
                    <a:pos x="301" y="479"/>
                  </a:cxn>
                  <a:cxn ang="0">
                    <a:pos x="319" y="505"/>
                  </a:cxn>
                  <a:cxn ang="0">
                    <a:pos x="306" y="542"/>
                  </a:cxn>
                  <a:cxn ang="0">
                    <a:pos x="272" y="586"/>
                  </a:cxn>
                  <a:cxn ang="0">
                    <a:pos x="294" y="600"/>
                  </a:cxn>
                  <a:cxn ang="0">
                    <a:pos x="328" y="627"/>
                  </a:cxn>
                </a:cxnLst>
                <a:rect l="0" t="0" r="r" b="b"/>
                <a:pathLst>
                  <a:path w="634" h="651">
                    <a:moveTo>
                      <a:pt x="338" y="644"/>
                    </a:moveTo>
                    <a:lnTo>
                      <a:pt x="338" y="644"/>
                    </a:lnTo>
                    <a:lnTo>
                      <a:pt x="343" y="639"/>
                    </a:lnTo>
                    <a:lnTo>
                      <a:pt x="346" y="634"/>
                    </a:lnTo>
                    <a:lnTo>
                      <a:pt x="348" y="630"/>
                    </a:lnTo>
                    <a:lnTo>
                      <a:pt x="349" y="624"/>
                    </a:lnTo>
                    <a:lnTo>
                      <a:pt x="349" y="624"/>
                    </a:lnTo>
                    <a:lnTo>
                      <a:pt x="352" y="619"/>
                    </a:lnTo>
                    <a:lnTo>
                      <a:pt x="353" y="614"/>
                    </a:lnTo>
                    <a:lnTo>
                      <a:pt x="355" y="610"/>
                    </a:lnTo>
                    <a:lnTo>
                      <a:pt x="358" y="604"/>
                    </a:lnTo>
                    <a:lnTo>
                      <a:pt x="358" y="604"/>
                    </a:lnTo>
                    <a:lnTo>
                      <a:pt x="360" y="602"/>
                    </a:lnTo>
                    <a:lnTo>
                      <a:pt x="362" y="600"/>
                    </a:lnTo>
                    <a:lnTo>
                      <a:pt x="362" y="595"/>
                    </a:lnTo>
                    <a:lnTo>
                      <a:pt x="362" y="592"/>
                    </a:lnTo>
                    <a:lnTo>
                      <a:pt x="363" y="589"/>
                    </a:lnTo>
                    <a:lnTo>
                      <a:pt x="366" y="587"/>
                    </a:lnTo>
                    <a:lnTo>
                      <a:pt x="366" y="587"/>
                    </a:lnTo>
                    <a:lnTo>
                      <a:pt x="370" y="586"/>
                    </a:lnTo>
                    <a:lnTo>
                      <a:pt x="372" y="586"/>
                    </a:lnTo>
                    <a:lnTo>
                      <a:pt x="373" y="587"/>
                    </a:lnTo>
                    <a:lnTo>
                      <a:pt x="373" y="589"/>
                    </a:lnTo>
                    <a:lnTo>
                      <a:pt x="372" y="595"/>
                    </a:lnTo>
                    <a:lnTo>
                      <a:pt x="367" y="602"/>
                    </a:lnTo>
                    <a:lnTo>
                      <a:pt x="367" y="602"/>
                    </a:lnTo>
                    <a:lnTo>
                      <a:pt x="360" y="612"/>
                    </a:lnTo>
                    <a:lnTo>
                      <a:pt x="362" y="612"/>
                    </a:lnTo>
                    <a:lnTo>
                      <a:pt x="367" y="607"/>
                    </a:lnTo>
                    <a:lnTo>
                      <a:pt x="367" y="607"/>
                    </a:lnTo>
                    <a:lnTo>
                      <a:pt x="375" y="602"/>
                    </a:lnTo>
                    <a:lnTo>
                      <a:pt x="380" y="593"/>
                    </a:lnTo>
                    <a:lnTo>
                      <a:pt x="389" y="576"/>
                    </a:lnTo>
                    <a:lnTo>
                      <a:pt x="389" y="576"/>
                    </a:lnTo>
                    <a:lnTo>
                      <a:pt x="393" y="569"/>
                    </a:lnTo>
                    <a:lnTo>
                      <a:pt x="397" y="563"/>
                    </a:lnTo>
                    <a:lnTo>
                      <a:pt x="400" y="560"/>
                    </a:lnTo>
                    <a:lnTo>
                      <a:pt x="404" y="559"/>
                    </a:lnTo>
                    <a:lnTo>
                      <a:pt x="404" y="559"/>
                    </a:lnTo>
                    <a:lnTo>
                      <a:pt x="406" y="559"/>
                    </a:lnTo>
                    <a:lnTo>
                      <a:pt x="407" y="556"/>
                    </a:lnTo>
                    <a:lnTo>
                      <a:pt x="409" y="550"/>
                    </a:lnTo>
                    <a:lnTo>
                      <a:pt x="409" y="536"/>
                    </a:lnTo>
                    <a:lnTo>
                      <a:pt x="409" y="536"/>
                    </a:lnTo>
                    <a:lnTo>
                      <a:pt x="407" y="523"/>
                    </a:lnTo>
                    <a:lnTo>
                      <a:pt x="407" y="518"/>
                    </a:lnTo>
                    <a:lnTo>
                      <a:pt x="410" y="512"/>
                    </a:lnTo>
                    <a:lnTo>
                      <a:pt x="410" y="512"/>
                    </a:lnTo>
                    <a:lnTo>
                      <a:pt x="412" y="508"/>
                    </a:lnTo>
                    <a:lnTo>
                      <a:pt x="412" y="503"/>
                    </a:lnTo>
                    <a:lnTo>
                      <a:pt x="412" y="502"/>
                    </a:lnTo>
                    <a:lnTo>
                      <a:pt x="414" y="501"/>
                    </a:lnTo>
                    <a:lnTo>
                      <a:pt x="414" y="501"/>
                    </a:lnTo>
                    <a:lnTo>
                      <a:pt x="419" y="499"/>
                    </a:lnTo>
                    <a:lnTo>
                      <a:pt x="423" y="496"/>
                    </a:lnTo>
                    <a:lnTo>
                      <a:pt x="434" y="485"/>
                    </a:lnTo>
                    <a:lnTo>
                      <a:pt x="434" y="485"/>
                    </a:lnTo>
                    <a:lnTo>
                      <a:pt x="440" y="481"/>
                    </a:lnTo>
                    <a:lnTo>
                      <a:pt x="446" y="478"/>
                    </a:lnTo>
                    <a:lnTo>
                      <a:pt x="450" y="476"/>
                    </a:lnTo>
                    <a:lnTo>
                      <a:pt x="456" y="476"/>
                    </a:lnTo>
                    <a:lnTo>
                      <a:pt x="456" y="476"/>
                    </a:lnTo>
                    <a:lnTo>
                      <a:pt x="460" y="475"/>
                    </a:lnTo>
                    <a:lnTo>
                      <a:pt x="461" y="474"/>
                    </a:lnTo>
                    <a:lnTo>
                      <a:pt x="463" y="472"/>
                    </a:lnTo>
                    <a:lnTo>
                      <a:pt x="464" y="471"/>
                    </a:lnTo>
                    <a:lnTo>
                      <a:pt x="464" y="471"/>
                    </a:lnTo>
                    <a:lnTo>
                      <a:pt x="468" y="469"/>
                    </a:lnTo>
                    <a:lnTo>
                      <a:pt x="471" y="466"/>
                    </a:lnTo>
                    <a:lnTo>
                      <a:pt x="477" y="461"/>
                    </a:lnTo>
                    <a:lnTo>
                      <a:pt x="477" y="461"/>
                    </a:lnTo>
                    <a:lnTo>
                      <a:pt x="481" y="461"/>
                    </a:lnTo>
                    <a:lnTo>
                      <a:pt x="488" y="461"/>
                    </a:lnTo>
                    <a:lnTo>
                      <a:pt x="504" y="462"/>
                    </a:lnTo>
                    <a:lnTo>
                      <a:pt x="504" y="462"/>
                    </a:lnTo>
                    <a:lnTo>
                      <a:pt x="514" y="461"/>
                    </a:lnTo>
                    <a:lnTo>
                      <a:pt x="517" y="461"/>
                    </a:lnTo>
                    <a:lnTo>
                      <a:pt x="518" y="457"/>
                    </a:lnTo>
                    <a:lnTo>
                      <a:pt x="518" y="457"/>
                    </a:lnTo>
                    <a:lnTo>
                      <a:pt x="518" y="454"/>
                    </a:lnTo>
                    <a:lnTo>
                      <a:pt x="521" y="451"/>
                    </a:lnTo>
                    <a:lnTo>
                      <a:pt x="524" y="448"/>
                    </a:lnTo>
                    <a:lnTo>
                      <a:pt x="527" y="448"/>
                    </a:lnTo>
                    <a:lnTo>
                      <a:pt x="527" y="448"/>
                    </a:lnTo>
                    <a:lnTo>
                      <a:pt x="530" y="447"/>
                    </a:lnTo>
                    <a:lnTo>
                      <a:pt x="533" y="447"/>
                    </a:lnTo>
                    <a:lnTo>
                      <a:pt x="534" y="444"/>
                    </a:lnTo>
                    <a:lnTo>
                      <a:pt x="534" y="439"/>
                    </a:lnTo>
                    <a:lnTo>
                      <a:pt x="534" y="439"/>
                    </a:lnTo>
                    <a:lnTo>
                      <a:pt x="534" y="434"/>
                    </a:lnTo>
                    <a:lnTo>
                      <a:pt x="535" y="431"/>
                    </a:lnTo>
                    <a:lnTo>
                      <a:pt x="538" y="427"/>
                    </a:lnTo>
                    <a:lnTo>
                      <a:pt x="541" y="424"/>
                    </a:lnTo>
                    <a:lnTo>
                      <a:pt x="541" y="424"/>
                    </a:lnTo>
                    <a:lnTo>
                      <a:pt x="542" y="421"/>
                    </a:lnTo>
                    <a:lnTo>
                      <a:pt x="545" y="418"/>
                    </a:lnTo>
                    <a:lnTo>
                      <a:pt x="547" y="410"/>
                    </a:lnTo>
                    <a:lnTo>
                      <a:pt x="547" y="410"/>
                    </a:lnTo>
                    <a:lnTo>
                      <a:pt x="548" y="407"/>
                    </a:lnTo>
                    <a:lnTo>
                      <a:pt x="551" y="405"/>
                    </a:lnTo>
                    <a:lnTo>
                      <a:pt x="552" y="404"/>
                    </a:lnTo>
                    <a:lnTo>
                      <a:pt x="552" y="401"/>
                    </a:lnTo>
                    <a:lnTo>
                      <a:pt x="552" y="401"/>
                    </a:lnTo>
                    <a:lnTo>
                      <a:pt x="554" y="391"/>
                    </a:lnTo>
                    <a:lnTo>
                      <a:pt x="555" y="381"/>
                    </a:lnTo>
                    <a:lnTo>
                      <a:pt x="555" y="381"/>
                    </a:lnTo>
                    <a:lnTo>
                      <a:pt x="557" y="378"/>
                    </a:lnTo>
                    <a:lnTo>
                      <a:pt x="558" y="377"/>
                    </a:lnTo>
                    <a:lnTo>
                      <a:pt x="561" y="375"/>
                    </a:lnTo>
                    <a:lnTo>
                      <a:pt x="564" y="373"/>
                    </a:lnTo>
                    <a:lnTo>
                      <a:pt x="564" y="373"/>
                    </a:lnTo>
                    <a:lnTo>
                      <a:pt x="564" y="370"/>
                    </a:lnTo>
                    <a:lnTo>
                      <a:pt x="564" y="365"/>
                    </a:lnTo>
                    <a:lnTo>
                      <a:pt x="564" y="360"/>
                    </a:lnTo>
                    <a:lnTo>
                      <a:pt x="565" y="353"/>
                    </a:lnTo>
                    <a:lnTo>
                      <a:pt x="565" y="353"/>
                    </a:lnTo>
                    <a:lnTo>
                      <a:pt x="567" y="344"/>
                    </a:lnTo>
                    <a:lnTo>
                      <a:pt x="567" y="337"/>
                    </a:lnTo>
                    <a:lnTo>
                      <a:pt x="565" y="321"/>
                    </a:lnTo>
                    <a:lnTo>
                      <a:pt x="565" y="321"/>
                    </a:lnTo>
                    <a:lnTo>
                      <a:pt x="565" y="307"/>
                    </a:lnTo>
                    <a:lnTo>
                      <a:pt x="567" y="301"/>
                    </a:lnTo>
                    <a:lnTo>
                      <a:pt x="569" y="299"/>
                    </a:lnTo>
                    <a:lnTo>
                      <a:pt x="569" y="299"/>
                    </a:lnTo>
                    <a:lnTo>
                      <a:pt x="571" y="296"/>
                    </a:lnTo>
                    <a:lnTo>
                      <a:pt x="571" y="294"/>
                    </a:lnTo>
                    <a:lnTo>
                      <a:pt x="568" y="292"/>
                    </a:lnTo>
                    <a:lnTo>
                      <a:pt x="568" y="292"/>
                    </a:lnTo>
                    <a:lnTo>
                      <a:pt x="567" y="290"/>
                    </a:lnTo>
                    <a:lnTo>
                      <a:pt x="567" y="289"/>
                    </a:lnTo>
                    <a:lnTo>
                      <a:pt x="569" y="287"/>
                    </a:lnTo>
                    <a:lnTo>
                      <a:pt x="571" y="287"/>
                    </a:lnTo>
                    <a:lnTo>
                      <a:pt x="571" y="287"/>
                    </a:lnTo>
                    <a:lnTo>
                      <a:pt x="575" y="290"/>
                    </a:lnTo>
                    <a:lnTo>
                      <a:pt x="578" y="292"/>
                    </a:lnTo>
                    <a:lnTo>
                      <a:pt x="581" y="290"/>
                    </a:lnTo>
                    <a:lnTo>
                      <a:pt x="581" y="290"/>
                    </a:lnTo>
                    <a:lnTo>
                      <a:pt x="584" y="287"/>
                    </a:lnTo>
                    <a:lnTo>
                      <a:pt x="588" y="280"/>
                    </a:lnTo>
                    <a:lnTo>
                      <a:pt x="594" y="266"/>
                    </a:lnTo>
                    <a:lnTo>
                      <a:pt x="594" y="266"/>
                    </a:lnTo>
                    <a:lnTo>
                      <a:pt x="597" y="260"/>
                    </a:lnTo>
                    <a:lnTo>
                      <a:pt x="601" y="256"/>
                    </a:lnTo>
                    <a:lnTo>
                      <a:pt x="609" y="253"/>
                    </a:lnTo>
                    <a:lnTo>
                      <a:pt x="609" y="253"/>
                    </a:lnTo>
                    <a:lnTo>
                      <a:pt x="614" y="250"/>
                    </a:lnTo>
                    <a:lnTo>
                      <a:pt x="619" y="243"/>
                    </a:lnTo>
                    <a:lnTo>
                      <a:pt x="625" y="235"/>
                    </a:lnTo>
                    <a:lnTo>
                      <a:pt x="631" y="222"/>
                    </a:lnTo>
                    <a:lnTo>
                      <a:pt x="631" y="222"/>
                    </a:lnTo>
                    <a:lnTo>
                      <a:pt x="634" y="216"/>
                    </a:lnTo>
                    <a:lnTo>
                      <a:pt x="634" y="209"/>
                    </a:lnTo>
                    <a:lnTo>
                      <a:pt x="634" y="196"/>
                    </a:lnTo>
                    <a:lnTo>
                      <a:pt x="631" y="185"/>
                    </a:lnTo>
                    <a:lnTo>
                      <a:pt x="628" y="175"/>
                    </a:lnTo>
                    <a:lnTo>
                      <a:pt x="628" y="175"/>
                    </a:lnTo>
                    <a:lnTo>
                      <a:pt x="625" y="169"/>
                    </a:lnTo>
                    <a:lnTo>
                      <a:pt x="622" y="166"/>
                    </a:lnTo>
                    <a:lnTo>
                      <a:pt x="619" y="166"/>
                    </a:lnTo>
                    <a:lnTo>
                      <a:pt x="614" y="166"/>
                    </a:lnTo>
                    <a:lnTo>
                      <a:pt x="614" y="166"/>
                    </a:lnTo>
                    <a:lnTo>
                      <a:pt x="608" y="166"/>
                    </a:lnTo>
                    <a:lnTo>
                      <a:pt x="599" y="163"/>
                    </a:lnTo>
                    <a:lnTo>
                      <a:pt x="588" y="156"/>
                    </a:lnTo>
                    <a:lnTo>
                      <a:pt x="575" y="145"/>
                    </a:lnTo>
                    <a:lnTo>
                      <a:pt x="575" y="145"/>
                    </a:lnTo>
                    <a:lnTo>
                      <a:pt x="569" y="139"/>
                    </a:lnTo>
                    <a:lnTo>
                      <a:pt x="562" y="135"/>
                    </a:lnTo>
                    <a:lnTo>
                      <a:pt x="557" y="132"/>
                    </a:lnTo>
                    <a:lnTo>
                      <a:pt x="550" y="129"/>
                    </a:lnTo>
                    <a:lnTo>
                      <a:pt x="544" y="129"/>
                    </a:lnTo>
                    <a:lnTo>
                      <a:pt x="538" y="129"/>
                    </a:lnTo>
                    <a:lnTo>
                      <a:pt x="528" y="131"/>
                    </a:lnTo>
                    <a:lnTo>
                      <a:pt x="528" y="131"/>
                    </a:lnTo>
                    <a:lnTo>
                      <a:pt x="524" y="132"/>
                    </a:lnTo>
                    <a:lnTo>
                      <a:pt x="520" y="131"/>
                    </a:lnTo>
                    <a:lnTo>
                      <a:pt x="511" y="129"/>
                    </a:lnTo>
                    <a:lnTo>
                      <a:pt x="504" y="126"/>
                    </a:lnTo>
                    <a:lnTo>
                      <a:pt x="497" y="124"/>
                    </a:lnTo>
                    <a:lnTo>
                      <a:pt x="497" y="124"/>
                    </a:lnTo>
                    <a:lnTo>
                      <a:pt x="494" y="124"/>
                    </a:lnTo>
                    <a:lnTo>
                      <a:pt x="491" y="124"/>
                    </a:lnTo>
                    <a:lnTo>
                      <a:pt x="486" y="128"/>
                    </a:lnTo>
                    <a:lnTo>
                      <a:pt x="481" y="131"/>
                    </a:lnTo>
                    <a:lnTo>
                      <a:pt x="476" y="134"/>
                    </a:lnTo>
                    <a:lnTo>
                      <a:pt x="476" y="134"/>
                    </a:lnTo>
                    <a:lnTo>
                      <a:pt x="474" y="134"/>
                    </a:lnTo>
                    <a:lnTo>
                      <a:pt x="474" y="134"/>
                    </a:lnTo>
                    <a:lnTo>
                      <a:pt x="476" y="129"/>
                    </a:lnTo>
                    <a:lnTo>
                      <a:pt x="478" y="124"/>
                    </a:lnTo>
                    <a:lnTo>
                      <a:pt x="480" y="118"/>
                    </a:lnTo>
                    <a:lnTo>
                      <a:pt x="480" y="118"/>
                    </a:lnTo>
                    <a:lnTo>
                      <a:pt x="478" y="117"/>
                    </a:lnTo>
                    <a:lnTo>
                      <a:pt x="476" y="114"/>
                    </a:lnTo>
                    <a:lnTo>
                      <a:pt x="467" y="107"/>
                    </a:lnTo>
                    <a:lnTo>
                      <a:pt x="454" y="101"/>
                    </a:lnTo>
                    <a:lnTo>
                      <a:pt x="441" y="95"/>
                    </a:lnTo>
                    <a:lnTo>
                      <a:pt x="441" y="95"/>
                    </a:lnTo>
                    <a:lnTo>
                      <a:pt x="432" y="92"/>
                    </a:lnTo>
                    <a:lnTo>
                      <a:pt x="427" y="92"/>
                    </a:lnTo>
                    <a:lnTo>
                      <a:pt x="424" y="94"/>
                    </a:lnTo>
                    <a:lnTo>
                      <a:pt x="422" y="94"/>
                    </a:lnTo>
                    <a:lnTo>
                      <a:pt x="420" y="97"/>
                    </a:lnTo>
                    <a:lnTo>
                      <a:pt x="419" y="102"/>
                    </a:lnTo>
                    <a:lnTo>
                      <a:pt x="419" y="102"/>
                    </a:lnTo>
                    <a:lnTo>
                      <a:pt x="417" y="105"/>
                    </a:lnTo>
                    <a:lnTo>
                      <a:pt x="417" y="107"/>
                    </a:lnTo>
                    <a:lnTo>
                      <a:pt x="414" y="107"/>
                    </a:lnTo>
                    <a:lnTo>
                      <a:pt x="410" y="107"/>
                    </a:lnTo>
                    <a:lnTo>
                      <a:pt x="409" y="108"/>
                    </a:lnTo>
                    <a:lnTo>
                      <a:pt x="407" y="111"/>
                    </a:lnTo>
                    <a:lnTo>
                      <a:pt x="407" y="111"/>
                    </a:lnTo>
                    <a:lnTo>
                      <a:pt x="404" y="114"/>
                    </a:lnTo>
                    <a:lnTo>
                      <a:pt x="403" y="117"/>
                    </a:lnTo>
                    <a:lnTo>
                      <a:pt x="400" y="117"/>
                    </a:lnTo>
                    <a:lnTo>
                      <a:pt x="399" y="117"/>
                    </a:lnTo>
                    <a:lnTo>
                      <a:pt x="396" y="114"/>
                    </a:lnTo>
                    <a:lnTo>
                      <a:pt x="397" y="112"/>
                    </a:lnTo>
                    <a:lnTo>
                      <a:pt x="399" y="111"/>
                    </a:lnTo>
                    <a:lnTo>
                      <a:pt x="399" y="111"/>
                    </a:lnTo>
                    <a:lnTo>
                      <a:pt x="403" y="108"/>
                    </a:lnTo>
                    <a:lnTo>
                      <a:pt x="407" y="104"/>
                    </a:lnTo>
                    <a:lnTo>
                      <a:pt x="410" y="98"/>
                    </a:lnTo>
                    <a:lnTo>
                      <a:pt x="413" y="92"/>
                    </a:lnTo>
                    <a:lnTo>
                      <a:pt x="413" y="92"/>
                    </a:lnTo>
                    <a:lnTo>
                      <a:pt x="412" y="90"/>
                    </a:lnTo>
                    <a:lnTo>
                      <a:pt x="410" y="88"/>
                    </a:lnTo>
                    <a:lnTo>
                      <a:pt x="400" y="84"/>
                    </a:lnTo>
                    <a:lnTo>
                      <a:pt x="389" y="82"/>
                    </a:lnTo>
                    <a:lnTo>
                      <a:pt x="385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7" y="85"/>
                    </a:lnTo>
                    <a:lnTo>
                      <a:pt x="376" y="88"/>
                    </a:lnTo>
                    <a:lnTo>
                      <a:pt x="375" y="94"/>
                    </a:lnTo>
                    <a:lnTo>
                      <a:pt x="373" y="97"/>
                    </a:lnTo>
                    <a:lnTo>
                      <a:pt x="372" y="97"/>
                    </a:lnTo>
                    <a:lnTo>
                      <a:pt x="370" y="97"/>
                    </a:lnTo>
                    <a:lnTo>
                      <a:pt x="370" y="97"/>
                    </a:lnTo>
                    <a:lnTo>
                      <a:pt x="367" y="95"/>
                    </a:lnTo>
                    <a:lnTo>
                      <a:pt x="366" y="92"/>
                    </a:lnTo>
                    <a:lnTo>
                      <a:pt x="367" y="88"/>
                    </a:lnTo>
                    <a:lnTo>
                      <a:pt x="370" y="85"/>
                    </a:lnTo>
                    <a:lnTo>
                      <a:pt x="375" y="84"/>
                    </a:lnTo>
                    <a:lnTo>
                      <a:pt x="375" y="84"/>
                    </a:lnTo>
                    <a:lnTo>
                      <a:pt x="376" y="82"/>
                    </a:lnTo>
                    <a:lnTo>
                      <a:pt x="379" y="81"/>
                    </a:lnTo>
                    <a:lnTo>
                      <a:pt x="383" y="77"/>
                    </a:lnTo>
                    <a:lnTo>
                      <a:pt x="390" y="64"/>
                    </a:lnTo>
                    <a:lnTo>
                      <a:pt x="390" y="64"/>
                    </a:lnTo>
                    <a:lnTo>
                      <a:pt x="390" y="61"/>
                    </a:lnTo>
                    <a:lnTo>
                      <a:pt x="390" y="58"/>
                    </a:lnTo>
                    <a:lnTo>
                      <a:pt x="387" y="54"/>
                    </a:lnTo>
                    <a:lnTo>
                      <a:pt x="382" y="51"/>
                    </a:lnTo>
                    <a:lnTo>
                      <a:pt x="377" y="47"/>
                    </a:lnTo>
                    <a:lnTo>
                      <a:pt x="377" y="47"/>
                    </a:lnTo>
                    <a:lnTo>
                      <a:pt x="375" y="43"/>
                    </a:lnTo>
                    <a:lnTo>
                      <a:pt x="373" y="40"/>
                    </a:lnTo>
                    <a:lnTo>
                      <a:pt x="372" y="30"/>
                    </a:lnTo>
                    <a:lnTo>
                      <a:pt x="369" y="21"/>
                    </a:lnTo>
                    <a:lnTo>
                      <a:pt x="367" y="17"/>
                    </a:lnTo>
                    <a:lnTo>
                      <a:pt x="366" y="16"/>
                    </a:lnTo>
                    <a:lnTo>
                      <a:pt x="366" y="16"/>
                    </a:lnTo>
                    <a:lnTo>
                      <a:pt x="355" y="28"/>
                    </a:lnTo>
                    <a:lnTo>
                      <a:pt x="349" y="35"/>
                    </a:lnTo>
                    <a:lnTo>
                      <a:pt x="346" y="41"/>
                    </a:lnTo>
                    <a:lnTo>
                      <a:pt x="346" y="41"/>
                    </a:lnTo>
                    <a:lnTo>
                      <a:pt x="343" y="45"/>
                    </a:lnTo>
                    <a:lnTo>
                      <a:pt x="340" y="47"/>
                    </a:lnTo>
                    <a:lnTo>
                      <a:pt x="336" y="47"/>
                    </a:lnTo>
                    <a:lnTo>
                      <a:pt x="329" y="48"/>
                    </a:lnTo>
                    <a:lnTo>
                      <a:pt x="329" y="48"/>
                    </a:lnTo>
                    <a:lnTo>
                      <a:pt x="323" y="50"/>
                    </a:lnTo>
                    <a:lnTo>
                      <a:pt x="319" y="48"/>
                    </a:lnTo>
                    <a:lnTo>
                      <a:pt x="316" y="47"/>
                    </a:lnTo>
                    <a:lnTo>
                      <a:pt x="313" y="44"/>
                    </a:lnTo>
                    <a:lnTo>
                      <a:pt x="313" y="44"/>
                    </a:lnTo>
                    <a:lnTo>
                      <a:pt x="311" y="43"/>
                    </a:lnTo>
                    <a:lnTo>
                      <a:pt x="306" y="43"/>
                    </a:lnTo>
                    <a:lnTo>
                      <a:pt x="296" y="43"/>
                    </a:lnTo>
                    <a:lnTo>
                      <a:pt x="296" y="43"/>
                    </a:lnTo>
                    <a:lnTo>
                      <a:pt x="294" y="43"/>
                    </a:lnTo>
                    <a:lnTo>
                      <a:pt x="292" y="44"/>
                    </a:lnTo>
                    <a:lnTo>
                      <a:pt x="292" y="47"/>
                    </a:lnTo>
                    <a:lnTo>
                      <a:pt x="291" y="51"/>
                    </a:lnTo>
                    <a:lnTo>
                      <a:pt x="289" y="53"/>
                    </a:lnTo>
                    <a:lnTo>
                      <a:pt x="289" y="53"/>
                    </a:lnTo>
                    <a:lnTo>
                      <a:pt x="285" y="54"/>
                    </a:lnTo>
                    <a:lnTo>
                      <a:pt x="279" y="53"/>
                    </a:lnTo>
                    <a:lnTo>
                      <a:pt x="274" y="51"/>
                    </a:lnTo>
                    <a:lnTo>
                      <a:pt x="272" y="51"/>
                    </a:lnTo>
                    <a:lnTo>
                      <a:pt x="269" y="53"/>
                    </a:lnTo>
                    <a:lnTo>
                      <a:pt x="269" y="53"/>
                    </a:lnTo>
                    <a:lnTo>
                      <a:pt x="268" y="54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2" y="57"/>
                    </a:lnTo>
                    <a:lnTo>
                      <a:pt x="262" y="57"/>
                    </a:lnTo>
                    <a:lnTo>
                      <a:pt x="259" y="58"/>
                    </a:lnTo>
                    <a:lnTo>
                      <a:pt x="257" y="60"/>
                    </a:lnTo>
                    <a:lnTo>
                      <a:pt x="254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49" y="62"/>
                    </a:lnTo>
                    <a:lnTo>
                      <a:pt x="245" y="62"/>
                    </a:lnTo>
                    <a:lnTo>
                      <a:pt x="239" y="60"/>
                    </a:lnTo>
                    <a:lnTo>
                      <a:pt x="234" y="54"/>
                    </a:lnTo>
                    <a:lnTo>
                      <a:pt x="234" y="54"/>
                    </a:lnTo>
                    <a:lnTo>
                      <a:pt x="231" y="51"/>
                    </a:lnTo>
                    <a:lnTo>
                      <a:pt x="229" y="47"/>
                    </a:lnTo>
                    <a:lnTo>
                      <a:pt x="228" y="38"/>
                    </a:lnTo>
                    <a:lnTo>
                      <a:pt x="228" y="31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2" y="23"/>
                    </a:lnTo>
                    <a:lnTo>
                      <a:pt x="234" y="20"/>
                    </a:lnTo>
                    <a:lnTo>
                      <a:pt x="232" y="16"/>
                    </a:lnTo>
                    <a:lnTo>
                      <a:pt x="229" y="13"/>
                    </a:lnTo>
                    <a:lnTo>
                      <a:pt x="229" y="13"/>
                    </a:lnTo>
                    <a:lnTo>
                      <a:pt x="228" y="11"/>
                    </a:lnTo>
                    <a:lnTo>
                      <a:pt x="227" y="10"/>
                    </a:lnTo>
                    <a:lnTo>
                      <a:pt x="227" y="6"/>
                    </a:lnTo>
                    <a:lnTo>
                      <a:pt x="225" y="1"/>
                    </a:lnTo>
                    <a:lnTo>
                      <a:pt x="224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7" y="3"/>
                    </a:lnTo>
                    <a:lnTo>
                      <a:pt x="214" y="6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02" y="13"/>
                    </a:lnTo>
                    <a:lnTo>
                      <a:pt x="197" y="16"/>
                    </a:lnTo>
                    <a:lnTo>
                      <a:pt x="193" y="16"/>
                    </a:lnTo>
                    <a:lnTo>
                      <a:pt x="193" y="16"/>
                    </a:lnTo>
                    <a:lnTo>
                      <a:pt x="188" y="16"/>
                    </a:lnTo>
                    <a:lnTo>
                      <a:pt x="185" y="17"/>
                    </a:lnTo>
                    <a:lnTo>
                      <a:pt x="183" y="18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1" y="25"/>
                    </a:lnTo>
                    <a:lnTo>
                      <a:pt x="178" y="25"/>
                    </a:lnTo>
                    <a:lnTo>
                      <a:pt x="177" y="24"/>
                    </a:lnTo>
                    <a:lnTo>
                      <a:pt x="175" y="21"/>
                    </a:lnTo>
                    <a:lnTo>
                      <a:pt x="175" y="21"/>
                    </a:lnTo>
                    <a:lnTo>
                      <a:pt x="174" y="21"/>
                    </a:lnTo>
                    <a:lnTo>
                      <a:pt x="173" y="20"/>
                    </a:lnTo>
                    <a:lnTo>
                      <a:pt x="168" y="18"/>
                    </a:lnTo>
                    <a:lnTo>
                      <a:pt x="164" y="18"/>
                    </a:lnTo>
                    <a:lnTo>
                      <a:pt x="161" y="17"/>
                    </a:lnTo>
                    <a:lnTo>
                      <a:pt x="161" y="17"/>
                    </a:lnTo>
                    <a:lnTo>
                      <a:pt x="157" y="16"/>
                    </a:lnTo>
                    <a:lnTo>
                      <a:pt x="153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0" y="18"/>
                    </a:lnTo>
                    <a:lnTo>
                      <a:pt x="150" y="18"/>
                    </a:lnTo>
                    <a:lnTo>
                      <a:pt x="154" y="21"/>
                    </a:lnTo>
                    <a:lnTo>
                      <a:pt x="156" y="24"/>
                    </a:lnTo>
                    <a:lnTo>
                      <a:pt x="157" y="31"/>
                    </a:lnTo>
                    <a:lnTo>
                      <a:pt x="157" y="31"/>
                    </a:lnTo>
                    <a:lnTo>
                      <a:pt x="157" y="34"/>
                    </a:lnTo>
                    <a:lnTo>
                      <a:pt x="158" y="35"/>
                    </a:lnTo>
                    <a:lnTo>
                      <a:pt x="160" y="38"/>
                    </a:lnTo>
                    <a:lnTo>
                      <a:pt x="161" y="41"/>
                    </a:lnTo>
                    <a:lnTo>
                      <a:pt x="161" y="41"/>
                    </a:lnTo>
                    <a:lnTo>
                      <a:pt x="161" y="44"/>
                    </a:lnTo>
                    <a:lnTo>
                      <a:pt x="164" y="44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0" y="48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4" y="51"/>
                    </a:lnTo>
                    <a:lnTo>
                      <a:pt x="161" y="53"/>
                    </a:lnTo>
                    <a:lnTo>
                      <a:pt x="160" y="55"/>
                    </a:lnTo>
                    <a:lnTo>
                      <a:pt x="158" y="58"/>
                    </a:lnTo>
                    <a:lnTo>
                      <a:pt x="158" y="58"/>
                    </a:lnTo>
                    <a:lnTo>
                      <a:pt x="157" y="61"/>
                    </a:lnTo>
                    <a:lnTo>
                      <a:pt x="154" y="61"/>
                    </a:lnTo>
                    <a:lnTo>
                      <a:pt x="151" y="62"/>
                    </a:lnTo>
                    <a:lnTo>
                      <a:pt x="147" y="64"/>
                    </a:lnTo>
                    <a:lnTo>
                      <a:pt x="147" y="64"/>
                    </a:lnTo>
                    <a:lnTo>
                      <a:pt x="141" y="68"/>
                    </a:lnTo>
                    <a:lnTo>
                      <a:pt x="138" y="70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28" y="71"/>
                    </a:lnTo>
                    <a:lnTo>
                      <a:pt x="128" y="71"/>
                    </a:lnTo>
                    <a:lnTo>
                      <a:pt x="126" y="71"/>
                    </a:lnTo>
                    <a:lnTo>
                      <a:pt x="124" y="71"/>
                    </a:lnTo>
                    <a:lnTo>
                      <a:pt x="119" y="67"/>
                    </a:lnTo>
                    <a:lnTo>
                      <a:pt x="119" y="67"/>
                    </a:lnTo>
                    <a:lnTo>
                      <a:pt x="116" y="64"/>
                    </a:lnTo>
                    <a:lnTo>
                      <a:pt x="113" y="60"/>
                    </a:lnTo>
                    <a:lnTo>
                      <a:pt x="110" y="55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99" y="54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76" y="55"/>
                    </a:lnTo>
                    <a:lnTo>
                      <a:pt x="69" y="55"/>
                    </a:lnTo>
                    <a:lnTo>
                      <a:pt x="67" y="57"/>
                    </a:lnTo>
                    <a:lnTo>
                      <a:pt x="66" y="57"/>
                    </a:lnTo>
                    <a:lnTo>
                      <a:pt x="66" y="57"/>
                    </a:lnTo>
                    <a:lnTo>
                      <a:pt x="66" y="60"/>
                    </a:lnTo>
                    <a:lnTo>
                      <a:pt x="67" y="62"/>
                    </a:lnTo>
                    <a:lnTo>
                      <a:pt x="69" y="65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8"/>
                    </a:lnTo>
                    <a:lnTo>
                      <a:pt x="76" y="70"/>
                    </a:lnTo>
                    <a:lnTo>
                      <a:pt x="73" y="72"/>
                    </a:lnTo>
                    <a:lnTo>
                      <a:pt x="73" y="72"/>
                    </a:lnTo>
                    <a:lnTo>
                      <a:pt x="69" y="74"/>
                    </a:lnTo>
                    <a:lnTo>
                      <a:pt x="66" y="75"/>
                    </a:lnTo>
                    <a:lnTo>
                      <a:pt x="63" y="77"/>
                    </a:lnTo>
                    <a:lnTo>
                      <a:pt x="63" y="81"/>
                    </a:lnTo>
                    <a:lnTo>
                      <a:pt x="63" y="81"/>
                    </a:lnTo>
                    <a:lnTo>
                      <a:pt x="63" y="85"/>
                    </a:lnTo>
                    <a:lnTo>
                      <a:pt x="64" y="88"/>
                    </a:lnTo>
                    <a:lnTo>
                      <a:pt x="69" y="95"/>
                    </a:lnTo>
                    <a:lnTo>
                      <a:pt x="72" y="101"/>
                    </a:lnTo>
                    <a:lnTo>
                      <a:pt x="73" y="104"/>
                    </a:lnTo>
                    <a:lnTo>
                      <a:pt x="73" y="108"/>
                    </a:lnTo>
                    <a:lnTo>
                      <a:pt x="73" y="108"/>
                    </a:lnTo>
                    <a:lnTo>
                      <a:pt x="70" y="118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67" y="142"/>
                    </a:lnTo>
                    <a:lnTo>
                      <a:pt x="66" y="148"/>
                    </a:lnTo>
                    <a:lnTo>
                      <a:pt x="64" y="151"/>
                    </a:lnTo>
                    <a:lnTo>
                      <a:pt x="63" y="151"/>
                    </a:lnTo>
                    <a:lnTo>
                      <a:pt x="63" y="151"/>
                    </a:lnTo>
                    <a:lnTo>
                      <a:pt x="60" y="151"/>
                    </a:lnTo>
                    <a:lnTo>
                      <a:pt x="57" y="151"/>
                    </a:lnTo>
                    <a:lnTo>
                      <a:pt x="53" y="151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45" y="155"/>
                    </a:lnTo>
                    <a:lnTo>
                      <a:pt x="40" y="155"/>
                    </a:lnTo>
                    <a:lnTo>
                      <a:pt x="35" y="156"/>
                    </a:lnTo>
                    <a:lnTo>
                      <a:pt x="30" y="159"/>
                    </a:lnTo>
                    <a:lnTo>
                      <a:pt x="30" y="159"/>
                    </a:lnTo>
                    <a:lnTo>
                      <a:pt x="25" y="162"/>
                    </a:lnTo>
                    <a:lnTo>
                      <a:pt x="20" y="163"/>
                    </a:lnTo>
                    <a:lnTo>
                      <a:pt x="18" y="165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73"/>
                    </a:lnTo>
                    <a:lnTo>
                      <a:pt x="13" y="176"/>
                    </a:lnTo>
                    <a:lnTo>
                      <a:pt x="10" y="181"/>
                    </a:lnTo>
                    <a:lnTo>
                      <a:pt x="10" y="183"/>
                    </a:lnTo>
                    <a:lnTo>
                      <a:pt x="10" y="183"/>
                    </a:lnTo>
                    <a:lnTo>
                      <a:pt x="10" y="186"/>
                    </a:lnTo>
                    <a:lnTo>
                      <a:pt x="9" y="189"/>
                    </a:lnTo>
                    <a:lnTo>
                      <a:pt x="6" y="191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5"/>
                    </a:lnTo>
                    <a:lnTo>
                      <a:pt x="2" y="198"/>
                    </a:lnTo>
                    <a:lnTo>
                      <a:pt x="2" y="200"/>
                    </a:lnTo>
                    <a:lnTo>
                      <a:pt x="2" y="203"/>
                    </a:lnTo>
                    <a:lnTo>
                      <a:pt x="2" y="203"/>
                    </a:lnTo>
                    <a:lnTo>
                      <a:pt x="0" y="206"/>
                    </a:lnTo>
                    <a:lnTo>
                      <a:pt x="0" y="209"/>
                    </a:lnTo>
                    <a:lnTo>
                      <a:pt x="6" y="216"/>
                    </a:lnTo>
                    <a:lnTo>
                      <a:pt x="6" y="216"/>
                    </a:lnTo>
                    <a:lnTo>
                      <a:pt x="10" y="223"/>
                    </a:lnTo>
                    <a:lnTo>
                      <a:pt x="12" y="227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3"/>
                    </a:lnTo>
                    <a:lnTo>
                      <a:pt x="15" y="235"/>
                    </a:lnTo>
                    <a:lnTo>
                      <a:pt x="18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2" y="236"/>
                    </a:lnTo>
                    <a:lnTo>
                      <a:pt x="22" y="237"/>
                    </a:lnTo>
                    <a:lnTo>
                      <a:pt x="23" y="240"/>
                    </a:lnTo>
                    <a:lnTo>
                      <a:pt x="25" y="245"/>
                    </a:lnTo>
                    <a:lnTo>
                      <a:pt x="26" y="245"/>
                    </a:lnTo>
                    <a:lnTo>
                      <a:pt x="29" y="246"/>
                    </a:lnTo>
                    <a:lnTo>
                      <a:pt x="29" y="246"/>
                    </a:lnTo>
                    <a:lnTo>
                      <a:pt x="39" y="246"/>
                    </a:lnTo>
                    <a:lnTo>
                      <a:pt x="43" y="245"/>
                    </a:lnTo>
                    <a:lnTo>
                      <a:pt x="46" y="243"/>
                    </a:lnTo>
                    <a:lnTo>
                      <a:pt x="46" y="243"/>
                    </a:lnTo>
                    <a:lnTo>
                      <a:pt x="47" y="240"/>
                    </a:lnTo>
                    <a:lnTo>
                      <a:pt x="50" y="239"/>
                    </a:lnTo>
                    <a:lnTo>
                      <a:pt x="52" y="239"/>
                    </a:lnTo>
                    <a:lnTo>
                      <a:pt x="53" y="242"/>
                    </a:lnTo>
                    <a:lnTo>
                      <a:pt x="53" y="242"/>
                    </a:lnTo>
                    <a:lnTo>
                      <a:pt x="53" y="255"/>
                    </a:lnTo>
                    <a:lnTo>
                      <a:pt x="55" y="260"/>
                    </a:lnTo>
                    <a:lnTo>
                      <a:pt x="55" y="263"/>
                    </a:lnTo>
                    <a:lnTo>
                      <a:pt x="57" y="263"/>
                    </a:lnTo>
                    <a:lnTo>
                      <a:pt x="57" y="263"/>
                    </a:lnTo>
                    <a:lnTo>
                      <a:pt x="62" y="262"/>
                    </a:lnTo>
                    <a:lnTo>
                      <a:pt x="67" y="262"/>
                    </a:lnTo>
                    <a:lnTo>
                      <a:pt x="77" y="263"/>
                    </a:lnTo>
                    <a:lnTo>
                      <a:pt x="77" y="263"/>
                    </a:lnTo>
                    <a:lnTo>
                      <a:pt x="82" y="263"/>
                    </a:lnTo>
                    <a:lnTo>
                      <a:pt x="86" y="263"/>
                    </a:lnTo>
                    <a:lnTo>
                      <a:pt x="89" y="262"/>
                    </a:lnTo>
                    <a:lnTo>
                      <a:pt x="92" y="260"/>
                    </a:lnTo>
                    <a:lnTo>
                      <a:pt x="92" y="260"/>
                    </a:lnTo>
                    <a:lnTo>
                      <a:pt x="94" y="257"/>
                    </a:lnTo>
                    <a:lnTo>
                      <a:pt x="97" y="256"/>
                    </a:lnTo>
                    <a:lnTo>
                      <a:pt x="106" y="253"/>
                    </a:lnTo>
                    <a:lnTo>
                      <a:pt x="106" y="253"/>
                    </a:lnTo>
                    <a:lnTo>
                      <a:pt x="114" y="247"/>
                    </a:lnTo>
                    <a:lnTo>
                      <a:pt x="120" y="245"/>
                    </a:lnTo>
                    <a:lnTo>
                      <a:pt x="124" y="245"/>
                    </a:lnTo>
                    <a:lnTo>
                      <a:pt x="124" y="245"/>
                    </a:lnTo>
                    <a:lnTo>
                      <a:pt x="134" y="243"/>
                    </a:lnTo>
                    <a:lnTo>
                      <a:pt x="138" y="243"/>
                    </a:lnTo>
                    <a:lnTo>
                      <a:pt x="140" y="243"/>
                    </a:lnTo>
                    <a:lnTo>
                      <a:pt x="140" y="245"/>
                    </a:lnTo>
                    <a:lnTo>
                      <a:pt x="140" y="245"/>
                    </a:lnTo>
                    <a:lnTo>
                      <a:pt x="138" y="250"/>
                    </a:lnTo>
                    <a:lnTo>
                      <a:pt x="138" y="259"/>
                    </a:lnTo>
                    <a:lnTo>
                      <a:pt x="140" y="269"/>
                    </a:lnTo>
                    <a:lnTo>
                      <a:pt x="141" y="273"/>
                    </a:lnTo>
                    <a:lnTo>
                      <a:pt x="144" y="276"/>
                    </a:lnTo>
                    <a:lnTo>
                      <a:pt x="144" y="276"/>
                    </a:lnTo>
                    <a:lnTo>
                      <a:pt x="150" y="282"/>
                    </a:lnTo>
                    <a:lnTo>
                      <a:pt x="154" y="286"/>
                    </a:lnTo>
                    <a:lnTo>
                      <a:pt x="158" y="287"/>
                    </a:lnTo>
                    <a:lnTo>
                      <a:pt x="164" y="287"/>
                    </a:lnTo>
                    <a:lnTo>
                      <a:pt x="164" y="287"/>
                    </a:lnTo>
                    <a:lnTo>
                      <a:pt x="167" y="287"/>
                    </a:lnTo>
                    <a:lnTo>
                      <a:pt x="170" y="289"/>
                    </a:lnTo>
                    <a:lnTo>
                      <a:pt x="171" y="290"/>
                    </a:lnTo>
                    <a:lnTo>
                      <a:pt x="175" y="290"/>
                    </a:lnTo>
                    <a:lnTo>
                      <a:pt x="175" y="290"/>
                    </a:lnTo>
                    <a:lnTo>
                      <a:pt x="177" y="290"/>
                    </a:lnTo>
                    <a:lnTo>
                      <a:pt x="178" y="293"/>
                    </a:lnTo>
                    <a:lnTo>
                      <a:pt x="180" y="294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90" y="297"/>
                    </a:lnTo>
                    <a:lnTo>
                      <a:pt x="194" y="299"/>
                    </a:lnTo>
                    <a:lnTo>
                      <a:pt x="195" y="301"/>
                    </a:lnTo>
                    <a:lnTo>
                      <a:pt x="195" y="301"/>
                    </a:lnTo>
                    <a:lnTo>
                      <a:pt x="195" y="303"/>
                    </a:lnTo>
                    <a:lnTo>
                      <a:pt x="197" y="304"/>
                    </a:lnTo>
                    <a:lnTo>
                      <a:pt x="202" y="304"/>
                    </a:lnTo>
                    <a:lnTo>
                      <a:pt x="208" y="304"/>
                    </a:lnTo>
                    <a:lnTo>
                      <a:pt x="212" y="306"/>
                    </a:lnTo>
                    <a:lnTo>
                      <a:pt x="212" y="306"/>
                    </a:lnTo>
                    <a:lnTo>
                      <a:pt x="217" y="310"/>
                    </a:lnTo>
                    <a:lnTo>
                      <a:pt x="218" y="313"/>
                    </a:lnTo>
                    <a:lnTo>
                      <a:pt x="218" y="317"/>
                    </a:lnTo>
                    <a:lnTo>
                      <a:pt x="218" y="317"/>
                    </a:lnTo>
                    <a:lnTo>
                      <a:pt x="220" y="320"/>
                    </a:lnTo>
                    <a:lnTo>
                      <a:pt x="221" y="324"/>
                    </a:lnTo>
                    <a:lnTo>
                      <a:pt x="222" y="327"/>
                    </a:lnTo>
                    <a:lnTo>
                      <a:pt x="222" y="328"/>
                    </a:lnTo>
                    <a:lnTo>
                      <a:pt x="221" y="328"/>
                    </a:lnTo>
                    <a:lnTo>
                      <a:pt x="221" y="328"/>
                    </a:lnTo>
                    <a:lnTo>
                      <a:pt x="220" y="331"/>
                    </a:lnTo>
                    <a:lnTo>
                      <a:pt x="220" y="334"/>
                    </a:lnTo>
                    <a:lnTo>
                      <a:pt x="221" y="338"/>
                    </a:lnTo>
                    <a:lnTo>
                      <a:pt x="222" y="343"/>
                    </a:lnTo>
                    <a:lnTo>
                      <a:pt x="222" y="343"/>
                    </a:lnTo>
                    <a:lnTo>
                      <a:pt x="224" y="346"/>
                    </a:lnTo>
                    <a:lnTo>
                      <a:pt x="228" y="348"/>
                    </a:lnTo>
                    <a:lnTo>
                      <a:pt x="234" y="350"/>
                    </a:lnTo>
                    <a:lnTo>
                      <a:pt x="241" y="350"/>
                    </a:lnTo>
                    <a:lnTo>
                      <a:pt x="241" y="350"/>
                    </a:lnTo>
                    <a:lnTo>
                      <a:pt x="247" y="350"/>
                    </a:lnTo>
                    <a:lnTo>
                      <a:pt x="251" y="351"/>
                    </a:lnTo>
                    <a:lnTo>
                      <a:pt x="252" y="354"/>
                    </a:lnTo>
                    <a:lnTo>
                      <a:pt x="254" y="358"/>
                    </a:lnTo>
                    <a:lnTo>
                      <a:pt x="254" y="358"/>
                    </a:lnTo>
                    <a:lnTo>
                      <a:pt x="255" y="363"/>
                    </a:lnTo>
                    <a:lnTo>
                      <a:pt x="258" y="367"/>
                    </a:lnTo>
                    <a:lnTo>
                      <a:pt x="261" y="370"/>
                    </a:lnTo>
                    <a:lnTo>
                      <a:pt x="264" y="374"/>
                    </a:lnTo>
                    <a:lnTo>
                      <a:pt x="264" y="374"/>
                    </a:lnTo>
                    <a:lnTo>
                      <a:pt x="264" y="380"/>
                    </a:lnTo>
                    <a:lnTo>
                      <a:pt x="262" y="385"/>
                    </a:lnTo>
                    <a:lnTo>
                      <a:pt x="261" y="390"/>
                    </a:lnTo>
                    <a:lnTo>
                      <a:pt x="261" y="395"/>
                    </a:lnTo>
                    <a:lnTo>
                      <a:pt x="261" y="395"/>
                    </a:lnTo>
                    <a:lnTo>
                      <a:pt x="261" y="398"/>
                    </a:lnTo>
                    <a:lnTo>
                      <a:pt x="259" y="401"/>
                    </a:lnTo>
                    <a:lnTo>
                      <a:pt x="257" y="405"/>
                    </a:lnTo>
                    <a:lnTo>
                      <a:pt x="257" y="405"/>
                    </a:lnTo>
                    <a:lnTo>
                      <a:pt x="259" y="411"/>
                    </a:lnTo>
                    <a:lnTo>
                      <a:pt x="258" y="412"/>
                    </a:lnTo>
                    <a:lnTo>
                      <a:pt x="257" y="414"/>
                    </a:lnTo>
                    <a:lnTo>
                      <a:pt x="257" y="414"/>
                    </a:lnTo>
                    <a:lnTo>
                      <a:pt x="257" y="415"/>
                    </a:lnTo>
                    <a:lnTo>
                      <a:pt x="257" y="417"/>
                    </a:lnTo>
                    <a:lnTo>
                      <a:pt x="258" y="421"/>
                    </a:lnTo>
                    <a:lnTo>
                      <a:pt x="259" y="427"/>
                    </a:lnTo>
                    <a:lnTo>
                      <a:pt x="261" y="430"/>
                    </a:lnTo>
                    <a:lnTo>
                      <a:pt x="259" y="434"/>
                    </a:lnTo>
                    <a:lnTo>
                      <a:pt x="259" y="434"/>
                    </a:lnTo>
                    <a:lnTo>
                      <a:pt x="258" y="441"/>
                    </a:lnTo>
                    <a:lnTo>
                      <a:pt x="259" y="444"/>
                    </a:lnTo>
                    <a:lnTo>
                      <a:pt x="262" y="447"/>
                    </a:lnTo>
                    <a:lnTo>
                      <a:pt x="268" y="447"/>
                    </a:lnTo>
                    <a:lnTo>
                      <a:pt x="268" y="447"/>
                    </a:lnTo>
                    <a:lnTo>
                      <a:pt x="274" y="448"/>
                    </a:lnTo>
                    <a:lnTo>
                      <a:pt x="278" y="449"/>
                    </a:lnTo>
                    <a:lnTo>
                      <a:pt x="279" y="449"/>
                    </a:lnTo>
                    <a:lnTo>
                      <a:pt x="282" y="448"/>
                    </a:lnTo>
                    <a:lnTo>
                      <a:pt x="282" y="448"/>
                    </a:lnTo>
                    <a:lnTo>
                      <a:pt x="284" y="448"/>
                    </a:lnTo>
                    <a:lnTo>
                      <a:pt x="285" y="449"/>
                    </a:lnTo>
                    <a:lnTo>
                      <a:pt x="288" y="452"/>
                    </a:lnTo>
                    <a:lnTo>
                      <a:pt x="291" y="457"/>
                    </a:lnTo>
                    <a:lnTo>
                      <a:pt x="294" y="462"/>
                    </a:lnTo>
                    <a:lnTo>
                      <a:pt x="294" y="462"/>
                    </a:lnTo>
                    <a:lnTo>
                      <a:pt x="296" y="472"/>
                    </a:lnTo>
                    <a:lnTo>
                      <a:pt x="299" y="478"/>
                    </a:lnTo>
                    <a:lnTo>
                      <a:pt x="301" y="479"/>
                    </a:lnTo>
                    <a:lnTo>
                      <a:pt x="301" y="479"/>
                    </a:lnTo>
                    <a:lnTo>
                      <a:pt x="306" y="478"/>
                    </a:lnTo>
                    <a:lnTo>
                      <a:pt x="311" y="476"/>
                    </a:lnTo>
                    <a:lnTo>
                      <a:pt x="315" y="476"/>
                    </a:lnTo>
                    <a:lnTo>
                      <a:pt x="315" y="476"/>
                    </a:lnTo>
                    <a:lnTo>
                      <a:pt x="316" y="478"/>
                    </a:lnTo>
                    <a:lnTo>
                      <a:pt x="316" y="481"/>
                    </a:lnTo>
                    <a:lnTo>
                      <a:pt x="315" y="489"/>
                    </a:lnTo>
                    <a:lnTo>
                      <a:pt x="313" y="498"/>
                    </a:lnTo>
                    <a:lnTo>
                      <a:pt x="312" y="505"/>
                    </a:lnTo>
                    <a:lnTo>
                      <a:pt x="312" y="505"/>
                    </a:lnTo>
                    <a:lnTo>
                      <a:pt x="319" y="505"/>
                    </a:lnTo>
                    <a:lnTo>
                      <a:pt x="323" y="506"/>
                    </a:lnTo>
                    <a:lnTo>
                      <a:pt x="323" y="506"/>
                    </a:lnTo>
                    <a:lnTo>
                      <a:pt x="325" y="511"/>
                    </a:lnTo>
                    <a:lnTo>
                      <a:pt x="326" y="518"/>
                    </a:lnTo>
                    <a:lnTo>
                      <a:pt x="326" y="526"/>
                    </a:lnTo>
                    <a:lnTo>
                      <a:pt x="326" y="531"/>
                    </a:lnTo>
                    <a:lnTo>
                      <a:pt x="326" y="531"/>
                    </a:lnTo>
                    <a:lnTo>
                      <a:pt x="323" y="533"/>
                    </a:lnTo>
                    <a:lnTo>
                      <a:pt x="318" y="536"/>
                    </a:lnTo>
                    <a:lnTo>
                      <a:pt x="306" y="542"/>
                    </a:lnTo>
                    <a:lnTo>
                      <a:pt x="306" y="542"/>
                    </a:lnTo>
                    <a:lnTo>
                      <a:pt x="301" y="546"/>
                    </a:lnTo>
                    <a:lnTo>
                      <a:pt x="294" y="553"/>
                    </a:lnTo>
                    <a:lnTo>
                      <a:pt x="285" y="562"/>
                    </a:lnTo>
                    <a:lnTo>
                      <a:pt x="279" y="570"/>
                    </a:lnTo>
                    <a:lnTo>
                      <a:pt x="279" y="570"/>
                    </a:lnTo>
                    <a:lnTo>
                      <a:pt x="272" y="580"/>
                    </a:lnTo>
                    <a:lnTo>
                      <a:pt x="265" y="587"/>
                    </a:lnTo>
                    <a:lnTo>
                      <a:pt x="265" y="587"/>
                    </a:lnTo>
                    <a:lnTo>
                      <a:pt x="269" y="587"/>
                    </a:lnTo>
                    <a:lnTo>
                      <a:pt x="269" y="587"/>
                    </a:lnTo>
                    <a:lnTo>
                      <a:pt x="272" y="586"/>
                    </a:lnTo>
                    <a:lnTo>
                      <a:pt x="275" y="587"/>
                    </a:lnTo>
                    <a:lnTo>
                      <a:pt x="279" y="589"/>
                    </a:lnTo>
                    <a:lnTo>
                      <a:pt x="284" y="592"/>
                    </a:lnTo>
                    <a:lnTo>
                      <a:pt x="284" y="592"/>
                    </a:lnTo>
                    <a:lnTo>
                      <a:pt x="286" y="597"/>
                    </a:lnTo>
                    <a:lnTo>
                      <a:pt x="288" y="600"/>
                    </a:lnTo>
                    <a:lnTo>
                      <a:pt x="289" y="603"/>
                    </a:lnTo>
                    <a:lnTo>
                      <a:pt x="291" y="603"/>
                    </a:lnTo>
                    <a:lnTo>
                      <a:pt x="291" y="603"/>
                    </a:lnTo>
                    <a:lnTo>
                      <a:pt x="292" y="602"/>
                    </a:lnTo>
                    <a:lnTo>
                      <a:pt x="294" y="600"/>
                    </a:lnTo>
                    <a:lnTo>
                      <a:pt x="296" y="599"/>
                    </a:lnTo>
                    <a:lnTo>
                      <a:pt x="299" y="602"/>
                    </a:lnTo>
                    <a:lnTo>
                      <a:pt x="299" y="602"/>
                    </a:lnTo>
                    <a:lnTo>
                      <a:pt x="303" y="606"/>
                    </a:lnTo>
                    <a:lnTo>
                      <a:pt x="309" y="609"/>
                    </a:lnTo>
                    <a:lnTo>
                      <a:pt x="318" y="614"/>
                    </a:lnTo>
                    <a:lnTo>
                      <a:pt x="318" y="614"/>
                    </a:lnTo>
                    <a:lnTo>
                      <a:pt x="323" y="619"/>
                    </a:lnTo>
                    <a:lnTo>
                      <a:pt x="326" y="623"/>
                    </a:lnTo>
                    <a:lnTo>
                      <a:pt x="328" y="627"/>
                    </a:lnTo>
                    <a:lnTo>
                      <a:pt x="328" y="627"/>
                    </a:lnTo>
                    <a:lnTo>
                      <a:pt x="328" y="639"/>
                    </a:lnTo>
                    <a:lnTo>
                      <a:pt x="328" y="644"/>
                    </a:lnTo>
                    <a:lnTo>
                      <a:pt x="331" y="651"/>
                    </a:lnTo>
                    <a:lnTo>
                      <a:pt x="331" y="651"/>
                    </a:lnTo>
                    <a:lnTo>
                      <a:pt x="333" y="647"/>
                    </a:lnTo>
                    <a:lnTo>
                      <a:pt x="338" y="644"/>
                    </a:lnTo>
                    <a:lnTo>
                      <a:pt x="338" y="64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1" name="Freeform 293">
                <a:extLst>
                  <a:ext uri="{FF2B5EF4-FFF2-40B4-BE49-F238E27FC236}">
                    <a16:creationId xmlns:a16="http://schemas.microsoft.com/office/drawing/2014/main" id="{0B10D356-CD16-D42B-7FE9-EEFA22EB9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041" y="5128060"/>
                <a:ext cx="121343" cy="125782"/>
              </a:xfrm>
              <a:custGeom>
                <a:avLst/>
                <a:gdLst/>
                <a:ahLst/>
                <a:cxnLst>
                  <a:cxn ang="0">
                    <a:pos x="79" y="41"/>
                  </a:cxn>
                  <a:cxn ang="0">
                    <a:pos x="74" y="33"/>
                  </a:cxn>
                  <a:cxn ang="0">
                    <a:pos x="69" y="28"/>
                  </a:cxn>
                  <a:cxn ang="0">
                    <a:pos x="54" y="20"/>
                  </a:cxn>
                  <a:cxn ang="0">
                    <a:pos x="50" y="16"/>
                  </a:cxn>
                  <a:cxn ang="0">
                    <a:pos x="45" y="14"/>
                  </a:cxn>
                  <a:cxn ang="0">
                    <a:pos x="42" y="17"/>
                  </a:cxn>
                  <a:cxn ang="0">
                    <a:pos x="40" y="17"/>
                  </a:cxn>
                  <a:cxn ang="0">
                    <a:pos x="37" y="11"/>
                  </a:cxn>
                  <a:cxn ang="0">
                    <a:pos x="35" y="6"/>
                  </a:cxn>
                  <a:cxn ang="0">
                    <a:pos x="26" y="1"/>
                  </a:cxn>
                  <a:cxn ang="0">
                    <a:pos x="20" y="1"/>
                  </a:cxn>
                  <a:cxn ang="0">
                    <a:pos x="16" y="1"/>
                  </a:cxn>
                  <a:cxn ang="0">
                    <a:pos x="12" y="6"/>
                  </a:cxn>
                  <a:cxn ang="0">
                    <a:pos x="10" y="10"/>
                  </a:cxn>
                  <a:cxn ang="0">
                    <a:pos x="8" y="23"/>
                  </a:cxn>
                  <a:cxn ang="0">
                    <a:pos x="5" y="38"/>
                  </a:cxn>
                  <a:cxn ang="0">
                    <a:pos x="5" y="46"/>
                  </a:cxn>
                  <a:cxn ang="0">
                    <a:pos x="2" y="53"/>
                  </a:cxn>
                  <a:cxn ang="0">
                    <a:pos x="0" y="58"/>
                  </a:cxn>
                  <a:cxn ang="0">
                    <a:pos x="3" y="67"/>
                  </a:cxn>
                  <a:cxn ang="0">
                    <a:pos x="6" y="68"/>
                  </a:cxn>
                  <a:cxn ang="0">
                    <a:pos x="5" y="75"/>
                  </a:cxn>
                  <a:cxn ang="0">
                    <a:pos x="8" y="78"/>
                  </a:cxn>
                  <a:cxn ang="0">
                    <a:pos x="10" y="78"/>
                  </a:cxn>
                  <a:cxn ang="0">
                    <a:pos x="20" y="80"/>
                  </a:cxn>
                  <a:cxn ang="0">
                    <a:pos x="32" y="84"/>
                  </a:cxn>
                  <a:cxn ang="0">
                    <a:pos x="37" y="85"/>
                  </a:cxn>
                  <a:cxn ang="0">
                    <a:pos x="45" y="84"/>
                  </a:cxn>
                  <a:cxn ang="0">
                    <a:pos x="56" y="84"/>
                  </a:cxn>
                  <a:cxn ang="0">
                    <a:pos x="69" y="81"/>
                  </a:cxn>
                  <a:cxn ang="0">
                    <a:pos x="72" y="78"/>
                  </a:cxn>
                  <a:cxn ang="0">
                    <a:pos x="82" y="65"/>
                  </a:cxn>
                  <a:cxn ang="0">
                    <a:pos x="79" y="58"/>
                  </a:cxn>
                  <a:cxn ang="0">
                    <a:pos x="79" y="41"/>
                  </a:cxn>
                </a:cxnLst>
                <a:rect l="0" t="0" r="r" b="b"/>
                <a:pathLst>
                  <a:path w="82" h="85">
                    <a:moveTo>
                      <a:pt x="79" y="41"/>
                    </a:moveTo>
                    <a:lnTo>
                      <a:pt x="79" y="41"/>
                    </a:lnTo>
                    <a:lnTo>
                      <a:pt x="77" y="37"/>
                    </a:lnTo>
                    <a:lnTo>
                      <a:pt x="74" y="33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0" y="23"/>
                    </a:lnTo>
                    <a:lnTo>
                      <a:pt x="54" y="20"/>
                    </a:lnTo>
                    <a:lnTo>
                      <a:pt x="50" y="16"/>
                    </a:lnTo>
                    <a:lnTo>
                      <a:pt x="50" y="16"/>
                    </a:lnTo>
                    <a:lnTo>
                      <a:pt x="47" y="13"/>
                    </a:lnTo>
                    <a:lnTo>
                      <a:pt x="45" y="14"/>
                    </a:lnTo>
                    <a:lnTo>
                      <a:pt x="43" y="16"/>
                    </a:lnTo>
                    <a:lnTo>
                      <a:pt x="42" y="17"/>
                    </a:lnTo>
                    <a:lnTo>
                      <a:pt x="42" y="17"/>
                    </a:lnTo>
                    <a:lnTo>
                      <a:pt x="40" y="17"/>
                    </a:lnTo>
                    <a:lnTo>
                      <a:pt x="39" y="14"/>
                    </a:lnTo>
                    <a:lnTo>
                      <a:pt x="37" y="11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0" y="3"/>
                    </a:lnTo>
                    <a:lnTo>
                      <a:pt x="26" y="1"/>
                    </a:lnTo>
                    <a:lnTo>
                      <a:pt x="23" y="0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6"/>
                    </a:lnTo>
                    <a:lnTo>
                      <a:pt x="8" y="23"/>
                    </a:lnTo>
                    <a:lnTo>
                      <a:pt x="6" y="30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5" y="46"/>
                    </a:lnTo>
                    <a:lnTo>
                      <a:pt x="3" y="50"/>
                    </a:lnTo>
                    <a:lnTo>
                      <a:pt x="2" y="53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2" y="64"/>
                    </a:lnTo>
                    <a:lnTo>
                      <a:pt x="3" y="67"/>
                    </a:lnTo>
                    <a:lnTo>
                      <a:pt x="6" y="68"/>
                    </a:lnTo>
                    <a:lnTo>
                      <a:pt x="6" y="68"/>
                    </a:lnTo>
                    <a:lnTo>
                      <a:pt x="6" y="71"/>
                    </a:lnTo>
                    <a:lnTo>
                      <a:pt x="5" y="75"/>
                    </a:lnTo>
                    <a:lnTo>
                      <a:pt x="5" y="75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8"/>
                    </a:lnTo>
                    <a:lnTo>
                      <a:pt x="16" y="78"/>
                    </a:lnTo>
                    <a:lnTo>
                      <a:pt x="20" y="80"/>
                    </a:lnTo>
                    <a:lnTo>
                      <a:pt x="32" y="84"/>
                    </a:lnTo>
                    <a:lnTo>
                      <a:pt x="32" y="84"/>
                    </a:lnTo>
                    <a:lnTo>
                      <a:pt x="36" y="85"/>
                    </a:lnTo>
                    <a:lnTo>
                      <a:pt x="37" y="85"/>
                    </a:lnTo>
                    <a:lnTo>
                      <a:pt x="40" y="84"/>
                    </a:lnTo>
                    <a:lnTo>
                      <a:pt x="45" y="84"/>
                    </a:lnTo>
                    <a:lnTo>
                      <a:pt x="45" y="84"/>
                    </a:lnTo>
                    <a:lnTo>
                      <a:pt x="56" y="84"/>
                    </a:lnTo>
                    <a:lnTo>
                      <a:pt x="62" y="84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72" y="78"/>
                    </a:lnTo>
                    <a:lnTo>
                      <a:pt x="74" y="74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79" y="58"/>
                    </a:lnTo>
                    <a:lnTo>
                      <a:pt x="79" y="53"/>
                    </a:lnTo>
                    <a:lnTo>
                      <a:pt x="79" y="41"/>
                    </a:lnTo>
                    <a:lnTo>
                      <a:pt x="79" y="4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2" name="Freeform 294">
                <a:extLst>
                  <a:ext uri="{FF2B5EF4-FFF2-40B4-BE49-F238E27FC236}">
                    <a16:creationId xmlns:a16="http://schemas.microsoft.com/office/drawing/2014/main" id="{0B6F7305-02B2-7BBF-EBE6-7197CDB8DE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60975" y="4917931"/>
                <a:ext cx="475011" cy="941142"/>
              </a:xfrm>
              <a:custGeom>
                <a:avLst/>
                <a:gdLst/>
                <a:ahLst/>
                <a:cxnLst>
                  <a:cxn ang="0">
                    <a:pos x="87" y="597"/>
                  </a:cxn>
                  <a:cxn ang="0">
                    <a:pos x="84" y="587"/>
                  </a:cxn>
                  <a:cxn ang="0">
                    <a:pos x="78" y="633"/>
                  </a:cxn>
                  <a:cxn ang="0">
                    <a:pos x="116" y="633"/>
                  </a:cxn>
                  <a:cxn ang="0">
                    <a:pos x="318" y="62"/>
                  </a:cxn>
                  <a:cxn ang="0">
                    <a:pos x="303" y="84"/>
                  </a:cxn>
                  <a:cxn ang="0">
                    <a:pos x="284" y="94"/>
                  </a:cxn>
                  <a:cxn ang="0">
                    <a:pos x="257" y="95"/>
                  </a:cxn>
                  <a:cxn ang="0">
                    <a:pos x="249" y="81"/>
                  </a:cxn>
                  <a:cxn ang="0">
                    <a:pos x="256" y="55"/>
                  </a:cxn>
                  <a:cxn ang="0">
                    <a:pos x="213" y="35"/>
                  </a:cxn>
                  <a:cxn ang="0">
                    <a:pos x="173" y="1"/>
                  </a:cxn>
                  <a:cxn ang="0">
                    <a:pos x="148" y="11"/>
                  </a:cxn>
                  <a:cxn ang="0">
                    <a:pos x="115" y="4"/>
                  </a:cxn>
                  <a:cxn ang="0">
                    <a:pos x="89" y="40"/>
                  </a:cxn>
                  <a:cxn ang="0">
                    <a:pos x="81" y="61"/>
                  </a:cxn>
                  <a:cxn ang="0">
                    <a:pos x="84" y="84"/>
                  </a:cxn>
                  <a:cxn ang="0">
                    <a:pos x="71" y="105"/>
                  </a:cxn>
                  <a:cxn ang="0">
                    <a:pos x="58" y="125"/>
                  </a:cxn>
                  <a:cxn ang="0">
                    <a:pos x="55" y="148"/>
                  </a:cxn>
                  <a:cxn ang="0">
                    <a:pos x="50" y="176"/>
                  </a:cxn>
                  <a:cxn ang="0">
                    <a:pos x="59" y="206"/>
                  </a:cxn>
                  <a:cxn ang="0">
                    <a:pos x="50" y="232"/>
                  </a:cxn>
                  <a:cxn ang="0">
                    <a:pos x="42" y="256"/>
                  </a:cxn>
                  <a:cxn ang="0">
                    <a:pos x="41" y="294"/>
                  </a:cxn>
                  <a:cxn ang="0">
                    <a:pos x="34" y="311"/>
                  </a:cxn>
                  <a:cxn ang="0">
                    <a:pos x="25" y="333"/>
                  </a:cxn>
                  <a:cxn ang="0">
                    <a:pos x="27" y="358"/>
                  </a:cxn>
                  <a:cxn ang="0">
                    <a:pos x="22" y="382"/>
                  </a:cxn>
                  <a:cxn ang="0">
                    <a:pos x="27" y="401"/>
                  </a:cxn>
                  <a:cxn ang="0">
                    <a:pos x="37" y="415"/>
                  </a:cxn>
                  <a:cxn ang="0">
                    <a:pos x="34" y="425"/>
                  </a:cxn>
                  <a:cxn ang="0">
                    <a:pos x="28" y="448"/>
                  </a:cxn>
                  <a:cxn ang="0">
                    <a:pos x="25" y="466"/>
                  </a:cxn>
                  <a:cxn ang="0">
                    <a:pos x="15" y="481"/>
                  </a:cxn>
                  <a:cxn ang="0">
                    <a:pos x="11" y="500"/>
                  </a:cxn>
                  <a:cxn ang="0">
                    <a:pos x="1" y="526"/>
                  </a:cxn>
                  <a:cxn ang="0">
                    <a:pos x="18" y="539"/>
                  </a:cxn>
                  <a:cxn ang="0">
                    <a:pos x="22" y="562"/>
                  </a:cxn>
                  <a:cxn ang="0">
                    <a:pos x="61" y="569"/>
                  </a:cxn>
                  <a:cxn ang="0">
                    <a:pos x="79" y="570"/>
                  </a:cxn>
                  <a:cxn ang="0">
                    <a:pos x="71" y="535"/>
                  </a:cxn>
                  <a:cxn ang="0">
                    <a:pos x="91" y="519"/>
                  </a:cxn>
                  <a:cxn ang="0">
                    <a:pos x="122" y="482"/>
                  </a:cxn>
                  <a:cxn ang="0">
                    <a:pos x="118" y="462"/>
                  </a:cxn>
                  <a:cxn ang="0">
                    <a:pos x="98" y="435"/>
                  </a:cxn>
                  <a:cxn ang="0">
                    <a:pos x="126" y="414"/>
                  </a:cxn>
                  <a:cxn ang="0">
                    <a:pos x="136" y="385"/>
                  </a:cxn>
                  <a:cxn ang="0">
                    <a:pos x="139" y="377"/>
                  </a:cxn>
                  <a:cxn ang="0">
                    <a:pos x="156" y="377"/>
                  </a:cxn>
                  <a:cxn ang="0">
                    <a:pos x="148" y="368"/>
                  </a:cxn>
                  <a:cxn ang="0">
                    <a:pos x="136" y="355"/>
                  </a:cxn>
                  <a:cxn ang="0">
                    <a:pos x="146" y="340"/>
                  </a:cxn>
                  <a:cxn ang="0">
                    <a:pos x="178" y="327"/>
                  </a:cxn>
                  <a:cxn ang="0">
                    <a:pos x="180" y="308"/>
                  </a:cxn>
                  <a:cxn ang="0">
                    <a:pos x="227" y="300"/>
                  </a:cxn>
                  <a:cxn ang="0">
                    <a:pos x="273" y="263"/>
                  </a:cxn>
                  <a:cxn ang="0">
                    <a:pos x="263" y="239"/>
                  </a:cxn>
                  <a:cxn ang="0">
                    <a:pos x="242" y="222"/>
                  </a:cxn>
                  <a:cxn ang="0">
                    <a:pos x="250" y="210"/>
                  </a:cxn>
                  <a:cxn ang="0">
                    <a:pos x="249" y="180"/>
                  </a:cxn>
                  <a:cxn ang="0">
                    <a:pos x="269" y="135"/>
                  </a:cxn>
                  <a:cxn ang="0">
                    <a:pos x="318" y="89"/>
                  </a:cxn>
                </a:cxnLst>
                <a:rect l="0" t="0" r="r" b="b"/>
                <a:pathLst>
                  <a:path w="321" h="636">
                    <a:moveTo>
                      <a:pt x="121" y="624"/>
                    </a:moveTo>
                    <a:lnTo>
                      <a:pt x="121" y="624"/>
                    </a:lnTo>
                    <a:lnTo>
                      <a:pt x="118" y="623"/>
                    </a:lnTo>
                    <a:lnTo>
                      <a:pt x="114" y="621"/>
                    </a:lnTo>
                    <a:lnTo>
                      <a:pt x="104" y="614"/>
                    </a:lnTo>
                    <a:lnTo>
                      <a:pt x="89" y="603"/>
                    </a:lnTo>
                    <a:lnTo>
                      <a:pt x="89" y="603"/>
                    </a:lnTo>
                    <a:lnTo>
                      <a:pt x="87" y="600"/>
                    </a:lnTo>
                    <a:lnTo>
                      <a:pt x="87" y="597"/>
                    </a:lnTo>
                    <a:lnTo>
                      <a:pt x="85" y="596"/>
                    </a:lnTo>
                    <a:lnTo>
                      <a:pt x="82" y="596"/>
                    </a:lnTo>
                    <a:lnTo>
                      <a:pt x="82" y="596"/>
                    </a:lnTo>
                    <a:lnTo>
                      <a:pt x="79" y="594"/>
                    </a:lnTo>
                    <a:lnTo>
                      <a:pt x="78" y="593"/>
                    </a:lnTo>
                    <a:lnTo>
                      <a:pt x="81" y="590"/>
                    </a:lnTo>
                    <a:lnTo>
                      <a:pt x="84" y="589"/>
                    </a:lnTo>
                    <a:lnTo>
                      <a:pt x="84" y="589"/>
                    </a:lnTo>
                    <a:lnTo>
                      <a:pt x="84" y="587"/>
                    </a:lnTo>
                    <a:lnTo>
                      <a:pt x="84" y="584"/>
                    </a:lnTo>
                    <a:lnTo>
                      <a:pt x="81" y="582"/>
                    </a:lnTo>
                    <a:lnTo>
                      <a:pt x="78" y="580"/>
                    </a:lnTo>
                    <a:lnTo>
                      <a:pt x="78" y="580"/>
                    </a:lnTo>
                    <a:lnTo>
                      <a:pt x="77" y="610"/>
                    </a:lnTo>
                    <a:lnTo>
                      <a:pt x="77" y="626"/>
                    </a:lnTo>
                    <a:lnTo>
                      <a:pt x="77" y="631"/>
                    </a:lnTo>
                    <a:lnTo>
                      <a:pt x="78" y="633"/>
                    </a:lnTo>
                    <a:lnTo>
                      <a:pt x="78" y="633"/>
                    </a:lnTo>
                    <a:lnTo>
                      <a:pt x="89" y="633"/>
                    </a:lnTo>
                    <a:lnTo>
                      <a:pt x="98" y="633"/>
                    </a:lnTo>
                    <a:lnTo>
                      <a:pt x="105" y="634"/>
                    </a:lnTo>
                    <a:lnTo>
                      <a:pt x="105" y="634"/>
                    </a:lnTo>
                    <a:lnTo>
                      <a:pt x="108" y="636"/>
                    </a:lnTo>
                    <a:lnTo>
                      <a:pt x="111" y="636"/>
                    </a:lnTo>
                    <a:lnTo>
                      <a:pt x="112" y="634"/>
                    </a:lnTo>
                    <a:lnTo>
                      <a:pt x="112" y="634"/>
                    </a:lnTo>
                    <a:lnTo>
                      <a:pt x="116" y="633"/>
                    </a:lnTo>
                    <a:lnTo>
                      <a:pt x="121" y="631"/>
                    </a:lnTo>
                    <a:lnTo>
                      <a:pt x="126" y="630"/>
                    </a:lnTo>
                    <a:lnTo>
                      <a:pt x="132" y="629"/>
                    </a:lnTo>
                    <a:lnTo>
                      <a:pt x="132" y="629"/>
                    </a:lnTo>
                    <a:lnTo>
                      <a:pt x="133" y="627"/>
                    </a:lnTo>
                    <a:lnTo>
                      <a:pt x="132" y="626"/>
                    </a:lnTo>
                    <a:lnTo>
                      <a:pt x="121" y="624"/>
                    </a:lnTo>
                    <a:lnTo>
                      <a:pt x="121" y="624"/>
                    </a:lnTo>
                    <a:close/>
                    <a:moveTo>
                      <a:pt x="318" y="62"/>
                    </a:moveTo>
                    <a:lnTo>
                      <a:pt x="318" y="62"/>
                    </a:lnTo>
                    <a:lnTo>
                      <a:pt x="314" y="61"/>
                    </a:lnTo>
                    <a:lnTo>
                      <a:pt x="307" y="61"/>
                    </a:lnTo>
                    <a:lnTo>
                      <a:pt x="307" y="61"/>
                    </a:lnTo>
                    <a:lnTo>
                      <a:pt x="307" y="64"/>
                    </a:lnTo>
                    <a:lnTo>
                      <a:pt x="307" y="64"/>
                    </a:lnTo>
                    <a:lnTo>
                      <a:pt x="307" y="69"/>
                    </a:lnTo>
                    <a:lnTo>
                      <a:pt x="306" y="78"/>
                    </a:lnTo>
                    <a:lnTo>
                      <a:pt x="303" y="84"/>
                    </a:lnTo>
                    <a:lnTo>
                      <a:pt x="301" y="87"/>
                    </a:lnTo>
                    <a:lnTo>
                      <a:pt x="300" y="87"/>
                    </a:lnTo>
                    <a:lnTo>
                      <a:pt x="300" y="87"/>
                    </a:lnTo>
                    <a:lnTo>
                      <a:pt x="296" y="88"/>
                    </a:lnTo>
                    <a:lnTo>
                      <a:pt x="293" y="89"/>
                    </a:lnTo>
                    <a:lnTo>
                      <a:pt x="290" y="92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4" y="94"/>
                    </a:lnTo>
                    <a:lnTo>
                      <a:pt x="280" y="95"/>
                    </a:lnTo>
                    <a:lnTo>
                      <a:pt x="277" y="96"/>
                    </a:lnTo>
                    <a:lnTo>
                      <a:pt x="273" y="96"/>
                    </a:lnTo>
                    <a:lnTo>
                      <a:pt x="273" y="96"/>
                    </a:lnTo>
                    <a:lnTo>
                      <a:pt x="269" y="95"/>
                    </a:lnTo>
                    <a:lnTo>
                      <a:pt x="264" y="95"/>
                    </a:lnTo>
                    <a:lnTo>
                      <a:pt x="261" y="95"/>
                    </a:lnTo>
                    <a:lnTo>
                      <a:pt x="257" y="95"/>
                    </a:lnTo>
                    <a:lnTo>
                      <a:pt x="257" y="95"/>
                    </a:lnTo>
                    <a:lnTo>
                      <a:pt x="254" y="94"/>
                    </a:lnTo>
                    <a:lnTo>
                      <a:pt x="249" y="94"/>
                    </a:lnTo>
                    <a:lnTo>
                      <a:pt x="244" y="92"/>
                    </a:lnTo>
                    <a:lnTo>
                      <a:pt x="243" y="91"/>
                    </a:lnTo>
                    <a:lnTo>
                      <a:pt x="243" y="91"/>
                    </a:lnTo>
                    <a:lnTo>
                      <a:pt x="243" y="89"/>
                    </a:lnTo>
                    <a:lnTo>
                      <a:pt x="246" y="88"/>
                    </a:lnTo>
                    <a:lnTo>
                      <a:pt x="247" y="85"/>
                    </a:lnTo>
                    <a:lnTo>
                      <a:pt x="249" y="81"/>
                    </a:lnTo>
                    <a:lnTo>
                      <a:pt x="249" y="81"/>
                    </a:lnTo>
                    <a:lnTo>
                      <a:pt x="249" y="77"/>
                    </a:lnTo>
                    <a:lnTo>
                      <a:pt x="250" y="74"/>
                    </a:lnTo>
                    <a:lnTo>
                      <a:pt x="254" y="68"/>
                    </a:lnTo>
                    <a:lnTo>
                      <a:pt x="260" y="62"/>
                    </a:lnTo>
                    <a:lnTo>
                      <a:pt x="260" y="61"/>
                    </a:lnTo>
                    <a:lnTo>
                      <a:pt x="260" y="59"/>
                    </a:lnTo>
                    <a:lnTo>
                      <a:pt x="260" y="59"/>
                    </a:lnTo>
                    <a:lnTo>
                      <a:pt x="256" y="55"/>
                    </a:lnTo>
                    <a:lnTo>
                      <a:pt x="246" y="52"/>
                    </a:lnTo>
                    <a:lnTo>
                      <a:pt x="236" y="48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27" y="41"/>
                    </a:lnTo>
                    <a:lnTo>
                      <a:pt x="224" y="38"/>
                    </a:lnTo>
                    <a:lnTo>
                      <a:pt x="219" y="35"/>
                    </a:lnTo>
                    <a:lnTo>
                      <a:pt x="213" y="35"/>
                    </a:lnTo>
                    <a:lnTo>
                      <a:pt x="213" y="35"/>
                    </a:lnTo>
                    <a:lnTo>
                      <a:pt x="207" y="34"/>
                    </a:lnTo>
                    <a:lnTo>
                      <a:pt x="203" y="31"/>
                    </a:lnTo>
                    <a:lnTo>
                      <a:pt x="200" y="28"/>
                    </a:lnTo>
                    <a:lnTo>
                      <a:pt x="195" y="24"/>
                    </a:lnTo>
                    <a:lnTo>
                      <a:pt x="195" y="24"/>
                    </a:lnTo>
                    <a:lnTo>
                      <a:pt x="189" y="20"/>
                    </a:lnTo>
                    <a:lnTo>
                      <a:pt x="183" y="13"/>
                    </a:lnTo>
                    <a:lnTo>
                      <a:pt x="178" y="7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2" y="10"/>
                    </a:lnTo>
                    <a:lnTo>
                      <a:pt x="151" y="13"/>
                    </a:lnTo>
                    <a:lnTo>
                      <a:pt x="149" y="13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5" y="7"/>
                    </a:lnTo>
                    <a:lnTo>
                      <a:pt x="139" y="4"/>
                    </a:lnTo>
                    <a:lnTo>
                      <a:pt x="129" y="3"/>
                    </a:lnTo>
                    <a:lnTo>
                      <a:pt x="129" y="3"/>
                    </a:lnTo>
                    <a:lnTo>
                      <a:pt x="125" y="1"/>
                    </a:lnTo>
                    <a:lnTo>
                      <a:pt x="122" y="0"/>
                    </a:lnTo>
                    <a:lnTo>
                      <a:pt x="119" y="0"/>
                    </a:lnTo>
                    <a:lnTo>
                      <a:pt x="115" y="4"/>
                    </a:lnTo>
                    <a:lnTo>
                      <a:pt x="115" y="4"/>
                    </a:lnTo>
                    <a:lnTo>
                      <a:pt x="109" y="8"/>
                    </a:lnTo>
                    <a:lnTo>
                      <a:pt x="104" y="13"/>
                    </a:lnTo>
                    <a:lnTo>
                      <a:pt x="104" y="13"/>
                    </a:lnTo>
                    <a:lnTo>
                      <a:pt x="102" y="24"/>
                    </a:lnTo>
                    <a:lnTo>
                      <a:pt x="99" y="32"/>
                    </a:lnTo>
                    <a:lnTo>
                      <a:pt x="99" y="32"/>
                    </a:lnTo>
                    <a:lnTo>
                      <a:pt x="96" y="35"/>
                    </a:lnTo>
                    <a:lnTo>
                      <a:pt x="89" y="40"/>
                    </a:lnTo>
                    <a:lnTo>
                      <a:pt x="84" y="42"/>
                    </a:lnTo>
                    <a:lnTo>
                      <a:pt x="81" y="47"/>
                    </a:lnTo>
                    <a:lnTo>
                      <a:pt x="81" y="47"/>
                    </a:lnTo>
                    <a:lnTo>
                      <a:pt x="82" y="52"/>
                    </a:lnTo>
                    <a:lnTo>
                      <a:pt x="82" y="55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79" y="59"/>
                    </a:lnTo>
                    <a:lnTo>
                      <a:pt x="81" y="61"/>
                    </a:lnTo>
                    <a:lnTo>
                      <a:pt x="82" y="67"/>
                    </a:lnTo>
                    <a:lnTo>
                      <a:pt x="84" y="72"/>
                    </a:lnTo>
                    <a:lnTo>
                      <a:pt x="84" y="74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1" y="77"/>
                    </a:lnTo>
                    <a:lnTo>
                      <a:pt x="81" y="78"/>
                    </a:lnTo>
                    <a:lnTo>
                      <a:pt x="81" y="81"/>
                    </a:lnTo>
                    <a:lnTo>
                      <a:pt x="84" y="84"/>
                    </a:lnTo>
                    <a:lnTo>
                      <a:pt x="84" y="85"/>
                    </a:lnTo>
                    <a:lnTo>
                      <a:pt x="82" y="85"/>
                    </a:lnTo>
                    <a:lnTo>
                      <a:pt x="82" y="85"/>
                    </a:lnTo>
                    <a:lnTo>
                      <a:pt x="77" y="89"/>
                    </a:lnTo>
                    <a:lnTo>
                      <a:pt x="74" y="91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101"/>
                    </a:lnTo>
                    <a:lnTo>
                      <a:pt x="71" y="105"/>
                    </a:lnTo>
                    <a:lnTo>
                      <a:pt x="68" y="106"/>
                    </a:lnTo>
                    <a:lnTo>
                      <a:pt x="68" y="106"/>
                    </a:lnTo>
                    <a:lnTo>
                      <a:pt x="65" y="109"/>
                    </a:lnTo>
                    <a:lnTo>
                      <a:pt x="62" y="114"/>
                    </a:lnTo>
                    <a:lnTo>
                      <a:pt x="61" y="118"/>
                    </a:lnTo>
                    <a:lnTo>
                      <a:pt x="61" y="122"/>
                    </a:lnTo>
                    <a:lnTo>
                      <a:pt x="61" y="122"/>
                    </a:lnTo>
                    <a:lnTo>
                      <a:pt x="59" y="123"/>
                    </a:lnTo>
                    <a:lnTo>
                      <a:pt x="58" y="125"/>
                    </a:lnTo>
                    <a:lnTo>
                      <a:pt x="57" y="126"/>
                    </a:lnTo>
                    <a:lnTo>
                      <a:pt x="57" y="131"/>
                    </a:lnTo>
                    <a:lnTo>
                      <a:pt x="57" y="131"/>
                    </a:lnTo>
                    <a:lnTo>
                      <a:pt x="59" y="141"/>
                    </a:lnTo>
                    <a:lnTo>
                      <a:pt x="59" y="145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5" y="148"/>
                    </a:lnTo>
                    <a:lnTo>
                      <a:pt x="54" y="149"/>
                    </a:lnTo>
                    <a:lnTo>
                      <a:pt x="52" y="153"/>
                    </a:lnTo>
                    <a:lnTo>
                      <a:pt x="51" y="158"/>
                    </a:lnTo>
                    <a:lnTo>
                      <a:pt x="50" y="159"/>
                    </a:lnTo>
                    <a:lnTo>
                      <a:pt x="50" y="159"/>
                    </a:lnTo>
                    <a:lnTo>
                      <a:pt x="48" y="160"/>
                    </a:lnTo>
                    <a:lnTo>
                      <a:pt x="47" y="166"/>
                    </a:lnTo>
                    <a:lnTo>
                      <a:pt x="48" y="172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2" y="180"/>
                    </a:lnTo>
                    <a:lnTo>
                      <a:pt x="54" y="185"/>
                    </a:lnTo>
                    <a:lnTo>
                      <a:pt x="55" y="192"/>
                    </a:lnTo>
                    <a:lnTo>
                      <a:pt x="55" y="192"/>
                    </a:lnTo>
                    <a:lnTo>
                      <a:pt x="55" y="196"/>
                    </a:lnTo>
                    <a:lnTo>
                      <a:pt x="58" y="199"/>
                    </a:lnTo>
                    <a:lnTo>
                      <a:pt x="59" y="202"/>
                    </a:lnTo>
                    <a:lnTo>
                      <a:pt x="59" y="206"/>
                    </a:lnTo>
                    <a:lnTo>
                      <a:pt x="59" y="206"/>
                    </a:lnTo>
                    <a:lnTo>
                      <a:pt x="57" y="215"/>
                    </a:lnTo>
                    <a:lnTo>
                      <a:pt x="57" y="217"/>
                    </a:lnTo>
                    <a:lnTo>
                      <a:pt x="54" y="220"/>
                    </a:lnTo>
                    <a:lnTo>
                      <a:pt x="54" y="220"/>
                    </a:lnTo>
                    <a:lnTo>
                      <a:pt x="52" y="222"/>
                    </a:lnTo>
                    <a:lnTo>
                      <a:pt x="52" y="226"/>
                    </a:lnTo>
                    <a:lnTo>
                      <a:pt x="52" y="229"/>
                    </a:lnTo>
                    <a:lnTo>
                      <a:pt x="50" y="232"/>
                    </a:lnTo>
                    <a:lnTo>
                      <a:pt x="50" y="232"/>
                    </a:lnTo>
                    <a:lnTo>
                      <a:pt x="48" y="233"/>
                    </a:lnTo>
                    <a:lnTo>
                      <a:pt x="48" y="234"/>
                    </a:lnTo>
                    <a:lnTo>
                      <a:pt x="50" y="242"/>
                    </a:lnTo>
                    <a:lnTo>
                      <a:pt x="51" y="247"/>
                    </a:lnTo>
                    <a:lnTo>
                      <a:pt x="51" y="250"/>
                    </a:lnTo>
                    <a:lnTo>
                      <a:pt x="50" y="252"/>
                    </a:lnTo>
                    <a:lnTo>
                      <a:pt x="50" y="252"/>
                    </a:lnTo>
                    <a:lnTo>
                      <a:pt x="42" y="256"/>
                    </a:lnTo>
                    <a:lnTo>
                      <a:pt x="40" y="260"/>
                    </a:lnTo>
                    <a:lnTo>
                      <a:pt x="38" y="267"/>
                    </a:lnTo>
                    <a:lnTo>
                      <a:pt x="38" y="267"/>
                    </a:lnTo>
                    <a:lnTo>
                      <a:pt x="38" y="280"/>
                    </a:lnTo>
                    <a:lnTo>
                      <a:pt x="38" y="289"/>
                    </a:lnTo>
                    <a:lnTo>
                      <a:pt x="38" y="289"/>
                    </a:lnTo>
                    <a:lnTo>
                      <a:pt x="38" y="291"/>
                    </a:lnTo>
                    <a:lnTo>
                      <a:pt x="40" y="293"/>
                    </a:lnTo>
                    <a:lnTo>
                      <a:pt x="41" y="294"/>
                    </a:lnTo>
                    <a:lnTo>
                      <a:pt x="42" y="297"/>
                    </a:lnTo>
                    <a:lnTo>
                      <a:pt x="42" y="297"/>
                    </a:lnTo>
                    <a:lnTo>
                      <a:pt x="41" y="300"/>
                    </a:lnTo>
                    <a:lnTo>
                      <a:pt x="40" y="301"/>
                    </a:lnTo>
                    <a:lnTo>
                      <a:pt x="37" y="301"/>
                    </a:lnTo>
                    <a:lnTo>
                      <a:pt x="34" y="303"/>
                    </a:lnTo>
                    <a:lnTo>
                      <a:pt x="32" y="304"/>
                    </a:lnTo>
                    <a:lnTo>
                      <a:pt x="32" y="304"/>
                    </a:lnTo>
                    <a:lnTo>
                      <a:pt x="34" y="311"/>
                    </a:lnTo>
                    <a:lnTo>
                      <a:pt x="32" y="314"/>
                    </a:lnTo>
                    <a:lnTo>
                      <a:pt x="32" y="316"/>
                    </a:lnTo>
                    <a:lnTo>
                      <a:pt x="32" y="316"/>
                    </a:lnTo>
                    <a:lnTo>
                      <a:pt x="30" y="317"/>
                    </a:lnTo>
                    <a:lnTo>
                      <a:pt x="28" y="318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30"/>
                    </a:lnTo>
                    <a:lnTo>
                      <a:pt x="25" y="333"/>
                    </a:lnTo>
                    <a:lnTo>
                      <a:pt x="24" y="335"/>
                    </a:lnTo>
                    <a:lnTo>
                      <a:pt x="22" y="337"/>
                    </a:lnTo>
                    <a:lnTo>
                      <a:pt x="22" y="337"/>
                    </a:lnTo>
                    <a:lnTo>
                      <a:pt x="24" y="340"/>
                    </a:lnTo>
                    <a:lnTo>
                      <a:pt x="25" y="343"/>
                    </a:lnTo>
                    <a:lnTo>
                      <a:pt x="25" y="345"/>
                    </a:lnTo>
                    <a:lnTo>
                      <a:pt x="27" y="348"/>
                    </a:lnTo>
                    <a:lnTo>
                      <a:pt x="27" y="348"/>
                    </a:lnTo>
                    <a:lnTo>
                      <a:pt x="27" y="358"/>
                    </a:lnTo>
                    <a:lnTo>
                      <a:pt x="27" y="362"/>
                    </a:lnTo>
                    <a:lnTo>
                      <a:pt x="27" y="365"/>
                    </a:lnTo>
                    <a:lnTo>
                      <a:pt x="25" y="365"/>
                    </a:lnTo>
                    <a:lnTo>
                      <a:pt x="25" y="365"/>
                    </a:lnTo>
                    <a:lnTo>
                      <a:pt x="24" y="368"/>
                    </a:lnTo>
                    <a:lnTo>
                      <a:pt x="22" y="374"/>
                    </a:lnTo>
                    <a:lnTo>
                      <a:pt x="22" y="380"/>
                    </a:lnTo>
                    <a:lnTo>
                      <a:pt x="22" y="382"/>
                    </a:lnTo>
                    <a:lnTo>
                      <a:pt x="22" y="382"/>
                    </a:lnTo>
                    <a:lnTo>
                      <a:pt x="25" y="384"/>
                    </a:lnTo>
                    <a:lnTo>
                      <a:pt x="25" y="387"/>
                    </a:lnTo>
                    <a:lnTo>
                      <a:pt x="24" y="391"/>
                    </a:lnTo>
                    <a:lnTo>
                      <a:pt x="24" y="391"/>
                    </a:lnTo>
                    <a:lnTo>
                      <a:pt x="25" y="394"/>
                    </a:lnTo>
                    <a:lnTo>
                      <a:pt x="27" y="395"/>
                    </a:lnTo>
                    <a:lnTo>
                      <a:pt x="28" y="398"/>
                    </a:lnTo>
                    <a:lnTo>
                      <a:pt x="28" y="399"/>
                    </a:lnTo>
                    <a:lnTo>
                      <a:pt x="27" y="401"/>
                    </a:lnTo>
                    <a:lnTo>
                      <a:pt x="27" y="401"/>
                    </a:lnTo>
                    <a:lnTo>
                      <a:pt x="25" y="405"/>
                    </a:lnTo>
                    <a:lnTo>
                      <a:pt x="25" y="408"/>
                    </a:lnTo>
                    <a:lnTo>
                      <a:pt x="28" y="409"/>
                    </a:lnTo>
                    <a:lnTo>
                      <a:pt x="32" y="409"/>
                    </a:lnTo>
                    <a:lnTo>
                      <a:pt x="32" y="409"/>
                    </a:lnTo>
                    <a:lnTo>
                      <a:pt x="35" y="409"/>
                    </a:lnTo>
                    <a:lnTo>
                      <a:pt x="37" y="412"/>
                    </a:lnTo>
                    <a:lnTo>
                      <a:pt x="37" y="415"/>
                    </a:lnTo>
                    <a:lnTo>
                      <a:pt x="35" y="417"/>
                    </a:lnTo>
                    <a:lnTo>
                      <a:pt x="34" y="417"/>
                    </a:lnTo>
                    <a:lnTo>
                      <a:pt x="34" y="417"/>
                    </a:lnTo>
                    <a:lnTo>
                      <a:pt x="28" y="417"/>
                    </a:lnTo>
                    <a:lnTo>
                      <a:pt x="27" y="418"/>
                    </a:lnTo>
                    <a:lnTo>
                      <a:pt x="28" y="419"/>
                    </a:lnTo>
                    <a:lnTo>
                      <a:pt x="28" y="419"/>
                    </a:lnTo>
                    <a:lnTo>
                      <a:pt x="31" y="422"/>
                    </a:lnTo>
                    <a:lnTo>
                      <a:pt x="34" y="425"/>
                    </a:lnTo>
                    <a:lnTo>
                      <a:pt x="34" y="428"/>
                    </a:lnTo>
                    <a:lnTo>
                      <a:pt x="31" y="431"/>
                    </a:lnTo>
                    <a:lnTo>
                      <a:pt x="31" y="431"/>
                    </a:lnTo>
                    <a:lnTo>
                      <a:pt x="28" y="432"/>
                    </a:lnTo>
                    <a:lnTo>
                      <a:pt x="27" y="435"/>
                    </a:lnTo>
                    <a:lnTo>
                      <a:pt x="28" y="439"/>
                    </a:lnTo>
                    <a:lnTo>
                      <a:pt x="28" y="444"/>
                    </a:lnTo>
                    <a:lnTo>
                      <a:pt x="28" y="444"/>
                    </a:lnTo>
                    <a:lnTo>
                      <a:pt x="28" y="448"/>
                    </a:lnTo>
                    <a:lnTo>
                      <a:pt x="30" y="451"/>
                    </a:lnTo>
                    <a:lnTo>
                      <a:pt x="30" y="454"/>
                    </a:lnTo>
                    <a:lnTo>
                      <a:pt x="28" y="455"/>
                    </a:lnTo>
                    <a:lnTo>
                      <a:pt x="28" y="455"/>
                    </a:lnTo>
                    <a:lnTo>
                      <a:pt x="27" y="456"/>
                    </a:lnTo>
                    <a:lnTo>
                      <a:pt x="25" y="458"/>
                    </a:lnTo>
                    <a:lnTo>
                      <a:pt x="25" y="461"/>
                    </a:lnTo>
                    <a:lnTo>
                      <a:pt x="25" y="465"/>
                    </a:lnTo>
                    <a:lnTo>
                      <a:pt x="25" y="466"/>
                    </a:lnTo>
                    <a:lnTo>
                      <a:pt x="22" y="466"/>
                    </a:lnTo>
                    <a:lnTo>
                      <a:pt x="22" y="466"/>
                    </a:lnTo>
                    <a:lnTo>
                      <a:pt x="20" y="468"/>
                    </a:lnTo>
                    <a:lnTo>
                      <a:pt x="18" y="471"/>
                    </a:lnTo>
                    <a:lnTo>
                      <a:pt x="18" y="475"/>
                    </a:lnTo>
                    <a:lnTo>
                      <a:pt x="15" y="478"/>
                    </a:lnTo>
                    <a:lnTo>
                      <a:pt x="15" y="478"/>
                    </a:lnTo>
                    <a:lnTo>
                      <a:pt x="15" y="479"/>
                    </a:lnTo>
                    <a:lnTo>
                      <a:pt x="15" y="481"/>
                    </a:lnTo>
                    <a:lnTo>
                      <a:pt x="17" y="483"/>
                    </a:lnTo>
                    <a:lnTo>
                      <a:pt x="18" y="486"/>
                    </a:lnTo>
                    <a:lnTo>
                      <a:pt x="18" y="488"/>
                    </a:lnTo>
                    <a:lnTo>
                      <a:pt x="17" y="489"/>
                    </a:lnTo>
                    <a:lnTo>
                      <a:pt x="17" y="489"/>
                    </a:lnTo>
                    <a:lnTo>
                      <a:pt x="14" y="493"/>
                    </a:lnTo>
                    <a:lnTo>
                      <a:pt x="13" y="496"/>
                    </a:lnTo>
                    <a:lnTo>
                      <a:pt x="13" y="499"/>
                    </a:lnTo>
                    <a:lnTo>
                      <a:pt x="11" y="500"/>
                    </a:lnTo>
                    <a:lnTo>
                      <a:pt x="10" y="500"/>
                    </a:lnTo>
                    <a:lnTo>
                      <a:pt x="10" y="500"/>
                    </a:lnTo>
                    <a:lnTo>
                      <a:pt x="7" y="502"/>
                    </a:lnTo>
                    <a:lnTo>
                      <a:pt x="4" y="505"/>
                    </a:lnTo>
                    <a:lnTo>
                      <a:pt x="1" y="512"/>
                    </a:lnTo>
                    <a:lnTo>
                      <a:pt x="1" y="512"/>
                    </a:lnTo>
                    <a:lnTo>
                      <a:pt x="0" y="519"/>
                    </a:lnTo>
                    <a:lnTo>
                      <a:pt x="0" y="522"/>
                    </a:lnTo>
                    <a:lnTo>
                      <a:pt x="1" y="526"/>
                    </a:lnTo>
                    <a:lnTo>
                      <a:pt x="1" y="526"/>
                    </a:lnTo>
                    <a:lnTo>
                      <a:pt x="3" y="530"/>
                    </a:lnTo>
                    <a:lnTo>
                      <a:pt x="3" y="533"/>
                    </a:lnTo>
                    <a:lnTo>
                      <a:pt x="3" y="535"/>
                    </a:lnTo>
                    <a:lnTo>
                      <a:pt x="4" y="537"/>
                    </a:lnTo>
                    <a:lnTo>
                      <a:pt x="4" y="537"/>
                    </a:lnTo>
                    <a:lnTo>
                      <a:pt x="8" y="537"/>
                    </a:lnTo>
                    <a:lnTo>
                      <a:pt x="14" y="537"/>
                    </a:lnTo>
                    <a:lnTo>
                      <a:pt x="18" y="539"/>
                    </a:lnTo>
                    <a:lnTo>
                      <a:pt x="20" y="540"/>
                    </a:lnTo>
                    <a:lnTo>
                      <a:pt x="20" y="542"/>
                    </a:lnTo>
                    <a:lnTo>
                      <a:pt x="20" y="542"/>
                    </a:lnTo>
                    <a:lnTo>
                      <a:pt x="18" y="547"/>
                    </a:lnTo>
                    <a:lnTo>
                      <a:pt x="18" y="553"/>
                    </a:lnTo>
                    <a:lnTo>
                      <a:pt x="18" y="557"/>
                    </a:lnTo>
                    <a:lnTo>
                      <a:pt x="20" y="560"/>
                    </a:lnTo>
                    <a:lnTo>
                      <a:pt x="20" y="560"/>
                    </a:lnTo>
                    <a:lnTo>
                      <a:pt x="22" y="562"/>
                    </a:lnTo>
                    <a:lnTo>
                      <a:pt x="24" y="563"/>
                    </a:lnTo>
                    <a:lnTo>
                      <a:pt x="25" y="566"/>
                    </a:lnTo>
                    <a:lnTo>
                      <a:pt x="28" y="567"/>
                    </a:lnTo>
                    <a:lnTo>
                      <a:pt x="28" y="567"/>
                    </a:lnTo>
                    <a:lnTo>
                      <a:pt x="41" y="566"/>
                    </a:lnTo>
                    <a:lnTo>
                      <a:pt x="50" y="566"/>
                    </a:lnTo>
                    <a:lnTo>
                      <a:pt x="57" y="566"/>
                    </a:lnTo>
                    <a:lnTo>
                      <a:pt x="57" y="566"/>
                    </a:lnTo>
                    <a:lnTo>
                      <a:pt x="61" y="569"/>
                    </a:lnTo>
                    <a:lnTo>
                      <a:pt x="65" y="572"/>
                    </a:lnTo>
                    <a:lnTo>
                      <a:pt x="65" y="572"/>
                    </a:lnTo>
                    <a:lnTo>
                      <a:pt x="69" y="572"/>
                    </a:lnTo>
                    <a:lnTo>
                      <a:pt x="74" y="573"/>
                    </a:lnTo>
                    <a:lnTo>
                      <a:pt x="78" y="573"/>
                    </a:lnTo>
                    <a:lnTo>
                      <a:pt x="81" y="573"/>
                    </a:lnTo>
                    <a:lnTo>
                      <a:pt x="81" y="573"/>
                    </a:lnTo>
                    <a:lnTo>
                      <a:pt x="81" y="572"/>
                    </a:lnTo>
                    <a:lnTo>
                      <a:pt x="79" y="570"/>
                    </a:lnTo>
                    <a:lnTo>
                      <a:pt x="77" y="566"/>
                    </a:lnTo>
                    <a:lnTo>
                      <a:pt x="74" y="562"/>
                    </a:lnTo>
                    <a:lnTo>
                      <a:pt x="72" y="559"/>
                    </a:lnTo>
                    <a:lnTo>
                      <a:pt x="72" y="559"/>
                    </a:lnTo>
                    <a:lnTo>
                      <a:pt x="71" y="553"/>
                    </a:lnTo>
                    <a:lnTo>
                      <a:pt x="69" y="546"/>
                    </a:lnTo>
                    <a:lnTo>
                      <a:pt x="69" y="546"/>
                    </a:lnTo>
                    <a:lnTo>
                      <a:pt x="69" y="539"/>
                    </a:lnTo>
                    <a:lnTo>
                      <a:pt x="71" y="535"/>
                    </a:lnTo>
                    <a:lnTo>
                      <a:pt x="74" y="532"/>
                    </a:lnTo>
                    <a:lnTo>
                      <a:pt x="74" y="532"/>
                    </a:lnTo>
                    <a:lnTo>
                      <a:pt x="78" y="526"/>
                    </a:lnTo>
                    <a:lnTo>
                      <a:pt x="79" y="525"/>
                    </a:lnTo>
                    <a:lnTo>
                      <a:pt x="82" y="525"/>
                    </a:lnTo>
                    <a:lnTo>
                      <a:pt x="82" y="525"/>
                    </a:lnTo>
                    <a:lnTo>
                      <a:pt x="85" y="525"/>
                    </a:lnTo>
                    <a:lnTo>
                      <a:pt x="88" y="523"/>
                    </a:lnTo>
                    <a:lnTo>
                      <a:pt x="91" y="519"/>
                    </a:lnTo>
                    <a:lnTo>
                      <a:pt x="92" y="513"/>
                    </a:lnTo>
                    <a:lnTo>
                      <a:pt x="92" y="513"/>
                    </a:lnTo>
                    <a:lnTo>
                      <a:pt x="92" y="508"/>
                    </a:lnTo>
                    <a:lnTo>
                      <a:pt x="95" y="503"/>
                    </a:lnTo>
                    <a:lnTo>
                      <a:pt x="104" y="496"/>
                    </a:lnTo>
                    <a:lnTo>
                      <a:pt x="104" y="496"/>
                    </a:lnTo>
                    <a:lnTo>
                      <a:pt x="116" y="486"/>
                    </a:lnTo>
                    <a:lnTo>
                      <a:pt x="121" y="483"/>
                    </a:lnTo>
                    <a:lnTo>
                      <a:pt x="122" y="482"/>
                    </a:lnTo>
                    <a:lnTo>
                      <a:pt x="122" y="481"/>
                    </a:lnTo>
                    <a:lnTo>
                      <a:pt x="122" y="481"/>
                    </a:lnTo>
                    <a:lnTo>
                      <a:pt x="122" y="476"/>
                    </a:lnTo>
                    <a:lnTo>
                      <a:pt x="122" y="472"/>
                    </a:lnTo>
                    <a:lnTo>
                      <a:pt x="125" y="465"/>
                    </a:lnTo>
                    <a:lnTo>
                      <a:pt x="125" y="465"/>
                    </a:lnTo>
                    <a:lnTo>
                      <a:pt x="123" y="463"/>
                    </a:lnTo>
                    <a:lnTo>
                      <a:pt x="122" y="462"/>
                    </a:lnTo>
                    <a:lnTo>
                      <a:pt x="118" y="462"/>
                    </a:lnTo>
                    <a:lnTo>
                      <a:pt x="109" y="461"/>
                    </a:lnTo>
                    <a:lnTo>
                      <a:pt x="109" y="461"/>
                    </a:lnTo>
                    <a:lnTo>
                      <a:pt x="105" y="458"/>
                    </a:lnTo>
                    <a:lnTo>
                      <a:pt x="99" y="452"/>
                    </a:lnTo>
                    <a:lnTo>
                      <a:pt x="96" y="449"/>
                    </a:lnTo>
                    <a:lnTo>
                      <a:pt x="96" y="445"/>
                    </a:lnTo>
                    <a:lnTo>
                      <a:pt x="96" y="441"/>
                    </a:lnTo>
                    <a:lnTo>
                      <a:pt x="98" y="435"/>
                    </a:lnTo>
                    <a:lnTo>
                      <a:pt x="98" y="435"/>
                    </a:lnTo>
                    <a:lnTo>
                      <a:pt x="101" y="431"/>
                    </a:lnTo>
                    <a:lnTo>
                      <a:pt x="104" y="428"/>
                    </a:lnTo>
                    <a:lnTo>
                      <a:pt x="112" y="424"/>
                    </a:lnTo>
                    <a:lnTo>
                      <a:pt x="119" y="421"/>
                    </a:lnTo>
                    <a:lnTo>
                      <a:pt x="123" y="421"/>
                    </a:lnTo>
                    <a:lnTo>
                      <a:pt x="123" y="421"/>
                    </a:lnTo>
                    <a:lnTo>
                      <a:pt x="126" y="419"/>
                    </a:lnTo>
                    <a:lnTo>
                      <a:pt x="126" y="417"/>
                    </a:lnTo>
                    <a:lnTo>
                      <a:pt x="126" y="414"/>
                    </a:lnTo>
                    <a:lnTo>
                      <a:pt x="128" y="412"/>
                    </a:lnTo>
                    <a:lnTo>
                      <a:pt x="128" y="412"/>
                    </a:lnTo>
                    <a:lnTo>
                      <a:pt x="131" y="411"/>
                    </a:lnTo>
                    <a:lnTo>
                      <a:pt x="132" y="408"/>
                    </a:lnTo>
                    <a:lnTo>
                      <a:pt x="132" y="401"/>
                    </a:lnTo>
                    <a:lnTo>
                      <a:pt x="132" y="401"/>
                    </a:lnTo>
                    <a:lnTo>
                      <a:pt x="133" y="391"/>
                    </a:lnTo>
                    <a:lnTo>
                      <a:pt x="135" y="387"/>
                    </a:lnTo>
                    <a:lnTo>
                      <a:pt x="136" y="385"/>
                    </a:lnTo>
                    <a:lnTo>
                      <a:pt x="139" y="385"/>
                    </a:lnTo>
                    <a:lnTo>
                      <a:pt x="139" y="385"/>
                    </a:lnTo>
                    <a:lnTo>
                      <a:pt x="142" y="384"/>
                    </a:lnTo>
                    <a:lnTo>
                      <a:pt x="145" y="382"/>
                    </a:lnTo>
                    <a:lnTo>
                      <a:pt x="145" y="381"/>
                    </a:lnTo>
                    <a:lnTo>
                      <a:pt x="143" y="380"/>
                    </a:lnTo>
                    <a:lnTo>
                      <a:pt x="143" y="380"/>
                    </a:lnTo>
                    <a:lnTo>
                      <a:pt x="141" y="378"/>
                    </a:lnTo>
                    <a:lnTo>
                      <a:pt x="139" y="377"/>
                    </a:lnTo>
                    <a:lnTo>
                      <a:pt x="141" y="374"/>
                    </a:lnTo>
                    <a:lnTo>
                      <a:pt x="143" y="372"/>
                    </a:lnTo>
                    <a:lnTo>
                      <a:pt x="143" y="372"/>
                    </a:lnTo>
                    <a:lnTo>
                      <a:pt x="148" y="374"/>
                    </a:lnTo>
                    <a:lnTo>
                      <a:pt x="149" y="375"/>
                    </a:lnTo>
                    <a:lnTo>
                      <a:pt x="151" y="378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6" y="377"/>
                    </a:lnTo>
                    <a:lnTo>
                      <a:pt x="159" y="374"/>
                    </a:lnTo>
                    <a:lnTo>
                      <a:pt x="160" y="370"/>
                    </a:lnTo>
                    <a:lnTo>
                      <a:pt x="160" y="368"/>
                    </a:lnTo>
                    <a:lnTo>
                      <a:pt x="159" y="365"/>
                    </a:lnTo>
                    <a:lnTo>
                      <a:pt x="159" y="365"/>
                    </a:lnTo>
                    <a:lnTo>
                      <a:pt x="155" y="364"/>
                    </a:lnTo>
                    <a:lnTo>
                      <a:pt x="152" y="365"/>
                    </a:lnTo>
                    <a:lnTo>
                      <a:pt x="151" y="367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5" y="368"/>
                    </a:lnTo>
                    <a:lnTo>
                      <a:pt x="143" y="367"/>
                    </a:lnTo>
                    <a:lnTo>
                      <a:pt x="141" y="365"/>
                    </a:lnTo>
                    <a:lnTo>
                      <a:pt x="139" y="364"/>
                    </a:lnTo>
                    <a:lnTo>
                      <a:pt x="139" y="364"/>
                    </a:lnTo>
                    <a:lnTo>
                      <a:pt x="138" y="362"/>
                    </a:lnTo>
                    <a:lnTo>
                      <a:pt x="138" y="360"/>
                    </a:lnTo>
                    <a:lnTo>
                      <a:pt x="136" y="355"/>
                    </a:lnTo>
                    <a:lnTo>
                      <a:pt x="136" y="353"/>
                    </a:lnTo>
                    <a:lnTo>
                      <a:pt x="136" y="353"/>
                    </a:lnTo>
                    <a:lnTo>
                      <a:pt x="135" y="345"/>
                    </a:lnTo>
                    <a:lnTo>
                      <a:pt x="135" y="341"/>
                    </a:lnTo>
                    <a:lnTo>
                      <a:pt x="136" y="337"/>
                    </a:lnTo>
                    <a:lnTo>
                      <a:pt x="136" y="337"/>
                    </a:lnTo>
                    <a:lnTo>
                      <a:pt x="138" y="337"/>
                    </a:lnTo>
                    <a:lnTo>
                      <a:pt x="139" y="337"/>
                    </a:lnTo>
                    <a:lnTo>
                      <a:pt x="146" y="340"/>
                    </a:lnTo>
                    <a:lnTo>
                      <a:pt x="153" y="343"/>
                    </a:lnTo>
                    <a:lnTo>
                      <a:pt x="162" y="344"/>
                    </a:lnTo>
                    <a:lnTo>
                      <a:pt x="162" y="344"/>
                    </a:lnTo>
                    <a:lnTo>
                      <a:pt x="169" y="344"/>
                    </a:lnTo>
                    <a:lnTo>
                      <a:pt x="175" y="341"/>
                    </a:lnTo>
                    <a:lnTo>
                      <a:pt x="179" y="338"/>
                    </a:lnTo>
                    <a:lnTo>
                      <a:pt x="180" y="335"/>
                    </a:lnTo>
                    <a:lnTo>
                      <a:pt x="180" y="335"/>
                    </a:lnTo>
                    <a:lnTo>
                      <a:pt x="178" y="327"/>
                    </a:lnTo>
                    <a:lnTo>
                      <a:pt x="179" y="323"/>
                    </a:lnTo>
                    <a:lnTo>
                      <a:pt x="179" y="321"/>
                    </a:lnTo>
                    <a:lnTo>
                      <a:pt x="182" y="320"/>
                    </a:lnTo>
                    <a:lnTo>
                      <a:pt x="182" y="320"/>
                    </a:lnTo>
                    <a:lnTo>
                      <a:pt x="185" y="317"/>
                    </a:lnTo>
                    <a:lnTo>
                      <a:pt x="185" y="314"/>
                    </a:lnTo>
                    <a:lnTo>
                      <a:pt x="182" y="311"/>
                    </a:lnTo>
                    <a:lnTo>
                      <a:pt x="180" y="308"/>
                    </a:lnTo>
                    <a:lnTo>
                      <a:pt x="180" y="308"/>
                    </a:lnTo>
                    <a:lnTo>
                      <a:pt x="180" y="304"/>
                    </a:lnTo>
                    <a:lnTo>
                      <a:pt x="182" y="301"/>
                    </a:lnTo>
                    <a:lnTo>
                      <a:pt x="183" y="301"/>
                    </a:lnTo>
                    <a:lnTo>
                      <a:pt x="186" y="301"/>
                    </a:lnTo>
                    <a:lnTo>
                      <a:pt x="186" y="301"/>
                    </a:lnTo>
                    <a:lnTo>
                      <a:pt x="192" y="303"/>
                    </a:lnTo>
                    <a:lnTo>
                      <a:pt x="202" y="303"/>
                    </a:lnTo>
                    <a:lnTo>
                      <a:pt x="227" y="300"/>
                    </a:lnTo>
                    <a:lnTo>
                      <a:pt x="227" y="300"/>
                    </a:lnTo>
                    <a:lnTo>
                      <a:pt x="240" y="296"/>
                    </a:lnTo>
                    <a:lnTo>
                      <a:pt x="249" y="293"/>
                    </a:lnTo>
                    <a:lnTo>
                      <a:pt x="256" y="289"/>
                    </a:lnTo>
                    <a:lnTo>
                      <a:pt x="259" y="284"/>
                    </a:lnTo>
                    <a:lnTo>
                      <a:pt x="259" y="284"/>
                    </a:lnTo>
                    <a:lnTo>
                      <a:pt x="260" y="280"/>
                    </a:lnTo>
                    <a:lnTo>
                      <a:pt x="264" y="274"/>
                    </a:lnTo>
                    <a:lnTo>
                      <a:pt x="273" y="263"/>
                    </a:lnTo>
                    <a:lnTo>
                      <a:pt x="273" y="263"/>
                    </a:lnTo>
                    <a:lnTo>
                      <a:pt x="274" y="260"/>
                    </a:lnTo>
                    <a:lnTo>
                      <a:pt x="273" y="257"/>
                    </a:lnTo>
                    <a:lnTo>
                      <a:pt x="270" y="254"/>
                    </a:lnTo>
                    <a:lnTo>
                      <a:pt x="266" y="253"/>
                    </a:lnTo>
                    <a:lnTo>
                      <a:pt x="266" y="253"/>
                    </a:lnTo>
                    <a:lnTo>
                      <a:pt x="261" y="252"/>
                    </a:lnTo>
                    <a:lnTo>
                      <a:pt x="260" y="247"/>
                    </a:lnTo>
                    <a:lnTo>
                      <a:pt x="261" y="243"/>
                    </a:lnTo>
                    <a:lnTo>
                      <a:pt x="263" y="239"/>
                    </a:lnTo>
                    <a:lnTo>
                      <a:pt x="263" y="239"/>
                    </a:lnTo>
                    <a:lnTo>
                      <a:pt x="264" y="236"/>
                    </a:lnTo>
                    <a:lnTo>
                      <a:pt x="263" y="233"/>
                    </a:lnTo>
                    <a:lnTo>
                      <a:pt x="259" y="230"/>
                    </a:lnTo>
                    <a:lnTo>
                      <a:pt x="254" y="229"/>
                    </a:lnTo>
                    <a:lnTo>
                      <a:pt x="254" y="229"/>
                    </a:lnTo>
                    <a:lnTo>
                      <a:pt x="249" y="229"/>
                    </a:lnTo>
                    <a:lnTo>
                      <a:pt x="243" y="226"/>
                    </a:lnTo>
                    <a:lnTo>
                      <a:pt x="242" y="222"/>
                    </a:lnTo>
                    <a:lnTo>
                      <a:pt x="242" y="220"/>
                    </a:lnTo>
                    <a:lnTo>
                      <a:pt x="243" y="219"/>
                    </a:lnTo>
                    <a:lnTo>
                      <a:pt x="243" y="219"/>
                    </a:lnTo>
                    <a:lnTo>
                      <a:pt x="246" y="216"/>
                    </a:lnTo>
                    <a:lnTo>
                      <a:pt x="249" y="217"/>
                    </a:lnTo>
                    <a:lnTo>
                      <a:pt x="249" y="217"/>
                    </a:lnTo>
                    <a:lnTo>
                      <a:pt x="250" y="213"/>
                    </a:lnTo>
                    <a:lnTo>
                      <a:pt x="250" y="210"/>
                    </a:lnTo>
                    <a:lnTo>
                      <a:pt x="250" y="210"/>
                    </a:lnTo>
                    <a:lnTo>
                      <a:pt x="247" y="209"/>
                    </a:lnTo>
                    <a:lnTo>
                      <a:pt x="246" y="206"/>
                    </a:lnTo>
                    <a:lnTo>
                      <a:pt x="244" y="200"/>
                    </a:lnTo>
                    <a:lnTo>
                      <a:pt x="244" y="200"/>
                    </a:lnTo>
                    <a:lnTo>
                      <a:pt x="246" y="195"/>
                    </a:lnTo>
                    <a:lnTo>
                      <a:pt x="247" y="192"/>
                    </a:lnTo>
                    <a:lnTo>
                      <a:pt x="249" y="188"/>
                    </a:lnTo>
                    <a:lnTo>
                      <a:pt x="249" y="180"/>
                    </a:lnTo>
                    <a:lnTo>
                      <a:pt x="249" y="180"/>
                    </a:lnTo>
                    <a:lnTo>
                      <a:pt x="250" y="172"/>
                    </a:lnTo>
                    <a:lnTo>
                      <a:pt x="252" y="165"/>
                    </a:lnTo>
                    <a:lnTo>
                      <a:pt x="254" y="158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6" y="151"/>
                    </a:lnTo>
                    <a:lnTo>
                      <a:pt x="257" y="148"/>
                    </a:lnTo>
                    <a:lnTo>
                      <a:pt x="261" y="142"/>
                    </a:lnTo>
                    <a:lnTo>
                      <a:pt x="269" y="135"/>
                    </a:lnTo>
                    <a:lnTo>
                      <a:pt x="274" y="126"/>
                    </a:lnTo>
                    <a:lnTo>
                      <a:pt x="274" y="126"/>
                    </a:lnTo>
                    <a:lnTo>
                      <a:pt x="280" y="118"/>
                    </a:lnTo>
                    <a:lnTo>
                      <a:pt x="289" y="109"/>
                    </a:lnTo>
                    <a:lnTo>
                      <a:pt x="296" y="102"/>
                    </a:lnTo>
                    <a:lnTo>
                      <a:pt x="301" y="98"/>
                    </a:lnTo>
                    <a:lnTo>
                      <a:pt x="301" y="98"/>
                    </a:lnTo>
                    <a:lnTo>
                      <a:pt x="313" y="92"/>
                    </a:lnTo>
                    <a:lnTo>
                      <a:pt x="318" y="89"/>
                    </a:lnTo>
                    <a:lnTo>
                      <a:pt x="321" y="87"/>
                    </a:lnTo>
                    <a:lnTo>
                      <a:pt x="321" y="87"/>
                    </a:lnTo>
                    <a:lnTo>
                      <a:pt x="321" y="82"/>
                    </a:lnTo>
                    <a:lnTo>
                      <a:pt x="321" y="74"/>
                    </a:lnTo>
                    <a:lnTo>
                      <a:pt x="320" y="67"/>
                    </a:lnTo>
                    <a:lnTo>
                      <a:pt x="318" y="62"/>
                    </a:lnTo>
                    <a:lnTo>
                      <a:pt x="318" y="62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3" name="Freeform 295">
                <a:extLst>
                  <a:ext uri="{FF2B5EF4-FFF2-40B4-BE49-F238E27FC236}">
                    <a16:creationId xmlns:a16="http://schemas.microsoft.com/office/drawing/2014/main" id="{B3C1A4E3-5527-69AC-F97D-EB81C3431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662" y="4808426"/>
                <a:ext cx="205691" cy="1066925"/>
              </a:xfrm>
              <a:custGeom>
                <a:avLst/>
                <a:gdLst/>
                <a:ahLst/>
                <a:cxnLst>
                  <a:cxn ang="0">
                    <a:pos x="52" y="613"/>
                  </a:cxn>
                  <a:cxn ang="0">
                    <a:pos x="38" y="579"/>
                  </a:cxn>
                  <a:cxn ang="0">
                    <a:pos x="49" y="553"/>
                  </a:cxn>
                  <a:cxn ang="0">
                    <a:pos x="62" y="529"/>
                  </a:cxn>
                  <a:cxn ang="0">
                    <a:pos x="62" y="493"/>
                  </a:cxn>
                  <a:cxn ang="0">
                    <a:pos x="59" y="479"/>
                  </a:cxn>
                  <a:cxn ang="0">
                    <a:pos x="56" y="448"/>
                  </a:cxn>
                  <a:cxn ang="0">
                    <a:pos x="58" y="409"/>
                  </a:cxn>
                  <a:cxn ang="0">
                    <a:pos x="71" y="375"/>
                  </a:cxn>
                  <a:cxn ang="0">
                    <a:pos x="76" y="330"/>
                  </a:cxn>
                  <a:cxn ang="0">
                    <a:pos x="88" y="294"/>
                  </a:cxn>
                  <a:cxn ang="0">
                    <a:pos x="82" y="246"/>
                  </a:cxn>
                  <a:cxn ang="0">
                    <a:pos x="91" y="205"/>
                  </a:cxn>
                  <a:cxn ang="0">
                    <a:pos x="106" y="168"/>
                  </a:cxn>
                  <a:cxn ang="0">
                    <a:pos x="118" y="146"/>
                  </a:cxn>
                  <a:cxn ang="0">
                    <a:pos x="133" y="106"/>
                  </a:cxn>
                  <a:cxn ang="0">
                    <a:pos x="119" y="61"/>
                  </a:cxn>
                  <a:cxn ang="0">
                    <a:pos x="116" y="31"/>
                  </a:cxn>
                  <a:cxn ang="0">
                    <a:pos x="98" y="0"/>
                  </a:cxn>
                  <a:cxn ang="0">
                    <a:pos x="89" y="48"/>
                  </a:cxn>
                  <a:cxn ang="0">
                    <a:pos x="82" y="126"/>
                  </a:cxn>
                  <a:cxn ang="0">
                    <a:pos x="64" y="195"/>
                  </a:cxn>
                  <a:cxn ang="0">
                    <a:pos x="64" y="264"/>
                  </a:cxn>
                  <a:cxn ang="0">
                    <a:pos x="42" y="330"/>
                  </a:cxn>
                  <a:cxn ang="0">
                    <a:pos x="35" y="375"/>
                  </a:cxn>
                  <a:cxn ang="0">
                    <a:pos x="29" y="428"/>
                  </a:cxn>
                  <a:cxn ang="0">
                    <a:pos x="31" y="459"/>
                  </a:cxn>
                  <a:cxn ang="0">
                    <a:pos x="44" y="431"/>
                  </a:cxn>
                  <a:cxn ang="0">
                    <a:pos x="41" y="459"/>
                  </a:cxn>
                  <a:cxn ang="0">
                    <a:pos x="38" y="486"/>
                  </a:cxn>
                  <a:cxn ang="0">
                    <a:pos x="29" y="508"/>
                  </a:cxn>
                  <a:cxn ang="0">
                    <a:pos x="29" y="496"/>
                  </a:cxn>
                  <a:cxn ang="0">
                    <a:pos x="22" y="503"/>
                  </a:cxn>
                  <a:cxn ang="0">
                    <a:pos x="10" y="520"/>
                  </a:cxn>
                  <a:cxn ang="0">
                    <a:pos x="11" y="530"/>
                  </a:cxn>
                  <a:cxn ang="0">
                    <a:pos x="17" y="550"/>
                  </a:cxn>
                  <a:cxn ang="0">
                    <a:pos x="24" y="553"/>
                  </a:cxn>
                  <a:cxn ang="0">
                    <a:pos x="4" y="570"/>
                  </a:cxn>
                  <a:cxn ang="0">
                    <a:pos x="15" y="573"/>
                  </a:cxn>
                  <a:cxn ang="0">
                    <a:pos x="12" y="596"/>
                  </a:cxn>
                  <a:cxn ang="0">
                    <a:pos x="24" y="587"/>
                  </a:cxn>
                  <a:cxn ang="0">
                    <a:pos x="11" y="614"/>
                  </a:cxn>
                  <a:cxn ang="0">
                    <a:pos x="21" y="624"/>
                  </a:cxn>
                  <a:cxn ang="0">
                    <a:pos x="29" y="636"/>
                  </a:cxn>
                  <a:cxn ang="0">
                    <a:pos x="47" y="640"/>
                  </a:cxn>
                  <a:cxn ang="0">
                    <a:pos x="39" y="650"/>
                  </a:cxn>
                  <a:cxn ang="0">
                    <a:pos x="49" y="657"/>
                  </a:cxn>
                  <a:cxn ang="0">
                    <a:pos x="38" y="668"/>
                  </a:cxn>
                  <a:cxn ang="0">
                    <a:pos x="68" y="663"/>
                  </a:cxn>
                  <a:cxn ang="0">
                    <a:pos x="31" y="671"/>
                  </a:cxn>
                  <a:cxn ang="0">
                    <a:pos x="56" y="690"/>
                  </a:cxn>
                  <a:cxn ang="0">
                    <a:pos x="74" y="668"/>
                  </a:cxn>
                  <a:cxn ang="0">
                    <a:pos x="79" y="664"/>
                  </a:cxn>
                  <a:cxn ang="0">
                    <a:pos x="91" y="675"/>
                  </a:cxn>
                  <a:cxn ang="0">
                    <a:pos x="82" y="675"/>
                  </a:cxn>
                  <a:cxn ang="0">
                    <a:pos x="66" y="690"/>
                  </a:cxn>
                  <a:cxn ang="0">
                    <a:pos x="72" y="700"/>
                  </a:cxn>
                  <a:cxn ang="0">
                    <a:pos x="86" y="701"/>
                  </a:cxn>
                  <a:cxn ang="0">
                    <a:pos x="105" y="710"/>
                  </a:cxn>
                  <a:cxn ang="0">
                    <a:pos x="125" y="711"/>
                  </a:cxn>
                  <a:cxn ang="0">
                    <a:pos x="111" y="684"/>
                  </a:cxn>
                  <a:cxn ang="0">
                    <a:pos x="91" y="640"/>
                  </a:cxn>
                </a:cxnLst>
                <a:rect l="0" t="0" r="r" b="b"/>
                <a:pathLst>
                  <a:path w="139" h="721">
                    <a:moveTo>
                      <a:pt x="62" y="641"/>
                    </a:moveTo>
                    <a:lnTo>
                      <a:pt x="62" y="641"/>
                    </a:lnTo>
                    <a:lnTo>
                      <a:pt x="59" y="640"/>
                    </a:lnTo>
                    <a:lnTo>
                      <a:pt x="58" y="637"/>
                    </a:lnTo>
                    <a:lnTo>
                      <a:pt x="56" y="636"/>
                    </a:lnTo>
                    <a:lnTo>
                      <a:pt x="54" y="634"/>
                    </a:lnTo>
                    <a:lnTo>
                      <a:pt x="54" y="634"/>
                    </a:lnTo>
                    <a:lnTo>
                      <a:pt x="52" y="631"/>
                    </a:lnTo>
                    <a:lnTo>
                      <a:pt x="52" y="627"/>
                    </a:lnTo>
                    <a:lnTo>
                      <a:pt x="52" y="621"/>
                    </a:lnTo>
                    <a:lnTo>
                      <a:pt x="54" y="616"/>
                    </a:lnTo>
                    <a:lnTo>
                      <a:pt x="54" y="616"/>
                    </a:lnTo>
                    <a:lnTo>
                      <a:pt x="54" y="614"/>
                    </a:lnTo>
                    <a:lnTo>
                      <a:pt x="52" y="613"/>
                    </a:lnTo>
                    <a:lnTo>
                      <a:pt x="48" y="611"/>
                    </a:lnTo>
                    <a:lnTo>
                      <a:pt x="42" y="611"/>
                    </a:lnTo>
                    <a:lnTo>
                      <a:pt x="38" y="611"/>
                    </a:lnTo>
                    <a:lnTo>
                      <a:pt x="38" y="611"/>
                    </a:lnTo>
                    <a:lnTo>
                      <a:pt x="37" y="609"/>
                    </a:lnTo>
                    <a:lnTo>
                      <a:pt x="37" y="607"/>
                    </a:lnTo>
                    <a:lnTo>
                      <a:pt x="37" y="604"/>
                    </a:lnTo>
                    <a:lnTo>
                      <a:pt x="35" y="600"/>
                    </a:lnTo>
                    <a:lnTo>
                      <a:pt x="35" y="600"/>
                    </a:lnTo>
                    <a:lnTo>
                      <a:pt x="34" y="596"/>
                    </a:lnTo>
                    <a:lnTo>
                      <a:pt x="34" y="593"/>
                    </a:lnTo>
                    <a:lnTo>
                      <a:pt x="35" y="586"/>
                    </a:lnTo>
                    <a:lnTo>
                      <a:pt x="35" y="586"/>
                    </a:lnTo>
                    <a:lnTo>
                      <a:pt x="38" y="579"/>
                    </a:lnTo>
                    <a:lnTo>
                      <a:pt x="41" y="576"/>
                    </a:lnTo>
                    <a:lnTo>
                      <a:pt x="44" y="574"/>
                    </a:lnTo>
                    <a:lnTo>
                      <a:pt x="44" y="574"/>
                    </a:lnTo>
                    <a:lnTo>
                      <a:pt x="45" y="574"/>
                    </a:lnTo>
                    <a:lnTo>
                      <a:pt x="47" y="573"/>
                    </a:lnTo>
                    <a:lnTo>
                      <a:pt x="47" y="570"/>
                    </a:lnTo>
                    <a:lnTo>
                      <a:pt x="48" y="567"/>
                    </a:lnTo>
                    <a:lnTo>
                      <a:pt x="51" y="563"/>
                    </a:lnTo>
                    <a:lnTo>
                      <a:pt x="51" y="563"/>
                    </a:lnTo>
                    <a:lnTo>
                      <a:pt x="52" y="562"/>
                    </a:lnTo>
                    <a:lnTo>
                      <a:pt x="52" y="560"/>
                    </a:lnTo>
                    <a:lnTo>
                      <a:pt x="51" y="557"/>
                    </a:lnTo>
                    <a:lnTo>
                      <a:pt x="49" y="555"/>
                    </a:lnTo>
                    <a:lnTo>
                      <a:pt x="49" y="553"/>
                    </a:lnTo>
                    <a:lnTo>
                      <a:pt x="49" y="552"/>
                    </a:lnTo>
                    <a:lnTo>
                      <a:pt x="49" y="552"/>
                    </a:lnTo>
                    <a:lnTo>
                      <a:pt x="52" y="549"/>
                    </a:lnTo>
                    <a:lnTo>
                      <a:pt x="52" y="545"/>
                    </a:lnTo>
                    <a:lnTo>
                      <a:pt x="54" y="542"/>
                    </a:lnTo>
                    <a:lnTo>
                      <a:pt x="56" y="540"/>
                    </a:lnTo>
                    <a:lnTo>
                      <a:pt x="56" y="540"/>
                    </a:lnTo>
                    <a:lnTo>
                      <a:pt x="59" y="540"/>
                    </a:lnTo>
                    <a:lnTo>
                      <a:pt x="59" y="539"/>
                    </a:lnTo>
                    <a:lnTo>
                      <a:pt x="59" y="535"/>
                    </a:lnTo>
                    <a:lnTo>
                      <a:pt x="59" y="532"/>
                    </a:lnTo>
                    <a:lnTo>
                      <a:pt x="61" y="530"/>
                    </a:lnTo>
                    <a:lnTo>
                      <a:pt x="62" y="529"/>
                    </a:lnTo>
                    <a:lnTo>
                      <a:pt x="62" y="529"/>
                    </a:lnTo>
                    <a:lnTo>
                      <a:pt x="64" y="528"/>
                    </a:lnTo>
                    <a:lnTo>
                      <a:pt x="64" y="525"/>
                    </a:lnTo>
                    <a:lnTo>
                      <a:pt x="62" y="522"/>
                    </a:lnTo>
                    <a:lnTo>
                      <a:pt x="62" y="518"/>
                    </a:lnTo>
                    <a:lnTo>
                      <a:pt x="62" y="518"/>
                    </a:lnTo>
                    <a:lnTo>
                      <a:pt x="62" y="513"/>
                    </a:lnTo>
                    <a:lnTo>
                      <a:pt x="61" y="509"/>
                    </a:lnTo>
                    <a:lnTo>
                      <a:pt x="62" y="506"/>
                    </a:lnTo>
                    <a:lnTo>
                      <a:pt x="65" y="505"/>
                    </a:lnTo>
                    <a:lnTo>
                      <a:pt x="65" y="505"/>
                    </a:lnTo>
                    <a:lnTo>
                      <a:pt x="68" y="502"/>
                    </a:lnTo>
                    <a:lnTo>
                      <a:pt x="68" y="499"/>
                    </a:lnTo>
                    <a:lnTo>
                      <a:pt x="65" y="496"/>
                    </a:lnTo>
                    <a:lnTo>
                      <a:pt x="62" y="493"/>
                    </a:lnTo>
                    <a:lnTo>
                      <a:pt x="62" y="493"/>
                    </a:lnTo>
                    <a:lnTo>
                      <a:pt x="61" y="492"/>
                    </a:lnTo>
                    <a:lnTo>
                      <a:pt x="62" y="491"/>
                    </a:lnTo>
                    <a:lnTo>
                      <a:pt x="68" y="491"/>
                    </a:lnTo>
                    <a:lnTo>
                      <a:pt x="68" y="491"/>
                    </a:lnTo>
                    <a:lnTo>
                      <a:pt x="69" y="491"/>
                    </a:lnTo>
                    <a:lnTo>
                      <a:pt x="71" y="489"/>
                    </a:lnTo>
                    <a:lnTo>
                      <a:pt x="71" y="486"/>
                    </a:lnTo>
                    <a:lnTo>
                      <a:pt x="69" y="483"/>
                    </a:lnTo>
                    <a:lnTo>
                      <a:pt x="66" y="483"/>
                    </a:lnTo>
                    <a:lnTo>
                      <a:pt x="66" y="483"/>
                    </a:lnTo>
                    <a:lnTo>
                      <a:pt x="62" y="483"/>
                    </a:lnTo>
                    <a:lnTo>
                      <a:pt x="59" y="482"/>
                    </a:lnTo>
                    <a:lnTo>
                      <a:pt x="59" y="479"/>
                    </a:lnTo>
                    <a:lnTo>
                      <a:pt x="61" y="475"/>
                    </a:lnTo>
                    <a:lnTo>
                      <a:pt x="61" y="475"/>
                    </a:lnTo>
                    <a:lnTo>
                      <a:pt x="62" y="473"/>
                    </a:lnTo>
                    <a:lnTo>
                      <a:pt x="62" y="472"/>
                    </a:lnTo>
                    <a:lnTo>
                      <a:pt x="61" y="469"/>
                    </a:lnTo>
                    <a:lnTo>
                      <a:pt x="59" y="468"/>
                    </a:lnTo>
                    <a:lnTo>
                      <a:pt x="58" y="465"/>
                    </a:lnTo>
                    <a:lnTo>
                      <a:pt x="58" y="465"/>
                    </a:lnTo>
                    <a:lnTo>
                      <a:pt x="59" y="461"/>
                    </a:lnTo>
                    <a:lnTo>
                      <a:pt x="59" y="458"/>
                    </a:lnTo>
                    <a:lnTo>
                      <a:pt x="56" y="456"/>
                    </a:lnTo>
                    <a:lnTo>
                      <a:pt x="56" y="456"/>
                    </a:lnTo>
                    <a:lnTo>
                      <a:pt x="56" y="454"/>
                    </a:lnTo>
                    <a:lnTo>
                      <a:pt x="56" y="448"/>
                    </a:lnTo>
                    <a:lnTo>
                      <a:pt x="58" y="442"/>
                    </a:lnTo>
                    <a:lnTo>
                      <a:pt x="59" y="439"/>
                    </a:lnTo>
                    <a:lnTo>
                      <a:pt x="59" y="439"/>
                    </a:lnTo>
                    <a:lnTo>
                      <a:pt x="61" y="439"/>
                    </a:lnTo>
                    <a:lnTo>
                      <a:pt x="61" y="436"/>
                    </a:lnTo>
                    <a:lnTo>
                      <a:pt x="61" y="432"/>
                    </a:lnTo>
                    <a:lnTo>
                      <a:pt x="61" y="422"/>
                    </a:lnTo>
                    <a:lnTo>
                      <a:pt x="61" y="422"/>
                    </a:lnTo>
                    <a:lnTo>
                      <a:pt x="59" y="419"/>
                    </a:lnTo>
                    <a:lnTo>
                      <a:pt x="59" y="417"/>
                    </a:lnTo>
                    <a:lnTo>
                      <a:pt x="58" y="414"/>
                    </a:lnTo>
                    <a:lnTo>
                      <a:pt x="56" y="411"/>
                    </a:lnTo>
                    <a:lnTo>
                      <a:pt x="56" y="411"/>
                    </a:lnTo>
                    <a:lnTo>
                      <a:pt x="58" y="409"/>
                    </a:lnTo>
                    <a:lnTo>
                      <a:pt x="59" y="407"/>
                    </a:lnTo>
                    <a:lnTo>
                      <a:pt x="61" y="404"/>
                    </a:lnTo>
                    <a:lnTo>
                      <a:pt x="62" y="399"/>
                    </a:lnTo>
                    <a:lnTo>
                      <a:pt x="62" y="399"/>
                    </a:lnTo>
                    <a:lnTo>
                      <a:pt x="62" y="392"/>
                    </a:lnTo>
                    <a:lnTo>
                      <a:pt x="64" y="391"/>
                    </a:lnTo>
                    <a:lnTo>
                      <a:pt x="66" y="390"/>
                    </a:lnTo>
                    <a:lnTo>
                      <a:pt x="66" y="390"/>
                    </a:lnTo>
                    <a:lnTo>
                      <a:pt x="66" y="388"/>
                    </a:lnTo>
                    <a:lnTo>
                      <a:pt x="68" y="385"/>
                    </a:lnTo>
                    <a:lnTo>
                      <a:pt x="66" y="378"/>
                    </a:lnTo>
                    <a:lnTo>
                      <a:pt x="66" y="378"/>
                    </a:lnTo>
                    <a:lnTo>
                      <a:pt x="68" y="377"/>
                    </a:lnTo>
                    <a:lnTo>
                      <a:pt x="71" y="375"/>
                    </a:lnTo>
                    <a:lnTo>
                      <a:pt x="74" y="375"/>
                    </a:lnTo>
                    <a:lnTo>
                      <a:pt x="75" y="374"/>
                    </a:lnTo>
                    <a:lnTo>
                      <a:pt x="76" y="371"/>
                    </a:lnTo>
                    <a:lnTo>
                      <a:pt x="76" y="371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2" y="365"/>
                    </a:lnTo>
                    <a:lnTo>
                      <a:pt x="72" y="363"/>
                    </a:lnTo>
                    <a:lnTo>
                      <a:pt x="72" y="363"/>
                    </a:lnTo>
                    <a:lnTo>
                      <a:pt x="72" y="354"/>
                    </a:lnTo>
                    <a:lnTo>
                      <a:pt x="72" y="341"/>
                    </a:lnTo>
                    <a:lnTo>
                      <a:pt x="72" y="341"/>
                    </a:lnTo>
                    <a:lnTo>
                      <a:pt x="74" y="334"/>
                    </a:lnTo>
                    <a:lnTo>
                      <a:pt x="76" y="330"/>
                    </a:lnTo>
                    <a:lnTo>
                      <a:pt x="84" y="326"/>
                    </a:lnTo>
                    <a:lnTo>
                      <a:pt x="84" y="326"/>
                    </a:lnTo>
                    <a:lnTo>
                      <a:pt x="85" y="324"/>
                    </a:lnTo>
                    <a:lnTo>
                      <a:pt x="85" y="321"/>
                    </a:lnTo>
                    <a:lnTo>
                      <a:pt x="84" y="316"/>
                    </a:lnTo>
                    <a:lnTo>
                      <a:pt x="82" y="308"/>
                    </a:lnTo>
                    <a:lnTo>
                      <a:pt x="82" y="307"/>
                    </a:lnTo>
                    <a:lnTo>
                      <a:pt x="84" y="306"/>
                    </a:lnTo>
                    <a:lnTo>
                      <a:pt x="84" y="306"/>
                    </a:lnTo>
                    <a:lnTo>
                      <a:pt x="86" y="303"/>
                    </a:lnTo>
                    <a:lnTo>
                      <a:pt x="86" y="300"/>
                    </a:lnTo>
                    <a:lnTo>
                      <a:pt x="86" y="296"/>
                    </a:lnTo>
                    <a:lnTo>
                      <a:pt x="88" y="294"/>
                    </a:lnTo>
                    <a:lnTo>
                      <a:pt x="88" y="294"/>
                    </a:lnTo>
                    <a:lnTo>
                      <a:pt x="91" y="291"/>
                    </a:lnTo>
                    <a:lnTo>
                      <a:pt x="91" y="289"/>
                    </a:lnTo>
                    <a:lnTo>
                      <a:pt x="93" y="280"/>
                    </a:lnTo>
                    <a:lnTo>
                      <a:pt x="93" y="280"/>
                    </a:lnTo>
                    <a:lnTo>
                      <a:pt x="93" y="276"/>
                    </a:lnTo>
                    <a:lnTo>
                      <a:pt x="92" y="273"/>
                    </a:lnTo>
                    <a:lnTo>
                      <a:pt x="89" y="270"/>
                    </a:lnTo>
                    <a:lnTo>
                      <a:pt x="89" y="266"/>
                    </a:lnTo>
                    <a:lnTo>
                      <a:pt x="89" y="266"/>
                    </a:lnTo>
                    <a:lnTo>
                      <a:pt x="88" y="259"/>
                    </a:lnTo>
                    <a:lnTo>
                      <a:pt x="86" y="254"/>
                    </a:lnTo>
                    <a:lnTo>
                      <a:pt x="84" y="250"/>
                    </a:lnTo>
                    <a:lnTo>
                      <a:pt x="84" y="250"/>
                    </a:lnTo>
                    <a:lnTo>
                      <a:pt x="82" y="246"/>
                    </a:lnTo>
                    <a:lnTo>
                      <a:pt x="81" y="240"/>
                    </a:lnTo>
                    <a:lnTo>
                      <a:pt x="82" y="234"/>
                    </a:lnTo>
                    <a:lnTo>
                      <a:pt x="84" y="233"/>
                    </a:lnTo>
                    <a:lnTo>
                      <a:pt x="84" y="233"/>
                    </a:lnTo>
                    <a:lnTo>
                      <a:pt x="85" y="232"/>
                    </a:lnTo>
                    <a:lnTo>
                      <a:pt x="86" y="227"/>
                    </a:lnTo>
                    <a:lnTo>
                      <a:pt x="88" y="223"/>
                    </a:lnTo>
                    <a:lnTo>
                      <a:pt x="89" y="222"/>
                    </a:lnTo>
                    <a:lnTo>
                      <a:pt x="91" y="220"/>
                    </a:lnTo>
                    <a:lnTo>
                      <a:pt x="91" y="220"/>
                    </a:lnTo>
                    <a:lnTo>
                      <a:pt x="92" y="220"/>
                    </a:lnTo>
                    <a:lnTo>
                      <a:pt x="93" y="219"/>
                    </a:lnTo>
                    <a:lnTo>
                      <a:pt x="93" y="215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0"/>
                    </a:lnTo>
                    <a:lnTo>
                      <a:pt x="92" y="199"/>
                    </a:lnTo>
                    <a:lnTo>
                      <a:pt x="93" y="197"/>
                    </a:lnTo>
                    <a:lnTo>
                      <a:pt x="95" y="196"/>
                    </a:lnTo>
                    <a:lnTo>
                      <a:pt x="95" y="196"/>
                    </a:lnTo>
                    <a:lnTo>
                      <a:pt x="95" y="192"/>
                    </a:lnTo>
                    <a:lnTo>
                      <a:pt x="96" y="188"/>
                    </a:lnTo>
                    <a:lnTo>
                      <a:pt x="99" y="183"/>
                    </a:lnTo>
                    <a:lnTo>
                      <a:pt x="102" y="180"/>
                    </a:lnTo>
                    <a:lnTo>
                      <a:pt x="102" y="180"/>
                    </a:lnTo>
                    <a:lnTo>
                      <a:pt x="105" y="179"/>
                    </a:lnTo>
                    <a:lnTo>
                      <a:pt x="106" y="175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8" y="165"/>
                    </a:lnTo>
                    <a:lnTo>
                      <a:pt x="111" y="163"/>
                    </a:lnTo>
                    <a:lnTo>
                      <a:pt x="116" y="159"/>
                    </a:lnTo>
                    <a:lnTo>
                      <a:pt x="116" y="159"/>
                    </a:lnTo>
                    <a:lnTo>
                      <a:pt x="118" y="159"/>
                    </a:lnTo>
                    <a:lnTo>
                      <a:pt x="118" y="158"/>
                    </a:lnTo>
                    <a:lnTo>
                      <a:pt x="115" y="155"/>
                    </a:lnTo>
                    <a:lnTo>
                      <a:pt x="115" y="152"/>
                    </a:lnTo>
                    <a:lnTo>
                      <a:pt x="115" y="151"/>
                    </a:lnTo>
                    <a:lnTo>
                      <a:pt x="116" y="149"/>
                    </a:lnTo>
                    <a:lnTo>
                      <a:pt x="116" y="149"/>
                    </a:lnTo>
                    <a:lnTo>
                      <a:pt x="118" y="148"/>
                    </a:lnTo>
                    <a:lnTo>
                      <a:pt x="118" y="146"/>
                    </a:lnTo>
                    <a:lnTo>
                      <a:pt x="116" y="141"/>
                    </a:lnTo>
                    <a:lnTo>
                      <a:pt x="115" y="135"/>
                    </a:lnTo>
                    <a:lnTo>
                      <a:pt x="113" y="133"/>
                    </a:lnTo>
                    <a:lnTo>
                      <a:pt x="115" y="132"/>
                    </a:lnTo>
                    <a:lnTo>
                      <a:pt x="115" y="132"/>
                    </a:lnTo>
                    <a:lnTo>
                      <a:pt x="116" y="129"/>
                    </a:lnTo>
                    <a:lnTo>
                      <a:pt x="116" y="126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8" y="116"/>
                    </a:lnTo>
                    <a:lnTo>
                      <a:pt x="123" y="114"/>
                    </a:lnTo>
                    <a:lnTo>
                      <a:pt x="130" y="109"/>
                    </a:lnTo>
                    <a:lnTo>
                      <a:pt x="133" y="106"/>
                    </a:lnTo>
                    <a:lnTo>
                      <a:pt x="133" y="106"/>
                    </a:lnTo>
                    <a:lnTo>
                      <a:pt x="136" y="98"/>
                    </a:lnTo>
                    <a:lnTo>
                      <a:pt x="138" y="87"/>
                    </a:lnTo>
                    <a:lnTo>
                      <a:pt x="138" y="87"/>
                    </a:lnTo>
                    <a:lnTo>
                      <a:pt x="130" y="91"/>
                    </a:lnTo>
                    <a:lnTo>
                      <a:pt x="128" y="91"/>
                    </a:lnTo>
                    <a:lnTo>
                      <a:pt x="128" y="91"/>
                    </a:lnTo>
                    <a:lnTo>
                      <a:pt x="128" y="91"/>
                    </a:lnTo>
                    <a:lnTo>
                      <a:pt x="126" y="82"/>
                    </a:lnTo>
                    <a:lnTo>
                      <a:pt x="125" y="77"/>
                    </a:lnTo>
                    <a:lnTo>
                      <a:pt x="123" y="72"/>
                    </a:lnTo>
                    <a:lnTo>
                      <a:pt x="123" y="72"/>
                    </a:lnTo>
                    <a:lnTo>
                      <a:pt x="121" y="69"/>
                    </a:lnTo>
                    <a:lnTo>
                      <a:pt x="121" y="64"/>
                    </a:lnTo>
                    <a:lnTo>
                      <a:pt x="119" y="61"/>
                    </a:lnTo>
                    <a:lnTo>
                      <a:pt x="118" y="58"/>
                    </a:lnTo>
                    <a:lnTo>
                      <a:pt x="118" y="58"/>
                    </a:lnTo>
                    <a:lnTo>
                      <a:pt x="115" y="55"/>
                    </a:lnTo>
                    <a:lnTo>
                      <a:pt x="112" y="52"/>
                    </a:lnTo>
                    <a:lnTo>
                      <a:pt x="111" y="48"/>
                    </a:lnTo>
                    <a:lnTo>
                      <a:pt x="111" y="47"/>
                    </a:lnTo>
                    <a:lnTo>
                      <a:pt x="112" y="45"/>
                    </a:lnTo>
                    <a:lnTo>
                      <a:pt x="112" y="45"/>
                    </a:lnTo>
                    <a:lnTo>
                      <a:pt x="113" y="42"/>
                    </a:lnTo>
                    <a:lnTo>
                      <a:pt x="113" y="40"/>
                    </a:lnTo>
                    <a:lnTo>
                      <a:pt x="113" y="35"/>
                    </a:lnTo>
                    <a:lnTo>
                      <a:pt x="115" y="34"/>
                    </a:lnTo>
                    <a:lnTo>
                      <a:pt x="115" y="34"/>
                    </a:lnTo>
                    <a:lnTo>
                      <a:pt x="116" y="31"/>
                    </a:lnTo>
                    <a:lnTo>
                      <a:pt x="115" y="30"/>
                    </a:lnTo>
                    <a:lnTo>
                      <a:pt x="112" y="28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3"/>
                    </a:lnTo>
                    <a:lnTo>
                      <a:pt x="106" y="20"/>
                    </a:lnTo>
                    <a:lnTo>
                      <a:pt x="106" y="15"/>
                    </a:lnTo>
                    <a:lnTo>
                      <a:pt x="106" y="11"/>
                    </a:lnTo>
                    <a:lnTo>
                      <a:pt x="106" y="8"/>
                    </a:lnTo>
                    <a:lnTo>
                      <a:pt x="105" y="7"/>
                    </a:lnTo>
                    <a:lnTo>
                      <a:pt x="105" y="7"/>
                    </a:lnTo>
                    <a:lnTo>
                      <a:pt x="102" y="4"/>
                    </a:lnTo>
                    <a:lnTo>
                      <a:pt x="99" y="1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5" y="7"/>
                    </a:lnTo>
                    <a:lnTo>
                      <a:pt x="93" y="10"/>
                    </a:lnTo>
                    <a:lnTo>
                      <a:pt x="91" y="13"/>
                    </a:lnTo>
                    <a:lnTo>
                      <a:pt x="91" y="13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6" y="23"/>
                    </a:lnTo>
                    <a:lnTo>
                      <a:pt x="86" y="27"/>
                    </a:lnTo>
                    <a:lnTo>
                      <a:pt x="88" y="30"/>
                    </a:lnTo>
                    <a:lnTo>
                      <a:pt x="88" y="30"/>
                    </a:lnTo>
                    <a:lnTo>
                      <a:pt x="89" y="37"/>
                    </a:lnTo>
                    <a:lnTo>
                      <a:pt x="89" y="48"/>
                    </a:lnTo>
                    <a:lnTo>
                      <a:pt x="89" y="61"/>
                    </a:lnTo>
                    <a:lnTo>
                      <a:pt x="89" y="71"/>
                    </a:lnTo>
                    <a:lnTo>
                      <a:pt x="89" y="71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2" y="99"/>
                    </a:lnTo>
                    <a:lnTo>
                      <a:pt x="84" y="101"/>
                    </a:lnTo>
                    <a:lnTo>
                      <a:pt x="85" y="102"/>
                    </a:lnTo>
                    <a:lnTo>
                      <a:pt x="85" y="105"/>
                    </a:lnTo>
                    <a:lnTo>
                      <a:pt x="85" y="105"/>
                    </a:lnTo>
                    <a:lnTo>
                      <a:pt x="84" y="108"/>
                    </a:lnTo>
                    <a:lnTo>
                      <a:pt x="82" y="112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35"/>
                    </a:lnTo>
                    <a:lnTo>
                      <a:pt x="79" y="146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75" y="166"/>
                    </a:lnTo>
                    <a:lnTo>
                      <a:pt x="74" y="170"/>
                    </a:lnTo>
                    <a:lnTo>
                      <a:pt x="72" y="175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83"/>
                    </a:lnTo>
                    <a:lnTo>
                      <a:pt x="69" y="188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6" y="202"/>
                    </a:lnTo>
                    <a:lnTo>
                      <a:pt x="69" y="207"/>
                    </a:lnTo>
                    <a:lnTo>
                      <a:pt x="71" y="212"/>
                    </a:lnTo>
                    <a:lnTo>
                      <a:pt x="71" y="212"/>
                    </a:lnTo>
                    <a:lnTo>
                      <a:pt x="69" y="216"/>
                    </a:lnTo>
                    <a:lnTo>
                      <a:pt x="66" y="220"/>
                    </a:lnTo>
                    <a:lnTo>
                      <a:pt x="64" y="225"/>
                    </a:lnTo>
                    <a:lnTo>
                      <a:pt x="64" y="230"/>
                    </a:lnTo>
                    <a:lnTo>
                      <a:pt x="64" y="230"/>
                    </a:lnTo>
                    <a:lnTo>
                      <a:pt x="65" y="240"/>
                    </a:lnTo>
                    <a:lnTo>
                      <a:pt x="65" y="250"/>
                    </a:lnTo>
                    <a:lnTo>
                      <a:pt x="64" y="264"/>
                    </a:lnTo>
                    <a:lnTo>
                      <a:pt x="64" y="264"/>
                    </a:lnTo>
                    <a:lnTo>
                      <a:pt x="64" y="267"/>
                    </a:lnTo>
                    <a:lnTo>
                      <a:pt x="62" y="269"/>
                    </a:lnTo>
                    <a:lnTo>
                      <a:pt x="61" y="271"/>
                    </a:lnTo>
                    <a:lnTo>
                      <a:pt x="61" y="276"/>
                    </a:lnTo>
                    <a:lnTo>
                      <a:pt x="61" y="276"/>
                    </a:lnTo>
                    <a:lnTo>
                      <a:pt x="61" y="281"/>
                    </a:lnTo>
                    <a:lnTo>
                      <a:pt x="58" y="284"/>
                    </a:lnTo>
                    <a:lnTo>
                      <a:pt x="56" y="290"/>
                    </a:lnTo>
                    <a:lnTo>
                      <a:pt x="55" y="296"/>
                    </a:lnTo>
                    <a:lnTo>
                      <a:pt x="55" y="296"/>
                    </a:lnTo>
                    <a:lnTo>
                      <a:pt x="52" y="304"/>
                    </a:lnTo>
                    <a:lnTo>
                      <a:pt x="49" y="314"/>
                    </a:lnTo>
                    <a:lnTo>
                      <a:pt x="42" y="330"/>
                    </a:lnTo>
                    <a:lnTo>
                      <a:pt x="42" y="330"/>
                    </a:lnTo>
                    <a:lnTo>
                      <a:pt x="39" y="340"/>
                    </a:lnTo>
                    <a:lnTo>
                      <a:pt x="38" y="343"/>
                    </a:lnTo>
                    <a:lnTo>
                      <a:pt x="35" y="343"/>
                    </a:lnTo>
                    <a:lnTo>
                      <a:pt x="35" y="343"/>
                    </a:lnTo>
                    <a:lnTo>
                      <a:pt x="32" y="344"/>
                    </a:lnTo>
                    <a:lnTo>
                      <a:pt x="31" y="345"/>
                    </a:lnTo>
                    <a:lnTo>
                      <a:pt x="31" y="350"/>
                    </a:lnTo>
                    <a:lnTo>
                      <a:pt x="32" y="354"/>
                    </a:lnTo>
                    <a:lnTo>
                      <a:pt x="32" y="354"/>
                    </a:lnTo>
                    <a:lnTo>
                      <a:pt x="34" y="360"/>
                    </a:lnTo>
                    <a:lnTo>
                      <a:pt x="34" y="365"/>
                    </a:lnTo>
                    <a:lnTo>
                      <a:pt x="34" y="370"/>
                    </a:lnTo>
                    <a:lnTo>
                      <a:pt x="35" y="375"/>
                    </a:lnTo>
                    <a:lnTo>
                      <a:pt x="35" y="375"/>
                    </a:lnTo>
                    <a:lnTo>
                      <a:pt x="37" y="380"/>
                    </a:lnTo>
                    <a:lnTo>
                      <a:pt x="38" y="384"/>
                    </a:lnTo>
                    <a:lnTo>
                      <a:pt x="35" y="391"/>
                    </a:lnTo>
                    <a:lnTo>
                      <a:pt x="35" y="391"/>
                    </a:lnTo>
                    <a:lnTo>
                      <a:pt x="32" y="398"/>
                    </a:lnTo>
                    <a:lnTo>
                      <a:pt x="31" y="401"/>
                    </a:lnTo>
                    <a:lnTo>
                      <a:pt x="31" y="405"/>
                    </a:lnTo>
                    <a:lnTo>
                      <a:pt x="31" y="405"/>
                    </a:lnTo>
                    <a:lnTo>
                      <a:pt x="29" y="409"/>
                    </a:lnTo>
                    <a:lnTo>
                      <a:pt x="28" y="414"/>
                    </a:lnTo>
                    <a:lnTo>
                      <a:pt x="28" y="418"/>
                    </a:lnTo>
                    <a:lnTo>
                      <a:pt x="28" y="424"/>
                    </a:lnTo>
                    <a:lnTo>
                      <a:pt x="28" y="424"/>
                    </a:lnTo>
                    <a:lnTo>
                      <a:pt x="29" y="428"/>
                    </a:lnTo>
                    <a:lnTo>
                      <a:pt x="31" y="431"/>
                    </a:lnTo>
                    <a:lnTo>
                      <a:pt x="29" y="432"/>
                    </a:lnTo>
                    <a:lnTo>
                      <a:pt x="27" y="434"/>
                    </a:lnTo>
                    <a:lnTo>
                      <a:pt x="27" y="434"/>
                    </a:lnTo>
                    <a:lnTo>
                      <a:pt x="25" y="434"/>
                    </a:lnTo>
                    <a:lnTo>
                      <a:pt x="22" y="438"/>
                    </a:lnTo>
                    <a:lnTo>
                      <a:pt x="21" y="451"/>
                    </a:lnTo>
                    <a:lnTo>
                      <a:pt x="21" y="451"/>
                    </a:lnTo>
                    <a:lnTo>
                      <a:pt x="20" y="458"/>
                    </a:lnTo>
                    <a:lnTo>
                      <a:pt x="21" y="461"/>
                    </a:lnTo>
                    <a:lnTo>
                      <a:pt x="22" y="462"/>
                    </a:lnTo>
                    <a:lnTo>
                      <a:pt x="28" y="461"/>
                    </a:lnTo>
                    <a:lnTo>
                      <a:pt x="28" y="461"/>
                    </a:lnTo>
                    <a:lnTo>
                      <a:pt x="31" y="459"/>
                    </a:lnTo>
                    <a:lnTo>
                      <a:pt x="32" y="456"/>
                    </a:lnTo>
                    <a:lnTo>
                      <a:pt x="32" y="446"/>
                    </a:lnTo>
                    <a:lnTo>
                      <a:pt x="32" y="436"/>
                    </a:lnTo>
                    <a:lnTo>
                      <a:pt x="34" y="434"/>
                    </a:lnTo>
                    <a:lnTo>
                      <a:pt x="35" y="432"/>
                    </a:lnTo>
                    <a:lnTo>
                      <a:pt x="35" y="432"/>
                    </a:lnTo>
                    <a:lnTo>
                      <a:pt x="38" y="432"/>
                    </a:lnTo>
                    <a:lnTo>
                      <a:pt x="38" y="429"/>
                    </a:lnTo>
                    <a:lnTo>
                      <a:pt x="38" y="428"/>
                    </a:lnTo>
                    <a:lnTo>
                      <a:pt x="41" y="427"/>
                    </a:lnTo>
                    <a:lnTo>
                      <a:pt x="41" y="427"/>
                    </a:lnTo>
                    <a:lnTo>
                      <a:pt x="44" y="427"/>
                    </a:lnTo>
                    <a:lnTo>
                      <a:pt x="44" y="428"/>
                    </a:lnTo>
                    <a:lnTo>
                      <a:pt x="44" y="431"/>
                    </a:lnTo>
                    <a:lnTo>
                      <a:pt x="45" y="432"/>
                    </a:lnTo>
                    <a:lnTo>
                      <a:pt x="45" y="432"/>
                    </a:lnTo>
                    <a:lnTo>
                      <a:pt x="48" y="434"/>
                    </a:lnTo>
                    <a:lnTo>
                      <a:pt x="49" y="435"/>
                    </a:lnTo>
                    <a:lnTo>
                      <a:pt x="49" y="438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5" y="441"/>
                    </a:lnTo>
                    <a:lnTo>
                      <a:pt x="44" y="442"/>
                    </a:lnTo>
                    <a:lnTo>
                      <a:pt x="45" y="446"/>
                    </a:lnTo>
                    <a:lnTo>
                      <a:pt x="45" y="449"/>
                    </a:lnTo>
                    <a:lnTo>
                      <a:pt x="45" y="454"/>
                    </a:lnTo>
                    <a:lnTo>
                      <a:pt x="45" y="454"/>
                    </a:lnTo>
                    <a:lnTo>
                      <a:pt x="41" y="459"/>
                    </a:lnTo>
                    <a:lnTo>
                      <a:pt x="41" y="462"/>
                    </a:lnTo>
                    <a:lnTo>
                      <a:pt x="41" y="466"/>
                    </a:lnTo>
                    <a:lnTo>
                      <a:pt x="41" y="466"/>
                    </a:lnTo>
                    <a:lnTo>
                      <a:pt x="41" y="469"/>
                    </a:lnTo>
                    <a:lnTo>
                      <a:pt x="41" y="471"/>
                    </a:lnTo>
                    <a:lnTo>
                      <a:pt x="39" y="472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9"/>
                    </a:lnTo>
                    <a:lnTo>
                      <a:pt x="39" y="482"/>
                    </a:lnTo>
                    <a:lnTo>
                      <a:pt x="39" y="483"/>
                    </a:lnTo>
                    <a:lnTo>
                      <a:pt x="39" y="483"/>
                    </a:lnTo>
                    <a:lnTo>
                      <a:pt x="39" y="483"/>
                    </a:lnTo>
                    <a:lnTo>
                      <a:pt x="38" y="486"/>
                    </a:lnTo>
                    <a:lnTo>
                      <a:pt x="39" y="488"/>
                    </a:lnTo>
                    <a:lnTo>
                      <a:pt x="39" y="489"/>
                    </a:lnTo>
                    <a:lnTo>
                      <a:pt x="38" y="491"/>
                    </a:lnTo>
                    <a:lnTo>
                      <a:pt x="38" y="491"/>
                    </a:lnTo>
                    <a:lnTo>
                      <a:pt x="37" y="492"/>
                    </a:lnTo>
                    <a:lnTo>
                      <a:pt x="37" y="495"/>
                    </a:lnTo>
                    <a:lnTo>
                      <a:pt x="39" y="501"/>
                    </a:lnTo>
                    <a:lnTo>
                      <a:pt x="39" y="501"/>
                    </a:lnTo>
                    <a:lnTo>
                      <a:pt x="39" y="502"/>
                    </a:lnTo>
                    <a:lnTo>
                      <a:pt x="37" y="503"/>
                    </a:lnTo>
                    <a:lnTo>
                      <a:pt x="34" y="503"/>
                    </a:lnTo>
                    <a:lnTo>
                      <a:pt x="31" y="505"/>
                    </a:lnTo>
                    <a:lnTo>
                      <a:pt x="31" y="505"/>
                    </a:lnTo>
                    <a:lnTo>
                      <a:pt x="29" y="508"/>
                    </a:lnTo>
                    <a:lnTo>
                      <a:pt x="31" y="510"/>
                    </a:lnTo>
                    <a:lnTo>
                      <a:pt x="32" y="513"/>
                    </a:lnTo>
                    <a:lnTo>
                      <a:pt x="32" y="516"/>
                    </a:lnTo>
                    <a:lnTo>
                      <a:pt x="32" y="516"/>
                    </a:lnTo>
                    <a:lnTo>
                      <a:pt x="31" y="518"/>
                    </a:lnTo>
                    <a:lnTo>
                      <a:pt x="28" y="516"/>
                    </a:lnTo>
                    <a:lnTo>
                      <a:pt x="22" y="512"/>
                    </a:lnTo>
                    <a:lnTo>
                      <a:pt x="22" y="512"/>
                    </a:lnTo>
                    <a:lnTo>
                      <a:pt x="22" y="509"/>
                    </a:lnTo>
                    <a:lnTo>
                      <a:pt x="24" y="506"/>
                    </a:lnTo>
                    <a:lnTo>
                      <a:pt x="29" y="501"/>
                    </a:lnTo>
                    <a:lnTo>
                      <a:pt x="29" y="501"/>
                    </a:lnTo>
                    <a:lnTo>
                      <a:pt x="29" y="499"/>
                    </a:lnTo>
                    <a:lnTo>
                      <a:pt x="29" y="496"/>
                    </a:lnTo>
                    <a:lnTo>
                      <a:pt x="28" y="492"/>
                    </a:lnTo>
                    <a:lnTo>
                      <a:pt x="25" y="489"/>
                    </a:lnTo>
                    <a:lnTo>
                      <a:pt x="22" y="489"/>
                    </a:lnTo>
                    <a:lnTo>
                      <a:pt x="21" y="489"/>
                    </a:lnTo>
                    <a:lnTo>
                      <a:pt x="21" y="489"/>
                    </a:lnTo>
                    <a:lnTo>
                      <a:pt x="20" y="491"/>
                    </a:lnTo>
                    <a:lnTo>
                      <a:pt x="20" y="492"/>
                    </a:lnTo>
                    <a:lnTo>
                      <a:pt x="21" y="495"/>
                    </a:lnTo>
                    <a:lnTo>
                      <a:pt x="24" y="498"/>
                    </a:lnTo>
                    <a:lnTo>
                      <a:pt x="27" y="502"/>
                    </a:lnTo>
                    <a:lnTo>
                      <a:pt x="27" y="502"/>
                    </a:lnTo>
                    <a:lnTo>
                      <a:pt x="25" y="503"/>
                    </a:lnTo>
                    <a:lnTo>
                      <a:pt x="25" y="503"/>
                    </a:lnTo>
                    <a:lnTo>
                      <a:pt x="22" y="503"/>
                    </a:lnTo>
                    <a:lnTo>
                      <a:pt x="18" y="503"/>
                    </a:lnTo>
                    <a:lnTo>
                      <a:pt x="18" y="505"/>
                    </a:lnTo>
                    <a:lnTo>
                      <a:pt x="18" y="506"/>
                    </a:lnTo>
                    <a:lnTo>
                      <a:pt x="18" y="506"/>
                    </a:lnTo>
                    <a:lnTo>
                      <a:pt x="17" y="509"/>
                    </a:lnTo>
                    <a:lnTo>
                      <a:pt x="14" y="509"/>
                    </a:lnTo>
                    <a:lnTo>
                      <a:pt x="11" y="510"/>
                    </a:lnTo>
                    <a:lnTo>
                      <a:pt x="8" y="512"/>
                    </a:lnTo>
                    <a:lnTo>
                      <a:pt x="8" y="512"/>
                    </a:lnTo>
                    <a:lnTo>
                      <a:pt x="8" y="515"/>
                    </a:lnTo>
                    <a:lnTo>
                      <a:pt x="8" y="518"/>
                    </a:lnTo>
                    <a:lnTo>
                      <a:pt x="10" y="519"/>
                    </a:lnTo>
                    <a:lnTo>
                      <a:pt x="10" y="520"/>
                    </a:lnTo>
                    <a:lnTo>
                      <a:pt x="10" y="520"/>
                    </a:lnTo>
                    <a:lnTo>
                      <a:pt x="2" y="525"/>
                    </a:lnTo>
                    <a:lnTo>
                      <a:pt x="0" y="528"/>
                    </a:lnTo>
                    <a:lnTo>
                      <a:pt x="0" y="530"/>
                    </a:lnTo>
                    <a:lnTo>
                      <a:pt x="0" y="530"/>
                    </a:lnTo>
                    <a:lnTo>
                      <a:pt x="0" y="532"/>
                    </a:lnTo>
                    <a:lnTo>
                      <a:pt x="1" y="533"/>
                    </a:lnTo>
                    <a:lnTo>
                      <a:pt x="2" y="532"/>
                    </a:lnTo>
                    <a:lnTo>
                      <a:pt x="2" y="530"/>
                    </a:lnTo>
                    <a:lnTo>
                      <a:pt x="2" y="530"/>
                    </a:lnTo>
                    <a:lnTo>
                      <a:pt x="4" y="529"/>
                    </a:lnTo>
                    <a:lnTo>
                      <a:pt x="7" y="528"/>
                    </a:lnTo>
                    <a:lnTo>
                      <a:pt x="8" y="528"/>
                    </a:lnTo>
                    <a:lnTo>
                      <a:pt x="11" y="530"/>
                    </a:lnTo>
                    <a:lnTo>
                      <a:pt x="11" y="530"/>
                    </a:lnTo>
                    <a:lnTo>
                      <a:pt x="12" y="533"/>
                    </a:lnTo>
                    <a:lnTo>
                      <a:pt x="14" y="532"/>
                    </a:lnTo>
                    <a:lnTo>
                      <a:pt x="17" y="532"/>
                    </a:lnTo>
                    <a:lnTo>
                      <a:pt x="20" y="532"/>
                    </a:lnTo>
                    <a:lnTo>
                      <a:pt x="20" y="532"/>
                    </a:lnTo>
                    <a:lnTo>
                      <a:pt x="22" y="533"/>
                    </a:lnTo>
                    <a:lnTo>
                      <a:pt x="24" y="536"/>
                    </a:lnTo>
                    <a:lnTo>
                      <a:pt x="22" y="539"/>
                    </a:lnTo>
                    <a:lnTo>
                      <a:pt x="21" y="540"/>
                    </a:lnTo>
                    <a:lnTo>
                      <a:pt x="21" y="540"/>
                    </a:lnTo>
                    <a:lnTo>
                      <a:pt x="20" y="540"/>
                    </a:lnTo>
                    <a:lnTo>
                      <a:pt x="17" y="543"/>
                    </a:lnTo>
                    <a:lnTo>
                      <a:pt x="17" y="546"/>
                    </a:lnTo>
                    <a:lnTo>
                      <a:pt x="17" y="550"/>
                    </a:lnTo>
                    <a:lnTo>
                      <a:pt x="17" y="550"/>
                    </a:lnTo>
                    <a:lnTo>
                      <a:pt x="17" y="552"/>
                    </a:lnTo>
                    <a:lnTo>
                      <a:pt x="18" y="552"/>
                    </a:lnTo>
                    <a:lnTo>
                      <a:pt x="22" y="552"/>
                    </a:lnTo>
                    <a:lnTo>
                      <a:pt x="27" y="552"/>
                    </a:lnTo>
                    <a:lnTo>
                      <a:pt x="31" y="552"/>
                    </a:lnTo>
                    <a:lnTo>
                      <a:pt x="31" y="552"/>
                    </a:lnTo>
                    <a:lnTo>
                      <a:pt x="34" y="553"/>
                    </a:lnTo>
                    <a:lnTo>
                      <a:pt x="34" y="556"/>
                    </a:lnTo>
                    <a:lnTo>
                      <a:pt x="32" y="557"/>
                    </a:lnTo>
                    <a:lnTo>
                      <a:pt x="31" y="557"/>
                    </a:lnTo>
                    <a:lnTo>
                      <a:pt x="31" y="557"/>
                    </a:lnTo>
                    <a:lnTo>
                      <a:pt x="27" y="555"/>
                    </a:lnTo>
                    <a:lnTo>
                      <a:pt x="24" y="553"/>
                    </a:lnTo>
                    <a:lnTo>
                      <a:pt x="21" y="555"/>
                    </a:lnTo>
                    <a:lnTo>
                      <a:pt x="21" y="555"/>
                    </a:lnTo>
                    <a:lnTo>
                      <a:pt x="18" y="557"/>
                    </a:lnTo>
                    <a:lnTo>
                      <a:pt x="17" y="557"/>
                    </a:lnTo>
                    <a:lnTo>
                      <a:pt x="11" y="556"/>
                    </a:lnTo>
                    <a:lnTo>
                      <a:pt x="11" y="556"/>
                    </a:lnTo>
                    <a:lnTo>
                      <a:pt x="8" y="556"/>
                    </a:lnTo>
                    <a:lnTo>
                      <a:pt x="2" y="559"/>
                    </a:lnTo>
                    <a:lnTo>
                      <a:pt x="0" y="562"/>
                    </a:lnTo>
                    <a:lnTo>
                      <a:pt x="0" y="563"/>
                    </a:lnTo>
                    <a:lnTo>
                      <a:pt x="1" y="565"/>
                    </a:lnTo>
                    <a:lnTo>
                      <a:pt x="1" y="565"/>
                    </a:lnTo>
                    <a:lnTo>
                      <a:pt x="2" y="567"/>
                    </a:lnTo>
                    <a:lnTo>
                      <a:pt x="4" y="570"/>
                    </a:lnTo>
                    <a:lnTo>
                      <a:pt x="5" y="572"/>
                    </a:lnTo>
                    <a:lnTo>
                      <a:pt x="7" y="572"/>
                    </a:lnTo>
                    <a:lnTo>
                      <a:pt x="7" y="572"/>
                    </a:lnTo>
                    <a:lnTo>
                      <a:pt x="11" y="570"/>
                    </a:lnTo>
                    <a:lnTo>
                      <a:pt x="14" y="567"/>
                    </a:lnTo>
                    <a:lnTo>
                      <a:pt x="14" y="567"/>
                    </a:lnTo>
                    <a:lnTo>
                      <a:pt x="15" y="565"/>
                    </a:lnTo>
                    <a:lnTo>
                      <a:pt x="18" y="563"/>
                    </a:lnTo>
                    <a:lnTo>
                      <a:pt x="20" y="565"/>
                    </a:lnTo>
                    <a:lnTo>
                      <a:pt x="21" y="567"/>
                    </a:lnTo>
                    <a:lnTo>
                      <a:pt x="21" y="567"/>
                    </a:lnTo>
                    <a:lnTo>
                      <a:pt x="20" y="570"/>
                    </a:lnTo>
                    <a:lnTo>
                      <a:pt x="18" y="572"/>
                    </a:lnTo>
                    <a:lnTo>
                      <a:pt x="15" y="573"/>
                    </a:lnTo>
                    <a:lnTo>
                      <a:pt x="12" y="574"/>
                    </a:lnTo>
                    <a:lnTo>
                      <a:pt x="12" y="574"/>
                    </a:lnTo>
                    <a:lnTo>
                      <a:pt x="10" y="579"/>
                    </a:lnTo>
                    <a:lnTo>
                      <a:pt x="4" y="584"/>
                    </a:lnTo>
                    <a:lnTo>
                      <a:pt x="4" y="584"/>
                    </a:lnTo>
                    <a:lnTo>
                      <a:pt x="2" y="587"/>
                    </a:lnTo>
                    <a:lnTo>
                      <a:pt x="4" y="589"/>
                    </a:lnTo>
                    <a:lnTo>
                      <a:pt x="5" y="592"/>
                    </a:lnTo>
                    <a:lnTo>
                      <a:pt x="8" y="590"/>
                    </a:lnTo>
                    <a:lnTo>
                      <a:pt x="8" y="590"/>
                    </a:lnTo>
                    <a:lnTo>
                      <a:pt x="10" y="590"/>
                    </a:lnTo>
                    <a:lnTo>
                      <a:pt x="10" y="593"/>
                    </a:lnTo>
                    <a:lnTo>
                      <a:pt x="10" y="594"/>
                    </a:lnTo>
                    <a:lnTo>
                      <a:pt x="12" y="596"/>
                    </a:lnTo>
                    <a:lnTo>
                      <a:pt x="12" y="596"/>
                    </a:lnTo>
                    <a:lnTo>
                      <a:pt x="15" y="596"/>
                    </a:lnTo>
                    <a:lnTo>
                      <a:pt x="17" y="594"/>
                    </a:lnTo>
                    <a:lnTo>
                      <a:pt x="17" y="592"/>
                    </a:lnTo>
                    <a:lnTo>
                      <a:pt x="17" y="589"/>
                    </a:lnTo>
                    <a:lnTo>
                      <a:pt x="17" y="589"/>
                    </a:lnTo>
                    <a:lnTo>
                      <a:pt x="17" y="586"/>
                    </a:lnTo>
                    <a:lnTo>
                      <a:pt x="18" y="583"/>
                    </a:lnTo>
                    <a:lnTo>
                      <a:pt x="21" y="580"/>
                    </a:lnTo>
                    <a:lnTo>
                      <a:pt x="22" y="582"/>
                    </a:lnTo>
                    <a:lnTo>
                      <a:pt x="24" y="582"/>
                    </a:lnTo>
                    <a:lnTo>
                      <a:pt x="24" y="582"/>
                    </a:lnTo>
                    <a:lnTo>
                      <a:pt x="25" y="584"/>
                    </a:lnTo>
                    <a:lnTo>
                      <a:pt x="24" y="587"/>
                    </a:lnTo>
                    <a:lnTo>
                      <a:pt x="22" y="590"/>
                    </a:lnTo>
                    <a:lnTo>
                      <a:pt x="21" y="593"/>
                    </a:lnTo>
                    <a:lnTo>
                      <a:pt x="21" y="593"/>
                    </a:lnTo>
                    <a:lnTo>
                      <a:pt x="20" y="599"/>
                    </a:lnTo>
                    <a:lnTo>
                      <a:pt x="20" y="606"/>
                    </a:lnTo>
                    <a:lnTo>
                      <a:pt x="20" y="606"/>
                    </a:lnTo>
                    <a:lnTo>
                      <a:pt x="18" y="607"/>
                    </a:lnTo>
                    <a:lnTo>
                      <a:pt x="17" y="609"/>
                    </a:lnTo>
                    <a:lnTo>
                      <a:pt x="15" y="609"/>
                    </a:lnTo>
                    <a:lnTo>
                      <a:pt x="15" y="611"/>
                    </a:lnTo>
                    <a:lnTo>
                      <a:pt x="15" y="611"/>
                    </a:lnTo>
                    <a:lnTo>
                      <a:pt x="14" y="613"/>
                    </a:lnTo>
                    <a:lnTo>
                      <a:pt x="14" y="613"/>
                    </a:lnTo>
                    <a:lnTo>
                      <a:pt x="11" y="614"/>
                    </a:lnTo>
                    <a:lnTo>
                      <a:pt x="8" y="614"/>
                    </a:lnTo>
                    <a:lnTo>
                      <a:pt x="10" y="616"/>
                    </a:lnTo>
                    <a:lnTo>
                      <a:pt x="10" y="616"/>
                    </a:lnTo>
                    <a:lnTo>
                      <a:pt x="11" y="619"/>
                    </a:lnTo>
                    <a:lnTo>
                      <a:pt x="10" y="620"/>
                    </a:lnTo>
                    <a:lnTo>
                      <a:pt x="8" y="623"/>
                    </a:lnTo>
                    <a:lnTo>
                      <a:pt x="10" y="626"/>
                    </a:lnTo>
                    <a:lnTo>
                      <a:pt x="10" y="626"/>
                    </a:lnTo>
                    <a:lnTo>
                      <a:pt x="11" y="626"/>
                    </a:lnTo>
                    <a:lnTo>
                      <a:pt x="12" y="624"/>
                    </a:lnTo>
                    <a:lnTo>
                      <a:pt x="15" y="623"/>
                    </a:lnTo>
                    <a:lnTo>
                      <a:pt x="18" y="623"/>
                    </a:lnTo>
                    <a:lnTo>
                      <a:pt x="18" y="623"/>
                    </a:lnTo>
                    <a:lnTo>
                      <a:pt x="21" y="624"/>
                    </a:lnTo>
                    <a:lnTo>
                      <a:pt x="25" y="623"/>
                    </a:lnTo>
                    <a:lnTo>
                      <a:pt x="25" y="623"/>
                    </a:lnTo>
                    <a:lnTo>
                      <a:pt x="29" y="623"/>
                    </a:lnTo>
                    <a:lnTo>
                      <a:pt x="31" y="624"/>
                    </a:lnTo>
                    <a:lnTo>
                      <a:pt x="31" y="627"/>
                    </a:lnTo>
                    <a:lnTo>
                      <a:pt x="29" y="629"/>
                    </a:lnTo>
                    <a:lnTo>
                      <a:pt x="29" y="629"/>
                    </a:lnTo>
                    <a:lnTo>
                      <a:pt x="25" y="630"/>
                    </a:lnTo>
                    <a:lnTo>
                      <a:pt x="22" y="633"/>
                    </a:lnTo>
                    <a:lnTo>
                      <a:pt x="21" y="634"/>
                    </a:lnTo>
                    <a:lnTo>
                      <a:pt x="21" y="636"/>
                    </a:lnTo>
                    <a:lnTo>
                      <a:pt x="21" y="636"/>
                    </a:lnTo>
                    <a:lnTo>
                      <a:pt x="27" y="636"/>
                    </a:lnTo>
                    <a:lnTo>
                      <a:pt x="29" y="636"/>
                    </a:lnTo>
                    <a:lnTo>
                      <a:pt x="31" y="637"/>
                    </a:lnTo>
                    <a:lnTo>
                      <a:pt x="31" y="637"/>
                    </a:lnTo>
                    <a:lnTo>
                      <a:pt x="32" y="640"/>
                    </a:lnTo>
                    <a:lnTo>
                      <a:pt x="34" y="640"/>
                    </a:lnTo>
                    <a:lnTo>
                      <a:pt x="35" y="638"/>
                    </a:lnTo>
                    <a:lnTo>
                      <a:pt x="37" y="636"/>
                    </a:lnTo>
                    <a:lnTo>
                      <a:pt x="37" y="636"/>
                    </a:lnTo>
                    <a:lnTo>
                      <a:pt x="37" y="634"/>
                    </a:lnTo>
                    <a:lnTo>
                      <a:pt x="38" y="633"/>
                    </a:lnTo>
                    <a:lnTo>
                      <a:pt x="41" y="633"/>
                    </a:lnTo>
                    <a:lnTo>
                      <a:pt x="45" y="636"/>
                    </a:lnTo>
                    <a:lnTo>
                      <a:pt x="47" y="638"/>
                    </a:lnTo>
                    <a:lnTo>
                      <a:pt x="47" y="638"/>
                    </a:lnTo>
                    <a:lnTo>
                      <a:pt x="47" y="640"/>
                    </a:lnTo>
                    <a:lnTo>
                      <a:pt x="45" y="641"/>
                    </a:lnTo>
                    <a:lnTo>
                      <a:pt x="42" y="644"/>
                    </a:lnTo>
                    <a:lnTo>
                      <a:pt x="37" y="644"/>
                    </a:lnTo>
                    <a:lnTo>
                      <a:pt x="32" y="644"/>
                    </a:lnTo>
                    <a:lnTo>
                      <a:pt x="32" y="644"/>
                    </a:lnTo>
                    <a:lnTo>
                      <a:pt x="29" y="644"/>
                    </a:lnTo>
                    <a:lnTo>
                      <a:pt x="27" y="647"/>
                    </a:lnTo>
                    <a:lnTo>
                      <a:pt x="27" y="650"/>
                    </a:lnTo>
                    <a:lnTo>
                      <a:pt x="28" y="654"/>
                    </a:lnTo>
                    <a:lnTo>
                      <a:pt x="28" y="654"/>
                    </a:lnTo>
                    <a:lnTo>
                      <a:pt x="31" y="656"/>
                    </a:lnTo>
                    <a:lnTo>
                      <a:pt x="34" y="656"/>
                    </a:lnTo>
                    <a:lnTo>
                      <a:pt x="39" y="650"/>
                    </a:lnTo>
                    <a:lnTo>
                      <a:pt x="39" y="650"/>
                    </a:lnTo>
                    <a:lnTo>
                      <a:pt x="45" y="648"/>
                    </a:lnTo>
                    <a:lnTo>
                      <a:pt x="52" y="648"/>
                    </a:lnTo>
                    <a:lnTo>
                      <a:pt x="61" y="648"/>
                    </a:lnTo>
                    <a:lnTo>
                      <a:pt x="62" y="650"/>
                    </a:lnTo>
                    <a:lnTo>
                      <a:pt x="64" y="651"/>
                    </a:lnTo>
                    <a:lnTo>
                      <a:pt x="64" y="651"/>
                    </a:lnTo>
                    <a:lnTo>
                      <a:pt x="64" y="653"/>
                    </a:lnTo>
                    <a:lnTo>
                      <a:pt x="64" y="654"/>
                    </a:lnTo>
                    <a:lnTo>
                      <a:pt x="61" y="654"/>
                    </a:lnTo>
                    <a:lnTo>
                      <a:pt x="56" y="654"/>
                    </a:lnTo>
                    <a:lnTo>
                      <a:pt x="54" y="654"/>
                    </a:lnTo>
                    <a:lnTo>
                      <a:pt x="54" y="654"/>
                    </a:lnTo>
                    <a:lnTo>
                      <a:pt x="52" y="657"/>
                    </a:lnTo>
                    <a:lnTo>
                      <a:pt x="49" y="657"/>
                    </a:lnTo>
                    <a:lnTo>
                      <a:pt x="47" y="658"/>
                    </a:lnTo>
                    <a:lnTo>
                      <a:pt x="44" y="657"/>
                    </a:lnTo>
                    <a:lnTo>
                      <a:pt x="44" y="657"/>
                    </a:lnTo>
                    <a:lnTo>
                      <a:pt x="42" y="656"/>
                    </a:lnTo>
                    <a:lnTo>
                      <a:pt x="39" y="657"/>
                    </a:lnTo>
                    <a:lnTo>
                      <a:pt x="37" y="658"/>
                    </a:lnTo>
                    <a:lnTo>
                      <a:pt x="35" y="663"/>
                    </a:lnTo>
                    <a:lnTo>
                      <a:pt x="35" y="663"/>
                    </a:lnTo>
                    <a:lnTo>
                      <a:pt x="34" y="666"/>
                    </a:lnTo>
                    <a:lnTo>
                      <a:pt x="32" y="667"/>
                    </a:lnTo>
                    <a:lnTo>
                      <a:pt x="32" y="667"/>
                    </a:lnTo>
                    <a:lnTo>
                      <a:pt x="35" y="668"/>
                    </a:lnTo>
                    <a:lnTo>
                      <a:pt x="35" y="668"/>
                    </a:lnTo>
                    <a:lnTo>
                      <a:pt x="38" y="668"/>
                    </a:lnTo>
                    <a:lnTo>
                      <a:pt x="39" y="668"/>
                    </a:lnTo>
                    <a:lnTo>
                      <a:pt x="42" y="666"/>
                    </a:lnTo>
                    <a:lnTo>
                      <a:pt x="45" y="664"/>
                    </a:lnTo>
                    <a:lnTo>
                      <a:pt x="47" y="663"/>
                    </a:lnTo>
                    <a:lnTo>
                      <a:pt x="51" y="663"/>
                    </a:lnTo>
                    <a:lnTo>
                      <a:pt x="51" y="663"/>
                    </a:lnTo>
                    <a:lnTo>
                      <a:pt x="56" y="661"/>
                    </a:lnTo>
                    <a:lnTo>
                      <a:pt x="62" y="658"/>
                    </a:lnTo>
                    <a:lnTo>
                      <a:pt x="65" y="657"/>
                    </a:lnTo>
                    <a:lnTo>
                      <a:pt x="68" y="657"/>
                    </a:lnTo>
                    <a:lnTo>
                      <a:pt x="68" y="658"/>
                    </a:lnTo>
                    <a:lnTo>
                      <a:pt x="68" y="658"/>
                    </a:lnTo>
                    <a:lnTo>
                      <a:pt x="69" y="661"/>
                    </a:lnTo>
                    <a:lnTo>
                      <a:pt x="68" y="663"/>
                    </a:lnTo>
                    <a:lnTo>
                      <a:pt x="65" y="666"/>
                    </a:lnTo>
                    <a:lnTo>
                      <a:pt x="61" y="667"/>
                    </a:lnTo>
                    <a:lnTo>
                      <a:pt x="56" y="666"/>
                    </a:lnTo>
                    <a:lnTo>
                      <a:pt x="56" y="666"/>
                    </a:lnTo>
                    <a:lnTo>
                      <a:pt x="54" y="664"/>
                    </a:lnTo>
                    <a:lnTo>
                      <a:pt x="51" y="667"/>
                    </a:lnTo>
                    <a:lnTo>
                      <a:pt x="49" y="670"/>
                    </a:lnTo>
                    <a:lnTo>
                      <a:pt x="48" y="674"/>
                    </a:lnTo>
                    <a:lnTo>
                      <a:pt x="48" y="674"/>
                    </a:lnTo>
                    <a:lnTo>
                      <a:pt x="48" y="675"/>
                    </a:lnTo>
                    <a:lnTo>
                      <a:pt x="47" y="675"/>
                    </a:lnTo>
                    <a:lnTo>
                      <a:pt x="42" y="675"/>
                    </a:lnTo>
                    <a:lnTo>
                      <a:pt x="31" y="671"/>
                    </a:lnTo>
                    <a:lnTo>
                      <a:pt x="31" y="671"/>
                    </a:lnTo>
                    <a:lnTo>
                      <a:pt x="28" y="673"/>
                    </a:lnTo>
                    <a:lnTo>
                      <a:pt x="28" y="674"/>
                    </a:lnTo>
                    <a:lnTo>
                      <a:pt x="29" y="678"/>
                    </a:lnTo>
                    <a:lnTo>
                      <a:pt x="32" y="683"/>
                    </a:lnTo>
                    <a:lnTo>
                      <a:pt x="32" y="683"/>
                    </a:lnTo>
                    <a:lnTo>
                      <a:pt x="37" y="684"/>
                    </a:lnTo>
                    <a:lnTo>
                      <a:pt x="39" y="684"/>
                    </a:lnTo>
                    <a:lnTo>
                      <a:pt x="42" y="684"/>
                    </a:lnTo>
                    <a:lnTo>
                      <a:pt x="47" y="685"/>
                    </a:lnTo>
                    <a:lnTo>
                      <a:pt x="47" y="685"/>
                    </a:lnTo>
                    <a:lnTo>
                      <a:pt x="52" y="690"/>
                    </a:lnTo>
                    <a:lnTo>
                      <a:pt x="55" y="691"/>
                    </a:lnTo>
                    <a:lnTo>
                      <a:pt x="56" y="690"/>
                    </a:lnTo>
                    <a:lnTo>
                      <a:pt x="56" y="690"/>
                    </a:lnTo>
                    <a:lnTo>
                      <a:pt x="59" y="687"/>
                    </a:lnTo>
                    <a:lnTo>
                      <a:pt x="58" y="685"/>
                    </a:lnTo>
                    <a:lnTo>
                      <a:pt x="54" y="684"/>
                    </a:lnTo>
                    <a:lnTo>
                      <a:pt x="54" y="684"/>
                    </a:lnTo>
                    <a:lnTo>
                      <a:pt x="54" y="683"/>
                    </a:lnTo>
                    <a:lnTo>
                      <a:pt x="54" y="680"/>
                    </a:lnTo>
                    <a:lnTo>
                      <a:pt x="56" y="678"/>
                    </a:lnTo>
                    <a:lnTo>
                      <a:pt x="61" y="680"/>
                    </a:lnTo>
                    <a:lnTo>
                      <a:pt x="61" y="680"/>
                    </a:lnTo>
                    <a:lnTo>
                      <a:pt x="65" y="680"/>
                    </a:lnTo>
                    <a:lnTo>
                      <a:pt x="71" y="678"/>
                    </a:lnTo>
                    <a:lnTo>
                      <a:pt x="74" y="674"/>
                    </a:lnTo>
                    <a:lnTo>
                      <a:pt x="74" y="668"/>
                    </a:lnTo>
                    <a:lnTo>
                      <a:pt x="74" y="668"/>
                    </a:lnTo>
                    <a:lnTo>
                      <a:pt x="72" y="666"/>
                    </a:lnTo>
                    <a:lnTo>
                      <a:pt x="74" y="663"/>
                    </a:lnTo>
                    <a:lnTo>
                      <a:pt x="76" y="658"/>
                    </a:lnTo>
                    <a:lnTo>
                      <a:pt x="81" y="656"/>
                    </a:lnTo>
                    <a:lnTo>
                      <a:pt x="88" y="653"/>
                    </a:lnTo>
                    <a:lnTo>
                      <a:pt x="88" y="653"/>
                    </a:lnTo>
                    <a:lnTo>
                      <a:pt x="91" y="653"/>
                    </a:lnTo>
                    <a:lnTo>
                      <a:pt x="92" y="654"/>
                    </a:lnTo>
                    <a:lnTo>
                      <a:pt x="92" y="656"/>
                    </a:lnTo>
                    <a:lnTo>
                      <a:pt x="89" y="658"/>
                    </a:lnTo>
                    <a:lnTo>
                      <a:pt x="85" y="661"/>
                    </a:lnTo>
                    <a:lnTo>
                      <a:pt x="85" y="661"/>
                    </a:lnTo>
                    <a:lnTo>
                      <a:pt x="82" y="663"/>
                    </a:lnTo>
                    <a:lnTo>
                      <a:pt x="79" y="664"/>
                    </a:lnTo>
                    <a:lnTo>
                      <a:pt x="81" y="667"/>
                    </a:lnTo>
                    <a:lnTo>
                      <a:pt x="82" y="670"/>
                    </a:lnTo>
                    <a:lnTo>
                      <a:pt x="82" y="670"/>
                    </a:lnTo>
                    <a:lnTo>
                      <a:pt x="85" y="671"/>
                    </a:lnTo>
                    <a:lnTo>
                      <a:pt x="86" y="671"/>
                    </a:lnTo>
                    <a:lnTo>
                      <a:pt x="91" y="671"/>
                    </a:lnTo>
                    <a:lnTo>
                      <a:pt x="93" y="670"/>
                    </a:lnTo>
                    <a:lnTo>
                      <a:pt x="96" y="670"/>
                    </a:lnTo>
                    <a:lnTo>
                      <a:pt x="98" y="671"/>
                    </a:lnTo>
                    <a:lnTo>
                      <a:pt x="98" y="671"/>
                    </a:lnTo>
                    <a:lnTo>
                      <a:pt x="98" y="673"/>
                    </a:lnTo>
                    <a:lnTo>
                      <a:pt x="98" y="673"/>
                    </a:lnTo>
                    <a:lnTo>
                      <a:pt x="95" y="674"/>
                    </a:lnTo>
                    <a:lnTo>
                      <a:pt x="91" y="675"/>
                    </a:lnTo>
                    <a:lnTo>
                      <a:pt x="88" y="678"/>
                    </a:lnTo>
                    <a:lnTo>
                      <a:pt x="88" y="678"/>
                    </a:lnTo>
                    <a:lnTo>
                      <a:pt x="88" y="681"/>
                    </a:lnTo>
                    <a:lnTo>
                      <a:pt x="91" y="684"/>
                    </a:lnTo>
                    <a:lnTo>
                      <a:pt x="91" y="687"/>
                    </a:lnTo>
                    <a:lnTo>
                      <a:pt x="91" y="688"/>
                    </a:lnTo>
                    <a:lnTo>
                      <a:pt x="89" y="690"/>
                    </a:lnTo>
                    <a:lnTo>
                      <a:pt x="89" y="690"/>
                    </a:lnTo>
                    <a:lnTo>
                      <a:pt x="88" y="690"/>
                    </a:lnTo>
                    <a:lnTo>
                      <a:pt x="86" y="688"/>
                    </a:lnTo>
                    <a:lnTo>
                      <a:pt x="85" y="684"/>
                    </a:lnTo>
                    <a:lnTo>
                      <a:pt x="84" y="680"/>
                    </a:lnTo>
                    <a:lnTo>
                      <a:pt x="84" y="677"/>
                    </a:lnTo>
                    <a:lnTo>
                      <a:pt x="82" y="675"/>
                    </a:lnTo>
                    <a:lnTo>
                      <a:pt x="82" y="675"/>
                    </a:lnTo>
                    <a:lnTo>
                      <a:pt x="79" y="675"/>
                    </a:lnTo>
                    <a:lnTo>
                      <a:pt x="78" y="677"/>
                    </a:lnTo>
                    <a:lnTo>
                      <a:pt x="78" y="681"/>
                    </a:lnTo>
                    <a:lnTo>
                      <a:pt x="79" y="685"/>
                    </a:lnTo>
                    <a:lnTo>
                      <a:pt x="79" y="685"/>
                    </a:lnTo>
                    <a:lnTo>
                      <a:pt x="79" y="690"/>
                    </a:lnTo>
                    <a:lnTo>
                      <a:pt x="78" y="690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68" y="683"/>
                    </a:lnTo>
                    <a:lnTo>
                      <a:pt x="66" y="683"/>
                    </a:lnTo>
                    <a:lnTo>
                      <a:pt x="65" y="685"/>
                    </a:lnTo>
                    <a:lnTo>
                      <a:pt x="66" y="690"/>
                    </a:lnTo>
                    <a:lnTo>
                      <a:pt x="66" y="690"/>
                    </a:lnTo>
                    <a:lnTo>
                      <a:pt x="68" y="691"/>
                    </a:lnTo>
                    <a:lnTo>
                      <a:pt x="68" y="691"/>
                    </a:lnTo>
                    <a:lnTo>
                      <a:pt x="65" y="691"/>
                    </a:lnTo>
                    <a:lnTo>
                      <a:pt x="61" y="693"/>
                    </a:lnTo>
                    <a:lnTo>
                      <a:pt x="59" y="694"/>
                    </a:lnTo>
                    <a:lnTo>
                      <a:pt x="59" y="695"/>
                    </a:lnTo>
                    <a:lnTo>
                      <a:pt x="59" y="695"/>
                    </a:lnTo>
                    <a:lnTo>
                      <a:pt x="59" y="698"/>
                    </a:lnTo>
                    <a:lnTo>
                      <a:pt x="62" y="698"/>
                    </a:lnTo>
                    <a:lnTo>
                      <a:pt x="66" y="698"/>
                    </a:lnTo>
                    <a:lnTo>
                      <a:pt x="71" y="698"/>
                    </a:lnTo>
                    <a:lnTo>
                      <a:pt x="71" y="698"/>
                    </a:lnTo>
                    <a:lnTo>
                      <a:pt x="72" y="700"/>
                    </a:lnTo>
                    <a:lnTo>
                      <a:pt x="74" y="701"/>
                    </a:lnTo>
                    <a:lnTo>
                      <a:pt x="75" y="704"/>
                    </a:lnTo>
                    <a:lnTo>
                      <a:pt x="76" y="708"/>
                    </a:lnTo>
                    <a:lnTo>
                      <a:pt x="79" y="712"/>
                    </a:lnTo>
                    <a:lnTo>
                      <a:pt x="79" y="712"/>
                    </a:lnTo>
                    <a:lnTo>
                      <a:pt x="81" y="712"/>
                    </a:lnTo>
                    <a:lnTo>
                      <a:pt x="81" y="712"/>
                    </a:lnTo>
                    <a:lnTo>
                      <a:pt x="82" y="708"/>
                    </a:lnTo>
                    <a:lnTo>
                      <a:pt x="82" y="703"/>
                    </a:lnTo>
                    <a:lnTo>
                      <a:pt x="84" y="701"/>
                    </a:lnTo>
                    <a:lnTo>
                      <a:pt x="85" y="700"/>
                    </a:lnTo>
                    <a:lnTo>
                      <a:pt x="85" y="700"/>
                    </a:lnTo>
                    <a:lnTo>
                      <a:pt x="86" y="700"/>
                    </a:lnTo>
                    <a:lnTo>
                      <a:pt x="86" y="701"/>
                    </a:lnTo>
                    <a:lnTo>
                      <a:pt x="88" y="705"/>
                    </a:lnTo>
                    <a:lnTo>
                      <a:pt x="91" y="711"/>
                    </a:lnTo>
                    <a:lnTo>
                      <a:pt x="92" y="712"/>
                    </a:lnTo>
                    <a:lnTo>
                      <a:pt x="96" y="715"/>
                    </a:lnTo>
                    <a:lnTo>
                      <a:pt x="96" y="715"/>
                    </a:lnTo>
                    <a:lnTo>
                      <a:pt x="101" y="715"/>
                    </a:lnTo>
                    <a:lnTo>
                      <a:pt x="101" y="715"/>
                    </a:lnTo>
                    <a:lnTo>
                      <a:pt x="101" y="715"/>
                    </a:lnTo>
                    <a:lnTo>
                      <a:pt x="101" y="712"/>
                    </a:lnTo>
                    <a:lnTo>
                      <a:pt x="101" y="711"/>
                    </a:lnTo>
                    <a:lnTo>
                      <a:pt x="102" y="710"/>
                    </a:lnTo>
                    <a:lnTo>
                      <a:pt x="102" y="710"/>
                    </a:lnTo>
                    <a:lnTo>
                      <a:pt x="103" y="708"/>
                    </a:lnTo>
                    <a:lnTo>
                      <a:pt x="105" y="710"/>
                    </a:lnTo>
                    <a:lnTo>
                      <a:pt x="109" y="714"/>
                    </a:lnTo>
                    <a:lnTo>
                      <a:pt x="113" y="718"/>
                    </a:lnTo>
                    <a:lnTo>
                      <a:pt x="118" y="721"/>
                    </a:lnTo>
                    <a:lnTo>
                      <a:pt x="118" y="721"/>
                    </a:lnTo>
                    <a:lnTo>
                      <a:pt x="119" y="721"/>
                    </a:lnTo>
                    <a:lnTo>
                      <a:pt x="121" y="721"/>
                    </a:lnTo>
                    <a:lnTo>
                      <a:pt x="121" y="718"/>
                    </a:lnTo>
                    <a:lnTo>
                      <a:pt x="119" y="714"/>
                    </a:lnTo>
                    <a:lnTo>
                      <a:pt x="116" y="711"/>
                    </a:lnTo>
                    <a:lnTo>
                      <a:pt x="116" y="711"/>
                    </a:lnTo>
                    <a:lnTo>
                      <a:pt x="115" y="708"/>
                    </a:lnTo>
                    <a:lnTo>
                      <a:pt x="118" y="708"/>
                    </a:lnTo>
                    <a:lnTo>
                      <a:pt x="125" y="711"/>
                    </a:lnTo>
                    <a:lnTo>
                      <a:pt x="125" y="711"/>
                    </a:lnTo>
                    <a:lnTo>
                      <a:pt x="132" y="712"/>
                    </a:lnTo>
                    <a:lnTo>
                      <a:pt x="135" y="711"/>
                    </a:lnTo>
                    <a:lnTo>
                      <a:pt x="136" y="710"/>
                    </a:lnTo>
                    <a:lnTo>
                      <a:pt x="136" y="710"/>
                    </a:lnTo>
                    <a:lnTo>
                      <a:pt x="138" y="708"/>
                    </a:lnTo>
                    <a:lnTo>
                      <a:pt x="139" y="708"/>
                    </a:lnTo>
                    <a:lnTo>
                      <a:pt x="139" y="708"/>
                    </a:lnTo>
                    <a:lnTo>
                      <a:pt x="132" y="707"/>
                    </a:lnTo>
                    <a:lnTo>
                      <a:pt x="123" y="707"/>
                    </a:lnTo>
                    <a:lnTo>
                      <a:pt x="112" y="707"/>
                    </a:lnTo>
                    <a:lnTo>
                      <a:pt x="112" y="707"/>
                    </a:lnTo>
                    <a:lnTo>
                      <a:pt x="111" y="705"/>
                    </a:lnTo>
                    <a:lnTo>
                      <a:pt x="111" y="700"/>
                    </a:lnTo>
                    <a:lnTo>
                      <a:pt x="111" y="684"/>
                    </a:lnTo>
                    <a:lnTo>
                      <a:pt x="112" y="654"/>
                    </a:lnTo>
                    <a:lnTo>
                      <a:pt x="112" y="654"/>
                    </a:lnTo>
                    <a:lnTo>
                      <a:pt x="111" y="654"/>
                    </a:lnTo>
                    <a:lnTo>
                      <a:pt x="111" y="654"/>
                    </a:lnTo>
                    <a:lnTo>
                      <a:pt x="102" y="653"/>
                    </a:lnTo>
                    <a:lnTo>
                      <a:pt x="98" y="651"/>
                    </a:lnTo>
                    <a:lnTo>
                      <a:pt x="98" y="650"/>
                    </a:lnTo>
                    <a:lnTo>
                      <a:pt x="98" y="647"/>
                    </a:lnTo>
                    <a:lnTo>
                      <a:pt x="98" y="647"/>
                    </a:lnTo>
                    <a:lnTo>
                      <a:pt x="99" y="646"/>
                    </a:lnTo>
                    <a:lnTo>
                      <a:pt x="99" y="646"/>
                    </a:lnTo>
                    <a:lnTo>
                      <a:pt x="95" y="643"/>
                    </a:lnTo>
                    <a:lnTo>
                      <a:pt x="91" y="640"/>
                    </a:lnTo>
                    <a:lnTo>
                      <a:pt x="91" y="640"/>
                    </a:lnTo>
                    <a:lnTo>
                      <a:pt x="84" y="640"/>
                    </a:lnTo>
                    <a:lnTo>
                      <a:pt x="75" y="640"/>
                    </a:lnTo>
                    <a:lnTo>
                      <a:pt x="62" y="641"/>
                    </a:lnTo>
                    <a:lnTo>
                      <a:pt x="62" y="64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4" name="Freeform 296">
                <a:extLst>
                  <a:ext uri="{FF2B5EF4-FFF2-40B4-BE49-F238E27FC236}">
                    <a16:creationId xmlns:a16="http://schemas.microsoft.com/office/drawing/2014/main" id="{D4C953DB-99DB-5C2A-34F3-9C4E9E2B0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976" y="4852820"/>
                <a:ext cx="204210" cy="207170"/>
              </a:xfrm>
              <a:custGeom>
                <a:avLst/>
                <a:gdLst/>
                <a:ahLst/>
                <a:cxnLst>
                  <a:cxn ang="0">
                    <a:pos x="137" y="76"/>
                  </a:cxn>
                  <a:cxn ang="0">
                    <a:pos x="128" y="78"/>
                  </a:cxn>
                  <a:cxn ang="0">
                    <a:pos x="123" y="79"/>
                  </a:cxn>
                  <a:cxn ang="0">
                    <a:pos x="118" y="72"/>
                  </a:cxn>
                  <a:cxn ang="0">
                    <a:pos x="116" y="62"/>
                  </a:cxn>
                  <a:cxn ang="0">
                    <a:pos x="110" y="52"/>
                  </a:cxn>
                  <a:cxn ang="0">
                    <a:pos x="106" y="48"/>
                  </a:cxn>
                  <a:cxn ang="0">
                    <a:pos x="104" y="48"/>
                  </a:cxn>
                  <a:cxn ang="0">
                    <a:pos x="100" y="49"/>
                  </a:cxn>
                  <a:cxn ang="0">
                    <a:pos x="90" y="47"/>
                  </a:cxn>
                  <a:cxn ang="0">
                    <a:pos x="84" y="47"/>
                  </a:cxn>
                  <a:cxn ang="0">
                    <a:pos x="80" y="41"/>
                  </a:cxn>
                  <a:cxn ang="0">
                    <a:pos x="81" y="34"/>
                  </a:cxn>
                  <a:cxn ang="0">
                    <a:pos x="81" y="27"/>
                  </a:cxn>
                  <a:cxn ang="0">
                    <a:pos x="79" y="17"/>
                  </a:cxn>
                  <a:cxn ang="0">
                    <a:pos x="79" y="14"/>
                  </a:cxn>
                  <a:cxn ang="0">
                    <a:pos x="80" y="12"/>
                  </a:cxn>
                  <a:cxn ang="0">
                    <a:pos x="79" y="5"/>
                  </a:cxn>
                  <a:cxn ang="0">
                    <a:pos x="76" y="7"/>
                  </a:cxn>
                  <a:cxn ang="0">
                    <a:pos x="73" y="5"/>
                  </a:cxn>
                  <a:cxn ang="0">
                    <a:pos x="64" y="1"/>
                  </a:cxn>
                  <a:cxn ang="0">
                    <a:pos x="60" y="0"/>
                  </a:cxn>
                  <a:cxn ang="0">
                    <a:pos x="46" y="1"/>
                  </a:cxn>
                  <a:cxn ang="0">
                    <a:pos x="42" y="2"/>
                  </a:cxn>
                  <a:cxn ang="0">
                    <a:pos x="33" y="2"/>
                  </a:cxn>
                  <a:cxn ang="0">
                    <a:pos x="23" y="5"/>
                  </a:cxn>
                  <a:cxn ang="0">
                    <a:pos x="15" y="12"/>
                  </a:cxn>
                  <a:cxn ang="0">
                    <a:pos x="10" y="21"/>
                  </a:cxn>
                  <a:cxn ang="0">
                    <a:pos x="9" y="34"/>
                  </a:cxn>
                  <a:cxn ang="0">
                    <a:pos x="6" y="45"/>
                  </a:cxn>
                  <a:cxn ang="0">
                    <a:pos x="0" y="45"/>
                  </a:cxn>
                  <a:cxn ang="0">
                    <a:pos x="5" y="51"/>
                  </a:cxn>
                  <a:cxn ang="0">
                    <a:pos x="16" y="64"/>
                  </a:cxn>
                  <a:cxn ang="0">
                    <a:pos x="22" y="68"/>
                  </a:cxn>
                  <a:cxn ang="0">
                    <a:pos x="30" y="75"/>
                  </a:cxn>
                  <a:cxn ang="0">
                    <a:pos x="40" y="79"/>
                  </a:cxn>
                  <a:cxn ang="0">
                    <a:pos x="46" y="79"/>
                  </a:cxn>
                  <a:cxn ang="0">
                    <a:pos x="54" y="85"/>
                  </a:cxn>
                  <a:cxn ang="0">
                    <a:pos x="57" y="88"/>
                  </a:cxn>
                  <a:cxn ang="0">
                    <a:pos x="73" y="96"/>
                  </a:cxn>
                  <a:cxn ang="0">
                    <a:pos x="87" y="103"/>
                  </a:cxn>
                  <a:cxn ang="0">
                    <a:pos x="87" y="105"/>
                  </a:cxn>
                  <a:cxn ang="0">
                    <a:pos x="81" y="112"/>
                  </a:cxn>
                  <a:cxn ang="0">
                    <a:pos x="76" y="121"/>
                  </a:cxn>
                  <a:cxn ang="0">
                    <a:pos x="76" y="125"/>
                  </a:cxn>
                  <a:cxn ang="0">
                    <a:pos x="73" y="132"/>
                  </a:cxn>
                  <a:cxn ang="0">
                    <a:pos x="70" y="135"/>
                  </a:cxn>
                  <a:cxn ang="0">
                    <a:pos x="71" y="136"/>
                  </a:cxn>
                  <a:cxn ang="0">
                    <a:pos x="81" y="138"/>
                  </a:cxn>
                  <a:cxn ang="0">
                    <a:pos x="84" y="139"/>
                  </a:cxn>
                  <a:cxn ang="0">
                    <a:pos x="91" y="139"/>
                  </a:cxn>
                  <a:cxn ang="0">
                    <a:pos x="100" y="140"/>
                  </a:cxn>
                  <a:cxn ang="0">
                    <a:pos x="104" y="140"/>
                  </a:cxn>
                  <a:cxn ang="0">
                    <a:pos x="111" y="138"/>
                  </a:cxn>
                  <a:cxn ang="0">
                    <a:pos x="114" y="138"/>
                  </a:cxn>
                  <a:cxn ang="0">
                    <a:pos x="120" y="133"/>
                  </a:cxn>
                  <a:cxn ang="0">
                    <a:pos x="127" y="131"/>
                  </a:cxn>
                  <a:cxn ang="0">
                    <a:pos x="128" y="131"/>
                  </a:cxn>
                  <a:cxn ang="0">
                    <a:pos x="133" y="122"/>
                  </a:cxn>
                  <a:cxn ang="0">
                    <a:pos x="134" y="108"/>
                  </a:cxn>
                  <a:cxn ang="0">
                    <a:pos x="135" y="101"/>
                  </a:cxn>
                  <a:cxn ang="0">
                    <a:pos x="138" y="82"/>
                  </a:cxn>
                  <a:cxn ang="0">
                    <a:pos x="137" y="76"/>
                  </a:cxn>
                </a:cxnLst>
                <a:rect l="0" t="0" r="r" b="b"/>
                <a:pathLst>
                  <a:path w="138" h="140">
                    <a:moveTo>
                      <a:pt x="137" y="76"/>
                    </a:moveTo>
                    <a:lnTo>
                      <a:pt x="137" y="76"/>
                    </a:lnTo>
                    <a:lnTo>
                      <a:pt x="133" y="76"/>
                    </a:lnTo>
                    <a:lnTo>
                      <a:pt x="128" y="78"/>
                    </a:lnTo>
                    <a:lnTo>
                      <a:pt x="123" y="79"/>
                    </a:lnTo>
                    <a:lnTo>
                      <a:pt x="123" y="79"/>
                    </a:lnTo>
                    <a:lnTo>
                      <a:pt x="121" y="78"/>
                    </a:lnTo>
                    <a:lnTo>
                      <a:pt x="118" y="72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3" y="57"/>
                    </a:lnTo>
                    <a:lnTo>
                      <a:pt x="110" y="52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1" y="49"/>
                    </a:lnTo>
                    <a:lnTo>
                      <a:pt x="100" y="49"/>
                    </a:lnTo>
                    <a:lnTo>
                      <a:pt x="96" y="48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84" y="47"/>
                    </a:lnTo>
                    <a:lnTo>
                      <a:pt x="81" y="44"/>
                    </a:lnTo>
                    <a:lnTo>
                      <a:pt x="80" y="41"/>
                    </a:lnTo>
                    <a:lnTo>
                      <a:pt x="81" y="34"/>
                    </a:lnTo>
                    <a:lnTo>
                      <a:pt x="81" y="34"/>
                    </a:lnTo>
                    <a:lnTo>
                      <a:pt x="83" y="30"/>
                    </a:lnTo>
                    <a:lnTo>
                      <a:pt x="81" y="27"/>
                    </a:lnTo>
                    <a:lnTo>
                      <a:pt x="80" y="21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3" y="5"/>
                    </a:lnTo>
                    <a:lnTo>
                      <a:pt x="69" y="4"/>
                    </a:lnTo>
                    <a:lnTo>
                      <a:pt x="64" y="1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50" y="0"/>
                    </a:lnTo>
                    <a:lnTo>
                      <a:pt x="46" y="1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3" y="2"/>
                    </a:lnTo>
                    <a:lnTo>
                      <a:pt x="27" y="4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15" y="12"/>
                    </a:lnTo>
                    <a:lnTo>
                      <a:pt x="10" y="17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9" y="34"/>
                    </a:lnTo>
                    <a:lnTo>
                      <a:pt x="7" y="41"/>
                    </a:lnTo>
                    <a:lnTo>
                      <a:pt x="6" y="45"/>
                    </a:lnTo>
                    <a:lnTo>
                      <a:pt x="6" y="45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5" y="51"/>
                    </a:lnTo>
                    <a:lnTo>
                      <a:pt x="10" y="57"/>
                    </a:lnTo>
                    <a:lnTo>
                      <a:pt x="16" y="64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7" y="72"/>
                    </a:lnTo>
                    <a:lnTo>
                      <a:pt x="30" y="75"/>
                    </a:lnTo>
                    <a:lnTo>
                      <a:pt x="34" y="78"/>
                    </a:lnTo>
                    <a:lnTo>
                      <a:pt x="40" y="79"/>
                    </a:lnTo>
                    <a:lnTo>
                      <a:pt x="40" y="79"/>
                    </a:lnTo>
                    <a:lnTo>
                      <a:pt x="46" y="79"/>
                    </a:lnTo>
                    <a:lnTo>
                      <a:pt x="51" y="82"/>
                    </a:lnTo>
                    <a:lnTo>
                      <a:pt x="54" y="85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63" y="92"/>
                    </a:lnTo>
                    <a:lnTo>
                      <a:pt x="73" y="96"/>
                    </a:lnTo>
                    <a:lnTo>
                      <a:pt x="83" y="99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7" y="105"/>
                    </a:lnTo>
                    <a:lnTo>
                      <a:pt x="87" y="106"/>
                    </a:lnTo>
                    <a:lnTo>
                      <a:pt x="81" y="112"/>
                    </a:lnTo>
                    <a:lnTo>
                      <a:pt x="77" y="118"/>
                    </a:lnTo>
                    <a:lnTo>
                      <a:pt x="76" y="121"/>
                    </a:lnTo>
                    <a:lnTo>
                      <a:pt x="76" y="125"/>
                    </a:lnTo>
                    <a:lnTo>
                      <a:pt x="76" y="125"/>
                    </a:lnTo>
                    <a:lnTo>
                      <a:pt x="74" y="129"/>
                    </a:lnTo>
                    <a:lnTo>
                      <a:pt x="73" y="132"/>
                    </a:lnTo>
                    <a:lnTo>
                      <a:pt x="70" y="133"/>
                    </a:lnTo>
                    <a:lnTo>
                      <a:pt x="70" y="135"/>
                    </a:lnTo>
                    <a:lnTo>
                      <a:pt x="70" y="135"/>
                    </a:lnTo>
                    <a:lnTo>
                      <a:pt x="71" y="136"/>
                    </a:lnTo>
                    <a:lnTo>
                      <a:pt x="76" y="138"/>
                    </a:lnTo>
                    <a:lnTo>
                      <a:pt x="81" y="138"/>
                    </a:lnTo>
                    <a:lnTo>
                      <a:pt x="84" y="139"/>
                    </a:lnTo>
                    <a:lnTo>
                      <a:pt x="84" y="139"/>
                    </a:lnTo>
                    <a:lnTo>
                      <a:pt x="88" y="139"/>
                    </a:lnTo>
                    <a:lnTo>
                      <a:pt x="91" y="139"/>
                    </a:lnTo>
                    <a:lnTo>
                      <a:pt x="96" y="139"/>
                    </a:lnTo>
                    <a:lnTo>
                      <a:pt x="100" y="140"/>
                    </a:lnTo>
                    <a:lnTo>
                      <a:pt x="100" y="140"/>
                    </a:lnTo>
                    <a:lnTo>
                      <a:pt x="104" y="140"/>
                    </a:lnTo>
                    <a:lnTo>
                      <a:pt x="107" y="139"/>
                    </a:lnTo>
                    <a:lnTo>
                      <a:pt x="111" y="138"/>
                    </a:lnTo>
                    <a:lnTo>
                      <a:pt x="114" y="138"/>
                    </a:lnTo>
                    <a:lnTo>
                      <a:pt x="114" y="138"/>
                    </a:lnTo>
                    <a:lnTo>
                      <a:pt x="117" y="136"/>
                    </a:lnTo>
                    <a:lnTo>
                      <a:pt x="120" y="133"/>
                    </a:lnTo>
                    <a:lnTo>
                      <a:pt x="123" y="132"/>
                    </a:lnTo>
                    <a:lnTo>
                      <a:pt x="127" y="131"/>
                    </a:lnTo>
                    <a:lnTo>
                      <a:pt x="127" y="131"/>
                    </a:lnTo>
                    <a:lnTo>
                      <a:pt x="128" y="131"/>
                    </a:lnTo>
                    <a:lnTo>
                      <a:pt x="130" y="128"/>
                    </a:lnTo>
                    <a:lnTo>
                      <a:pt x="133" y="122"/>
                    </a:lnTo>
                    <a:lnTo>
                      <a:pt x="134" y="113"/>
                    </a:lnTo>
                    <a:lnTo>
                      <a:pt x="134" y="108"/>
                    </a:lnTo>
                    <a:lnTo>
                      <a:pt x="134" y="108"/>
                    </a:lnTo>
                    <a:lnTo>
                      <a:pt x="135" y="101"/>
                    </a:lnTo>
                    <a:lnTo>
                      <a:pt x="137" y="91"/>
                    </a:lnTo>
                    <a:lnTo>
                      <a:pt x="138" y="82"/>
                    </a:lnTo>
                    <a:lnTo>
                      <a:pt x="138" y="79"/>
                    </a:lnTo>
                    <a:lnTo>
                      <a:pt x="137" y="76"/>
                    </a:lnTo>
                    <a:lnTo>
                      <a:pt x="137" y="7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5" name="Freeform 297">
                <a:extLst>
                  <a:ext uri="{FF2B5EF4-FFF2-40B4-BE49-F238E27FC236}">
                    <a16:creationId xmlns:a16="http://schemas.microsoft.com/office/drawing/2014/main" id="{D087F837-B0B1-1061-16CA-1E05AC75F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977" y="4117367"/>
                <a:ext cx="75470" cy="65111"/>
              </a:xfrm>
              <a:custGeom>
                <a:avLst/>
                <a:gdLst/>
                <a:ahLst/>
                <a:cxnLst>
                  <a:cxn ang="0">
                    <a:pos x="48" y="34"/>
                  </a:cxn>
                  <a:cxn ang="0">
                    <a:pos x="48" y="34"/>
                  </a:cxn>
                  <a:cxn ang="0">
                    <a:pos x="48" y="30"/>
                  </a:cxn>
                  <a:cxn ang="0">
                    <a:pos x="51" y="24"/>
                  </a:cxn>
                  <a:cxn ang="0">
                    <a:pos x="51" y="24"/>
                  </a:cxn>
                  <a:cxn ang="0">
                    <a:pos x="43" y="14"/>
                  </a:cxn>
                  <a:cxn ang="0">
                    <a:pos x="36" y="4"/>
                  </a:cxn>
                  <a:cxn ang="0">
                    <a:pos x="36" y="4"/>
                  </a:cxn>
                  <a:cxn ang="0">
                    <a:pos x="31" y="4"/>
                  </a:cxn>
                  <a:cxn ang="0">
                    <a:pos x="27" y="4"/>
                  </a:cxn>
                  <a:cxn ang="0">
                    <a:pos x="27" y="4"/>
                  </a:cxn>
                  <a:cxn ang="0">
                    <a:pos x="24" y="3"/>
                  </a:cxn>
                  <a:cxn ang="0">
                    <a:pos x="20" y="3"/>
                  </a:cxn>
                  <a:cxn ang="0">
                    <a:pos x="16" y="2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7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3" y="4"/>
                  </a:cxn>
                  <a:cxn ang="0">
                    <a:pos x="1" y="7"/>
                  </a:cxn>
                  <a:cxn ang="0">
                    <a:pos x="1" y="7"/>
                  </a:cxn>
                  <a:cxn ang="0">
                    <a:pos x="0" y="10"/>
                  </a:cxn>
                  <a:cxn ang="0">
                    <a:pos x="0" y="14"/>
                  </a:cxn>
                  <a:cxn ang="0">
                    <a:pos x="1" y="17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10" y="21"/>
                  </a:cxn>
                  <a:cxn ang="0">
                    <a:pos x="11" y="21"/>
                  </a:cxn>
                  <a:cxn ang="0">
                    <a:pos x="13" y="20"/>
                  </a:cxn>
                  <a:cxn ang="0">
                    <a:pos x="16" y="19"/>
                  </a:cxn>
                  <a:cxn ang="0">
                    <a:pos x="16" y="19"/>
                  </a:cxn>
                  <a:cxn ang="0">
                    <a:pos x="17" y="20"/>
                  </a:cxn>
                  <a:cxn ang="0">
                    <a:pos x="18" y="23"/>
                  </a:cxn>
                  <a:cxn ang="0">
                    <a:pos x="20" y="24"/>
                  </a:cxn>
                  <a:cxn ang="0">
                    <a:pos x="23" y="26"/>
                  </a:cxn>
                  <a:cxn ang="0">
                    <a:pos x="23" y="26"/>
                  </a:cxn>
                  <a:cxn ang="0">
                    <a:pos x="26" y="26"/>
                  </a:cxn>
                  <a:cxn ang="0">
                    <a:pos x="30" y="29"/>
                  </a:cxn>
                  <a:cxn ang="0">
                    <a:pos x="33" y="31"/>
                  </a:cxn>
                  <a:cxn ang="0">
                    <a:pos x="34" y="36"/>
                  </a:cxn>
                  <a:cxn ang="0">
                    <a:pos x="34" y="36"/>
                  </a:cxn>
                  <a:cxn ang="0">
                    <a:pos x="34" y="39"/>
                  </a:cxn>
                  <a:cxn ang="0">
                    <a:pos x="36" y="41"/>
                  </a:cxn>
                  <a:cxn ang="0">
                    <a:pos x="38" y="43"/>
                  </a:cxn>
                  <a:cxn ang="0">
                    <a:pos x="43" y="43"/>
                  </a:cxn>
                  <a:cxn ang="0">
                    <a:pos x="43" y="43"/>
                  </a:cxn>
                  <a:cxn ang="0">
                    <a:pos x="47" y="44"/>
                  </a:cxn>
                  <a:cxn ang="0">
                    <a:pos x="47" y="44"/>
                  </a:cxn>
                  <a:cxn ang="0">
                    <a:pos x="48" y="39"/>
                  </a:cxn>
                  <a:cxn ang="0">
                    <a:pos x="48" y="34"/>
                  </a:cxn>
                  <a:cxn ang="0">
                    <a:pos x="48" y="34"/>
                  </a:cxn>
                </a:cxnLst>
                <a:rect l="0" t="0" r="r" b="b"/>
                <a:pathLst>
                  <a:path w="51" h="44">
                    <a:moveTo>
                      <a:pt x="48" y="34"/>
                    </a:moveTo>
                    <a:lnTo>
                      <a:pt x="48" y="34"/>
                    </a:lnTo>
                    <a:lnTo>
                      <a:pt x="48" y="30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43" y="1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1" y="4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4" y="3"/>
                    </a:lnTo>
                    <a:lnTo>
                      <a:pt x="20" y="3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3" y="20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20"/>
                    </a:lnTo>
                    <a:lnTo>
                      <a:pt x="18" y="23"/>
                    </a:lnTo>
                    <a:lnTo>
                      <a:pt x="20" y="24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6" y="26"/>
                    </a:lnTo>
                    <a:lnTo>
                      <a:pt x="30" y="29"/>
                    </a:lnTo>
                    <a:lnTo>
                      <a:pt x="33" y="31"/>
                    </a:lnTo>
                    <a:lnTo>
                      <a:pt x="34" y="36"/>
                    </a:lnTo>
                    <a:lnTo>
                      <a:pt x="34" y="36"/>
                    </a:lnTo>
                    <a:lnTo>
                      <a:pt x="34" y="39"/>
                    </a:lnTo>
                    <a:lnTo>
                      <a:pt x="36" y="41"/>
                    </a:lnTo>
                    <a:lnTo>
                      <a:pt x="38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7" y="44"/>
                    </a:lnTo>
                    <a:lnTo>
                      <a:pt x="47" y="44"/>
                    </a:lnTo>
                    <a:lnTo>
                      <a:pt x="48" y="39"/>
                    </a:lnTo>
                    <a:lnTo>
                      <a:pt x="48" y="34"/>
                    </a:lnTo>
                    <a:lnTo>
                      <a:pt x="48" y="3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6" name="Freeform 298">
                <a:extLst>
                  <a:ext uri="{FF2B5EF4-FFF2-40B4-BE49-F238E27FC236}">
                    <a16:creationId xmlns:a16="http://schemas.microsoft.com/office/drawing/2014/main" id="{FD3DEFC6-B1EE-CE54-B117-412658AD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527" y="4151403"/>
                <a:ext cx="139100" cy="59191"/>
              </a:xfrm>
              <a:custGeom>
                <a:avLst/>
                <a:gdLst/>
                <a:ahLst/>
                <a:cxnLst>
                  <a:cxn ang="0">
                    <a:pos x="84" y="11"/>
                  </a:cxn>
                  <a:cxn ang="0">
                    <a:pos x="72" y="4"/>
                  </a:cxn>
                  <a:cxn ang="0">
                    <a:pos x="61" y="1"/>
                  </a:cxn>
                  <a:cxn ang="0">
                    <a:pos x="50" y="1"/>
                  </a:cxn>
                  <a:cxn ang="0">
                    <a:pos x="38" y="10"/>
                  </a:cxn>
                  <a:cxn ang="0">
                    <a:pos x="36" y="13"/>
                  </a:cxn>
                  <a:cxn ang="0">
                    <a:pos x="26" y="14"/>
                  </a:cxn>
                  <a:cxn ang="0">
                    <a:pos x="13" y="8"/>
                  </a:cxn>
                  <a:cxn ang="0">
                    <a:pos x="4" y="1"/>
                  </a:cxn>
                  <a:cxn ang="0">
                    <a:pos x="1" y="7"/>
                  </a:cxn>
                  <a:cxn ang="0">
                    <a:pos x="1" y="11"/>
                  </a:cxn>
                  <a:cxn ang="0">
                    <a:pos x="0" y="21"/>
                  </a:cxn>
                  <a:cxn ang="0">
                    <a:pos x="11" y="24"/>
                  </a:cxn>
                  <a:cxn ang="0">
                    <a:pos x="20" y="30"/>
                  </a:cxn>
                  <a:cxn ang="0">
                    <a:pos x="24" y="33"/>
                  </a:cxn>
                  <a:cxn ang="0">
                    <a:pos x="30" y="35"/>
                  </a:cxn>
                  <a:cxn ang="0">
                    <a:pos x="33" y="38"/>
                  </a:cxn>
                  <a:cxn ang="0">
                    <a:pos x="36" y="40"/>
                  </a:cxn>
                  <a:cxn ang="0">
                    <a:pos x="43" y="37"/>
                  </a:cxn>
                  <a:cxn ang="0">
                    <a:pos x="44" y="34"/>
                  </a:cxn>
                  <a:cxn ang="0">
                    <a:pos x="43" y="30"/>
                  </a:cxn>
                  <a:cxn ang="0">
                    <a:pos x="40" y="26"/>
                  </a:cxn>
                  <a:cxn ang="0">
                    <a:pos x="41" y="24"/>
                  </a:cxn>
                  <a:cxn ang="0">
                    <a:pos x="47" y="21"/>
                  </a:cxn>
                  <a:cxn ang="0">
                    <a:pos x="48" y="18"/>
                  </a:cxn>
                  <a:cxn ang="0">
                    <a:pos x="55" y="13"/>
                  </a:cxn>
                  <a:cxn ang="0">
                    <a:pos x="67" y="13"/>
                  </a:cxn>
                  <a:cxn ang="0">
                    <a:pos x="70" y="14"/>
                  </a:cxn>
                  <a:cxn ang="0">
                    <a:pos x="72" y="20"/>
                  </a:cxn>
                  <a:cxn ang="0">
                    <a:pos x="71" y="23"/>
                  </a:cxn>
                  <a:cxn ang="0">
                    <a:pos x="70" y="27"/>
                  </a:cxn>
                  <a:cxn ang="0">
                    <a:pos x="80" y="40"/>
                  </a:cxn>
                  <a:cxn ang="0">
                    <a:pos x="91" y="30"/>
                  </a:cxn>
                  <a:cxn ang="0">
                    <a:pos x="92" y="27"/>
                  </a:cxn>
                  <a:cxn ang="0">
                    <a:pos x="94" y="24"/>
                  </a:cxn>
                  <a:cxn ang="0">
                    <a:pos x="84" y="11"/>
                  </a:cxn>
                </a:cxnLst>
                <a:rect l="0" t="0" r="r" b="b"/>
                <a:pathLst>
                  <a:path w="94" h="40">
                    <a:moveTo>
                      <a:pt x="84" y="11"/>
                    </a:moveTo>
                    <a:lnTo>
                      <a:pt x="84" y="11"/>
                    </a:lnTo>
                    <a:lnTo>
                      <a:pt x="78" y="7"/>
                    </a:lnTo>
                    <a:lnTo>
                      <a:pt x="72" y="4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55" y="0"/>
                    </a:lnTo>
                    <a:lnTo>
                      <a:pt x="50" y="1"/>
                    </a:lnTo>
                    <a:lnTo>
                      <a:pt x="44" y="4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6" y="13"/>
                    </a:lnTo>
                    <a:lnTo>
                      <a:pt x="31" y="13"/>
                    </a:lnTo>
                    <a:lnTo>
                      <a:pt x="26" y="14"/>
                    </a:lnTo>
                    <a:lnTo>
                      <a:pt x="18" y="11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1" y="7"/>
                    </a:lnTo>
                    <a:lnTo>
                      <a:pt x="1" y="11"/>
                    </a:lnTo>
                    <a:lnTo>
                      <a:pt x="1" y="11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11" y="24"/>
                    </a:lnTo>
                    <a:lnTo>
                      <a:pt x="16" y="27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33"/>
                    </a:lnTo>
                    <a:lnTo>
                      <a:pt x="27" y="34"/>
                    </a:lnTo>
                    <a:lnTo>
                      <a:pt x="30" y="35"/>
                    </a:lnTo>
                    <a:lnTo>
                      <a:pt x="33" y="38"/>
                    </a:lnTo>
                    <a:lnTo>
                      <a:pt x="33" y="38"/>
                    </a:lnTo>
                    <a:lnTo>
                      <a:pt x="34" y="40"/>
                    </a:lnTo>
                    <a:lnTo>
                      <a:pt x="36" y="40"/>
                    </a:lnTo>
                    <a:lnTo>
                      <a:pt x="38" y="40"/>
                    </a:lnTo>
                    <a:lnTo>
                      <a:pt x="43" y="37"/>
                    </a:lnTo>
                    <a:lnTo>
                      <a:pt x="44" y="34"/>
                    </a:lnTo>
                    <a:lnTo>
                      <a:pt x="44" y="34"/>
                    </a:lnTo>
                    <a:lnTo>
                      <a:pt x="44" y="33"/>
                    </a:lnTo>
                    <a:lnTo>
                      <a:pt x="43" y="30"/>
                    </a:lnTo>
                    <a:lnTo>
                      <a:pt x="41" y="28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1" y="24"/>
                    </a:lnTo>
                    <a:lnTo>
                      <a:pt x="44" y="23"/>
                    </a:lnTo>
                    <a:lnTo>
                      <a:pt x="47" y="21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51" y="14"/>
                    </a:lnTo>
                    <a:lnTo>
                      <a:pt x="55" y="13"/>
                    </a:lnTo>
                    <a:lnTo>
                      <a:pt x="61" y="11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70" y="14"/>
                    </a:lnTo>
                    <a:lnTo>
                      <a:pt x="72" y="17"/>
                    </a:lnTo>
                    <a:lnTo>
                      <a:pt x="72" y="20"/>
                    </a:lnTo>
                    <a:lnTo>
                      <a:pt x="71" y="23"/>
                    </a:lnTo>
                    <a:lnTo>
                      <a:pt x="71" y="23"/>
                    </a:lnTo>
                    <a:lnTo>
                      <a:pt x="70" y="26"/>
                    </a:lnTo>
                    <a:lnTo>
                      <a:pt x="70" y="27"/>
                    </a:lnTo>
                    <a:lnTo>
                      <a:pt x="72" y="31"/>
                    </a:lnTo>
                    <a:lnTo>
                      <a:pt x="80" y="40"/>
                    </a:lnTo>
                    <a:lnTo>
                      <a:pt x="80" y="40"/>
                    </a:lnTo>
                    <a:lnTo>
                      <a:pt x="91" y="30"/>
                    </a:lnTo>
                    <a:lnTo>
                      <a:pt x="91" y="30"/>
                    </a:lnTo>
                    <a:lnTo>
                      <a:pt x="92" y="27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88" y="20"/>
                    </a:lnTo>
                    <a:lnTo>
                      <a:pt x="84" y="11"/>
                    </a:lnTo>
                    <a:lnTo>
                      <a:pt x="84" y="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7" name="Freeform 299">
                <a:extLst>
                  <a:ext uri="{FF2B5EF4-FFF2-40B4-BE49-F238E27FC236}">
                    <a16:creationId xmlns:a16="http://schemas.microsoft.com/office/drawing/2014/main" id="{F97E34F7-D4FB-C068-8369-790D29535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233" y="4083332"/>
                <a:ext cx="282640" cy="401022"/>
              </a:xfrm>
              <a:custGeom>
                <a:avLst/>
                <a:gdLst/>
                <a:ahLst/>
                <a:cxnLst>
                  <a:cxn ang="0">
                    <a:pos x="40" y="198"/>
                  </a:cxn>
                  <a:cxn ang="0">
                    <a:pos x="53" y="207"/>
                  </a:cxn>
                  <a:cxn ang="0">
                    <a:pos x="65" y="205"/>
                  </a:cxn>
                  <a:cxn ang="0">
                    <a:pos x="74" y="218"/>
                  </a:cxn>
                  <a:cxn ang="0">
                    <a:pos x="84" y="224"/>
                  </a:cxn>
                  <a:cxn ang="0">
                    <a:pos x="90" y="234"/>
                  </a:cxn>
                  <a:cxn ang="0">
                    <a:pos x="95" y="242"/>
                  </a:cxn>
                  <a:cxn ang="0">
                    <a:pos x="117" y="241"/>
                  </a:cxn>
                  <a:cxn ang="0">
                    <a:pos x="127" y="241"/>
                  </a:cxn>
                  <a:cxn ang="0">
                    <a:pos x="142" y="246"/>
                  </a:cxn>
                  <a:cxn ang="0">
                    <a:pos x="135" y="261"/>
                  </a:cxn>
                  <a:cxn ang="0">
                    <a:pos x="142" y="269"/>
                  </a:cxn>
                  <a:cxn ang="0">
                    <a:pos x="146" y="271"/>
                  </a:cxn>
                  <a:cxn ang="0">
                    <a:pos x="152" y="238"/>
                  </a:cxn>
                  <a:cxn ang="0">
                    <a:pos x="151" y="215"/>
                  </a:cxn>
                  <a:cxn ang="0">
                    <a:pos x="145" y="197"/>
                  </a:cxn>
                  <a:cxn ang="0">
                    <a:pos x="158" y="190"/>
                  </a:cxn>
                  <a:cxn ang="0">
                    <a:pos x="149" y="182"/>
                  </a:cxn>
                  <a:cxn ang="0">
                    <a:pos x="151" y="175"/>
                  </a:cxn>
                  <a:cxn ang="0">
                    <a:pos x="183" y="173"/>
                  </a:cxn>
                  <a:cxn ang="0">
                    <a:pos x="188" y="161"/>
                  </a:cxn>
                  <a:cxn ang="0">
                    <a:pos x="188" y="150"/>
                  </a:cxn>
                  <a:cxn ang="0">
                    <a:pos x="182" y="137"/>
                  </a:cxn>
                  <a:cxn ang="0">
                    <a:pos x="185" y="107"/>
                  </a:cxn>
                  <a:cxn ang="0">
                    <a:pos x="182" y="101"/>
                  </a:cxn>
                  <a:cxn ang="0">
                    <a:pos x="155" y="101"/>
                  </a:cxn>
                  <a:cxn ang="0">
                    <a:pos x="139" y="90"/>
                  </a:cxn>
                  <a:cxn ang="0">
                    <a:pos x="109" y="89"/>
                  </a:cxn>
                  <a:cxn ang="0">
                    <a:pos x="107" y="69"/>
                  </a:cxn>
                  <a:cxn ang="0">
                    <a:pos x="100" y="59"/>
                  </a:cxn>
                  <a:cxn ang="0">
                    <a:pos x="91" y="54"/>
                  </a:cxn>
                  <a:cxn ang="0">
                    <a:pos x="97" y="36"/>
                  </a:cxn>
                  <a:cxn ang="0">
                    <a:pos x="111" y="17"/>
                  </a:cxn>
                  <a:cxn ang="0">
                    <a:pos x="119" y="12"/>
                  </a:cxn>
                  <a:cxn ang="0">
                    <a:pos x="124" y="2"/>
                  </a:cxn>
                  <a:cxn ang="0">
                    <a:pos x="111" y="7"/>
                  </a:cxn>
                  <a:cxn ang="0">
                    <a:pos x="91" y="19"/>
                  </a:cxn>
                  <a:cxn ang="0">
                    <a:pos x="77" y="22"/>
                  </a:cxn>
                  <a:cxn ang="0">
                    <a:pos x="70" y="22"/>
                  </a:cxn>
                  <a:cxn ang="0">
                    <a:pos x="54" y="36"/>
                  </a:cxn>
                  <a:cxn ang="0">
                    <a:pos x="48" y="52"/>
                  </a:cxn>
                  <a:cxn ang="0">
                    <a:pos x="31" y="70"/>
                  </a:cxn>
                  <a:cxn ang="0">
                    <a:pos x="27" y="76"/>
                  </a:cxn>
                  <a:cxn ang="0">
                    <a:pos x="24" y="94"/>
                  </a:cxn>
                  <a:cxn ang="0">
                    <a:pos x="26" y="109"/>
                  </a:cxn>
                  <a:cxn ang="0">
                    <a:pos x="24" y="124"/>
                  </a:cxn>
                  <a:cxn ang="0">
                    <a:pos x="28" y="143"/>
                  </a:cxn>
                  <a:cxn ang="0">
                    <a:pos x="16" y="161"/>
                  </a:cxn>
                  <a:cxn ang="0">
                    <a:pos x="6" y="167"/>
                  </a:cxn>
                  <a:cxn ang="0">
                    <a:pos x="0" y="174"/>
                  </a:cxn>
                  <a:cxn ang="0">
                    <a:pos x="20" y="190"/>
                  </a:cxn>
                  <a:cxn ang="0">
                    <a:pos x="30" y="197"/>
                  </a:cxn>
                </a:cxnLst>
                <a:rect l="0" t="0" r="r" b="b"/>
                <a:pathLst>
                  <a:path w="191" h="271">
                    <a:moveTo>
                      <a:pt x="30" y="197"/>
                    </a:moveTo>
                    <a:lnTo>
                      <a:pt x="30" y="197"/>
                    </a:lnTo>
                    <a:lnTo>
                      <a:pt x="33" y="198"/>
                    </a:lnTo>
                    <a:lnTo>
                      <a:pt x="37" y="200"/>
                    </a:lnTo>
                    <a:lnTo>
                      <a:pt x="40" y="198"/>
                    </a:lnTo>
                    <a:lnTo>
                      <a:pt x="41" y="197"/>
                    </a:lnTo>
                    <a:lnTo>
                      <a:pt x="41" y="197"/>
                    </a:lnTo>
                    <a:lnTo>
                      <a:pt x="43" y="197"/>
                    </a:lnTo>
                    <a:lnTo>
                      <a:pt x="45" y="198"/>
                    </a:lnTo>
                    <a:lnTo>
                      <a:pt x="53" y="207"/>
                    </a:lnTo>
                    <a:lnTo>
                      <a:pt x="53" y="207"/>
                    </a:lnTo>
                    <a:lnTo>
                      <a:pt x="54" y="207"/>
                    </a:lnTo>
                    <a:lnTo>
                      <a:pt x="54" y="207"/>
                    </a:lnTo>
                    <a:lnTo>
                      <a:pt x="61" y="205"/>
                    </a:lnTo>
                    <a:lnTo>
                      <a:pt x="65" y="205"/>
                    </a:lnTo>
                    <a:lnTo>
                      <a:pt x="67" y="207"/>
                    </a:lnTo>
                    <a:lnTo>
                      <a:pt x="67" y="207"/>
                    </a:lnTo>
                    <a:lnTo>
                      <a:pt x="70" y="210"/>
                    </a:lnTo>
                    <a:lnTo>
                      <a:pt x="71" y="214"/>
                    </a:lnTo>
                    <a:lnTo>
                      <a:pt x="74" y="218"/>
                    </a:lnTo>
                    <a:lnTo>
                      <a:pt x="75" y="219"/>
                    </a:lnTo>
                    <a:lnTo>
                      <a:pt x="77" y="219"/>
                    </a:lnTo>
                    <a:lnTo>
                      <a:pt x="77" y="219"/>
                    </a:lnTo>
                    <a:lnTo>
                      <a:pt x="81" y="221"/>
                    </a:lnTo>
                    <a:lnTo>
                      <a:pt x="84" y="224"/>
                    </a:lnTo>
                    <a:lnTo>
                      <a:pt x="87" y="227"/>
                    </a:lnTo>
                    <a:lnTo>
                      <a:pt x="87" y="229"/>
                    </a:lnTo>
                    <a:lnTo>
                      <a:pt x="87" y="229"/>
                    </a:lnTo>
                    <a:lnTo>
                      <a:pt x="88" y="232"/>
                    </a:lnTo>
                    <a:lnTo>
                      <a:pt x="90" y="234"/>
                    </a:lnTo>
                    <a:lnTo>
                      <a:pt x="92" y="237"/>
                    </a:lnTo>
                    <a:lnTo>
                      <a:pt x="92" y="239"/>
                    </a:lnTo>
                    <a:lnTo>
                      <a:pt x="92" y="239"/>
                    </a:lnTo>
                    <a:lnTo>
                      <a:pt x="94" y="242"/>
                    </a:lnTo>
                    <a:lnTo>
                      <a:pt x="95" y="242"/>
                    </a:lnTo>
                    <a:lnTo>
                      <a:pt x="101" y="244"/>
                    </a:lnTo>
                    <a:lnTo>
                      <a:pt x="108" y="244"/>
                    </a:lnTo>
                    <a:lnTo>
                      <a:pt x="111" y="242"/>
                    </a:lnTo>
                    <a:lnTo>
                      <a:pt x="111" y="242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21" y="241"/>
                    </a:lnTo>
                    <a:lnTo>
                      <a:pt x="121" y="241"/>
                    </a:lnTo>
                    <a:lnTo>
                      <a:pt x="124" y="242"/>
                    </a:lnTo>
                    <a:lnTo>
                      <a:pt x="127" y="241"/>
                    </a:lnTo>
                    <a:lnTo>
                      <a:pt x="129" y="241"/>
                    </a:lnTo>
                    <a:lnTo>
                      <a:pt x="132" y="241"/>
                    </a:lnTo>
                    <a:lnTo>
                      <a:pt x="132" y="241"/>
                    </a:lnTo>
                    <a:lnTo>
                      <a:pt x="139" y="244"/>
                    </a:lnTo>
                    <a:lnTo>
                      <a:pt x="142" y="246"/>
                    </a:lnTo>
                    <a:lnTo>
                      <a:pt x="144" y="248"/>
                    </a:lnTo>
                    <a:lnTo>
                      <a:pt x="144" y="251"/>
                    </a:lnTo>
                    <a:lnTo>
                      <a:pt x="144" y="251"/>
                    </a:lnTo>
                    <a:lnTo>
                      <a:pt x="138" y="256"/>
                    </a:lnTo>
                    <a:lnTo>
                      <a:pt x="135" y="261"/>
                    </a:lnTo>
                    <a:lnTo>
                      <a:pt x="135" y="264"/>
                    </a:lnTo>
                    <a:lnTo>
                      <a:pt x="135" y="264"/>
                    </a:lnTo>
                    <a:lnTo>
                      <a:pt x="137" y="265"/>
                    </a:lnTo>
                    <a:lnTo>
                      <a:pt x="139" y="266"/>
                    </a:lnTo>
                    <a:lnTo>
                      <a:pt x="142" y="269"/>
                    </a:lnTo>
                    <a:lnTo>
                      <a:pt x="145" y="271"/>
                    </a:lnTo>
                    <a:lnTo>
                      <a:pt x="145" y="271"/>
                    </a:lnTo>
                    <a:lnTo>
                      <a:pt x="145" y="271"/>
                    </a:lnTo>
                    <a:lnTo>
                      <a:pt x="145" y="271"/>
                    </a:lnTo>
                    <a:lnTo>
                      <a:pt x="146" y="271"/>
                    </a:lnTo>
                    <a:lnTo>
                      <a:pt x="148" y="268"/>
                    </a:lnTo>
                    <a:lnTo>
                      <a:pt x="149" y="262"/>
                    </a:lnTo>
                    <a:lnTo>
                      <a:pt x="152" y="249"/>
                    </a:lnTo>
                    <a:lnTo>
                      <a:pt x="152" y="249"/>
                    </a:lnTo>
                    <a:lnTo>
                      <a:pt x="152" y="238"/>
                    </a:lnTo>
                    <a:lnTo>
                      <a:pt x="155" y="228"/>
                    </a:lnTo>
                    <a:lnTo>
                      <a:pt x="155" y="228"/>
                    </a:lnTo>
                    <a:lnTo>
                      <a:pt x="155" y="224"/>
                    </a:lnTo>
                    <a:lnTo>
                      <a:pt x="154" y="221"/>
                    </a:lnTo>
                    <a:lnTo>
                      <a:pt x="151" y="215"/>
                    </a:lnTo>
                    <a:lnTo>
                      <a:pt x="146" y="208"/>
                    </a:lnTo>
                    <a:lnTo>
                      <a:pt x="145" y="205"/>
                    </a:lnTo>
                    <a:lnTo>
                      <a:pt x="145" y="201"/>
                    </a:lnTo>
                    <a:lnTo>
                      <a:pt x="145" y="201"/>
                    </a:lnTo>
                    <a:lnTo>
                      <a:pt x="145" y="197"/>
                    </a:lnTo>
                    <a:lnTo>
                      <a:pt x="148" y="195"/>
                    </a:lnTo>
                    <a:lnTo>
                      <a:pt x="151" y="194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8" y="190"/>
                    </a:lnTo>
                    <a:lnTo>
                      <a:pt x="156" y="188"/>
                    </a:lnTo>
                    <a:lnTo>
                      <a:pt x="152" y="187"/>
                    </a:lnTo>
                    <a:lnTo>
                      <a:pt x="152" y="187"/>
                    </a:lnTo>
                    <a:lnTo>
                      <a:pt x="151" y="185"/>
                    </a:lnTo>
                    <a:lnTo>
                      <a:pt x="149" y="182"/>
                    </a:lnTo>
                    <a:lnTo>
                      <a:pt x="148" y="180"/>
                    </a:lnTo>
                    <a:lnTo>
                      <a:pt x="148" y="177"/>
                    </a:lnTo>
                    <a:lnTo>
                      <a:pt x="148" y="177"/>
                    </a:lnTo>
                    <a:lnTo>
                      <a:pt x="149" y="177"/>
                    </a:lnTo>
                    <a:lnTo>
                      <a:pt x="151" y="175"/>
                    </a:lnTo>
                    <a:lnTo>
                      <a:pt x="158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8" y="175"/>
                    </a:lnTo>
                    <a:lnTo>
                      <a:pt x="183" y="173"/>
                    </a:lnTo>
                    <a:lnTo>
                      <a:pt x="191" y="170"/>
                    </a:lnTo>
                    <a:lnTo>
                      <a:pt x="191" y="170"/>
                    </a:lnTo>
                    <a:lnTo>
                      <a:pt x="191" y="167"/>
                    </a:lnTo>
                    <a:lnTo>
                      <a:pt x="189" y="164"/>
                    </a:lnTo>
                    <a:lnTo>
                      <a:pt x="188" y="161"/>
                    </a:lnTo>
                    <a:lnTo>
                      <a:pt x="188" y="161"/>
                    </a:lnTo>
                    <a:lnTo>
                      <a:pt x="185" y="158"/>
                    </a:lnTo>
                    <a:lnTo>
                      <a:pt x="185" y="155"/>
                    </a:lnTo>
                    <a:lnTo>
                      <a:pt x="186" y="153"/>
                    </a:lnTo>
                    <a:lnTo>
                      <a:pt x="188" y="150"/>
                    </a:lnTo>
                    <a:lnTo>
                      <a:pt x="188" y="150"/>
                    </a:lnTo>
                    <a:lnTo>
                      <a:pt x="189" y="147"/>
                    </a:lnTo>
                    <a:lnTo>
                      <a:pt x="188" y="144"/>
                    </a:lnTo>
                    <a:lnTo>
                      <a:pt x="182" y="137"/>
                    </a:lnTo>
                    <a:lnTo>
                      <a:pt x="182" y="137"/>
                    </a:lnTo>
                    <a:lnTo>
                      <a:pt x="181" y="134"/>
                    </a:lnTo>
                    <a:lnTo>
                      <a:pt x="179" y="131"/>
                    </a:lnTo>
                    <a:lnTo>
                      <a:pt x="181" y="124"/>
                    </a:lnTo>
                    <a:lnTo>
                      <a:pt x="182" y="116"/>
                    </a:lnTo>
                    <a:lnTo>
                      <a:pt x="185" y="107"/>
                    </a:lnTo>
                    <a:lnTo>
                      <a:pt x="185" y="107"/>
                    </a:lnTo>
                    <a:lnTo>
                      <a:pt x="186" y="106"/>
                    </a:lnTo>
                    <a:lnTo>
                      <a:pt x="186" y="103"/>
                    </a:lnTo>
                    <a:lnTo>
                      <a:pt x="183" y="103"/>
                    </a:lnTo>
                    <a:lnTo>
                      <a:pt x="182" y="101"/>
                    </a:lnTo>
                    <a:lnTo>
                      <a:pt x="174" y="101"/>
                    </a:lnTo>
                    <a:lnTo>
                      <a:pt x="166" y="103"/>
                    </a:lnTo>
                    <a:lnTo>
                      <a:pt x="166" y="103"/>
                    </a:lnTo>
                    <a:lnTo>
                      <a:pt x="161" y="103"/>
                    </a:lnTo>
                    <a:lnTo>
                      <a:pt x="155" y="101"/>
                    </a:lnTo>
                    <a:lnTo>
                      <a:pt x="149" y="97"/>
                    </a:lnTo>
                    <a:lnTo>
                      <a:pt x="144" y="93"/>
                    </a:lnTo>
                    <a:lnTo>
                      <a:pt x="144" y="93"/>
                    </a:lnTo>
                    <a:lnTo>
                      <a:pt x="142" y="90"/>
                    </a:lnTo>
                    <a:lnTo>
                      <a:pt x="139" y="90"/>
                    </a:lnTo>
                    <a:lnTo>
                      <a:pt x="134" y="89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2" y="90"/>
                    </a:lnTo>
                    <a:lnTo>
                      <a:pt x="109" y="89"/>
                    </a:lnTo>
                    <a:lnTo>
                      <a:pt x="108" y="86"/>
                    </a:lnTo>
                    <a:lnTo>
                      <a:pt x="107" y="83"/>
                    </a:lnTo>
                    <a:lnTo>
                      <a:pt x="105" y="76"/>
                    </a:lnTo>
                    <a:lnTo>
                      <a:pt x="107" y="69"/>
                    </a:lnTo>
                    <a:lnTo>
                      <a:pt x="107" y="69"/>
                    </a:lnTo>
                    <a:lnTo>
                      <a:pt x="105" y="66"/>
                    </a:lnTo>
                    <a:lnTo>
                      <a:pt x="104" y="63"/>
                    </a:lnTo>
                    <a:lnTo>
                      <a:pt x="101" y="62"/>
                    </a:lnTo>
                    <a:lnTo>
                      <a:pt x="100" y="59"/>
                    </a:lnTo>
                    <a:lnTo>
                      <a:pt x="100" y="59"/>
                    </a:lnTo>
                    <a:lnTo>
                      <a:pt x="98" y="56"/>
                    </a:lnTo>
                    <a:lnTo>
                      <a:pt x="97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7" y="43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2"/>
                    </a:lnTo>
                    <a:lnTo>
                      <a:pt x="102" y="27"/>
                    </a:lnTo>
                    <a:lnTo>
                      <a:pt x="111" y="17"/>
                    </a:lnTo>
                    <a:lnTo>
                      <a:pt x="111" y="17"/>
                    </a:lnTo>
                    <a:lnTo>
                      <a:pt x="112" y="16"/>
                    </a:lnTo>
                    <a:lnTo>
                      <a:pt x="115" y="15"/>
                    </a:lnTo>
                    <a:lnTo>
                      <a:pt x="115" y="15"/>
                    </a:lnTo>
                    <a:lnTo>
                      <a:pt x="117" y="13"/>
                    </a:lnTo>
                    <a:lnTo>
                      <a:pt x="119" y="12"/>
                    </a:lnTo>
                    <a:lnTo>
                      <a:pt x="119" y="12"/>
                    </a:lnTo>
                    <a:lnTo>
                      <a:pt x="124" y="10"/>
                    </a:lnTo>
                    <a:lnTo>
                      <a:pt x="127" y="7"/>
                    </a:lnTo>
                    <a:lnTo>
                      <a:pt x="127" y="5"/>
                    </a:lnTo>
                    <a:lnTo>
                      <a:pt x="124" y="2"/>
                    </a:lnTo>
                    <a:lnTo>
                      <a:pt x="124" y="2"/>
                    </a:lnTo>
                    <a:lnTo>
                      <a:pt x="121" y="0"/>
                    </a:lnTo>
                    <a:lnTo>
                      <a:pt x="119" y="2"/>
                    </a:lnTo>
                    <a:lnTo>
                      <a:pt x="115" y="5"/>
                    </a:lnTo>
                    <a:lnTo>
                      <a:pt x="111" y="7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1" y="12"/>
                    </a:lnTo>
                    <a:lnTo>
                      <a:pt x="98" y="13"/>
                    </a:lnTo>
                    <a:lnTo>
                      <a:pt x="91" y="19"/>
                    </a:lnTo>
                    <a:lnTo>
                      <a:pt x="91" y="19"/>
                    </a:lnTo>
                    <a:lnTo>
                      <a:pt x="87" y="19"/>
                    </a:lnTo>
                    <a:lnTo>
                      <a:pt x="82" y="20"/>
                    </a:lnTo>
                    <a:lnTo>
                      <a:pt x="78" y="20"/>
                    </a:lnTo>
                    <a:lnTo>
                      <a:pt x="77" y="22"/>
                    </a:lnTo>
                    <a:lnTo>
                      <a:pt x="77" y="23"/>
                    </a:lnTo>
                    <a:lnTo>
                      <a:pt x="77" y="23"/>
                    </a:lnTo>
                    <a:lnTo>
                      <a:pt x="77" y="25"/>
                    </a:lnTo>
                    <a:lnTo>
                      <a:pt x="74" y="25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65" y="23"/>
                    </a:lnTo>
                    <a:lnTo>
                      <a:pt x="60" y="26"/>
                    </a:lnTo>
                    <a:lnTo>
                      <a:pt x="55" y="32"/>
                    </a:lnTo>
                    <a:lnTo>
                      <a:pt x="54" y="36"/>
                    </a:lnTo>
                    <a:lnTo>
                      <a:pt x="54" y="36"/>
                    </a:lnTo>
                    <a:lnTo>
                      <a:pt x="55" y="43"/>
                    </a:lnTo>
                    <a:lnTo>
                      <a:pt x="53" y="47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44" y="56"/>
                    </a:lnTo>
                    <a:lnTo>
                      <a:pt x="40" y="60"/>
                    </a:lnTo>
                    <a:lnTo>
                      <a:pt x="33" y="70"/>
                    </a:lnTo>
                    <a:lnTo>
                      <a:pt x="33" y="70"/>
                    </a:lnTo>
                    <a:lnTo>
                      <a:pt x="31" y="70"/>
                    </a:lnTo>
                    <a:lnTo>
                      <a:pt x="30" y="70"/>
                    </a:lnTo>
                    <a:lnTo>
                      <a:pt x="30" y="70"/>
                    </a:lnTo>
                    <a:lnTo>
                      <a:pt x="28" y="7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4" y="94"/>
                    </a:lnTo>
                    <a:lnTo>
                      <a:pt x="24" y="99"/>
                    </a:lnTo>
                    <a:lnTo>
                      <a:pt x="24" y="101"/>
                    </a:lnTo>
                    <a:lnTo>
                      <a:pt x="24" y="103"/>
                    </a:lnTo>
                    <a:lnTo>
                      <a:pt x="24" y="103"/>
                    </a:lnTo>
                    <a:lnTo>
                      <a:pt x="26" y="109"/>
                    </a:lnTo>
                    <a:lnTo>
                      <a:pt x="26" y="110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24"/>
                    </a:lnTo>
                    <a:lnTo>
                      <a:pt x="26" y="133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8" y="140"/>
                    </a:lnTo>
                    <a:lnTo>
                      <a:pt x="28" y="143"/>
                    </a:lnTo>
                    <a:lnTo>
                      <a:pt x="24" y="151"/>
                    </a:lnTo>
                    <a:lnTo>
                      <a:pt x="24" y="151"/>
                    </a:lnTo>
                    <a:lnTo>
                      <a:pt x="21" y="155"/>
                    </a:lnTo>
                    <a:lnTo>
                      <a:pt x="18" y="158"/>
                    </a:lnTo>
                    <a:lnTo>
                      <a:pt x="16" y="161"/>
                    </a:lnTo>
                    <a:lnTo>
                      <a:pt x="11" y="161"/>
                    </a:lnTo>
                    <a:lnTo>
                      <a:pt x="11" y="161"/>
                    </a:lnTo>
                    <a:lnTo>
                      <a:pt x="8" y="163"/>
                    </a:lnTo>
                    <a:lnTo>
                      <a:pt x="7" y="164"/>
                    </a:lnTo>
                    <a:lnTo>
                      <a:pt x="6" y="167"/>
                    </a:lnTo>
                    <a:lnTo>
                      <a:pt x="4" y="171"/>
                    </a:lnTo>
                    <a:lnTo>
                      <a:pt x="3" y="173"/>
                    </a:lnTo>
                    <a:lnTo>
                      <a:pt x="3" y="173"/>
                    </a:lnTo>
                    <a:lnTo>
                      <a:pt x="1" y="173"/>
                    </a:lnTo>
                    <a:lnTo>
                      <a:pt x="0" y="174"/>
                    </a:lnTo>
                    <a:lnTo>
                      <a:pt x="0" y="178"/>
                    </a:lnTo>
                    <a:lnTo>
                      <a:pt x="0" y="178"/>
                    </a:lnTo>
                    <a:lnTo>
                      <a:pt x="10" y="187"/>
                    </a:lnTo>
                    <a:lnTo>
                      <a:pt x="16" y="188"/>
                    </a:lnTo>
                    <a:lnTo>
                      <a:pt x="20" y="190"/>
                    </a:lnTo>
                    <a:lnTo>
                      <a:pt x="20" y="190"/>
                    </a:lnTo>
                    <a:lnTo>
                      <a:pt x="21" y="191"/>
                    </a:lnTo>
                    <a:lnTo>
                      <a:pt x="24" y="192"/>
                    </a:lnTo>
                    <a:lnTo>
                      <a:pt x="30" y="197"/>
                    </a:lnTo>
                    <a:lnTo>
                      <a:pt x="30" y="197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8" name="Freeform 300">
                <a:extLst>
                  <a:ext uri="{FF2B5EF4-FFF2-40B4-BE49-F238E27FC236}">
                    <a16:creationId xmlns:a16="http://schemas.microsoft.com/office/drawing/2014/main" id="{34604EE9-79A9-C3D8-874F-DE1DAD885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680" y="4620494"/>
                <a:ext cx="288558" cy="322593"/>
              </a:xfrm>
              <a:custGeom>
                <a:avLst/>
                <a:gdLst/>
                <a:ahLst/>
                <a:cxnLst>
                  <a:cxn ang="0">
                    <a:pos x="189" y="124"/>
                  </a:cxn>
                  <a:cxn ang="0">
                    <a:pos x="183" y="111"/>
                  </a:cxn>
                  <a:cxn ang="0">
                    <a:pos x="172" y="107"/>
                  </a:cxn>
                  <a:cxn ang="0">
                    <a:pos x="153" y="100"/>
                  </a:cxn>
                  <a:cxn ang="0">
                    <a:pos x="151" y="88"/>
                  </a:cxn>
                  <a:cxn ang="0">
                    <a:pos x="153" y="84"/>
                  </a:cxn>
                  <a:cxn ang="0">
                    <a:pos x="149" y="74"/>
                  </a:cxn>
                  <a:cxn ang="0">
                    <a:pos x="143" y="63"/>
                  </a:cxn>
                  <a:cxn ang="0">
                    <a:pos x="126" y="60"/>
                  </a:cxn>
                  <a:cxn ang="0">
                    <a:pos x="121" y="54"/>
                  </a:cxn>
                  <a:cxn ang="0">
                    <a:pos x="109" y="50"/>
                  </a:cxn>
                  <a:cxn ang="0">
                    <a:pos x="102" y="47"/>
                  </a:cxn>
                  <a:cxn ang="0">
                    <a:pos x="95" y="44"/>
                  </a:cxn>
                  <a:cxn ang="0">
                    <a:pos x="75" y="33"/>
                  </a:cxn>
                  <a:cxn ang="0">
                    <a:pos x="69" y="16"/>
                  </a:cxn>
                  <a:cxn ang="0">
                    <a:pos x="71" y="0"/>
                  </a:cxn>
                  <a:cxn ang="0">
                    <a:pos x="55" y="2"/>
                  </a:cxn>
                  <a:cxn ang="0">
                    <a:pos x="37" y="10"/>
                  </a:cxn>
                  <a:cxn ang="0">
                    <a:pos x="23" y="17"/>
                  </a:cxn>
                  <a:cxn ang="0">
                    <a:pos x="8" y="20"/>
                  </a:cxn>
                  <a:cxn ang="0">
                    <a:pos x="14" y="41"/>
                  </a:cxn>
                  <a:cxn ang="0">
                    <a:pos x="10" y="50"/>
                  </a:cxn>
                  <a:cxn ang="0">
                    <a:pos x="11" y="73"/>
                  </a:cxn>
                  <a:cxn ang="0">
                    <a:pos x="7" y="83"/>
                  </a:cxn>
                  <a:cxn ang="0">
                    <a:pos x="8" y="88"/>
                  </a:cxn>
                  <a:cxn ang="0">
                    <a:pos x="4" y="100"/>
                  </a:cxn>
                  <a:cxn ang="0">
                    <a:pos x="10" y="107"/>
                  </a:cxn>
                  <a:cxn ang="0">
                    <a:pos x="1" y="120"/>
                  </a:cxn>
                  <a:cxn ang="0">
                    <a:pos x="0" y="127"/>
                  </a:cxn>
                  <a:cxn ang="0">
                    <a:pos x="7" y="134"/>
                  </a:cxn>
                  <a:cxn ang="0">
                    <a:pos x="8" y="147"/>
                  </a:cxn>
                  <a:cxn ang="0">
                    <a:pos x="14" y="155"/>
                  </a:cxn>
                  <a:cxn ang="0">
                    <a:pos x="17" y="161"/>
                  </a:cxn>
                  <a:cxn ang="0">
                    <a:pos x="14" y="172"/>
                  </a:cxn>
                  <a:cxn ang="0">
                    <a:pos x="14" y="179"/>
                  </a:cxn>
                  <a:cxn ang="0">
                    <a:pos x="21" y="188"/>
                  </a:cxn>
                  <a:cxn ang="0">
                    <a:pos x="25" y="199"/>
                  </a:cxn>
                  <a:cxn ang="0">
                    <a:pos x="30" y="218"/>
                  </a:cxn>
                  <a:cxn ang="0">
                    <a:pos x="44" y="211"/>
                  </a:cxn>
                  <a:cxn ang="0">
                    <a:pos x="58" y="201"/>
                  </a:cxn>
                  <a:cxn ang="0">
                    <a:pos x="75" y="205"/>
                  </a:cxn>
                  <a:cxn ang="0">
                    <a:pos x="85" y="214"/>
                  </a:cxn>
                  <a:cxn ang="0">
                    <a:pos x="94" y="202"/>
                  </a:cxn>
                  <a:cxn ang="0">
                    <a:pos x="115" y="202"/>
                  </a:cxn>
                  <a:cxn ang="0">
                    <a:pos x="119" y="178"/>
                  </a:cxn>
                  <a:cxn ang="0">
                    <a:pos x="132" y="162"/>
                  </a:cxn>
                  <a:cxn ang="0">
                    <a:pos x="151" y="159"/>
                  </a:cxn>
                  <a:cxn ang="0">
                    <a:pos x="169" y="157"/>
                  </a:cxn>
                  <a:cxn ang="0">
                    <a:pos x="182" y="162"/>
                  </a:cxn>
                  <a:cxn ang="0">
                    <a:pos x="190" y="159"/>
                  </a:cxn>
                  <a:cxn ang="0">
                    <a:pos x="192" y="147"/>
                  </a:cxn>
                  <a:cxn ang="0">
                    <a:pos x="195" y="131"/>
                  </a:cxn>
                </a:cxnLst>
                <a:rect l="0" t="0" r="r" b="b"/>
                <a:pathLst>
                  <a:path w="195" h="218">
                    <a:moveTo>
                      <a:pt x="195" y="131"/>
                    </a:moveTo>
                    <a:lnTo>
                      <a:pt x="195" y="131"/>
                    </a:lnTo>
                    <a:lnTo>
                      <a:pt x="192" y="127"/>
                    </a:lnTo>
                    <a:lnTo>
                      <a:pt x="189" y="124"/>
                    </a:lnTo>
                    <a:lnTo>
                      <a:pt x="186" y="120"/>
                    </a:lnTo>
                    <a:lnTo>
                      <a:pt x="185" y="115"/>
                    </a:lnTo>
                    <a:lnTo>
                      <a:pt x="185" y="115"/>
                    </a:lnTo>
                    <a:lnTo>
                      <a:pt x="183" y="111"/>
                    </a:lnTo>
                    <a:lnTo>
                      <a:pt x="182" y="108"/>
                    </a:lnTo>
                    <a:lnTo>
                      <a:pt x="178" y="107"/>
                    </a:lnTo>
                    <a:lnTo>
                      <a:pt x="172" y="107"/>
                    </a:lnTo>
                    <a:lnTo>
                      <a:pt x="172" y="107"/>
                    </a:lnTo>
                    <a:lnTo>
                      <a:pt x="165" y="107"/>
                    </a:lnTo>
                    <a:lnTo>
                      <a:pt x="159" y="105"/>
                    </a:lnTo>
                    <a:lnTo>
                      <a:pt x="155" y="103"/>
                    </a:lnTo>
                    <a:lnTo>
                      <a:pt x="153" y="100"/>
                    </a:lnTo>
                    <a:lnTo>
                      <a:pt x="153" y="100"/>
                    </a:lnTo>
                    <a:lnTo>
                      <a:pt x="152" y="95"/>
                    </a:lnTo>
                    <a:lnTo>
                      <a:pt x="151" y="91"/>
                    </a:lnTo>
                    <a:lnTo>
                      <a:pt x="151" y="88"/>
                    </a:lnTo>
                    <a:lnTo>
                      <a:pt x="152" y="85"/>
                    </a:lnTo>
                    <a:lnTo>
                      <a:pt x="152" y="85"/>
                    </a:lnTo>
                    <a:lnTo>
                      <a:pt x="153" y="85"/>
                    </a:lnTo>
                    <a:lnTo>
                      <a:pt x="153" y="84"/>
                    </a:lnTo>
                    <a:lnTo>
                      <a:pt x="152" y="81"/>
                    </a:lnTo>
                    <a:lnTo>
                      <a:pt x="151" y="77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49" y="70"/>
                    </a:lnTo>
                    <a:lnTo>
                      <a:pt x="148" y="67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39" y="61"/>
                    </a:lnTo>
                    <a:lnTo>
                      <a:pt x="133" y="61"/>
                    </a:lnTo>
                    <a:lnTo>
                      <a:pt x="128" y="61"/>
                    </a:lnTo>
                    <a:lnTo>
                      <a:pt x="126" y="60"/>
                    </a:lnTo>
                    <a:lnTo>
                      <a:pt x="126" y="58"/>
                    </a:lnTo>
                    <a:lnTo>
                      <a:pt x="126" y="58"/>
                    </a:lnTo>
                    <a:lnTo>
                      <a:pt x="125" y="56"/>
                    </a:lnTo>
                    <a:lnTo>
                      <a:pt x="121" y="54"/>
                    </a:lnTo>
                    <a:lnTo>
                      <a:pt x="112" y="53"/>
                    </a:lnTo>
                    <a:lnTo>
                      <a:pt x="112" y="53"/>
                    </a:lnTo>
                    <a:lnTo>
                      <a:pt x="111" y="51"/>
                    </a:lnTo>
                    <a:lnTo>
                      <a:pt x="109" y="50"/>
                    </a:lnTo>
                    <a:lnTo>
                      <a:pt x="10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2" y="47"/>
                    </a:lnTo>
                    <a:lnTo>
                      <a:pt x="101" y="46"/>
                    </a:lnTo>
                    <a:lnTo>
                      <a:pt x="98" y="44"/>
                    </a:lnTo>
                    <a:lnTo>
                      <a:pt x="95" y="44"/>
                    </a:lnTo>
                    <a:lnTo>
                      <a:pt x="95" y="44"/>
                    </a:lnTo>
                    <a:lnTo>
                      <a:pt x="89" y="44"/>
                    </a:lnTo>
                    <a:lnTo>
                      <a:pt x="85" y="43"/>
                    </a:lnTo>
                    <a:lnTo>
                      <a:pt x="81" y="39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72" y="30"/>
                    </a:lnTo>
                    <a:lnTo>
                      <a:pt x="71" y="26"/>
                    </a:lnTo>
                    <a:lnTo>
                      <a:pt x="69" y="16"/>
                    </a:lnTo>
                    <a:lnTo>
                      <a:pt x="69" y="7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5" y="0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1" y="2"/>
                    </a:lnTo>
                    <a:lnTo>
                      <a:pt x="45" y="4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28" y="13"/>
                    </a:lnTo>
                    <a:lnTo>
                      <a:pt x="25" y="14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0" y="19"/>
                    </a:lnTo>
                    <a:lnTo>
                      <a:pt x="17" y="20"/>
                    </a:lnTo>
                    <a:lnTo>
                      <a:pt x="13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4"/>
                    </a:lnTo>
                    <a:lnTo>
                      <a:pt x="14" y="47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4"/>
                    </a:lnTo>
                    <a:lnTo>
                      <a:pt x="10" y="60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6"/>
                    </a:lnTo>
                    <a:lnTo>
                      <a:pt x="8" y="80"/>
                    </a:lnTo>
                    <a:lnTo>
                      <a:pt x="7" y="83"/>
                    </a:lnTo>
                    <a:lnTo>
                      <a:pt x="7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8" y="88"/>
                    </a:lnTo>
                    <a:lnTo>
                      <a:pt x="7" y="93"/>
                    </a:lnTo>
                    <a:lnTo>
                      <a:pt x="5" y="95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5" y="103"/>
                    </a:lnTo>
                    <a:lnTo>
                      <a:pt x="7" y="104"/>
                    </a:lnTo>
                    <a:lnTo>
                      <a:pt x="10" y="105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10"/>
                    </a:lnTo>
                    <a:lnTo>
                      <a:pt x="7" y="114"/>
                    </a:lnTo>
                    <a:lnTo>
                      <a:pt x="1" y="120"/>
                    </a:lnTo>
                    <a:lnTo>
                      <a:pt x="1" y="120"/>
                    </a:lnTo>
                    <a:lnTo>
                      <a:pt x="0" y="122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3" y="130"/>
                    </a:lnTo>
                    <a:lnTo>
                      <a:pt x="4" y="131"/>
                    </a:lnTo>
                    <a:lnTo>
                      <a:pt x="7" y="134"/>
                    </a:lnTo>
                    <a:lnTo>
                      <a:pt x="7" y="134"/>
                    </a:lnTo>
                    <a:lnTo>
                      <a:pt x="8" y="135"/>
                    </a:lnTo>
                    <a:lnTo>
                      <a:pt x="8" y="138"/>
                    </a:lnTo>
                    <a:lnTo>
                      <a:pt x="8" y="142"/>
                    </a:lnTo>
                    <a:lnTo>
                      <a:pt x="8" y="147"/>
                    </a:lnTo>
                    <a:lnTo>
                      <a:pt x="10" y="150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4" y="155"/>
                    </a:lnTo>
                    <a:lnTo>
                      <a:pt x="17" y="157"/>
                    </a:lnTo>
                    <a:lnTo>
                      <a:pt x="18" y="158"/>
                    </a:lnTo>
                    <a:lnTo>
                      <a:pt x="17" y="161"/>
                    </a:lnTo>
                    <a:lnTo>
                      <a:pt x="17" y="161"/>
                    </a:lnTo>
                    <a:lnTo>
                      <a:pt x="15" y="162"/>
                    </a:lnTo>
                    <a:lnTo>
                      <a:pt x="15" y="167"/>
                    </a:lnTo>
                    <a:lnTo>
                      <a:pt x="15" y="169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4"/>
                    </a:lnTo>
                    <a:lnTo>
                      <a:pt x="13" y="175"/>
                    </a:lnTo>
                    <a:lnTo>
                      <a:pt x="14" y="179"/>
                    </a:lnTo>
                    <a:lnTo>
                      <a:pt x="17" y="182"/>
                    </a:lnTo>
                    <a:lnTo>
                      <a:pt x="20" y="185"/>
                    </a:lnTo>
                    <a:lnTo>
                      <a:pt x="20" y="185"/>
                    </a:lnTo>
                    <a:lnTo>
                      <a:pt x="21" y="188"/>
                    </a:lnTo>
                    <a:lnTo>
                      <a:pt x="23" y="191"/>
                    </a:lnTo>
                    <a:lnTo>
                      <a:pt x="23" y="196"/>
                    </a:lnTo>
                    <a:lnTo>
                      <a:pt x="25" y="199"/>
                    </a:lnTo>
                    <a:lnTo>
                      <a:pt x="25" y="199"/>
                    </a:lnTo>
                    <a:lnTo>
                      <a:pt x="27" y="204"/>
                    </a:lnTo>
                    <a:lnTo>
                      <a:pt x="28" y="209"/>
                    </a:lnTo>
                    <a:lnTo>
                      <a:pt x="30" y="218"/>
                    </a:lnTo>
                    <a:lnTo>
                      <a:pt x="30" y="218"/>
                    </a:lnTo>
                    <a:lnTo>
                      <a:pt x="30" y="218"/>
                    </a:lnTo>
                    <a:lnTo>
                      <a:pt x="32" y="218"/>
                    </a:lnTo>
                    <a:lnTo>
                      <a:pt x="38" y="215"/>
                    </a:lnTo>
                    <a:lnTo>
                      <a:pt x="44" y="211"/>
                    </a:lnTo>
                    <a:lnTo>
                      <a:pt x="51" y="205"/>
                    </a:lnTo>
                    <a:lnTo>
                      <a:pt x="51" y="205"/>
                    </a:lnTo>
                    <a:lnTo>
                      <a:pt x="55" y="201"/>
                    </a:lnTo>
                    <a:lnTo>
                      <a:pt x="58" y="201"/>
                    </a:lnTo>
                    <a:lnTo>
                      <a:pt x="61" y="202"/>
                    </a:lnTo>
                    <a:lnTo>
                      <a:pt x="65" y="204"/>
                    </a:lnTo>
                    <a:lnTo>
                      <a:pt x="65" y="204"/>
                    </a:lnTo>
                    <a:lnTo>
                      <a:pt x="75" y="205"/>
                    </a:lnTo>
                    <a:lnTo>
                      <a:pt x="81" y="208"/>
                    </a:lnTo>
                    <a:lnTo>
                      <a:pt x="84" y="212"/>
                    </a:lnTo>
                    <a:lnTo>
                      <a:pt x="84" y="212"/>
                    </a:lnTo>
                    <a:lnTo>
                      <a:pt x="85" y="214"/>
                    </a:lnTo>
                    <a:lnTo>
                      <a:pt x="87" y="214"/>
                    </a:lnTo>
                    <a:lnTo>
                      <a:pt x="88" y="211"/>
                    </a:lnTo>
                    <a:lnTo>
                      <a:pt x="94" y="202"/>
                    </a:lnTo>
                    <a:lnTo>
                      <a:pt x="94" y="202"/>
                    </a:lnTo>
                    <a:lnTo>
                      <a:pt x="96" y="201"/>
                    </a:lnTo>
                    <a:lnTo>
                      <a:pt x="104" y="201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9" y="178"/>
                    </a:lnTo>
                    <a:lnTo>
                      <a:pt x="119" y="178"/>
                    </a:lnTo>
                    <a:lnTo>
                      <a:pt x="119" y="174"/>
                    </a:lnTo>
                    <a:lnTo>
                      <a:pt x="124" y="169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36" y="161"/>
                    </a:lnTo>
                    <a:lnTo>
                      <a:pt x="142" y="159"/>
                    </a:lnTo>
                    <a:lnTo>
                      <a:pt x="146" y="159"/>
                    </a:lnTo>
                    <a:lnTo>
                      <a:pt x="151" y="159"/>
                    </a:lnTo>
                    <a:lnTo>
                      <a:pt x="151" y="159"/>
                    </a:lnTo>
                    <a:lnTo>
                      <a:pt x="155" y="158"/>
                    </a:lnTo>
                    <a:lnTo>
                      <a:pt x="159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3" y="158"/>
                    </a:lnTo>
                    <a:lnTo>
                      <a:pt x="178" y="161"/>
                    </a:lnTo>
                    <a:lnTo>
                      <a:pt x="182" y="162"/>
                    </a:lnTo>
                    <a:lnTo>
                      <a:pt x="185" y="164"/>
                    </a:lnTo>
                    <a:lnTo>
                      <a:pt x="185" y="164"/>
                    </a:lnTo>
                    <a:lnTo>
                      <a:pt x="188" y="162"/>
                    </a:lnTo>
                    <a:lnTo>
                      <a:pt x="190" y="159"/>
                    </a:lnTo>
                    <a:lnTo>
                      <a:pt x="192" y="157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92" y="147"/>
                    </a:lnTo>
                    <a:lnTo>
                      <a:pt x="193" y="142"/>
                    </a:lnTo>
                    <a:lnTo>
                      <a:pt x="195" y="137"/>
                    </a:lnTo>
                    <a:lnTo>
                      <a:pt x="195" y="131"/>
                    </a:lnTo>
                    <a:lnTo>
                      <a:pt x="195" y="13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49" name="Freeform 301">
                <a:extLst>
                  <a:ext uri="{FF2B5EF4-FFF2-40B4-BE49-F238E27FC236}">
                    <a16:creationId xmlns:a16="http://schemas.microsoft.com/office/drawing/2014/main" id="{EA37B23E-9DDE-7DF4-0ACE-AD6F54253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001" y="4386687"/>
                <a:ext cx="300396" cy="443935"/>
              </a:xfrm>
              <a:custGeom>
                <a:avLst/>
                <a:gdLst/>
                <a:ahLst/>
                <a:cxnLst>
                  <a:cxn ang="0">
                    <a:pos x="189" y="285"/>
                  </a:cxn>
                  <a:cxn ang="0">
                    <a:pos x="196" y="272"/>
                  </a:cxn>
                  <a:cxn ang="0">
                    <a:pos x="199" y="263"/>
                  </a:cxn>
                  <a:cxn ang="0">
                    <a:pos x="193" y="258"/>
                  </a:cxn>
                  <a:cxn ang="0">
                    <a:pos x="197" y="243"/>
                  </a:cxn>
                  <a:cxn ang="0">
                    <a:pos x="197" y="238"/>
                  </a:cxn>
                  <a:cxn ang="0">
                    <a:pos x="199" y="218"/>
                  </a:cxn>
                  <a:cxn ang="0">
                    <a:pos x="203" y="205"/>
                  </a:cxn>
                  <a:cxn ang="0">
                    <a:pos x="192" y="177"/>
                  </a:cxn>
                  <a:cxn ang="0">
                    <a:pos x="177" y="178"/>
                  </a:cxn>
                  <a:cxn ang="0">
                    <a:pos x="173" y="157"/>
                  </a:cxn>
                  <a:cxn ang="0">
                    <a:pos x="167" y="155"/>
                  </a:cxn>
                  <a:cxn ang="0">
                    <a:pos x="159" y="161"/>
                  </a:cxn>
                  <a:cxn ang="0">
                    <a:pos x="145" y="160"/>
                  </a:cxn>
                  <a:cxn ang="0">
                    <a:pos x="140" y="151"/>
                  </a:cxn>
                  <a:cxn ang="0">
                    <a:pos x="132" y="148"/>
                  </a:cxn>
                  <a:cxn ang="0">
                    <a:pos x="130" y="138"/>
                  </a:cxn>
                  <a:cxn ang="0">
                    <a:pos x="120" y="121"/>
                  </a:cxn>
                  <a:cxn ang="0">
                    <a:pos x="122" y="113"/>
                  </a:cxn>
                  <a:cxn ang="0">
                    <a:pos x="126" y="106"/>
                  </a:cxn>
                  <a:cxn ang="0">
                    <a:pos x="130" y="98"/>
                  </a:cxn>
                  <a:cxn ang="0">
                    <a:pos x="136" y="84"/>
                  </a:cxn>
                  <a:cxn ang="0">
                    <a:pos x="145" y="77"/>
                  </a:cxn>
                  <a:cxn ang="0">
                    <a:pos x="160" y="70"/>
                  </a:cxn>
                  <a:cxn ang="0">
                    <a:pos x="173" y="66"/>
                  </a:cxn>
                  <a:cxn ang="0">
                    <a:pos x="180" y="64"/>
                  </a:cxn>
                  <a:cxn ang="0">
                    <a:pos x="173" y="59"/>
                  </a:cxn>
                  <a:cxn ang="0">
                    <a:pos x="182" y="46"/>
                  </a:cxn>
                  <a:cxn ang="0">
                    <a:pos x="170" y="36"/>
                  </a:cxn>
                  <a:cxn ang="0">
                    <a:pos x="162" y="37"/>
                  </a:cxn>
                  <a:cxn ang="0">
                    <a:pos x="155" y="36"/>
                  </a:cxn>
                  <a:cxn ang="0">
                    <a:pos x="139" y="39"/>
                  </a:cxn>
                  <a:cxn ang="0">
                    <a:pos x="130" y="34"/>
                  </a:cxn>
                  <a:cxn ang="0">
                    <a:pos x="125" y="24"/>
                  </a:cxn>
                  <a:cxn ang="0">
                    <a:pos x="119" y="16"/>
                  </a:cxn>
                  <a:cxn ang="0">
                    <a:pos x="112" y="13"/>
                  </a:cxn>
                  <a:cxn ang="0">
                    <a:pos x="105" y="2"/>
                  </a:cxn>
                  <a:cxn ang="0">
                    <a:pos x="92" y="2"/>
                  </a:cxn>
                  <a:cxn ang="0">
                    <a:pos x="95" y="13"/>
                  </a:cxn>
                  <a:cxn ang="0">
                    <a:pos x="86" y="30"/>
                  </a:cxn>
                  <a:cxn ang="0">
                    <a:pos x="71" y="41"/>
                  </a:cxn>
                  <a:cxn ang="0">
                    <a:pos x="52" y="49"/>
                  </a:cxn>
                  <a:cxn ang="0">
                    <a:pos x="41" y="73"/>
                  </a:cxn>
                  <a:cxn ang="0">
                    <a:pos x="29" y="73"/>
                  </a:cxn>
                  <a:cxn ang="0">
                    <a:pos x="19" y="71"/>
                  </a:cxn>
                  <a:cxn ang="0">
                    <a:pos x="14" y="66"/>
                  </a:cxn>
                  <a:cxn ang="0">
                    <a:pos x="17" y="59"/>
                  </a:cxn>
                  <a:cxn ang="0">
                    <a:pos x="7" y="59"/>
                  </a:cxn>
                  <a:cxn ang="0">
                    <a:pos x="0" y="73"/>
                  </a:cxn>
                  <a:cxn ang="0">
                    <a:pos x="7" y="91"/>
                  </a:cxn>
                  <a:cxn ang="0">
                    <a:pos x="1" y="94"/>
                  </a:cxn>
                  <a:cxn ang="0">
                    <a:pos x="19" y="107"/>
                  </a:cxn>
                  <a:cxn ang="0">
                    <a:pos x="31" y="124"/>
                  </a:cxn>
                  <a:cxn ang="0">
                    <a:pos x="41" y="138"/>
                  </a:cxn>
                  <a:cxn ang="0">
                    <a:pos x="65" y="192"/>
                  </a:cxn>
                  <a:cxn ang="0">
                    <a:pos x="79" y="215"/>
                  </a:cxn>
                  <a:cxn ang="0">
                    <a:pos x="81" y="225"/>
                  </a:cxn>
                  <a:cxn ang="0">
                    <a:pos x="86" y="236"/>
                  </a:cxn>
                  <a:cxn ang="0">
                    <a:pos x="112" y="255"/>
                  </a:cxn>
                  <a:cxn ang="0">
                    <a:pos x="159" y="283"/>
                  </a:cxn>
                  <a:cxn ang="0">
                    <a:pos x="177" y="298"/>
                  </a:cxn>
                  <a:cxn ang="0">
                    <a:pos x="182" y="298"/>
                  </a:cxn>
                  <a:cxn ang="0">
                    <a:pos x="189" y="285"/>
                  </a:cxn>
                </a:cxnLst>
                <a:rect l="0" t="0" r="r" b="b"/>
                <a:pathLst>
                  <a:path w="203" h="300">
                    <a:moveTo>
                      <a:pt x="189" y="285"/>
                    </a:moveTo>
                    <a:lnTo>
                      <a:pt x="189" y="285"/>
                    </a:lnTo>
                    <a:lnTo>
                      <a:pt x="189" y="285"/>
                    </a:lnTo>
                    <a:lnTo>
                      <a:pt x="189" y="285"/>
                    </a:lnTo>
                    <a:lnTo>
                      <a:pt x="189" y="280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6" y="272"/>
                    </a:lnTo>
                    <a:lnTo>
                      <a:pt x="199" y="268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3"/>
                    </a:lnTo>
                    <a:lnTo>
                      <a:pt x="196" y="262"/>
                    </a:lnTo>
                    <a:lnTo>
                      <a:pt x="194" y="261"/>
                    </a:lnTo>
                    <a:lnTo>
                      <a:pt x="193" y="258"/>
                    </a:lnTo>
                    <a:lnTo>
                      <a:pt x="193" y="258"/>
                    </a:lnTo>
                    <a:lnTo>
                      <a:pt x="194" y="253"/>
                    </a:lnTo>
                    <a:lnTo>
                      <a:pt x="196" y="251"/>
                    </a:lnTo>
                    <a:lnTo>
                      <a:pt x="197" y="246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7" y="238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9" y="218"/>
                    </a:lnTo>
                    <a:lnTo>
                      <a:pt x="199" y="212"/>
                    </a:lnTo>
                    <a:lnTo>
                      <a:pt x="199" y="208"/>
                    </a:lnTo>
                    <a:lnTo>
                      <a:pt x="199" y="208"/>
                    </a:lnTo>
                    <a:lnTo>
                      <a:pt x="203" y="205"/>
                    </a:lnTo>
                    <a:lnTo>
                      <a:pt x="203" y="202"/>
                    </a:lnTo>
                    <a:lnTo>
                      <a:pt x="203" y="199"/>
                    </a:lnTo>
                    <a:lnTo>
                      <a:pt x="203" y="199"/>
                    </a:lnTo>
                    <a:lnTo>
                      <a:pt x="192" y="177"/>
                    </a:lnTo>
                    <a:lnTo>
                      <a:pt x="192" y="177"/>
                    </a:lnTo>
                    <a:lnTo>
                      <a:pt x="184" y="177"/>
                    </a:lnTo>
                    <a:lnTo>
                      <a:pt x="177" y="178"/>
                    </a:lnTo>
                    <a:lnTo>
                      <a:pt x="177" y="178"/>
                    </a:lnTo>
                    <a:lnTo>
                      <a:pt x="175" y="178"/>
                    </a:lnTo>
                    <a:lnTo>
                      <a:pt x="175" y="175"/>
                    </a:lnTo>
                    <a:lnTo>
                      <a:pt x="173" y="170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2" y="154"/>
                    </a:lnTo>
                    <a:lnTo>
                      <a:pt x="170" y="154"/>
                    </a:lnTo>
                    <a:lnTo>
                      <a:pt x="167" y="155"/>
                    </a:lnTo>
                    <a:lnTo>
                      <a:pt x="166" y="158"/>
                    </a:lnTo>
                    <a:lnTo>
                      <a:pt x="166" y="158"/>
                    </a:lnTo>
                    <a:lnTo>
                      <a:pt x="163" y="160"/>
                    </a:lnTo>
                    <a:lnTo>
                      <a:pt x="159" y="161"/>
                    </a:lnTo>
                    <a:lnTo>
                      <a:pt x="149" y="161"/>
                    </a:lnTo>
                    <a:lnTo>
                      <a:pt x="149" y="161"/>
                    </a:lnTo>
                    <a:lnTo>
                      <a:pt x="146" y="160"/>
                    </a:lnTo>
                    <a:lnTo>
                      <a:pt x="145" y="160"/>
                    </a:lnTo>
                    <a:lnTo>
                      <a:pt x="143" y="155"/>
                    </a:lnTo>
                    <a:lnTo>
                      <a:pt x="142" y="152"/>
                    </a:lnTo>
                    <a:lnTo>
                      <a:pt x="142" y="151"/>
                    </a:lnTo>
                    <a:lnTo>
                      <a:pt x="140" y="151"/>
                    </a:lnTo>
                    <a:lnTo>
                      <a:pt x="140" y="151"/>
                    </a:lnTo>
                    <a:lnTo>
                      <a:pt x="138" y="151"/>
                    </a:lnTo>
                    <a:lnTo>
                      <a:pt x="135" y="150"/>
                    </a:lnTo>
                    <a:lnTo>
                      <a:pt x="132" y="148"/>
                    </a:lnTo>
                    <a:lnTo>
                      <a:pt x="132" y="145"/>
                    </a:lnTo>
                    <a:lnTo>
                      <a:pt x="132" y="145"/>
                    </a:lnTo>
                    <a:lnTo>
                      <a:pt x="132" y="142"/>
                    </a:lnTo>
                    <a:lnTo>
                      <a:pt x="130" y="138"/>
                    </a:lnTo>
                    <a:lnTo>
                      <a:pt x="126" y="131"/>
                    </a:lnTo>
                    <a:lnTo>
                      <a:pt x="126" y="131"/>
                    </a:lnTo>
                    <a:lnTo>
                      <a:pt x="120" y="124"/>
                    </a:lnTo>
                    <a:lnTo>
                      <a:pt x="120" y="121"/>
                    </a:lnTo>
                    <a:lnTo>
                      <a:pt x="122" y="118"/>
                    </a:lnTo>
                    <a:lnTo>
                      <a:pt x="122" y="118"/>
                    </a:lnTo>
                    <a:lnTo>
                      <a:pt x="122" y="115"/>
                    </a:lnTo>
                    <a:lnTo>
                      <a:pt x="122" y="113"/>
                    </a:lnTo>
                    <a:lnTo>
                      <a:pt x="122" y="110"/>
                    </a:lnTo>
                    <a:lnTo>
                      <a:pt x="123" y="107"/>
                    </a:lnTo>
                    <a:lnTo>
                      <a:pt x="123" y="107"/>
                    </a:lnTo>
                    <a:lnTo>
                      <a:pt x="126" y="106"/>
                    </a:lnTo>
                    <a:lnTo>
                      <a:pt x="129" y="104"/>
                    </a:lnTo>
                    <a:lnTo>
                      <a:pt x="130" y="101"/>
                    </a:lnTo>
                    <a:lnTo>
                      <a:pt x="130" y="98"/>
                    </a:lnTo>
                    <a:lnTo>
                      <a:pt x="130" y="98"/>
                    </a:lnTo>
                    <a:lnTo>
                      <a:pt x="130" y="96"/>
                    </a:lnTo>
                    <a:lnTo>
                      <a:pt x="133" y="91"/>
                    </a:lnTo>
                    <a:lnTo>
                      <a:pt x="135" y="88"/>
                    </a:lnTo>
                    <a:lnTo>
                      <a:pt x="136" y="84"/>
                    </a:lnTo>
                    <a:lnTo>
                      <a:pt x="136" y="84"/>
                    </a:lnTo>
                    <a:lnTo>
                      <a:pt x="138" y="80"/>
                    </a:lnTo>
                    <a:lnTo>
                      <a:pt x="140" y="78"/>
                    </a:lnTo>
                    <a:lnTo>
                      <a:pt x="145" y="77"/>
                    </a:lnTo>
                    <a:lnTo>
                      <a:pt x="150" y="74"/>
                    </a:lnTo>
                    <a:lnTo>
                      <a:pt x="150" y="74"/>
                    </a:lnTo>
                    <a:lnTo>
                      <a:pt x="155" y="71"/>
                    </a:lnTo>
                    <a:lnTo>
                      <a:pt x="160" y="70"/>
                    </a:lnTo>
                    <a:lnTo>
                      <a:pt x="165" y="70"/>
                    </a:lnTo>
                    <a:lnTo>
                      <a:pt x="170" y="67"/>
                    </a:lnTo>
                    <a:lnTo>
                      <a:pt x="170" y="67"/>
                    </a:lnTo>
                    <a:lnTo>
                      <a:pt x="173" y="66"/>
                    </a:lnTo>
                    <a:lnTo>
                      <a:pt x="176" y="66"/>
                    </a:lnTo>
                    <a:lnTo>
                      <a:pt x="183" y="66"/>
                    </a:lnTo>
                    <a:lnTo>
                      <a:pt x="183" y="66"/>
                    </a:lnTo>
                    <a:lnTo>
                      <a:pt x="180" y="64"/>
                    </a:lnTo>
                    <a:lnTo>
                      <a:pt x="177" y="61"/>
                    </a:lnTo>
                    <a:lnTo>
                      <a:pt x="175" y="60"/>
                    </a:lnTo>
                    <a:lnTo>
                      <a:pt x="173" y="59"/>
                    </a:lnTo>
                    <a:lnTo>
                      <a:pt x="173" y="59"/>
                    </a:lnTo>
                    <a:lnTo>
                      <a:pt x="173" y="56"/>
                    </a:lnTo>
                    <a:lnTo>
                      <a:pt x="176" y="51"/>
                    </a:lnTo>
                    <a:lnTo>
                      <a:pt x="182" y="46"/>
                    </a:lnTo>
                    <a:lnTo>
                      <a:pt x="182" y="46"/>
                    </a:lnTo>
                    <a:lnTo>
                      <a:pt x="182" y="43"/>
                    </a:lnTo>
                    <a:lnTo>
                      <a:pt x="180" y="41"/>
                    </a:lnTo>
                    <a:lnTo>
                      <a:pt x="177" y="39"/>
                    </a:lnTo>
                    <a:lnTo>
                      <a:pt x="170" y="36"/>
                    </a:lnTo>
                    <a:lnTo>
                      <a:pt x="170" y="36"/>
                    </a:lnTo>
                    <a:lnTo>
                      <a:pt x="167" y="36"/>
                    </a:lnTo>
                    <a:lnTo>
                      <a:pt x="165" y="36"/>
                    </a:lnTo>
                    <a:lnTo>
                      <a:pt x="162" y="37"/>
                    </a:lnTo>
                    <a:lnTo>
                      <a:pt x="159" y="36"/>
                    </a:lnTo>
                    <a:lnTo>
                      <a:pt x="159" y="36"/>
                    </a:lnTo>
                    <a:lnTo>
                      <a:pt x="156" y="36"/>
                    </a:lnTo>
                    <a:lnTo>
                      <a:pt x="155" y="36"/>
                    </a:lnTo>
                    <a:lnTo>
                      <a:pt x="149" y="37"/>
                    </a:lnTo>
                    <a:lnTo>
                      <a:pt x="149" y="37"/>
                    </a:lnTo>
                    <a:lnTo>
                      <a:pt x="146" y="39"/>
                    </a:lnTo>
                    <a:lnTo>
                      <a:pt x="139" y="39"/>
                    </a:lnTo>
                    <a:lnTo>
                      <a:pt x="133" y="37"/>
                    </a:lnTo>
                    <a:lnTo>
                      <a:pt x="132" y="37"/>
                    </a:lnTo>
                    <a:lnTo>
                      <a:pt x="130" y="34"/>
                    </a:lnTo>
                    <a:lnTo>
                      <a:pt x="130" y="34"/>
                    </a:lnTo>
                    <a:lnTo>
                      <a:pt x="130" y="32"/>
                    </a:lnTo>
                    <a:lnTo>
                      <a:pt x="128" y="29"/>
                    </a:lnTo>
                    <a:lnTo>
                      <a:pt x="126" y="27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25" y="22"/>
                    </a:lnTo>
                    <a:lnTo>
                      <a:pt x="122" y="19"/>
                    </a:lnTo>
                    <a:lnTo>
                      <a:pt x="119" y="16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3" y="14"/>
                    </a:lnTo>
                    <a:lnTo>
                      <a:pt x="112" y="13"/>
                    </a:lnTo>
                    <a:lnTo>
                      <a:pt x="109" y="9"/>
                    </a:lnTo>
                    <a:lnTo>
                      <a:pt x="108" y="5"/>
                    </a:lnTo>
                    <a:lnTo>
                      <a:pt x="105" y="2"/>
                    </a:lnTo>
                    <a:lnTo>
                      <a:pt x="105" y="2"/>
                    </a:lnTo>
                    <a:lnTo>
                      <a:pt x="103" y="0"/>
                    </a:lnTo>
                    <a:lnTo>
                      <a:pt x="99" y="0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6" y="9"/>
                    </a:lnTo>
                    <a:lnTo>
                      <a:pt x="98" y="12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3" y="16"/>
                    </a:lnTo>
                    <a:lnTo>
                      <a:pt x="92" y="19"/>
                    </a:lnTo>
                    <a:lnTo>
                      <a:pt x="91" y="23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3" y="34"/>
                    </a:lnTo>
                    <a:lnTo>
                      <a:pt x="79" y="37"/>
                    </a:lnTo>
                    <a:lnTo>
                      <a:pt x="71" y="41"/>
                    </a:lnTo>
                    <a:lnTo>
                      <a:pt x="62" y="44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2" y="49"/>
                    </a:lnTo>
                    <a:lnTo>
                      <a:pt x="51" y="50"/>
                    </a:lnTo>
                    <a:lnTo>
                      <a:pt x="46" y="57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38" y="77"/>
                    </a:lnTo>
                    <a:lnTo>
                      <a:pt x="35" y="78"/>
                    </a:lnTo>
                    <a:lnTo>
                      <a:pt x="32" y="77"/>
                    </a:lnTo>
                    <a:lnTo>
                      <a:pt x="29" y="73"/>
                    </a:lnTo>
                    <a:lnTo>
                      <a:pt x="29" y="73"/>
                    </a:lnTo>
                    <a:lnTo>
                      <a:pt x="27" y="71"/>
                    </a:lnTo>
                    <a:lnTo>
                      <a:pt x="24" y="71"/>
                    </a:lnTo>
                    <a:lnTo>
                      <a:pt x="19" y="71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7" y="61"/>
                    </a:lnTo>
                    <a:lnTo>
                      <a:pt x="17" y="61"/>
                    </a:lnTo>
                    <a:lnTo>
                      <a:pt x="17" y="60"/>
                    </a:lnTo>
                    <a:lnTo>
                      <a:pt x="17" y="59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0" y="56"/>
                    </a:lnTo>
                    <a:lnTo>
                      <a:pt x="7" y="59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2" y="78"/>
                    </a:lnTo>
                    <a:lnTo>
                      <a:pt x="7" y="90"/>
                    </a:lnTo>
                    <a:lnTo>
                      <a:pt x="7" y="90"/>
                    </a:lnTo>
                    <a:lnTo>
                      <a:pt x="7" y="91"/>
                    </a:lnTo>
                    <a:lnTo>
                      <a:pt x="5" y="91"/>
                    </a:lnTo>
                    <a:lnTo>
                      <a:pt x="2" y="91"/>
                    </a:lnTo>
                    <a:lnTo>
                      <a:pt x="1" y="94"/>
                    </a:lnTo>
                    <a:lnTo>
                      <a:pt x="1" y="94"/>
                    </a:lnTo>
                    <a:lnTo>
                      <a:pt x="2" y="96"/>
                    </a:lnTo>
                    <a:lnTo>
                      <a:pt x="2" y="97"/>
                    </a:lnTo>
                    <a:lnTo>
                      <a:pt x="8" y="100"/>
                    </a:lnTo>
                    <a:lnTo>
                      <a:pt x="19" y="107"/>
                    </a:lnTo>
                    <a:lnTo>
                      <a:pt x="19" y="107"/>
                    </a:lnTo>
                    <a:lnTo>
                      <a:pt x="24" y="113"/>
                    </a:lnTo>
                    <a:lnTo>
                      <a:pt x="27" y="118"/>
                    </a:lnTo>
                    <a:lnTo>
                      <a:pt x="31" y="124"/>
                    </a:lnTo>
                    <a:lnTo>
                      <a:pt x="35" y="130"/>
                    </a:lnTo>
                    <a:lnTo>
                      <a:pt x="35" y="130"/>
                    </a:lnTo>
                    <a:lnTo>
                      <a:pt x="38" y="134"/>
                    </a:lnTo>
                    <a:lnTo>
                      <a:pt x="41" y="138"/>
                    </a:lnTo>
                    <a:lnTo>
                      <a:pt x="46" y="154"/>
                    </a:lnTo>
                    <a:lnTo>
                      <a:pt x="46" y="154"/>
                    </a:lnTo>
                    <a:lnTo>
                      <a:pt x="58" y="179"/>
                    </a:lnTo>
                    <a:lnTo>
                      <a:pt x="65" y="192"/>
                    </a:lnTo>
                    <a:lnTo>
                      <a:pt x="71" y="201"/>
                    </a:lnTo>
                    <a:lnTo>
                      <a:pt x="71" y="201"/>
                    </a:lnTo>
                    <a:lnTo>
                      <a:pt x="76" y="208"/>
                    </a:lnTo>
                    <a:lnTo>
                      <a:pt x="79" y="215"/>
                    </a:lnTo>
                    <a:lnTo>
                      <a:pt x="81" y="219"/>
                    </a:lnTo>
                    <a:lnTo>
                      <a:pt x="81" y="222"/>
                    </a:lnTo>
                    <a:lnTo>
                      <a:pt x="81" y="222"/>
                    </a:lnTo>
                    <a:lnTo>
                      <a:pt x="81" y="225"/>
                    </a:lnTo>
                    <a:lnTo>
                      <a:pt x="81" y="229"/>
                    </a:lnTo>
                    <a:lnTo>
                      <a:pt x="83" y="234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96" y="243"/>
                    </a:lnTo>
                    <a:lnTo>
                      <a:pt x="102" y="249"/>
                    </a:lnTo>
                    <a:lnTo>
                      <a:pt x="112" y="255"/>
                    </a:lnTo>
                    <a:lnTo>
                      <a:pt x="112" y="255"/>
                    </a:lnTo>
                    <a:lnTo>
                      <a:pt x="139" y="269"/>
                    </a:lnTo>
                    <a:lnTo>
                      <a:pt x="152" y="276"/>
                    </a:lnTo>
                    <a:lnTo>
                      <a:pt x="156" y="280"/>
                    </a:lnTo>
                    <a:lnTo>
                      <a:pt x="159" y="283"/>
                    </a:lnTo>
                    <a:lnTo>
                      <a:pt x="159" y="283"/>
                    </a:lnTo>
                    <a:lnTo>
                      <a:pt x="163" y="288"/>
                    </a:lnTo>
                    <a:lnTo>
                      <a:pt x="169" y="292"/>
                    </a:lnTo>
                    <a:lnTo>
                      <a:pt x="177" y="298"/>
                    </a:lnTo>
                    <a:lnTo>
                      <a:pt x="177" y="298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82" y="298"/>
                    </a:lnTo>
                    <a:lnTo>
                      <a:pt x="182" y="298"/>
                    </a:lnTo>
                    <a:lnTo>
                      <a:pt x="184" y="295"/>
                    </a:lnTo>
                    <a:lnTo>
                      <a:pt x="186" y="292"/>
                    </a:lnTo>
                    <a:lnTo>
                      <a:pt x="189" y="285"/>
                    </a:lnTo>
                    <a:lnTo>
                      <a:pt x="189" y="285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0" name="Freeform 302">
                <a:extLst>
                  <a:ext uri="{FF2B5EF4-FFF2-40B4-BE49-F238E27FC236}">
                    <a16:creationId xmlns:a16="http://schemas.microsoft.com/office/drawing/2014/main" id="{B2A93226-D3A8-0B3B-1355-B63D3D009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893" y="4092211"/>
                <a:ext cx="325552" cy="273761"/>
              </a:xfrm>
              <a:custGeom>
                <a:avLst/>
                <a:gdLst/>
                <a:ahLst/>
                <a:cxnLst>
                  <a:cxn ang="0">
                    <a:pos x="6" y="30"/>
                  </a:cxn>
                  <a:cxn ang="0">
                    <a:pos x="0" y="47"/>
                  </a:cxn>
                  <a:cxn ang="0">
                    <a:pos x="7" y="50"/>
                  </a:cxn>
                  <a:cxn ang="0">
                    <a:pos x="14" y="60"/>
                  </a:cxn>
                  <a:cxn ang="0">
                    <a:pos x="17" y="80"/>
                  </a:cxn>
                  <a:cxn ang="0">
                    <a:pos x="43" y="83"/>
                  </a:cxn>
                  <a:cxn ang="0">
                    <a:pos x="58" y="91"/>
                  </a:cxn>
                  <a:cxn ang="0">
                    <a:pos x="83" y="95"/>
                  </a:cxn>
                  <a:cxn ang="0">
                    <a:pos x="94" y="101"/>
                  </a:cxn>
                  <a:cxn ang="0">
                    <a:pos x="90" y="128"/>
                  </a:cxn>
                  <a:cxn ang="0">
                    <a:pos x="97" y="144"/>
                  </a:cxn>
                  <a:cxn ang="0">
                    <a:pos x="97" y="155"/>
                  </a:cxn>
                  <a:cxn ang="0">
                    <a:pos x="100" y="164"/>
                  </a:cxn>
                  <a:cxn ang="0">
                    <a:pos x="107" y="178"/>
                  </a:cxn>
                  <a:cxn ang="0">
                    <a:pos x="119" y="185"/>
                  </a:cxn>
                  <a:cxn ang="0">
                    <a:pos x="128" y="184"/>
                  </a:cxn>
                  <a:cxn ang="0">
                    <a:pos x="142" y="176"/>
                  </a:cxn>
                  <a:cxn ang="0">
                    <a:pos x="151" y="169"/>
                  </a:cxn>
                  <a:cxn ang="0">
                    <a:pos x="161" y="162"/>
                  </a:cxn>
                  <a:cxn ang="0">
                    <a:pos x="155" y="158"/>
                  </a:cxn>
                  <a:cxn ang="0">
                    <a:pos x="149" y="149"/>
                  </a:cxn>
                  <a:cxn ang="0">
                    <a:pos x="145" y="135"/>
                  </a:cxn>
                  <a:cxn ang="0">
                    <a:pos x="144" y="130"/>
                  </a:cxn>
                  <a:cxn ang="0">
                    <a:pos x="159" y="132"/>
                  </a:cxn>
                  <a:cxn ang="0">
                    <a:pos x="168" y="138"/>
                  </a:cxn>
                  <a:cxn ang="0">
                    <a:pos x="174" y="132"/>
                  </a:cxn>
                  <a:cxn ang="0">
                    <a:pos x="188" y="130"/>
                  </a:cxn>
                  <a:cxn ang="0">
                    <a:pos x="208" y="117"/>
                  </a:cxn>
                  <a:cxn ang="0">
                    <a:pos x="196" y="101"/>
                  </a:cxn>
                  <a:cxn ang="0">
                    <a:pos x="199" y="93"/>
                  </a:cxn>
                  <a:cxn ang="0">
                    <a:pos x="211" y="87"/>
                  </a:cxn>
                  <a:cxn ang="0">
                    <a:pos x="208" y="78"/>
                  </a:cxn>
                  <a:cxn ang="0">
                    <a:pos x="215" y="68"/>
                  </a:cxn>
                  <a:cxn ang="0">
                    <a:pos x="208" y="58"/>
                  </a:cxn>
                  <a:cxn ang="0">
                    <a:pos x="196" y="54"/>
                  </a:cxn>
                  <a:cxn ang="0">
                    <a:pos x="199" y="41"/>
                  </a:cxn>
                  <a:cxn ang="0">
                    <a:pos x="174" y="31"/>
                  </a:cxn>
                  <a:cxn ang="0">
                    <a:pos x="182" y="26"/>
                  </a:cxn>
                  <a:cxn ang="0">
                    <a:pos x="158" y="24"/>
                  </a:cxn>
                  <a:cxn ang="0">
                    <a:pos x="128" y="34"/>
                  </a:cxn>
                  <a:cxn ang="0">
                    <a:pos x="105" y="26"/>
                  </a:cxn>
                  <a:cxn ang="0">
                    <a:pos x="84" y="21"/>
                  </a:cxn>
                  <a:cxn ang="0">
                    <a:pos x="71" y="9"/>
                  </a:cxn>
                  <a:cxn ang="0">
                    <a:pos x="61" y="1"/>
                  </a:cxn>
                  <a:cxn ang="0">
                    <a:pos x="55" y="1"/>
                  </a:cxn>
                  <a:cxn ang="0">
                    <a:pos x="53" y="10"/>
                  </a:cxn>
                  <a:cxn ang="0">
                    <a:pos x="31" y="23"/>
                  </a:cxn>
                  <a:cxn ang="0">
                    <a:pos x="37" y="47"/>
                  </a:cxn>
                  <a:cxn ang="0">
                    <a:pos x="23" y="46"/>
                  </a:cxn>
                  <a:cxn ang="0">
                    <a:pos x="23" y="30"/>
                  </a:cxn>
                  <a:cxn ang="0">
                    <a:pos x="24" y="14"/>
                  </a:cxn>
                  <a:cxn ang="0">
                    <a:pos x="20" y="11"/>
                  </a:cxn>
                </a:cxnLst>
                <a:rect l="0" t="0" r="r" b="b"/>
                <a:pathLst>
                  <a:path w="220" h="185">
                    <a:moveTo>
                      <a:pt x="20" y="11"/>
                    </a:moveTo>
                    <a:lnTo>
                      <a:pt x="20" y="11"/>
                    </a:lnTo>
                    <a:lnTo>
                      <a:pt x="11" y="21"/>
                    </a:lnTo>
                    <a:lnTo>
                      <a:pt x="7" y="26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7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6" y="50"/>
                    </a:lnTo>
                    <a:lnTo>
                      <a:pt x="7" y="50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14" y="60"/>
                    </a:lnTo>
                    <a:lnTo>
                      <a:pt x="16" y="63"/>
                    </a:lnTo>
                    <a:lnTo>
                      <a:pt x="16" y="63"/>
                    </a:lnTo>
                    <a:lnTo>
                      <a:pt x="14" y="70"/>
                    </a:lnTo>
                    <a:lnTo>
                      <a:pt x="16" y="77"/>
                    </a:lnTo>
                    <a:lnTo>
                      <a:pt x="17" y="80"/>
                    </a:lnTo>
                    <a:lnTo>
                      <a:pt x="18" y="83"/>
                    </a:lnTo>
                    <a:lnTo>
                      <a:pt x="21" y="84"/>
                    </a:lnTo>
                    <a:lnTo>
                      <a:pt x="26" y="84"/>
                    </a:lnTo>
                    <a:lnTo>
                      <a:pt x="26" y="84"/>
                    </a:lnTo>
                    <a:lnTo>
                      <a:pt x="43" y="83"/>
                    </a:lnTo>
                    <a:lnTo>
                      <a:pt x="48" y="84"/>
                    </a:lnTo>
                    <a:lnTo>
                      <a:pt x="51" y="84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8" y="91"/>
                    </a:lnTo>
                    <a:lnTo>
                      <a:pt x="64" y="95"/>
                    </a:lnTo>
                    <a:lnTo>
                      <a:pt x="70" y="97"/>
                    </a:lnTo>
                    <a:lnTo>
                      <a:pt x="75" y="97"/>
                    </a:lnTo>
                    <a:lnTo>
                      <a:pt x="75" y="97"/>
                    </a:lnTo>
                    <a:lnTo>
                      <a:pt x="83" y="95"/>
                    </a:lnTo>
                    <a:lnTo>
                      <a:pt x="91" y="95"/>
                    </a:lnTo>
                    <a:lnTo>
                      <a:pt x="92" y="97"/>
                    </a:lnTo>
                    <a:lnTo>
                      <a:pt x="95" y="97"/>
                    </a:lnTo>
                    <a:lnTo>
                      <a:pt x="95" y="100"/>
                    </a:lnTo>
                    <a:lnTo>
                      <a:pt x="94" y="101"/>
                    </a:lnTo>
                    <a:lnTo>
                      <a:pt x="94" y="101"/>
                    </a:lnTo>
                    <a:lnTo>
                      <a:pt x="91" y="110"/>
                    </a:lnTo>
                    <a:lnTo>
                      <a:pt x="90" y="118"/>
                    </a:lnTo>
                    <a:lnTo>
                      <a:pt x="88" y="125"/>
                    </a:lnTo>
                    <a:lnTo>
                      <a:pt x="90" y="128"/>
                    </a:lnTo>
                    <a:lnTo>
                      <a:pt x="91" y="131"/>
                    </a:lnTo>
                    <a:lnTo>
                      <a:pt x="91" y="131"/>
                    </a:lnTo>
                    <a:lnTo>
                      <a:pt x="97" y="138"/>
                    </a:lnTo>
                    <a:lnTo>
                      <a:pt x="98" y="141"/>
                    </a:lnTo>
                    <a:lnTo>
                      <a:pt x="97" y="144"/>
                    </a:lnTo>
                    <a:lnTo>
                      <a:pt x="97" y="144"/>
                    </a:lnTo>
                    <a:lnTo>
                      <a:pt x="95" y="147"/>
                    </a:lnTo>
                    <a:lnTo>
                      <a:pt x="94" y="149"/>
                    </a:lnTo>
                    <a:lnTo>
                      <a:pt x="94" y="152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8" y="158"/>
                    </a:lnTo>
                    <a:lnTo>
                      <a:pt x="100" y="161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97" y="165"/>
                    </a:lnTo>
                    <a:lnTo>
                      <a:pt x="97" y="165"/>
                    </a:lnTo>
                    <a:lnTo>
                      <a:pt x="101" y="169"/>
                    </a:lnTo>
                    <a:lnTo>
                      <a:pt x="104" y="174"/>
                    </a:lnTo>
                    <a:lnTo>
                      <a:pt x="107" y="178"/>
                    </a:lnTo>
                    <a:lnTo>
                      <a:pt x="110" y="181"/>
                    </a:lnTo>
                    <a:lnTo>
                      <a:pt x="110" y="181"/>
                    </a:lnTo>
                    <a:lnTo>
                      <a:pt x="115" y="185"/>
                    </a:lnTo>
                    <a:lnTo>
                      <a:pt x="117" y="185"/>
                    </a:lnTo>
                    <a:lnTo>
                      <a:pt x="119" y="185"/>
                    </a:lnTo>
                    <a:lnTo>
                      <a:pt x="119" y="185"/>
                    </a:lnTo>
                    <a:lnTo>
                      <a:pt x="124" y="182"/>
                    </a:lnTo>
                    <a:lnTo>
                      <a:pt x="125" y="182"/>
                    </a:lnTo>
                    <a:lnTo>
                      <a:pt x="128" y="184"/>
                    </a:lnTo>
                    <a:lnTo>
                      <a:pt x="128" y="184"/>
                    </a:lnTo>
                    <a:lnTo>
                      <a:pt x="129" y="184"/>
                    </a:lnTo>
                    <a:lnTo>
                      <a:pt x="132" y="182"/>
                    </a:lnTo>
                    <a:lnTo>
                      <a:pt x="138" y="178"/>
                    </a:lnTo>
                    <a:lnTo>
                      <a:pt x="138" y="178"/>
                    </a:lnTo>
                    <a:lnTo>
                      <a:pt x="142" y="176"/>
                    </a:lnTo>
                    <a:lnTo>
                      <a:pt x="145" y="175"/>
                    </a:lnTo>
                    <a:lnTo>
                      <a:pt x="148" y="175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51" y="169"/>
                    </a:lnTo>
                    <a:lnTo>
                      <a:pt x="152" y="167"/>
                    </a:lnTo>
                    <a:lnTo>
                      <a:pt x="155" y="165"/>
                    </a:lnTo>
                    <a:lnTo>
                      <a:pt x="158" y="164"/>
                    </a:lnTo>
                    <a:lnTo>
                      <a:pt x="158" y="164"/>
                    </a:lnTo>
                    <a:lnTo>
                      <a:pt x="161" y="162"/>
                    </a:lnTo>
                    <a:lnTo>
                      <a:pt x="162" y="159"/>
                    </a:lnTo>
                    <a:lnTo>
                      <a:pt x="162" y="158"/>
                    </a:lnTo>
                    <a:lnTo>
                      <a:pt x="161" y="157"/>
                    </a:lnTo>
                    <a:lnTo>
                      <a:pt x="161" y="157"/>
                    </a:lnTo>
                    <a:lnTo>
                      <a:pt x="155" y="158"/>
                    </a:lnTo>
                    <a:lnTo>
                      <a:pt x="152" y="158"/>
                    </a:lnTo>
                    <a:lnTo>
                      <a:pt x="152" y="155"/>
                    </a:lnTo>
                    <a:lnTo>
                      <a:pt x="152" y="155"/>
                    </a:lnTo>
                    <a:lnTo>
                      <a:pt x="151" y="152"/>
                    </a:lnTo>
                    <a:lnTo>
                      <a:pt x="149" y="149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47" y="138"/>
                    </a:lnTo>
                    <a:lnTo>
                      <a:pt x="145" y="135"/>
                    </a:lnTo>
                    <a:lnTo>
                      <a:pt x="141" y="132"/>
                    </a:lnTo>
                    <a:lnTo>
                      <a:pt x="141" y="132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4" y="130"/>
                    </a:lnTo>
                    <a:lnTo>
                      <a:pt x="148" y="130"/>
                    </a:lnTo>
                    <a:lnTo>
                      <a:pt x="152" y="131"/>
                    </a:lnTo>
                    <a:lnTo>
                      <a:pt x="152" y="131"/>
                    </a:lnTo>
                    <a:lnTo>
                      <a:pt x="155" y="132"/>
                    </a:lnTo>
                    <a:lnTo>
                      <a:pt x="159" y="132"/>
                    </a:lnTo>
                    <a:lnTo>
                      <a:pt x="164" y="134"/>
                    </a:lnTo>
                    <a:lnTo>
                      <a:pt x="165" y="135"/>
                    </a:lnTo>
                    <a:lnTo>
                      <a:pt x="166" y="135"/>
                    </a:lnTo>
                    <a:lnTo>
                      <a:pt x="166" y="135"/>
                    </a:lnTo>
                    <a:lnTo>
                      <a:pt x="168" y="138"/>
                    </a:lnTo>
                    <a:lnTo>
                      <a:pt x="169" y="139"/>
                    </a:lnTo>
                    <a:lnTo>
                      <a:pt x="172" y="139"/>
                    </a:lnTo>
                    <a:lnTo>
                      <a:pt x="172" y="137"/>
                    </a:lnTo>
                    <a:lnTo>
                      <a:pt x="172" y="137"/>
                    </a:lnTo>
                    <a:lnTo>
                      <a:pt x="174" y="132"/>
                    </a:lnTo>
                    <a:lnTo>
                      <a:pt x="176" y="131"/>
                    </a:lnTo>
                    <a:lnTo>
                      <a:pt x="179" y="130"/>
                    </a:lnTo>
                    <a:lnTo>
                      <a:pt x="184" y="130"/>
                    </a:lnTo>
                    <a:lnTo>
                      <a:pt x="184" y="130"/>
                    </a:lnTo>
                    <a:lnTo>
                      <a:pt x="188" y="130"/>
                    </a:lnTo>
                    <a:lnTo>
                      <a:pt x="193" y="127"/>
                    </a:lnTo>
                    <a:lnTo>
                      <a:pt x="203" y="122"/>
                    </a:lnTo>
                    <a:lnTo>
                      <a:pt x="203" y="122"/>
                    </a:lnTo>
                    <a:lnTo>
                      <a:pt x="206" y="120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2" y="110"/>
                    </a:lnTo>
                    <a:lnTo>
                      <a:pt x="196" y="104"/>
                    </a:lnTo>
                    <a:lnTo>
                      <a:pt x="196" y="104"/>
                    </a:lnTo>
                    <a:lnTo>
                      <a:pt x="196" y="101"/>
                    </a:lnTo>
                    <a:lnTo>
                      <a:pt x="196" y="100"/>
                    </a:lnTo>
                    <a:lnTo>
                      <a:pt x="198" y="98"/>
                    </a:lnTo>
                    <a:lnTo>
                      <a:pt x="199" y="95"/>
                    </a:lnTo>
                    <a:lnTo>
                      <a:pt x="199" y="95"/>
                    </a:lnTo>
                    <a:lnTo>
                      <a:pt x="199" y="93"/>
                    </a:lnTo>
                    <a:lnTo>
                      <a:pt x="199" y="90"/>
                    </a:lnTo>
                    <a:lnTo>
                      <a:pt x="202" y="88"/>
                    </a:lnTo>
                    <a:lnTo>
                      <a:pt x="206" y="88"/>
                    </a:lnTo>
                    <a:lnTo>
                      <a:pt x="206" y="88"/>
                    </a:lnTo>
                    <a:lnTo>
                      <a:pt x="211" y="87"/>
                    </a:lnTo>
                    <a:lnTo>
                      <a:pt x="212" y="84"/>
                    </a:lnTo>
                    <a:lnTo>
                      <a:pt x="211" y="81"/>
                    </a:lnTo>
                    <a:lnTo>
                      <a:pt x="209" y="78"/>
                    </a:lnTo>
                    <a:lnTo>
                      <a:pt x="209" y="78"/>
                    </a:lnTo>
                    <a:lnTo>
                      <a:pt x="208" y="78"/>
                    </a:lnTo>
                    <a:lnTo>
                      <a:pt x="208" y="77"/>
                    </a:lnTo>
                    <a:lnTo>
                      <a:pt x="208" y="74"/>
                    </a:lnTo>
                    <a:lnTo>
                      <a:pt x="211" y="70"/>
                    </a:lnTo>
                    <a:lnTo>
                      <a:pt x="215" y="68"/>
                    </a:lnTo>
                    <a:lnTo>
                      <a:pt x="215" y="68"/>
                    </a:lnTo>
                    <a:lnTo>
                      <a:pt x="218" y="66"/>
                    </a:lnTo>
                    <a:lnTo>
                      <a:pt x="220" y="60"/>
                    </a:lnTo>
                    <a:lnTo>
                      <a:pt x="220" y="60"/>
                    </a:lnTo>
                    <a:lnTo>
                      <a:pt x="213" y="58"/>
                    </a:lnTo>
                    <a:lnTo>
                      <a:pt x="208" y="58"/>
                    </a:lnTo>
                    <a:lnTo>
                      <a:pt x="196" y="58"/>
                    </a:lnTo>
                    <a:lnTo>
                      <a:pt x="196" y="58"/>
                    </a:lnTo>
                    <a:lnTo>
                      <a:pt x="195" y="58"/>
                    </a:lnTo>
                    <a:lnTo>
                      <a:pt x="195" y="57"/>
                    </a:lnTo>
                    <a:lnTo>
                      <a:pt x="196" y="54"/>
                    </a:lnTo>
                    <a:lnTo>
                      <a:pt x="199" y="50"/>
                    </a:lnTo>
                    <a:lnTo>
                      <a:pt x="201" y="44"/>
                    </a:lnTo>
                    <a:lnTo>
                      <a:pt x="201" y="44"/>
                    </a:lnTo>
                    <a:lnTo>
                      <a:pt x="201" y="43"/>
                    </a:lnTo>
                    <a:lnTo>
                      <a:pt x="199" y="41"/>
                    </a:lnTo>
                    <a:lnTo>
                      <a:pt x="192" y="38"/>
                    </a:lnTo>
                    <a:lnTo>
                      <a:pt x="178" y="36"/>
                    </a:lnTo>
                    <a:lnTo>
                      <a:pt x="178" y="36"/>
                    </a:lnTo>
                    <a:lnTo>
                      <a:pt x="174" y="34"/>
                    </a:lnTo>
                    <a:lnTo>
                      <a:pt x="174" y="31"/>
                    </a:lnTo>
                    <a:lnTo>
                      <a:pt x="175" y="29"/>
                    </a:lnTo>
                    <a:lnTo>
                      <a:pt x="179" y="27"/>
                    </a:lnTo>
                    <a:lnTo>
                      <a:pt x="179" y="27"/>
                    </a:lnTo>
                    <a:lnTo>
                      <a:pt x="181" y="27"/>
                    </a:lnTo>
                    <a:lnTo>
                      <a:pt x="182" y="26"/>
                    </a:lnTo>
                    <a:lnTo>
                      <a:pt x="179" y="24"/>
                    </a:lnTo>
                    <a:lnTo>
                      <a:pt x="174" y="23"/>
                    </a:lnTo>
                    <a:lnTo>
                      <a:pt x="166" y="23"/>
                    </a:lnTo>
                    <a:lnTo>
                      <a:pt x="166" y="23"/>
                    </a:lnTo>
                    <a:lnTo>
                      <a:pt x="158" y="24"/>
                    </a:lnTo>
                    <a:lnTo>
                      <a:pt x="149" y="27"/>
                    </a:lnTo>
                    <a:lnTo>
                      <a:pt x="135" y="34"/>
                    </a:lnTo>
                    <a:lnTo>
                      <a:pt x="135" y="34"/>
                    </a:lnTo>
                    <a:lnTo>
                      <a:pt x="132" y="34"/>
                    </a:lnTo>
                    <a:lnTo>
                      <a:pt x="128" y="34"/>
                    </a:lnTo>
                    <a:lnTo>
                      <a:pt x="121" y="30"/>
                    </a:lnTo>
                    <a:lnTo>
                      <a:pt x="112" y="26"/>
                    </a:lnTo>
                    <a:lnTo>
                      <a:pt x="108" y="24"/>
                    </a:lnTo>
                    <a:lnTo>
                      <a:pt x="105" y="26"/>
                    </a:lnTo>
                    <a:lnTo>
                      <a:pt x="105" y="26"/>
                    </a:lnTo>
                    <a:lnTo>
                      <a:pt x="98" y="27"/>
                    </a:lnTo>
                    <a:lnTo>
                      <a:pt x="91" y="27"/>
                    </a:lnTo>
                    <a:lnTo>
                      <a:pt x="85" y="26"/>
                    </a:lnTo>
                    <a:lnTo>
                      <a:pt x="84" y="24"/>
                    </a:lnTo>
                    <a:lnTo>
                      <a:pt x="84" y="21"/>
                    </a:lnTo>
                    <a:lnTo>
                      <a:pt x="84" y="21"/>
                    </a:lnTo>
                    <a:lnTo>
                      <a:pt x="83" y="17"/>
                    </a:lnTo>
                    <a:lnTo>
                      <a:pt x="81" y="13"/>
                    </a:lnTo>
                    <a:lnTo>
                      <a:pt x="77" y="10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68" y="9"/>
                    </a:lnTo>
                    <a:lnTo>
                      <a:pt x="67" y="9"/>
                    </a:lnTo>
                    <a:lnTo>
                      <a:pt x="64" y="4"/>
                    </a:lnTo>
                    <a:lnTo>
                      <a:pt x="61" y="1"/>
                    </a:lnTo>
                    <a:lnTo>
                      <a:pt x="60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5" y="1"/>
                    </a:lnTo>
                    <a:lnTo>
                      <a:pt x="54" y="4"/>
                    </a:lnTo>
                    <a:lnTo>
                      <a:pt x="55" y="9"/>
                    </a:lnTo>
                    <a:lnTo>
                      <a:pt x="54" y="10"/>
                    </a:lnTo>
                    <a:lnTo>
                      <a:pt x="53" y="10"/>
                    </a:lnTo>
                    <a:lnTo>
                      <a:pt x="53" y="10"/>
                    </a:lnTo>
                    <a:lnTo>
                      <a:pt x="41" y="16"/>
                    </a:lnTo>
                    <a:lnTo>
                      <a:pt x="34" y="19"/>
                    </a:lnTo>
                    <a:lnTo>
                      <a:pt x="33" y="21"/>
                    </a:lnTo>
                    <a:lnTo>
                      <a:pt x="31" y="23"/>
                    </a:lnTo>
                    <a:lnTo>
                      <a:pt x="31" y="23"/>
                    </a:lnTo>
                    <a:lnTo>
                      <a:pt x="33" y="29"/>
                    </a:lnTo>
                    <a:lnTo>
                      <a:pt x="36" y="34"/>
                    </a:lnTo>
                    <a:lnTo>
                      <a:pt x="37" y="41"/>
                    </a:lnTo>
                    <a:lnTo>
                      <a:pt x="37" y="44"/>
                    </a:lnTo>
                    <a:lnTo>
                      <a:pt x="37" y="47"/>
                    </a:lnTo>
                    <a:lnTo>
                      <a:pt x="37" y="47"/>
                    </a:lnTo>
                    <a:lnTo>
                      <a:pt x="36" y="48"/>
                    </a:lnTo>
                    <a:lnTo>
                      <a:pt x="33" y="50"/>
                    </a:lnTo>
                    <a:lnTo>
                      <a:pt x="28" y="48"/>
                    </a:lnTo>
                    <a:lnTo>
                      <a:pt x="23" y="46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18" y="38"/>
                    </a:lnTo>
                    <a:lnTo>
                      <a:pt x="20" y="36"/>
                    </a:lnTo>
                    <a:lnTo>
                      <a:pt x="23" y="30"/>
                    </a:lnTo>
                    <a:lnTo>
                      <a:pt x="26" y="24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1" y="10"/>
                    </a:lnTo>
                    <a:lnTo>
                      <a:pt x="20" y="11"/>
                    </a:lnTo>
                    <a:lnTo>
                      <a:pt x="20" y="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1" name="Freeform 303">
                <a:extLst>
                  <a:ext uri="{FF2B5EF4-FFF2-40B4-BE49-F238E27FC236}">
                    <a16:creationId xmlns:a16="http://schemas.microsoft.com/office/drawing/2014/main" id="{2A6DE7B7-866F-972A-1ECF-9A28B8F64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360" y="4235749"/>
                <a:ext cx="99146" cy="105065"/>
              </a:xfrm>
              <a:custGeom>
                <a:avLst/>
                <a:gdLst/>
                <a:ahLst/>
                <a:cxnLst>
                  <a:cxn ang="0">
                    <a:pos x="14" y="14"/>
                  </a:cxn>
                  <a:cxn ang="0">
                    <a:pos x="13" y="18"/>
                  </a:cxn>
                  <a:cxn ang="0">
                    <a:pos x="7" y="21"/>
                  </a:cxn>
                  <a:cxn ang="0">
                    <a:pos x="6" y="21"/>
                  </a:cxn>
                  <a:cxn ang="0">
                    <a:pos x="3" y="27"/>
                  </a:cxn>
                  <a:cxn ang="0">
                    <a:pos x="0" y="35"/>
                  </a:cxn>
                  <a:cxn ang="0">
                    <a:pos x="0" y="37"/>
                  </a:cxn>
                  <a:cxn ang="0">
                    <a:pos x="6" y="42"/>
                  </a:cxn>
                  <a:cxn ang="0">
                    <a:pos x="14" y="51"/>
                  </a:cxn>
                  <a:cxn ang="0">
                    <a:pos x="23" y="70"/>
                  </a:cxn>
                  <a:cxn ang="0">
                    <a:pos x="27" y="71"/>
                  </a:cxn>
                  <a:cxn ang="0">
                    <a:pos x="31" y="70"/>
                  </a:cxn>
                  <a:cxn ang="0">
                    <a:pos x="34" y="64"/>
                  </a:cxn>
                  <a:cxn ang="0">
                    <a:pos x="36" y="60"/>
                  </a:cxn>
                  <a:cxn ang="0">
                    <a:pos x="38" y="60"/>
                  </a:cxn>
                  <a:cxn ang="0">
                    <a:pos x="53" y="60"/>
                  </a:cxn>
                  <a:cxn ang="0">
                    <a:pos x="55" y="61"/>
                  </a:cxn>
                  <a:cxn ang="0">
                    <a:pos x="57" y="62"/>
                  </a:cxn>
                  <a:cxn ang="0">
                    <a:pos x="63" y="55"/>
                  </a:cxn>
                  <a:cxn ang="0">
                    <a:pos x="63" y="40"/>
                  </a:cxn>
                  <a:cxn ang="0">
                    <a:pos x="60" y="34"/>
                  </a:cxn>
                  <a:cxn ang="0">
                    <a:pos x="60" y="23"/>
                  </a:cxn>
                  <a:cxn ang="0">
                    <a:pos x="63" y="15"/>
                  </a:cxn>
                  <a:cxn ang="0">
                    <a:pos x="67" y="7"/>
                  </a:cxn>
                  <a:cxn ang="0">
                    <a:pos x="58" y="4"/>
                  </a:cxn>
                  <a:cxn ang="0">
                    <a:pos x="50" y="3"/>
                  </a:cxn>
                  <a:cxn ang="0">
                    <a:pos x="33" y="6"/>
                  </a:cxn>
                  <a:cxn ang="0">
                    <a:pos x="30" y="3"/>
                  </a:cxn>
                  <a:cxn ang="0">
                    <a:pos x="27" y="1"/>
                  </a:cxn>
                  <a:cxn ang="0">
                    <a:pos x="21" y="1"/>
                  </a:cxn>
                  <a:cxn ang="0">
                    <a:pos x="17" y="3"/>
                  </a:cxn>
                  <a:cxn ang="0">
                    <a:pos x="16" y="3"/>
                  </a:cxn>
                  <a:cxn ang="0">
                    <a:pos x="14" y="14"/>
                  </a:cxn>
                </a:cxnLst>
                <a:rect l="0" t="0" r="r" b="b"/>
                <a:pathLst>
                  <a:path w="67" h="71">
                    <a:moveTo>
                      <a:pt x="14" y="14"/>
                    </a:moveTo>
                    <a:lnTo>
                      <a:pt x="14" y="14"/>
                    </a:lnTo>
                    <a:lnTo>
                      <a:pt x="14" y="17"/>
                    </a:lnTo>
                    <a:lnTo>
                      <a:pt x="13" y="18"/>
                    </a:lnTo>
                    <a:lnTo>
                      <a:pt x="10" y="20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6" y="21"/>
                    </a:lnTo>
                    <a:lnTo>
                      <a:pt x="4" y="23"/>
                    </a:lnTo>
                    <a:lnTo>
                      <a:pt x="3" y="27"/>
                    </a:lnTo>
                    <a:lnTo>
                      <a:pt x="1" y="31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1" y="38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7" y="71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33" y="68"/>
                    </a:lnTo>
                    <a:lnTo>
                      <a:pt x="34" y="64"/>
                    </a:lnTo>
                    <a:lnTo>
                      <a:pt x="34" y="61"/>
                    </a:lnTo>
                    <a:lnTo>
                      <a:pt x="36" y="60"/>
                    </a:lnTo>
                    <a:lnTo>
                      <a:pt x="38" y="60"/>
                    </a:lnTo>
                    <a:lnTo>
                      <a:pt x="38" y="60"/>
                    </a:lnTo>
                    <a:lnTo>
                      <a:pt x="48" y="60"/>
                    </a:lnTo>
                    <a:lnTo>
                      <a:pt x="53" y="60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7" y="62"/>
                    </a:lnTo>
                    <a:lnTo>
                      <a:pt x="57" y="62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63" y="47"/>
                    </a:lnTo>
                    <a:lnTo>
                      <a:pt x="63" y="40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28"/>
                    </a:lnTo>
                    <a:lnTo>
                      <a:pt x="60" y="23"/>
                    </a:lnTo>
                    <a:lnTo>
                      <a:pt x="61" y="18"/>
                    </a:lnTo>
                    <a:lnTo>
                      <a:pt x="63" y="15"/>
                    </a:lnTo>
                    <a:lnTo>
                      <a:pt x="63" y="15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58" y="4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38" y="6"/>
                    </a:lnTo>
                    <a:lnTo>
                      <a:pt x="33" y="6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27" y="1"/>
                    </a:lnTo>
                    <a:lnTo>
                      <a:pt x="24" y="0"/>
                    </a:lnTo>
                    <a:lnTo>
                      <a:pt x="21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4" y="10"/>
                    </a:lnTo>
                    <a:lnTo>
                      <a:pt x="14" y="14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2" name="Freeform 304">
                <a:extLst>
                  <a:ext uri="{FF2B5EF4-FFF2-40B4-BE49-F238E27FC236}">
                    <a16:creationId xmlns:a16="http://schemas.microsoft.com/office/drawing/2014/main" id="{04DE2351-6551-2F0B-E45C-8D34EF244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932" y="4180998"/>
                <a:ext cx="112464" cy="171655"/>
              </a:xfrm>
              <a:custGeom>
                <a:avLst/>
                <a:gdLst/>
                <a:ahLst/>
                <a:cxnLst>
                  <a:cxn ang="0">
                    <a:pos x="19" y="8"/>
                  </a:cxn>
                  <a:cxn ang="0">
                    <a:pos x="12" y="14"/>
                  </a:cxn>
                  <a:cxn ang="0">
                    <a:pos x="12" y="18"/>
                  </a:cxn>
                  <a:cxn ang="0">
                    <a:pos x="13" y="18"/>
                  </a:cxn>
                  <a:cxn ang="0">
                    <a:pos x="16" y="24"/>
                  </a:cxn>
                  <a:cxn ang="0">
                    <a:pos x="10" y="28"/>
                  </a:cxn>
                  <a:cxn ang="0">
                    <a:pos x="6" y="28"/>
                  </a:cxn>
                  <a:cxn ang="0">
                    <a:pos x="3" y="33"/>
                  </a:cxn>
                  <a:cxn ang="0">
                    <a:pos x="3" y="35"/>
                  </a:cxn>
                  <a:cxn ang="0">
                    <a:pos x="0" y="40"/>
                  </a:cxn>
                  <a:cxn ang="0">
                    <a:pos x="0" y="44"/>
                  </a:cxn>
                  <a:cxn ang="0">
                    <a:pos x="6" y="50"/>
                  </a:cxn>
                  <a:cxn ang="0">
                    <a:pos x="12" y="57"/>
                  </a:cxn>
                  <a:cxn ang="0">
                    <a:pos x="17" y="54"/>
                  </a:cxn>
                  <a:cxn ang="0">
                    <a:pos x="19" y="54"/>
                  </a:cxn>
                  <a:cxn ang="0">
                    <a:pos x="22" y="60"/>
                  </a:cxn>
                  <a:cxn ang="0">
                    <a:pos x="23" y="65"/>
                  </a:cxn>
                  <a:cxn ang="0">
                    <a:pos x="24" y="67"/>
                  </a:cxn>
                  <a:cxn ang="0">
                    <a:pos x="29" y="74"/>
                  </a:cxn>
                  <a:cxn ang="0">
                    <a:pos x="26" y="79"/>
                  </a:cxn>
                  <a:cxn ang="0">
                    <a:pos x="23" y="85"/>
                  </a:cxn>
                  <a:cxn ang="0">
                    <a:pos x="24" y="101"/>
                  </a:cxn>
                  <a:cxn ang="0">
                    <a:pos x="29" y="108"/>
                  </a:cxn>
                  <a:cxn ang="0">
                    <a:pos x="34" y="114"/>
                  </a:cxn>
                  <a:cxn ang="0">
                    <a:pos x="44" y="116"/>
                  </a:cxn>
                  <a:cxn ang="0">
                    <a:pos x="46" y="115"/>
                  </a:cxn>
                  <a:cxn ang="0">
                    <a:pos x="52" y="114"/>
                  </a:cxn>
                  <a:cxn ang="0">
                    <a:pos x="57" y="111"/>
                  </a:cxn>
                  <a:cxn ang="0">
                    <a:pos x="59" y="109"/>
                  </a:cxn>
                  <a:cxn ang="0">
                    <a:pos x="63" y="108"/>
                  </a:cxn>
                  <a:cxn ang="0">
                    <a:pos x="64" y="107"/>
                  </a:cxn>
                  <a:cxn ang="0">
                    <a:pos x="70" y="105"/>
                  </a:cxn>
                  <a:cxn ang="0">
                    <a:pos x="76" y="107"/>
                  </a:cxn>
                  <a:cxn ang="0">
                    <a:pos x="67" y="88"/>
                  </a:cxn>
                  <a:cxn ang="0">
                    <a:pos x="59" y="79"/>
                  </a:cxn>
                  <a:cxn ang="0">
                    <a:pos x="53" y="74"/>
                  </a:cxn>
                  <a:cxn ang="0">
                    <a:pos x="53" y="72"/>
                  </a:cxn>
                  <a:cxn ang="0">
                    <a:pos x="56" y="64"/>
                  </a:cxn>
                  <a:cxn ang="0">
                    <a:pos x="59" y="58"/>
                  </a:cxn>
                  <a:cxn ang="0">
                    <a:pos x="60" y="58"/>
                  </a:cxn>
                  <a:cxn ang="0">
                    <a:pos x="66" y="55"/>
                  </a:cxn>
                  <a:cxn ang="0">
                    <a:pos x="67" y="51"/>
                  </a:cxn>
                  <a:cxn ang="0">
                    <a:pos x="67" y="47"/>
                  </a:cxn>
                  <a:cxn ang="0">
                    <a:pos x="69" y="40"/>
                  </a:cxn>
                  <a:cxn ang="0">
                    <a:pos x="61" y="34"/>
                  </a:cxn>
                  <a:cxn ang="0">
                    <a:pos x="54" y="27"/>
                  </a:cxn>
                  <a:cxn ang="0">
                    <a:pos x="52" y="27"/>
                  </a:cxn>
                  <a:cxn ang="0">
                    <a:pos x="46" y="21"/>
                  </a:cxn>
                  <a:cxn ang="0">
                    <a:pos x="46" y="17"/>
                  </a:cxn>
                  <a:cxn ang="0">
                    <a:pos x="44" y="14"/>
                  </a:cxn>
                  <a:cxn ang="0">
                    <a:pos x="36" y="8"/>
                  </a:cxn>
                  <a:cxn ang="0">
                    <a:pos x="30" y="4"/>
                  </a:cxn>
                  <a:cxn ang="0">
                    <a:pos x="24" y="0"/>
                  </a:cxn>
                  <a:cxn ang="0">
                    <a:pos x="22" y="6"/>
                  </a:cxn>
                  <a:cxn ang="0">
                    <a:pos x="19" y="8"/>
                  </a:cxn>
                </a:cxnLst>
                <a:rect l="0" t="0" r="r" b="b"/>
                <a:pathLst>
                  <a:path w="76" h="116">
                    <a:moveTo>
                      <a:pt x="19" y="8"/>
                    </a:moveTo>
                    <a:lnTo>
                      <a:pt x="19" y="8"/>
                    </a:lnTo>
                    <a:lnTo>
                      <a:pt x="15" y="10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6" y="24"/>
                    </a:lnTo>
                    <a:lnTo>
                      <a:pt x="15" y="27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6" y="28"/>
                    </a:lnTo>
                    <a:lnTo>
                      <a:pt x="3" y="30"/>
                    </a:lnTo>
                    <a:lnTo>
                      <a:pt x="3" y="33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2" y="38"/>
                    </a:lnTo>
                    <a:lnTo>
                      <a:pt x="0" y="40"/>
                    </a:lnTo>
                    <a:lnTo>
                      <a:pt x="0" y="41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6" y="50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3" y="54"/>
                    </a:lnTo>
                    <a:lnTo>
                      <a:pt x="17" y="54"/>
                    </a:lnTo>
                    <a:lnTo>
                      <a:pt x="17" y="54"/>
                    </a:lnTo>
                    <a:lnTo>
                      <a:pt x="19" y="54"/>
                    </a:lnTo>
                    <a:lnTo>
                      <a:pt x="20" y="55"/>
                    </a:lnTo>
                    <a:lnTo>
                      <a:pt x="22" y="60"/>
                    </a:lnTo>
                    <a:lnTo>
                      <a:pt x="22" y="64"/>
                    </a:lnTo>
                    <a:lnTo>
                      <a:pt x="23" y="65"/>
                    </a:lnTo>
                    <a:lnTo>
                      <a:pt x="24" y="67"/>
                    </a:lnTo>
                    <a:lnTo>
                      <a:pt x="24" y="67"/>
                    </a:lnTo>
                    <a:lnTo>
                      <a:pt x="27" y="70"/>
                    </a:lnTo>
                    <a:lnTo>
                      <a:pt x="29" y="74"/>
                    </a:lnTo>
                    <a:lnTo>
                      <a:pt x="27" y="77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3" y="85"/>
                    </a:lnTo>
                    <a:lnTo>
                      <a:pt x="23" y="92"/>
                    </a:lnTo>
                    <a:lnTo>
                      <a:pt x="24" y="101"/>
                    </a:lnTo>
                    <a:lnTo>
                      <a:pt x="26" y="105"/>
                    </a:lnTo>
                    <a:lnTo>
                      <a:pt x="29" y="108"/>
                    </a:lnTo>
                    <a:lnTo>
                      <a:pt x="29" y="108"/>
                    </a:lnTo>
                    <a:lnTo>
                      <a:pt x="34" y="114"/>
                    </a:lnTo>
                    <a:lnTo>
                      <a:pt x="40" y="116"/>
                    </a:lnTo>
                    <a:lnTo>
                      <a:pt x="44" y="116"/>
                    </a:lnTo>
                    <a:lnTo>
                      <a:pt x="46" y="115"/>
                    </a:lnTo>
                    <a:lnTo>
                      <a:pt x="46" y="115"/>
                    </a:lnTo>
                    <a:lnTo>
                      <a:pt x="49" y="114"/>
                    </a:lnTo>
                    <a:lnTo>
                      <a:pt x="52" y="114"/>
                    </a:lnTo>
                    <a:lnTo>
                      <a:pt x="54" y="112"/>
                    </a:lnTo>
                    <a:lnTo>
                      <a:pt x="57" y="111"/>
                    </a:lnTo>
                    <a:lnTo>
                      <a:pt x="57" y="111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7" y="105"/>
                    </a:lnTo>
                    <a:lnTo>
                      <a:pt x="70" y="105"/>
                    </a:lnTo>
                    <a:lnTo>
                      <a:pt x="76" y="107"/>
                    </a:lnTo>
                    <a:lnTo>
                      <a:pt x="76" y="107"/>
                    </a:lnTo>
                    <a:lnTo>
                      <a:pt x="67" y="88"/>
                    </a:lnTo>
                    <a:lnTo>
                      <a:pt x="67" y="88"/>
                    </a:lnTo>
                    <a:lnTo>
                      <a:pt x="63" y="84"/>
                    </a:lnTo>
                    <a:lnTo>
                      <a:pt x="59" y="79"/>
                    </a:lnTo>
                    <a:lnTo>
                      <a:pt x="54" y="75"/>
                    </a:lnTo>
                    <a:lnTo>
                      <a:pt x="53" y="74"/>
                    </a:lnTo>
                    <a:lnTo>
                      <a:pt x="53" y="72"/>
                    </a:lnTo>
                    <a:lnTo>
                      <a:pt x="53" y="72"/>
                    </a:lnTo>
                    <a:lnTo>
                      <a:pt x="54" y="68"/>
                    </a:lnTo>
                    <a:lnTo>
                      <a:pt x="56" y="64"/>
                    </a:lnTo>
                    <a:lnTo>
                      <a:pt x="57" y="60"/>
                    </a:lnTo>
                    <a:lnTo>
                      <a:pt x="59" y="58"/>
                    </a:lnTo>
                    <a:lnTo>
                      <a:pt x="60" y="58"/>
                    </a:lnTo>
                    <a:lnTo>
                      <a:pt x="60" y="58"/>
                    </a:lnTo>
                    <a:lnTo>
                      <a:pt x="63" y="57"/>
                    </a:lnTo>
                    <a:lnTo>
                      <a:pt x="66" y="55"/>
                    </a:lnTo>
                    <a:lnTo>
                      <a:pt x="67" y="54"/>
                    </a:lnTo>
                    <a:lnTo>
                      <a:pt x="67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9" y="40"/>
                    </a:lnTo>
                    <a:lnTo>
                      <a:pt x="69" y="40"/>
                    </a:lnTo>
                    <a:lnTo>
                      <a:pt x="66" y="38"/>
                    </a:lnTo>
                    <a:lnTo>
                      <a:pt x="61" y="34"/>
                    </a:lnTo>
                    <a:lnTo>
                      <a:pt x="57" y="30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2" y="27"/>
                    </a:lnTo>
                    <a:lnTo>
                      <a:pt x="49" y="24"/>
                    </a:lnTo>
                    <a:lnTo>
                      <a:pt x="46" y="21"/>
                    </a:lnTo>
                    <a:lnTo>
                      <a:pt x="46" y="17"/>
                    </a:lnTo>
                    <a:lnTo>
                      <a:pt x="46" y="17"/>
                    </a:lnTo>
                    <a:lnTo>
                      <a:pt x="46" y="15"/>
                    </a:lnTo>
                    <a:lnTo>
                      <a:pt x="44" y="14"/>
                    </a:lnTo>
                    <a:lnTo>
                      <a:pt x="40" y="11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27" y="1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2" y="6"/>
                    </a:lnTo>
                    <a:lnTo>
                      <a:pt x="19" y="8"/>
                    </a:lnTo>
                    <a:lnTo>
                      <a:pt x="19" y="8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3" name="Freeform 305">
                <a:extLst>
                  <a:ext uri="{FF2B5EF4-FFF2-40B4-BE49-F238E27FC236}">
                    <a16:creationId xmlns:a16="http://schemas.microsoft.com/office/drawing/2014/main" id="{F1F579F6-4FC6-14BF-5053-2AB1AD5E1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708" y="4246109"/>
                <a:ext cx="75470" cy="88787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3" y="27"/>
                  </a:cxn>
                  <a:cxn ang="0">
                    <a:pos x="6" y="33"/>
                  </a:cxn>
                  <a:cxn ang="0">
                    <a:pos x="6" y="40"/>
                  </a:cxn>
                  <a:cxn ang="0">
                    <a:pos x="6" y="48"/>
                  </a:cxn>
                  <a:cxn ang="0">
                    <a:pos x="6" y="48"/>
                  </a:cxn>
                  <a:cxn ang="0">
                    <a:pos x="0" y="55"/>
                  </a:cxn>
                  <a:cxn ang="0">
                    <a:pos x="0" y="55"/>
                  </a:cxn>
                  <a:cxn ang="0">
                    <a:pos x="3" y="58"/>
                  </a:cxn>
                  <a:cxn ang="0">
                    <a:pos x="6" y="60"/>
                  </a:cxn>
                  <a:cxn ang="0">
                    <a:pos x="10" y="60"/>
                  </a:cxn>
                  <a:cxn ang="0">
                    <a:pos x="14" y="58"/>
                  </a:cxn>
                  <a:cxn ang="0">
                    <a:pos x="14" y="58"/>
                  </a:cxn>
                  <a:cxn ang="0">
                    <a:pos x="21" y="57"/>
                  </a:cxn>
                  <a:cxn ang="0">
                    <a:pos x="25" y="57"/>
                  </a:cxn>
                  <a:cxn ang="0">
                    <a:pos x="28" y="55"/>
                  </a:cxn>
                  <a:cxn ang="0">
                    <a:pos x="31" y="51"/>
                  </a:cxn>
                  <a:cxn ang="0">
                    <a:pos x="31" y="51"/>
                  </a:cxn>
                  <a:cxn ang="0">
                    <a:pos x="34" y="45"/>
                  </a:cxn>
                  <a:cxn ang="0">
                    <a:pos x="40" y="38"/>
                  </a:cxn>
                  <a:cxn ang="0">
                    <a:pos x="51" y="26"/>
                  </a:cxn>
                  <a:cxn ang="0">
                    <a:pos x="51" y="26"/>
                  </a:cxn>
                  <a:cxn ang="0">
                    <a:pos x="50" y="26"/>
                  </a:cxn>
                  <a:cxn ang="0">
                    <a:pos x="50" y="26"/>
                  </a:cxn>
                  <a:cxn ang="0">
                    <a:pos x="44" y="21"/>
                  </a:cxn>
                  <a:cxn ang="0">
                    <a:pos x="38" y="14"/>
                  </a:cxn>
                  <a:cxn ang="0">
                    <a:pos x="30" y="8"/>
                  </a:cxn>
                  <a:cxn ang="0">
                    <a:pos x="27" y="6"/>
                  </a:cxn>
                  <a:cxn ang="0">
                    <a:pos x="23" y="4"/>
                  </a:cxn>
                  <a:cxn ang="0">
                    <a:pos x="23" y="4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4" y="11"/>
                  </a:cxn>
                  <a:cxn ang="0">
                    <a:pos x="3" y="16"/>
                  </a:cxn>
                  <a:cxn ang="0">
                    <a:pos x="3" y="21"/>
                  </a:cxn>
                  <a:cxn ang="0">
                    <a:pos x="3" y="27"/>
                  </a:cxn>
                  <a:cxn ang="0">
                    <a:pos x="3" y="27"/>
                  </a:cxn>
                </a:cxnLst>
                <a:rect l="0" t="0" r="r" b="b"/>
                <a:pathLst>
                  <a:path w="51" h="60">
                    <a:moveTo>
                      <a:pt x="3" y="27"/>
                    </a:moveTo>
                    <a:lnTo>
                      <a:pt x="3" y="27"/>
                    </a:lnTo>
                    <a:lnTo>
                      <a:pt x="6" y="33"/>
                    </a:lnTo>
                    <a:lnTo>
                      <a:pt x="6" y="40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3" y="58"/>
                    </a:lnTo>
                    <a:lnTo>
                      <a:pt x="6" y="60"/>
                    </a:lnTo>
                    <a:lnTo>
                      <a:pt x="10" y="60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21" y="57"/>
                    </a:lnTo>
                    <a:lnTo>
                      <a:pt x="25" y="57"/>
                    </a:lnTo>
                    <a:lnTo>
                      <a:pt x="28" y="55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4" y="45"/>
                    </a:lnTo>
                    <a:lnTo>
                      <a:pt x="40" y="38"/>
                    </a:lnTo>
                    <a:lnTo>
                      <a:pt x="51" y="26"/>
                    </a:lnTo>
                    <a:lnTo>
                      <a:pt x="51" y="26"/>
                    </a:lnTo>
                    <a:lnTo>
                      <a:pt x="50" y="26"/>
                    </a:lnTo>
                    <a:lnTo>
                      <a:pt x="50" y="26"/>
                    </a:lnTo>
                    <a:lnTo>
                      <a:pt x="44" y="21"/>
                    </a:lnTo>
                    <a:lnTo>
                      <a:pt x="38" y="14"/>
                    </a:lnTo>
                    <a:lnTo>
                      <a:pt x="30" y="8"/>
                    </a:lnTo>
                    <a:lnTo>
                      <a:pt x="27" y="6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11"/>
                    </a:lnTo>
                    <a:lnTo>
                      <a:pt x="3" y="16"/>
                    </a:lnTo>
                    <a:lnTo>
                      <a:pt x="3" y="21"/>
                    </a:lnTo>
                    <a:lnTo>
                      <a:pt x="3" y="27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4" name="Freeform 306">
                <a:extLst>
                  <a:ext uri="{FF2B5EF4-FFF2-40B4-BE49-F238E27FC236}">
                    <a16:creationId xmlns:a16="http://schemas.microsoft.com/office/drawing/2014/main" id="{CA61A7F5-3422-B064-60D9-FA4FD60F2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052" y="3818451"/>
                <a:ext cx="244165" cy="79908"/>
              </a:xfrm>
              <a:custGeom>
                <a:avLst/>
                <a:gdLst/>
                <a:ahLst/>
                <a:cxnLst>
                  <a:cxn ang="0">
                    <a:pos x="135" y="33"/>
                  </a:cxn>
                  <a:cxn ang="0">
                    <a:pos x="135" y="33"/>
                  </a:cxn>
                  <a:cxn ang="0">
                    <a:pos x="130" y="33"/>
                  </a:cxn>
                  <a:cxn ang="0">
                    <a:pos x="123" y="30"/>
                  </a:cxn>
                  <a:cxn ang="0">
                    <a:pos x="104" y="20"/>
                  </a:cxn>
                  <a:cxn ang="0">
                    <a:pos x="81" y="10"/>
                  </a:cxn>
                  <a:cxn ang="0">
                    <a:pos x="70" y="6"/>
                  </a:cxn>
                  <a:cxn ang="0">
                    <a:pos x="57" y="2"/>
                  </a:cxn>
                  <a:cxn ang="0">
                    <a:pos x="57" y="2"/>
                  </a:cxn>
                  <a:cxn ang="0">
                    <a:pos x="46" y="0"/>
                  </a:cxn>
                  <a:cxn ang="0">
                    <a:pos x="34" y="2"/>
                  </a:cxn>
                  <a:cxn ang="0">
                    <a:pos x="25" y="4"/>
                  </a:cxn>
                  <a:cxn ang="0">
                    <a:pos x="16" y="7"/>
                  </a:cxn>
                  <a:cxn ang="0">
                    <a:pos x="9" y="12"/>
                  </a:cxn>
                  <a:cxn ang="0">
                    <a:pos x="5" y="16"/>
                  </a:cxn>
                  <a:cxn ang="0">
                    <a:pos x="2" y="20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3" y="23"/>
                  </a:cxn>
                  <a:cxn ang="0">
                    <a:pos x="6" y="23"/>
                  </a:cxn>
                  <a:cxn ang="0">
                    <a:pos x="13" y="20"/>
                  </a:cxn>
                  <a:cxn ang="0">
                    <a:pos x="29" y="9"/>
                  </a:cxn>
                  <a:cxn ang="0">
                    <a:pos x="29" y="9"/>
                  </a:cxn>
                  <a:cxn ang="0">
                    <a:pos x="32" y="7"/>
                  </a:cxn>
                  <a:cxn ang="0">
                    <a:pos x="34" y="7"/>
                  </a:cxn>
                  <a:cxn ang="0">
                    <a:pos x="39" y="9"/>
                  </a:cxn>
                  <a:cxn ang="0">
                    <a:pos x="43" y="13"/>
                  </a:cxn>
                  <a:cxn ang="0">
                    <a:pos x="44" y="16"/>
                  </a:cxn>
                  <a:cxn ang="0">
                    <a:pos x="44" y="16"/>
                  </a:cxn>
                  <a:cxn ang="0">
                    <a:pos x="46" y="19"/>
                  </a:cxn>
                  <a:cxn ang="0">
                    <a:pos x="52" y="20"/>
                  </a:cxn>
                  <a:cxn ang="0">
                    <a:pos x="71" y="21"/>
                  </a:cxn>
                  <a:cxn ang="0">
                    <a:pos x="71" y="21"/>
                  </a:cxn>
                  <a:cxn ang="0">
                    <a:pos x="77" y="23"/>
                  </a:cxn>
                  <a:cxn ang="0">
                    <a:pos x="81" y="24"/>
                  </a:cxn>
                  <a:cxn ang="0">
                    <a:pos x="89" y="30"/>
                  </a:cxn>
                  <a:cxn ang="0">
                    <a:pos x="96" y="36"/>
                  </a:cxn>
                  <a:cxn ang="0">
                    <a:pos x="100" y="39"/>
                  </a:cxn>
                  <a:cxn ang="0">
                    <a:pos x="106" y="40"/>
                  </a:cxn>
                  <a:cxn ang="0">
                    <a:pos x="106" y="40"/>
                  </a:cxn>
                  <a:cxn ang="0">
                    <a:pos x="110" y="41"/>
                  </a:cxn>
                  <a:cxn ang="0">
                    <a:pos x="113" y="43"/>
                  </a:cxn>
                  <a:cxn ang="0">
                    <a:pos x="113" y="44"/>
                  </a:cxn>
                  <a:cxn ang="0">
                    <a:pos x="113" y="47"/>
                  </a:cxn>
                  <a:cxn ang="0">
                    <a:pos x="111" y="50"/>
                  </a:cxn>
                  <a:cxn ang="0">
                    <a:pos x="111" y="51"/>
                  </a:cxn>
                  <a:cxn ang="0">
                    <a:pos x="113" y="53"/>
                  </a:cxn>
                  <a:cxn ang="0">
                    <a:pos x="113" y="53"/>
                  </a:cxn>
                  <a:cxn ang="0">
                    <a:pos x="124" y="54"/>
                  </a:cxn>
                  <a:cxn ang="0">
                    <a:pos x="141" y="54"/>
                  </a:cxn>
                  <a:cxn ang="0">
                    <a:pos x="157" y="53"/>
                  </a:cxn>
                  <a:cxn ang="0">
                    <a:pos x="163" y="53"/>
                  </a:cxn>
                  <a:cxn ang="0">
                    <a:pos x="165" y="51"/>
                  </a:cxn>
                  <a:cxn ang="0">
                    <a:pos x="165" y="51"/>
                  </a:cxn>
                  <a:cxn ang="0">
                    <a:pos x="165" y="50"/>
                  </a:cxn>
                  <a:cxn ang="0">
                    <a:pos x="163" y="47"/>
                  </a:cxn>
                  <a:cxn ang="0">
                    <a:pos x="155" y="41"/>
                  </a:cxn>
                  <a:cxn ang="0">
                    <a:pos x="145" y="36"/>
                  </a:cxn>
                  <a:cxn ang="0">
                    <a:pos x="140" y="34"/>
                  </a:cxn>
                  <a:cxn ang="0">
                    <a:pos x="135" y="33"/>
                  </a:cxn>
                  <a:cxn ang="0">
                    <a:pos x="135" y="33"/>
                  </a:cxn>
                </a:cxnLst>
                <a:rect l="0" t="0" r="r" b="b"/>
                <a:pathLst>
                  <a:path w="165" h="54">
                    <a:moveTo>
                      <a:pt x="135" y="33"/>
                    </a:moveTo>
                    <a:lnTo>
                      <a:pt x="135" y="33"/>
                    </a:lnTo>
                    <a:lnTo>
                      <a:pt x="130" y="33"/>
                    </a:lnTo>
                    <a:lnTo>
                      <a:pt x="123" y="30"/>
                    </a:lnTo>
                    <a:lnTo>
                      <a:pt x="104" y="20"/>
                    </a:lnTo>
                    <a:lnTo>
                      <a:pt x="81" y="10"/>
                    </a:lnTo>
                    <a:lnTo>
                      <a:pt x="70" y="6"/>
                    </a:lnTo>
                    <a:lnTo>
                      <a:pt x="57" y="2"/>
                    </a:lnTo>
                    <a:lnTo>
                      <a:pt x="57" y="2"/>
                    </a:lnTo>
                    <a:lnTo>
                      <a:pt x="46" y="0"/>
                    </a:lnTo>
                    <a:lnTo>
                      <a:pt x="34" y="2"/>
                    </a:lnTo>
                    <a:lnTo>
                      <a:pt x="25" y="4"/>
                    </a:lnTo>
                    <a:lnTo>
                      <a:pt x="16" y="7"/>
                    </a:lnTo>
                    <a:lnTo>
                      <a:pt x="9" y="12"/>
                    </a:lnTo>
                    <a:lnTo>
                      <a:pt x="5" y="16"/>
                    </a:lnTo>
                    <a:lnTo>
                      <a:pt x="2" y="20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6" y="23"/>
                    </a:lnTo>
                    <a:lnTo>
                      <a:pt x="13" y="20"/>
                    </a:lnTo>
                    <a:lnTo>
                      <a:pt x="29" y="9"/>
                    </a:lnTo>
                    <a:lnTo>
                      <a:pt x="29" y="9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9" y="9"/>
                    </a:lnTo>
                    <a:lnTo>
                      <a:pt x="43" y="13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6" y="19"/>
                    </a:lnTo>
                    <a:lnTo>
                      <a:pt x="52" y="20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7" y="23"/>
                    </a:lnTo>
                    <a:lnTo>
                      <a:pt x="81" y="24"/>
                    </a:lnTo>
                    <a:lnTo>
                      <a:pt x="89" y="30"/>
                    </a:lnTo>
                    <a:lnTo>
                      <a:pt x="96" y="36"/>
                    </a:lnTo>
                    <a:lnTo>
                      <a:pt x="100" y="39"/>
                    </a:lnTo>
                    <a:lnTo>
                      <a:pt x="106" y="40"/>
                    </a:lnTo>
                    <a:lnTo>
                      <a:pt x="106" y="40"/>
                    </a:lnTo>
                    <a:lnTo>
                      <a:pt x="110" y="41"/>
                    </a:lnTo>
                    <a:lnTo>
                      <a:pt x="113" y="43"/>
                    </a:lnTo>
                    <a:lnTo>
                      <a:pt x="113" y="44"/>
                    </a:lnTo>
                    <a:lnTo>
                      <a:pt x="113" y="47"/>
                    </a:lnTo>
                    <a:lnTo>
                      <a:pt x="111" y="50"/>
                    </a:lnTo>
                    <a:lnTo>
                      <a:pt x="111" y="51"/>
                    </a:lnTo>
                    <a:lnTo>
                      <a:pt x="113" y="53"/>
                    </a:lnTo>
                    <a:lnTo>
                      <a:pt x="113" y="53"/>
                    </a:lnTo>
                    <a:lnTo>
                      <a:pt x="124" y="54"/>
                    </a:lnTo>
                    <a:lnTo>
                      <a:pt x="141" y="54"/>
                    </a:lnTo>
                    <a:lnTo>
                      <a:pt x="157" y="53"/>
                    </a:lnTo>
                    <a:lnTo>
                      <a:pt x="163" y="53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5" y="50"/>
                    </a:lnTo>
                    <a:lnTo>
                      <a:pt x="163" y="47"/>
                    </a:lnTo>
                    <a:lnTo>
                      <a:pt x="155" y="41"/>
                    </a:lnTo>
                    <a:lnTo>
                      <a:pt x="145" y="36"/>
                    </a:lnTo>
                    <a:lnTo>
                      <a:pt x="140" y="34"/>
                    </a:lnTo>
                    <a:lnTo>
                      <a:pt x="135" y="33"/>
                    </a:lnTo>
                    <a:lnTo>
                      <a:pt x="135" y="33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5" name="Freeform 307">
                <a:extLst>
                  <a:ext uri="{FF2B5EF4-FFF2-40B4-BE49-F238E27FC236}">
                    <a16:creationId xmlns:a16="http://schemas.microsoft.com/office/drawing/2014/main" id="{4AB932FC-3774-4D0D-8F4C-8BE26429C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071" y="3936833"/>
                <a:ext cx="48833" cy="16278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0" y="3"/>
                  </a:cxn>
                  <a:cxn ang="0">
                    <a:pos x="3" y="4"/>
                  </a:cxn>
                  <a:cxn ang="0">
                    <a:pos x="8" y="7"/>
                  </a:cxn>
                  <a:cxn ang="0">
                    <a:pos x="18" y="10"/>
                  </a:cxn>
                  <a:cxn ang="0">
                    <a:pos x="28" y="11"/>
                  </a:cxn>
                  <a:cxn ang="0">
                    <a:pos x="32" y="10"/>
                  </a:cxn>
                  <a:cxn ang="0">
                    <a:pos x="33" y="8"/>
                  </a:cxn>
                  <a:cxn ang="0">
                    <a:pos x="33" y="8"/>
                  </a:cxn>
                  <a:cxn ang="0">
                    <a:pos x="33" y="7"/>
                  </a:cxn>
                  <a:cxn ang="0">
                    <a:pos x="33" y="5"/>
                  </a:cxn>
                  <a:cxn ang="0">
                    <a:pos x="29" y="4"/>
                  </a:cxn>
                  <a:cxn ang="0">
                    <a:pos x="18" y="1"/>
                  </a:cxn>
                  <a:cxn ang="0">
                    <a:pos x="5" y="0"/>
                  </a:cxn>
                  <a:cxn ang="0">
                    <a:pos x="2" y="1"/>
                  </a:cxn>
                  <a:cxn ang="0">
                    <a:pos x="0" y="1"/>
                  </a:cxn>
                  <a:cxn ang="0">
                    <a:pos x="0" y="3"/>
                  </a:cxn>
                  <a:cxn ang="0">
                    <a:pos x="0" y="3"/>
                  </a:cxn>
                </a:cxnLst>
                <a:rect l="0" t="0" r="r" b="b"/>
                <a:pathLst>
                  <a:path w="33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4"/>
                    </a:lnTo>
                    <a:lnTo>
                      <a:pt x="8" y="7"/>
                    </a:lnTo>
                    <a:lnTo>
                      <a:pt x="18" y="10"/>
                    </a:lnTo>
                    <a:lnTo>
                      <a:pt x="28" y="11"/>
                    </a:lnTo>
                    <a:lnTo>
                      <a:pt x="32" y="10"/>
                    </a:lnTo>
                    <a:lnTo>
                      <a:pt x="33" y="8"/>
                    </a:lnTo>
                    <a:lnTo>
                      <a:pt x="33" y="8"/>
                    </a:lnTo>
                    <a:lnTo>
                      <a:pt x="33" y="7"/>
                    </a:lnTo>
                    <a:lnTo>
                      <a:pt x="33" y="5"/>
                    </a:lnTo>
                    <a:lnTo>
                      <a:pt x="29" y="4"/>
                    </a:lnTo>
                    <a:lnTo>
                      <a:pt x="18" y="1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6" name="Freeform 308">
                <a:extLst>
                  <a:ext uri="{FF2B5EF4-FFF2-40B4-BE49-F238E27FC236}">
                    <a16:creationId xmlns:a16="http://schemas.microsoft.com/office/drawing/2014/main" id="{2775DE98-46CD-BEBB-8935-8D8806AF9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872" y="3932395"/>
                <a:ext cx="39954" cy="19238"/>
              </a:xfrm>
              <a:custGeom>
                <a:avLst/>
                <a:gdLst/>
                <a:ahLst/>
                <a:cxnLst>
                  <a:cxn ang="0">
                    <a:pos x="1" y="7"/>
                  </a:cxn>
                  <a:cxn ang="0">
                    <a:pos x="1" y="7"/>
                  </a:cxn>
                  <a:cxn ang="0">
                    <a:pos x="4" y="10"/>
                  </a:cxn>
                  <a:cxn ang="0">
                    <a:pos x="7" y="11"/>
                  </a:cxn>
                  <a:cxn ang="0">
                    <a:pos x="11" y="13"/>
                  </a:cxn>
                  <a:cxn ang="0">
                    <a:pos x="15" y="13"/>
                  </a:cxn>
                  <a:cxn ang="0">
                    <a:pos x="24" y="10"/>
                  </a:cxn>
                  <a:cxn ang="0">
                    <a:pos x="27" y="7"/>
                  </a:cxn>
                  <a:cxn ang="0">
                    <a:pos x="27" y="7"/>
                  </a:cxn>
                  <a:cxn ang="0">
                    <a:pos x="27" y="4"/>
                  </a:cxn>
                  <a:cxn ang="0">
                    <a:pos x="24" y="3"/>
                  </a:cxn>
                  <a:cxn ang="0">
                    <a:pos x="18" y="1"/>
                  </a:cxn>
                  <a:cxn ang="0">
                    <a:pos x="12" y="0"/>
                  </a:cxn>
                  <a:cxn ang="0">
                    <a:pos x="7" y="1"/>
                  </a:cxn>
                  <a:cxn ang="0">
                    <a:pos x="2" y="1"/>
                  </a:cxn>
                  <a:cxn ang="0">
                    <a:pos x="0" y="4"/>
                  </a:cxn>
                  <a:cxn ang="0">
                    <a:pos x="1" y="7"/>
                  </a:cxn>
                  <a:cxn ang="0">
                    <a:pos x="1" y="7"/>
                  </a:cxn>
                </a:cxnLst>
                <a:rect l="0" t="0" r="r" b="b"/>
                <a:pathLst>
                  <a:path w="27" h="13">
                    <a:moveTo>
                      <a:pt x="1" y="7"/>
                    </a:moveTo>
                    <a:lnTo>
                      <a:pt x="1" y="7"/>
                    </a:lnTo>
                    <a:lnTo>
                      <a:pt x="4" y="10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5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4"/>
                    </a:lnTo>
                    <a:lnTo>
                      <a:pt x="24" y="3"/>
                    </a:lnTo>
                    <a:lnTo>
                      <a:pt x="18" y="1"/>
                    </a:lnTo>
                    <a:lnTo>
                      <a:pt x="12" y="0"/>
                    </a:lnTo>
                    <a:lnTo>
                      <a:pt x="7" y="1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7" name="Freeform 309">
                <a:extLst>
                  <a:ext uri="{FF2B5EF4-FFF2-40B4-BE49-F238E27FC236}">
                    <a16:creationId xmlns:a16="http://schemas.microsoft.com/office/drawing/2014/main" id="{1AA1CA58-388D-8DDA-7863-CABB13E11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400" y="4346734"/>
                <a:ext cx="137620" cy="155377"/>
              </a:xfrm>
              <a:custGeom>
                <a:avLst/>
                <a:gdLst/>
                <a:ahLst/>
                <a:cxnLst>
                  <a:cxn ang="0">
                    <a:pos x="86" y="29"/>
                  </a:cxn>
                  <a:cxn ang="0">
                    <a:pos x="76" y="19"/>
                  </a:cxn>
                  <a:cxn ang="0">
                    <a:pos x="74" y="19"/>
                  </a:cxn>
                  <a:cxn ang="0">
                    <a:pos x="70" y="22"/>
                  </a:cxn>
                  <a:cxn ang="0">
                    <a:pos x="63" y="19"/>
                  </a:cxn>
                  <a:cxn ang="0">
                    <a:pos x="57" y="14"/>
                  </a:cxn>
                  <a:cxn ang="0">
                    <a:pos x="53" y="12"/>
                  </a:cxn>
                  <a:cxn ang="0">
                    <a:pos x="49" y="10"/>
                  </a:cxn>
                  <a:cxn ang="0">
                    <a:pos x="33" y="0"/>
                  </a:cxn>
                  <a:cxn ang="0">
                    <a:pos x="33" y="3"/>
                  </a:cxn>
                  <a:cxn ang="0">
                    <a:pos x="32" y="4"/>
                  </a:cxn>
                  <a:cxn ang="0">
                    <a:pos x="22" y="9"/>
                  </a:cxn>
                  <a:cxn ang="0">
                    <a:pos x="17" y="10"/>
                  </a:cxn>
                  <a:cxn ang="0">
                    <a:pos x="16" y="20"/>
                  </a:cxn>
                  <a:cxn ang="0">
                    <a:pos x="16" y="23"/>
                  </a:cxn>
                  <a:cxn ang="0">
                    <a:pos x="12" y="27"/>
                  </a:cxn>
                  <a:cxn ang="0">
                    <a:pos x="9" y="30"/>
                  </a:cxn>
                  <a:cxn ang="0">
                    <a:pos x="7" y="37"/>
                  </a:cxn>
                  <a:cxn ang="0">
                    <a:pos x="5" y="39"/>
                  </a:cxn>
                  <a:cxn ang="0">
                    <a:pos x="0" y="43"/>
                  </a:cxn>
                  <a:cxn ang="0">
                    <a:pos x="2" y="50"/>
                  </a:cxn>
                  <a:cxn ang="0">
                    <a:pos x="2" y="53"/>
                  </a:cxn>
                  <a:cxn ang="0">
                    <a:pos x="0" y="60"/>
                  </a:cxn>
                  <a:cxn ang="0">
                    <a:pos x="0" y="61"/>
                  </a:cxn>
                  <a:cxn ang="0">
                    <a:pos x="9" y="68"/>
                  </a:cxn>
                  <a:cxn ang="0">
                    <a:pos x="12" y="70"/>
                  </a:cxn>
                  <a:cxn ang="0">
                    <a:pos x="16" y="68"/>
                  </a:cxn>
                  <a:cxn ang="0">
                    <a:pos x="17" y="70"/>
                  </a:cxn>
                  <a:cxn ang="0">
                    <a:pos x="16" y="77"/>
                  </a:cxn>
                  <a:cxn ang="0">
                    <a:pos x="10" y="80"/>
                  </a:cxn>
                  <a:cxn ang="0">
                    <a:pos x="9" y="80"/>
                  </a:cxn>
                  <a:cxn ang="0">
                    <a:pos x="12" y="86"/>
                  </a:cxn>
                  <a:cxn ang="0">
                    <a:pos x="12" y="88"/>
                  </a:cxn>
                  <a:cxn ang="0">
                    <a:pos x="9" y="93"/>
                  </a:cxn>
                  <a:cxn ang="0">
                    <a:pos x="12" y="97"/>
                  </a:cxn>
                  <a:cxn ang="0">
                    <a:pos x="14" y="98"/>
                  </a:cxn>
                  <a:cxn ang="0">
                    <a:pos x="22" y="98"/>
                  </a:cxn>
                  <a:cxn ang="0">
                    <a:pos x="24" y="100"/>
                  </a:cxn>
                  <a:cxn ang="0">
                    <a:pos x="30" y="105"/>
                  </a:cxn>
                  <a:cxn ang="0">
                    <a:pos x="36" y="100"/>
                  </a:cxn>
                  <a:cxn ang="0">
                    <a:pos x="41" y="84"/>
                  </a:cxn>
                  <a:cxn ang="0">
                    <a:pos x="47" y="76"/>
                  </a:cxn>
                  <a:cxn ang="0">
                    <a:pos x="50" y="74"/>
                  </a:cxn>
                  <a:cxn ang="0">
                    <a:pos x="66" y="68"/>
                  </a:cxn>
                  <a:cxn ang="0">
                    <a:pos x="78" y="61"/>
                  </a:cxn>
                  <a:cxn ang="0">
                    <a:pos x="81" y="57"/>
                  </a:cxn>
                  <a:cxn ang="0">
                    <a:pos x="87" y="46"/>
                  </a:cxn>
                  <a:cxn ang="0">
                    <a:pos x="90" y="40"/>
                  </a:cxn>
                  <a:cxn ang="0">
                    <a:pos x="93" y="39"/>
                  </a:cxn>
                  <a:cxn ang="0">
                    <a:pos x="86" y="29"/>
                  </a:cxn>
                </a:cxnLst>
                <a:rect l="0" t="0" r="r" b="b"/>
                <a:pathLst>
                  <a:path w="93" h="105">
                    <a:moveTo>
                      <a:pt x="86" y="29"/>
                    </a:moveTo>
                    <a:lnTo>
                      <a:pt x="86" y="29"/>
                    </a:lnTo>
                    <a:lnTo>
                      <a:pt x="78" y="20"/>
                    </a:lnTo>
                    <a:lnTo>
                      <a:pt x="76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0" y="22"/>
                    </a:lnTo>
                    <a:lnTo>
                      <a:pt x="66" y="20"/>
                    </a:lnTo>
                    <a:lnTo>
                      <a:pt x="63" y="19"/>
                    </a:lnTo>
                    <a:lnTo>
                      <a:pt x="63" y="19"/>
                    </a:lnTo>
                    <a:lnTo>
                      <a:pt x="57" y="14"/>
                    </a:lnTo>
                    <a:lnTo>
                      <a:pt x="54" y="13"/>
                    </a:lnTo>
                    <a:lnTo>
                      <a:pt x="53" y="12"/>
                    </a:lnTo>
                    <a:lnTo>
                      <a:pt x="53" y="12"/>
                    </a:lnTo>
                    <a:lnTo>
                      <a:pt x="49" y="10"/>
                    </a:lnTo>
                    <a:lnTo>
                      <a:pt x="43" y="9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29" y="7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17" y="10"/>
                    </a:lnTo>
                    <a:lnTo>
                      <a:pt x="16" y="13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3"/>
                    </a:lnTo>
                    <a:lnTo>
                      <a:pt x="13" y="24"/>
                    </a:lnTo>
                    <a:lnTo>
                      <a:pt x="12" y="27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46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3"/>
                    </a:lnTo>
                    <a:lnTo>
                      <a:pt x="2" y="5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1"/>
                    </a:lnTo>
                    <a:lnTo>
                      <a:pt x="3" y="63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70"/>
                    </a:lnTo>
                    <a:lnTo>
                      <a:pt x="14" y="70"/>
                    </a:lnTo>
                    <a:lnTo>
                      <a:pt x="16" y="68"/>
                    </a:lnTo>
                    <a:lnTo>
                      <a:pt x="17" y="70"/>
                    </a:lnTo>
                    <a:lnTo>
                      <a:pt x="17" y="70"/>
                    </a:lnTo>
                    <a:lnTo>
                      <a:pt x="17" y="73"/>
                    </a:lnTo>
                    <a:lnTo>
                      <a:pt x="16" y="77"/>
                    </a:lnTo>
                    <a:lnTo>
                      <a:pt x="14" y="78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4" y="98"/>
                    </a:lnTo>
                    <a:lnTo>
                      <a:pt x="19" y="98"/>
                    </a:lnTo>
                    <a:lnTo>
                      <a:pt x="22" y="98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7" y="104"/>
                    </a:lnTo>
                    <a:lnTo>
                      <a:pt x="30" y="105"/>
                    </a:lnTo>
                    <a:lnTo>
                      <a:pt x="33" y="104"/>
                    </a:lnTo>
                    <a:lnTo>
                      <a:pt x="36" y="100"/>
                    </a:lnTo>
                    <a:lnTo>
                      <a:pt x="36" y="100"/>
                    </a:lnTo>
                    <a:lnTo>
                      <a:pt x="41" y="84"/>
                    </a:lnTo>
                    <a:lnTo>
                      <a:pt x="46" y="77"/>
                    </a:lnTo>
                    <a:lnTo>
                      <a:pt x="47" y="76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57" y="71"/>
                    </a:lnTo>
                    <a:lnTo>
                      <a:pt x="66" y="68"/>
                    </a:lnTo>
                    <a:lnTo>
                      <a:pt x="74" y="64"/>
                    </a:lnTo>
                    <a:lnTo>
                      <a:pt x="78" y="61"/>
                    </a:lnTo>
                    <a:lnTo>
                      <a:pt x="81" y="57"/>
                    </a:lnTo>
                    <a:lnTo>
                      <a:pt x="81" y="57"/>
                    </a:lnTo>
                    <a:lnTo>
                      <a:pt x="86" y="50"/>
                    </a:lnTo>
                    <a:lnTo>
                      <a:pt x="87" y="46"/>
                    </a:lnTo>
                    <a:lnTo>
                      <a:pt x="88" y="43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3" y="39"/>
                    </a:lnTo>
                    <a:lnTo>
                      <a:pt x="91" y="36"/>
                    </a:lnTo>
                    <a:lnTo>
                      <a:pt x="86" y="29"/>
                    </a:lnTo>
                    <a:lnTo>
                      <a:pt x="86" y="2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8" name="Freeform 310">
                <a:extLst>
                  <a:ext uri="{FF2B5EF4-FFF2-40B4-BE49-F238E27FC236}">
                    <a16:creationId xmlns:a16="http://schemas.microsoft.com/office/drawing/2014/main" id="{7775FD15-DE9E-8256-AC38-F0CF3FDE22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3171" y="1660926"/>
                <a:ext cx="1453148" cy="1081722"/>
              </a:xfrm>
              <a:custGeom>
                <a:avLst/>
                <a:gdLst/>
                <a:ahLst/>
                <a:cxnLst>
                  <a:cxn ang="0">
                    <a:pos x="862" y="84"/>
                  </a:cxn>
                  <a:cxn ang="0">
                    <a:pos x="790" y="117"/>
                  </a:cxn>
                  <a:cxn ang="0">
                    <a:pos x="793" y="67"/>
                  </a:cxn>
                  <a:cxn ang="0">
                    <a:pos x="767" y="68"/>
                  </a:cxn>
                  <a:cxn ang="0">
                    <a:pos x="690" y="61"/>
                  </a:cxn>
                  <a:cxn ang="0">
                    <a:pos x="820" y="33"/>
                  </a:cxn>
                  <a:cxn ang="0">
                    <a:pos x="756" y="10"/>
                  </a:cxn>
                  <a:cxn ang="0">
                    <a:pos x="574" y="6"/>
                  </a:cxn>
                  <a:cxn ang="0">
                    <a:pos x="545" y="14"/>
                  </a:cxn>
                  <a:cxn ang="0">
                    <a:pos x="426" y="20"/>
                  </a:cxn>
                  <a:cxn ang="0">
                    <a:pos x="421" y="50"/>
                  </a:cxn>
                  <a:cxn ang="0">
                    <a:pos x="397" y="53"/>
                  </a:cxn>
                  <a:cxn ang="0">
                    <a:pos x="370" y="67"/>
                  </a:cxn>
                  <a:cxn ang="0">
                    <a:pos x="320" y="70"/>
                  </a:cxn>
                  <a:cxn ang="0">
                    <a:pos x="289" y="48"/>
                  </a:cxn>
                  <a:cxn ang="0">
                    <a:pos x="224" y="71"/>
                  </a:cxn>
                  <a:cxn ang="0">
                    <a:pos x="177" y="98"/>
                  </a:cxn>
                  <a:cxn ang="0">
                    <a:pos x="116" y="138"/>
                  </a:cxn>
                  <a:cxn ang="0">
                    <a:pos x="62" y="178"/>
                  </a:cxn>
                  <a:cxn ang="0">
                    <a:pos x="30" y="216"/>
                  </a:cxn>
                  <a:cxn ang="0">
                    <a:pos x="106" y="233"/>
                  </a:cxn>
                  <a:cxn ang="0">
                    <a:pos x="26" y="248"/>
                  </a:cxn>
                  <a:cxn ang="0">
                    <a:pos x="91" y="282"/>
                  </a:cxn>
                  <a:cxn ang="0">
                    <a:pos x="134" y="272"/>
                  </a:cxn>
                  <a:cxn ang="0">
                    <a:pos x="231" y="296"/>
                  </a:cxn>
                  <a:cxn ang="0">
                    <a:pos x="275" y="357"/>
                  </a:cxn>
                  <a:cxn ang="0">
                    <a:pos x="281" y="403"/>
                  </a:cxn>
                  <a:cxn ang="0">
                    <a:pos x="316" y="415"/>
                  </a:cxn>
                  <a:cxn ang="0">
                    <a:pos x="342" y="450"/>
                  </a:cxn>
                  <a:cxn ang="0">
                    <a:pos x="353" y="471"/>
                  </a:cxn>
                  <a:cxn ang="0">
                    <a:pos x="320" y="512"/>
                  </a:cxn>
                  <a:cxn ang="0">
                    <a:pos x="322" y="558"/>
                  </a:cxn>
                  <a:cxn ang="0">
                    <a:pos x="335" y="619"/>
                  </a:cxn>
                  <a:cxn ang="0">
                    <a:pos x="363" y="653"/>
                  </a:cxn>
                  <a:cxn ang="0">
                    <a:pos x="409" y="708"/>
                  </a:cxn>
                  <a:cxn ang="0">
                    <a:pos x="474" y="730"/>
                  </a:cxn>
                  <a:cxn ang="0">
                    <a:pos x="490" y="669"/>
                  </a:cxn>
                  <a:cxn ang="0">
                    <a:pos x="514" y="640"/>
                  </a:cxn>
                  <a:cxn ang="0">
                    <a:pos x="520" y="607"/>
                  </a:cxn>
                  <a:cxn ang="0">
                    <a:pos x="547" y="588"/>
                  </a:cxn>
                  <a:cxn ang="0">
                    <a:pos x="571" y="582"/>
                  </a:cxn>
                  <a:cxn ang="0">
                    <a:pos x="656" y="528"/>
                  </a:cxn>
                  <a:cxn ang="0">
                    <a:pos x="699" y="512"/>
                  </a:cxn>
                  <a:cxn ang="0">
                    <a:pos x="823" y="461"/>
                  </a:cxn>
                  <a:cxn ang="0">
                    <a:pos x="754" y="451"/>
                  </a:cxn>
                  <a:cxn ang="0">
                    <a:pos x="801" y="452"/>
                  </a:cxn>
                  <a:cxn ang="0">
                    <a:pos x="787" y="398"/>
                  </a:cxn>
                  <a:cxn ang="0">
                    <a:pos x="820" y="377"/>
                  </a:cxn>
                  <a:cxn ang="0">
                    <a:pos x="786" y="366"/>
                  </a:cxn>
                  <a:cxn ang="0">
                    <a:pos x="847" y="360"/>
                  </a:cxn>
                  <a:cxn ang="0">
                    <a:pos x="870" y="327"/>
                  </a:cxn>
                  <a:cxn ang="0">
                    <a:pos x="865" y="303"/>
                  </a:cxn>
                  <a:cxn ang="0">
                    <a:pos x="825" y="263"/>
                  </a:cxn>
                  <a:cxn ang="0">
                    <a:pos x="882" y="252"/>
                  </a:cxn>
                  <a:cxn ang="0">
                    <a:pos x="845" y="226"/>
                  </a:cxn>
                  <a:cxn ang="0">
                    <a:pos x="827" y="223"/>
                  </a:cxn>
                  <a:cxn ang="0">
                    <a:pos x="858" y="174"/>
                  </a:cxn>
                  <a:cxn ang="0">
                    <a:pos x="877" y="138"/>
                  </a:cxn>
                  <a:cxn ang="0">
                    <a:pos x="912" y="127"/>
                  </a:cxn>
                  <a:cxn ang="0">
                    <a:pos x="925" y="108"/>
                  </a:cxn>
                  <a:cxn ang="0">
                    <a:pos x="928" y="67"/>
                  </a:cxn>
                  <a:cxn ang="0">
                    <a:pos x="292" y="462"/>
                  </a:cxn>
                  <a:cxn ang="0">
                    <a:pos x="336" y="479"/>
                  </a:cxn>
                </a:cxnLst>
                <a:rect l="0" t="0" r="r" b="b"/>
                <a:pathLst>
                  <a:path w="982" h="731">
                    <a:moveTo>
                      <a:pt x="928" y="67"/>
                    </a:moveTo>
                    <a:lnTo>
                      <a:pt x="928" y="67"/>
                    </a:lnTo>
                    <a:lnTo>
                      <a:pt x="915" y="67"/>
                    </a:lnTo>
                    <a:lnTo>
                      <a:pt x="905" y="70"/>
                    </a:lnTo>
                    <a:lnTo>
                      <a:pt x="901" y="71"/>
                    </a:lnTo>
                    <a:lnTo>
                      <a:pt x="898" y="74"/>
                    </a:lnTo>
                    <a:lnTo>
                      <a:pt x="895" y="77"/>
                    </a:lnTo>
                    <a:lnTo>
                      <a:pt x="895" y="81"/>
                    </a:lnTo>
                    <a:lnTo>
                      <a:pt x="895" y="81"/>
                    </a:lnTo>
                    <a:lnTo>
                      <a:pt x="894" y="85"/>
                    </a:lnTo>
                    <a:lnTo>
                      <a:pt x="891" y="87"/>
                    </a:lnTo>
                    <a:lnTo>
                      <a:pt x="887" y="87"/>
                    </a:lnTo>
                    <a:lnTo>
                      <a:pt x="881" y="85"/>
                    </a:lnTo>
                    <a:lnTo>
                      <a:pt x="871" y="83"/>
                    </a:lnTo>
                    <a:lnTo>
                      <a:pt x="865" y="83"/>
                    </a:lnTo>
                    <a:lnTo>
                      <a:pt x="862" y="84"/>
                    </a:lnTo>
                    <a:lnTo>
                      <a:pt x="862" y="84"/>
                    </a:lnTo>
                    <a:lnTo>
                      <a:pt x="858" y="84"/>
                    </a:lnTo>
                    <a:lnTo>
                      <a:pt x="857" y="84"/>
                    </a:lnTo>
                    <a:lnTo>
                      <a:pt x="855" y="81"/>
                    </a:lnTo>
                    <a:lnTo>
                      <a:pt x="853" y="78"/>
                    </a:lnTo>
                    <a:lnTo>
                      <a:pt x="851" y="77"/>
                    </a:lnTo>
                    <a:lnTo>
                      <a:pt x="848" y="78"/>
                    </a:lnTo>
                    <a:lnTo>
                      <a:pt x="848" y="78"/>
                    </a:lnTo>
                    <a:lnTo>
                      <a:pt x="840" y="83"/>
                    </a:lnTo>
                    <a:lnTo>
                      <a:pt x="833" y="88"/>
                    </a:lnTo>
                    <a:lnTo>
                      <a:pt x="824" y="94"/>
                    </a:lnTo>
                    <a:lnTo>
                      <a:pt x="817" y="100"/>
                    </a:lnTo>
                    <a:lnTo>
                      <a:pt x="817" y="100"/>
                    </a:lnTo>
                    <a:lnTo>
                      <a:pt x="808" y="104"/>
                    </a:lnTo>
                    <a:lnTo>
                      <a:pt x="801" y="110"/>
                    </a:lnTo>
                    <a:lnTo>
                      <a:pt x="794" y="114"/>
                    </a:lnTo>
                    <a:lnTo>
                      <a:pt x="790" y="117"/>
                    </a:lnTo>
                    <a:lnTo>
                      <a:pt x="790" y="117"/>
                    </a:lnTo>
                    <a:lnTo>
                      <a:pt x="788" y="115"/>
                    </a:lnTo>
                    <a:lnTo>
                      <a:pt x="788" y="114"/>
                    </a:lnTo>
                    <a:lnTo>
                      <a:pt x="796" y="105"/>
                    </a:lnTo>
                    <a:lnTo>
                      <a:pt x="816" y="84"/>
                    </a:lnTo>
                    <a:lnTo>
                      <a:pt x="816" y="84"/>
                    </a:lnTo>
                    <a:lnTo>
                      <a:pt x="820" y="80"/>
                    </a:lnTo>
                    <a:lnTo>
                      <a:pt x="821" y="75"/>
                    </a:lnTo>
                    <a:lnTo>
                      <a:pt x="821" y="71"/>
                    </a:lnTo>
                    <a:lnTo>
                      <a:pt x="821" y="67"/>
                    </a:lnTo>
                    <a:lnTo>
                      <a:pt x="818" y="64"/>
                    </a:lnTo>
                    <a:lnTo>
                      <a:pt x="816" y="61"/>
                    </a:lnTo>
                    <a:lnTo>
                      <a:pt x="811" y="60"/>
                    </a:lnTo>
                    <a:lnTo>
                      <a:pt x="806" y="60"/>
                    </a:lnTo>
                    <a:lnTo>
                      <a:pt x="806" y="60"/>
                    </a:lnTo>
                    <a:lnTo>
                      <a:pt x="801" y="61"/>
                    </a:lnTo>
                    <a:lnTo>
                      <a:pt x="797" y="63"/>
                    </a:lnTo>
                    <a:lnTo>
                      <a:pt x="793" y="67"/>
                    </a:lnTo>
                    <a:lnTo>
                      <a:pt x="790" y="70"/>
                    </a:lnTo>
                    <a:lnTo>
                      <a:pt x="788" y="73"/>
                    </a:lnTo>
                    <a:lnTo>
                      <a:pt x="786" y="73"/>
                    </a:lnTo>
                    <a:lnTo>
                      <a:pt x="786" y="73"/>
                    </a:lnTo>
                    <a:lnTo>
                      <a:pt x="774" y="77"/>
                    </a:lnTo>
                    <a:lnTo>
                      <a:pt x="757" y="84"/>
                    </a:lnTo>
                    <a:lnTo>
                      <a:pt x="742" y="90"/>
                    </a:lnTo>
                    <a:lnTo>
                      <a:pt x="737" y="90"/>
                    </a:lnTo>
                    <a:lnTo>
                      <a:pt x="734" y="90"/>
                    </a:lnTo>
                    <a:lnTo>
                      <a:pt x="734" y="90"/>
                    </a:lnTo>
                    <a:lnTo>
                      <a:pt x="734" y="90"/>
                    </a:lnTo>
                    <a:lnTo>
                      <a:pt x="734" y="87"/>
                    </a:lnTo>
                    <a:lnTo>
                      <a:pt x="739" y="84"/>
                    </a:lnTo>
                    <a:lnTo>
                      <a:pt x="750" y="78"/>
                    </a:lnTo>
                    <a:lnTo>
                      <a:pt x="761" y="73"/>
                    </a:lnTo>
                    <a:lnTo>
                      <a:pt x="766" y="70"/>
                    </a:lnTo>
                    <a:lnTo>
                      <a:pt x="767" y="68"/>
                    </a:lnTo>
                    <a:lnTo>
                      <a:pt x="767" y="68"/>
                    </a:lnTo>
                    <a:lnTo>
                      <a:pt x="766" y="67"/>
                    </a:lnTo>
                    <a:lnTo>
                      <a:pt x="760" y="65"/>
                    </a:lnTo>
                    <a:lnTo>
                      <a:pt x="742" y="64"/>
                    </a:lnTo>
                    <a:lnTo>
                      <a:pt x="722" y="65"/>
                    </a:lnTo>
                    <a:lnTo>
                      <a:pt x="703" y="67"/>
                    </a:lnTo>
                    <a:lnTo>
                      <a:pt x="703" y="67"/>
                    </a:lnTo>
                    <a:lnTo>
                      <a:pt x="686" y="70"/>
                    </a:lnTo>
                    <a:lnTo>
                      <a:pt x="668" y="74"/>
                    </a:lnTo>
                    <a:lnTo>
                      <a:pt x="653" y="77"/>
                    </a:lnTo>
                    <a:lnTo>
                      <a:pt x="649" y="77"/>
                    </a:lnTo>
                    <a:lnTo>
                      <a:pt x="648" y="75"/>
                    </a:lnTo>
                    <a:lnTo>
                      <a:pt x="648" y="75"/>
                    </a:lnTo>
                    <a:lnTo>
                      <a:pt x="649" y="73"/>
                    </a:lnTo>
                    <a:lnTo>
                      <a:pt x="653" y="70"/>
                    </a:lnTo>
                    <a:lnTo>
                      <a:pt x="670" y="65"/>
                    </a:lnTo>
                    <a:lnTo>
                      <a:pt x="690" y="61"/>
                    </a:lnTo>
                    <a:lnTo>
                      <a:pt x="709" y="58"/>
                    </a:lnTo>
                    <a:lnTo>
                      <a:pt x="709" y="58"/>
                    </a:lnTo>
                    <a:lnTo>
                      <a:pt x="727" y="58"/>
                    </a:lnTo>
                    <a:lnTo>
                      <a:pt x="749" y="58"/>
                    </a:lnTo>
                    <a:lnTo>
                      <a:pt x="769" y="57"/>
                    </a:lnTo>
                    <a:lnTo>
                      <a:pt x="777" y="55"/>
                    </a:lnTo>
                    <a:lnTo>
                      <a:pt x="784" y="54"/>
                    </a:lnTo>
                    <a:lnTo>
                      <a:pt x="784" y="54"/>
                    </a:lnTo>
                    <a:lnTo>
                      <a:pt x="797" y="50"/>
                    </a:lnTo>
                    <a:lnTo>
                      <a:pt x="811" y="47"/>
                    </a:lnTo>
                    <a:lnTo>
                      <a:pt x="823" y="44"/>
                    </a:lnTo>
                    <a:lnTo>
                      <a:pt x="825" y="43"/>
                    </a:lnTo>
                    <a:lnTo>
                      <a:pt x="828" y="41"/>
                    </a:lnTo>
                    <a:lnTo>
                      <a:pt x="828" y="41"/>
                    </a:lnTo>
                    <a:lnTo>
                      <a:pt x="828" y="38"/>
                    </a:lnTo>
                    <a:lnTo>
                      <a:pt x="827" y="37"/>
                    </a:lnTo>
                    <a:lnTo>
                      <a:pt x="820" y="33"/>
                    </a:lnTo>
                    <a:lnTo>
                      <a:pt x="808" y="30"/>
                    </a:lnTo>
                    <a:lnTo>
                      <a:pt x="798" y="30"/>
                    </a:lnTo>
                    <a:lnTo>
                      <a:pt x="798" y="30"/>
                    </a:lnTo>
                    <a:lnTo>
                      <a:pt x="790" y="30"/>
                    </a:lnTo>
                    <a:lnTo>
                      <a:pt x="783" y="28"/>
                    </a:lnTo>
                    <a:lnTo>
                      <a:pt x="779" y="26"/>
                    </a:lnTo>
                    <a:lnTo>
                      <a:pt x="777" y="24"/>
                    </a:lnTo>
                    <a:lnTo>
                      <a:pt x="777" y="23"/>
                    </a:lnTo>
                    <a:lnTo>
                      <a:pt x="777" y="23"/>
                    </a:lnTo>
                    <a:lnTo>
                      <a:pt x="777" y="21"/>
                    </a:lnTo>
                    <a:lnTo>
                      <a:pt x="774" y="18"/>
                    </a:lnTo>
                    <a:lnTo>
                      <a:pt x="769" y="17"/>
                    </a:lnTo>
                    <a:lnTo>
                      <a:pt x="761" y="14"/>
                    </a:lnTo>
                    <a:lnTo>
                      <a:pt x="759" y="13"/>
                    </a:lnTo>
                    <a:lnTo>
                      <a:pt x="757" y="11"/>
                    </a:lnTo>
                    <a:lnTo>
                      <a:pt x="757" y="11"/>
                    </a:lnTo>
                    <a:lnTo>
                      <a:pt x="756" y="10"/>
                    </a:lnTo>
                    <a:lnTo>
                      <a:pt x="750" y="9"/>
                    </a:lnTo>
                    <a:lnTo>
                      <a:pt x="737" y="9"/>
                    </a:lnTo>
                    <a:lnTo>
                      <a:pt x="723" y="9"/>
                    </a:lnTo>
                    <a:lnTo>
                      <a:pt x="716" y="7"/>
                    </a:lnTo>
                    <a:lnTo>
                      <a:pt x="713" y="6"/>
                    </a:lnTo>
                    <a:lnTo>
                      <a:pt x="713" y="6"/>
                    </a:lnTo>
                    <a:lnTo>
                      <a:pt x="705" y="3"/>
                    </a:lnTo>
                    <a:lnTo>
                      <a:pt x="692" y="0"/>
                    </a:lnTo>
                    <a:lnTo>
                      <a:pt x="678" y="0"/>
                    </a:lnTo>
                    <a:lnTo>
                      <a:pt x="663" y="0"/>
                    </a:lnTo>
                    <a:lnTo>
                      <a:pt x="663" y="0"/>
                    </a:lnTo>
                    <a:lnTo>
                      <a:pt x="626" y="1"/>
                    </a:lnTo>
                    <a:lnTo>
                      <a:pt x="596" y="1"/>
                    </a:lnTo>
                    <a:lnTo>
                      <a:pt x="596" y="1"/>
                    </a:lnTo>
                    <a:lnTo>
                      <a:pt x="585" y="4"/>
                    </a:lnTo>
                    <a:lnTo>
                      <a:pt x="579" y="6"/>
                    </a:lnTo>
                    <a:lnTo>
                      <a:pt x="574" y="6"/>
                    </a:lnTo>
                    <a:lnTo>
                      <a:pt x="574" y="6"/>
                    </a:lnTo>
                    <a:lnTo>
                      <a:pt x="568" y="6"/>
                    </a:lnTo>
                    <a:lnTo>
                      <a:pt x="561" y="7"/>
                    </a:lnTo>
                    <a:lnTo>
                      <a:pt x="558" y="10"/>
                    </a:lnTo>
                    <a:lnTo>
                      <a:pt x="557" y="11"/>
                    </a:lnTo>
                    <a:lnTo>
                      <a:pt x="558" y="13"/>
                    </a:lnTo>
                    <a:lnTo>
                      <a:pt x="558" y="13"/>
                    </a:lnTo>
                    <a:lnTo>
                      <a:pt x="561" y="17"/>
                    </a:lnTo>
                    <a:lnTo>
                      <a:pt x="559" y="18"/>
                    </a:lnTo>
                    <a:lnTo>
                      <a:pt x="558" y="21"/>
                    </a:lnTo>
                    <a:lnTo>
                      <a:pt x="555" y="23"/>
                    </a:lnTo>
                    <a:lnTo>
                      <a:pt x="549" y="23"/>
                    </a:lnTo>
                    <a:lnTo>
                      <a:pt x="547" y="21"/>
                    </a:lnTo>
                    <a:lnTo>
                      <a:pt x="547" y="20"/>
                    </a:lnTo>
                    <a:lnTo>
                      <a:pt x="547" y="20"/>
                    </a:lnTo>
                    <a:lnTo>
                      <a:pt x="547" y="17"/>
                    </a:lnTo>
                    <a:lnTo>
                      <a:pt x="545" y="14"/>
                    </a:lnTo>
                    <a:lnTo>
                      <a:pt x="538" y="13"/>
                    </a:lnTo>
                    <a:lnTo>
                      <a:pt x="530" y="11"/>
                    </a:lnTo>
                    <a:lnTo>
                      <a:pt x="525" y="13"/>
                    </a:lnTo>
                    <a:lnTo>
                      <a:pt x="522" y="14"/>
                    </a:lnTo>
                    <a:lnTo>
                      <a:pt x="522" y="14"/>
                    </a:lnTo>
                    <a:lnTo>
                      <a:pt x="518" y="16"/>
                    </a:lnTo>
                    <a:lnTo>
                      <a:pt x="513" y="16"/>
                    </a:lnTo>
                    <a:lnTo>
                      <a:pt x="500" y="14"/>
                    </a:lnTo>
                    <a:lnTo>
                      <a:pt x="487" y="13"/>
                    </a:lnTo>
                    <a:lnTo>
                      <a:pt x="481" y="13"/>
                    </a:lnTo>
                    <a:lnTo>
                      <a:pt x="478" y="14"/>
                    </a:lnTo>
                    <a:lnTo>
                      <a:pt x="478" y="14"/>
                    </a:lnTo>
                    <a:lnTo>
                      <a:pt x="476" y="16"/>
                    </a:lnTo>
                    <a:lnTo>
                      <a:pt x="470" y="17"/>
                    </a:lnTo>
                    <a:lnTo>
                      <a:pt x="454" y="18"/>
                    </a:lnTo>
                    <a:lnTo>
                      <a:pt x="437" y="20"/>
                    </a:lnTo>
                    <a:lnTo>
                      <a:pt x="426" y="20"/>
                    </a:lnTo>
                    <a:lnTo>
                      <a:pt x="426" y="20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30" y="27"/>
                    </a:lnTo>
                    <a:lnTo>
                      <a:pt x="439" y="31"/>
                    </a:lnTo>
                    <a:lnTo>
                      <a:pt x="441" y="33"/>
                    </a:lnTo>
                    <a:lnTo>
                      <a:pt x="441" y="36"/>
                    </a:lnTo>
                    <a:lnTo>
                      <a:pt x="441" y="36"/>
                    </a:lnTo>
                    <a:lnTo>
                      <a:pt x="440" y="37"/>
                    </a:lnTo>
                    <a:lnTo>
                      <a:pt x="436" y="37"/>
                    </a:lnTo>
                    <a:lnTo>
                      <a:pt x="424" y="38"/>
                    </a:lnTo>
                    <a:lnTo>
                      <a:pt x="414" y="40"/>
                    </a:lnTo>
                    <a:lnTo>
                      <a:pt x="413" y="41"/>
                    </a:lnTo>
                    <a:lnTo>
                      <a:pt x="413" y="44"/>
                    </a:lnTo>
                    <a:lnTo>
                      <a:pt x="413" y="44"/>
                    </a:lnTo>
                    <a:lnTo>
                      <a:pt x="417" y="47"/>
                    </a:lnTo>
                    <a:lnTo>
                      <a:pt x="421" y="50"/>
                    </a:lnTo>
                    <a:lnTo>
                      <a:pt x="433" y="55"/>
                    </a:lnTo>
                    <a:lnTo>
                      <a:pt x="444" y="61"/>
                    </a:lnTo>
                    <a:lnTo>
                      <a:pt x="454" y="70"/>
                    </a:lnTo>
                    <a:lnTo>
                      <a:pt x="454" y="70"/>
                    </a:lnTo>
                    <a:lnTo>
                      <a:pt x="457" y="73"/>
                    </a:lnTo>
                    <a:lnTo>
                      <a:pt x="457" y="74"/>
                    </a:lnTo>
                    <a:lnTo>
                      <a:pt x="456" y="75"/>
                    </a:lnTo>
                    <a:lnTo>
                      <a:pt x="453" y="74"/>
                    </a:lnTo>
                    <a:lnTo>
                      <a:pt x="443" y="71"/>
                    </a:lnTo>
                    <a:lnTo>
                      <a:pt x="433" y="65"/>
                    </a:lnTo>
                    <a:lnTo>
                      <a:pt x="433" y="65"/>
                    </a:lnTo>
                    <a:lnTo>
                      <a:pt x="429" y="63"/>
                    </a:lnTo>
                    <a:lnTo>
                      <a:pt x="423" y="61"/>
                    </a:lnTo>
                    <a:lnTo>
                      <a:pt x="413" y="58"/>
                    </a:lnTo>
                    <a:lnTo>
                      <a:pt x="404" y="57"/>
                    </a:lnTo>
                    <a:lnTo>
                      <a:pt x="400" y="54"/>
                    </a:lnTo>
                    <a:lnTo>
                      <a:pt x="397" y="53"/>
                    </a:lnTo>
                    <a:lnTo>
                      <a:pt x="397" y="53"/>
                    </a:lnTo>
                    <a:lnTo>
                      <a:pt x="394" y="50"/>
                    </a:lnTo>
                    <a:lnTo>
                      <a:pt x="389" y="47"/>
                    </a:lnTo>
                    <a:lnTo>
                      <a:pt x="376" y="43"/>
                    </a:lnTo>
                    <a:lnTo>
                      <a:pt x="363" y="41"/>
                    </a:lnTo>
                    <a:lnTo>
                      <a:pt x="357" y="41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3" y="46"/>
                    </a:lnTo>
                    <a:lnTo>
                      <a:pt x="353" y="47"/>
                    </a:lnTo>
                    <a:lnTo>
                      <a:pt x="360" y="54"/>
                    </a:lnTo>
                    <a:lnTo>
                      <a:pt x="370" y="60"/>
                    </a:lnTo>
                    <a:lnTo>
                      <a:pt x="373" y="63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3" y="67"/>
                    </a:lnTo>
                    <a:lnTo>
                      <a:pt x="370" y="67"/>
                    </a:lnTo>
                    <a:lnTo>
                      <a:pt x="365" y="67"/>
                    </a:lnTo>
                    <a:lnTo>
                      <a:pt x="356" y="65"/>
                    </a:lnTo>
                    <a:lnTo>
                      <a:pt x="352" y="65"/>
                    </a:lnTo>
                    <a:lnTo>
                      <a:pt x="352" y="65"/>
                    </a:lnTo>
                    <a:lnTo>
                      <a:pt x="350" y="65"/>
                    </a:lnTo>
                    <a:lnTo>
                      <a:pt x="347" y="64"/>
                    </a:lnTo>
                    <a:lnTo>
                      <a:pt x="339" y="58"/>
                    </a:lnTo>
                    <a:lnTo>
                      <a:pt x="330" y="53"/>
                    </a:lnTo>
                    <a:lnTo>
                      <a:pt x="326" y="50"/>
                    </a:lnTo>
                    <a:lnTo>
                      <a:pt x="322" y="50"/>
                    </a:lnTo>
                    <a:lnTo>
                      <a:pt x="322" y="50"/>
                    </a:lnTo>
                    <a:lnTo>
                      <a:pt x="319" y="50"/>
                    </a:lnTo>
                    <a:lnTo>
                      <a:pt x="318" y="51"/>
                    </a:lnTo>
                    <a:lnTo>
                      <a:pt x="318" y="55"/>
                    </a:lnTo>
                    <a:lnTo>
                      <a:pt x="319" y="61"/>
                    </a:lnTo>
                    <a:lnTo>
                      <a:pt x="320" y="70"/>
                    </a:lnTo>
                    <a:lnTo>
                      <a:pt x="320" y="70"/>
                    </a:lnTo>
                    <a:lnTo>
                      <a:pt x="320" y="74"/>
                    </a:lnTo>
                    <a:lnTo>
                      <a:pt x="318" y="78"/>
                    </a:lnTo>
                    <a:lnTo>
                      <a:pt x="312" y="83"/>
                    </a:lnTo>
                    <a:lnTo>
                      <a:pt x="308" y="84"/>
                    </a:lnTo>
                    <a:lnTo>
                      <a:pt x="306" y="84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77"/>
                    </a:lnTo>
                    <a:lnTo>
                      <a:pt x="309" y="73"/>
                    </a:lnTo>
                    <a:lnTo>
                      <a:pt x="309" y="63"/>
                    </a:lnTo>
                    <a:lnTo>
                      <a:pt x="308" y="58"/>
                    </a:lnTo>
                    <a:lnTo>
                      <a:pt x="305" y="54"/>
                    </a:lnTo>
                    <a:lnTo>
                      <a:pt x="302" y="50"/>
                    </a:lnTo>
                    <a:lnTo>
                      <a:pt x="299" y="48"/>
                    </a:lnTo>
                    <a:lnTo>
                      <a:pt x="299" y="48"/>
                    </a:lnTo>
                    <a:lnTo>
                      <a:pt x="295" y="47"/>
                    </a:lnTo>
                    <a:lnTo>
                      <a:pt x="289" y="48"/>
                    </a:lnTo>
                    <a:lnTo>
                      <a:pt x="276" y="51"/>
                    </a:lnTo>
                    <a:lnTo>
                      <a:pt x="262" y="54"/>
                    </a:lnTo>
                    <a:lnTo>
                      <a:pt x="251" y="55"/>
                    </a:lnTo>
                    <a:lnTo>
                      <a:pt x="251" y="55"/>
                    </a:lnTo>
                    <a:lnTo>
                      <a:pt x="239" y="57"/>
                    </a:lnTo>
                    <a:lnTo>
                      <a:pt x="231" y="58"/>
                    </a:lnTo>
                    <a:lnTo>
                      <a:pt x="228" y="60"/>
                    </a:lnTo>
                    <a:lnTo>
                      <a:pt x="227" y="61"/>
                    </a:lnTo>
                    <a:lnTo>
                      <a:pt x="228" y="64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4" y="68"/>
                    </a:lnTo>
                    <a:lnTo>
                      <a:pt x="235" y="71"/>
                    </a:lnTo>
                    <a:lnTo>
                      <a:pt x="235" y="73"/>
                    </a:lnTo>
                    <a:lnTo>
                      <a:pt x="234" y="73"/>
                    </a:lnTo>
                    <a:lnTo>
                      <a:pt x="228" y="73"/>
                    </a:lnTo>
                    <a:lnTo>
                      <a:pt x="224" y="71"/>
                    </a:lnTo>
                    <a:lnTo>
                      <a:pt x="221" y="70"/>
                    </a:lnTo>
                    <a:lnTo>
                      <a:pt x="221" y="70"/>
                    </a:lnTo>
                    <a:lnTo>
                      <a:pt x="215" y="67"/>
                    </a:lnTo>
                    <a:lnTo>
                      <a:pt x="209" y="67"/>
                    </a:lnTo>
                    <a:lnTo>
                      <a:pt x="195" y="67"/>
                    </a:lnTo>
                    <a:lnTo>
                      <a:pt x="185" y="71"/>
                    </a:lnTo>
                    <a:lnTo>
                      <a:pt x="184" y="73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8" y="80"/>
                    </a:lnTo>
                    <a:lnTo>
                      <a:pt x="191" y="87"/>
                    </a:lnTo>
                    <a:lnTo>
                      <a:pt x="191" y="92"/>
                    </a:lnTo>
                    <a:lnTo>
                      <a:pt x="190" y="98"/>
                    </a:lnTo>
                    <a:lnTo>
                      <a:pt x="190" y="98"/>
                    </a:lnTo>
                    <a:lnTo>
                      <a:pt x="187" y="100"/>
                    </a:lnTo>
                    <a:lnTo>
                      <a:pt x="184" y="100"/>
                    </a:lnTo>
                    <a:lnTo>
                      <a:pt x="177" y="98"/>
                    </a:lnTo>
                    <a:lnTo>
                      <a:pt x="168" y="95"/>
                    </a:lnTo>
                    <a:lnTo>
                      <a:pt x="163" y="94"/>
                    </a:lnTo>
                    <a:lnTo>
                      <a:pt x="158" y="94"/>
                    </a:lnTo>
                    <a:lnTo>
                      <a:pt x="158" y="94"/>
                    </a:lnTo>
                    <a:lnTo>
                      <a:pt x="151" y="95"/>
                    </a:lnTo>
                    <a:lnTo>
                      <a:pt x="141" y="100"/>
                    </a:lnTo>
                    <a:lnTo>
                      <a:pt x="116" y="111"/>
                    </a:lnTo>
                    <a:lnTo>
                      <a:pt x="103" y="118"/>
                    </a:lnTo>
                    <a:lnTo>
                      <a:pt x="93" y="124"/>
                    </a:lnTo>
                    <a:lnTo>
                      <a:pt x="87" y="129"/>
                    </a:lnTo>
                    <a:lnTo>
                      <a:pt x="86" y="131"/>
                    </a:lnTo>
                    <a:lnTo>
                      <a:pt x="86" y="134"/>
                    </a:lnTo>
                    <a:lnTo>
                      <a:pt x="86" y="134"/>
                    </a:lnTo>
                    <a:lnTo>
                      <a:pt x="89" y="135"/>
                    </a:lnTo>
                    <a:lnTo>
                      <a:pt x="91" y="137"/>
                    </a:lnTo>
                    <a:lnTo>
                      <a:pt x="103" y="138"/>
                    </a:lnTo>
                    <a:lnTo>
                      <a:pt x="116" y="138"/>
                    </a:lnTo>
                    <a:lnTo>
                      <a:pt x="121" y="138"/>
                    </a:lnTo>
                    <a:lnTo>
                      <a:pt x="126" y="139"/>
                    </a:lnTo>
                    <a:lnTo>
                      <a:pt x="126" y="139"/>
                    </a:lnTo>
                    <a:lnTo>
                      <a:pt x="127" y="142"/>
                    </a:lnTo>
                    <a:lnTo>
                      <a:pt x="128" y="145"/>
                    </a:lnTo>
                    <a:lnTo>
                      <a:pt x="127" y="149"/>
                    </a:lnTo>
                    <a:lnTo>
                      <a:pt x="126" y="154"/>
                    </a:lnTo>
                    <a:lnTo>
                      <a:pt x="120" y="162"/>
                    </a:lnTo>
                    <a:lnTo>
                      <a:pt x="111" y="169"/>
                    </a:lnTo>
                    <a:lnTo>
                      <a:pt x="111" y="169"/>
                    </a:lnTo>
                    <a:lnTo>
                      <a:pt x="107" y="171"/>
                    </a:lnTo>
                    <a:lnTo>
                      <a:pt x="100" y="172"/>
                    </a:lnTo>
                    <a:lnTo>
                      <a:pt x="83" y="172"/>
                    </a:lnTo>
                    <a:lnTo>
                      <a:pt x="69" y="174"/>
                    </a:lnTo>
                    <a:lnTo>
                      <a:pt x="63" y="175"/>
                    </a:lnTo>
                    <a:lnTo>
                      <a:pt x="62" y="178"/>
                    </a:lnTo>
                    <a:lnTo>
                      <a:pt x="62" y="178"/>
                    </a:lnTo>
                    <a:lnTo>
                      <a:pt x="60" y="179"/>
                    </a:lnTo>
                    <a:lnTo>
                      <a:pt x="59" y="181"/>
                    </a:lnTo>
                    <a:lnTo>
                      <a:pt x="52" y="184"/>
                    </a:lnTo>
                    <a:lnTo>
                      <a:pt x="30" y="188"/>
                    </a:lnTo>
                    <a:lnTo>
                      <a:pt x="19" y="191"/>
                    </a:lnTo>
                    <a:lnTo>
                      <a:pt x="9" y="193"/>
                    </a:lnTo>
                    <a:lnTo>
                      <a:pt x="3" y="196"/>
                    </a:lnTo>
                    <a:lnTo>
                      <a:pt x="0" y="199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5"/>
                    </a:lnTo>
                    <a:lnTo>
                      <a:pt x="2" y="209"/>
                    </a:lnTo>
                    <a:lnTo>
                      <a:pt x="6" y="212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23" y="215"/>
                    </a:lnTo>
                    <a:lnTo>
                      <a:pt x="30" y="216"/>
                    </a:lnTo>
                    <a:lnTo>
                      <a:pt x="33" y="218"/>
                    </a:lnTo>
                    <a:lnTo>
                      <a:pt x="36" y="220"/>
                    </a:lnTo>
                    <a:lnTo>
                      <a:pt x="36" y="220"/>
                    </a:lnTo>
                    <a:lnTo>
                      <a:pt x="40" y="223"/>
                    </a:lnTo>
                    <a:lnTo>
                      <a:pt x="44" y="226"/>
                    </a:lnTo>
                    <a:lnTo>
                      <a:pt x="56" y="228"/>
                    </a:lnTo>
                    <a:lnTo>
                      <a:pt x="67" y="228"/>
                    </a:lnTo>
                    <a:lnTo>
                      <a:pt x="80" y="225"/>
                    </a:lnTo>
                    <a:lnTo>
                      <a:pt x="80" y="225"/>
                    </a:lnTo>
                    <a:lnTo>
                      <a:pt x="86" y="222"/>
                    </a:lnTo>
                    <a:lnTo>
                      <a:pt x="90" y="222"/>
                    </a:lnTo>
                    <a:lnTo>
                      <a:pt x="94" y="222"/>
                    </a:lnTo>
                    <a:lnTo>
                      <a:pt x="99" y="223"/>
                    </a:lnTo>
                    <a:lnTo>
                      <a:pt x="101" y="225"/>
                    </a:lnTo>
                    <a:lnTo>
                      <a:pt x="103" y="228"/>
                    </a:lnTo>
                    <a:lnTo>
                      <a:pt x="104" y="230"/>
                    </a:lnTo>
                    <a:lnTo>
                      <a:pt x="106" y="233"/>
                    </a:lnTo>
                    <a:lnTo>
                      <a:pt x="106" y="233"/>
                    </a:lnTo>
                    <a:lnTo>
                      <a:pt x="103" y="236"/>
                    </a:lnTo>
                    <a:lnTo>
                      <a:pt x="100" y="236"/>
                    </a:lnTo>
                    <a:lnTo>
                      <a:pt x="87" y="236"/>
                    </a:lnTo>
                    <a:lnTo>
                      <a:pt x="73" y="235"/>
                    </a:lnTo>
                    <a:lnTo>
                      <a:pt x="66" y="235"/>
                    </a:lnTo>
                    <a:lnTo>
                      <a:pt x="62" y="236"/>
                    </a:lnTo>
                    <a:lnTo>
                      <a:pt x="62" y="236"/>
                    </a:lnTo>
                    <a:lnTo>
                      <a:pt x="57" y="239"/>
                    </a:lnTo>
                    <a:lnTo>
                      <a:pt x="52" y="239"/>
                    </a:lnTo>
                    <a:lnTo>
                      <a:pt x="37" y="240"/>
                    </a:lnTo>
                    <a:lnTo>
                      <a:pt x="26" y="240"/>
                    </a:lnTo>
                    <a:lnTo>
                      <a:pt x="23" y="242"/>
                    </a:lnTo>
                    <a:lnTo>
                      <a:pt x="23" y="245"/>
                    </a:lnTo>
                    <a:lnTo>
                      <a:pt x="23" y="245"/>
                    </a:lnTo>
                    <a:lnTo>
                      <a:pt x="23" y="246"/>
                    </a:lnTo>
                    <a:lnTo>
                      <a:pt x="26" y="248"/>
                    </a:lnTo>
                    <a:lnTo>
                      <a:pt x="33" y="249"/>
                    </a:lnTo>
                    <a:lnTo>
                      <a:pt x="52" y="252"/>
                    </a:lnTo>
                    <a:lnTo>
                      <a:pt x="52" y="252"/>
                    </a:lnTo>
                    <a:lnTo>
                      <a:pt x="54" y="253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6" y="257"/>
                    </a:lnTo>
                    <a:lnTo>
                      <a:pt x="53" y="260"/>
                    </a:lnTo>
                    <a:lnTo>
                      <a:pt x="52" y="265"/>
                    </a:lnTo>
                    <a:lnTo>
                      <a:pt x="52" y="265"/>
                    </a:lnTo>
                    <a:lnTo>
                      <a:pt x="53" y="267"/>
                    </a:lnTo>
                    <a:lnTo>
                      <a:pt x="56" y="269"/>
                    </a:lnTo>
                    <a:lnTo>
                      <a:pt x="63" y="272"/>
                    </a:lnTo>
                    <a:lnTo>
                      <a:pt x="72" y="275"/>
                    </a:lnTo>
                    <a:lnTo>
                      <a:pt x="72" y="275"/>
                    </a:lnTo>
                    <a:lnTo>
                      <a:pt x="81" y="279"/>
                    </a:lnTo>
                    <a:lnTo>
                      <a:pt x="91" y="282"/>
                    </a:lnTo>
                    <a:lnTo>
                      <a:pt x="97" y="282"/>
                    </a:lnTo>
                    <a:lnTo>
                      <a:pt x="99" y="280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9" y="273"/>
                    </a:lnTo>
                    <a:lnTo>
                      <a:pt x="101" y="273"/>
                    </a:lnTo>
                    <a:lnTo>
                      <a:pt x="108" y="273"/>
                    </a:lnTo>
                    <a:lnTo>
                      <a:pt x="113" y="276"/>
                    </a:lnTo>
                    <a:lnTo>
                      <a:pt x="113" y="276"/>
                    </a:lnTo>
                    <a:lnTo>
                      <a:pt x="114" y="277"/>
                    </a:lnTo>
                    <a:lnTo>
                      <a:pt x="117" y="277"/>
                    </a:lnTo>
                    <a:lnTo>
                      <a:pt x="121" y="275"/>
                    </a:lnTo>
                    <a:lnTo>
                      <a:pt x="127" y="272"/>
                    </a:lnTo>
                    <a:lnTo>
                      <a:pt x="131" y="272"/>
                    </a:lnTo>
                    <a:lnTo>
                      <a:pt x="134" y="272"/>
                    </a:lnTo>
                    <a:lnTo>
                      <a:pt x="134" y="272"/>
                    </a:lnTo>
                    <a:lnTo>
                      <a:pt x="137" y="272"/>
                    </a:lnTo>
                    <a:lnTo>
                      <a:pt x="140" y="272"/>
                    </a:lnTo>
                    <a:lnTo>
                      <a:pt x="145" y="269"/>
                    </a:lnTo>
                    <a:lnTo>
                      <a:pt x="148" y="267"/>
                    </a:lnTo>
                    <a:lnTo>
                      <a:pt x="151" y="267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64" y="272"/>
                    </a:lnTo>
                    <a:lnTo>
                      <a:pt x="178" y="275"/>
                    </a:lnTo>
                    <a:lnTo>
                      <a:pt x="194" y="277"/>
                    </a:lnTo>
                    <a:lnTo>
                      <a:pt x="205" y="282"/>
                    </a:lnTo>
                    <a:lnTo>
                      <a:pt x="205" y="282"/>
                    </a:lnTo>
                    <a:lnTo>
                      <a:pt x="215" y="286"/>
                    </a:lnTo>
                    <a:lnTo>
                      <a:pt x="224" y="289"/>
                    </a:lnTo>
                    <a:lnTo>
                      <a:pt x="229" y="293"/>
                    </a:lnTo>
                    <a:lnTo>
                      <a:pt x="231" y="296"/>
                    </a:lnTo>
                    <a:lnTo>
                      <a:pt x="231" y="299"/>
                    </a:lnTo>
                    <a:lnTo>
                      <a:pt x="231" y="299"/>
                    </a:lnTo>
                    <a:lnTo>
                      <a:pt x="231" y="302"/>
                    </a:lnTo>
                    <a:lnTo>
                      <a:pt x="232" y="304"/>
                    </a:lnTo>
                    <a:lnTo>
                      <a:pt x="237" y="310"/>
                    </a:lnTo>
                    <a:lnTo>
                      <a:pt x="244" y="316"/>
                    </a:lnTo>
                    <a:lnTo>
                      <a:pt x="254" y="320"/>
                    </a:lnTo>
                    <a:lnTo>
                      <a:pt x="254" y="320"/>
                    </a:lnTo>
                    <a:lnTo>
                      <a:pt x="258" y="323"/>
                    </a:lnTo>
                    <a:lnTo>
                      <a:pt x="261" y="326"/>
                    </a:lnTo>
                    <a:lnTo>
                      <a:pt x="266" y="331"/>
                    </a:lnTo>
                    <a:lnTo>
                      <a:pt x="268" y="340"/>
                    </a:lnTo>
                    <a:lnTo>
                      <a:pt x="268" y="346"/>
                    </a:lnTo>
                    <a:lnTo>
                      <a:pt x="268" y="346"/>
                    </a:lnTo>
                    <a:lnTo>
                      <a:pt x="268" y="349"/>
                    </a:lnTo>
                    <a:lnTo>
                      <a:pt x="271" y="351"/>
                    </a:lnTo>
                    <a:lnTo>
                      <a:pt x="275" y="357"/>
                    </a:lnTo>
                    <a:lnTo>
                      <a:pt x="279" y="360"/>
                    </a:lnTo>
                    <a:lnTo>
                      <a:pt x="279" y="363"/>
                    </a:lnTo>
                    <a:lnTo>
                      <a:pt x="279" y="364"/>
                    </a:lnTo>
                    <a:lnTo>
                      <a:pt x="279" y="364"/>
                    </a:lnTo>
                    <a:lnTo>
                      <a:pt x="279" y="367"/>
                    </a:lnTo>
                    <a:lnTo>
                      <a:pt x="279" y="370"/>
                    </a:lnTo>
                    <a:lnTo>
                      <a:pt x="282" y="376"/>
                    </a:lnTo>
                    <a:lnTo>
                      <a:pt x="288" y="380"/>
                    </a:lnTo>
                    <a:lnTo>
                      <a:pt x="288" y="380"/>
                    </a:lnTo>
                    <a:lnTo>
                      <a:pt x="289" y="383"/>
                    </a:lnTo>
                    <a:lnTo>
                      <a:pt x="289" y="386"/>
                    </a:lnTo>
                    <a:lnTo>
                      <a:pt x="285" y="391"/>
                    </a:lnTo>
                    <a:lnTo>
                      <a:pt x="279" y="395"/>
                    </a:lnTo>
                    <a:lnTo>
                      <a:pt x="279" y="398"/>
                    </a:lnTo>
                    <a:lnTo>
                      <a:pt x="279" y="400"/>
                    </a:lnTo>
                    <a:lnTo>
                      <a:pt x="279" y="400"/>
                    </a:lnTo>
                    <a:lnTo>
                      <a:pt x="281" y="403"/>
                    </a:lnTo>
                    <a:lnTo>
                      <a:pt x="281" y="405"/>
                    </a:lnTo>
                    <a:lnTo>
                      <a:pt x="279" y="413"/>
                    </a:lnTo>
                    <a:lnTo>
                      <a:pt x="279" y="415"/>
                    </a:lnTo>
                    <a:lnTo>
                      <a:pt x="281" y="418"/>
                    </a:lnTo>
                    <a:lnTo>
                      <a:pt x="282" y="421"/>
                    </a:lnTo>
                    <a:lnTo>
                      <a:pt x="288" y="423"/>
                    </a:lnTo>
                    <a:lnTo>
                      <a:pt x="288" y="423"/>
                    </a:lnTo>
                    <a:lnTo>
                      <a:pt x="292" y="423"/>
                    </a:lnTo>
                    <a:lnTo>
                      <a:pt x="296" y="421"/>
                    </a:lnTo>
                    <a:lnTo>
                      <a:pt x="301" y="418"/>
                    </a:lnTo>
                    <a:lnTo>
                      <a:pt x="305" y="414"/>
                    </a:lnTo>
                    <a:lnTo>
                      <a:pt x="308" y="413"/>
                    </a:lnTo>
                    <a:lnTo>
                      <a:pt x="312" y="411"/>
                    </a:lnTo>
                    <a:lnTo>
                      <a:pt x="312" y="411"/>
                    </a:lnTo>
                    <a:lnTo>
                      <a:pt x="315" y="413"/>
                    </a:lnTo>
                    <a:lnTo>
                      <a:pt x="316" y="413"/>
                    </a:lnTo>
                    <a:lnTo>
                      <a:pt x="316" y="415"/>
                    </a:lnTo>
                    <a:lnTo>
                      <a:pt x="316" y="417"/>
                    </a:lnTo>
                    <a:lnTo>
                      <a:pt x="315" y="423"/>
                    </a:lnTo>
                    <a:lnTo>
                      <a:pt x="315" y="425"/>
                    </a:lnTo>
                    <a:lnTo>
                      <a:pt x="318" y="428"/>
                    </a:lnTo>
                    <a:lnTo>
                      <a:pt x="318" y="428"/>
                    </a:lnTo>
                    <a:lnTo>
                      <a:pt x="323" y="431"/>
                    </a:lnTo>
                    <a:lnTo>
                      <a:pt x="330" y="434"/>
                    </a:lnTo>
                    <a:lnTo>
                      <a:pt x="339" y="437"/>
                    </a:lnTo>
                    <a:lnTo>
                      <a:pt x="347" y="442"/>
                    </a:lnTo>
                    <a:lnTo>
                      <a:pt x="347" y="442"/>
                    </a:lnTo>
                    <a:lnTo>
                      <a:pt x="352" y="445"/>
                    </a:lnTo>
                    <a:lnTo>
                      <a:pt x="353" y="448"/>
                    </a:lnTo>
                    <a:lnTo>
                      <a:pt x="353" y="451"/>
                    </a:lnTo>
                    <a:lnTo>
                      <a:pt x="353" y="452"/>
                    </a:lnTo>
                    <a:lnTo>
                      <a:pt x="352" y="452"/>
                    </a:lnTo>
                    <a:lnTo>
                      <a:pt x="349" y="452"/>
                    </a:lnTo>
                    <a:lnTo>
                      <a:pt x="342" y="450"/>
                    </a:lnTo>
                    <a:lnTo>
                      <a:pt x="342" y="450"/>
                    </a:lnTo>
                    <a:lnTo>
                      <a:pt x="336" y="447"/>
                    </a:lnTo>
                    <a:lnTo>
                      <a:pt x="330" y="445"/>
                    </a:lnTo>
                    <a:lnTo>
                      <a:pt x="316" y="444"/>
                    </a:lnTo>
                    <a:lnTo>
                      <a:pt x="303" y="444"/>
                    </a:lnTo>
                    <a:lnTo>
                      <a:pt x="299" y="445"/>
                    </a:lnTo>
                    <a:lnTo>
                      <a:pt x="299" y="445"/>
                    </a:lnTo>
                    <a:lnTo>
                      <a:pt x="299" y="445"/>
                    </a:lnTo>
                    <a:lnTo>
                      <a:pt x="303" y="451"/>
                    </a:lnTo>
                    <a:lnTo>
                      <a:pt x="318" y="458"/>
                    </a:lnTo>
                    <a:lnTo>
                      <a:pt x="332" y="464"/>
                    </a:lnTo>
                    <a:lnTo>
                      <a:pt x="338" y="465"/>
                    </a:lnTo>
                    <a:lnTo>
                      <a:pt x="342" y="465"/>
                    </a:lnTo>
                    <a:lnTo>
                      <a:pt x="342" y="465"/>
                    </a:lnTo>
                    <a:lnTo>
                      <a:pt x="345" y="465"/>
                    </a:lnTo>
                    <a:lnTo>
                      <a:pt x="347" y="467"/>
                    </a:lnTo>
                    <a:lnTo>
                      <a:pt x="353" y="471"/>
                    </a:lnTo>
                    <a:lnTo>
                      <a:pt x="356" y="477"/>
                    </a:lnTo>
                    <a:lnTo>
                      <a:pt x="357" y="479"/>
                    </a:lnTo>
                    <a:lnTo>
                      <a:pt x="356" y="482"/>
                    </a:lnTo>
                    <a:lnTo>
                      <a:pt x="356" y="482"/>
                    </a:lnTo>
                    <a:lnTo>
                      <a:pt x="353" y="487"/>
                    </a:lnTo>
                    <a:lnTo>
                      <a:pt x="353" y="494"/>
                    </a:lnTo>
                    <a:lnTo>
                      <a:pt x="353" y="505"/>
                    </a:lnTo>
                    <a:lnTo>
                      <a:pt x="353" y="505"/>
                    </a:lnTo>
                    <a:lnTo>
                      <a:pt x="352" y="506"/>
                    </a:lnTo>
                    <a:lnTo>
                      <a:pt x="350" y="506"/>
                    </a:lnTo>
                    <a:lnTo>
                      <a:pt x="345" y="506"/>
                    </a:lnTo>
                    <a:lnTo>
                      <a:pt x="339" y="505"/>
                    </a:lnTo>
                    <a:lnTo>
                      <a:pt x="332" y="505"/>
                    </a:lnTo>
                    <a:lnTo>
                      <a:pt x="332" y="505"/>
                    </a:lnTo>
                    <a:lnTo>
                      <a:pt x="328" y="506"/>
                    </a:lnTo>
                    <a:lnTo>
                      <a:pt x="323" y="508"/>
                    </a:lnTo>
                    <a:lnTo>
                      <a:pt x="320" y="512"/>
                    </a:lnTo>
                    <a:lnTo>
                      <a:pt x="319" y="516"/>
                    </a:lnTo>
                    <a:lnTo>
                      <a:pt x="319" y="516"/>
                    </a:lnTo>
                    <a:lnTo>
                      <a:pt x="319" y="519"/>
                    </a:lnTo>
                    <a:lnTo>
                      <a:pt x="318" y="522"/>
                    </a:lnTo>
                    <a:lnTo>
                      <a:pt x="313" y="528"/>
                    </a:lnTo>
                    <a:lnTo>
                      <a:pt x="309" y="533"/>
                    </a:lnTo>
                    <a:lnTo>
                      <a:pt x="308" y="536"/>
                    </a:lnTo>
                    <a:lnTo>
                      <a:pt x="306" y="541"/>
                    </a:lnTo>
                    <a:lnTo>
                      <a:pt x="306" y="541"/>
                    </a:lnTo>
                    <a:lnTo>
                      <a:pt x="306" y="543"/>
                    </a:lnTo>
                    <a:lnTo>
                      <a:pt x="308" y="546"/>
                    </a:lnTo>
                    <a:lnTo>
                      <a:pt x="311" y="549"/>
                    </a:lnTo>
                    <a:lnTo>
                      <a:pt x="316" y="552"/>
                    </a:lnTo>
                    <a:lnTo>
                      <a:pt x="322" y="555"/>
                    </a:lnTo>
                    <a:lnTo>
                      <a:pt x="322" y="555"/>
                    </a:lnTo>
                    <a:lnTo>
                      <a:pt x="323" y="556"/>
                    </a:lnTo>
                    <a:lnTo>
                      <a:pt x="322" y="558"/>
                    </a:lnTo>
                    <a:lnTo>
                      <a:pt x="318" y="560"/>
                    </a:lnTo>
                    <a:lnTo>
                      <a:pt x="312" y="563"/>
                    </a:lnTo>
                    <a:lnTo>
                      <a:pt x="311" y="566"/>
                    </a:lnTo>
                    <a:lnTo>
                      <a:pt x="309" y="569"/>
                    </a:lnTo>
                    <a:lnTo>
                      <a:pt x="309" y="569"/>
                    </a:lnTo>
                    <a:lnTo>
                      <a:pt x="309" y="572"/>
                    </a:lnTo>
                    <a:lnTo>
                      <a:pt x="312" y="575"/>
                    </a:lnTo>
                    <a:lnTo>
                      <a:pt x="318" y="582"/>
                    </a:lnTo>
                    <a:lnTo>
                      <a:pt x="325" y="588"/>
                    </a:lnTo>
                    <a:lnTo>
                      <a:pt x="332" y="592"/>
                    </a:lnTo>
                    <a:lnTo>
                      <a:pt x="332" y="592"/>
                    </a:lnTo>
                    <a:lnTo>
                      <a:pt x="333" y="593"/>
                    </a:lnTo>
                    <a:lnTo>
                      <a:pt x="335" y="596"/>
                    </a:lnTo>
                    <a:lnTo>
                      <a:pt x="335" y="603"/>
                    </a:lnTo>
                    <a:lnTo>
                      <a:pt x="333" y="612"/>
                    </a:lnTo>
                    <a:lnTo>
                      <a:pt x="335" y="619"/>
                    </a:lnTo>
                    <a:lnTo>
                      <a:pt x="335" y="619"/>
                    </a:lnTo>
                    <a:lnTo>
                      <a:pt x="336" y="622"/>
                    </a:lnTo>
                    <a:lnTo>
                      <a:pt x="338" y="623"/>
                    </a:lnTo>
                    <a:lnTo>
                      <a:pt x="340" y="623"/>
                    </a:lnTo>
                    <a:lnTo>
                      <a:pt x="343" y="623"/>
                    </a:lnTo>
                    <a:lnTo>
                      <a:pt x="343" y="625"/>
                    </a:lnTo>
                    <a:lnTo>
                      <a:pt x="345" y="627"/>
                    </a:lnTo>
                    <a:lnTo>
                      <a:pt x="345" y="627"/>
                    </a:lnTo>
                    <a:lnTo>
                      <a:pt x="345" y="632"/>
                    </a:lnTo>
                    <a:lnTo>
                      <a:pt x="345" y="634"/>
                    </a:lnTo>
                    <a:lnTo>
                      <a:pt x="347" y="637"/>
                    </a:lnTo>
                    <a:lnTo>
                      <a:pt x="350" y="640"/>
                    </a:lnTo>
                    <a:lnTo>
                      <a:pt x="352" y="644"/>
                    </a:lnTo>
                    <a:lnTo>
                      <a:pt x="352" y="644"/>
                    </a:lnTo>
                    <a:lnTo>
                      <a:pt x="353" y="646"/>
                    </a:lnTo>
                    <a:lnTo>
                      <a:pt x="355" y="647"/>
                    </a:lnTo>
                    <a:lnTo>
                      <a:pt x="359" y="650"/>
                    </a:lnTo>
                    <a:lnTo>
                      <a:pt x="363" y="653"/>
                    </a:lnTo>
                    <a:lnTo>
                      <a:pt x="365" y="654"/>
                    </a:lnTo>
                    <a:lnTo>
                      <a:pt x="365" y="657"/>
                    </a:lnTo>
                    <a:lnTo>
                      <a:pt x="365" y="657"/>
                    </a:lnTo>
                    <a:lnTo>
                      <a:pt x="365" y="663"/>
                    </a:lnTo>
                    <a:lnTo>
                      <a:pt x="366" y="669"/>
                    </a:lnTo>
                    <a:lnTo>
                      <a:pt x="372" y="677"/>
                    </a:lnTo>
                    <a:lnTo>
                      <a:pt x="372" y="677"/>
                    </a:lnTo>
                    <a:lnTo>
                      <a:pt x="382" y="686"/>
                    </a:lnTo>
                    <a:lnTo>
                      <a:pt x="386" y="691"/>
                    </a:lnTo>
                    <a:lnTo>
                      <a:pt x="390" y="696"/>
                    </a:lnTo>
                    <a:lnTo>
                      <a:pt x="390" y="696"/>
                    </a:lnTo>
                    <a:lnTo>
                      <a:pt x="393" y="701"/>
                    </a:lnTo>
                    <a:lnTo>
                      <a:pt x="397" y="706"/>
                    </a:lnTo>
                    <a:lnTo>
                      <a:pt x="402" y="708"/>
                    </a:lnTo>
                    <a:lnTo>
                      <a:pt x="404" y="708"/>
                    </a:lnTo>
                    <a:lnTo>
                      <a:pt x="409" y="708"/>
                    </a:lnTo>
                    <a:lnTo>
                      <a:pt x="409" y="708"/>
                    </a:lnTo>
                    <a:lnTo>
                      <a:pt x="413" y="707"/>
                    </a:lnTo>
                    <a:lnTo>
                      <a:pt x="417" y="710"/>
                    </a:lnTo>
                    <a:lnTo>
                      <a:pt x="420" y="711"/>
                    </a:lnTo>
                    <a:lnTo>
                      <a:pt x="424" y="713"/>
                    </a:lnTo>
                    <a:lnTo>
                      <a:pt x="424" y="713"/>
                    </a:lnTo>
                    <a:lnTo>
                      <a:pt x="429" y="713"/>
                    </a:lnTo>
                    <a:lnTo>
                      <a:pt x="434" y="714"/>
                    </a:lnTo>
                    <a:lnTo>
                      <a:pt x="440" y="717"/>
                    </a:lnTo>
                    <a:lnTo>
                      <a:pt x="443" y="721"/>
                    </a:lnTo>
                    <a:lnTo>
                      <a:pt x="443" y="721"/>
                    </a:lnTo>
                    <a:lnTo>
                      <a:pt x="444" y="723"/>
                    </a:lnTo>
                    <a:lnTo>
                      <a:pt x="447" y="724"/>
                    </a:lnTo>
                    <a:lnTo>
                      <a:pt x="456" y="728"/>
                    </a:lnTo>
                    <a:lnTo>
                      <a:pt x="471" y="731"/>
                    </a:lnTo>
                    <a:lnTo>
                      <a:pt x="471" y="731"/>
                    </a:lnTo>
                    <a:lnTo>
                      <a:pt x="473" y="731"/>
                    </a:lnTo>
                    <a:lnTo>
                      <a:pt x="474" y="730"/>
                    </a:lnTo>
                    <a:lnTo>
                      <a:pt x="477" y="727"/>
                    </a:lnTo>
                    <a:lnTo>
                      <a:pt x="480" y="723"/>
                    </a:lnTo>
                    <a:lnTo>
                      <a:pt x="483" y="720"/>
                    </a:lnTo>
                    <a:lnTo>
                      <a:pt x="483" y="720"/>
                    </a:lnTo>
                    <a:lnTo>
                      <a:pt x="484" y="717"/>
                    </a:lnTo>
                    <a:lnTo>
                      <a:pt x="485" y="714"/>
                    </a:lnTo>
                    <a:lnTo>
                      <a:pt x="487" y="706"/>
                    </a:lnTo>
                    <a:lnTo>
                      <a:pt x="488" y="698"/>
                    </a:lnTo>
                    <a:lnTo>
                      <a:pt x="488" y="696"/>
                    </a:lnTo>
                    <a:lnTo>
                      <a:pt x="491" y="694"/>
                    </a:lnTo>
                    <a:lnTo>
                      <a:pt x="491" y="694"/>
                    </a:lnTo>
                    <a:lnTo>
                      <a:pt x="493" y="693"/>
                    </a:lnTo>
                    <a:lnTo>
                      <a:pt x="493" y="690"/>
                    </a:lnTo>
                    <a:lnTo>
                      <a:pt x="494" y="681"/>
                    </a:lnTo>
                    <a:lnTo>
                      <a:pt x="493" y="673"/>
                    </a:lnTo>
                    <a:lnTo>
                      <a:pt x="491" y="670"/>
                    </a:lnTo>
                    <a:lnTo>
                      <a:pt x="490" y="669"/>
                    </a:lnTo>
                    <a:lnTo>
                      <a:pt x="490" y="669"/>
                    </a:lnTo>
                    <a:lnTo>
                      <a:pt x="487" y="667"/>
                    </a:lnTo>
                    <a:lnTo>
                      <a:pt x="487" y="664"/>
                    </a:lnTo>
                    <a:lnTo>
                      <a:pt x="491" y="661"/>
                    </a:lnTo>
                    <a:lnTo>
                      <a:pt x="497" y="661"/>
                    </a:lnTo>
                    <a:lnTo>
                      <a:pt x="497" y="661"/>
                    </a:lnTo>
                    <a:lnTo>
                      <a:pt x="501" y="661"/>
                    </a:lnTo>
                    <a:lnTo>
                      <a:pt x="503" y="660"/>
                    </a:lnTo>
                    <a:lnTo>
                      <a:pt x="505" y="656"/>
                    </a:lnTo>
                    <a:lnTo>
                      <a:pt x="507" y="653"/>
                    </a:lnTo>
                    <a:lnTo>
                      <a:pt x="508" y="652"/>
                    </a:lnTo>
                    <a:lnTo>
                      <a:pt x="510" y="650"/>
                    </a:lnTo>
                    <a:lnTo>
                      <a:pt x="510" y="650"/>
                    </a:lnTo>
                    <a:lnTo>
                      <a:pt x="511" y="649"/>
                    </a:lnTo>
                    <a:lnTo>
                      <a:pt x="513" y="647"/>
                    </a:lnTo>
                    <a:lnTo>
                      <a:pt x="514" y="643"/>
                    </a:lnTo>
                    <a:lnTo>
                      <a:pt x="514" y="640"/>
                    </a:lnTo>
                    <a:lnTo>
                      <a:pt x="517" y="637"/>
                    </a:lnTo>
                    <a:lnTo>
                      <a:pt x="517" y="637"/>
                    </a:lnTo>
                    <a:lnTo>
                      <a:pt x="518" y="636"/>
                    </a:lnTo>
                    <a:lnTo>
                      <a:pt x="518" y="633"/>
                    </a:lnTo>
                    <a:lnTo>
                      <a:pt x="518" y="630"/>
                    </a:lnTo>
                    <a:lnTo>
                      <a:pt x="517" y="626"/>
                    </a:lnTo>
                    <a:lnTo>
                      <a:pt x="517" y="626"/>
                    </a:lnTo>
                    <a:lnTo>
                      <a:pt x="515" y="623"/>
                    </a:lnTo>
                    <a:lnTo>
                      <a:pt x="517" y="622"/>
                    </a:lnTo>
                    <a:lnTo>
                      <a:pt x="520" y="620"/>
                    </a:lnTo>
                    <a:lnTo>
                      <a:pt x="522" y="619"/>
                    </a:lnTo>
                    <a:lnTo>
                      <a:pt x="522" y="619"/>
                    </a:lnTo>
                    <a:lnTo>
                      <a:pt x="525" y="617"/>
                    </a:lnTo>
                    <a:lnTo>
                      <a:pt x="527" y="613"/>
                    </a:lnTo>
                    <a:lnTo>
                      <a:pt x="524" y="610"/>
                    </a:lnTo>
                    <a:lnTo>
                      <a:pt x="520" y="607"/>
                    </a:lnTo>
                    <a:lnTo>
                      <a:pt x="520" y="607"/>
                    </a:lnTo>
                    <a:lnTo>
                      <a:pt x="515" y="605"/>
                    </a:lnTo>
                    <a:lnTo>
                      <a:pt x="515" y="600"/>
                    </a:lnTo>
                    <a:lnTo>
                      <a:pt x="515" y="599"/>
                    </a:lnTo>
                    <a:lnTo>
                      <a:pt x="517" y="599"/>
                    </a:lnTo>
                    <a:lnTo>
                      <a:pt x="520" y="599"/>
                    </a:lnTo>
                    <a:lnTo>
                      <a:pt x="522" y="600"/>
                    </a:lnTo>
                    <a:lnTo>
                      <a:pt x="522" y="600"/>
                    </a:lnTo>
                    <a:lnTo>
                      <a:pt x="527" y="603"/>
                    </a:lnTo>
                    <a:lnTo>
                      <a:pt x="531" y="603"/>
                    </a:lnTo>
                    <a:lnTo>
                      <a:pt x="532" y="600"/>
                    </a:lnTo>
                    <a:lnTo>
                      <a:pt x="531" y="596"/>
                    </a:lnTo>
                    <a:lnTo>
                      <a:pt x="531" y="596"/>
                    </a:lnTo>
                    <a:lnTo>
                      <a:pt x="530" y="595"/>
                    </a:lnTo>
                    <a:lnTo>
                      <a:pt x="530" y="593"/>
                    </a:lnTo>
                    <a:lnTo>
                      <a:pt x="532" y="590"/>
                    </a:lnTo>
                    <a:lnTo>
                      <a:pt x="538" y="588"/>
                    </a:lnTo>
                    <a:lnTo>
                      <a:pt x="547" y="588"/>
                    </a:lnTo>
                    <a:lnTo>
                      <a:pt x="547" y="588"/>
                    </a:lnTo>
                    <a:lnTo>
                      <a:pt x="552" y="586"/>
                    </a:lnTo>
                    <a:lnTo>
                      <a:pt x="557" y="583"/>
                    </a:lnTo>
                    <a:lnTo>
                      <a:pt x="559" y="579"/>
                    </a:lnTo>
                    <a:lnTo>
                      <a:pt x="559" y="573"/>
                    </a:lnTo>
                    <a:lnTo>
                      <a:pt x="559" y="573"/>
                    </a:lnTo>
                    <a:lnTo>
                      <a:pt x="559" y="570"/>
                    </a:lnTo>
                    <a:lnTo>
                      <a:pt x="559" y="569"/>
                    </a:lnTo>
                    <a:lnTo>
                      <a:pt x="564" y="568"/>
                    </a:lnTo>
                    <a:lnTo>
                      <a:pt x="567" y="569"/>
                    </a:lnTo>
                    <a:lnTo>
                      <a:pt x="568" y="570"/>
                    </a:lnTo>
                    <a:lnTo>
                      <a:pt x="568" y="573"/>
                    </a:lnTo>
                    <a:lnTo>
                      <a:pt x="568" y="573"/>
                    </a:lnTo>
                    <a:lnTo>
                      <a:pt x="565" y="578"/>
                    </a:lnTo>
                    <a:lnTo>
                      <a:pt x="567" y="582"/>
                    </a:lnTo>
                    <a:lnTo>
                      <a:pt x="568" y="583"/>
                    </a:lnTo>
                    <a:lnTo>
                      <a:pt x="571" y="582"/>
                    </a:lnTo>
                    <a:lnTo>
                      <a:pt x="571" y="582"/>
                    </a:lnTo>
                    <a:lnTo>
                      <a:pt x="575" y="579"/>
                    </a:lnTo>
                    <a:lnTo>
                      <a:pt x="581" y="578"/>
                    </a:lnTo>
                    <a:lnTo>
                      <a:pt x="589" y="578"/>
                    </a:lnTo>
                    <a:lnTo>
                      <a:pt x="601" y="575"/>
                    </a:lnTo>
                    <a:lnTo>
                      <a:pt x="601" y="575"/>
                    </a:lnTo>
                    <a:lnTo>
                      <a:pt x="612" y="570"/>
                    </a:lnTo>
                    <a:lnTo>
                      <a:pt x="623" y="563"/>
                    </a:lnTo>
                    <a:lnTo>
                      <a:pt x="631" y="553"/>
                    </a:lnTo>
                    <a:lnTo>
                      <a:pt x="633" y="549"/>
                    </a:lnTo>
                    <a:lnTo>
                      <a:pt x="636" y="545"/>
                    </a:lnTo>
                    <a:lnTo>
                      <a:pt x="636" y="545"/>
                    </a:lnTo>
                    <a:lnTo>
                      <a:pt x="638" y="541"/>
                    </a:lnTo>
                    <a:lnTo>
                      <a:pt x="641" y="536"/>
                    </a:lnTo>
                    <a:lnTo>
                      <a:pt x="648" y="532"/>
                    </a:lnTo>
                    <a:lnTo>
                      <a:pt x="655" y="529"/>
                    </a:lnTo>
                    <a:lnTo>
                      <a:pt x="656" y="528"/>
                    </a:lnTo>
                    <a:lnTo>
                      <a:pt x="656" y="525"/>
                    </a:lnTo>
                    <a:lnTo>
                      <a:pt x="656" y="525"/>
                    </a:lnTo>
                    <a:lnTo>
                      <a:pt x="656" y="519"/>
                    </a:lnTo>
                    <a:lnTo>
                      <a:pt x="656" y="518"/>
                    </a:lnTo>
                    <a:lnTo>
                      <a:pt x="658" y="516"/>
                    </a:lnTo>
                    <a:lnTo>
                      <a:pt x="663" y="515"/>
                    </a:lnTo>
                    <a:lnTo>
                      <a:pt x="672" y="518"/>
                    </a:lnTo>
                    <a:lnTo>
                      <a:pt x="672" y="518"/>
                    </a:lnTo>
                    <a:lnTo>
                      <a:pt x="676" y="521"/>
                    </a:lnTo>
                    <a:lnTo>
                      <a:pt x="678" y="519"/>
                    </a:lnTo>
                    <a:lnTo>
                      <a:pt x="679" y="518"/>
                    </a:lnTo>
                    <a:lnTo>
                      <a:pt x="680" y="516"/>
                    </a:lnTo>
                    <a:lnTo>
                      <a:pt x="683" y="515"/>
                    </a:lnTo>
                    <a:lnTo>
                      <a:pt x="687" y="515"/>
                    </a:lnTo>
                    <a:lnTo>
                      <a:pt x="687" y="515"/>
                    </a:lnTo>
                    <a:lnTo>
                      <a:pt x="695" y="514"/>
                    </a:lnTo>
                    <a:lnTo>
                      <a:pt x="699" y="512"/>
                    </a:lnTo>
                    <a:lnTo>
                      <a:pt x="703" y="511"/>
                    </a:lnTo>
                    <a:lnTo>
                      <a:pt x="710" y="509"/>
                    </a:lnTo>
                    <a:lnTo>
                      <a:pt x="710" y="509"/>
                    </a:lnTo>
                    <a:lnTo>
                      <a:pt x="723" y="508"/>
                    </a:lnTo>
                    <a:lnTo>
                      <a:pt x="740" y="505"/>
                    </a:lnTo>
                    <a:lnTo>
                      <a:pt x="756" y="499"/>
                    </a:lnTo>
                    <a:lnTo>
                      <a:pt x="763" y="496"/>
                    </a:lnTo>
                    <a:lnTo>
                      <a:pt x="769" y="494"/>
                    </a:lnTo>
                    <a:lnTo>
                      <a:pt x="769" y="494"/>
                    </a:lnTo>
                    <a:lnTo>
                      <a:pt x="779" y="487"/>
                    </a:lnTo>
                    <a:lnTo>
                      <a:pt x="791" y="481"/>
                    </a:lnTo>
                    <a:lnTo>
                      <a:pt x="804" y="475"/>
                    </a:lnTo>
                    <a:lnTo>
                      <a:pt x="814" y="469"/>
                    </a:lnTo>
                    <a:lnTo>
                      <a:pt x="814" y="469"/>
                    </a:lnTo>
                    <a:lnTo>
                      <a:pt x="820" y="465"/>
                    </a:lnTo>
                    <a:lnTo>
                      <a:pt x="823" y="462"/>
                    </a:lnTo>
                    <a:lnTo>
                      <a:pt x="823" y="461"/>
                    </a:lnTo>
                    <a:lnTo>
                      <a:pt x="820" y="462"/>
                    </a:lnTo>
                    <a:lnTo>
                      <a:pt x="820" y="462"/>
                    </a:lnTo>
                    <a:lnTo>
                      <a:pt x="814" y="464"/>
                    </a:lnTo>
                    <a:lnTo>
                      <a:pt x="807" y="465"/>
                    </a:lnTo>
                    <a:lnTo>
                      <a:pt x="798" y="464"/>
                    </a:lnTo>
                    <a:lnTo>
                      <a:pt x="791" y="464"/>
                    </a:lnTo>
                    <a:lnTo>
                      <a:pt x="791" y="464"/>
                    </a:lnTo>
                    <a:lnTo>
                      <a:pt x="774" y="458"/>
                    </a:lnTo>
                    <a:lnTo>
                      <a:pt x="764" y="457"/>
                    </a:lnTo>
                    <a:lnTo>
                      <a:pt x="760" y="457"/>
                    </a:lnTo>
                    <a:lnTo>
                      <a:pt x="756" y="459"/>
                    </a:lnTo>
                    <a:lnTo>
                      <a:pt x="756" y="459"/>
                    </a:lnTo>
                    <a:lnTo>
                      <a:pt x="753" y="461"/>
                    </a:lnTo>
                    <a:lnTo>
                      <a:pt x="750" y="459"/>
                    </a:lnTo>
                    <a:lnTo>
                      <a:pt x="750" y="458"/>
                    </a:lnTo>
                    <a:lnTo>
                      <a:pt x="750" y="457"/>
                    </a:lnTo>
                    <a:lnTo>
                      <a:pt x="754" y="451"/>
                    </a:lnTo>
                    <a:lnTo>
                      <a:pt x="757" y="450"/>
                    </a:lnTo>
                    <a:lnTo>
                      <a:pt x="760" y="448"/>
                    </a:lnTo>
                    <a:lnTo>
                      <a:pt x="760" y="448"/>
                    </a:lnTo>
                    <a:lnTo>
                      <a:pt x="764" y="447"/>
                    </a:lnTo>
                    <a:lnTo>
                      <a:pt x="766" y="444"/>
                    </a:lnTo>
                    <a:lnTo>
                      <a:pt x="763" y="434"/>
                    </a:lnTo>
                    <a:lnTo>
                      <a:pt x="763" y="434"/>
                    </a:lnTo>
                    <a:lnTo>
                      <a:pt x="763" y="431"/>
                    </a:lnTo>
                    <a:lnTo>
                      <a:pt x="764" y="430"/>
                    </a:lnTo>
                    <a:lnTo>
                      <a:pt x="767" y="428"/>
                    </a:lnTo>
                    <a:lnTo>
                      <a:pt x="771" y="430"/>
                    </a:lnTo>
                    <a:lnTo>
                      <a:pt x="779" y="434"/>
                    </a:lnTo>
                    <a:lnTo>
                      <a:pt x="783" y="437"/>
                    </a:lnTo>
                    <a:lnTo>
                      <a:pt x="786" y="441"/>
                    </a:lnTo>
                    <a:lnTo>
                      <a:pt x="786" y="441"/>
                    </a:lnTo>
                    <a:lnTo>
                      <a:pt x="793" y="448"/>
                    </a:lnTo>
                    <a:lnTo>
                      <a:pt x="801" y="452"/>
                    </a:lnTo>
                    <a:lnTo>
                      <a:pt x="811" y="454"/>
                    </a:lnTo>
                    <a:lnTo>
                      <a:pt x="821" y="452"/>
                    </a:lnTo>
                    <a:lnTo>
                      <a:pt x="821" y="452"/>
                    </a:lnTo>
                    <a:lnTo>
                      <a:pt x="824" y="451"/>
                    </a:lnTo>
                    <a:lnTo>
                      <a:pt x="827" y="448"/>
                    </a:lnTo>
                    <a:lnTo>
                      <a:pt x="827" y="447"/>
                    </a:lnTo>
                    <a:lnTo>
                      <a:pt x="827" y="444"/>
                    </a:lnTo>
                    <a:lnTo>
                      <a:pt x="825" y="437"/>
                    </a:lnTo>
                    <a:lnTo>
                      <a:pt x="825" y="434"/>
                    </a:lnTo>
                    <a:lnTo>
                      <a:pt x="827" y="431"/>
                    </a:lnTo>
                    <a:lnTo>
                      <a:pt x="827" y="431"/>
                    </a:lnTo>
                    <a:lnTo>
                      <a:pt x="827" y="430"/>
                    </a:lnTo>
                    <a:lnTo>
                      <a:pt x="827" y="428"/>
                    </a:lnTo>
                    <a:lnTo>
                      <a:pt x="823" y="424"/>
                    </a:lnTo>
                    <a:lnTo>
                      <a:pt x="808" y="413"/>
                    </a:lnTo>
                    <a:lnTo>
                      <a:pt x="793" y="403"/>
                    </a:lnTo>
                    <a:lnTo>
                      <a:pt x="787" y="398"/>
                    </a:lnTo>
                    <a:lnTo>
                      <a:pt x="786" y="394"/>
                    </a:lnTo>
                    <a:lnTo>
                      <a:pt x="786" y="394"/>
                    </a:lnTo>
                    <a:lnTo>
                      <a:pt x="784" y="393"/>
                    </a:lnTo>
                    <a:lnTo>
                      <a:pt x="786" y="391"/>
                    </a:lnTo>
                    <a:lnTo>
                      <a:pt x="791" y="391"/>
                    </a:lnTo>
                    <a:lnTo>
                      <a:pt x="800" y="394"/>
                    </a:lnTo>
                    <a:lnTo>
                      <a:pt x="808" y="397"/>
                    </a:lnTo>
                    <a:lnTo>
                      <a:pt x="808" y="397"/>
                    </a:lnTo>
                    <a:lnTo>
                      <a:pt x="813" y="398"/>
                    </a:lnTo>
                    <a:lnTo>
                      <a:pt x="817" y="398"/>
                    </a:lnTo>
                    <a:lnTo>
                      <a:pt x="818" y="395"/>
                    </a:lnTo>
                    <a:lnTo>
                      <a:pt x="821" y="394"/>
                    </a:lnTo>
                    <a:lnTo>
                      <a:pt x="823" y="387"/>
                    </a:lnTo>
                    <a:lnTo>
                      <a:pt x="824" y="381"/>
                    </a:lnTo>
                    <a:lnTo>
                      <a:pt x="824" y="381"/>
                    </a:lnTo>
                    <a:lnTo>
                      <a:pt x="823" y="378"/>
                    </a:lnTo>
                    <a:lnTo>
                      <a:pt x="820" y="377"/>
                    </a:lnTo>
                    <a:lnTo>
                      <a:pt x="808" y="376"/>
                    </a:lnTo>
                    <a:lnTo>
                      <a:pt x="797" y="377"/>
                    </a:lnTo>
                    <a:lnTo>
                      <a:pt x="790" y="378"/>
                    </a:lnTo>
                    <a:lnTo>
                      <a:pt x="786" y="380"/>
                    </a:lnTo>
                    <a:lnTo>
                      <a:pt x="786" y="380"/>
                    </a:lnTo>
                    <a:lnTo>
                      <a:pt x="781" y="381"/>
                    </a:lnTo>
                    <a:lnTo>
                      <a:pt x="777" y="381"/>
                    </a:lnTo>
                    <a:lnTo>
                      <a:pt x="774" y="380"/>
                    </a:lnTo>
                    <a:lnTo>
                      <a:pt x="771" y="378"/>
                    </a:lnTo>
                    <a:lnTo>
                      <a:pt x="770" y="376"/>
                    </a:lnTo>
                    <a:lnTo>
                      <a:pt x="771" y="373"/>
                    </a:lnTo>
                    <a:lnTo>
                      <a:pt x="773" y="371"/>
                    </a:lnTo>
                    <a:lnTo>
                      <a:pt x="779" y="370"/>
                    </a:lnTo>
                    <a:lnTo>
                      <a:pt x="779" y="370"/>
                    </a:lnTo>
                    <a:lnTo>
                      <a:pt x="783" y="368"/>
                    </a:lnTo>
                    <a:lnTo>
                      <a:pt x="786" y="367"/>
                    </a:lnTo>
                    <a:lnTo>
                      <a:pt x="786" y="366"/>
                    </a:lnTo>
                    <a:lnTo>
                      <a:pt x="786" y="364"/>
                    </a:lnTo>
                    <a:lnTo>
                      <a:pt x="784" y="360"/>
                    </a:lnTo>
                    <a:lnTo>
                      <a:pt x="784" y="358"/>
                    </a:lnTo>
                    <a:lnTo>
                      <a:pt x="784" y="357"/>
                    </a:lnTo>
                    <a:lnTo>
                      <a:pt x="784" y="357"/>
                    </a:lnTo>
                    <a:lnTo>
                      <a:pt x="787" y="356"/>
                    </a:lnTo>
                    <a:lnTo>
                      <a:pt x="790" y="357"/>
                    </a:lnTo>
                    <a:lnTo>
                      <a:pt x="800" y="361"/>
                    </a:lnTo>
                    <a:lnTo>
                      <a:pt x="811" y="366"/>
                    </a:lnTo>
                    <a:lnTo>
                      <a:pt x="816" y="367"/>
                    </a:lnTo>
                    <a:lnTo>
                      <a:pt x="820" y="367"/>
                    </a:lnTo>
                    <a:lnTo>
                      <a:pt x="820" y="367"/>
                    </a:lnTo>
                    <a:lnTo>
                      <a:pt x="827" y="366"/>
                    </a:lnTo>
                    <a:lnTo>
                      <a:pt x="834" y="366"/>
                    </a:lnTo>
                    <a:lnTo>
                      <a:pt x="841" y="364"/>
                    </a:lnTo>
                    <a:lnTo>
                      <a:pt x="847" y="360"/>
                    </a:lnTo>
                    <a:lnTo>
                      <a:pt x="847" y="360"/>
                    </a:lnTo>
                    <a:lnTo>
                      <a:pt x="850" y="357"/>
                    </a:lnTo>
                    <a:lnTo>
                      <a:pt x="848" y="356"/>
                    </a:lnTo>
                    <a:lnTo>
                      <a:pt x="845" y="353"/>
                    </a:lnTo>
                    <a:lnTo>
                      <a:pt x="841" y="350"/>
                    </a:lnTo>
                    <a:lnTo>
                      <a:pt x="833" y="346"/>
                    </a:lnTo>
                    <a:lnTo>
                      <a:pt x="825" y="340"/>
                    </a:lnTo>
                    <a:lnTo>
                      <a:pt x="825" y="340"/>
                    </a:lnTo>
                    <a:lnTo>
                      <a:pt x="825" y="339"/>
                    </a:lnTo>
                    <a:lnTo>
                      <a:pt x="828" y="337"/>
                    </a:lnTo>
                    <a:lnTo>
                      <a:pt x="838" y="336"/>
                    </a:lnTo>
                    <a:lnTo>
                      <a:pt x="861" y="337"/>
                    </a:lnTo>
                    <a:lnTo>
                      <a:pt x="861" y="337"/>
                    </a:lnTo>
                    <a:lnTo>
                      <a:pt x="864" y="337"/>
                    </a:lnTo>
                    <a:lnTo>
                      <a:pt x="867" y="336"/>
                    </a:lnTo>
                    <a:lnTo>
                      <a:pt x="870" y="330"/>
                    </a:lnTo>
                    <a:lnTo>
                      <a:pt x="870" y="329"/>
                    </a:lnTo>
                    <a:lnTo>
                      <a:pt x="870" y="327"/>
                    </a:lnTo>
                    <a:lnTo>
                      <a:pt x="868" y="326"/>
                    </a:lnTo>
                    <a:lnTo>
                      <a:pt x="865" y="326"/>
                    </a:lnTo>
                    <a:lnTo>
                      <a:pt x="865" y="326"/>
                    </a:lnTo>
                    <a:lnTo>
                      <a:pt x="862" y="327"/>
                    </a:lnTo>
                    <a:lnTo>
                      <a:pt x="857" y="326"/>
                    </a:lnTo>
                    <a:lnTo>
                      <a:pt x="847" y="322"/>
                    </a:lnTo>
                    <a:lnTo>
                      <a:pt x="841" y="319"/>
                    </a:lnTo>
                    <a:lnTo>
                      <a:pt x="838" y="314"/>
                    </a:lnTo>
                    <a:lnTo>
                      <a:pt x="835" y="312"/>
                    </a:lnTo>
                    <a:lnTo>
                      <a:pt x="837" y="309"/>
                    </a:lnTo>
                    <a:lnTo>
                      <a:pt x="837" y="309"/>
                    </a:lnTo>
                    <a:lnTo>
                      <a:pt x="838" y="306"/>
                    </a:lnTo>
                    <a:lnTo>
                      <a:pt x="841" y="304"/>
                    </a:lnTo>
                    <a:lnTo>
                      <a:pt x="848" y="304"/>
                    </a:lnTo>
                    <a:lnTo>
                      <a:pt x="855" y="306"/>
                    </a:lnTo>
                    <a:lnTo>
                      <a:pt x="860" y="304"/>
                    </a:lnTo>
                    <a:lnTo>
                      <a:pt x="865" y="303"/>
                    </a:lnTo>
                    <a:lnTo>
                      <a:pt x="865" y="303"/>
                    </a:lnTo>
                    <a:lnTo>
                      <a:pt x="868" y="300"/>
                    </a:lnTo>
                    <a:lnTo>
                      <a:pt x="870" y="296"/>
                    </a:lnTo>
                    <a:lnTo>
                      <a:pt x="870" y="292"/>
                    </a:lnTo>
                    <a:lnTo>
                      <a:pt x="868" y="286"/>
                    </a:lnTo>
                    <a:lnTo>
                      <a:pt x="867" y="282"/>
                    </a:lnTo>
                    <a:lnTo>
                      <a:pt x="864" y="277"/>
                    </a:lnTo>
                    <a:lnTo>
                      <a:pt x="860" y="275"/>
                    </a:lnTo>
                    <a:lnTo>
                      <a:pt x="857" y="275"/>
                    </a:lnTo>
                    <a:lnTo>
                      <a:pt x="857" y="275"/>
                    </a:lnTo>
                    <a:lnTo>
                      <a:pt x="840" y="272"/>
                    </a:lnTo>
                    <a:lnTo>
                      <a:pt x="831" y="270"/>
                    </a:lnTo>
                    <a:lnTo>
                      <a:pt x="830" y="269"/>
                    </a:lnTo>
                    <a:lnTo>
                      <a:pt x="828" y="267"/>
                    </a:lnTo>
                    <a:lnTo>
                      <a:pt x="828" y="267"/>
                    </a:lnTo>
                    <a:lnTo>
                      <a:pt x="828" y="265"/>
                    </a:lnTo>
                    <a:lnTo>
                      <a:pt x="825" y="263"/>
                    </a:lnTo>
                    <a:lnTo>
                      <a:pt x="821" y="260"/>
                    </a:lnTo>
                    <a:lnTo>
                      <a:pt x="817" y="257"/>
                    </a:lnTo>
                    <a:lnTo>
                      <a:pt x="816" y="256"/>
                    </a:lnTo>
                    <a:lnTo>
                      <a:pt x="817" y="255"/>
                    </a:lnTo>
                    <a:lnTo>
                      <a:pt x="817" y="255"/>
                    </a:lnTo>
                    <a:lnTo>
                      <a:pt x="818" y="253"/>
                    </a:lnTo>
                    <a:lnTo>
                      <a:pt x="821" y="253"/>
                    </a:lnTo>
                    <a:lnTo>
                      <a:pt x="825" y="255"/>
                    </a:lnTo>
                    <a:lnTo>
                      <a:pt x="831" y="255"/>
                    </a:lnTo>
                    <a:lnTo>
                      <a:pt x="834" y="255"/>
                    </a:lnTo>
                    <a:lnTo>
                      <a:pt x="838" y="252"/>
                    </a:lnTo>
                    <a:lnTo>
                      <a:pt x="838" y="252"/>
                    </a:lnTo>
                    <a:lnTo>
                      <a:pt x="843" y="249"/>
                    </a:lnTo>
                    <a:lnTo>
                      <a:pt x="848" y="249"/>
                    </a:lnTo>
                    <a:lnTo>
                      <a:pt x="861" y="249"/>
                    </a:lnTo>
                    <a:lnTo>
                      <a:pt x="872" y="252"/>
                    </a:lnTo>
                    <a:lnTo>
                      <a:pt x="882" y="252"/>
                    </a:lnTo>
                    <a:lnTo>
                      <a:pt x="882" y="252"/>
                    </a:lnTo>
                    <a:lnTo>
                      <a:pt x="885" y="250"/>
                    </a:lnTo>
                    <a:lnTo>
                      <a:pt x="885" y="248"/>
                    </a:lnTo>
                    <a:lnTo>
                      <a:pt x="885" y="245"/>
                    </a:lnTo>
                    <a:lnTo>
                      <a:pt x="882" y="242"/>
                    </a:lnTo>
                    <a:lnTo>
                      <a:pt x="878" y="236"/>
                    </a:lnTo>
                    <a:lnTo>
                      <a:pt x="875" y="235"/>
                    </a:lnTo>
                    <a:lnTo>
                      <a:pt x="872" y="235"/>
                    </a:lnTo>
                    <a:lnTo>
                      <a:pt x="872" y="235"/>
                    </a:lnTo>
                    <a:lnTo>
                      <a:pt x="865" y="236"/>
                    </a:lnTo>
                    <a:lnTo>
                      <a:pt x="857" y="236"/>
                    </a:lnTo>
                    <a:lnTo>
                      <a:pt x="853" y="236"/>
                    </a:lnTo>
                    <a:lnTo>
                      <a:pt x="850" y="235"/>
                    </a:lnTo>
                    <a:lnTo>
                      <a:pt x="847" y="232"/>
                    </a:lnTo>
                    <a:lnTo>
                      <a:pt x="845" y="229"/>
                    </a:lnTo>
                    <a:lnTo>
                      <a:pt x="845" y="229"/>
                    </a:lnTo>
                    <a:lnTo>
                      <a:pt x="845" y="226"/>
                    </a:lnTo>
                    <a:lnTo>
                      <a:pt x="848" y="225"/>
                    </a:lnTo>
                    <a:lnTo>
                      <a:pt x="855" y="225"/>
                    </a:lnTo>
                    <a:lnTo>
                      <a:pt x="862" y="226"/>
                    </a:lnTo>
                    <a:lnTo>
                      <a:pt x="865" y="225"/>
                    </a:lnTo>
                    <a:lnTo>
                      <a:pt x="868" y="225"/>
                    </a:lnTo>
                    <a:lnTo>
                      <a:pt x="868" y="225"/>
                    </a:lnTo>
                    <a:lnTo>
                      <a:pt x="867" y="222"/>
                    </a:lnTo>
                    <a:lnTo>
                      <a:pt x="864" y="219"/>
                    </a:lnTo>
                    <a:lnTo>
                      <a:pt x="854" y="215"/>
                    </a:lnTo>
                    <a:lnTo>
                      <a:pt x="848" y="213"/>
                    </a:lnTo>
                    <a:lnTo>
                      <a:pt x="843" y="213"/>
                    </a:lnTo>
                    <a:lnTo>
                      <a:pt x="838" y="215"/>
                    </a:lnTo>
                    <a:lnTo>
                      <a:pt x="835" y="218"/>
                    </a:lnTo>
                    <a:lnTo>
                      <a:pt x="835" y="218"/>
                    </a:lnTo>
                    <a:lnTo>
                      <a:pt x="833" y="220"/>
                    </a:lnTo>
                    <a:lnTo>
                      <a:pt x="830" y="222"/>
                    </a:lnTo>
                    <a:lnTo>
                      <a:pt x="827" y="223"/>
                    </a:lnTo>
                    <a:lnTo>
                      <a:pt x="824" y="223"/>
                    </a:lnTo>
                    <a:lnTo>
                      <a:pt x="821" y="223"/>
                    </a:lnTo>
                    <a:lnTo>
                      <a:pt x="820" y="222"/>
                    </a:lnTo>
                    <a:lnTo>
                      <a:pt x="820" y="220"/>
                    </a:lnTo>
                    <a:lnTo>
                      <a:pt x="823" y="218"/>
                    </a:lnTo>
                    <a:lnTo>
                      <a:pt x="823" y="218"/>
                    </a:lnTo>
                    <a:lnTo>
                      <a:pt x="825" y="215"/>
                    </a:lnTo>
                    <a:lnTo>
                      <a:pt x="828" y="212"/>
                    </a:lnTo>
                    <a:lnTo>
                      <a:pt x="831" y="203"/>
                    </a:lnTo>
                    <a:lnTo>
                      <a:pt x="833" y="195"/>
                    </a:lnTo>
                    <a:lnTo>
                      <a:pt x="833" y="188"/>
                    </a:lnTo>
                    <a:lnTo>
                      <a:pt x="833" y="188"/>
                    </a:lnTo>
                    <a:lnTo>
                      <a:pt x="834" y="185"/>
                    </a:lnTo>
                    <a:lnTo>
                      <a:pt x="837" y="184"/>
                    </a:lnTo>
                    <a:lnTo>
                      <a:pt x="848" y="179"/>
                    </a:lnTo>
                    <a:lnTo>
                      <a:pt x="854" y="176"/>
                    </a:lnTo>
                    <a:lnTo>
                      <a:pt x="858" y="174"/>
                    </a:lnTo>
                    <a:lnTo>
                      <a:pt x="861" y="171"/>
                    </a:lnTo>
                    <a:lnTo>
                      <a:pt x="861" y="166"/>
                    </a:lnTo>
                    <a:lnTo>
                      <a:pt x="861" y="166"/>
                    </a:lnTo>
                    <a:lnTo>
                      <a:pt x="861" y="162"/>
                    </a:lnTo>
                    <a:lnTo>
                      <a:pt x="862" y="158"/>
                    </a:lnTo>
                    <a:lnTo>
                      <a:pt x="865" y="155"/>
                    </a:lnTo>
                    <a:lnTo>
                      <a:pt x="868" y="154"/>
                    </a:lnTo>
                    <a:lnTo>
                      <a:pt x="878" y="151"/>
                    </a:lnTo>
                    <a:lnTo>
                      <a:pt x="888" y="151"/>
                    </a:lnTo>
                    <a:lnTo>
                      <a:pt x="888" y="151"/>
                    </a:lnTo>
                    <a:lnTo>
                      <a:pt x="891" y="149"/>
                    </a:lnTo>
                    <a:lnTo>
                      <a:pt x="892" y="148"/>
                    </a:lnTo>
                    <a:lnTo>
                      <a:pt x="891" y="145"/>
                    </a:lnTo>
                    <a:lnTo>
                      <a:pt x="889" y="144"/>
                    </a:lnTo>
                    <a:lnTo>
                      <a:pt x="884" y="139"/>
                    </a:lnTo>
                    <a:lnTo>
                      <a:pt x="881" y="138"/>
                    </a:lnTo>
                    <a:lnTo>
                      <a:pt x="877" y="138"/>
                    </a:lnTo>
                    <a:lnTo>
                      <a:pt x="877" y="138"/>
                    </a:lnTo>
                    <a:lnTo>
                      <a:pt x="868" y="139"/>
                    </a:lnTo>
                    <a:lnTo>
                      <a:pt x="861" y="144"/>
                    </a:lnTo>
                    <a:lnTo>
                      <a:pt x="855" y="147"/>
                    </a:lnTo>
                    <a:lnTo>
                      <a:pt x="853" y="147"/>
                    </a:lnTo>
                    <a:lnTo>
                      <a:pt x="850" y="147"/>
                    </a:lnTo>
                    <a:lnTo>
                      <a:pt x="850" y="147"/>
                    </a:lnTo>
                    <a:lnTo>
                      <a:pt x="850" y="144"/>
                    </a:lnTo>
                    <a:lnTo>
                      <a:pt x="850" y="142"/>
                    </a:lnTo>
                    <a:lnTo>
                      <a:pt x="855" y="138"/>
                    </a:lnTo>
                    <a:lnTo>
                      <a:pt x="864" y="134"/>
                    </a:lnTo>
                    <a:lnTo>
                      <a:pt x="872" y="132"/>
                    </a:lnTo>
                    <a:lnTo>
                      <a:pt x="872" y="132"/>
                    </a:lnTo>
                    <a:lnTo>
                      <a:pt x="892" y="132"/>
                    </a:lnTo>
                    <a:lnTo>
                      <a:pt x="904" y="129"/>
                    </a:lnTo>
                    <a:lnTo>
                      <a:pt x="912" y="127"/>
                    </a:lnTo>
                    <a:lnTo>
                      <a:pt x="912" y="127"/>
                    </a:lnTo>
                    <a:lnTo>
                      <a:pt x="914" y="125"/>
                    </a:lnTo>
                    <a:lnTo>
                      <a:pt x="914" y="124"/>
                    </a:lnTo>
                    <a:lnTo>
                      <a:pt x="907" y="121"/>
                    </a:lnTo>
                    <a:lnTo>
                      <a:pt x="895" y="119"/>
                    </a:lnTo>
                    <a:lnTo>
                      <a:pt x="882" y="119"/>
                    </a:lnTo>
                    <a:lnTo>
                      <a:pt x="882" y="119"/>
                    </a:lnTo>
                    <a:lnTo>
                      <a:pt x="874" y="119"/>
                    </a:lnTo>
                    <a:lnTo>
                      <a:pt x="872" y="119"/>
                    </a:lnTo>
                    <a:lnTo>
                      <a:pt x="872" y="118"/>
                    </a:lnTo>
                    <a:lnTo>
                      <a:pt x="874" y="117"/>
                    </a:lnTo>
                    <a:lnTo>
                      <a:pt x="877" y="115"/>
                    </a:lnTo>
                    <a:lnTo>
                      <a:pt x="891" y="115"/>
                    </a:lnTo>
                    <a:lnTo>
                      <a:pt x="891" y="115"/>
                    </a:lnTo>
                    <a:lnTo>
                      <a:pt x="904" y="114"/>
                    </a:lnTo>
                    <a:lnTo>
                      <a:pt x="911" y="111"/>
                    </a:lnTo>
                    <a:lnTo>
                      <a:pt x="917" y="110"/>
                    </a:lnTo>
                    <a:lnTo>
                      <a:pt x="925" y="108"/>
                    </a:lnTo>
                    <a:lnTo>
                      <a:pt x="925" y="108"/>
                    </a:lnTo>
                    <a:lnTo>
                      <a:pt x="934" y="105"/>
                    </a:lnTo>
                    <a:lnTo>
                      <a:pt x="938" y="102"/>
                    </a:lnTo>
                    <a:lnTo>
                      <a:pt x="941" y="100"/>
                    </a:lnTo>
                    <a:lnTo>
                      <a:pt x="946" y="98"/>
                    </a:lnTo>
                    <a:lnTo>
                      <a:pt x="946" y="98"/>
                    </a:lnTo>
                    <a:lnTo>
                      <a:pt x="956" y="97"/>
                    </a:lnTo>
                    <a:lnTo>
                      <a:pt x="968" y="92"/>
                    </a:lnTo>
                    <a:lnTo>
                      <a:pt x="978" y="87"/>
                    </a:lnTo>
                    <a:lnTo>
                      <a:pt x="981" y="84"/>
                    </a:lnTo>
                    <a:lnTo>
                      <a:pt x="982" y="83"/>
                    </a:lnTo>
                    <a:lnTo>
                      <a:pt x="982" y="83"/>
                    </a:lnTo>
                    <a:lnTo>
                      <a:pt x="981" y="80"/>
                    </a:lnTo>
                    <a:lnTo>
                      <a:pt x="976" y="77"/>
                    </a:lnTo>
                    <a:lnTo>
                      <a:pt x="961" y="73"/>
                    </a:lnTo>
                    <a:lnTo>
                      <a:pt x="944" y="68"/>
                    </a:lnTo>
                    <a:lnTo>
                      <a:pt x="928" y="67"/>
                    </a:lnTo>
                    <a:lnTo>
                      <a:pt x="928" y="67"/>
                    </a:lnTo>
                    <a:close/>
                    <a:moveTo>
                      <a:pt x="336" y="479"/>
                    </a:moveTo>
                    <a:lnTo>
                      <a:pt x="336" y="479"/>
                    </a:lnTo>
                    <a:lnTo>
                      <a:pt x="336" y="477"/>
                    </a:lnTo>
                    <a:lnTo>
                      <a:pt x="335" y="475"/>
                    </a:lnTo>
                    <a:lnTo>
                      <a:pt x="332" y="474"/>
                    </a:lnTo>
                    <a:lnTo>
                      <a:pt x="328" y="472"/>
                    </a:lnTo>
                    <a:lnTo>
                      <a:pt x="326" y="471"/>
                    </a:lnTo>
                    <a:lnTo>
                      <a:pt x="323" y="468"/>
                    </a:lnTo>
                    <a:lnTo>
                      <a:pt x="323" y="468"/>
                    </a:lnTo>
                    <a:lnTo>
                      <a:pt x="320" y="464"/>
                    </a:lnTo>
                    <a:lnTo>
                      <a:pt x="318" y="462"/>
                    </a:lnTo>
                    <a:lnTo>
                      <a:pt x="308" y="458"/>
                    </a:lnTo>
                    <a:lnTo>
                      <a:pt x="298" y="458"/>
                    </a:lnTo>
                    <a:lnTo>
                      <a:pt x="293" y="459"/>
                    </a:lnTo>
                    <a:lnTo>
                      <a:pt x="292" y="462"/>
                    </a:lnTo>
                    <a:lnTo>
                      <a:pt x="292" y="462"/>
                    </a:lnTo>
                    <a:lnTo>
                      <a:pt x="288" y="467"/>
                    </a:lnTo>
                    <a:lnTo>
                      <a:pt x="288" y="471"/>
                    </a:lnTo>
                    <a:lnTo>
                      <a:pt x="288" y="474"/>
                    </a:lnTo>
                    <a:lnTo>
                      <a:pt x="291" y="475"/>
                    </a:lnTo>
                    <a:lnTo>
                      <a:pt x="291" y="475"/>
                    </a:lnTo>
                    <a:lnTo>
                      <a:pt x="295" y="479"/>
                    </a:lnTo>
                    <a:lnTo>
                      <a:pt x="298" y="481"/>
                    </a:lnTo>
                    <a:lnTo>
                      <a:pt x="302" y="482"/>
                    </a:lnTo>
                    <a:lnTo>
                      <a:pt x="308" y="487"/>
                    </a:lnTo>
                    <a:lnTo>
                      <a:pt x="308" y="487"/>
                    </a:lnTo>
                    <a:lnTo>
                      <a:pt x="311" y="488"/>
                    </a:lnTo>
                    <a:lnTo>
                      <a:pt x="315" y="489"/>
                    </a:lnTo>
                    <a:lnTo>
                      <a:pt x="325" y="488"/>
                    </a:lnTo>
                    <a:lnTo>
                      <a:pt x="333" y="485"/>
                    </a:lnTo>
                    <a:lnTo>
                      <a:pt x="335" y="482"/>
                    </a:lnTo>
                    <a:lnTo>
                      <a:pt x="336" y="479"/>
                    </a:lnTo>
                    <a:lnTo>
                      <a:pt x="336" y="47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59" name="Freeform 311">
                <a:extLst>
                  <a:ext uri="{FF2B5EF4-FFF2-40B4-BE49-F238E27FC236}">
                    <a16:creationId xmlns:a16="http://schemas.microsoft.com/office/drawing/2014/main" id="{BEF35B6B-1437-8366-A4CC-1A28C946B4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2449" y="1686083"/>
                <a:ext cx="2108693" cy="1620364"/>
              </a:xfrm>
              <a:custGeom>
                <a:avLst/>
                <a:gdLst/>
                <a:ahLst/>
                <a:cxnLst>
                  <a:cxn ang="0">
                    <a:pos x="294" y="420"/>
                  </a:cxn>
                  <a:cxn ang="0">
                    <a:pos x="249" y="381"/>
                  </a:cxn>
                  <a:cxn ang="0">
                    <a:pos x="532" y="360"/>
                  </a:cxn>
                  <a:cxn ang="0">
                    <a:pos x="364" y="377"/>
                  </a:cxn>
                  <a:cxn ang="0">
                    <a:pos x="485" y="491"/>
                  </a:cxn>
                  <a:cxn ang="0">
                    <a:pos x="313" y="265"/>
                  </a:cxn>
                  <a:cxn ang="0">
                    <a:pos x="356" y="221"/>
                  </a:cxn>
                  <a:cxn ang="0">
                    <a:pos x="461" y="299"/>
                  </a:cxn>
                  <a:cxn ang="0">
                    <a:pos x="509" y="279"/>
                  </a:cxn>
                  <a:cxn ang="0">
                    <a:pos x="502" y="199"/>
                  </a:cxn>
                  <a:cxn ang="0">
                    <a:pos x="670" y="175"/>
                  </a:cxn>
                  <a:cxn ang="0">
                    <a:pos x="593" y="280"/>
                  </a:cxn>
                  <a:cxn ang="0">
                    <a:pos x="660" y="296"/>
                  </a:cxn>
                  <a:cxn ang="0">
                    <a:pos x="764" y="307"/>
                  </a:cxn>
                  <a:cxn ang="0">
                    <a:pos x="697" y="322"/>
                  </a:cxn>
                  <a:cxn ang="0">
                    <a:pos x="898" y="312"/>
                  </a:cxn>
                  <a:cxn ang="0">
                    <a:pos x="777" y="255"/>
                  </a:cxn>
                  <a:cxn ang="0">
                    <a:pos x="858" y="172"/>
                  </a:cxn>
                  <a:cxn ang="0">
                    <a:pos x="752" y="91"/>
                  </a:cxn>
                  <a:cxn ang="0">
                    <a:pos x="927" y="98"/>
                  </a:cxn>
                  <a:cxn ang="0">
                    <a:pos x="865" y="176"/>
                  </a:cxn>
                  <a:cxn ang="0">
                    <a:pos x="952" y="246"/>
                  </a:cxn>
                  <a:cxn ang="0">
                    <a:pos x="1065" y="145"/>
                  </a:cxn>
                  <a:cxn ang="0">
                    <a:pos x="1198" y="17"/>
                  </a:cxn>
                  <a:cxn ang="0">
                    <a:pos x="929" y="36"/>
                  </a:cxn>
                  <a:cxn ang="0">
                    <a:pos x="952" y="643"/>
                  </a:cxn>
                  <a:cxn ang="0">
                    <a:pos x="972" y="623"/>
                  </a:cxn>
                  <a:cxn ang="0">
                    <a:pos x="1189" y="457"/>
                  </a:cxn>
                  <a:cxn ang="0">
                    <a:pos x="1020" y="370"/>
                  </a:cxn>
                  <a:cxn ang="0">
                    <a:pos x="882" y="357"/>
                  </a:cxn>
                  <a:cxn ang="0">
                    <a:pos x="997" y="441"/>
                  </a:cxn>
                  <a:cxn ang="0">
                    <a:pos x="1111" y="542"/>
                  </a:cxn>
                  <a:cxn ang="0">
                    <a:pos x="1208" y="666"/>
                  </a:cxn>
                  <a:cxn ang="0">
                    <a:pos x="1024" y="516"/>
                  </a:cxn>
                  <a:cxn ang="0">
                    <a:pos x="1414" y="972"/>
                  </a:cxn>
                  <a:cxn ang="0">
                    <a:pos x="1327" y="989"/>
                  </a:cxn>
                  <a:cxn ang="0">
                    <a:pos x="1302" y="1004"/>
                  </a:cxn>
                  <a:cxn ang="0">
                    <a:pos x="1149" y="977"/>
                  </a:cxn>
                  <a:cxn ang="0">
                    <a:pos x="1311" y="862"/>
                  </a:cxn>
                  <a:cxn ang="0">
                    <a:pos x="1260" y="747"/>
                  </a:cxn>
                  <a:cxn ang="0">
                    <a:pos x="1152" y="716"/>
                  </a:cxn>
                  <a:cxn ang="0">
                    <a:pos x="1017" y="687"/>
                  </a:cxn>
                  <a:cxn ang="0">
                    <a:pos x="989" y="911"/>
                  </a:cxn>
                  <a:cxn ang="0">
                    <a:pos x="775" y="751"/>
                  </a:cxn>
                  <a:cxn ang="0">
                    <a:pos x="832" y="609"/>
                  </a:cxn>
                  <a:cxn ang="0">
                    <a:pos x="944" y="541"/>
                  </a:cxn>
                  <a:cxn ang="0">
                    <a:pos x="886" y="505"/>
                  </a:cxn>
                  <a:cxn ang="0">
                    <a:pos x="819" y="467"/>
                  </a:cxn>
                  <a:cxn ang="0">
                    <a:pos x="798" y="329"/>
                  </a:cxn>
                  <a:cxn ang="0">
                    <a:pos x="755" y="475"/>
                  </a:cxn>
                  <a:cxn ang="0">
                    <a:pos x="727" y="467"/>
                  </a:cxn>
                  <a:cxn ang="0">
                    <a:pos x="582" y="495"/>
                  </a:cxn>
                  <a:cxn ang="0">
                    <a:pos x="498" y="508"/>
                  </a:cxn>
                  <a:cxn ang="0">
                    <a:pos x="232" y="454"/>
                  </a:cxn>
                  <a:cxn ang="0">
                    <a:pos x="129" y="465"/>
                  </a:cxn>
                  <a:cxn ang="0">
                    <a:pos x="75" y="730"/>
                  </a:cxn>
                  <a:cxn ang="0">
                    <a:pos x="210" y="896"/>
                  </a:cxn>
                  <a:cxn ang="0">
                    <a:pos x="851" y="960"/>
                  </a:cxn>
                  <a:cxn ang="0">
                    <a:pos x="996" y="1085"/>
                  </a:cxn>
                  <a:cxn ang="0">
                    <a:pos x="1235" y="1037"/>
                  </a:cxn>
                  <a:cxn ang="0">
                    <a:pos x="299" y="588"/>
                  </a:cxn>
                  <a:cxn ang="0">
                    <a:pos x="444" y="681"/>
                  </a:cxn>
                  <a:cxn ang="0">
                    <a:pos x="686" y="855"/>
                  </a:cxn>
                </a:cxnLst>
                <a:rect l="0" t="0" r="r" b="b"/>
                <a:pathLst>
                  <a:path w="1425" h="1095">
                    <a:moveTo>
                      <a:pt x="282" y="960"/>
                    </a:moveTo>
                    <a:lnTo>
                      <a:pt x="282" y="960"/>
                    </a:lnTo>
                    <a:lnTo>
                      <a:pt x="277" y="957"/>
                    </a:lnTo>
                    <a:lnTo>
                      <a:pt x="272" y="956"/>
                    </a:lnTo>
                    <a:lnTo>
                      <a:pt x="266" y="953"/>
                    </a:lnTo>
                    <a:lnTo>
                      <a:pt x="264" y="953"/>
                    </a:lnTo>
                    <a:lnTo>
                      <a:pt x="263" y="952"/>
                    </a:lnTo>
                    <a:lnTo>
                      <a:pt x="263" y="952"/>
                    </a:lnTo>
                    <a:lnTo>
                      <a:pt x="260" y="946"/>
                    </a:lnTo>
                    <a:lnTo>
                      <a:pt x="255" y="939"/>
                    </a:lnTo>
                    <a:lnTo>
                      <a:pt x="249" y="933"/>
                    </a:lnTo>
                    <a:lnTo>
                      <a:pt x="246" y="930"/>
                    </a:lnTo>
                    <a:lnTo>
                      <a:pt x="245" y="930"/>
                    </a:lnTo>
                    <a:lnTo>
                      <a:pt x="245" y="930"/>
                    </a:lnTo>
                    <a:lnTo>
                      <a:pt x="235" y="930"/>
                    </a:lnTo>
                    <a:lnTo>
                      <a:pt x="229" y="929"/>
                    </a:lnTo>
                    <a:lnTo>
                      <a:pt x="223" y="926"/>
                    </a:lnTo>
                    <a:lnTo>
                      <a:pt x="223" y="926"/>
                    </a:lnTo>
                    <a:lnTo>
                      <a:pt x="218" y="922"/>
                    </a:lnTo>
                    <a:lnTo>
                      <a:pt x="213" y="922"/>
                    </a:lnTo>
                    <a:lnTo>
                      <a:pt x="210" y="922"/>
                    </a:lnTo>
                    <a:lnTo>
                      <a:pt x="206" y="923"/>
                    </a:lnTo>
                    <a:lnTo>
                      <a:pt x="206" y="923"/>
                    </a:lnTo>
                    <a:lnTo>
                      <a:pt x="205" y="925"/>
                    </a:lnTo>
                    <a:lnTo>
                      <a:pt x="205" y="925"/>
                    </a:lnTo>
                    <a:lnTo>
                      <a:pt x="208" y="926"/>
                    </a:lnTo>
                    <a:lnTo>
                      <a:pt x="210" y="929"/>
                    </a:lnTo>
                    <a:lnTo>
                      <a:pt x="212" y="930"/>
                    </a:lnTo>
                    <a:lnTo>
                      <a:pt x="212" y="930"/>
                    </a:lnTo>
                    <a:lnTo>
                      <a:pt x="212" y="933"/>
                    </a:lnTo>
                    <a:lnTo>
                      <a:pt x="213" y="935"/>
                    </a:lnTo>
                    <a:lnTo>
                      <a:pt x="216" y="936"/>
                    </a:lnTo>
                    <a:lnTo>
                      <a:pt x="219" y="936"/>
                    </a:lnTo>
                    <a:lnTo>
                      <a:pt x="219" y="936"/>
                    </a:lnTo>
                    <a:lnTo>
                      <a:pt x="222" y="936"/>
                    </a:lnTo>
                    <a:lnTo>
                      <a:pt x="225" y="939"/>
                    </a:lnTo>
                    <a:lnTo>
                      <a:pt x="227" y="943"/>
                    </a:lnTo>
                    <a:lnTo>
                      <a:pt x="230" y="945"/>
                    </a:lnTo>
                    <a:lnTo>
                      <a:pt x="230" y="945"/>
                    </a:lnTo>
                    <a:lnTo>
                      <a:pt x="233" y="946"/>
                    </a:lnTo>
                    <a:lnTo>
                      <a:pt x="235" y="948"/>
                    </a:lnTo>
                    <a:lnTo>
                      <a:pt x="237" y="950"/>
                    </a:lnTo>
                    <a:lnTo>
                      <a:pt x="240" y="952"/>
                    </a:lnTo>
                    <a:lnTo>
                      <a:pt x="240" y="952"/>
                    </a:lnTo>
                    <a:lnTo>
                      <a:pt x="243" y="952"/>
                    </a:lnTo>
                    <a:lnTo>
                      <a:pt x="246" y="955"/>
                    </a:lnTo>
                    <a:lnTo>
                      <a:pt x="249" y="960"/>
                    </a:lnTo>
                    <a:lnTo>
                      <a:pt x="249" y="960"/>
                    </a:lnTo>
                    <a:lnTo>
                      <a:pt x="252" y="962"/>
                    </a:lnTo>
                    <a:lnTo>
                      <a:pt x="255" y="962"/>
                    </a:lnTo>
                    <a:lnTo>
                      <a:pt x="256" y="962"/>
                    </a:lnTo>
                    <a:lnTo>
                      <a:pt x="257" y="963"/>
                    </a:lnTo>
                    <a:lnTo>
                      <a:pt x="257" y="963"/>
                    </a:lnTo>
                    <a:lnTo>
                      <a:pt x="257" y="966"/>
                    </a:lnTo>
                    <a:lnTo>
                      <a:pt x="260" y="967"/>
                    </a:lnTo>
                    <a:lnTo>
                      <a:pt x="263" y="970"/>
                    </a:lnTo>
                    <a:lnTo>
                      <a:pt x="264" y="973"/>
                    </a:lnTo>
                    <a:lnTo>
                      <a:pt x="264" y="973"/>
                    </a:lnTo>
                    <a:lnTo>
                      <a:pt x="277" y="975"/>
                    </a:lnTo>
                    <a:lnTo>
                      <a:pt x="284" y="975"/>
                    </a:lnTo>
                    <a:lnTo>
                      <a:pt x="290" y="973"/>
                    </a:lnTo>
                    <a:lnTo>
                      <a:pt x="290" y="973"/>
                    </a:lnTo>
                    <a:lnTo>
                      <a:pt x="292" y="966"/>
                    </a:lnTo>
                    <a:lnTo>
                      <a:pt x="292" y="966"/>
                    </a:lnTo>
                    <a:lnTo>
                      <a:pt x="292" y="965"/>
                    </a:lnTo>
                    <a:lnTo>
                      <a:pt x="289" y="963"/>
                    </a:lnTo>
                    <a:lnTo>
                      <a:pt x="286" y="962"/>
                    </a:lnTo>
                    <a:lnTo>
                      <a:pt x="282" y="960"/>
                    </a:lnTo>
                    <a:lnTo>
                      <a:pt x="282" y="960"/>
                    </a:lnTo>
                    <a:close/>
                    <a:moveTo>
                      <a:pt x="269" y="394"/>
                    </a:moveTo>
                    <a:lnTo>
                      <a:pt x="269" y="394"/>
                    </a:lnTo>
                    <a:lnTo>
                      <a:pt x="273" y="397"/>
                    </a:lnTo>
                    <a:lnTo>
                      <a:pt x="277" y="400"/>
                    </a:lnTo>
                    <a:lnTo>
                      <a:pt x="282" y="408"/>
                    </a:lnTo>
                    <a:lnTo>
                      <a:pt x="287" y="417"/>
                    </a:lnTo>
                    <a:lnTo>
                      <a:pt x="289" y="420"/>
                    </a:lnTo>
                    <a:lnTo>
                      <a:pt x="292" y="420"/>
                    </a:lnTo>
                    <a:lnTo>
                      <a:pt x="292" y="420"/>
                    </a:lnTo>
                    <a:lnTo>
                      <a:pt x="294" y="420"/>
                    </a:lnTo>
                    <a:lnTo>
                      <a:pt x="296" y="417"/>
                    </a:lnTo>
                    <a:lnTo>
                      <a:pt x="297" y="414"/>
                    </a:lnTo>
                    <a:lnTo>
                      <a:pt x="303" y="413"/>
                    </a:lnTo>
                    <a:lnTo>
                      <a:pt x="303" y="413"/>
                    </a:lnTo>
                    <a:lnTo>
                      <a:pt x="307" y="413"/>
                    </a:lnTo>
                    <a:lnTo>
                      <a:pt x="311" y="411"/>
                    </a:lnTo>
                    <a:lnTo>
                      <a:pt x="314" y="410"/>
                    </a:lnTo>
                    <a:lnTo>
                      <a:pt x="319" y="408"/>
                    </a:lnTo>
                    <a:lnTo>
                      <a:pt x="319" y="408"/>
                    </a:lnTo>
                    <a:lnTo>
                      <a:pt x="324" y="408"/>
                    </a:lnTo>
                    <a:lnTo>
                      <a:pt x="330" y="407"/>
                    </a:lnTo>
                    <a:lnTo>
                      <a:pt x="333" y="403"/>
                    </a:lnTo>
                    <a:lnTo>
                      <a:pt x="334" y="397"/>
                    </a:lnTo>
                    <a:lnTo>
                      <a:pt x="334" y="397"/>
                    </a:lnTo>
                    <a:lnTo>
                      <a:pt x="336" y="390"/>
                    </a:lnTo>
                    <a:lnTo>
                      <a:pt x="338" y="386"/>
                    </a:lnTo>
                    <a:lnTo>
                      <a:pt x="343" y="383"/>
                    </a:lnTo>
                    <a:lnTo>
                      <a:pt x="348" y="381"/>
                    </a:lnTo>
                    <a:lnTo>
                      <a:pt x="348" y="381"/>
                    </a:lnTo>
                    <a:lnTo>
                      <a:pt x="351" y="380"/>
                    </a:lnTo>
                    <a:lnTo>
                      <a:pt x="353" y="378"/>
                    </a:lnTo>
                    <a:lnTo>
                      <a:pt x="354" y="374"/>
                    </a:lnTo>
                    <a:lnTo>
                      <a:pt x="356" y="369"/>
                    </a:lnTo>
                    <a:lnTo>
                      <a:pt x="358" y="367"/>
                    </a:lnTo>
                    <a:lnTo>
                      <a:pt x="361" y="366"/>
                    </a:lnTo>
                    <a:lnTo>
                      <a:pt x="361" y="366"/>
                    </a:lnTo>
                    <a:lnTo>
                      <a:pt x="374" y="361"/>
                    </a:lnTo>
                    <a:lnTo>
                      <a:pt x="390" y="356"/>
                    </a:lnTo>
                    <a:lnTo>
                      <a:pt x="404" y="349"/>
                    </a:lnTo>
                    <a:lnTo>
                      <a:pt x="412" y="344"/>
                    </a:lnTo>
                    <a:lnTo>
                      <a:pt x="412" y="344"/>
                    </a:lnTo>
                    <a:lnTo>
                      <a:pt x="414" y="343"/>
                    </a:lnTo>
                    <a:lnTo>
                      <a:pt x="414" y="340"/>
                    </a:lnTo>
                    <a:lnTo>
                      <a:pt x="410" y="337"/>
                    </a:lnTo>
                    <a:lnTo>
                      <a:pt x="393" y="326"/>
                    </a:lnTo>
                    <a:lnTo>
                      <a:pt x="393" y="326"/>
                    </a:lnTo>
                    <a:lnTo>
                      <a:pt x="384" y="322"/>
                    </a:lnTo>
                    <a:lnTo>
                      <a:pt x="375" y="319"/>
                    </a:lnTo>
                    <a:lnTo>
                      <a:pt x="368" y="320"/>
                    </a:lnTo>
                    <a:lnTo>
                      <a:pt x="360" y="323"/>
                    </a:lnTo>
                    <a:lnTo>
                      <a:pt x="360" y="323"/>
                    </a:lnTo>
                    <a:lnTo>
                      <a:pt x="357" y="324"/>
                    </a:lnTo>
                    <a:lnTo>
                      <a:pt x="356" y="324"/>
                    </a:lnTo>
                    <a:lnTo>
                      <a:pt x="356" y="323"/>
                    </a:lnTo>
                    <a:lnTo>
                      <a:pt x="354" y="322"/>
                    </a:lnTo>
                    <a:lnTo>
                      <a:pt x="354" y="319"/>
                    </a:lnTo>
                    <a:lnTo>
                      <a:pt x="353" y="319"/>
                    </a:lnTo>
                    <a:lnTo>
                      <a:pt x="350" y="319"/>
                    </a:lnTo>
                    <a:lnTo>
                      <a:pt x="350" y="319"/>
                    </a:lnTo>
                    <a:lnTo>
                      <a:pt x="347" y="320"/>
                    </a:lnTo>
                    <a:lnTo>
                      <a:pt x="343" y="320"/>
                    </a:lnTo>
                    <a:lnTo>
                      <a:pt x="333" y="317"/>
                    </a:lnTo>
                    <a:lnTo>
                      <a:pt x="323" y="313"/>
                    </a:lnTo>
                    <a:lnTo>
                      <a:pt x="319" y="310"/>
                    </a:lnTo>
                    <a:lnTo>
                      <a:pt x="319" y="310"/>
                    </a:lnTo>
                    <a:lnTo>
                      <a:pt x="316" y="309"/>
                    </a:lnTo>
                    <a:lnTo>
                      <a:pt x="310" y="310"/>
                    </a:lnTo>
                    <a:lnTo>
                      <a:pt x="296" y="313"/>
                    </a:lnTo>
                    <a:lnTo>
                      <a:pt x="279" y="316"/>
                    </a:lnTo>
                    <a:lnTo>
                      <a:pt x="267" y="317"/>
                    </a:lnTo>
                    <a:lnTo>
                      <a:pt x="267" y="317"/>
                    </a:lnTo>
                    <a:lnTo>
                      <a:pt x="266" y="319"/>
                    </a:lnTo>
                    <a:lnTo>
                      <a:pt x="264" y="320"/>
                    </a:lnTo>
                    <a:lnTo>
                      <a:pt x="264" y="322"/>
                    </a:lnTo>
                    <a:lnTo>
                      <a:pt x="266" y="323"/>
                    </a:lnTo>
                    <a:lnTo>
                      <a:pt x="270" y="329"/>
                    </a:lnTo>
                    <a:lnTo>
                      <a:pt x="274" y="333"/>
                    </a:lnTo>
                    <a:lnTo>
                      <a:pt x="274" y="333"/>
                    </a:lnTo>
                    <a:lnTo>
                      <a:pt x="276" y="336"/>
                    </a:lnTo>
                    <a:lnTo>
                      <a:pt x="276" y="339"/>
                    </a:lnTo>
                    <a:lnTo>
                      <a:pt x="270" y="346"/>
                    </a:lnTo>
                    <a:lnTo>
                      <a:pt x="264" y="353"/>
                    </a:lnTo>
                    <a:lnTo>
                      <a:pt x="263" y="356"/>
                    </a:lnTo>
                    <a:lnTo>
                      <a:pt x="263" y="357"/>
                    </a:lnTo>
                    <a:lnTo>
                      <a:pt x="263" y="357"/>
                    </a:lnTo>
                    <a:lnTo>
                      <a:pt x="264" y="359"/>
                    </a:lnTo>
                    <a:lnTo>
                      <a:pt x="264" y="360"/>
                    </a:lnTo>
                    <a:lnTo>
                      <a:pt x="262" y="366"/>
                    </a:lnTo>
                    <a:lnTo>
                      <a:pt x="249" y="381"/>
                    </a:lnTo>
                    <a:lnTo>
                      <a:pt x="249" y="381"/>
                    </a:lnTo>
                    <a:lnTo>
                      <a:pt x="247" y="386"/>
                    </a:lnTo>
                    <a:lnTo>
                      <a:pt x="246" y="387"/>
                    </a:lnTo>
                    <a:lnTo>
                      <a:pt x="247" y="390"/>
                    </a:lnTo>
                    <a:lnTo>
                      <a:pt x="250" y="391"/>
                    </a:lnTo>
                    <a:lnTo>
                      <a:pt x="259" y="393"/>
                    </a:lnTo>
                    <a:lnTo>
                      <a:pt x="269" y="394"/>
                    </a:lnTo>
                    <a:lnTo>
                      <a:pt x="269" y="394"/>
                    </a:lnTo>
                    <a:close/>
                    <a:moveTo>
                      <a:pt x="624" y="452"/>
                    </a:moveTo>
                    <a:lnTo>
                      <a:pt x="624" y="452"/>
                    </a:lnTo>
                    <a:lnTo>
                      <a:pt x="627" y="452"/>
                    </a:lnTo>
                    <a:lnTo>
                      <a:pt x="630" y="452"/>
                    </a:lnTo>
                    <a:lnTo>
                      <a:pt x="637" y="455"/>
                    </a:lnTo>
                    <a:lnTo>
                      <a:pt x="644" y="457"/>
                    </a:lnTo>
                    <a:lnTo>
                      <a:pt x="647" y="455"/>
                    </a:lnTo>
                    <a:lnTo>
                      <a:pt x="647" y="452"/>
                    </a:lnTo>
                    <a:lnTo>
                      <a:pt x="647" y="452"/>
                    </a:lnTo>
                    <a:lnTo>
                      <a:pt x="647" y="448"/>
                    </a:lnTo>
                    <a:lnTo>
                      <a:pt x="644" y="445"/>
                    </a:lnTo>
                    <a:lnTo>
                      <a:pt x="637" y="440"/>
                    </a:lnTo>
                    <a:lnTo>
                      <a:pt x="627" y="435"/>
                    </a:lnTo>
                    <a:lnTo>
                      <a:pt x="619" y="431"/>
                    </a:lnTo>
                    <a:lnTo>
                      <a:pt x="619" y="431"/>
                    </a:lnTo>
                    <a:lnTo>
                      <a:pt x="613" y="428"/>
                    </a:lnTo>
                    <a:lnTo>
                      <a:pt x="609" y="427"/>
                    </a:lnTo>
                    <a:lnTo>
                      <a:pt x="602" y="424"/>
                    </a:lnTo>
                    <a:lnTo>
                      <a:pt x="593" y="418"/>
                    </a:lnTo>
                    <a:lnTo>
                      <a:pt x="593" y="418"/>
                    </a:lnTo>
                    <a:lnTo>
                      <a:pt x="590" y="414"/>
                    </a:lnTo>
                    <a:lnTo>
                      <a:pt x="589" y="411"/>
                    </a:lnTo>
                    <a:lnTo>
                      <a:pt x="589" y="408"/>
                    </a:lnTo>
                    <a:lnTo>
                      <a:pt x="589" y="406"/>
                    </a:lnTo>
                    <a:lnTo>
                      <a:pt x="590" y="401"/>
                    </a:lnTo>
                    <a:lnTo>
                      <a:pt x="590" y="398"/>
                    </a:lnTo>
                    <a:lnTo>
                      <a:pt x="587" y="396"/>
                    </a:lnTo>
                    <a:lnTo>
                      <a:pt x="587" y="396"/>
                    </a:lnTo>
                    <a:lnTo>
                      <a:pt x="583" y="391"/>
                    </a:lnTo>
                    <a:lnTo>
                      <a:pt x="580" y="387"/>
                    </a:lnTo>
                    <a:lnTo>
                      <a:pt x="577" y="377"/>
                    </a:lnTo>
                    <a:lnTo>
                      <a:pt x="577" y="371"/>
                    </a:lnTo>
                    <a:lnTo>
                      <a:pt x="577" y="367"/>
                    </a:lnTo>
                    <a:lnTo>
                      <a:pt x="579" y="363"/>
                    </a:lnTo>
                    <a:lnTo>
                      <a:pt x="580" y="359"/>
                    </a:lnTo>
                    <a:lnTo>
                      <a:pt x="580" y="359"/>
                    </a:lnTo>
                    <a:lnTo>
                      <a:pt x="586" y="353"/>
                    </a:lnTo>
                    <a:lnTo>
                      <a:pt x="589" y="347"/>
                    </a:lnTo>
                    <a:lnTo>
                      <a:pt x="590" y="344"/>
                    </a:lnTo>
                    <a:lnTo>
                      <a:pt x="589" y="341"/>
                    </a:lnTo>
                    <a:lnTo>
                      <a:pt x="587" y="339"/>
                    </a:lnTo>
                    <a:lnTo>
                      <a:pt x="583" y="336"/>
                    </a:lnTo>
                    <a:lnTo>
                      <a:pt x="583" y="336"/>
                    </a:lnTo>
                    <a:lnTo>
                      <a:pt x="577" y="336"/>
                    </a:lnTo>
                    <a:lnTo>
                      <a:pt x="572" y="334"/>
                    </a:lnTo>
                    <a:lnTo>
                      <a:pt x="562" y="337"/>
                    </a:lnTo>
                    <a:lnTo>
                      <a:pt x="553" y="340"/>
                    </a:lnTo>
                    <a:lnTo>
                      <a:pt x="552" y="341"/>
                    </a:lnTo>
                    <a:lnTo>
                      <a:pt x="552" y="343"/>
                    </a:lnTo>
                    <a:lnTo>
                      <a:pt x="552" y="343"/>
                    </a:lnTo>
                    <a:lnTo>
                      <a:pt x="562" y="351"/>
                    </a:lnTo>
                    <a:lnTo>
                      <a:pt x="569" y="357"/>
                    </a:lnTo>
                    <a:lnTo>
                      <a:pt x="570" y="359"/>
                    </a:lnTo>
                    <a:lnTo>
                      <a:pt x="572" y="360"/>
                    </a:lnTo>
                    <a:lnTo>
                      <a:pt x="572" y="360"/>
                    </a:lnTo>
                    <a:lnTo>
                      <a:pt x="570" y="361"/>
                    </a:lnTo>
                    <a:lnTo>
                      <a:pt x="569" y="360"/>
                    </a:lnTo>
                    <a:lnTo>
                      <a:pt x="563" y="357"/>
                    </a:lnTo>
                    <a:lnTo>
                      <a:pt x="555" y="353"/>
                    </a:lnTo>
                    <a:lnTo>
                      <a:pt x="552" y="351"/>
                    </a:lnTo>
                    <a:lnTo>
                      <a:pt x="549" y="351"/>
                    </a:lnTo>
                    <a:lnTo>
                      <a:pt x="549" y="351"/>
                    </a:lnTo>
                    <a:lnTo>
                      <a:pt x="548" y="353"/>
                    </a:lnTo>
                    <a:lnTo>
                      <a:pt x="545" y="353"/>
                    </a:lnTo>
                    <a:lnTo>
                      <a:pt x="540" y="350"/>
                    </a:lnTo>
                    <a:lnTo>
                      <a:pt x="536" y="350"/>
                    </a:lnTo>
                    <a:lnTo>
                      <a:pt x="535" y="350"/>
                    </a:lnTo>
                    <a:lnTo>
                      <a:pt x="532" y="351"/>
                    </a:lnTo>
                    <a:lnTo>
                      <a:pt x="532" y="351"/>
                    </a:lnTo>
                    <a:lnTo>
                      <a:pt x="532" y="356"/>
                    </a:lnTo>
                    <a:lnTo>
                      <a:pt x="532" y="360"/>
                    </a:lnTo>
                    <a:lnTo>
                      <a:pt x="535" y="371"/>
                    </a:lnTo>
                    <a:lnTo>
                      <a:pt x="539" y="383"/>
                    </a:lnTo>
                    <a:lnTo>
                      <a:pt x="543" y="391"/>
                    </a:lnTo>
                    <a:lnTo>
                      <a:pt x="543" y="391"/>
                    </a:lnTo>
                    <a:lnTo>
                      <a:pt x="545" y="394"/>
                    </a:lnTo>
                    <a:lnTo>
                      <a:pt x="545" y="396"/>
                    </a:lnTo>
                    <a:lnTo>
                      <a:pt x="542" y="397"/>
                    </a:lnTo>
                    <a:lnTo>
                      <a:pt x="533" y="400"/>
                    </a:lnTo>
                    <a:lnTo>
                      <a:pt x="533" y="400"/>
                    </a:lnTo>
                    <a:lnTo>
                      <a:pt x="531" y="400"/>
                    </a:lnTo>
                    <a:lnTo>
                      <a:pt x="529" y="397"/>
                    </a:lnTo>
                    <a:lnTo>
                      <a:pt x="528" y="390"/>
                    </a:lnTo>
                    <a:lnTo>
                      <a:pt x="525" y="380"/>
                    </a:lnTo>
                    <a:lnTo>
                      <a:pt x="521" y="371"/>
                    </a:lnTo>
                    <a:lnTo>
                      <a:pt x="521" y="371"/>
                    </a:lnTo>
                    <a:lnTo>
                      <a:pt x="515" y="366"/>
                    </a:lnTo>
                    <a:lnTo>
                      <a:pt x="505" y="361"/>
                    </a:lnTo>
                    <a:lnTo>
                      <a:pt x="495" y="359"/>
                    </a:lnTo>
                    <a:lnTo>
                      <a:pt x="492" y="359"/>
                    </a:lnTo>
                    <a:lnTo>
                      <a:pt x="491" y="360"/>
                    </a:lnTo>
                    <a:lnTo>
                      <a:pt x="491" y="360"/>
                    </a:lnTo>
                    <a:lnTo>
                      <a:pt x="491" y="363"/>
                    </a:lnTo>
                    <a:lnTo>
                      <a:pt x="492" y="364"/>
                    </a:lnTo>
                    <a:lnTo>
                      <a:pt x="498" y="367"/>
                    </a:lnTo>
                    <a:lnTo>
                      <a:pt x="502" y="370"/>
                    </a:lnTo>
                    <a:lnTo>
                      <a:pt x="503" y="371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2" y="376"/>
                    </a:lnTo>
                    <a:lnTo>
                      <a:pt x="501" y="377"/>
                    </a:lnTo>
                    <a:lnTo>
                      <a:pt x="496" y="376"/>
                    </a:lnTo>
                    <a:lnTo>
                      <a:pt x="491" y="374"/>
                    </a:lnTo>
                    <a:lnTo>
                      <a:pt x="488" y="374"/>
                    </a:lnTo>
                    <a:lnTo>
                      <a:pt x="485" y="376"/>
                    </a:lnTo>
                    <a:lnTo>
                      <a:pt x="485" y="376"/>
                    </a:lnTo>
                    <a:lnTo>
                      <a:pt x="481" y="378"/>
                    </a:lnTo>
                    <a:lnTo>
                      <a:pt x="479" y="378"/>
                    </a:lnTo>
                    <a:lnTo>
                      <a:pt x="479" y="376"/>
                    </a:lnTo>
                    <a:lnTo>
                      <a:pt x="479" y="371"/>
                    </a:lnTo>
                    <a:lnTo>
                      <a:pt x="479" y="371"/>
                    </a:lnTo>
                    <a:lnTo>
                      <a:pt x="479" y="369"/>
                    </a:lnTo>
                    <a:lnTo>
                      <a:pt x="478" y="367"/>
                    </a:lnTo>
                    <a:lnTo>
                      <a:pt x="472" y="363"/>
                    </a:lnTo>
                    <a:lnTo>
                      <a:pt x="465" y="360"/>
                    </a:lnTo>
                    <a:lnTo>
                      <a:pt x="454" y="359"/>
                    </a:lnTo>
                    <a:lnTo>
                      <a:pt x="454" y="359"/>
                    </a:lnTo>
                    <a:lnTo>
                      <a:pt x="449" y="360"/>
                    </a:lnTo>
                    <a:lnTo>
                      <a:pt x="447" y="361"/>
                    </a:lnTo>
                    <a:lnTo>
                      <a:pt x="445" y="364"/>
                    </a:lnTo>
                    <a:lnTo>
                      <a:pt x="445" y="366"/>
                    </a:lnTo>
                    <a:lnTo>
                      <a:pt x="445" y="370"/>
                    </a:lnTo>
                    <a:lnTo>
                      <a:pt x="445" y="373"/>
                    </a:lnTo>
                    <a:lnTo>
                      <a:pt x="444" y="374"/>
                    </a:lnTo>
                    <a:lnTo>
                      <a:pt x="444" y="374"/>
                    </a:lnTo>
                    <a:lnTo>
                      <a:pt x="441" y="376"/>
                    </a:lnTo>
                    <a:lnTo>
                      <a:pt x="438" y="376"/>
                    </a:lnTo>
                    <a:lnTo>
                      <a:pt x="431" y="374"/>
                    </a:lnTo>
                    <a:lnTo>
                      <a:pt x="428" y="373"/>
                    </a:lnTo>
                    <a:lnTo>
                      <a:pt x="427" y="371"/>
                    </a:lnTo>
                    <a:lnTo>
                      <a:pt x="428" y="370"/>
                    </a:lnTo>
                    <a:lnTo>
                      <a:pt x="431" y="369"/>
                    </a:lnTo>
                    <a:lnTo>
                      <a:pt x="431" y="369"/>
                    </a:lnTo>
                    <a:lnTo>
                      <a:pt x="435" y="369"/>
                    </a:lnTo>
                    <a:lnTo>
                      <a:pt x="438" y="366"/>
                    </a:lnTo>
                    <a:lnTo>
                      <a:pt x="439" y="364"/>
                    </a:lnTo>
                    <a:lnTo>
                      <a:pt x="439" y="361"/>
                    </a:lnTo>
                    <a:lnTo>
                      <a:pt x="438" y="356"/>
                    </a:lnTo>
                    <a:lnTo>
                      <a:pt x="434" y="350"/>
                    </a:lnTo>
                    <a:lnTo>
                      <a:pt x="434" y="350"/>
                    </a:lnTo>
                    <a:lnTo>
                      <a:pt x="432" y="349"/>
                    </a:lnTo>
                    <a:lnTo>
                      <a:pt x="430" y="347"/>
                    </a:lnTo>
                    <a:lnTo>
                      <a:pt x="421" y="350"/>
                    </a:lnTo>
                    <a:lnTo>
                      <a:pt x="394" y="360"/>
                    </a:lnTo>
                    <a:lnTo>
                      <a:pt x="394" y="360"/>
                    </a:lnTo>
                    <a:lnTo>
                      <a:pt x="380" y="366"/>
                    </a:lnTo>
                    <a:lnTo>
                      <a:pt x="370" y="371"/>
                    </a:lnTo>
                    <a:lnTo>
                      <a:pt x="365" y="376"/>
                    </a:lnTo>
                    <a:lnTo>
                      <a:pt x="364" y="376"/>
                    </a:lnTo>
                    <a:lnTo>
                      <a:pt x="364" y="377"/>
                    </a:lnTo>
                    <a:lnTo>
                      <a:pt x="364" y="377"/>
                    </a:lnTo>
                    <a:lnTo>
                      <a:pt x="365" y="378"/>
                    </a:lnTo>
                    <a:lnTo>
                      <a:pt x="367" y="380"/>
                    </a:lnTo>
                    <a:lnTo>
                      <a:pt x="364" y="384"/>
                    </a:lnTo>
                    <a:lnTo>
                      <a:pt x="360" y="388"/>
                    </a:lnTo>
                    <a:lnTo>
                      <a:pt x="360" y="388"/>
                    </a:lnTo>
                    <a:lnTo>
                      <a:pt x="357" y="391"/>
                    </a:lnTo>
                    <a:lnTo>
                      <a:pt x="356" y="394"/>
                    </a:lnTo>
                    <a:lnTo>
                      <a:pt x="357" y="396"/>
                    </a:lnTo>
                    <a:lnTo>
                      <a:pt x="357" y="398"/>
                    </a:lnTo>
                    <a:lnTo>
                      <a:pt x="361" y="401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71" y="403"/>
                    </a:lnTo>
                    <a:lnTo>
                      <a:pt x="371" y="406"/>
                    </a:lnTo>
                    <a:lnTo>
                      <a:pt x="371" y="408"/>
                    </a:lnTo>
                    <a:lnTo>
                      <a:pt x="373" y="408"/>
                    </a:lnTo>
                    <a:lnTo>
                      <a:pt x="374" y="410"/>
                    </a:lnTo>
                    <a:lnTo>
                      <a:pt x="374" y="410"/>
                    </a:lnTo>
                    <a:lnTo>
                      <a:pt x="381" y="408"/>
                    </a:lnTo>
                    <a:lnTo>
                      <a:pt x="393" y="406"/>
                    </a:lnTo>
                    <a:lnTo>
                      <a:pt x="404" y="404"/>
                    </a:lnTo>
                    <a:lnTo>
                      <a:pt x="408" y="404"/>
                    </a:lnTo>
                    <a:lnTo>
                      <a:pt x="411" y="404"/>
                    </a:lnTo>
                    <a:lnTo>
                      <a:pt x="411" y="404"/>
                    </a:lnTo>
                    <a:lnTo>
                      <a:pt x="412" y="406"/>
                    </a:lnTo>
                    <a:lnTo>
                      <a:pt x="412" y="407"/>
                    </a:lnTo>
                    <a:lnTo>
                      <a:pt x="408" y="408"/>
                    </a:lnTo>
                    <a:lnTo>
                      <a:pt x="393" y="411"/>
                    </a:lnTo>
                    <a:lnTo>
                      <a:pt x="377" y="415"/>
                    </a:lnTo>
                    <a:lnTo>
                      <a:pt x="371" y="418"/>
                    </a:lnTo>
                    <a:lnTo>
                      <a:pt x="370" y="420"/>
                    </a:lnTo>
                    <a:lnTo>
                      <a:pt x="370" y="421"/>
                    </a:lnTo>
                    <a:lnTo>
                      <a:pt x="370" y="421"/>
                    </a:lnTo>
                    <a:lnTo>
                      <a:pt x="371" y="424"/>
                    </a:lnTo>
                    <a:lnTo>
                      <a:pt x="374" y="427"/>
                    </a:lnTo>
                    <a:lnTo>
                      <a:pt x="380" y="428"/>
                    </a:lnTo>
                    <a:lnTo>
                      <a:pt x="385" y="431"/>
                    </a:lnTo>
                    <a:lnTo>
                      <a:pt x="401" y="433"/>
                    </a:lnTo>
                    <a:lnTo>
                      <a:pt x="417" y="431"/>
                    </a:lnTo>
                    <a:lnTo>
                      <a:pt x="417" y="431"/>
                    </a:lnTo>
                    <a:lnTo>
                      <a:pt x="425" y="430"/>
                    </a:lnTo>
                    <a:lnTo>
                      <a:pt x="434" y="430"/>
                    </a:lnTo>
                    <a:lnTo>
                      <a:pt x="451" y="431"/>
                    </a:lnTo>
                    <a:lnTo>
                      <a:pt x="465" y="435"/>
                    </a:lnTo>
                    <a:lnTo>
                      <a:pt x="469" y="437"/>
                    </a:lnTo>
                    <a:lnTo>
                      <a:pt x="471" y="438"/>
                    </a:lnTo>
                    <a:lnTo>
                      <a:pt x="471" y="438"/>
                    </a:lnTo>
                    <a:lnTo>
                      <a:pt x="471" y="441"/>
                    </a:lnTo>
                    <a:lnTo>
                      <a:pt x="468" y="441"/>
                    </a:lnTo>
                    <a:lnTo>
                      <a:pt x="458" y="442"/>
                    </a:lnTo>
                    <a:lnTo>
                      <a:pt x="430" y="441"/>
                    </a:lnTo>
                    <a:lnTo>
                      <a:pt x="430" y="441"/>
                    </a:lnTo>
                    <a:lnTo>
                      <a:pt x="415" y="442"/>
                    </a:lnTo>
                    <a:lnTo>
                      <a:pt x="400" y="444"/>
                    </a:lnTo>
                    <a:lnTo>
                      <a:pt x="387" y="448"/>
                    </a:lnTo>
                    <a:lnTo>
                      <a:pt x="384" y="450"/>
                    </a:lnTo>
                    <a:lnTo>
                      <a:pt x="383" y="452"/>
                    </a:lnTo>
                    <a:lnTo>
                      <a:pt x="383" y="452"/>
                    </a:lnTo>
                    <a:lnTo>
                      <a:pt x="384" y="457"/>
                    </a:lnTo>
                    <a:lnTo>
                      <a:pt x="388" y="460"/>
                    </a:lnTo>
                    <a:lnTo>
                      <a:pt x="405" y="467"/>
                    </a:lnTo>
                    <a:lnTo>
                      <a:pt x="405" y="467"/>
                    </a:lnTo>
                    <a:lnTo>
                      <a:pt x="412" y="470"/>
                    </a:lnTo>
                    <a:lnTo>
                      <a:pt x="418" y="471"/>
                    </a:lnTo>
                    <a:lnTo>
                      <a:pt x="431" y="470"/>
                    </a:lnTo>
                    <a:lnTo>
                      <a:pt x="435" y="470"/>
                    </a:lnTo>
                    <a:lnTo>
                      <a:pt x="439" y="470"/>
                    </a:lnTo>
                    <a:lnTo>
                      <a:pt x="441" y="471"/>
                    </a:lnTo>
                    <a:lnTo>
                      <a:pt x="442" y="475"/>
                    </a:lnTo>
                    <a:lnTo>
                      <a:pt x="442" y="475"/>
                    </a:lnTo>
                    <a:lnTo>
                      <a:pt x="442" y="479"/>
                    </a:lnTo>
                    <a:lnTo>
                      <a:pt x="444" y="482"/>
                    </a:lnTo>
                    <a:lnTo>
                      <a:pt x="447" y="485"/>
                    </a:lnTo>
                    <a:lnTo>
                      <a:pt x="449" y="487"/>
                    </a:lnTo>
                    <a:lnTo>
                      <a:pt x="461" y="489"/>
                    </a:lnTo>
                    <a:lnTo>
                      <a:pt x="476" y="491"/>
                    </a:lnTo>
                    <a:lnTo>
                      <a:pt x="476" y="491"/>
                    </a:lnTo>
                    <a:lnTo>
                      <a:pt x="485" y="491"/>
                    </a:lnTo>
                    <a:lnTo>
                      <a:pt x="494" y="489"/>
                    </a:lnTo>
                    <a:lnTo>
                      <a:pt x="506" y="485"/>
                    </a:lnTo>
                    <a:lnTo>
                      <a:pt x="516" y="481"/>
                    </a:lnTo>
                    <a:lnTo>
                      <a:pt x="521" y="481"/>
                    </a:lnTo>
                    <a:lnTo>
                      <a:pt x="525" y="479"/>
                    </a:lnTo>
                    <a:lnTo>
                      <a:pt x="525" y="479"/>
                    </a:lnTo>
                    <a:lnTo>
                      <a:pt x="533" y="479"/>
                    </a:lnTo>
                    <a:lnTo>
                      <a:pt x="539" y="478"/>
                    </a:lnTo>
                    <a:lnTo>
                      <a:pt x="545" y="475"/>
                    </a:lnTo>
                    <a:lnTo>
                      <a:pt x="549" y="470"/>
                    </a:lnTo>
                    <a:lnTo>
                      <a:pt x="549" y="470"/>
                    </a:lnTo>
                    <a:lnTo>
                      <a:pt x="553" y="467"/>
                    </a:lnTo>
                    <a:lnTo>
                      <a:pt x="556" y="465"/>
                    </a:lnTo>
                    <a:lnTo>
                      <a:pt x="559" y="468"/>
                    </a:lnTo>
                    <a:lnTo>
                      <a:pt x="560" y="471"/>
                    </a:lnTo>
                    <a:lnTo>
                      <a:pt x="560" y="471"/>
                    </a:lnTo>
                    <a:lnTo>
                      <a:pt x="562" y="472"/>
                    </a:lnTo>
                    <a:lnTo>
                      <a:pt x="565" y="474"/>
                    </a:lnTo>
                    <a:lnTo>
                      <a:pt x="570" y="475"/>
                    </a:lnTo>
                    <a:lnTo>
                      <a:pt x="577" y="475"/>
                    </a:lnTo>
                    <a:lnTo>
                      <a:pt x="582" y="478"/>
                    </a:lnTo>
                    <a:lnTo>
                      <a:pt x="582" y="478"/>
                    </a:lnTo>
                    <a:lnTo>
                      <a:pt x="586" y="481"/>
                    </a:lnTo>
                    <a:lnTo>
                      <a:pt x="592" y="482"/>
                    </a:lnTo>
                    <a:lnTo>
                      <a:pt x="599" y="484"/>
                    </a:lnTo>
                    <a:lnTo>
                      <a:pt x="606" y="484"/>
                    </a:lnTo>
                    <a:lnTo>
                      <a:pt x="620" y="482"/>
                    </a:lnTo>
                    <a:lnTo>
                      <a:pt x="632" y="478"/>
                    </a:lnTo>
                    <a:lnTo>
                      <a:pt x="632" y="478"/>
                    </a:lnTo>
                    <a:lnTo>
                      <a:pt x="634" y="477"/>
                    </a:lnTo>
                    <a:lnTo>
                      <a:pt x="636" y="472"/>
                    </a:lnTo>
                    <a:lnTo>
                      <a:pt x="636" y="470"/>
                    </a:lnTo>
                    <a:lnTo>
                      <a:pt x="633" y="467"/>
                    </a:lnTo>
                    <a:lnTo>
                      <a:pt x="630" y="464"/>
                    </a:lnTo>
                    <a:lnTo>
                      <a:pt x="627" y="462"/>
                    </a:lnTo>
                    <a:lnTo>
                      <a:pt x="624" y="462"/>
                    </a:lnTo>
                    <a:lnTo>
                      <a:pt x="622" y="464"/>
                    </a:lnTo>
                    <a:lnTo>
                      <a:pt x="622" y="464"/>
                    </a:lnTo>
                    <a:lnTo>
                      <a:pt x="617" y="468"/>
                    </a:lnTo>
                    <a:lnTo>
                      <a:pt x="613" y="468"/>
                    </a:lnTo>
                    <a:lnTo>
                      <a:pt x="612" y="467"/>
                    </a:lnTo>
                    <a:lnTo>
                      <a:pt x="609" y="464"/>
                    </a:lnTo>
                    <a:lnTo>
                      <a:pt x="609" y="464"/>
                    </a:lnTo>
                    <a:lnTo>
                      <a:pt x="609" y="462"/>
                    </a:lnTo>
                    <a:lnTo>
                      <a:pt x="610" y="461"/>
                    </a:lnTo>
                    <a:lnTo>
                      <a:pt x="614" y="460"/>
                    </a:lnTo>
                    <a:lnTo>
                      <a:pt x="620" y="457"/>
                    </a:lnTo>
                    <a:lnTo>
                      <a:pt x="624" y="452"/>
                    </a:lnTo>
                    <a:lnTo>
                      <a:pt x="624" y="452"/>
                    </a:lnTo>
                    <a:close/>
                    <a:moveTo>
                      <a:pt x="354" y="277"/>
                    </a:moveTo>
                    <a:lnTo>
                      <a:pt x="354" y="277"/>
                    </a:lnTo>
                    <a:lnTo>
                      <a:pt x="360" y="277"/>
                    </a:lnTo>
                    <a:lnTo>
                      <a:pt x="364" y="277"/>
                    </a:lnTo>
                    <a:lnTo>
                      <a:pt x="373" y="273"/>
                    </a:lnTo>
                    <a:lnTo>
                      <a:pt x="378" y="268"/>
                    </a:lnTo>
                    <a:lnTo>
                      <a:pt x="380" y="265"/>
                    </a:lnTo>
                    <a:lnTo>
                      <a:pt x="380" y="262"/>
                    </a:lnTo>
                    <a:lnTo>
                      <a:pt x="380" y="262"/>
                    </a:lnTo>
                    <a:lnTo>
                      <a:pt x="380" y="260"/>
                    </a:lnTo>
                    <a:lnTo>
                      <a:pt x="378" y="260"/>
                    </a:lnTo>
                    <a:lnTo>
                      <a:pt x="374" y="262"/>
                    </a:lnTo>
                    <a:lnTo>
                      <a:pt x="364" y="268"/>
                    </a:lnTo>
                    <a:lnTo>
                      <a:pt x="356" y="275"/>
                    </a:lnTo>
                    <a:lnTo>
                      <a:pt x="354" y="277"/>
                    </a:lnTo>
                    <a:lnTo>
                      <a:pt x="354" y="277"/>
                    </a:lnTo>
                    <a:lnTo>
                      <a:pt x="354" y="277"/>
                    </a:lnTo>
                    <a:lnTo>
                      <a:pt x="354" y="277"/>
                    </a:lnTo>
                    <a:close/>
                    <a:moveTo>
                      <a:pt x="296" y="258"/>
                    </a:moveTo>
                    <a:lnTo>
                      <a:pt x="296" y="258"/>
                    </a:lnTo>
                    <a:lnTo>
                      <a:pt x="297" y="259"/>
                    </a:lnTo>
                    <a:lnTo>
                      <a:pt x="297" y="260"/>
                    </a:lnTo>
                    <a:lnTo>
                      <a:pt x="299" y="265"/>
                    </a:lnTo>
                    <a:lnTo>
                      <a:pt x="299" y="268"/>
                    </a:lnTo>
                    <a:lnTo>
                      <a:pt x="300" y="268"/>
                    </a:lnTo>
                    <a:lnTo>
                      <a:pt x="301" y="268"/>
                    </a:lnTo>
                    <a:lnTo>
                      <a:pt x="301" y="268"/>
                    </a:lnTo>
                    <a:lnTo>
                      <a:pt x="307" y="265"/>
                    </a:lnTo>
                    <a:lnTo>
                      <a:pt x="313" y="265"/>
                    </a:lnTo>
                    <a:lnTo>
                      <a:pt x="313" y="265"/>
                    </a:lnTo>
                    <a:lnTo>
                      <a:pt x="317" y="266"/>
                    </a:lnTo>
                    <a:lnTo>
                      <a:pt x="320" y="263"/>
                    </a:lnTo>
                    <a:lnTo>
                      <a:pt x="326" y="258"/>
                    </a:lnTo>
                    <a:lnTo>
                      <a:pt x="326" y="258"/>
                    </a:lnTo>
                    <a:lnTo>
                      <a:pt x="327" y="258"/>
                    </a:lnTo>
                    <a:lnTo>
                      <a:pt x="327" y="258"/>
                    </a:lnTo>
                    <a:lnTo>
                      <a:pt x="328" y="262"/>
                    </a:lnTo>
                    <a:lnTo>
                      <a:pt x="331" y="268"/>
                    </a:lnTo>
                    <a:lnTo>
                      <a:pt x="334" y="269"/>
                    </a:lnTo>
                    <a:lnTo>
                      <a:pt x="337" y="270"/>
                    </a:lnTo>
                    <a:lnTo>
                      <a:pt x="337" y="270"/>
                    </a:lnTo>
                    <a:lnTo>
                      <a:pt x="340" y="269"/>
                    </a:lnTo>
                    <a:lnTo>
                      <a:pt x="341" y="268"/>
                    </a:lnTo>
                    <a:lnTo>
                      <a:pt x="344" y="262"/>
                    </a:lnTo>
                    <a:lnTo>
                      <a:pt x="347" y="258"/>
                    </a:lnTo>
                    <a:lnTo>
                      <a:pt x="348" y="258"/>
                    </a:lnTo>
                    <a:lnTo>
                      <a:pt x="350" y="258"/>
                    </a:lnTo>
                    <a:lnTo>
                      <a:pt x="350" y="258"/>
                    </a:lnTo>
                    <a:lnTo>
                      <a:pt x="354" y="260"/>
                    </a:lnTo>
                    <a:lnTo>
                      <a:pt x="358" y="259"/>
                    </a:lnTo>
                    <a:lnTo>
                      <a:pt x="360" y="255"/>
                    </a:lnTo>
                    <a:lnTo>
                      <a:pt x="361" y="250"/>
                    </a:lnTo>
                    <a:lnTo>
                      <a:pt x="361" y="250"/>
                    </a:lnTo>
                    <a:lnTo>
                      <a:pt x="363" y="242"/>
                    </a:lnTo>
                    <a:lnTo>
                      <a:pt x="365" y="238"/>
                    </a:lnTo>
                    <a:lnTo>
                      <a:pt x="370" y="236"/>
                    </a:lnTo>
                    <a:lnTo>
                      <a:pt x="370" y="236"/>
                    </a:lnTo>
                    <a:lnTo>
                      <a:pt x="373" y="236"/>
                    </a:lnTo>
                    <a:lnTo>
                      <a:pt x="374" y="236"/>
                    </a:lnTo>
                    <a:lnTo>
                      <a:pt x="374" y="240"/>
                    </a:lnTo>
                    <a:lnTo>
                      <a:pt x="374" y="245"/>
                    </a:lnTo>
                    <a:lnTo>
                      <a:pt x="375" y="250"/>
                    </a:lnTo>
                    <a:lnTo>
                      <a:pt x="375" y="250"/>
                    </a:lnTo>
                    <a:lnTo>
                      <a:pt x="377" y="253"/>
                    </a:lnTo>
                    <a:lnTo>
                      <a:pt x="380" y="255"/>
                    </a:lnTo>
                    <a:lnTo>
                      <a:pt x="383" y="255"/>
                    </a:lnTo>
                    <a:lnTo>
                      <a:pt x="384" y="253"/>
                    </a:lnTo>
                    <a:lnTo>
                      <a:pt x="388" y="250"/>
                    </a:lnTo>
                    <a:lnTo>
                      <a:pt x="390" y="246"/>
                    </a:lnTo>
                    <a:lnTo>
                      <a:pt x="390" y="246"/>
                    </a:lnTo>
                    <a:lnTo>
                      <a:pt x="391" y="246"/>
                    </a:lnTo>
                    <a:lnTo>
                      <a:pt x="393" y="245"/>
                    </a:lnTo>
                    <a:lnTo>
                      <a:pt x="397" y="243"/>
                    </a:lnTo>
                    <a:lnTo>
                      <a:pt x="401" y="243"/>
                    </a:lnTo>
                    <a:lnTo>
                      <a:pt x="402" y="242"/>
                    </a:lnTo>
                    <a:lnTo>
                      <a:pt x="402" y="240"/>
                    </a:lnTo>
                    <a:lnTo>
                      <a:pt x="402" y="240"/>
                    </a:lnTo>
                    <a:lnTo>
                      <a:pt x="402" y="238"/>
                    </a:lnTo>
                    <a:lnTo>
                      <a:pt x="404" y="235"/>
                    </a:lnTo>
                    <a:lnTo>
                      <a:pt x="404" y="232"/>
                    </a:lnTo>
                    <a:lnTo>
                      <a:pt x="402" y="228"/>
                    </a:lnTo>
                    <a:lnTo>
                      <a:pt x="402" y="228"/>
                    </a:lnTo>
                    <a:lnTo>
                      <a:pt x="402" y="226"/>
                    </a:lnTo>
                    <a:lnTo>
                      <a:pt x="402" y="225"/>
                    </a:lnTo>
                    <a:lnTo>
                      <a:pt x="405" y="223"/>
                    </a:lnTo>
                    <a:lnTo>
                      <a:pt x="410" y="222"/>
                    </a:lnTo>
                    <a:lnTo>
                      <a:pt x="412" y="219"/>
                    </a:lnTo>
                    <a:lnTo>
                      <a:pt x="412" y="219"/>
                    </a:lnTo>
                    <a:lnTo>
                      <a:pt x="414" y="219"/>
                    </a:lnTo>
                    <a:lnTo>
                      <a:pt x="414" y="218"/>
                    </a:lnTo>
                    <a:lnTo>
                      <a:pt x="411" y="216"/>
                    </a:lnTo>
                    <a:lnTo>
                      <a:pt x="405" y="216"/>
                    </a:lnTo>
                    <a:lnTo>
                      <a:pt x="400" y="212"/>
                    </a:lnTo>
                    <a:lnTo>
                      <a:pt x="400" y="212"/>
                    </a:lnTo>
                    <a:lnTo>
                      <a:pt x="398" y="211"/>
                    </a:lnTo>
                    <a:lnTo>
                      <a:pt x="395" y="211"/>
                    </a:lnTo>
                    <a:lnTo>
                      <a:pt x="394" y="211"/>
                    </a:lnTo>
                    <a:lnTo>
                      <a:pt x="393" y="212"/>
                    </a:lnTo>
                    <a:lnTo>
                      <a:pt x="391" y="215"/>
                    </a:lnTo>
                    <a:lnTo>
                      <a:pt x="390" y="219"/>
                    </a:lnTo>
                    <a:lnTo>
                      <a:pt x="390" y="219"/>
                    </a:lnTo>
                    <a:lnTo>
                      <a:pt x="390" y="221"/>
                    </a:lnTo>
                    <a:lnTo>
                      <a:pt x="388" y="221"/>
                    </a:lnTo>
                    <a:lnTo>
                      <a:pt x="383" y="221"/>
                    </a:lnTo>
                    <a:lnTo>
                      <a:pt x="368" y="216"/>
                    </a:lnTo>
                    <a:lnTo>
                      <a:pt x="368" y="216"/>
                    </a:lnTo>
                    <a:lnTo>
                      <a:pt x="365" y="216"/>
                    </a:lnTo>
                    <a:lnTo>
                      <a:pt x="363" y="218"/>
                    </a:lnTo>
                    <a:lnTo>
                      <a:pt x="356" y="221"/>
                    </a:lnTo>
                    <a:lnTo>
                      <a:pt x="348" y="226"/>
                    </a:lnTo>
                    <a:lnTo>
                      <a:pt x="340" y="232"/>
                    </a:lnTo>
                    <a:lnTo>
                      <a:pt x="340" y="232"/>
                    </a:lnTo>
                    <a:lnTo>
                      <a:pt x="333" y="236"/>
                    </a:lnTo>
                    <a:lnTo>
                      <a:pt x="328" y="242"/>
                    </a:lnTo>
                    <a:lnTo>
                      <a:pt x="323" y="246"/>
                    </a:lnTo>
                    <a:lnTo>
                      <a:pt x="320" y="246"/>
                    </a:lnTo>
                    <a:lnTo>
                      <a:pt x="317" y="246"/>
                    </a:lnTo>
                    <a:lnTo>
                      <a:pt x="317" y="246"/>
                    </a:lnTo>
                    <a:lnTo>
                      <a:pt x="309" y="248"/>
                    </a:lnTo>
                    <a:lnTo>
                      <a:pt x="300" y="252"/>
                    </a:lnTo>
                    <a:lnTo>
                      <a:pt x="296" y="255"/>
                    </a:lnTo>
                    <a:lnTo>
                      <a:pt x="294" y="258"/>
                    </a:lnTo>
                    <a:lnTo>
                      <a:pt x="296" y="258"/>
                    </a:lnTo>
                    <a:lnTo>
                      <a:pt x="296" y="258"/>
                    </a:lnTo>
                    <a:close/>
                    <a:moveTo>
                      <a:pt x="407" y="255"/>
                    </a:moveTo>
                    <a:lnTo>
                      <a:pt x="407" y="255"/>
                    </a:lnTo>
                    <a:lnTo>
                      <a:pt x="404" y="255"/>
                    </a:lnTo>
                    <a:lnTo>
                      <a:pt x="401" y="256"/>
                    </a:lnTo>
                    <a:lnTo>
                      <a:pt x="400" y="259"/>
                    </a:lnTo>
                    <a:lnTo>
                      <a:pt x="400" y="260"/>
                    </a:lnTo>
                    <a:lnTo>
                      <a:pt x="401" y="262"/>
                    </a:lnTo>
                    <a:lnTo>
                      <a:pt x="402" y="263"/>
                    </a:lnTo>
                    <a:lnTo>
                      <a:pt x="405" y="265"/>
                    </a:lnTo>
                    <a:lnTo>
                      <a:pt x="408" y="265"/>
                    </a:lnTo>
                    <a:lnTo>
                      <a:pt x="408" y="265"/>
                    </a:lnTo>
                    <a:lnTo>
                      <a:pt x="415" y="266"/>
                    </a:lnTo>
                    <a:lnTo>
                      <a:pt x="418" y="268"/>
                    </a:lnTo>
                    <a:lnTo>
                      <a:pt x="415" y="268"/>
                    </a:lnTo>
                    <a:lnTo>
                      <a:pt x="407" y="268"/>
                    </a:lnTo>
                    <a:lnTo>
                      <a:pt x="407" y="268"/>
                    </a:lnTo>
                    <a:lnTo>
                      <a:pt x="401" y="269"/>
                    </a:lnTo>
                    <a:lnTo>
                      <a:pt x="397" y="270"/>
                    </a:lnTo>
                    <a:lnTo>
                      <a:pt x="393" y="272"/>
                    </a:lnTo>
                    <a:lnTo>
                      <a:pt x="391" y="275"/>
                    </a:lnTo>
                    <a:lnTo>
                      <a:pt x="390" y="276"/>
                    </a:lnTo>
                    <a:lnTo>
                      <a:pt x="390" y="279"/>
                    </a:lnTo>
                    <a:lnTo>
                      <a:pt x="391" y="279"/>
                    </a:lnTo>
                    <a:lnTo>
                      <a:pt x="395" y="279"/>
                    </a:lnTo>
                    <a:lnTo>
                      <a:pt x="395" y="279"/>
                    </a:lnTo>
                    <a:lnTo>
                      <a:pt x="404" y="277"/>
                    </a:lnTo>
                    <a:lnTo>
                      <a:pt x="411" y="276"/>
                    </a:lnTo>
                    <a:lnTo>
                      <a:pt x="414" y="277"/>
                    </a:lnTo>
                    <a:lnTo>
                      <a:pt x="411" y="279"/>
                    </a:lnTo>
                    <a:lnTo>
                      <a:pt x="411" y="279"/>
                    </a:lnTo>
                    <a:lnTo>
                      <a:pt x="393" y="283"/>
                    </a:lnTo>
                    <a:lnTo>
                      <a:pt x="385" y="285"/>
                    </a:lnTo>
                    <a:lnTo>
                      <a:pt x="383" y="286"/>
                    </a:lnTo>
                    <a:lnTo>
                      <a:pt x="383" y="287"/>
                    </a:lnTo>
                    <a:lnTo>
                      <a:pt x="383" y="287"/>
                    </a:lnTo>
                    <a:lnTo>
                      <a:pt x="385" y="290"/>
                    </a:lnTo>
                    <a:lnTo>
                      <a:pt x="391" y="290"/>
                    </a:lnTo>
                    <a:lnTo>
                      <a:pt x="397" y="292"/>
                    </a:lnTo>
                    <a:lnTo>
                      <a:pt x="404" y="293"/>
                    </a:lnTo>
                    <a:lnTo>
                      <a:pt x="404" y="293"/>
                    </a:lnTo>
                    <a:lnTo>
                      <a:pt x="410" y="296"/>
                    </a:lnTo>
                    <a:lnTo>
                      <a:pt x="415" y="297"/>
                    </a:lnTo>
                    <a:lnTo>
                      <a:pt x="421" y="296"/>
                    </a:lnTo>
                    <a:lnTo>
                      <a:pt x="425" y="292"/>
                    </a:lnTo>
                    <a:lnTo>
                      <a:pt x="425" y="292"/>
                    </a:lnTo>
                    <a:lnTo>
                      <a:pt x="431" y="286"/>
                    </a:lnTo>
                    <a:lnTo>
                      <a:pt x="437" y="282"/>
                    </a:lnTo>
                    <a:lnTo>
                      <a:pt x="438" y="282"/>
                    </a:lnTo>
                    <a:lnTo>
                      <a:pt x="439" y="282"/>
                    </a:lnTo>
                    <a:lnTo>
                      <a:pt x="439" y="283"/>
                    </a:lnTo>
                    <a:lnTo>
                      <a:pt x="438" y="286"/>
                    </a:lnTo>
                    <a:lnTo>
                      <a:pt x="438" y="286"/>
                    </a:lnTo>
                    <a:lnTo>
                      <a:pt x="438" y="290"/>
                    </a:lnTo>
                    <a:lnTo>
                      <a:pt x="439" y="292"/>
                    </a:lnTo>
                    <a:lnTo>
                      <a:pt x="441" y="292"/>
                    </a:lnTo>
                    <a:lnTo>
                      <a:pt x="445" y="292"/>
                    </a:lnTo>
                    <a:lnTo>
                      <a:pt x="455" y="290"/>
                    </a:lnTo>
                    <a:lnTo>
                      <a:pt x="469" y="289"/>
                    </a:lnTo>
                    <a:lnTo>
                      <a:pt x="469" y="289"/>
                    </a:lnTo>
                    <a:lnTo>
                      <a:pt x="475" y="289"/>
                    </a:lnTo>
                    <a:lnTo>
                      <a:pt x="476" y="290"/>
                    </a:lnTo>
                    <a:lnTo>
                      <a:pt x="475" y="292"/>
                    </a:lnTo>
                    <a:lnTo>
                      <a:pt x="472" y="295"/>
                    </a:lnTo>
                    <a:lnTo>
                      <a:pt x="461" y="299"/>
                    </a:lnTo>
                    <a:lnTo>
                      <a:pt x="445" y="302"/>
                    </a:lnTo>
                    <a:lnTo>
                      <a:pt x="445" y="302"/>
                    </a:lnTo>
                    <a:lnTo>
                      <a:pt x="439" y="303"/>
                    </a:lnTo>
                    <a:lnTo>
                      <a:pt x="435" y="305"/>
                    </a:lnTo>
                    <a:lnTo>
                      <a:pt x="432" y="306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5" y="313"/>
                    </a:lnTo>
                    <a:lnTo>
                      <a:pt x="439" y="314"/>
                    </a:lnTo>
                    <a:lnTo>
                      <a:pt x="445" y="316"/>
                    </a:lnTo>
                    <a:lnTo>
                      <a:pt x="445" y="316"/>
                    </a:lnTo>
                    <a:lnTo>
                      <a:pt x="451" y="317"/>
                    </a:lnTo>
                    <a:lnTo>
                      <a:pt x="459" y="316"/>
                    </a:lnTo>
                    <a:lnTo>
                      <a:pt x="476" y="312"/>
                    </a:lnTo>
                    <a:lnTo>
                      <a:pt x="492" y="306"/>
                    </a:lnTo>
                    <a:lnTo>
                      <a:pt x="502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8" y="296"/>
                    </a:lnTo>
                    <a:lnTo>
                      <a:pt x="513" y="297"/>
                    </a:lnTo>
                    <a:lnTo>
                      <a:pt x="519" y="299"/>
                    </a:lnTo>
                    <a:lnTo>
                      <a:pt x="522" y="299"/>
                    </a:lnTo>
                    <a:lnTo>
                      <a:pt x="525" y="297"/>
                    </a:lnTo>
                    <a:lnTo>
                      <a:pt x="525" y="297"/>
                    </a:lnTo>
                    <a:lnTo>
                      <a:pt x="528" y="296"/>
                    </a:lnTo>
                    <a:lnTo>
                      <a:pt x="532" y="295"/>
                    </a:lnTo>
                    <a:lnTo>
                      <a:pt x="540" y="295"/>
                    </a:lnTo>
                    <a:lnTo>
                      <a:pt x="550" y="296"/>
                    </a:lnTo>
                    <a:lnTo>
                      <a:pt x="560" y="295"/>
                    </a:lnTo>
                    <a:lnTo>
                      <a:pt x="560" y="295"/>
                    </a:lnTo>
                    <a:lnTo>
                      <a:pt x="566" y="293"/>
                    </a:lnTo>
                    <a:lnTo>
                      <a:pt x="569" y="289"/>
                    </a:lnTo>
                    <a:lnTo>
                      <a:pt x="572" y="285"/>
                    </a:lnTo>
                    <a:lnTo>
                      <a:pt x="573" y="279"/>
                    </a:lnTo>
                    <a:lnTo>
                      <a:pt x="573" y="273"/>
                    </a:lnTo>
                    <a:lnTo>
                      <a:pt x="572" y="269"/>
                    </a:lnTo>
                    <a:lnTo>
                      <a:pt x="570" y="265"/>
                    </a:lnTo>
                    <a:lnTo>
                      <a:pt x="566" y="262"/>
                    </a:lnTo>
                    <a:lnTo>
                      <a:pt x="566" y="262"/>
                    </a:lnTo>
                    <a:lnTo>
                      <a:pt x="563" y="262"/>
                    </a:lnTo>
                    <a:lnTo>
                      <a:pt x="560" y="262"/>
                    </a:lnTo>
                    <a:lnTo>
                      <a:pt x="558" y="263"/>
                    </a:lnTo>
                    <a:lnTo>
                      <a:pt x="553" y="266"/>
                    </a:lnTo>
                    <a:lnTo>
                      <a:pt x="549" y="269"/>
                    </a:lnTo>
                    <a:lnTo>
                      <a:pt x="549" y="269"/>
                    </a:lnTo>
                    <a:lnTo>
                      <a:pt x="546" y="269"/>
                    </a:lnTo>
                    <a:lnTo>
                      <a:pt x="543" y="268"/>
                    </a:lnTo>
                    <a:lnTo>
                      <a:pt x="539" y="265"/>
                    </a:lnTo>
                    <a:lnTo>
                      <a:pt x="531" y="253"/>
                    </a:lnTo>
                    <a:lnTo>
                      <a:pt x="531" y="253"/>
                    </a:lnTo>
                    <a:lnTo>
                      <a:pt x="528" y="252"/>
                    </a:lnTo>
                    <a:lnTo>
                      <a:pt x="528" y="248"/>
                    </a:lnTo>
                    <a:lnTo>
                      <a:pt x="526" y="242"/>
                    </a:lnTo>
                    <a:lnTo>
                      <a:pt x="523" y="238"/>
                    </a:lnTo>
                    <a:lnTo>
                      <a:pt x="522" y="236"/>
                    </a:lnTo>
                    <a:lnTo>
                      <a:pt x="519" y="236"/>
                    </a:lnTo>
                    <a:lnTo>
                      <a:pt x="519" y="236"/>
                    </a:lnTo>
                    <a:lnTo>
                      <a:pt x="511" y="240"/>
                    </a:lnTo>
                    <a:lnTo>
                      <a:pt x="502" y="246"/>
                    </a:lnTo>
                    <a:lnTo>
                      <a:pt x="499" y="249"/>
                    </a:lnTo>
                    <a:lnTo>
                      <a:pt x="498" y="252"/>
                    </a:lnTo>
                    <a:lnTo>
                      <a:pt x="499" y="253"/>
                    </a:lnTo>
                    <a:lnTo>
                      <a:pt x="502" y="255"/>
                    </a:lnTo>
                    <a:lnTo>
                      <a:pt x="502" y="255"/>
                    </a:lnTo>
                    <a:lnTo>
                      <a:pt x="508" y="256"/>
                    </a:lnTo>
                    <a:lnTo>
                      <a:pt x="509" y="258"/>
                    </a:lnTo>
                    <a:lnTo>
                      <a:pt x="509" y="259"/>
                    </a:lnTo>
                    <a:lnTo>
                      <a:pt x="508" y="263"/>
                    </a:lnTo>
                    <a:lnTo>
                      <a:pt x="503" y="265"/>
                    </a:lnTo>
                    <a:lnTo>
                      <a:pt x="503" y="265"/>
                    </a:lnTo>
                    <a:lnTo>
                      <a:pt x="502" y="266"/>
                    </a:lnTo>
                    <a:lnTo>
                      <a:pt x="503" y="268"/>
                    </a:lnTo>
                    <a:lnTo>
                      <a:pt x="508" y="270"/>
                    </a:lnTo>
                    <a:lnTo>
                      <a:pt x="513" y="275"/>
                    </a:lnTo>
                    <a:lnTo>
                      <a:pt x="515" y="276"/>
                    </a:lnTo>
                    <a:lnTo>
                      <a:pt x="515" y="277"/>
                    </a:lnTo>
                    <a:lnTo>
                      <a:pt x="515" y="277"/>
                    </a:lnTo>
                    <a:lnTo>
                      <a:pt x="513" y="279"/>
                    </a:lnTo>
                    <a:lnTo>
                      <a:pt x="509" y="279"/>
                    </a:lnTo>
                    <a:lnTo>
                      <a:pt x="496" y="279"/>
                    </a:lnTo>
                    <a:lnTo>
                      <a:pt x="485" y="276"/>
                    </a:lnTo>
                    <a:lnTo>
                      <a:pt x="481" y="273"/>
                    </a:lnTo>
                    <a:lnTo>
                      <a:pt x="478" y="270"/>
                    </a:lnTo>
                    <a:lnTo>
                      <a:pt x="478" y="270"/>
                    </a:lnTo>
                    <a:lnTo>
                      <a:pt x="476" y="268"/>
                    </a:lnTo>
                    <a:lnTo>
                      <a:pt x="474" y="265"/>
                    </a:lnTo>
                    <a:lnTo>
                      <a:pt x="464" y="259"/>
                    </a:lnTo>
                    <a:lnTo>
                      <a:pt x="451" y="255"/>
                    </a:lnTo>
                    <a:lnTo>
                      <a:pt x="445" y="253"/>
                    </a:lnTo>
                    <a:lnTo>
                      <a:pt x="441" y="253"/>
                    </a:lnTo>
                    <a:lnTo>
                      <a:pt x="441" y="253"/>
                    </a:lnTo>
                    <a:lnTo>
                      <a:pt x="437" y="255"/>
                    </a:lnTo>
                    <a:lnTo>
                      <a:pt x="435" y="253"/>
                    </a:lnTo>
                    <a:lnTo>
                      <a:pt x="432" y="250"/>
                    </a:lnTo>
                    <a:lnTo>
                      <a:pt x="430" y="246"/>
                    </a:lnTo>
                    <a:lnTo>
                      <a:pt x="427" y="245"/>
                    </a:lnTo>
                    <a:lnTo>
                      <a:pt x="424" y="245"/>
                    </a:lnTo>
                    <a:lnTo>
                      <a:pt x="424" y="245"/>
                    </a:lnTo>
                    <a:lnTo>
                      <a:pt x="420" y="245"/>
                    </a:lnTo>
                    <a:lnTo>
                      <a:pt x="418" y="246"/>
                    </a:lnTo>
                    <a:lnTo>
                      <a:pt x="415" y="249"/>
                    </a:lnTo>
                    <a:lnTo>
                      <a:pt x="412" y="253"/>
                    </a:lnTo>
                    <a:lnTo>
                      <a:pt x="410" y="253"/>
                    </a:lnTo>
                    <a:lnTo>
                      <a:pt x="407" y="255"/>
                    </a:lnTo>
                    <a:lnTo>
                      <a:pt x="407" y="255"/>
                    </a:lnTo>
                    <a:close/>
                    <a:moveTo>
                      <a:pt x="444" y="203"/>
                    </a:moveTo>
                    <a:lnTo>
                      <a:pt x="444" y="203"/>
                    </a:lnTo>
                    <a:lnTo>
                      <a:pt x="444" y="201"/>
                    </a:lnTo>
                    <a:lnTo>
                      <a:pt x="441" y="199"/>
                    </a:lnTo>
                    <a:lnTo>
                      <a:pt x="438" y="198"/>
                    </a:lnTo>
                    <a:lnTo>
                      <a:pt x="434" y="196"/>
                    </a:lnTo>
                    <a:lnTo>
                      <a:pt x="425" y="198"/>
                    </a:lnTo>
                    <a:lnTo>
                      <a:pt x="422" y="198"/>
                    </a:lnTo>
                    <a:lnTo>
                      <a:pt x="422" y="199"/>
                    </a:lnTo>
                    <a:lnTo>
                      <a:pt x="422" y="199"/>
                    </a:lnTo>
                    <a:lnTo>
                      <a:pt x="427" y="203"/>
                    </a:lnTo>
                    <a:lnTo>
                      <a:pt x="434" y="206"/>
                    </a:lnTo>
                    <a:lnTo>
                      <a:pt x="437" y="208"/>
                    </a:lnTo>
                    <a:lnTo>
                      <a:pt x="439" y="208"/>
                    </a:lnTo>
                    <a:lnTo>
                      <a:pt x="442" y="206"/>
                    </a:lnTo>
                    <a:lnTo>
                      <a:pt x="444" y="203"/>
                    </a:lnTo>
                    <a:lnTo>
                      <a:pt x="444" y="203"/>
                    </a:lnTo>
                    <a:close/>
                    <a:moveTo>
                      <a:pt x="502" y="199"/>
                    </a:moveTo>
                    <a:lnTo>
                      <a:pt x="502" y="199"/>
                    </a:lnTo>
                    <a:lnTo>
                      <a:pt x="505" y="199"/>
                    </a:lnTo>
                    <a:lnTo>
                      <a:pt x="506" y="198"/>
                    </a:lnTo>
                    <a:lnTo>
                      <a:pt x="508" y="196"/>
                    </a:lnTo>
                    <a:lnTo>
                      <a:pt x="506" y="195"/>
                    </a:lnTo>
                    <a:lnTo>
                      <a:pt x="502" y="194"/>
                    </a:lnTo>
                    <a:lnTo>
                      <a:pt x="492" y="194"/>
                    </a:lnTo>
                    <a:lnTo>
                      <a:pt x="492" y="194"/>
                    </a:lnTo>
                    <a:lnTo>
                      <a:pt x="479" y="195"/>
                    </a:lnTo>
                    <a:lnTo>
                      <a:pt x="466" y="196"/>
                    </a:lnTo>
                    <a:lnTo>
                      <a:pt x="461" y="198"/>
                    </a:lnTo>
                    <a:lnTo>
                      <a:pt x="457" y="201"/>
                    </a:lnTo>
                    <a:lnTo>
                      <a:pt x="454" y="202"/>
                    </a:lnTo>
                    <a:lnTo>
                      <a:pt x="452" y="206"/>
                    </a:lnTo>
                    <a:lnTo>
                      <a:pt x="452" y="206"/>
                    </a:lnTo>
                    <a:lnTo>
                      <a:pt x="454" y="212"/>
                    </a:lnTo>
                    <a:lnTo>
                      <a:pt x="457" y="216"/>
                    </a:lnTo>
                    <a:lnTo>
                      <a:pt x="464" y="219"/>
                    </a:lnTo>
                    <a:lnTo>
                      <a:pt x="474" y="221"/>
                    </a:lnTo>
                    <a:lnTo>
                      <a:pt x="474" y="221"/>
                    </a:lnTo>
                    <a:lnTo>
                      <a:pt x="479" y="221"/>
                    </a:lnTo>
                    <a:lnTo>
                      <a:pt x="485" y="219"/>
                    </a:lnTo>
                    <a:lnTo>
                      <a:pt x="489" y="216"/>
                    </a:lnTo>
                    <a:lnTo>
                      <a:pt x="494" y="213"/>
                    </a:lnTo>
                    <a:lnTo>
                      <a:pt x="496" y="211"/>
                    </a:lnTo>
                    <a:lnTo>
                      <a:pt x="498" y="209"/>
                    </a:lnTo>
                    <a:lnTo>
                      <a:pt x="498" y="206"/>
                    </a:lnTo>
                    <a:lnTo>
                      <a:pt x="496" y="206"/>
                    </a:lnTo>
                    <a:lnTo>
                      <a:pt x="496" y="206"/>
                    </a:lnTo>
                    <a:lnTo>
                      <a:pt x="492" y="205"/>
                    </a:lnTo>
                    <a:lnTo>
                      <a:pt x="492" y="205"/>
                    </a:lnTo>
                    <a:lnTo>
                      <a:pt x="494" y="203"/>
                    </a:lnTo>
                    <a:lnTo>
                      <a:pt x="496" y="202"/>
                    </a:lnTo>
                    <a:lnTo>
                      <a:pt x="502" y="199"/>
                    </a:lnTo>
                    <a:lnTo>
                      <a:pt x="502" y="199"/>
                    </a:lnTo>
                    <a:close/>
                    <a:moveTo>
                      <a:pt x="468" y="186"/>
                    </a:moveTo>
                    <a:lnTo>
                      <a:pt x="468" y="186"/>
                    </a:lnTo>
                    <a:lnTo>
                      <a:pt x="471" y="186"/>
                    </a:lnTo>
                    <a:lnTo>
                      <a:pt x="474" y="186"/>
                    </a:lnTo>
                    <a:lnTo>
                      <a:pt x="478" y="185"/>
                    </a:lnTo>
                    <a:lnTo>
                      <a:pt x="482" y="184"/>
                    </a:lnTo>
                    <a:lnTo>
                      <a:pt x="485" y="184"/>
                    </a:lnTo>
                    <a:lnTo>
                      <a:pt x="486" y="184"/>
                    </a:lnTo>
                    <a:lnTo>
                      <a:pt x="486" y="184"/>
                    </a:lnTo>
                    <a:lnTo>
                      <a:pt x="494" y="186"/>
                    </a:lnTo>
                    <a:lnTo>
                      <a:pt x="502" y="188"/>
                    </a:lnTo>
                    <a:lnTo>
                      <a:pt x="506" y="188"/>
                    </a:lnTo>
                    <a:lnTo>
                      <a:pt x="511" y="186"/>
                    </a:lnTo>
                    <a:lnTo>
                      <a:pt x="513" y="184"/>
                    </a:lnTo>
                    <a:lnTo>
                      <a:pt x="513" y="181"/>
                    </a:lnTo>
                    <a:lnTo>
                      <a:pt x="513" y="181"/>
                    </a:lnTo>
                    <a:lnTo>
                      <a:pt x="513" y="176"/>
                    </a:lnTo>
                    <a:lnTo>
                      <a:pt x="509" y="174"/>
                    </a:lnTo>
                    <a:lnTo>
                      <a:pt x="505" y="172"/>
                    </a:lnTo>
                    <a:lnTo>
                      <a:pt x="499" y="171"/>
                    </a:lnTo>
                    <a:lnTo>
                      <a:pt x="488" y="169"/>
                    </a:lnTo>
                    <a:lnTo>
                      <a:pt x="482" y="171"/>
                    </a:lnTo>
                    <a:lnTo>
                      <a:pt x="479" y="172"/>
                    </a:lnTo>
                    <a:lnTo>
                      <a:pt x="479" y="172"/>
                    </a:lnTo>
                    <a:lnTo>
                      <a:pt x="469" y="175"/>
                    </a:lnTo>
                    <a:lnTo>
                      <a:pt x="458" y="178"/>
                    </a:lnTo>
                    <a:lnTo>
                      <a:pt x="448" y="181"/>
                    </a:lnTo>
                    <a:lnTo>
                      <a:pt x="447" y="182"/>
                    </a:lnTo>
                    <a:lnTo>
                      <a:pt x="448" y="185"/>
                    </a:lnTo>
                    <a:lnTo>
                      <a:pt x="448" y="185"/>
                    </a:lnTo>
                    <a:lnTo>
                      <a:pt x="452" y="186"/>
                    </a:lnTo>
                    <a:lnTo>
                      <a:pt x="458" y="186"/>
                    </a:lnTo>
                    <a:lnTo>
                      <a:pt x="462" y="185"/>
                    </a:lnTo>
                    <a:lnTo>
                      <a:pt x="468" y="186"/>
                    </a:lnTo>
                    <a:lnTo>
                      <a:pt x="468" y="186"/>
                    </a:lnTo>
                    <a:close/>
                    <a:moveTo>
                      <a:pt x="586" y="164"/>
                    </a:moveTo>
                    <a:lnTo>
                      <a:pt x="586" y="164"/>
                    </a:lnTo>
                    <a:lnTo>
                      <a:pt x="590" y="162"/>
                    </a:lnTo>
                    <a:lnTo>
                      <a:pt x="595" y="162"/>
                    </a:lnTo>
                    <a:lnTo>
                      <a:pt x="602" y="165"/>
                    </a:lnTo>
                    <a:lnTo>
                      <a:pt x="607" y="169"/>
                    </a:lnTo>
                    <a:lnTo>
                      <a:pt x="609" y="172"/>
                    </a:lnTo>
                    <a:lnTo>
                      <a:pt x="607" y="174"/>
                    </a:lnTo>
                    <a:lnTo>
                      <a:pt x="607" y="174"/>
                    </a:lnTo>
                    <a:lnTo>
                      <a:pt x="606" y="176"/>
                    </a:lnTo>
                    <a:lnTo>
                      <a:pt x="603" y="176"/>
                    </a:lnTo>
                    <a:lnTo>
                      <a:pt x="593" y="176"/>
                    </a:lnTo>
                    <a:lnTo>
                      <a:pt x="585" y="176"/>
                    </a:lnTo>
                    <a:lnTo>
                      <a:pt x="583" y="176"/>
                    </a:lnTo>
                    <a:lnTo>
                      <a:pt x="582" y="178"/>
                    </a:lnTo>
                    <a:lnTo>
                      <a:pt x="582" y="178"/>
                    </a:lnTo>
                    <a:lnTo>
                      <a:pt x="583" y="181"/>
                    </a:lnTo>
                    <a:lnTo>
                      <a:pt x="586" y="184"/>
                    </a:lnTo>
                    <a:lnTo>
                      <a:pt x="589" y="185"/>
                    </a:lnTo>
                    <a:lnTo>
                      <a:pt x="593" y="185"/>
                    </a:lnTo>
                    <a:lnTo>
                      <a:pt x="597" y="185"/>
                    </a:lnTo>
                    <a:lnTo>
                      <a:pt x="603" y="184"/>
                    </a:lnTo>
                    <a:lnTo>
                      <a:pt x="603" y="184"/>
                    </a:lnTo>
                    <a:lnTo>
                      <a:pt x="614" y="182"/>
                    </a:lnTo>
                    <a:lnTo>
                      <a:pt x="626" y="182"/>
                    </a:lnTo>
                    <a:lnTo>
                      <a:pt x="636" y="186"/>
                    </a:lnTo>
                    <a:lnTo>
                      <a:pt x="646" y="192"/>
                    </a:lnTo>
                    <a:lnTo>
                      <a:pt x="646" y="192"/>
                    </a:lnTo>
                    <a:lnTo>
                      <a:pt x="654" y="198"/>
                    </a:lnTo>
                    <a:lnTo>
                      <a:pt x="661" y="201"/>
                    </a:lnTo>
                    <a:lnTo>
                      <a:pt x="666" y="201"/>
                    </a:lnTo>
                    <a:lnTo>
                      <a:pt x="668" y="201"/>
                    </a:lnTo>
                    <a:lnTo>
                      <a:pt x="673" y="198"/>
                    </a:lnTo>
                    <a:lnTo>
                      <a:pt x="676" y="195"/>
                    </a:lnTo>
                    <a:lnTo>
                      <a:pt x="676" y="195"/>
                    </a:lnTo>
                    <a:lnTo>
                      <a:pt x="677" y="192"/>
                    </a:lnTo>
                    <a:lnTo>
                      <a:pt x="677" y="189"/>
                    </a:lnTo>
                    <a:lnTo>
                      <a:pt x="676" y="188"/>
                    </a:lnTo>
                    <a:lnTo>
                      <a:pt x="674" y="186"/>
                    </a:lnTo>
                    <a:lnTo>
                      <a:pt x="670" y="182"/>
                    </a:lnTo>
                    <a:lnTo>
                      <a:pt x="668" y="181"/>
                    </a:lnTo>
                    <a:lnTo>
                      <a:pt x="668" y="178"/>
                    </a:lnTo>
                    <a:lnTo>
                      <a:pt x="668" y="178"/>
                    </a:lnTo>
                    <a:lnTo>
                      <a:pt x="670" y="175"/>
                    </a:lnTo>
                    <a:lnTo>
                      <a:pt x="668" y="174"/>
                    </a:lnTo>
                    <a:lnTo>
                      <a:pt x="664" y="169"/>
                    </a:lnTo>
                    <a:lnTo>
                      <a:pt x="657" y="167"/>
                    </a:lnTo>
                    <a:lnTo>
                      <a:pt x="650" y="167"/>
                    </a:lnTo>
                    <a:lnTo>
                      <a:pt x="650" y="167"/>
                    </a:lnTo>
                    <a:lnTo>
                      <a:pt x="647" y="165"/>
                    </a:lnTo>
                    <a:lnTo>
                      <a:pt x="644" y="164"/>
                    </a:lnTo>
                    <a:lnTo>
                      <a:pt x="640" y="159"/>
                    </a:lnTo>
                    <a:lnTo>
                      <a:pt x="637" y="155"/>
                    </a:lnTo>
                    <a:lnTo>
                      <a:pt x="634" y="155"/>
                    </a:lnTo>
                    <a:lnTo>
                      <a:pt x="633" y="155"/>
                    </a:lnTo>
                    <a:lnTo>
                      <a:pt x="633" y="155"/>
                    </a:lnTo>
                    <a:lnTo>
                      <a:pt x="624" y="159"/>
                    </a:lnTo>
                    <a:lnTo>
                      <a:pt x="624" y="159"/>
                    </a:lnTo>
                    <a:lnTo>
                      <a:pt x="623" y="158"/>
                    </a:lnTo>
                    <a:lnTo>
                      <a:pt x="622" y="154"/>
                    </a:lnTo>
                    <a:lnTo>
                      <a:pt x="622" y="154"/>
                    </a:lnTo>
                    <a:lnTo>
                      <a:pt x="620" y="151"/>
                    </a:lnTo>
                    <a:lnTo>
                      <a:pt x="616" y="148"/>
                    </a:lnTo>
                    <a:lnTo>
                      <a:pt x="610" y="147"/>
                    </a:lnTo>
                    <a:lnTo>
                      <a:pt x="603" y="145"/>
                    </a:lnTo>
                    <a:lnTo>
                      <a:pt x="587" y="145"/>
                    </a:lnTo>
                    <a:lnTo>
                      <a:pt x="576" y="147"/>
                    </a:lnTo>
                    <a:lnTo>
                      <a:pt x="576" y="147"/>
                    </a:lnTo>
                    <a:lnTo>
                      <a:pt x="573" y="149"/>
                    </a:lnTo>
                    <a:lnTo>
                      <a:pt x="572" y="152"/>
                    </a:lnTo>
                    <a:lnTo>
                      <a:pt x="573" y="155"/>
                    </a:lnTo>
                    <a:lnTo>
                      <a:pt x="575" y="159"/>
                    </a:lnTo>
                    <a:lnTo>
                      <a:pt x="577" y="162"/>
                    </a:lnTo>
                    <a:lnTo>
                      <a:pt x="580" y="165"/>
                    </a:lnTo>
                    <a:lnTo>
                      <a:pt x="583" y="165"/>
                    </a:lnTo>
                    <a:lnTo>
                      <a:pt x="586" y="164"/>
                    </a:lnTo>
                    <a:lnTo>
                      <a:pt x="586" y="164"/>
                    </a:lnTo>
                    <a:close/>
                    <a:moveTo>
                      <a:pt x="592" y="223"/>
                    </a:moveTo>
                    <a:lnTo>
                      <a:pt x="592" y="223"/>
                    </a:lnTo>
                    <a:lnTo>
                      <a:pt x="592" y="221"/>
                    </a:lnTo>
                    <a:lnTo>
                      <a:pt x="590" y="216"/>
                    </a:lnTo>
                    <a:lnTo>
                      <a:pt x="586" y="212"/>
                    </a:lnTo>
                    <a:lnTo>
                      <a:pt x="582" y="208"/>
                    </a:lnTo>
                    <a:lnTo>
                      <a:pt x="577" y="205"/>
                    </a:lnTo>
                    <a:lnTo>
                      <a:pt x="572" y="202"/>
                    </a:lnTo>
                    <a:lnTo>
                      <a:pt x="569" y="202"/>
                    </a:lnTo>
                    <a:lnTo>
                      <a:pt x="567" y="203"/>
                    </a:lnTo>
                    <a:lnTo>
                      <a:pt x="567" y="205"/>
                    </a:lnTo>
                    <a:lnTo>
                      <a:pt x="567" y="205"/>
                    </a:lnTo>
                    <a:lnTo>
                      <a:pt x="567" y="209"/>
                    </a:lnTo>
                    <a:lnTo>
                      <a:pt x="569" y="213"/>
                    </a:lnTo>
                    <a:lnTo>
                      <a:pt x="573" y="218"/>
                    </a:lnTo>
                    <a:lnTo>
                      <a:pt x="576" y="221"/>
                    </a:lnTo>
                    <a:lnTo>
                      <a:pt x="580" y="223"/>
                    </a:lnTo>
                    <a:lnTo>
                      <a:pt x="585" y="226"/>
                    </a:lnTo>
                    <a:lnTo>
                      <a:pt x="589" y="226"/>
                    </a:lnTo>
                    <a:lnTo>
                      <a:pt x="592" y="223"/>
                    </a:lnTo>
                    <a:lnTo>
                      <a:pt x="592" y="223"/>
                    </a:lnTo>
                    <a:close/>
                    <a:moveTo>
                      <a:pt x="684" y="131"/>
                    </a:moveTo>
                    <a:lnTo>
                      <a:pt x="684" y="131"/>
                    </a:lnTo>
                    <a:lnTo>
                      <a:pt x="684" y="128"/>
                    </a:lnTo>
                    <a:lnTo>
                      <a:pt x="681" y="125"/>
                    </a:lnTo>
                    <a:lnTo>
                      <a:pt x="677" y="122"/>
                    </a:lnTo>
                    <a:lnTo>
                      <a:pt x="671" y="121"/>
                    </a:lnTo>
                    <a:lnTo>
                      <a:pt x="663" y="120"/>
                    </a:lnTo>
                    <a:lnTo>
                      <a:pt x="661" y="121"/>
                    </a:lnTo>
                    <a:lnTo>
                      <a:pt x="663" y="122"/>
                    </a:lnTo>
                    <a:lnTo>
                      <a:pt x="663" y="122"/>
                    </a:lnTo>
                    <a:lnTo>
                      <a:pt x="667" y="127"/>
                    </a:lnTo>
                    <a:lnTo>
                      <a:pt x="673" y="132"/>
                    </a:lnTo>
                    <a:lnTo>
                      <a:pt x="676" y="134"/>
                    </a:lnTo>
                    <a:lnTo>
                      <a:pt x="680" y="134"/>
                    </a:lnTo>
                    <a:lnTo>
                      <a:pt x="681" y="134"/>
                    </a:lnTo>
                    <a:lnTo>
                      <a:pt x="684" y="131"/>
                    </a:lnTo>
                    <a:lnTo>
                      <a:pt x="684" y="131"/>
                    </a:lnTo>
                    <a:close/>
                    <a:moveTo>
                      <a:pt x="603" y="292"/>
                    </a:moveTo>
                    <a:lnTo>
                      <a:pt x="603" y="292"/>
                    </a:lnTo>
                    <a:lnTo>
                      <a:pt x="604" y="290"/>
                    </a:lnTo>
                    <a:lnTo>
                      <a:pt x="604" y="287"/>
                    </a:lnTo>
                    <a:lnTo>
                      <a:pt x="602" y="285"/>
                    </a:lnTo>
                    <a:lnTo>
                      <a:pt x="600" y="283"/>
                    </a:lnTo>
                    <a:lnTo>
                      <a:pt x="596" y="282"/>
                    </a:lnTo>
                    <a:lnTo>
                      <a:pt x="593" y="280"/>
                    </a:lnTo>
                    <a:lnTo>
                      <a:pt x="590" y="282"/>
                    </a:lnTo>
                    <a:lnTo>
                      <a:pt x="589" y="285"/>
                    </a:lnTo>
                    <a:lnTo>
                      <a:pt x="589" y="285"/>
                    </a:lnTo>
                    <a:lnTo>
                      <a:pt x="587" y="287"/>
                    </a:lnTo>
                    <a:lnTo>
                      <a:pt x="589" y="290"/>
                    </a:lnTo>
                    <a:lnTo>
                      <a:pt x="590" y="293"/>
                    </a:lnTo>
                    <a:lnTo>
                      <a:pt x="593" y="295"/>
                    </a:lnTo>
                    <a:lnTo>
                      <a:pt x="599" y="295"/>
                    </a:lnTo>
                    <a:lnTo>
                      <a:pt x="602" y="295"/>
                    </a:lnTo>
                    <a:lnTo>
                      <a:pt x="603" y="292"/>
                    </a:lnTo>
                    <a:lnTo>
                      <a:pt x="603" y="292"/>
                    </a:lnTo>
                    <a:close/>
                    <a:moveTo>
                      <a:pt x="684" y="242"/>
                    </a:moveTo>
                    <a:lnTo>
                      <a:pt x="684" y="242"/>
                    </a:lnTo>
                    <a:lnTo>
                      <a:pt x="683" y="245"/>
                    </a:lnTo>
                    <a:lnTo>
                      <a:pt x="681" y="245"/>
                    </a:lnTo>
                    <a:lnTo>
                      <a:pt x="674" y="243"/>
                    </a:lnTo>
                    <a:lnTo>
                      <a:pt x="654" y="236"/>
                    </a:lnTo>
                    <a:lnTo>
                      <a:pt x="654" y="236"/>
                    </a:lnTo>
                    <a:lnTo>
                      <a:pt x="650" y="235"/>
                    </a:lnTo>
                    <a:lnTo>
                      <a:pt x="649" y="236"/>
                    </a:lnTo>
                    <a:lnTo>
                      <a:pt x="647" y="238"/>
                    </a:lnTo>
                    <a:lnTo>
                      <a:pt x="649" y="240"/>
                    </a:lnTo>
                    <a:lnTo>
                      <a:pt x="653" y="248"/>
                    </a:lnTo>
                    <a:lnTo>
                      <a:pt x="659" y="255"/>
                    </a:lnTo>
                    <a:lnTo>
                      <a:pt x="659" y="255"/>
                    </a:lnTo>
                    <a:lnTo>
                      <a:pt x="661" y="258"/>
                    </a:lnTo>
                    <a:lnTo>
                      <a:pt x="663" y="259"/>
                    </a:lnTo>
                    <a:lnTo>
                      <a:pt x="661" y="259"/>
                    </a:lnTo>
                    <a:lnTo>
                      <a:pt x="659" y="259"/>
                    </a:lnTo>
                    <a:lnTo>
                      <a:pt x="650" y="256"/>
                    </a:lnTo>
                    <a:lnTo>
                      <a:pt x="640" y="249"/>
                    </a:lnTo>
                    <a:lnTo>
                      <a:pt x="640" y="249"/>
                    </a:lnTo>
                    <a:lnTo>
                      <a:pt x="636" y="248"/>
                    </a:lnTo>
                    <a:lnTo>
                      <a:pt x="633" y="246"/>
                    </a:lnTo>
                    <a:lnTo>
                      <a:pt x="632" y="248"/>
                    </a:lnTo>
                    <a:lnTo>
                      <a:pt x="630" y="250"/>
                    </a:lnTo>
                    <a:lnTo>
                      <a:pt x="632" y="256"/>
                    </a:lnTo>
                    <a:lnTo>
                      <a:pt x="633" y="259"/>
                    </a:lnTo>
                    <a:lnTo>
                      <a:pt x="634" y="260"/>
                    </a:lnTo>
                    <a:lnTo>
                      <a:pt x="634" y="260"/>
                    </a:lnTo>
                    <a:lnTo>
                      <a:pt x="637" y="263"/>
                    </a:lnTo>
                    <a:lnTo>
                      <a:pt x="637" y="265"/>
                    </a:lnTo>
                    <a:lnTo>
                      <a:pt x="637" y="266"/>
                    </a:lnTo>
                    <a:lnTo>
                      <a:pt x="636" y="268"/>
                    </a:lnTo>
                    <a:lnTo>
                      <a:pt x="633" y="268"/>
                    </a:lnTo>
                    <a:lnTo>
                      <a:pt x="632" y="268"/>
                    </a:lnTo>
                    <a:lnTo>
                      <a:pt x="629" y="265"/>
                    </a:lnTo>
                    <a:lnTo>
                      <a:pt x="624" y="262"/>
                    </a:lnTo>
                    <a:lnTo>
                      <a:pt x="624" y="262"/>
                    </a:lnTo>
                    <a:lnTo>
                      <a:pt x="613" y="246"/>
                    </a:lnTo>
                    <a:lnTo>
                      <a:pt x="607" y="240"/>
                    </a:lnTo>
                    <a:lnTo>
                      <a:pt x="603" y="238"/>
                    </a:lnTo>
                    <a:lnTo>
                      <a:pt x="599" y="238"/>
                    </a:lnTo>
                    <a:lnTo>
                      <a:pt x="599" y="238"/>
                    </a:lnTo>
                    <a:lnTo>
                      <a:pt x="595" y="238"/>
                    </a:lnTo>
                    <a:lnTo>
                      <a:pt x="592" y="239"/>
                    </a:lnTo>
                    <a:lnTo>
                      <a:pt x="590" y="242"/>
                    </a:lnTo>
                    <a:lnTo>
                      <a:pt x="590" y="245"/>
                    </a:lnTo>
                    <a:lnTo>
                      <a:pt x="593" y="252"/>
                    </a:lnTo>
                    <a:lnTo>
                      <a:pt x="596" y="258"/>
                    </a:lnTo>
                    <a:lnTo>
                      <a:pt x="596" y="258"/>
                    </a:lnTo>
                    <a:lnTo>
                      <a:pt x="602" y="263"/>
                    </a:lnTo>
                    <a:lnTo>
                      <a:pt x="607" y="268"/>
                    </a:lnTo>
                    <a:lnTo>
                      <a:pt x="622" y="275"/>
                    </a:lnTo>
                    <a:lnTo>
                      <a:pt x="622" y="275"/>
                    </a:lnTo>
                    <a:lnTo>
                      <a:pt x="627" y="277"/>
                    </a:lnTo>
                    <a:lnTo>
                      <a:pt x="632" y="277"/>
                    </a:lnTo>
                    <a:lnTo>
                      <a:pt x="643" y="276"/>
                    </a:lnTo>
                    <a:lnTo>
                      <a:pt x="653" y="275"/>
                    </a:lnTo>
                    <a:lnTo>
                      <a:pt x="660" y="275"/>
                    </a:lnTo>
                    <a:lnTo>
                      <a:pt x="660" y="275"/>
                    </a:lnTo>
                    <a:lnTo>
                      <a:pt x="663" y="276"/>
                    </a:lnTo>
                    <a:lnTo>
                      <a:pt x="663" y="277"/>
                    </a:lnTo>
                    <a:lnTo>
                      <a:pt x="660" y="283"/>
                    </a:lnTo>
                    <a:lnTo>
                      <a:pt x="656" y="289"/>
                    </a:lnTo>
                    <a:lnTo>
                      <a:pt x="656" y="292"/>
                    </a:lnTo>
                    <a:lnTo>
                      <a:pt x="657" y="295"/>
                    </a:lnTo>
                    <a:lnTo>
                      <a:pt x="657" y="295"/>
                    </a:lnTo>
                    <a:lnTo>
                      <a:pt x="660" y="296"/>
                    </a:lnTo>
                    <a:lnTo>
                      <a:pt x="663" y="297"/>
                    </a:lnTo>
                    <a:lnTo>
                      <a:pt x="671" y="297"/>
                    </a:lnTo>
                    <a:lnTo>
                      <a:pt x="690" y="296"/>
                    </a:lnTo>
                    <a:lnTo>
                      <a:pt x="690" y="296"/>
                    </a:lnTo>
                    <a:lnTo>
                      <a:pt x="694" y="296"/>
                    </a:lnTo>
                    <a:lnTo>
                      <a:pt x="697" y="295"/>
                    </a:lnTo>
                    <a:lnTo>
                      <a:pt x="698" y="292"/>
                    </a:lnTo>
                    <a:lnTo>
                      <a:pt x="700" y="287"/>
                    </a:lnTo>
                    <a:lnTo>
                      <a:pt x="704" y="283"/>
                    </a:lnTo>
                    <a:lnTo>
                      <a:pt x="704" y="283"/>
                    </a:lnTo>
                    <a:lnTo>
                      <a:pt x="705" y="282"/>
                    </a:lnTo>
                    <a:lnTo>
                      <a:pt x="705" y="280"/>
                    </a:lnTo>
                    <a:lnTo>
                      <a:pt x="704" y="277"/>
                    </a:lnTo>
                    <a:lnTo>
                      <a:pt x="701" y="273"/>
                    </a:lnTo>
                    <a:lnTo>
                      <a:pt x="701" y="270"/>
                    </a:lnTo>
                    <a:lnTo>
                      <a:pt x="703" y="266"/>
                    </a:lnTo>
                    <a:lnTo>
                      <a:pt x="703" y="266"/>
                    </a:lnTo>
                    <a:lnTo>
                      <a:pt x="703" y="262"/>
                    </a:lnTo>
                    <a:lnTo>
                      <a:pt x="703" y="256"/>
                    </a:lnTo>
                    <a:lnTo>
                      <a:pt x="700" y="252"/>
                    </a:lnTo>
                    <a:lnTo>
                      <a:pt x="696" y="248"/>
                    </a:lnTo>
                    <a:lnTo>
                      <a:pt x="691" y="243"/>
                    </a:lnTo>
                    <a:lnTo>
                      <a:pt x="688" y="242"/>
                    </a:lnTo>
                    <a:lnTo>
                      <a:pt x="686" y="240"/>
                    </a:lnTo>
                    <a:lnTo>
                      <a:pt x="684" y="242"/>
                    </a:lnTo>
                    <a:lnTo>
                      <a:pt x="684" y="242"/>
                    </a:lnTo>
                    <a:close/>
                    <a:moveTo>
                      <a:pt x="714" y="201"/>
                    </a:moveTo>
                    <a:lnTo>
                      <a:pt x="714" y="201"/>
                    </a:lnTo>
                    <a:lnTo>
                      <a:pt x="728" y="199"/>
                    </a:lnTo>
                    <a:lnTo>
                      <a:pt x="742" y="195"/>
                    </a:lnTo>
                    <a:lnTo>
                      <a:pt x="742" y="195"/>
                    </a:lnTo>
                    <a:lnTo>
                      <a:pt x="745" y="194"/>
                    </a:lnTo>
                    <a:lnTo>
                      <a:pt x="744" y="191"/>
                    </a:lnTo>
                    <a:lnTo>
                      <a:pt x="742" y="188"/>
                    </a:lnTo>
                    <a:lnTo>
                      <a:pt x="742" y="186"/>
                    </a:lnTo>
                    <a:lnTo>
                      <a:pt x="744" y="184"/>
                    </a:lnTo>
                    <a:lnTo>
                      <a:pt x="744" y="184"/>
                    </a:lnTo>
                    <a:lnTo>
                      <a:pt x="745" y="181"/>
                    </a:lnTo>
                    <a:lnTo>
                      <a:pt x="744" y="178"/>
                    </a:lnTo>
                    <a:lnTo>
                      <a:pt x="741" y="176"/>
                    </a:lnTo>
                    <a:lnTo>
                      <a:pt x="738" y="176"/>
                    </a:lnTo>
                    <a:lnTo>
                      <a:pt x="731" y="175"/>
                    </a:lnTo>
                    <a:lnTo>
                      <a:pt x="727" y="176"/>
                    </a:lnTo>
                    <a:lnTo>
                      <a:pt x="727" y="176"/>
                    </a:lnTo>
                    <a:lnTo>
                      <a:pt x="725" y="176"/>
                    </a:lnTo>
                    <a:lnTo>
                      <a:pt x="721" y="175"/>
                    </a:lnTo>
                    <a:lnTo>
                      <a:pt x="711" y="171"/>
                    </a:lnTo>
                    <a:lnTo>
                      <a:pt x="700" y="165"/>
                    </a:lnTo>
                    <a:lnTo>
                      <a:pt x="696" y="165"/>
                    </a:lnTo>
                    <a:lnTo>
                      <a:pt x="693" y="167"/>
                    </a:lnTo>
                    <a:lnTo>
                      <a:pt x="693" y="167"/>
                    </a:lnTo>
                    <a:lnTo>
                      <a:pt x="693" y="169"/>
                    </a:lnTo>
                    <a:lnTo>
                      <a:pt x="693" y="175"/>
                    </a:lnTo>
                    <a:lnTo>
                      <a:pt x="698" y="186"/>
                    </a:lnTo>
                    <a:lnTo>
                      <a:pt x="701" y="192"/>
                    </a:lnTo>
                    <a:lnTo>
                      <a:pt x="705" y="196"/>
                    </a:lnTo>
                    <a:lnTo>
                      <a:pt x="710" y="199"/>
                    </a:lnTo>
                    <a:lnTo>
                      <a:pt x="714" y="201"/>
                    </a:lnTo>
                    <a:lnTo>
                      <a:pt x="714" y="201"/>
                    </a:lnTo>
                    <a:close/>
                    <a:moveTo>
                      <a:pt x="771" y="203"/>
                    </a:moveTo>
                    <a:lnTo>
                      <a:pt x="771" y="203"/>
                    </a:lnTo>
                    <a:lnTo>
                      <a:pt x="768" y="203"/>
                    </a:lnTo>
                    <a:lnTo>
                      <a:pt x="762" y="202"/>
                    </a:lnTo>
                    <a:lnTo>
                      <a:pt x="744" y="205"/>
                    </a:lnTo>
                    <a:lnTo>
                      <a:pt x="728" y="208"/>
                    </a:lnTo>
                    <a:lnTo>
                      <a:pt x="724" y="211"/>
                    </a:lnTo>
                    <a:lnTo>
                      <a:pt x="724" y="212"/>
                    </a:lnTo>
                    <a:lnTo>
                      <a:pt x="724" y="212"/>
                    </a:lnTo>
                    <a:lnTo>
                      <a:pt x="724" y="212"/>
                    </a:lnTo>
                    <a:lnTo>
                      <a:pt x="731" y="215"/>
                    </a:lnTo>
                    <a:lnTo>
                      <a:pt x="738" y="216"/>
                    </a:lnTo>
                    <a:lnTo>
                      <a:pt x="745" y="216"/>
                    </a:lnTo>
                    <a:lnTo>
                      <a:pt x="754" y="213"/>
                    </a:lnTo>
                    <a:lnTo>
                      <a:pt x="767" y="209"/>
                    </a:lnTo>
                    <a:lnTo>
                      <a:pt x="771" y="206"/>
                    </a:lnTo>
                    <a:lnTo>
                      <a:pt x="771" y="203"/>
                    </a:lnTo>
                    <a:lnTo>
                      <a:pt x="771" y="203"/>
                    </a:lnTo>
                    <a:close/>
                    <a:moveTo>
                      <a:pt x="764" y="307"/>
                    </a:moveTo>
                    <a:lnTo>
                      <a:pt x="764" y="307"/>
                    </a:lnTo>
                    <a:lnTo>
                      <a:pt x="768" y="307"/>
                    </a:lnTo>
                    <a:lnTo>
                      <a:pt x="769" y="305"/>
                    </a:lnTo>
                    <a:lnTo>
                      <a:pt x="771" y="302"/>
                    </a:lnTo>
                    <a:lnTo>
                      <a:pt x="769" y="299"/>
                    </a:lnTo>
                    <a:lnTo>
                      <a:pt x="768" y="295"/>
                    </a:lnTo>
                    <a:lnTo>
                      <a:pt x="765" y="289"/>
                    </a:lnTo>
                    <a:lnTo>
                      <a:pt x="755" y="280"/>
                    </a:lnTo>
                    <a:lnTo>
                      <a:pt x="755" y="280"/>
                    </a:lnTo>
                    <a:lnTo>
                      <a:pt x="750" y="279"/>
                    </a:lnTo>
                    <a:lnTo>
                      <a:pt x="742" y="279"/>
                    </a:lnTo>
                    <a:lnTo>
                      <a:pt x="735" y="280"/>
                    </a:lnTo>
                    <a:lnTo>
                      <a:pt x="728" y="283"/>
                    </a:lnTo>
                    <a:lnTo>
                      <a:pt x="721" y="287"/>
                    </a:lnTo>
                    <a:lnTo>
                      <a:pt x="717" y="290"/>
                    </a:lnTo>
                    <a:lnTo>
                      <a:pt x="715" y="295"/>
                    </a:lnTo>
                    <a:lnTo>
                      <a:pt x="714" y="296"/>
                    </a:lnTo>
                    <a:lnTo>
                      <a:pt x="715" y="296"/>
                    </a:lnTo>
                    <a:lnTo>
                      <a:pt x="715" y="296"/>
                    </a:lnTo>
                    <a:lnTo>
                      <a:pt x="724" y="300"/>
                    </a:lnTo>
                    <a:lnTo>
                      <a:pt x="737" y="305"/>
                    </a:lnTo>
                    <a:lnTo>
                      <a:pt x="751" y="307"/>
                    </a:lnTo>
                    <a:lnTo>
                      <a:pt x="764" y="307"/>
                    </a:lnTo>
                    <a:lnTo>
                      <a:pt x="764" y="307"/>
                    </a:lnTo>
                    <a:close/>
                    <a:moveTo>
                      <a:pt x="673" y="407"/>
                    </a:moveTo>
                    <a:lnTo>
                      <a:pt x="673" y="407"/>
                    </a:lnTo>
                    <a:lnTo>
                      <a:pt x="677" y="410"/>
                    </a:lnTo>
                    <a:lnTo>
                      <a:pt x="681" y="411"/>
                    </a:lnTo>
                    <a:lnTo>
                      <a:pt x="684" y="410"/>
                    </a:lnTo>
                    <a:lnTo>
                      <a:pt x="686" y="407"/>
                    </a:lnTo>
                    <a:lnTo>
                      <a:pt x="691" y="403"/>
                    </a:lnTo>
                    <a:lnTo>
                      <a:pt x="696" y="400"/>
                    </a:lnTo>
                    <a:lnTo>
                      <a:pt x="701" y="400"/>
                    </a:lnTo>
                    <a:lnTo>
                      <a:pt x="701" y="400"/>
                    </a:lnTo>
                    <a:lnTo>
                      <a:pt x="707" y="398"/>
                    </a:lnTo>
                    <a:lnTo>
                      <a:pt x="711" y="396"/>
                    </a:lnTo>
                    <a:lnTo>
                      <a:pt x="715" y="390"/>
                    </a:lnTo>
                    <a:lnTo>
                      <a:pt x="717" y="384"/>
                    </a:lnTo>
                    <a:lnTo>
                      <a:pt x="720" y="371"/>
                    </a:lnTo>
                    <a:lnTo>
                      <a:pt x="723" y="360"/>
                    </a:lnTo>
                    <a:lnTo>
                      <a:pt x="723" y="360"/>
                    </a:lnTo>
                    <a:lnTo>
                      <a:pt x="723" y="357"/>
                    </a:lnTo>
                    <a:lnTo>
                      <a:pt x="721" y="354"/>
                    </a:lnTo>
                    <a:lnTo>
                      <a:pt x="720" y="353"/>
                    </a:lnTo>
                    <a:lnTo>
                      <a:pt x="717" y="353"/>
                    </a:lnTo>
                    <a:lnTo>
                      <a:pt x="714" y="353"/>
                    </a:lnTo>
                    <a:lnTo>
                      <a:pt x="713" y="354"/>
                    </a:lnTo>
                    <a:lnTo>
                      <a:pt x="711" y="356"/>
                    </a:lnTo>
                    <a:lnTo>
                      <a:pt x="713" y="359"/>
                    </a:lnTo>
                    <a:lnTo>
                      <a:pt x="713" y="359"/>
                    </a:lnTo>
                    <a:lnTo>
                      <a:pt x="714" y="364"/>
                    </a:lnTo>
                    <a:lnTo>
                      <a:pt x="714" y="369"/>
                    </a:lnTo>
                    <a:lnTo>
                      <a:pt x="713" y="369"/>
                    </a:lnTo>
                    <a:lnTo>
                      <a:pt x="711" y="369"/>
                    </a:lnTo>
                    <a:lnTo>
                      <a:pt x="710" y="364"/>
                    </a:lnTo>
                    <a:lnTo>
                      <a:pt x="710" y="364"/>
                    </a:lnTo>
                    <a:lnTo>
                      <a:pt x="710" y="363"/>
                    </a:lnTo>
                    <a:lnTo>
                      <a:pt x="707" y="361"/>
                    </a:lnTo>
                    <a:lnTo>
                      <a:pt x="701" y="360"/>
                    </a:lnTo>
                    <a:lnTo>
                      <a:pt x="696" y="360"/>
                    </a:lnTo>
                    <a:lnTo>
                      <a:pt x="693" y="359"/>
                    </a:lnTo>
                    <a:lnTo>
                      <a:pt x="690" y="357"/>
                    </a:lnTo>
                    <a:lnTo>
                      <a:pt x="690" y="357"/>
                    </a:lnTo>
                    <a:lnTo>
                      <a:pt x="690" y="354"/>
                    </a:lnTo>
                    <a:lnTo>
                      <a:pt x="691" y="353"/>
                    </a:lnTo>
                    <a:lnTo>
                      <a:pt x="697" y="349"/>
                    </a:lnTo>
                    <a:lnTo>
                      <a:pt x="705" y="346"/>
                    </a:lnTo>
                    <a:lnTo>
                      <a:pt x="708" y="343"/>
                    </a:lnTo>
                    <a:lnTo>
                      <a:pt x="711" y="340"/>
                    </a:lnTo>
                    <a:lnTo>
                      <a:pt x="711" y="340"/>
                    </a:lnTo>
                    <a:lnTo>
                      <a:pt x="711" y="337"/>
                    </a:lnTo>
                    <a:lnTo>
                      <a:pt x="711" y="334"/>
                    </a:lnTo>
                    <a:lnTo>
                      <a:pt x="705" y="332"/>
                    </a:lnTo>
                    <a:lnTo>
                      <a:pt x="700" y="329"/>
                    </a:lnTo>
                    <a:lnTo>
                      <a:pt x="698" y="327"/>
                    </a:lnTo>
                    <a:lnTo>
                      <a:pt x="700" y="324"/>
                    </a:lnTo>
                    <a:lnTo>
                      <a:pt x="700" y="324"/>
                    </a:lnTo>
                    <a:lnTo>
                      <a:pt x="700" y="324"/>
                    </a:lnTo>
                    <a:lnTo>
                      <a:pt x="700" y="323"/>
                    </a:lnTo>
                    <a:lnTo>
                      <a:pt x="697" y="322"/>
                    </a:lnTo>
                    <a:lnTo>
                      <a:pt x="687" y="323"/>
                    </a:lnTo>
                    <a:lnTo>
                      <a:pt x="678" y="326"/>
                    </a:lnTo>
                    <a:lnTo>
                      <a:pt x="677" y="329"/>
                    </a:lnTo>
                    <a:lnTo>
                      <a:pt x="678" y="330"/>
                    </a:lnTo>
                    <a:lnTo>
                      <a:pt x="678" y="330"/>
                    </a:lnTo>
                    <a:lnTo>
                      <a:pt x="683" y="332"/>
                    </a:lnTo>
                    <a:lnTo>
                      <a:pt x="683" y="333"/>
                    </a:lnTo>
                    <a:lnTo>
                      <a:pt x="683" y="334"/>
                    </a:lnTo>
                    <a:lnTo>
                      <a:pt x="683" y="336"/>
                    </a:lnTo>
                    <a:lnTo>
                      <a:pt x="677" y="336"/>
                    </a:lnTo>
                    <a:lnTo>
                      <a:pt x="673" y="334"/>
                    </a:lnTo>
                    <a:lnTo>
                      <a:pt x="670" y="333"/>
                    </a:lnTo>
                    <a:lnTo>
                      <a:pt x="670" y="333"/>
                    </a:lnTo>
                    <a:lnTo>
                      <a:pt x="666" y="332"/>
                    </a:lnTo>
                    <a:lnTo>
                      <a:pt x="660" y="330"/>
                    </a:lnTo>
                    <a:lnTo>
                      <a:pt x="654" y="332"/>
                    </a:lnTo>
                    <a:lnTo>
                      <a:pt x="649" y="333"/>
                    </a:lnTo>
                    <a:lnTo>
                      <a:pt x="644" y="336"/>
                    </a:lnTo>
                    <a:lnTo>
                      <a:pt x="641" y="339"/>
                    </a:lnTo>
                    <a:lnTo>
                      <a:pt x="640" y="343"/>
                    </a:lnTo>
                    <a:lnTo>
                      <a:pt x="641" y="346"/>
                    </a:lnTo>
                    <a:lnTo>
                      <a:pt x="641" y="346"/>
                    </a:lnTo>
                    <a:lnTo>
                      <a:pt x="646" y="347"/>
                    </a:lnTo>
                    <a:lnTo>
                      <a:pt x="650" y="349"/>
                    </a:lnTo>
                    <a:lnTo>
                      <a:pt x="659" y="349"/>
                    </a:lnTo>
                    <a:lnTo>
                      <a:pt x="663" y="349"/>
                    </a:lnTo>
                    <a:lnTo>
                      <a:pt x="664" y="350"/>
                    </a:lnTo>
                    <a:lnTo>
                      <a:pt x="663" y="354"/>
                    </a:lnTo>
                    <a:lnTo>
                      <a:pt x="660" y="360"/>
                    </a:lnTo>
                    <a:lnTo>
                      <a:pt x="660" y="360"/>
                    </a:lnTo>
                    <a:lnTo>
                      <a:pt x="656" y="364"/>
                    </a:lnTo>
                    <a:lnTo>
                      <a:pt x="651" y="367"/>
                    </a:lnTo>
                    <a:lnTo>
                      <a:pt x="647" y="367"/>
                    </a:lnTo>
                    <a:lnTo>
                      <a:pt x="643" y="364"/>
                    </a:lnTo>
                    <a:lnTo>
                      <a:pt x="636" y="359"/>
                    </a:lnTo>
                    <a:lnTo>
                      <a:pt x="633" y="357"/>
                    </a:lnTo>
                    <a:lnTo>
                      <a:pt x="627" y="357"/>
                    </a:lnTo>
                    <a:lnTo>
                      <a:pt x="627" y="357"/>
                    </a:lnTo>
                    <a:lnTo>
                      <a:pt x="624" y="359"/>
                    </a:lnTo>
                    <a:lnTo>
                      <a:pt x="622" y="361"/>
                    </a:lnTo>
                    <a:lnTo>
                      <a:pt x="622" y="364"/>
                    </a:lnTo>
                    <a:lnTo>
                      <a:pt x="622" y="367"/>
                    </a:lnTo>
                    <a:lnTo>
                      <a:pt x="624" y="371"/>
                    </a:lnTo>
                    <a:lnTo>
                      <a:pt x="629" y="374"/>
                    </a:lnTo>
                    <a:lnTo>
                      <a:pt x="633" y="378"/>
                    </a:lnTo>
                    <a:lnTo>
                      <a:pt x="640" y="380"/>
                    </a:lnTo>
                    <a:lnTo>
                      <a:pt x="640" y="380"/>
                    </a:lnTo>
                    <a:lnTo>
                      <a:pt x="646" y="383"/>
                    </a:lnTo>
                    <a:lnTo>
                      <a:pt x="651" y="386"/>
                    </a:lnTo>
                    <a:lnTo>
                      <a:pt x="657" y="393"/>
                    </a:lnTo>
                    <a:lnTo>
                      <a:pt x="664" y="400"/>
                    </a:lnTo>
                    <a:lnTo>
                      <a:pt x="667" y="404"/>
                    </a:lnTo>
                    <a:lnTo>
                      <a:pt x="673" y="407"/>
                    </a:lnTo>
                    <a:lnTo>
                      <a:pt x="673" y="407"/>
                    </a:lnTo>
                    <a:close/>
                    <a:moveTo>
                      <a:pt x="788" y="293"/>
                    </a:moveTo>
                    <a:lnTo>
                      <a:pt x="788" y="293"/>
                    </a:lnTo>
                    <a:lnTo>
                      <a:pt x="791" y="297"/>
                    </a:lnTo>
                    <a:lnTo>
                      <a:pt x="792" y="300"/>
                    </a:lnTo>
                    <a:lnTo>
                      <a:pt x="795" y="302"/>
                    </a:lnTo>
                    <a:lnTo>
                      <a:pt x="797" y="302"/>
                    </a:lnTo>
                    <a:lnTo>
                      <a:pt x="801" y="302"/>
                    </a:lnTo>
                    <a:lnTo>
                      <a:pt x="804" y="302"/>
                    </a:lnTo>
                    <a:lnTo>
                      <a:pt x="806" y="303"/>
                    </a:lnTo>
                    <a:lnTo>
                      <a:pt x="806" y="303"/>
                    </a:lnTo>
                    <a:lnTo>
                      <a:pt x="814" y="307"/>
                    </a:lnTo>
                    <a:lnTo>
                      <a:pt x="821" y="310"/>
                    </a:lnTo>
                    <a:lnTo>
                      <a:pt x="828" y="310"/>
                    </a:lnTo>
                    <a:lnTo>
                      <a:pt x="831" y="309"/>
                    </a:lnTo>
                    <a:lnTo>
                      <a:pt x="834" y="307"/>
                    </a:lnTo>
                    <a:lnTo>
                      <a:pt x="834" y="307"/>
                    </a:lnTo>
                    <a:lnTo>
                      <a:pt x="841" y="300"/>
                    </a:lnTo>
                    <a:lnTo>
                      <a:pt x="843" y="300"/>
                    </a:lnTo>
                    <a:lnTo>
                      <a:pt x="845" y="302"/>
                    </a:lnTo>
                    <a:lnTo>
                      <a:pt x="845" y="302"/>
                    </a:lnTo>
                    <a:lnTo>
                      <a:pt x="846" y="305"/>
                    </a:lnTo>
                    <a:lnTo>
                      <a:pt x="849" y="307"/>
                    </a:lnTo>
                    <a:lnTo>
                      <a:pt x="861" y="310"/>
                    </a:lnTo>
                    <a:lnTo>
                      <a:pt x="876" y="312"/>
                    </a:lnTo>
                    <a:lnTo>
                      <a:pt x="898" y="312"/>
                    </a:lnTo>
                    <a:lnTo>
                      <a:pt x="898" y="312"/>
                    </a:lnTo>
                    <a:lnTo>
                      <a:pt x="909" y="312"/>
                    </a:lnTo>
                    <a:lnTo>
                      <a:pt x="916" y="310"/>
                    </a:lnTo>
                    <a:lnTo>
                      <a:pt x="922" y="309"/>
                    </a:lnTo>
                    <a:lnTo>
                      <a:pt x="925" y="306"/>
                    </a:lnTo>
                    <a:lnTo>
                      <a:pt x="929" y="303"/>
                    </a:lnTo>
                    <a:lnTo>
                      <a:pt x="930" y="303"/>
                    </a:lnTo>
                    <a:lnTo>
                      <a:pt x="933" y="303"/>
                    </a:lnTo>
                    <a:lnTo>
                      <a:pt x="933" y="303"/>
                    </a:lnTo>
                    <a:lnTo>
                      <a:pt x="943" y="307"/>
                    </a:lnTo>
                    <a:lnTo>
                      <a:pt x="954" y="309"/>
                    </a:lnTo>
                    <a:lnTo>
                      <a:pt x="967" y="309"/>
                    </a:lnTo>
                    <a:lnTo>
                      <a:pt x="976" y="307"/>
                    </a:lnTo>
                    <a:lnTo>
                      <a:pt x="976" y="307"/>
                    </a:lnTo>
                    <a:lnTo>
                      <a:pt x="980" y="306"/>
                    </a:lnTo>
                    <a:lnTo>
                      <a:pt x="983" y="303"/>
                    </a:lnTo>
                    <a:lnTo>
                      <a:pt x="987" y="296"/>
                    </a:lnTo>
                    <a:lnTo>
                      <a:pt x="990" y="289"/>
                    </a:lnTo>
                    <a:lnTo>
                      <a:pt x="990" y="282"/>
                    </a:lnTo>
                    <a:lnTo>
                      <a:pt x="990" y="282"/>
                    </a:lnTo>
                    <a:lnTo>
                      <a:pt x="990" y="280"/>
                    </a:lnTo>
                    <a:lnTo>
                      <a:pt x="987" y="279"/>
                    </a:lnTo>
                    <a:lnTo>
                      <a:pt x="979" y="276"/>
                    </a:lnTo>
                    <a:lnTo>
                      <a:pt x="966" y="275"/>
                    </a:lnTo>
                    <a:lnTo>
                      <a:pt x="950" y="273"/>
                    </a:lnTo>
                    <a:lnTo>
                      <a:pt x="935" y="272"/>
                    </a:lnTo>
                    <a:lnTo>
                      <a:pt x="920" y="272"/>
                    </a:lnTo>
                    <a:lnTo>
                      <a:pt x="907" y="273"/>
                    </a:lnTo>
                    <a:lnTo>
                      <a:pt x="900" y="275"/>
                    </a:lnTo>
                    <a:lnTo>
                      <a:pt x="900" y="275"/>
                    </a:lnTo>
                    <a:lnTo>
                      <a:pt x="895" y="277"/>
                    </a:lnTo>
                    <a:lnTo>
                      <a:pt x="889" y="277"/>
                    </a:lnTo>
                    <a:lnTo>
                      <a:pt x="876" y="277"/>
                    </a:lnTo>
                    <a:lnTo>
                      <a:pt x="865" y="276"/>
                    </a:lnTo>
                    <a:lnTo>
                      <a:pt x="859" y="276"/>
                    </a:lnTo>
                    <a:lnTo>
                      <a:pt x="855" y="277"/>
                    </a:lnTo>
                    <a:lnTo>
                      <a:pt x="855" y="277"/>
                    </a:lnTo>
                    <a:lnTo>
                      <a:pt x="851" y="279"/>
                    </a:lnTo>
                    <a:lnTo>
                      <a:pt x="849" y="279"/>
                    </a:lnTo>
                    <a:lnTo>
                      <a:pt x="845" y="276"/>
                    </a:lnTo>
                    <a:lnTo>
                      <a:pt x="839" y="272"/>
                    </a:lnTo>
                    <a:lnTo>
                      <a:pt x="835" y="270"/>
                    </a:lnTo>
                    <a:lnTo>
                      <a:pt x="828" y="269"/>
                    </a:lnTo>
                    <a:lnTo>
                      <a:pt x="828" y="269"/>
                    </a:lnTo>
                    <a:lnTo>
                      <a:pt x="824" y="269"/>
                    </a:lnTo>
                    <a:lnTo>
                      <a:pt x="821" y="268"/>
                    </a:lnTo>
                    <a:lnTo>
                      <a:pt x="821" y="266"/>
                    </a:lnTo>
                    <a:lnTo>
                      <a:pt x="822" y="263"/>
                    </a:lnTo>
                    <a:lnTo>
                      <a:pt x="834" y="255"/>
                    </a:lnTo>
                    <a:lnTo>
                      <a:pt x="834" y="255"/>
                    </a:lnTo>
                    <a:lnTo>
                      <a:pt x="834" y="253"/>
                    </a:lnTo>
                    <a:lnTo>
                      <a:pt x="831" y="250"/>
                    </a:lnTo>
                    <a:lnTo>
                      <a:pt x="818" y="246"/>
                    </a:lnTo>
                    <a:lnTo>
                      <a:pt x="804" y="242"/>
                    </a:lnTo>
                    <a:lnTo>
                      <a:pt x="797" y="242"/>
                    </a:lnTo>
                    <a:lnTo>
                      <a:pt x="791" y="242"/>
                    </a:lnTo>
                    <a:lnTo>
                      <a:pt x="791" y="242"/>
                    </a:lnTo>
                    <a:lnTo>
                      <a:pt x="781" y="242"/>
                    </a:lnTo>
                    <a:lnTo>
                      <a:pt x="774" y="240"/>
                    </a:lnTo>
                    <a:lnTo>
                      <a:pt x="757" y="232"/>
                    </a:lnTo>
                    <a:lnTo>
                      <a:pt x="757" y="232"/>
                    </a:lnTo>
                    <a:lnTo>
                      <a:pt x="751" y="231"/>
                    </a:lnTo>
                    <a:lnTo>
                      <a:pt x="744" y="229"/>
                    </a:lnTo>
                    <a:lnTo>
                      <a:pt x="728" y="229"/>
                    </a:lnTo>
                    <a:lnTo>
                      <a:pt x="723" y="229"/>
                    </a:lnTo>
                    <a:lnTo>
                      <a:pt x="717" y="232"/>
                    </a:lnTo>
                    <a:lnTo>
                      <a:pt x="715" y="235"/>
                    </a:lnTo>
                    <a:lnTo>
                      <a:pt x="715" y="238"/>
                    </a:lnTo>
                    <a:lnTo>
                      <a:pt x="715" y="238"/>
                    </a:lnTo>
                    <a:lnTo>
                      <a:pt x="720" y="240"/>
                    </a:lnTo>
                    <a:lnTo>
                      <a:pt x="725" y="243"/>
                    </a:lnTo>
                    <a:lnTo>
                      <a:pt x="741" y="250"/>
                    </a:lnTo>
                    <a:lnTo>
                      <a:pt x="758" y="255"/>
                    </a:lnTo>
                    <a:lnTo>
                      <a:pt x="764" y="255"/>
                    </a:lnTo>
                    <a:lnTo>
                      <a:pt x="767" y="252"/>
                    </a:lnTo>
                    <a:lnTo>
                      <a:pt x="767" y="252"/>
                    </a:lnTo>
                    <a:lnTo>
                      <a:pt x="768" y="250"/>
                    </a:lnTo>
                    <a:lnTo>
                      <a:pt x="771" y="250"/>
                    </a:lnTo>
                    <a:lnTo>
                      <a:pt x="777" y="255"/>
                    </a:lnTo>
                    <a:lnTo>
                      <a:pt x="788" y="269"/>
                    </a:lnTo>
                    <a:lnTo>
                      <a:pt x="788" y="269"/>
                    </a:lnTo>
                    <a:lnTo>
                      <a:pt x="789" y="272"/>
                    </a:lnTo>
                    <a:lnTo>
                      <a:pt x="789" y="275"/>
                    </a:lnTo>
                    <a:lnTo>
                      <a:pt x="788" y="279"/>
                    </a:lnTo>
                    <a:lnTo>
                      <a:pt x="787" y="285"/>
                    </a:lnTo>
                    <a:lnTo>
                      <a:pt x="788" y="289"/>
                    </a:lnTo>
                    <a:lnTo>
                      <a:pt x="788" y="293"/>
                    </a:lnTo>
                    <a:lnTo>
                      <a:pt x="788" y="293"/>
                    </a:lnTo>
                    <a:close/>
                    <a:moveTo>
                      <a:pt x="825" y="209"/>
                    </a:moveTo>
                    <a:lnTo>
                      <a:pt x="825" y="209"/>
                    </a:lnTo>
                    <a:lnTo>
                      <a:pt x="819" y="208"/>
                    </a:lnTo>
                    <a:lnTo>
                      <a:pt x="815" y="208"/>
                    </a:lnTo>
                    <a:lnTo>
                      <a:pt x="811" y="209"/>
                    </a:lnTo>
                    <a:lnTo>
                      <a:pt x="806" y="212"/>
                    </a:lnTo>
                    <a:lnTo>
                      <a:pt x="805" y="215"/>
                    </a:lnTo>
                    <a:lnTo>
                      <a:pt x="804" y="216"/>
                    </a:lnTo>
                    <a:lnTo>
                      <a:pt x="805" y="219"/>
                    </a:lnTo>
                    <a:lnTo>
                      <a:pt x="809" y="222"/>
                    </a:lnTo>
                    <a:lnTo>
                      <a:pt x="809" y="222"/>
                    </a:lnTo>
                    <a:lnTo>
                      <a:pt x="814" y="223"/>
                    </a:lnTo>
                    <a:lnTo>
                      <a:pt x="818" y="222"/>
                    </a:lnTo>
                    <a:lnTo>
                      <a:pt x="822" y="222"/>
                    </a:lnTo>
                    <a:lnTo>
                      <a:pt x="826" y="219"/>
                    </a:lnTo>
                    <a:lnTo>
                      <a:pt x="828" y="218"/>
                    </a:lnTo>
                    <a:lnTo>
                      <a:pt x="829" y="215"/>
                    </a:lnTo>
                    <a:lnTo>
                      <a:pt x="828" y="212"/>
                    </a:lnTo>
                    <a:lnTo>
                      <a:pt x="825" y="209"/>
                    </a:lnTo>
                    <a:lnTo>
                      <a:pt x="825" y="209"/>
                    </a:lnTo>
                    <a:close/>
                    <a:moveTo>
                      <a:pt x="723" y="130"/>
                    </a:moveTo>
                    <a:lnTo>
                      <a:pt x="723" y="130"/>
                    </a:lnTo>
                    <a:lnTo>
                      <a:pt x="725" y="132"/>
                    </a:lnTo>
                    <a:lnTo>
                      <a:pt x="728" y="134"/>
                    </a:lnTo>
                    <a:lnTo>
                      <a:pt x="730" y="138"/>
                    </a:lnTo>
                    <a:lnTo>
                      <a:pt x="733" y="144"/>
                    </a:lnTo>
                    <a:lnTo>
                      <a:pt x="734" y="145"/>
                    </a:lnTo>
                    <a:lnTo>
                      <a:pt x="738" y="147"/>
                    </a:lnTo>
                    <a:lnTo>
                      <a:pt x="738" y="147"/>
                    </a:lnTo>
                    <a:lnTo>
                      <a:pt x="742" y="148"/>
                    </a:lnTo>
                    <a:lnTo>
                      <a:pt x="750" y="148"/>
                    </a:lnTo>
                    <a:lnTo>
                      <a:pt x="765" y="147"/>
                    </a:lnTo>
                    <a:lnTo>
                      <a:pt x="778" y="145"/>
                    </a:lnTo>
                    <a:lnTo>
                      <a:pt x="782" y="147"/>
                    </a:lnTo>
                    <a:lnTo>
                      <a:pt x="785" y="148"/>
                    </a:lnTo>
                    <a:lnTo>
                      <a:pt x="785" y="148"/>
                    </a:lnTo>
                    <a:lnTo>
                      <a:pt x="784" y="151"/>
                    </a:lnTo>
                    <a:lnTo>
                      <a:pt x="781" y="154"/>
                    </a:lnTo>
                    <a:lnTo>
                      <a:pt x="769" y="157"/>
                    </a:lnTo>
                    <a:lnTo>
                      <a:pt x="760" y="159"/>
                    </a:lnTo>
                    <a:lnTo>
                      <a:pt x="757" y="161"/>
                    </a:lnTo>
                    <a:lnTo>
                      <a:pt x="757" y="161"/>
                    </a:lnTo>
                    <a:lnTo>
                      <a:pt x="757" y="162"/>
                    </a:lnTo>
                    <a:lnTo>
                      <a:pt x="757" y="162"/>
                    </a:lnTo>
                    <a:lnTo>
                      <a:pt x="762" y="167"/>
                    </a:lnTo>
                    <a:lnTo>
                      <a:pt x="771" y="171"/>
                    </a:lnTo>
                    <a:lnTo>
                      <a:pt x="778" y="175"/>
                    </a:lnTo>
                    <a:lnTo>
                      <a:pt x="779" y="178"/>
                    </a:lnTo>
                    <a:lnTo>
                      <a:pt x="779" y="179"/>
                    </a:lnTo>
                    <a:lnTo>
                      <a:pt x="779" y="179"/>
                    </a:lnTo>
                    <a:lnTo>
                      <a:pt x="779" y="181"/>
                    </a:lnTo>
                    <a:lnTo>
                      <a:pt x="784" y="184"/>
                    </a:lnTo>
                    <a:lnTo>
                      <a:pt x="795" y="188"/>
                    </a:lnTo>
                    <a:lnTo>
                      <a:pt x="809" y="191"/>
                    </a:lnTo>
                    <a:lnTo>
                      <a:pt x="814" y="191"/>
                    </a:lnTo>
                    <a:lnTo>
                      <a:pt x="816" y="189"/>
                    </a:lnTo>
                    <a:lnTo>
                      <a:pt x="816" y="189"/>
                    </a:lnTo>
                    <a:lnTo>
                      <a:pt x="821" y="186"/>
                    </a:lnTo>
                    <a:lnTo>
                      <a:pt x="826" y="186"/>
                    </a:lnTo>
                    <a:lnTo>
                      <a:pt x="832" y="186"/>
                    </a:lnTo>
                    <a:lnTo>
                      <a:pt x="839" y="189"/>
                    </a:lnTo>
                    <a:lnTo>
                      <a:pt x="839" y="189"/>
                    </a:lnTo>
                    <a:lnTo>
                      <a:pt x="843" y="189"/>
                    </a:lnTo>
                    <a:lnTo>
                      <a:pt x="845" y="188"/>
                    </a:lnTo>
                    <a:lnTo>
                      <a:pt x="849" y="179"/>
                    </a:lnTo>
                    <a:lnTo>
                      <a:pt x="852" y="172"/>
                    </a:lnTo>
                    <a:lnTo>
                      <a:pt x="853" y="171"/>
                    </a:lnTo>
                    <a:lnTo>
                      <a:pt x="856" y="171"/>
                    </a:lnTo>
                    <a:lnTo>
                      <a:pt x="856" y="171"/>
                    </a:lnTo>
                    <a:lnTo>
                      <a:pt x="858" y="172"/>
                    </a:lnTo>
                    <a:lnTo>
                      <a:pt x="859" y="172"/>
                    </a:lnTo>
                    <a:lnTo>
                      <a:pt x="862" y="168"/>
                    </a:lnTo>
                    <a:lnTo>
                      <a:pt x="866" y="162"/>
                    </a:lnTo>
                    <a:lnTo>
                      <a:pt x="869" y="159"/>
                    </a:lnTo>
                    <a:lnTo>
                      <a:pt x="872" y="158"/>
                    </a:lnTo>
                    <a:lnTo>
                      <a:pt x="872" y="158"/>
                    </a:lnTo>
                    <a:lnTo>
                      <a:pt x="880" y="155"/>
                    </a:lnTo>
                    <a:lnTo>
                      <a:pt x="889" y="154"/>
                    </a:lnTo>
                    <a:lnTo>
                      <a:pt x="896" y="151"/>
                    </a:lnTo>
                    <a:lnTo>
                      <a:pt x="899" y="151"/>
                    </a:lnTo>
                    <a:lnTo>
                      <a:pt x="899" y="148"/>
                    </a:lnTo>
                    <a:lnTo>
                      <a:pt x="899" y="148"/>
                    </a:lnTo>
                    <a:lnTo>
                      <a:pt x="899" y="145"/>
                    </a:lnTo>
                    <a:lnTo>
                      <a:pt x="896" y="144"/>
                    </a:lnTo>
                    <a:lnTo>
                      <a:pt x="892" y="141"/>
                    </a:lnTo>
                    <a:lnTo>
                      <a:pt x="883" y="141"/>
                    </a:lnTo>
                    <a:lnTo>
                      <a:pt x="883" y="141"/>
                    </a:lnTo>
                    <a:lnTo>
                      <a:pt x="875" y="141"/>
                    </a:lnTo>
                    <a:lnTo>
                      <a:pt x="869" y="139"/>
                    </a:lnTo>
                    <a:lnTo>
                      <a:pt x="868" y="138"/>
                    </a:lnTo>
                    <a:lnTo>
                      <a:pt x="866" y="135"/>
                    </a:lnTo>
                    <a:lnTo>
                      <a:pt x="866" y="134"/>
                    </a:lnTo>
                    <a:lnTo>
                      <a:pt x="868" y="131"/>
                    </a:lnTo>
                    <a:lnTo>
                      <a:pt x="868" y="131"/>
                    </a:lnTo>
                    <a:lnTo>
                      <a:pt x="869" y="128"/>
                    </a:lnTo>
                    <a:lnTo>
                      <a:pt x="869" y="127"/>
                    </a:lnTo>
                    <a:lnTo>
                      <a:pt x="863" y="122"/>
                    </a:lnTo>
                    <a:lnTo>
                      <a:pt x="861" y="120"/>
                    </a:lnTo>
                    <a:lnTo>
                      <a:pt x="859" y="118"/>
                    </a:lnTo>
                    <a:lnTo>
                      <a:pt x="861" y="115"/>
                    </a:lnTo>
                    <a:lnTo>
                      <a:pt x="861" y="115"/>
                    </a:lnTo>
                    <a:lnTo>
                      <a:pt x="862" y="114"/>
                    </a:lnTo>
                    <a:lnTo>
                      <a:pt x="862" y="112"/>
                    </a:lnTo>
                    <a:lnTo>
                      <a:pt x="861" y="110"/>
                    </a:lnTo>
                    <a:lnTo>
                      <a:pt x="858" y="110"/>
                    </a:lnTo>
                    <a:lnTo>
                      <a:pt x="855" y="108"/>
                    </a:lnTo>
                    <a:lnTo>
                      <a:pt x="852" y="110"/>
                    </a:lnTo>
                    <a:lnTo>
                      <a:pt x="849" y="111"/>
                    </a:lnTo>
                    <a:lnTo>
                      <a:pt x="849" y="112"/>
                    </a:lnTo>
                    <a:lnTo>
                      <a:pt x="849" y="112"/>
                    </a:lnTo>
                    <a:lnTo>
                      <a:pt x="849" y="115"/>
                    </a:lnTo>
                    <a:lnTo>
                      <a:pt x="849" y="117"/>
                    </a:lnTo>
                    <a:lnTo>
                      <a:pt x="846" y="117"/>
                    </a:lnTo>
                    <a:lnTo>
                      <a:pt x="843" y="115"/>
                    </a:lnTo>
                    <a:lnTo>
                      <a:pt x="838" y="111"/>
                    </a:lnTo>
                    <a:lnTo>
                      <a:pt x="836" y="108"/>
                    </a:lnTo>
                    <a:lnTo>
                      <a:pt x="835" y="105"/>
                    </a:lnTo>
                    <a:lnTo>
                      <a:pt x="835" y="105"/>
                    </a:lnTo>
                    <a:lnTo>
                      <a:pt x="832" y="102"/>
                    </a:lnTo>
                    <a:lnTo>
                      <a:pt x="829" y="101"/>
                    </a:lnTo>
                    <a:lnTo>
                      <a:pt x="816" y="95"/>
                    </a:lnTo>
                    <a:lnTo>
                      <a:pt x="799" y="88"/>
                    </a:lnTo>
                    <a:lnTo>
                      <a:pt x="792" y="84"/>
                    </a:lnTo>
                    <a:lnTo>
                      <a:pt x="784" y="78"/>
                    </a:lnTo>
                    <a:lnTo>
                      <a:pt x="784" y="78"/>
                    </a:lnTo>
                    <a:lnTo>
                      <a:pt x="777" y="73"/>
                    </a:lnTo>
                    <a:lnTo>
                      <a:pt x="769" y="70"/>
                    </a:lnTo>
                    <a:lnTo>
                      <a:pt x="764" y="68"/>
                    </a:lnTo>
                    <a:lnTo>
                      <a:pt x="760" y="70"/>
                    </a:lnTo>
                    <a:lnTo>
                      <a:pt x="755" y="70"/>
                    </a:lnTo>
                    <a:lnTo>
                      <a:pt x="754" y="71"/>
                    </a:lnTo>
                    <a:lnTo>
                      <a:pt x="754" y="74"/>
                    </a:lnTo>
                    <a:lnTo>
                      <a:pt x="757" y="74"/>
                    </a:lnTo>
                    <a:lnTo>
                      <a:pt x="757" y="74"/>
                    </a:lnTo>
                    <a:lnTo>
                      <a:pt x="762" y="77"/>
                    </a:lnTo>
                    <a:lnTo>
                      <a:pt x="765" y="80"/>
                    </a:lnTo>
                    <a:lnTo>
                      <a:pt x="764" y="80"/>
                    </a:lnTo>
                    <a:lnTo>
                      <a:pt x="764" y="81"/>
                    </a:lnTo>
                    <a:lnTo>
                      <a:pt x="758" y="81"/>
                    </a:lnTo>
                    <a:lnTo>
                      <a:pt x="758" y="81"/>
                    </a:lnTo>
                    <a:lnTo>
                      <a:pt x="750" y="81"/>
                    </a:lnTo>
                    <a:lnTo>
                      <a:pt x="744" y="83"/>
                    </a:lnTo>
                    <a:lnTo>
                      <a:pt x="741" y="84"/>
                    </a:lnTo>
                    <a:lnTo>
                      <a:pt x="741" y="84"/>
                    </a:lnTo>
                    <a:lnTo>
                      <a:pt x="742" y="87"/>
                    </a:lnTo>
                    <a:lnTo>
                      <a:pt x="747" y="88"/>
                    </a:lnTo>
                    <a:lnTo>
                      <a:pt x="747" y="88"/>
                    </a:lnTo>
                    <a:lnTo>
                      <a:pt x="751" y="90"/>
                    </a:lnTo>
                    <a:lnTo>
                      <a:pt x="752" y="91"/>
                    </a:lnTo>
                    <a:lnTo>
                      <a:pt x="752" y="93"/>
                    </a:lnTo>
                    <a:lnTo>
                      <a:pt x="751" y="94"/>
                    </a:lnTo>
                    <a:lnTo>
                      <a:pt x="742" y="95"/>
                    </a:lnTo>
                    <a:lnTo>
                      <a:pt x="734" y="95"/>
                    </a:lnTo>
                    <a:lnTo>
                      <a:pt x="734" y="95"/>
                    </a:lnTo>
                    <a:lnTo>
                      <a:pt x="730" y="97"/>
                    </a:lnTo>
                    <a:lnTo>
                      <a:pt x="727" y="98"/>
                    </a:lnTo>
                    <a:lnTo>
                      <a:pt x="725" y="101"/>
                    </a:lnTo>
                    <a:lnTo>
                      <a:pt x="725" y="104"/>
                    </a:lnTo>
                    <a:lnTo>
                      <a:pt x="725" y="107"/>
                    </a:lnTo>
                    <a:lnTo>
                      <a:pt x="728" y="110"/>
                    </a:lnTo>
                    <a:lnTo>
                      <a:pt x="731" y="112"/>
                    </a:lnTo>
                    <a:lnTo>
                      <a:pt x="737" y="114"/>
                    </a:lnTo>
                    <a:lnTo>
                      <a:pt x="737" y="114"/>
                    </a:lnTo>
                    <a:lnTo>
                      <a:pt x="741" y="115"/>
                    </a:lnTo>
                    <a:lnTo>
                      <a:pt x="744" y="117"/>
                    </a:lnTo>
                    <a:lnTo>
                      <a:pt x="744" y="118"/>
                    </a:lnTo>
                    <a:lnTo>
                      <a:pt x="742" y="120"/>
                    </a:lnTo>
                    <a:lnTo>
                      <a:pt x="741" y="121"/>
                    </a:lnTo>
                    <a:lnTo>
                      <a:pt x="737" y="122"/>
                    </a:lnTo>
                    <a:lnTo>
                      <a:pt x="733" y="122"/>
                    </a:lnTo>
                    <a:lnTo>
                      <a:pt x="728" y="121"/>
                    </a:lnTo>
                    <a:lnTo>
                      <a:pt x="728" y="121"/>
                    </a:lnTo>
                    <a:lnTo>
                      <a:pt x="720" y="121"/>
                    </a:lnTo>
                    <a:lnTo>
                      <a:pt x="718" y="121"/>
                    </a:lnTo>
                    <a:lnTo>
                      <a:pt x="715" y="122"/>
                    </a:lnTo>
                    <a:lnTo>
                      <a:pt x="715" y="124"/>
                    </a:lnTo>
                    <a:lnTo>
                      <a:pt x="717" y="125"/>
                    </a:lnTo>
                    <a:lnTo>
                      <a:pt x="723" y="130"/>
                    </a:lnTo>
                    <a:lnTo>
                      <a:pt x="723" y="130"/>
                    </a:lnTo>
                    <a:close/>
                    <a:moveTo>
                      <a:pt x="808" y="60"/>
                    </a:moveTo>
                    <a:lnTo>
                      <a:pt x="808" y="60"/>
                    </a:lnTo>
                    <a:lnTo>
                      <a:pt x="815" y="57"/>
                    </a:lnTo>
                    <a:lnTo>
                      <a:pt x="819" y="57"/>
                    </a:lnTo>
                    <a:lnTo>
                      <a:pt x="821" y="57"/>
                    </a:lnTo>
                    <a:lnTo>
                      <a:pt x="821" y="58"/>
                    </a:lnTo>
                    <a:lnTo>
                      <a:pt x="821" y="60"/>
                    </a:lnTo>
                    <a:lnTo>
                      <a:pt x="818" y="61"/>
                    </a:lnTo>
                    <a:lnTo>
                      <a:pt x="818" y="61"/>
                    </a:lnTo>
                    <a:lnTo>
                      <a:pt x="814" y="64"/>
                    </a:lnTo>
                    <a:lnTo>
                      <a:pt x="812" y="66"/>
                    </a:lnTo>
                    <a:lnTo>
                      <a:pt x="814" y="67"/>
                    </a:lnTo>
                    <a:lnTo>
                      <a:pt x="816" y="68"/>
                    </a:lnTo>
                    <a:lnTo>
                      <a:pt x="824" y="68"/>
                    </a:lnTo>
                    <a:lnTo>
                      <a:pt x="824" y="68"/>
                    </a:lnTo>
                    <a:lnTo>
                      <a:pt x="828" y="68"/>
                    </a:lnTo>
                    <a:lnTo>
                      <a:pt x="826" y="71"/>
                    </a:lnTo>
                    <a:lnTo>
                      <a:pt x="822" y="74"/>
                    </a:lnTo>
                    <a:lnTo>
                      <a:pt x="819" y="77"/>
                    </a:lnTo>
                    <a:lnTo>
                      <a:pt x="819" y="78"/>
                    </a:lnTo>
                    <a:lnTo>
                      <a:pt x="819" y="78"/>
                    </a:lnTo>
                    <a:lnTo>
                      <a:pt x="819" y="81"/>
                    </a:lnTo>
                    <a:lnTo>
                      <a:pt x="821" y="83"/>
                    </a:lnTo>
                    <a:lnTo>
                      <a:pt x="826" y="84"/>
                    </a:lnTo>
                    <a:lnTo>
                      <a:pt x="831" y="85"/>
                    </a:lnTo>
                    <a:lnTo>
                      <a:pt x="834" y="87"/>
                    </a:lnTo>
                    <a:lnTo>
                      <a:pt x="834" y="88"/>
                    </a:lnTo>
                    <a:lnTo>
                      <a:pt x="834" y="88"/>
                    </a:lnTo>
                    <a:lnTo>
                      <a:pt x="835" y="91"/>
                    </a:lnTo>
                    <a:lnTo>
                      <a:pt x="839" y="94"/>
                    </a:lnTo>
                    <a:lnTo>
                      <a:pt x="851" y="95"/>
                    </a:lnTo>
                    <a:lnTo>
                      <a:pt x="858" y="95"/>
                    </a:lnTo>
                    <a:lnTo>
                      <a:pt x="865" y="94"/>
                    </a:lnTo>
                    <a:lnTo>
                      <a:pt x="870" y="93"/>
                    </a:lnTo>
                    <a:lnTo>
                      <a:pt x="875" y="90"/>
                    </a:lnTo>
                    <a:lnTo>
                      <a:pt x="875" y="90"/>
                    </a:lnTo>
                    <a:lnTo>
                      <a:pt x="879" y="87"/>
                    </a:lnTo>
                    <a:lnTo>
                      <a:pt x="880" y="87"/>
                    </a:lnTo>
                    <a:lnTo>
                      <a:pt x="880" y="88"/>
                    </a:lnTo>
                    <a:lnTo>
                      <a:pt x="879" y="98"/>
                    </a:lnTo>
                    <a:lnTo>
                      <a:pt x="879" y="98"/>
                    </a:lnTo>
                    <a:lnTo>
                      <a:pt x="882" y="100"/>
                    </a:lnTo>
                    <a:lnTo>
                      <a:pt x="886" y="102"/>
                    </a:lnTo>
                    <a:lnTo>
                      <a:pt x="902" y="105"/>
                    </a:lnTo>
                    <a:lnTo>
                      <a:pt x="917" y="105"/>
                    </a:lnTo>
                    <a:lnTo>
                      <a:pt x="923" y="104"/>
                    </a:lnTo>
                    <a:lnTo>
                      <a:pt x="925" y="101"/>
                    </a:lnTo>
                    <a:lnTo>
                      <a:pt x="925" y="101"/>
                    </a:lnTo>
                    <a:lnTo>
                      <a:pt x="927" y="98"/>
                    </a:lnTo>
                    <a:lnTo>
                      <a:pt x="932" y="97"/>
                    </a:lnTo>
                    <a:lnTo>
                      <a:pt x="942" y="100"/>
                    </a:lnTo>
                    <a:lnTo>
                      <a:pt x="942" y="100"/>
                    </a:lnTo>
                    <a:lnTo>
                      <a:pt x="947" y="100"/>
                    </a:lnTo>
                    <a:lnTo>
                      <a:pt x="953" y="100"/>
                    </a:lnTo>
                    <a:lnTo>
                      <a:pt x="970" y="95"/>
                    </a:lnTo>
                    <a:lnTo>
                      <a:pt x="986" y="90"/>
                    </a:lnTo>
                    <a:lnTo>
                      <a:pt x="991" y="87"/>
                    </a:lnTo>
                    <a:lnTo>
                      <a:pt x="993" y="83"/>
                    </a:lnTo>
                    <a:lnTo>
                      <a:pt x="993" y="83"/>
                    </a:lnTo>
                    <a:lnTo>
                      <a:pt x="994" y="81"/>
                    </a:lnTo>
                    <a:lnTo>
                      <a:pt x="996" y="80"/>
                    </a:lnTo>
                    <a:lnTo>
                      <a:pt x="997" y="81"/>
                    </a:lnTo>
                    <a:lnTo>
                      <a:pt x="999" y="83"/>
                    </a:lnTo>
                    <a:lnTo>
                      <a:pt x="1000" y="85"/>
                    </a:lnTo>
                    <a:lnTo>
                      <a:pt x="999" y="90"/>
                    </a:lnTo>
                    <a:lnTo>
                      <a:pt x="997" y="93"/>
                    </a:lnTo>
                    <a:lnTo>
                      <a:pt x="993" y="97"/>
                    </a:lnTo>
                    <a:lnTo>
                      <a:pt x="993" y="97"/>
                    </a:lnTo>
                    <a:lnTo>
                      <a:pt x="987" y="100"/>
                    </a:lnTo>
                    <a:lnTo>
                      <a:pt x="981" y="102"/>
                    </a:lnTo>
                    <a:lnTo>
                      <a:pt x="966" y="104"/>
                    </a:lnTo>
                    <a:lnTo>
                      <a:pt x="952" y="107"/>
                    </a:lnTo>
                    <a:lnTo>
                      <a:pt x="940" y="108"/>
                    </a:lnTo>
                    <a:lnTo>
                      <a:pt x="940" y="108"/>
                    </a:lnTo>
                    <a:lnTo>
                      <a:pt x="937" y="110"/>
                    </a:lnTo>
                    <a:lnTo>
                      <a:pt x="937" y="111"/>
                    </a:lnTo>
                    <a:lnTo>
                      <a:pt x="939" y="114"/>
                    </a:lnTo>
                    <a:lnTo>
                      <a:pt x="942" y="117"/>
                    </a:lnTo>
                    <a:lnTo>
                      <a:pt x="960" y="130"/>
                    </a:lnTo>
                    <a:lnTo>
                      <a:pt x="960" y="130"/>
                    </a:lnTo>
                    <a:lnTo>
                      <a:pt x="963" y="132"/>
                    </a:lnTo>
                    <a:lnTo>
                      <a:pt x="963" y="134"/>
                    </a:lnTo>
                    <a:lnTo>
                      <a:pt x="960" y="134"/>
                    </a:lnTo>
                    <a:lnTo>
                      <a:pt x="956" y="134"/>
                    </a:lnTo>
                    <a:lnTo>
                      <a:pt x="944" y="130"/>
                    </a:lnTo>
                    <a:lnTo>
                      <a:pt x="939" y="125"/>
                    </a:lnTo>
                    <a:lnTo>
                      <a:pt x="933" y="121"/>
                    </a:lnTo>
                    <a:lnTo>
                      <a:pt x="933" y="121"/>
                    </a:lnTo>
                    <a:lnTo>
                      <a:pt x="929" y="118"/>
                    </a:lnTo>
                    <a:lnTo>
                      <a:pt x="923" y="115"/>
                    </a:lnTo>
                    <a:lnTo>
                      <a:pt x="916" y="112"/>
                    </a:lnTo>
                    <a:lnTo>
                      <a:pt x="909" y="111"/>
                    </a:lnTo>
                    <a:lnTo>
                      <a:pt x="895" y="110"/>
                    </a:lnTo>
                    <a:lnTo>
                      <a:pt x="883" y="110"/>
                    </a:lnTo>
                    <a:lnTo>
                      <a:pt x="883" y="110"/>
                    </a:lnTo>
                    <a:lnTo>
                      <a:pt x="879" y="111"/>
                    </a:lnTo>
                    <a:lnTo>
                      <a:pt x="876" y="114"/>
                    </a:lnTo>
                    <a:lnTo>
                      <a:pt x="875" y="118"/>
                    </a:lnTo>
                    <a:lnTo>
                      <a:pt x="875" y="124"/>
                    </a:lnTo>
                    <a:lnTo>
                      <a:pt x="876" y="128"/>
                    </a:lnTo>
                    <a:lnTo>
                      <a:pt x="878" y="132"/>
                    </a:lnTo>
                    <a:lnTo>
                      <a:pt x="880" y="135"/>
                    </a:lnTo>
                    <a:lnTo>
                      <a:pt x="883" y="135"/>
                    </a:lnTo>
                    <a:lnTo>
                      <a:pt x="883" y="135"/>
                    </a:lnTo>
                    <a:lnTo>
                      <a:pt x="892" y="137"/>
                    </a:lnTo>
                    <a:lnTo>
                      <a:pt x="899" y="139"/>
                    </a:lnTo>
                    <a:lnTo>
                      <a:pt x="906" y="145"/>
                    </a:lnTo>
                    <a:lnTo>
                      <a:pt x="913" y="155"/>
                    </a:lnTo>
                    <a:lnTo>
                      <a:pt x="913" y="155"/>
                    </a:lnTo>
                    <a:lnTo>
                      <a:pt x="917" y="159"/>
                    </a:lnTo>
                    <a:lnTo>
                      <a:pt x="923" y="164"/>
                    </a:lnTo>
                    <a:lnTo>
                      <a:pt x="933" y="168"/>
                    </a:lnTo>
                    <a:lnTo>
                      <a:pt x="942" y="171"/>
                    </a:lnTo>
                    <a:lnTo>
                      <a:pt x="944" y="172"/>
                    </a:lnTo>
                    <a:lnTo>
                      <a:pt x="944" y="174"/>
                    </a:lnTo>
                    <a:lnTo>
                      <a:pt x="944" y="174"/>
                    </a:lnTo>
                    <a:lnTo>
                      <a:pt x="943" y="176"/>
                    </a:lnTo>
                    <a:lnTo>
                      <a:pt x="940" y="176"/>
                    </a:lnTo>
                    <a:lnTo>
                      <a:pt x="929" y="174"/>
                    </a:lnTo>
                    <a:lnTo>
                      <a:pt x="915" y="169"/>
                    </a:lnTo>
                    <a:lnTo>
                      <a:pt x="902" y="165"/>
                    </a:lnTo>
                    <a:lnTo>
                      <a:pt x="902" y="165"/>
                    </a:lnTo>
                    <a:lnTo>
                      <a:pt x="895" y="165"/>
                    </a:lnTo>
                    <a:lnTo>
                      <a:pt x="889" y="165"/>
                    </a:lnTo>
                    <a:lnTo>
                      <a:pt x="882" y="168"/>
                    </a:lnTo>
                    <a:lnTo>
                      <a:pt x="875" y="169"/>
                    </a:lnTo>
                    <a:lnTo>
                      <a:pt x="869" y="172"/>
                    </a:lnTo>
                    <a:lnTo>
                      <a:pt x="865" y="176"/>
                    </a:lnTo>
                    <a:lnTo>
                      <a:pt x="862" y="179"/>
                    </a:lnTo>
                    <a:lnTo>
                      <a:pt x="861" y="184"/>
                    </a:lnTo>
                    <a:lnTo>
                      <a:pt x="861" y="184"/>
                    </a:lnTo>
                    <a:lnTo>
                      <a:pt x="861" y="188"/>
                    </a:lnTo>
                    <a:lnTo>
                      <a:pt x="863" y="191"/>
                    </a:lnTo>
                    <a:lnTo>
                      <a:pt x="868" y="192"/>
                    </a:lnTo>
                    <a:lnTo>
                      <a:pt x="873" y="192"/>
                    </a:lnTo>
                    <a:lnTo>
                      <a:pt x="886" y="191"/>
                    </a:lnTo>
                    <a:lnTo>
                      <a:pt x="893" y="188"/>
                    </a:lnTo>
                    <a:lnTo>
                      <a:pt x="899" y="185"/>
                    </a:lnTo>
                    <a:lnTo>
                      <a:pt x="899" y="185"/>
                    </a:lnTo>
                    <a:lnTo>
                      <a:pt x="906" y="182"/>
                    </a:lnTo>
                    <a:lnTo>
                      <a:pt x="906" y="182"/>
                    </a:lnTo>
                    <a:lnTo>
                      <a:pt x="906" y="184"/>
                    </a:lnTo>
                    <a:lnTo>
                      <a:pt x="895" y="195"/>
                    </a:lnTo>
                    <a:lnTo>
                      <a:pt x="895" y="195"/>
                    </a:lnTo>
                    <a:lnTo>
                      <a:pt x="893" y="198"/>
                    </a:lnTo>
                    <a:lnTo>
                      <a:pt x="895" y="201"/>
                    </a:lnTo>
                    <a:lnTo>
                      <a:pt x="902" y="205"/>
                    </a:lnTo>
                    <a:lnTo>
                      <a:pt x="910" y="211"/>
                    </a:lnTo>
                    <a:lnTo>
                      <a:pt x="913" y="213"/>
                    </a:lnTo>
                    <a:lnTo>
                      <a:pt x="913" y="216"/>
                    </a:lnTo>
                    <a:lnTo>
                      <a:pt x="913" y="216"/>
                    </a:lnTo>
                    <a:lnTo>
                      <a:pt x="913" y="219"/>
                    </a:lnTo>
                    <a:lnTo>
                      <a:pt x="910" y="221"/>
                    </a:lnTo>
                    <a:lnTo>
                      <a:pt x="907" y="222"/>
                    </a:lnTo>
                    <a:lnTo>
                      <a:pt x="903" y="221"/>
                    </a:lnTo>
                    <a:lnTo>
                      <a:pt x="896" y="219"/>
                    </a:lnTo>
                    <a:lnTo>
                      <a:pt x="893" y="216"/>
                    </a:lnTo>
                    <a:lnTo>
                      <a:pt x="892" y="213"/>
                    </a:lnTo>
                    <a:lnTo>
                      <a:pt x="892" y="213"/>
                    </a:lnTo>
                    <a:lnTo>
                      <a:pt x="889" y="208"/>
                    </a:lnTo>
                    <a:lnTo>
                      <a:pt x="885" y="203"/>
                    </a:lnTo>
                    <a:lnTo>
                      <a:pt x="876" y="201"/>
                    </a:lnTo>
                    <a:lnTo>
                      <a:pt x="865" y="199"/>
                    </a:lnTo>
                    <a:lnTo>
                      <a:pt x="865" y="199"/>
                    </a:lnTo>
                    <a:lnTo>
                      <a:pt x="859" y="201"/>
                    </a:lnTo>
                    <a:lnTo>
                      <a:pt x="855" y="202"/>
                    </a:lnTo>
                    <a:lnTo>
                      <a:pt x="853" y="205"/>
                    </a:lnTo>
                    <a:lnTo>
                      <a:pt x="852" y="208"/>
                    </a:lnTo>
                    <a:lnTo>
                      <a:pt x="853" y="211"/>
                    </a:lnTo>
                    <a:lnTo>
                      <a:pt x="855" y="212"/>
                    </a:lnTo>
                    <a:lnTo>
                      <a:pt x="859" y="215"/>
                    </a:lnTo>
                    <a:lnTo>
                      <a:pt x="862" y="215"/>
                    </a:lnTo>
                    <a:lnTo>
                      <a:pt x="862" y="215"/>
                    </a:lnTo>
                    <a:lnTo>
                      <a:pt x="869" y="218"/>
                    </a:lnTo>
                    <a:lnTo>
                      <a:pt x="870" y="219"/>
                    </a:lnTo>
                    <a:lnTo>
                      <a:pt x="870" y="221"/>
                    </a:lnTo>
                    <a:lnTo>
                      <a:pt x="870" y="222"/>
                    </a:lnTo>
                    <a:lnTo>
                      <a:pt x="869" y="223"/>
                    </a:lnTo>
                    <a:lnTo>
                      <a:pt x="866" y="225"/>
                    </a:lnTo>
                    <a:lnTo>
                      <a:pt x="862" y="225"/>
                    </a:lnTo>
                    <a:lnTo>
                      <a:pt x="862" y="225"/>
                    </a:lnTo>
                    <a:lnTo>
                      <a:pt x="851" y="226"/>
                    </a:lnTo>
                    <a:lnTo>
                      <a:pt x="838" y="231"/>
                    </a:lnTo>
                    <a:lnTo>
                      <a:pt x="832" y="233"/>
                    </a:lnTo>
                    <a:lnTo>
                      <a:pt x="829" y="236"/>
                    </a:lnTo>
                    <a:lnTo>
                      <a:pt x="828" y="239"/>
                    </a:lnTo>
                    <a:lnTo>
                      <a:pt x="829" y="242"/>
                    </a:lnTo>
                    <a:lnTo>
                      <a:pt x="829" y="242"/>
                    </a:lnTo>
                    <a:lnTo>
                      <a:pt x="834" y="245"/>
                    </a:lnTo>
                    <a:lnTo>
                      <a:pt x="841" y="246"/>
                    </a:lnTo>
                    <a:lnTo>
                      <a:pt x="856" y="246"/>
                    </a:lnTo>
                    <a:lnTo>
                      <a:pt x="872" y="246"/>
                    </a:lnTo>
                    <a:lnTo>
                      <a:pt x="878" y="246"/>
                    </a:lnTo>
                    <a:lnTo>
                      <a:pt x="882" y="248"/>
                    </a:lnTo>
                    <a:lnTo>
                      <a:pt x="882" y="248"/>
                    </a:lnTo>
                    <a:lnTo>
                      <a:pt x="888" y="250"/>
                    </a:lnTo>
                    <a:lnTo>
                      <a:pt x="896" y="253"/>
                    </a:lnTo>
                    <a:lnTo>
                      <a:pt x="905" y="252"/>
                    </a:lnTo>
                    <a:lnTo>
                      <a:pt x="907" y="250"/>
                    </a:lnTo>
                    <a:lnTo>
                      <a:pt x="910" y="249"/>
                    </a:lnTo>
                    <a:lnTo>
                      <a:pt x="910" y="249"/>
                    </a:lnTo>
                    <a:lnTo>
                      <a:pt x="912" y="248"/>
                    </a:lnTo>
                    <a:lnTo>
                      <a:pt x="915" y="246"/>
                    </a:lnTo>
                    <a:lnTo>
                      <a:pt x="923" y="245"/>
                    </a:lnTo>
                    <a:lnTo>
                      <a:pt x="943" y="245"/>
                    </a:lnTo>
                    <a:lnTo>
                      <a:pt x="943" y="245"/>
                    </a:lnTo>
                    <a:lnTo>
                      <a:pt x="952" y="246"/>
                    </a:lnTo>
                    <a:lnTo>
                      <a:pt x="957" y="248"/>
                    </a:lnTo>
                    <a:lnTo>
                      <a:pt x="963" y="249"/>
                    </a:lnTo>
                    <a:lnTo>
                      <a:pt x="967" y="253"/>
                    </a:lnTo>
                    <a:lnTo>
                      <a:pt x="967" y="253"/>
                    </a:lnTo>
                    <a:lnTo>
                      <a:pt x="973" y="256"/>
                    </a:lnTo>
                    <a:lnTo>
                      <a:pt x="979" y="256"/>
                    </a:lnTo>
                    <a:lnTo>
                      <a:pt x="986" y="255"/>
                    </a:lnTo>
                    <a:lnTo>
                      <a:pt x="993" y="250"/>
                    </a:lnTo>
                    <a:lnTo>
                      <a:pt x="993" y="250"/>
                    </a:lnTo>
                    <a:lnTo>
                      <a:pt x="1001" y="246"/>
                    </a:lnTo>
                    <a:lnTo>
                      <a:pt x="1010" y="245"/>
                    </a:lnTo>
                    <a:lnTo>
                      <a:pt x="1010" y="245"/>
                    </a:lnTo>
                    <a:lnTo>
                      <a:pt x="1017" y="245"/>
                    </a:lnTo>
                    <a:lnTo>
                      <a:pt x="1020" y="240"/>
                    </a:lnTo>
                    <a:lnTo>
                      <a:pt x="1020" y="236"/>
                    </a:lnTo>
                    <a:lnTo>
                      <a:pt x="1017" y="231"/>
                    </a:lnTo>
                    <a:lnTo>
                      <a:pt x="1017" y="231"/>
                    </a:lnTo>
                    <a:lnTo>
                      <a:pt x="1016" y="229"/>
                    </a:lnTo>
                    <a:lnTo>
                      <a:pt x="1013" y="229"/>
                    </a:lnTo>
                    <a:lnTo>
                      <a:pt x="1007" y="231"/>
                    </a:lnTo>
                    <a:lnTo>
                      <a:pt x="1001" y="232"/>
                    </a:lnTo>
                    <a:lnTo>
                      <a:pt x="1000" y="232"/>
                    </a:lnTo>
                    <a:lnTo>
                      <a:pt x="999" y="231"/>
                    </a:lnTo>
                    <a:lnTo>
                      <a:pt x="999" y="231"/>
                    </a:lnTo>
                    <a:lnTo>
                      <a:pt x="997" y="229"/>
                    </a:lnTo>
                    <a:lnTo>
                      <a:pt x="996" y="226"/>
                    </a:lnTo>
                    <a:lnTo>
                      <a:pt x="989" y="225"/>
                    </a:lnTo>
                    <a:lnTo>
                      <a:pt x="979" y="223"/>
                    </a:lnTo>
                    <a:lnTo>
                      <a:pt x="964" y="225"/>
                    </a:lnTo>
                    <a:lnTo>
                      <a:pt x="964" y="225"/>
                    </a:lnTo>
                    <a:lnTo>
                      <a:pt x="959" y="225"/>
                    </a:lnTo>
                    <a:lnTo>
                      <a:pt x="954" y="223"/>
                    </a:lnTo>
                    <a:lnTo>
                      <a:pt x="953" y="222"/>
                    </a:lnTo>
                    <a:lnTo>
                      <a:pt x="953" y="219"/>
                    </a:lnTo>
                    <a:lnTo>
                      <a:pt x="954" y="218"/>
                    </a:lnTo>
                    <a:lnTo>
                      <a:pt x="957" y="216"/>
                    </a:lnTo>
                    <a:lnTo>
                      <a:pt x="962" y="215"/>
                    </a:lnTo>
                    <a:lnTo>
                      <a:pt x="966" y="215"/>
                    </a:lnTo>
                    <a:lnTo>
                      <a:pt x="966" y="215"/>
                    </a:lnTo>
                    <a:lnTo>
                      <a:pt x="976" y="218"/>
                    </a:lnTo>
                    <a:lnTo>
                      <a:pt x="986" y="218"/>
                    </a:lnTo>
                    <a:lnTo>
                      <a:pt x="997" y="216"/>
                    </a:lnTo>
                    <a:lnTo>
                      <a:pt x="1007" y="213"/>
                    </a:lnTo>
                    <a:lnTo>
                      <a:pt x="1007" y="213"/>
                    </a:lnTo>
                    <a:lnTo>
                      <a:pt x="1011" y="212"/>
                    </a:lnTo>
                    <a:lnTo>
                      <a:pt x="1014" y="211"/>
                    </a:lnTo>
                    <a:lnTo>
                      <a:pt x="1014" y="209"/>
                    </a:lnTo>
                    <a:lnTo>
                      <a:pt x="1014" y="206"/>
                    </a:lnTo>
                    <a:lnTo>
                      <a:pt x="1011" y="202"/>
                    </a:lnTo>
                    <a:lnTo>
                      <a:pt x="1010" y="198"/>
                    </a:lnTo>
                    <a:lnTo>
                      <a:pt x="1010" y="198"/>
                    </a:lnTo>
                    <a:lnTo>
                      <a:pt x="1011" y="196"/>
                    </a:lnTo>
                    <a:lnTo>
                      <a:pt x="1013" y="195"/>
                    </a:lnTo>
                    <a:lnTo>
                      <a:pt x="1020" y="195"/>
                    </a:lnTo>
                    <a:lnTo>
                      <a:pt x="1040" y="196"/>
                    </a:lnTo>
                    <a:lnTo>
                      <a:pt x="1040" y="196"/>
                    </a:lnTo>
                    <a:lnTo>
                      <a:pt x="1045" y="195"/>
                    </a:lnTo>
                    <a:lnTo>
                      <a:pt x="1051" y="194"/>
                    </a:lnTo>
                    <a:lnTo>
                      <a:pt x="1055" y="189"/>
                    </a:lnTo>
                    <a:lnTo>
                      <a:pt x="1061" y="185"/>
                    </a:lnTo>
                    <a:lnTo>
                      <a:pt x="1068" y="174"/>
                    </a:lnTo>
                    <a:lnTo>
                      <a:pt x="1071" y="168"/>
                    </a:lnTo>
                    <a:lnTo>
                      <a:pt x="1073" y="164"/>
                    </a:lnTo>
                    <a:lnTo>
                      <a:pt x="1073" y="164"/>
                    </a:lnTo>
                    <a:lnTo>
                      <a:pt x="1071" y="159"/>
                    </a:lnTo>
                    <a:lnTo>
                      <a:pt x="1068" y="157"/>
                    </a:lnTo>
                    <a:lnTo>
                      <a:pt x="1063" y="155"/>
                    </a:lnTo>
                    <a:lnTo>
                      <a:pt x="1057" y="154"/>
                    </a:lnTo>
                    <a:lnTo>
                      <a:pt x="1043" y="154"/>
                    </a:lnTo>
                    <a:lnTo>
                      <a:pt x="1030" y="154"/>
                    </a:lnTo>
                    <a:lnTo>
                      <a:pt x="1030" y="154"/>
                    </a:lnTo>
                    <a:lnTo>
                      <a:pt x="1026" y="154"/>
                    </a:lnTo>
                    <a:lnTo>
                      <a:pt x="1026" y="152"/>
                    </a:lnTo>
                    <a:lnTo>
                      <a:pt x="1028" y="151"/>
                    </a:lnTo>
                    <a:lnTo>
                      <a:pt x="1033" y="149"/>
                    </a:lnTo>
                    <a:lnTo>
                      <a:pt x="1047" y="147"/>
                    </a:lnTo>
                    <a:lnTo>
                      <a:pt x="1055" y="145"/>
                    </a:lnTo>
                    <a:lnTo>
                      <a:pt x="1065" y="145"/>
                    </a:lnTo>
                    <a:lnTo>
                      <a:pt x="1065" y="145"/>
                    </a:lnTo>
                    <a:lnTo>
                      <a:pt x="1074" y="145"/>
                    </a:lnTo>
                    <a:lnTo>
                      <a:pt x="1080" y="144"/>
                    </a:lnTo>
                    <a:lnTo>
                      <a:pt x="1082" y="142"/>
                    </a:lnTo>
                    <a:lnTo>
                      <a:pt x="1084" y="139"/>
                    </a:lnTo>
                    <a:lnTo>
                      <a:pt x="1084" y="134"/>
                    </a:lnTo>
                    <a:lnTo>
                      <a:pt x="1085" y="132"/>
                    </a:lnTo>
                    <a:lnTo>
                      <a:pt x="1085" y="130"/>
                    </a:lnTo>
                    <a:lnTo>
                      <a:pt x="1085" y="130"/>
                    </a:lnTo>
                    <a:lnTo>
                      <a:pt x="1088" y="130"/>
                    </a:lnTo>
                    <a:lnTo>
                      <a:pt x="1091" y="130"/>
                    </a:lnTo>
                    <a:lnTo>
                      <a:pt x="1098" y="131"/>
                    </a:lnTo>
                    <a:lnTo>
                      <a:pt x="1107" y="132"/>
                    </a:lnTo>
                    <a:lnTo>
                      <a:pt x="1112" y="132"/>
                    </a:lnTo>
                    <a:lnTo>
                      <a:pt x="1117" y="132"/>
                    </a:lnTo>
                    <a:lnTo>
                      <a:pt x="1117" y="132"/>
                    </a:lnTo>
                    <a:lnTo>
                      <a:pt x="1121" y="131"/>
                    </a:lnTo>
                    <a:lnTo>
                      <a:pt x="1124" y="130"/>
                    </a:lnTo>
                    <a:lnTo>
                      <a:pt x="1125" y="124"/>
                    </a:lnTo>
                    <a:lnTo>
                      <a:pt x="1127" y="120"/>
                    </a:lnTo>
                    <a:lnTo>
                      <a:pt x="1128" y="118"/>
                    </a:lnTo>
                    <a:lnTo>
                      <a:pt x="1131" y="118"/>
                    </a:lnTo>
                    <a:lnTo>
                      <a:pt x="1131" y="118"/>
                    </a:lnTo>
                    <a:lnTo>
                      <a:pt x="1137" y="117"/>
                    </a:lnTo>
                    <a:lnTo>
                      <a:pt x="1148" y="111"/>
                    </a:lnTo>
                    <a:lnTo>
                      <a:pt x="1181" y="91"/>
                    </a:lnTo>
                    <a:lnTo>
                      <a:pt x="1181" y="91"/>
                    </a:lnTo>
                    <a:lnTo>
                      <a:pt x="1192" y="87"/>
                    </a:lnTo>
                    <a:lnTo>
                      <a:pt x="1202" y="83"/>
                    </a:lnTo>
                    <a:lnTo>
                      <a:pt x="1218" y="78"/>
                    </a:lnTo>
                    <a:lnTo>
                      <a:pt x="1229" y="74"/>
                    </a:lnTo>
                    <a:lnTo>
                      <a:pt x="1233" y="71"/>
                    </a:lnTo>
                    <a:lnTo>
                      <a:pt x="1235" y="68"/>
                    </a:lnTo>
                    <a:lnTo>
                      <a:pt x="1235" y="68"/>
                    </a:lnTo>
                    <a:lnTo>
                      <a:pt x="1235" y="67"/>
                    </a:lnTo>
                    <a:lnTo>
                      <a:pt x="1233" y="67"/>
                    </a:lnTo>
                    <a:lnTo>
                      <a:pt x="1229" y="66"/>
                    </a:lnTo>
                    <a:lnTo>
                      <a:pt x="1213" y="66"/>
                    </a:lnTo>
                    <a:lnTo>
                      <a:pt x="1198" y="67"/>
                    </a:lnTo>
                    <a:lnTo>
                      <a:pt x="1191" y="67"/>
                    </a:lnTo>
                    <a:lnTo>
                      <a:pt x="1186" y="66"/>
                    </a:lnTo>
                    <a:lnTo>
                      <a:pt x="1186" y="66"/>
                    </a:lnTo>
                    <a:lnTo>
                      <a:pt x="1186" y="66"/>
                    </a:lnTo>
                    <a:lnTo>
                      <a:pt x="1186" y="66"/>
                    </a:lnTo>
                    <a:lnTo>
                      <a:pt x="1189" y="63"/>
                    </a:lnTo>
                    <a:lnTo>
                      <a:pt x="1199" y="60"/>
                    </a:lnTo>
                    <a:lnTo>
                      <a:pt x="1213" y="57"/>
                    </a:lnTo>
                    <a:lnTo>
                      <a:pt x="1225" y="57"/>
                    </a:lnTo>
                    <a:lnTo>
                      <a:pt x="1225" y="57"/>
                    </a:lnTo>
                    <a:lnTo>
                      <a:pt x="1232" y="58"/>
                    </a:lnTo>
                    <a:lnTo>
                      <a:pt x="1242" y="57"/>
                    </a:lnTo>
                    <a:lnTo>
                      <a:pt x="1255" y="51"/>
                    </a:lnTo>
                    <a:lnTo>
                      <a:pt x="1273" y="43"/>
                    </a:lnTo>
                    <a:lnTo>
                      <a:pt x="1273" y="43"/>
                    </a:lnTo>
                    <a:lnTo>
                      <a:pt x="1283" y="38"/>
                    </a:lnTo>
                    <a:lnTo>
                      <a:pt x="1289" y="34"/>
                    </a:lnTo>
                    <a:lnTo>
                      <a:pt x="1292" y="31"/>
                    </a:lnTo>
                    <a:lnTo>
                      <a:pt x="1292" y="30"/>
                    </a:lnTo>
                    <a:lnTo>
                      <a:pt x="1290" y="29"/>
                    </a:lnTo>
                    <a:lnTo>
                      <a:pt x="1286" y="27"/>
                    </a:lnTo>
                    <a:lnTo>
                      <a:pt x="1277" y="27"/>
                    </a:lnTo>
                    <a:lnTo>
                      <a:pt x="1277" y="27"/>
                    </a:lnTo>
                    <a:lnTo>
                      <a:pt x="1269" y="29"/>
                    </a:lnTo>
                    <a:lnTo>
                      <a:pt x="1260" y="27"/>
                    </a:lnTo>
                    <a:lnTo>
                      <a:pt x="1255" y="23"/>
                    </a:lnTo>
                    <a:lnTo>
                      <a:pt x="1253" y="20"/>
                    </a:lnTo>
                    <a:lnTo>
                      <a:pt x="1253" y="17"/>
                    </a:lnTo>
                    <a:lnTo>
                      <a:pt x="1253" y="17"/>
                    </a:lnTo>
                    <a:lnTo>
                      <a:pt x="1252" y="16"/>
                    </a:lnTo>
                    <a:lnTo>
                      <a:pt x="1250" y="14"/>
                    </a:lnTo>
                    <a:lnTo>
                      <a:pt x="1245" y="14"/>
                    </a:lnTo>
                    <a:lnTo>
                      <a:pt x="1238" y="14"/>
                    </a:lnTo>
                    <a:lnTo>
                      <a:pt x="1236" y="14"/>
                    </a:lnTo>
                    <a:lnTo>
                      <a:pt x="1235" y="13"/>
                    </a:lnTo>
                    <a:lnTo>
                      <a:pt x="1235" y="13"/>
                    </a:lnTo>
                    <a:lnTo>
                      <a:pt x="1233" y="11"/>
                    </a:lnTo>
                    <a:lnTo>
                      <a:pt x="1230" y="10"/>
                    </a:lnTo>
                    <a:lnTo>
                      <a:pt x="1223" y="11"/>
                    </a:lnTo>
                    <a:lnTo>
                      <a:pt x="1212" y="13"/>
                    </a:lnTo>
                    <a:lnTo>
                      <a:pt x="1198" y="17"/>
                    </a:lnTo>
                    <a:lnTo>
                      <a:pt x="1198" y="17"/>
                    </a:lnTo>
                    <a:lnTo>
                      <a:pt x="1193" y="20"/>
                    </a:lnTo>
                    <a:lnTo>
                      <a:pt x="1191" y="20"/>
                    </a:lnTo>
                    <a:lnTo>
                      <a:pt x="1191" y="19"/>
                    </a:lnTo>
                    <a:lnTo>
                      <a:pt x="1192" y="17"/>
                    </a:lnTo>
                    <a:lnTo>
                      <a:pt x="1198" y="11"/>
                    </a:lnTo>
                    <a:lnTo>
                      <a:pt x="1205" y="7"/>
                    </a:lnTo>
                    <a:lnTo>
                      <a:pt x="1205" y="7"/>
                    </a:lnTo>
                    <a:lnTo>
                      <a:pt x="1205" y="7"/>
                    </a:lnTo>
                    <a:lnTo>
                      <a:pt x="1205" y="7"/>
                    </a:lnTo>
                    <a:lnTo>
                      <a:pt x="1201" y="6"/>
                    </a:lnTo>
                    <a:lnTo>
                      <a:pt x="1183" y="6"/>
                    </a:lnTo>
                    <a:lnTo>
                      <a:pt x="1162" y="4"/>
                    </a:lnTo>
                    <a:lnTo>
                      <a:pt x="1154" y="3"/>
                    </a:lnTo>
                    <a:lnTo>
                      <a:pt x="1148" y="1"/>
                    </a:lnTo>
                    <a:lnTo>
                      <a:pt x="1148" y="1"/>
                    </a:lnTo>
                    <a:lnTo>
                      <a:pt x="1145" y="0"/>
                    </a:lnTo>
                    <a:lnTo>
                      <a:pt x="1141" y="0"/>
                    </a:lnTo>
                    <a:lnTo>
                      <a:pt x="1134" y="3"/>
                    </a:lnTo>
                    <a:lnTo>
                      <a:pt x="1127" y="6"/>
                    </a:lnTo>
                    <a:lnTo>
                      <a:pt x="1124" y="6"/>
                    </a:lnTo>
                    <a:lnTo>
                      <a:pt x="1119" y="3"/>
                    </a:lnTo>
                    <a:lnTo>
                      <a:pt x="1119" y="3"/>
                    </a:lnTo>
                    <a:lnTo>
                      <a:pt x="1117" y="1"/>
                    </a:lnTo>
                    <a:lnTo>
                      <a:pt x="1111" y="0"/>
                    </a:lnTo>
                    <a:lnTo>
                      <a:pt x="1107" y="0"/>
                    </a:lnTo>
                    <a:lnTo>
                      <a:pt x="1102" y="0"/>
                    </a:lnTo>
                    <a:lnTo>
                      <a:pt x="1098" y="1"/>
                    </a:lnTo>
                    <a:lnTo>
                      <a:pt x="1094" y="4"/>
                    </a:lnTo>
                    <a:lnTo>
                      <a:pt x="1092" y="6"/>
                    </a:lnTo>
                    <a:lnTo>
                      <a:pt x="1092" y="9"/>
                    </a:lnTo>
                    <a:lnTo>
                      <a:pt x="1092" y="9"/>
                    </a:lnTo>
                    <a:lnTo>
                      <a:pt x="1092" y="11"/>
                    </a:lnTo>
                    <a:lnTo>
                      <a:pt x="1091" y="13"/>
                    </a:lnTo>
                    <a:lnTo>
                      <a:pt x="1085" y="11"/>
                    </a:lnTo>
                    <a:lnTo>
                      <a:pt x="1080" y="7"/>
                    </a:lnTo>
                    <a:lnTo>
                      <a:pt x="1080" y="7"/>
                    </a:lnTo>
                    <a:lnTo>
                      <a:pt x="1077" y="6"/>
                    </a:lnTo>
                    <a:lnTo>
                      <a:pt x="1073" y="4"/>
                    </a:lnTo>
                    <a:lnTo>
                      <a:pt x="1063" y="6"/>
                    </a:lnTo>
                    <a:lnTo>
                      <a:pt x="1051" y="6"/>
                    </a:lnTo>
                    <a:lnTo>
                      <a:pt x="1040" y="6"/>
                    </a:lnTo>
                    <a:lnTo>
                      <a:pt x="1040" y="6"/>
                    </a:lnTo>
                    <a:lnTo>
                      <a:pt x="1036" y="6"/>
                    </a:lnTo>
                    <a:lnTo>
                      <a:pt x="1033" y="7"/>
                    </a:lnTo>
                    <a:lnTo>
                      <a:pt x="1028" y="10"/>
                    </a:lnTo>
                    <a:lnTo>
                      <a:pt x="1027" y="13"/>
                    </a:lnTo>
                    <a:lnTo>
                      <a:pt x="1024" y="13"/>
                    </a:lnTo>
                    <a:lnTo>
                      <a:pt x="1020" y="13"/>
                    </a:lnTo>
                    <a:lnTo>
                      <a:pt x="1016" y="11"/>
                    </a:lnTo>
                    <a:lnTo>
                      <a:pt x="1016" y="11"/>
                    </a:lnTo>
                    <a:lnTo>
                      <a:pt x="1010" y="9"/>
                    </a:lnTo>
                    <a:lnTo>
                      <a:pt x="1003" y="7"/>
                    </a:lnTo>
                    <a:lnTo>
                      <a:pt x="993" y="7"/>
                    </a:lnTo>
                    <a:lnTo>
                      <a:pt x="986" y="9"/>
                    </a:lnTo>
                    <a:lnTo>
                      <a:pt x="986" y="9"/>
                    </a:lnTo>
                    <a:lnTo>
                      <a:pt x="986" y="10"/>
                    </a:lnTo>
                    <a:lnTo>
                      <a:pt x="986" y="10"/>
                    </a:lnTo>
                    <a:lnTo>
                      <a:pt x="989" y="11"/>
                    </a:lnTo>
                    <a:lnTo>
                      <a:pt x="987" y="14"/>
                    </a:lnTo>
                    <a:lnTo>
                      <a:pt x="983" y="14"/>
                    </a:lnTo>
                    <a:lnTo>
                      <a:pt x="977" y="14"/>
                    </a:lnTo>
                    <a:lnTo>
                      <a:pt x="977" y="14"/>
                    </a:lnTo>
                    <a:lnTo>
                      <a:pt x="973" y="13"/>
                    </a:lnTo>
                    <a:lnTo>
                      <a:pt x="969" y="14"/>
                    </a:lnTo>
                    <a:lnTo>
                      <a:pt x="967" y="17"/>
                    </a:lnTo>
                    <a:lnTo>
                      <a:pt x="967" y="21"/>
                    </a:lnTo>
                    <a:lnTo>
                      <a:pt x="967" y="21"/>
                    </a:lnTo>
                    <a:lnTo>
                      <a:pt x="967" y="24"/>
                    </a:lnTo>
                    <a:lnTo>
                      <a:pt x="966" y="24"/>
                    </a:lnTo>
                    <a:lnTo>
                      <a:pt x="956" y="24"/>
                    </a:lnTo>
                    <a:lnTo>
                      <a:pt x="946" y="24"/>
                    </a:lnTo>
                    <a:lnTo>
                      <a:pt x="943" y="26"/>
                    </a:lnTo>
                    <a:lnTo>
                      <a:pt x="942" y="27"/>
                    </a:lnTo>
                    <a:lnTo>
                      <a:pt x="942" y="27"/>
                    </a:lnTo>
                    <a:lnTo>
                      <a:pt x="942" y="30"/>
                    </a:lnTo>
                    <a:lnTo>
                      <a:pt x="940" y="33"/>
                    </a:lnTo>
                    <a:lnTo>
                      <a:pt x="935" y="36"/>
                    </a:lnTo>
                    <a:lnTo>
                      <a:pt x="929" y="36"/>
                    </a:lnTo>
                    <a:lnTo>
                      <a:pt x="926" y="34"/>
                    </a:lnTo>
                    <a:lnTo>
                      <a:pt x="922" y="33"/>
                    </a:lnTo>
                    <a:lnTo>
                      <a:pt x="922" y="33"/>
                    </a:lnTo>
                    <a:lnTo>
                      <a:pt x="919" y="30"/>
                    </a:lnTo>
                    <a:lnTo>
                      <a:pt x="913" y="29"/>
                    </a:lnTo>
                    <a:lnTo>
                      <a:pt x="902" y="26"/>
                    </a:lnTo>
                    <a:lnTo>
                      <a:pt x="895" y="27"/>
                    </a:lnTo>
                    <a:lnTo>
                      <a:pt x="893" y="29"/>
                    </a:lnTo>
                    <a:lnTo>
                      <a:pt x="895" y="30"/>
                    </a:lnTo>
                    <a:lnTo>
                      <a:pt x="895" y="30"/>
                    </a:lnTo>
                    <a:lnTo>
                      <a:pt x="896" y="31"/>
                    </a:lnTo>
                    <a:lnTo>
                      <a:pt x="895" y="33"/>
                    </a:lnTo>
                    <a:lnTo>
                      <a:pt x="886" y="34"/>
                    </a:lnTo>
                    <a:lnTo>
                      <a:pt x="879" y="36"/>
                    </a:lnTo>
                    <a:lnTo>
                      <a:pt x="878" y="37"/>
                    </a:lnTo>
                    <a:lnTo>
                      <a:pt x="879" y="38"/>
                    </a:lnTo>
                    <a:lnTo>
                      <a:pt x="879" y="38"/>
                    </a:lnTo>
                    <a:lnTo>
                      <a:pt x="880" y="41"/>
                    </a:lnTo>
                    <a:lnTo>
                      <a:pt x="880" y="44"/>
                    </a:lnTo>
                    <a:lnTo>
                      <a:pt x="879" y="46"/>
                    </a:lnTo>
                    <a:lnTo>
                      <a:pt x="876" y="47"/>
                    </a:lnTo>
                    <a:lnTo>
                      <a:pt x="870" y="48"/>
                    </a:lnTo>
                    <a:lnTo>
                      <a:pt x="869" y="48"/>
                    </a:lnTo>
                    <a:lnTo>
                      <a:pt x="868" y="47"/>
                    </a:lnTo>
                    <a:lnTo>
                      <a:pt x="868" y="47"/>
                    </a:lnTo>
                    <a:lnTo>
                      <a:pt x="868" y="46"/>
                    </a:lnTo>
                    <a:lnTo>
                      <a:pt x="865" y="44"/>
                    </a:lnTo>
                    <a:lnTo>
                      <a:pt x="858" y="41"/>
                    </a:lnTo>
                    <a:lnTo>
                      <a:pt x="851" y="41"/>
                    </a:lnTo>
                    <a:lnTo>
                      <a:pt x="846" y="41"/>
                    </a:lnTo>
                    <a:lnTo>
                      <a:pt x="843" y="43"/>
                    </a:lnTo>
                    <a:lnTo>
                      <a:pt x="843" y="43"/>
                    </a:lnTo>
                    <a:lnTo>
                      <a:pt x="839" y="48"/>
                    </a:lnTo>
                    <a:lnTo>
                      <a:pt x="835" y="53"/>
                    </a:lnTo>
                    <a:lnTo>
                      <a:pt x="834" y="54"/>
                    </a:lnTo>
                    <a:lnTo>
                      <a:pt x="832" y="54"/>
                    </a:lnTo>
                    <a:lnTo>
                      <a:pt x="831" y="53"/>
                    </a:lnTo>
                    <a:lnTo>
                      <a:pt x="831" y="53"/>
                    </a:lnTo>
                    <a:lnTo>
                      <a:pt x="829" y="51"/>
                    </a:lnTo>
                    <a:lnTo>
                      <a:pt x="826" y="51"/>
                    </a:lnTo>
                    <a:lnTo>
                      <a:pt x="818" y="51"/>
                    </a:lnTo>
                    <a:lnTo>
                      <a:pt x="808" y="53"/>
                    </a:lnTo>
                    <a:lnTo>
                      <a:pt x="797" y="56"/>
                    </a:lnTo>
                    <a:lnTo>
                      <a:pt x="797" y="56"/>
                    </a:lnTo>
                    <a:lnTo>
                      <a:pt x="792" y="58"/>
                    </a:lnTo>
                    <a:lnTo>
                      <a:pt x="791" y="60"/>
                    </a:lnTo>
                    <a:lnTo>
                      <a:pt x="791" y="61"/>
                    </a:lnTo>
                    <a:lnTo>
                      <a:pt x="794" y="63"/>
                    </a:lnTo>
                    <a:lnTo>
                      <a:pt x="801" y="63"/>
                    </a:lnTo>
                    <a:lnTo>
                      <a:pt x="805" y="61"/>
                    </a:lnTo>
                    <a:lnTo>
                      <a:pt x="808" y="60"/>
                    </a:lnTo>
                    <a:lnTo>
                      <a:pt x="808" y="60"/>
                    </a:lnTo>
                    <a:close/>
                    <a:moveTo>
                      <a:pt x="987" y="673"/>
                    </a:moveTo>
                    <a:lnTo>
                      <a:pt x="987" y="673"/>
                    </a:lnTo>
                    <a:lnTo>
                      <a:pt x="990" y="673"/>
                    </a:lnTo>
                    <a:lnTo>
                      <a:pt x="991" y="670"/>
                    </a:lnTo>
                    <a:lnTo>
                      <a:pt x="996" y="664"/>
                    </a:lnTo>
                    <a:lnTo>
                      <a:pt x="996" y="662"/>
                    </a:lnTo>
                    <a:lnTo>
                      <a:pt x="996" y="659"/>
                    </a:lnTo>
                    <a:lnTo>
                      <a:pt x="994" y="656"/>
                    </a:lnTo>
                    <a:lnTo>
                      <a:pt x="990" y="656"/>
                    </a:lnTo>
                    <a:lnTo>
                      <a:pt x="990" y="656"/>
                    </a:lnTo>
                    <a:lnTo>
                      <a:pt x="986" y="657"/>
                    </a:lnTo>
                    <a:lnTo>
                      <a:pt x="983" y="659"/>
                    </a:lnTo>
                    <a:lnTo>
                      <a:pt x="981" y="662"/>
                    </a:lnTo>
                    <a:lnTo>
                      <a:pt x="981" y="666"/>
                    </a:lnTo>
                    <a:lnTo>
                      <a:pt x="981" y="669"/>
                    </a:lnTo>
                    <a:lnTo>
                      <a:pt x="983" y="672"/>
                    </a:lnTo>
                    <a:lnTo>
                      <a:pt x="984" y="673"/>
                    </a:lnTo>
                    <a:lnTo>
                      <a:pt x="987" y="673"/>
                    </a:lnTo>
                    <a:lnTo>
                      <a:pt x="987" y="673"/>
                    </a:lnTo>
                    <a:close/>
                    <a:moveTo>
                      <a:pt x="925" y="657"/>
                    </a:moveTo>
                    <a:lnTo>
                      <a:pt x="925" y="657"/>
                    </a:lnTo>
                    <a:lnTo>
                      <a:pt x="930" y="659"/>
                    </a:lnTo>
                    <a:lnTo>
                      <a:pt x="935" y="659"/>
                    </a:lnTo>
                    <a:lnTo>
                      <a:pt x="939" y="657"/>
                    </a:lnTo>
                    <a:lnTo>
                      <a:pt x="943" y="654"/>
                    </a:lnTo>
                    <a:lnTo>
                      <a:pt x="950" y="646"/>
                    </a:lnTo>
                    <a:lnTo>
                      <a:pt x="952" y="643"/>
                    </a:lnTo>
                    <a:lnTo>
                      <a:pt x="952" y="640"/>
                    </a:lnTo>
                    <a:lnTo>
                      <a:pt x="952" y="640"/>
                    </a:lnTo>
                    <a:lnTo>
                      <a:pt x="950" y="639"/>
                    </a:lnTo>
                    <a:lnTo>
                      <a:pt x="946" y="639"/>
                    </a:lnTo>
                    <a:lnTo>
                      <a:pt x="933" y="643"/>
                    </a:lnTo>
                    <a:lnTo>
                      <a:pt x="927" y="647"/>
                    </a:lnTo>
                    <a:lnTo>
                      <a:pt x="923" y="650"/>
                    </a:lnTo>
                    <a:lnTo>
                      <a:pt x="922" y="654"/>
                    </a:lnTo>
                    <a:lnTo>
                      <a:pt x="923" y="656"/>
                    </a:lnTo>
                    <a:lnTo>
                      <a:pt x="925" y="657"/>
                    </a:lnTo>
                    <a:lnTo>
                      <a:pt x="925" y="657"/>
                    </a:lnTo>
                    <a:close/>
                    <a:moveTo>
                      <a:pt x="976" y="619"/>
                    </a:moveTo>
                    <a:lnTo>
                      <a:pt x="976" y="619"/>
                    </a:lnTo>
                    <a:lnTo>
                      <a:pt x="976" y="616"/>
                    </a:lnTo>
                    <a:lnTo>
                      <a:pt x="973" y="615"/>
                    </a:lnTo>
                    <a:lnTo>
                      <a:pt x="966" y="610"/>
                    </a:lnTo>
                    <a:lnTo>
                      <a:pt x="957" y="606"/>
                    </a:lnTo>
                    <a:lnTo>
                      <a:pt x="954" y="603"/>
                    </a:lnTo>
                    <a:lnTo>
                      <a:pt x="954" y="600"/>
                    </a:lnTo>
                    <a:lnTo>
                      <a:pt x="954" y="600"/>
                    </a:lnTo>
                    <a:lnTo>
                      <a:pt x="953" y="598"/>
                    </a:lnTo>
                    <a:lnTo>
                      <a:pt x="952" y="595"/>
                    </a:lnTo>
                    <a:lnTo>
                      <a:pt x="942" y="590"/>
                    </a:lnTo>
                    <a:lnTo>
                      <a:pt x="923" y="582"/>
                    </a:lnTo>
                    <a:lnTo>
                      <a:pt x="923" y="582"/>
                    </a:lnTo>
                    <a:lnTo>
                      <a:pt x="910" y="576"/>
                    </a:lnTo>
                    <a:lnTo>
                      <a:pt x="905" y="573"/>
                    </a:lnTo>
                    <a:lnTo>
                      <a:pt x="903" y="571"/>
                    </a:lnTo>
                    <a:lnTo>
                      <a:pt x="903" y="568"/>
                    </a:lnTo>
                    <a:lnTo>
                      <a:pt x="903" y="568"/>
                    </a:lnTo>
                    <a:lnTo>
                      <a:pt x="902" y="565"/>
                    </a:lnTo>
                    <a:lnTo>
                      <a:pt x="900" y="563"/>
                    </a:lnTo>
                    <a:lnTo>
                      <a:pt x="898" y="563"/>
                    </a:lnTo>
                    <a:lnTo>
                      <a:pt x="895" y="565"/>
                    </a:lnTo>
                    <a:lnTo>
                      <a:pt x="892" y="568"/>
                    </a:lnTo>
                    <a:lnTo>
                      <a:pt x="889" y="571"/>
                    </a:lnTo>
                    <a:lnTo>
                      <a:pt x="886" y="573"/>
                    </a:lnTo>
                    <a:lnTo>
                      <a:pt x="885" y="578"/>
                    </a:lnTo>
                    <a:lnTo>
                      <a:pt x="885" y="578"/>
                    </a:lnTo>
                    <a:lnTo>
                      <a:pt x="883" y="585"/>
                    </a:lnTo>
                    <a:lnTo>
                      <a:pt x="882" y="589"/>
                    </a:lnTo>
                    <a:lnTo>
                      <a:pt x="880" y="593"/>
                    </a:lnTo>
                    <a:lnTo>
                      <a:pt x="880" y="600"/>
                    </a:lnTo>
                    <a:lnTo>
                      <a:pt x="880" y="600"/>
                    </a:lnTo>
                    <a:lnTo>
                      <a:pt x="882" y="605"/>
                    </a:lnTo>
                    <a:lnTo>
                      <a:pt x="880" y="608"/>
                    </a:lnTo>
                    <a:lnTo>
                      <a:pt x="878" y="610"/>
                    </a:lnTo>
                    <a:lnTo>
                      <a:pt x="875" y="613"/>
                    </a:lnTo>
                    <a:lnTo>
                      <a:pt x="869" y="617"/>
                    </a:lnTo>
                    <a:lnTo>
                      <a:pt x="868" y="619"/>
                    </a:lnTo>
                    <a:lnTo>
                      <a:pt x="868" y="622"/>
                    </a:lnTo>
                    <a:lnTo>
                      <a:pt x="868" y="622"/>
                    </a:lnTo>
                    <a:lnTo>
                      <a:pt x="869" y="623"/>
                    </a:lnTo>
                    <a:lnTo>
                      <a:pt x="870" y="625"/>
                    </a:lnTo>
                    <a:lnTo>
                      <a:pt x="875" y="623"/>
                    </a:lnTo>
                    <a:lnTo>
                      <a:pt x="880" y="622"/>
                    </a:lnTo>
                    <a:lnTo>
                      <a:pt x="888" y="620"/>
                    </a:lnTo>
                    <a:lnTo>
                      <a:pt x="888" y="620"/>
                    </a:lnTo>
                    <a:lnTo>
                      <a:pt x="890" y="622"/>
                    </a:lnTo>
                    <a:lnTo>
                      <a:pt x="890" y="623"/>
                    </a:lnTo>
                    <a:lnTo>
                      <a:pt x="890" y="627"/>
                    </a:lnTo>
                    <a:lnTo>
                      <a:pt x="892" y="632"/>
                    </a:lnTo>
                    <a:lnTo>
                      <a:pt x="893" y="633"/>
                    </a:lnTo>
                    <a:lnTo>
                      <a:pt x="896" y="633"/>
                    </a:lnTo>
                    <a:lnTo>
                      <a:pt x="896" y="633"/>
                    </a:lnTo>
                    <a:lnTo>
                      <a:pt x="903" y="633"/>
                    </a:lnTo>
                    <a:lnTo>
                      <a:pt x="912" y="629"/>
                    </a:lnTo>
                    <a:lnTo>
                      <a:pt x="919" y="623"/>
                    </a:lnTo>
                    <a:lnTo>
                      <a:pt x="923" y="619"/>
                    </a:lnTo>
                    <a:lnTo>
                      <a:pt x="923" y="619"/>
                    </a:lnTo>
                    <a:lnTo>
                      <a:pt x="926" y="615"/>
                    </a:lnTo>
                    <a:lnTo>
                      <a:pt x="930" y="613"/>
                    </a:lnTo>
                    <a:lnTo>
                      <a:pt x="936" y="615"/>
                    </a:lnTo>
                    <a:lnTo>
                      <a:pt x="943" y="617"/>
                    </a:lnTo>
                    <a:lnTo>
                      <a:pt x="943" y="617"/>
                    </a:lnTo>
                    <a:lnTo>
                      <a:pt x="947" y="620"/>
                    </a:lnTo>
                    <a:lnTo>
                      <a:pt x="953" y="622"/>
                    </a:lnTo>
                    <a:lnTo>
                      <a:pt x="963" y="623"/>
                    </a:lnTo>
                    <a:lnTo>
                      <a:pt x="972" y="623"/>
                    </a:lnTo>
                    <a:lnTo>
                      <a:pt x="974" y="622"/>
                    </a:lnTo>
                    <a:lnTo>
                      <a:pt x="976" y="619"/>
                    </a:lnTo>
                    <a:lnTo>
                      <a:pt x="976" y="619"/>
                    </a:lnTo>
                    <a:close/>
                    <a:moveTo>
                      <a:pt x="1209" y="556"/>
                    </a:moveTo>
                    <a:lnTo>
                      <a:pt x="1209" y="556"/>
                    </a:lnTo>
                    <a:lnTo>
                      <a:pt x="1212" y="556"/>
                    </a:lnTo>
                    <a:lnTo>
                      <a:pt x="1215" y="558"/>
                    </a:lnTo>
                    <a:lnTo>
                      <a:pt x="1219" y="563"/>
                    </a:lnTo>
                    <a:lnTo>
                      <a:pt x="1225" y="571"/>
                    </a:lnTo>
                    <a:lnTo>
                      <a:pt x="1232" y="579"/>
                    </a:lnTo>
                    <a:lnTo>
                      <a:pt x="1232" y="579"/>
                    </a:lnTo>
                    <a:lnTo>
                      <a:pt x="1240" y="585"/>
                    </a:lnTo>
                    <a:lnTo>
                      <a:pt x="1243" y="585"/>
                    </a:lnTo>
                    <a:lnTo>
                      <a:pt x="1245" y="583"/>
                    </a:lnTo>
                    <a:lnTo>
                      <a:pt x="1247" y="580"/>
                    </a:lnTo>
                    <a:lnTo>
                      <a:pt x="1249" y="575"/>
                    </a:lnTo>
                    <a:lnTo>
                      <a:pt x="1249" y="575"/>
                    </a:lnTo>
                    <a:lnTo>
                      <a:pt x="1250" y="572"/>
                    </a:lnTo>
                    <a:lnTo>
                      <a:pt x="1253" y="571"/>
                    </a:lnTo>
                    <a:lnTo>
                      <a:pt x="1259" y="571"/>
                    </a:lnTo>
                    <a:lnTo>
                      <a:pt x="1263" y="569"/>
                    </a:lnTo>
                    <a:lnTo>
                      <a:pt x="1266" y="568"/>
                    </a:lnTo>
                    <a:lnTo>
                      <a:pt x="1266" y="565"/>
                    </a:lnTo>
                    <a:lnTo>
                      <a:pt x="1266" y="565"/>
                    </a:lnTo>
                    <a:lnTo>
                      <a:pt x="1266" y="562"/>
                    </a:lnTo>
                    <a:lnTo>
                      <a:pt x="1267" y="559"/>
                    </a:lnTo>
                    <a:lnTo>
                      <a:pt x="1273" y="553"/>
                    </a:lnTo>
                    <a:lnTo>
                      <a:pt x="1279" y="548"/>
                    </a:lnTo>
                    <a:lnTo>
                      <a:pt x="1286" y="545"/>
                    </a:lnTo>
                    <a:lnTo>
                      <a:pt x="1286" y="545"/>
                    </a:lnTo>
                    <a:lnTo>
                      <a:pt x="1289" y="543"/>
                    </a:lnTo>
                    <a:lnTo>
                      <a:pt x="1289" y="542"/>
                    </a:lnTo>
                    <a:lnTo>
                      <a:pt x="1287" y="539"/>
                    </a:lnTo>
                    <a:lnTo>
                      <a:pt x="1284" y="538"/>
                    </a:lnTo>
                    <a:lnTo>
                      <a:pt x="1277" y="535"/>
                    </a:lnTo>
                    <a:lnTo>
                      <a:pt x="1267" y="534"/>
                    </a:lnTo>
                    <a:lnTo>
                      <a:pt x="1267" y="534"/>
                    </a:lnTo>
                    <a:lnTo>
                      <a:pt x="1260" y="532"/>
                    </a:lnTo>
                    <a:lnTo>
                      <a:pt x="1257" y="529"/>
                    </a:lnTo>
                    <a:lnTo>
                      <a:pt x="1255" y="525"/>
                    </a:lnTo>
                    <a:lnTo>
                      <a:pt x="1255" y="521"/>
                    </a:lnTo>
                    <a:lnTo>
                      <a:pt x="1255" y="521"/>
                    </a:lnTo>
                    <a:lnTo>
                      <a:pt x="1253" y="519"/>
                    </a:lnTo>
                    <a:lnTo>
                      <a:pt x="1250" y="516"/>
                    </a:lnTo>
                    <a:lnTo>
                      <a:pt x="1243" y="511"/>
                    </a:lnTo>
                    <a:lnTo>
                      <a:pt x="1233" y="507"/>
                    </a:lnTo>
                    <a:lnTo>
                      <a:pt x="1229" y="507"/>
                    </a:lnTo>
                    <a:lnTo>
                      <a:pt x="1226" y="507"/>
                    </a:lnTo>
                    <a:lnTo>
                      <a:pt x="1226" y="507"/>
                    </a:lnTo>
                    <a:lnTo>
                      <a:pt x="1223" y="507"/>
                    </a:lnTo>
                    <a:lnTo>
                      <a:pt x="1220" y="507"/>
                    </a:lnTo>
                    <a:lnTo>
                      <a:pt x="1212" y="502"/>
                    </a:lnTo>
                    <a:lnTo>
                      <a:pt x="1205" y="498"/>
                    </a:lnTo>
                    <a:lnTo>
                      <a:pt x="1198" y="497"/>
                    </a:lnTo>
                    <a:lnTo>
                      <a:pt x="1198" y="497"/>
                    </a:lnTo>
                    <a:lnTo>
                      <a:pt x="1191" y="495"/>
                    </a:lnTo>
                    <a:lnTo>
                      <a:pt x="1183" y="491"/>
                    </a:lnTo>
                    <a:lnTo>
                      <a:pt x="1178" y="485"/>
                    </a:lnTo>
                    <a:lnTo>
                      <a:pt x="1176" y="482"/>
                    </a:lnTo>
                    <a:lnTo>
                      <a:pt x="1176" y="478"/>
                    </a:lnTo>
                    <a:lnTo>
                      <a:pt x="1176" y="478"/>
                    </a:lnTo>
                    <a:lnTo>
                      <a:pt x="1178" y="475"/>
                    </a:lnTo>
                    <a:lnTo>
                      <a:pt x="1179" y="475"/>
                    </a:lnTo>
                    <a:lnTo>
                      <a:pt x="1186" y="475"/>
                    </a:lnTo>
                    <a:lnTo>
                      <a:pt x="1193" y="477"/>
                    </a:lnTo>
                    <a:lnTo>
                      <a:pt x="1196" y="475"/>
                    </a:lnTo>
                    <a:lnTo>
                      <a:pt x="1198" y="474"/>
                    </a:lnTo>
                    <a:lnTo>
                      <a:pt x="1198" y="474"/>
                    </a:lnTo>
                    <a:lnTo>
                      <a:pt x="1199" y="471"/>
                    </a:lnTo>
                    <a:lnTo>
                      <a:pt x="1196" y="470"/>
                    </a:lnTo>
                    <a:lnTo>
                      <a:pt x="1191" y="468"/>
                    </a:lnTo>
                    <a:lnTo>
                      <a:pt x="1183" y="467"/>
                    </a:lnTo>
                    <a:lnTo>
                      <a:pt x="1181" y="467"/>
                    </a:lnTo>
                    <a:lnTo>
                      <a:pt x="1179" y="464"/>
                    </a:lnTo>
                    <a:lnTo>
                      <a:pt x="1179" y="464"/>
                    </a:lnTo>
                    <a:lnTo>
                      <a:pt x="1181" y="461"/>
                    </a:lnTo>
                    <a:lnTo>
                      <a:pt x="1182" y="460"/>
                    </a:lnTo>
                    <a:lnTo>
                      <a:pt x="1185" y="460"/>
                    </a:lnTo>
                    <a:lnTo>
                      <a:pt x="1189" y="457"/>
                    </a:lnTo>
                    <a:lnTo>
                      <a:pt x="1189" y="457"/>
                    </a:lnTo>
                    <a:lnTo>
                      <a:pt x="1191" y="455"/>
                    </a:lnTo>
                    <a:lnTo>
                      <a:pt x="1191" y="454"/>
                    </a:lnTo>
                    <a:lnTo>
                      <a:pt x="1188" y="450"/>
                    </a:lnTo>
                    <a:lnTo>
                      <a:pt x="1185" y="447"/>
                    </a:lnTo>
                    <a:lnTo>
                      <a:pt x="1181" y="444"/>
                    </a:lnTo>
                    <a:lnTo>
                      <a:pt x="1181" y="444"/>
                    </a:lnTo>
                    <a:lnTo>
                      <a:pt x="1179" y="444"/>
                    </a:lnTo>
                    <a:lnTo>
                      <a:pt x="1178" y="444"/>
                    </a:lnTo>
                    <a:lnTo>
                      <a:pt x="1175" y="445"/>
                    </a:lnTo>
                    <a:lnTo>
                      <a:pt x="1172" y="448"/>
                    </a:lnTo>
                    <a:lnTo>
                      <a:pt x="1169" y="450"/>
                    </a:lnTo>
                    <a:lnTo>
                      <a:pt x="1169" y="450"/>
                    </a:lnTo>
                    <a:lnTo>
                      <a:pt x="1168" y="450"/>
                    </a:lnTo>
                    <a:lnTo>
                      <a:pt x="1166" y="448"/>
                    </a:lnTo>
                    <a:lnTo>
                      <a:pt x="1168" y="445"/>
                    </a:lnTo>
                    <a:lnTo>
                      <a:pt x="1172" y="437"/>
                    </a:lnTo>
                    <a:lnTo>
                      <a:pt x="1172" y="437"/>
                    </a:lnTo>
                    <a:lnTo>
                      <a:pt x="1172" y="435"/>
                    </a:lnTo>
                    <a:lnTo>
                      <a:pt x="1171" y="433"/>
                    </a:lnTo>
                    <a:lnTo>
                      <a:pt x="1164" y="430"/>
                    </a:lnTo>
                    <a:lnTo>
                      <a:pt x="1155" y="428"/>
                    </a:lnTo>
                    <a:lnTo>
                      <a:pt x="1146" y="428"/>
                    </a:lnTo>
                    <a:lnTo>
                      <a:pt x="1146" y="428"/>
                    </a:lnTo>
                    <a:lnTo>
                      <a:pt x="1142" y="430"/>
                    </a:lnTo>
                    <a:lnTo>
                      <a:pt x="1138" y="428"/>
                    </a:lnTo>
                    <a:lnTo>
                      <a:pt x="1137" y="425"/>
                    </a:lnTo>
                    <a:lnTo>
                      <a:pt x="1135" y="421"/>
                    </a:lnTo>
                    <a:lnTo>
                      <a:pt x="1135" y="421"/>
                    </a:lnTo>
                    <a:lnTo>
                      <a:pt x="1135" y="420"/>
                    </a:lnTo>
                    <a:lnTo>
                      <a:pt x="1134" y="418"/>
                    </a:lnTo>
                    <a:lnTo>
                      <a:pt x="1128" y="420"/>
                    </a:lnTo>
                    <a:lnTo>
                      <a:pt x="1121" y="423"/>
                    </a:lnTo>
                    <a:lnTo>
                      <a:pt x="1115" y="425"/>
                    </a:lnTo>
                    <a:lnTo>
                      <a:pt x="1115" y="425"/>
                    </a:lnTo>
                    <a:lnTo>
                      <a:pt x="1112" y="427"/>
                    </a:lnTo>
                    <a:lnTo>
                      <a:pt x="1111" y="427"/>
                    </a:lnTo>
                    <a:lnTo>
                      <a:pt x="1107" y="424"/>
                    </a:lnTo>
                    <a:lnTo>
                      <a:pt x="1107" y="423"/>
                    </a:lnTo>
                    <a:lnTo>
                      <a:pt x="1107" y="421"/>
                    </a:lnTo>
                    <a:lnTo>
                      <a:pt x="1109" y="420"/>
                    </a:lnTo>
                    <a:lnTo>
                      <a:pt x="1109" y="420"/>
                    </a:lnTo>
                    <a:lnTo>
                      <a:pt x="1115" y="418"/>
                    </a:lnTo>
                    <a:lnTo>
                      <a:pt x="1119" y="415"/>
                    </a:lnTo>
                    <a:lnTo>
                      <a:pt x="1122" y="413"/>
                    </a:lnTo>
                    <a:lnTo>
                      <a:pt x="1124" y="410"/>
                    </a:lnTo>
                    <a:lnTo>
                      <a:pt x="1122" y="407"/>
                    </a:lnTo>
                    <a:lnTo>
                      <a:pt x="1122" y="407"/>
                    </a:lnTo>
                    <a:lnTo>
                      <a:pt x="1121" y="406"/>
                    </a:lnTo>
                    <a:lnTo>
                      <a:pt x="1118" y="404"/>
                    </a:lnTo>
                    <a:lnTo>
                      <a:pt x="1111" y="403"/>
                    </a:lnTo>
                    <a:lnTo>
                      <a:pt x="1104" y="404"/>
                    </a:lnTo>
                    <a:lnTo>
                      <a:pt x="1101" y="406"/>
                    </a:lnTo>
                    <a:lnTo>
                      <a:pt x="1098" y="408"/>
                    </a:lnTo>
                    <a:lnTo>
                      <a:pt x="1098" y="408"/>
                    </a:lnTo>
                    <a:lnTo>
                      <a:pt x="1097" y="410"/>
                    </a:lnTo>
                    <a:lnTo>
                      <a:pt x="1094" y="410"/>
                    </a:lnTo>
                    <a:lnTo>
                      <a:pt x="1091" y="408"/>
                    </a:lnTo>
                    <a:lnTo>
                      <a:pt x="1088" y="406"/>
                    </a:lnTo>
                    <a:lnTo>
                      <a:pt x="1082" y="400"/>
                    </a:lnTo>
                    <a:lnTo>
                      <a:pt x="1081" y="396"/>
                    </a:lnTo>
                    <a:lnTo>
                      <a:pt x="1080" y="393"/>
                    </a:lnTo>
                    <a:lnTo>
                      <a:pt x="1080" y="393"/>
                    </a:lnTo>
                    <a:lnTo>
                      <a:pt x="1080" y="391"/>
                    </a:lnTo>
                    <a:lnTo>
                      <a:pt x="1077" y="390"/>
                    </a:lnTo>
                    <a:lnTo>
                      <a:pt x="1070" y="390"/>
                    </a:lnTo>
                    <a:lnTo>
                      <a:pt x="1065" y="388"/>
                    </a:lnTo>
                    <a:lnTo>
                      <a:pt x="1063" y="387"/>
                    </a:lnTo>
                    <a:lnTo>
                      <a:pt x="1060" y="386"/>
                    </a:lnTo>
                    <a:lnTo>
                      <a:pt x="1060" y="381"/>
                    </a:lnTo>
                    <a:lnTo>
                      <a:pt x="1060" y="381"/>
                    </a:lnTo>
                    <a:lnTo>
                      <a:pt x="1060" y="378"/>
                    </a:lnTo>
                    <a:lnTo>
                      <a:pt x="1057" y="376"/>
                    </a:lnTo>
                    <a:lnTo>
                      <a:pt x="1053" y="373"/>
                    </a:lnTo>
                    <a:lnTo>
                      <a:pt x="1047" y="371"/>
                    </a:lnTo>
                    <a:lnTo>
                      <a:pt x="1036" y="369"/>
                    </a:lnTo>
                    <a:lnTo>
                      <a:pt x="1026" y="369"/>
                    </a:lnTo>
                    <a:lnTo>
                      <a:pt x="1026" y="369"/>
                    </a:lnTo>
                    <a:lnTo>
                      <a:pt x="1020" y="370"/>
                    </a:lnTo>
                    <a:lnTo>
                      <a:pt x="1014" y="373"/>
                    </a:lnTo>
                    <a:lnTo>
                      <a:pt x="1010" y="377"/>
                    </a:lnTo>
                    <a:lnTo>
                      <a:pt x="1008" y="380"/>
                    </a:lnTo>
                    <a:lnTo>
                      <a:pt x="1008" y="381"/>
                    </a:lnTo>
                    <a:lnTo>
                      <a:pt x="1008" y="381"/>
                    </a:lnTo>
                    <a:lnTo>
                      <a:pt x="1008" y="384"/>
                    </a:lnTo>
                    <a:lnTo>
                      <a:pt x="1007" y="386"/>
                    </a:lnTo>
                    <a:lnTo>
                      <a:pt x="1004" y="386"/>
                    </a:lnTo>
                    <a:lnTo>
                      <a:pt x="1001" y="383"/>
                    </a:lnTo>
                    <a:lnTo>
                      <a:pt x="999" y="378"/>
                    </a:lnTo>
                    <a:lnTo>
                      <a:pt x="999" y="378"/>
                    </a:lnTo>
                    <a:lnTo>
                      <a:pt x="997" y="377"/>
                    </a:lnTo>
                    <a:lnTo>
                      <a:pt x="994" y="377"/>
                    </a:lnTo>
                    <a:lnTo>
                      <a:pt x="987" y="380"/>
                    </a:lnTo>
                    <a:lnTo>
                      <a:pt x="979" y="384"/>
                    </a:lnTo>
                    <a:lnTo>
                      <a:pt x="972" y="387"/>
                    </a:lnTo>
                    <a:lnTo>
                      <a:pt x="972" y="387"/>
                    </a:lnTo>
                    <a:lnTo>
                      <a:pt x="970" y="386"/>
                    </a:lnTo>
                    <a:lnTo>
                      <a:pt x="970" y="384"/>
                    </a:lnTo>
                    <a:lnTo>
                      <a:pt x="972" y="376"/>
                    </a:lnTo>
                    <a:lnTo>
                      <a:pt x="973" y="367"/>
                    </a:lnTo>
                    <a:lnTo>
                      <a:pt x="973" y="363"/>
                    </a:lnTo>
                    <a:lnTo>
                      <a:pt x="973" y="360"/>
                    </a:lnTo>
                    <a:lnTo>
                      <a:pt x="973" y="360"/>
                    </a:lnTo>
                    <a:lnTo>
                      <a:pt x="967" y="351"/>
                    </a:lnTo>
                    <a:lnTo>
                      <a:pt x="964" y="347"/>
                    </a:lnTo>
                    <a:lnTo>
                      <a:pt x="962" y="340"/>
                    </a:lnTo>
                    <a:lnTo>
                      <a:pt x="962" y="340"/>
                    </a:lnTo>
                    <a:lnTo>
                      <a:pt x="959" y="337"/>
                    </a:lnTo>
                    <a:lnTo>
                      <a:pt x="956" y="336"/>
                    </a:lnTo>
                    <a:lnTo>
                      <a:pt x="952" y="334"/>
                    </a:lnTo>
                    <a:lnTo>
                      <a:pt x="946" y="334"/>
                    </a:lnTo>
                    <a:lnTo>
                      <a:pt x="937" y="336"/>
                    </a:lnTo>
                    <a:lnTo>
                      <a:pt x="933" y="339"/>
                    </a:lnTo>
                    <a:lnTo>
                      <a:pt x="930" y="340"/>
                    </a:lnTo>
                    <a:lnTo>
                      <a:pt x="930" y="340"/>
                    </a:lnTo>
                    <a:lnTo>
                      <a:pt x="927" y="343"/>
                    </a:lnTo>
                    <a:lnTo>
                      <a:pt x="923" y="344"/>
                    </a:lnTo>
                    <a:lnTo>
                      <a:pt x="915" y="346"/>
                    </a:lnTo>
                    <a:lnTo>
                      <a:pt x="905" y="349"/>
                    </a:lnTo>
                    <a:lnTo>
                      <a:pt x="900" y="351"/>
                    </a:lnTo>
                    <a:lnTo>
                      <a:pt x="896" y="354"/>
                    </a:lnTo>
                    <a:lnTo>
                      <a:pt x="896" y="354"/>
                    </a:lnTo>
                    <a:lnTo>
                      <a:pt x="893" y="359"/>
                    </a:lnTo>
                    <a:lnTo>
                      <a:pt x="892" y="361"/>
                    </a:lnTo>
                    <a:lnTo>
                      <a:pt x="892" y="366"/>
                    </a:lnTo>
                    <a:lnTo>
                      <a:pt x="893" y="369"/>
                    </a:lnTo>
                    <a:lnTo>
                      <a:pt x="898" y="374"/>
                    </a:lnTo>
                    <a:lnTo>
                      <a:pt x="900" y="377"/>
                    </a:lnTo>
                    <a:lnTo>
                      <a:pt x="900" y="377"/>
                    </a:lnTo>
                    <a:lnTo>
                      <a:pt x="902" y="378"/>
                    </a:lnTo>
                    <a:lnTo>
                      <a:pt x="900" y="381"/>
                    </a:lnTo>
                    <a:lnTo>
                      <a:pt x="896" y="384"/>
                    </a:lnTo>
                    <a:lnTo>
                      <a:pt x="892" y="388"/>
                    </a:lnTo>
                    <a:lnTo>
                      <a:pt x="890" y="390"/>
                    </a:lnTo>
                    <a:lnTo>
                      <a:pt x="892" y="393"/>
                    </a:lnTo>
                    <a:lnTo>
                      <a:pt x="892" y="393"/>
                    </a:lnTo>
                    <a:lnTo>
                      <a:pt x="898" y="396"/>
                    </a:lnTo>
                    <a:lnTo>
                      <a:pt x="903" y="397"/>
                    </a:lnTo>
                    <a:lnTo>
                      <a:pt x="907" y="400"/>
                    </a:lnTo>
                    <a:lnTo>
                      <a:pt x="909" y="401"/>
                    </a:lnTo>
                    <a:lnTo>
                      <a:pt x="909" y="404"/>
                    </a:lnTo>
                    <a:lnTo>
                      <a:pt x="909" y="404"/>
                    </a:lnTo>
                    <a:lnTo>
                      <a:pt x="909" y="407"/>
                    </a:lnTo>
                    <a:lnTo>
                      <a:pt x="906" y="408"/>
                    </a:lnTo>
                    <a:lnTo>
                      <a:pt x="902" y="407"/>
                    </a:lnTo>
                    <a:lnTo>
                      <a:pt x="898" y="406"/>
                    </a:lnTo>
                    <a:lnTo>
                      <a:pt x="888" y="400"/>
                    </a:lnTo>
                    <a:lnTo>
                      <a:pt x="885" y="397"/>
                    </a:lnTo>
                    <a:lnTo>
                      <a:pt x="882" y="394"/>
                    </a:lnTo>
                    <a:lnTo>
                      <a:pt x="882" y="394"/>
                    </a:lnTo>
                    <a:lnTo>
                      <a:pt x="880" y="388"/>
                    </a:lnTo>
                    <a:lnTo>
                      <a:pt x="880" y="383"/>
                    </a:lnTo>
                    <a:lnTo>
                      <a:pt x="880" y="378"/>
                    </a:lnTo>
                    <a:lnTo>
                      <a:pt x="879" y="373"/>
                    </a:lnTo>
                    <a:lnTo>
                      <a:pt x="879" y="373"/>
                    </a:lnTo>
                    <a:lnTo>
                      <a:pt x="876" y="369"/>
                    </a:lnTo>
                    <a:lnTo>
                      <a:pt x="878" y="364"/>
                    </a:lnTo>
                    <a:lnTo>
                      <a:pt x="882" y="357"/>
                    </a:lnTo>
                    <a:lnTo>
                      <a:pt x="888" y="350"/>
                    </a:lnTo>
                    <a:lnTo>
                      <a:pt x="888" y="350"/>
                    </a:lnTo>
                    <a:lnTo>
                      <a:pt x="893" y="344"/>
                    </a:lnTo>
                    <a:lnTo>
                      <a:pt x="899" y="341"/>
                    </a:lnTo>
                    <a:lnTo>
                      <a:pt x="902" y="340"/>
                    </a:lnTo>
                    <a:lnTo>
                      <a:pt x="903" y="336"/>
                    </a:lnTo>
                    <a:lnTo>
                      <a:pt x="903" y="336"/>
                    </a:lnTo>
                    <a:lnTo>
                      <a:pt x="902" y="334"/>
                    </a:lnTo>
                    <a:lnTo>
                      <a:pt x="898" y="333"/>
                    </a:lnTo>
                    <a:lnTo>
                      <a:pt x="890" y="333"/>
                    </a:lnTo>
                    <a:lnTo>
                      <a:pt x="880" y="334"/>
                    </a:lnTo>
                    <a:lnTo>
                      <a:pt x="870" y="336"/>
                    </a:lnTo>
                    <a:lnTo>
                      <a:pt x="861" y="340"/>
                    </a:lnTo>
                    <a:lnTo>
                      <a:pt x="849" y="344"/>
                    </a:lnTo>
                    <a:lnTo>
                      <a:pt x="841" y="351"/>
                    </a:lnTo>
                    <a:lnTo>
                      <a:pt x="841" y="351"/>
                    </a:lnTo>
                    <a:lnTo>
                      <a:pt x="834" y="360"/>
                    </a:lnTo>
                    <a:lnTo>
                      <a:pt x="828" y="369"/>
                    </a:lnTo>
                    <a:lnTo>
                      <a:pt x="825" y="377"/>
                    </a:lnTo>
                    <a:lnTo>
                      <a:pt x="824" y="386"/>
                    </a:lnTo>
                    <a:lnTo>
                      <a:pt x="824" y="393"/>
                    </a:lnTo>
                    <a:lnTo>
                      <a:pt x="824" y="400"/>
                    </a:lnTo>
                    <a:lnTo>
                      <a:pt x="825" y="407"/>
                    </a:lnTo>
                    <a:lnTo>
                      <a:pt x="825" y="407"/>
                    </a:lnTo>
                    <a:lnTo>
                      <a:pt x="826" y="410"/>
                    </a:lnTo>
                    <a:lnTo>
                      <a:pt x="829" y="410"/>
                    </a:lnTo>
                    <a:lnTo>
                      <a:pt x="839" y="411"/>
                    </a:lnTo>
                    <a:lnTo>
                      <a:pt x="849" y="413"/>
                    </a:lnTo>
                    <a:lnTo>
                      <a:pt x="859" y="414"/>
                    </a:lnTo>
                    <a:lnTo>
                      <a:pt x="859" y="414"/>
                    </a:lnTo>
                    <a:lnTo>
                      <a:pt x="865" y="417"/>
                    </a:lnTo>
                    <a:lnTo>
                      <a:pt x="866" y="418"/>
                    </a:lnTo>
                    <a:lnTo>
                      <a:pt x="866" y="420"/>
                    </a:lnTo>
                    <a:lnTo>
                      <a:pt x="862" y="421"/>
                    </a:lnTo>
                    <a:lnTo>
                      <a:pt x="856" y="421"/>
                    </a:lnTo>
                    <a:lnTo>
                      <a:pt x="856" y="421"/>
                    </a:lnTo>
                    <a:lnTo>
                      <a:pt x="841" y="420"/>
                    </a:lnTo>
                    <a:lnTo>
                      <a:pt x="834" y="420"/>
                    </a:lnTo>
                    <a:lnTo>
                      <a:pt x="832" y="421"/>
                    </a:lnTo>
                    <a:lnTo>
                      <a:pt x="832" y="423"/>
                    </a:lnTo>
                    <a:lnTo>
                      <a:pt x="832" y="423"/>
                    </a:lnTo>
                    <a:lnTo>
                      <a:pt x="834" y="425"/>
                    </a:lnTo>
                    <a:lnTo>
                      <a:pt x="835" y="428"/>
                    </a:lnTo>
                    <a:lnTo>
                      <a:pt x="843" y="434"/>
                    </a:lnTo>
                    <a:lnTo>
                      <a:pt x="853" y="438"/>
                    </a:lnTo>
                    <a:lnTo>
                      <a:pt x="859" y="440"/>
                    </a:lnTo>
                    <a:lnTo>
                      <a:pt x="863" y="438"/>
                    </a:lnTo>
                    <a:lnTo>
                      <a:pt x="863" y="438"/>
                    </a:lnTo>
                    <a:lnTo>
                      <a:pt x="870" y="437"/>
                    </a:lnTo>
                    <a:lnTo>
                      <a:pt x="873" y="437"/>
                    </a:lnTo>
                    <a:lnTo>
                      <a:pt x="876" y="438"/>
                    </a:lnTo>
                    <a:lnTo>
                      <a:pt x="879" y="442"/>
                    </a:lnTo>
                    <a:lnTo>
                      <a:pt x="879" y="442"/>
                    </a:lnTo>
                    <a:lnTo>
                      <a:pt x="882" y="444"/>
                    </a:lnTo>
                    <a:lnTo>
                      <a:pt x="885" y="445"/>
                    </a:lnTo>
                    <a:lnTo>
                      <a:pt x="892" y="447"/>
                    </a:lnTo>
                    <a:lnTo>
                      <a:pt x="912" y="447"/>
                    </a:lnTo>
                    <a:lnTo>
                      <a:pt x="912" y="447"/>
                    </a:lnTo>
                    <a:lnTo>
                      <a:pt x="922" y="448"/>
                    </a:lnTo>
                    <a:lnTo>
                      <a:pt x="932" y="451"/>
                    </a:lnTo>
                    <a:lnTo>
                      <a:pt x="947" y="454"/>
                    </a:lnTo>
                    <a:lnTo>
                      <a:pt x="947" y="454"/>
                    </a:lnTo>
                    <a:lnTo>
                      <a:pt x="952" y="454"/>
                    </a:lnTo>
                    <a:lnTo>
                      <a:pt x="957" y="452"/>
                    </a:lnTo>
                    <a:lnTo>
                      <a:pt x="962" y="450"/>
                    </a:lnTo>
                    <a:lnTo>
                      <a:pt x="963" y="447"/>
                    </a:lnTo>
                    <a:lnTo>
                      <a:pt x="963" y="447"/>
                    </a:lnTo>
                    <a:lnTo>
                      <a:pt x="966" y="445"/>
                    </a:lnTo>
                    <a:lnTo>
                      <a:pt x="969" y="445"/>
                    </a:lnTo>
                    <a:lnTo>
                      <a:pt x="980" y="448"/>
                    </a:lnTo>
                    <a:lnTo>
                      <a:pt x="991" y="451"/>
                    </a:lnTo>
                    <a:lnTo>
                      <a:pt x="1000" y="451"/>
                    </a:lnTo>
                    <a:lnTo>
                      <a:pt x="1000" y="451"/>
                    </a:lnTo>
                    <a:lnTo>
                      <a:pt x="1003" y="451"/>
                    </a:lnTo>
                    <a:lnTo>
                      <a:pt x="1003" y="450"/>
                    </a:lnTo>
                    <a:lnTo>
                      <a:pt x="1003" y="447"/>
                    </a:lnTo>
                    <a:lnTo>
                      <a:pt x="1001" y="444"/>
                    </a:lnTo>
                    <a:lnTo>
                      <a:pt x="997" y="441"/>
                    </a:lnTo>
                    <a:lnTo>
                      <a:pt x="997" y="441"/>
                    </a:lnTo>
                    <a:lnTo>
                      <a:pt x="996" y="440"/>
                    </a:lnTo>
                    <a:lnTo>
                      <a:pt x="996" y="435"/>
                    </a:lnTo>
                    <a:lnTo>
                      <a:pt x="997" y="434"/>
                    </a:lnTo>
                    <a:lnTo>
                      <a:pt x="999" y="433"/>
                    </a:lnTo>
                    <a:lnTo>
                      <a:pt x="1001" y="434"/>
                    </a:lnTo>
                    <a:lnTo>
                      <a:pt x="1001" y="434"/>
                    </a:lnTo>
                    <a:lnTo>
                      <a:pt x="1013" y="438"/>
                    </a:lnTo>
                    <a:lnTo>
                      <a:pt x="1017" y="442"/>
                    </a:lnTo>
                    <a:lnTo>
                      <a:pt x="1020" y="445"/>
                    </a:lnTo>
                    <a:lnTo>
                      <a:pt x="1020" y="445"/>
                    </a:lnTo>
                    <a:lnTo>
                      <a:pt x="1023" y="448"/>
                    </a:lnTo>
                    <a:lnTo>
                      <a:pt x="1026" y="450"/>
                    </a:lnTo>
                    <a:lnTo>
                      <a:pt x="1027" y="451"/>
                    </a:lnTo>
                    <a:lnTo>
                      <a:pt x="1028" y="454"/>
                    </a:lnTo>
                    <a:lnTo>
                      <a:pt x="1028" y="454"/>
                    </a:lnTo>
                    <a:lnTo>
                      <a:pt x="1030" y="455"/>
                    </a:lnTo>
                    <a:lnTo>
                      <a:pt x="1033" y="458"/>
                    </a:lnTo>
                    <a:lnTo>
                      <a:pt x="1041" y="461"/>
                    </a:lnTo>
                    <a:lnTo>
                      <a:pt x="1050" y="465"/>
                    </a:lnTo>
                    <a:lnTo>
                      <a:pt x="1051" y="468"/>
                    </a:lnTo>
                    <a:lnTo>
                      <a:pt x="1053" y="470"/>
                    </a:lnTo>
                    <a:lnTo>
                      <a:pt x="1053" y="470"/>
                    </a:lnTo>
                    <a:lnTo>
                      <a:pt x="1053" y="472"/>
                    </a:lnTo>
                    <a:lnTo>
                      <a:pt x="1050" y="474"/>
                    </a:lnTo>
                    <a:lnTo>
                      <a:pt x="1043" y="477"/>
                    </a:lnTo>
                    <a:lnTo>
                      <a:pt x="1037" y="481"/>
                    </a:lnTo>
                    <a:lnTo>
                      <a:pt x="1037" y="482"/>
                    </a:lnTo>
                    <a:lnTo>
                      <a:pt x="1037" y="484"/>
                    </a:lnTo>
                    <a:lnTo>
                      <a:pt x="1037" y="484"/>
                    </a:lnTo>
                    <a:lnTo>
                      <a:pt x="1040" y="485"/>
                    </a:lnTo>
                    <a:lnTo>
                      <a:pt x="1043" y="485"/>
                    </a:lnTo>
                    <a:lnTo>
                      <a:pt x="1050" y="482"/>
                    </a:lnTo>
                    <a:lnTo>
                      <a:pt x="1055" y="478"/>
                    </a:lnTo>
                    <a:lnTo>
                      <a:pt x="1063" y="477"/>
                    </a:lnTo>
                    <a:lnTo>
                      <a:pt x="1063" y="477"/>
                    </a:lnTo>
                    <a:lnTo>
                      <a:pt x="1065" y="477"/>
                    </a:lnTo>
                    <a:lnTo>
                      <a:pt x="1067" y="479"/>
                    </a:lnTo>
                    <a:lnTo>
                      <a:pt x="1071" y="485"/>
                    </a:lnTo>
                    <a:lnTo>
                      <a:pt x="1074" y="491"/>
                    </a:lnTo>
                    <a:lnTo>
                      <a:pt x="1075" y="492"/>
                    </a:lnTo>
                    <a:lnTo>
                      <a:pt x="1077" y="492"/>
                    </a:lnTo>
                    <a:lnTo>
                      <a:pt x="1077" y="492"/>
                    </a:lnTo>
                    <a:lnTo>
                      <a:pt x="1081" y="491"/>
                    </a:lnTo>
                    <a:lnTo>
                      <a:pt x="1084" y="491"/>
                    </a:lnTo>
                    <a:lnTo>
                      <a:pt x="1090" y="494"/>
                    </a:lnTo>
                    <a:lnTo>
                      <a:pt x="1095" y="499"/>
                    </a:lnTo>
                    <a:lnTo>
                      <a:pt x="1101" y="508"/>
                    </a:lnTo>
                    <a:lnTo>
                      <a:pt x="1101" y="508"/>
                    </a:lnTo>
                    <a:lnTo>
                      <a:pt x="1104" y="512"/>
                    </a:lnTo>
                    <a:lnTo>
                      <a:pt x="1105" y="516"/>
                    </a:lnTo>
                    <a:lnTo>
                      <a:pt x="1104" y="525"/>
                    </a:lnTo>
                    <a:lnTo>
                      <a:pt x="1102" y="531"/>
                    </a:lnTo>
                    <a:lnTo>
                      <a:pt x="1101" y="535"/>
                    </a:lnTo>
                    <a:lnTo>
                      <a:pt x="1101" y="535"/>
                    </a:lnTo>
                    <a:lnTo>
                      <a:pt x="1102" y="536"/>
                    </a:lnTo>
                    <a:lnTo>
                      <a:pt x="1105" y="538"/>
                    </a:lnTo>
                    <a:lnTo>
                      <a:pt x="1111" y="538"/>
                    </a:lnTo>
                    <a:lnTo>
                      <a:pt x="1119" y="536"/>
                    </a:lnTo>
                    <a:lnTo>
                      <a:pt x="1128" y="534"/>
                    </a:lnTo>
                    <a:lnTo>
                      <a:pt x="1128" y="534"/>
                    </a:lnTo>
                    <a:lnTo>
                      <a:pt x="1131" y="532"/>
                    </a:lnTo>
                    <a:lnTo>
                      <a:pt x="1135" y="532"/>
                    </a:lnTo>
                    <a:lnTo>
                      <a:pt x="1141" y="535"/>
                    </a:lnTo>
                    <a:lnTo>
                      <a:pt x="1146" y="541"/>
                    </a:lnTo>
                    <a:lnTo>
                      <a:pt x="1152" y="545"/>
                    </a:lnTo>
                    <a:lnTo>
                      <a:pt x="1152" y="545"/>
                    </a:lnTo>
                    <a:lnTo>
                      <a:pt x="1154" y="548"/>
                    </a:lnTo>
                    <a:lnTo>
                      <a:pt x="1152" y="551"/>
                    </a:lnTo>
                    <a:lnTo>
                      <a:pt x="1148" y="553"/>
                    </a:lnTo>
                    <a:lnTo>
                      <a:pt x="1142" y="556"/>
                    </a:lnTo>
                    <a:lnTo>
                      <a:pt x="1132" y="558"/>
                    </a:lnTo>
                    <a:lnTo>
                      <a:pt x="1129" y="558"/>
                    </a:lnTo>
                    <a:lnTo>
                      <a:pt x="1129" y="556"/>
                    </a:lnTo>
                    <a:lnTo>
                      <a:pt x="1129" y="556"/>
                    </a:lnTo>
                    <a:lnTo>
                      <a:pt x="1129" y="555"/>
                    </a:lnTo>
                    <a:lnTo>
                      <a:pt x="1127" y="551"/>
                    </a:lnTo>
                    <a:lnTo>
                      <a:pt x="1124" y="548"/>
                    </a:lnTo>
                    <a:lnTo>
                      <a:pt x="1118" y="545"/>
                    </a:lnTo>
                    <a:lnTo>
                      <a:pt x="1111" y="542"/>
                    </a:lnTo>
                    <a:lnTo>
                      <a:pt x="1104" y="541"/>
                    </a:lnTo>
                    <a:lnTo>
                      <a:pt x="1097" y="541"/>
                    </a:lnTo>
                    <a:lnTo>
                      <a:pt x="1088" y="542"/>
                    </a:lnTo>
                    <a:lnTo>
                      <a:pt x="1088" y="542"/>
                    </a:lnTo>
                    <a:lnTo>
                      <a:pt x="1082" y="545"/>
                    </a:lnTo>
                    <a:lnTo>
                      <a:pt x="1080" y="548"/>
                    </a:lnTo>
                    <a:lnTo>
                      <a:pt x="1078" y="552"/>
                    </a:lnTo>
                    <a:lnTo>
                      <a:pt x="1078" y="556"/>
                    </a:lnTo>
                    <a:lnTo>
                      <a:pt x="1081" y="563"/>
                    </a:lnTo>
                    <a:lnTo>
                      <a:pt x="1084" y="569"/>
                    </a:lnTo>
                    <a:lnTo>
                      <a:pt x="1084" y="569"/>
                    </a:lnTo>
                    <a:lnTo>
                      <a:pt x="1084" y="572"/>
                    </a:lnTo>
                    <a:lnTo>
                      <a:pt x="1082" y="575"/>
                    </a:lnTo>
                    <a:lnTo>
                      <a:pt x="1078" y="576"/>
                    </a:lnTo>
                    <a:lnTo>
                      <a:pt x="1074" y="578"/>
                    </a:lnTo>
                    <a:lnTo>
                      <a:pt x="1068" y="579"/>
                    </a:lnTo>
                    <a:lnTo>
                      <a:pt x="1061" y="579"/>
                    </a:lnTo>
                    <a:lnTo>
                      <a:pt x="1054" y="579"/>
                    </a:lnTo>
                    <a:lnTo>
                      <a:pt x="1047" y="576"/>
                    </a:lnTo>
                    <a:lnTo>
                      <a:pt x="1047" y="576"/>
                    </a:lnTo>
                    <a:lnTo>
                      <a:pt x="1041" y="575"/>
                    </a:lnTo>
                    <a:lnTo>
                      <a:pt x="1037" y="575"/>
                    </a:lnTo>
                    <a:lnTo>
                      <a:pt x="1034" y="575"/>
                    </a:lnTo>
                    <a:lnTo>
                      <a:pt x="1031" y="576"/>
                    </a:lnTo>
                    <a:lnTo>
                      <a:pt x="1030" y="579"/>
                    </a:lnTo>
                    <a:lnTo>
                      <a:pt x="1028" y="580"/>
                    </a:lnTo>
                    <a:lnTo>
                      <a:pt x="1026" y="580"/>
                    </a:lnTo>
                    <a:lnTo>
                      <a:pt x="1026" y="580"/>
                    </a:lnTo>
                    <a:lnTo>
                      <a:pt x="1023" y="582"/>
                    </a:lnTo>
                    <a:lnTo>
                      <a:pt x="1020" y="583"/>
                    </a:lnTo>
                    <a:lnTo>
                      <a:pt x="1016" y="588"/>
                    </a:lnTo>
                    <a:lnTo>
                      <a:pt x="1014" y="592"/>
                    </a:lnTo>
                    <a:lnTo>
                      <a:pt x="1013" y="595"/>
                    </a:lnTo>
                    <a:lnTo>
                      <a:pt x="1014" y="598"/>
                    </a:lnTo>
                    <a:lnTo>
                      <a:pt x="1016" y="600"/>
                    </a:lnTo>
                    <a:lnTo>
                      <a:pt x="1016" y="600"/>
                    </a:lnTo>
                    <a:lnTo>
                      <a:pt x="1018" y="603"/>
                    </a:lnTo>
                    <a:lnTo>
                      <a:pt x="1023" y="605"/>
                    </a:lnTo>
                    <a:lnTo>
                      <a:pt x="1031" y="605"/>
                    </a:lnTo>
                    <a:lnTo>
                      <a:pt x="1041" y="603"/>
                    </a:lnTo>
                    <a:lnTo>
                      <a:pt x="1051" y="602"/>
                    </a:lnTo>
                    <a:lnTo>
                      <a:pt x="1051" y="602"/>
                    </a:lnTo>
                    <a:lnTo>
                      <a:pt x="1064" y="603"/>
                    </a:lnTo>
                    <a:lnTo>
                      <a:pt x="1065" y="603"/>
                    </a:lnTo>
                    <a:lnTo>
                      <a:pt x="1067" y="599"/>
                    </a:lnTo>
                    <a:lnTo>
                      <a:pt x="1067" y="599"/>
                    </a:lnTo>
                    <a:lnTo>
                      <a:pt x="1068" y="598"/>
                    </a:lnTo>
                    <a:lnTo>
                      <a:pt x="1071" y="596"/>
                    </a:lnTo>
                    <a:lnTo>
                      <a:pt x="1077" y="595"/>
                    </a:lnTo>
                    <a:lnTo>
                      <a:pt x="1084" y="596"/>
                    </a:lnTo>
                    <a:lnTo>
                      <a:pt x="1091" y="598"/>
                    </a:lnTo>
                    <a:lnTo>
                      <a:pt x="1091" y="598"/>
                    </a:lnTo>
                    <a:lnTo>
                      <a:pt x="1094" y="599"/>
                    </a:lnTo>
                    <a:lnTo>
                      <a:pt x="1097" y="602"/>
                    </a:lnTo>
                    <a:lnTo>
                      <a:pt x="1100" y="606"/>
                    </a:lnTo>
                    <a:lnTo>
                      <a:pt x="1104" y="612"/>
                    </a:lnTo>
                    <a:lnTo>
                      <a:pt x="1107" y="613"/>
                    </a:lnTo>
                    <a:lnTo>
                      <a:pt x="1109" y="615"/>
                    </a:lnTo>
                    <a:lnTo>
                      <a:pt x="1109" y="615"/>
                    </a:lnTo>
                    <a:lnTo>
                      <a:pt x="1114" y="616"/>
                    </a:lnTo>
                    <a:lnTo>
                      <a:pt x="1115" y="617"/>
                    </a:lnTo>
                    <a:lnTo>
                      <a:pt x="1117" y="619"/>
                    </a:lnTo>
                    <a:lnTo>
                      <a:pt x="1117" y="622"/>
                    </a:lnTo>
                    <a:lnTo>
                      <a:pt x="1117" y="629"/>
                    </a:lnTo>
                    <a:lnTo>
                      <a:pt x="1117" y="632"/>
                    </a:lnTo>
                    <a:lnTo>
                      <a:pt x="1119" y="635"/>
                    </a:lnTo>
                    <a:lnTo>
                      <a:pt x="1119" y="635"/>
                    </a:lnTo>
                    <a:lnTo>
                      <a:pt x="1122" y="637"/>
                    </a:lnTo>
                    <a:lnTo>
                      <a:pt x="1127" y="639"/>
                    </a:lnTo>
                    <a:lnTo>
                      <a:pt x="1138" y="640"/>
                    </a:lnTo>
                    <a:lnTo>
                      <a:pt x="1149" y="643"/>
                    </a:lnTo>
                    <a:lnTo>
                      <a:pt x="1154" y="644"/>
                    </a:lnTo>
                    <a:lnTo>
                      <a:pt x="1158" y="647"/>
                    </a:lnTo>
                    <a:lnTo>
                      <a:pt x="1158" y="647"/>
                    </a:lnTo>
                    <a:lnTo>
                      <a:pt x="1168" y="654"/>
                    </a:lnTo>
                    <a:lnTo>
                      <a:pt x="1183" y="663"/>
                    </a:lnTo>
                    <a:lnTo>
                      <a:pt x="1199" y="667"/>
                    </a:lnTo>
                    <a:lnTo>
                      <a:pt x="1205" y="667"/>
                    </a:lnTo>
                    <a:lnTo>
                      <a:pt x="1208" y="666"/>
                    </a:lnTo>
                    <a:lnTo>
                      <a:pt x="1208" y="666"/>
                    </a:lnTo>
                    <a:lnTo>
                      <a:pt x="1208" y="664"/>
                    </a:lnTo>
                    <a:lnTo>
                      <a:pt x="1208" y="663"/>
                    </a:lnTo>
                    <a:lnTo>
                      <a:pt x="1205" y="657"/>
                    </a:lnTo>
                    <a:lnTo>
                      <a:pt x="1199" y="650"/>
                    </a:lnTo>
                    <a:lnTo>
                      <a:pt x="1192" y="643"/>
                    </a:lnTo>
                    <a:lnTo>
                      <a:pt x="1178" y="630"/>
                    </a:lnTo>
                    <a:lnTo>
                      <a:pt x="1171" y="626"/>
                    </a:lnTo>
                    <a:lnTo>
                      <a:pt x="1165" y="623"/>
                    </a:lnTo>
                    <a:lnTo>
                      <a:pt x="1165" y="623"/>
                    </a:lnTo>
                    <a:lnTo>
                      <a:pt x="1164" y="623"/>
                    </a:lnTo>
                    <a:lnTo>
                      <a:pt x="1164" y="622"/>
                    </a:lnTo>
                    <a:lnTo>
                      <a:pt x="1168" y="620"/>
                    </a:lnTo>
                    <a:lnTo>
                      <a:pt x="1179" y="622"/>
                    </a:lnTo>
                    <a:lnTo>
                      <a:pt x="1185" y="625"/>
                    </a:lnTo>
                    <a:lnTo>
                      <a:pt x="1189" y="627"/>
                    </a:lnTo>
                    <a:lnTo>
                      <a:pt x="1189" y="627"/>
                    </a:lnTo>
                    <a:lnTo>
                      <a:pt x="1201" y="635"/>
                    </a:lnTo>
                    <a:lnTo>
                      <a:pt x="1206" y="637"/>
                    </a:lnTo>
                    <a:lnTo>
                      <a:pt x="1213" y="639"/>
                    </a:lnTo>
                    <a:lnTo>
                      <a:pt x="1219" y="639"/>
                    </a:lnTo>
                    <a:lnTo>
                      <a:pt x="1223" y="637"/>
                    </a:lnTo>
                    <a:lnTo>
                      <a:pt x="1229" y="635"/>
                    </a:lnTo>
                    <a:lnTo>
                      <a:pt x="1233" y="630"/>
                    </a:lnTo>
                    <a:lnTo>
                      <a:pt x="1233" y="630"/>
                    </a:lnTo>
                    <a:lnTo>
                      <a:pt x="1236" y="627"/>
                    </a:lnTo>
                    <a:lnTo>
                      <a:pt x="1236" y="623"/>
                    </a:lnTo>
                    <a:lnTo>
                      <a:pt x="1235" y="622"/>
                    </a:lnTo>
                    <a:lnTo>
                      <a:pt x="1232" y="620"/>
                    </a:lnTo>
                    <a:lnTo>
                      <a:pt x="1228" y="617"/>
                    </a:lnTo>
                    <a:lnTo>
                      <a:pt x="1225" y="615"/>
                    </a:lnTo>
                    <a:lnTo>
                      <a:pt x="1225" y="612"/>
                    </a:lnTo>
                    <a:lnTo>
                      <a:pt x="1225" y="612"/>
                    </a:lnTo>
                    <a:lnTo>
                      <a:pt x="1223" y="605"/>
                    </a:lnTo>
                    <a:lnTo>
                      <a:pt x="1220" y="598"/>
                    </a:lnTo>
                    <a:lnTo>
                      <a:pt x="1215" y="592"/>
                    </a:lnTo>
                    <a:lnTo>
                      <a:pt x="1212" y="590"/>
                    </a:lnTo>
                    <a:lnTo>
                      <a:pt x="1208" y="590"/>
                    </a:lnTo>
                    <a:lnTo>
                      <a:pt x="1208" y="590"/>
                    </a:lnTo>
                    <a:lnTo>
                      <a:pt x="1203" y="589"/>
                    </a:lnTo>
                    <a:lnTo>
                      <a:pt x="1199" y="588"/>
                    </a:lnTo>
                    <a:lnTo>
                      <a:pt x="1188" y="580"/>
                    </a:lnTo>
                    <a:lnTo>
                      <a:pt x="1183" y="576"/>
                    </a:lnTo>
                    <a:lnTo>
                      <a:pt x="1181" y="572"/>
                    </a:lnTo>
                    <a:lnTo>
                      <a:pt x="1179" y="569"/>
                    </a:lnTo>
                    <a:lnTo>
                      <a:pt x="1182" y="566"/>
                    </a:lnTo>
                    <a:lnTo>
                      <a:pt x="1182" y="566"/>
                    </a:lnTo>
                    <a:lnTo>
                      <a:pt x="1185" y="565"/>
                    </a:lnTo>
                    <a:lnTo>
                      <a:pt x="1185" y="562"/>
                    </a:lnTo>
                    <a:lnTo>
                      <a:pt x="1185" y="559"/>
                    </a:lnTo>
                    <a:lnTo>
                      <a:pt x="1183" y="553"/>
                    </a:lnTo>
                    <a:lnTo>
                      <a:pt x="1185" y="551"/>
                    </a:lnTo>
                    <a:lnTo>
                      <a:pt x="1186" y="548"/>
                    </a:lnTo>
                    <a:lnTo>
                      <a:pt x="1186" y="548"/>
                    </a:lnTo>
                    <a:lnTo>
                      <a:pt x="1189" y="546"/>
                    </a:lnTo>
                    <a:lnTo>
                      <a:pt x="1192" y="546"/>
                    </a:lnTo>
                    <a:lnTo>
                      <a:pt x="1196" y="549"/>
                    </a:lnTo>
                    <a:lnTo>
                      <a:pt x="1203" y="553"/>
                    </a:lnTo>
                    <a:lnTo>
                      <a:pt x="1206" y="555"/>
                    </a:lnTo>
                    <a:lnTo>
                      <a:pt x="1209" y="556"/>
                    </a:lnTo>
                    <a:lnTo>
                      <a:pt x="1209" y="556"/>
                    </a:lnTo>
                    <a:close/>
                    <a:moveTo>
                      <a:pt x="1058" y="522"/>
                    </a:moveTo>
                    <a:lnTo>
                      <a:pt x="1058" y="522"/>
                    </a:lnTo>
                    <a:lnTo>
                      <a:pt x="1061" y="521"/>
                    </a:lnTo>
                    <a:lnTo>
                      <a:pt x="1064" y="519"/>
                    </a:lnTo>
                    <a:lnTo>
                      <a:pt x="1065" y="514"/>
                    </a:lnTo>
                    <a:lnTo>
                      <a:pt x="1064" y="507"/>
                    </a:lnTo>
                    <a:lnTo>
                      <a:pt x="1061" y="501"/>
                    </a:lnTo>
                    <a:lnTo>
                      <a:pt x="1061" y="501"/>
                    </a:lnTo>
                    <a:lnTo>
                      <a:pt x="1057" y="498"/>
                    </a:lnTo>
                    <a:lnTo>
                      <a:pt x="1053" y="497"/>
                    </a:lnTo>
                    <a:lnTo>
                      <a:pt x="1047" y="495"/>
                    </a:lnTo>
                    <a:lnTo>
                      <a:pt x="1040" y="495"/>
                    </a:lnTo>
                    <a:lnTo>
                      <a:pt x="1040" y="495"/>
                    </a:lnTo>
                    <a:lnTo>
                      <a:pt x="1034" y="498"/>
                    </a:lnTo>
                    <a:lnTo>
                      <a:pt x="1027" y="504"/>
                    </a:lnTo>
                    <a:lnTo>
                      <a:pt x="1026" y="508"/>
                    </a:lnTo>
                    <a:lnTo>
                      <a:pt x="1024" y="512"/>
                    </a:lnTo>
                    <a:lnTo>
                      <a:pt x="1024" y="516"/>
                    </a:lnTo>
                    <a:lnTo>
                      <a:pt x="1026" y="521"/>
                    </a:lnTo>
                    <a:lnTo>
                      <a:pt x="1026" y="521"/>
                    </a:lnTo>
                    <a:lnTo>
                      <a:pt x="1030" y="524"/>
                    </a:lnTo>
                    <a:lnTo>
                      <a:pt x="1033" y="526"/>
                    </a:lnTo>
                    <a:lnTo>
                      <a:pt x="1037" y="526"/>
                    </a:lnTo>
                    <a:lnTo>
                      <a:pt x="1041" y="526"/>
                    </a:lnTo>
                    <a:lnTo>
                      <a:pt x="1051" y="524"/>
                    </a:lnTo>
                    <a:lnTo>
                      <a:pt x="1058" y="522"/>
                    </a:lnTo>
                    <a:lnTo>
                      <a:pt x="1058" y="522"/>
                    </a:lnTo>
                    <a:close/>
                    <a:moveTo>
                      <a:pt x="970" y="337"/>
                    </a:moveTo>
                    <a:lnTo>
                      <a:pt x="970" y="337"/>
                    </a:lnTo>
                    <a:lnTo>
                      <a:pt x="969" y="340"/>
                    </a:lnTo>
                    <a:lnTo>
                      <a:pt x="970" y="343"/>
                    </a:lnTo>
                    <a:lnTo>
                      <a:pt x="973" y="347"/>
                    </a:lnTo>
                    <a:lnTo>
                      <a:pt x="977" y="350"/>
                    </a:lnTo>
                    <a:lnTo>
                      <a:pt x="979" y="353"/>
                    </a:lnTo>
                    <a:lnTo>
                      <a:pt x="980" y="357"/>
                    </a:lnTo>
                    <a:lnTo>
                      <a:pt x="980" y="357"/>
                    </a:lnTo>
                    <a:lnTo>
                      <a:pt x="980" y="360"/>
                    </a:lnTo>
                    <a:lnTo>
                      <a:pt x="983" y="364"/>
                    </a:lnTo>
                    <a:lnTo>
                      <a:pt x="986" y="366"/>
                    </a:lnTo>
                    <a:lnTo>
                      <a:pt x="989" y="367"/>
                    </a:lnTo>
                    <a:lnTo>
                      <a:pt x="993" y="369"/>
                    </a:lnTo>
                    <a:lnTo>
                      <a:pt x="996" y="369"/>
                    </a:lnTo>
                    <a:lnTo>
                      <a:pt x="1000" y="367"/>
                    </a:lnTo>
                    <a:lnTo>
                      <a:pt x="1004" y="364"/>
                    </a:lnTo>
                    <a:lnTo>
                      <a:pt x="1004" y="364"/>
                    </a:lnTo>
                    <a:lnTo>
                      <a:pt x="1008" y="363"/>
                    </a:lnTo>
                    <a:lnTo>
                      <a:pt x="1014" y="363"/>
                    </a:lnTo>
                    <a:lnTo>
                      <a:pt x="1027" y="363"/>
                    </a:lnTo>
                    <a:lnTo>
                      <a:pt x="1038" y="361"/>
                    </a:lnTo>
                    <a:lnTo>
                      <a:pt x="1041" y="361"/>
                    </a:lnTo>
                    <a:lnTo>
                      <a:pt x="1043" y="359"/>
                    </a:lnTo>
                    <a:lnTo>
                      <a:pt x="1043" y="359"/>
                    </a:lnTo>
                    <a:lnTo>
                      <a:pt x="1041" y="356"/>
                    </a:lnTo>
                    <a:lnTo>
                      <a:pt x="1037" y="351"/>
                    </a:lnTo>
                    <a:lnTo>
                      <a:pt x="1026" y="344"/>
                    </a:lnTo>
                    <a:lnTo>
                      <a:pt x="1013" y="340"/>
                    </a:lnTo>
                    <a:lnTo>
                      <a:pt x="1007" y="339"/>
                    </a:lnTo>
                    <a:lnTo>
                      <a:pt x="1001" y="339"/>
                    </a:lnTo>
                    <a:lnTo>
                      <a:pt x="1001" y="339"/>
                    </a:lnTo>
                    <a:lnTo>
                      <a:pt x="997" y="339"/>
                    </a:lnTo>
                    <a:lnTo>
                      <a:pt x="993" y="337"/>
                    </a:lnTo>
                    <a:lnTo>
                      <a:pt x="983" y="336"/>
                    </a:lnTo>
                    <a:lnTo>
                      <a:pt x="976" y="334"/>
                    </a:lnTo>
                    <a:lnTo>
                      <a:pt x="972" y="334"/>
                    </a:lnTo>
                    <a:lnTo>
                      <a:pt x="970" y="337"/>
                    </a:lnTo>
                    <a:lnTo>
                      <a:pt x="970" y="337"/>
                    </a:lnTo>
                    <a:close/>
                    <a:moveTo>
                      <a:pt x="1236" y="942"/>
                    </a:moveTo>
                    <a:lnTo>
                      <a:pt x="1236" y="942"/>
                    </a:lnTo>
                    <a:lnTo>
                      <a:pt x="1239" y="945"/>
                    </a:lnTo>
                    <a:lnTo>
                      <a:pt x="1243" y="949"/>
                    </a:lnTo>
                    <a:lnTo>
                      <a:pt x="1259" y="955"/>
                    </a:lnTo>
                    <a:lnTo>
                      <a:pt x="1273" y="959"/>
                    </a:lnTo>
                    <a:lnTo>
                      <a:pt x="1279" y="959"/>
                    </a:lnTo>
                    <a:lnTo>
                      <a:pt x="1280" y="959"/>
                    </a:lnTo>
                    <a:lnTo>
                      <a:pt x="1280" y="957"/>
                    </a:lnTo>
                    <a:lnTo>
                      <a:pt x="1280" y="957"/>
                    </a:lnTo>
                    <a:lnTo>
                      <a:pt x="1280" y="956"/>
                    </a:lnTo>
                    <a:lnTo>
                      <a:pt x="1279" y="955"/>
                    </a:lnTo>
                    <a:lnTo>
                      <a:pt x="1275" y="950"/>
                    </a:lnTo>
                    <a:lnTo>
                      <a:pt x="1259" y="945"/>
                    </a:lnTo>
                    <a:lnTo>
                      <a:pt x="1243" y="942"/>
                    </a:lnTo>
                    <a:lnTo>
                      <a:pt x="1238" y="942"/>
                    </a:lnTo>
                    <a:lnTo>
                      <a:pt x="1238" y="942"/>
                    </a:lnTo>
                    <a:lnTo>
                      <a:pt x="1236" y="942"/>
                    </a:lnTo>
                    <a:lnTo>
                      <a:pt x="1236" y="942"/>
                    </a:lnTo>
                    <a:close/>
                    <a:moveTo>
                      <a:pt x="1417" y="984"/>
                    </a:moveTo>
                    <a:lnTo>
                      <a:pt x="1417" y="984"/>
                    </a:lnTo>
                    <a:lnTo>
                      <a:pt x="1415" y="986"/>
                    </a:lnTo>
                    <a:lnTo>
                      <a:pt x="1415" y="986"/>
                    </a:lnTo>
                    <a:lnTo>
                      <a:pt x="1413" y="984"/>
                    </a:lnTo>
                    <a:lnTo>
                      <a:pt x="1414" y="980"/>
                    </a:lnTo>
                    <a:lnTo>
                      <a:pt x="1414" y="979"/>
                    </a:lnTo>
                    <a:lnTo>
                      <a:pt x="1417" y="976"/>
                    </a:lnTo>
                    <a:lnTo>
                      <a:pt x="1417" y="976"/>
                    </a:lnTo>
                    <a:lnTo>
                      <a:pt x="1418" y="973"/>
                    </a:lnTo>
                    <a:lnTo>
                      <a:pt x="1417" y="972"/>
                    </a:lnTo>
                    <a:lnTo>
                      <a:pt x="1414" y="972"/>
                    </a:lnTo>
                    <a:lnTo>
                      <a:pt x="1410" y="973"/>
                    </a:lnTo>
                    <a:lnTo>
                      <a:pt x="1410" y="973"/>
                    </a:lnTo>
                    <a:lnTo>
                      <a:pt x="1408" y="973"/>
                    </a:lnTo>
                    <a:lnTo>
                      <a:pt x="1407" y="972"/>
                    </a:lnTo>
                    <a:lnTo>
                      <a:pt x="1405" y="967"/>
                    </a:lnTo>
                    <a:lnTo>
                      <a:pt x="1407" y="960"/>
                    </a:lnTo>
                    <a:lnTo>
                      <a:pt x="1408" y="959"/>
                    </a:lnTo>
                    <a:lnTo>
                      <a:pt x="1411" y="957"/>
                    </a:lnTo>
                    <a:lnTo>
                      <a:pt x="1411" y="957"/>
                    </a:lnTo>
                    <a:lnTo>
                      <a:pt x="1411" y="956"/>
                    </a:lnTo>
                    <a:lnTo>
                      <a:pt x="1411" y="955"/>
                    </a:lnTo>
                    <a:lnTo>
                      <a:pt x="1405" y="952"/>
                    </a:lnTo>
                    <a:lnTo>
                      <a:pt x="1400" y="952"/>
                    </a:lnTo>
                    <a:lnTo>
                      <a:pt x="1398" y="952"/>
                    </a:lnTo>
                    <a:lnTo>
                      <a:pt x="1398" y="953"/>
                    </a:lnTo>
                    <a:lnTo>
                      <a:pt x="1398" y="953"/>
                    </a:lnTo>
                    <a:lnTo>
                      <a:pt x="1397" y="955"/>
                    </a:lnTo>
                    <a:lnTo>
                      <a:pt x="1395" y="956"/>
                    </a:lnTo>
                    <a:lnTo>
                      <a:pt x="1391" y="956"/>
                    </a:lnTo>
                    <a:lnTo>
                      <a:pt x="1387" y="953"/>
                    </a:lnTo>
                    <a:lnTo>
                      <a:pt x="1384" y="950"/>
                    </a:lnTo>
                    <a:lnTo>
                      <a:pt x="1384" y="950"/>
                    </a:lnTo>
                    <a:lnTo>
                      <a:pt x="1381" y="948"/>
                    </a:lnTo>
                    <a:lnTo>
                      <a:pt x="1378" y="946"/>
                    </a:lnTo>
                    <a:lnTo>
                      <a:pt x="1376" y="943"/>
                    </a:lnTo>
                    <a:lnTo>
                      <a:pt x="1376" y="942"/>
                    </a:lnTo>
                    <a:lnTo>
                      <a:pt x="1377" y="942"/>
                    </a:lnTo>
                    <a:lnTo>
                      <a:pt x="1377" y="942"/>
                    </a:lnTo>
                    <a:lnTo>
                      <a:pt x="1377" y="940"/>
                    </a:lnTo>
                    <a:lnTo>
                      <a:pt x="1376" y="939"/>
                    </a:lnTo>
                    <a:lnTo>
                      <a:pt x="1371" y="938"/>
                    </a:lnTo>
                    <a:lnTo>
                      <a:pt x="1367" y="939"/>
                    </a:lnTo>
                    <a:lnTo>
                      <a:pt x="1366" y="940"/>
                    </a:lnTo>
                    <a:lnTo>
                      <a:pt x="1364" y="942"/>
                    </a:lnTo>
                    <a:lnTo>
                      <a:pt x="1364" y="942"/>
                    </a:lnTo>
                    <a:lnTo>
                      <a:pt x="1363" y="943"/>
                    </a:lnTo>
                    <a:lnTo>
                      <a:pt x="1363" y="943"/>
                    </a:lnTo>
                    <a:lnTo>
                      <a:pt x="1361" y="940"/>
                    </a:lnTo>
                    <a:lnTo>
                      <a:pt x="1361" y="936"/>
                    </a:lnTo>
                    <a:lnTo>
                      <a:pt x="1366" y="930"/>
                    </a:lnTo>
                    <a:lnTo>
                      <a:pt x="1366" y="930"/>
                    </a:lnTo>
                    <a:lnTo>
                      <a:pt x="1370" y="925"/>
                    </a:lnTo>
                    <a:lnTo>
                      <a:pt x="1371" y="920"/>
                    </a:lnTo>
                    <a:lnTo>
                      <a:pt x="1373" y="916"/>
                    </a:lnTo>
                    <a:lnTo>
                      <a:pt x="1377" y="912"/>
                    </a:lnTo>
                    <a:lnTo>
                      <a:pt x="1377" y="912"/>
                    </a:lnTo>
                    <a:lnTo>
                      <a:pt x="1378" y="911"/>
                    </a:lnTo>
                    <a:lnTo>
                      <a:pt x="1380" y="909"/>
                    </a:lnTo>
                    <a:lnTo>
                      <a:pt x="1378" y="908"/>
                    </a:lnTo>
                    <a:lnTo>
                      <a:pt x="1374" y="906"/>
                    </a:lnTo>
                    <a:lnTo>
                      <a:pt x="1370" y="908"/>
                    </a:lnTo>
                    <a:lnTo>
                      <a:pt x="1370" y="908"/>
                    </a:lnTo>
                    <a:lnTo>
                      <a:pt x="1366" y="909"/>
                    </a:lnTo>
                    <a:lnTo>
                      <a:pt x="1363" y="913"/>
                    </a:lnTo>
                    <a:lnTo>
                      <a:pt x="1353" y="923"/>
                    </a:lnTo>
                    <a:lnTo>
                      <a:pt x="1346" y="935"/>
                    </a:lnTo>
                    <a:lnTo>
                      <a:pt x="1344" y="939"/>
                    </a:lnTo>
                    <a:lnTo>
                      <a:pt x="1343" y="943"/>
                    </a:lnTo>
                    <a:lnTo>
                      <a:pt x="1343" y="943"/>
                    </a:lnTo>
                    <a:lnTo>
                      <a:pt x="1343" y="949"/>
                    </a:lnTo>
                    <a:lnTo>
                      <a:pt x="1341" y="953"/>
                    </a:lnTo>
                    <a:lnTo>
                      <a:pt x="1340" y="957"/>
                    </a:lnTo>
                    <a:lnTo>
                      <a:pt x="1339" y="957"/>
                    </a:lnTo>
                    <a:lnTo>
                      <a:pt x="1336" y="959"/>
                    </a:lnTo>
                    <a:lnTo>
                      <a:pt x="1336" y="959"/>
                    </a:lnTo>
                    <a:lnTo>
                      <a:pt x="1331" y="959"/>
                    </a:lnTo>
                    <a:lnTo>
                      <a:pt x="1327" y="962"/>
                    </a:lnTo>
                    <a:lnTo>
                      <a:pt x="1326" y="965"/>
                    </a:lnTo>
                    <a:lnTo>
                      <a:pt x="1326" y="966"/>
                    </a:lnTo>
                    <a:lnTo>
                      <a:pt x="1327" y="967"/>
                    </a:lnTo>
                    <a:lnTo>
                      <a:pt x="1327" y="967"/>
                    </a:lnTo>
                    <a:lnTo>
                      <a:pt x="1327" y="969"/>
                    </a:lnTo>
                    <a:lnTo>
                      <a:pt x="1327" y="972"/>
                    </a:lnTo>
                    <a:lnTo>
                      <a:pt x="1323" y="977"/>
                    </a:lnTo>
                    <a:lnTo>
                      <a:pt x="1320" y="983"/>
                    </a:lnTo>
                    <a:lnTo>
                      <a:pt x="1320" y="984"/>
                    </a:lnTo>
                    <a:lnTo>
                      <a:pt x="1323" y="987"/>
                    </a:lnTo>
                    <a:lnTo>
                      <a:pt x="1323" y="987"/>
                    </a:lnTo>
                    <a:lnTo>
                      <a:pt x="1327" y="989"/>
                    </a:lnTo>
                    <a:lnTo>
                      <a:pt x="1334" y="987"/>
                    </a:lnTo>
                    <a:lnTo>
                      <a:pt x="1340" y="987"/>
                    </a:lnTo>
                    <a:lnTo>
                      <a:pt x="1347" y="987"/>
                    </a:lnTo>
                    <a:lnTo>
                      <a:pt x="1347" y="987"/>
                    </a:lnTo>
                    <a:lnTo>
                      <a:pt x="1358" y="987"/>
                    </a:lnTo>
                    <a:lnTo>
                      <a:pt x="1364" y="986"/>
                    </a:lnTo>
                    <a:lnTo>
                      <a:pt x="1370" y="983"/>
                    </a:lnTo>
                    <a:lnTo>
                      <a:pt x="1370" y="983"/>
                    </a:lnTo>
                    <a:lnTo>
                      <a:pt x="1373" y="982"/>
                    </a:lnTo>
                    <a:lnTo>
                      <a:pt x="1374" y="982"/>
                    </a:lnTo>
                    <a:lnTo>
                      <a:pt x="1377" y="983"/>
                    </a:lnTo>
                    <a:lnTo>
                      <a:pt x="1380" y="986"/>
                    </a:lnTo>
                    <a:lnTo>
                      <a:pt x="1381" y="987"/>
                    </a:lnTo>
                    <a:lnTo>
                      <a:pt x="1384" y="987"/>
                    </a:lnTo>
                    <a:lnTo>
                      <a:pt x="1384" y="987"/>
                    </a:lnTo>
                    <a:lnTo>
                      <a:pt x="1387" y="987"/>
                    </a:lnTo>
                    <a:lnTo>
                      <a:pt x="1387" y="987"/>
                    </a:lnTo>
                    <a:lnTo>
                      <a:pt x="1385" y="990"/>
                    </a:lnTo>
                    <a:lnTo>
                      <a:pt x="1383" y="994"/>
                    </a:lnTo>
                    <a:lnTo>
                      <a:pt x="1381" y="999"/>
                    </a:lnTo>
                    <a:lnTo>
                      <a:pt x="1381" y="999"/>
                    </a:lnTo>
                    <a:lnTo>
                      <a:pt x="1381" y="1000"/>
                    </a:lnTo>
                    <a:lnTo>
                      <a:pt x="1383" y="1000"/>
                    </a:lnTo>
                    <a:lnTo>
                      <a:pt x="1385" y="999"/>
                    </a:lnTo>
                    <a:lnTo>
                      <a:pt x="1394" y="993"/>
                    </a:lnTo>
                    <a:lnTo>
                      <a:pt x="1394" y="993"/>
                    </a:lnTo>
                    <a:lnTo>
                      <a:pt x="1398" y="992"/>
                    </a:lnTo>
                    <a:lnTo>
                      <a:pt x="1403" y="992"/>
                    </a:lnTo>
                    <a:lnTo>
                      <a:pt x="1404" y="994"/>
                    </a:lnTo>
                    <a:lnTo>
                      <a:pt x="1404" y="997"/>
                    </a:lnTo>
                    <a:lnTo>
                      <a:pt x="1404" y="997"/>
                    </a:lnTo>
                    <a:lnTo>
                      <a:pt x="1404" y="999"/>
                    </a:lnTo>
                    <a:lnTo>
                      <a:pt x="1405" y="1000"/>
                    </a:lnTo>
                    <a:lnTo>
                      <a:pt x="1411" y="1003"/>
                    </a:lnTo>
                    <a:lnTo>
                      <a:pt x="1418" y="1003"/>
                    </a:lnTo>
                    <a:lnTo>
                      <a:pt x="1422" y="1002"/>
                    </a:lnTo>
                    <a:lnTo>
                      <a:pt x="1424" y="999"/>
                    </a:lnTo>
                    <a:lnTo>
                      <a:pt x="1424" y="999"/>
                    </a:lnTo>
                    <a:lnTo>
                      <a:pt x="1425" y="996"/>
                    </a:lnTo>
                    <a:lnTo>
                      <a:pt x="1425" y="993"/>
                    </a:lnTo>
                    <a:lnTo>
                      <a:pt x="1424" y="987"/>
                    </a:lnTo>
                    <a:lnTo>
                      <a:pt x="1420" y="984"/>
                    </a:lnTo>
                    <a:lnTo>
                      <a:pt x="1418" y="983"/>
                    </a:lnTo>
                    <a:lnTo>
                      <a:pt x="1417" y="984"/>
                    </a:lnTo>
                    <a:lnTo>
                      <a:pt x="1417" y="984"/>
                    </a:lnTo>
                    <a:close/>
                    <a:moveTo>
                      <a:pt x="131" y="854"/>
                    </a:moveTo>
                    <a:lnTo>
                      <a:pt x="131" y="854"/>
                    </a:lnTo>
                    <a:lnTo>
                      <a:pt x="129" y="855"/>
                    </a:lnTo>
                    <a:lnTo>
                      <a:pt x="128" y="858"/>
                    </a:lnTo>
                    <a:lnTo>
                      <a:pt x="129" y="864"/>
                    </a:lnTo>
                    <a:lnTo>
                      <a:pt x="132" y="869"/>
                    </a:lnTo>
                    <a:lnTo>
                      <a:pt x="136" y="876"/>
                    </a:lnTo>
                    <a:lnTo>
                      <a:pt x="142" y="882"/>
                    </a:lnTo>
                    <a:lnTo>
                      <a:pt x="148" y="886"/>
                    </a:lnTo>
                    <a:lnTo>
                      <a:pt x="152" y="889"/>
                    </a:lnTo>
                    <a:lnTo>
                      <a:pt x="156" y="889"/>
                    </a:lnTo>
                    <a:lnTo>
                      <a:pt x="156" y="889"/>
                    </a:lnTo>
                    <a:lnTo>
                      <a:pt x="156" y="888"/>
                    </a:lnTo>
                    <a:lnTo>
                      <a:pt x="156" y="885"/>
                    </a:lnTo>
                    <a:lnTo>
                      <a:pt x="154" y="879"/>
                    </a:lnTo>
                    <a:lnTo>
                      <a:pt x="151" y="872"/>
                    </a:lnTo>
                    <a:lnTo>
                      <a:pt x="148" y="865"/>
                    </a:lnTo>
                    <a:lnTo>
                      <a:pt x="148" y="865"/>
                    </a:lnTo>
                    <a:lnTo>
                      <a:pt x="148" y="858"/>
                    </a:lnTo>
                    <a:lnTo>
                      <a:pt x="145" y="854"/>
                    </a:lnTo>
                    <a:lnTo>
                      <a:pt x="142" y="852"/>
                    </a:lnTo>
                    <a:lnTo>
                      <a:pt x="139" y="852"/>
                    </a:lnTo>
                    <a:lnTo>
                      <a:pt x="136" y="852"/>
                    </a:lnTo>
                    <a:lnTo>
                      <a:pt x="131" y="854"/>
                    </a:lnTo>
                    <a:lnTo>
                      <a:pt x="131" y="854"/>
                    </a:lnTo>
                    <a:close/>
                    <a:moveTo>
                      <a:pt x="1303" y="1016"/>
                    </a:moveTo>
                    <a:lnTo>
                      <a:pt x="1303" y="1016"/>
                    </a:lnTo>
                    <a:lnTo>
                      <a:pt x="1302" y="1016"/>
                    </a:lnTo>
                    <a:lnTo>
                      <a:pt x="1302" y="1016"/>
                    </a:lnTo>
                    <a:lnTo>
                      <a:pt x="1302" y="1013"/>
                    </a:lnTo>
                    <a:lnTo>
                      <a:pt x="1303" y="1006"/>
                    </a:lnTo>
                    <a:lnTo>
                      <a:pt x="1303" y="1006"/>
                    </a:lnTo>
                    <a:lnTo>
                      <a:pt x="1303" y="1004"/>
                    </a:lnTo>
                    <a:lnTo>
                      <a:pt x="1302" y="1004"/>
                    </a:lnTo>
                    <a:lnTo>
                      <a:pt x="1299" y="1006"/>
                    </a:lnTo>
                    <a:lnTo>
                      <a:pt x="1294" y="1009"/>
                    </a:lnTo>
                    <a:lnTo>
                      <a:pt x="1292" y="1012"/>
                    </a:lnTo>
                    <a:lnTo>
                      <a:pt x="1292" y="1012"/>
                    </a:lnTo>
                    <a:lnTo>
                      <a:pt x="1290" y="1014"/>
                    </a:lnTo>
                    <a:lnTo>
                      <a:pt x="1287" y="1017"/>
                    </a:lnTo>
                    <a:lnTo>
                      <a:pt x="1284" y="1019"/>
                    </a:lnTo>
                    <a:lnTo>
                      <a:pt x="1284" y="1021"/>
                    </a:lnTo>
                    <a:lnTo>
                      <a:pt x="1284" y="1021"/>
                    </a:lnTo>
                    <a:lnTo>
                      <a:pt x="1283" y="1026"/>
                    </a:lnTo>
                    <a:lnTo>
                      <a:pt x="1283" y="1026"/>
                    </a:lnTo>
                    <a:lnTo>
                      <a:pt x="1280" y="1027"/>
                    </a:lnTo>
                    <a:lnTo>
                      <a:pt x="1277" y="1027"/>
                    </a:lnTo>
                    <a:lnTo>
                      <a:pt x="1277" y="1027"/>
                    </a:lnTo>
                    <a:lnTo>
                      <a:pt x="1270" y="1029"/>
                    </a:lnTo>
                    <a:lnTo>
                      <a:pt x="1262" y="1029"/>
                    </a:lnTo>
                    <a:lnTo>
                      <a:pt x="1253" y="1026"/>
                    </a:lnTo>
                    <a:lnTo>
                      <a:pt x="1250" y="1024"/>
                    </a:lnTo>
                    <a:lnTo>
                      <a:pt x="1249" y="1023"/>
                    </a:lnTo>
                    <a:lnTo>
                      <a:pt x="1249" y="1023"/>
                    </a:lnTo>
                    <a:lnTo>
                      <a:pt x="1247" y="1021"/>
                    </a:lnTo>
                    <a:lnTo>
                      <a:pt x="1246" y="1020"/>
                    </a:lnTo>
                    <a:lnTo>
                      <a:pt x="1240" y="1016"/>
                    </a:lnTo>
                    <a:lnTo>
                      <a:pt x="1235" y="1013"/>
                    </a:lnTo>
                    <a:lnTo>
                      <a:pt x="1232" y="1012"/>
                    </a:lnTo>
                    <a:lnTo>
                      <a:pt x="1232" y="1009"/>
                    </a:lnTo>
                    <a:lnTo>
                      <a:pt x="1232" y="1009"/>
                    </a:lnTo>
                    <a:lnTo>
                      <a:pt x="1230" y="1004"/>
                    </a:lnTo>
                    <a:lnTo>
                      <a:pt x="1228" y="1000"/>
                    </a:lnTo>
                    <a:lnTo>
                      <a:pt x="1226" y="997"/>
                    </a:lnTo>
                    <a:lnTo>
                      <a:pt x="1229" y="992"/>
                    </a:lnTo>
                    <a:lnTo>
                      <a:pt x="1229" y="992"/>
                    </a:lnTo>
                    <a:lnTo>
                      <a:pt x="1230" y="990"/>
                    </a:lnTo>
                    <a:lnTo>
                      <a:pt x="1232" y="987"/>
                    </a:lnTo>
                    <a:lnTo>
                      <a:pt x="1232" y="986"/>
                    </a:lnTo>
                    <a:lnTo>
                      <a:pt x="1230" y="984"/>
                    </a:lnTo>
                    <a:lnTo>
                      <a:pt x="1226" y="984"/>
                    </a:lnTo>
                    <a:lnTo>
                      <a:pt x="1222" y="987"/>
                    </a:lnTo>
                    <a:lnTo>
                      <a:pt x="1222" y="987"/>
                    </a:lnTo>
                    <a:lnTo>
                      <a:pt x="1220" y="989"/>
                    </a:lnTo>
                    <a:lnTo>
                      <a:pt x="1218" y="989"/>
                    </a:lnTo>
                    <a:lnTo>
                      <a:pt x="1216" y="989"/>
                    </a:lnTo>
                    <a:lnTo>
                      <a:pt x="1216" y="987"/>
                    </a:lnTo>
                    <a:lnTo>
                      <a:pt x="1216" y="983"/>
                    </a:lnTo>
                    <a:lnTo>
                      <a:pt x="1218" y="982"/>
                    </a:lnTo>
                    <a:lnTo>
                      <a:pt x="1220" y="980"/>
                    </a:lnTo>
                    <a:lnTo>
                      <a:pt x="1220" y="980"/>
                    </a:lnTo>
                    <a:lnTo>
                      <a:pt x="1228" y="977"/>
                    </a:lnTo>
                    <a:lnTo>
                      <a:pt x="1235" y="975"/>
                    </a:lnTo>
                    <a:lnTo>
                      <a:pt x="1238" y="972"/>
                    </a:lnTo>
                    <a:lnTo>
                      <a:pt x="1239" y="969"/>
                    </a:lnTo>
                    <a:lnTo>
                      <a:pt x="1238" y="965"/>
                    </a:lnTo>
                    <a:lnTo>
                      <a:pt x="1236" y="960"/>
                    </a:lnTo>
                    <a:lnTo>
                      <a:pt x="1236" y="960"/>
                    </a:lnTo>
                    <a:lnTo>
                      <a:pt x="1235" y="957"/>
                    </a:lnTo>
                    <a:lnTo>
                      <a:pt x="1232" y="956"/>
                    </a:lnTo>
                    <a:lnTo>
                      <a:pt x="1223" y="955"/>
                    </a:lnTo>
                    <a:lnTo>
                      <a:pt x="1215" y="955"/>
                    </a:lnTo>
                    <a:lnTo>
                      <a:pt x="1203" y="957"/>
                    </a:lnTo>
                    <a:lnTo>
                      <a:pt x="1182" y="965"/>
                    </a:lnTo>
                    <a:lnTo>
                      <a:pt x="1166" y="972"/>
                    </a:lnTo>
                    <a:lnTo>
                      <a:pt x="1166" y="972"/>
                    </a:lnTo>
                    <a:lnTo>
                      <a:pt x="1156" y="979"/>
                    </a:lnTo>
                    <a:lnTo>
                      <a:pt x="1148" y="989"/>
                    </a:lnTo>
                    <a:lnTo>
                      <a:pt x="1138" y="997"/>
                    </a:lnTo>
                    <a:lnTo>
                      <a:pt x="1135" y="1000"/>
                    </a:lnTo>
                    <a:lnTo>
                      <a:pt x="1132" y="1002"/>
                    </a:lnTo>
                    <a:lnTo>
                      <a:pt x="1132" y="1002"/>
                    </a:lnTo>
                    <a:lnTo>
                      <a:pt x="1131" y="1000"/>
                    </a:lnTo>
                    <a:lnTo>
                      <a:pt x="1131" y="999"/>
                    </a:lnTo>
                    <a:lnTo>
                      <a:pt x="1135" y="994"/>
                    </a:lnTo>
                    <a:lnTo>
                      <a:pt x="1142" y="989"/>
                    </a:lnTo>
                    <a:lnTo>
                      <a:pt x="1146" y="984"/>
                    </a:lnTo>
                    <a:lnTo>
                      <a:pt x="1146" y="984"/>
                    </a:lnTo>
                    <a:lnTo>
                      <a:pt x="1148" y="982"/>
                    </a:lnTo>
                    <a:lnTo>
                      <a:pt x="1148" y="979"/>
                    </a:lnTo>
                    <a:lnTo>
                      <a:pt x="1148" y="977"/>
                    </a:lnTo>
                    <a:lnTo>
                      <a:pt x="1149" y="977"/>
                    </a:lnTo>
                    <a:lnTo>
                      <a:pt x="1149" y="977"/>
                    </a:lnTo>
                    <a:lnTo>
                      <a:pt x="1152" y="977"/>
                    </a:lnTo>
                    <a:lnTo>
                      <a:pt x="1154" y="975"/>
                    </a:lnTo>
                    <a:lnTo>
                      <a:pt x="1159" y="969"/>
                    </a:lnTo>
                    <a:lnTo>
                      <a:pt x="1166" y="962"/>
                    </a:lnTo>
                    <a:lnTo>
                      <a:pt x="1172" y="956"/>
                    </a:lnTo>
                    <a:lnTo>
                      <a:pt x="1172" y="956"/>
                    </a:lnTo>
                    <a:lnTo>
                      <a:pt x="1178" y="953"/>
                    </a:lnTo>
                    <a:lnTo>
                      <a:pt x="1183" y="953"/>
                    </a:lnTo>
                    <a:lnTo>
                      <a:pt x="1186" y="953"/>
                    </a:lnTo>
                    <a:lnTo>
                      <a:pt x="1188" y="952"/>
                    </a:lnTo>
                    <a:lnTo>
                      <a:pt x="1189" y="950"/>
                    </a:lnTo>
                    <a:lnTo>
                      <a:pt x="1189" y="950"/>
                    </a:lnTo>
                    <a:lnTo>
                      <a:pt x="1191" y="948"/>
                    </a:lnTo>
                    <a:lnTo>
                      <a:pt x="1192" y="945"/>
                    </a:lnTo>
                    <a:lnTo>
                      <a:pt x="1201" y="936"/>
                    </a:lnTo>
                    <a:lnTo>
                      <a:pt x="1201" y="936"/>
                    </a:lnTo>
                    <a:lnTo>
                      <a:pt x="1206" y="935"/>
                    </a:lnTo>
                    <a:lnTo>
                      <a:pt x="1218" y="933"/>
                    </a:lnTo>
                    <a:lnTo>
                      <a:pt x="1250" y="932"/>
                    </a:lnTo>
                    <a:lnTo>
                      <a:pt x="1302" y="932"/>
                    </a:lnTo>
                    <a:lnTo>
                      <a:pt x="1302" y="932"/>
                    </a:lnTo>
                    <a:lnTo>
                      <a:pt x="1309" y="930"/>
                    </a:lnTo>
                    <a:lnTo>
                      <a:pt x="1317" y="926"/>
                    </a:lnTo>
                    <a:lnTo>
                      <a:pt x="1324" y="920"/>
                    </a:lnTo>
                    <a:lnTo>
                      <a:pt x="1330" y="913"/>
                    </a:lnTo>
                    <a:lnTo>
                      <a:pt x="1330" y="913"/>
                    </a:lnTo>
                    <a:lnTo>
                      <a:pt x="1334" y="911"/>
                    </a:lnTo>
                    <a:lnTo>
                      <a:pt x="1339" y="908"/>
                    </a:lnTo>
                    <a:lnTo>
                      <a:pt x="1344" y="908"/>
                    </a:lnTo>
                    <a:lnTo>
                      <a:pt x="1351" y="908"/>
                    </a:lnTo>
                    <a:lnTo>
                      <a:pt x="1351" y="908"/>
                    </a:lnTo>
                    <a:lnTo>
                      <a:pt x="1356" y="908"/>
                    </a:lnTo>
                    <a:lnTo>
                      <a:pt x="1360" y="906"/>
                    </a:lnTo>
                    <a:lnTo>
                      <a:pt x="1366" y="902"/>
                    </a:lnTo>
                    <a:lnTo>
                      <a:pt x="1374" y="893"/>
                    </a:lnTo>
                    <a:lnTo>
                      <a:pt x="1374" y="893"/>
                    </a:lnTo>
                    <a:lnTo>
                      <a:pt x="1377" y="892"/>
                    </a:lnTo>
                    <a:lnTo>
                      <a:pt x="1377" y="889"/>
                    </a:lnTo>
                    <a:lnTo>
                      <a:pt x="1376" y="888"/>
                    </a:lnTo>
                    <a:lnTo>
                      <a:pt x="1373" y="888"/>
                    </a:lnTo>
                    <a:lnTo>
                      <a:pt x="1373" y="888"/>
                    </a:lnTo>
                    <a:lnTo>
                      <a:pt x="1367" y="885"/>
                    </a:lnTo>
                    <a:lnTo>
                      <a:pt x="1366" y="883"/>
                    </a:lnTo>
                    <a:lnTo>
                      <a:pt x="1368" y="882"/>
                    </a:lnTo>
                    <a:lnTo>
                      <a:pt x="1368" y="882"/>
                    </a:lnTo>
                    <a:lnTo>
                      <a:pt x="1371" y="882"/>
                    </a:lnTo>
                    <a:lnTo>
                      <a:pt x="1374" y="881"/>
                    </a:lnTo>
                    <a:lnTo>
                      <a:pt x="1376" y="878"/>
                    </a:lnTo>
                    <a:lnTo>
                      <a:pt x="1378" y="874"/>
                    </a:lnTo>
                    <a:lnTo>
                      <a:pt x="1378" y="874"/>
                    </a:lnTo>
                    <a:lnTo>
                      <a:pt x="1378" y="869"/>
                    </a:lnTo>
                    <a:lnTo>
                      <a:pt x="1377" y="868"/>
                    </a:lnTo>
                    <a:lnTo>
                      <a:pt x="1374" y="865"/>
                    </a:lnTo>
                    <a:lnTo>
                      <a:pt x="1370" y="861"/>
                    </a:lnTo>
                    <a:lnTo>
                      <a:pt x="1370" y="861"/>
                    </a:lnTo>
                    <a:lnTo>
                      <a:pt x="1367" y="858"/>
                    </a:lnTo>
                    <a:lnTo>
                      <a:pt x="1364" y="858"/>
                    </a:lnTo>
                    <a:lnTo>
                      <a:pt x="1363" y="858"/>
                    </a:lnTo>
                    <a:lnTo>
                      <a:pt x="1361" y="859"/>
                    </a:lnTo>
                    <a:lnTo>
                      <a:pt x="1357" y="862"/>
                    </a:lnTo>
                    <a:lnTo>
                      <a:pt x="1354" y="862"/>
                    </a:lnTo>
                    <a:lnTo>
                      <a:pt x="1353" y="862"/>
                    </a:lnTo>
                    <a:lnTo>
                      <a:pt x="1353" y="862"/>
                    </a:lnTo>
                    <a:lnTo>
                      <a:pt x="1350" y="862"/>
                    </a:lnTo>
                    <a:lnTo>
                      <a:pt x="1350" y="861"/>
                    </a:lnTo>
                    <a:lnTo>
                      <a:pt x="1351" y="858"/>
                    </a:lnTo>
                    <a:lnTo>
                      <a:pt x="1353" y="854"/>
                    </a:lnTo>
                    <a:lnTo>
                      <a:pt x="1353" y="852"/>
                    </a:lnTo>
                    <a:lnTo>
                      <a:pt x="1351" y="849"/>
                    </a:lnTo>
                    <a:lnTo>
                      <a:pt x="1351" y="849"/>
                    </a:lnTo>
                    <a:lnTo>
                      <a:pt x="1346" y="848"/>
                    </a:lnTo>
                    <a:lnTo>
                      <a:pt x="1340" y="849"/>
                    </a:lnTo>
                    <a:lnTo>
                      <a:pt x="1333" y="852"/>
                    </a:lnTo>
                    <a:lnTo>
                      <a:pt x="1326" y="856"/>
                    </a:lnTo>
                    <a:lnTo>
                      <a:pt x="1326" y="856"/>
                    </a:lnTo>
                    <a:lnTo>
                      <a:pt x="1321" y="859"/>
                    </a:lnTo>
                    <a:lnTo>
                      <a:pt x="1319" y="859"/>
                    </a:lnTo>
                    <a:lnTo>
                      <a:pt x="1316" y="859"/>
                    </a:lnTo>
                    <a:lnTo>
                      <a:pt x="1311" y="862"/>
                    </a:lnTo>
                    <a:lnTo>
                      <a:pt x="1311" y="862"/>
                    </a:lnTo>
                    <a:lnTo>
                      <a:pt x="1309" y="865"/>
                    </a:lnTo>
                    <a:lnTo>
                      <a:pt x="1307" y="865"/>
                    </a:lnTo>
                    <a:lnTo>
                      <a:pt x="1306" y="865"/>
                    </a:lnTo>
                    <a:lnTo>
                      <a:pt x="1304" y="864"/>
                    </a:lnTo>
                    <a:lnTo>
                      <a:pt x="1304" y="859"/>
                    </a:lnTo>
                    <a:lnTo>
                      <a:pt x="1307" y="856"/>
                    </a:lnTo>
                    <a:lnTo>
                      <a:pt x="1307" y="856"/>
                    </a:lnTo>
                    <a:lnTo>
                      <a:pt x="1310" y="855"/>
                    </a:lnTo>
                    <a:lnTo>
                      <a:pt x="1311" y="855"/>
                    </a:lnTo>
                    <a:lnTo>
                      <a:pt x="1314" y="855"/>
                    </a:lnTo>
                    <a:lnTo>
                      <a:pt x="1316" y="852"/>
                    </a:lnTo>
                    <a:lnTo>
                      <a:pt x="1316" y="852"/>
                    </a:lnTo>
                    <a:lnTo>
                      <a:pt x="1319" y="851"/>
                    </a:lnTo>
                    <a:lnTo>
                      <a:pt x="1321" y="851"/>
                    </a:lnTo>
                    <a:lnTo>
                      <a:pt x="1326" y="849"/>
                    </a:lnTo>
                    <a:lnTo>
                      <a:pt x="1331" y="847"/>
                    </a:lnTo>
                    <a:lnTo>
                      <a:pt x="1331" y="847"/>
                    </a:lnTo>
                    <a:lnTo>
                      <a:pt x="1337" y="844"/>
                    </a:lnTo>
                    <a:lnTo>
                      <a:pt x="1341" y="844"/>
                    </a:lnTo>
                    <a:lnTo>
                      <a:pt x="1346" y="842"/>
                    </a:lnTo>
                    <a:lnTo>
                      <a:pt x="1348" y="841"/>
                    </a:lnTo>
                    <a:lnTo>
                      <a:pt x="1348" y="841"/>
                    </a:lnTo>
                    <a:lnTo>
                      <a:pt x="1348" y="838"/>
                    </a:lnTo>
                    <a:lnTo>
                      <a:pt x="1347" y="835"/>
                    </a:lnTo>
                    <a:lnTo>
                      <a:pt x="1343" y="832"/>
                    </a:lnTo>
                    <a:lnTo>
                      <a:pt x="1337" y="832"/>
                    </a:lnTo>
                    <a:lnTo>
                      <a:pt x="1337" y="832"/>
                    </a:lnTo>
                    <a:lnTo>
                      <a:pt x="1334" y="832"/>
                    </a:lnTo>
                    <a:lnTo>
                      <a:pt x="1331" y="832"/>
                    </a:lnTo>
                    <a:lnTo>
                      <a:pt x="1327" y="828"/>
                    </a:lnTo>
                    <a:lnTo>
                      <a:pt x="1323" y="825"/>
                    </a:lnTo>
                    <a:lnTo>
                      <a:pt x="1320" y="825"/>
                    </a:lnTo>
                    <a:lnTo>
                      <a:pt x="1319" y="825"/>
                    </a:lnTo>
                    <a:lnTo>
                      <a:pt x="1319" y="825"/>
                    </a:lnTo>
                    <a:lnTo>
                      <a:pt x="1316" y="827"/>
                    </a:lnTo>
                    <a:lnTo>
                      <a:pt x="1314" y="825"/>
                    </a:lnTo>
                    <a:lnTo>
                      <a:pt x="1313" y="824"/>
                    </a:lnTo>
                    <a:lnTo>
                      <a:pt x="1309" y="824"/>
                    </a:lnTo>
                    <a:lnTo>
                      <a:pt x="1309" y="824"/>
                    </a:lnTo>
                    <a:lnTo>
                      <a:pt x="1306" y="825"/>
                    </a:lnTo>
                    <a:lnTo>
                      <a:pt x="1303" y="824"/>
                    </a:lnTo>
                    <a:lnTo>
                      <a:pt x="1300" y="821"/>
                    </a:lnTo>
                    <a:lnTo>
                      <a:pt x="1297" y="817"/>
                    </a:lnTo>
                    <a:lnTo>
                      <a:pt x="1297" y="817"/>
                    </a:lnTo>
                    <a:lnTo>
                      <a:pt x="1294" y="811"/>
                    </a:lnTo>
                    <a:lnTo>
                      <a:pt x="1287" y="804"/>
                    </a:lnTo>
                    <a:lnTo>
                      <a:pt x="1279" y="800"/>
                    </a:lnTo>
                    <a:lnTo>
                      <a:pt x="1270" y="795"/>
                    </a:lnTo>
                    <a:lnTo>
                      <a:pt x="1270" y="795"/>
                    </a:lnTo>
                    <a:lnTo>
                      <a:pt x="1266" y="794"/>
                    </a:lnTo>
                    <a:lnTo>
                      <a:pt x="1266" y="792"/>
                    </a:lnTo>
                    <a:lnTo>
                      <a:pt x="1266" y="791"/>
                    </a:lnTo>
                    <a:lnTo>
                      <a:pt x="1269" y="790"/>
                    </a:lnTo>
                    <a:lnTo>
                      <a:pt x="1273" y="791"/>
                    </a:lnTo>
                    <a:lnTo>
                      <a:pt x="1273" y="791"/>
                    </a:lnTo>
                    <a:lnTo>
                      <a:pt x="1275" y="792"/>
                    </a:lnTo>
                    <a:lnTo>
                      <a:pt x="1276" y="792"/>
                    </a:lnTo>
                    <a:lnTo>
                      <a:pt x="1280" y="791"/>
                    </a:lnTo>
                    <a:lnTo>
                      <a:pt x="1283" y="787"/>
                    </a:lnTo>
                    <a:lnTo>
                      <a:pt x="1286" y="784"/>
                    </a:lnTo>
                    <a:lnTo>
                      <a:pt x="1286" y="784"/>
                    </a:lnTo>
                    <a:lnTo>
                      <a:pt x="1286" y="781"/>
                    </a:lnTo>
                    <a:lnTo>
                      <a:pt x="1284" y="780"/>
                    </a:lnTo>
                    <a:lnTo>
                      <a:pt x="1279" y="777"/>
                    </a:lnTo>
                    <a:lnTo>
                      <a:pt x="1279" y="777"/>
                    </a:lnTo>
                    <a:lnTo>
                      <a:pt x="1277" y="775"/>
                    </a:lnTo>
                    <a:lnTo>
                      <a:pt x="1276" y="774"/>
                    </a:lnTo>
                    <a:lnTo>
                      <a:pt x="1277" y="768"/>
                    </a:lnTo>
                    <a:lnTo>
                      <a:pt x="1277" y="768"/>
                    </a:lnTo>
                    <a:lnTo>
                      <a:pt x="1276" y="765"/>
                    </a:lnTo>
                    <a:lnTo>
                      <a:pt x="1272" y="763"/>
                    </a:lnTo>
                    <a:lnTo>
                      <a:pt x="1269" y="760"/>
                    </a:lnTo>
                    <a:lnTo>
                      <a:pt x="1266" y="757"/>
                    </a:lnTo>
                    <a:lnTo>
                      <a:pt x="1266" y="757"/>
                    </a:lnTo>
                    <a:lnTo>
                      <a:pt x="1266" y="754"/>
                    </a:lnTo>
                    <a:lnTo>
                      <a:pt x="1263" y="753"/>
                    </a:lnTo>
                    <a:lnTo>
                      <a:pt x="1262" y="750"/>
                    </a:lnTo>
                    <a:lnTo>
                      <a:pt x="1260" y="747"/>
                    </a:lnTo>
                    <a:lnTo>
                      <a:pt x="1260" y="747"/>
                    </a:lnTo>
                    <a:lnTo>
                      <a:pt x="1260" y="746"/>
                    </a:lnTo>
                    <a:lnTo>
                      <a:pt x="1257" y="741"/>
                    </a:lnTo>
                    <a:lnTo>
                      <a:pt x="1256" y="738"/>
                    </a:lnTo>
                    <a:lnTo>
                      <a:pt x="1255" y="736"/>
                    </a:lnTo>
                    <a:lnTo>
                      <a:pt x="1255" y="736"/>
                    </a:lnTo>
                    <a:lnTo>
                      <a:pt x="1253" y="731"/>
                    </a:lnTo>
                    <a:lnTo>
                      <a:pt x="1249" y="727"/>
                    </a:lnTo>
                    <a:lnTo>
                      <a:pt x="1245" y="721"/>
                    </a:lnTo>
                    <a:lnTo>
                      <a:pt x="1243" y="717"/>
                    </a:lnTo>
                    <a:lnTo>
                      <a:pt x="1243" y="717"/>
                    </a:lnTo>
                    <a:lnTo>
                      <a:pt x="1242" y="714"/>
                    </a:lnTo>
                    <a:lnTo>
                      <a:pt x="1240" y="711"/>
                    </a:lnTo>
                    <a:lnTo>
                      <a:pt x="1238" y="707"/>
                    </a:lnTo>
                    <a:lnTo>
                      <a:pt x="1235" y="703"/>
                    </a:lnTo>
                    <a:lnTo>
                      <a:pt x="1235" y="703"/>
                    </a:lnTo>
                    <a:lnTo>
                      <a:pt x="1233" y="700"/>
                    </a:lnTo>
                    <a:lnTo>
                      <a:pt x="1232" y="700"/>
                    </a:lnTo>
                    <a:lnTo>
                      <a:pt x="1230" y="703"/>
                    </a:lnTo>
                    <a:lnTo>
                      <a:pt x="1228" y="709"/>
                    </a:lnTo>
                    <a:lnTo>
                      <a:pt x="1228" y="709"/>
                    </a:lnTo>
                    <a:lnTo>
                      <a:pt x="1226" y="713"/>
                    </a:lnTo>
                    <a:lnTo>
                      <a:pt x="1223" y="716"/>
                    </a:lnTo>
                    <a:lnTo>
                      <a:pt x="1220" y="717"/>
                    </a:lnTo>
                    <a:lnTo>
                      <a:pt x="1220" y="720"/>
                    </a:lnTo>
                    <a:lnTo>
                      <a:pt x="1220" y="720"/>
                    </a:lnTo>
                    <a:lnTo>
                      <a:pt x="1222" y="723"/>
                    </a:lnTo>
                    <a:lnTo>
                      <a:pt x="1222" y="726"/>
                    </a:lnTo>
                    <a:lnTo>
                      <a:pt x="1219" y="728"/>
                    </a:lnTo>
                    <a:lnTo>
                      <a:pt x="1219" y="728"/>
                    </a:lnTo>
                    <a:lnTo>
                      <a:pt x="1218" y="731"/>
                    </a:lnTo>
                    <a:lnTo>
                      <a:pt x="1218" y="734"/>
                    </a:lnTo>
                    <a:lnTo>
                      <a:pt x="1218" y="737"/>
                    </a:lnTo>
                    <a:lnTo>
                      <a:pt x="1215" y="738"/>
                    </a:lnTo>
                    <a:lnTo>
                      <a:pt x="1215" y="738"/>
                    </a:lnTo>
                    <a:lnTo>
                      <a:pt x="1213" y="738"/>
                    </a:lnTo>
                    <a:lnTo>
                      <a:pt x="1212" y="740"/>
                    </a:lnTo>
                    <a:lnTo>
                      <a:pt x="1212" y="743"/>
                    </a:lnTo>
                    <a:lnTo>
                      <a:pt x="1210" y="746"/>
                    </a:lnTo>
                    <a:lnTo>
                      <a:pt x="1209" y="744"/>
                    </a:lnTo>
                    <a:lnTo>
                      <a:pt x="1209" y="744"/>
                    </a:lnTo>
                    <a:lnTo>
                      <a:pt x="1206" y="741"/>
                    </a:lnTo>
                    <a:lnTo>
                      <a:pt x="1203" y="741"/>
                    </a:lnTo>
                    <a:lnTo>
                      <a:pt x="1201" y="743"/>
                    </a:lnTo>
                    <a:lnTo>
                      <a:pt x="1201" y="746"/>
                    </a:lnTo>
                    <a:lnTo>
                      <a:pt x="1201" y="746"/>
                    </a:lnTo>
                    <a:lnTo>
                      <a:pt x="1199" y="747"/>
                    </a:lnTo>
                    <a:lnTo>
                      <a:pt x="1198" y="748"/>
                    </a:lnTo>
                    <a:lnTo>
                      <a:pt x="1193" y="753"/>
                    </a:lnTo>
                    <a:lnTo>
                      <a:pt x="1188" y="754"/>
                    </a:lnTo>
                    <a:lnTo>
                      <a:pt x="1183" y="754"/>
                    </a:lnTo>
                    <a:lnTo>
                      <a:pt x="1183" y="754"/>
                    </a:lnTo>
                    <a:lnTo>
                      <a:pt x="1181" y="753"/>
                    </a:lnTo>
                    <a:lnTo>
                      <a:pt x="1179" y="750"/>
                    </a:lnTo>
                    <a:lnTo>
                      <a:pt x="1178" y="747"/>
                    </a:lnTo>
                    <a:lnTo>
                      <a:pt x="1176" y="747"/>
                    </a:lnTo>
                    <a:lnTo>
                      <a:pt x="1175" y="747"/>
                    </a:lnTo>
                    <a:lnTo>
                      <a:pt x="1175" y="747"/>
                    </a:lnTo>
                    <a:lnTo>
                      <a:pt x="1174" y="748"/>
                    </a:lnTo>
                    <a:lnTo>
                      <a:pt x="1174" y="747"/>
                    </a:lnTo>
                    <a:lnTo>
                      <a:pt x="1172" y="744"/>
                    </a:lnTo>
                    <a:lnTo>
                      <a:pt x="1169" y="741"/>
                    </a:lnTo>
                    <a:lnTo>
                      <a:pt x="1168" y="740"/>
                    </a:lnTo>
                    <a:lnTo>
                      <a:pt x="1166" y="740"/>
                    </a:lnTo>
                    <a:lnTo>
                      <a:pt x="1166" y="740"/>
                    </a:lnTo>
                    <a:lnTo>
                      <a:pt x="1162" y="740"/>
                    </a:lnTo>
                    <a:lnTo>
                      <a:pt x="1159" y="738"/>
                    </a:lnTo>
                    <a:lnTo>
                      <a:pt x="1158" y="737"/>
                    </a:lnTo>
                    <a:lnTo>
                      <a:pt x="1158" y="734"/>
                    </a:lnTo>
                    <a:lnTo>
                      <a:pt x="1158" y="734"/>
                    </a:lnTo>
                    <a:lnTo>
                      <a:pt x="1158" y="733"/>
                    </a:lnTo>
                    <a:lnTo>
                      <a:pt x="1156" y="730"/>
                    </a:lnTo>
                    <a:lnTo>
                      <a:pt x="1154" y="727"/>
                    </a:lnTo>
                    <a:lnTo>
                      <a:pt x="1151" y="726"/>
                    </a:lnTo>
                    <a:lnTo>
                      <a:pt x="1151" y="724"/>
                    </a:lnTo>
                    <a:lnTo>
                      <a:pt x="1151" y="723"/>
                    </a:lnTo>
                    <a:lnTo>
                      <a:pt x="1151" y="723"/>
                    </a:lnTo>
                    <a:lnTo>
                      <a:pt x="1152" y="720"/>
                    </a:lnTo>
                    <a:lnTo>
                      <a:pt x="1152" y="716"/>
                    </a:lnTo>
                    <a:lnTo>
                      <a:pt x="1151" y="711"/>
                    </a:lnTo>
                    <a:lnTo>
                      <a:pt x="1149" y="704"/>
                    </a:lnTo>
                    <a:lnTo>
                      <a:pt x="1149" y="704"/>
                    </a:lnTo>
                    <a:lnTo>
                      <a:pt x="1149" y="700"/>
                    </a:lnTo>
                    <a:lnTo>
                      <a:pt x="1152" y="696"/>
                    </a:lnTo>
                    <a:lnTo>
                      <a:pt x="1154" y="694"/>
                    </a:lnTo>
                    <a:lnTo>
                      <a:pt x="1155" y="691"/>
                    </a:lnTo>
                    <a:lnTo>
                      <a:pt x="1155" y="691"/>
                    </a:lnTo>
                    <a:lnTo>
                      <a:pt x="1154" y="689"/>
                    </a:lnTo>
                    <a:lnTo>
                      <a:pt x="1152" y="689"/>
                    </a:lnTo>
                    <a:lnTo>
                      <a:pt x="1149" y="689"/>
                    </a:lnTo>
                    <a:lnTo>
                      <a:pt x="1146" y="690"/>
                    </a:lnTo>
                    <a:lnTo>
                      <a:pt x="1146" y="690"/>
                    </a:lnTo>
                    <a:lnTo>
                      <a:pt x="1144" y="691"/>
                    </a:lnTo>
                    <a:lnTo>
                      <a:pt x="1142" y="690"/>
                    </a:lnTo>
                    <a:lnTo>
                      <a:pt x="1141" y="687"/>
                    </a:lnTo>
                    <a:lnTo>
                      <a:pt x="1138" y="687"/>
                    </a:lnTo>
                    <a:lnTo>
                      <a:pt x="1138" y="687"/>
                    </a:lnTo>
                    <a:lnTo>
                      <a:pt x="1132" y="687"/>
                    </a:lnTo>
                    <a:lnTo>
                      <a:pt x="1127" y="686"/>
                    </a:lnTo>
                    <a:lnTo>
                      <a:pt x="1121" y="684"/>
                    </a:lnTo>
                    <a:lnTo>
                      <a:pt x="1119" y="683"/>
                    </a:lnTo>
                    <a:lnTo>
                      <a:pt x="1118" y="680"/>
                    </a:lnTo>
                    <a:lnTo>
                      <a:pt x="1118" y="680"/>
                    </a:lnTo>
                    <a:lnTo>
                      <a:pt x="1117" y="677"/>
                    </a:lnTo>
                    <a:lnTo>
                      <a:pt x="1115" y="676"/>
                    </a:lnTo>
                    <a:lnTo>
                      <a:pt x="1112" y="674"/>
                    </a:lnTo>
                    <a:lnTo>
                      <a:pt x="1111" y="672"/>
                    </a:lnTo>
                    <a:lnTo>
                      <a:pt x="1111" y="672"/>
                    </a:lnTo>
                    <a:lnTo>
                      <a:pt x="1108" y="669"/>
                    </a:lnTo>
                    <a:lnTo>
                      <a:pt x="1107" y="667"/>
                    </a:lnTo>
                    <a:lnTo>
                      <a:pt x="1104" y="667"/>
                    </a:lnTo>
                    <a:lnTo>
                      <a:pt x="1102" y="666"/>
                    </a:lnTo>
                    <a:lnTo>
                      <a:pt x="1102" y="666"/>
                    </a:lnTo>
                    <a:lnTo>
                      <a:pt x="1102" y="663"/>
                    </a:lnTo>
                    <a:lnTo>
                      <a:pt x="1101" y="660"/>
                    </a:lnTo>
                    <a:lnTo>
                      <a:pt x="1100" y="660"/>
                    </a:lnTo>
                    <a:lnTo>
                      <a:pt x="1097" y="659"/>
                    </a:lnTo>
                    <a:lnTo>
                      <a:pt x="1097" y="659"/>
                    </a:lnTo>
                    <a:lnTo>
                      <a:pt x="1094" y="659"/>
                    </a:lnTo>
                    <a:lnTo>
                      <a:pt x="1091" y="656"/>
                    </a:lnTo>
                    <a:lnTo>
                      <a:pt x="1088" y="654"/>
                    </a:lnTo>
                    <a:lnTo>
                      <a:pt x="1085" y="653"/>
                    </a:lnTo>
                    <a:lnTo>
                      <a:pt x="1085" y="653"/>
                    </a:lnTo>
                    <a:lnTo>
                      <a:pt x="1080" y="653"/>
                    </a:lnTo>
                    <a:lnTo>
                      <a:pt x="1075" y="654"/>
                    </a:lnTo>
                    <a:lnTo>
                      <a:pt x="1068" y="659"/>
                    </a:lnTo>
                    <a:lnTo>
                      <a:pt x="1068" y="659"/>
                    </a:lnTo>
                    <a:lnTo>
                      <a:pt x="1065" y="659"/>
                    </a:lnTo>
                    <a:lnTo>
                      <a:pt x="1061" y="657"/>
                    </a:lnTo>
                    <a:lnTo>
                      <a:pt x="1057" y="656"/>
                    </a:lnTo>
                    <a:lnTo>
                      <a:pt x="1054" y="656"/>
                    </a:lnTo>
                    <a:lnTo>
                      <a:pt x="1054" y="656"/>
                    </a:lnTo>
                    <a:lnTo>
                      <a:pt x="1053" y="657"/>
                    </a:lnTo>
                    <a:lnTo>
                      <a:pt x="1050" y="656"/>
                    </a:lnTo>
                    <a:lnTo>
                      <a:pt x="1047" y="654"/>
                    </a:lnTo>
                    <a:lnTo>
                      <a:pt x="1041" y="652"/>
                    </a:lnTo>
                    <a:lnTo>
                      <a:pt x="1041" y="652"/>
                    </a:lnTo>
                    <a:lnTo>
                      <a:pt x="1027" y="650"/>
                    </a:lnTo>
                    <a:lnTo>
                      <a:pt x="1023" y="650"/>
                    </a:lnTo>
                    <a:lnTo>
                      <a:pt x="1020" y="652"/>
                    </a:lnTo>
                    <a:lnTo>
                      <a:pt x="1020" y="652"/>
                    </a:lnTo>
                    <a:lnTo>
                      <a:pt x="1018" y="654"/>
                    </a:lnTo>
                    <a:lnTo>
                      <a:pt x="1016" y="656"/>
                    </a:lnTo>
                    <a:lnTo>
                      <a:pt x="1014" y="659"/>
                    </a:lnTo>
                    <a:lnTo>
                      <a:pt x="1013" y="663"/>
                    </a:lnTo>
                    <a:lnTo>
                      <a:pt x="1013" y="663"/>
                    </a:lnTo>
                    <a:lnTo>
                      <a:pt x="1016" y="667"/>
                    </a:lnTo>
                    <a:lnTo>
                      <a:pt x="1018" y="670"/>
                    </a:lnTo>
                    <a:lnTo>
                      <a:pt x="1021" y="672"/>
                    </a:lnTo>
                    <a:lnTo>
                      <a:pt x="1024" y="674"/>
                    </a:lnTo>
                    <a:lnTo>
                      <a:pt x="1024" y="674"/>
                    </a:lnTo>
                    <a:lnTo>
                      <a:pt x="1024" y="677"/>
                    </a:lnTo>
                    <a:lnTo>
                      <a:pt x="1023" y="679"/>
                    </a:lnTo>
                    <a:lnTo>
                      <a:pt x="1021" y="680"/>
                    </a:lnTo>
                    <a:lnTo>
                      <a:pt x="1020" y="683"/>
                    </a:lnTo>
                    <a:lnTo>
                      <a:pt x="1020" y="683"/>
                    </a:lnTo>
                    <a:lnTo>
                      <a:pt x="1018" y="686"/>
                    </a:lnTo>
                    <a:lnTo>
                      <a:pt x="1017" y="687"/>
                    </a:lnTo>
                    <a:lnTo>
                      <a:pt x="1016" y="689"/>
                    </a:lnTo>
                    <a:lnTo>
                      <a:pt x="1014" y="690"/>
                    </a:lnTo>
                    <a:lnTo>
                      <a:pt x="1014" y="690"/>
                    </a:lnTo>
                    <a:lnTo>
                      <a:pt x="1016" y="691"/>
                    </a:lnTo>
                    <a:lnTo>
                      <a:pt x="1017" y="693"/>
                    </a:lnTo>
                    <a:lnTo>
                      <a:pt x="1018" y="696"/>
                    </a:lnTo>
                    <a:lnTo>
                      <a:pt x="1020" y="699"/>
                    </a:lnTo>
                    <a:lnTo>
                      <a:pt x="1020" y="699"/>
                    </a:lnTo>
                    <a:lnTo>
                      <a:pt x="1021" y="703"/>
                    </a:lnTo>
                    <a:lnTo>
                      <a:pt x="1023" y="706"/>
                    </a:lnTo>
                    <a:lnTo>
                      <a:pt x="1026" y="709"/>
                    </a:lnTo>
                    <a:lnTo>
                      <a:pt x="1026" y="713"/>
                    </a:lnTo>
                    <a:lnTo>
                      <a:pt x="1026" y="713"/>
                    </a:lnTo>
                    <a:lnTo>
                      <a:pt x="1026" y="718"/>
                    </a:lnTo>
                    <a:lnTo>
                      <a:pt x="1024" y="720"/>
                    </a:lnTo>
                    <a:lnTo>
                      <a:pt x="1020" y="721"/>
                    </a:lnTo>
                    <a:lnTo>
                      <a:pt x="1020" y="721"/>
                    </a:lnTo>
                    <a:lnTo>
                      <a:pt x="1018" y="723"/>
                    </a:lnTo>
                    <a:lnTo>
                      <a:pt x="1018" y="726"/>
                    </a:lnTo>
                    <a:lnTo>
                      <a:pt x="1017" y="728"/>
                    </a:lnTo>
                    <a:lnTo>
                      <a:pt x="1016" y="733"/>
                    </a:lnTo>
                    <a:lnTo>
                      <a:pt x="1016" y="733"/>
                    </a:lnTo>
                    <a:lnTo>
                      <a:pt x="1008" y="741"/>
                    </a:lnTo>
                    <a:lnTo>
                      <a:pt x="1008" y="744"/>
                    </a:lnTo>
                    <a:lnTo>
                      <a:pt x="1010" y="747"/>
                    </a:lnTo>
                    <a:lnTo>
                      <a:pt x="1010" y="747"/>
                    </a:lnTo>
                    <a:lnTo>
                      <a:pt x="1021" y="755"/>
                    </a:lnTo>
                    <a:lnTo>
                      <a:pt x="1028" y="760"/>
                    </a:lnTo>
                    <a:lnTo>
                      <a:pt x="1034" y="767"/>
                    </a:lnTo>
                    <a:lnTo>
                      <a:pt x="1034" y="767"/>
                    </a:lnTo>
                    <a:lnTo>
                      <a:pt x="1037" y="775"/>
                    </a:lnTo>
                    <a:lnTo>
                      <a:pt x="1038" y="784"/>
                    </a:lnTo>
                    <a:lnTo>
                      <a:pt x="1038" y="794"/>
                    </a:lnTo>
                    <a:lnTo>
                      <a:pt x="1037" y="802"/>
                    </a:lnTo>
                    <a:lnTo>
                      <a:pt x="1037" y="802"/>
                    </a:lnTo>
                    <a:lnTo>
                      <a:pt x="1037" y="805"/>
                    </a:lnTo>
                    <a:lnTo>
                      <a:pt x="1034" y="808"/>
                    </a:lnTo>
                    <a:lnTo>
                      <a:pt x="1028" y="814"/>
                    </a:lnTo>
                    <a:lnTo>
                      <a:pt x="1021" y="818"/>
                    </a:lnTo>
                    <a:lnTo>
                      <a:pt x="1014" y="824"/>
                    </a:lnTo>
                    <a:lnTo>
                      <a:pt x="1014" y="824"/>
                    </a:lnTo>
                    <a:lnTo>
                      <a:pt x="1008" y="829"/>
                    </a:lnTo>
                    <a:lnTo>
                      <a:pt x="1001" y="832"/>
                    </a:lnTo>
                    <a:lnTo>
                      <a:pt x="993" y="832"/>
                    </a:lnTo>
                    <a:lnTo>
                      <a:pt x="993" y="832"/>
                    </a:lnTo>
                    <a:lnTo>
                      <a:pt x="991" y="834"/>
                    </a:lnTo>
                    <a:lnTo>
                      <a:pt x="990" y="834"/>
                    </a:lnTo>
                    <a:lnTo>
                      <a:pt x="990" y="838"/>
                    </a:lnTo>
                    <a:lnTo>
                      <a:pt x="993" y="842"/>
                    </a:lnTo>
                    <a:lnTo>
                      <a:pt x="997" y="848"/>
                    </a:lnTo>
                    <a:lnTo>
                      <a:pt x="997" y="848"/>
                    </a:lnTo>
                    <a:lnTo>
                      <a:pt x="1000" y="852"/>
                    </a:lnTo>
                    <a:lnTo>
                      <a:pt x="1000" y="856"/>
                    </a:lnTo>
                    <a:lnTo>
                      <a:pt x="1000" y="859"/>
                    </a:lnTo>
                    <a:lnTo>
                      <a:pt x="1001" y="864"/>
                    </a:lnTo>
                    <a:lnTo>
                      <a:pt x="1001" y="864"/>
                    </a:lnTo>
                    <a:lnTo>
                      <a:pt x="1003" y="869"/>
                    </a:lnTo>
                    <a:lnTo>
                      <a:pt x="1003" y="874"/>
                    </a:lnTo>
                    <a:lnTo>
                      <a:pt x="1003" y="879"/>
                    </a:lnTo>
                    <a:lnTo>
                      <a:pt x="1006" y="883"/>
                    </a:lnTo>
                    <a:lnTo>
                      <a:pt x="1006" y="883"/>
                    </a:lnTo>
                    <a:lnTo>
                      <a:pt x="1007" y="888"/>
                    </a:lnTo>
                    <a:lnTo>
                      <a:pt x="1007" y="891"/>
                    </a:lnTo>
                    <a:lnTo>
                      <a:pt x="1006" y="893"/>
                    </a:lnTo>
                    <a:lnTo>
                      <a:pt x="1001" y="896"/>
                    </a:lnTo>
                    <a:lnTo>
                      <a:pt x="1001" y="896"/>
                    </a:lnTo>
                    <a:lnTo>
                      <a:pt x="1000" y="899"/>
                    </a:lnTo>
                    <a:lnTo>
                      <a:pt x="1001" y="901"/>
                    </a:lnTo>
                    <a:lnTo>
                      <a:pt x="1003" y="902"/>
                    </a:lnTo>
                    <a:lnTo>
                      <a:pt x="1004" y="905"/>
                    </a:lnTo>
                    <a:lnTo>
                      <a:pt x="1004" y="905"/>
                    </a:lnTo>
                    <a:lnTo>
                      <a:pt x="1004" y="908"/>
                    </a:lnTo>
                    <a:lnTo>
                      <a:pt x="1003" y="908"/>
                    </a:lnTo>
                    <a:lnTo>
                      <a:pt x="997" y="905"/>
                    </a:lnTo>
                    <a:lnTo>
                      <a:pt x="997" y="905"/>
                    </a:lnTo>
                    <a:lnTo>
                      <a:pt x="996" y="903"/>
                    </a:lnTo>
                    <a:lnTo>
                      <a:pt x="994" y="903"/>
                    </a:lnTo>
                    <a:lnTo>
                      <a:pt x="991" y="906"/>
                    </a:lnTo>
                    <a:lnTo>
                      <a:pt x="989" y="911"/>
                    </a:lnTo>
                    <a:lnTo>
                      <a:pt x="989" y="915"/>
                    </a:lnTo>
                    <a:lnTo>
                      <a:pt x="989" y="915"/>
                    </a:lnTo>
                    <a:lnTo>
                      <a:pt x="989" y="915"/>
                    </a:lnTo>
                    <a:lnTo>
                      <a:pt x="987" y="915"/>
                    </a:lnTo>
                    <a:lnTo>
                      <a:pt x="983" y="913"/>
                    </a:lnTo>
                    <a:lnTo>
                      <a:pt x="979" y="911"/>
                    </a:lnTo>
                    <a:lnTo>
                      <a:pt x="974" y="909"/>
                    </a:lnTo>
                    <a:lnTo>
                      <a:pt x="974" y="909"/>
                    </a:lnTo>
                    <a:lnTo>
                      <a:pt x="974" y="909"/>
                    </a:lnTo>
                    <a:lnTo>
                      <a:pt x="973" y="906"/>
                    </a:lnTo>
                    <a:lnTo>
                      <a:pt x="973" y="902"/>
                    </a:lnTo>
                    <a:lnTo>
                      <a:pt x="969" y="898"/>
                    </a:lnTo>
                    <a:lnTo>
                      <a:pt x="969" y="898"/>
                    </a:lnTo>
                    <a:lnTo>
                      <a:pt x="962" y="893"/>
                    </a:lnTo>
                    <a:lnTo>
                      <a:pt x="959" y="891"/>
                    </a:lnTo>
                    <a:lnTo>
                      <a:pt x="957" y="888"/>
                    </a:lnTo>
                    <a:lnTo>
                      <a:pt x="957" y="888"/>
                    </a:lnTo>
                    <a:lnTo>
                      <a:pt x="956" y="883"/>
                    </a:lnTo>
                    <a:lnTo>
                      <a:pt x="952" y="881"/>
                    </a:lnTo>
                    <a:lnTo>
                      <a:pt x="949" y="876"/>
                    </a:lnTo>
                    <a:lnTo>
                      <a:pt x="947" y="875"/>
                    </a:lnTo>
                    <a:lnTo>
                      <a:pt x="947" y="874"/>
                    </a:lnTo>
                    <a:lnTo>
                      <a:pt x="947" y="874"/>
                    </a:lnTo>
                    <a:lnTo>
                      <a:pt x="947" y="861"/>
                    </a:lnTo>
                    <a:lnTo>
                      <a:pt x="947" y="854"/>
                    </a:lnTo>
                    <a:lnTo>
                      <a:pt x="946" y="848"/>
                    </a:lnTo>
                    <a:lnTo>
                      <a:pt x="946" y="848"/>
                    </a:lnTo>
                    <a:lnTo>
                      <a:pt x="944" y="845"/>
                    </a:lnTo>
                    <a:lnTo>
                      <a:pt x="944" y="842"/>
                    </a:lnTo>
                    <a:lnTo>
                      <a:pt x="947" y="835"/>
                    </a:lnTo>
                    <a:lnTo>
                      <a:pt x="947" y="835"/>
                    </a:lnTo>
                    <a:lnTo>
                      <a:pt x="947" y="832"/>
                    </a:lnTo>
                    <a:lnTo>
                      <a:pt x="946" y="829"/>
                    </a:lnTo>
                    <a:lnTo>
                      <a:pt x="943" y="827"/>
                    </a:lnTo>
                    <a:lnTo>
                      <a:pt x="939" y="825"/>
                    </a:lnTo>
                    <a:lnTo>
                      <a:pt x="939" y="825"/>
                    </a:lnTo>
                    <a:lnTo>
                      <a:pt x="927" y="825"/>
                    </a:lnTo>
                    <a:lnTo>
                      <a:pt x="915" y="824"/>
                    </a:lnTo>
                    <a:lnTo>
                      <a:pt x="915" y="824"/>
                    </a:lnTo>
                    <a:lnTo>
                      <a:pt x="903" y="824"/>
                    </a:lnTo>
                    <a:lnTo>
                      <a:pt x="900" y="822"/>
                    </a:lnTo>
                    <a:lnTo>
                      <a:pt x="898" y="821"/>
                    </a:lnTo>
                    <a:lnTo>
                      <a:pt x="898" y="821"/>
                    </a:lnTo>
                    <a:lnTo>
                      <a:pt x="890" y="817"/>
                    </a:lnTo>
                    <a:lnTo>
                      <a:pt x="883" y="812"/>
                    </a:lnTo>
                    <a:lnTo>
                      <a:pt x="876" y="811"/>
                    </a:lnTo>
                    <a:lnTo>
                      <a:pt x="876" y="811"/>
                    </a:lnTo>
                    <a:lnTo>
                      <a:pt x="869" y="808"/>
                    </a:lnTo>
                    <a:lnTo>
                      <a:pt x="863" y="805"/>
                    </a:lnTo>
                    <a:lnTo>
                      <a:pt x="861" y="801"/>
                    </a:lnTo>
                    <a:lnTo>
                      <a:pt x="859" y="798"/>
                    </a:lnTo>
                    <a:lnTo>
                      <a:pt x="859" y="798"/>
                    </a:lnTo>
                    <a:lnTo>
                      <a:pt x="856" y="797"/>
                    </a:lnTo>
                    <a:lnTo>
                      <a:pt x="852" y="794"/>
                    </a:lnTo>
                    <a:lnTo>
                      <a:pt x="848" y="792"/>
                    </a:lnTo>
                    <a:lnTo>
                      <a:pt x="843" y="790"/>
                    </a:lnTo>
                    <a:lnTo>
                      <a:pt x="843" y="790"/>
                    </a:lnTo>
                    <a:lnTo>
                      <a:pt x="841" y="788"/>
                    </a:lnTo>
                    <a:lnTo>
                      <a:pt x="836" y="787"/>
                    </a:lnTo>
                    <a:lnTo>
                      <a:pt x="826" y="785"/>
                    </a:lnTo>
                    <a:lnTo>
                      <a:pt x="826" y="785"/>
                    </a:lnTo>
                    <a:lnTo>
                      <a:pt x="822" y="784"/>
                    </a:lnTo>
                    <a:lnTo>
                      <a:pt x="816" y="781"/>
                    </a:lnTo>
                    <a:lnTo>
                      <a:pt x="811" y="778"/>
                    </a:lnTo>
                    <a:lnTo>
                      <a:pt x="805" y="777"/>
                    </a:lnTo>
                    <a:lnTo>
                      <a:pt x="805" y="777"/>
                    </a:lnTo>
                    <a:lnTo>
                      <a:pt x="799" y="778"/>
                    </a:lnTo>
                    <a:lnTo>
                      <a:pt x="792" y="781"/>
                    </a:lnTo>
                    <a:lnTo>
                      <a:pt x="781" y="784"/>
                    </a:lnTo>
                    <a:lnTo>
                      <a:pt x="781" y="784"/>
                    </a:lnTo>
                    <a:lnTo>
                      <a:pt x="781" y="784"/>
                    </a:lnTo>
                    <a:lnTo>
                      <a:pt x="781" y="781"/>
                    </a:lnTo>
                    <a:lnTo>
                      <a:pt x="784" y="777"/>
                    </a:lnTo>
                    <a:lnTo>
                      <a:pt x="784" y="777"/>
                    </a:lnTo>
                    <a:lnTo>
                      <a:pt x="784" y="773"/>
                    </a:lnTo>
                    <a:lnTo>
                      <a:pt x="781" y="768"/>
                    </a:lnTo>
                    <a:lnTo>
                      <a:pt x="777" y="755"/>
                    </a:lnTo>
                    <a:lnTo>
                      <a:pt x="777" y="755"/>
                    </a:lnTo>
                    <a:lnTo>
                      <a:pt x="775" y="751"/>
                    </a:lnTo>
                    <a:lnTo>
                      <a:pt x="772" y="746"/>
                    </a:lnTo>
                    <a:lnTo>
                      <a:pt x="769" y="743"/>
                    </a:lnTo>
                    <a:lnTo>
                      <a:pt x="765" y="743"/>
                    </a:lnTo>
                    <a:lnTo>
                      <a:pt x="765" y="743"/>
                    </a:lnTo>
                    <a:lnTo>
                      <a:pt x="760" y="743"/>
                    </a:lnTo>
                    <a:lnTo>
                      <a:pt x="754" y="741"/>
                    </a:lnTo>
                    <a:lnTo>
                      <a:pt x="747" y="738"/>
                    </a:lnTo>
                    <a:lnTo>
                      <a:pt x="747" y="738"/>
                    </a:lnTo>
                    <a:lnTo>
                      <a:pt x="745" y="734"/>
                    </a:lnTo>
                    <a:lnTo>
                      <a:pt x="745" y="726"/>
                    </a:lnTo>
                    <a:lnTo>
                      <a:pt x="745" y="716"/>
                    </a:lnTo>
                    <a:lnTo>
                      <a:pt x="747" y="707"/>
                    </a:lnTo>
                    <a:lnTo>
                      <a:pt x="747" y="707"/>
                    </a:lnTo>
                    <a:lnTo>
                      <a:pt x="748" y="700"/>
                    </a:lnTo>
                    <a:lnTo>
                      <a:pt x="752" y="693"/>
                    </a:lnTo>
                    <a:lnTo>
                      <a:pt x="755" y="686"/>
                    </a:lnTo>
                    <a:lnTo>
                      <a:pt x="757" y="681"/>
                    </a:lnTo>
                    <a:lnTo>
                      <a:pt x="757" y="681"/>
                    </a:lnTo>
                    <a:lnTo>
                      <a:pt x="758" y="677"/>
                    </a:lnTo>
                    <a:lnTo>
                      <a:pt x="761" y="674"/>
                    </a:lnTo>
                    <a:lnTo>
                      <a:pt x="768" y="672"/>
                    </a:lnTo>
                    <a:lnTo>
                      <a:pt x="768" y="672"/>
                    </a:lnTo>
                    <a:lnTo>
                      <a:pt x="769" y="672"/>
                    </a:lnTo>
                    <a:lnTo>
                      <a:pt x="771" y="669"/>
                    </a:lnTo>
                    <a:lnTo>
                      <a:pt x="772" y="666"/>
                    </a:lnTo>
                    <a:lnTo>
                      <a:pt x="772" y="662"/>
                    </a:lnTo>
                    <a:lnTo>
                      <a:pt x="774" y="660"/>
                    </a:lnTo>
                    <a:lnTo>
                      <a:pt x="775" y="659"/>
                    </a:lnTo>
                    <a:lnTo>
                      <a:pt x="775" y="659"/>
                    </a:lnTo>
                    <a:lnTo>
                      <a:pt x="778" y="659"/>
                    </a:lnTo>
                    <a:lnTo>
                      <a:pt x="779" y="657"/>
                    </a:lnTo>
                    <a:lnTo>
                      <a:pt x="782" y="652"/>
                    </a:lnTo>
                    <a:lnTo>
                      <a:pt x="782" y="652"/>
                    </a:lnTo>
                    <a:lnTo>
                      <a:pt x="784" y="650"/>
                    </a:lnTo>
                    <a:lnTo>
                      <a:pt x="785" y="649"/>
                    </a:lnTo>
                    <a:lnTo>
                      <a:pt x="787" y="649"/>
                    </a:lnTo>
                    <a:lnTo>
                      <a:pt x="785" y="647"/>
                    </a:lnTo>
                    <a:lnTo>
                      <a:pt x="785" y="647"/>
                    </a:lnTo>
                    <a:lnTo>
                      <a:pt x="784" y="644"/>
                    </a:lnTo>
                    <a:lnTo>
                      <a:pt x="785" y="643"/>
                    </a:lnTo>
                    <a:lnTo>
                      <a:pt x="794" y="643"/>
                    </a:lnTo>
                    <a:lnTo>
                      <a:pt x="794" y="643"/>
                    </a:lnTo>
                    <a:lnTo>
                      <a:pt x="799" y="642"/>
                    </a:lnTo>
                    <a:lnTo>
                      <a:pt x="806" y="640"/>
                    </a:lnTo>
                    <a:lnTo>
                      <a:pt x="811" y="637"/>
                    </a:lnTo>
                    <a:lnTo>
                      <a:pt x="812" y="635"/>
                    </a:lnTo>
                    <a:lnTo>
                      <a:pt x="812" y="632"/>
                    </a:lnTo>
                    <a:lnTo>
                      <a:pt x="812" y="632"/>
                    </a:lnTo>
                    <a:lnTo>
                      <a:pt x="811" y="629"/>
                    </a:lnTo>
                    <a:lnTo>
                      <a:pt x="808" y="627"/>
                    </a:lnTo>
                    <a:lnTo>
                      <a:pt x="799" y="626"/>
                    </a:lnTo>
                    <a:lnTo>
                      <a:pt x="792" y="626"/>
                    </a:lnTo>
                    <a:lnTo>
                      <a:pt x="789" y="625"/>
                    </a:lnTo>
                    <a:lnTo>
                      <a:pt x="788" y="623"/>
                    </a:lnTo>
                    <a:lnTo>
                      <a:pt x="788" y="623"/>
                    </a:lnTo>
                    <a:lnTo>
                      <a:pt x="788" y="620"/>
                    </a:lnTo>
                    <a:lnTo>
                      <a:pt x="784" y="619"/>
                    </a:lnTo>
                    <a:lnTo>
                      <a:pt x="775" y="616"/>
                    </a:lnTo>
                    <a:lnTo>
                      <a:pt x="767" y="615"/>
                    </a:lnTo>
                    <a:lnTo>
                      <a:pt x="764" y="613"/>
                    </a:lnTo>
                    <a:lnTo>
                      <a:pt x="764" y="612"/>
                    </a:lnTo>
                    <a:lnTo>
                      <a:pt x="764" y="612"/>
                    </a:lnTo>
                    <a:lnTo>
                      <a:pt x="765" y="610"/>
                    </a:lnTo>
                    <a:lnTo>
                      <a:pt x="768" y="610"/>
                    </a:lnTo>
                    <a:lnTo>
                      <a:pt x="778" y="612"/>
                    </a:lnTo>
                    <a:lnTo>
                      <a:pt x="799" y="617"/>
                    </a:lnTo>
                    <a:lnTo>
                      <a:pt x="799" y="617"/>
                    </a:lnTo>
                    <a:lnTo>
                      <a:pt x="809" y="620"/>
                    </a:lnTo>
                    <a:lnTo>
                      <a:pt x="819" y="620"/>
                    </a:lnTo>
                    <a:lnTo>
                      <a:pt x="819" y="620"/>
                    </a:lnTo>
                    <a:lnTo>
                      <a:pt x="821" y="620"/>
                    </a:lnTo>
                    <a:lnTo>
                      <a:pt x="822" y="619"/>
                    </a:lnTo>
                    <a:lnTo>
                      <a:pt x="824" y="615"/>
                    </a:lnTo>
                    <a:lnTo>
                      <a:pt x="822" y="610"/>
                    </a:lnTo>
                    <a:lnTo>
                      <a:pt x="822" y="608"/>
                    </a:lnTo>
                    <a:lnTo>
                      <a:pt x="822" y="608"/>
                    </a:lnTo>
                    <a:lnTo>
                      <a:pt x="824" y="606"/>
                    </a:lnTo>
                    <a:lnTo>
                      <a:pt x="826" y="606"/>
                    </a:lnTo>
                    <a:lnTo>
                      <a:pt x="832" y="609"/>
                    </a:lnTo>
                    <a:lnTo>
                      <a:pt x="839" y="610"/>
                    </a:lnTo>
                    <a:lnTo>
                      <a:pt x="843" y="612"/>
                    </a:lnTo>
                    <a:lnTo>
                      <a:pt x="846" y="610"/>
                    </a:lnTo>
                    <a:lnTo>
                      <a:pt x="846" y="610"/>
                    </a:lnTo>
                    <a:lnTo>
                      <a:pt x="849" y="609"/>
                    </a:lnTo>
                    <a:lnTo>
                      <a:pt x="852" y="608"/>
                    </a:lnTo>
                    <a:lnTo>
                      <a:pt x="858" y="600"/>
                    </a:lnTo>
                    <a:lnTo>
                      <a:pt x="863" y="593"/>
                    </a:lnTo>
                    <a:lnTo>
                      <a:pt x="869" y="588"/>
                    </a:lnTo>
                    <a:lnTo>
                      <a:pt x="869" y="588"/>
                    </a:lnTo>
                    <a:lnTo>
                      <a:pt x="872" y="585"/>
                    </a:lnTo>
                    <a:lnTo>
                      <a:pt x="872" y="583"/>
                    </a:lnTo>
                    <a:lnTo>
                      <a:pt x="870" y="582"/>
                    </a:lnTo>
                    <a:lnTo>
                      <a:pt x="865" y="579"/>
                    </a:lnTo>
                    <a:lnTo>
                      <a:pt x="856" y="579"/>
                    </a:lnTo>
                    <a:lnTo>
                      <a:pt x="856" y="579"/>
                    </a:lnTo>
                    <a:lnTo>
                      <a:pt x="848" y="579"/>
                    </a:lnTo>
                    <a:lnTo>
                      <a:pt x="841" y="578"/>
                    </a:lnTo>
                    <a:lnTo>
                      <a:pt x="835" y="575"/>
                    </a:lnTo>
                    <a:lnTo>
                      <a:pt x="829" y="571"/>
                    </a:lnTo>
                    <a:lnTo>
                      <a:pt x="829" y="571"/>
                    </a:lnTo>
                    <a:lnTo>
                      <a:pt x="825" y="566"/>
                    </a:lnTo>
                    <a:lnTo>
                      <a:pt x="824" y="563"/>
                    </a:lnTo>
                    <a:lnTo>
                      <a:pt x="826" y="562"/>
                    </a:lnTo>
                    <a:lnTo>
                      <a:pt x="831" y="562"/>
                    </a:lnTo>
                    <a:lnTo>
                      <a:pt x="831" y="562"/>
                    </a:lnTo>
                    <a:lnTo>
                      <a:pt x="838" y="565"/>
                    </a:lnTo>
                    <a:lnTo>
                      <a:pt x="846" y="569"/>
                    </a:lnTo>
                    <a:lnTo>
                      <a:pt x="855" y="575"/>
                    </a:lnTo>
                    <a:lnTo>
                      <a:pt x="862" y="578"/>
                    </a:lnTo>
                    <a:lnTo>
                      <a:pt x="862" y="578"/>
                    </a:lnTo>
                    <a:lnTo>
                      <a:pt x="865" y="576"/>
                    </a:lnTo>
                    <a:lnTo>
                      <a:pt x="868" y="575"/>
                    </a:lnTo>
                    <a:lnTo>
                      <a:pt x="875" y="571"/>
                    </a:lnTo>
                    <a:lnTo>
                      <a:pt x="886" y="559"/>
                    </a:lnTo>
                    <a:lnTo>
                      <a:pt x="886" y="559"/>
                    </a:lnTo>
                    <a:lnTo>
                      <a:pt x="888" y="558"/>
                    </a:lnTo>
                    <a:lnTo>
                      <a:pt x="888" y="556"/>
                    </a:lnTo>
                    <a:lnTo>
                      <a:pt x="885" y="555"/>
                    </a:lnTo>
                    <a:lnTo>
                      <a:pt x="878" y="551"/>
                    </a:lnTo>
                    <a:lnTo>
                      <a:pt x="878" y="551"/>
                    </a:lnTo>
                    <a:lnTo>
                      <a:pt x="876" y="549"/>
                    </a:lnTo>
                    <a:lnTo>
                      <a:pt x="876" y="548"/>
                    </a:lnTo>
                    <a:lnTo>
                      <a:pt x="879" y="546"/>
                    </a:lnTo>
                    <a:lnTo>
                      <a:pt x="889" y="545"/>
                    </a:lnTo>
                    <a:lnTo>
                      <a:pt x="889" y="545"/>
                    </a:lnTo>
                    <a:lnTo>
                      <a:pt x="893" y="546"/>
                    </a:lnTo>
                    <a:lnTo>
                      <a:pt x="896" y="548"/>
                    </a:lnTo>
                    <a:lnTo>
                      <a:pt x="900" y="552"/>
                    </a:lnTo>
                    <a:lnTo>
                      <a:pt x="900" y="552"/>
                    </a:lnTo>
                    <a:lnTo>
                      <a:pt x="903" y="553"/>
                    </a:lnTo>
                    <a:lnTo>
                      <a:pt x="907" y="552"/>
                    </a:lnTo>
                    <a:lnTo>
                      <a:pt x="917" y="551"/>
                    </a:lnTo>
                    <a:lnTo>
                      <a:pt x="917" y="551"/>
                    </a:lnTo>
                    <a:lnTo>
                      <a:pt x="919" y="551"/>
                    </a:lnTo>
                    <a:lnTo>
                      <a:pt x="919" y="549"/>
                    </a:lnTo>
                    <a:lnTo>
                      <a:pt x="917" y="546"/>
                    </a:lnTo>
                    <a:lnTo>
                      <a:pt x="913" y="542"/>
                    </a:lnTo>
                    <a:lnTo>
                      <a:pt x="907" y="539"/>
                    </a:lnTo>
                    <a:lnTo>
                      <a:pt x="907" y="539"/>
                    </a:lnTo>
                    <a:lnTo>
                      <a:pt x="906" y="538"/>
                    </a:lnTo>
                    <a:lnTo>
                      <a:pt x="905" y="536"/>
                    </a:lnTo>
                    <a:lnTo>
                      <a:pt x="905" y="535"/>
                    </a:lnTo>
                    <a:lnTo>
                      <a:pt x="906" y="535"/>
                    </a:lnTo>
                    <a:lnTo>
                      <a:pt x="907" y="534"/>
                    </a:lnTo>
                    <a:lnTo>
                      <a:pt x="910" y="534"/>
                    </a:lnTo>
                    <a:lnTo>
                      <a:pt x="910" y="535"/>
                    </a:lnTo>
                    <a:lnTo>
                      <a:pt x="910" y="535"/>
                    </a:lnTo>
                    <a:lnTo>
                      <a:pt x="913" y="538"/>
                    </a:lnTo>
                    <a:lnTo>
                      <a:pt x="916" y="539"/>
                    </a:lnTo>
                    <a:lnTo>
                      <a:pt x="919" y="542"/>
                    </a:lnTo>
                    <a:lnTo>
                      <a:pt x="922" y="545"/>
                    </a:lnTo>
                    <a:lnTo>
                      <a:pt x="922" y="545"/>
                    </a:lnTo>
                    <a:lnTo>
                      <a:pt x="925" y="549"/>
                    </a:lnTo>
                    <a:lnTo>
                      <a:pt x="927" y="549"/>
                    </a:lnTo>
                    <a:lnTo>
                      <a:pt x="936" y="545"/>
                    </a:lnTo>
                    <a:lnTo>
                      <a:pt x="936" y="545"/>
                    </a:lnTo>
                    <a:lnTo>
                      <a:pt x="940" y="543"/>
                    </a:lnTo>
                    <a:lnTo>
                      <a:pt x="944" y="541"/>
                    </a:lnTo>
                    <a:lnTo>
                      <a:pt x="950" y="534"/>
                    </a:lnTo>
                    <a:lnTo>
                      <a:pt x="950" y="534"/>
                    </a:lnTo>
                    <a:lnTo>
                      <a:pt x="953" y="532"/>
                    </a:lnTo>
                    <a:lnTo>
                      <a:pt x="954" y="532"/>
                    </a:lnTo>
                    <a:lnTo>
                      <a:pt x="957" y="531"/>
                    </a:lnTo>
                    <a:lnTo>
                      <a:pt x="960" y="528"/>
                    </a:lnTo>
                    <a:lnTo>
                      <a:pt x="960" y="528"/>
                    </a:lnTo>
                    <a:lnTo>
                      <a:pt x="960" y="525"/>
                    </a:lnTo>
                    <a:lnTo>
                      <a:pt x="962" y="524"/>
                    </a:lnTo>
                    <a:lnTo>
                      <a:pt x="960" y="518"/>
                    </a:lnTo>
                    <a:lnTo>
                      <a:pt x="956" y="514"/>
                    </a:lnTo>
                    <a:lnTo>
                      <a:pt x="952" y="511"/>
                    </a:lnTo>
                    <a:lnTo>
                      <a:pt x="952" y="511"/>
                    </a:lnTo>
                    <a:lnTo>
                      <a:pt x="949" y="508"/>
                    </a:lnTo>
                    <a:lnTo>
                      <a:pt x="949" y="505"/>
                    </a:lnTo>
                    <a:lnTo>
                      <a:pt x="949" y="502"/>
                    </a:lnTo>
                    <a:lnTo>
                      <a:pt x="946" y="499"/>
                    </a:lnTo>
                    <a:lnTo>
                      <a:pt x="946" y="499"/>
                    </a:lnTo>
                    <a:lnTo>
                      <a:pt x="943" y="497"/>
                    </a:lnTo>
                    <a:lnTo>
                      <a:pt x="942" y="494"/>
                    </a:lnTo>
                    <a:lnTo>
                      <a:pt x="943" y="492"/>
                    </a:lnTo>
                    <a:lnTo>
                      <a:pt x="947" y="492"/>
                    </a:lnTo>
                    <a:lnTo>
                      <a:pt x="947" y="492"/>
                    </a:lnTo>
                    <a:lnTo>
                      <a:pt x="952" y="492"/>
                    </a:lnTo>
                    <a:lnTo>
                      <a:pt x="956" y="492"/>
                    </a:lnTo>
                    <a:lnTo>
                      <a:pt x="960" y="489"/>
                    </a:lnTo>
                    <a:lnTo>
                      <a:pt x="963" y="487"/>
                    </a:lnTo>
                    <a:lnTo>
                      <a:pt x="963" y="487"/>
                    </a:lnTo>
                    <a:lnTo>
                      <a:pt x="963" y="485"/>
                    </a:lnTo>
                    <a:lnTo>
                      <a:pt x="963" y="484"/>
                    </a:lnTo>
                    <a:lnTo>
                      <a:pt x="960" y="481"/>
                    </a:lnTo>
                    <a:lnTo>
                      <a:pt x="957" y="479"/>
                    </a:lnTo>
                    <a:lnTo>
                      <a:pt x="957" y="478"/>
                    </a:lnTo>
                    <a:lnTo>
                      <a:pt x="959" y="477"/>
                    </a:lnTo>
                    <a:lnTo>
                      <a:pt x="959" y="477"/>
                    </a:lnTo>
                    <a:lnTo>
                      <a:pt x="962" y="475"/>
                    </a:lnTo>
                    <a:lnTo>
                      <a:pt x="960" y="472"/>
                    </a:lnTo>
                    <a:lnTo>
                      <a:pt x="957" y="471"/>
                    </a:lnTo>
                    <a:lnTo>
                      <a:pt x="953" y="470"/>
                    </a:lnTo>
                    <a:lnTo>
                      <a:pt x="953" y="470"/>
                    </a:lnTo>
                    <a:lnTo>
                      <a:pt x="949" y="470"/>
                    </a:lnTo>
                    <a:lnTo>
                      <a:pt x="944" y="468"/>
                    </a:lnTo>
                    <a:lnTo>
                      <a:pt x="942" y="465"/>
                    </a:lnTo>
                    <a:lnTo>
                      <a:pt x="942" y="461"/>
                    </a:lnTo>
                    <a:lnTo>
                      <a:pt x="942" y="461"/>
                    </a:lnTo>
                    <a:lnTo>
                      <a:pt x="940" y="460"/>
                    </a:lnTo>
                    <a:lnTo>
                      <a:pt x="939" y="460"/>
                    </a:lnTo>
                    <a:lnTo>
                      <a:pt x="935" y="458"/>
                    </a:lnTo>
                    <a:lnTo>
                      <a:pt x="929" y="458"/>
                    </a:lnTo>
                    <a:lnTo>
                      <a:pt x="923" y="457"/>
                    </a:lnTo>
                    <a:lnTo>
                      <a:pt x="923" y="457"/>
                    </a:lnTo>
                    <a:lnTo>
                      <a:pt x="916" y="455"/>
                    </a:lnTo>
                    <a:lnTo>
                      <a:pt x="909" y="454"/>
                    </a:lnTo>
                    <a:lnTo>
                      <a:pt x="898" y="454"/>
                    </a:lnTo>
                    <a:lnTo>
                      <a:pt x="898" y="454"/>
                    </a:lnTo>
                    <a:lnTo>
                      <a:pt x="896" y="455"/>
                    </a:lnTo>
                    <a:lnTo>
                      <a:pt x="896" y="457"/>
                    </a:lnTo>
                    <a:lnTo>
                      <a:pt x="895" y="462"/>
                    </a:lnTo>
                    <a:lnTo>
                      <a:pt x="896" y="467"/>
                    </a:lnTo>
                    <a:lnTo>
                      <a:pt x="898" y="470"/>
                    </a:lnTo>
                    <a:lnTo>
                      <a:pt x="899" y="470"/>
                    </a:lnTo>
                    <a:lnTo>
                      <a:pt x="899" y="470"/>
                    </a:lnTo>
                    <a:lnTo>
                      <a:pt x="903" y="471"/>
                    </a:lnTo>
                    <a:lnTo>
                      <a:pt x="905" y="474"/>
                    </a:lnTo>
                    <a:lnTo>
                      <a:pt x="906" y="475"/>
                    </a:lnTo>
                    <a:lnTo>
                      <a:pt x="905" y="478"/>
                    </a:lnTo>
                    <a:lnTo>
                      <a:pt x="905" y="478"/>
                    </a:lnTo>
                    <a:lnTo>
                      <a:pt x="902" y="479"/>
                    </a:lnTo>
                    <a:lnTo>
                      <a:pt x="902" y="482"/>
                    </a:lnTo>
                    <a:lnTo>
                      <a:pt x="903" y="484"/>
                    </a:lnTo>
                    <a:lnTo>
                      <a:pt x="902" y="485"/>
                    </a:lnTo>
                    <a:lnTo>
                      <a:pt x="902" y="485"/>
                    </a:lnTo>
                    <a:lnTo>
                      <a:pt x="899" y="484"/>
                    </a:lnTo>
                    <a:lnTo>
                      <a:pt x="895" y="485"/>
                    </a:lnTo>
                    <a:lnTo>
                      <a:pt x="892" y="487"/>
                    </a:lnTo>
                    <a:lnTo>
                      <a:pt x="890" y="492"/>
                    </a:lnTo>
                    <a:lnTo>
                      <a:pt x="890" y="492"/>
                    </a:lnTo>
                    <a:lnTo>
                      <a:pt x="889" y="502"/>
                    </a:lnTo>
                    <a:lnTo>
                      <a:pt x="886" y="505"/>
                    </a:lnTo>
                    <a:lnTo>
                      <a:pt x="883" y="508"/>
                    </a:lnTo>
                    <a:lnTo>
                      <a:pt x="883" y="508"/>
                    </a:lnTo>
                    <a:lnTo>
                      <a:pt x="882" y="508"/>
                    </a:lnTo>
                    <a:lnTo>
                      <a:pt x="880" y="508"/>
                    </a:lnTo>
                    <a:lnTo>
                      <a:pt x="879" y="504"/>
                    </a:lnTo>
                    <a:lnTo>
                      <a:pt x="879" y="499"/>
                    </a:lnTo>
                    <a:lnTo>
                      <a:pt x="878" y="498"/>
                    </a:lnTo>
                    <a:lnTo>
                      <a:pt x="876" y="498"/>
                    </a:lnTo>
                    <a:lnTo>
                      <a:pt x="876" y="498"/>
                    </a:lnTo>
                    <a:lnTo>
                      <a:pt x="875" y="498"/>
                    </a:lnTo>
                    <a:lnTo>
                      <a:pt x="873" y="499"/>
                    </a:lnTo>
                    <a:lnTo>
                      <a:pt x="870" y="504"/>
                    </a:lnTo>
                    <a:lnTo>
                      <a:pt x="872" y="508"/>
                    </a:lnTo>
                    <a:lnTo>
                      <a:pt x="872" y="509"/>
                    </a:lnTo>
                    <a:lnTo>
                      <a:pt x="873" y="511"/>
                    </a:lnTo>
                    <a:lnTo>
                      <a:pt x="873" y="511"/>
                    </a:lnTo>
                    <a:lnTo>
                      <a:pt x="876" y="512"/>
                    </a:lnTo>
                    <a:lnTo>
                      <a:pt x="878" y="514"/>
                    </a:lnTo>
                    <a:lnTo>
                      <a:pt x="880" y="521"/>
                    </a:lnTo>
                    <a:lnTo>
                      <a:pt x="880" y="521"/>
                    </a:lnTo>
                    <a:lnTo>
                      <a:pt x="880" y="522"/>
                    </a:lnTo>
                    <a:lnTo>
                      <a:pt x="879" y="522"/>
                    </a:lnTo>
                    <a:lnTo>
                      <a:pt x="876" y="524"/>
                    </a:lnTo>
                    <a:lnTo>
                      <a:pt x="872" y="525"/>
                    </a:lnTo>
                    <a:lnTo>
                      <a:pt x="870" y="526"/>
                    </a:lnTo>
                    <a:lnTo>
                      <a:pt x="869" y="528"/>
                    </a:lnTo>
                    <a:lnTo>
                      <a:pt x="869" y="528"/>
                    </a:lnTo>
                    <a:lnTo>
                      <a:pt x="866" y="531"/>
                    </a:lnTo>
                    <a:lnTo>
                      <a:pt x="865" y="528"/>
                    </a:lnTo>
                    <a:lnTo>
                      <a:pt x="862" y="525"/>
                    </a:lnTo>
                    <a:lnTo>
                      <a:pt x="859" y="521"/>
                    </a:lnTo>
                    <a:lnTo>
                      <a:pt x="859" y="521"/>
                    </a:lnTo>
                    <a:lnTo>
                      <a:pt x="852" y="514"/>
                    </a:lnTo>
                    <a:lnTo>
                      <a:pt x="849" y="508"/>
                    </a:lnTo>
                    <a:lnTo>
                      <a:pt x="849" y="504"/>
                    </a:lnTo>
                    <a:lnTo>
                      <a:pt x="849" y="504"/>
                    </a:lnTo>
                    <a:lnTo>
                      <a:pt x="849" y="501"/>
                    </a:lnTo>
                    <a:lnTo>
                      <a:pt x="851" y="499"/>
                    </a:lnTo>
                    <a:lnTo>
                      <a:pt x="856" y="497"/>
                    </a:lnTo>
                    <a:lnTo>
                      <a:pt x="856" y="497"/>
                    </a:lnTo>
                    <a:lnTo>
                      <a:pt x="858" y="497"/>
                    </a:lnTo>
                    <a:lnTo>
                      <a:pt x="858" y="494"/>
                    </a:lnTo>
                    <a:lnTo>
                      <a:pt x="855" y="487"/>
                    </a:lnTo>
                    <a:lnTo>
                      <a:pt x="855" y="487"/>
                    </a:lnTo>
                    <a:lnTo>
                      <a:pt x="855" y="482"/>
                    </a:lnTo>
                    <a:lnTo>
                      <a:pt x="852" y="481"/>
                    </a:lnTo>
                    <a:lnTo>
                      <a:pt x="849" y="479"/>
                    </a:lnTo>
                    <a:lnTo>
                      <a:pt x="845" y="475"/>
                    </a:lnTo>
                    <a:lnTo>
                      <a:pt x="845" y="475"/>
                    </a:lnTo>
                    <a:lnTo>
                      <a:pt x="841" y="471"/>
                    </a:lnTo>
                    <a:lnTo>
                      <a:pt x="836" y="470"/>
                    </a:lnTo>
                    <a:lnTo>
                      <a:pt x="832" y="470"/>
                    </a:lnTo>
                    <a:lnTo>
                      <a:pt x="829" y="472"/>
                    </a:lnTo>
                    <a:lnTo>
                      <a:pt x="829" y="472"/>
                    </a:lnTo>
                    <a:lnTo>
                      <a:pt x="828" y="475"/>
                    </a:lnTo>
                    <a:lnTo>
                      <a:pt x="828" y="478"/>
                    </a:lnTo>
                    <a:lnTo>
                      <a:pt x="826" y="481"/>
                    </a:lnTo>
                    <a:lnTo>
                      <a:pt x="824" y="484"/>
                    </a:lnTo>
                    <a:lnTo>
                      <a:pt x="824" y="484"/>
                    </a:lnTo>
                    <a:lnTo>
                      <a:pt x="821" y="487"/>
                    </a:lnTo>
                    <a:lnTo>
                      <a:pt x="819" y="491"/>
                    </a:lnTo>
                    <a:lnTo>
                      <a:pt x="819" y="494"/>
                    </a:lnTo>
                    <a:lnTo>
                      <a:pt x="818" y="495"/>
                    </a:lnTo>
                    <a:lnTo>
                      <a:pt x="816" y="497"/>
                    </a:lnTo>
                    <a:lnTo>
                      <a:pt x="816" y="497"/>
                    </a:lnTo>
                    <a:lnTo>
                      <a:pt x="815" y="495"/>
                    </a:lnTo>
                    <a:lnTo>
                      <a:pt x="815" y="494"/>
                    </a:lnTo>
                    <a:lnTo>
                      <a:pt x="814" y="488"/>
                    </a:lnTo>
                    <a:lnTo>
                      <a:pt x="814" y="481"/>
                    </a:lnTo>
                    <a:lnTo>
                      <a:pt x="812" y="478"/>
                    </a:lnTo>
                    <a:lnTo>
                      <a:pt x="811" y="477"/>
                    </a:lnTo>
                    <a:lnTo>
                      <a:pt x="811" y="477"/>
                    </a:lnTo>
                    <a:lnTo>
                      <a:pt x="809" y="475"/>
                    </a:lnTo>
                    <a:lnTo>
                      <a:pt x="809" y="474"/>
                    </a:lnTo>
                    <a:lnTo>
                      <a:pt x="811" y="471"/>
                    </a:lnTo>
                    <a:lnTo>
                      <a:pt x="814" y="470"/>
                    </a:lnTo>
                    <a:lnTo>
                      <a:pt x="814" y="470"/>
                    </a:lnTo>
                    <a:lnTo>
                      <a:pt x="816" y="468"/>
                    </a:lnTo>
                    <a:lnTo>
                      <a:pt x="819" y="467"/>
                    </a:lnTo>
                    <a:lnTo>
                      <a:pt x="819" y="465"/>
                    </a:lnTo>
                    <a:lnTo>
                      <a:pt x="818" y="464"/>
                    </a:lnTo>
                    <a:lnTo>
                      <a:pt x="818" y="464"/>
                    </a:lnTo>
                    <a:lnTo>
                      <a:pt x="814" y="462"/>
                    </a:lnTo>
                    <a:lnTo>
                      <a:pt x="809" y="461"/>
                    </a:lnTo>
                    <a:lnTo>
                      <a:pt x="801" y="457"/>
                    </a:lnTo>
                    <a:lnTo>
                      <a:pt x="801" y="457"/>
                    </a:lnTo>
                    <a:lnTo>
                      <a:pt x="798" y="458"/>
                    </a:lnTo>
                    <a:lnTo>
                      <a:pt x="795" y="460"/>
                    </a:lnTo>
                    <a:lnTo>
                      <a:pt x="792" y="461"/>
                    </a:lnTo>
                    <a:lnTo>
                      <a:pt x="789" y="461"/>
                    </a:lnTo>
                    <a:lnTo>
                      <a:pt x="789" y="461"/>
                    </a:lnTo>
                    <a:lnTo>
                      <a:pt x="788" y="458"/>
                    </a:lnTo>
                    <a:lnTo>
                      <a:pt x="788" y="454"/>
                    </a:lnTo>
                    <a:lnTo>
                      <a:pt x="789" y="447"/>
                    </a:lnTo>
                    <a:lnTo>
                      <a:pt x="789" y="447"/>
                    </a:lnTo>
                    <a:lnTo>
                      <a:pt x="791" y="445"/>
                    </a:lnTo>
                    <a:lnTo>
                      <a:pt x="794" y="445"/>
                    </a:lnTo>
                    <a:lnTo>
                      <a:pt x="797" y="445"/>
                    </a:lnTo>
                    <a:lnTo>
                      <a:pt x="799" y="444"/>
                    </a:lnTo>
                    <a:lnTo>
                      <a:pt x="799" y="444"/>
                    </a:lnTo>
                    <a:lnTo>
                      <a:pt x="799" y="442"/>
                    </a:lnTo>
                    <a:lnTo>
                      <a:pt x="799" y="441"/>
                    </a:lnTo>
                    <a:lnTo>
                      <a:pt x="795" y="438"/>
                    </a:lnTo>
                    <a:lnTo>
                      <a:pt x="791" y="437"/>
                    </a:lnTo>
                    <a:lnTo>
                      <a:pt x="789" y="435"/>
                    </a:lnTo>
                    <a:lnTo>
                      <a:pt x="789" y="433"/>
                    </a:lnTo>
                    <a:lnTo>
                      <a:pt x="789" y="433"/>
                    </a:lnTo>
                    <a:lnTo>
                      <a:pt x="789" y="431"/>
                    </a:lnTo>
                    <a:lnTo>
                      <a:pt x="788" y="430"/>
                    </a:lnTo>
                    <a:lnTo>
                      <a:pt x="784" y="427"/>
                    </a:lnTo>
                    <a:lnTo>
                      <a:pt x="775" y="424"/>
                    </a:lnTo>
                    <a:lnTo>
                      <a:pt x="775" y="424"/>
                    </a:lnTo>
                    <a:lnTo>
                      <a:pt x="774" y="424"/>
                    </a:lnTo>
                    <a:lnTo>
                      <a:pt x="774" y="423"/>
                    </a:lnTo>
                    <a:lnTo>
                      <a:pt x="775" y="418"/>
                    </a:lnTo>
                    <a:lnTo>
                      <a:pt x="775" y="414"/>
                    </a:lnTo>
                    <a:lnTo>
                      <a:pt x="775" y="410"/>
                    </a:lnTo>
                    <a:lnTo>
                      <a:pt x="775" y="410"/>
                    </a:lnTo>
                    <a:lnTo>
                      <a:pt x="772" y="407"/>
                    </a:lnTo>
                    <a:lnTo>
                      <a:pt x="767" y="401"/>
                    </a:lnTo>
                    <a:lnTo>
                      <a:pt x="761" y="397"/>
                    </a:lnTo>
                    <a:lnTo>
                      <a:pt x="758" y="397"/>
                    </a:lnTo>
                    <a:lnTo>
                      <a:pt x="755" y="396"/>
                    </a:lnTo>
                    <a:lnTo>
                      <a:pt x="755" y="396"/>
                    </a:lnTo>
                    <a:lnTo>
                      <a:pt x="751" y="396"/>
                    </a:lnTo>
                    <a:lnTo>
                      <a:pt x="750" y="393"/>
                    </a:lnTo>
                    <a:lnTo>
                      <a:pt x="750" y="390"/>
                    </a:lnTo>
                    <a:lnTo>
                      <a:pt x="751" y="388"/>
                    </a:lnTo>
                    <a:lnTo>
                      <a:pt x="751" y="388"/>
                    </a:lnTo>
                    <a:lnTo>
                      <a:pt x="754" y="388"/>
                    </a:lnTo>
                    <a:lnTo>
                      <a:pt x="755" y="387"/>
                    </a:lnTo>
                    <a:lnTo>
                      <a:pt x="762" y="380"/>
                    </a:lnTo>
                    <a:lnTo>
                      <a:pt x="762" y="380"/>
                    </a:lnTo>
                    <a:lnTo>
                      <a:pt x="767" y="376"/>
                    </a:lnTo>
                    <a:lnTo>
                      <a:pt x="768" y="373"/>
                    </a:lnTo>
                    <a:lnTo>
                      <a:pt x="768" y="371"/>
                    </a:lnTo>
                    <a:lnTo>
                      <a:pt x="765" y="370"/>
                    </a:lnTo>
                    <a:lnTo>
                      <a:pt x="765" y="370"/>
                    </a:lnTo>
                    <a:lnTo>
                      <a:pt x="762" y="369"/>
                    </a:lnTo>
                    <a:lnTo>
                      <a:pt x="761" y="367"/>
                    </a:lnTo>
                    <a:lnTo>
                      <a:pt x="762" y="366"/>
                    </a:lnTo>
                    <a:lnTo>
                      <a:pt x="767" y="364"/>
                    </a:lnTo>
                    <a:lnTo>
                      <a:pt x="767" y="364"/>
                    </a:lnTo>
                    <a:lnTo>
                      <a:pt x="779" y="367"/>
                    </a:lnTo>
                    <a:lnTo>
                      <a:pt x="787" y="369"/>
                    </a:lnTo>
                    <a:lnTo>
                      <a:pt x="791" y="367"/>
                    </a:lnTo>
                    <a:lnTo>
                      <a:pt x="791" y="367"/>
                    </a:lnTo>
                    <a:lnTo>
                      <a:pt x="797" y="361"/>
                    </a:lnTo>
                    <a:lnTo>
                      <a:pt x="802" y="353"/>
                    </a:lnTo>
                    <a:lnTo>
                      <a:pt x="815" y="336"/>
                    </a:lnTo>
                    <a:lnTo>
                      <a:pt x="815" y="336"/>
                    </a:lnTo>
                    <a:lnTo>
                      <a:pt x="816" y="333"/>
                    </a:lnTo>
                    <a:lnTo>
                      <a:pt x="816" y="332"/>
                    </a:lnTo>
                    <a:lnTo>
                      <a:pt x="815" y="330"/>
                    </a:lnTo>
                    <a:lnTo>
                      <a:pt x="814" y="329"/>
                    </a:lnTo>
                    <a:lnTo>
                      <a:pt x="806" y="327"/>
                    </a:lnTo>
                    <a:lnTo>
                      <a:pt x="798" y="329"/>
                    </a:lnTo>
                    <a:lnTo>
                      <a:pt x="798" y="329"/>
                    </a:lnTo>
                    <a:lnTo>
                      <a:pt x="789" y="327"/>
                    </a:lnTo>
                    <a:lnTo>
                      <a:pt x="784" y="326"/>
                    </a:lnTo>
                    <a:lnTo>
                      <a:pt x="778" y="324"/>
                    </a:lnTo>
                    <a:lnTo>
                      <a:pt x="771" y="323"/>
                    </a:lnTo>
                    <a:lnTo>
                      <a:pt x="771" y="323"/>
                    </a:lnTo>
                    <a:lnTo>
                      <a:pt x="762" y="323"/>
                    </a:lnTo>
                    <a:lnTo>
                      <a:pt x="752" y="324"/>
                    </a:lnTo>
                    <a:lnTo>
                      <a:pt x="742" y="326"/>
                    </a:lnTo>
                    <a:lnTo>
                      <a:pt x="738" y="327"/>
                    </a:lnTo>
                    <a:lnTo>
                      <a:pt x="738" y="327"/>
                    </a:lnTo>
                    <a:lnTo>
                      <a:pt x="737" y="329"/>
                    </a:lnTo>
                    <a:lnTo>
                      <a:pt x="738" y="330"/>
                    </a:lnTo>
                    <a:lnTo>
                      <a:pt x="740" y="333"/>
                    </a:lnTo>
                    <a:lnTo>
                      <a:pt x="741" y="334"/>
                    </a:lnTo>
                    <a:lnTo>
                      <a:pt x="742" y="337"/>
                    </a:lnTo>
                    <a:lnTo>
                      <a:pt x="742" y="337"/>
                    </a:lnTo>
                    <a:lnTo>
                      <a:pt x="741" y="339"/>
                    </a:lnTo>
                    <a:lnTo>
                      <a:pt x="741" y="339"/>
                    </a:lnTo>
                    <a:lnTo>
                      <a:pt x="738" y="337"/>
                    </a:lnTo>
                    <a:lnTo>
                      <a:pt x="734" y="336"/>
                    </a:lnTo>
                    <a:lnTo>
                      <a:pt x="733" y="336"/>
                    </a:lnTo>
                    <a:lnTo>
                      <a:pt x="733" y="336"/>
                    </a:lnTo>
                    <a:lnTo>
                      <a:pt x="731" y="339"/>
                    </a:lnTo>
                    <a:lnTo>
                      <a:pt x="731" y="341"/>
                    </a:lnTo>
                    <a:lnTo>
                      <a:pt x="733" y="347"/>
                    </a:lnTo>
                    <a:lnTo>
                      <a:pt x="733" y="354"/>
                    </a:lnTo>
                    <a:lnTo>
                      <a:pt x="733" y="354"/>
                    </a:lnTo>
                    <a:lnTo>
                      <a:pt x="733" y="363"/>
                    </a:lnTo>
                    <a:lnTo>
                      <a:pt x="734" y="367"/>
                    </a:lnTo>
                    <a:lnTo>
                      <a:pt x="738" y="373"/>
                    </a:lnTo>
                    <a:lnTo>
                      <a:pt x="738" y="373"/>
                    </a:lnTo>
                    <a:lnTo>
                      <a:pt x="740" y="377"/>
                    </a:lnTo>
                    <a:lnTo>
                      <a:pt x="741" y="381"/>
                    </a:lnTo>
                    <a:lnTo>
                      <a:pt x="741" y="391"/>
                    </a:lnTo>
                    <a:lnTo>
                      <a:pt x="741" y="391"/>
                    </a:lnTo>
                    <a:lnTo>
                      <a:pt x="740" y="396"/>
                    </a:lnTo>
                    <a:lnTo>
                      <a:pt x="737" y="398"/>
                    </a:lnTo>
                    <a:lnTo>
                      <a:pt x="731" y="400"/>
                    </a:lnTo>
                    <a:lnTo>
                      <a:pt x="731" y="400"/>
                    </a:lnTo>
                    <a:lnTo>
                      <a:pt x="731" y="401"/>
                    </a:lnTo>
                    <a:lnTo>
                      <a:pt x="731" y="403"/>
                    </a:lnTo>
                    <a:lnTo>
                      <a:pt x="733" y="404"/>
                    </a:lnTo>
                    <a:lnTo>
                      <a:pt x="735" y="407"/>
                    </a:lnTo>
                    <a:lnTo>
                      <a:pt x="735" y="410"/>
                    </a:lnTo>
                    <a:lnTo>
                      <a:pt x="735" y="410"/>
                    </a:lnTo>
                    <a:lnTo>
                      <a:pt x="735" y="411"/>
                    </a:lnTo>
                    <a:lnTo>
                      <a:pt x="734" y="411"/>
                    </a:lnTo>
                    <a:lnTo>
                      <a:pt x="730" y="411"/>
                    </a:lnTo>
                    <a:lnTo>
                      <a:pt x="727" y="408"/>
                    </a:lnTo>
                    <a:lnTo>
                      <a:pt x="723" y="408"/>
                    </a:lnTo>
                    <a:lnTo>
                      <a:pt x="723" y="408"/>
                    </a:lnTo>
                    <a:lnTo>
                      <a:pt x="720" y="411"/>
                    </a:lnTo>
                    <a:lnTo>
                      <a:pt x="718" y="417"/>
                    </a:lnTo>
                    <a:lnTo>
                      <a:pt x="717" y="421"/>
                    </a:lnTo>
                    <a:lnTo>
                      <a:pt x="718" y="424"/>
                    </a:lnTo>
                    <a:lnTo>
                      <a:pt x="720" y="425"/>
                    </a:lnTo>
                    <a:lnTo>
                      <a:pt x="720" y="425"/>
                    </a:lnTo>
                    <a:lnTo>
                      <a:pt x="724" y="430"/>
                    </a:lnTo>
                    <a:lnTo>
                      <a:pt x="724" y="431"/>
                    </a:lnTo>
                    <a:lnTo>
                      <a:pt x="723" y="434"/>
                    </a:lnTo>
                    <a:lnTo>
                      <a:pt x="723" y="434"/>
                    </a:lnTo>
                    <a:lnTo>
                      <a:pt x="720" y="438"/>
                    </a:lnTo>
                    <a:lnTo>
                      <a:pt x="718" y="442"/>
                    </a:lnTo>
                    <a:lnTo>
                      <a:pt x="720" y="447"/>
                    </a:lnTo>
                    <a:lnTo>
                      <a:pt x="724" y="452"/>
                    </a:lnTo>
                    <a:lnTo>
                      <a:pt x="724" y="452"/>
                    </a:lnTo>
                    <a:lnTo>
                      <a:pt x="731" y="455"/>
                    </a:lnTo>
                    <a:lnTo>
                      <a:pt x="740" y="458"/>
                    </a:lnTo>
                    <a:lnTo>
                      <a:pt x="748" y="460"/>
                    </a:lnTo>
                    <a:lnTo>
                      <a:pt x="755" y="464"/>
                    </a:lnTo>
                    <a:lnTo>
                      <a:pt x="755" y="464"/>
                    </a:lnTo>
                    <a:lnTo>
                      <a:pt x="758" y="467"/>
                    </a:lnTo>
                    <a:lnTo>
                      <a:pt x="758" y="467"/>
                    </a:lnTo>
                    <a:lnTo>
                      <a:pt x="755" y="468"/>
                    </a:lnTo>
                    <a:lnTo>
                      <a:pt x="755" y="470"/>
                    </a:lnTo>
                    <a:lnTo>
                      <a:pt x="755" y="471"/>
                    </a:lnTo>
                    <a:lnTo>
                      <a:pt x="755" y="471"/>
                    </a:lnTo>
                    <a:lnTo>
                      <a:pt x="757" y="474"/>
                    </a:lnTo>
                    <a:lnTo>
                      <a:pt x="755" y="475"/>
                    </a:lnTo>
                    <a:lnTo>
                      <a:pt x="754" y="478"/>
                    </a:lnTo>
                    <a:lnTo>
                      <a:pt x="751" y="481"/>
                    </a:lnTo>
                    <a:lnTo>
                      <a:pt x="751" y="484"/>
                    </a:lnTo>
                    <a:lnTo>
                      <a:pt x="751" y="484"/>
                    </a:lnTo>
                    <a:lnTo>
                      <a:pt x="751" y="487"/>
                    </a:lnTo>
                    <a:lnTo>
                      <a:pt x="752" y="487"/>
                    </a:lnTo>
                    <a:lnTo>
                      <a:pt x="758" y="478"/>
                    </a:lnTo>
                    <a:lnTo>
                      <a:pt x="758" y="478"/>
                    </a:lnTo>
                    <a:lnTo>
                      <a:pt x="760" y="477"/>
                    </a:lnTo>
                    <a:lnTo>
                      <a:pt x="761" y="475"/>
                    </a:lnTo>
                    <a:lnTo>
                      <a:pt x="762" y="477"/>
                    </a:lnTo>
                    <a:lnTo>
                      <a:pt x="764" y="478"/>
                    </a:lnTo>
                    <a:lnTo>
                      <a:pt x="765" y="482"/>
                    </a:lnTo>
                    <a:lnTo>
                      <a:pt x="765" y="488"/>
                    </a:lnTo>
                    <a:lnTo>
                      <a:pt x="765" y="488"/>
                    </a:lnTo>
                    <a:lnTo>
                      <a:pt x="764" y="491"/>
                    </a:lnTo>
                    <a:lnTo>
                      <a:pt x="761" y="492"/>
                    </a:lnTo>
                    <a:lnTo>
                      <a:pt x="758" y="494"/>
                    </a:lnTo>
                    <a:lnTo>
                      <a:pt x="754" y="497"/>
                    </a:lnTo>
                    <a:lnTo>
                      <a:pt x="754" y="497"/>
                    </a:lnTo>
                    <a:lnTo>
                      <a:pt x="751" y="501"/>
                    </a:lnTo>
                    <a:lnTo>
                      <a:pt x="747" y="504"/>
                    </a:lnTo>
                    <a:lnTo>
                      <a:pt x="744" y="504"/>
                    </a:lnTo>
                    <a:lnTo>
                      <a:pt x="738" y="504"/>
                    </a:lnTo>
                    <a:lnTo>
                      <a:pt x="738" y="504"/>
                    </a:lnTo>
                    <a:lnTo>
                      <a:pt x="737" y="504"/>
                    </a:lnTo>
                    <a:lnTo>
                      <a:pt x="735" y="505"/>
                    </a:lnTo>
                    <a:lnTo>
                      <a:pt x="735" y="508"/>
                    </a:lnTo>
                    <a:lnTo>
                      <a:pt x="737" y="514"/>
                    </a:lnTo>
                    <a:lnTo>
                      <a:pt x="738" y="519"/>
                    </a:lnTo>
                    <a:lnTo>
                      <a:pt x="738" y="519"/>
                    </a:lnTo>
                    <a:lnTo>
                      <a:pt x="740" y="524"/>
                    </a:lnTo>
                    <a:lnTo>
                      <a:pt x="738" y="525"/>
                    </a:lnTo>
                    <a:lnTo>
                      <a:pt x="735" y="526"/>
                    </a:lnTo>
                    <a:lnTo>
                      <a:pt x="730" y="525"/>
                    </a:lnTo>
                    <a:lnTo>
                      <a:pt x="730" y="525"/>
                    </a:lnTo>
                    <a:lnTo>
                      <a:pt x="725" y="524"/>
                    </a:lnTo>
                    <a:lnTo>
                      <a:pt x="721" y="521"/>
                    </a:lnTo>
                    <a:lnTo>
                      <a:pt x="720" y="516"/>
                    </a:lnTo>
                    <a:lnTo>
                      <a:pt x="721" y="512"/>
                    </a:lnTo>
                    <a:lnTo>
                      <a:pt x="721" y="512"/>
                    </a:lnTo>
                    <a:lnTo>
                      <a:pt x="725" y="504"/>
                    </a:lnTo>
                    <a:lnTo>
                      <a:pt x="725" y="501"/>
                    </a:lnTo>
                    <a:lnTo>
                      <a:pt x="724" y="499"/>
                    </a:lnTo>
                    <a:lnTo>
                      <a:pt x="724" y="499"/>
                    </a:lnTo>
                    <a:lnTo>
                      <a:pt x="720" y="499"/>
                    </a:lnTo>
                    <a:lnTo>
                      <a:pt x="714" y="499"/>
                    </a:lnTo>
                    <a:lnTo>
                      <a:pt x="708" y="498"/>
                    </a:lnTo>
                    <a:lnTo>
                      <a:pt x="705" y="494"/>
                    </a:lnTo>
                    <a:lnTo>
                      <a:pt x="705" y="494"/>
                    </a:lnTo>
                    <a:lnTo>
                      <a:pt x="704" y="492"/>
                    </a:lnTo>
                    <a:lnTo>
                      <a:pt x="707" y="491"/>
                    </a:lnTo>
                    <a:lnTo>
                      <a:pt x="717" y="492"/>
                    </a:lnTo>
                    <a:lnTo>
                      <a:pt x="717" y="492"/>
                    </a:lnTo>
                    <a:lnTo>
                      <a:pt x="721" y="492"/>
                    </a:lnTo>
                    <a:lnTo>
                      <a:pt x="723" y="489"/>
                    </a:lnTo>
                    <a:lnTo>
                      <a:pt x="723" y="487"/>
                    </a:lnTo>
                    <a:lnTo>
                      <a:pt x="724" y="487"/>
                    </a:lnTo>
                    <a:lnTo>
                      <a:pt x="725" y="487"/>
                    </a:lnTo>
                    <a:lnTo>
                      <a:pt x="725" y="487"/>
                    </a:lnTo>
                    <a:lnTo>
                      <a:pt x="735" y="488"/>
                    </a:lnTo>
                    <a:lnTo>
                      <a:pt x="740" y="487"/>
                    </a:lnTo>
                    <a:lnTo>
                      <a:pt x="744" y="485"/>
                    </a:lnTo>
                    <a:lnTo>
                      <a:pt x="744" y="485"/>
                    </a:lnTo>
                    <a:lnTo>
                      <a:pt x="745" y="482"/>
                    </a:lnTo>
                    <a:lnTo>
                      <a:pt x="745" y="479"/>
                    </a:lnTo>
                    <a:lnTo>
                      <a:pt x="744" y="475"/>
                    </a:lnTo>
                    <a:lnTo>
                      <a:pt x="740" y="471"/>
                    </a:lnTo>
                    <a:lnTo>
                      <a:pt x="737" y="471"/>
                    </a:lnTo>
                    <a:lnTo>
                      <a:pt x="735" y="471"/>
                    </a:lnTo>
                    <a:lnTo>
                      <a:pt x="735" y="471"/>
                    </a:lnTo>
                    <a:lnTo>
                      <a:pt x="727" y="472"/>
                    </a:lnTo>
                    <a:lnTo>
                      <a:pt x="724" y="472"/>
                    </a:lnTo>
                    <a:lnTo>
                      <a:pt x="723" y="471"/>
                    </a:lnTo>
                    <a:lnTo>
                      <a:pt x="723" y="470"/>
                    </a:lnTo>
                    <a:lnTo>
                      <a:pt x="723" y="470"/>
                    </a:lnTo>
                    <a:lnTo>
                      <a:pt x="723" y="468"/>
                    </a:lnTo>
                    <a:lnTo>
                      <a:pt x="724" y="468"/>
                    </a:lnTo>
                    <a:lnTo>
                      <a:pt x="727" y="467"/>
                    </a:lnTo>
                    <a:lnTo>
                      <a:pt x="731" y="468"/>
                    </a:lnTo>
                    <a:lnTo>
                      <a:pt x="735" y="467"/>
                    </a:lnTo>
                    <a:lnTo>
                      <a:pt x="735" y="467"/>
                    </a:lnTo>
                    <a:lnTo>
                      <a:pt x="737" y="467"/>
                    </a:lnTo>
                    <a:lnTo>
                      <a:pt x="737" y="465"/>
                    </a:lnTo>
                    <a:lnTo>
                      <a:pt x="735" y="464"/>
                    </a:lnTo>
                    <a:lnTo>
                      <a:pt x="731" y="461"/>
                    </a:lnTo>
                    <a:lnTo>
                      <a:pt x="725" y="461"/>
                    </a:lnTo>
                    <a:lnTo>
                      <a:pt x="725" y="461"/>
                    </a:lnTo>
                    <a:lnTo>
                      <a:pt x="721" y="462"/>
                    </a:lnTo>
                    <a:lnTo>
                      <a:pt x="717" y="462"/>
                    </a:lnTo>
                    <a:lnTo>
                      <a:pt x="713" y="461"/>
                    </a:lnTo>
                    <a:lnTo>
                      <a:pt x="708" y="458"/>
                    </a:lnTo>
                    <a:lnTo>
                      <a:pt x="708" y="458"/>
                    </a:lnTo>
                    <a:lnTo>
                      <a:pt x="703" y="454"/>
                    </a:lnTo>
                    <a:lnTo>
                      <a:pt x="698" y="452"/>
                    </a:lnTo>
                    <a:lnTo>
                      <a:pt x="696" y="452"/>
                    </a:lnTo>
                    <a:lnTo>
                      <a:pt x="693" y="454"/>
                    </a:lnTo>
                    <a:lnTo>
                      <a:pt x="691" y="458"/>
                    </a:lnTo>
                    <a:lnTo>
                      <a:pt x="690" y="462"/>
                    </a:lnTo>
                    <a:lnTo>
                      <a:pt x="690" y="462"/>
                    </a:lnTo>
                    <a:lnTo>
                      <a:pt x="688" y="467"/>
                    </a:lnTo>
                    <a:lnTo>
                      <a:pt x="687" y="470"/>
                    </a:lnTo>
                    <a:lnTo>
                      <a:pt x="684" y="471"/>
                    </a:lnTo>
                    <a:lnTo>
                      <a:pt x="681" y="471"/>
                    </a:lnTo>
                    <a:lnTo>
                      <a:pt x="677" y="471"/>
                    </a:lnTo>
                    <a:lnTo>
                      <a:pt x="676" y="472"/>
                    </a:lnTo>
                    <a:lnTo>
                      <a:pt x="673" y="472"/>
                    </a:lnTo>
                    <a:lnTo>
                      <a:pt x="673" y="472"/>
                    </a:lnTo>
                    <a:lnTo>
                      <a:pt x="673" y="475"/>
                    </a:lnTo>
                    <a:lnTo>
                      <a:pt x="673" y="477"/>
                    </a:lnTo>
                    <a:lnTo>
                      <a:pt x="676" y="478"/>
                    </a:lnTo>
                    <a:lnTo>
                      <a:pt x="681" y="481"/>
                    </a:lnTo>
                    <a:lnTo>
                      <a:pt x="687" y="481"/>
                    </a:lnTo>
                    <a:lnTo>
                      <a:pt x="687" y="481"/>
                    </a:lnTo>
                    <a:lnTo>
                      <a:pt x="694" y="482"/>
                    </a:lnTo>
                    <a:lnTo>
                      <a:pt x="698" y="487"/>
                    </a:lnTo>
                    <a:lnTo>
                      <a:pt x="701" y="489"/>
                    </a:lnTo>
                    <a:lnTo>
                      <a:pt x="701" y="489"/>
                    </a:lnTo>
                    <a:lnTo>
                      <a:pt x="700" y="491"/>
                    </a:lnTo>
                    <a:lnTo>
                      <a:pt x="700" y="491"/>
                    </a:lnTo>
                    <a:lnTo>
                      <a:pt x="697" y="491"/>
                    </a:lnTo>
                    <a:lnTo>
                      <a:pt x="696" y="494"/>
                    </a:lnTo>
                    <a:lnTo>
                      <a:pt x="694" y="495"/>
                    </a:lnTo>
                    <a:lnTo>
                      <a:pt x="693" y="495"/>
                    </a:lnTo>
                    <a:lnTo>
                      <a:pt x="693" y="495"/>
                    </a:lnTo>
                    <a:lnTo>
                      <a:pt x="688" y="494"/>
                    </a:lnTo>
                    <a:lnTo>
                      <a:pt x="686" y="494"/>
                    </a:lnTo>
                    <a:lnTo>
                      <a:pt x="684" y="497"/>
                    </a:lnTo>
                    <a:lnTo>
                      <a:pt x="686" y="499"/>
                    </a:lnTo>
                    <a:lnTo>
                      <a:pt x="686" y="499"/>
                    </a:lnTo>
                    <a:lnTo>
                      <a:pt x="687" y="502"/>
                    </a:lnTo>
                    <a:lnTo>
                      <a:pt x="687" y="504"/>
                    </a:lnTo>
                    <a:lnTo>
                      <a:pt x="686" y="507"/>
                    </a:lnTo>
                    <a:lnTo>
                      <a:pt x="684" y="509"/>
                    </a:lnTo>
                    <a:lnTo>
                      <a:pt x="684" y="509"/>
                    </a:lnTo>
                    <a:lnTo>
                      <a:pt x="684" y="511"/>
                    </a:lnTo>
                    <a:lnTo>
                      <a:pt x="684" y="511"/>
                    </a:lnTo>
                    <a:lnTo>
                      <a:pt x="680" y="511"/>
                    </a:lnTo>
                    <a:lnTo>
                      <a:pt x="670" y="509"/>
                    </a:lnTo>
                    <a:lnTo>
                      <a:pt x="670" y="509"/>
                    </a:lnTo>
                    <a:lnTo>
                      <a:pt x="663" y="509"/>
                    </a:lnTo>
                    <a:lnTo>
                      <a:pt x="656" y="509"/>
                    </a:lnTo>
                    <a:lnTo>
                      <a:pt x="639" y="512"/>
                    </a:lnTo>
                    <a:lnTo>
                      <a:pt x="639" y="512"/>
                    </a:lnTo>
                    <a:lnTo>
                      <a:pt x="632" y="514"/>
                    </a:lnTo>
                    <a:lnTo>
                      <a:pt x="623" y="512"/>
                    </a:lnTo>
                    <a:lnTo>
                      <a:pt x="617" y="509"/>
                    </a:lnTo>
                    <a:lnTo>
                      <a:pt x="613" y="507"/>
                    </a:lnTo>
                    <a:lnTo>
                      <a:pt x="613" y="507"/>
                    </a:lnTo>
                    <a:lnTo>
                      <a:pt x="610" y="504"/>
                    </a:lnTo>
                    <a:lnTo>
                      <a:pt x="606" y="504"/>
                    </a:lnTo>
                    <a:lnTo>
                      <a:pt x="596" y="502"/>
                    </a:lnTo>
                    <a:lnTo>
                      <a:pt x="596" y="502"/>
                    </a:lnTo>
                    <a:lnTo>
                      <a:pt x="592" y="502"/>
                    </a:lnTo>
                    <a:lnTo>
                      <a:pt x="590" y="499"/>
                    </a:lnTo>
                    <a:lnTo>
                      <a:pt x="587" y="497"/>
                    </a:lnTo>
                    <a:lnTo>
                      <a:pt x="582" y="495"/>
                    </a:lnTo>
                    <a:lnTo>
                      <a:pt x="582" y="495"/>
                    </a:lnTo>
                    <a:lnTo>
                      <a:pt x="579" y="495"/>
                    </a:lnTo>
                    <a:lnTo>
                      <a:pt x="577" y="494"/>
                    </a:lnTo>
                    <a:lnTo>
                      <a:pt x="575" y="491"/>
                    </a:lnTo>
                    <a:lnTo>
                      <a:pt x="573" y="482"/>
                    </a:lnTo>
                    <a:lnTo>
                      <a:pt x="573" y="482"/>
                    </a:lnTo>
                    <a:lnTo>
                      <a:pt x="573" y="481"/>
                    </a:lnTo>
                    <a:lnTo>
                      <a:pt x="570" y="481"/>
                    </a:lnTo>
                    <a:lnTo>
                      <a:pt x="563" y="479"/>
                    </a:lnTo>
                    <a:lnTo>
                      <a:pt x="555" y="481"/>
                    </a:lnTo>
                    <a:lnTo>
                      <a:pt x="548" y="484"/>
                    </a:lnTo>
                    <a:lnTo>
                      <a:pt x="548" y="484"/>
                    </a:lnTo>
                    <a:lnTo>
                      <a:pt x="542" y="487"/>
                    </a:lnTo>
                    <a:lnTo>
                      <a:pt x="535" y="488"/>
                    </a:lnTo>
                    <a:lnTo>
                      <a:pt x="528" y="489"/>
                    </a:lnTo>
                    <a:lnTo>
                      <a:pt x="526" y="492"/>
                    </a:lnTo>
                    <a:lnTo>
                      <a:pt x="523" y="494"/>
                    </a:lnTo>
                    <a:lnTo>
                      <a:pt x="523" y="494"/>
                    </a:lnTo>
                    <a:lnTo>
                      <a:pt x="523" y="498"/>
                    </a:lnTo>
                    <a:lnTo>
                      <a:pt x="525" y="501"/>
                    </a:lnTo>
                    <a:lnTo>
                      <a:pt x="528" y="501"/>
                    </a:lnTo>
                    <a:lnTo>
                      <a:pt x="531" y="501"/>
                    </a:lnTo>
                    <a:lnTo>
                      <a:pt x="531" y="501"/>
                    </a:lnTo>
                    <a:lnTo>
                      <a:pt x="535" y="499"/>
                    </a:lnTo>
                    <a:lnTo>
                      <a:pt x="536" y="498"/>
                    </a:lnTo>
                    <a:lnTo>
                      <a:pt x="540" y="497"/>
                    </a:lnTo>
                    <a:lnTo>
                      <a:pt x="546" y="497"/>
                    </a:lnTo>
                    <a:lnTo>
                      <a:pt x="546" y="497"/>
                    </a:lnTo>
                    <a:lnTo>
                      <a:pt x="549" y="497"/>
                    </a:lnTo>
                    <a:lnTo>
                      <a:pt x="553" y="495"/>
                    </a:lnTo>
                    <a:lnTo>
                      <a:pt x="559" y="492"/>
                    </a:lnTo>
                    <a:lnTo>
                      <a:pt x="563" y="489"/>
                    </a:lnTo>
                    <a:lnTo>
                      <a:pt x="566" y="489"/>
                    </a:lnTo>
                    <a:lnTo>
                      <a:pt x="567" y="489"/>
                    </a:lnTo>
                    <a:lnTo>
                      <a:pt x="567" y="489"/>
                    </a:lnTo>
                    <a:lnTo>
                      <a:pt x="567" y="492"/>
                    </a:lnTo>
                    <a:lnTo>
                      <a:pt x="566" y="494"/>
                    </a:lnTo>
                    <a:lnTo>
                      <a:pt x="559" y="498"/>
                    </a:lnTo>
                    <a:lnTo>
                      <a:pt x="549" y="502"/>
                    </a:lnTo>
                    <a:lnTo>
                      <a:pt x="540" y="504"/>
                    </a:lnTo>
                    <a:lnTo>
                      <a:pt x="540" y="504"/>
                    </a:lnTo>
                    <a:lnTo>
                      <a:pt x="538" y="505"/>
                    </a:lnTo>
                    <a:lnTo>
                      <a:pt x="536" y="507"/>
                    </a:lnTo>
                    <a:lnTo>
                      <a:pt x="535" y="508"/>
                    </a:lnTo>
                    <a:lnTo>
                      <a:pt x="535" y="511"/>
                    </a:lnTo>
                    <a:lnTo>
                      <a:pt x="538" y="516"/>
                    </a:lnTo>
                    <a:lnTo>
                      <a:pt x="543" y="526"/>
                    </a:lnTo>
                    <a:lnTo>
                      <a:pt x="543" y="526"/>
                    </a:lnTo>
                    <a:lnTo>
                      <a:pt x="545" y="529"/>
                    </a:lnTo>
                    <a:lnTo>
                      <a:pt x="546" y="532"/>
                    </a:lnTo>
                    <a:lnTo>
                      <a:pt x="545" y="534"/>
                    </a:lnTo>
                    <a:lnTo>
                      <a:pt x="545" y="535"/>
                    </a:lnTo>
                    <a:lnTo>
                      <a:pt x="540" y="535"/>
                    </a:lnTo>
                    <a:lnTo>
                      <a:pt x="539" y="536"/>
                    </a:lnTo>
                    <a:lnTo>
                      <a:pt x="539" y="538"/>
                    </a:lnTo>
                    <a:lnTo>
                      <a:pt x="539" y="538"/>
                    </a:lnTo>
                    <a:lnTo>
                      <a:pt x="538" y="539"/>
                    </a:lnTo>
                    <a:lnTo>
                      <a:pt x="536" y="541"/>
                    </a:lnTo>
                    <a:lnTo>
                      <a:pt x="532" y="539"/>
                    </a:lnTo>
                    <a:lnTo>
                      <a:pt x="528" y="536"/>
                    </a:lnTo>
                    <a:lnTo>
                      <a:pt x="528" y="535"/>
                    </a:lnTo>
                    <a:lnTo>
                      <a:pt x="529" y="534"/>
                    </a:lnTo>
                    <a:lnTo>
                      <a:pt x="529" y="534"/>
                    </a:lnTo>
                    <a:lnTo>
                      <a:pt x="532" y="532"/>
                    </a:lnTo>
                    <a:lnTo>
                      <a:pt x="532" y="528"/>
                    </a:lnTo>
                    <a:lnTo>
                      <a:pt x="531" y="524"/>
                    </a:lnTo>
                    <a:lnTo>
                      <a:pt x="528" y="521"/>
                    </a:lnTo>
                    <a:lnTo>
                      <a:pt x="528" y="521"/>
                    </a:lnTo>
                    <a:lnTo>
                      <a:pt x="523" y="519"/>
                    </a:lnTo>
                    <a:lnTo>
                      <a:pt x="521" y="518"/>
                    </a:lnTo>
                    <a:lnTo>
                      <a:pt x="519" y="518"/>
                    </a:lnTo>
                    <a:lnTo>
                      <a:pt x="519" y="516"/>
                    </a:lnTo>
                    <a:lnTo>
                      <a:pt x="519" y="516"/>
                    </a:lnTo>
                    <a:lnTo>
                      <a:pt x="518" y="514"/>
                    </a:lnTo>
                    <a:lnTo>
                      <a:pt x="516" y="514"/>
                    </a:lnTo>
                    <a:lnTo>
                      <a:pt x="512" y="514"/>
                    </a:lnTo>
                    <a:lnTo>
                      <a:pt x="508" y="512"/>
                    </a:lnTo>
                    <a:lnTo>
                      <a:pt x="508" y="512"/>
                    </a:lnTo>
                    <a:lnTo>
                      <a:pt x="502" y="508"/>
                    </a:lnTo>
                    <a:lnTo>
                      <a:pt x="498" y="508"/>
                    </a:lnTo>
                    <a:lnTo>
                      <a:pt x="494" y="509"/>
                    </a:lnTo>
                    <a:lnTo>
                      <a:pt x="494" y="509"/>
                    </a:lnTo>
                    <a:lnTo>
                      <a:pt x="489" y="511"/>
                    </a:lnTo>
                    <a:lnTo>
                      <a:pt x="482" y="512"/>
                    </a:lnTo>
                    <a:lnTo>
                      <a:pt x="465" y="514"/>
                    </a:lnTo>
                    <a:lnTo>
                      <a:pt x="465" y="514"/>
                    </a:lnTo>
                    <a:lnTo>
                      <a:pt x="451" y="515"/>
                    </a:lnTo>
                    <a:lnTo>
                      <a:pt x="437" y="515"/>
                    </a:lnTo>
                    <a:lnTo>
                      <a:pt x="425" y="514"/>
                    </a:lnTo>
                    <a:lnTo>
                      <a:pt x="420" y="512"/>
                    </a:lnTo>
                    <a:lnTo>
                      <a:pt x="417" y="511"/>
                    </a:lnTo>
                    <a:lnTo>
                      <a:pt x="417" y="511"/>
                    </a:lnTo>
                    <a:lnTo>
                      <a:pt x="417" y="508"/>
                    </a:lnTo>
                    <a:lnTo>
                      <a:pt x="417" y="507"/>
                    </a:lnTo>
                    <a:lnTo>
                      <a:pt x="422" y="502"/>
                    </a:lnTo>
                    <a:lnTo>
                      <a:pt x="430" y="499"/>
                    </a:lnTo>
                    <a:lnTo>
                      <a:pt x="435" y="498"/>
                    </a:lnTo>
                    <a:lnTo>
                      <a:pt x="435" y="498"/>
                    </a:lnTo>
                    <a:lnTo>
                      <a:pt x="438" y="498"/>
                    </a:lnTo>
                    <a:lnTo>
                      <a:pt x="437" y="495"/>
                    </a:lnTo>
                    <a:lnTo>
                      <a:pt x="434" y="491"/>
                    </a:lnTo>
                    <a:lnTo>
                      <a:pt x="430" y="487"/>
                    </a:lnTo>
                    <a:lnTo>
                      <a:pt x="430" y="487"/>
                    </a:lnTo>
                    <a:lnTo>
                      <a:pt x="422" y="482"/>
                    </a:lnTo>
                    <a:lnTo>
                      <a:pt x="412" y="479"/>
                    </a:lnTo>
                    <a:lnTo>
                      <a:pt x="407" y="478"/>
                    </a:lnTo>
                    <a:lnTo>
                      <a:pt x="404" y="478"/>
                    </a:lnTo>
                    <a:lnTo>
                      <a:pt x="404" y="479"/>
                    </a:lnTo>
                    <a:lnTo>
                      <a:pt x="404" y="479"/>
                    </a:lnTo>
                    <a:lnTo>
                      <a:pt x="402" y="481"/>
                    </a:lnTo>
                    <a:lnTo>
                      <a:pt x="401" y="481"/>
                    </a:lnTo>
                    <a:lnTo>
                      <a:pt x="397" y="481"/>
                    </a:lnTo>
                    <a:lnTo>
                      <a:pt x="380" y="478"/>
                    </a:lnTo>
                    <a:lnTo>
                      <a:pt x="380" y="478"/>
                    </a:lnTo>
                    <a:lnTo>
                      <a:pt x="371" y="475"/>
                    </a:lnTo>
                    <a:lnTo>
                      <a:pt x="367" y="472"/>
                    </a:lnTo>
                    <a:lnTo>
                      <a:pt x="361" y="471"/>
                    </a:lnTo>
                    <a:lnTo>
                      <a:pt x="357" y="470"/>
                    </a:lnTo>
                    <a:lnTo>
                      <a:pt x="357" y="470"/>
                    </a:lnTo>
                    <a:lnTo>
                      <a:pt x="350" y="470"/>
                    </a:lnTo>
                    <a:lnTo>
                      <a:pt x="341" y="468"/>
                    </a:lnTo>
                    <a:lnTo>
                      <a:pt x="333" y="464"/>
                    </a:lnTo>
                    <a:lnTo>
                      <a:pt x="326" y="460"/>
                    </a:lnTo>
                    <a:lnTo>
                      <a:pt x="326" y="460"/>
                    </a:lnTo>
                    <a:lnTo>
                      <a:pt x="321" y="457"/>
                    </a:lnTo>
                    <a:lnTo>
                      <a:pt x="316" y="455"/>
                    </a:lnTo>
                    <a:lnTo>
                      <a:pt x="304" y="454"/>
                    </a:lnTo>
                    <a:lnTo>
                      <a:pt x="294" y="457"/>
                    </a:lnTo>
                    <a:lnTo>
                      <a:pt x="290" y="458"/>
                    </a:lnTo>
                    <a:lnTo>
                      <a:pt x="289" y="461"/>
                    </a:lnTo>
                    <a:lnTo>
                      <a:pt x="289" y="461"/>
                    </a:lnTo>
                    <a:lnTo>
                      <a:pt x="286" y="465"/>
                    </a:lnTo>
                    <a:lnTo>
                      <a:pt x="282" y="467"/>
                    </a:lnTo>
                    <a:lnTo>
                      <a:pt x="276" y="468"/>
                    </a:lnTo>
                    <a:lnTo>
                      <a:pt x="270" y="468"/>
                    </a:lnTo>
                    <a:lnTo>
                      <a:pt x="270" y="468"/>
                    </a:lnTo>
                    <a:lnTo>
                      <a:pt x="269" y="467"/>
                    </a:lnTo>
                    <a:lnTo>
                      <a:pt x="267" y="467"/>
                    </a:lnTo>
                    <a:lnTo>
                      <a:pt x="269" y="462"/>
                    </a:lnTo>
                    <a:lnTo>
                      <a:pt x="272" y="460"/>
                    </a:lnTo>
                    <a:lnTo>
                      <a:pt x="272" y="458"/>
                    </a:lnTo>
                    <a:lnTo>
                      <a:pt x="272" y="457"/>
                    </a:lnTo>
                    <a:lnTo>
                      <a:pt x="272" y="457"/>
                    </a:lnTo>
                    <a:lnTo>
                      <a:pt x="269" y="455"/>
                    </a:lnTo>
                    <a:lnTo>
                      <a:pt x="269" y="451"/>
                    </a:lnTo>
                    <a:lnTo>
                      <a:pt x="269" y="447"/>
                    </a:lnTo>
                    <a:lnTo>
                      <a:pt x="267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3" y="445"/>
                    </a:lnTo>
                    <a:lnTo>
                      <a:pt x="262" y="448"/>
                    </a:lnTo>
                    <a:lnTo>
                      <a:pt x="257" y="457"/>
                    </a:lnTo>
                    <a:lnTo>
                      <a:pt x="252" y="464"/>
                    </a:lnTo>
                    <a:lnTo>
                      <a:pt x="247" y="467"/>
                    </a:lnTo>
                    <a:lnTo>
                      <a:pt x="245" y="468"/>
                    </a:lnTo>
                    <a:lnTo>
                      <a:pt x="245" y="468"/>
                    </a:lnTo>
                    <a:lnTo>
                      <a:pt x="240" y="467"/>
                    </a:lnTo>
                    <a:lnTo>
                      <a:pt x="237" y="464"/>
                    </a:lnTo>
                    <a:lnTo>
                      <a:pt x="232" y="454"/>
                    </a:lnTo>
                    <a:lnTo>
                      <a:pt x="226" y="444"/>
                    </a:lnTo>
                    <a:lnTo>
                      <a:pt x="223" y="438"/>
                    </a:lnTo>
                    <a:lnTo>
                      <a:pt x="220" y="435"/>
                    </a:lnTo>
                    <a:lnTo>
                      <a:pt x="220" y="435"/>
                    </a:lnTo>
                    <a:lnTo>
                      <a:pt x="213" y="433"/>
                    </a:lnTo>
                    <a:lnTo>
                      <a:pt x="209" y="431"/>
                    </a:lnTo>
                    <a:lnTo>
                      <a:pt x="208" y="431"/>
                    </a:lnTo>
                    <a:lnTo>
                      <a:pt x="208" y="433"/>
                    </a:lnTo>
                    <a:lnTo>
                      <a:pt x="210" y="438"/>
                    </a:lnTo>
                    <a:lnTo>
                      <a:pt x="210" y="438"/>
                    </a:lnTo>
                    <a:lnTo>
                      <a:pt x="212" y="441"/>
                    </a:lnTo>
                    <a:lnTo>
                      <a:pt x="212" y="442"/>
                    </a:lnTo>
                    <a:lnTo>
                      <a:pt x="212" y="444"/>
                    </a:lnTo>
                    <a:lnTo>
                      <a:pt x="210" y="444"/>
                    </a:lnTo>
                    <a:lnTo>
                      <a:pt x="206" y="445"/>
                    </a:lnTo>
                    <a:lnTo>
                      <a:pt x="205" y="445"/>
                    </a:lnTo>
                    <a:lnTo>
                      <a:pt x="205" y="448"/>
                    </a:lnTo>
                    <a:lnTo>
                      <a:pt x="205" y="448"/>
                    </a:lnTo>
                    <a:lnTo>
                      <a:pt x="205" y="450"/>
                    </a:lnTo>
                    <a:lnTo>
                      <a:pt x="203" y="452"/>
                    </a:lnTo>
                    <a:lnTo>
                      <a:pt x="199" y="457"/>
                    </a:lnTo>
                    <a:lnTo>
                      <a:pt x="195" y="458"/>
                    </a:lnTo>
                    <a:lnTo>
                      <a:pt x="193" y="460"/>
                    </a:lnTo>
                    <a:lnTo>
                      <a:pt x="193" y="458"/>
                    </a:lnTo>
                    <a:lnTo>
                      <a:pt x="193" y="458"/>
                    </a:lnTo>
                    <a:lnTo>
                      <a:pt x="192" y="455"/>
                    </a:lnTo>
                    <a:lnTo>
                      <a:pt x="188" y="454"/>
                    </a:lnTo>
                    <a:lnTo>
                      <a:pt x="183" y="455"/>
                    </a:lnTo>
                    <a:lnTo>
                      <a:pt x="178" y="461"/>
                    </a:lnTo>
                    <a:lnTo>
                      <a:pt x="178" y="461"/>
                    </a:lnTo>
                    <a:lnTo>
                      <a:pt x="171" y="467"/>
                    </a:lnTo>
                    <a:lnTo>
                      <a:pt x="166" y="468"/>
                    </a:lnTo>
                    <a:lnTo>
                      <a:pt x="163" y="468"/>
                    </a:lnTo>
                    <a:lnTo>
                      <a:pt x="162" y="465"/>
                    </a:lnTo>
                    <a:lnTo>
                      <a:pt x="162" y="465"/>
                    </a:lnTo>
                    <a:lnTo>
                      <a:pt x="161" y="465"/>
                    </a:lnTo>
                    <a:lnTo>
                      <a:pt x="158" y="465"/>
                    </a:lnTo>
                    <a:lnTo>
                      <a:pt x="149" y="470"/>
                    </a:lnTo>
                    <a:lnTo>
                      <a:pt x="141" y="475"/>
                    </a:lnTo>
                    <a:lnTo>
                      <a:pt x="138" y="477"/>
                    </a:lnTo>
                    <a:lnTo>
                      <a:pt x="136" y="479"/>
                    </a:lnTo>
                    <a:lnTo>
                      <a:pt x="136" y="479"/>
                    </a:lnTo>
                    <a:lnTo>
                      <a:pt x="136" y="482"/>
                    </a:lnTo>
                    <a:lnTo>
                      <a:pt x="135" y="484"/>
                    </a:lnTo>
                    <a:lnTo>
                      <a:pt x="131" y="485"/>
                    </a:lnTo>
                    <a:lnTo>
                      <a:pt x="126" y="487"/>
                    </a:lnTo>
                    <a:lnTo>
                      <a:pt x="126" y="487"/>
                    </a:lnTo>
                    <a:lnTo>
                      <a:pt x="124" y="485"/>
                    </a:lnTo>
                    <a:lnTo>
                      <a:pt x="124" y="482"/>
                    </a:lnTo>
                    <a:lnTo>
                      <a:pt x="126" y="479"/>
                    </a:lnTo>
                    <a:lnTo>
                      <a:pt x="131" y="477"/>
                    </a:lnTo>
                    <a:lnTo>
                      <a:pt x="131" y="477"/>
                    </a:lnTo>
                    <a:lnTo>
                      <a:pt x="145" y="468"/>
                    </a:lnTo>
                    <a:lnTo>
                      <a:pt x="154" y="462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9" y="458"/>
                    </a:lnTo>
                    <a:lnTo>
                      <a:pt x="176" y="454"/>
                    </a:lnTo>
                    <a:lnTo>
                      <a:pt x="183" y="451"/>
                    </a:lnTo>
                    <a:lnTo>
                      <a:pt x="186" y="450"/>
                    </a:lnTo>
                    <a:lnTo>
                      <a:pt x="186" y="447"/>
                    </a:lnTo>
                    <a:lnTo>
                      <a:pt x="186" y="447"/>
                    </a:lnTo>
                    <a:lnTo>
                      <a:pt x="186" y="447"/>
                    </a:lnTo>
                    <a:lnTo>
                      <a:pt x="185" y="445"/>
                    </a:lnTo>
                    <a:lnTo>
                      <a:pt x="182" y="445"/>
                    </a:lnTo>
                    <a:lnTo>
                      <a:pt x="178" y="445"/>
                    </a:lnTo>
                    <a:lnTo>
                      <a:pt x="172" y="445"/>
                    </a:lnTo>
                    <a:lnTo>
                      <a:pt x="172" y="445"/>
                    </a:lnTo>
                    <a:lnTo>
                      <a:pt x="168" y="445"/>
                    </a:lnTo>
                    <a:lnTo>
                      <a:pt x="162" y="448"/>
                    </a:lnTo>
                    <a:lnTo>
                      <a:pt x="148" y="455"/>
                    </a:lnTo>
                    <a:lnTo>
                      <a:pt x="148" y="455"/>
                    </a:lnTo>
                    <a:lnTo>
                      <a:pt x="141" y="458"/>
                    </a:lnTo>
                    <a:lnTo>
                      <a:pt x="134" y="460"/>
                    </a:lnTo>
                    <a:lnTo>
                      <a:pt x="129" y="461"/>
                    </a:lnTo>
                    <a:lnTo>
                      <a:pt x="129" y="462"/>
                    </a:lnTo>
                    <a:lnTo>
                      <a:pt x="129" y="464"/>
                    </a:lnTo>
                    <a:lnTo>
                      <a:pt x="129" y="464"/>
                    </a:lnTo>
                    <a:lnTo>
                      <a:pt x="129" y="465"/>
                    </a:lnTo>
                    <a:lnTo>
                      <a:pt x="129" y="467"/>
                    </a:lnTo>
                    <a:lnTo>
                      <a:pt x="126" y="467"/>
                    </a:lnTo>
                    <a:lnTo>
                      <a:pt x="121" y="465"/>
                    </a:lnTo>
                    <a:lnTo>
                      <a:pt x="119" y="465"/>
                    </a:lnTo>
                    <a:lnTo>
                      <a:pt x="118" y="467"/>
                    </a:lnTo>
                    <a:lnTo>
                      <a:pt x="118" y="467"/>
                    </a:lnTo>
                    <a:lnTo>
                      <a:pt x="117" y="468"/>
                    </a:lnTo>
                    <a:lnTo>
                      <a:pt x="114" y="468"/>
                    </a:lnTo>
                    <a:lnTo>
                      <a:pt x="114" y="467"/>
                    </a:lnTo>
                    <a:lnTo>
                      <a:pt x="115" y="464"/>
                    </a:lnTo>
                    <a:lnTo>
                      <a:pt x="115" y="464"/>
                    </a:lnTo>
                    <a:lnTo>
                      <a:pt x="115" y="464"/>
                    </a:lnTo>
                    <a:lnTo>
                      <a:pt x="115" y="462"/>
                    </a:lnTo>
                    <a:lnTo>
                      <a:pt x="112" y="461"/>
                    </a:lnTo>
                    <a:lnTo>
                      <a:pt x="108" y="460"/>
                    </a:lnTo>
                    <a:lnTo>
                      <a:pt x="107" y="460"/>
                    </a:lnTo>
                    <a:lnTo>
                      <a:pt x="107" y="461"/>
                    </a:lnTo>
                    <a:lnTo>
                      <a:pt x="107" y="461"/>
                    </a:lnTo>
                    <a:lnTo>
                      <a:pt x="105" y="462"/>
                    </a:lnTo>
                    <a:lnTo>
                      <a:pt x="104" y="465"/>
                    </a:lnTo>
                    <a:lnTo>
                      <a:pt x="101" y="467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0" y="468"/>
                    </a:lnTo>
                    <a:lnTo>
                      <a:pt x="84" y="470"/>
                    </a:lnTo>
                    <a:lnTo>
                      <a:pt x="82" y="474"/>
                    </a:lnTo>
                    <a:lnTo>
                      <a:pt x="82" y="475"/>
                    </a:lnTo>
                    <a:lnTo>
                      <a:pt x="84" y="477"/>
                    </a:lnTo>
                    <a:lnTo>
                      <a:pt x="84" y="477"/>
                    </a:lnTo>
                    <a:lnTo>
                      <a:pt x="91" y="482"/>
                    </a:lnTo>
                    <a:lnTo>
                      <a:pt x="91" y="484"/>
                    </a:lnTo>
                    <a:lnTo>
                      <a:pt x="91" y="487"/>
                    </a:lnTo>
                    <a:lnTo>
                      <a:pt x="91" y="487"/>
                    </a:lnTo>
                    <a:lnTo>
                      <a:pt x="90" y="487"/>
                    </a:lnTo>
                    <a:lnTo>
                      <a:pt x="87" y="487"/>
                    </a:lnTo>
                    <a:lnTo>
                      <a:pt x="82" y="484"/>
                    </a:lnTo>
                    <a:lnTo>
                      <a:pt x="75" y="481"/>
                    </a:lnTo>
                    <a:lnTo>
                      <a:pt x="71" y="479"/>
                    </a:lnTo>
                    <a:lnTo>
                      <a:pt x="67" y="479"/>
                    </a:lnTo>
                    <a:lnTo>
                      <a:pt x="67" y="479"/>
                    </a:lnTo>
                    <a:lnTo>
                      <a:pt x="61" y="479"/>
                    </a:lnTo>
                    <a:lnTo>
                      <a:pt x="55" y="478"/>
                    </a:lnTo>
                    <a:lnTo>
                      <a:pt x="43" y="472"/>
                    </a:lnTo>
                    <a:lnTo>
                      <a:pt x="33" y="467"/>
                    </a:lnTo>
                    <a:lnTo>
                      <a:pt x="30" y="464"/>
                    </a:lnTo>
                    <a:lnTo>
                      <a:pt x="28" y="462"/>
                    </a:lnTo>
                    <a:lnTo>
                      <a:pt x="28" y="462"/>
                    </a:lnTo>
                    <a:lnTo>
                      <a:pt x="28" y="461"/>
                    </a:lnTo>
                    <a:lnTo>
                      <a:pt x="25" y="461"/>
                    </a:lnTo>
                    <a:lnTo>
                      <a:pt x="18" y="461"/>
                    </a:lnTo>
                    <a:lnTo>
                      <a:pt x="0" y="460"/>
                    </a:lnTo>
                    <a:lnTo>
                      <a:pt x="0" y="706"/>
                    </a:lnTo>
                    <a:lnTo>
                      <a:pt x="0" y="706"/>
                    </a:lnTo>
                    <a:lnTo>
                      <a:pt x="3" y="707"/>
                    </a:lnTo>
                    <a:lnTo>
                      <a:pt x="6" y="709"/>
                    </a:lnTo>
                    <a:lnTo>
                      <a:pt x="8" y="707"/>
                    </a:lnTo>
                    <a:lnTo>
                      <a:pt x="8" y="707"/>
                    </a:lnTo>
                    <a:lnTo>
                      <a:pt x="10" y="706"/>
                    </a:lnTo>
                    <a:lnTo>
                      <a:pt x="13" y="707"/>
                    </a:lnTo>
                    <a:lnTo>
                      <a:pt x="17" y="706"/>
                    </a:lnTo>
                    <a:lnTo>
                      <a:pt x="23" y="704"/>
                    </a:lnTo>
                    <a:lnTo>
                      <a:pt x="23" y="704"/>
                    </a:lnTo>
                    <a:lnTo>
                      <a:pt x="25" y="704"/>
                    </a:lnTo>
                    <a:lnTo>
                      <a:pt x="27" y="704"/>
                    </a:lnTo>
                    <a:lnTo>
                      <a:pt x="31" y="706"/>
                    </a:lnTo>
                    <a:lnTo>
                      <a:pt x="33" y="710"/>
                    </a:lnTo>
                    <a:lnTo>
                      <a:pt x="34" y="713"/>
                    </a:lnTo>
                    <a:lnTo>
                      <a:pt x="34" y="713"/>
                    </a:lnTo>
                    <a:lnTo>
                      <a:pt x="35" y="716"/>
                    </a:lnTo>
                    <a:lnTo>
                      <a:pt x="40" y="720"/>
                    </a:lnTo>
                    <a:lnTo>
                      <a:pt x="45" y="724"/>
                    </a:lnTo>
                    <a:lnTo>
                      <a:pt x="50" y="728"/>
                    </a:lnTo>
                    <a:lnTo>
                      <a:pt x="50" y="728"/>
                    </a:lnTo>
                    <a:lnTo>
                      <a:pt x="55" y="737"/>
                    </a:lnTo>
                    <a:lnTo>
                      <a:pt x="58" y="738"/>
                    </a:lnTo>
                    <a:lnTo>
                      <a:pt x="62" y="737"/>
                    </a:lnTo>
                    <a:lnTo>
                      <a:pt x="62" y="737"/>
                    </a:lnTo>
                    <a:lnTo>
                      <a:pt x="71" y="733"/>
                    </a:lnTo>
                    <a:lnTo>
                      <a:pt x="75" y="730"/>
                    </a:lnTo>
                    <a:lnTo>
                      <a:pt x="77" y="727"/>
                    </a:lnTo>
                    <a:lnTo>
                      <a:pt x="77" y="726"/>
                    </a:lnTo>
                    <a:lnTo>
                      <a:pt x="77" y="726"/>
                    </a:lnTo>
                    <a:lnTo>
                      <a:pt x="78" y="723"/>
                    </a:lnTo>
                    <a:lnTo>
                      <a:pt x="80" y="721"/>
                    </a:lnTo>
                    <a:lnTo>
                      <a:pt x="88" y="720"/>
                    </a:lnTo>
                    <a:lnTo>
                      <a:pt x="95" y="721"/>
                    </a:lnTo>
                    <a:lnTo>
                      <a:pt x="98" y="724"/>
                    </a:lnTo>
                    <a:lnTo>
                      <a:pt x="98" y="727"/>
                    </a:lnTo>
                    <a:lnTo>
                      <a:pt x="98" y="727"/>
                    </a:lnTo>
                    <a:lnTo>
                      <a:pt x="99" y="730"/>
                    </a:lnTo>
                    <a:lnTo>
                      <a:pt x="102" y="733"/>
                    </a:lnTo>
                    <a:lnTo>
                      <a:pt x="111" y="741"/>
                    </a:lnTo>
                    <a:lnTo>
                      <a:pt x="122" y="751"/>
                    </a:lnTo>
                    <a:lnTo>
                      <a:pt x="128" y="758"/>
                    </a:lnTo>
                    <a:lnTo>
                      <a:pt x="134" y="765"/>
                    </a:lnTo>
                    <a:lnTo>
                      <a:pt x="134" y="765"/>
                    </a:lnTo>
                    <a:lnTo>
                      <a:pt x="141" y="780"/>
                    </a:lnTo>
                    <a:lnTo>
                      <a:pt x="145" y="788"/>
                    </a:lnTo>
                    <a:lnTo>
                      <a:pt x="151" y="794"/>
                    </a:lnTo>
                    <a:lnTo>
                      <a:pt x="162" y="800"/>
                    </a:lnTo>
                    <a:lnTo>
                      <a:pt x="162" y="800"/>
                    </a:lnTo>
                    <a:lnTo>
                      <a:pt x="172" y="804"/>
                    </a:lnTo>
                    <a:lnTo>
                      <a:pt x="176" y="808"/>
                    </a:lnTo>
                    <a:lnTo>
                      <a:pt x="178" y="812"/>
                    </a:lnTo>
                    <a:lnTo>
                      <a:pt x="176" y="817"/>
                    </a:lnTo>
                    <a:lnTo>
                      <a:pt x="176" y="817"/>
                    </a:lnTo>
                    <a:lnTo>
                      <a:pt x="176" y="818"/>
                    </a:lnTo>
                    <a:lnTo>
                      <a:pt x="178" y="821"/>
                    </a:lnTo>
                    <a:lnTo>
                      <a:pt x="181" y="824"/>
                    </a:lnTo>
                    <a:lnTo>
                      <a:pt x="182" y="828"/>
                    </a:lnTo>
                    <a:lnTo>
                      <a:pt x="182" y="829"/>
                    </a:lnTo>
                    <a:lnTo>
                      <a:pt x="181" y="831"/>
                    </a:lnTo>
                    <a:lnTo>
                      <a:pt x="181" y="831"/>
                    </a:lnTo>
                    <a:lnTo>
                      <a:pt x="169" y="839"/>
                    </a:lnTo>
                    <a:lnTo>
                      <a:pt x="169" y="839"/>
                    </a:lnTo>
                    <a:lnTo>
                      <a:pt x="169" y="841"/>
                    </a:lnTo>
                    <a:lnTo>
                      <a:pt x="171" y="844"/>
                    </a:lnTo>
                    <a:lnTo>
                      <a:pt x="176" y="847"/>
                    </a:lnTo>
                    <a:lnTo>
                      <a:pt x="176" y="847"/>
                    </a:lnTo>
                    <a:lnTo>
                      <a:pt x="176" y="848"/>
                    </a:lnTo>
                    <a:lnTo>
                      <a:pt x="176" y="849"/>
                    </a:lnTo>
                    <a:lnTo>
                      <a:pt x="173" y="851"/>
                    </a:lnTo>
                    <a:lnTo>
                      <a:pt x="171" y="852"/>
                    </a:lnTo>
                    <a:lnTo>
                      <a:pt x="171" y="852"/>
                    </a:lnTo>
                    <a:lnTo>
                      <a:pt x="172" y="854"/>
                    </a:lnTo>
                    <a:lnTo>
                      <a:pt x="172" y="854"/>
                    </a:lnTo>
                    <a:lnTo>
                      <a:pt x="173" y="856"/>
                    </a:lnTo>
                    <a:lnTo>
                      <a:pt x="173" y="859"/>
                    </a:lnTo>
                    <a:lnTo>
                      <a:pt x="173" y="862"/>
                    </a:lnTo>
                    <a:lnTo>
                      <a:pt x="175" y="866"/>
                    </a:lnTo>
                    <a:lnTo>
                      <a:pt x="175" y="866"/>
                    </a:lnTo>
                    <a:lnTo>
                      <a:pt x="178" y="868"/>
                    </a:lnTo>
                    <a:lnTo>
                      <a:pt x="181" y="868"/>
                    </a:lnTo>
                    <a:lnTo>
                      <a:pt x="185" y="868"/>
                    </a:lnTo>
                    <a:lnTo>
                      <a:pt x="188" y="865"/>
                    </a:lnTo>
                    <a:lnTo>
                      <a:pt x="188" y="865"/>
                    </a:lnTo>
                    <a:lnTo>
                      <a:pt x="191" y="865"/>
                    </a:lnTo>
                    <a:lnTo>
                      <a:pt x="192" y="866"/>
                    </a:lnTo>
                    <a:lnTo>
                      <a:pt x="193" y="871"/>
                    </a:lnTo>
                    <a:lnTo>
                      <a:pt x="192" y="875"/>
                    </a:lnTo>
                    <a:lnTo>
                      <a:pt x="192" y="875"/>
                    </a:lnTo>
                    <a:lnTo>
                      <a:pt x="191" y="878"/>
                    </a:lnTo>
                    <a:lnTo>
                      <a:pt x="193" y="881"/>
                    </a:lnTo>
                    <a:lnTo>
                      <a:pt x="196" y="882"/>
                    </a:lnTo>
                    <a:lnTo>
                      <a:pt x="199" y="879"/>
                    </a:lnTo>
                    <a:lnTo>
                      <a:pt x="199" y="879"/>
                    </a:lnTo>
                    <a:lnTo>
                      <a:pt x="200" y="879"/>
                    </a:lnTo>
                    <a:lnTo>
                      <a:pt x="202" y="879"/>
                    </a:lnTo>
                    <a:lnTo>
                      <a:pt x="205" y="882"/>
                    </a:lnTo>
                    <a:lnTo>
                      <a:pt x="212" y="888"/>
                    </a:lnTo>
                    <a:lnTo>
                      <a:pt x="212" y="888"/>
                    </a:lnTo>
                    <a:lnTo>
                      <a:pt x="213" y="889"/>
                    </a:lnTo>
                    <a:lnTo>
                      <a:pt x="215" y="892"/>
                    </a:lnTo>
                    <a:lnTo>
                      <a:pt x="215" y="895"/>
                    </a:lnTo>
                    <a:lnTo>
                      <a:pt x="213" y="895"/>
                    </a:lnTo>
                    <a:lnTo>
                      <a:pt x="213" y="895"/>
                    </a:lnTo>
                    <a:lnTo>
                      <a:pt x="210" y="895"/>
                    </a:lnTo>
                    <a:lnTo>
                      <a:pt x="210" y="896"/>
                    </a:lnTo>
                    <a:lnTo>
                      <a:pt x="209" y="899"/>
                    </a:lnTo>
                    <a:lnTo>
                      <a:pt x="209" y="903"/>
                    </a:lnTo>
                    <a:lnTo>
                      <a:pt x="212" y="905"/>
                    </a:lnTo>
                    <a:lnTo>
                      <a:pt x="212" y="905"/>
                    </a:lnTo>
                    <a:lnTo>
                      <a:pt x="215" y="906"/>
                    </a:lnTo>
                    <a:lnTo>
                      <a:pt x="215" y="908"/>
                    </a:lnTo>
                    <a:lnTo>
                      <a:pt x="216" y="913"/>
                    </a:lnTo>
                    <a:lnTo>
                      <a:pt x="216" y="913"/>
                    </a:lnTo>
                    <a:lnTo>
                      <a:pt x="218" y="916"/>
                    </a:lnTo>
                    <a:lnTo>
                      <a:pt x="222" y="918"/>
                    </a:lnTo>
                    <a:lnTo>
                      <a:pt x="227" y="919"/>
                    </a:lnTo>
                    <a:lnTo>
                      <a:pt x="233" y="919"/>
                    </a:lnTo>
                    <a:lnTo>
                      <a:pt x="233" y="919"/>
                    </a:lnTo>
                    <a:lnTo>
                      <a:pt x="236" y="919"/>
                    </a:lnTo>
                    <a:lnTo>
                      <a:pt x="239" y="920"/>
                    </a:lnTo>
                    <a:lnTo>
                      <a:pt x="243" y="926"/>
                    </a:lnTo>
                    <a:lnTo>
                      <a:pt x="243" y="926"/>
                    </a:lnTo>
                    <a:lnTo>
                      <a:pt x="246" y="929"/>
                    </a:lnTo>
                    <a:lnTo>
                      <a:pt x="250" y="930"/>
                    </a:lnTo>
                    <a:lnTo>
                      <a:pt x="255" y="932"/>
                    </a:lnTo>
                    <a:lnTo>
                      <a:pt x="257" y="930"/>
                    </a:lnTo>
                    <a:lnTo>
                      <a:pt x="257" y="930"/>
                    </a:lnTo>
                    <a:lnTo>
                      <a:pt x="260" y="930"/>
                    </a:lnTo>
                    <a:lnTo>
                      <a:pt x="262" y="933"/>
                    </a:lnTo>
                    <a:lnTo>
                      <a:pt x="263" y="940"/>
                    </a:lnTo>
                    <a:lnTo>
                      <a:pt x="263" y="940"/>
                    </a:lnTo>
                    <a:lnTo>
                      <a:pt x="264" y="943"/>
                    </a:lnTo>
                    <a:lnTo>
                      <a:pt x="269" y="943"/>
                    </a:lnTo>
                    <a:lnTo>
                      <a:pt x="276" y="942"/>
                    </a:lnTo>
                    <a:lnTo>
                      <a:pt x="276" y="942"/>
                    </a:lnTo>
                    <a:lnTo>
                      <a:pt x="279" y="943"/>
                    </a:lnTo>
                    <a:lnTo>
                      <a:pt x="282" y="945"/>
                    </a:lnTo>
                    <a:lnTo>
                      <a:pt x="283" y="946"/>
                    </a:lnTo>
                    <a:lnTo>
                      <a:pt x="286" y="946"/>
                    </a:lnTo>
                    <a:lnTo>
                      <a:pt x="286" y="946"/>
                    </a:lnTo>
                    <a:lnTo>
                      <a:pt x="287" y="946"/>
                    </a:lnTo>
                    <a:lnTo>
                      <a:pt x="289" y="948"/>
                    </a:lnTo>
                    <a:lnTo>
                      <a:pt x="292" y="950"/>
                    </a:lnTo>
                    <a:lnTo>
                      <a:pt x="297" y="962"/>
                    </a:lnTo>
                    <a:lnTo>
                      <a:pt x="740" y="959"/>
                    </a:lnTo>
                    <a:lnTo>
                      <a:pt x="740" y="959"/>
                    </a:lnTo>
                    <a:lnTo>
                      <a:pt x="741" y="955"/>
                    </a:lnTo>
                    <a:lnTo>
                      <a:pt x="742" y="952"/>
                    </a:lnTo>
                    <a:lnTo>
                      <a:pt x="744" y="952"/>
                    </a:lnTo>
                    <a:lnTo>
                      <a:pt x="745" y="952"/>
                    </a:lnTo>
                    <a:lnTo>
                      <a:pt x="745" y="952"/>
                    </a:lnTo>
                    <a:lnTo>
                      <a:pt x="748" y="955"/>
                    </a:lnTo>
                    <a:lnTo>
                      <a:pt x="748" y="959"/>
                    </a:lnTo>
                    <a:lnTo>
                      <a:pt x="748" y="962"/>
                    </a:lnTo>
                    <a:lnTo>
                      <a:pt x="752" y="965"/>
                    </a:lnTo>
                    <a:lnTo>
                      <a:pt x="752" y="965"/>
                    </a:lnTo>
                    <a:lnTo>
                      <a:pt x="760" y="969"/>
                    </a:lnTo>
                    <a:lnTo>
                      <a:pt x="762" y="969"/>
                    </a:lnTo>
                    <a:lnTo>
                      <a:pt x="765" y="969"/>
                    </a:lnTo>
                    <a:lnTo>
                      <a:pt x="765" y="969"/>
                    </a:lnTo>
                    <a:lnTo>
                      <a:pt x="772" y="966"/>
                    </a:lnTo>
                    <a:lnTo>
                      <a:pt x="777" y="966"/>
                    </a:lnTo>
                    <a:lnTo>
                      <a:pt x="781" y="970"/>
                    </a:lnTo>
                    <a:lnTo>
                      <a:pt x="781" y="970"/>
                    </a:lnTo>
                    <a:lnTo>
                      <a:pt x="784" y="973"/>
                    </a:lnTo>
                    <a:lnTo>
                      <a:pt x="788" y="973"/>
                    </a:lnTo>
                    <a:lnTo>
                      <a:pt x="791" y="973"/>
                    </a:lnTo>
                    <a:lnTo>
                      <a:pt x="794" y="975"/>
                    </a:lnTo>
                    <a:lnTo>
                      <a:pt x="794" y="975"/>
                    </a:lnTo>
                    <a:lnTo>
                      <a:pt x="797" y="977"/>
                    </a:lnTo>
                    <a:lnTo>
                      <a:pt x="799" y="980"/>
                    </a:lnTo>
                    <a:lnTo>
                      <a:pt x="804" y="980"/>
                    </a:lnTo>
                    <a:lnTo>
                      <a:pt x="808" y="977"/>
                    </a:lnTo>
                    <a:lnTo>
                      <a:pt x="808" y="977"/>
                    </a:lnTo>
                    <a:lnTo>
                      <a:pt x="809" y="976"/>
                    </a:lnTo>
                    <a:lnTo>
                      <a:pt x="811" y="976"/>
                    </a:lnTo>
                    <a:lnTo>
                      <a:pt x="818" y="976"/>
                    </a:lnTo>
                    <a:lnTo>
                      <a:pt x="831" y="980"/>
                    </a:lnTo>
                    <a:lnTo>
                      <a:pt x="831" y="980"/>
                    </a:lnTo>
                    <a:lnTo>
                      <a:pt x="836" y="975"/>
                    </a:lnTo>
                    <a:lnTo>
                      <a:pt x="841" y="969"/>
                    </a:lnTo>
                    <a:lnTo>
                      <a:pt x="846" y="963"/>
                    </a:lnTo>
                    <a:lnTo>
                      <a:pt x="849" y="962"/>
                    </a:lnTo>
                    <a:lnTo>
                      <a:pt x="851" y="960"/>
                    </a:lnTo>
                    <a:lnTo>
                      <a:pt x="851" y="960"/>
                    </a:lnTo>
                    <a:lnTo>
                      <a:pt x="861" y="962"/>
                    </a:lnTo>
                    <a:lnTo>
                      <a:pt x="870" y="963"/>
                    </a:lnTo>
                    <a:lnTo>
                      <a:pt x="876" y="966"/>
                    </a:lnTo>
                    <a:lnTo>
                      <a:pt x="880" y="967"/>
                    </a:lnTo>
                    <a:lnTo>
                      <a:pt x="883" y="972"/>
                    </a:lnTo>
                    <a:lnTo>
                      <a:pt x="885" y="975"/>
                    </a:lnTo>
                    <a:lnTo>
                      <a:pt x="885" y="975"/>
                    </a:lnTo>
                    <a:lnTo>
                      <a:pt x="886" y="979"/>
                    </a:lnTo>
                    <a:lnTo>
                      <a:pt x="889" y="980"/>
                    </a:lnTo>
                    <a:lnTo>
                      <a:pt x="893" y="982"/>
                    </a:lnTo>
                    <a:lnTo>
                      <a:pt x="899" y="982"/>
                    </a:lnTo>
                    <a:lnTo>
                      <a:pt x="902" y="984"/>
                    </a:lnTo>
                    <a:lnTo>
                      <a:pt x="902" y="987"/>
                    </a:lnTo>
                    <a:lnTo>
                      <a:pt x="902" y="987"/>
                    </a:lnTo>
                    <a:lnTo>
                      <a:pt x="905" y="994"/>
                    </a:lnTo>
                    <a:lnTo>
                      <a:pt x="907" y="1000"/>
                    </a:lnTo>
                    <a:lnTo>
                      <a:pt x="910" y="1006"/>
                    </a:lnTo>
                    <a:lnTo>
                      <a:pt x="912" y="1010"/>
                    </a:lnTo>
                    <a:lnTo>
                      <a:pt x="912" y="1010"/>
                    </a:lnTo>
                    <a:lnTo>
                      <a:pt x="920" y="1016"/>
                    </a:lnTo>
                    <a:lnTo>
                      <a:pt x="920" y="1016"/>
                    </a:lnTo>
                    <a:lnTo>
                      <a:pt x="925" y="1016"/>
                    </a:lnTo>
                    <a:lnTo>
                      <a:pt x="932" y="1016"/>
                    </a:lnTo>
                    <a:lnTo>
                      <a:pt x="944" y="1019"/>
                    </a:lnTo>
                    <a:lnTo>
                      <a:pt x="944" y="1019"/>
                    </a:lnTo>
                    <a:lnTo>
                      <a:pt x="949" y="1020"/>
                    </a:lnTo>
                    <a:lnTo>
                      <a:pt x="953" y="1020"/>
                    </a:lnTo>
                    <a:lnTo>
                      <a:pt x="962" y="1020"/>
                    </a:lnTo>
                    <a:lnTo>
                      <a:pt x="966" y="1020"/>
                    </a:lnTo>
                    <a:lnTo>
                      <a:pt x="970" y="1021"/>
                    </a:lnTo>
                    <a:lnTo>
                      <a:pt x="973" y="1023"/>
                    </a:lnTo>
                    <a:lnTo>
                      <a:pt x="974" y="1027"/>
                    </a:lnTo>
                    <a:lnTo>
                      <a:pt x="974" y="1027"/>
                    </a:lnTo>
                    <a:lnTo>
                      <a:pt x="980" y="1036"/>
                    </a:lnTo>
                    <a:lnTo>
                      <a:pt x="984" y="1043"/>
                    </a:lnTo>
                    <a:lnTo>
                      <a:pt x="984" y="1046"/>
                    </a:lnTo>
                    <a:lnTo>
                      <a:pt x="984" y="1047"/>
                    </a:lnTo>
                    <a:lnTo>
                      <a:pt x="984" y="1049"/>
                    </a:lnTo>
                    <a:lnTo>
                      <a:pt x="980" y="1049"/>
                    </a:lnTo>
                    <a:lnTo>
                      <a:pt x="980" y="1049"/>
                    </a:lnTo>
                    <a:lnTo>
                      <a:pt x="977" y="1049"/>
                    </a:lnTo>
                    <a:lnTo>
                      <a:pt x="973" y="1047"/>
                    </a:lnTo>
                    <a:lnTo>
                      <a:pt x="966" y="1044"/>
                    </a:lnTo>
                    <a:lnTo>
                      <a:pt x="962" y="1041"/>
                    </a:lnTo>
                    <a:lnTo>
                      <a:pt x="960" y="1043"/>
                    </a:lnTo>
                    <a:lnTo>
                      <a:pt x="960" y="1044"/>
                    </a:lnTo>
                    <a:lnTo>
                      <a:pt x="960" y="1044"/>
                    </a:lnTo>
                    <a:lnTo>
                      <a:pt x="960" y="1049"/>
                    </a:lnTo>
                    <a:lnTo>
                      <a:pt x="957" y="1050"/>
                    </a:lnTo>
                    <a:lnTo>
                      <a:pt x="956" y="1053"/>
                    </a:lnTo>
                    <a:lnTo>
                      <a:pt x="954" y="1058"/>
                    </a:lnTo>
                    <a:lnTo>
                      <a:pt x="954" y="1058"/>
                    </a:lnTo>
                    <a:lnTo>
                      <a:pt x="954" y="1067"/>
                    </a:lnTo>
                    <a:lnTo>
                      <a:pt x="950" y="1076"/>
                    </a:lnTo>
                    <a:lnTo>
                      <a:pt x="947" y="1081"/>
                    </a:lnTo>
                    <a:lnTo>
                      <a:pt x="946" y="1083"/>
                    </a:lnTo>
                    <a:lnTo>
                      <a:pt x="943" y="1083"/>
                    </a:lnTo>
                    <a:lnTo>
                      <a:pt x="943" y="1083"/>
                    </a:lnTo>
                    <a:lnTo>
                      <a:pt x="943" y="1083"/>
                    </a:lnTo>
                    <a:lnTo>
                      <a:pt x="943" y="1083"/>
                    </a:lnTo>
                    <a:lnTo>
                      <a:pt x="943" y="1090"/>
                    </a:lnTo>
                    <a:lnTo>
                      <a:pt x="944" y="1093"/>
                    </a:lnTo>
                    <a:lnTo>
                      <a:pt x="946" y="1095"/>
                    </a:lnTo>
                    <a:lnTo>
                      <a:pt x="946" y="1095"/>
                    </a:lnTo>
                    <a:lnTo>
                      <a:pt x="956" y="1088"/>
                    </a:lnTo>
                    <a:lnTo>
                      <a:pt x="960" y="1087"/>
                    </a:lnTo>
                    <a:lnTo>
                      <a:pt x="966" y="1085"/>
                    </a:lnTo>
                    <a:lnTo>
                      <a:pt x="966" y="1085"/>
                    </a:lnTo>
                    <a:lnTo>
                      <a:pt x="973" y="1087"/>
                    </a:lnTo>
                    <a:lnTo>
                      <a:pt x="977" y="1088"/>
                    </a:lnTo>
                    <a:lnTo>
                      <a:pt x="981" y="1090"/>
                    </a:lnTo>
                    <a:lnTo>
                      <a:pt x="986" y="1087"/>
                    </a:lnTo>
                    <a:lnTo>
                      <a:pt x="986" y="1087"/>
                    </a:lnTo>
                    <a:lnTo>
                      <a:pt x="993" y="1083"/>
                    </a:lnTo>
                    <a:lnTo>
                      <a:pt x="996" y="1083"/>
                    </a:lnTo>
                    <a:lnTo>
                      <a:pt x="996" y="1084"/>
                    </a:lnTo>
                    <a:lnTo>
                      <a:pt x="996" y="1084"/>
                    </a:lnTo>
                    <a:lnTo>
                      <a:pt x="996" y="1085"/>
                    </a:lnTo>
                    <a:lnTo>
                      <a:pt x="996" y="1085"/>
                    </a:lnTo>
                    <a:lnTo>
                      <a:pt x="1000" y="1084"/>
                    </a:lnTo>
                    <a:lnTo>
                      <a:pt x="1001" y="1081"/>
                    </a:lnTo>
                    <a:lnTo>
                      <a:pt x="1001" y="1081"/>
                    </a:lnTo>
                    <a:lnTo>
                      <a:pt x="1000" y="1076"/>
                    </a:lnTo>
                    <a:lnTo>
                      <a:pt x="1000" y="1076"/>
                    </a:lnTo>
                    <a:lnTo>
                      <a:pt x="993" y="1076"/>
                    </a:lnTo>
                    <a:lnTo>
                      <a:pt x="990" y="1074"/>
                    </a:lnTo>
                    <a:lnTo>
                      <a:pt x="989" y="1071"/>
                    </a:lnTo>
                    <a:lnTo>
                      <a:pt x="989" y="1071"/>
                    </a:lnTo>
                    <a:lnTo>
                      <a:pt x="989" y="1070"/>
                    </a:lnTo>
                    <a:lnTo>
                      <a:pt x="990" y="1067"/>
                    </a:lnTo>
                    <a:lnTo>
                      <a:pt x="1000" y="1063"/>
                    </a:lnTo>
                    <a:lnTo>
                      <a:pt x="1011" y="1060"/>
                    </a:lnTo>
                    <a:lnTo>
                      <a:pt x="1021" y="1058"/>
                    </a:lnTo>
                    <a:lnTo>
                      <a:pt x="1021" y="1058"/>
                    </a:lnTo>
                    <a:lnTo>
                      <a:pt x="1028" y="1058"/>
                    </a:lnTo>
                    <a:lnTo>
                      <a:pt x="1034" y="1057"/>
                    </a:lnTo>
                    <a:lnTo>
                      <a:pt x="1040" y="1056"/>
                    </a:lnTo>
                    <a:lnTo>
                      <a:pt x="1041" y="1056"/>
                    </a:lnTo>
                    <a:lnTo>
                      <a:pt x="1043" y="1057"/>
                    </a:lnTo>
                    <a:lnTo>
                      <a:pt x="1043" y="1057"/>
                    </a:lnTo>
                    <a:lnTo>
                      <a:pt x="1055" y="1047"/>
                    </a:lnTo>
                    <a:lnTo>
                      <a:pt x="1061" y="1043"/>
                    </a:lnTo>
                    <a:lnTo>
                      <a:pt x="1065" y="1041"/>
                    </a:lnTo>
                    <a:lnTo>
                      <a:pt x="1065" y="1041"/>
                    </a:lnTo>
                    <a:lnTo>
                      <a:pt x="1119" y="1041"/>
                    </a:lnTo>
                    <a:lnTo>
                      <a:pt x="1119" y="1041"/>
                    </a:lnTo>
                    <a:lnTo>
                      <a:pt x="1129" y="1034"/>
                    </a:lnTo>
                    <a:lnTo>
                      <a:pt x="1135" y="1027"/>
                    </a:lnTo>
                    <a:lnTo>
                      <a:pt x="1138" y="1024"/>
                    </a:lnTo>
                    <a:lnTo>
                      <a:pt x="1139" y="1020"/>
                    </a:lnTo>
                    <a:lnTo>
                      <a:pt x="1139" y="1020"/>
                    </a:lnTo>
                    <a:lnTo>
                      <a:pt x="1142" y="1010"/>
                    </a:lnTo>
                    <a:lnTo>
                      <a:pt x="1148" y="1000"/>
                    </a:lnTo>
                    <a:lnTo>
                      <a:pt x="1155" y="993"/>
                    </a:lnTo>
                    <a:lnTo>
                      <a:pt x="1158" y="990"/>
                    </a:lnTo>
                    <a:lnTo>
                      <a:pt x="1161" y="992"/>
                    </a:lnTo>
                    <a:lnTo>
                      <a:pt x="1161" y="992"/>
                    </a:lnTo>
                    <a:lnTo>
                      <a:pt x="1162" y="993"/>
                    </a:lnTo>
                    <a:lnTo>
                      <a:pt x="1166" y="994"/>
                    </a:lnTo>
                    <a:lnTo>
                      <a:pt x="1174" y="994"/>
                    </a:lnTo>
                    <a:lnTo>
                      <a:pt x="1179" y="996"/>
                    </a:lnTo>
                    <a:lnTo>
                      <a:pt x="1181" y="996"/>
                    </a:lnTo>
                    <a:lnTo>
                      <a:pt x="1182" y="997"/>
                    </a:lnTo>
                    <a:lnTo>
                      <a:pt x="1182" y="997"/>
                    </a:lnTo>
                    <a:lnTo>
                      <a:pt x="1181" y="1003"/>
                    </a:lnTo>
                    <a:lnTo>
                      <a:pt x="1182" y="1013"/>
                    </a:lnTo>
                    <a:lnTo>
                      <a:pt x="1182" y="1019"/>
                    </a:lnTo>
                    <a:lnTo>
                      <a:pt x="1185" y="1026"/>
                    </a:lnTo>
                    <a:lnTo>
                      <a:pt x="1189" y="1034"/>
                    </a:lnTo>
                    <a:lnTo>
                      <a:pt x="1195" y="1043"/>
                    </a:lnTo>
                    <a:lnTo>
                      <a:pt x="1195" y="1043"/>
                    </a:lnTo>
                    <a:lnTo>
                      <a:pt x="1205" y="1037"/>
                    </a:lnTo>
                    <a:lnTo>
                      <a:pt x="1209" y="1036"/>
                    </a:lnTo>
                    <a:lnTo>
                      <a:pt x="1212" y="1036"/>
                    </a:lnTo>
                    <a:lnTo>
                      <a:pt x="1212" y="1036"/>
                    </a:lnTo>
                    <a:lnTo>
                      <a:pt x="1218" y="1034"/>
                    </a:lnTo>
                    <a:lnTo>
                      <a:pt x="1222" y="1030"/>
                    </a:lnTo>
                    <a:lnTo>
                      <a:pt x="1228" y="1026"/>
                    </a:lnTo>
                    <a:lnTo>
                      <a:pt x="1230" y="1021"/>
                    </a:lnTo>
                    <a:lnTo>
                      <a:pt x="1230" y="1021"/>
                    </a:lnTo>
                    <a:lnTo>
                      <a:pt x="1232" y="1020"/>
                    </a:lnTo>
                    <a:lnTo>
                      <a:pt x="1233" y="1020"/>
                    </a:lnTo>
                    <a:lnTo>
                      <a:pt x="1235" y="1023"/>
                    </a:lnTo>
                    <a:lnTo>
                      <a:pt x="1235" y="1026"/>
                    </a:lnTo>
                    <a:lnTo>
                      <a:pt x="1233" y="1027"/>
                    </a:lnTo>
                    <a:lnTo>
                      <a:pt x="1232" y="1029"/>
                    </a:lnTo>
                    <a:lnTo>
                      <a:pt x="1232" y="1029"/>
                    </a:lnTo>
                    <a:lnTo>
                      <a:pt x="1230" y="1029"/>
                    </a:lnTo>
                    <a:lnTo>
                      <a:pt x="1230" y="1030"/>
                    </a:lnTo>
                    <a:lnTo>
                      <a:pt x="1233" y="1031"/>
                    </a:lnTo>
                    <a:lnTo>
                      <a:pt x="1239" y="1034"/>
                    </a:lnTo>
                    <a:lnTo>
                      <a:pt x="1246" y="1034"/>
                    </a:lnTo>
                    <a:lnTo>
                      <a:pt x="1246" y="1034"/>
                    </a:lnTo>
                    <a:lnTo>
                      <a:pt x="1249" y="1034"/>
                    </a:lnTo>
                    <a:lnTo>
                      <a:pt x="1246" y="1036"/>
                    </a:lnTo>
                    <a:lnTo>
                      <a:pt x="1240" y="1037"/>
                    </a:lnTo>
                    <a:lnTo>
                      <a:pt x="1235" y="1037"/>
                    </a:lnTo>
                    <a:lnTo>
                      <a:pt x="1235" y="1037"/>
                    </a:lnTo>
                    <a:lnTo>
                      <a:pt x="1229" y="1037"/>
                    </a:lnTo>
                    <a:lnTo>
                      <a:pt x="1225" y="1039"/>
                    </a:lnTo>
                    <a:lnTo>
                      <a:pt x="1220" y="1043"/>
                    </a:lnTo>
                    <a:lnTo>
                      <a:pt x="1213" y="1049"/>
                    </a:lnTo>
                    <a:lnTo>
                      <a:pt x="1213" y="1049"/>
                    </a:lnTo>
                    <a:lnTo>
                      <a:pt x="1208" y="1054"/>
                    </a:lnTo>
                    <a:lnTo>
                      <a:pt x="1206" y="1058"/>
                    </a:lnTo>
                    <a:lnTo>
                      <a:pt x="1208" y="1063"/>
                    </a:lnTo>
                    <a:lnTo>
                      <a:pt x="1212" y="1066"/>
                    </a:lnTo>
                    <a:lnTo>
                      <a:pt x="1212" y="1066"/>
                    </a:lnTo>
                    <a:lnTo>
                      <a:pt x="1216" y="1068"/>
                    </a:lnTo>
                    <a:lnTo>
                      <a:pt x="1222" y="1068"/>
                    </a:lnTo>
                    <a:lnTo>
                      <a:pt x="1228" y="1066"/>
                    </a:lnTo>
                    <a:lnTo>
                      <a:pt x="1233" y="1061"/>
                    </a:lnTo>
                    <a:lnTo>
                      <a:pt x="1233" y="1061"/>
                    </a:lnTo>
                    <a:lnTo>
                      <a:pt x="1238" y="1057"/>
                    </a:lnTo>
                    <a:lnTo>
                      <a:pt x="1240" y="1053"/>
                    </a:lnTo>
                    <a:lnTo>
                      <a:pt x="1243" y="1050"/>
                    </a:lnTo>
                    <a:lnTo>
                      <a:pt x="1247" y="1049"/>
                    </a:lnTo>
                    <a:lnTo>
                      <a:pt x="1247" y="1049"/>
                    </a:lnTo>
                    <a:lnTo>
                      <a:pt x="1256" y="1047"/>
                    </a:lnTo>
                    <a:lnTo>
                      <a:pt x="1266" y="1046"/>
                    </a:lnTo>
                    <a:lnTo>
                      <a:pt x="1284" y="1039"/>
                    </a:lnTo>
                    <a:lnTo>
                      <a:pt x="1284" y="1039"/>
                    </a:lnTo>
                    <a:lnTo>
                      <a:pt x="1289" y="1037"/>
                    </a:lnTo>
                    <a:lnTo>
                      <a:pt x="1290" y="1036"/>
                    </a:lnTo>
                    <a:lnTo>
                      <a:pt x="1289" y="1033"/>
                    </a:lnTo>
                    <a:lnTo>
                      <a:pt x="1289" y="1030"/>
                    </a:lnTo>
                    <a:lnTo>
                      <a:pt x="1289" y="1030"/>
                    </a:lnTo>
                    <a:lnTo>
                      <a:pt x="1289" y="1030"/>
                    </a:lnTo>
                    <a:lnTo>
                      <a:pt x="1290" y="1029"/>
                    </a:lnTo>
                    <a:lnTo>
                      <a:pt x="1297" y="1027"/>
                    </a:lnTo>
                    <a:lnTo>
                      <a:pt x="1304" y="1026"/>
                    </a:lnTo>
                    <a:lnTo>
                      <a:pt x="1310" y="1023"/>
                    </a:lnTo>
                    <a:lnTo>
                      <a:pt x="1310" y="1023"/>
                    </a:lnTo>
                    <a:lnTo>
                      <a:pt x="1311" y="1020"/>
                    </a:lnTo>
                    <a:lnTo>
                      <a:pt x="1310" y="1017"/>
                    </a:lnTo>
                    <a:lnTo>
                      <a:pt x="1307" y="1017"/>
                    </a:lnTo>
                    <a:lnTo>
                      <a:pt x="1303" y="1016"/>
                    </a:lnTo>
                    <a:lnTo>
                      <a:pt x="1303" y="1016"/>
                    </a:lnTo>
                    <a:close/>
                    <a:moveTo>
                      <a:pt x="378" y="555"/>
                    </a:moveTo>
                    <a:lnTo>
                      <a:pt x="378" y="555"/>
                    </a:lnTo>
                    <a:lnTo>
                      <a:pt x="371" y="562"/>
                    </a:lnTo>
                    <a:lnTo>
                      <a:pt x="367" y="566"/>
                    </a:lnTo>
                    <a:lnTo>
                      <a:pt x="361" y="568"/>
                    </a:lnTo>
                    <a:lnTo>
                      <a:pt x="356" y="568"/>
                    </a:lnTo>
                    <a:lnTo>
                      <a:pt x="356" y="568"/>
                    </a:lnTo>
                    <a:lnTo>
                      <a:pt x="350" y="566"/>
                    </a:lnTo>
                    <a:lnTo>
                      <a:pt x="346" y="568"/>
                    </a:lnTo>
                    <a:lnTo>
                      <a:pt x="343" y="571"/>
                    </a:lnTo>
                    <a:lnTo>
                      <a:pt x="346" y="573"/>
                    </a:lnTo>
                    <a:lnTo>
                      <a:pt x="346" y="573"/>
                    </a:lnTo>
                    <a:lnTo>
                      <a:pt x="347" y="576"/>
                    </a:lnTo>
                    <a:lnTo>
                      <a:pt x="348" y="578"/>
                    </a:lnTo>
                    <a:lnTo>
                      <a:pt x="346" y="580"/>
                    </a:lnTo>
                    <a:lnTo>
                      <a:pt x="340" y="582"/>
                    </a:lnTo>
                    <a:lnTo>
                      <a:pt x="340" y="582"/>
                    </a:lnTo>
                    <a:lnTo>
                      <a:pt x="333" y="585"/>
                    </a:lnTo>
                    <a:lnTo>
                      <a:pt x="327" y="588"/>
                    </a:lnTo>
                    <a:lnTo>
                      <a:pt x="323" y="590"/>
                    </a:lnTo>
                    <a:lnTo>
                      <a:pt x="320" y="590"/>
                    </a:lnTo>
                    <a:lnTo>
                      <a:pt x="320" y="590"/>
                    </a:lnTo>
                    <a:lnTo>
                      <a:pt x="320" y="590"/>
                    </a:lnTo>
                    <a:lnTo>
                      <a:pt x="321" y="588"/>
                    </a:lnTo>
                    <a:lnTo>
                      <a:pt x="326" y="582"/>
                    </a:lnTo>
                    <a:lnTo>
                      <a:pt x="331" y="576"/>
                    </a:lnTo>
                    <a:lnTo>
                      <a:pt x="333" y="573"/>
                    </a:lnTo>
                    <a:lnTo>
                      <a:pt x="331" y="572"/>
                    </a:lnTo>
                    <a:lnTo>
                      <a:pt x="331" y="572"/>
                    </a:lnTo>
                    <a:lnTo>
                      <a:pt x="328" y="571"/>
                    </a:lnTo>
                    <a:lnTo>
                      <a:pt x="326" y="571"/>
                    </a:lnTo>
                    <a:lnTo>
                      <a:pt x="320" y="573"/>
                    </a:lnTo>
                    <a:lnTo>
                      <a:pt x="314" y="579"/>
                    </a:lnTo>
                    <a:lnTo>
                      <a:pt x="313" y="583"/>
                    </a:lnTo>
                    <a:lnTo>
                      <a:pt x="313" y="583"/>
                    </a:lnTo>
                    <a:lnTo>
                      <a:pt x="311" y="586"/>
                    </a:lnTo>
                    <a:lnTo>
                      <a:pt x="307" y="588"/>
                    </a:lnTo>
                    <a:lnTo>
                      <a:pt x="299" y="588"/>
                    </a:lnTo>
                    <a:lnTo>
                      <a:pt x="299" y="588"/>
                    </a:lnTo>
                    <a:lnTo>
                      <a:pt x="294" y="586"/>
                    </a:lnTo>
                    <a:lnTo>
                      <a:pt x="290" y="585"/>
                    </a:lnTo>
                    <a:lnTo>
                      <a:pt x="289" y="583"/>
                    </a:lnTo>
                    <a:lnTo>
                      <a:pt x="292" y="582"/>
                    </a:lnTo>
                    <a:lnTo>
                      <a:pt x="292" y="582"/>
                    </a:lnTo>
                    <a:lnTo>
                      <a:pt x="293" y="580"/>
                    </a:lnTo>
                    <a:lnTo>
                      <a:pt x="294" y="578"/>
                    </a:lnTo>
                    <a:lnTo>
                      <a:pt x="296" y="575"/>
                    </a:lnTo>
                    <a:lnTo>
                      <a:pt x="300" y="572"/>
                    </a:lnTo>
                    <a:lnTo>
                      <a:pt x="300" y="572"/>
                    </a:lnTo>
                    <a:lnTo>
                      <a:pt x="301" y="572"/>
                    </a:lnTo>
                    <a:lnTo>
                      <a:pt x="303" y="571"/>
                    </a:lnTo>
                    <a:lnTo>
                      <a:pt x="303" y="568"/>
                    </a:lnTo>
                    <a:lnTo>
                      <a:pt x="301" y="565"/>
                    </a:lnTo>
                    <a:lnTo>
                      <a:pt x="301" y="562"/>
                    </a:lnTo>
                    <a:lnTo>
                      <a:pt x="301" y="562"/>
                    </a:lnTo>
                    <a:lnTo>
                      <a:pt x="303" y="562"/>
                    </a:lnTo>
                    <a:lnTo>
                      <a:pt x="304" y="562"/>
                    </a:lnTo>
                    <a:lnTo>
                      <a:pt x="310" y="562"/>
                    </a:lnTo>
                    <a:lnTo>
                      <a:pt x="316" y="562"/>
                    </a:lnTo>
                    <a:lnTo>
                      <a:pt x="317" y="561"/>
                    </a:lnTo>
                    <a:lnTo>
                      <a:pt x="319" y="559"/>
                    </a:lnTo>
                    <a:lnTo>
                      <a:pt x="319" y="559"/>
                    </a:lnTo>
                    <a:lnTo>
                      <a:pt x="319" y="558"/>
                    </a:lnTo>
                    <a:lnTo>
                      <a:pt x="316" y="556"/>
                    </a:lnTo>
                    <a:lnTo>
                      <a:pt x="310" y="552"/>
                    </a:lnTo>
                    <a:lnTo>
                      <a:pt x="304" y="552"/>
                    </a:lnTo>
                    <a:lnTo>
                      <a:pt x="299" y="552"/>
                    </a:lnTo>
                    <a:lnTo>
                      <a:pt x="299" y="552"/>
                    </a:lnTo>
                    <a:lnTo>
                      <a:pt x="293" y="556"/>
                    </a:lnTo>
                    <a:lnTo>
                      <a:pt x="286" y="559"/>
                    </a:lnTo>
                    <a:lnTo>
                      <a:pt x="277" y="561"/>
                    </a:lnTo>
                    <a:lnTo>
                      <a:pt x="273" y="559"/>
                    </a:lnTo>
                    <a:lnTo>
                      <a:pt x="267" y="558"/>
                    </a:lnTo>
                    <a:lnTo>
                      <a:pt x="267" y="558"/>
                    </a:lnTo>
                    <a:lnTo>
                      <a:pt x="267" y="558"/>
                    </a:lnTo>
                    <a:lnTo>
                      <a:pt x="267" y="556"/>
                    </a:lnTo>
                    <a:lnTo>
                      <a:pt x="272" y="556"/>
                    </a:lnTo>
                    <a:lnTo>
                      <a:pt x="284" y="553"/>
                    </a:lnTo>
                    <a:lnTo>
                      <a:pt x="300" y="549"/>
                    </a:lnTo>
                    <a:lnTo>
                      <a:pt x="306" y="548"/>
                    </a:lnTo>
                    <a:lnTo>
                      <a:pt x="310" y="545"/>
                    </a:lnTo>
                    <a:lnTo>
                      <a:pt x="310" y="545"/>
                    </a:lnTo>
                    <a:lnTo>
                      <a:pt x="313" y="543"/>
                    </a:lnTo>
                    <a:lnTo>
                      <a:pt x="319" y="541"/>
                    </a:lnTo>
                    <a:lnTo>
                      <a:pt x="331" y="536"/>
                    </a:lnTo>
                    <a:lnTo>
                      <a:pt x="343" y="535"/>
                    </a:lnTo>
                    <a:lnTo>
                      <a:pt x="347" y="536"/>
                    </a:lnTo>
                    <a:lnTo>
                      <a:pt x="350" y="538"/>
                    </a:lnTo>
                    <a:lnTo>
                      <a:pt x="350" y="538"/>
                    </a:lnTo>
                    <a:lnTo>
                      <a:pt x="350" y="539"/>
                    </a:lnTo>
                    <a:lnTo>
                      <a:pt x="348" y="542"/>
                    </a:lnTo>
                    <a:lnTo>
                      <a:pt x="343" y="545"/>
                    </a:lnTo>
                    <a:lnTo>
                      <a:pt x="340" y="548"/>
                    </a:lnTo>
                    <a:lnTo>
                      <a:pt x="340" y="551"/>
                    </a:lnTo>
                    <a:lnTo>
                      <a:pt x="341" y="552"/>
                    </a:lnTo>
                    <a:lnTo>
                      <a:pt x="341" y="552"/>
                    </a:lnTo>
                    <a:lnTo>
                      <a:pt x="350" y="555"/>
                    </a:lnTo>
                    <a:lnTo>
                      <a:pt x="357" y="553"/>
                    </a:lnTo>
                    <a:lnTo>
                      <a:pt x="364" y="552"/>
                    </a:lnTo>
                    <a:lnTo>
                      <a:pt x="368" y="548"/>
                    </a:lnTo>
                    <a:lnTo>
                      <a:pt x="368" y="548"/>
                    </a:lnTo>
                    <a:lnTo>
                      <a:pt x="371" y="546"/>
                    </a:lnTo>
                    <a:lnTo>
                      <a:pt x="373" y="545"/>
                    </a:lnTo>
                    <a:lnTo>
                      <a:pt x="378" y="545"/>
                    </a:lnTo>
                    <a:lnTo>
                      <a:pt x="380" y="546"/>
                    </a:lnTo>
                    <a:lnTo>
                      <a:pt x="381" y="549"/>
                    </a:lnTo>
                    <a:lnTo>
                      <a:pt x="380" y="552"/>
                    </a:lnTo>
                    <a:lnTo>
                      <a:pt x="378" y="555"/>
                    </a:lnTo>
                    <a:lnTo>
                      <a:pt x="378" y="555"/>
                    </a:lnTo>
                    <a:close/>
                    <a:moveTo>
                      <a:pt x="468" y="670"/>
                    </a:moveTo>
                    <a:lnTo>
                      <a:pt x="468" y="670"/>
                    </a:lnTo>
                    <a:lnTo>
                      <a:pt x="461" y="674"/>
                    </a:lnTo>
                    <a:lnTo>
                      <a:pt x="458" y="677"/>
                    </a:lnTo>
                    <a:lnTo>
                      <a:pt x="448" y="679"/>
                    </a:lnTo>
                    <a:lnTo>
                      <a:pt x="448" y="679"/>
                    </a:lnTo>
                    <a:lnTo>
                      <a:pt x="445" y="680"/>
                    </a:lnTo>
                    <a:lnTo>
                      <a:pt x="444" y="681"/>
                    </a:lnTo>
                    <a:lnTo>
                      <a:pt x="442" y="684"/>
                    </a:lnTo>
                    <a:lnTo>
                      <a:pt x="439" y="689"/>
                    </a:lnTo>
                    <a:lnTo>
                      <a:pt x="438" y="690"/>
                    </a:lnTo>
                    <a:lnTo>
                      <a:pt x="434" y="690"/>
                    </a:lnTo>
                    <a:lnTo>
                      <a:pt x="434" y="690"/>
                    </a:lnTo>
                    <a:lnTo>
                      <a:pt x="424" y="691"/>
                    </a:lnTo>
                    <a:lnTo>
                      <a:pt x="410" y="691"/>
                    </a:lnTo>
                    <a:lnTo>
                      <a:pt x="398" y="690"/>
                    </a:lnTo>
                    <a:lnTo>
                      <a:pt x="394" y="689"/>
                    </a:lnTo>
                    <a:lnTo>
                      <a:pt x="391" y="686"/>
                    </a:lnTo>
                    <a:lnTo>
                      <a:pt x="391" y="686"/>
                    </a:lnTo>
                    <a:lnTo>
                      <a:pt x="391" y="686"/>
                    </a:lnTo>
                    <a:lnTo>
                      <a:pt x="393" y="684"/>
                    </a:lnTo>
                    <a:lnTo>
                      <a:pt x="398" y="684"/>
                    </a:lnTo>
                    <a:lnTo>
                      <a:pt x="404" y="683"/>
                    </a:lnTo>
                    <a:lnTo>
                      <a:pt x="407" y="683"/>
                    </a:lnTo>
                    <a:lnTo>
                      <a:pt x="407" y="680"/>
                    </a:lnTo>
                    <a:lnTo>
                      <a:pt x="407" y="680"/>
                    </a:lnTo>
                    <a:lnTo>
                      <a:pt x="408" y="677"/>
                    </a:lnTo>
                    <a:lnTo>
                      <a:pt x="411" y="673"/>
                    </a:lnTo>
                    <a:lnTo>
                      <a:pt x="415" y="670"/>
                    </a:lnTo>
                    <a:lnTo>
                      <a:pt x="420" y="669"/>
                    </a:lnTo>
                    <a:lnTo>
                      <a:pt x="420" y="669"/>
                    </a:lnTo>
                    <a:lnTo>
                      <a:pt x="422" y="667"/>
                    </a:lnTo>
                    <a:lnTo>
                      <a:pt x="424" y="667"/>
                    </a:lnTo>
                    <a:lnTo>
                      <a:pt x="424" y="664"/>
                    </a:lnTo>
                    <a:lnTo>
                      <a:pt x="424" y="663"/>
                    </a:lnTo>
                    <a:lnTo>
                      <a:pt x="421" y="657"/>
                    </a:lnTo>
                    <a:lnTo>
                      <a:pt x="415" y="653"/>
                    </a:lnTo>
                    <a:lnTo>
                      <a:pt x="415" y="653"/>
                    </a:lnTo>
                    <a:lnTo>
                      <a:pt x="412" y="652"/>
                    </a:lnTo>
                    <a:lnTo>
                      <a:pt x="412" y="650"/>
                    </a:lnTo>
                    <a:lnTo>
                      <a:pt x="415" y="649"/>
                    </a:lnTo>
                    <a:lnTo>
                      <a:pt x="420" y="647"/>
                    </a:lnTo>
                    <a:lnTo>
                      <a:pt x="425" y="647"/>
                    </a:lnTo>
                    <a:lnTo>
                      <a:pt x="430" y="649"/>
                    </a:lnTo>
                    <a:lnTo>
                      <a:pt x="435" y="650"/>
                    </a:lnTo>
                    <a:lnTo>
                      <a:pt x="438" y="653"/>
                    </a:lnTo>
                    <a:lnTo>
                      <a:pt x="438" y="653"/>
                    </a:lnTo>
                    <a:lnTo>
                      <a:pt x="444" y="659"/>
                    </a:lnTo>
                    <a:lnTo>
                      <a:pt x="451" y="663"/>
                    </a:lnTo>
                    <a:lnTo>
                      <a:pt x="457" y="664"/>
                    </a:lnTo>
                    <a:lnTo>
                      <a:pt x="459" y="664"/>
                    </a:lnTo>
                    <a:lnTo>
                      <a:pt x="462" y="662"/>
                    </a:lnTo>
                    <a:lnTo>
                      <a:pt x="462" y="662"/>
                    </a:lnTo>
                    <a:lnTo>
                      <a:pt x="472" y="656"/>
                    </a:lnTo>
                    <a:lnTo>
                      <a:pt x="486" y="649"/>
                    </a:lnTo>
                    <a:lnTo>
                      <a:pt x="501" y="644"/>
                    </a:lnTo>
                    <a:lnTo>
                      <a:pt x="505" y="644"/>
                    </a:lnTo>
                    <a:lnTo>
                      <a:pt x="506" y="644"/>
                    </a:lnTo>
                    <a:lnTo>
                      <a:pt x="506" y="646"/>
                    </a:lnTo>
                    <a:lnTo>
                      <a:pt x="506" y="646"/>
                    </a:lnTo>
                    <a:lnTo>
                      <a:pt x="505" y="649"/>
                    </a:lnTo>
                    <a:lnTo>
                      <a:pt x="502" y="652"/>
                    </a:lnTo>
                    <a:lnTo>
                      <a:pt x="491" y="657"/>
                    </a:lnTo>
                    <a:lnTo>
                      <a:pt x="478" y="663"/>
                    </a:lnTo>
                    <a:lnTo>
                      <a:pt x="472" y="666"/>
                    </a:lnTo>
                    <a:lnTo>
                      <a:pt x="468" y="670"/>
                    </a:lnTo>
                    <a:lnTo>
                      <a:pt x="468" y="670"/>
                    </a:lnTo>
                    <a:close/>
                    <a:moveTo>
                      <a:pt x="715" y="928"/>
                    </a:moveTo>
                    <a:lnTo>
                      <a:pt x="715" y="928"/>
                    </a:lnTo>
                    <a:lnTo>
                      <a:pt x="713" y="928"/>
                    </a:lnTo>
                    <a:lnTo>
                      <a:pt x="711" y="925"/>
                    </a:lnTo>
                    <a:lnTo>
                      <a:pt x="711" y="918"/>
                    </a:lnTo>
                    <a:lnTo>
                      <a:pt x="710" y="912"/>
                    </a:lnTo>
                    <a:lnTo>
                      <a:pt x="708" y="908"/>
                    </a:lnTo>
                    <a:lnTo>
                      <a:pt x="705" y="903"/>
                    </a:lnTo>
                    <a:lnTo>
                      <a:pt x="701" y="899"/>
                    </a:lnTo>
                    <a:lnTo>
                      <a:pt x="701" y="899"/>
                    </a:lnTo>
                    <a:lnTo>
                      <a:pt x="696" y="896"/>
                    </a:lnTo>
                    <a:lnTo>
                      <a:pt x="691" y="892"/>
                    </a:lnTo>
                    <a:lnTo>
                      <a:pt x="683" y="882"/>
                    </a:lnTo>
                    <a:lnTo>
                      <a:pt x="678" y="872"/>
                    </a:lnTo>
                    <a:lnTo>
                      <a:pt x="677" y="864"/>
                    </a:lnTo>
                    <a:lnTo>
                      <a:pt x="677" y="864"/>
                    </a:lnTo>
                    <a:lnTo>
                      <a:pt x="678" y="861"/>
                    </a:lnTo>
                    <a:lnTo>
                      <a:pt x="680" y="858"/>
                    </a:lnTo>
                    <a:lnTo>
                      <a:pt x="683" y="856"/>
                    </a:lnTo>
                    <a:lnTo>
                      <a:pt x="686" y="855"/>
                    </a:lnTo>
                    <a:lnTo>
                      <a:pt x="688" y="854"/>
                    </a:lnTo>
                    <a:lnTo>
                      <a:pt x="691" y="855"/>
                    </a:lnTo>
                    <a:lnTo>
                      <a:pt x="696" y="855"/>
                    </a:lnTo>
                    <a:lnTo>
                      <a:pt x="697" y="858"/>
                    </a:lnTo>
                    <a:lnTo>
                      <a:pt x="697" y="858"/>
                    </a:lnTo>
                    <a:lnTo>
                      <a:pt x="703" y="866"/>
                    </a:lnTo>
                    <a:lnTo>
                      <a:pt x="707" y="879"/>
                    </a:lnTo>
                    <a:lnTo>
                      <a:pt x="713" y="893"/>
                    </a:lnTo>
                    <a:lnTo>
                      <a:pt x="717" y="903"/>
                    </a:lnTo>
                    <a:lnTo>
                      <a:pt x="717" y="903"/>
                    </a:lnTo>
                    <a:lnTo>
                      <a:pt x="720" y="911"/>
                    </a:lnTo>
                    <a:lnTo>
                      <a:pt x="720" y="919"/>
                    </a:lnTo>
                    <a:lnTo>
                      <a:pt x="718" y="925"/>
                    </a:lnTo>
                    <a:lnTo>
                      <a:pt x="717" y="928"/>
                    </a:lnTo>
                    <a:lnTo>
                      <a:pt x="715" y="928"/>
                    </a:lnTo>
                    <a:lnTo>
                      <a:pt x="715" y="928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60" name="Freeform 312">
                <a:extLst>
                  <a:ext uri="{FF2B5EF4-FFF2-40B4-BE49-F238E27FC236}">
                    <a16:creationId xmlns:a16="http://schemas.microsoft.com/office/drawing/2014/main" id="{C7C8C16B-B7BE-F66D-E221-CD9C754653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0223" y="2294273"/>
                <a:ext cx="2410568" cy="1633681"/>
              </a:xfrm>
              <a:custGeom>
                <a:avLst/>
                <a:gdLst/>
                <a:ahLst/>
                <a:cxnLst>
                  <a:cxn ang="0">
                    <a:pos x="505" y="322"/>
                  </a:cxn>
                  <a:cxn ang="0">
                    <a:pos x="425" y="47"/>
                  </a:cxn>
                  <a:cxn ang="0">
                    <a:pos x="249" y="24"/>
                  </a:cxn>
                  <a:cxn ang="0">
                    <a:pos x="196" y="7"/>
                  </a:cxn>
                  <a:cxn ang="0">
                    <a:pos x="121" y="27"/>
                  </a:cxn>
                  <a:cxn ang="0">
                    <a:pos x="33" y="91"/>
                  </a:cxn>
                  <a:cxn ang="0">
                    <a:pos x="117" y="142"/>
                  </a:cxn>
                  <a:cxn ang="0">
                    <a:pos x="31" y="150"/>
                  </a:cxn>
                  <a:cxn ang="0">
                    <a:pos x="67" y="191"/>
                  </a:cxn>
                  <a:cxn ang="0">
                    <a:pos x="88" y="216"/>
                  </a:cxn>
                  <a:cxn ang="0">
                    <a:pos x="33" y="258"/>
                  </a:cxn>
                  <a:cxn ang="0">
                    <a:pos x="85" y="306"/>
                  </a:cxn>
                  <a:cxn ang="0">
                    <a:pos x="134" y="335"/>
                  </a:cxn>
                  <a:cxn ang="0">
                    <a:pos x="161" y="366"/>
                  </a:cxn>
                  <a:cxn ang="0">
                    <a:pos x="98" y="413"/>
                  </a:cxn>
                  <a:cxn ang="0">
                    <a:pos x="189" y="366"/>
                  </a:cxn>
                  <a:cxn ang="0">
                    <a:pos x="225" y="317"/>
                  </a:cxn>
                  <a:cxn ang="0">
                    <a:pos x="292" y="279"/>
                  </a:cxn>
                  <a:cxn ang="0">
                    <a:pos x="265" y="323"/>
                  </a:cxn>
                  <a:cxn ang="0">
                    <a:pos x="327" y="279"/>
                  </a:cxn>
                  <a:cxn ang="0">
                    <a:pos x="358" y="295"/>
                  </a:cxn>
                  <a:cxn ang="0">
                    <a:pos x="461" y="307"/>
                  </a:cxn>
                  <a:cxn ang="0">
                    <a:pos x="526" y="346"/>
                  </a:cxn>
                  <a:cxn ang="0">
                    <a:pos x="511" y="357"/>
                  </a:cxn>
                  <a:cxn ang="0">
                    <a:pos x="538" y="369"/>
                  </a:cxn>
                  <a:cxn ang="0">
                    <a:pos x="542" y="381"/>
                  </a:cxn>
                  <a:cxn ang="0">
                    <a:pos x="565" y="384"/>
                  </a:cxn>
                  <a:cxn ang="0">
                    <a:pos x="562" y="426"/>
                  </a:cxn>
                  <a:cxn ang="0">
                    <a:pos x="600" y="426"/>
                  </a:cxn>
                  <a:cxn ang="0">
                    <a:pos x="10" y="455"/>
                  </a:cxn>
                  <a:cxn ang="0">
                    <a:pos x="226" y="359"/>
                  </a:cxn>
                  <a:cxn ang="0">
                    <a:pos x="243" y="353"/>
                  </a:cxn>
                  <a:cxn ang="0">
                    <a:pos x="36" y="299"/>
                  </a:cxn>
                  <a:cxn ang="0">
                    <a:pos x="186" y="1070"/>
                  </a:cxn>
                  <a:cxn ang="0">
                    <a:pos x="156" y="1063"/>
                  </a:cxn>
                  <a:cxn ang="0">
                    <a:pos x="1569" y="616"/>
                  </a:cxn>
                  <a:cxn ang="0">
                    <a:pos x="1393" y="697"/>
                  </a:cxn>
                  <a:cxn ang="0">
                    <a:pos x="1374" y="653"/>
                  </a:cxn>
                  <a:cxn ang="0">
                    <a:pos x="1323" y="630"/>
                  </a:cxn>
                  <a:cxn ang="0">
                    <a:pos x="1293" y="632"/>
                  </a:cxn>
                  <a:cxn ang="0">
                    <a:pos x="1302" y="602"/>
                  </a:cxn>
                  <a:cxn ang="0">
                    <a:pos x="1225" y="588"/>
                  </a:cxn>
                  <a:cxn ang="0">
                    <a:pos x="1196" y="558"/>
                  </a:cxn>
                  <a:cxn ang="0">
                    <a:pos x="727" y="582"/>
                  </a:cxn>
                  <a:cxn ang="0">
                    <a:pos x="718" y="603"/>
                  </a:cxn>
                  <a:cxn ang="0">
                    <a:pos x="714" y="743"/>
                  </a:cxn>
                  <a:cxn ang="0">
                    <a:pos x="768" y="830"/>
                  </a:cxn>
                  <a:cxn ang="0">
                    <a:pos x="1001" y="888"/>
                  </a:cxn>
                  <a:cxn ang="0">
                    <a:pos x="1102" y="952"/>
                  </a:cxn>
                  <a:cxn ang="0">
                    <a:pos x="1138" y="950"/>
                  </a:cxn>
                  <a:cxn ang="0">
                    <a:pos x="1202" y="913"/>
                  </a:cxn>
                  <a:cxn ang="0">
                    <a:pos x="1265" y="926"/>
                  </a:cxn>
                  <a:cxn ang="0">
                    <a:pos x="1296" y="908"/>
                  </a:cxn>
                  <a:cxn ang="0">
                    <a:pos x="1374" y="955"/>
                  </a:cxn>
                  <a:cxn ang="0">
                    <a:pos x="1407" y="945"/>
                  </a:cxn>
                  <a:cxn ang="0">
                    <a:pos x="1450" y="840"/>
                  </a:cxn>
                  <a:cxn ang="0">
                    <a:pos x="1482" y="798"/>
                  </a:cxn>
                  <a:cxn ang="0">
                    <a:pos x="1478" y="736"/>
                  </a:cxn>
                  <a:cxn ang="0">
                    <a:pos x="1492" y="741"/>
                  </a:cxn>
                  <a:cxn ang="0">
                    <a:pos x="1521" y="709"/>
                  </a:cxn>
                  <a:cxn ang="0">
                    <a:pos x="1568" y="665"/>
                  </a:cxn>
                  <a:cxn ang="0">
                    <a:pos x="1616" y="586"/>
                  </a:cxn>
                </a:cxnLst>
                <a:rect l="0" t="0" r="r" b="b"/>
                <a:pathLst>
                  <a:path w="1629" h="1104">
                    <a:moveTo>
                      <a:pt x="610" y="406"/>
                    </a:moveTo>
                    <a:lnTo>
                      <a:pt x="610" y="406"/>
                    </a:lnTo>
                    <a:lnTo>
                      <a:pt x="612" y="401"/>
                    </a:lnTo>
                    <a:lnTo>
                      <a:pt x="610" y="397"/>
                    </a:lnTo>
                    <a:lnTo>
                      <a:pt x="606" y="393"/>
                    </a:lnTo>
                    <a:lnTo>
                      <a:pt x="596" y="389"/>
                    </a:lnTo>
                    <a:lnTo>
                      <a:pt x="596" y="389"/>
                    </a:lnTo>
                    <a:lnTo>
                      <a:pt x="585" y="383"/>
                    </a:lnTo>
                    <a:lnTo>
                      <a:pt x="579" y="377"/>
                    </a:lnTo>
                    <a:lnTo>
                      <a:pt x="575" y="369"/>
                    </a:lnTo>
                    <a:lnTo>
                      <a:pt x="568" y="354"/>
                    </a:lnTo>
                    <a:lnTo>
                      <a:pt x="568" y="354"/>
                    </a:lnTo>
                    <a:lnTo>
                      <a:pt x="562" y="347"/>
                    </a:lnTo>
                    <a:lnTo>
                      <a:pt x="556" y="340"/>
                    </a:lnTo>
                    <a:lnTo>
                      <a:pt x="545" y="330"/>
                    </a:lnTo>
                    <a:lnTo>
                      <a:pt x="536" y="322"/>
                    </a:lnTo>
                    <a:lnTo>
                      <a:pt x="533" y="319"/>
                    </a:lnTo>
                    <a:lnTo>
                      <a:pt x="532" y="316"/>
                    </a:lnTo>
                    <a:lnTo>
                      <a:pt x="532" y="316"/>
                    </a:lnTo>
                    <a:lnTo>
                      <a:pt x="532" y="313"/>
                    </a:lnTo>
                    <a:lnTo>
                      <a:pt x="529" y="310"/>
                    </a:lnTo>
                    <a:lnTo>
                      <a:pt x="522" y="309"/>
                    </a:lnTo>
                    <a:lnTo>
                      <a:pt x="514" y="310"/>
                    </a:lnTo>
                    <a:lnTo>
                      <a:pt x="512" y="312"/>
                    </a:lnTo>
                    <a:lnTo>
                      <a:pt x="511" y="315"/>
                    </a:lnTo>
                    <a:lnTo>
                      <a:pt x="511" y="315"/>
                    </a:lnTo>
                    <a:lnTo>
                      <a:pt x="511" y="316"/>
                    </a:lnTo>
                    <a:lnTo>
                      <a:pt x="509" y="319"/>
                    </a:lnTo>
                    <a:lnTo>
                      <a:pt x="505" y="322"/>
                    </a:lnTo>
                    <a:lnTo>
                      <a:pt x="496" y="326"/>
                    </a:lnTo>
                    <a:lnTo>
                      <a:pt x="496" y="326"/>
                    </a:lnTo>
                    <a:lnTo>
                      <a:pt x="492" y="327"/>
                    </a:lnTo>
                    <a:lnTo>
                      <a:pt x="489" y="326"/>
                    </a:lnTo>
                    <a:lnTo>
                      <a:pt x="484" y="317"/>
                    </a:lnTo>
                    <a:lnTo>
                      <a:pt x="484" y="317"/>
                    </a:lnTo>
                    <a:lnTo>
                      <a:pt x="479" y="313"/>
                    </a:lnTo>
                    <a:lnTo>
                      <a:pt x="474" y="309"/>
                    </a:lnTo>
                    <a:lnTo>
                      <a:pt x="469" y="305"/>
                    </a:lnTo>
                    <a:lnTo>
                      <a:pt x="468" y="302"/>
                    </a:lnTo>
                    <a:lnTo>
                      <a:pt x="468" y="302"/>
                    </a:lnTo>
                    <a:lnTo>
                      <a:pt x="467" y="299"/>
                    </a:lnTo>
                    <a:lnTo>
                      <a:pt x="465" y="295"/>
                    </a:lnTo>
                    <a:lnTo>
                      <a:pt x="461" y="293"/>
                    </a:lnTo>
                    <a:lnTo>
                      <a:pt x="459" y="293"/>
                    </a:lnTo>
                    <a:lnTo>
                      <a:pt x="457" y="293"/>
                    </a:lnTo>
                    <a:lnTo>
                      <a:pt x="457" y="293"/>
                    </a:lnTo>
                    <a:lnTo>
                      <a:pt x="451" y="295"/>
                    </a:lnTo>
                    <a:lnTo>
                      <a:pt x="447" y="296"/>
                    </a:lnTo>
                    <a:lnTo>
                      <a:pt x="444" y="295"/>
                    </a:lnTo>
                    <a:lnTo>
                      <a:pt x="442" y="296"/>
                    </a:lnTo>
                    <a:lnTo>
                      <a:pt x="442" y="296"/>
                    </a:lnTo>
                    <a:lnTo>
                      <a:pt x="440" y="298"/>
                    </a:lnTo>
                    <a:lnTo>
                      <a:pt x="437" y="296"/>
                    </a:lnTo>
                    <a:lnTo>
                      <a:pt x="434" y="295"/>
                    </a:lnTo>
                    <a:lnTo>
                      <a:pt x="434" y="49"/>
                    </a:lnTo>
                    <a:lnTo>
                      <a:pt x="434" y="49"/>
                    </a:lnTo>
                    <a:lnTo>
                      <a:pt x="425" y="47"/>
                    </a:lnTo>
                    <a:lnTo>
                      <a:pt x="425" y="47"/>
                    </a:lnTo>
                    <a:lnTo>
                      <a:pt x="408" y="40"/>
                    </a:lnTo>
                    <a:lnTo>
                      <a:pt x="400" y="39"/>
                    </a:lnTo>
                    <a:lnTo>
                      <a:pt x="393" y="39"/>
                    </a:lnTo>
                    <a:lnTo>
                      <a:pt x="393" y="39"/>
                    </a:lnTo>
                    <a:lnTo>
                      <a:pt x="376" y="40"/>
                    </a:lnTo>
                    <a:lnTo>
                      <a:pt x="368" y="40"/>
                    </a:lnTo>
                    <a:lnTo>
                      <a:pt x="361" y="39"/>
                    </a:lnTo>
                    <a:lnTo>
                      <a:pt x="361" y="39"/>
                    </a:lnTo>
                    <a:lnTo>
                      <a:pt x="357" y="37"/>
                    </a:lnTo>
                    <a:lnTo>
                      <a:pt x="351" y="36"/>
                    </a:lnTo>
                    <a:lnTo>
                      <a:pt x="344" y="34"/>
                    </a:lnTo>
                    <a:lnTo>
                      <a:pt x="337" y="36"/>
                    </a:lnTo>
                    <a:lnTo>
                      <a:pt x="337" y="36"/>
                    </a:lnTo>
                    <a:lnTo>
                      <a:pt x="329" y="36"/>
                    </a:lnTo>
                    <a:lnTo>
                      <a:pt x="320" y="33"/>
                    </a:lnTo>
                    <a:lnTo>
                      <a:pt x="313" y="29"/>
                    </a:lnTo>
                    <a:lnTo>
                      <a:pt x="303" y="26"/>
                    </a:lnTo>
                    <a:lnTo>
                      <a:pt x="303" y="26"/>
                    </a:lnTo>
                    <a:lnTo>
                      <a:pt x="290" y="24"/>
                    </a:lnTo>
                    <a:lnTo>
                      <a:pt x="279" y="26"/>
                    </a:lnTo>
                    <a:lnTo>
                      <a:pt x="267" y="27"/>
                    </a:lnTo>
                    <a:lnTo>
                      <a:pt x="262" y="29"/>
                    </a:lnTo>
                    <a:lnTo>
                      <a:pt x="262" y="29"/>
                    </a:lnTo>
                    <a:lnTo>
                      <a:pt x="259" y="29"/>
                    </a:lnTo>
                    <a:lnTo>
                      <a:pt x="257" y="27"/>
                    </a:lnTo>
                    <a:lnTo>
                      <a:pt x="255" y="24"/>
                    </a:lnTo>
                    <a:lnTo>
                      <a:pt x="252" y="24"/>
                    </a:lnTo>
                    <a:lnTo>
                      <a:pt x="252" y="24"/>
                    </a:lnTo>
                    <a:lnTo>
                      <a:pt x="249" y="24"/>
                    </a:lnTo>
                    <a:lnTo>
                      <a:pt x="248" y="22"/>
                    </a:lnTo>
                    <a:lnTo>
                      <a:pt x="248" y="19"/>
                    </a:lnTo>
                    <a:lnTo>
                      <a:pt x="246" y="16"/>
                    </a:lnTo>
                    <a:lnTo>
                      <a:pt x="246" y="16"/>
                    </a:lnTo>
                    <a:lnTo>
                      <a:pt x="245" y="14"/>
                    </a:lnTo>
                    <a:lnTo>
                      <a:pt x="242" y="13"/>
                    </a:lnTo>
                    <a:lnTo>
                      <a:pt x="233" y="13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5" y="16"/>
                    </a:lnTo>
                    <a:lnTo>
                      <a:pt x="212" y="14"/>
                    </a:lnTo>
                    <a:lnTo>
                      <a:pt x="211" y="12"/>
                    </a:lnTo>
                    <a:lnTo>
                      <a:pt x="211" y="10"/>
                    </a:lnTo>
                    <a:lnTo>
                      <a:pt x="211" y="10"/>
                    </a:lnTo>
                    <a:lnTo>
                      <a:pt x="211" y="9"/>
                    </a:lnTo>
                    <a:lnTo>
                      <a:pt x="208" y="7"/>
                    </a:lnTo>
                    <a:lnTo>
                      <a:pt x="205" y="9"/>
                    </a:lnTo>
                    <a:lnTo>
                      <a:pt x="202" y="12"/>
                    </a:lnTo>
                    <a:lnTo>
                      <a:pt x="202" y="12"/>
                    </a:lnTo>
                    <a:lnTo>
                      <a:pt x="201" y="14"/>
                    </a:lnTo>
                    <a:lnTo>
                      <a:pt x="196" y="16"/>
                    </a:lnTo>
                    <a:lnTo>
                      <a:pt x="193" y="16"/>
                    </a:lnTo>
                    <a:lnTo>
                      <a:pt x="191" y="14"/>
                    </a:lnTo>
                    <a:lnTo>
                      <a:pt x="191" y="14"/>
                    </a:lnTo>
                    <a:lnTo>
                      <a:pt x="189" y="13"/>
                    </a:lnTo>
                    <a:lnTo>
                      <a:pt x="189" y="12"/>
                    </a:lnTo>
                    <a:lnTo>
                      <a:pt x="192" y="10"/>
                    </a:lnTo>
                    <a:lnTo>
                      <a:pt x="195" y="9"/>
                    </a:lnTo>
                    <a:lnTo>
                      <a:pt x="196" y="7"/>
                    </a:lnTo>
                    <a:lnTo>
                      <a:pt x="196" y="7"/>
                    </a:lnTo>
                    <a:lnTo>
                      <a:pt x="195" y="4"/>
                    </a:lnTo>
                    <a:lnTo>
                      <a:pt x="192" y="3"/>
                    </a:lnTo>
                    <a:lnTo>
                      <a:pt x="184" y="0"/>
                    </a:lnTo>
                    <a:lnTo>
                      <a:pt x="184" y="0"/>
                    </a:lnTo>
                    <a:lnTo>
                      <a:pt x="181" y="2"/>
                    </a:lnTo>
                    <a:lnTo>
                      <a:pt x="176" y="3"/>
                    </a:lnTo>
                    <a:lnTo>
                      <a:pt x="166" y="12"/>
                    </a:lnTo>
                    <a:lnTo>
                      <a:pt x="166" y="12"/>
                    </a:lnTo>
                    <a:lnTo>
                      <a:pt x="161" y="14"/>
                    </a:lnTo>
                    <a:lnTo>
                      <a:pt x="154" y="17"/>
                    </a:lnTo>
                    <a:lnTo>
                      <a:pt x="148" y="17"/>
                    </a:lnTo>
                    <a:lnTo>
                      <a:pt x="142" y="16"/>
                    </a:lnTo>
                    <a:lnTo>
                      <a:pt x="142" y="16"/>
                    </a:lnTo>
                    <a:lnTo>
                      <a:pt x="137" y="16"/>
                    </a:lnTo>
                    <a:lnTo>
                      <a:pt x="131" y="17"/>
                    </a:lnTo>
                    <a:lnTo>
                      <a:pt x="128" y="19"/>
                    </a:lnTo>
                    <a:lnTo>
                      <a:pt x="127" y="22"/>
                    </a:lnTo>
                    <a:lnTo>
                      <a:pt x="127" y="22"/>
                    </a:lnTo>
                    <a:lnTo>
                      <a:pt x="128" y="23"/>
                    </a:lnTo>
                    <a:lnTo>
                      <a:pt x="131" y="24"/>
                    </a:lnTo>
                    <a:lnTo>
                      <a:pt x="132" y="27"/>
                    </a:lnTo>
                    <a:lnTo>
                      <a:pt x="131" y="30"/>
                    </a:lnTo>
                    <a:lnTo>
                      <a:pt x="131" y="30"/>
                    </a:lnTo>
                    <a:lnTo>
                      <a:pt x="128" y="30"/>
                    </a:lnTo>
                    <a:lnTo>
                      <a:pt x="127" y="30"/>
                    </a:lnTo>
                    <a:lnTo>
                      <a:pt x="124" y="29"/>
                    </a:lnTo>
                    <a:lnTo>
                      <a:pt x="122" y="27"/>
                    </a:lnTo>
                    <a:lnTo>
                      <a:pt x="121" y="27"/>
                    </a:lnTo>
                    <a:lnTo>
                      <a:pt x="118" y="29"/>
                    </a:lnTo>
                    <a:lnTo>
                      <a:pt x="118" y="29"/>
                    </a:lnTo>
                    <a:lnTo>
                      <a:pt x="114" y="31"/>
                    </a:lnTo>
                    <a:lnTo>
                      <a:pt x="107" y="33"/>
                    </a:lnTo>
                    <a:lnTo>
                      <a:pt x="95" y="33"/>
                    </a:lnTo>
                    <a:lnTo>
                      <a:pt x="95" y="33"/>
                    </a:lnTo>
                    <a:lnTo>
                      <a:pt x="91" y="34"/>
                    </a:lnTo>
                    <a:lnTo>
                      <a:pt x="85" y="3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5" y="51"/>
                    </a:lnTo>
                    <a:lnTo>
                      <a:pt x="75" y="54"/>
                    </a:lnTo>
                    <a:lnTo>
                      <a:pt x="74" y="59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65" y="68"/>
                    </a:lnTo>
                    <a:lnTo>
                      <a:pt x="60" y="71"/>
                    </a:lnTo>
                    <a:lnTo>
                      <a:pt x="47" y="73"/>
                    </a:lnTo>
                    <a:lnTo>
                      <a:pt x="36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7" y="74"/>
                    </a:lnTo>
                    <a:lnTo>
                      <a:pt x="26" y="77"/>
                    </a:lnTo>
                    <a:lnTo>
                      <a:pt x="26" y="80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4" y="86"/>
                    </a:lnTo>
                    <a:lnTo>
                      <a:pt x="27" y="88"/>
                    </a:lnTo>
                    <a:lnTo>
                      <a:pt x="33" y="91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8" y="97"/>
                    </a:lnTo>
                    <a:lnTo>
                      <a:pt x="53" y="100"/>
                    </a:lnTo>
                    <a:lnTo>
                      <a:pt x="60" y="108"/>
                    </a:lnTo>
                    <a:lnTo>
                      <a:pt x="65" y="117"/>
                    </a:lnTo>
                    <a:lnTo>
                      <a:pt x="68" y="123"/>
                    </a:lnTo>
                    <a:lnTo>
                      <a:pt x="68" y="123"/>
                    </a:lnTo>
                    <a:lnTo>
                      <a:pt x="70" y="124"/>
                    </a:lnTo>
                    <a:lnTo>
                      <a:pt x="73" y="124"/>
                    </a:lnTo>
                    <a:lnTo>
                      <a:pt x="80" y="124"/>
                    </a:lnTo>
                    <a:lnTo>
                      <a:pt x="88" y="123"/>
                    </a:lnTo>
                    <a:lnTo>
                      <a:pt x="95" y="123"/>
                    </a:lnTo>
                    <a:lnTo>
                      <a:pt x="95" y="123"/>
                    </a:lnTo>
                    <a:lnTo>
                      <a:pt x="98" y="124"/>
                    </a:lnTo>
                    <a:lnTo>
                      <a:pt x="98" y="125"/>
                    </a:lnTo>
                    <a:lnTo>
                      <a:pt x="100" y="130"/>
                    </a:lnTo>
                    <a:lnTo>
                      <a:pt x="98" y="134"/>
                    </a:lnTo>
                    <a:lnTo>
                      <a:pt x="100" y="135"/>
                    </a:lnTo>
                    <a:lnTo>
                      <a:pt x="101" y="137"/>
                    </a:lnTo>
                    <a:lnTo>
                      <a:pt x="101" y="137"/>
                    </a:lnTo>
                    <a:lnTo>
                      <a:pt x="107" y="138"/>
                    </a:lnTo>
                    <a:lnTo>
                      <a:pt x="111" y="138"/>
                    </a:lnTo>
                    <a:lnTo>
                      <a:pt x="115" y="138"/>
                    </a:lnTo>
                    <a:lnTo>
                      <a:pt x="117" y="140"/>
                    </a:lnTo>
                    <a:lnTo>
                      <a:pt x="118" y="141"/>
                    </a:lnTo>
                    <a:lnTo>
                      <a:pt x="118" y="141"/>
                    </a:lnTo>
                    <a:lnTo>
                      <a:pt x="118" y="142"/>
                    </a:lnTo>
                    <a:lnTo>
                      <a:pt x="117" y="142"/>
                    </a:lnTo>
                    <a:lnTo>
                      <a:pt x="112" y="142"/>
                    </a:lnTo>
                    <a:lnTo>
                      <a:pt x="105" y="144"/>
                    </a:lnTo>
                    <a:lnTo>
                      <a:pt x="102" y="144"/>
                    </a:lnTo>
                    <a:lnTo>
                      <a:pt x="100" y="145"/>
                    </a:lnTo>
                    <a:lnTo>
                      <a:pt x="100" y="145"/>
                    </a:lnTo>
                    <a:lnTo>
                      <a:pt x="91" y="151"/>
                    </a:lnTo>
                    <a:lnTo>
                      <a:pt x="88" y="151"/>
                    </a:lnTo>
                    <a:lnTo>
                      <a:pt x="85" y="150"/>
                    </a:lnTo>
                    <a:lnTo>
                      <a:pt x="85" y="150"/>
                    </a:lnTo>
                    <a:lnTo>
                      <a:pt x="83" y="148"/>
                    </a:lnTo>
                    <a:lnTo>
                      <a:pt x="77" y="148"/>
                    </a:lnTo>
                    <a:lnTo>
                      <a:pt x="65" y="150"/>
                    </a:lnTo>
                    <a:lnTo>
                      <a:pt x="65" y="150"/>
                    </a:lnTo>
                    <a:lnTo>
                      <a:pt x="63" y="150"/>
                    </a:lnTo>
                    <a:lnTo>
                      <a:pt x="63" y="148"/>
                    </a:lnTo>
                    <a:lnTo>
                      <a:pt x="63" y="145"/>
                    </a:lnTo>
                    <a:lnTo>
                      <a:pt x="65" y="138"/>
                    </a:lnTo>
                    <a:lnTo>
                      <a:pt x="65" y="138"/>
                    </a:lnTo>
                    <a:lnTo>
                      <a:pt x="64" y="135"/>
                    </a:lnTo>
                    <a:lnTo>
                      <a:pt x="60" y="134"/>
                    </a:lnTo>
                    <a:lnTo>
                      <a:pt x="53" y="135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37" y="144"/>
                    </a:lnTo>
                    <a:lnTo>
                      <a:pt x="36" y="148"/>
                    </a:lnTo>
                    <a:lnTo>
                      <a:pt x="36" y="148"/>
                    </a:lnTo>
                    <a:lnTo>
                      <a:pt x="36" y="150"/>
                    </a:lnTo>
                    <a:lnTo>
                      <a:pt x="34" y="150"/>
                    </a:lnTo>
                    <a:lnTo>
                      <a:pt x="31" y="150"/>
                    </a:lnTo>
                    <a:lnTo>
                      <a:pt x="27" y="148"/>
                    </a:lnTo>
                    <a:lnTo>
                      <a:pt x="24" y="148"/>
                    </a:lnTo>
                    <a:lnTo>
                      <a:pt x="23" y="150"/>
                    </a:lnTo>
                    <a:lnTo>
                      <a:pt x="23" y="150"/>
                    </a:lnTo>
                    <a:lnTo>
                      <a:pt x="10" y="157"/>
                    </a:lnTo>
                    <a:lnTo>
                      <a:pt x="4" y="160"/>
                    </a:lnTo>
                    <a:lnTo>
                      <a:pt x="0" y="162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3" y="165"/>
                    </a:lnTo>
                    <a:lnTo>
                      <a:pt x="9" y="168"/>
                    </a:lnTo>
                    <a:lnTo>
                      <a:pt x="24" y="171"/>
                    </a:lnTo>
                    <a:lnTo>
                      <a:pt x="24" y="171"/>
                    </a:lnTo>
                    <a:lnTo>
                      <a:pt x="26" y="172"/>
                    </a:lnTo>
                    <a:lnTo>
                      <a:pt x="26" y="174"/>
                    </a:lnTo>
                    <a:lnTo>
                      <a:pt x="23" y="175"/>
                    </a:lnTo>
                    <a:lnTo>
                      <a:pt x="20" y="178"/>
                    </a:lnTo>
                    <a:lnTo>
                      <a:pt x="20" y="178"/>
                    </a:lnTo>
                    <a:lnTo>
                      <a:pt x="21" y="179"/>
                    </a:lnTo>
                    <a:lnTo>
                      <a:pt x="21" y="179"/>
                    </a:lnTo>
                    <a:lnTo>
                      <a:pt x="24" y="181"/>
                    </a:lnTo>
                    <a:lnTo>
                      <a:pt x="26" y="184"/>
                    </a:lnTo>
                    <a:lnTo>
                      <a:pt x="28" y="188"/>
                    </a:lnTo>
                    <a:lnTo>
                      <a:pt x="33" y="191"/>
                    </a:lnTo>
                    <a:lnTo>
                      <a:pt x="33" y="191"/>
                    </a:lnTo>
                    <a:lnTo>
                      <a:pt x="37" y="192"/>
                    </a:lnTo>
                    <a:lnTo>
                      <a:pt x="41" y="194"/>
                    </a:lnTo>
                    <a:lnTo>
                      <a:pt x="51" y="192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71" y="192"/>
                    </a:lnTo>
                    <a:lnTo>
                      <a:pt x="75" y="194"/>
                    </a:lnTo>
                    <a:lnTo>
                      <a:pt x="78" y="195"/>
                    </a:lnTo>
                    <a:lnTo>
                      <a:pt x="81" y="192"/>
                    </a:lnTo>
                    <a:lnTo>
                      <a:pt x="81" y="192"/>
                    </a:lnTo>
                    <a:lnTo>
                      <a:pt x="87" y="188"/>
                    </a:lnTo>
                    <a:lnTo>
                      <a:pt x="94" y="184"/>
                    </a:lnTo>
                    <a:lnTo>
                      <a:pt x="98" y="181"/>
                    </a:lnTo>
                    <a:lnTo>
                      <a:pt x="102" y="181"/>
                    </a:lnTo>
                    <a:lnTo>
                      <a:pt x="107" y="181"/>
                    </a:lnTo>
                    <a:lnTo>
                      <a:pt x="110" y="182"/>
                    </a:lnTo>
                    <a:lnTo>
                      <a:pt x="110" y="182"/>
                    </a:lnTo>
                    <a:lnTo>
                      <a:pt x="112" y="185"/>
                    </a:lnTo>
                    <a:lnTo>
                      <a:pt x="112" y="187"/>
                    </a:lnTo>
                    <a:lnTo>
                      <a:pt x="110" y="189"/>
                    </a:lnTo>
                    <a:lnTo>
                      <a:pt x="105" y="191"/>
                    </a:lnTo>
                    <a:lnTo>
                      <a:pt x="105" y="192"/>
                    </a:lnTo>
                    <a:lnTo>
                      <a:pt x="105" y="194"/>
                    </a:lnTo>
                    <a:lnTo>
                      <a:pt x="105" y="194"/>
                    </a:lnTo>
                    <a:lnTo>
                      <a:pt x="108" y="198"/>
                    </a:lnTo>
                    <a:lnTo>
                      <a:pt x="111" y="204"/>
                    </a:lnTo>
                    <a:lnTo>
                      <a:pt x="111" y="211"/>
                    </a:lnTo>
                    <a:lnTo>
                      <a:pt x="110" y="214"/>
                    </a:lnTo>
                    <a:lnTo>
                      <a:pt x="107" y="215"/>
                    </a:lnTo>
                    <a:lnTo>
                      <a:pt x="107" y="215"/>
                    </a:lnTo>
                    <a:lnTo>
                      <a:pt x="101" y="218"/>
                    </a:lnTo>
                    <a:lnTo>
                      <a:pt x="97" y="218"/>
                    </a:lnTo>
                    <a:lnTo>
                      <a:pt x="88" y="216"/>
                    </a:lnTo>
                    <a:lnTo>
                      <a:pt x="88" y="216"/>
                    </a:lnTo>
                    <a:lnTo>
                      <a:pt x="87" y="216"/>
                    </a:lnTo>
                    <a:lnTo>
                      <a:pt x="85" y="218"/>
                    </a:lnTo>
                    <a:lnTo>
                      <a:pt x="84" y="221"/>
                    </a:lnTo>
                    <a:lnTo>
                      <a:pt x="83" y="225"/>
                    </a:lnTo>
                    <a:lnTo>
                      <a:pt x="80" y="229"/>
                    </a:lnTo>
                    <a:lnTo>
                      <a:pt x="80" y="229"/>
                    </a:lnTo>
                    <a:lnTo>
                      <a:pt x="77" y="231"/>
                    </a:lnTo>
                    <a:lnTo>
                      <a:pt x="74" y="231"/>
                    </a:lnTo>
                    <a:lnTo>
                      <a:pt x="70" y="229"/>
                    </a:lnTo>
                    <a:lnTo>
                      <a:pt x="64" y="226"/>
                    </a:lnTo>
                    <a:lnTo>
                      <a:pt x="61" y="225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5" y="225"/>
                    </a:lnTo>
                    <a:lnTo>
                      <a:pt x="54" y="226"/>
                    </a:lnTo>
                    <a:lnTo>
                      <a:pt x="53" y="231"/>
                    </a:lnTo>
                    <a:lnTo>
                      <a:pt x="53" y="236"/>
                    </a:lnTo>
                    <a:lnTo>
                      <a:pt x="53" y="241"/>
                    </a:lnTo>
                    <a:lnTo>
                      <a:pt x="53" y="241"/>
                    </a:lnTo>
                    <a:lnTo>
                      <a:pt x="53" y="242"/>
                    </a:lnTo>
                    <a:lnTo>
                      <a:pt x="51" y="243"/>
                    </a:lnTo>
                    <a:lnTo>
                      <a:pt x="46" y="243"/>
                    </a:lnTo>
                    <a:lnTo>
                      <a:pt x="40" y="246"/>
                    </a:lnTo>
                    <a:lnTo>
                      <a:pt x="38" y="248"/>
                    </a:lnTo>
                    <a:lnTo>
                      <a:pt x="37" y="252"/>
                    </a:lnTo>
                    <a:lnTo>
                      <a:pt x="37" y="252"/>
                    </a:lnTo>
                    <a:lnTo>
                      <a:pt x="34" y="256"/>
                    </a:lnTo>
                    <a:lnTo>
                      <a:pt x="33" y="258"/>
                    </a:lnTo>
                    <a:lnTo>
                      <a:pt x="28" y="259"/>
                    </a:lnTo>
                    <a:lnTo>
                      <a:pt x="26" y="261"/>
                    </a:lnTo>
                    <a:lnTo>
                      <a:pt x="26" y="261"/>
                    </a:lnTo>
                    <a:lnTo>
                      <a:pt x="28" y="266"/>
                    </a:lnTo>
                    <a:lnTo>
                      <a:pt x="28" y="266"/>
                    </a:lnTo>
                    <a:lnTo>
                      <a:pt x="34" y="272"/>
                    </a:lnTo>
                    <a:lnTo>
                      <a:pt x="37" y="275"/>
                    </a:lnTo>
                    <a:lnTo>
                      <a:pt x="40" y="275"/>
                    </a:lnTo>
                    <a:lnTo>
                      <a:pt x="43" y="276"/>
                    </a:lnTo>
                    <a:lnTo>
                      <a:pt x="43" y="276"/>
                    </a:lnTo>
                    <a:lnTo>
                      <a:pt x="46" y="278"/>
                    </a:lnTo>
                    <a:lnTo>
                      <a:pt x="46" y="280"/>
                    </a:lnTo>
                    <a:lnTo>
                      <a:pt x="43" y="285"/>
                    </a:lnTo>
                    <a:lnTo>
                      <a:pt x="41" y="289"/>
                    </a:lnTo>
                    <a:lnTo>
                      <a:pt x="41" y="290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8" y="295"/>
                    </a:lnTo>
                    <a:lnTo>
                      <a:pt x="53" y="299"/>
                    </a:lnTo>
                    <a:lnTo>
                      <a:pt x="63" y="310"/>
                    </a:lnTo>
                    <a:lnTo>
                      <a:pt x="63" y="310"/>
                    </a:lnTo>
                    <a:lnTo>
                      <a:pt x="64" y="312"/>
                    </a:lnTo>
                    <a:lnTo>
                      <a:pt x="67" y="312"/>
                    </a:lnTo>
                    <a:lnTo>
                      <a:pt x="71" y="310"/>
                    </a:lnTo>
                    <a:lnTo>
                      <a:pt x="75" y="309"/>
                    </a:lnTo>
                    <a:lnTo>
                      <a:pt x="81" y="307"/>
                    </a:lnTo>
                    <a:lnTo>
                      <a:pt x="81" y="307"/>
                    </a:lnTo>
                    <a:lnTo>
                      <a:pt x="84" y="307"/>
                    </a:lnTo>
                    <a:lnTo>
                      <a:pt x="85" y="306"/>
                    </a:lnTo>
                    <a:lnTo>
                      <a:pt x="87" y="302"/>
                    </a:lnTo>
                    <a:lnTo>
                      <a:pt x="87" y="300"/>
                    </a:lnTo>
                    <a:lnTo>
                      <a:pt x="88" y="300"/>
                    </a:lnTo>
                    <a:lnTo>
                      <a:pt x="90" y="300"/>
                    </a:lnTo>
                    <a:lnTo>
                      <a:pt x="90" y="300"/>
                    </a:lnTo>
                    <a:lnTo>
                      <a:pt x="92" y="305"/>
                    </a:lnTo>
                    <a:lnTo>
                      <a:pt x="95" y="310"/>
                    </a:lnTo>
                    <a:lnTo>
                      <a:pt x="97" y="315"/>
                    </a:lnTo>
                    <a:lnTo>
                      <a:pt x="97" y="317"/>
                    </a:lnTo>
                    <a:lnTo>
                      <a:pt x="95" y="319"/>
                    </a:lnTo>
                    <a:lnTo>
                      <a:pt x="95" y="319"/>
                    </a:lnTo>
                    <a:lnTo>
                      <a:pt x="94" y="322"/>
                    </a:lnTo>
                    <a:lnTo>
                      <a:pt x="94" y="326"/>
                    </a:lnTo>
                    <a:lnTo>
                      <a:pt x="94" y="335"/>
                    </a:lnTo>
                    <a:lnTo>
                      <a:pt x="94" y="335"/>
                    </a:lnTo>
                    <a:lnTo>
                      <a:pt x="95" y="336"/>
                    </a:lnTo>
                    <a:lnTo>
                      <a:pt x="97" y="337"/>
                    </a:lnTo>
                    <a:lnTo>
                      <a:pt x="102" y="337"/>
                    </a:lnTo>
                    <a:lnTo>
                      <a:pt x="108" y="336"/>
                    </a:lnTo>
                    <a:lnTo>
                      <a:pt x="111" y="335"/>
                    </a:lnTo>
                    <a:lnTo>
                      <a:pt x="112" y="333"/>
                    </a:lnTo>
                    <a:lnTo>
                      <a:pt x="112" y="333"/>
                    </a:lnTo>
                    <a:lnTo>
                      <a:pt x="112" y="330"/>
                    </a:lnTo>
                    <a:lnTo>
                      <a:pt x="115" y="330"/>
                    </a:lnTo>
                    <a:lnTo>
                      <a:pt x="121" y="329"/>
                    </a:lnTo>
                    <a:lnTo>
                      <a:pt x="128" y="330"/>
                    </a:lnTo>
                    <a:lnTo>
                      <a:pt x="131" y="332"/>
                    </a:lnTo>
                    <a:lnTo>
                      <a:pt x="134" y="335"/>
                    </a:lnTo>
                    <a:lnTo>
                      <a:pt x="134" y="335"/>
                    </a:lnTo>
                    <a:lnTo>
                      <a:pt x="138" y="339"/>
                    </a:lnTo>
                    <a:lnTo>
                      <a:pt x="142" y="342"/>
                    </a:lnTo>
                    <a:lnTo>
                      <a:pt x="144" y="342"/>
                    </a:lnTo>
                    <a:lnTo>
                      <a:pt x="144" y="337"/>
                    </a:lnTo>
                    <a:lnTo>
                      <a:pt x="144" y="337"/>
                    </a:lnTo>
                    <a:lnTo>
                      <a:pt x="145" y="333"/>
                    </a:lnTo>
                    <a:lnTo>
                      <a:pt x="147" y="329"/>
                    </a:lnTo>
                    <a:lnTo>
                      <a:pt x="149" y="327"/>
                    </a:lnTo>
                    <a:lnTo>
                      <a:pt x="151" y="327"/>
                    </a:lnTo>
                    <a:lnTo>
                      <a:pt x="151" y="329"/>
                    </a:lnTo>
                    <a:lnTo>
                      <a:pt x="151" y="329"/>
                    </a:lnTo>
                    <a:lnTo>
                      <a:pt x="152" y="333"/>
                    </a:lnTo>
                    <a:lnTo>
                      <a:pt x="155" y="335"/>
                    </a:lnTo>
                    <a:lnTo>
                      <a:pt x="161" y="333"/>
                    </a:lnTo>
                    <a:lnTo>
                      <a:pt x="168" y="332"/>
                    </a:lnTo>
                    <a:lnTo>
                      <a:pt x="168" y="332"/>
                    </a:lnTo>
                    <a:lnTo>
                      <a:pt x="174" y="329"/>
                    </a:lnTo>
                    <a:lnTo>
                      <a:pt x="175" y="329"/>
                    </a:lnTo>
                    <a:lnTo>
                      <a:pt x="175" y="330"/>
                    </a:lnTo>
                    <a:lnTo>
                      <a:pt x="168" y="339"/>
                    </a:lnTo>
                    <a:lnTo>
                      <a:pt x="168" y="339"/>
                    </a:lnTo>
                    <a:lnTo>
                      <a:pt x="166" y="343"/>
                    </a:lnTo>
                    <a:lnTo>
                      <a:pt x="165" y="346"/>
                    </a:lnTo>
                    <a:lnTo>
                      <a:pt x="165" y="354"/>
                    </a:lnTo>
                    <a:lnTo>
                      <a:pt x="165" y="362"/>
                    </a:lnTo>
                    <a:lnTo>
                      <a:pt x="164" y="363"/>
                    </a:lnTo>
                    <a:lnTo>
                      <a:pt x="162" y="364"/>
                    </a:lnTo>
                    <a:lnTo>
                      <a:pt x="162" y="364"/>
                    </a:lnTo>
                    <a:lnTo>
                      <a:pt x="161" y="366"/>
                    </a:lnTo>
                    <a:lnTo>
                      <a:pt x="158" y="367"/>
                    </a:lnTo>
                    <a:lnTo>
                      <a:pt x="154" y="373"/>
                    </a:lnTo>
                    <a:lnTo>
                      <a:pt x="149" y="379"/>
                    </a:lnTo>
                    <a:lnTo>
                      <a:pt x="147" y="380"/>
                    </a:lnTo>
                    <a:lnTo>
                      <a:pt x="144" y="381"/>
                    </a:lnTo>
                    <a:lnTo>
                      <a:pt x="144" y="381"/>
                    </a:lnTo>
                    <a:lnTo>
                      <a:pt x="139" y="383"/>
                    </a:lnTo>
                    <a:lnTo>
                      <a:pt x="135" y="384"/>
                    </a:lnTo>
                    <a:lnTo>
                      <a:pt x="127" y="391"/>
                    </a:lnTo>
                    <a:lnTo>
                      <a:pt x="117" y="403"/>
                    </a:lnTo>
                    <a:lnTo>
                      <a:pt x="117" y="403"/>
                    </a:lnTo>
                    <a:lnTo>
                      <a:pt x="114" y="403"/>
                    </a:lnTo>
                    <a:lnTo>
                      <a:pt x="112" y="403"/>
                    </a:lnTo>
                    <a:lnTo>
                      <a:pt x="104" y="401"/>
                    </a:lnTo>
                    <a:lnTo>
                      <a:pt x="95" y="401"/>
                    </a:lnTo>
                    <a:lnTo>
                      <a:pt x="92" y="403"/>
                    </a:lnTo>
                    <a:lnTo>
                      <a:pt x="91" y="406"/>
                    </a:lnTo>
                    <a:lnTo>
                      <a:pt x="91" y="406"/>
                    </a:lnTo>
                    <a:lnTo>
                      <a:pt x="88" y="411"/>
                    </a:lnTo>
                    <a:lnTo>
                      <a:pt x="83" y="416"/>
                    </a:lnTo>
                    <a:lnTo>
                      <a:pt x="80" y="420"/>
                    </a:lnTo>
                    <a:lnTo>
                      <a:pt x="78" y="421"/>
                    </a:lnTo>
                    <a:lnTo>
                      <a:pt x="80" y="423"/>
                    </a:lnTo>
                    <a:lnTo>
                      <a:pt x="80" y="423"/>
                    </a:lnTo>
                    <a:lnTo>
                      <a:pt x="84" y="423"/>
                    </a:lnTo>
                    <a:lnTo>
                      <a:pt x="90" y="420"/>
                    </a:lnTo>
                    <a:lnTo>
                      <a:pt x="95" y="416"/>
                    </a:lnTo>
                    <a:lnTo>
                      <a:pt x="98" y="413"/>
                    </a:lnTo>
                    <a:lnTo>
                      <a:pt x="98" y="413"/>
                    </a:lnTo>
                    <a:lnTo>
                      <a:pt x="100" y="410"/>
                    </a:lnTo>
                    <a:lnTo>
                      <a:pt x="101" y="410"/>
                    </a:lnTo>
                    <a:lnTo>
                      <a:pt x="104" y="411"/>
                    </a:lnTo>
                    <a:lnTo>
                      <a:pt x="104" y="411"/>
                    </a:lnTo>
                    <a:lnTo>
                      <a:pt x="107" y="413"/>
                    </a:lnTo>
                    <a:lnTo>
                      <a:pt x="111" y="413"/>
                    </a:lnTo>
                    <a:lnTo>
                      <a:pt x="118" y="407"/>
                    </a:lnTo>
                    <a:lnTo>
                      <a:pt x="118" y="407"/>
                    </a:lnTo>
                    <a:lnTo>
                      <a:pt x="121" y="406"/>
                    </a:lnTo>
                    <a:lnTo>
                      <a:pt x="124" y="406"/>
                    </a:lnTo>
                    <a:lnTo>
                      <a:pt x="129" y="406"/>
                    </a:lnTo>
                    <a:lnTo>
                      <a:pt x="129" y="406"/>
                    </a:lnTo>
                    <a:lnTo>
                      <a:pt x="131" y="406"/>
                    </a:lnTo>
                    <a:lnTo>
                      <a:pt x="134" y="404"/>
                    </a:lnTo>
                    <a:lnTo>
                      <a:pt x="138" y="403"/>
                    </a:lnTo>
                    <a:lnTo>
                      <a:pt x="144" y="400"/>
                    </a:lnTo>
                    <a:lnTo>
                      <a:pt x="144" y="400"/>
                    </a:lnTo>
                    <a:lnTo>
                      <a:pt x="149" y="399"/>
                    </a:lnTo>
                    <a:lnTo>
                      <a:pt x="151" y="397"/>
                    </a:lnTo>
                    <a:lnTo>
                      <a:pt x="154" y="391"/>
                    </a:lnTo>
                    <a:lnTo>
                      <a:pt x="154" y="391"/>
                    </a:lnTo>
                    <a:lnTo>
                      <a:pt x="158" y="386"/>
                    </a:lnTo>
                    <a:lnTo>
                      <a:pt x="166" y="381"/>
                    </a:lnTo>
                    <a:lnTo>
                      <a:pt x="182" y="374"/>
                    </a:lnTo>
                    <a:lnTo>
                      <a:pt x="182" y="374"/>
                    </a:lnTo>
                    <a:lnTo>
                      <a:pt x="185" y="373"/>
                    </a:lnTo>
                    <a:lnTo>
                      <a:pt x="185" y="370"/>
                    </a:lnTo>
                    <a:lnTo>
                      <a:pt x="186" y="367"/>
                    </a:lnTo>
                    <a:lnTo>
                      <a:pt x="189" y="366"/>
                    </a:lnTo>
                    <a:lnTo>
                      <a:pt x="189" y="366"/>
                    </a:lnTo>
                    <a:lnTo>
                      <a:pt x="192" y="364"/>
                    </a:lnTo>
                    <a:lnTo>
                      <a:pt x="196" y="362"/>
                    </a:lnTo>
                    <a:lnTo>
                      <a:pt x="206" y="354"/>
                    </a:lnTo>
                    <a:lnTo>
                      <a:pt x="206" y="354"/>
                    </a:lnTo>
                    <a:lnTo>
                      <a:pt x="211" y="352"/>
                    </a:lnTo>
                    <a:lnTo>
                      <a:pt x="213" y="352"/>
                    </a:lnTo>
                    <a:lnTo>
                      <a:pt x="219" y="350"/>
                    </a:lnTo>
                    <a:lnTo>
                      <a:pt x="219" y="350"/>
                    </a:lnTo>
                    <a:lnTo>
                      <a:pt x="220" y="349"/>
                    </a:lnTo>
                    <a:lnTo>
                      <a:pt x="220" y="347"/>
                    </a:lnTo>
                    <a:lnTo>
                      <a:pt x="222" y="344"/>
                    </a:lnTo>
                    <a:lnTo>
                      <a:pt x="222" y="340"/>
                    </a:lnTo>
                    <a:lnTo>
                      <a:pt x="223" y="339"/>
                    </a:lnTo>
                    <a:lnTo>
                      <a:pt x="225" y="339"/>
                    </a:lnTo>
                    <a:lnTo>
                      <a:pt x="225" y="339"/>
                    </a:lnTo>
                    <a:lnTo>
                      <a:pt x="228" y="337"/>
                    </a:lnTo>
                    <a:lnTo>
                      <a:pt x="230" y="336"/>
                    </a:lnTo>
                    <a:lnTo>
                      <a:pt x="232" y="333"/>
                    </a:lnTo>
                    <a:lnTo>
                      <a:pt x="232" y="330"/>
                    </a:lnTo>
                    <a:lnTo>
                      <a:pt x="232" y="330"/>
                    </a:lnTo>
                    <a:lnTo>
                      <a:pt x="232" y="329"/>
                    </a:lnTo>
                    <a:lnTo>
                      <a:pt x="230" y="327"/>
                    </a:lnTo>
                    <a:lnTo>
                      <a:pt x="226" y="326"/>
                    </a:lnTo>
                    <a:lnTo>
                      <a:pt x="222" y="325"/>
                    </a:lnTo>
                    <a:lnTo>
                      <a:pt x="219" y="323"/>
                    </a:lnTo>
                    <a:lnTo>
                      <a:pt x="219" y="323"/>
                    </a:lnTo>
                    <a:lnTo>
                      <a:pt x="220" y="320"/>
                    </a:lnTo>
                    <a:lnTo>
                      <a:pt x="225" y="317"/>
                    </a:lnTo>
                    <a:lnTo>
                      <a:pt x="229" y="313"/>
                    </a:lnTo>
                    <a:lnTo>
                      <a:pt x="233" y="312"/>
                    </a:lnTo>
                    <a:lnTo>
                      <a:pt x="233" y="312"/>
                    </a:lnTo>
                    <a:lnTo>
                      <a:pt x="236" y="312"/>
                    </a:lnTo>
                    <a:lnTo>
                      <a:pt x="239" y="310"/>
                    </a:lnTo>
                    <a:lnTo>
                      <a:pt x="242" y="306"/>
                    </a:lnTo>
                    <a:lnTo>
                      <a:pt x="243" y="303"/>
                    </a:lnTo>
                    <a:lnTo>
                      <a:pt x="243" y="303"/>
                    </a:lnTo>
                    <a:lnTo>
                      <a:pt x="245" y="299"/>
                    </a:lnTo>
                    <a:lnTo>
                      <a:pt x="248" y="296"/>
                    </a:lnTo>
                    <a:lnTo>
                      <a:pt x="255" y="290"/>
                    </a:lnTo>
                    <a:lnTo>
                      <a:pt x="255" y="290"/>
                    </a:lnTo>
                    <a:lnTo>
                      <a:pt x="256" y="288"/>
                    </a:lnTo>
                    <a:lnTo>
                      <a:pt x="257" y="285"/>
                    </a:lnTo>
                    <a:lnTo>
                      <a:pt x="260" y="282"/>
                    </a:lnTo>
                    <a:lnTo>
                      <a:pt x="262" y="282"/>
                    </a:lnTo>
                    <a:lnTo>
                      <a:pt x="262" y="282"/>
                    </a:lnTo>
                    <a:lnTo>
                      <a:pt x="266" y="280"/>
                    </a:lnTo>
                    <a:lnTo>
                      <a:pt x="269" y="278"/>
                    </a:lnTo>
                    <a:lnTo>
                      <a:pt x="276" y="272"/>
                    </a:lnTo>
                    <a:lnTo>
                      <a:pt x="276" y="272"/>
                    </a:lnTo>
                    <a:lnTo>
                      <a:pt x="279" y="270"/>
                    </a:lnTo>
                    <a:lnTo>
                      <a:pt x="279" y="272"/>
                    </a:lnTo>
                    <a:lnTo>
                      <a:pt x="280" y="275"/>
                    </a:lnTo>
                    <a:lnTo>
                      <a:pt x="286" y="276"/>
                    </a:lnTo>
                    <a:lnTo>
                      <a:pt x="286" y="276"/>
                    </a:lnTo>
                    <a:lnTo>
                      <a:pt x="289" y="276"/>
                    </a:lnTo>
                    <a:lnTo>
                      <a:pt x="290" y="278"/>
                    </a:lnTo>
                    <a:lnTo>
                      <a:pt x="292" y="279"/>
                    </a:lnTo>
                    <a:lnTo>
                      <a:pt x="292" y="280"/>
                    </a:lnTo>
                    <a:lnTo>
                      <a:pt x="290" y="282"/>
                    </a:lnTo>
                    <a:lnTo>
                      <a:pt x="289" y="282"/>
                    </a:lnTo>
                    <a:lnTo>
                      <a:pt x="286" y="282"/>
                    </a:lnTo>
                    <a:lnTo>
                      <a:pt x="286" y="282"/>
                    </a:lnTo>
                    <a:lnTo>
                      <a:pt x="282" y="280"/>
                    </a:lnTo>
                    <a:lnTo>
                      <a:pt x="277" y="280"/>
                    </a:lnTo>
                    <a:lnTo>
                      <a:pt x="273" y="282"/>
                    </a:lnTo>
                    <a:lnTo>
                      <a:pt x="269" y="285"/>
                    </a:lnTo>
                    <a:lnTo>
                      <a:pt x="269" y="285"/>
                    </a:lnTo>
                    <a:lnTo>
                      <a:pt x="266" y="289"/>
                    </a:lnTo>
                    <a:lnTo>
                      <a:pt x="266" y="292"/>
                    </a:lnTo>
                    <a:lnTo>
                      <a:pt x="265" y="295"/>
                    </a:lnTo>
                    <a:lnTo>
                      <a:pt x="263" y="299"/>
                    </a:lnTo>
                    <a:lnTo>
                      <a:pt x="263" y="299"/>
                    </a:lnTo>
                    <a:lnTo>
                      <a:pt x="260" y="305"/>
                    </a:lnTo>
                    <a:lnTo>
                      <a:pt x="259" y="307"/>
                    </a:lnTo>
                    <a:lnTo>
                      <a:pt x="260" y="310"/>
                    </a:lnTo>
                    <a:lnTo>
                      <a:pt x="265" y="312"/>
                    </a:lnTo>
                    <a:lnTo>
                      <a:pt x="265" y="312"/>
                    </a:lnTo>
                    <a:lnTo>
                      <a:pt x="266" y="312"/>
                    </a:lnTo>
                    <a:lnTo>
                      <a:pt x="266" y="315"/>
                    </a:lnTo>
                    <a:lnTo>
                      <a:pt x="263" y="316"/>
                    </a:lnTo>
                    <a:lnTo>
                      <a:pt x="259" y="319"/>
                    </a:lnTo>
                    <a:lnTo>
                      <a:pt x="259" y="319"/>
                    </a:lnTo>
                    <a:lnTo>
                      <a:pt x="256" y="320"/>
                    </a:lnTo>
                    <a:lnTo>
                      <a:pt x="256" y="322"/>
                    </a:lnTo>
                    <a:lnTo>
                      <a:pt x="259" y="323"/>
                    </a:lnTo>
                    <a:lnTo>
                      <a:pt x="265" y="323"/>
                    </a:lnTo>
                    <a:lnTo>
                      <a:pt x="265" y="323"/>
                    </a:lnTo>
                    <a:lnTo>
                      <a:pt x="272" y="322"/>
                    </a:lnTo>
                    <a:lnTo>
                      <a:pt x="279" y="317"/>
                    </a:lnTo>
                    <a:lnTo>
                      <a:pt x="287" y="312"/>
                    </a:lnTo>
                    <a:lnTo>
                      <a:pt x="296" y="306"/>
                    </a:lnTo>
                    <a:lnTo>
                      <a:pt x="296" y="306"/>
                    </a:lnTo>
                    <a:lnTo>
                      <a:pt x="304" y="303"/>
                    </a:lnTo>
                    <a:lnTo>
                      <a:pt x="312" y="305"/>
                    </a:lnTo>
                    <a:lnTo>
                      <a:pt x="316" y="305"/>
                    </a:lnTo>
                    <a:lnTo>
                      <a:pt x="320" y="305"/>
                    </a:lnTo>
                    <a:lnTo>
                      <a:pt x="320" y="305"/>
                    </a:lnTo>
                    <a:lnTo>
                      <a:pt x="320" y="303"/>
                    </a:lnTo>
                    <a:lnTo>
                      <a:pt x="320" y="302"/>
                    </a:lnTo>
                    <a:lnTo>
                      <a:pt x="319" y="299"/>
                    </a:lnTo>
                    <a:lnTo>
                      <a:pt x="320" y="298"/>
                    </a:lnTo>
                    <a:lnTo>
                      <a:pt x="320" y="298"/>
                    </a:lnTo>
                    <a:lnTo>
                      <a:pt x="320" y="296"/>
                    </a:lnTo>
                    <a:lnTo>
                      <a:pt x="319" y="295"/>
                    </a:lnTo>
                    <a:lnTo>
                      <a:pt x="316" y="292"/>
                    </a:lnTo>
                    <a:lnTo>
                      <a:pt x="313" y="288"/>
                    </a:lnTo>
                    <a:lnTo>
                      <a:pt x="313" y="288"/>
                    </a:lnTo>
                    <a:lnTo>
                      <a:pt x="313" y="285"/>
                    </a:lnTo>
                    <a:lnTo>
                      <a:pt x="314" y="283"/>
                    </a:lnTo>
                    <a:lnTo>
                      <a:pt x="316" y="282"/>
                    </a:lnTo>
                    <a:lnTo>
                      <a:pt x="319" y="279"/>
                    </a:lnTo>
                    <a:lnTo>
                      <a:pt x="319" y="279"/>
                    </a:lnTo>
                    <a:lnTo>
                      <a:pt x="320" y="278"/>
                    </a:lnTo>
                    <a:lnTo>
                      <a:pt x="322" y="276"/>
                    </a:lnTo>
                    <a:lnTo>
                      <a:pt x="327" y="279"/>
                    </a:lnTo>
                    <a:lnTo>
                      <a:pt x="327" y="279"/>
                    </a:lnTo>
                    <a:lnTo>
                      <a:pt x="330" y="279"/>
                    </a:lnTo>
                    <a:lnTo>
                      <a:pt x="333" y="279"/>
                    </a:lnTo>
                    <a:lnTo>
                      <a:pt x="336" y="280"/>
                    </a:lnTo>
                    <a:lnTo>
                      <a:pt x="339" y="283"/>
                    </a:lnTo>
                    <a:lnTo>
                      <a:pt x="339" y="283"/>
                    </a:lnTo>
                    <a:lnTo>
                      <a:pt x="340" y="285"/>
                    </a:lnTo>
                    <a:lnTo>
                      <a:pt x="341" y="286"/>
                    </a:lnTo>
                    <a:lnTo>
                      <a:pt x="344" y="285"/>
                    </a:lnTo>
                    <a:lnTo>
                      <a:pt x="347" y="285"/>
                    </a:lnTo>
                    <a:lnTo>
                      <a:pt x="349" y="285"/>
                    </a:lnTo>
                    <a:lnTo>
                      <a:pt x="351" y="286"/>
                    </a:lnTo>
                    <a:lnTo>
                      <a:pt x="351" y="286"/>
                    </a:lnTo>
                    <a:lnTo>
                      <a:pt x="353" y="289"/>
                    </a:lnTo>
                    <a:lnTo>
                      <a:pt x="351" y="290"/>
                    </a:lnTo>
                    <a:lnTo>
                      <a:pt x="344" y="292"/>
                    </a:lnTo>
                    <a:lnTo>
                      <a:pt x="344" y="292"/>
                    </a:lnTo>
                    <a:lnTo>
                      <a:pt x="343" y="292"/>
                    </a:lnTo>
                    <a:lnTo>
                      <a:pt x="341" y="293"/>
                    </a:lnTo>
                    <a:lnTo>
                      <a:pt x="341" y="296"/>
                    </a:lnTo>
                    <a:lnTo>
                      <a:pt x="343" y="298"/>
                    </a:lnTo>
                    <a:lnTo>
                      <a:pt x="344" y="298"/>
                    </a:lnTo>
                    <a:lnTo>
                      <a:pt x="346" y="298"/>
                    </a:lnTo>
                    <a:lnTo>
                      <a:pt x="346" y="298"/>
                    </a:lnTo>
                    <a:lnTo>
                      <a:pt x="349" y="295"/>
                    </a:lnTo>
                    <a:lnTo>
                      <a:pt x="353" y="293"/>
                    </a:lnTo>
                    <a:lnTo>
                      <a:pt x="356" y="293"/>
                    </a:lnTo>
                    <a:lnTo>
                      <a:pt x="358" y="295"/>
                    </a:lnTo>
                    <a:lnTo>
                      <a:pt x="358" y="295"/>
                    </a:lnTo>
                    <a:lnTo>
                      <a:pt x="361" y="296"/>
                    </a:lnTo>
                    <a:lnTo>
                      <a:pt x="364" y="296"/>
                    </a:lnTo>
                    <a:lnTo>
                      <a:pt x="368" y="293"/>
                    </a:lnTo>
                    <a:lnTo>
                      <a:pt x="368" y="293"/>
                    </a:lnTo>
                    <a:lnTo>
                      <a:pt x="370" y="292"/>
                    </a:lnTo>
                    <a:lnTo>
                      <a:pt x="371" y="292"/>
                    </a:lnTo>
                    <a:lnTo>
                      <a:pt x="371" y="296"/>
                    </a:lnTo>
                    <a:lnTo>
                      <a:pt x="371" y="296"/>
                    </a:lnTo>
                    <a:lnTo>
                      <a:pt x="373" y="298"/>
                    </a:lnTo>
                    <a:lnTo>
                      <a:pt x="377" y="299"/>
                    </a:lnTo>
                    <a:lnTo>
                      <a:pt x="390" y="302"/>
                    </a:lnTo>
                    <a:lnTo>
                      <a:pt x="390" y="302"/>
                    </a:lnTo>
                    <a:lnTo>
                      <a:pt x="400" y="303"/>
                    </a:lnTo>
                    <a:lnTo>
                      <a:pt x="410" y="302"/>
                    </a:lnTo>
                    <a:lnTo>
                      <a:pt x="425" y="300"/>
                    </a:lnTo>
                    <a:lnTo>
                      <a:pt x="425" y="300"/>
                    </a:lnTo>
                    <a:lnTo>
                      <a:pt x="428" y="302"/>
                    </a:lnTo>
                    <a:lnTo>
                      <a:pt x="430" y="305"/>
                    </a:lnTo>
                    <a:lnTo>
                      <a:pt x="432" y="307"/>
                    </a:lnTo>
                    <a:lnTo>
                      <a:pt x="440" y="310"/>
                    </a:lnTo>
                    <a:lnTo>
                      <a:pt x="440" y="310"/>
                    </a:lnTo>
                    <a:lnTo>
                      <a:pt x="442" y="310"/>
                    </a:lnTo>
                    <a:lnTo>
                      <a:pt x="445" y="310"/>
                    </a:lnTo>
                    <a:lnTo>
                      <a:pt x="451" y="306"/>
                    </a:lnTo>
                    <a:lnTo>
                      <a:pt x="455" y="303"/>
                    </a:lnTo>
                    <a:lnTo>
                      <a:pt x="457" y="303"/>
                    </a:lnTo>
                    <a:lnTo>
                      <a:pt x="458" y="305"/>
                    </a:lnTo>
                    <a:lnTo>
                      <a:pt x="458" y="305"/>
                    </a:lnTo>
                    <a:lnTo>
                      <a:pt x="461" y="307"/>
                    </a:lnTo>
                    <a:lnTo>
                      <a:pt x="461" y="309"/>
                    </a:lnTo>
                    <a:lnTo>
                      <a:pt x="455" y="315"/>
                    </a:lnTo>
                    <a:lnTo>
                      <a:pt x="455" y="315"/>
                    </a:lnTo>
                    <a:lnTo>
                      <a:pt x="455" y="316"/>
                    </a:lnTo>
                    <a:lnTo>
                      <a:pt x="457" y="317"/>
                    </a:lnTo>
                    <a:lnTo>
                      <a:pt x="464" y="320"/>
                    </a:lnTo>
                    <a:lnTo>
                      <a:pt x="464" y="320"/>
                    </a:lnTo>
                    <a:lnTo>
                      <a:pt x="472" y="323"/>
                    </a:lnTo>
                    <a:lnTo>
                      <a:pt x="478" y="326"/>
                    </a:lnTo>
                    <a:lnTo>
                      <a:pt x="482" y="329"/>
                    </a:lnTo>
                    <a:lnTo>
                      <a:pt x="482" y="329"/>
                    </a:lnTo>
                    <a:lnTo>
                      <a:pt x="489" y="336"/>
                    </a:lnTo>
                    <a:lnTo>
                      <a:pt x="494" y="340"/>
                    </a:lnTo>
                    <a:lnTo>
                      <a:pt x="501" y="344"/>
                    </a:lnTo>
                    <a:lnTo>
                      <a:pt x="501" y="344"/>
                    </a:lnTo>
                    <a:lnTo>
                      <a:pt x="504" y="346"/>
                    </a:lnTo>
                    <a:lnTo>
                      <a:pt x="506" y="344"/>
                    </a:lnTo>
                    <a:lnTo>
                      <a:pt x="506" y="343"/>
                    </a:lnTo>
                    <a:lnTo>
                      <a:pt x="506" y="340"/>
                    </a:lnTo>
                    <a:lnTo>
                      <a:pt x="506" y="336"/>
                    </a:lnTo>
                    <a:lnTo>
                      <a:pt x="508" y="336"/>
                    </a:lnTo>
                    <a:lnTo>
                      <a:pt x="511" y="336"/>
                    </a:lnTo>
                    <a:lnTo>
                      <a:pt x="511" y="336"/>
                    </a:lnTo>
                    <a:lnTo>
                      <a:pt x="515" y="339"/>
                    </a:lnTo>
                    <a:lnTo>
                      <a:pt x="518" y="340"/>
                    </a:lnTo>
                    <a:lnTo>
                      <a:pt x="519" y="340"/>
                    </a:lnTo>
                    <a:lnTo>
                      <a:pt x="524" y="343"/>
                    </a:lnTo>
                    <a:lnTo>
                      <a:pt x="524" y="343"/>
                    </a:lnTo>
                    <a:lnTo>
                      <a:pt x="526" y="346"/>
                    </a:lnTo>
                    <a:lnTo>
                      <a:pt x="528" y="344"/>
                    </a:lnTo>
                    <a:lnTo>
                      <a:pt x="528" y="343"/>
                    </a:lnTo>
                    <a:lnTo>
                      <a:pt x="525" y="330"/>
                    </a:lnTo>
                    <a:lnTo>
                      <a:pt x="525" y="330"/>
                    </a:lnTo>
                    <a:lnTo>
                      <a:pt x="524" y="325"/>
                    </a:lnTo>
                    <a:lnTo>
                      <a:pt x="524" y="325"/>
                    </a:lnTo>
                    <a:lnTo>
                      <a:pt x="525" y="325"/>
                    </a:lnTo>
                    <a:lnTo>
                      <a:pt x="531" y="332"/>
                    </a:lnTo>
                    <a:lnTo>
                      <a:pt x="531" y="332"/>
                    </a:lnTo>
                    <a:lnTo>
                      <a:pt x="532" y="336"/>
                    </a:lnTo>
                    <a:lnTo>
                      <a:pt x="533" y="342"/>
                    </a:lnTo>
                    <a:lnTo>
                      <a:pt x="533" y="347"/>
                    </a:lnTo>
                    <a:lnTo>
                      <a:pt x="532" y="352"/>
                    </a:lnTo>
                    <a:lnTo>
                      <a:pt x="532" y="352"/>
                    </a:lnTo>
                    <a:lnTo>
                      <a:pt x="531" y="354"/>
                    </a:lnTo>
                    <a:lnTo>
                      <a:pt x="529" y="354"/>
                    </a:lnTo>
                    <a:lnTo>
                      <a:pt x="525" y="354"/>
                    </a:lnTo>
                    <a:lnTo>
                      <a:pt x="521" y="353"/>
                    </a:lnTo>
                    <a:lnTo>
                      <a:pt x="521" y="352"/>
                    </a:lnTo>
                    <a:lnTo>
                      <a:pt x="521" y="350"/>
                    </a:lnTo>
                    <a:lnTo>
                      <a:pt x="521" y="350"/>
                    </a:lnTo>
                    <a:lnTo>
                      <a:pt x="519" y="349"/>
                    </a:lnTo>
                    <a:lnTo>
                      <a:pt x="519" y="347"/>
                    </a:lnTo>
                    <a:lnTo>
                      <a:pt x="515" y="347"/>
                    </a:lnTo>
                    <a:lnTo>
                      <a:pt x="511" y="350"/>
                    </a:lnTo>
                    <a:lnTo>
                      <a:pt x="509" y="350"/>
                    </a:lnTo>
                    <a:lnTo>
                      <a:pt x="509" y="353"/>
                    </a:lnTo>
                    <a:lnTo>
                      <a:pt x="509" y="353"/>
                    </a:lnTo>
                    <a:lnTo>
                      <a:pt x="511" y="357"/>
                    </a:lnTo>
                    <a:lnTo>
                      <a:pt x="514" y="362"/>
                    </a:lnTo>
                    <a:lnTo>
                      <a:pt x="518" y="366"/>
                    </a:lnTo>
                    <a:lnTo>
                      <a:pt x="522" y="369"/>
                    </a:lnTo>
                    <a:lnTo>
                      <a:pt x="522" y="369"/>
                    </a:lnTo>
                    <a:lnTo>
                      <a:pt x="524" y="369"/>
                    </a:lnTo>
                    <a:lnTo>
                      <a:pt x="525" y="370"/>
                    </a:lnTo>
                    <a:lnTo>
                      <a:pt x="525" y="374"/>
                    </a:lnTo>
                    <a:lnTo>
                      <a:pt x="526" y="377"/>
                    </a:lnTo>
                    <a:lnTo>
                      <a:pt x="528" y="379"/>
                    </a:lnTo>
                    <a:lnTo>
                      <a:pt x="528" y="379"/>
                    </a:lnTo>
                    <a:lnTo>
                      <a:pt x="531" y="381"/>
                    </a:lnTo>
                    <a:lnTo>
                      <a:pt x="532" y="384"/>
                    </a:lnTo>
                    <a:lnTo>
                      <a:pt x="533" y="387"/>
                    </a:lnTo>
                    <a:lnTo>
                      <a:pt x="533" y="389"/>
                    </a:lnTo>
                    <a:lnTo>
                      <a:pt x="535" y="389"/>
                    </a:lnTo>
                    <a:lnTo>
                      <a:pt x="535" y="389"/>
                    </a:lnTo>
                    <a:lnTo>
                      <a:pt x="536" y="386"/>
                    </a:lnTo>
                    <a:lnTo>
                      <a:pt x="536" y="381"/>
                    </a:lnTo>
                    <a:lnTo>
                      <a:pt x="535" y="376"/>
                    </a:lnTo>
                    <a:lnTo>
                      <a:pt x="533" y="371"/>
                    </a:lnTo>
                    <a:lnTo>
                      <a:pt x="533" y="371"/>
                    </a:lnTo>
                    <a:lnTo>
                      <a:pt x="532" y="367"/>
                    </a:lnTo>
                    <a:lnTo>
                      <a:pt x="532" y="363"/>
                    </a:lnTo>
                    <a:lnTo>
                      <a:pt x="533" y="360"/>
                    </a:lnTo>
                    <a:lnTo>
                      <a:pt x="536" y="360"/>
                    </a:lnTo>
                    <a:lnTo>
                      <a:pt x="536" y="360"/>
                    </a:lnTo>
                    <a:lnTo>
                      <a:pt x="538" y="363"/>
                    </a:lnTo>
                    <a:lnTo>
                      <a:pt x="538" y="366"/>
                    </a:lnTo>
                    <a:lnTo>
                      <a:pt x="538" y="369"/>
                    </a:lnTo>
                    <a:lnTo>
                      <a:pt x="538" y="371"/>
                    </a:lnTo>
                    <a:lnTo>
                      <a:pt x="538" y="371"/>
                    </a:lnTo>
                    <a:lnTo>
                      <a:pt x="539" y="373"/>
                    </a:lnTo>
                    <a:lnTo>
                      <a:pt x="542" y="371"/>
                    </a:lnTo>
                    <a:lnTo>
                      <a:pt x="548" y="366"/>
                    </a:lnTo>
                    <a:lnTo>
                      <a:pt x="548" y="366"/>
                    </a:lnTo>
                    <a:lnTo>
                      <a:pt x="549" y="366"/>
                    </a:lnTo>
                    <a:lnTo>
                      <a:pt x="549" y="363"/>
                    </a:lnTo>
                    <a:lnTo>
                      <a:pt x="549" y="359"/>
                    </a:lnTo>
                    <a:lnTo>
                      <a:pt x="548" y="354"/>
                    </a:lnTo>
                    <a:lnTo>
                      <a:pt x="548" y="352"/>
                    </a:lnTo>
                    <a:lnTo>
                      <a:pt x="548" y="352"/>
                    </a:lnTo>
                    <a:lnTo>
                      <a:pt x="548" y="350"/>
                    </a:lnTo>
                    <a:lnTo>
                      <a:pt x="549" y="350"/>
                    </a:lnTo>
                    <a:lnTo>
                      <a:pt x="552" y="352"/>
                    </a:lnTo>
                    <a:lnTo>
                      <a:pt x="555" y="357"/>
                    </a:lnTo>
                    <a:lnTo>
                      <a:pt x="556" y="362"/>
                    </a:lnTo>
                    <a:lnTo>
                      <a:pt x="556" y="362"/>
                    </a:lnTo>
                    <a:lnTo>
                      <a:pt x="556" y="366"/>
                    </a:lnTo>
                    <a:lnTo>
                      <a:pt x="555" y="369"/>
                    </a:lnTo>
                    <a:lnTo>
                      <a:pt x="552" y="371"/>
                    </a:lnTo>
                    <a:lnTo>
                      <a:pt x="552" y="373"/>
                    </a:lnTo>
                    <a:lnTo>
                      <a:pt x="552" y="373"/>
                    </a:lnTo>
                    <a:lnTo>
                      <a:pt x="551" y="376"/>
                    </a:lnTo>
                    <a:lnTo>
                      <a:pt x="548" y="376"/>
                    </a:lnTo>
                    <a:lnTo>
                      <a:pt x="545" y="376"/>
                    </a:lnTo>
                    <a:lnTo>
                      <a:pt x="542" y="377"/>
                    </a:lnTo>
                    <a:lnTo>
                      <a:pt x="542" y="377"/>
                    </a:lnTo>
                    <a:lnTo>
                      <a:pt x="542" y="381"/>
                    </a:lnTo>
                    <a:lnTo>
                      <a:pt x="542" y="387"/>
                    </a:lnTo>
                    <a:lnTo>
                      <a:pt x="542" y="391"/>
                    </a:lnTo>
                    <a:lnTo>
                      <a:pt x="545" y="394"/>
                    </a:lnTo>
                    <a:lnTo>
                      <a:pt x="545" y="394"/>
                    </a:lnTo>
                    <a:lnTo>
                      <a:pt x="546" y="393"/>
                    </a:lnTo>
                    <a:lnTo>
                      <a:pt x="548" y="389"/>
                    </a:lnTo>
                    <a:lnTo>
                      <a:pt x="549" y="387"/>
                    </a:lnTo>
                    <a:lnTo>
                      <a:pt x="551" y="387"/>
                    </a:lnTo>
                    <a:lnTo>
                      <a:pt x="551" y="389"/>
                    </a:lnTo>
                    <a:lnTo>
                      <a:pt x="551" y="389"/>
                    </a:lnTo>
                    <a:lnTo>
                      <a:pt x="552" y="390"/>
                    </a:lnTo>
                    <a:lnTo>
                      <a:pt x="553" y="390"/>
                    </a:lnTo>
                    <a:lnTo>
                      <a:pt x="556" y="387"/>
                    </a:lnTo>
                    <a:lnTo>
                      <a:pt x="559" y="386"/>
                    </a:lnTo>
                    <a:lnTo>
                      <a:pt x="560" y="386"/>
                    </a:lnTo>
                    <a:lnTo>
                      <a:pt x="560" y="386"/>
                    </a:lnTo>
                    <a:lnTo>
                      <a:pt x="560" y="386"/>
                    </a:lnTo>
                    <a:lnTo>
                      <a:pt x="563" y="390"/>
                    </a:lnTo>
                    <a:lnTo>
                      <a:pt x="568" y="394"/>
                    </a:lnTo>
                    <a:lnTo>
                      <a:pt x="572" y="397"/>
                    </a:lnTo>
                    <a:lnTo>
                      <a:pt x="575" y="397"/>
                    </a:lnTo>
                    <a:lnTo>
                      <a:pt x="575" y="397"/>
                    </a:lnTo>
                    <a:lnTo>
                      <a:pt x="576" y="396"/>
                    </a:lnTo>
                    <a:lnTo>
                      <a:pt x="575" y="393"/>
                    </a:lnTo>
                    <a:lnTo>
                      <a:pt x="572" y="390"/>
                    </a:lnTo>
                    <a:lnTo>
                      <a:pt x="568" y="389"/>
                    </a:lnTo>
                    <a:lnTo>
                      <a:pt x="568" y="389"/>
                    </a:lnTo>
                    <a:lnTo>
                      <a:pt x="565" y="387"/>
                    </a:lnTo>
                    <a:lnTo>
                      <a:pt x="565" y="384"/>
                    </a:lnTo>
                    <a:lnTo>
                      <a:pt x="566" y="381"/>
                    </a:lnTo>
                    <a:lnTo>
                      <a:pt x="569" y="380"/>
                    </a:lnTo>
                    <a:lnTo>
                      <a:pt x="569" y="380"/>
                    </a:lnTo>
                    <a:lnTo>
                      <a:pt x="572" y="381"/>
                    </a:lnTo>
                    <a:lnTo>
                      <a:pt x="576" y="387"/>
                    </a:lnTo>
                    <a:lnTo>
                      <a:pt x="580" y="391"/>
                    </a:lnTo>
                    <a:lnTo>
                      <a:pt x="580" y="396"/>
                    </a:lnTo>
                    <a:lnTo>
                      <a:pt x="580" y="396"/>
                    </a:lnTo>
                    <a:lnTo>
                      <a:pt x="580" y="399"/>
                    </a:lnTo>
                    <a:lnTo>
                      <a:pt x="578" y="400"/>
                    </a:lnTo>
                    <a:lnTo>
                      <a:pt x="573" y="404"/>
                    </a:lnTo>
                    <a:lnTo>
                      <a:pt x="573" y="404"/>
                    </a:lnTo>
                    <a:lnTo>
                      <a:pt x="572" y="406"/>
                    </a:lnTo>
                    <a:lnTo>
                      <a:pt x="569" y="406"/>
                    </a:lnTo>
                    <a:lnTo>
                      <a:pt x="566" y="403"/>
                    </a:lnTo>
                    <a:lnTo>
                      <a:pt x="562" y="399"/>
                    </a:lnTo>
                    <a:lnTo>
                      <a:pt x="559" y="397"/>
                    </a:lnTo>
                    <a:lnTo>
                      <a:pt x="559" y="397"/>
                    </a:lnTo>
                    <a:lnTo>
                      <a:pt x="558" y="399"/>
                    </a:lnTo>
                    <a:lnTo>
                      <a:pt x="558" y="399"/>
                    </a:lnTo>
                    <a:lnTo>
                      <a:pt x="558" y="403"/>
                    </a:lnTo>
                    <a:lnTo>
                      <a:pt x="560" y="410"/>
                    </a:lnTo>
                    <a:lnTo>
                      <a:pt x="560" y="410"/>
                    </a:lnTo>
                    <a:lnTo>
                      <a:pt x="560" y="414"/>
                    </a:lnTo>
                    <a:lnTo>
                      <a:pt x="559" y="418"/>
                    </a:lnTo>
                    <a:lnTo>
                      <a:pt x="559" y="423"/>
                    </a:lnTo>
                    <a:lnTo>
                      <a:pt x="559" y="424"/>
                    </a:lnTo>
                    <a:lnTo>
                      <a:pt x="562" y="426"/>
                    </a:lnTo>
                    <a:lnTo>
                      <a:pt x="562" y="426"/>
                    </a:lnTo>
                    <a:lnTo>
                      <a:pt x="565" y="427"/>
                    </a:lnTo>
                    <a:lnTo>
                      <a:pt x="566" y="426"/>
                    </a:lnTo>
                    <a:lnTo>
                      <a:pt x="566" y="420"/>
                    </a:lnTo>
                    <a:lnTo>
                      <a:pt x="566" y="420"/>
                    </a:lnTo>
                    <a:lnTo>
                      <a:pt x="568" y="420"/>
                    </a:lnTo>
                    <a:lnTo>
                      <a:pt x="570" y="420"/>
                    </a:lnTo>
                    <a:lnTo>
                      <a:pt x="576" y="424"/>
                    </a:lnTo>
                    <a:lnTo>
                      <a:pt x="576" y="424"/>
                    </a:lnTo>
                    <a:lnTo>
                      <a:pt x="578" y="424"/>
                    </a:lnTo>
                    <a:lnTo>
                      <a:pt x="579" y="421"/>
                    </a:lnTo>
                    <a:lnTo>
                      <a:pt x="579" y="414"/>
                    </a:lnTo>
                    <a:lnTo>
                      <a:pt x="579" y="414"/>
                    </a:lnTo>
                    <a:lnTo>
                      <a:pt x="580" y="413"/>
                    </a:lnTo>
                    <a:lnTo>
                      <a:pt x="582" y="413"/>
                    </a:lnTo>
                    <a:lnTo>
                      <a:pt x="585" y="416"/>
                    </a:lnTo>
                    <a:lnTo>
                      <a:pt x="588" y="417"/>
                    </a:lnTo>
                    <a:lnTo>
                      <a:pt x="588" y="417"/>
                    </a:lnTo>
                    <a:lnTo>
                      <a:pt x="589" y="418"/>
                    </a:lnTo>
                    <a:lnTo>
                      <a:pt x="590" y="417"/>
                    </a:lnTo>
                    <a:lnTo>
                      <a:pt x="592" y="414"/>
                    </a:lnTo>
                    <a:lnTo>
                      <a:pt x="595" y="414"/>
                    </a:lnTo>
                    <a:lnTo>
                      <a:pt x="595" y="414"/>
                    </a:lnTo>
                    <a:lnTo>
                      <a:pt x="597" y="416"/>
                    </a:lnTo>
                    <a:lnTo>
                      <a:pt x="597" y="418"/>
                    </a:lnTo>
                    <a:lnTo>
                      <a:pt x="596" y="426"/>
                    </a:lnTo>
                    <a:lnTo>
                      <a:pt x="596" y="426"/>
                    </a:lnTo>
                    <a:lnTo>
                      <a:pt x="596" y="426"/>
                    </a:lnTo>
                    <a:lnTo>
                      <a:pt x="597" y="427"/>
                    </a:lnTo>
                    <a:lnTo>
                      <a:pt x="600" y="426"/>
                    </a:lnTo>
                    <a:lnTo>
                      <a:pt x="602" y="424"/>
                    </a:lnTo>
                    <a:lnTo>
                      <a:pt x="603" y="426"/>
                    </a:lnTo>
                    <a:lnTo>
                      <a:pt x="603" y="426"/>
                    </a:lnTo>
                    <a:lnTo>
                      <a:pt x="603" y="426"/>
                    </a:lnTo>
                    <a:lnTo>
                      <a:pt x="603" y="428"/>
                    </a:lnTo>
                    <a:lnTo>
                      <a:pt x="603" y="428"/>
                    </a:lnTo>
                    <a:lnTo>
                      <a:pt x="615" y="420"/>
                    </a:lnTo>
                    <a:lnTo>
                      <a:pt x="615" y="420"/>
                    </a:lnTo>
                    <a:lnTo>
                      <a:pt x="616" y="418"/>
                    </a:lnTo>
                    <a:lnTo>
                      <a:pt x="616" y="417"/>
                    </a:lnTo>
                    <a:lnTo>
                      <a:pt x="615" y="413"/>
                    </a:lnTo>
                    <a:lnTo>
                      <a:pt x="612" y="410"/>
                    </a:lnTo>
                    <a:lnTo>
                      <a:pt x="610" y="407"/>
                    </a:lnTo>
                    <a:lnTo>
                      <a:pt x="610" y="406"/>
                    </a:lnTo>
                    <a:lnTo>
                      <a:pt x="610" y="406"/>
                    </a:lnTo>
                    <a:close/>
                    <a:moveTo>
                      <a:pt x="10" y="455"/>
                    </a:moveTo>
                    <a:lnTo>
                      <a:pt x="10" y="455"/>
                    </a:lnTo>
                    <a:lnTo>
                      <a:pt x="16" y="453"/>
                    </a:lnTo>
                    <a:lnTo>
                      <a:pt x="20" y="450"/>
                    </a:lnTo>
                    <a:lnTo>
                      <a:pt x="20" y="447"/>
                    </a:lnTo>
                    <a:lnTo>
                      <a:pt x="18" y="444"/>
                    </a:lnTo>
                    <a:lnTo>
                      <a:pt x="18" y="444"/>
                    </a:lnTo>
                    <a:lnTo>
                      <a:pt x="17" y="444"/>
                    </a:lnTo>
                    <a:lnTo>
                      <a:pt x="16" y="444"/>
                    </a:lnTo>
                    <a:lnTo>
                      <a:pt x="11" y="450"/>
                    </a:lnTo>
                    <a:lnTo>
                      <a:pt x="9" y="454"/>
                    </a:lnTo>
                    <a:lnTo>
                      <a:pt x="9" y="455"/>
                    </a:lnTo>
                    <a:lnTo>
                      <a:pt x="10" y="455"/>
                    </a:lnTo>
                    <a:lnTo>
                      <a:pt x="10" y="455"/>
                    </a:lnTo>
                    <a:close/>
                    <a:moveTo>
                      <a:pt x="71" y="424"/>
                    </a:moveTo>
                    <a:lnTo>
                      <a:pt x="71" y="424"/>
                    </a:lnTo>
                    <a:lnTo>
                      <a:pt x="67" y="424"/>
                    </a:lnTo>
                    <a:lnTo>
                      <a:pt x="63" y="424"/>
                    </a:lnTo>
                    <a:lnTo>
                      <a:pt x="54" y="428"/>
                    </a:lnTo>
                    <a:lnTo>
                      <a:pt x="48" y="433"/>
                    </a:lnTo>
                    <a:lnTo>
                      <a:pt x="48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3" y="434"/>
                    </a:lnTo>
                    <a:lnTo>
                      <a:pt x="55" y="433"/>
                    </a:lnTo>
                    <a:lnTo>
                      <a:pt x="58" y="431"/>
                    </a:lnTo>
                    <a:lnTo>
                      <a:pt x="63" y="430"/>
                    </a:lnTo>
                    <a:lnTo>
                      <a:pt x="63" y="430"/>
                    </a:lnTo>
                    <a:lnTo>
                      <a:pt x="67" y="430"/>
                    </a:lnTo>
                    <a:lnTo>
                      <a:pt x="71" y="428"/>
                    </a:lnTo>
                    <a:lnTo>
                      <a:pt x="74" y="426"/>
                    </a:lnTo>
                    <a:lnTo>
                      <a:pt x="73" y="426"/>
                    </a:lnTo>
                    <a:lnTo>
                      <a:pt x="71" y="424"/>
                    </a:lnTo>
                    <a:lnTo>
                      <a:pt x="71" y="424"/>
                    </a:lnTo>
                    <a:close/>
                    <a:moveTo>
                      <a:pt x="252" y="340"/>
                    </a:moveTo>
                    <a:lnTo>
                      <a:pt x="252" y="340"/>
                    </a:lnTo>
                    <a:lnTo>
                      <a:pt x="250" y="339"/>
                    </a:lnTo>
                    <a:lnTo>
                      <a:pt x="248" y="339"/>
                    </a:lnTo>
                    <a:lnTo>
                      <a:pt x="243" y="340"/>
                    </a:lnTo>
                    <a:lnTo>
                      <a:pt x="239" y="344"/>
                    </a:lnTo>
                    <a:lnTo>
                      <a:pt x="239" y="344"/>
                    </a:lnTo>
                    <a:lnTo>
                      <a:pt x="229" y="354"/>
                    </a:lnTo>
                    <a:lnTo>
                      <a:pt x="226" y="359"/>
                    </a:lnTo>
                    <a:lnTo>
                      <a:pt x="225" y="362"/>
                    </a:lnTo>
                    <a:lnTo>
                      <a:pt x="225" y="362"/>
                    </a:lnTo>
                    <a:lnTo>
                      <a:pt x="223" y="363"/>
                    </a:lnTo>
                    <a:lnTo>
                      <a:pt x="222" y="363"/>
                    </a:lnTo>
                    <a:lnTo>
                      <a:pt x="219" y="363"/>
                    </a:lnTo>
                    <a:lnTo>
                      <a:pt x="216" y="363"/>
                    </a:lnTo>
                    <a:lnTo>
                      <a:pt x="213" y="364"/>
                    </a:lnTo>
                    <a:lnTo>
                      <a:pt x="213" y="366"/>
                    </a:lnTo>
                    <a:lnTo>
                      <a:pt x="213" y="366"/>
                    </a:lnTo>
                    <a:lnTo>
                      <a:pt x="212" y="370"/>
                    </a:lnTo>
                    <a:lnTo>
                      <a:pt x="213" y="376"/>
                    </a:lnTo>
                    <a:lnTo>
                      <a:pt x="216" y="379"/>
                    </a:lnTo>
                    <a:lnTo>
                      <a:pt x="218" y="379"/>
                    </a:lnTo>
                    <a:lnTo>
                      <a:pt x="219" y="379"/>
                    </a:lnTo>
                    <a:lnTo>
                      <a:pt x="219" y="379"/>
                    </a:lnTo>
                    <a:lnTo>
                      <a:pt x="222" y="377"/>
                    </a:lnTo>
                    <a:lnTo>
                      <a:pt x="225" y="377"/>
                    </a:lnTo>
                    <a:lnTo>
                      <a:pt x="228" y="379"/>
                    </a:lnTo>
                    <a:lnTo>
                      <a:pt x="228" y="379"/>
                    </a:lnTo>
                    <a:lnTo>
                      <a:pt x="232" y="377"/>
                    </a:lnTo>
                    <a:lnTo>
                      <a:pt x="239" y="373"/>
                    </a:lnTo>
                    <a:lnTo>
                      <a:pt x="245" y="367"/>
                    </a:lnTo>
                    <a:lnTo>
                      <a:pt x="249" y="363"/>
                    </a:lnTo>
                    <a:lnTo>
                      <a:pt x="249" y="363"/>
                    </a:lnTo>
                    <a:lnTo>
                      <a:pt x="250" y="362"/>
                    </a:lnTo>
                    <a:lnTo>
                      <a:pt x="249" y="360"/>
                    </a:lnTo>
                    <a:lnTo>
                      <a:pt x="248" y="357"/>
                    </a:lnTo>
                    <a:lnTo>
                      <a:pt x="245" y="356"/>
                    </a:lnTo>
                    <a:lnTo>
                      <a:pt x="243" y="353"/>
                    </a:lnTo>
                    <a:lnTo>
                      <a:pt x="243" y="353"/>
                    </a:lnTo>
                    <a:lnTo>
                      <a:pt x="245" y="352"/>
                    </a:lnTo>
                    <a:lnTo>
                      <a:pt x="248" y="350"/>
                    </a:lnTo>
                    <a:lnTo>
                      <a:pt x="255" y="349"/>
                    </a:lnTo>
                    <a:lnTo>
                      <a:pt x="255" y="349"/>
                    </a:lnTo>
                    <a:lnTo>
                      <a:pt x="256" y="347"/>
                    </a:lnTo>
                    <a:lnTo>
                      <a:pt x="255" y="344"/>
                    </a:lnTo>
                    <a:lnTo>
                      <a:pt x="252" y="343"/>
                    </a:lnTo>
                    <a:lnTo>
                      <a:pt x="252" y="340"/>
                    </a:lnTo>
                    <a:lnTo>
                      <a:pt x="252" y="340"/>
                    </a:lnTo>
                    <a:close/>
                    <a:moveTo>
                      <a:pt x="24" y="299"/>
                    </a:moveTo>
                    <a:lnTo>
                      <a:pt x="24" y="299"/>
                    </a:lnTo>
                    <a:lnTo>
                      <a:pt x="24" y="298"/>
                    </a:lnTo>
                    <a:lnTo>
                      <a:pt x="21" y="296"/>
                    </a:lnTo>
                    <a:lnTo>
                      <a:pt x="17" y="298"/>
                    </a:lnTo>
                    <a:lnTo>
                      <a:pt x="11" y="299"/>
                    </a:lnTo>
                    <a:lnTo>
                      <a:pt x="10" y="302"/>
                    </a:lnTo>
                    <a:lnTo>
                      <a:pt x="10" y="303"/>
                    </a:lnTo>
                    <a:lnTo>
                      <a:pt x="10" y="303"/>
                    </a:lnTo>
                    <a:lnTo>
                      <a:pt x="11" y="306"/>
                    </a:lnTo>
                    <a:lnTo>
                      <a:pt x="14" y="307"/>
                    </a:lnTo>
                    <a:lnTo>
                      <a:pt x="20" y="309"/>
                    </a:lnTo>
                    <a:lnTo>
                      <a:pt x="27" y="310"/>
                    </a:lnTo>
                    <a:lnTo>
                      <a:pt x="33" y="310"/>
                    </a:lnTo>
                    <a:lnTo>
                      <a:pt x="33" y="310"/>
                    </a:lnTo>
                    <a:lnTo>
                      <a:pt x="36" y="309"/>
                    </a:lnTo>
                    <a:lnTo>
                      <a:pt x="38" y="306"/>
                    </a:lnTo>
                    <a:lnTo>
                      <a:pt x="38" y="302"/>
                    </a:lnTo>
                    <a:lnTo>
                      <a:pt x="36" y="299"/>
                    </a:lnTo>
                    <a:lnTo>
                      <a:pt x="36" y="299"/>
                    </a:lnTo>
                    <a:lnTo>
                      <a:pt x="34" y="299"/>
                    </a:lnTo>
                    <a:lnTo>
                      <a:pt x="33" y="299"/>
                    </a:lnTo>
                    <a:lnTo>
                      <a:pt x="30" y="299"/>
                    </a:lnTo>
                    <a:lnTo>
                      <a:pt x="26" y="300"/>
                    </a:lnTo>
                    <a:lnTo>
                      <a:pt x="26" y="300"/>
                    </a:lnTo>
                    <a:lnTo>
                      <a:pt x="24" y="299"/>
                    </a:lnTo>
                    <a:lnTo>
                      <a:pt x="24" y="299"/>
                    </a:lnTo>
                    <a:close/>
                    <a:moveTo>
                      <a:pt x="198" y="1084"/>
                    </a:moveTo>
                    <a:lnTo>
                      <a:pt x="198" y="1084"/>
                    </a:lnTo>
                    <a:lnTo>
                      <a:pt x="195" y="1086"/>
                    </a:lnTo>
                    <a:lnTo>
                      <a:pt x="193" y="1087"/>
                    </a:lnTo>
                    <a:lnTo>
                      <a:pt x="193" y="1091"/>
                    </a:lnTo>
                    <a:lnTo>
                      <a:pt x="193" y="1096"/>
                    </a:lnTo>
                    <a:lnTo>
                      <a:pt x="195" y="1101"/>
                    </a:lnTo>
                    <a:lnTo>
                      <a:pt x="196" y="1104"/>
                    </a:lnTo>
                    <a:lnTo>
                      <a:pt x="199" y="1103"/>
                    </a:lnTo>
                    <a:lnTo>
                      <a:pt x="199" y="1103"/>
                    </a:lnTo>
                    <a:lnTo>
                      <a:pt x="205" y="1100"/>
                    </a:lnTo>
                    <a:lnTo>
                      <a:pt x="208" y="1098"/>
                    </a:lnTo>
                    <a:lnTo>
                      <a:pt x="211" y="1097"/>
                    </a:lnTo>
                    <a:lnTo>
                      <a:pt x="211" y="1097"/>
                    </a:lnTo>
                    <a:lnTo>
                      <a:pt x="211" y="1093"/>
                    </a:lnTo>
                    <a:lnTo>
                      <a:pt x="208" y="1088"/>
                    </a:lnTo>
                    <a:lnTo>
                      <a:pt x="203" y="1084"/>
                    </a:lnTo>
                    <a:lnTo>
                      <a:pt x="201" y="1084"/>
                    </a:lnTo>
                    <a:lnTo>
                      <a:pt x="198" y="1084"/>
                    </a:lnTo>
                    <a:lnTo>
                      <a:pt x="198" y="1084"/>
                    </a:lnTo>
                    <a:close/>
                    <a:moveTo>
                      <a:pt x="186" y="1070"/>
                    </a:moveTo>
                    <a:lnTo>
                      <a:pt x="186" y="1070"/>
                    </a:lnTo>
                    <a:lnTo>
                      <a:pt x="185" y="1071"/>
                    </a:lnTo>
                    <a:lnTo>
                      <a:pt x="184" y="1071"/>
                    </a:lnTo>
                    <a:lnTo>
                      <a:pt x="184" y="1076"/>
                    </a:lnTo>
                    <a:lnTo>
                      <a:pt x="185" y="1079"/>
                    </a:lnTo>
                    <a:lnTo>
                      <a:pt x="186" y="1079"/>
                    </a:lnTo>
                    <a:lnTo>
                      <a:pt x="188" y="1079"/>
                    </a:lnTo>
                    <a:lnTo>
                      <a:pt x="188" y="1079"/>
                    </a:lnTo>
                    <a:lnTo>
                      <a:pt x="191" y="1074"/>
                    </a:lnTo>
                    <a:lnTo>
                      <a:pt x="191" y="1073"/>
                    </a:lnTo>
                    <a:lnTo>
                      <a:pt x="189" y="1070"/>
                    </a:lnTo>
                    <a:lnTo>
                      <a:pt x="186" y="1070"/>
                    </a:lnTo>
                    <a:lnTo>
                      <a:pt x="186" y="1070"/>
                    </a:lnTo>
                    <a:close/>
                    <a:moveTo>
                      <a:pt x="131" y="1051"/>
                    </a:moveTo>
                    <a:lnTo>
                      <a:pt x="131" y="1051"/>
                    </a:lnTo>
                    <a:lnTo>
                      <a:pt x="134" y="1054"/>
                    </a:lnTo>
                    <a:lnTo>
                      <a:pt x="137" y="1056"/>
                    </a:lnTo>
                    <a:lnTo>
                      <a:pt x="139" y="1054"/>
                    </a:lnTo>
                    <a:lnTo>
                      <a:pt x="141" y="1051"/>
                    </a:lnTo>
                    <a:lnTo>
                      <a:pt x="141" y="1051"/>
                    </a:lnTo>
                    <a:lnTo>
                      <a:pt x="139" y="1050"/>
                    </a:lnTo>
                    <a:lnTo>
                      <a:pt x="138" y="1049"/>
                    </a:lnTo>
                    <a:lnTo>
                      <a:pt x="134" y="1049"/>
                    </a:lnTo>
                    <a:lnTo>
                      <a:pt x="131" y="1049"/>
                    </a:lnTo>
                    <a:lnTo>
                      <a:pt x="129" y="1050"/>
                    </a:lnTo>
                    <a:lnTo>
                      <a:pt x="131" y="1051"/>
                    </a:lnTo>
                    <a:lnTo>
                      <a:pt x="131" y="1051"/>
                    </a:lnTo>
                    <a:close/>
                    <a:moveTo>
                      <a:pt x="156" y="1063"/>
                    </a:moveTo>
                    <a:lnTo>
                      <a:pt x="156" y="1063"/>
                    </a:lnTo>
                    <a:lnTo>
                      <a:pt x="158" y="1066"/>
                    </a:lnTo>
                    <a:lnTo>
                      <a:pt x="161" y="1067"/>
                    </a:lnTo>
                    <a:lnTo>
                      <a:pt x="164" y="1067"/>
                    </a:lnTo>
                    <a:lnTo>
                      <a:pt x="166" y="1064"/>
                    </a:lnTo>
                    <a:lnTo>
                      <a:pt x="166" y="1064"/>
                    </a:lnTo>
                    <a:lnTo>
                      <a:pt x="166" y="1063"/>
                    </a:lnTo>
                    <a:lnTo>
                      <a:pt x="165" y="1061"/>
                    </a:lnTo>
                    <a:lnTo>
                      <a:pt x="161" y="1060"/>
                    </a:lnTo>
                    <a:lnTo>
                      <a:pt x="156" y="1060"/>
                    </a:lnTo>
                    <a:lnTo>
                      <a:pt x="155" y="1061"/>
                    </a:lnTo>
                    <a:lnTo>
                      <a:pt x="156" y="1063"/>
                    </a:lnTo>
                    <a:lnTo>
                      <a:pt x="156" y="1063"/>
                    </a:lnTo>
                    <a:close/>
                    <a:moveTo>
                      <a:pt x="1616" y="586"/>
                    </a:moveTo>
                    <a:lnTo>
                      <a:pt x="1616" y="586"/>
                    </a:lnTo>
                    <a:lnTo>
                      <a:pt x="1615" y="585"/>
                    </a:lnTo>
                    <a:lnTo>
                      <a:pt x="1613" y="585"/>
                    </a:lnTo>
                    <a:lnTo>
                      <a:pt x="1608" y="583"/>
                    </a:lnTo>
                    <a:lnTo>
                      <a:pt x="1600" y="583"/>
                    </a:lnTo>
                    <a:lnTo>
                      <a:pt x="1596" y="582"/>
                    </a:lnTo>
                    <a:lnTo>
                      <a:pt x="1595" y="581"/>
                    </a:lnTo>
                    <a:lnTo>
                      <a:pt x="1595" y="581"/>
                    </a:lnTo>
                    <a:lnTo>
                      <a:pt x="1592" y="579"/>
                    </a:lnTo>
                    <a:lnTo>
                      <a:pt x="1589" y="582"/>
                    </a:lnTo>
                    <a:lnTo>
                      <a:pt x="1582" y="589"/>
                    </a:lnTo>
                    <a:lnTo>
                      <a:pt x="1576" y="599"/>
                    </a:lnTo>
                    <a:lnTo>
                      <a:pt x="1573" y="609"/>
                    </a:lnTo>
                    <a:lnTo>
                      <a:pt x="1573" y="609"/>
                    </a:lnTo>
                    <a:lnTo>
                      <a:pt x="1572" y="613"/>
                    </a:lnTo>
                    <a:lnTo>
                      <a:pt x="1569" y="616"/>
                    </a:lnTo>
                    <a:lnTo>
                      <a:pt x="1563" y="623"/>
                    </a:lnTo>
                    <a:lnTo>
                      <a:pt x="1553" y="630"/>
                    </a:lnTo>
                    <a:lnTo>
                      <a:pt x="1553" y="630"/>
                    </a:lnTo>
                    <a:lnTo>
                      <a:pt x="1499" y="630"/>
                    </a:lnTo>
                    <a:lnTo>
                      <a:pt x="1499" y="630"/>
                    </a:lnTo>
                    <a:lnTo>
                      <a:pt x="1495" y="632"/>
                    </a:lnTo>
                    <a:lnTo>
                      <a:pt x="1489" y="636"/>
                    </a:lnTo>
                    <a:lnTo>
                      <a:pt x="1477" y="646"/>
                    </a:lnTo>
                    <a:lnTo>
                      <a:pt x="1477" y="646"/>
                    </a:lnTo>
                    <a:lnTo>
                      <a:pt x="1478" y="647"/>
                    </a:lnTo>
                    <a:lnTo>
                      <a:pt x="1478" y="647"/>
                    </a:lnTo>
                    <a:lnTo>
                      <a:pt x="1478" y="650"/>
                    </a:lnTo>
                    <a:lnTo>
                      <a:pt x="1478" y="653"/>
                    </a:lnTo>
                    <a:lnTo>
                      <a:pt x="1475" y="656"/>
                    </a:lnTo>
                    <a:lnTo>
                      <a:pt x="1471" y="659"/>
                    </a:lnTo>
                    <a:lnTo>
                      <a:pt x="1460" y="662"/>
                    </a:lnTo>
                    <a:lnTo>
                      <a:pt x="1447" y="663"/>
                    </a:lnTo>
                    <a:lnTo>
                      <a:pt x="1447" y="663"/>
                    </a:lnTo>
                    <a:lnTo>
                      <a:pt x="1434" y="665"/>
                    </a:lnTo>
                    <a:lnTo>
                      <a:pt x="1434" y="665"/>
                    </a:lnTo>
                    <a:lnTo>
                      <a:pt x="1435" y="670"/>
                    </a:lnTo>
                    <a:lnTo>
                      <a:pt x="1435" y="670"/>
                    </a:lnTo>
                    <a:lnTo>
                      <a:pt x="1434" y="673"/>
                    </a:lnTo>
                    <a:lnTo>
                      <a:pt x="1430" y="674"/>
                    </a:lnTo>
                    <a:lnTo>
                      <a:pt x="1430" y="674"/>
                    </a:lnTo>
                    <a:lnTo>
                      <a:pt x="1425" y="680"/>
                    </a:lnTo>
                    <a:lnTo>
                      <a:pt x="1415" y="686"/>
                    </a:lnTo>
                    <a:lnTo>
                      <a:pt x="1393" y="697"/>
                    </a:lnTo>
                    <a:lnTo>
                      <a:pt x="1393" y="697"/>
                    </a:lnTo>
                    <a:lnTo>
                      <a:pt x="1388" y="699"/>
                    </a:lnTo>
                    <a:lnTo>
                      <a:pt x="1383" y="700"/>
                    </a:lnTo>
                    <a:lnTo>
                      <a:pt x="1377" y="702"/>
                    </a:lnTo>
                    <a:lnTo>
                      <a:pt x="1373" y="700"/>
                    </a:lnTo>
                    <a:lnTo>
                      <a:pt x="1367" y="699"/>
                    </a:lnTo>
                    <a:lnTo>
                      <a:pt x="1364" y="697"/>
                    </a:lnTo>
                    <a:lnTo>
                      <a:pt x="1361" y="693"/>
                    </a:lnTo>
                    <a:lnTo>
                      <a:pt x="1361" y="690"/>
                    </a:lnTo>
                    <a:lnTo>
                      <a:pt x="1361" y="690"/>
                    </a:lnTo>
                    <a:lnTo>
                      <a:pt x="1361" y="687"/>
                    </a:lnTo>
                    <a:lnTo>
                      <a:pt x="1363" y="684"/>
                    </a:lnTo>
                    <a:lnTo>
                      <a:pt x="1364" y="683"/>
                    </a:lnTo>
                    <a:lnTo>
                      <a:pt x="1367" y="683"/>
                    </a:lnTo>
                    <a:lnTo>
                      <a:pt x="1370" y="683"/>
                    </a:lnTo>
                    <a:lnTo>
                      <a:pt x="1373" y="686"/>
                    </a:lnTo>
                    <a:lnTo>
                      <a:pt x="1373" y="686"/>
                    </a:lnTo>
                    <a:lnTo>
                      <a:pt x="1374" y="687"/>
                    </a:lnTo>
                    <a:lnTo>
                      <a:pt x="1376" y="687"/>
                    </a:lnTo>
                    <a:lnTo>
                      <a:pt x="1380" y="684"/>
                    </a:lnTo>
                    <a:lnTo>
                      <a:pt x="1380" y="684"/>
                    </a:lnTo>
                    <a:lnTo>
                      <a:pt x="1378" y="682"/>
                    </a:lnTo>
                    <a:lnTo>
                      <a:pt x="1377" y="679"/>
                    </a:lnTo>
                    <a:lnTo>
                      <a:pt x="1377" y="672"/>
                    </a:lnTo>
                    <a:lnTo>
                      <a:pt x="1377" y="672"/>
                    </a:lnTo>
                    <a:lnTo>
                      <a:pt x="1376" y="670"/>
                    </a:lnTo>
                    <a:lnTo>
                      <a:pt x="1376" y="669"/>
                    </a:lnTo>
                    <a:lnTo>
                      <a:pt x="1376" y="662"/>
                    </a:lnTo>
                    <a:lnTo>
                      <a:pt x="1376" y="656"/>
                    </a:lnTo>
                    <a:lnTo>
                      <a:pt x="1374" y="653"/>
                    </a:lnTo>
                    <a:lnTo>
                      <a:pt x="1371" y="652"/>
                    </a:lnTo>
                    <a:lnTo>
                      <a:pt x="1371" y="652"/>
                    </a:lnTo>
                    <a:lnTo>
                      <a:pt x="1369" y="652"/>
                    </a:lnTo>
                    <a:lnTo>
                      <a:pt x="1364" y="652"/>
                    </a:lnTo>
                    <a:lnTo>
                      <a:pt x="1359" y="656"/>
                    </a:lnTo>
                    <a:lnTo>
                      <a:pt x="1354" y="657"/>
                    </a:lnTo>
                    <a:lnTo>
                      <a:pt x="1354" y="657"/>
                    </a:lnTo>
                    <a:lnTo>
                      <a:pt x="1354" y="655"/>
                    </a:lnTo>
                    <a:lnTo>
                      <a:pt x="1354" y="655"/>
                    </a:lnTo>
                    <a:lnTo>
                      <a:pt x="1357" y="647"/>
                    </a:lnTo>
                    <a:lnTo>
                      <a:pt x="1361" y="640"/>
                    </a:lnTo>
                    <a:lnTo>
                      <a:pt x="1363" y="638"/>
                    </a:lnTo>
                    <a:lnTo>
                      <a:pt x="1363" y="633"/>
                    </a:lnTo>
                    <a:lnTo>
                      <a:pt x="1363" y="629"/>
                    </a:lnTo>
                    <a:lnTo>
                      <a:pt x="1360" y="625"/>
                    </a:lnTo>
                    <a:lnTo>
                      <a:pt x="1360" y="625"/>
                    </a:lnTo>
                    <a:lnTo>
                      <a:pt x="1357" y="622"/>
                    </a:lnTo>
                    <a:lnTo>
                      <a:pt x="1354" y="619"/>
                    </a:lnTo>
                    <a:lnTo>
                      <a:pt x="1350" y="616"/>
                    </a:lnTo>
                    <a:lnTo>
                      <a:pt x="1346" y="616"/>
                    </a:lnTo>
                    <a:lnTo>
                      <a:pt x="1343" y="616"/>
                    </a:lnTo>
                    <a:lnTo>
                      <a:pt x="1340" y="618"/>
                    </a:lnTo>
                    <a:lnTo>
                      <a:pt x="1337" y="619"/>
                    </a:lnTo>
                    <a:lnTo>
                      <a:pt x="1336" y="622"/>
                    </a:lnTo>
                    <a:lnTo>
                      <a:pt x="1336" y="622"/>
                    </a:lnTo>
                    <a:lnTo>
                      <a:pt x="1334" y="625"/>
                    </a:lnTo>
                    <a:lnTo>
                      <a:pt x="1333" y="628"/>
                    </a:lnTo>
                    <a:lnTo>
                      <a:pt x="1327" y="629"/>
                    </a:lnTo>
                    <a:lnTo>
                      <a:pt x="1323" y="630"/>
                    </a:lnTo>
                    <a:lnTo>
                      <a:pt x="1320" y="632"/>
                    </a:lnTo>
                    <a:lnTo>
                      <a:pt x="1319" y="635"/>
                    </a:lnTo>
                    <a:lnTo>
                      <a:pt x="1319" y="635"/>
                    </a:lnTo>
                    <a:lnTo>
                      <a:pt x="1317" y="642"/>
                    </a:lnTo>
                    <a:lnTo>
                      <a:pt x="1314" y="650"/>
                    </a:lnTo>
                    <a:lnTo>
                      <a:pt x="1314" y="659"/>
                    </a:lnTo>
                    <a:lnTo>
                      <a:pt x="1314" y="669"/>
                    </a:lnTo>
                    <a:lnTo>
                      <a:pt x="1314" y="669"/>
                    </a:lnTo>
                    <a:lnTo>
                      <a:pt x="1316" y="676"/>
                    </a:lnTo>
                    <a:lnTo>
                      <a:pt x="1314" y="682"/>
                    </a:lnTo>
                    <a:lnTo>
                      <a:pt x="1310" y="687"/>
                    </a:lnTo>
                    <a:lnTo>
                      <a:pt x="1303" y="692"/>
                    </a:lnTo>
                    <a:lnTo>
                      <a:pt x="1303" y="692"/>
                    </a:lnTo>
                    <a:lnTo>
                      <a:pt x="1300" y="693"/>
                    </a:lnTo>
                    <a:lnTo>
                      <a:pt x="1296" y="693"/>
                    </a:lnTo>
                    <a:lnTo>
                      <a:pt x="1295" y="690"/>
                    </a:lnTo>
                    <a:lnTo>
                      <a:pt x="1292" y="687"/>
                    </a:lnTo>
                    <a:lnTo>
                      <a:pt x="1290" y="682"/>
                    </a:lnTo>
                    <a:lnTo>
                      <a:pt x="1290" y="676"/>
                    </a:lnTo>
                    <a:lnTo>
                      <a:pt x="1292" y="662"/>
                    </a:lnTo>
                    <a:lnTo>
                      <a:pt x="1292" y="662"/>
                    </a:lnTo>
                    <a:lnTo>
                      <a:pt x="1295" y="652"/>
                    </a:lnTo>
                    <a:lnTo>
                      <a:pt x="1297" y="642"/>
                    </a:lnTo>
                    <a:lnTo>
                      <a:pt x="1297" y="636"/>
                    </a:lnTo>
                    <a:lnTo>
                      <a:pt x="1297" y="635"/>
                    </a:lnTo>
                    <a:lnTo>
                      <a:pt x="1295" y="633"/>
                    </a:lnTo>
                    <a:lnTo>
                      <a:pt x="1295" y="633"/>
                    </a:lnTo>
                    <a:lnTo>
                      <a:pt x="1293" y="633"/>
                    </a:lnTo>
                    <a:lnTo>
                      <a:pt x="1293" y="632"/>
                    </a:lnTo>
                    <a:lnTo>
                      <a:pt x="1299" y="625"/>
                    </a:lnTo>
                    <a:lnTo>
                      <a:pt x="1309" y="618"/>
                    </a:lnTo>
                    <a:lnTo>
                      <a:pt x="1313" y="615"/>
                    </a:lnTo>
                    <a:lnTo>
                      <a:pt x="1319" y="613"/>
                    </a:lnTo>
                    <a:lnTo>
                      <a:pt x="1319" y="613"/>
                    </a:lnTo>
                    <a:lnTo>
                      <a:pt x="1330" y="612"/>
                    </a:lnTo>
                    <a:lnTo>
                      <a:pt x="1341" y="610"/>
                    </a:lnTo>
                    <a:lnTo>
                      <a:pt x="1350" y="609"/>
                    </a:lnTo>
                    <a:lnTo>
                      <a:pt x="1351" y="608"/>
                    </a:lnTo>
                    <a:lnTo>
                      <a:pt x="1353" y="606"/>
                    </a:lnTo>
                    <a:lnTo>
                      <a:pt x="1353" y="606"/>
                    </a:lnTo>
                    <a:lnTo>
                      <a:pt x="1353" y="606"/>
                    </a:lnTo>
                    <a:lnTo>
                      <a:pt x="1354" y="605"/>
                    </a:lnTo>
                    <a:lnTo>
                      <a:pt x="1354" y="605"/>
                    </a:lnTo>
                    <a:lnTo>
                      <a:pt x="1346" y="599"/>
                    </a:lnTo>
                    <a:lnTo>
                      <a:pt x="1346" y="599"/>
                    </a:lnTo>
                    <a:lnTo>
                      <a:pt x="1343" y="601"/>
                    </a:lnTo>
                    <a:lnTo>
                      <a:pt x="1343" y="601"/>
                    </a:lnTo>
                    <a:lnTo>
                      <a:pt x="1341" y="602"/>
                    </a:lnTo>
                    <a:lnTo>
                      <a:pt x="1340" y="602"/>
                    </a:lnTo>
                    <a:lnTo>
                      <a:pt x="1337" y="599"/>
                    </a:lnTo>
                    <a:lnTo>
                      <a:pt x="1334" y="596"/>
                    </a:lnTo>
                    <a:lnTo>
                      <a:pt x="1332" y="595"/>
                    </a:lnTo>
                    <a:lnTo>
                      <a:pt x="1329" y="595"/>
                    </a:lnTo>
                    <a:lnTo>
                      <a:pt x="1329" y="595"/>
                    </a:lnTo>
                    <a:lnTo>
                      <a:pt x="1320" y="596"/>
                    </a:lnTo>
                    <a:lnTo>
                      <a:pt x="1313" y="599"/>
                    </a:lnTo>
                    <a:lnTo>
                      <a:pt x="1306" y="602"/>
                    </a:lnTo>
                    <a:lnTo>
                      <a:pt x="1302" y="602"/>
                    </a:lnTo>
                    <a:lnTo>
                      <a:pt x="1299" y="601"/>
                    </a:lnTo>
                    <a:lnTo>
                      <a:pt x="1299" y="601"/>
                    </a:lnTo>
                    <a:lnTo>
                      <a:pt x="1295" y="598"/>
                    </a:lnTo>
                    <a:lnTo>
                      <a:pt x="1292" y="593"/>
                    </a:lnTo>
                    <a:lnTo>
                      <a:pt x="1290" y="592"/>
                    </a:lnTo>
                    <a:lnTo>
                      <a:pt x="1286" y="591"/>
                    </a:lnTo>
                    <a:lnTo>
                      <a:pt x="1286" y="591"/>
                    </a:lnTo>
                    <a:lnTo>
                      <a:pt x="1285" y="589"/>
                    </a:lnTo>
                    <a:lnTo>
                      <a:pt x="1285" y="588"/>
                    </a:lnTo>
                    <a:lnTo>
                      <a:pt x="1285" y="583"/>
                    </a:lnTo>
                    <a:lnTo>
                      <a:pt x="1286" y="581"/>
                    </a:lnTo>
                    <a:lnTo>
                      <a:pt x="1285" y="581"/>
                    </a:lnTo>
                    <a:lnTo>
                      <a:pt x="1280" y="582"/>
                    </a:lnTo>
                    <a:lnTo>
                      <a:pt x="1280" y="582"/>
                    </a:lnTo>
                    <a:lnTo>
                      <a:pt x="1262" y="595"/>
                    </a:lnTo>
                    <a:lnTo>
                      <a:pt x="1256" y="596"/>
                    </a:lnTo>
                    <a:lnTo>
                      <a:pt x="1252" y="599"/>
                    </a:lnTo>
                    <a:lnTo>
                      <a:pt x="1248" y="599"/>
                    </a:lnTo>
                    <a:lnTo>
                      <a:pt x="1245" y="596"/>
                    </a:lnTo>
                    <a:lnTo>
                      <a:pt x="1245" y="596"/>
                    </a:lnTo>
                    <a:lnTo>
                      <a:pt x="1242" y="595"/>
                    </a:lnTo>
                    <a:lnTo>
                      <a:pt x="1239" y="593"/>
                    </a:lnTo>
                    <a:lnTo>
                      <a:pt x="1233" y="595"/>
                    </a:lnTo>
                    <a:lnTo>
                      <a:pt x="1229" y="595"/>
                    </a:lnTo>
                    <a:lnTo>
                      <a:pt x="1226" y="595"/>
                    </a:lnTo>
                    <a:lnTo>
                      <a:pt x="1223" y="593"/>
                    </a:lnTo>
                    <a:lnTo>
                      <a:pt x="1223" y="593"/>
                    </a:lnTo>
                    <a:lnTo>
                      <a:pt x="1223" y="591"/>
                    </a:lnTo>
                    <a:lnTo>
                      <a:pt x="1225" y="588"/>
                    </a:lnTo>
                    <a:lnTo>
                      <a:pt x="1228" y="583"/>
                    </a:lnTo>
                    <a:lnTo>
                      <a:pt x="1233" y="581"/>
                    </a:lnTo>
                    <a:lnTo>
                      <a:pt x="1245" y="575"/>
                    </a:lnTo>
                    <a:lnTo>
                      <a:pt x="1250" y="573"/>
                    </a:lnTo>
                    <a:lnTo>
                      <a:pt x="1256" y="572"/>
                    </a:lnTo>
                    <a:lnTo>
                      <a:pt x="1256" y="572"/>
                    </a:lnTo>
                    <a:lnTo>
                      <a:pt x="1260" y="572"/>
                    </a:lnTo>
                    <a:lnTo>
                      <a:pt x="1265" y="569"/>
                    </a:lnTo>
                    <a:lnTo>
                      <a:pt x="1265" y="569"/>
                    </a:lnTo>
                    <a:lnTo>
                      <a:pt x="1252" y="565"/>
                    </a:lnTo>
                    <a:lnTo>
                      <a:pt x="1245" y="565"/>
                    </a:lnTo>
                    <a:lnTo>
                      <a:pt x="1243" y="565"/>
                    </a:lnTo>
                    <a:lnTo>
                      <a:pt x="1242" y="566"/>
                    </a:lnTo>
                    <a:lnTo>
                      <a:pt x="1242" y="566"/>
                    </a:lnTo>
                    <a:lnTo>
                      <a:pt x="1238" y="569"/>
                    </a:lnTo>
                    <a:lnTo>
                      <a:pt x="1233" y="569"/>
                    </a:lnTo>
                    <a:lnTo>
                      <a:pt x="1231" y="566"/>
                    </a:lnTo>
                    <a:lnTo>
                      <a:pt x="1228" y="564"/>
                    </a:lnTo>
                    <a:lnTo>
                      <a:pt x="1228" y="564"/>
                    </a:lnTo>
                    <a:lnTo>
                      <a:pt x="1225" y="562"/>
                    </a:lnTo>
                    <a:lnTo>
                      <a:pt x="1222" y="562"/>
                    </a:lnTo>
                    <a:lnTo>
                      <a:pt x="1218" y="562"/>
                    </a:lnTo>
                    <a:lnTo>
                      <a:pt x="1215" y="559"/>
                    </a:lnTo>
                    <a:lnTo>
                      <a:pt x="1215" y="559"/>
                    </a:lnTo>
                    <a:lnTo>
                      <a:pt x="1211" y="555"/>
                    </a:lnTo>
                    <a:lnTo>
                      <a:pt x="1206" y="555"/>
                    </a:lnTo>
                    <a:lnTo>
                      <a:pt x="1199" y="558"/>
                    </a:lnTo>
                    <a:lnTo>
                      <a:pt x="1199" y="558"/>
                    </a:lnTo>
                    <a:lnTo>
                      <a:pt x="1196" y="558"/>
                    </a:lnTo>
                    <a:lnTo>
                      <a:pt x="1194" y="558"/>
                    </a:lnTo>
                    <a:lnTo>
                      <a:pt x="1186" y="554"/>
                    </a:lnTo>
                    <a:lnTo>
                      <a:pt x="1186" y="554"/>
                    </a:lnTo>
                    <a:lnTo>
                      <a:pt x="1182" y="551"/>
                    </a:lnTo>
                    <a:lnTo>
                      <a:pt x="1182" y="548"/>
                    </a:lnTo>
                    <a:lnTo>
                      <a:pt x="1182" y="544"/>
                    </a:lnTo>
                    <a:lnTo>
                      <a:pt x="1179" y="541"/>
                    </a:lnTo>
                    <a:lnTo>
                      <a:pt x="1179" y="541"/>
                    </a:lnTo>
                    <a:lnTo>
                      <a:pt x="1178" y="541"/>
                    </a:lnTo>
                    <a:lnTo>
                      <a:pt x="1176" y="541"/>
                    </a:lnTo>
                    <a:lnTo>
                      <a:pt x="1175" y="544"/>
                    </a:lnTo>
                    <a:lnTo>
                      <a:pt x="1174" y="548"/>
                    </a:lnTo>
                    <a:lnTo>
                      <a:pt x="731" y="551"/>
                    </a:lnTo>
                    <a:lnTo>
                      <a:pt x="731" y="551"/>
                    </a:lnTo>
                    <a:lnTo>
                      <a:pt x="733" y="552"/>
                    </a:lnTo>
                    <a:lnTo>
                      <a:pt x="733" y="552"/>
                    </a:lnTo>
                    <a:lnTo>
                      <a:pt x="735" y="556"/>
                    </a:lnTo>
                    <a:lnTo>
                      <a:pt x="735" y="561"/>
                    </a:lnTo>
                    <a:lnTo>
                      <a:pt x="735" y="565"/>
                    </a:lnTo>
                    <a:lnTo>
                      <a:pt x="735" y="569"/>
                    </a:lnTo>
                    <a:lnTo>
                      <a:pt x="735" y="569"/>
                    </a:lnTo>
                    <a:lnTo>
                      <a:pt x="737" y="575"/>
                    </a:lnTo>
                    <a:lnTo>
                      <a:pt x="735" y="581"/>
                    </a:lnTo>
                    <a:lnTo>
                      <a:pt x="734" y="585"/>
                    </a:lnTo>
                    <a:lnTo>
                      <a:pt x="733" y="585"/>
                    </a:lnTo>
                    <a:lnTo>
                      <a:pt x="731" y="586"/>
                    </a:lnTo>
                    <a:lnTo>
                      <a:pt x="731" y="586"/>
                    </a:lnTo>
                    <a:lnTo>
                      <a:pt x="728" y="585"/>
                    </a:lnTo>
                    <a:lnTo>
                      <a:pt x="727" y="582"/>
                    </a:lnTo>
                    <a:lnTo>
                      <a:pt x="727" y="579"/>
                    </a:lnTo>
                    <a:lnTo>
                      <a:pt x="728" y="578"/>
                    </a:lnTo>
                    <a:lnTo>
                      <a:pt x="728" y="578"/>
                    </a:lnTo>
                    <a:lnTo>
                      <a:pt x="731" y="575"/>
                    </a:lnTo>
                    <a:lnTo>
                      <a:pt x="731" y="572"/>
                    </a:lnTo>
                    <a:lnTo>
                      <a:pt x="730" y="569"/>
                    </a:lnTo>
                    <a:lnTo>
                      <a:pt x="727" y="568"/>
                    </a:lnTo>
                    <a:lnTo>
                      <a:pt x="727" y="568"/>
                    </a:lnTo>
                    <a:lnTo>
                      <a:pt x="726" y="568"/>
                    </a:lnTo>
                    <a:lnTo>
                      <a:pt x="724" y="566"/>
                    </a:lnTo>
                    <a:lnTo>
                      <a:pt x="724" y="562"/>
                    </a:lnTo>
                    <a:lnTo>
                      <a:pt x="724" y="562"/>
                    </a:lnTo>
                    <a:lnTo>
                      <a:pt x="718" y="564"/>
                    </a:lnTo>
                    <a:lnTo>
                      <a:pt x="711" y="564"/>
                    </a:lnTo>
                    <a:lnTo>
                      <a:pt x="698" y="562"/>
                    </a:lnTo>
                    <a:lnTo>
                      <a:pt x="698" y="562"/>
                    </a:lnTo>
                    <a:lnTo>
                      <a:pt x="698" y="564"/>
                    </a:lnTo>
                    <a:lnTo>
                      <a:pt x="698" y="564"/>
                    </a:lnTo>
                    <a:lnTo>
                      <a:pt x="701" y="572"/>
                    </a:lnTo>
                    <a:lnTo>
                      <a:pt x="703" y="579"/>
                    </a:lnTo>
                    <a:lnTo>
                      <a:pt x="707" y="585"/>
                    </a:lnTo>
                    <a:lnTo>
                      <a:pt x="707" y="585"/>
                    </a:lnTo>
                    <a:lnTo>
                      <a:pt x="710" y="589"/>
                    </a:lnTo>
                    <a:lnTo>
                      <a:pt x="710" y="593"/>
                    </a:lnTo>
                    <a:lnTo>
                      <a:pt x="711" y="596"/>
                    </a:lnTo>
                    <a:lnTo>
                      <a:pt x="714" y="599"/>
                    </a:lnTo>
                    <a:lnTo>
                      <a:pt x="714" y="599"/>
                    </a:lnTo>
                    <a:lnTo>
                      <a:pt x="717" y="602"/>
                    </a:lnTo>
                    <a:lnTo>
                      <a:pt x="718" y="603"/>
                    </a:lnTo>
                    <a:lnTo>
                      <a:pt x="717" y="605"/>
                    </a:lnTo>
                    <a:lnTo>
                      <a:pt x="714" y="605"/>
                    </a:lnTo>
                    <a:lnTo>
                      <a:pt x="714" y="605"/>
                    </a:lnTo>
                    <a:lnTo>
                      <a:pt x="711" y="605"/>
                    </a:lnTo>
                    <a:lnTo>
                      <a:pt x="711" y="608"/>
                    </a:lnTo>
                    <a:lnTo>
                      <a:pt x="711" y="612"/>
                    </a:lnTo>
                    <a:lnTo>
                      <a:pt x="711" y="619"/>
                    </a:lnTo>
                    <a:lnTo>
                      <a:pt x="711" y="619"/>
                    </a:lnTo>
                    <a:lnTo>
                      <a:pt x="710" y="640"/>
                    </a:lnTo>
                    <a:lnTo>
                      <a:pt x="708" y="659"/>
                    </a:lnTo>
                    <a:lnTo>
                      <a:pt x="708" y="659"/>
                    </a:lnTo>
                    <a:lnTo>
                      <a:pt x="707" y="665"/>
                    </a:lnTo>
                    <a:lnTo>
                      <a:pt x="704" y="672"/>
                    </a:lnTo>
                    <a:lnTo>
                      <a:pt x="703" y="677"/>
                    </a:lnTo>
                    <a:lnTo>
                      <a:pt x="703" y="680"/>
                    </a:lnTo>
                    <a:lnTo>
                      <a:pt x="704" y="683"/>
                    </a:lnTo>
                    <a:lnTo>
                      <a:pt x="704" y="683"/>
                    </a:lnTo>
                    <a:lnTo>
                      <a:pt x="707" y="690"/>
                    </a:lnTo>
                    <a:lnTo>
                      <a:pt x="710" y="696"/>
                    </a:lnTo>
                    <a:lnTo>
                      <a:pt x="710" y="703"/>
                    </a:lnTo>
                    <a:lnTo>
                      <a:pt x="710" y="710"/>
                    </a:lnTo>
                    <a:lnTo>
                      <a:pt x="710" y="710"/>
                    </a:lnTo>
                    <a:lnTo>
                      <a:pt x="708" y="716"/>
                    </a:lnTo>
                    <a:lnTo>
                      <a:pt x="708" y="721"/>
                    </a:lnTo>
                    <a:lnTo>
                      <a:pt x="708" y="726"/>
                    </a:lnTo>
                    <a:lnTo>
                      <a:pt x="711" y="730"/>
                    </a:lnTo>
                    <a:lnTo>
                      <a:pt x="711" y="730"/>
                    </a:lnTo>
                    <a:lnTo>
                      <a:pt x="713" y="736"/>
                    </a:lnTo>
                    <a:lnTo>
                      <a:pt x="714" y="743"/>
                    </a:lnTo>
                    <a:lnTo>
                      <a:pt x="714" y="748"/>
                    </a:lnTo>
                    <a:lnTo>
                      <a:pt x="714" y="750"/>
                    </a:lnTo>
                    <a:lnTo>
                      <a:pt x="716" y="751"/>
                    </a:lnTo>
                    <a:lnTo>
                      <a:pt x="716" y="751"/>
                    </a:lnTo>
                    <a:lnTo>
                      <a:pt x="723" y="757"/>
                    </a:lnTo>
                    <a:lnTo>
                      <a:pt x="728" y="766"/>
                    </a:lnTo>
                    <a:lnTo>
                      <a:pt x="728" y="766"/>
                    </a:lnTo>
                    <a:lnTo>
                      <a:pt x="731" y="768"/>
                    </a:lnTo>
                    <a:lnTo>
                      <a:pt x="734" y="770"/>
                    </a:lnTo>
                    <a:lnTo>
                      <a:pt x="735" y="771"/>
                    </a:lnTo>
                    <a:lnTo>
                      <a:pt x="737" y="774"/>
                    </a:lnTo>
                    <a:lnTo>
                      <a:pt x="737" y="774"/>
                    </a:lnTo>
                    <a:lnTo>
                      <a:pt x="738" y="781"/>
                    </a:lnTo>
                    <a:lnTo>
                      <a:pt x="740" y="783"/>
                    </a:lnTo>
                    <a:lnTo>
                      <a:pt x="743" y="784"/>
                    </a:lnTo>
                    <a:lnTo>
                      <a:pt x="743" y="784"/>
                    </a:lnTo>
                    <a:lnTo>
                      <a:pt x="745" y="787"/>
                    </a:lnTo>
                    <a:lnTo>
                      <a:pt x="745" y="790"/>
                    </a:lnTo>
                    <a:lnTo>
                      <a:pt x="745" y="797"/>
                    </a:lnTo>
                    <a:lnTo>
                      <a:pt x="745" y="797"/>
                    </a:lnTo>
                    <a:lnTo>
                      <a:pt x="747" y="800"/>
                    </a:lnTo>
                    <a:lnTo>
                      <a:pt x="750" y="804"/>
                    </a:lnTo>
                    <a:lnTo>
                      <a:pt x="761" y="815"/>
                    </a:lnTo>
                    <a:lnTo>
                      <a:pt x="761" y="815"/>
                    </a:lnTo>
                    <a:lnTo>
                      <a:pt x="764" y="818"/>
                    </a:lnTo>
                    <a:lnTo>
                      <a:pt x="765" y="821"/>
                    </a:lnTo>
                    <a:lnTo>
                      <a:pt x="767" y="825"/>
                    </a:lnTo>
                    <a:lnTo>
                      <a:pt x="767" y="828"/>
                    </a:lnTo>
                    <a:lnTo>
                      <a:pt x="768" y="830"/>
                    </a:lnTo>
                    <a:lnTo>
                      <a:pt x="770" y="830"/>
                    </a:lnTo>
                    <a:lnTo>
                      <a:pt x="770" y="830"/>
                    </a:lnTo>
                    <a:lnTo>
                      <a:pt x="775" y="831"/>
                    </a:lnTo>
                    <a:lnTo>
                      <a:pt x="780" y="832"/>
                    </a:lnTo>
                    <a:lnTo>
                      <a:pt x="790" y="838"/>
                    </a:lnTo>
                    <a:lnTo>
                      <a:pt x="790" y="838"/>
                    </a:lnTo>
                    <a:lnTo>
                      <a:pt x="794" y="840"/>
                    </a:lnTo>
                    <a:lnTo>
                      <a:pt x="797" y="841"/>
                    </a:lnTo>
                    <a:lnTo>
                      <a:pt x="804" y="841"/>
                    </a:lnTo>
                    <a:lnTo>
                      <a:pt x="804" y="841"/>
                    </a:lnTo>
                    <a:lnTo>
                      <a:pt x="807" y="844"/>
                    </a:lnTo>
                    <a:lnTo>
                      <a:pt x="812" y="848"/>
                    </a:lnTo>
                    <a:lnTo>
                      <a:pt x="815" y="854"/>
                    </a:lnTo>
                    <a:lnTo>
                      <a:pt x="818" y="858"/>
                    </a:lnTo>
                    <a:lnTo>
                      <a:pt x="818" y="858"/>
                    </a:lnTo>
                    <a:lnTo>
                      <a:pt x="822" y="869"/>
                    </a:lnTo>
                    <a:lnTo>
                      <a:pt x="859" y="864"/>
                    </a:lnTo>
                    <a:lnTo>
                      <a:pt x="859" y="864"/>
                    </a:lnTo>
                    <a:lnTo>
                      <a:pt x="865" y="868"/>
                    </a:lnTo>
                    <a:lnTo>
                      <a:pt x="871" y="871"/>
                    </a:lnTo>
                    <a:lnTo>
                      <a:pt x="876" y="874"/>
                    </a:lnTo>
                    <a:lnTo>
                      <a:pt x="876" y="874"/>
                    </a:lnTo>
                    <a:lnTo>
                      <a:pt x="899" y="881"/>
                    </a:lnTo>
                    <a:lnTo>
                      <a:pt x="918" y="888"/>
                    </a:lnTo>
                    <a:lnTo>
                      <a:pt x="963" y="888"/>
                    </a:lnTo>
                    <a:lnTo>
                      <a:pt x="969" y="881"/>
                    </a:lnTo>
                    <a:lnTo>
                      <a:pt x="994" y="881"/>
                    </a:lnTo>
                    <a:lnTo>
                      <a:pt x="994" y="881"/>
                    </a:lnTo>
                    <a:lnTo>
                      <a:pt x="1001" y="888"/>
                    </a:lnTo>
                    <a:lnTo>
                      <a:pt x="1011" y="896"/>
                    </a:lnTo>
                    <a:lnTo>
                      <a:pt x="1011" y="896"/>
                    </a:lnTo>
                    <a:lnTo>
                      <a:pt x="1019" y="902"/>
                    </a:lnTo>
                    <a:lnTo>
                      <a:pt x="1021" y="906"/>
                    </a:lnTo>
                    <a:lnTo>
                      <a:pt x="1023" y="909"/>
                    </a:lnTo>
                    <a:lnTo>
                      <a:pt x="1023" y="909"/>
                    </a:lnTo>
                    <a:lnTo>
                      <a:pt x="1024" y="915"/>
                    </a:lnTo>
                    <a:lnTo>
                      <a:pt x="1026" y="918"/>
                    </a:lnTo>
                    <a:lnTo>
                      <a:pt x="1029" y="919"/>
                    </a:lnTo>
                    <a:lnTo>
                      <a:pt x="1029" y="919"/>
                    </a:lnTo>
                    <a:lnTo>
                      <a:pt x="1038" y="925"/>
                    </a:lnTo>
                    <a:lnTo>
                      <a:pt x="1044" y="928"/>
                    </a:lnTo>
                    <a:lnTo>
                      <a:pt x="1047" y="929"/>
                    </a:lnTo>
                    <a:lnTo>
                      <a:pt x="1047" y="929"/>
                    </a:lnTo>
                    <a:lnTo>
                      <a:pt x="1048" y="926"/>
                    </a:lnTo>
                    <a:lnTo>
                      <a:pt x="1051" y="922"/>
                    </a:lnTo>
                    <a:lnTo>
                      <a:pt x="1054" y="916"/>
                    </a:lnTo>
                    <a:lnTo>
                      <a:pt x="1057" y="915"/>
                    </a:lnTo>
                    <a:lnTo>
                      <a:pt x="1060" y="915"/>
                    </a:lnTo>
                    <a:lnTo>
                      <a:pt x="1060" y="915"/>
                    </a:lnTo>
                    <a:lnTo>
                      <a:pt x="1066" y="916"/>
                    </a:lnTo>
                    <a:lnTo>
                      <a:pt x="1075" y="919"/>
                    </a:lnTo>
                    <a:lnTo>
                      <a:pt x="1083" y="923"/>
                    </a:lnTo>
                    <a:lnTo>
                      <a:pt x="1085" y="928"/>
                    </a:lnTo>
                    <a:lnTo>
                      <a:pt x="1088" y="931"/>
                    </a:lnTo>
                    <a:lnTo>
                      <a:pt x="1088" y="931"/>
                    </a:lnTo>
                    <a:lnTo>
                      <a:pt x="1091" y="938"/>
                    </a:lnTo>
                    <a:lnTo>
                      <a:pt x="1095" y="945"/>
                    </a:lnTo>
                    <a:lnTo>
                      <a:pt x="1102" y="952"/>
                    </a:lnTo>
                    <a:lnTo>
                      <a:pt x="1102" y="952"/>
                    </a:lnTo>
                    <a:lnTo>
                      <a:pt x="1104" y="955"/>
                    </a:lnTo>
                    <a:lnTo>
                      <a:pt x="1105" y="958"/>
                    </a:lnTo>
                    <a:lnTo>
                      <a:pt x="1105" y="962"/>
                    </a:lnTo>
                    <a:lnTo>
                      <a:pt x="1107" y="965"/>
                    </a:lnTo>
                    <a:lnTo>
                      <a:pt x="1107" y="965"/>
                    </a:lnTo>
                    <a:lnTo>
                      <a:pt x="1108" y="970"/>
                    </a:lnTo>
                    <a:lnTo>
                      <a:pt x="1110" y="973"/>
                    </a:lnTo>
                    <a:lnTo>
                      <a:pt x="1111" y="975"/>
                    </a:lnTo>
                    <a:lnTo>
                      <a:pt x="1111" y="975"/>
                    </a:lnTo>
                    <a:lnTo>
                      <a:pt x="1121" y="979"/>
                    </a:lnTo>
                    <a:lnTo>
                      <a:pt x="1128" y="982"/>
                    </a:lnTo>
                    <a:lnTo>
                      <a:pt x="1134" y="982"/>
                    </a:lnTo>
                    <a:lnTo>
                      <a:pt x="1134" y="982"/>
                    </a:lnTo>
                    <a:lnTo>
                      <a:pt x="1137" y="983"/>
                    </a:lnTo>
                    <a:lnTo>
                      <a:pt x="1141" y="985"/>
                    </a:lnTo>
                    <a:lnTo>
                      <a:pt x="1141" y="985"/>
                    </a:lnTo>
                    <a:lnTo>
                      <a:pt x="1139" y="980"/>
                    </a:lnTo>
                    <a:lnTo>
                      <a:pt x="1139" y="978"/>
                    </a:lnTo>
                    <a:lnTo>
                      <a:pt x="1135" y="972"/>
                    </a:lnTo>
                    <a:lnTo>
                      <a:pt x="1134" y="968"/>
                    </a:lnTo>
                    <a:lnTo>
                      <a:pt x="1134" y="966"/>
                    </a:lnTo>
                    <a:lnTo>
                      <a:pt x="1135" y="965"/>
                    </a:lnTo>
                    <a:lnTo>
                      <a:pt x="1135" y="965"/>
                    </a:lnTo>
                    <a:lnTo>
                      <a:pt x="1138" y="962"/>
                    </a:lnTo>
                    <a:lnTo>
                      <a:pt x="1139" y="959"/>
                    </a:lnTo>
                    <a:lnTo>
                      <a:pt x="1139" y="955"/>
                    </a:lnTo>
                    <a:lnTo>
                      <a:pt x="1138" y="952"/>
                    </a:lnTo>
                    <a:lnTo>
                      <a:pt x="1138" y="950"/>
                    </a:lnTo>
                    <a:lnTo>
                      <a:pt x="1139" y="949"/>
                    </a:lnTo>
                    <a:lnTo>
                      <a:pt x="1139" y="949"/>
                    </a:lnTo>
                    <a:lnTo>
                      <a:pt x="1147" y="945"/>
                    </a:lnTo>
                    <a:lnTo>
                      <a:pt x="1149" y="942"/>
                    </a:lnTo>
                    <a:lnTo>
                      <a:pt x="1151" y="939"/>
                    </a:lnTo>
                    <a:lnTo>
                      <a:pt x="1151" y="939"/>
                    </a:lnTo>
                    <a:lnTo>
                      <a:pt x="1152" y="936"/>
                    </a:lnTo>
                    <a:lnTo>
                      <a:pt x="1154" y="935"/>
                    </a:lnTo>
                    <a:lnTo>
                      <a:pt x="1161" y="935"/>
                    </a:lnTo>
                    <a:lnTo>
                      <a:pt x="1161" y="935"/>
                    </a:lnTo>
                    <a:lnTo>
                      <a:pt x="1167" y="935"/>
                    </a:lnTo>
                    <a:lnTo>
                      <a:pt x="1171" y="931"/>
                    </a:lnTo>
                    <a:lnTo>
                      <a:pt x="1175" y="926"/>
                    </a:lnTo>
                    <a:lnTo>
                      <a:pt x="1176" y="922"/>
                    </a:lnTo>
                    <a:lnTo>
                      <a:pt x="1176" y="922"/>
                    </a:lnTo>
                    <a:lnTo>
                      <a:pt x="1176" y="921"/>
                    </a:lnTo>
                    <a:lnTo>
                      <a:pt x="1178" y="919"/>
                    </a:lnTo>
                    <a:lnTo>
                      <a:pt x="1185" y="919"/>
                    </a:lnTo>
                    <a:lnTo>
                      <a:pt x="1185" y="919"/>
                    </a:lnTo>
                    <a:lnTo>
                      <a:pt x="1186" y="919"/>
                    </a:lnTo>
                    <a:lnTo>
                      <a:pt x="1188" y="918"/>
                    </a:lnTo>
                    <a:lnTo>
                      <a:pt x="1191" y="916"/>
                    </a:lnTo>
                    <a:lnTo>
                      <a:pt x="1192" y="913"/>
                    </a:lnTo>
                    <a:lnTo>
                      <a:pt x="1194" y="912"/>
                    </a:lnTo>
                    <a:lnTo>
                      <a:pt x="1195" y="912"/>
                    </a:lnTo>
                    <a:lnTo>
                      <a:pt x="1195" y="912"/>
                    </a:lnTo>
                    <a:lnTo>
                      <a:pt x="1201" y="915"/>
                    </a:lnTo>
                    <a:lnTo>
                      <a:pt x="1202" y="915"/>
                    </a:lnTo>
                    <a:lnTo>
                      <a:pt x="1202" y="913"/>
                    </a:lnTo>
                    <a:lnTo>
                      <a:pt x="1202" y="913"/>
                    </a:lnTo>
                    <a:lnTo>
                      <a:pt x="1203" y="912"/>
                    </a:lnTo>
                    <a:lnTo>
                      <a:pt x="1205" y="912"/>
                    </a:lnTo>
                    <a:lnTo>
                      <a:pt x="1208" y="912"/>
                    </a:lnTo>
                    <a:lnTo>
                      <a:pt x="1211" y="915"/>
                    </a:lnTo>
                    <a:lnTo>
                      <a:pt x="1211" y="915"/>
                    </a:lnTo>
                    <a:lnTo>
                      <a:pt x="1213" y="918"/>
                    </a:lnTo>
                    <a:lnTo>
                      <a:pt x="1218" y="919"/>
                    </a:lnTo>
                    <a:lnTo>
                      <a:pt x="1222" y="918"/>
                    </a:lnTo>
                    <a:lnTo>
                      <a:pt x="1223" y="918"/>
                    </a:lnTo>
                    <a:lnTo>
                      <a:pt x="1223" y="915"/>
                    </a:lnTo>
                    <a:lnTo>
                      <a:pt x="1223" y="915"/>
                    </a:lnTo>
                    <a:lnTo>
                      <a:pt x="1225" y="913"/>
                    </a:lnTo>
                    <a:lnTo>
                      <a:pt x="1228" y="915"/>
                    </a:lnTo>
                    <a:lnTo>
                      <a:pt x="1235" y="921"/>
                    </a:lnTo>
                    <a:lnTo>
                      <a:pt x="1235" y="921"/>
                    </a:lnTo>
                    <a:lnTo>
                      <a:pt x="1238" y="923"/>
                    </a:lnTo>
                    <a:lnTo>
                      <a:pt x="1240" y="925"/>
                    </a:lnTo>
                    <a:lnTo>
                      <a:pt x="1248" y="925"/>
                    </a:lnTo>
                    <a:lnTo>
                      <a:pt x="1248" y="925"/>
                    </a:lnTo>
                    <a:lnTo>
                      <a:pt x="1252" y="925"/>
                    </a:lnTo>
                    <a:lnTo>
                      <a:pt x="1253" y="923"/>
                    </a:lnTo>
                    <a:lnTo>
                      <a:pt x="1255" y="922"/>
                    </a:lnTo>
                    <a:lnTo>
                      <a:pt x="1255" y="919"/>
                    </a:lnTo>
                    <a:lnTo>
                      <a:pt x="1255" y="919"/>
                    </a:lnTo>
                    <a:lnTo>
                      <a:pt x="1255" y="918"/>
                    </a:lnTo>
                    <a:lnTo>
                      <a:pt x="1256" y="918"/>
                    </a:lnTo>
                    <a:lnTo>
                      <a:pt x="1259" y="922"/>
                    </a:lnTo>
                    <a:lnTo>
                      <a:pt x="1265" y="926"/>
                    </a:lnTo>
                    <a:lnTo>
                      <a:pt x="1266" y="928"/>
                    </a:lnTo>
                    <a:lnTo>
                      <a:pt x="1269" y="929"/>
                    </a:lnTo>
                    <a:lnTo>
                      <a:pt x="1269" y="929"/>
                    </a:lnTo>
                    <a:lnTo>
                      <a:pt x="1272" y="928"/>
                    </a:lnTo>
                    <a:lnTo>
                      <a:pt x="1272" y="926"/>
                    </a:lnTo>
                    <a:lnTo>
                      <a:pt x="1266" y="921"/>
                    </a:lnTo>
                    <a:lnTo>
                      <a:pt x="1266" y="921"/>
                    </a:lnTo>
                    <a:lnTo>
                      <a:pt x="1263" y="918"/>
                    </a:lnTo>
                    <a:lnTo>
                      <a:pt x="1263" y="916"/>
                    </a:lnTo>
                    <a:lnTo>
                      <a:pt x="1263" y="913"/>
                    </a:lnTo>
                    <a:lnTo>
                      <a:pt x="1262" y="912"/>
                    </a:lnTo>
                    <a:lnTo>
                      <a:pt x="1262" y="912"/>
                    </a:lnTo>
                    <a:lnTo>
                      <a:pt x="1262" y="911"/>
                    </a:lnTo>
                    <a:lnTo>
                      <a:pt x="1262" y="909"/>
                    </a:lnTo>
                    <a:lnTo>
                      <a:pt x="1265" y="906"/>
                    </a:lnTo>
                    <a:lnTo>
                      <a:pt x="1270" y="905"/>
                    </a:lnTo>
                    <a:lnTo>
                      <a:pt x="1276" y="905"/>
                    </a:lnTo>
                    <a:lnTo>
                      <a:pt x="1276" y="905"/>
                    </a:lnTo>
                    <a:lnTo>
                      <a:pt x="1285" y="905"/>
                    </a:lnTo>
                    <a:lnTo>
                      <a:pt x="1286" y="905"/>
                    </a:lnTo>
                    <a:lnTo>
                      <a:pt x="1287" y="902"/>
                    </a:lnTo>
                    <a:lnTo>
                      <a:pt x="1287" y="902"/>
                    </a:lnTo>
                    <a:lnTo>
                      <a:pt x="1290" y="899"/>
                    </a:lnTo>
                    <a:lnTo>
                      <a:pt x="1292" y="901"/>
                    </a:lnTo>
                    <a:lnTo>
                      <a:pt x="1293" y="904"/>
                    </a:lnTo>
                    <a:lnTo>
                      <a:pt x="1295" y="906"/>
                    </a:lnTo>
                    <a:lnTo>
                      <a:pt x="1295" y="906"/>
                    </a:lnTo>
                    <a:lnTo>
                      <a:pt x="1295" y="908"/>
                    </a:lnTo>
                    <a:lnTo>
                      <a:pt x="1296" y="908"/>
                    </a:lnTo>
                    <a:lnTo>
                      <a:pt x="1302" y="906"/>
                    </a:lnTo>
                    <a:lnTo>
                      <a:pt x="1309" y="905"/>
                    </a:lnTo>
                    <a:lnTo>
                      <a:pt x="1316" y="904"/>
                    </a:lnTo>
                    <a:lnTo>
                      <a:pt x="1316" y="904"/>
                    </a:lnTo>
                    <a:lnTo>
                      <a:pt x="1320" y="905"/>
                    </a:lnTo>
                    <a:lnTo>
                      <a:pt x="1326" y="908"/>
                    </a:lnTo>
                    <a:lnTo>
                      <a:pt x="1329" y="911"/>
                    </a:lnTo>
                    <a:lnTo>
                      <a:pt x="1330" y="915"/>
                    </a:lnTo>
                    <a:lnTo>
                      <a:pt x="1330" y="915"/>
                    </a:lnTo>
                    <a:lnTo>
                      <a:pt x="1332" y="918"/>
                    </a:lnTo>
                    <a:lnTo>
                      <a:pt x="1334" y="919"/>
                    </a:lnTo>
                    <a:lnTo>
                      <a:pt x="1337" y="919"/>
                    </a:lnTo>
                    <a:lnTo>
                      <a:pt x="1341" y="916"/>
                    </a:lnTo>
                    <a:lnTo>
                      <a:pt x="1341" y="916"/>
                    </a:lnTo>
                    <a:lnTo>
                      <a:pt x="1349" y="911"/>
                    </a:lnTo>
                    <a:lnTo>
                      <a:pt x="1353" y="909"/>
                    </a:lnTo>
                    <a:lnTo>
                      <a:pt x="1356" y="911"/>
                    </a:lnTo>
                    <a:lnTo>
                      <a:pt x="1356" y="911"/>
                    </a:lnTo>
                    <a:lnTo>
                      <a:pt x="1373" y="929"/>
                    </a:lnTo>
                    <a:lnTo>
                      <a:pt x="1373" y="929"/>
                    </a:lnTo>
                    <a:lnTo>
                      <a:pt x="1374" y="932"/>
                    </a:lnTo>
                    <a:lnTo>
                      <a:pt x="1374" y="933"/>
                    </a:lnTo>
                    <a:lnTo>
                      <a:pt x="1373" y="939"/>
                    </a:lnTo>
                    <a:lnTo>
                      <a:pt x="1371" y="943"/>
                    </a:lnTo>
                    <a:lnTo>
                      <a:pt x="1371" y="945"/>
                    </a:lnTo>
                    <a:lnTo>
                      <a:pt x="1373" y="948"/>
                    </a:lnTo>
                    <a:lnTo>
                      <a:pt x="1373" y="948"/>
                    </a:lnTo>
                    <a:lnTo>
                      <a:pt x="1374" y="950"/>
                    </a:lnTo>
                    <a:lnTo>
                      <a:pt x="1374" y="955"/>
                    </a:lnTo>
                    <a:lnTo>
                      <a:pt x="1376" y="959"/>
                    </a:lnTo>
                    <a:lnTo>
                      <a:pt x="1380" y="963"/>
                    </a:lnTo>
                    <a:lnTo>
                      <a:pt x="1380" y="963"/>
                    </a:lnTo>
                    <a:lnTo>
                      <a:pt x="1381" y="965"/>
                    </a:lnTo>
                    <a:lnTo>
                      <a:pt x="1383" y="968"/>
                    </a:lnTo>
                    <a:lnTo>
                      <a:pt x="1383" y="973"/>
                    </a:lnTo>
                    <a:lnTo>
                      <a:pt x="1383" y="978"/>
                    </a:lnTo>
                    <a:lnTo>
                      <a:pt x="1384" y="979"/>
                    </a:lnTo>
                    <a:lnTo>
                      <a:pt x="1386" y="980"/>
                    </a:lnTo>
                    <a:lnTo>
                      <a:pt x="1386" y="980"/>
                    </a:lnTo>
                    <a:lnTo>
                      <a:pt x="1390" y="982"/>
                    </a:lnTo>
                    <a:lnTo>
                      <a:pt x="1393" y="986"/>
                    </a:lnTo>
                    <a:lnTo>
                      <a:pt x="1397" y="993"/>
                    </a:lnTo>
                    <a:lnTo>
                      <a:pt x="1397" y="993"/>
                    </a:lnTo>
                    <a:lnTo>
                      <a:pt x="1398" y="996"/>
                    </a:lnTo>
                    <a:lnTo>
                      <a:pt x="1403" y="999"/>
                    </a:lnTo>
                    <a:lnTo>
                      <a:pt x="1407" y="999"/>
                    </a:lnTo>
                    <a:lnTo>
                      <a:pt x="1408" y="997"/>
                    </a:lnTo>
                    <a:lnTo>
                      <a:pt x="1408" y="996"/>
                    </a:lnTo>
                    <a:lnTo>
                      <a:pt x="1408" y="996"/>
                    </a:lnTo>
                    <a:lnTo>
                      <a:pt x="1410" y="992"/>
                    </a:lnTo>
                    <a:lnTo>
                      <a:pt x="1413" y="986"/>
                    </a:lnTo>
                    <a:lnTo>
                      <a:pt x="1414" y="982"/>
                    </a:lnTo>
                    <a:lnTo>
                      <a:pt x="1415" y="978"/>
                    </a:lnTo>
                    <a:lnTo>
                      <a:pt x="1415" y="978"/>
                    </a:lnTo>
                    <a:lnTo>
                      <a:pt x="1415" y="970"/>
                    </a:lnTo>
                    <a:lnTo>
                      <a:pt x="1414" y="960"/>
                    </a:lnTo>
                    <a:lnTo>
                      <a:pt x="1411" y="952"/>
                    </a:lnTo>
                    <a:lnTo>
                      <a:pt x="1407" y="945"/>
                    </a:lnTo>
                    <a:lnTo>
                      <a:pt x="1407" y="945"/>
                    </a:lnTo>
                    <a:lnTo>
                      <a:pt x="1406" y="941"/>
                    </a:lnTo>
                    <a:lnTo>
                      <a:pt x="1406" y="938"/>
                    </a:lnTo>
                    <a:lnTo>
                      <a:pt x="1406" y="933"/>
                    </a:lnTo>
                    <a:lnTo>
                      <a:pt x="1403" y="929"/>
                    </a:lnTo>
                    <a:lnTo>
                      <a:pt x="1403" y="929"/>
                    </a:lnTo>
                    <a:lnTo>
                      <a:pt x="1398" y="923"/>
                    </a:lnTo>
                    <a:lnTo>
                      <a:pt x="1396" y="915"/>
                    </a:lnTo>
                    <a:lnTo>
                      <a:pt x="1394" y="906"/>
                    </a:lnTo>
                    <a:lnTo>
                      <a:pt x="1394" y="898"/>
                    </a:lnTo>
                    <a:lnTo>
                      <a:pt x="1394" y="898"/>
                    </a:lnTo>
                    <a:lnTo>
                      <a:pt x="1396" y="889"/>
                    </a:lnTo>
                    <a:lnTo>
                      <a:pt x="1401" y="879"/>
                    </a:lnTo>
                    <a:lnTo>
                      <a:pt x="1407" y="871"/>
                    </a:lnTo>
                    <a:lnTo>
                      <a:pt x="1413" y="865"/>
                    </a:lnTo>
                    <a:lnTo>
                      <a:pt x="1413" y="865"/>
                    </a:lnTo>
                    <a:lnTo>
                      <a:pt x="1417" y="862"/>
                    </a:lnTo>
                    <a:lnTo>
                      <a:pt x="1421" y="861"/>
                    </a:lnTo>
                    <a:lnTo>
                      <a:pt x="1424" y="859"/>
                    </a:lnTo>
                    <a:lnTo>
                      <a:pt x="1427" y="857"/>
                    </a:lnTo>
                    <a:lnTo>
                      <a:pt x="1427" y="857"/>
                    </a:lnTo>
                    <a:lnTo>
                      <a:pt x="1428" y="852"/>
                    </a:lnTo>
                    <a:lnTo>
                      <a:pt x="1433" y="848"/>
                    </a:lnTo>
                    <a:lnTo>
                      <a:pt x="1437" y="845"/>
                    </a:lnTo>
                    <a:lnTo>
                      <a:pt x="1440" y="844"/>
                    </a:lnTo>
                    <a:lnTo>
                      <a:pt x="1440" y="844"/>
                    </a:lnTo>
                    <a:lnTo>
                      <a:pt x="1445" y="844"/>
                    </a:lnTo>
                    <a:lnTo>
                      <a:pt x="1448" y="842"/>
                    </a:lnTo>
                    <a:lnTo>
                      <a:pt x="1450" y="840"/>
                    </a:lnTo>
                    <a:lnTo>
                      <a:pt x="1450" y="840"/>
                    </a:lnTo>
                    <a:lnTo>
                      <a:pt x="1451" y="837"/>
                    </a:lnTo>
                    <a:lnTo>
                      <a:pt x="1455" y="832"/>
                    </a:lnTo>
                    <a:lnTo>
                      <a:pt x="1460" y="830"/>
                    </a:lnTo>
                    <a:lnTo>
                      <a:pt x="1467" y="828"/>
                    </a:lnTo>
                    <a:lnTo>
                      <a:pt x="1467" y="828"/>
                    </a:lnTo>
                    <a:lnTo>
                      <a:pt x="1471" y="827"/>
                    </a:lnTo>
                    <a:lnTo>
                      <a:pt x="1471" y="824"/>
                    </a:lnTo>
                    <a:lnTo>
                      <a:pt x="1468" y="818"/>
                    </a:lnTo>
                    <a:lnTo>
                      <a:pt x="1468" y="818"/>
                    </a:lnTo>
                    <a:lnTo>
                      <a:pt x="1467" y="814"/>
                    </a:lnTo>
                    <a:lnTo>
                      <a:pt x="1468" y="812"/>
                    </a:lnTo>
                    <a:lnTo>
                      <a:pt x="1470" y="811"/>
                    </a:lnTo>
                    <a:lnTo>
                      <a:pt x="1472" y="812"/>
                    </a:lnTo>
                    <a:lnTo>
                      <a:pt x="1472" y="812"/>
                    </a:lnTo>
                    <a:lnTo>
                      <a:pt x="1474" y="814"/>
                    </a:lnTo>
                    <a:lnTo>
                      <a:pt x="1477" y="814"/>
                    </a:lnTo>
                    <a:lnTo>
                      <a:pt x="1479" y="814"/>
                    </a:lnTo>
                    <a:lnTo>
                      <a:pt x="1482" y="812"/>
                    </a:lnTo>
                    <a:lnTo>
                      <a:pt x="1482" y="812"/>
                    </a:lnTo>
                    <a:lnTo>
                      <a:pt x="1489" y="807"/>
                    </a:lnTo>
                    <a:lnTo>
                      <a:pt x="1489" y="804"/>
                    </a:lnTo>
                    <a:lnTo>
                      <a:pt x="1489" y="804"/>
                    </a:lnTo>
                    <a:lnTo>
                      <a:pt x="1487" y="803"/>
                    </a:lnTo>
                    <a:lnTo>
                      <a:pt x="1487" y="803"/>
                    </a:lnTo>
                    <a:lnTo>
                      <a:pt x="1482" y="803"/>
                    </a:lnTo>
                    <a:lnTo>
                      <a:pt x="1479" y="801"/>
                    </a:lnTo>
                    <a:lnTo>
                      <a:pt x="1479" y="800"/>
                    </a:lnTo>
                    <a:lnTo>
                      <a:pt x="1482" y="798"/>
                    </a:lnTo>
                    <a:lnTo>
                      <a:pt x="1482" y="798"/>
                    </a:lnTo>
                    <a:lnTo>
                      <a:pt x="1484" y="797"/>
                    </a:lnTo>
                    <a:lnTo>
                      <a:pt x="1484" y="795"/>
                    </a:lnTo>
                    <a:lnTo>
                      <a:pt x="1484" y="793"/>
                    </a:lnTo>
                    <a:lnTo>
                      <a:pt x="1481" y="788"/>
                    </a:lnTo>
                    <a:lnTo>
                      <a:pt x="1477" y="787"/>
                    </a:lnTo>
                    <a:lnTo>
                      <a:pt x="1477" y="787"/>
                    </a:lnTo>
                    <a:lnTo>
                      <a:pt x="1472" y="785"/>
                    </a:lnTo>
                    <a:lnTo>
                      <a:pt x="1472" y="784"/>
                    </a:lnTo>
                    <a:lnTo>
                      <a:pt x="1474" y="781"/>
                    </a:lnTo>
                    <a:lnTo>
                      <a:pt x="1475" y="778"/>
                    </a:lnTo>
                    <a:lnTo>
                      <a:pt x="1475" y="778"/>
                    </a:lnTo>
                    <a:lnTo>
                      <a:pt x="1477" y="777"/>
                    </a:lnTo>
                    <a:lnTo>
                      <a:pt x="1477" y="776"/>
                    </a:lnTo>
                    <a:lnTo>
                      <a:pt x="1474" y="771"/>
                    </a:lnTo>
                    <a:lnTo>
                      <a:pt x="1465" y="766"/>
                    </a:lnTo>
                    <a:lnTo>
                      <a:pt x="1465" y="766"/>
                    </a:lnTo>
                    <a:lnTo>
                      <a:pt x="1464" y="763"/>
                    </a:lnTo>
                    <a:lnTo>
                      <a:pt x="1465" y="761"/>
                    </a:lnTo>
                    <a:lnTo>
                      <a:pt x="1472" y="760"/>
                    </a:lnTo>
                    <a:lnTo>
                      <a:pt x="1472" y="760"/>
                    </a:lnTo>
                    <a:lnTo>
                      <a:pt x="1472" y="758"/>
                    </a:lnTo>
                    <a:lnTo>
                      <a:pt x="1474" y="757"/>
                    </a:lnTo>
                    <a:lnTo>
                      <a:pt x="1474" y="750"/>
                    </a:lnTo>
                    <a:lnTo>
                      <a:pt x="1474" y="744"/>
                    </a:lnTo>
                    <a:lnTo>
                      <a:pt x="1474" y="739"/>
                    </a:lnTo>
                    <a:lnTo>
                      <a:pt x="1474" y="739"/>
                    </a:lnTo>
                    <a:lnTo>
                      <a:pt x="1477" y="737"/>
                    </a:lnTo>
                    <a:lnTo>
                      <a:pt x="1478" y="736"/>
                    </a:lnTo>
                    <a:lnTo>
                      <a:pt x="1479" y="737"/>
                    </a:lnTo>
                    <a:lnTo>
                      <a:pt x="1479" y="739"/>
                    </a:lnTo>
                    <a:lnTo>
                      <a:pt x="1479" y="739"/>
                    </a:lnTo>
                    <a:lnTo>
                      <a:pt x="1478" y="743"/>
                    </a:lnTo>
                    <a:lnTo>
                      <a:pt x="1477" y="746"/>
                    </a:lnTo>
                    <a:lnTo>
                      <a:pt x="1477" y="750"/>
                    </a:lnTo>
                    <a:lnTo>
                      <a:pt x="1478" y="754"/>
                    </a:lnTo>
                    <a:lnTo>
                      <a:pt x="1478" y="754"/>
                    </a:lnTo>
                    <a:lnTo>
                      <a:pt x="1481" y="758"/>
                    </a:lnTo>
                    <a:lnTo>
                      <a:pt x="1482" y="763"/>
                    </a:lnTo>
                    <a:lnTo>
                      <a:pt x="1484" y="768"/>
                    </a:lnTo>
                    <a:lnTo>
                      <a:pt x="1482" y="774"/>
                    </a:lnTo>
                    <a:lnTo>
                      <a:pt x="1482" y="774"/>
                    </a:lnTo>
                    <a:lnTo>
                      <a:pt x="1482" y="778"/>
                    </a:lnTo>
                    <a:lnTo>
                      <a:pt x="1482" y="778"/>
                    </a:lnTo>
                    <a:lnTo>
                      <a:pt x="1484" y="778"/>
                    </a:lnTo>
                    <a:lnTo>
                      <a:pt x="1487" y="776"/>
                    </a:lnTo>
                    <a:lnTo>
                      <a:pt x="1489" y="768"/>
                    </a:lnTo>
                    <a:lnTo>
                      <a:pt x="1489" y="768"/>
                    </a:lnTo>
                    <a:lnTo>
                      <a:pt x="1492" y="761"/>
                    </a:lnTo>
                    <a:lnTo>
                      <a:pt x="1494" y="756"/>
                    </a:lnTo>
                    <a:lnTo>
                      <a:pt x="1494" y="750"/>
                    </a:lnTo>
                    <a:lnTo>
                      <a:pt x="1492" y="748"/>
                    </a:lnTo>
                    <a:lnTo>
                      <a:pt x="1492" y="748"/>
                    </a:lnTo>
                    <a:lnTo>
                      <a:pt x="1489" y="746"/>
                    </a:lnTo>
                    <a:lnTo>
                      <a:pt x="1489" y="743"/>
                    </a:lnTo>
                    <a:lnTo>
                      <a:pt x="1491" y="740"/>
                    </a:lnTo>
                    <a:lnTo>
                      <a:pt x="1491" y="740"/>
                    </a:lnTo>
                    <a:lnTo>
                      <a:pt x="1492" y="741"/>
                    </a:lnTo>
                    <a:lnTo>
                      <a:pt x="1492" y="741"/>
                    </a:lnTo>
                    <a:lnTo>
                      <a:pt x="1495" y="744"/>
                    </a:lnTo>
                    <a:lnTo>
                      <a:pt x="1498" y="746"/>
                    </a:lnTo>
                    <a:lnTo>
                      <a:pt x="1501" y="744"/>
                    </a:lnTo>
                    <a:lnTo>
                      <a:pt x="1504" y="740"/>
                    </a:lnTo>
                    <a:lnTo>
                      <a:pt x="1504" y="740"/>
                    </a:lnTo>
                    <a:lnTo>
                      <a:pt x="1508" y="736"/>
                    </a:lnTo>
                    <a:lnTo>
                      <a:pt x="1512" y="729"/>
                    </a:lnTo>
                    <a:lnTo>
                      <a:pt x="1514" y="724"/>
                    </a:lnTo>
                    <a:lnTo>
                      <a:pt x="1514" y="721"/>
                    </a:lnTo>
                    <a:lnTo>
                      <a:pt x="1512" y="720"/>
                    </a:lnTo>
                    <a:lnTo>
                      <a:pt x="1512" y="720"/>
                    </a:lnTo>
                    <a:lnTo>
                      <a:pt x="1511" y="719"/>
                    </a:lnTo>
                    <a:lnTo>
                      <a:pt x="1514" y="717"/>
                    </a:lnTo>
                    <a:lnTo>
                      <a:pt x="1516" y="716"/>
                    </a:lnTo>
                    <a:lnTo>
                      <a:pt x="1522" y="716"/>
                    </a:lnTo>
                    <a:lnTo>
                      <a:pt x="1522" y="716"/>
                    </a:lnTo>
                    <a:lnTo>
                      <a:pt x="1528" y="716"/>
                    </a:lnTo>
                    <a:lnTo>
                      <a:pt x="1535" y="714"/>
                    </a:lnTo>
                    <a:lnTo>
                      <a:pt x="1542" y="711"/>
                    </a:lnTo>
                    <a:lnTo>
                      <a:pt x="1545" y="710"/>
                    </a:lnTo>
                    <a:lnTo>
                      <a:pt x="1545" y="710"/>
                    </a:lnTo>
                    <a:lnTo>
                      <a:pt x="1545" y="707"/>
                    </a:lnTo>
                    <a:lnTo>
                      <a:pt x="1542" y="707"/>
                    </a:lnTo>
                    <a:lnTo>
                      <a:pt x="1534" y="709"/>
                    </a:lnTo>
                    <a:lnTo>
                      <a:pt x="1525" y="710"/>
                    </a:lnTo>
                    <a:lnTo>
                      <a:pt x="1522" y="710"/>
                    </a:lnTo>
                    <a:lnTo>
                      <a:pt x="1521" y="709"/>
                    </a:lnTo>
                    <a:lnTo>
                      <a:pt x="1521" y="709"/>
                    </a:lnTo>
                    <a:lnTo>
                      <a:pt x="1521" y="707"/>
                    </a:lnTo>
                    <a:lnTo>
                      <a:pt x="1524" y="706"/>
                    </a:lnTo>
                    <a:lnTo>
                      <a:pt x="1531" y="703"/>
                    </a:lnTo>
                    <a:lnTo>
                      <a:pt x="1546" y="700"/>
                    </a:lnTo>
                    <a:lnTo>
                      <a:pt x="1546" y="700"/>
                    </a:lnTo>
                    <a:lnTo>
                      <a:pt x="1549" y="700"/>
                    </a:lnTo>
                    <a:lnTo>
                      <a:pt x="1551" y="699"/>
                    </a:lnTo>
                    <a:lnTo>
                      <a:pt x="1552" y="696"/>
                    </a:lnTo>
                    <a:lnTo>
                      <a:pt x="1552" y="693"/>
                    </a:lnTo>
                    <a:lnTo>
                      <a:pt x="1555" y="694"/>
                    </a:lnTo>
                    <a:lnTo>
                      <a:pt x="1555" y="694"/>
                    </a:lnTo>
                    <a:lnTo>
                      <a:pt x="1558" y="696"/>
                    </a:lnTo>
                    <a:lnTo>
                      <a:pt x="1561" y="697"/>
                    </a:lnTo>
                    <a:lnTo>
                      <a:pt x="1565" y="697"/>
                    </a:lnTo>
                    <a:lnTo>
                      <a:pt x="1568" y="694"/>
                    </a:lnTo>
                    <a:lnTo>
                      <a:pt x="1568" y="694"/>
                    </a:lnTo>
                    <a:lnTo>
                      <a:pt x="1571" y="692"/>
                    </a:lnTo>
                    <a:lnTo>
                      <a:pt x="1569" y="689"/>
                    </a:lnTo>
                    <a:lnTo>
                      <a:pt x="1568" y="684"/>
                    </a:lnTo>
                    <a:lnTo>
                      <a:pt x="1563" y="683"/>
                    </a:lnTo>
                    <a:lnTo>
                      <a:pt x="1563" y="683"/>
                    </a:lnTo>
                    <a:lnTo>
                      <a:pt x="1562" y="682"/>
                    </a:lnTo>
                    <a:lnTo>
                      <a:pt x="1562" y="682"/>
                    </a:lnTo>
                    <a:lnTo>
                      <a:pt x="1563" y="679"/>
                    </a:lnTo>
                    <a:lnTo>
                      <a:pt x="1565" y="677"/>
                    </a:lnTo>
                    <a:lnTo>
                      <a:pt x="1566" y="674"/>
                    </a:lnTo>
                    <a:lnTo>
                      <a:pt x="1566" y="674"/>
                    </a:lnTo>
                    <a:lnTo>
                      <a:pt x="1566" y="670"/>
                    </a:lnTo>
                    <a:lnTo>
                      <a:pt x="1568" y="665"/>
                    </a:lnTo>
                    <a:lnTo>
                      <a:pt x="1572" y="660"/>
                    </a:lnTo>
                    <a:lnTo>
                      <a:pt x="1573" y="657"/>
                    </a:lnTo>
                    <a:lnTo>
                      <a:pt x="1576" y="657"/>
                    </a:lnTo>
                    <a:lnTo>
                      <a:pt x="1576" y="657"/>
                    </a:lnTo>
                    <a:lnTo>
                      <a:pt x="1579" y="656"/>
                    </a:lnTo>
                    <a:lnTo>
                      <a:pt x="1580" y="653"/>
                    </a:lnTo>
                    <a:lnTo>
                      <a:pt x="1582" y="652"/>
                    </a:lnTo>
                    <a:lnTo>
                      <a:pt x="1585" y="652"/>
                    </a:lnTo>
                    <a:lnTo>
                      <a:pt x="1585" y="652"/>
                    </a:lnTo>
                    <a:lnTo>
                      <a:pt x="1589" y="650"/>
                    </a:lnTo>
                    <a:lnTo>
                      <a:pt x="1592" y="647"/>
                    </a:lnTo>
                    <a:lnTo>
                      <a:pt x="1598" y="639"/>
                    </a:lnTo>
                    <a:lnTo>
                      <a:pt x="1598" y="639"/>
                    </a:lnTo>
                    <a:lnTo>
                      <a:pt x="1599" y="639"/>
                    </a:lnTo>
                    <a:lnTo>
                      <a:pt x="1600" y="639"/>
                    </a:lnTo>
                    <a:lnTo>
                      <a:pt x="1606" y="640"/>
                    </a:lnTo>
                    <a:lnTo>
                      <a:pt x="1612" y="642"/>
                    </a:lnTo>
                    <a:lnTo>
                      <a:pt x="1615" y="642"/>
                    </a:lnTo>
                    <a:lnTo>
                      <a:pt x="1617" y="640"/>
                    </a:lnTo>
                    <a:lnTo>
                      <a:pt x="1617" y="640"/>
                    </a:lnTo>
                    <a:lnTo>
                      <a:pt x="1629" y="632"/>
                    </a:lnTo>
                    <a:lnTo>
                      <a:pt x="1629" y="632"/>
                    </a:lnTo>
                    <a:lnTo>
                      <a:pt x="1623" y="623"/>
                    </a:lnTo>
                    <a:lnTo>
                      <a:pt x="1619" y="615"/>
                    </a:lnTo>
                    <a:lnTo>
                      <a:pt x="1616" y="608"/>
                    </a:lnTo>
                    <a:lnTo>
                      <a:pt x="1616" y="602"/>
                    </a:lnTo>
                    <a:lnTo>
                      <a:pt x="1615" y="592"/>
                    </a:lnTo>
                    <a:lnTo>
                      <a:pt x="1616" y="586"/>
                    </a:lnTo>
                    <a:lnTo>
                      <a:pt x="1616" y="58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61" name="Freeform 317">
                <a:extLst>
                  <a:ext uri="{FF2B5EF4-FFF2-40B4-BE49-F238E27FC236}">
                    <a16:creationId xmlns:a16="http://schemas.microsoft.com/office/drawing/2014/main" id="{F3A8A178-D19B-BB9B-AF78-9DE41434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761" y="2494045"/>
                <a:ext cx="253044" cy="122823"/>
              </a:xfrm>
              <a:custGeom>
                <a:avLst/>
                <a:gdLst/>
                <a:ahLst/>
                <a:cxnLst>
                  <a:cxn ang="0">
                    <a:pos x="149" y="59"/>
                  </a:cxn>
                  <a:cxn ang="0">
                    <a:pos x="158" y="50"/>
                  </a:cxn>
                  <a:cxn ang="0">
                    <a:pos x="169" y="37"/>
                  </a:cxn>
                  <a:cxn ang="0">
                    <a:pos x="165" y="26"/>
                  </a:cxn>
                  <a:cxn ang="0">
                    <a:pos x="154" y="22"/>
                  </a:cxn>
                  <a:cxn ang="0">
                    <a:pos x="152" y="15"/>
                  </a:cxn>
                  <a:cxn ang="0">
                    <a:pos x="148" y="6"/>
                  </a:cxn>
                  <a:cxn ang="0">
                    <a:pos x="135" y="6"/>
                  </a:cxn>
                  <a:cxn ang="0">
                    <a:pos x="124" y="0"/>
                  </a:cxn>
                  <a:cxn ang="0">
                    <a:pos x="121" y="10"/>
                  </a:cxn>
                  <a:cxn ang="0">
                    <a:pos x="114" y="9"/>
                  </a:cxn>
                  <a:cxn ang="0">
                    <a:pos x="111" y="13"/>
                  </a:cxn>
                  <a:cxn ang="0">
                    <a:pos x="105" y="10"/>
                  </a:cxn>
                  <a:cxn ang="0">
                    <a:pos x="97" y="12"/>
                  </a:cxn>
                  <a:cxn ang="0">
                    <a:pos x="88" y="9"/>
                  </a:cxn>
                  <a:cxn ang="0">
                    <a:pos x="78" y="13"/>
                  </a:cxn>
                  <a:cxn ang="0">
                    <a:pos x="75" y="19"/>
                  </a:cxn>
                  <a:cxn ang="0">
                    <a:pos x="70" y="12"/>
                  </a:cxn>
                  <a:cxn ang="0">
                    <a:pos x="63" y="15"/>
                  </a:cxn>
                  <a:cxn ang="0">
                    <a:pos x="64" y="25"/>
                  </a:cxn>
                  <a:cxn ang="0">
                    <a:pos x="58" y="25"/>
                  </a:cxn>
                  <a:cxn ang="0">
                    <a:pos x="50" y="32"/>
                  </a:cxn>
                  <a:cxn ang="0">
                    <a:pos x="46" y="19"/>
                  </a:cxn>
                  <a:cxn ang="0">
                    <a:pos x="46" y="15"/>
                  </a:cxn>
                  <a:cxn ang="0">
                    <a:pos x="23" y="2"/>
                  </a:cxn>
                  <a:cxn ang="0">
                    <a:pos x="24" y="10"/>
                  </a:cxn>
                  <a:cxn ang="0">
                    <a:pos x="21" y="12"/>
                  </a:cxn>
                  <a:cxn ang="0">
                    <a:pos x="14" y="9"/>
                  </a:cxn>
                  <a:cxn ang="0">
                    <a:pos x="3" y="20"/>
                  </a:cxn>
                  <a:cxn ang="0">
                    <a:pos x="1" y="27"/>
                  </a:cxn>
                  <a:cxn ang="0">
                    <a:pos x="16" y="29"/>
                  </a:cxn>
                  <a:cxn ang="0">
                    <a:pos x="36" y="29"/>
                  </a:cxn>
                  <a:cxn ang="0">
                    <a:pos x="34" y="33"/>
                  </a:cxn>
                  <a:cxn ang="0">
                    <a:pos x="33" y="36"/>
                  </a:cxn>
                  <a:cxn ang="0">
                    <a:pos x="24" y="42"/>
                  </a:cxn>
                  <a:cxn ang="0">
                    <a:pos x="6" y="44"/>
                  </a:cxn>
                  <a:cxn ang="0">
                    <a:pos x="7" y="47"/>
                  </a:cxn>
                  <a:cxn ang="0">
                    <a:pos x="27" y="46"/>
                  </a:cxn>
                  <a:cxn ang="0">
                    <a:pos x="31" y="53"/>
                  </a:cxn>
                  <a:cxn ang="0">
                    <a:pos x="38" y="54"/>
                  </a:cxn>
                  <a:cxn ang="0">
                    <a:pos x="41" y="60"/>
                  </a:cxn>
                  <a:cxn ang="0">
                    <a:pos x="34" y="66"/>
                  </a:cxn>
                  <a:cxn ang="0">
                    <a:pos x="26" y="70"/>
                  </a:cxn>
                  <a:cxn ang="0">
                    <a:pos x="46" y="70"/>
                  </a:cxn>
                  <a:cxn ang="0">
                    <a:pos x="75" y="81"/>
                  </a:cxn>
                  <a:cxn ang="0">
                    <a:pos x="100" y="79"/>
                  </a:cxn>
                  <a:cxn ang="0">
                    <a:pos x="104" y="73"/>
                  </a:cxn>
                  <a:cxn ang="0">
                    <a:pos x="122" y="69"/>
                  </a:cxn>
                  <a:cxn ang="0">
                    <a:pos x="145" y="60"/>
                  </a:cxn>
                </a:cxnLst>
                <a:rect l="0" t="0" r="r" b="b"/>
                <a:pathLst>
                  <a:path w="171" h="83">
                    <a:moveTo>
                      <a:pt x="145" y="60"/>
                    </a:moveTo>
                    <a:lnTo>
                      <a:pt x="145" y="60"/>
                    </a:lnTo>
                    <a:lnTo>
                      <a:pt x="148" y="59"/>
                    </a:lnTo>
                    <a:lnTo>
                      <a:pt x="149" y="59"/>
                    </a:lnTo>
                    <a:lnTo>
                      <a:pt x="152" y="54"/>
                    </a:lnTo>
                    <a:lnTo>
                      <a:pt x="155" y="52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61" y="49"/>
                    </a:lnTo>
                    <a:lnTo>
                      <a:pt x="164" y="46"/>
                    </a:lnTo>
                    <a:lnTo>
                      <a:pt x="169" y="37"/>
                    </a:lnTo>
                    <a:lnTo>
                      <a:pt x="169" y="37"/>
                    </a:lnTo>
                    <a:lnTo>
                      <a:pt x="171" y="34"/>
                    </a:lnTo>
                    <a:lnTo>
                      <a:pt x="168" y="30"/>
                    </a:lnTo>
                    <a:lnTo>
                      <a:pt x="165" y="26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58" y="25"/>
                    </a:lnTo>
                    <a:lnTo>
                      <a:pt x="154" y="22"/>
                    </a:lnTo>
                    <a:lnTo>
                      <a:pt x="152" y="19"/>
                    </a:lnTo>
                    <a:lnTo>
                      <a:pt x="152" y="17"/>
                    </a:lnTo>
                    <a:lnTo>
                      <a:pt x="152" y="17"/>
                    </a:lnTo>
                    <a:lnTo>
                      <a:pt x="152" y="15"/>
                    </a:lnTo>
                    <a:lnTo>
                      <a:pt x="151" y="12"/>
                    </a:lnTo>
                    <a:lnTo>
                      <a:pt x="149" y="7"/>
                    </a:lnTo>
                    <a:lnTo>
                      <a:pt x="149" y="7"/>
                    </a:lnTo>
                    <a:lnTo>
                      <a:pt x="148" y="6"/>
                    </a:lnTo>
                    <a:lnTo>
                      <a:pt x="145" y="6"/>
                    </a:lnTo>
                    <a:lnTo>
                      <a:pt x="139" y="7"/>
                    </a:lnTo>
                    <a:lnTo>
                      <a:pt x="139" y="7"/>
                    </a:lnTo>
                    <a:lnTo>
                      <a:pt x="135" y="6"/>
                    </a:lnTo>
                    <a:lnTo>
                      <a:pt x="131" y="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4" y="0"/>
                    </a:lnTo>
                    <a:lnTo>
                      <a:pt x="124" y="0"/>
                    </a:lnTo>
                    <a:lnTo>
                      <a:pt x="122" y="2"/>
                    </a:lnTo>
                    <a:lnTo>
                      <a:pt x="121" y="5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0" y="10"/>
                    </a:lnTo>
                    <a:lnTo>
                      <a:pt x="117" y="10"/>
                    </a:lnTo>
                    <a:lnTo>
                      <a:pt x="114" y="9"/>
                    </a:lnTo>
                    <a:lnTo>
                      <a:pt x="112" y="10"/>
                    </a:lnTo>
                    <a:lnTo>
                      <a:pt x="112" y="10"/>
                    </a:lnTo>
                    <a:lnTo>
                      <a:pt x="112" y="10"/>
                    </a:lnTo>
                    <a:lnTo>
                      <a:pt x="111" y="13"/>
                    </a:lnTo>
                    <a:lnTo>
                      <a:pt x="110" y="13"/>
                    </a:lnTo>
                    <a:lnTo>
                      <a:pt x="108" y="13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2" y="9"/>
                    </a:lnTo>
                    <a:lnTo>
                      <a:pt x="100" y="9"/>
                    </a:lnTo>
                    <a:lnTo>
                      <a:pt x="97" y="10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5" y="13"/>
                    </a:lnTo>
                    <a:lnTo>
                      <a:pt x="94" y="13"/>
                    </a:lnTo>
                    <a:lnTo>
                      <a:pt x="88" y="9"/>
                    </a:lnTo>
                    <a:lnTo>
                      <a:pt x="88" y="9"/>
                    </a:lnTo>
                    <a:lnTo>
                      <a:pt x="84" y="9"/>
                    </a:lnTo>
                    <a:lnTo>
                      <a:pt x="81" y="10"/>
                    </a:lnTo>
                    <a:lnTo>
                      <a:pt x="78" y="13"/>
                    </a:lnTo>
                    <a:lnTo>
                      <a:pt x="77" y="17"/>
                    </a:lnTo>
                    <a:lnTo>
                      <a:pt x="77" y="17"/>
                    </a:lnTo>
                    <a:lnTo>
                      <a:pt x="77" y="19"/>
                    </a:lnTo>
                    <a:lnTo>
                      <a:pt x="75" y="19"/>
                    </a:lnTo>
                    <a:lnTo>
                      <a:pt x="74" y="17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0" y="12"/>
                    </a:lnTo>
                    <a:lnTo>
                      <a:pt x="67" y="10"/>
                    </a:lnTo>
                    <a:lnTo>
                      <a:pt x="66" y="10"/>
                    </a:lnTo>
                    <a:lnTo>
                      <a:pt x="64" y="12"/>
                    </a:lnTo>
                    <a:lnTo>
                      <a:pt x="63" y="15"/>
                    </a:lnTo>
                    <a:lnTo>
                      <a:pt x="64" y="19"/>
                    </a:lnTo>
                    <a:lnTo>
                      <a:pt x="64" y="19"/>
                    </a:lnTo>
                    <a:lnTo>
                      <a:pt x="66" y="22"/>
                    </a:lnTo>
                    <a:lnTo>
                      <a:pt x="64" y="25"/>
                    </a:lnTo>
                    <a:lnTo>
                      <a:pt x="64" y="26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58" y="25"/>
                    </a:lnTo>
                    <a:lnTo>
                      <a:pt x="56" y="26"/>
                    </a:lnTo>
                    <a:lnTo>
                      <a:pt x="51" y="30"/>
                    </a:lnTo>
                    <a:lnTo>
                      <a:pt x="51" y="30"/>
                    </a:lnTo>
                    <a:lnTo>
                      <a:pt x="50" y="32"/>
                    </a:lnTo>
                    <a:lnTo>
                      <a:pt x="48" y="30"/>
                    </a:lnTo>
                    <a:lnTo>
                      <a:pt x="46" y="26"/>
                    </a:lnTo>
                    <a:lnTo>
                      <a:pt x="44" y="22"/>
                    </a:lnTo>
                    <a:lnTo>
                      <a:pt x="46" y="19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5"/>
                    </a:lnTo>
                    <a:lnTo>
                      <a:pt x="40" y="9"/>
                    </a:lnTo>
                    <a:lnTo>
                      <a:pt x="30" y="3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21" y="7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6" y="13"/>
                    </a:lnTo>
                    <a:lnTo>
                      <a:pt x="24" y="13"/>
                    </a:lnTo>
                    <a:lnTo>
                      <a:pt x="21" y="12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7" y="9"/>
                    </a:lnTo>
                    <a:lnTo>
                      <a:pt x="14" y="9"/>
                    </a:lnTo>
                    <a:lnTo>
                      <a:pt x="11" y="12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1" y="27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6" y="29"/>
                    </a:lnTo>
                    <a:lnTo>
                      <a:pt x="16" y="29"/>
                    </a:lnTo>
                    <a:lnTo>
                      <a:pt x="21" y="27"/>
                    </a:lnTo>
                    <a:lnTo>
                      <a:pt x="27" y="26"/>
                    </a:lnTo>
                    <a:lnTo>
                      <a:pt x="31" y="27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6" y="32"/>
                    </a:lnTo>
                    <a:lnTo>
                      <a:pt x="34" y="33"/>
                    </a:lnTo>
                    <a:lnTo>
                      <a:pt x="31" y="34"/>
                    </a:lnTo>
                    <a:lnTo>
                      <a:pt x="31" y="36"/>
                    </a:lnTo>
                    <a:lnTo>
                      <a:pt x="33" y="36"/>
                    </a:lnTo>
                    <a:lnTo>
                      <a:pt x="33" y="36"/>
                    </a:lnTo>
                    <a:lnTo>
                      <a:pt x="34" y="39"/>
                    </a:lnTo>
                    <a:lnTo>
                      <a:pt x="33" y="40"/>
                    </a:lnTo>
                    <a:lnTo>
                      <a:pt x="30" y="42"/>
                    </a:lnTo>
                    <a:lnTo>
                      <a:pt x="24" y="42"/>
                    </a:lnTo>
                    <a:lnTo>
                      <a:pt x="24" y="42"/>
                    </a:lnTo>
                    <a:lnTo>
                      <a:pt x="17" y="42"/>
                    </a:lnTo>
                    <a:lnTo>
                      <a:pt x="10" y="42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7" y="47"/>
                    </a:lnTo>
                    <a:lnTo>
                      <a:pt x="10" y="47"/>
                    </a:lnTo>
                    <a:lnTo>
                      <a:pt x="17" y="46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30" y="52"/>
                    </a:lnTo>
                    <a:lnTo>
                      <a:pt x="31" y="53"/>
                    </a:lnTo>
                    <a:lnTo>
                      <a:pt x="34" y="53"/>
                    </a:lnTo>
                    <a:lnTo>
                      <a:pt x="34" y="53"/>
                    </a:lnTo>
                    <a:lnTo>
                      <a:pt x="37" y="52"/>
                    </a:lnTo>
                    <a:lnTo>
                      <a:pt x="38" y="54"/>
                    </a:lnTo>
                    <a:lnTo>
                      <a:pt x="38" y="56"/>
                    </a:lnTo>
                    <a:lnTo>
                      <a:pt x="40" y="57"/>
                    </a:lnTo>
                    <a:lnTo>
                      <a:pt x="40" y="57"/>
                    </a:lnTo>
                    <a:lnTo>
                      <a:pt x="41" y="60"/>
                    </a:lnTo>
                    <a:lnTo>
                      <a:pt x="40" y="62"/>
                    </a:lnTo>
                    <a:lnTo>
                      <a:pt x="38" y="64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26" y="67"/>
                    </a:lnTo>
                    <a:lnTo>
                      <a:pt x="24" y="69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30" y="73"/>
                    </a:lnTo>
                    <a:lnTo>
                      <a:pt x="34" y="73"/>
                    </a:lnTo>
                    <a:lnTo>
                      <a:pt x="46" y="70"/>
                    </a:lnTo>
                    <a:lnTo>
                      <a:pt x="46" y="70"/>
                    </a:lnTo>
                    <a:lnTo>
                      <a:pt x="50" y="70"/>
                    </a:lnTo>
                    <a:lnTo>
                      <a:pt x="53" y="70"/>
                    </a:lnTo>
                    <a:lnTo>
                      <a:pt x="60" y="73"/>
                    </a:lnTo>
                    <a:lnTo>
                      <a:pt x="75" y="81"/>
                    </a:lnTo>
                    <a:lnTo>
                      <a:pt x="75" y="81"/>
                    </a:lnTo>
                    <a:lnTo>
                      <a:pt x="84" y="83"/>
                    </a:lnTo>
                    <a:lnTo>
                      <a:pt x="93" y="81"/>
                    </a:lnTo>
                    <a:lnTo>
                      <a:pt x="100" y="79"/>
                    </a:lnTo>
                    <a:lnTo>
                      <a:pt x="101" y="77"/>
                    </a:lnTo>
                    <a:lnTo>
                      <a:pt x="102" y="74"/>
                    </a:lnTo>
                    <a:lnTo>
                      <a:pt x="102" y="74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1" y="71"/>
                    </a:lnTo>
                    <a:lnTo>
                      <a:pt x="118" y="70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32" y="63"/>
                    </a:lnTo>
                    <a:lnTo>
                      <a:pt x="138" y="62"/>
                    </a:lnTo>
                    <a:lnTo>
                      <a:pt x="145" y="60"/>
                    </a:lnTo>
                    <a:lnTo>
                      <a:pt x="145" y="6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62" name="Freeform 350">
                <a:extLst>
                  <a:ext uri="{FF2B5EF4-FFF2-40B4-BE49-F238E27FC236}">
                    <a16:creationId xmlns:a16="http://schemas.microsoft.com/office/drawing/2014/main" id="{6E1052AA-4877-0A97-993D-87A91B6F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511" y="3766658"/>
                <a:ext cx="17758" cy="36995"/>
              </a:xfrm>
              <a:custGeom>
                <a:avLst/>
                <a:gdLst/>
                <a:ahLst/>
                <a:cxnLst>
                  <a:cxn ang="0">
                    <a:pos x="12" y="25"/>
                  </a:cxn>
                  <a:cxn ang="0">
                    <a:pos x="12" y="25"/>
                  </a:cxn>
                  <a:cxn ang="0">
                    <a:pos x="10" y="25"/>
                  </a:cxn>
                  <a:cxn ang="0">
                    <a:pos x="7" y="24"/>
                  </a:cxn>
                  <a:cxn ang="0">
                    <a:pos x="6" y="21"/>
                  </a:cxn>
                  <a:cxn ang="0">
                    <a:pos x="5" y="18"/>
                  </a:cxn>
                  <a:cxn ang="0">
                    <a:pos x="5" y="18"/>
                  </a:cxn>
                  <a:cxn ang="0">
                    <a:pos x="5" y="15"/>
                  </a:cxn>
                  <a:cxn ang="0">
                    <a:pos x="2" y="14"/>
                  </a:cxn>
                  <a:cxn ang="0">
                    <a:pos x="0" y="11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" y="1"/>
                  </a:cxn>
                  <a:cxn ang="0">
                    <a:pos x="3" y="0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7" y="7"/>
                  </a:cxn>
                  <a:cxn ang="0">
                    <a:pos x="7" y="10"/>
                  </a:cxn>
                  <a:cxn ang="0">
                    <a:pos x="7" y="15"/>
                  </a:cxn>
                  <a:cxn ang="0">
                    <a:pos x="7" y="15"/>
                  </a:cxn>
                  <a:cxn ang="0">
                    <a:pos x="10" y="19"/>
                  </a:cxn>
                  <a:cxn ang="0">
                    <a:pos x="12" y="22"/>
                  </a:cxn>
                  <a:cxn ang="0">
                    <a:pos x="12" y="25"/>
                  </a:cxn>
                  <a:cxn ang="0">
                    <a:pos x="12" y="25"/>
                  </a:cxn>
                </a:cxnLst>
                <a:rect l="0" t="0" r="r" b="b"/>
                <a:pathLst>
                  <a:path w="12" h="25">
                    <a:moveTo>
                      <a:pt x="12" y="25"/>
                    </a:moveTo>
                    <a:lnTo>
                      <a:pt x="12" y="25"/>
                    </a:lnTo>
                    <a:lnTo>
                      <a:pt x="10" y="25"/>
                    </a:lnTo>
                    <a:lnTo>
                      <a:pt x="7" y="24"/>
                    </a:lnTo>
                    <a:lnTo>
                      <a:pt x="6" y="21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10" y="19"/>
                    </a:lnTo>
                    <a:lnTo>
                      <a:pt x="12" y="22"/>
                    </a:lnTo>
                    <a:lnTo>
                      <a:pt x="12" y="25"/>
                    </a:lnTo>
                    <a:lnTo>
                      <a:pt x="12" y="25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  <p:sp>
            <p:nvSpPr>
              <p:cNvPr id="363" name="Freeform 351">
                <a:extLst>
                  <a:ext uri="{FF2B5EF4-FFF2-40B4-BE49-F238E27FC236}">
                    <a16:creationId xmlns:a16="http://schemas.microsoft.com/office/drawing/2014/main" id="{FB5DE4EC-A180-0AC0-6502-CFF2C306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133" y="4126246"/>
                <a:ext cx="23676" cy="16278"/>
              </a:xfrm>
              <a:custGeom>
                <a:avLst/>
                <a:gdLst/>
                <a:ahLst/>
                <a:cxnLst>
                  <a:cxn ang="0">
                    <a:pos x="2" y="11"/>
                  </a:cxn>
                  <a:cxn ang="0">
                    <a:pos x="2" y="11"/>
                  </a:cxn>
                  <a:cxn ang="0">
                    <a:pos x="2" y="10"/>
                  </a:cxn>
                  <a:cxn ang="0">
                    <a:pos x="2" y="7"/>
                  </a:cxn>
                  <a:cxn ang="0">
                    <a:pos x="3" y="6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0" y="3"/>
                  </a:cxn>
                  <a:cxn ang="0">
                    <a:pos x="2" y="1"/>
                  </a:cxn>
                  <a:cxn ang="0">
                    <a:pos x="5" y="0"/>
                  </a:cxn>
                  <a:cxn ang="0">
                    <a:pos x="9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6" y="3"/>
                  </a:cxn>
                  <a:cxn ang="0">
                    <a:pos x="16" y="6"/>
                  </a:cxn>
                  <a:cxn ang="0">
                    <a:pos x="16" y="8"/>
                  </a:cxn>
                  <a:cxn ang="0">
                    <a:pos x="15" y="10"/>
                  </a:cxn>
                  <a:cxn ang="0">
                    <a:pos x="15" y="10"/>
                  </a:cxn>
                  <a:cxn ang="0">
                    <a:pos x="7" y="11"/>
                  </a:cxn>
                  <a:cxn ang="0">
                    <a:pos x="5" y="11"/>
                  </a:cxn>
                  <a:cxn ang="0">
                    <a:pos x="2" y="11"/>
                  </a:cxn>
                  <a:cxn ang="0">
                    <a:pos x="2" y="11"/>
                  </a:cxn>
                </a:cxnLst>
                <a:rect l="0" t="0" r="r" b="b"/>
                <a:pathLst>
                  <a:path w="16" h="11">
                    <a:moveTo>
                      <a:pt x="2" y="11"/>
                    </a:moveTo>
                    <a:lnTo>
                      <a:pt x="2" y="11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3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3F3F3F"/>
                  </a:solidFill>
                  <a:effectLst/>
                  <a:uLnTx/>
                  <a:uFillTx/>
                  <a:latin typeface="Gill Sans"/>
                  <a:ea typeface="+mn-ea"/>
                  <a:cs typeface="+mn-cs"/>
                </a:endParaRPr>
              </a:p>
            </p:txBody>
          </p:sp>
        </p:grpSp>
        <p:sp>
          <p:nvSpPr>
            <p:cNvPr id="323" name="Freeform 352">
              <a:extLst>
                <a:ext uri="{FF2B5EF4-FFF2-40B4-BE49-F238E27FC236}">
                  <a16:creationId xmlns:a16="http://schemas.microsoft.com/office/drawing/2014/main" id="{D9A4E3C7-B275-1AFE-5BB9-E5CD598B9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488" y="3334562"/>
              <a:ext cx="79908" cy="66591"/>
            </a:xfrm>
            <a:custGeom>
              <a:avLst/>
              <a:gdLst/>
              <a:ahLst/>
              <a:cxnLst>
                <a:cxn ang="0">
                  <a:pos x="51" y="36"/>
                </a:cxn>
                <a:cxn ang="0">
                  <a:pos x="51" y="36"/>
                </a:cxn>
                <a:cxn ang="0">
                  <a:pos x="48" y="33"/>
                </a:cxn>
                <a:cxn ang="0">
                  <a:pos x="45" y="30"/>
                </a:cxn>
                <a:cxn ang="0">
                  <a:pos x="43" y="27"/>
                </a:cxn>
                <a:cxn ang="0">
                  <a:pos x="41" y="24"/>
                </a:cxn>
                <a:cxn ang="0">
                  <a:pos x="41" y="24"/>
                </a:cxn>
                <a:cxn ang="0">
                  <a:pos x="40" y="20"/>
                </a:cxn>
                <a:cxn ang="0">
                  <a:pos x="37" y="17"/>
                </a:cxn>
                <a:cxn ang="0">
                  <a:pos x="36" y="14"/>
                </a:cxn>
                <a:cxn ang="0">
                  <a:pos x="36" y="11"/>
                </a:cxn>
                <a:cxn ang="0">
                  <a:pos x="36" y="11"/>
                </a:cxn>
                <a:cxn ang="0">
                  <a:pos x="34" y="8"/>
                </a:cxn>
                <a:cxn ang="0">
                  <a:pos x="34" y="6"/>
                </a:cxn>
                <a:cxn ang="0">
                  <a:pos x="30" y="1"/>
                </a:cxn>
                <a:cxn ang="0">
                  <a:pos x="30" y="1"/>
                </a:cxn>
                <a:cxn ang="0">
                  <a:pos x="23" y="0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6" y="21"/>
                </a:cxn>
                <a:cxn ang="0">
                  <a:pos x="16" y="21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23" y="28"/>
                </a:cxn>
                <a:cxn ang="0">
                  <a:pos x="24" y="31"/>
                </a:cxn>
                <a:cxn ang="0">
                  <a:pos x="24" y="31"/>
                </a:cxn>
                <a:cxn ang="0">
                  <a:pos x="28" y="33"/>
                </a:cxn>
                <a:cxn ang="0">
                  <a:pos x="33" y="34"/>
                </a:cxn>
                <a:cxn ang="0">
                  <a:pos x="33" y="34"/>
                </a:cxn>
                <a:cxn ang="0">
                  <a:pos x="36" y="34"/>
                </a:cxn>
                <a:cxn ang="0">
                  <a:pos x="37" y="36"/>
                </a:cxn>
                <a:cxn ang="0">
                  <a:pos x="40" y="37"/>
                </a:cxn>
                <a:cxn ang="0">
                  <a:pos x="40" y="37"/>
                </a:cxn>
                <a:cxn ang="0">
                  <a:pos x="43" y="41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48" y="45"/>
                </a:cxn>
                <a:cxn ang="0">
                  <a:pos x="54" y="44"/>
                </a:cxn>
                <a:cxn ang="0">
                  <a:pos x="54" y="44"/>
                </a:cxn>
                <a:cxn ang="0">
                  <a:pos x="51" y="38"/>
                </a:cxn>
                <a:cxn ang="0">
                  <a:pos x="51" y="36"/>
                </a:cxn>
                <a:cxn ang="0">
                  <a:pos x="51" y="36"/>
                </a:cxn>
              </a:cxnLst>
              <a:rect l="0" t="0" r="r" b="b"/>
              <a:pathLst>
                <a:path w="54" h="45">
                  <a:moveTo>
                    <a:pt x="51" y="36"/>
                  </a:moveTo>
                  <a:lnTo>
                    <a:pt x="51" y="36"/>
                  </a:lnTo>
                  <a:lnTo>
                    <a:pt x="48" y="33"/>
                  </a:lnTo>
                  <a:lnTo>
                    <a:pt x="45" y="30"/>
                  </a:lnTo>
                  <a:lnTo>
                    <a:pt x="43" y="27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6" y="14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6"/>
                  </a:lnTo>
                  <a:lnTo>
                    <a:pt x="1" y="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20"/>
                  </a:lnTo>
                  <a:lnTo>
                    <a:pt x="10" y="20"/>
                  </a:lnTo>
                  <a:lnTo>
                    <a:pt x="13" y="20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8" y="27"/>
                  </a:lnTo>
                  <a:lnTo>
                    <a:pt x="18" y="27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23" y="28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8" y="33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6" y="34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3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8" y="45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51" y="38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24" name="Freeform 353">
              <a:extLst>
                <a:ext uri="{FF2B5EF4-FFF2-40B4-BE49-F238E27FC236}">
                  <a16:creationId xmlns:a16="http://schemas.microsoft.com/office/drawing/2014/main" id="{BD9252F3-5426-1C8D-4F94-9EFF1FDB46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77002" y="3318283"/>
              <a:ext cx="113944" cy="96186"/>
            </a:xfrm>
            <a:custGeom>
              <a:avLst/>
              <a:gdLst/>
              <a:ahLst/>
              <a:cxnLst>
                <a:cxn ang="0">
                  <a:pos x="76" y="22"/>
                </a:cxn>
                <a:cxn ang="0">
                  <a:pos x="61" y="4"/>
                </a:cxn>
                <a:cxn ang="0">
                  <a:pos x="60" y="7"/>
                </a:cxn>
                <a:cxn ang="0">
                  <a:pos x="53" y="10"/>
                </a:cxn>
                <a:cxn ang="0">
                  <a:pos x="51" y="11"/>
                </a:cxn>
                <a:cxn ang="0">
                  <a:pos x="49" y="12"/>
                </a:cxn>
                <a:cxn ang="0">
                  <a:pos x="44" y="11"/>
                </a:cxn>
                <a:cxn ang="0">
                  <a:pos x="41" y="10"/>
                </a:cxn>
                <a:cxn ang="0">
                  <a:pos x="36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7"/>
                </a:cxn>
                <a:cxn ang="0">
                  <a:pos x="27" y="10"/>
                </a:cxn>
                <a:cxn ang="0">
                  <a:pos x="29" y="14"/>
                </a:cxn>
                <a:cxn ang="0">
                  <a:pos x="26" y="14"/>
                </a:cxn>
                <a:cxn ang="0">
                  <a:pos x="19" y="14"/>
                </a:cxn>
                <a:cxn ang="0">
                  <a:pos x="17" y="12"/>
                </a:cxn>
                <a:cxn ang="0">
                  <a:pos x="7" y="8"/>
                </a:cxn>
                <a:cxn ang="0">
                  <a:pos x="6" y="10"/>
                </a:cxn>
                <a:cxn ang="0">
                  <a:pos x="9" y="15"/>
                </a:cxn>
                <a:cxn ang="0">
                  <a:pos x="12" y="22"/>
                </a:cxn>
                <a:cxn ang="0">
                  <a:pos x="12" y="25"/>
                </a:cxn>
                <a:cxn ang="0">
                  <a:pos x="16" y="31"/>
                </a:cxn>
                <a:cxn ang="0">
                  <a:pos x="17" y="35"/>
                </a:cxn>
                <a:cxn ang="0">
                  <a:pos x="21" y="41"/>
                </a:cxn>
                <a:cxn ang="0">
                  <a:pos x="27" y="47"/>
                </a:cxn>
                <a:cxn ang="0">
                  <a:pos x="27" y="49"/>
                </a:cxn>
                <a:cxn ang="0">
                  <a:pos x="30" y="55"/>
                </a:cxn>
                <a:cxn ang="0">
                  <a:pos x="49" y="42"/>
                </a:cxn>
                <a:cxn ang="0">
                  <a:pos x="51" y="42"/>
                </a:cxn>
                <a:cxn ang="0">
                  <a:pos x="54" y="48"/>
                </a:cxn>
                <a:cxn ang="0">
                  <a:pos x="51" y="56"/>
                </a:cxn>
                <a:cxn ang="0">
                  <a:pos x="53" y="59"/>
                </a:cxn>
                <a:cxn ang="0">
                  <a:pos x="64" y="65"/>
                </a:cxn>
                <a:cxn ang="0">
                  <a:pos x="64" y="61"/>
                </a:cxn>
                <a:cxn ang="0">
                  <a:pos x="67" y="56"/>
                </a:cxn>
                <a:cxn ang="0">
                  <a:pos x="76" y="38"/>
                </a:cxn>
                <a:cxn ang="0">
                  <a:pos x="77" y="25"/>
                </a:cxn>
                <a:cxn ang="0">
                  <a:pos x="76" y="22"/>
                </a:cxn>
                <a:cxn ang="0">
                  <a:pos x="9" y="45"/>
                </a:cxn>
                <a:cxn ang="0">
                  <a:pos x="0" y="42"/>
                </a:cxn>
                <a:cxn ang="0">
                  <a:pos x="2" y="47"/>
                </a:cxn>
                <a:cxn ang="0">
                  <a:pos x="6" y="51"/>
                </a:cxn>
                <a:cxn ang="0">
                  <a:pos x="9" y="52"/>
                </a:cxn>
                <a:cxn ang="0">
                  <a:pos x="10" y="55"/>
                </a:cxn>
                <a:cxn ang="0">
                  <a:pos x="17" y="56"/>
                </a:cxn>
                <a:cxn ang="0">
                  <a:pos x="19" y="56"/>
                </a:cxn>
                <a:cxn ang="0">
                  <a:pos x="16" y="48"/>
                </a:cxn>
                <a:cxn ang="0">
                  <a:pos x="13" y="47"/>
                </a:cxn>
                <a:cxn ang="0">
                  <a:pos x="9" y="45"/>
                </a:cxn>
              </a:cxnLst>
              <a:rect l="0" t="0" r="r" b="b"/>
              <a:pathLst>
                <a:path w="77" h="65">
                  <a:moveTo>
                    <a:pt x="76" y="22"/>
                  </a:moveTo>
                  <a:lnTo>
                    <a:pt x="76" y="22"/>
                  </a:lnTo>
                  <a:lnTo>
                    <a:pt x="70" y="14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0" y="7"/>
                  </a:lnTo>
                  <a:lnTo>
                    <a:pt x="56" y="8"/>
                  </a:lnTo>
                  <a:lnTo>
                    <a:pt x="53" y="10"/>
                  </a:lnTo>
                  <a:lnTo>
                    <a:pt x="51" y="11"/>
                  </a:lnTo>
                  <a:lnTo>
                    <a:pt x="51" y="11"/>
                  </a:lnTo>
                  <a:lnTo>
                    <a:pt x="50" y="12"/>
                  </a:lnTo>
                  <a:lnTo>
                    <a:pt x="49" y="12"/>
                  </a:lnTo>
                  <a:lnTo>
                    <a:pt x="46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1" y="10"/>
                  </a:lnTo>
                  <a:lnTo>
                    <a:pt x="39" y="7"/>
                  </a:lnTo>
                  <a:lnTo>
                    <a:pt x="36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7" y="10"/>
                  </a:lnTo>
                  <a:lnTo>
                    <a:pt x="29" y="11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6" y="14"/>
                  </a:lnTo>
                  <a:lnTo>
                    <a:pt x="23" y="15"/>
                  </a:lnTo>
                  <a:lnTo>
                    <a:pt x="19" y="14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0" y="8"/>
                  </a:lnTo>
                  <a:lnTo>
                    <a:pt x="7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9" y="15"/>
                  </a:lnTo>
                  <a:lnTo>
                    <a:pt x="10" y="18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5"/>
                  </a:lnTo>
                  <a:lnTo>
                    <a:pt x="13" y="28"/>
                  </a:lnTo>
                  <a:lnTo>
                    <a:pt x="16" y="31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8"/>
                  </a:lnTo>
                  <a:lnTo>
                    <a:pt x="21" y="41"/>
                  </a:lnTo>
                  <a:lnTo>
                    <a:pt x="24" y="44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27" y="49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40" y="48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51" y="42"/>
                  </a:lnTo>
                  <a:lnTo>
                    <a:pt x="53" y="42"/>
                  </a:lnTo>
                  <a:lnTo>
                    <a:pt x="54" y="48"/>
                  </a:lnTo>
                  <a:lnTo>
                    <a:pt x="53" y="54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53" y="59"/>
                  </a:lnTo>
                  <a:lnTo>
                    <a:pt x="56" y="61"/>
                  </a:lnTo>
                  <a:lnTo>
                    <a:pt x="64" y="65"/>
                  </a:lnTo>
                  <a:lnTo>
                    <a:pt x="64" y="65"/>
                  </a:lnTo>
                  <a:lnTo>
                    <a:pt x="64" y="61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71" y="48"/>
                  </a:lnTo>
                  <a:lnTo>
                    <a:pt x="76" y="38"/>
                  </a:lnTo>
                  <a:lnTo>
                    <a:pt x="77" y="29"/>
                  </a:lnTo>
                  <a:lnTo>
                    <a:pt x="77" y="25"/>
                  </a:lnTo>
                  <a:lnTo>
                    <a:pt x="76" y="22"/>
                  </a:lnTo>
                  <a:lnTo>
                    <a:pt x="76" y="22"/>
                  </a:lnTo>
                  <a:close/>
                  <a:moveTo>
                    <a:pt x="9" y="45"/>
                  </a:moveTo>
                  <a:lnTo>
                    <a:pt x="9" y="45"/>
                  </a:lnTo>
                  <a:lnTo>
                    <a:pt x="4" y="4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47"/>
                  </a:lnTo>
                  <a:lnTo>
                    <a:pt x="3" y="48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9" y="52"/>
                  </a:lnTo>
                  <a:lnTo>
                    <a:pt x="9" y="54"/>
                  </a:lnTo>
                  <a:lnTo>
                    <a:pt x="10" y="55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9" y="45"/>
                  </a:lnTo>
                  <a:lnTo>
                    <a:pt x="9" y="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25" name="Freeform 354">
              <a:extLst>
                <a:ext uri="{FF2B5EF4-FFF2-40B4-BE49-F238E27FC236}">
                  <a16:creationId xmlns:a16="http://schemas.microsoft.com/office/drawing/2014/main" id="{9675A9A6-B7A0-81CA-AA68-DEC62F37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8786" y="3418909"/>
              <a:ext cx="335911" cy="239725"/>
            </a:xfrm>
            <a:custGeom>
              <a:avLst/>
              <a:gdLst/>
              <a:ahLst/>
              <a:cxnLst>
                <a:cxn ang="0">
                  <a:pos x="216" y="21"/>
                </a:cxn>
                <a:cxn ang="0">
                  <a:pos x="206" y="21"/>
                </a:cxn>
                <a:cxn ang="0">
                  <a:pos x="187" y="33"/>
                </a:cxn>
                <a:cxn ang="0">
                  <a:pos x="179" y="30"/>
                </a:cxn>
                <a:cxn ang="0">
                  <a:pos x="180" y="14"/>
                </a:cxn>
                <a:cxn ang="0">
                  <a:pos x="176" y="10"/>
                </a:cxn>
                <a:cxn ang="0">
                  <a:pos x="173" y="0"/>
                </a:cxn>
                <a:cxn ang="0">
                  <a:pos x="159" y="10"/>
                </a:cxn>
                <a:cxn ang="0">
                  <a:pos x="156" y="16"/>
                </a:cxn>
                <a:cxn ang="0">
                  <a:pos x="143" y="21"/>
                </a:cxn>
                <a:cxn ang="0">
                  <a:pos x="136" y="24"/>
                </a:cxn>
                <a:cxn ang="0">
                  <a:pos x="126" y="25"/>
                </a:cxn>
                <a:cxn ang="0">
                  <a:pos x="116" y="23"/>
                </a:cxn>
                <a:cxn ang="0">
                  <a:pos x="106" y="20"/>
                </a:cxn>
                <a:cxn ang="0">
                  <a:pos x="95" y="18"/>
                </a:cxn>
                <a:cxn ang="0">
                  <a:pos x="82" y="17"/>
                </a:cxn>
                <a:cxn ang="0">
                  <a:pos x="74" y="23"/>
                </a:cxn>
                <a:cxn ang="0">
                  <a:pos x="68" y="27"/>
                </a:cxn>
                <a:cxn ang="0">
                  <a:pos x="59" y="43"/>
                </a:cxn>
                <a:cxn ang="0">
                  <a:pos x="41" y="51"/>
                </a:cxn>
                <a:cxn ang="0">
                  <a:pos x="35" y="58"/>
                </a:cxn>
                <a:cxn ang="0">
                  <a:pos x="27" y="57"/>
                </a:cxn>
                <a:cxn ang="0">
                  <a:pos x="15" y="54"/>
                </a:cxn>
                <a:cxn ang="0">
                  <a:pos x="8" y="61"/>
                </a:cxn>
                <a:cxn ang="0">
                  <a:pos x="2" y="74"/>
                </a:cxn>
                <a:cxn ang="0">
                  <a:pos x="1" y="88"/>
                </a:cxn>
                <a:cxn ang="0">
                  <a:pos x="0" y="99"/>
                </a:cxn>
                <a:cxn ang="0">
                  <a:pos x="2" y="117"/>
                </a:cxn>
                <a:cxn ang="0">
                  <a:pos x="11" y="126"/>
                </a:cxn>
                <a:cxn ang="0">
                  <a:pos x="18" y="132"/>
                </a:cxn>
                <a:cxn ang="0">
                  <a:pos x="5" y="151"/>
                </a:cxn>
                <a:cxn ang="0">
                  <a:pos x="5" y="159"/>
                </a:cxn>
                <a:cxn ang="0">
                  <a:pos x="31" y="162"/>
                </a:cxn>
                <a:cxn ang="0">
                  <a:pos x="95" y="155"/>
                </a:cxn>
                <a:cxn ang="0">
                  <a:pos x="94" y="138"/>
                </a:cxn>
                <a:cxn ang="0">
                  <a:pos x="106" y="131"/>
                </a:cxn>
                <a:cxn ang="0">
                  <a:pos x="118" y="128"/>
                </a:cxn>
                <a:cxn ang="0">
                  <a:pos x="125" y="122"/>
                </a:cxn>
                <a:cxn ang="0">
                  <a:pos x="135" y="122"/>
                </a:cxn>
                <a:cxn ang="0">
                  <a:pos x="142" y="115"/>
                </a:cxn>
                <a:cxn ang="0">
                  <a:pos x="148" y="98"/>
                </a:cxn>
                <a:cxn ang="0">
                  <a:pos x="158" y="94"/>
                </a:cxn>
                <a:cxn ang="0">
                  <a:pos x="152" y="82"/>
                </a:cxn>
                <a:cxn ang="0">
                  <a:pos x="162" y="82"/>
                </a:cxn>
                <a:cxn ang="0">
                  <a:pos x="170" y="81"/>
                </a:cxn>
                <a:cxn ang="0">
                  <a:pos x="172" y="68"/>
                </a:cxn>
                <a:cxn ang="0">
                  <a:pos x="180" y="57"/>
                </a:cxn>
                <a:cxn ang="0">
                  <a:pos x="177" y="48"/>
                </a:cxn>
                <a:cxn ang="0">
                  <a:pos x="176" y="41"/>
                </a:cxn>
                <a:cxn ang="0">
                  <a:pos x="182" y="38"/>
                </a:cxn>
                <a:cxn ang="0">
                  <a:pos x="195" y="33"/>
                </a:cxn>
                <a:cxn ang="0">
                  <a:pos x="212" y="30"/>
                </a:cxn>
                <a:cxn ang="0">
                  <a:pos x="227" y="24"/>
                </a:cxn>
                <a:cxn ang="0">
                  <a:pos x="220" y="23"/>
                </a:cxn>
              </a:cxnLst>
              <a:rect l="0" t="0" r="r" b="b"/>
              <a:pathLst>
                <a:path w="227" h="162">
                  <a:moveTo>
                    <a:pt x="220" y="23"/>
                  </a:moveTo>
                  <a:lnTo>
                    <a:pt x="220" y="23"/>
                  </a:lnTo>
                  <a:lnTo>
                    <a:pt x="217" y="23"/>
                  </a:lnTo>
                  <a:lnTo>
                    <a:pt x="216" y="21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0" y="18"/>
                  </a:lnTo>
                  <a:lnTo>
                    <a:pt x="206" y="21"/>
                  </a:lnTo>
                  <a:lnTo>
                    <a:pt x="196" y="30"/>
                  </a:lnTo>
                  <a:lnTo>
                    <a:pt x="196" y="30"/>
                  </a:lnTo>
                  <a:lnTo>
                    <a:pt x="187" y="33"/>
                  </a:lnTo>
                  <a:lnTo>
                    <a:pt x="187" y="33"/>
                  </a:lnTo>
                  <a:lnTo>
                    <a:pt x="183" y="34"/>
                  </a:lnTo>
                  <a:lnTo>
                    <a:pt x="180" y="33"/>
                  </a:lnTo>
                  <a:lnTo>
                    <a:pt x="180" y="33"/>
                  </a:lnTo>
                  <a:lnTo>
                    <a:pt x="179" y="30"/>
                  </a:lnTo>
                  <a:lnTo>
                    <a:pt x="179" y="28"/>
                  </a:lnTo>
                  <a:lnTo>
                    <a:pt x="180" y="23"/>
                  </a:lnTo>
                  <a:lnTo>
                    <a:pt x="182" y="17"/>
                  </a:lnTo>
                  <a:lnTo>
                    <a:pt x="180" y="14"/>
                  </a:lnTo>
                  <a:lnTo>
                    <a:pt x="179" y="13"/>
                  </a:lnTo>
                  <a:lnTo>
                    <a:pt x="179" y="13"/>
                  </a:lnTo>
                  <a:lnTo>
                    <a:pt x="177" y="11"/>
                  </a:lnTo>
                  <a:lnTo>
                    <a:pt x="176" y="10"/>
                  </a:lnTo>
                  <a:lnTo>
                    <a:pt x="176" y="6"/>
                  </a:lnTo>
                  <a:lnTo>
                    <a:pt x="175" y="1"/>
                  </a:lnTo>
                  <a:lnTo>
                    <a:pt x="175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67" y="1"/>
                  </a:lnTo>
                  <a:lnTo>
                    <a:pt x="163" y="6"/>
                  </a:lnTo>
                  <a:lnTo>
                    <a:pt x="159" y="10"/>
                  </a:lnTo>
                  <a:lnTo>
                    <a:pt x="158" y="14"/>
                  </a:lnTo>
                  <a:lnTo>
                    <a:pt x="158" y="14"/>
                  </a:lnTo>
                  <a:lnTo>
                    <a:pt x="158" y="16"/>
                  </a:lnTo>
                  <a:lnTo>
                    <a:pt x="156" y="16"/>
                  </a:lnTo>
                  <a:lnTo>
                    <a:pt x="150" y="17"/>
                  </a:lnTo>
                  <a:lnTo>
                    <a:pt x="145" y="18"/>
                  </a:lnTo>
                  <a:lnTo>
                    <a:pt x="143" y="20"/>
                  </a:lnTo>
                  <a:lnTo>
                    <a:pt x="143" y="21"/>
                  </a:lnTo>
                  <a:lnTo>
                    <a:pt x="143" y="21"/>
                  </a:lnTo>
                  <a:lnTo>
                    <a:pt x="142" y="23"/>
                  </a:lnTo>
                  <a:lnTo>
                    <a:pt x="140" y="23"/>
                  </a:lnTo>
                  <a:lnTo>
                    <a:pt x="136" y="24"/>
                  </a:lnTo>
                  <a:lnTo>
                    <a:pt x="130" y="24"/>
                  </a:lnTo>
                  <a:lnTo>
                    <a:pt x="128" y="24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25" y="27"/>
                  </a:lnTo>
                  <a:lnTo>
                    <a:pt x="123" y="27"/>
                  </a:lnTo>
                  <a:lnTo>
                    <a:pt x="121" y="25"/>
                  </a:lnTo>
                  <a:lnTo>
                    <a:pt x="116" y="23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09" y="21"/>
                  </a:lnTo>
                  <a:lnTo>
                    <a:pt x="106" y="20"/>
                  </a:lnTo>
                  <a:lnTo>
                    <a:pt x="103" y="17"/>
                  </a:lnTo>
                  <a:lnTo>
                    <a:pt x="99" y="17"/>
                  </a:lnTo>
                  <a:lnTo>
                    <a:pt x="99" y="17"/>
                  </a:lnTo>
                  <a:lnTo>
                    <a:pt x="95" y="18"/>
                  </a:lnTo>
                  <a:lnTo>
                    <a:pt x="92" y="17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9" y="20"/>
                  </a:lnTo>
                  <a:lnTo>
                    <a:pt x="76" y="23"/>
                  </a:lnTo>
                  <a:lnTo>
                    <a:pt x="75" y="23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2" y="23"/>
                  </a:lnTo>
                  <a:lnTo>
                    <a:pt x="69" y="24"/>
                  </a:lnTo>
                  <a:lnTo>
                    <a:pt x="68" y="27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2" y="41"/>
                  </a:lnTo>
                  <a:lnTo>
                    <a:pt x="59" y="43"/>
                  </a:lnTo>
                  <a:lnTo>
                    <a:pt x="51" y="45"/>
                  </a:lnTo>
                  <a:lnTo>
                    <a:pt x="44" y="48"/>
                  </a:lnTo>
                  <a:lnTo>
                    <a:pt x="42" y="50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41" y="54"/>
                  </a:lnTo>
                  <a:lnTo>
                    <a:pt x="39" y="57"/>
                  </a:lnTo>
                  <a:lnTo>
                    <a:pt x="35" y="58"/>
                  </a:lnTo>
                  <a:lnTo>
                    <a:pt x="29" y="60"/>
                  </a:lnTo>
                  <a:lnTo>
                    <a:pt x="28" y="58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5" y="55"/>
                  </a:lnTo>
                  <a:lnTo>
                    <a:pt x="21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4" y="54"/>
                  </a:lnTo>
                  <a:lnTo>
                    <a:pt x="11" y="54"/>
                  </a:lnTo>
                  <a:lnTo>
                    <a:pt x="10" y="57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8" y="65"/>
                  </a:lnTo>
                  <a:lnTo>
                    <a:pt x="5" y="70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1" y="91"/>
                  </a:lnTo>
                  <a:lnTo>
                    <a:pt x="0" y="95"/>
                  </a:lnTo>
                  <a:lnTo>
                    <a:pt x="0" y="99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2" y="111"/>
                  </a:lnTo>
                  <a:lnTo>
                    <a:pt x="2" y="117"/>
                  </a:lnTo>
                  <a:lnTo>
                    <a:pt x="2" y="124"/>
                  </a:lnTo>
                  <a:lnTo>
                    <a:pt x="2" y="124"/>
                  </a:lnTo>
                  <a:lnTo>
                    <a:pt x="5" y="125"/>
                  </a:lnTo>
                  <a:lnTo>
                    <a:pt x="11" y="126"/>
                  </a:lnTo>
                  <a:lnTo>
                    <a:pt x="15" y="128"/>
                  </a:lnTo>
                  <a:lnTo>
                    <a:pt x="18" y="129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20" y="135"/>
                  </a:lnTo>
                  <a:lnTo>
                    <a:pt x="17" y="138"/>
                  </a:lnTo>
                  <a:lnTo>
                    <a:pt x="12" y="144"/>
                  </a:lnTo>
                  <a:lnTo>
                    <a:pt x="5" y="151"/>
                  </a:lnTo>
                  <a:lnTo>
                    <a:pt x="2" y="155"/>
                  </a:lnTo>
                  <a:lnTo>
                    <a:pt x="2" y="155"/>
                  </a:lnTo>
                  <a:lnTo>
                    <a:pt x="2" y="156"/>
                  </a:lnTo>
                  <a:lnTo>
                    <a:pt x="5" y="159"/>
                  </a:lnTo>
                  <a:lnTo>
                    <a:pt x="5" y="159"/>
                  </a:lnTo>
                  <a:lnTo>
                    <a:pt x="18" y="161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45" y="162"/>
                  </a:lnTo>
                  <a:lnTo>
                    <a:pt x="66" y="159"/>
                  </a:lnTo>
                  <a:lnTo>
                    <a:pt x="86" y="156"/>
                  </a:lnTo>
                  <a:lnTo>
                    <a:pt x="95" y="155"/>
                  </a:lnTo>
                  <a:lnTo>
                    <a:pt x="95" y="155"/>
                  </a:lnTo>
                  <a:lnTo>
                    <a:pt x="94" y="146"/>
                  </a:lnTo>
                  <a:lnTo>
                    <a:pt x="94" y="138"/>
                  </a:lnTo>
                  <a:lnTo>
                    <a:pt x="94" y="138"/>
                  </a:lnTo>
                  <a:lnTo>
                    <a:pt x="95" y="136"/>
                  </a:lnTo>
                  <a:lnTo>
                    <a:pt x="98" y="134"/>
                  </a:lnTo>
                  <a:lnTo>
                    <a:pt x="102" y="131"/>
                  </a:lnTo>
                  <a:lnTo>
                    <a:pt x="106" y="131"/>
                  </a:lnTo>
                  <a:lnTo>
                    <a:pt x="106" y="131"/>
                  </a:lnTo>
                  <a:lnTo>
                    <a:pt x="113" y="131"/>
                  </a:lnTo>
                  <a:lnTo>
                    <a:pt x="116" y="131"/>
                  </a:lnTo>
                  <a:lnTo>
                    <a:pt x="118" y="128"/>
                  </a:lnTo>
                  <a:lnTo>
                    <a:pt x="118" y="128"/>
                  </a:lnTo>
                  <a:lnTo>
                    <a:pt x="118" y="126"/>
                  </a:lnTo>
                  <a:lnTo>
                    <a:pt x="119" y="125"/>
                  </a:lnTo>
                  <a:lnTo>
                    <a:pt x="125" y="122"/>
                  </a:lnTo>
                  <a:lnTo>
                    <a:pt x="130" y="121"/>
                  </a:lnTo>
                  <a:lnTo>
                    <a:pt x="133" y="121"/>
                  </a:lnTo>
                  <a:lnTo>
                    <a:pt x="135" y="122"/>
                  </a:lnTo>
                  <a:lnTo>
                    <a:pt x="135" y="122"/>
                  </a:lnTo>
                  <a:lnTo>
                    <a:pt x="136" y="124"/>
                  </a:lnTo>
                  <a:lnTo>
                    <a:pt x="138" y="124"/>
                  </a:lnTo>
                  <a:lnTo>
                    <a:pt x="140" y="121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04"/>
                  </a:lnTo>
                  <a:lnTo>
                    <a:pt x="143" y="99"/>
                  </a:lnTo>
                  <a:lnTo>
                    <a:pt x="148" y="98"/>
                  </a:lnTo>
                  <a:lnTo>
                    <a:pt x="148" y="98"/>
                  </a:lnTo>
                  <a:lnTo>
                    <a:pt x="150" y="97"/>
                  </a:lnTo>
                  <a:lnTo>
                    <a:pt x="155" y="95"/>
                  </a:lnTo>
                  <a:lnTo>
                    <a:pt x="158" y="94"/>
                  </a:lnTo>
                  <a:lnTo>
                    <a:pt x="158" y="91"/>
                  </a:lnTo>
                  <a:lnTo>
                    <a:pt x="158" y="91"/>
                  </a:lnTo>
                  <a:lnTo>
                    <a:pt x="155" y="85"/>
                  </a:lnTo>
                  <a:lnTo>
                    <a:pt x="152" y="82"/>
                  </a:lnTo>
                  <a:lnTo>
                    <a:pt x="153" y="81"/>
                  </a:lnTo>
                  <a:lnTo>
                    <a:pt x="153" y="81"/>
                  </a:lnTo>
                  <a:lnTo>
                    <a:pt x="156" y="81"/>
                  </a:lnTo>
                  <a:lnTo>
                    <a:pt x="162" y="82"/>
                  </a:lnTo>
                  <a:lnTo>
                    <a:pt x="167" y="82"/>
                  </a:lnTo>
                  <a:lnTo>
                    <a:pt x="169" y="82"/>
                  </a:lnTo>
                  <a:lnTo>
                    <a:pt x="170" y="81"/>
                  </a:lnTo>
                  <a:lnTo>
                    <a:pt x="170" y="81"/>
                  </a:lnTo>
                  <a:lnTo>
                    <a:pt x="172" y="78"/>
                  </a:lnTo>
                  <a:lnTo>
                    <a:pt x="172" y="75"/>
                  </a:lnTo>
                  <a:lnTo>
                    <a:pt x="172" y="71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77" y="62"/>
                  </a:lnTo>
                  <a:lnTo>
                    <a:pt x="179" y="60"/>
                  </a:lnTo>
                  <a:lnTo>
                    <a:pt x="180" y="57"/>
                  </a:lnTo>
                  <a:lnTo>
                    <a:pt x="180" y="57"/>
                  </a:lnTo>
                  <a:lnTo>
                    <a:pt x="179" y="52"/>
                  </a:lnTo>
                  <a:lnTo>
                    <a:pt x="179" y="50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5" y="45"/>
                  </a:lnTo>
                  <a:lnTo>
                    <a:pt x="175" y="43"/>
                  </a:lnTo>
                  <a:lnTo>
                    <a:pt x="176" y="41"/>
                  </a:lnTo>
                  <a:lnTo>
                    <a:pt x="179" y="40"/>
                  </a:lnTo>
                  <a:lnTo>
                    <a:pt x="179" y="40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6" y="37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5" y="33"/>
                  </a:lnTo>
                  <a:lnTo>
                    <a:pt x="202" y="30"/>
                  </a:lnTo>
                  <a:lnTo>
                    <a:pt x="207" y="28"/>
                  </a:lnTo>
                  <a:lnTo>
                    <a:pt x="212" y="30"/>
                  </a:lnTo>
                  <a:lnTo>
                    <a:pt x="212" y="30"/>
                  </a:lnTo>
                  <a:lnTo>
                    <a:pt x="214" y="30"/>
                  </a:lnTo>
                  <a:lnTo>
                    <a:pt x="219" y="30"/>
                  </a:lnTo>
                  <a:lnTo>
                    <a:pt x="223" y="27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23" y="23"/>
                  </a:lnTo>
                  <a:lnTo>
                    <a:pt x="220" y="23"/>
                  </a:lnTo>
                  <a:lnTo>
                    <a:pt x="220" y="2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26" name="Freeform 355">
              <a:extLst>
                <a:ext uri="{FF2B5EF4-FFF2-40B4-BE49-F238E27FC236}">
                  <a16:creationId xmlns:a16="http://schemas.microsoft.com/office/drawing/2014/main" id="{4FD6E0B9-4567-EA5A-1210-DB9EA20AA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6186" y="3454424"/>
              <a:ext cx="393622" cy="355148"/>
            </a:xfrm>
            <a:custGeom>
              <a:avLst/>
              <a:gdLst/>
              <a:ahLst/>
              <a:cxnLst>
                <a:cxn ang="0">
                  <a:pos x="245" y="13"/>
                </a:cxn>
                <a:cxn ang="0">
                  <a:pos x="231" y="1"/>
                </a:cxn>
                <a:cxn ang="0">
                  <a:pos x="218" y="3"/>
                </a:cxn>
                <a:cxn ang="0">
                  <a:pos x="202" y="4"/>
                </a:cxn>
                <a:cxn ang="0">
                  <a:pos x="181" y="13"/>
                </a:cxn>
                <a:cxn ang="0">
                  <a:pos x="171" y="17"/>
                </a:cxn>
                <a:cxn ang="0">
                  <a:pos x="174" y="26"/>
                </a:cxn>
                <a:cxn ang="0">
                  <a:pos x="172" y="38"/>
                </a:cxn>
                <a:cxn ang="0">
                  <a:pos x="167" y="54"/>
                </a:cxn>
                <a:cxn ang="0">
                  <a:pos x="157" y="58"/>
                </a:cxn>
                <a:cxn ang="0">
                  <a:pos x="150" y="61"/>
                </a:cxn>
                <a:cxn ang="0">
                  <a:pos x="145" y="73"/>
                </a:cxn>
                <a:cxn ang="0">
                  <a:pos x="137" y="91"/>
                </a:cxn>
                <a:cxn ang="0">
                  <a:pos x="130" y="98"/>
                </a:cxn>
                <a:cxn ang="0">
                  <a:pos x="114" y="101"/>
                </a:cxn>
                <a:cxn ang="0">
                  <a:pos x="108" y="107"/>
                </a:cxn>
                <a:cxn ang="0">
                  <a:pos x="90" y="112"/>
                </a:cxn>
                <a:cxn ang="0">
                  <a:pos x="90" y="131"/>
                </a:cxn>
                <a:cxn ang="0">
                  <a:pos x="26" y="138"/>
                </a:cxn>
                <a:cxn ang="0">
                  <a:pos x="7" y="144"/>
                </a:cxn>
                <a:cxn ang="0">
                  <a:pos x="24" y="158"/>
                </a:cxn>
                <a:cxn ang="0">
                  <a:pos x="30" y="174"/>
                </a:cxn>
                <a:cxn ang="0">
                  <a:pos x="37" y="182"/>
                </a:cxn>
                <a:cxn ang="0">
                  <a:pos x="29" y="189"/>
                </a:cxn>
                <a:cxn ang="0">
                  <a:pos x="12" y="203"/>
                </a:cxn>
                <a:cxn ang="0">
                  <a:pos x="30" y="212"/>
                </a:cxn>
                <a:cxn ang="0">
                  <a:pos x="47" y="208"/>
                </a:cxn>
                <a:cxn ang="0">
                  <a:pos x="66" y="211"/>
                </a:cxn>
                <a:cxn ang="0">
                  <a:pos x="89" y="208"/>
                </a:cxn>
                <a:cxn ang="0">
                  <a:pos x="96" y="216"/>
                </a:cxn>
                <a:cxn ang="0">
                  <a:pos x="103" y="229"/>
                </a:cxn>
                <a:cxn ang="0">
                  <a:pos x="117" y="238"/>
                </a:cxn>
                <a:cxn ang="0">
                  <a:pos x="121" y="239"/>
                </a:cxn>
                <a:cxn ang="0">
                  <a:pos x="141" y="229"/>
                </a:cxn>
                <a:cxn ang="0">
                  <a:pos x="158" y="228"/>
                </a:cxn>
                <a:cxn ang="0">
                  <a:pos x="162" y="218"/>
                </a:cxn>
                <a:cxn ang="0">
                  <a:pos x="150" y="194"/>
                </a:cxn>
                <a:cxn ang="0">
                  <a:pos x="141" y="185"/>
                </a:cxn>
                <a:cxn ang="0">
                  <a:pos x="145" y="174"/>
                </a:cxn>
                <a:cxn ang="0">
                  <a:pos x="161" y="169"/>
                </a:cxn>
                <a:cxn ang="0">
                  <a:pos x="168" y="166"/>
                </a:cxn>
                <a:cxn ang="0">
                  <a:pos x="182" y="159"/>
                </a:cxn>
                <a:cxn ang="0">
                  <a:pos x="190" y="151"/>
                </a:cxn>
                <a:cxn ang="0">
                  <a:pos x="204" y="131"/>
                </a:cxn>
                <a:cxn ang="0">
                  <a:pos x="212" y="122"/>
                </a:cxn>
                <a:cxn ang="0">
                  <a:pos x="221" y="114"/>
                </a:cxn>
                <a:cxn ang="0">
                  <a:pos x="224" y="102"/>
                </a:cxn>
                <a:cxn ang="0">
                  <a:pos x="232" y="90"/>
                </a:cxn>
                <a:cxn ang="0">
                  <a:pos x="224" y="83"/>
                </a:cxn>
                <a:cxn ang="0">
                  <a:pos x="215" y="68"/>
                </a:cxn>
                <a:cxn ang="0">
                  <a:pos x="212" y="53"/>
                </a:cxn>
                <a:cxn ang="0">
                  <a:pos x="221" y="44"/>
                </a:cxn>
                <a:cxn ang="0">
                  <a:pos x="244" y="48"/>
                </a:cxn>
                <a:cxn ang="0">
                  <a:pos x="263" y="37"/>
                </a:cxn>
              </a:cxnLst>
              <a:rect l="0" t="0" r="r" b="b"/>
              <a:pathLst>
                <a:path w="266" h="240">
                  <a:moveTo>
                    <a:pt x="254" y="26"/>
                  </a:moveTo>
                  <a:lnTo>
                    <a:pt x="254" y="26"/>
                  </a:lnTo>
                  <a:lnTo>
                    <a:pt x="249" y="21"/>
                  </a:lnTo>
                  <a:lnTo>
                    <a:pt x="246" y="19"/>
                  </a:lnTo>
                  <a:lnTo>
                    <a:pt x="245" y="13"/>
                  </a:lnTo>
                  <a:lnTo>
                    <a:pt x="245" y="13"/>
                  </a:lnTo>
                  <a:lnTo>
                    <a:pt x="244" y="11"/>
                  </a:lnTo>
                  <a:lnTo>
                    <a:pt x="241" y="9"/>
                  </a:lnTo>
                  <a:lnTo>
                    <a:pt x="231" y="1"/>
                  </a:lnTo>
                  <a:lnTo>
                    <a:pt x="231" y="1"/>
                  </a:lnTo>
                  <a:lnTo>
                    <a:pt x="225" y="1"/>
                  </a:lnTo>
                  <a:lnTo>
                    <a:pt x="225" y="1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18" y="3"/>
                  </a:lnTo>
                  <a:lnTo>
                    <a:pt x="214" y="6"/>
                  </a:lnTo>
                  <a:lnTo>
                    <a:pt x="209" y="6"/>
                  </a:lnTo>
                  <a:lnTo>
                    <a:pt x="207" y="6"/>
                  </a:lnTo>
                  <a:lnTo>
                    <a:pt x="207" y="6"/>
                  </a:lnTo>
                  <a:lnTo>
                    <a:pt x="202" y="4"/>
                  </a:lnTo>
                  <a:lnTo>
                    <a:pt x="197" y="6"/>
                  </a:lnTo>
                  <a:lnTo>
                    <a:pt x="190" y="9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1" y="13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1" y="17"/>
                  </a:lnTo>
                  <a:lnTo>
                    <a:pt x="170" y="19"/>
                  </a:lnTo>
                  <a:lnTo>
                    <a:pt x="170" y="21"/>
                  </a:lnTo>
                  <a:lnTo>
                    <a:pt x="172" y="24"/>
                  </a:lnTo>
                  <a:lnTo>
                    <a:pt x="172" y="24"/>
                  </a:lnTo>
                  <a:lnTo>
                    <a:pt x="174" y="26"/>
                  </a:lnTo>
                  <a:lnTo>
                    <a:pt x="174" y="28"/>
                  </a:lnTo>
                  <a:lnTo>
                    <a:pt x="175" y="33"/>
                  </a:lnTo>
                  <a:lnTo>
                    <a:pt x="175" y="33"/>
                  </a:lnTo>
                  <a:lnTo>
                    <a:pt x="174" y="36"/>
                  </a:lnTo>
                  <a:lnTo>
                    <a:pt x="172" y="38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7"/>
                  </a:lnTo>
                  <a:lnTo>
                    <a:pt x="167" y="51"/>
                  </a:lnTo>
                  <a:lnTo>
                    <a:pt x="167" y="54"/>
                  </a:lnTo>
                  <a:lnTo>
                    <a:pt x="165" y="57"/>
                  </a:lnTo>
                  <a:lnTo>
                    <a:pt x="165" y="57"/>
                  </a:lnTo>
                  <a:lnTo>
                    <a:pt x="164" y="58"/>
                  </a:lnTo>
                  <a:lnTo>
                    <a:pt x="162" y="58"/>
                  </a:lnTo>
                  <a:lnTo>
                    <a:pt x="157" y="58"/>
                  </a:lnTo>
                  <a:lnTo>
                    <a:pt x="151" y="57"/>
                  </a:lnTo>
                  <a:lnTo>
                    <a:pt x="148" y="57"/>
                  </a:lnTo>
                  <a:lnTo>
                    <a:pt x="148" y="57"/>
                  </a:lnTo>
                  <a:lnTo>
                    <a:pt x="147" y="58"/>
                  </a:lnTo>
                  <a:lnTo>
                    <a:pt x="150" y="61"/>
                  </a:lnTo>
                  <a:lnTo>
                    <a:pt x="153" y="67"/>
                  </a:lnTo>
                  <a:lnTo>
                    <a:pt x="153" y="67"/>
                  </a:lnTo>
                  <a:lnTo>
                    <a:pt x="153" y="70"/>
                  </a:lnTo>
                  <a:lnTo>
                    <a:pt x="150" y="71"/>
                  </a:lnTo>
                  <a:lnTo>
                    <a:pt x="145" y="73"/>
                  </a:lnTo>
                  <a:lnTo>
                    <a:pt x="143" y="74"/>
                  </a:lnTo>
                  <a:lnTo>
                    <a:pt x="143" y="74"/>
                  </a:lnTo>
                  <a:lnTo>
                    <a:pt x="138" y="75"/>
                  </a:lnTo>
                  <a:lnTo>
                    <a:pt x="137" y="80"/>
                  </a:lnTo>
                  <a:lnTo>
                    <a:pt x="137" y="91"/>
                  </a:lnTo>
                  <a:lnTo>
                    <a:pt x="137" y="91"/>
                  </a:lnTo>
                  <a:lnTo>
                    <a:pt x="135" y="97"/>
                  </a:lnTo>
                  <a:lnTo>
                    <a:pt x="133" y="100"/>
                  </a:lnTo>
                  <a:lnTo>
                    <a:pt x="131" y="100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28" y="97"/>
                  </a:lnTo>
                  <a:lnTo>
                    <a:pt x="125" y="97"/>
                  </a:lnTo>
                  <a:lnTo>
                    <a:pt x="120" y="98"/>
                  </a:lnTo>
                  <a:lnTo>
                    <a:pt x="114" y="101"/>
                  </a:lnTo>
                  <a:lnTo>
                    <a:pt x="113" y="102"/>
                  </a:lnTo>
                  <a:lnTo>
                    <a:pt x="113" y="104"/>
                  </a:lnTo>
                  <a:lnTo>
                    <a:pt x="113" y="104"/>
                  </a:lnTo>
                  <a:lnTo>
                    <a:pt x="111" y="107"/>
                  </a:lnTo>
                  <a:lnTo>
                    <a:pt x="108" y="107"/>
                  </a:lnTo>
                  <a:lnTo>
                    <a:pt x="101" y="107"/>
                  </a:lnTo>
                  <a:lnTo>
                    <a:pt x="101" y="107"/>
                  </a:lnTo>
                  <a:lnTo>
                    <a:pt x="97" y="107"/>
                  </a:lnTo>
                  <a:lnTo>
                    <a:pt x="93" y="110"/>
                  </a:lnTo>
                  <a:lnTo>
                    <a:pt x="90" y="112"/>
                  </a:lnTo>
                  <a:lnTo>
                    <a:pt x="89" y="114"/>
                  </a:lnTo>
                  <a:lnTo>
                    <a:pt x="89" y="114"/>
                  </a:lnTo>
                  <a:lnTo>
                    <a:pt x="89" y="122"/>
                  </a:lnTo>
                  <a:lnTo>
                    <a:pt x="90" y="131"/>
                  </a:lnTo>
                  <a:lnTo>
                    <a:pt x="90" y="131"/>
                  </a:lnTo>
                  <a:lnTo>
                    <a:pt x="81" y="132"/>
                  </a:lnTo>
                  <a:lnTo>
                    <a:pt x="61" y="135"/>
                  </a:lnTo>
                  <a:lnTo>
                    <a:pt x="40" y="138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13" y="13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10" y="148"/>
                  </a:lnTo>
                  <a:lnTo>
                    <a:pt x="15" y="152"/>
                  </a:lnTo>
                  <a:lnTo>
                    <a:pt x="19" y="155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7" y="159"/>
                  </a:lnTo>
                  <a:lnTo>
                    <a:pt x="29" y="162"/>
                  </a:lnTo>
                  <a:lnTo>
                    <a:pt x="30" y="168"/>
                  </a:lnTo>
                  <a:lnTo>
                    <a:pt x="30" y="174"/>
                  </a:lnTo>
                  <a:lnTo>
                    <a:pt x="32" y="175"/>
                  </a:lnTo>
                  <a:lnTo>
                    <a:pt x="32" y="176"/>
                  </a:lnTo>
                  <a:lnTo>
                    <a:pt x="32" y="176"/>
                  </a:lnTo>
                  <a:lnTo>
                    <a:pt x="34" y="178"/>
                  </a:lnTo>
                  <a:lnTo>
                    <a:pt x="37" y="182"/>
                  </a:lnTo>
                  <a:lnTo>
                    <a:pt x="39" y="186"/>
                  </a:lnTo>
                  <a:lnTo>
                    <a:pt x="37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29" y="189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17" y="195"/>
                  </a:lnTo>
                  <a:lnTo>
                    <a:pt x="15" y="199"/>
                  </a:lnTo>
                  <a:lnTo>
                    <a:pt x="12" y="203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13"/>
                  </a:lnTo>
                  <a:lnTo>
                    <a:pt x="12" y="213"/>
                  </a:lnTo>
                  <a:lnTo>
                    <a:pt x="30" y="212"/>
                  </a:lnTo>
                  <a:lnTo>
                    <a:pt x="39" y="212"/>
                  </a:lnTo>
                  <a:lnTo>
                    <a:pt x="42" y="211"/>
                  </a:lnTo>
                  <a:lnTo>
                    <a:pt x="42" y="211"/>
                  </a:lnTo>
                  <a:lnTo>
                    <a:pt x="44" y="209"/>
                  </a:lnTo>
                  <a:lnTo>
                    <a:pt x="47" y="208"/>
                  </a:lnTo>
                  <a:lnTo>
                    <a:pt x="52" y="208"/>
                  </a:lnTo>
                  <a:lnTo>
                    <a:pt x="54" y="209"/>
                  </a:lnTo>
                  <a:lnTo>
                    <a:pt x="54" y="209"/>
                  </a:lnTo>
                  <a:lnTo>
                    <a:pt x="59" y="211"/>
                  </a:lnTo>
                  <a:lnTo>
                    <a:pt x="66" y="211"/>
                  </a:lnTo>
                  <a:lnTo>
                    <a:pt x="73" y="211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86" y="206"/>
                  </a:lnTo>
                  <a:lnTo>
                    <a:pt x="89" y="208"/>
                  </a:lnTo>
                  <a:lnTo>
                    <a:pt x="91" y="209"/>
                  </a:lnTo>
                  <a:lnTo>
                    <a:pt x="93" y="212"/>
                  </a:lnTo>
                  <a:lnTo>
                    <a:pt x="93" y="212"/>
                  </a:lnTo>
                  <a:lnTo>
                    <a:pt x="93" y="215"/>
                  </a:lnTo>
                  <a:lnTo>
                    <a:pt x="96" y="216"/>
                  </a:lnTo>
                  <a:lnTo>
                    <a:pt x="100" y="221"/>
                  </a:lnTo>
                  <a:lnTo>
                    <a:pt x="100" y="221"/>
                  </a:lnTo>
                  <a:lnTo>
                    <a:pt x="101" y="223"/>
                  </a:lnTo>
                  <a:lnTo>
                    <a:pt x="101" y="226"/>
                  </a:lnTo>
                  <a:lnTo>
                    <a:pt x="103" y="229"/>
                  </a:lnTo>
                  <a:lnTo>
                    <a:pt x="103" y="232"/>
                  </a:lnTo>
                  <a:lnTo>
                    <a:pt x="103" y="232"/>
                  </a:lnTo>
                  <a:lnTo>
                    <a:pt x="106" y="235"/>
                  </a:lnTo>
                  <a:lnTo>
                    <a:pt x="108" y="235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20" y="240"/>
                  </a:lnTo>
                  <a:lnTo>
                    <a:pt x="120" y="240"/>
                  </a:lnTo>
                  <a:lnTo>
                    <a:pt x="121" y="239"/>
                  </a:lnTo>
                  <a:lnTo>
                    <a:pt x="121" y="239"/>
                  </a:lnTo>
                  <a:lnTo>
                    <a:pt x="125" y="230"/>
                  </a:lnTo>
                  <a:lnTo>
                    <a:pt x="130" y="229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41" y="229"/>
                  </a:lnTo>
                  <a:lnTo>
                    <a:pt x="144" y="229"/>
                  </a:lnTo>
                  <a:lnTo>
                    <a:pt x="147" y="228"/>
                  </a:lnTo>
                  <a:lnTo>
                    <a:pt x="151" y="228"/>
                  </a:lnTo>
                  <a:lnTo>
                    <a:pt x="151" y="228"/>
                  </a:lnTo>
                  <a:lnTo>
                    <a:pt x="158" y="228"/>
                  </a:lnTo>
                  <a:lnTo>
                    <a:pt x="161" y="228"/>
                  </a:lnTo>
                  <a:lnTo>
                    <a:pt x="162" y="225"/>
                  </a:lnTo>
                  <a:lnTo>
                    <a:pt x="162" y="225"/>
                  </a:lnTo>
                  <a:lnTo>
                    <a:pt x="164" y="222"/>
                  </a:lnTo>
                  <a:lnTo>
                    <a:pt x="162" y="218"/>
                  </a:lnTo>
                  <a:lnTo>
                    <a:pt x="157" y="211"/>
                  </a:lnTo>
                  <a:lnTo>
                    <a:pt x="157" y="211"/>
                  </a:lnTo>
                  <a:lnTo>
                    <a:pt x="153" y="203"/>
                  </a:lnTo>
                  <a:lnTo>
                    <a:pt x="150" y="198"/>
                  </a:lnTo>
                  <a:lnTo>
                    <a:pt x="150" y="194"/>
                  </a:lnTo>
                  <a:lnTo>
                    <a:pt x="150" y="194"/>
                  </a:lnTo>
                  <a:lnTo>
                    <a:pt x="150" y="192"/>
                  </a:lnTo>
                  <a:lnTo>
                    <a:pt x="148" y="189"/>
                  </a:lnTo>
                  <a:lnTo>
                    <a:pt x="145" y="188"/>
                  </a:lnTo>
                  <a:lnTo>
                    <a:pt x="141" y="185"/>
                  </a:lnTo>
                  <a:lnTo>
                    <a:pt x="140" y="184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41" y="178"/>
                  </a:lnTo>
                  <a:lnTo>
                    <a:pt x="145" y="174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4" y="166"/>
                  </a:lnTo>
                  <a:lnTo>
                    <a:pt x="158" y="168"/>
                  </a:lnTo>
                  <a:lnTo>
                    <a:pt x="161" y="169"/>
                  </a:lnTo>
                  <a:lnTo>
                    <a:pt x="162" y="169"/>
                  </a:lnTo>
                  <a:lnTo>
                    <a:pt x="164" y="168"/>
                  </a:lnTo>
                  <a:lnTo>
                    <a:pt x="164" y="168"/>
                  </a:lnTo>
                  <a:lnTo>
                    <a:pt x="165" y="166"/>
                  </a:lnTo>
                  <a:lnTo>
                    <a:pt x="168" y="166"/>
                  </a:lnTo>
                  <a:lnTo>
                    <a:pt x="175" y="168"/>
                  </a:lnTo>
                  <a:lnTo>
                    <a:pt x="175" y="168"/>
                  </a:lnTo>
                  <a:lnTo>
                    <a:pt x="177" y="166"/>
                  </a:lnTo>
                  <a:lnTo>
                    <a:pt x="180" y="164"/>
                  </a:lnTo>
                  <a:lnTo>
                    <a:pt x="182" y="159"/>
                  </a:lnTo>
                  <a:lnTo>
                    <a:pt x="184" y="155"/>
                  </a:lnTo>
                  <a:lnTo>
                    <a:pt x="184" y="155"/>
                  </a:lnTo>
                  <a:lnTo>
                    <a:pt x="184" y="154"/>
                  </a:lnTo>
                  <a:lnTo>
                    <a:pt x="185" y="152"/>
                  </a:lnTo>
                  <a:lnTo>
                    <a:pt x="190" y="151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201" y="139"/>
                  </a:lnTo>
                  <a:lnTo>
                    <a:pt x="204" y="131"/>
                  </a:lnTo>
                  <a:lnTo>
                    <a:pt x="204" y="131"/>
                  </a:lnTo>
                  <a:lnTo>
                    <a:pt x="205" y="129"/>
                  </a:lnTo>
                  <a:lnTo>
                    <a:pt x="208" y="128"/>
                  </a:lnTo>
                  <a:lnTo>
                    <a:pt x="211" y="127"/>
                  </a:lnTo>
                  <a:lnTo>
                    <a:pt x="212" y="125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4" y="118"/>
                  </a:lnTo>
                  <a:lnTo>
                    <a:pt x="215" y="115"/>
                  </a:lnTo>
                  <a:lnTo>
                    <a:pt x="218" y="114"/>
                  </a:lnTo>
                  <a:lnTo>
                    <a:pt x="221" y="114"/>
                  </a:lnTo>
                  <a:lnTo>
                    <a:pt x="221" y="114"/>
                  </a:lnTo>
                  <a:lnTo>
                    <a:pt x="222" y="112"/>
                  </a:lnTo>
                  <a:lnTo>
                    <a:pt x="224" y="110"/>
                  </a:lnTo>
                  <a:lnTo>
                    <a:pt x="224" y="102"/>
                  </a:lnTo>
                  <a:lnTo>
                    <a:pt x="224" y="102"/>
                  </a:lnTo>
                  <a:lnTo>
                    <a:pt x="224" y="98"/>
                  </a:lnTo>
                  <a:lnTo>
                    <a:pt x="226" y="94"/>
                  </a:lnTo>
                  <a:lnTo>
                    <a:pt x="228" y="91"/>
                  </a:lnTo>
                  <a:lnTo>
                    <a:pt x="232" y="90"/>
                  </a:lnTo>
                  <a:lnTo>
                    <a:pt x="232" y="90"/>
                  </a:lnTo>
                  <a:lnTo>
                    <a:pt x="234" y="90"/>
                  </a:lnTo>
                  <a:lnTo>
                    <a:pt x="234" y="88"/>
                  </a:lnTo>
                  <a:lnTo>
                    <a:pt x="232" y="85"/>
                  </a:lnTo>
                  <a:lnTo>
                    <a:pt x="228" y="83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22" y="83"/>
                  </a:lnTo>
                  <a:lnTo>
                    <a:pt x="221" y="81"/>
                  </a:lnTo>
                  <a:lnTo>
                    <a:pt x="217" y="75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1"/>
                  </a:lnTo>
                  <a:lnTo>
                    <a:pt x="214" y="56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1" y="50"/>
                  </a:lnTo>
                  <a:lnTo>
                    <a:pt x="212" y="47"/>
                  </a:lnTo>
                  <a:lnTo>
                    <a:pt x="215" y="44"/>
                  </a:lnTo>
                  <a:lnTo>
                    <a:pt x="221" y="44"/>
                  </a:lnTo>
                  <a:lnTo>
                    <a:pt x="221" y="44"/>
                  </a:lnTo>
                  <a:lnTo>
                    <a:pt x="226" y="44"/>
                  </a:lnTo>
                  <a:lnTo>
                    <a:pt x="234" y="47"/>
                  </a:lnTo>
                  <a:lnTo>
                    <a:pt x="239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54" y="44"/>
                  </a:lnTo>
                  <a:lnTo>
                    <a:pt x="261" y="41"/>
                  </a:lnTo>
                  <a:lnTo>
                    <a:pt x="261" y="41"/>
                  </a:lnTo>
                  <a:lnTo>
                    <a:pt x="263" y="37"/>
                  </a:lnTo>
                  <a:lnTo>
                    <a:pt x="266" y="31"/>
                  </a:lnTo>
                  <a:lnTo>
                    <a:pt x="266" y="31"/>
                  </a:lnTo>
                  <a:lnTo>
                    <a:pt x="254" y="26"/>
                  </a:lnTo>
                  <a:lnTo>
                    <a:pt x="254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27" name="Freeform 356">
              <a:extLst>
                <a:ext uri="{FF2B5EF4-FFF2-40B4-BE49-F238E27FC236}">
                  <a16:creationId xmlns:a16="http://schemas.microsoft.com/office/drawing/2014/main" id="{C6E75A05-EFC1-1EFE-1D02-00C100C561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7870" y="4252028"/>
              <a:ext cx="1086162" cy="383264"/>
            </a:xfrm>
            <a:custGeom>
              <a:avLst/>
              <a:gdLst/>
              <a:ahLst/>
              <a:cxnLst>
                <a:cxn ang="0">
                  <a:pos x="397" y="182"/>
                </a:cxn>
                <a:cxn ang="0">
                  <a:pos x="406" y="138"/>
                </a:cxn>
                <a:cxn ang="0">
                  <a:pos x="418" y="167"/>
                </a:cxn>
                <a:cxn ang="0">
                  <a:pos x="431" y="135"/>
                </a:cxn>
                <a:cxn ang="0">
                  <a:pos x="448" y="103"/>
                </a:cxn>
                <a:cxn ang="0">
                  <a:pos x="396" y="103"/>
                </a:cxn>
                <a:cxn ang="0">
                  <a:pos x="461" y="84"/>
                </a:cxn>
                <a:cxn ang="0">
                  <a:pos x="420" y="71"/>
                </a:cxn>
                <a:cxn ang="0">
                  <a:pos x="389" y="103"/>
                </a:cxn>
                <a:cxn ang="0">
                  <a:pos x="169" y="162"/>
                </a:cxn>
                <a:cxn ang="0">
                  <a:pos x="181" y="134"/>
                </a:cxn>
                <a:cxn ang="0">
                  <a:pos x="167" y="127"/>
                </a:cxn>
                <a:cxn ang="0">
                  <a:pos x="151" y="123"/>
                </a:cxn>
                <a:cxn ang="0">
                  <a:pos x="132" y="97"/>
                </a:cxn>
                <a:cxn ang="0">
                  <a:pos x="115" y="74"/>
                </a:cxn>
                <a:cxn ang="0">
                  <a:pos x="86" y="57"/>
                </a:cxn>
                <a:cxn ang="0">
                  <a:pos x="41" y="13"/>
                </a:cxn>
                <a:cxn ang="0">
                  <a:pos x="6" y="19"/>
                </a:cxn>
                <a:cxn ang="0">
                  <a:pos x="57" y="81"/>
                </a:cxn>
                <a:cxn ang="0">
                  <a:pos x="110" y="152"/>
                </a:cxn>
                <a:cxn ang="0">
                  <a:pos x="154" y="184"/>
                </a:cxn>
                <a:cxn ang="0">
                  <a:pos x="537" y="74"/>
                </a:cxn>
                <a:cxn ang="0">
                  <a:pos x="517" y="64"/>
                </a:cxn>
                <a:cxn ang="0">
                  <a:pos x="528" y="86"/>
                </a:cxn>
                <a:cxn ang="0">
                  <a:pos x="502" y="142"/>
                </a:cxn>
                <a:cxn ang="0">
                  <a:pos x="421" y="228"/>
                </a:cxn>
                <a:cxn ang="0">
                  <a:pos x="443" y="232"/>
                </a:cxn>
                <a:cxn ang="0">
                  <a:pos x="525" y="144"/>
                </a:cxn>
                <a:cxn ang="0">
                  <a:pos x="568" y="148"/>
                </a:cxn>
                <a:cxn ang="0">
                  <a:pos x="276" y="214"/>
                </a:cxn>
                <a:cxn ang="0">
                  <a:pos x="245" y="199"/>
                </a:cxn>
                <a:cxn ang="0">
                  <a:pos x="174" y="188"/>
                </a:cxn>
                <a:cxn ang="0">
                  <a:pos x="181" y="211"/>
                </a:cxn>
                <a:cxn ang="0">
                  <a:pos x="246" y="225"/>
                </a:cxn>
                <a:cxn ang="0">
                  <a:pos x="310" y="231"/>
                </a:cxn>
                <a:cxn ang="0">
                  <a:pos x="677" y="117"/>
                </a:cxn>
                <a:cxn ang="0">
                  <a:pos x="636" y="145"/>
                </a:cxn>
                <a:cxn ang="0">
                  <a:pos x="586" y="101"/>
                </a:cxn>
                <a:cxn ang="0">
                  <a:pos x="586" y="120"/>
                </a:cxn>
                <a:cxn ang="0">
                  <a:pos x="606" y="134"/>
                </a:cxn>
                <a:cxn ang="0">
                  <a:pos x="606" y="158"/>
                </a:cxn>
                <a:cxn ang="0">
                  <a:pos x="642" y="165"/>
                </a:cxn>
                <a:cxn ang="0">
                  <a:pos x="702" y="211"/>
                </a:cxn>
                <a:cxn ang="0">
                  <a:pos x="717" y="224"/>
                </a:cxn>
                <a:cxn ang="0">
                  <a:pos x="470" y="239"/>
                </a:cxn>
                <a:cxn ang="0">
                  <a:pos x="454" y="259"/>
                </a:cxn>
                <a:cxn ang="0">
                  <a:pos x="474" y="236"/>
                </a:cxn>
                <a:cxn ang="0">
                  <a:pos x="377" y="76"/>
                </a:cxn>
                <a:cxn ang="0">
                  <a:pos x="353" y="37"/>
                </a:cxn>
                <a:cxn ang="0">
                  <a:pos x="343" y="22"/>
                </a:cxn>
                <a:cxn ang="0">
                  <a:pos x="316" y="50"/>
                </a:cxn>
                <a:cxn ang="0">
                  <a:pos x="282" y="67"/>
                </a:cxn>
                <a:cxn ang="0">
                  <a:pos x="235" y="71"/>
                </a:cxn>
                <a:cxn ang="0">
                  <a:pos x="215" y="81"/>
                </a:cxn>
                <a:cxn ang="0">
                  <a:pos x="242" y="135"/>
                </a:cxn>
                <a:cxn ang="0">
                  <a:pos x="286" y="145"/>
                </a:cxn>
                <a:cxn ang="0">
                  <a:pos x="336" y="134"/>
                </a:cxn>
                <a:cxn ang="0">
                  <a:pos x="406" y="259"/>
                </a:cxn>
                <a:cxn ang="0">
                  <a:pos x="347" y="228"/>
                </a:cxn>
                <a:cxn ang="0">
                  <a:pos x="356" y="239"/>
                </a:cxn>
                <a:cxn ang="0">
                  <a:pos x="354" y="225"/>
                </a:cxn>
              </a:cxnLst>
              <a:rect l="0" t="0" r="r" b="b"/>
              <a:pathLst>
                <a:path w="734" h="259">
                  <a:moveTo>
                    <a:pt x="386" y="150"/>
                  </a:moveTo>
                  <a:lnTo>
                    <a:pt x="386" y="150"/>
                  </a:lnTo>
                  <a:lnTo>
                    <a:pt x="387" y="150"/>
                  </a:lnTo>
                  <a:lnTo>
                    <a:pt x="390" y="151"/>
                  </a:lnTo>
                  <a:lnTo>
                    <a:pt x="391" y="155"/>
                  </a:lnTo>
                  <a:lnTo>
                    <a:pt x="391" y="161"/>
                  </a:lnTo>
                  <a:lnTo>
                    <a:pt x="390" y="167"/>
                  </a:lnTo>
                  <a:lnTo>
                    <a:pt x="390" y="167"/>
                  </a:lnTo>
                  <a:lnTo>
                    <a:pt x="389" y="179"/>
                  </a:lnTo>
                  <a:lnTo>
                    <a:pt x="389" y="184"/>
                  </a:lnTo>
                  <a:lnTo>
                    <a:pt x="390" y="185"/>
                  </a:lnTo>
                  <a:lnTo>
                    <a:pt x="393" y="185"/>
                  </a:lnTo>
                  <a:lnTo>
                    <a:pt x="393" y="185"/>
                  </a:lnTo>
                  <a:lnTo>
                    <a:pt x="397" y="182"/>
                  </a:lnTo>
                  <a:lnTo>
                    <a:pt x="400" y="178"/>
                  </a:lnTo>
                  <a:lnTo>
                    <a:pt x="401" y="172"/>
                  </a:lnTo>
                  <a:lnTo>
                    <a:pt x="401" y="171"/>
                  </a:lnTo>
                  <a:lnTo>
                    <a:pt x="400" y="169"/>
                  </a:lnTo>
                  <a:lnTo>
                    <a:pt x="400" y="169"/>
                  </a:lnTo>
                  <a:lnTo>
                    <a:pt x="399" y="168"/>
                  </a:lnTo>
                  <a:lnTo>
                    <a:pt x="399" y="164"/>
                  </a:lnTo>
                  <a:lnTo>
                    <a:pt x="397" y="155"/>
                  </a:lnTo>
                  <a:lnTo>
                    <a:pt x="397" y="147"/>
                  </a:lnTo>
                  <a:lnTo>
                    <a:pt x="399" y="140"/>
                  </a:lnTo>
                  <a:lnTo>
                    <a:pt x="399" y="140"/>
                  </a:lnTo>
                  <a:lnTo>
                    <a:pt x="400" y="138"/>
                  </a:lnTo>
                  <a:lnTo>
                    <a:pt x="401" y="138"/>
                  </a:lnTo>
                  <a:lnTo>
                    <a:pt x="406" y="138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10" y="144"/>
                  </a:lnTo>
                  <a:lnTo>
                    <a:pt x="408" y="147"/>
                  </a:lnTo>
                  <a:lnTo>
                    <a:pt x="408" y="147"/>
                  </a:lnTo>
                  <a:lnTo>
                    <a:pt x="408" y="150"/>
                  </a:lnTo>
                  <a:lnTo>
                    <a:pt x="408" y="151"/>
                  </a:lnTo>
                  <a:lnTo>
                    <a:pt x="411" y="154"/>
                  </a:lnTo>
                  <a:lnTo>
                    <a:pt x="416" y="158"/>
                  </a:lnTo>
                  <a:lnTo>
                    <a:pt x="416" y="160"/>
                  </a:lnTo>
                  <a:lnTo>
                    <a:pt x="417" y="162"/>
                  </a:lnTo>
                  <a:lnTo>
                    <a:pt x="417" y="162"/>
                  </a:lnTo>
                  <a:lnTo>
                    <a:pt x="417" y="165"/>
                  </a:lnTo>
                  <a:lnTo>
                    <a:pt x="418" y="167"/>
                  </a:lnTo>
                  <a:lnTo>
                    <a:pt x="420" y="168"/>
                  </a:lnTo>
                  <a:lnTo>
                    <a:pt x="421" y="168"/>
                  </a:lnTo>
                  <a:lnTo>
                    <a:pt x="431" y="165"/>
                  </a:lnTo>
                  <a:lnTo>
                    <a:pt x="431" y="165"/>
                  </a:lnTo>
                  <a:lnTo>
                    <a:pt x="436" y="162"/>
                  </a:lnTo>
                  <a:lnTo>
                    <a:pt x="437" y="160"/>
                  </a:lnTo>
                  <a:lnTo>
                    <a:pt x="436" y="157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0"/>
                  </a:lnTo>
                  <a:lnTo>
                    <a:pt x="431" y="148"/>
                  </a:lnTo>
                  <a:lnTo>
                    <a:pt x="431" y="142"/>
                  </a:lnTo>
                  <a:lnTo>
                    <a:pt x="431" y="138"/>
                  </a:lnTo>
                  <a:lnTo>
                    <a:pt x="431" y="135"/>
                  </a:lnTo>
                  <a:lnTo>
                    <a:pt x="430" y="134"/>
                  </a:lnTo>
                  <a:lnTo>
                    <a:pt x="430" y="134"/>
                  </a:lnTo>
                  <a:lnTo>
                    <a:pt x="424" y="130"/>
                  </a:lnTo>
                  <a:lnTo>
                    <a:pt x="421" y="125"/>
                  </a:lnTo>
                  <a:lnTo>
                    <a:pt x="421" y="123"/>
                  </a:lnTo>
                  <a:lnTo>
                    <a:pt x="421" y="121"/>
                  </a:lnTo>
                  <a:lnTo>
                    <a:pt x="424" y="121"/>
                  </a:lnTo>
                  <a:lnTo>
                    <a:pt x="424" y="121"/>
                  </a:lnTo>
                  <a:lnTo>
                    <a:pt x="431" y="118"/>
                  </a:lnTo>
                  <a:lnTo>
                    <a:pt x="440" y="113"/>
                  </a:lnTo>
                  <a:lnTo>
                    <a:pt x="447" y="107"/>
                  </a:lnTo>
                  <a:lnTo>
                    <a:pt x="448" y="105"/>
                  </a:lnTo>
                  <a:lnTo>
                    <a:pt x="448" y="103"/>
                  </a:lnTo>
                  <a:lnTo>
                    <a:pt x="448" y="103"/>
                  </a:lnTo>
                  <a:lnTo>
                    <a:pt x="445" y="101"/>
                  </a:lnTo>
                  <a:lnTo>
                    <a:pt x="443" y="101"/>
                  </a:lnTo>
                  <a:lnTo>
                    <a:pt x="431" y="103"/>
                  </a:lnTo>
                  <a:lnTo>
                    <a:pt x="421" y="107"/>
                  </a:lnTo>
                  <a:lnTo>
                    <a:pt x="417" y="110"/>
                  </a:lnTo>
                  <a:lnTo>
                    <a:pt x="416" y="113"/>
                  </a:lnTo>
                  <a:lnTo>
                    <a:pt x="416" y="113"/>
                  </a:lnTo>
                  <a:lnTo>
                    <a:pt x="414" y="115"/>
                  </a:lnTo>
                  <a:lnTo>
                    <a:pt x="411" y="115"/>
                  </a:lnTo>
                  <a:lnTo>
                    <a:pt x="407" y="115"/>
                  </a:lnTo>
                  <a:lnTo>
                    <a:pt x="404" y="114"/>
                  </a:lnTo>
                  <a:lnTo>
                    <a:pt x="400" y="111"/>
                  </a:lnTo>
                  <a:lnTo>
                    <a:pt x="397" y="107"/>
                  </a:lnTo>
                  <a:lnTo>
                    <a:pt x="396" y="103"/>
                  </a:lnTo>
                  <a:lnTo>
                    <a:pt x="396" y="97"/>
                  </a:lnTo>
                  <a:lnTo>
                    <a:pt x="396" y="97"/>
                  </a:lnTo>
                  <a:lnTo>
                    <a:pt x="399" y="91"/>
                  </a:lnTo>
                  <a:lnTo>
                    <a:pt x="403" y="88"/>
                  </a:lnTo>
                  <a:lnTo>
                    <a:pt x="410" y="86"/>
                  </a:lnTo>
                  <a:lnTo>
                    <a:pt x="418" y="83"/>
                  </a:lnTo>
                  <a:lnTo>
                    <a:pt x="427" y="83"/>
                  </a:lnTo>
                  <a:lnTo>
                    <a:pt x="436" y="83"/>
                  </a:lnTo>
                  <a:lnTo>
                    <a:pt x="443" y="83"/>
                  </a:lnTo>
                  <a:lnTo>
                    <a:pt x="448" y="86"/>
                  </a:lnTo>
                  <a:lnTo>
                    <a:pt x="448" y="86"/>
                  </a:lnTo>
                  <a:lnTo>
                    <a:pt x="453" y="86"/>
                  </a:lnTo>
                  <a:lnTo>
                    <a:pt x="457" y="86"/>
                  </a:lnTo>
                  <a:lnTo>
                    <a:pt x="461" y="84"/>
                  </a:lnTo>
                  <a:lnTo>
                    <a:pt x="465" y="81"/>
                  </a:lnTo>
                  <a:lnTo>
                    <a:pt x="472" y="76"/>
                  </a:lnTo>
                  <a:lnTo>
                    <a:pt x="477" y="68"/>
                  </a:lnTo>
                  <a:lnTo>
                    <a:pt x="477" y="68"/>
                  </a:lnTo>
                  <a:lnTo>
                    <a:pt x="477" y="66"/>
                  </a:lnTo>
                  <a:lnTo>
                    <a:pt x="477" y="66"/>
                  </a:lnTo>
                  <a:lnTo>
                    <a:pt x="472" y="67"/>
                  </a:lnTo>
                  <a:lnTo>
                    <a:pt x="460" y="76"/>
                  </a:lnTo>
                  <a:lnTo>
                    <a:pt x="460" y="76"/>
                  </a:lnTo>
                  <a:lnTo>
                    <a:pt x="455" y="77"/>
                  </a:lnTo>
                  <a:lnTo>
                    <a:pt x="451" y="77"/>
                  </a:lnTo>
                  <a:lnTo>
                    <a:pt x="440" y="76"/>
                  </a:lnTo>
                  <a:lnTo>
                    <a:pt x="428" y="74"/>
                  </a:lnTo>
                  <a:lnTo>
                    <a:pt x="420" y="71"/>
                  </a:lnTo>
                  <a:lnTo>
                    <a:pt x="420" y="71"/>
                  </a:lnTo>
                  <a:lnTo>
                    <a:pt x="416" y="70"/>
                  </a:lnTo>
                  <a:lnTo>
                    <a:pt x="413" y="70"/>
                  </a:lnTo>
                  <a:lnTo>
                    <a:pt x="408" y="73"/>
                  </a:lnTo>
                  <a:lnTo>
                    <a:pt x="406" y="77"/>
                  </a:lnTo>
                  <a:lnTo>
                    <a:pt x="403" y="78"/>
                  </a:lnTo>
                  <a:lnTo>
                    <a:pt x="400" y="78"/>
                  </a:lnTo>
                  <a:lnTo>
                    <a:pt x="400" y="78"/>
                  </a:lnTo>
                  <a:lnTo>
                    <a:pt x="397" y="80"/>
                  </a:lnTo>
                  <a:lnTo>
                    <a:pt x="394" y="83"/>
                  </a:lnTo>
                  <a:lnTo>
                    <a:pt x="393" y="90"/>
                  </a:lnTo>
                  <a:lnTo>
                    <a:pt x="390" y="98"/>
                  </a:lnTo>
                  <a:lnTo>
                    <a:pt x="390" y="101"/>
                  </a:lnTo>
                  <a:lnTo>
                    <a:pt x="389" y="103"/>
                  </a:lnTo>
                  <a:lnTo>
                    <a:pt x="389" y="103"/>
                  </a:lnTo>
                  <a:lnTo>
                    <a:pt x="386" y="107"/>
                  </a:lnTo>
                  <a:lnTo>
                    <a:pt x="383" y="114"/>
                  </a:lnTo>
                  <a:lnTo>
                    <a:pt x="380" y="123"/>
                  </a:lnTo>
                  <a:lnTo>
                    <a:pt x="376" y="134"/>
                  </a:lnTo>
                  <a:lnTo>
                    <a:pt x="376" y="134"/>
                  </a:lnTo>
                  <a:lnTo>
                    <a:pt x="373" y="138"/>
                  </a:lnTo>
                  <a:lnTo>
                    <a:pt x="373" y="141"/>
                  </a:lnTo>
                  <a:lnTo>
                    <a:pt x="373" y="144"/>
                  </a:lnTo>
                  <a:lnTo>
                    <a:pt x="374" y="147"/>
                  </a:lnTo>
                  <a:lnTo>
                    <a:pt x="380" y="148"/>
                  </a:lnTo>
                  <a:lnTo>
                    <a:pt x="386" y="150"/>
                  </a:lnTo>
                  <a:lnTo>
                    <a:pt x="386" y="150"/>
                  </a:lnTo>
                  <a:close/>
                  <a:moveTo>
                    <a:pt x="169" y="162"/>
                  </a:moveTo>
                  <a:lnTo>
                    <a:pt x="169" y="162"/>
                  </a:lnTo>
                  <a:lnTo>
                    <a:pt x="169" y="157"/>
                  </a:lnTo>
                  <a:lnTo>
                    <a:pt x="169" y="152"/>
                  </a:lnTo>
                  <a:lnTo>
                    <a:pt x="171" y="145"/>
                  </a:lnTo>
                  <a:lnTo>
                    <a:pt x="171" y="145"/>
                  </a:lnTo>
                  <a:lnTo>
                    <a:pt x="171" y="142"/>
                  </a:lnTo>
                  <a:lnTo>
                    <a:pt x="172" y="141"/>
                  </a:lnTo>
                  <a:lnTo>
                    <a:pt x="175" y="141"/>
                  </a:lnTo>
                  <a:lnTo>
                    <a:pt x="178" y="141"/>
                  </a:lnTo>
                  <a:lnTo>
                    <a:pt x="178" y="141"/>
                  </a:lnTo>
                  <a:lnTo>
                    <a:pt x="179" y="141"/>
                  </a:lnTo>
                  <a:lnTo>
                    <a:pt x="179" y="141"/>
                  </a:lnTo>
                  <a:lnTo>
                    <a:pt x="181" y="137"/>
                  </a:lnTo>
                  <a:lnTo>
                    <a:pt x="181" y="134"/>
                  </a:lnTo>
                  <a:lnTo>
                    <a:pt x="178" y="131"/>
                  </a:lnTo>
                  <a:lnTo>
                    <a:pt x="178" y="131"/>
                  </a:lnTo>
                  <a:lnTo>
                    <a:pt x="177" y="130"/>
                  </a:lnTo>
                  <a:lnTo>
                    <a:pt x="174" y="125"/>
                  </a:lnTo>
                  <a:lnTo>
                    <a:pt x="169" y="121"/>
                  </a:lnTo>
                  <a:lnTo>
                    <a:pt x="168" y="120"/>
                  </a:lnTo>
                  <a:lnTo>
                    <a:pt x="165" y="118"/>
                  </a:lnTo>
                  <a:lnTo>
                    <a:pt x="165" y="118"/>
                  </a:lnTo>
                  <a:lnTo>
                    <a:pt x="161" y="120"/>
                  </a:lnTo>
                  <a:lnTo>
                    <a:pt x="160" y="123"/>
                  </a:lnTo>
                  <a:lnTo>
                    <a:pt x="161" y="124"/>
                  </a:lnTo>
                  <a:lnTo>
                    <a:pt x="164" y="125"/>
                  </a:lnTo>
                  <a:lnTo>
                    <a:pt x="164" y="125"/>
                  </a:lnTo>
                  <a:lnTo>
                    <a:pt x="167" y="127"/>
                  </a:lnTo>
                  <a:lnTo>
                    <a:pt x="168" y="128"/>
                  </a:lnTo>
                  <a:lnTo>
                    <a:pt x="169" y="131"/>
                  </a:lnTo>
                  <a:lnTo>
                    <a:pt x="169" y="134"/>
                  </a:lnTo>
                  <a:lnTo>
                    <a:pt x="169" y="134"/>
                  </a:lnTo>
                  <a:lnTo>
                    <a:pt x="168" y="134"/>
                  </a:lnTo>
                  <a:lnTo>
                    <a:pt x="167" y="132"/>
                  </a:lnTo>
                  <a:lnTo>
                    <a:pt x="164" y="131"/>
                  </a:lnTo>
                  <a:lnTo>
                    <a:pt x="160" y="131"/>
                  </a:lnTo>
                  <a:lnTo>
                    <a:pt x="160" y="131"/>
                  </a:lnTo>
                  <a:lnTo>
                    <a:pt x="157" y="130"/>
                  </a:lnTo>
                  <a:lnTo>
                    <a:pt x="157" y="130"/>
                  </a:lnTo>
                  <a:lnTo>
                    <a:pt x="155" y="127"/>
                  </a:lnTo>
                  <a:lnTo>
                    <a:pt x="154" y="124"/>
                  </a:lnTo>
                  <a:lnTo>
                    <a:pt x="151" y="123"/>
                  </a:lnTo>
                  <a:lnTo>
                    <a:pt x="150" y="123"/>
                  </a:lnTo>
                  <a:lnTo>
                    <a:pt x="150" y="123"/>
                  </a:lnTo>
                  <a:lnTo>
                    <a:pt x="147" y="121"/>
                  </a:lnTo>
                  <a:lnTo>
                    <a:pt x="145" y="120"/>
                  </a:lnTo>
                  <a:lnTo>
                    <a:pt x="142" y="114"/>
                  </a:lnTo>
                  <a:lnTo>
                    <a:pt x="140" y="110"/>
                  </a:lnTo>
                  <a:lnTo>
                    <a:pt x="138" y="108"/>
                  </a:lnTo>
                  <a:lnTo>
                    <a:pt x="135" y="108"/>
                  </a:lnTo>
                  <a:lnTo>
                    <a:pt x="135" y="108"/>
                  </a:lnTo>
                  <a:lnTo>
                    <a:pt x="131" y="107"/>
                  </a:lnTo>
                  <a:lnTo>
                    <a:pt x="128" y="104"/>
                  </a:lnTo>
                  <a:lnTo>
                    <a:pt x="130" y="100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4"/>
                  </a:lnTo>
                  <a:lnTo>
                    <a:pt x="132" y="93"/>
                  </a:lnTo>
                  <a:lnTo>
                    <a:pt x="130" y="90"/>
                  </a:lnTo>
                  <a:lnTo>
                    <a:pt x="125" y="86"/>
                  </a:lnTo>
                  <a:lnTo>
                    <a:pt x="124" y="84"/>
                  </a:lnTo>
                  <a:lnTo>
                    <a:pt x="124" y="81"/>
                  </a:lnTo>
                  <a:lnTo>
                    <a:pt x="124" y="81"/>
                  </a:lnTo>
                  <a:lnTo>
                    <a:pt x="124" y="80"/>
                  </a:lnTo>
                  <a:lnTo>
                    <a:pt x="123" y="78"/>
                  </a:lnTo>
                  <a:lnTo>
                    <a:pt x="120" y="78"/>
                  </a:lnTo>
                  <a:lnTo>
                    <a:pt x="117" y="77"/>
                  </a:lnTo>
                  <a:lnTo>
                    <a:pt x="115" y="76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4" y="73"/>
                  </a:lnTo>
                  <a:lnTo>
                    <a:pt x="113" y="71"/>
                  </a:lnTo>
                  <a:lnTo>
                    <a:pt x="110" y="70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0" y="63"/>
                  </a:lnTo>
                  <a:lnTo>
                    <a:pt x="97" y="61"/>
                  </a:lnTo>
                  <a:lnTo>
                    <a:pt x="97" y="61"/>
                  </a:lnTo>
                  <a:lnTo>
                    <a:pt x="94" y="59"/>
                  </a:lnTo>
                  <a:lnTo>
                    <a:pt x="91" y="57"/>
                  </a:lnTo>
                  <a:lnTo>
                    <a:pt x="87" y="56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1" y="56"/>
                  </a:lnTo>
                  <a:lnTo>
                    <a:pt x="78" y="53"/>
                  </a:lnTo>
                  <a:lnTo>
                    <a:pt x="74" y="49"/>
                  </a:lnTo>
                  <a:lnTo>
                    <a:pt x="71" y="43"/>
                  </a:lnTo>
                  <a:lnTo>
                    <a:pt x="71" y="43"/>
                  </a:lnTo>
                  <a:lnTo>
                    <a:pt x="70" y="40"/>
                  </a:lnTo>
                  <a:lnTo>
                    <a:pt x="66" y="37"/>
                  </a:lnTo>
                  <a:lnTo>
                    <a:pt x="57" y="31"/>
                  </a:lnTo>
                  <a:lnTo>
                    <a:pt x="49" y="24"/>
                  </a:lnTo>
                  <a:lnTo>
                    <a:pt x="46" y="22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1" y="13"/>
                  </a:lnTo>
                  <a:lnTo>
                    <a:pt x="36" y="10"/>
                  </a:lnTo>
                  <a:lnTo>
                    <a:pt x="30" y="9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16" y="7"/>
                  </a:lnTo>
                  <a:lnTo>
                    <a:pt x="13" y="6"/>
                  </a:lnTo>
                  <a:lnTo>
                    <a:pt x="7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6" y="19"/>
                  </a:lnTo>
                  <a:lnTo>
                    <a:pt x="14" y="27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4" y="34"/>
                  </a:lnTo>
                  <a:lnTo>
                    <a:pt x="27" y="37"/>
                  </a:lnTo>
                  <a:lnTo>
                    <a:pt x="31" y="46"/>
                  </a:lnTo>
                  <a:lnTo>
                    <a:pt x="37" y="51"/>
                  </a:lnTo>
                  <a:lnTo>
                    <a:pt x="40" y="54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7" y="57"/>
                  </a:lnTo>
                  <a:lnTo>
                    <a:pt x="50" y="60"/>
                  </a:lnTo>
                  <a:lnTo>
                    <a:pt x="53" y="71"/>
                  </a:lnTo>
                  <a:lnTo>
                    <a:pt x="57" y="81"/>
                  </a:lnTo>
                  <a:lnTo>
                    <a:pt x="59" y="86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4" y="88"/>
                  </a:lnTo>
                  <a:lnTo>
                    <a:pt x="67" y="93"/>
                  </a:lnTo>
                  <a:lnTo>
                    <a:pt x="76" y="101"/>
                  </a:lnTo>
                  <a:lnTo>
                    <a:pt x="81" y="114"/>
                  </a:lnTo>
                  <a:lnTo>
                    <a:pt x="86" y="124"/>
                  </a:lnTo>
                  <a:lnTo>
                    <a:pt x="86" y="124"/>
                  </a:lnTo>
                  <a:lnTo>
                    <a:pt x="87" y="128"/>
                  </a:lnTo>
                  <a:lnTo>
                    <a:pt x="90" y="132"/>
                  </a:lnTo>
                  <a:lnTo>
                    <a:pt x="97" y="140"/>
                  </a:lnTo>
                  <a:lnTo>
                    <a:pt x="104" y="145"/>
                  </a:lnTo>
                  <a:lnTo>
                    <a:pt x="110" y="152"/>
                  </a:lnTo>
                  <a:lnTo>
                    <a:pt x="110" y="152"/>
                  </a:lnTo>
                  <a:lnTo>
                    <a:pt x="115" y="160"/>
                  </a:lnTo>
                  <a:lnTo>
                    <a:pt x="124" y="167"/>
                  </a:lnTo>
                  <a:lnTo>
                    <a:pt x="132" y="172"/>
                  </a:lnTo>
                  <a:lnTo>
                    <a:pt x="138" y="177"/>
                  </a:lnTo>
                  <a:lnTo>
                    <a:pt x="138" y="177"/>
                  </a:lnTo>
                  <a:lnTo>
                    <a:pt x="142" y="184"/>
                  </a:lnTo>
                  <a:lnTo>
                    <a:pt x="144" y="187"/>
                  </a:lnTo>
                  <a:lnTo>
                    <a:pt x="145" y="187"/>
                  </a:lnTo>
                  <a:lnTo>
                    <a:pt x="147" y="185"/>
                  </a:lnTo>
                  <a:lnTo>
                    <a:pt x="147" y="185"/>
                  </a:lnTo>
                  <a:lnTo>
                    <a:pt x="147" y="184"/>
                  </a:lnTo>
                  <a:lnTo>
                    <a:pt x="150" y="184"/>
                  </a:lnTo>
                  <a:lnTo>
                    <a:pt x="154" y="184"/>
                  </a:lnTo>
                  <a:lnTo>
                    <a:pt x="164" y="185"/>
                  </a:lnTo>
                  <a:lnTo>
                    <a:pt x="164" y="185"/>
                  </a:lnTo>
                  <a:lnTo>
                    <a:pt x="165" y="185"/>
                  </a:lnTo>
                  <a:lnTo>
                    <a:pt x="167" y="182"/>
                  </a:lnTo>
                  <a:lnTo>
                    <a:pt x="168" y="177"/>
                  </a:lnTo>
                  <a:lnTo>
                    <a:pt x="168" y="168"/>
                  </a:lnTo>
                  <a:lnTo>
                    <a:pt x="169" y="162"/>
                  </a:lnTo>
                  <a:lnTo>
                    <a:pt x="169" y="162"/>
                  </a:lnTo>
                  <a:close/>
                  <a:moveTo>
                    <a:pt x="531" y="86"/>
                  </a:moveTo>
                  <a:lnTo>
                    <a:pt x="531" y="86"/>
                  </a:lnTo>
                  <a:lnTo>
                    <a:pt x="537" y="86"/>
                  </a:lnTo>
                  <a:lnTo>
                    <a:pt x="538" y="84"/>
                  </a:lnTo>
                  <a:lnTo>
                    <a:pt x="538" y="83"/>
                  </a:lnTo>
                  <a:lnTo>
                    <a:pt x="537" y="74"/>
                  </a:lnTo>
                  <a:lnTo>
                    <a:pt x="537" y="74"/>
                  </a:lnTo>
                  <a:lnTo>
                    <a:pt x="537" y="73"/>
                  </a:lnTo>
                  <a:lnTo>
                    <a:pt x="535" y="71"/>
                  </a:lnTo>
                  <a:lnTo>
                    <a:pt x="532" y="71"/>
                  </a:lnTo>
                  <a:lnTo>
                    <a:pt x="529" y="71"/>
                  </a:lnTo>
                  <a:lnTo>
                    <a:pt x="528" y="71"/>
                  </a:lnTo>
                  <a:lnTo>
                    <a:pt x="528" y="70"/>
                  </a:lnTo>
                  <a:lnTo>
                    <a:pt x="528" y="70"/>
                  </a:lnTo>
                  <a:lnTo>
                    <a:pt x="527" y="66"/>
                  </a:lnTo>
                  <a:lnTo>
                    <a:pt x="525" y="61"/>
                  </a:lnTo>
                  <a:lnTo>
                    <a:pt x="524" y="60"/>
                  </a:lnTo>
                  <a:lnTo>
                    <a:pt x="521" y="60"/>
                  </a:lnTo>
                  <a:lnTo>
                    <a:pt x="519" y="61"/>
                  </a:lnTo>
                  <a:lnTo>
                    <a:pt x="517" y="64"/>
                  </a:lnTo>
                  <a:lnTo>
                    <a:pt x="517" y="64"/>
                  </a:lnTo>
                  <a:lnTo>
                    <a:pt x="514" y="68"/>
                  </a:lnTo>
                  <a:lnTo>
                    <a:pt x="514" y="74"/>
                  </a:lnTo>
                  <a:lnTo>
                    <a:pt x="514" y="80"/>
                  </a:lnTo>
                  <a:lnTo>
                    <a:pt x="515" y="86"/>
                  </a:lnTo>
                  <a:lnTo>
                    <a:pt x="519" y="96"/>
                  </a:lnTo>
                  <a:lnTo>
                    <a:pt x="522" y="98"/>
                  </a:lnTo>
                  <a:lnTo>
                    <a:pt x="525" y="98"/>
                  </a:lnTo>
                  <a:lnTo>
                    <a:pt x="525" y="98"/>
                  </a:lnTo>
                  <a:lnTo>
                    <a:pt x="527" y="98"/>
                  </a:lnTo>
                  <a:lnTo>
                    <a:pt x="527" y="96"/>
                  </a:lnTo>
                  <a:lnTo>
                    <a:pt x="527" y="91"/>
                  </a:lnTo>
                  <a:lnTo>
                    <a:pt x="527" y="87"/>
                  </a:lnTo>
                  <a:lnTo>
                    <a:pt x="528" y="86"/>
                  </a:lnTo>
                  <a:lnTo>
                    <a:pt x="531" y="86"/>
                  </a:lnTo>
                  <a:lnTo>
                    <a:pt x="531" y="86"/>
                  </a:lnTo>
                  <a:close/>
                  <a:moveTo>
                    <a:pt x="492" y="145"/>
                  </a:moveTo>
                  <a:lnTo>
                    <a:pt x="492" y="145"/>
                  </a:lnTo>
                  <a:lnTo>
                    <a:pt x="494" y="148"/>
                  </a:lnTo>
                  <a:lnTo>
                    <a:pt x="495" y="150"/>
                  </a:lnTo>
                  <a:lnTo>
                    <a:pt x="501" y="152"/>
                  </a:lnTo>
                  <a:lnTo>
                    <a:pt x="507" y="154"/>
                  </a:lnTo>
                  <a:lnTo>
                    <a:pt x="509" y="152"/>
                  </a:lnTo>
                  <a:lnTo>
                    <a:pt x="512" y="151"/>
                  </a:lnTo>
                  <a:lnTo>
                    <a:pt x="512" y="151"/>
                  </a:lnTo>
                  <a:lnTo>
                    <a:pt x="512" y="148"/>
                  </a:lnTo>
                  <a:lnTo>
                    <a:pt x="509" y="145"/>
                  </a:lnTo>
                  <a:lnTo>
                    <a:pt x="502" y="142"/>
                  </a:lnTo>
                  <a:lnTo>
                    <a:pt x="498" y="141"/>
                  </a:lnTo>
                  <a:lnTo>
                    <a:pt x="495" y="141"/>
                  </a:lnTo>
                  <a:lnTo>
                    <a:pt x="492" y="142"/>
                  </a:lnTo>
                  <a:lnTo>
                    <a:pt x="492" y="145"/>
                  </a:lnTo>
                  <a:lnTo>
                    <a:pt x="492" y="145"/>
                  </a:lnTo>
                  <a:close/>
                  <a:moveTo>
                    <a:pt x="455" y="225"/>
                  </a:moveTo>
                  <a:lnTo>
                    <a:pt x="455" y="225"/>
                  </a:lnTo>
                  <a:lnTo>
                    <a:pt x="450" y="225"/>
                  </a:lnTo>
                  <a:lnTo>
                    <a:pt x="445" y="225"/>
                  </a:lnTo>
                  <a:lnTo>
                    <a:pt x="438" y="228"/>
                  </a:lnTo>
                  <a:lnTo>
                    <a:pt x="430" y="229"/>
                  </a:lnTo>
                  <a:lnTo>
                    <a:pt x="426" y="229"/>
                  </a:lnTo>
                  <a:lnTo>
                    <a:pt x="421" y="228"/>
                  </a:lnTo>
                  <a:lnTo>
                    <a:pt x="421" y="228"/>
                  </a:lnTo>
                  <a:lnTo>
                    <a:pt x="416" y="226"/>
                  </a:lnTo>
                  <a:lnTo>
                    <a:pt x="410" y="226"/>
                  </a:lnTo>
                  <a:lnTo>
                    <a:pt x="400" y="226"/>
                  </a:lnTo>
                  <a:lnTo>
                    <a:pt x="393" y="229"/>
                  </a:lnTo>
                  <a:lnTo>
                    <a:pt x="391" y="231"/>
                  </a:lnTo>
                  <a:lnTo>
                    <a:pt x="391" y="232"/>
                  </a:lnTo>
                  <a:lnTo>
                    <a:pt x="391" y="232"/>
                  </a:lnTo>
                  <a:lnTo>
                    <a:pt x="394" y="235"/>
                  </a:lnTo>
                  <a:lnTo>
                    <a:pt x="400" y="236"/>
                  </a:lnTo>
                  <a:lnTo>
                    <a:pt x="417" y="238"/>
                  </a:lnTo>
                  <a:lnTo>
                    <a:pt x="417" y="238"/>
                  </a:lnTo>
                  <a:lnTo>
                    <a:pt x="426" y="236"/>
                  </a:lnTo>
                  <a:lnTo>
                    <a:pt x="434" y="233"/>
                  </a:lnTo>
                  <a:lnTo>
                    <a:pt x="443" y="232"/>
                  </a:lnTo>
                  <a:lnTo>
                    <a:pt x="450" y="231"/>
                  </a:lnTo>
                  <a:lnTo>
                    <a:pt x="450" y="231"/>
                  </a:lnTo>
                  <a:lnTo>
                    <a:pt x="460" y="228"/>
                  </a:lnTo>
                  <a:lnTo>
                    <a:pt x="461" y="228"/>
                  </a:lnTo>
                  <a:lnTo>
                    <a:pt x="461" y="226"/>
                  </a:lnTo>
                  <a:lnTo>
                    <a:pt x="455" y="225"/>
                  </a:lnTo>
                  <a:lnTo>
                    <a:pt x="455" y="225"/>
                  </a:lnTo>
                  <a:close/>
                  <a:moveTo>
                    <a:pt x="556" y="138"/>
                  </a:moveTo>
                  <a:lnTo>
                    <a:pt x="556" y="138"/>
                  </a:lnTo>
                  <a:lnTo>
                    <a:pt x="546" y="137"/>
                  </a:lnTo>
                  <a:lnTo>
                    <a:pt x="535" y="138"/>
                  </a:lnTo>
                  <a:lnTo>
                    <a:pt x="527" y="140"/>
                  </a:lnTo>
                  <a:lnTo>
                    <a:pt x="525" y="142"/>
                  </a:lnTo>
                  <a:lnTo>
                    <a:pt x="525" y="144"/>
                  </a:lnTo>
                  <a:lnTo>
                    <a:pt x="525" y="144"/>
                  </a:lnTo>
                  <a:lnTo>
                    <a:pt x="527" y="145"/>
                  </a:lnTo>
                  <a:lnTo>
                    <a:pt x="528" y="147"/>
                  </a:lnTo>
                  <a:lnTo>
                    <a:pt x="532" y="148"/>
                  </a:lnTo>
                  <a:lnTo>
                    <a:pt x="546" y="148"/>
                  </a:lnTo>
                  <a:lnTo>
                    <a:pt x="546" y="148"/>
                  </a:lnTo>
                  <a:lnTo>
                    <a:pt x="554" y="148"/>
                  </a:lnTo>
                  <a:lnTo>
                    <a:pt x="559" y="151"/>
                  </a:lnTo>
                  <a:lnTo>
                    <a:pt x="564" y="154"/>
                  </a:lnTo>
                  <a:lnTo>
                    <a:pt x="568" y="155"/>
                  </a:lnTo>
                  <a:lnTo>
                    <a:pt x="568" y="155"/>
                  </a:lnTo>
                  <a:lnTo>
                    <a:pt x="569" y="154"/>
                  </a:lnTo>
                  <a:lnTo>
                    <a:pt x="569" y="152"/>
                  </a:lnTo>
                  <a:lnTo>
                    <a:pt x="568" y="148"/>
                  </a:lnTo>
                  <a:lnTo>
                    <a:pt x="564" y="142"/>
                  </a:lnTo>
                  <a:lnTo>
                    <a:pt x="561" y="141"/>
                  </a:lnTo>
                  <a:lnTo>
                    <a:pt x="556" y="138"/>
                  </a:lnTo>
                  <a:lnTo>
                    <a:pt x="556" y="138"/>
                  </a:lnTo>
                  <a:close/>
                  <a:moveTo>
                    <a:pt x="306" y="221"/>
                  </a:moveTo>
                  <a:lnTo>
                    <a:pt x="306" y="221"/>
                  </a:lnTo>
                  <a:lnTo>
                    <a:pt x="306" y="218"/>
                  </a:lnTo>
                  <a:lnTo>
                    <a:pt x="303" y="218"/>
                  </a:lnTo>
                  <a:lnTo>
                    <a:pt x="296" y="218"/>
                  </a:lnTo>
                  <a:lnTo>
                    <a:pt x="286" y="218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6" y="215"/>
                  </a:lnTo>
                  <a:lnTo>
                    <a:pt x="276" y="214"/>
                  </a:lnTo>
                  <a:lnTo>
                    <a:pt x="280" y="211"/>
                  </a:lnTo>
                  <a:lnTo>
                    <a:pt x="288" y="208"/>
                  </a:lnTo>
                  <a:lnTo>
                    <a:pt x="295" y="205"/>
                  </a:lnTo>
                  <a:lnTo>
                    <a:pt x="295" y="205"/>
                  </a:lnTo>
                  <a:lnTo>
                    <a:pt x="296" y="204"/>
                  </a:lnTo>
                  <a:lnTo>
                    <a:pt x="296" y="202"/>
                  </a:lnTo>
                  <a:lnTo>
                    <a:pt x="293" y="201"/>
                  </a:lnTo>
                  <a:lnTo>
                    <a:pt x="286" y="202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69" y="205"/>
                  </a:lnTo>
                  <a:lnTo>
                    <a:pt x="263" y="205"/>
                  </a:lnTo>
                  <a:lnTo>
                    <a:pt x="253" y="202"/>
                  </a:lnTo>
                  <a:lnTo>
                    <a:pt x="245" y="199"/>
                  </a:lnTo>
                  <a:lnTo>
                    <a:pt x="243" y="199"/>
                  </a:lnTo>
                  <a:lnTo>
                    <a:pt x="242" y="201"/>
                  </a:lnTo>
                  <a:lnTo>
                    <a:pt x="242" y="201"/>
                  </a:lnTo>
                  <a:lnTo>
                    <a:pt x="241" y="202"/>
                  </a:lnTo>
                  <a:lnTo>
                    <a:pt x="238" y="204"/>
                  </a:lnTo>
                  <a:lnTo>
                    <a:pt x="228" y="201"/>
                  </a:lnTo>
                  <a:lnTo>
                    <a:pt x="216" y="197"/>
                  </a:lnTo>
                  <a:lnTo>
                    <a:pt x="208" y="194"/>
                  </a:lnTo>
                  <a:lnTo>
                    <a:pt x="208" y="194"/>
                  </a:lnTo>
                  <a:lnTo>
                    <a:pt x="201" y="189"/>
                  </a:lnTo>
                  <a:lnTo>
                    <a:pt x="189" y="187"/>
                  </a:lnTo>
                  <a:lnTo>
                    <a:pt x="184" y="187"/>
                  </a:lnTo>
                  <a:lnTo>
                    <a:pt x="178" y="187"/>
                  </a:lnTo>
                  <a:lnTo>
                    <a:pt x="174" y="188"/>
                  </a:lnTo>
                  <a:lnTo>
                    <a:pt x="171" y="191"/>
                  </a:lnTo>
                  <a:lnTo>
                    <a:pt x="171" y="191"/>
                  </a:lnTo>
                  <a:lnTo>
                    <a:pt x="167" y="195"/>
                  </a:lnTo>
                  <a:lnTo>
                    <a:pt x="164" y="197"/>
                  </a:lnTo>
                  <a:lnTo>
                    <a:pt x="162" y="197"/>
                  </a:lnTo>
                  <a:lnTo>
                    <a:pt x="164" y="201"/>
                  </a:lnTo>
                  <a:lnTo>
                    <a:pt x="164" y="201"/>
                  </a:lnTo>
                  <a:lnTo>
                    <a:pt x="165" y="204"/>
                  </a:lnTo>
                  <a:lnTo>
                    <a:pt x="168" y="204"/>
                  </a:lnTo>
                  <a:lnTo>
                    <a:pt x="175" y="204"/>
                  </a:lnTo>
                  <a:lnTo>
                    <a:pt x="175" y="204"/>
                  </a:lnTo>
                  <a:lnTo>
                    <a:pt x="177" y="204"/>
                  </a:lnTo>
                  <a:lnTo>
                    <a:pt x="178" y="208"/>
                  </a:lnTo>
                  <a:lnTo>
                    <a:pt x="181" y="211"/>
                  </a:lnTo>
                  <a:lnTo>
                    <a:pt x="184" y="212"/>
                  </a:lnTo>
                  <a:lnTo>
                    <a:pt x="184" y="212"/>
                  </a:lnTo>
                  <a:lnTo>
                    <a:pt x="199" y="215"/>
                  </a:lnTo>
                  <a:lnTo>
                    <a:pt x="208" y="216"/>
                  </a:lnTo>
                  <a:lnTo>
                    <a:pt x="211" y="215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4" y="214"/>
                  </a:lnTo>
                  <a:lnTo>
                    <a:pt x="216" y="212"/>
                  </a:lnTo>
                  <a:lnTo>
                    <a:pt x="225" y="214"/>
                  </a:lnTo>
                  <a:lnTo>
                    <a:pt x="234" y="216"/>
                  </a:lnTo>
                  <a:lnTo>
                    <a:pt x="242" y="222"/>
                  </a:lnTo>
                  <a:lnTo>
                    <a:pt x="242" y="222"/>
                  </a:lnTo>
                  <a:lnTo>
                    <a:pt x="246" y="225"/>
                  </a:lnTo>
                  <a:lnTo>
                    <a:pt x="252" y="226"/>
                  </a:lnTo>
                  <a:lnTo>
                    <a:pt x="262" y="229"/>
                  </a:lnTo>
                  <a:lnTo>
                    <a:pt x="273" y="229"/>
                  </a:lnTo>
                  <a:lnTo>
                    <a:pt x="282" y="229"/>
                  </a:lnTo>
                  <a:lnTo>
                    <a:pt x="282" y="229"/>
                  </a:lnTo>
                  <a:lnTo>
                    <a:pt x="289" y="229"/>
                  </a:lnTo>
                  <a:lnTo>
                    <a:pt x="295" y="231"/>
                  </a:lnTo>
                  <a:lnTo>
                    <a:pt x="300" y="231"/>
                  </a:lnTo>
                  <a:lnTo>
                    <a:pt x="302" y="231"/>
                  </a:lnTo>
                  <a:lnTo>
                    <a:pt x="303" y="229"/>
                  </a:lnTo>
                  <a:lnTo>
                    <a:pt x="303" y="229"/>
                  </a:lnTo>
                  <a:lnTo>
                    <a:pt x="305" y="229"/>
                  </a:lnTo>
                  <a:lnTo>
                    <a:pt x="306" y="229"/>
                  </a:lnTo>
                  <a:lnTo>
                    <a:pt x="310" y="231"/>
                  </a:lnTo>
                  <a:lnTo>
                    <a:pt x="316" y="232"/>
                  </a:lnTo>
                  <a:lnTo>
                    <a:pt x="319" y="232"/>
                  </a:lnTo>
                  <a:lnTo>
                    <a:pt x="323" y="231"/>
                  </a:lnTo>
                  <a:lnTo>
                    <a:pt x="323" y="231"/>
                  </a:lnTo>
                  <a:lnTo>
                    <a:pt x="325" y="228"/>
                  </a:lnTo>
                  <a:lnTo>
                    <a:pt x="325" y="226"/>
                  </a:lnTo>
                  <a:lnTo>
                    <a:pt x="317" y="225"/>
                  </a:lnTo>
                  <a:lnTo>
                    <a:pt x="310" y="224"/>
                  </a:lnTo>
                  <a:lnTo>
                    <a:pt x="307" y="222"/>
                  </a:lnTo>
                  <a:lnTo>
                    <a:pt x="306" y="221"/>
                  </a:lnTo>
                  <a:lnTo>
                    <a:pt x="306" y="221"/>
                  </a:lnTo>
                  <a:close/>
                  <a:moveTo>
                    <a:pt x="680" y="117"/>
                  </a:moveTo>
                  <a:lnTo>
                    <a:pt x="680" y="117"/>
                  </a:lnTo>
                  <a:lnTo>
                    <a:pt x="677" y="117"/>
                  </a:lnTo>
                  <a:lnTo>
                    <a:pt x="674" y="118"/>
                  </a:lnTo>
                  <a:lnTo>
                    <a:pt x="672" y="124"/>
                  </a:lnTo>
                  <a:lnTo>
                    <a:pt x="669" y="128"/>
                  </a:lnTo>
                  <a:lnTo>
                    <a:pt x="667" y="130"/>
                  </a:lnTo>
                  <a:lnTo>
                    <a:pt x="666" y="130"/>
                  </a:lnTo>
                  <a:lnTo>
                    <a:pt x="666" y="130"/>
                  </a:lnTo>
                  <a:lnTo>
                    <a:pt x="663" y="130"/>
                  </a:lnTo>
                  <a:lnTo>
                    <a:pt x="660" y="131"/>
                  </a:lnTo>
                  <a:lnTo>
                    <a:pt x="655" y="137"/>
                  </a:lnTo>
                  <a:lnTo>
                    <a:pt x="647" y="142"/>
                  </a:lnTo>
                  <a:lnTo>
                    <a:pt x="639" y="147"/>
                  </a:lnTo>
                  <a:lnTo>
                    <a:pt x="639" y="147"/>
                  </a:lnTo>
                  <a:lnTo>
                    <a:pt x="638" y="147"/>
                  </a:lnTo>
                  <a:lnTo>
                    <a:pt x="636" y="145"/>
                  </a:lnTo>
                  <a:lnTo>
                    <a:pt x="632" y="142"/>
                  </a:lnTo>
                  <a:lnTo>
                    <a:pt x="630" y="137"/>
                  </a:lnTo>
                  <a:lnTo>
                    <a:pt x="629" y="130"/>
                  </a:lnTo>
                  <a:lnTo>
                    <a:pt x="625" y="115"/>
                  </a:lnTo>
                  <a:lnTo>
                    <a:pt x="623" y="110"/>
                  </a:lnTo>
                  <a:lnTo>
                    <a:pt x="622" y="107"/>
                  </a:lnTo>
                  <a:lnTo>
                    <a:pt x="622" y="107"/>
                  </a:lnTo>
                  <a:lnTo>
                    <a:pt x="619" y="104"/>
                  </a:lnTo>
                  <a:lnTo>
                    <a:pt x="615" y="101"/>
                  </a:lnTo>
                  <a:lnTo>
                    <a:pt x="603" y="98"/>
                  </a:lnTo>
                  <a:lnTo>
                    <a:pt x="598" y="97"/>
                  </a:lnTo>
                  <a:lnTo>
                    <a:pt x="592" y="98"/>
                  </a:lnTo>
                  <a:lnTo>
                    <a:pt x="588" y="100"/>
                  </a:lnTo>
                  <a:lnTo>
                    <a:pt x="586" y="101"/>
                  </a:lnTo>
                  <a:lnTo>
                    <a:pt x="586" y="101"/>
                  </a:lnTo>
                  <a:lnTo>
                    <a:pt x="585" y="104"/>
                  </a:lnTo>
                  <a:lnTo>
                    <a:pt x="582" y="105"/>
                  </a:lnTo>
                  <a:lnTo>
                    <a:pt x="578" y="107"/>
                  </a:lnTo>
                  <a:lnTo>
                    <a:pt x="573" y="108"/>
                  </a:lnTo>
                  <a:lnTo>
                    <a:pt x="572" y="110"/>
                  </a:lnTo>
                  <a:lnTo>
                    <a:pt x="572" y="113"/>
                  </a:lnTo>
                  <a:lnTo>
                    <a:pt x="572" y="113"/>
                  </a:lnTo>
                  <a:lnTo>
                    <a:pt x="572" y="115"/>
                  </a:lnTo>
                  <a:lnTo>
                    <a:pt x="573" y="117"/>
                  </a:lnTo>
                  <a:lnTo>
                    <a:pt x="581" y="117"/>
                  </a:lnTo>
                  <a:lnTo>
                    <a:pt x="581" y="117"/>
                  </a:lnTo>
                  <a:lnTo>
                    <a:pt x="583" y="117"/>
                  </a:lnTo>
                  <a:lnTo>
                    <a:pt x="586" y="120"/>
                  </a:lnTo>
                  <a:lnTo>
                    <a:pt x="589" y="127"/>
                  </a:lnTo>
                  <a:lnTo>
                    <a:pt x="589" y="127"/>
                  </a:lnTo>
                  <a:lnTo>
                    <a:pt x="591" y="130"/>
                  </a:lnTo>
                  <a:lnTo>
                    <a:pt x="593" y="130"/>
                  </a:lnTo>
                  <a:lnTo>
                    <a:pt x="601" y="131"/>
                  </a:lnTo>
                  <a:lnTo>
                    <a:pt x="615" y="128"/>
                  </a:lnTo>
                  <a:lnTo>
                    <a:pt x="615" y="128"/>
                  </a:lnTo>
                  <a:lnTo>
                    <a:pt x="619" y="130"/>
                  </a:lnTo>
                  <a:lnTo>
                    <a:pt x="619" y="132"/>
                  </a:lnTo>
                  <a:lnTo>
                    <a:pt x="618" y="134"/>
                  </a:lnTo>
                  <a:lnTo>
                    <a:pt x="613" y="134"/>
                  </a:lnTo>
                  <a:lnTo>
                    <a:pt x="613" y="134"/>
                  </a:lnTo>
                  <a:lnTo>
                    <a:pt x="609" y="132"/>
                  </a:lnTo>
                  <a:lnTo>
                    <a:pt x="606" y="134"/>
                  </a:lnTo>
                  <a:lnTo>
                    <a:pt x="603" y="135"/>
                  </a:lnTo>
                  <a:lnTo>
                    <a:pt x="601" y="135"/>
                  </a:lnTo>
                  <a:lnTo>
                    <a:pt x="601" y="135"/>
                  </a:lnTo>
                  <a:lnTo>
                    <a:pt x="592" y="135"/>
                  </a:lnTo>
                  <a:lnTo>
                    <a:pt x="589" y="137"/>
                  </a:lnTo>
                  <a:lnTo>
                    <a:pt x="591" y="138"/>
                  </a:lnTo>
                  <a:lnTo>
                    <a:pt x="591" y="138"/>
                  </a:lnTo>
                  <a:lnTo>
                    <a:pt x="596" y="144"/>
                  </a:lnTo>
                  <a:lnTo>
                    <a:pt x="599" y="147"/>
                  </a:lnTo>
                  <a:lnTo>
                    <a:pt x="601" y="152"/>
                  </a:lnTo>
                  <a:lnTo>
                    <a:pt x="601" y="152"/>
                  </a:lnTo>
                  <a:lnTo>
                    <a:pt x="601" y="155"/>
                  </a:lnTo>
                  <a:lnTo>
                    <a:pt x="602" y="157"/>
                  </a:lnTo>
                  <a:lnTo>
                    <a:pt x="606" y="158"/>
                  </a:lnTo>
                  <a:lnTo>
                    <a:pt x="609" y="155"/>
                  </a:lnTo>
                  <a:lnTo>
                    <a:pt x="610" y="154"/>
                  </a:lnTo>
                  <a:lnTo>
                    <a:pt x="612" y="152"/>
                  </a:lnTo>
                  <a:lnTo>
                    <a:pt x="612" y="152"/>
                  </a:lnTo>
                  <a:lnTo>
                    <a:pt x="612" y="151"/>
                  </a:lnTo>
                  <a:lnTo>
                    <a:pt x="612" y="150"/>
                  </a:lnTo>
                  <a:lnTo>
                    <a:pt x="615" y="151"/>
                  </a:lnTo>
                  <a:lnTo>
                    <a:pt x="620" y="154"/>
                  </a:lnTo>
                  <a:lnTo>
                    <a:pt x="628" y="157"/>
                  </a:lnTo>
                  <a:lnTo>
                    <a:pt x="628" y="157"/>
                  </a:lnTo>
                  <a:lnTo>
                    <a:pt x="633" y="160"/>
                  </a:lnTo>
                  <a:lnTo>
                    <a:pt x="635" y="162"/>
                  </a:lnTo>
                  <a:lnTo>
                    <a:pt x="636" y="164"/>
                  </a:lnTo>
                  <a:lnTo>
                    <a:pt x="642" y="165"/>
                  </a:lnTo>
                  <a:lnTo>
                    <a:pt x="642" y="165"/>
                  </a:lnTo>
                  <a:lnTo>
                    <a:pt x="652" y="167"/>
                  </a:lnTo>
                  <a:lnTo>
                    <a:pt x="665" y="169"/>
                  </a:lnTo>
                  <a:lnTo>
                    <a:pt x="677" y="175"/>
                  </a:lnTo>
                  <a:lnTo>
                    <a:pt x="687" y="181"/>
                  </a:lnTo>
                  <a:lnTo>
                    <a:pt x="687" y="181"/>
                  </a:lnTo>
                  <a:lnTo>
                    <a:pt x="692" y="185"/>
                  </a:lnTo>
                  <a:lnTo>
                    <a:pt x="693" y="189"/>
                  </a:lnTo>
                  <a:lnTo>
                    <a:pt x="693" y="194"/>
                  </a:lnTo>
                  <a:lnTo>
                    <a:pt x="696" y="199"/>
                  </a:lnTo>
                  <a:lnTo>
                    <a:pt x="696" y="199"/>
                  </a:lnTo>
                  <a:lnTo>
                    <a:pt x="700" y="204"/>
                  </a:lnTo>
                  <a:lnTo>
                    <a:pt x="702" y="208"/>
                  </a:lnTo>
                  <a:lnTo>
                    <a:pt x="702" y="211"/>
                  </a:lnTo>
                  <a:lnTo>
                    <a:pt x="700" y="212"/>
                  </a:lnTo>
                  <a:lnTo>
                    <a:pt x="699" y="212"/>
                  </a:lnTo>
                  <a:lnTo>
                    <a:pt x="696" y="214"/>
                  </a:lnTo>
                  <a:lnTo>
                    <a:pt x="696" y="214"/>
                  </a:lnTo>
                  <a:lnTo>
                    <a:pt x="689" y="215"/>
                  </a:lnTo>
                  <a:lnTo>
                    <a:pt x="684" y="218"/>
                  </a:lnTo>
                  <a:lnTo>
                    <a:pt x="680" y="222"/>
                  </a:lnTo>
                  <a:lnTo>
                    <a:pt x="680" y="224"/>
                  </a:lnTo>
                  <a:lnTo>
                    <a:pt x="680" y="226"/>
                  </a:lnTo>
                  <a:lnTo>
                    <a:pt x="680" y="226"/>
                  </a:lnTo>
                  <a:lnTo>
                    <a:pt x="683" y="226"/>
                  </a:lnTo>
                  <a:lnTo>
                    <a:pt x="686" y="228"/>
                  </a:lnTo>
                  <a:lnTo>
                    <a:pt x="697" y="226"/>
                  </a:lnTo>
                  <a:lnTo>
                    <a:pt x="717" y="224"/>
                  </a:lnTo>
                  <a:lnTo>
                    <a:pt x="717" y="224"/>
                  </a:lnTo>
                  <a:lnTo>
                    <a:pt x="721" y="225"/>
                  </a:lnTo>
                  <a:lnTo>
                    <a:pt x="724" y="228"/>
                  </a:lnTo>
                  <a:lnTo>
                    <a:pt x="729" y="232"/>
                  </a:lnTo>
                  <a:lnTo>
                    <a:pt x="734" y="238"/>
                  </a:lnTo>
                  <a:lnTo>
                    <a:pt x="734" y="135"/>
                  </a:lnTo>
                  <a:lnTo>
                    <a:pt x="734" y="135"/>
                  </a:lnTo>
                  <a:lnTo>
                    <a:pt x="702" y="124"/>
                  </a:lnTo>
                  <a:lnTo>
                    <a:pt x="687" y="118"/>
                  </a:lnTo>
                  <a:lnTo>
                    <a:pt x="680" y="117"/>
                  </a:lnTo>
                  <a:lnTo>
                    <a:pt x="680" y="117"/>
                  </a:lnTo>
                  <a:close/>
                  <a:moveTo>
                    <a:pt x="474" y="236"/>
                  </a:moveTo>
                  <a:lnTo>
                    <a:pt x="474" y="236"/>
                  </a:lnTo>
                  <a:lnTo>
                    <a:pt x="470" y="239"/>
                  </a:lnTo>
                  <a:lnTo>
                    <a:pt x="470" y="239"/>
                  </a:lnTo>
                  <a:lnTo>
                    <a:pt x="468" y="242"/>
                  </a:lnTo>
                  <a:lnTo>
                    <a:pt x="467" y="243"/>
                  </a:lnTo>
                  <a:lnTo>
                    <a:pt x="467" y="243"/>
                  </a:lnTo>
                  <a:lnTo>
                    <a:pt x="465" y="243"/>
                  </a:lnTo>
                  <a:lnTo>
                    <a:pt x="464" y="243"/>
                  </a:lnTo>
                  <a:lnTo>
                    <a:pt x="461" y="241"/>
                  </a:lnTo>
                  <a:lnTo>
                    <a:pt x="461" y="241"/>
                  </a:lnTo>
                  <a:lnTo>
                    <a:pt x="455" y="245"/>
                  </a:lnTo>
                  <a:lnTo>
                    <a:pt x="451" y="251"/>
                  </a:lnTo>
                  <a:lnTo>
                    <a:pt x="451" y="255"/>
                  </a:lnTo>
                  <a:lnTo>
                    <a:pt x="453" y="258"/>
                  </a:lnTo>
                  <a:lnTo>
                    <a:pt x="454" y="259"/>
                  </a:lnTo>
                  <a:lnTo>
                    <a:pt x="454" y="259"/>
                  </a:lnTo>
                  <a:lnTo>
                    <a:pt x="457" y="259"/>
                  </a:lnTo>
                  <a:lnTo>
                    <a:pt x="458" y="259"/>
                  </a:lnTo>
                  <a:lnTo>
                    <a:pt x="464" y="256"/>
                  </a:lnTo>
                  <a:lnTo>
                    <a:pt x="470" y="252"/>
                  </a:lnTo>
                  <a:lnTo>
                    <a:pt x="474" y="248"/>
                  </a:lnTo>
                  <a:lnTo>
                    <a:pt x="474" y="248"/>
                  </a:lnTo>
                  <a:lnTo>
                    <a:pt x="477" y="245"/>
                  </a:lnTo>
                  <a:lnTo>
                    <a:pt x="477" y="245"/>
                  </a:lnTo>
                  <a:lnTo>
                    <a:pt x="478" y="243"/>
                  </a:lnTo>
                  <a:lnTo>
                    <a:pt x="478" y="243"/>
                  </a:lnTo>
                  <a:lnTo>
                    <a:pt x="480" y="242"/>
                  </a:lnTo>
                  <a:lnTo>
                    <a:pt x="480" y="242"/>
                  </a:lnTo>
                  <a:lnTo>
                    <a:pt x="474" y="236"/>
                  </a:lnTo>
                  <a:lnTo>
                    <a:pt x="474" y="236"/>
                  </a:lnTo>
                  <a:close/>
                  <a:moveTo>
                    <a:pt x="343" y="115"/>
                  </a:moveTo>
                  <a:lnTo>
                    <a:pt x="343" y="115"/>
                  </a:lnTo>
                  <a:lnTo>
                    <a:pt x="347" y="110"/>
                  </a:lnTo>
                  <a:lnTo>
                    <a:pt x="350" y="104"/>
                  </a:lnTo>
                  <a:lnTo>
                    <a:pt x="352" y="97"/>
                  </a:lnTo>
                  <a:lnTo>
                    <a:pt x="352" y="90"/>
                  </a:lnTo>
                  <a:lnTo>
                    <a:pt x="352" y="90"/>
                  </a:lnTo>
                  <a:lnTo>
                    <a:pt x="353" y="87"/>
                  </a:lnTo>
                  <a:lnTo>
                    <a:pt x="354" y="84"/>
                  </a:lnTo>
                  <a:lnTo>
                    <a:pt x="363" y="81"/>
                  </a:lnTo>
                  <a:lnTo>
                    <a:pt x="370" y="78"/>
                  </a:lnTo>
                  <a:lnTo>
                    <a:pt x="376" y="77"/>
                  </a:lnTo>
                  <a:lnTo>
                    <a:pt x="376" y="77"/>
                  </a:lnTo>
                  <a:lnTo>
                    <a:pt x="377" y="76"/>
                  </a:lnTo>
                  <a:lnTo>
                    <a:pt x="377" y="73"/>
                  </a:lnTo>
                  <a:lnTo>
                    <a:pt x="374" y="70"/>
                  </a:lnTo>
                  <a:lnTo>
                    <a:pt x="370" y="66"/>
                  </a:lnTo>
                  <a:lnTo>
                    <a:pt x="366" y="64"/>
                  </a:lnTo>
                  <a:lnTo>
                    <a:pt x="366" y="64"/>
                  </a:lnTo>
                  <a:lnTo>
                    <a:pt x="363" y="61"/>
                  </a:lnTo>
                  <a:lnTo>
                    <a:pt x="362" y="57"/>
                  </a:lnTo>
                  <a:lnTo>
                    <a:pt x="362" y="54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56" y="47"/>
                  </a:lnTo>
                  <a:lnTo>
                    <a:pt x="353" y="43"/>
                  </a:lnTo>
                  <a:lnTo>
                    <a:pt x="353" y="39"/>
                  </a:lnTo>
                  <a:lnTo>
                    <a:pt x="353" y="37"/>
                  </a:lnTo>
                  <a:lnTo>
                    <a:pt x="354" y="37"/>
                  </a:lnTo>
                  <a:lnTo>
                    <a:pt x="354" y="37"/>
                  </a:lnTo>
                  <a:lnTo>
                    <a:pt x="356" y="36"/>
                  </a:lnTo>
                  <a:lnTo>
                    <a:pt x="357" y="34"/>
                  </a:lnTo>
                  <a:lnTo>
                    <a:pt x="356" y="31"/>
                  </a:lnTo>
                  <a:lnTo>
                    <a:pt x="354" y="27"/>
                  </a:lnTo>
                  <a:lnTo>
                    <a:pt x="354" y="26"/>
                  </a:lnTo>
                  <a:lnTo>
                    <a:pt x="356" y="24"/>
                  </a:lnTo>
                  <a:lnTo>
                    <a:pt x="356" y="24"/>
                  </a:lnTo>
                  <a:lnTo>
                    <a:pt x="359" y="23"/>
                  </a:lnTo>
                  <a:lnTo>
                    <a:pt x="359" y="23"/>
                  </a:lnTo>
                  <a:lnTo>
                    <a:pt x="350" y="22"/>
                  </a:lnTo>
                  <a:lnTo>
                    <a:pt x="350" y="22"/>
                  </a:lnTo>
                  <a:lnTo>
                    <a:pt x="343" y="22"/>
                  </a:lnTo>
                  <a:lnTo>
                    <a:pt x="335" y="22"/>
                  </a:lnTo>
                  <a:lnTo>
                    <a:pt x="332" y="23"/>
                  </a:lnTo>
                  <a:lnTo>
                    <a:pt x="329" y="24"/>
                  </a:lnTo>
                  <a:lnTo>
                    <a:pt x="326" y="27"/>
                  </a:lnTo>
                  <a:lnTo>
                    <a:pt x="326" y="31"/>
                  </a:lnTo>
                  <a:lnTo>
                    <a:pt x="326" y="31"/>
                  </a:lnTo>
                  <a:lnTo>
                    <a:pt x="326" y="36"/>
                  </a:lnTo>
                  <a:lnTo>
                    <a:pt x="325" y="37"/>
                  </a:lnTo>
                  <a:lnTo>
                    <a:pt x="322" y="40"/>
                  </a:lnTo>
                  <a:lnTo>
                    <a:pt x="317" y="43"/>
                  </a:lnTo>
                  <a:lnTo>
                    <a:pt x="316" y="44"/>
                  </a:lnTo>
                  <a:lnTo>
                    <a:pt x="316" y="46"/>
                  </a:lnTo>
                  <a:lnTo>
                    <a:pt x="316" y="46"/>
                  </a:lnTo>
                  <a:lnTo>
                    <a:pt x="316" y="50"/>
                  </a:lnTo>
                  <a:lnTo>
                    <a:pt x="315" y="53"/>
                  </a:lnTo>
                  <a:lnTo>
                    <a:pt x="312" y="56"/>
                  </a:lnTo>
                  <a:lnTo>
                    <a:pt x="312" y="61"/>
                  </a:lnTo>
                  <a:lnTo>
                    <a:pt x="312" y="61"/>
                  </a:lnTo>
                  <a:lnTo>
                    <a:pt x="312" y="66"/>
                  </a:lnTo>
                  <a:lnTo>
                    <a:pt x="309" y="67"/>
                  </a:lnTo>
                  <a:lnTo>
                    <a:pt x="303" y="68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8"/>
                  </a:lnTo>
                  <a:lnTo>
                    <a:pt x="282" y="67"/>
                  </a:lnTo>
                  <a:lnTo>
                    <a:pt x="282" y="67"/>
                  </a:lnTo>
                  <a:lnTo>
                    <a:pt x="276" y="68"/>
                  </a:lnTo>
                  <a:lnTo>
                    <a:pt x="273" y="70"/>
                  </a:lnTo>
                  <a:lnTo>
                    <a:pt x="269" y="73"/>
                  </a:lnTo>
                  <a:lnTo>
                    <a:pt x="266" y="74"/>
                  </a:lnTo>
                  <a:lnTo>
                    <a:pt x="266" y="74"/>
                  </a:lnTo>
                  <a:lnTo>
                    <a:pt x="261" y="74"/>
                  </a:lnTo>
                  <a:lnTo>
                    <a:pt x="255" y="74"/>
                  </a:lnTo>
                  <a:lnTo>
                    <a:pt x="249" y="74"/>
                  </a:lnTo>
                  <a:lnTo>
                    <a:pt x="245" y="76"/>
                  </a:lnTo>
                  <a:lnTo>
                    <a:pt x="245" y="76"/>
                  </a:lnTo>
                  <a:lnTo>
                    <a:pt x="243" y="77"/>
                  </a:lnTo>
                  <a:lnTo>
                    <a:pt x="242" y="76"/>
                  </a:lnTo>
                  <a:lnTo>
                    <a:pt x="239" y="74"/>
                  </a:lnTo>
                  <a:lnTo>
                    <a:pt x="235" y="71"/>
                  </a:lnTo>
                  <a:lnTo>
                    <a:pt x="232" y="70"/>
                  </a:lnTo>
                  <a:lnTo>
                    <a:pt x="232" y="70"/>
                  </a:lnTo>
                  <a:lnTo>
                    <a:pt x="231" y="68"/>
                  </a:lnTo>
                  <a:lnTo>
                    <a:pt x="229" y="66"/>
                  </a:lnTo>
                  <a:lnTo>
                    <a:pt x="226" y="59"/>
                  </a:lnTo>
                  <a:lnTo>
                    <a:pt x="226" y="59"/>
                  </a:lnTo>
                  <a:lnTo>
                    <a:pt x="225" y="59"/>
                  </a:lnTo>
                  <a:lnTo>
                    <a:pt x="225" y="59"/>
                  </a:lnTo>
                  <a:lnTo>
                    <a:pt x="222" y="60"/>
                  </a:lnTo>
                  <a:lnTo>
                    <a:pt x="221" y="61"/>
                  </a:lnTo>
                  <a:lnTo>
                    <a:pt x="215" y="68"/>
                  </a:lnTo>
                  <a:lnTo>
                    <a:pt x="214" y="76"/>
                  </a:lnTo>
                  <a:lnTo>
                    <a:pt x="214" y="78"/>
                  </a:lnTo>
                  <a:lnTo>
                    <a:pt x="215" y="81"/>
                  </a:lnTo>
                  <a:lnTo>
                    <a:pt x="215" y="81"/>
                  </a:lnTo>
                  <a:lnTo>
                    <a:pt x="219" y="87"/>
                  </a:lnTo>
                  <a:lnTo>
                    <a:pt x="221" y="93"/>
                  </a:lnTo>
                  <a:lnTo>
                    <a:pt x="222" y="98"/>
                  </a:lnTo>
                  <a:lnTo>
                    <a:pt x="224" y="104"/>
                  </a:lnTo>
                  <a:lnTo>
                    <a:pt x="224" y="104"/>
                  </a:lnTo>
                  <a:lnTo>
                    <a:pt x="226" y="107"/>
                  </a:lnTo>
                  <a:lnTo>
                    <a:pt x="232" y="110"/>
                  </a:lnTo>
                  <a:lnTo>
                    <a:pt x="235" y="114"/>
                  </a:lnTo>
                  <a:lnTo>
                    <a:pt x="236" y="117"/>
                  </a:lnTo>
                  <a:lnTo>
                    <a:pt x="238" y="120"/>
                  </a:lnTo>
                  <a:lnTo>
                    <a:pt x="238" y="120"/>
                  </a:lnTo>
                  <a:lnTo>
                    <a:pt x="239" y="128"/>
                  </a:lnTo>
                  <a:lnTo>
                    <a:pt x="242" y="135"/>
                  </a:lnTo>
                  <a:lnTo>
                    <a:pt x="248" y="141"/>
                  </a:lnTo>
                  <a:lnTo>
                    <a:pt x="249" y="141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56" y="140"/>
                  </a:lnTo>
                  <a:lnTo>
                    <a:pt x="261" y="141"/>
                  </a:lnTo>
                  <a:lnTo>
                    <a:pt x="263" y="144"/>
                  </a:lnTo>
                  <a:lnTo>
                    <a:pt x="265" y="147"/>
                  </a:lnTo>
                  <a:lnTo>
                    <a:pt x="265" y="147"/>
                  </a:lnTo>
                  <a:lnTo>
                    <a:pt x="266" y="148"/>
                  </a:lnTo>
                  <a:lnTo>
                    <a:pt x="269" y="148"/>
                  </a:lnTo>
                  <a:lnTo>
                    <a:pt x="275" y="147"/>
                  </a:lnTo>
                  <a:lnTo>
                    <a:pt x="282" y="145"/>
                  </a:lnTo>
                  <a:lnTo>
                    <a:pt x="286" y="145"/>
                  </a:lnTo>
                  <a:lnTo>
                    <a:pt x="286" y="145"/>
                  </a:lnTo>
                  <a:lnTo>
                    <a:pt x="298" y="148"/>
                  </a:lnTo>
                  <a:lnTo>
                    <a:pt x="303" y="151"/>
                  </a:lnTo>
                  <a:lnTo>
                    <a:pt x="306" y="152"/>
                  </a:lnTo>
                  <a:lnTo>
                    <a:pt x="307" y="154"/>
                  </a:lnTo>
                  <a:lnTo>
                    <a:pt x="307" y="154"/>
                  </a:lnTo>
                  <a:lnTo>
                    <a:pt x="307" y="155"/>
                  </a:lnTo>
                  <a:lnTo>
                    <a:pt x="309" y="157"/>
                  </a:lnTo>
                  <a:lnTo>
                    <a:pt x="316" y="155"/>
                  </a:lnTo>
                  <a:lnTo>
                    <a:pt x="330" y="151"/>
                  </a:lnTo>
                  <a:lnTo>
                    <a:pt x="330" y="151"/>
                  </a:lnTo>
                  <a:lnTo>
                    <a:pt x="333" y="148"/>
                  </a:lnTo>
                  <a:lnTo>
                    <a:pt x="335" y="144"/>
                  </a:lnTo>
                  <a:lnTo>
                    <a:pt x="336" y="134"/>
                  </a:lnTo>
                  <a:lnTo>
                    <a:pt x="339" y="123"/>
                  </a:lnTo>
                  <a:lnTo>
                    <a:pt x="340" y="118"/>
                  </a:lnTo>
                  <a:lnTo>
                    <a:pt x="343" y="115"/>
                  </a:lnTo>
                  <a:lnTo>
                    <a:pt x="343" y="115"/>
                  </a:lnTo>
                  <a:close/>
                  <a:moveTo>
                    <a:pt x="379" y="248"/>
                  </a:moveTo>
                  <a:lnTo>
                    <a:pt x="379" y="248"/>
                  </a:lnTo>
                  <a:lnTo>
                    <a:pt x="381" y="251"/>
                  </a:lnTo>
                  <a:lnTo>
                    <a:pt x="384" y="252"/>
                  </a:lnTo>
                  <a:lnTo>
                    <a:pt x="389" y="253"/>
                  </a:lnTo>
                  <a:lnTo>
                    <a:pt x="393" y="255"/>
                  </a:lnTo>
                  <a:lnTo>
                    <a:pt x="393" y="255"/>
                  </a:lnTo>
                  <a:lnTo>
                    <a:pt x="396" y="258"/>
                  </a:lnTo>
                  <a:lnTo>
                    <a:pt x="401" y="259"/>
                  </a:lnTo>
                  <a:lnTo>
                    <a:pt x="406" y="259"/>
                  </a:lnTo>
                  <a:lnTo>
                    <a:pt x="407" y="258"/>
                  </a:lnTo>
                  <a:lnTo>
                    <a:pt x="407" y="256"/>
                  </a:lnTo>
                  <a:lnTo>
                    <a:pt x="407" y="256"/>
                  </a:lnTo>
                  <a:lnTo>
                    <a:pt x="406" y="253"/>
                  </a:lnTo>
                  <a:lnTo>
                    <a:pt x="403" y="251"/>
                  </a:lnTo>
                  <a:lnTo>
                    <a:pt x="391" y="246"/>
                  </a:lnTo>
                  <a:lnTo>
                    <a:pt x="381" y="246"/>
                  </a:lnTo>
                  <a:lnTo>
                    <a:pt x="379" y="246"/>
                  </a:lnTo>
                  <a:lnTo>
                    <a:pt x="379" y="248"/>
                  </a:lnTo>
                  <a:lnTo>
                    <a:pt x="379" y="248"/>
                  </a:lnTo>
                  <a:close/>
                  <a:moveTo>
                    <a:pt x="354" y="225"/>
                  </a:moveTo>
                  <a:lnTo>
                    <a:pt x="354" y="225"/>
                  </a:lnTo>
                  <a:lnTo>
                    <a:pt x="352" y="226"/>
                  </a:lnTo>
                  <a:lnTo>
                    <a:pt x="347" y="228"/>
                  </a:lnTo>
                  <a:lnTo>
                    <a:pt x="343" y="228"/>
                  </a:lnTo>
                  <a:lnTo>
                    <a:pt x="340" y="226"/>
                  </a:lnTo>
                  <a:lnTo>
                    <a:pt x="340" y="226"/>
                  </a:lnTo>
                  <a:lnTo>
                    <a:pt x="337" y="225"/>
                  </a:lnTo>
                  <a:lnTo>
                    <a:pt x="336" y="225"/>
                  </a:lnTo>
                  <a:lnTo>
                    <a:pt x="333" y="228"/>
                  </a:lnTo>
                  <a:lnTo>
                    <a:pt x="332" y="231"/>
                  </a:lnTo>
                  <a:lnTo>
                    <a:pt x="332" y="235"/>
                  </a:lnTo>
                  <a:lnTo>
                    <a:pt x="332" y="235"/>
                  </a:lnTo>
                  <a:lnTo>
                    <a:pt x="335" y="236"/>
                  </a:lnTo>
                  <a:lnTo>
                    <a:pt x="340" y="239"/>
                  </a:lnTo>
                  <a:lnTo>
                    <a:pt x="347" y="241"/>
                  </a:lnTo>
                  <a:lnTo>
                    <a:pt x="350" y="241"/>
                  </a:lnTo>
                  <a:lnTo>
                    <a:pt x="356" y="239"/>
                  </a:lnTo>
                  <a:lnTo>
                    <a:pt x="356" y="239"/>
                  </a:lnTo>
                  <a:lnTo>
                    <a:pt x="363" y="236"/>
                  </a:lnTo>
                  <a:lnTo>
                    <a:pt x="370" y="235"/>
                  </a:lnTo>
                  <a:lnTo>
                    <a:pt x="374" y="235"/>
                  </a:lnTo>
                  <a:lnTo>
                    <a:pt x="377" y="233"/>
                  </a:lnTo>
                  <a:lnTo>
                    <a:pt x="379" y="232"/>
                  </a:lnTo>
                  <a:lnTo>
                    <a:pt x="379" y="232"/>
                  </a:lnTo>
                  <a:lnTo>
                    <a:pt x="377" y="229"/>
                  </a:lnTo>
                  <a:lnTo>
                    <a:pt x="376" y="228"/>
                  </a:lnTo>
                  <a:lnTo>
                    <a:pt x="367" y="225"/>
                  </a:lnTo>
                  <a:lnTo>
                    <a:pt x="359" y="224"/>
                  </a:lnTo>
                  <a:lnTo>
                    <a:pt x="356" y="224"/>
                  </a:lnTo>
                  <a:lnTo>
                    <a:pt x="354" y="225"/>
                  </a:lnTo>
                  <a:lnTo>
                    <a:pt x="354" y="2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28" name="Freeform 357">
              <a:extLst>
                <a:ext uri="{FF2B5EF4-FFF2-40B4-BE49-F238E27FC236}">
                  <a16:creationId xmlns:a16="http://schemas.microsoft.com/office/drawing/2014/main" id="{99EFD31C-956B-CC44-E402-59DC9DA029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0050" y="4584979"/>
              <a:ext cx="78429" cy="26636"/>
            </a:xfrm>
            <a:custGeom>
              <a:avLst/>
              <a:gdLst/>
              <a:ahLst/>
              <a:cxnLst>
                <a:cxn ang="0">
                  <a:pos x="6" y="14"/>
                </a:cxn>
                <a:cxn ang="0">
                  <a:pos x="6" y="14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3" y="18"/>
                </a:cxn>
                <a:cxn ang="0">
                  <a:pos x="4" y="18"/>
                </a:cxn>
                <a:cxn ang="0">
                  <a:pos x="6" y="18"/>
                </a:cxn>
                <a:cxn ang="0">
                  <a:pos x="6" y="18"/>
                </a:cxn>
                <a:cxn ang="0">
                  <a:pos x="7" y="17"/>
                </a:cxn>
                <a:cxn ang="0">
                  <a:pos x="9" y="14"/>
                </a:cxn>
                <a:cxn ang="0">
                  <a:pos x="9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29" y="3"/>
                </a:cxn>
                <a:cxn ang="0">
                  <a:pos x="29" y="3"/>
                </a:cxn>
                <a:cxn ang="0">
                  <a:pos x="24" y="3"/>
                </a:cxn>
                <a:cxn ang="0">
                  <a:pos x="21" y="6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9" y="17"/>
                </a:cxn>
                <a:cxn ang="0">
                  <a:pos x="19" y="17"/>
                </a:cxn>
                <a:cxn ang="0">
                  <a:pos x="27" y="13"/>
                </a:cxn>
                <a:cxn ang="0">
                  <a:pos x="39" y="8"/>
                </a:cxn>
                <a:cxn ang="0">
                  <a:pos x="47" y="4"/>
                </a:cxn>
                <a:cxn ang="0">
                  <a:pos x="53" y="1"/>
                </a:cxn>
                <a:cxn ang="0">
                  <a:pos x="53" y="1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4" y="1"/>
                </a:cxn>
                <a:cxn ang="0">
                  <a:pos x="36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53" h="18">
                  <a:moveTo>
                    <a:pt x="6" y="14"/>
                  </a:moveTo>
                  <a:lnTo>
                    <a:pt x="6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7" y="17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close/>
                  <a:moveTo>
                    <a:pt x="29" y="3"/>
                  </a:moveTo>
                  <a:lnTo>
                    <a:pt x="29" y="3"/>
                  </a:lnTo>
                  <a:lnTo>
                    <a:pt x="24" y="3"/>
                  </a:lnTo>
                  <a:lnTo>
                    <a:pt x="21" y="6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7" y="13"/>
                  </a:lnTo>
                  <a:lnTo>
                    <a:pt x="39" y="8"/>
                  </a:lnTo>
                  <a:lnTo>
                    <a:pt x="47" y="4"/>
                  </a:lnTo>
                  <a:lnTo>
                    <a:pt x="53" y="1"/>
                  </a:lnTo>
                  <a:lnTo>
                    <a:pt x="53" y="1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4" y="1"/>
                  </a:lnTo>
                  <a:lnTo>
                    <a:pt x="36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29" name="Freeform 358">
              <a:extLst>
                <a:ext uri="{FF2B5EF4-FFF2-40B4-BE49-F238E27FC236}">
                  <a16:creationId xmlns:a16="http://schemas.microsoft.com/office/drawing/2014/main" id="{BD041421-5DE0-BE14-8236-C81A78D7D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4693" y="3164386"/>
              <a:ext cx="269320" cy="298916"/>
            </a:xfrm>
            <a:custGeom>
              <a:avLst/>
              <a:gdLst/>
              <a:ahLst/>
              <a:cxnLst>
                <a:cxn ang="0">
                  <a:pos x="107" y="175"/>
                </a:cxn>
                <a:cxn ang="0">
                  <a:pos x="94" y="180"/>
                </a:cxn>
                <a:cxn ang="0">
                  <a:pos x="110" y="190"/>
                </a:cxn>
                <a:cxn ang="0">
                  <a:pos x="128" y="202"/>
                </a:cxn>
                <a:cxn ang="0">
                  <a:pos x="132" y="190"/>
                </a:cxn>
                <a:cxn ang="0">
                  <a:pos x="139" y="175"/>
                </a:cxn>
                <a:cxn ang="0">
                  <a:pos x="127" y="175"/>
                </a:cxn>
                <a:cxn ang="0">
                  <a:pos x="26" y="122"/>
                </a:cxn>
                <a:cxn ang="0">
                  <a:pos x="26" y="132"/>
                </a:cxn>
                <a:cxn ang="0">
                  <a:pos x="28" y="151"/>
                </a:cxn>
                <a:cxn ang="0">
                  <a:pos x="36" y="159"/>
                </a:cxn>
                <a:cxn ang="0">
                  <a:pos x="47" y="152"/>
                </a:cxn>
                <a:cxn ang="0">
                  <a:pos x="50" y="126"/>
                </a:cxn>
                <a:cxn ang="0">
                  <a:pos x="34" y="121"/>
                </a:cxn>
                <a:cxn ang="0">
                  <a:pos x="146" y="106"/>
                </a:cxn>
                <a:cxn ang="0">
                  <a:pos x="131" y="102"/>
                </a:cxn>
                <a:cxn ang="0">
                  <a:pos x="112" y="74"/>
                </a:cxn>
                <a:cxn ang="0">
                  <a:pos x="91" y="55"/>
                </a:cxn>
                <a:cxn ang="0">
                  <a:pos x="92" y="38"/>
                </a:cxn>
                <a:cxn ang="0">
                  <a:pos x="98" y="30"/>
                </a:cxn>
                <a:cxn ang="0">
                  <a:pos x="91" y="7"/>
                </a:cxn>
                <a:cxn ang="0">
                  <a:pos x="78" y="1"/>
                </a:cxn>
                <a:cxn ang="0">
                  <a:pos x="65" y="5"/>
                </a:cxn>
                <a:cxn ang="0">
                  <a:pos x="60" y="8"/>
                </a:cxn>
                <a:cxn ang="0">
                  <a:pos x="54" y="11"/>
                </a:cxn>
                <a:cxn ang="0">
                  <a:pos x="45" y="14"/>
                </a:cxn>
                <a:cxn ang="0">
                  <a:pos x="40" y="18"/>
                </a:cxn>
                <a:cxn ang="0">
                  <a:pos x="30" y="17"/>
                </a:cxn>
                <a:cxn ang="0">
                  <a:pos x="21" y="22"/>
                </a:cxn>
                <a:cxn ang="0">
                  <a:pos x="4" y="30"/>
                </a:cxn>
                <a:cxn ang="0">
                  <a:pos x="4" y="38"/>
                </a:cxn>
                <a:cxn ang="0">
                  <a:pos x="0" y="42"/>
                </a:cxn>
                <a:cxn ang="0">
                  <a:pos x="4" y="54"/>
                </a:cxn>
                <a:cxn ang="0">
                  <a:pos x="14" y="59"/>
                </a:cxn>
                <a:cxn ang="0">
                  <a:pos x="14" y="67"/>
                </a:cxn>
                <a:cxn ang="0">
                  <a:pos x="28" y="57"/>
                </a:cxn>
                <a:cxn ang="0">
                  <a:pos x="53" y="61"/>
                </a:cxn>
                <a:cxn ang="0">
                  <a:pos x="61" y="74"/>
                </a:cxn>
                <a:cxn ang="0">
                  <a:pos x="75" y="94"/>
                </a:cxn>
                <a:cxn ang="0">
                  <a:pos x="98" y="112"/>
                </a:cxn>
                <a:cxn ang="0">
                  <a:pos x="119" y="123"/>
                </a:cxn>
                <a:cxn ang="0">
                  <a:pos x="135" y="136"/>
                </a:cxn>
                <a:cxn ang="0">
                  <a:pos x="142" y="143"/>
                </a:cxn>
                <a:cxn ang="0">
                  <a:pos x="146" y="160"/>
                </a:cxn>
                <a:cxn ang="0">
                  <a:pos x="144" y="176"/>
                </a:cxn>
                <a:cxn ang="0">
                  <a:pos x="154" y="163"/>
                </a:cxn>
                <a:cxn ang="0">
                  <a:pos x="162" y="155"/>
                </a:cxn>
                <a:cxn ang="0">
                  <a:pos x="158" y="146"/>
                </a:cxn>
                <a:cxn ang="0">
                  <a:pos x="159" y="133"/>
                </a:cxn>
                <a:cxn ang="0">
                  <a:pos x="179" y="141"/>
                </a:cxn>
                <a:cxn ang="0">
                  <a:pos x="179" y="129"/>
                </a:cxn>
              </a:cxnLst>
              <a:rect l="0" t="0" r="r" b="b"/>
              <a:pathLst>
                <a:path w="182" h="202">
                  <a:moveTo>
                    <a:pt x="127" y="175"/>
                  </a:moveTo>
                  <a:lnTo>
                    <a:pt x="127" y="175"/>
                  </a:lnTo>
                  <a:lnTo>
                    <a:pt x="115" y="176"/>
                  </a:lnTo>
                  <a:lnTo>
                    <a:pt x="111" y="176"/>
                  </a:lnTo>
                  <a:lnTo>
                    <a:pt x="107" y="175"/>
                  </a:lnTo>
                  <a:lnTo>
                    <a:pt x="107" y="175"/>
                  </a:lnTo>
                  <a:lnTo>
                    <a:pt x="102" y="173"/>
                  </a:lnTo>
                  <a:lnTo>
                    <a:pt x="98" y="175"/>
                  </a:lnTo>
                  <a:lnTo>
                    <a:pt x="94" y="178"/>
                  </a:lnTo>
                  <a:lnTo>
                    <a:pt x="94" y="180"/>
                  </a:lnTo>
                  <a:lnTo>
                    <a:pt x="94" y="180"/>
                  </a:lnTo>
                  <a:lnTo>
                    <a:pt x="95" y="183"/>
                  </a:lnTo>
                  <a:lnTo>
                    <a:pt x="98" y="185"/>
                  </a:lnTo>
                  <a:lnTo>
                    <a:pt x="102" y="188"/>
                  </a:lnTo>
                  <a:lnTo>
                    <a:pt x="110" y="190"/>
                  </a:lnTo>
                  <a:lnTo>
                    <a:pt x="110" y="190"/>
                  </a:lnTo>
                  <a:lnTo>
                    <a:pt x="117" y="193"/>
                  </a:lnTo>
                  <a:lnTo>
                    <a:pt x="122" y="196"/>
                  </a:lnTo>
                  <a:lnTo>
                    <a:pt x="125" y="200"/>
                  </a:lnTo>
                  <a:lnTo>
                    <a:pt x="128" y="202"/>
                  </a:lnTo>
                  <a:lnTo>
                    <a:pt x="128" y="202"/>
                  </a:lnTo>
                  <a:lnTo>
                    <a:pt x="131" y="200"/>
                  </a:lnTo>
                  <a:lnTo>
                    <a:pt x="132" y="197"/>
                  </a:lnTo>
                  <a:lnTo>
                    <a:pt x="134" y="195"/>
                  </a:lnTo>
                  <a:lnTo>
                    <a:pt x="132" y="190"/>
                  </a:lnTo>
                  <a:lnTo>
                    <a:pt x="132" y="190"/>
                  </a:lnTo>
                  <a:lnTo>
                    <a:pt x="132" y="185"/>
                  </a:lnTo>
                  <a:lnTo>
                    <a:pt x="135" y="180"/>
                  </a:lnTo>
                  <a:lnTo>
                    <a:pt x="139" y="175"/>
                  </a:lnTo>
                  <a:lnTo>
                    <a:pt x="139" y="175"/>
                  </a:lnTo>
                  <a:lnTo>
                    <a:pt x="139" y="175"/>
                  </a:lnTo>
                  <a:lnTo>
                    <a:pt x="137" y="173"/>
                  </a:lnTo>
                  <a:lnTo>
                    <a:pt x="132" y="173"/>
                  </a:lnTo>
                  <a:lnTo>
                    <a:pt x="127" y="175"/>
                  </a:lnTo>
                  <a:lnTo>
                    <a:pt x="127" y="175"/>
                  </a:lnTo>
                  <a:close/>
                  <a:moveTo>
                    <a:pt x="34" y="121"/>
                  </a:moveTo>
                  <a:lnTo>
                    <a:pt x="34" y="121"/>
                  </a:lnTo>
                  <a:lnTo>
                    <a:pt x="31" y="122"/>
                  </a:lnTo>
                  <a:lnTo>
                    <a:pt x="27" y="122"/>
                  </a:lnTo>
                  <a:lnTo>
                    <a:pt x="26" y="122"/>
                  </a:lnTo>
                  <a:lnTo>
                    <a:pt x="23" y="123"/>
                  </a:lnTo>
                  <a:lnTo>
                    <a:pt x="23" y="123"/>
                  </a:lnTo>
                  <a:lnTo>
                    <a:pt x="23" y="125"/>
                  </a:lnTo>
                  <a:lnTo>
                    <a:pt x="23" y="128"/>
                  </a:lnTo>
                  <a:lnTo>
                    <a:pt x="26" y="132"/>
                  </a:lnTo>
                  <a:lnTo>
                    <a:pt x="28" y="138"/>
                  </a:lnTo>
                  <a:lnTo>
                    <a:pt x="30" y="141"/>
                  </a:lnTo>
                  <a:lnTo>
                    <a:pt x="28" y="143"/>
                  </a:lnTo>
                  <a:lnTo>
                    <a:pt x="28" y="143"/>
                  </a:lnTo>
                  <a:lnTo>
                    <a:pt x="28" y="151"/>
                  </a:lnTo>
                  <a:lnTo>
                    <a:pt x="30" y="158"/>
                  </a:lnTo>
                  <a:lnTo>
                    <a:pt x="31" y="160"/>
                  </a:lnTo>
                  <a:lnTo>
                    <a:pt x="34" y="160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40" y="156"/>
                  </a:lnTo>
                  <a:lnTo>
                    <a:pt x="43" y="155"/>
                  </a:lnTo>
                  <a:lnTo>
                    <a:pt x="44" y="155"/>
                  </a:lnTo>
                  <a:lnTo>
                    <a:pt x="47" y="152"/>
                  </a:lnTo>
                  <a:lnTo>
                    <a:pt x="47" y="152"/>
                  </a:lnTo>
                  <a:lnTo>
                    <a:pt x="48" y="148"/>
                  </a:lnTo>
                  <a:lnTo>
                    <a:pt x="48" y="141"/>
                  </a:lnTo>
                  <a:lnTo>
                    <a:pt x="48" y="133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50" y="123"/>
                  </a:lnTo>
                  <a:lnTo>
                    <a:pt x="48" y="122"/>
                  </a:lnTo>
                  <a:lnTo>
                    <a:pt x="44" y="119"/>
                  </a:lnTo>
                  <a:lnTo>
                    <a:pt x="40" y="119"/>
                  </a:lnTo>
                  <a:lnTo>
                    <a:pt x="34" y="121"/>
                  </a:lnTo>
                  <a:lnTo>
                    <a:pt x="34" y="121"/>
                  </a:lnTo>
                  <a:close/>
                  <a:moveTo>
                    <a:pt x="151" y="114"/>
                  </a:moveTo>
                  <a:lnTo>
                    <a:pt x="151" y="114"/>
                  </a:lnTo>
                  <a:lnTo>
                    <a:pt x="148" y="109"/>
                  </a:lnTo>
                  <a:lnTo>
                    <a:pt x="146" y="106"/>
                  </a:lnTo>
                  <a:lnTo>
                    <a:pt x="144" y="104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35" y="104"/>
                  </a:lnTo>
                  <a:lnTo>
                    <a:pt x="131" y="102"/>
                  </a:lnTo>
                  <a:lnTo>
                    <a:pt x="124" y="96"/>
                  </a:lnTo>
                  <a:lnTo>
                    <a:pt x="118" y="88"/>
                  </a:lnTo>
                  <a:lnTo>
                    <a:pt x="114" y="78"/>
                  </a:lnTo>
                  <a:lnTo>
                    <a:pt x="114" y="78"/>
                  </a:lnTo>
                  <a:lnTo>
                    <a:pt x="112" y="74"/>
                  </a:lnTo>
                  <a:lnTo>
                    <a:pt x="110" y="69"/>
                  </a:lnTo>
                  <a:lnTo>
                    <a:pt x="102" y="64"/>
                  </a:lnTo>
                  <a:lnTo>
                    <a:pt x="97" y="59"/>
                  </a:lnTo>
                  <a:lnTo>
                    <a:pt x="94" y="58"/>
                  </a:lnTo>
                  <a:lnTo>
                    <a:pt x="91" y="55"/>
                  </a:lnTo>
                  <a:lnTo>
                    <a:pt x="91" y="55"/>
                  </a:lnTo>
                  <a:lnTo>
                    <a:pt x="91" y="50"/>
                  </a:lnTo>
                  <a:lnTo>
                    <a:pt x="91" y="47"/>
                  </a:lnTo>
                  <a:lnTo>
                    <a:pt x="92" y="42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1" y="35"/>
                  </a:lnTo>
                  <a:lnTo>
                    <a:pt x="92" y="34"/>
                  </a:lnTo>
                  <a:lnTo>
                    <a:pt x="98" y="30"/>
                  </a:lnTo>
                  <a:lnTo>
                    <a:pt x="98" y="30"/>
                  </a:lnTo>
                  <a:lnTo>
                    <a:pt x="100" y="1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0" y="3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8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1" y="4"/>
                  </a:lnTo>
                  <a:lnTo>
                    <a:pt x="68" y="5"/>
                  </a:lnTo>
                  <a:lnTo>
                    <a:pt x="65" y="5"/>
                  </a:lnTo>
                  <a:lnTo>
                    <a:pt x="65" y="5"/>
                  </a:lnTo>
                  <a:lnTo>
                    <a:pt x="64" y="4"/>
                  </a:lnTo>
                  <a:lnTo>
                    <a:pt x="61" y="7"/>
                  </a:lnTo>
                  <a:lnTo>
                    <a:pt x="61" y="7"/>
                  </a:lnTo>
                  <a:lnTo>
                    <a:pt x="60" y="8"/>
                  </a:lnTo>
                  <a:lnTo>
                    <a:pt x="60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5" y="10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0" y="15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3" y="15"/>
                  </a:lnTo>
                  <a:lnTo>
                    <a:pt x="41" y="15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22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0" y="17"/>
                  </a:lnTo>
                  <a:lnTo>
                    <a:pt x="28" y="14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4" y="18"/>
                  </a:lnTo>
                  <a:lnTo>
                    <a:pt x="21" y="22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4" y="30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4" y="47"/>
                  </a:lnTo>
                  <a:lnTo>
                    <a:pt x="6" y="48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4" y="54"/>
                  </a:lnTo>
                  <a:lnTo>
                    <a:pt x="4" y="57"/>
                  </a:lnTo>
                  <a:lnTo>
                    <a:pt x="6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14" y="59"/>
                  </a:lnTo>
                  <a:lnTo>
                    <a:pt x="16" y="59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7" y="59"/>
                  </a:lnTo>
                  <a:lnTo>
                    <a:pt x="28" y="57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40" y="55"/>
                  </a:lnTo>
                  <a:lnTo>
                    <a:pt x="47" y="57"/>
                  </a:lnTo>
                  <a:lnTo>
                    <a:pt x="53" y="61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0" y="69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61" y="78"/>
                  </a:lnTo>
                  <a:lnTo>
                    <a:pt x="64" y="82"/>
                  </a:lnTo>
                  <a:lnTo>
                    <a:pt x="68" y="88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84" y="99"/>
                  </a:lnTo>
                  <a:lnTo>
                    <a:pt x="88" y="104"/>
                  </a:lnTo>
                  <a:lnTo>
                    <a:pt x="94" y="109"/>
                  </a:lnTo>
                  <a:lnTo>
                    <a:pt x="98" y="112"/>
                  </a:lnTo>
                  <a:lnTo>
                    <a:pt x="98" y="112"/>
                  </a:lnTo>
                  <a:lnTo>
                    <a:pt x="107" y="115"/>
                  </a:lnTo>
                  <a:lnTo>
                    <a:pt x="110" y="116"/>
                  </a:lnTo>
                  <a:lnTo>
                    <a:pt x="114" y="119"/>
                  </a:lnTo>
                  <a:lnTo>
                    <a:pt x="114" y="119"/>
                  </a:lnTo>
                  <a:lnTo>
                    <a:pt x="119" y="123"/>
                  </a:lnTo>
                  <a:lnTo>
                    <a:pt x="127" y="128"/>
                  </a:lnTo>
                  <a:lnTo>
                    <a:pt x="127" y="128"/>
                  </a:lnTo>
                  <a:lnTo>
                    <a:pt x="131" y="131"/>
                  </a:lnTo>
                  <a:lnTo>
                    <a:pt x="132" y="133"/>
                  </a:lnTo>
                  <a:lnTo>
                    <a:pt x="135" y="136"/>
                  </a:lnTo>
                  <a:lnTo>
                    <a:pt x="138" y="138"/>
                  </a:lnTo>
                  <a:lnTo>
                    <a:pt x="138" y="138"/>
                  </a:lnTo>
                  <a:lnTo>
                    <a:pt x="141" y="139"/>
                  </a:lnTo>
                  <a:lnTo>
                    <a:pt x="142" y="141"/>
                  </a:lnTo>
                  <a:lnTo>
                    <a:pt x="142" y="143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5" y="151"/>
                  </a:lnTo>
                  <a:lnTo>
                    <a:pt x="146" y="155"/>
                  </a:lnTo>
                  <a:lnTo>
                    <a:pt x="146" y="160"/>
                  </a:lnTo>
                  <a:lnTo>
                    <a:pt x="145" y="165"/>
                  </a:lnTo>
                  <a:lnTo>
                    <a:pt x="145" y="165"/>
                  </a:lnTo>
                  <a:lnTo>
                    <a:pt x="142" y="168"/>
                  </a:lnTo>
                  <a:lnTo>
                    <a:pt x="142" y="172"/>
                  </a:lnTo>
                  <a:lnTo>
                    <a:pt x="144" y="176"/>
                  </a:lnTo>
                  <a:lnTo>
                    <a:pt x="145" y="178"/>
                  </a:lnTo>
                  <a:lnTo>
                    <a:pt x="145" y="178"/>
                  </a:lnTo>
                  <a:lnTo>
                    <a:pt x="148" y="176"/>
                  </a:lnTo>
                  <a:lnTo>
                    <a:pt x="149" y="172"/>
                  </a:lnTo>
                  <a:lnTo>
                    <a:pt x="154" y="163"/>
                  </a:lnTo>
                  <a:lnTo>
                    <a:pt x="154" y="163"/>
                  </a:lnTo>
                  <a:lnTo>
                    <a:pt x="155" y="160"/>
                  </a:lnTo>
                  <a:lnTo>
                    <a:pt x="156" y="159"/>
                  </a:lnTo>
                  <a:lnTo>
                    <a:pt x="159" y="158"/>
                  </a:lnTo>
                  <a:lnTo>
                    <a:pt x="162" y="155"/>
                  </a:lnTo>
                  <a:lnTo>
                    <a:pt x="162" y="155"/>
                  </a:lnTo>
                  <a:lnTo>
                    <a:pt x="164" y="152"/>
                  </a:lnTo>
                  <a:lnTo>
                    <a:pt x="164" y="151"/>
                  </a:lnTo>
                  <a:lnTo>
                    <a:pt x="161" y="149"/>
                  </a:lnTo>
                  <a:lnTo>
                    <a:pt x="158" y="146"/>
                  </a:lnTo>
                  <a:lnTo>
                    <a:pt x="155" y="142"/>
                  </a:lnTo>
                  <a:lnTo>
                    <a:pt x="155" y="142"/>
                  </a:lnTo>
                  <a:lnTo>
                    <a:pt x="155" y="139"/>
                  </a:lnTo>
                  <a:lnTo>
                    <a:pt x="155" y="138"/>
                  </a:lnTo>
                  <a:lnTo>
                    <a:pt x="159" y="133"/>
                  </a:lnTo>
                  <a:lnTo>
                    <a:pt x="165" y="132"/>
                  </a:lnTo>
                  <a:lnTo>
                    <a:pt x="168" y="133"/>
                  </a:lnTo>
                  <a:lnTo>
                    <a:pt x="171" y="135"/>
                  </a:lnTo>
                  <a:lnTo>
                    <a:pt x="171" y="135"/>
                  </a:lnTo>
                  <a:lnTo>
                    <a:pt x="179" y="141"/>
                  </a:lnTo>
                  <a:lnTo>
                    <a:pt x="182" y="139"/>
                  </a:lnTo>
                  <a:lnTo>
                    <a:pt x="182" y="135"/>
                  </a:lnTo>
                  <a:lnTo>
                    <a:pt x="182" y="135"/>
                  </a:lnTo>
                  <a:lnTo>
                    <a:pt x="182" y="132"/>
                  </a:lnTo>
                  <a:lnTo>
                    <a:pt x="179" y="129"/>
                  </a:lnTo>
                  <a:lnTo>
                    <a:pt x="169" y="122"/>
                  </a:lnTo>
                  <a:lnTo>
                    <a:pt x="151" y="114"/>
                  </a:lnTo>
                  <a:lnTo>
                    <a:pt x="151" y="1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30" name="Freeform 359">
              <a:extLst>
                <a:ext uri="{FF2B5EF4-FFF2-40B4-BE49-F238E27FC236}">
                  <a16:creationId xmlns:a16="http://schemas.microsoft.com/office/drawing/2014/main" id="{32368D16-99DE-888C-5DEC-B97D8822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493" y="3273891"/>
              <a:ext cx="28116" cy="3699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2" y="7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5" y="18"/>
                </a:cxn>
                <a:cxn ang="0">
                  <a:pos x="18" y="15"/>
                </a:cxn>
                <a:cxn ang="0">
                  <a:pos x="19" y="14"/>
                </a:cxn>
                <a:cxn ang="0">
                  <a:pos x="19" y="14"/>
                </a:cxn>
                <a:cxn ang="0">
                  <a:pos x="6" y="0"/>
                </a:cxn>
                <a:cxn ang="0">
                  <a:pos x="6" y="0"/>
                </a:cxn>
              </a:cxnLst>
              <a:rect l="0" t="0" r="r" b="b"/>
              <a:pathLst>
                <a:path w="19" h="25">
                  <a:moveTo>
                    <a:pt x="6" y="0"/>
                  </a:moveTo>
                  <a:lnTo>
                    <a:pt x="6" y="0"/>
                  </a:lnTo>
                  <a:lnTo>
                    <a:pt x="2" y="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5" y="18"/>
                  </a:lnTo>
                  <a:lnTo>
                    <a:pt x="18" y="15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  <p:sp>
          <p:nvSpPr>
            <p:cNvPr id="331" name="Freeform 360">
              <a:extLst>
                <a:ext uri="{FF2B5EF4-FFF2-40B4-BE49-F238E27FC236}">
                  <a16:creationId xmlns:a16="http://schemas.microsoft.com/office/drawing/2014/main" id="{5977D772-3EAA-0D98-9792-B77FC0893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893" y="3189543"/>
              <a:ext cx="94706" cy="116903"/>
            </a:xfrm>
            <a:custGeom>
              <a:avLst/>
              <a:gdLst/>
              <a:ahLst/>
              <a:cxnLst>
                <a:cxn ang="0">
                  <a:pos x="58" y="52"/>
                </a:cxn>
                <a:cxn ang="0">
                  <a:pos x="55" y="47"/>
                </a:cxn>
                <a:cxn ang="0">
                  <a:pos x="58" y="42"/>
                </a:cxn>
                <a:cxn ang="0">
                  <a:pos x="59" y="40"/>
                </a:cxn>
                <a:cxn ang="0">
                  <a:pos x="58" y="34"/>
                </a:cxn>
                <a:cxn ang="0">
                  <a:pos x="58" y="33"/>
                </a:cxn>
                <a:cxn ang="0">
                  <a:pos x="51" y="30"/>
                </a:cxn>
                <a:cxn ang="0">
                  <a:pos x="41" y="28"/>
                </a:cxn>
                <a:cxn ang="0">
                  <a:pos x="40" y="23"/>
                </a:cxn>
                <a:cxn ang="0">
                  <a:pos x="40" y="18"/>
                </a:cxn>
                <a:cxn ang="0">
                  <a:pos x="38" y="18"/>
                </a:cxn>
                <a:cxn ang="0">
                  <a:pos x="34" y="17"/>
                </a:cxn>
                <a:cxn ang="0">
                  <a:pos x="32" y="13"/>
                </a:cxn>
                <a:cxn ang="0">
                  <a:pos x="30" y="7"/>
                </a:cxn>
                <a:cxn ang="0">
                  <a:pos x="27" y="3"/>
                </a:cxn>
                <a:cxn ang="0">
                  <a:pos x="28" y="3"/>
                </a:cxn>
                <a:cxn ang="0">
                  <a:pos x="23" y="1"/>
                </a:cxn>
                <a:cxn ang="0">
                  <a:pos x="17" y="0"/>
                </a:cxn>
                <a:cxn ang="0">
                  <a:pos x="0" y="5"/>
                </a:cxn>
                <a:cxn ang="0">
                  <a:pos x="1" y="11"/>
                </a:cxn>
                <a:cxn ang="0">
                  <a:pos x="4" y="14"/>
                </a:cxn>
                <a:cxn ang="0">
                  <a:pos x="7" y="17"/>
                </a:cxn>
                <a:cxn ang="0">
                  <a:pos x="8" y="25"/>
                </a:cxn>
                <a:cxn ang="0">
                  <a:pos x="10" y="33"/>
                </a:cxn>
                <a:cxn ang="0">
                  <a:pos x="10" y="48"/>
                </a:cxn>
                <a:cxn ang="0">
                  <a:pos x="8" y="51"/>
                </a:cxn>
                <a:cxn ang="0">
                  <a:pos x="5" y="52"/>
                </a:cxn>
                <a:cxn ang="0">
                  <a:pos x="1" y="57"/>
                </a:cxn>
                <a:cxn ang="0">
                  <a:pos x="14" y="71"/>
                </a:cxn>
                <a:cxn ang="0">
                  <a:pos x="15" y="71"/>
                </a:cxn>
                <a:cxn ang="0">
                  <a:pos x="24" y="75"/>
                </a:cxn>
                <a:cxn ang="0">
                  <a:pos x="30" y="79"/>
                </a:cxn>
                <a:cxn ang="0">
                  <a:pos x="57" y="75"/>
                </a:cxn>
                <a:cxn ang="0">
                  <a:pos x="58" y="69"/>
                </a:cxn>
                <a:cxn ang="0">
                  <a:pos x="61" y="64"/>
                </a:cxn>
                <a:cxn ang="0">
                  <a:pos x="62" y="64"/>
                </a:cxn>
                <a:cxn ang="0">
                  <a:pos x="64" y="62"/>
                </a:cxn>
                <a:cxn ang="0">
                  <a:pos x="58" y="52"/>
                </a:cxn>
              </a:cxnLst>
              <a:rect l="0" t="0" r="r" b="b"/>
              <a:pathLst>
                <a:path w="64" h="79">
                  <a:moveTo>
                    <a:pt x="58" y="52"/>
                  </a:moveTo>
                  <a:lnTo>
                    <a:pt x="58" y="52"/>
                  </a:lnTo>
                  <a:lnTo>
                    <a:pt x="55" y="50"/>
                  </a:lnTo>
                  <a:lnTo>
                    <a:pt x="55" y="47"/>
                  </a:lnTo>
                  <a:lnTo>
                    <a:pt x="57" y="44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9" y="40"/>
                  </a:lnTo>
                  <a:lnTo>
                    <a:pt x="59" y="38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5" y="31"/>
                  </a:lnTo>
                  <a:lnTo>
                    <a:pt x="51" y="30"/>
                  </a:lnTo>
                  <a:lnTo>
                    <a:pt x="41" y="28"/>
                  </a:lnTo>
                  <a:lnTo>
                    <a:pt x="41" y="28"/>
                  </a:lnTo>
                  <a:lnTo>
                    <a:pt x="40" y="27"/>
                  </a:lnTo>
                  <a:lnTo>
                    <a:pt x="40" y="23"/>
                  </a:lnTo>
                  <a:lnTo>
                    <a:pt x="40" y="20"/>
                  </a:lnTo>
                  <a:lnTo>
                    <a:pt x="40" y="18"/>
                  </a:lnTo>
                  <a:lnTo>
                    <a:pt x="38" y="18"/>
                  </a:lnTo>
                  <a:lnTo>
                    <a:pt x="38" y="18"/>
                  </a:lnTo>
                  <a:lnTo>
                    <a:pt x="35" y="18"/>
                  </a:lnTo>
                  <a:lnTo>
                    <a:pt x="34" y="17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2" y="10"/>
                  </a:lnTo>
                  <a:lnTo>
                    <a:pt x="30" y="7"/>
                  </a:lnTo>
                  <a:lnTo>
                    <a:pt x="28" y="5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1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10" y="33"/>
                  </a:lnTo>
                  <a:lnTo>
                    <a:pt x="10" y="40"/>
                  </a:lnTo>
                  <a:lnTo>
                    <a:pt x="10" y="48"/>
                  </a:lnTo>
                  <a:lnTo>
                    <a:pt x="8" y="50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5" y="52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0" y="79"/>
                  </a:lnTo>
                  <a:lnTo>
                    <a:pt x="30" y="79"/>
                  </a:lnTo>
                  <a:lnTo>
                    <a:pt x="57" y="75"/>
                  </a:lnTo>
                  <a:lnTo>
                    <a:pt x="57" y="75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5"/>
                  </a:lnTo>
                  <a:lnTo>
                    <a:pt x="61" y="64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2" y="60"/>
                  </a:lnTo>
                  <a:lnTo>
                    <a:pt x="58" y="52"/>
                  </a:lnTo>
                  <a:lnTo>
                    <a:pt x="58" y="5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  <a:ea typeface="+mn-ea"/>
                <a:cs typeface="+mn-cs"/>
              </a:endParaRPr>
            </a:p>
          </p:txBody>
        </p:sp>
      </p:grp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4448711-A895-4EAE-8498-B48336FC4F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92886" y="6644930"/>
            <a:ext cx="5008262" cy="21480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S&amp;P Global Commodity Insights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A08C17-2E78-4DC0-A2F3-629924A5D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246FB18-5DF1-419A-B975-14AFDDD65B9F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A87147B9-CF1B-400E-B8E1-56A2D3B55C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4645" y="548462"/>
            <a:ext cx="11062709" cy="648111"/>
          </a:xfrm>
        </p:spPr>
        <p:txBody>
          <a:bodyPr/>
          <a:lstStyle/>
          <a:p>
            <a:r>
              <a:rPr lang="en-US" dirty="0"/>
              <a:t>Worldwide fuel pricing benchmark – African imports currently follow origin pricing</a:t>
            </a:r>
            <a:endParaRPr lang="en-GB" dirty="0"/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4AFA51C2-1963-4FB1-818B-B0C4EEEFE458}"/>
              </a:ext>
            </a:extLst>
          </p:cNvPr>
          <p:cNvSpPr/>
          <p:nvPr/>
        </p:nvSpPr>
        <p:spPr>
          <a:xfrm rot="975284">
            <a:off x="6340006" y="3892395"/>
            <a:ext cx="1178116" cy="2070606"/>
          </a:xfrm>
          <a:prstGeom prst="ellipse">
            <a:avLst/>
          </a:prstGeom>
          <a:solidFill>
            <a:srgbClr val="006D89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76D54D3A-5543-45E0-907E-D46F817F8D75}"/>
              </a:ext>
            </a:extLst>
          </p:cNvPr>
          <p:cNvSpPr/>
          <p:nvPr/>
        </p:nvSpPr>
        <p:spPr>
          <a:xfrm rot="19498210">
            <a:off x="8672201" y="2218510"/>
            <a:ext cx="3029308" cy="4324097"/>
          </a:xfrm>
          <a:prstGeom prst="ellipse">
            <a:avLst/>
          </a:prstGeom>
          <a:solidFill>
            <a:schemeClr val="accent6">
              <a:lumMod val="75000"/>
              <a:alpha val="3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77DF3ECF-4EFF-4951-A43A-CFB2C850D6C6}"/>
              </a:ext>
            </a:extLst>
          </p:cNvPr>
          <p:cNvSpPr txBox="1"/>
          <p:nvPr/>
        </p:nvSpPr>
        <p:spPr>
          <a:xfrm>
            <a:off x="8800890" y="4014324"/>
            <a:ext cx="1156422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Mean of Platts Singapore (MOPS)</a:t>
            </a: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21F2BB90-02F0-4C92-B553-15F5C71BBBA3}"/>
              </a:ext>
            </a:extLst>
          </p:cNvPr>
          <p:cNvSpPr/>
          <p:nvPr/>
        </p:nvSpPr>
        <p:spPr>
          <a:xfrm>
            <a:off x="5461974" y="2964365"/>
            <a:ext cx="1714233" cy="780792"/>
          </a:xfrm>
          <a:prstGeom prst="ellipse">
            <a:avLst/>
          </a:prstGeom>
          <a:solidFill>
            <a:srgbClr val="B92051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Platts Med</a:t>
            </a:r>
          </a:p>
        </p:txBody>
      </p:sp>
      <p:sp>
        <p:nvSpPr>
          <p:cNvPr id="149" name="Oval 148">
            <a:extLst>
              <a:ext uri="{FF2B5EF4-FFF2-40B4-BE49-F238E27FC236}">
                <a16:creationId xmlns:a16="http://schemas.microsoft.com/office/drawing/2014/main" id="{A56EA6E5-DA4B-4076-80C5-3EAC7FAD69F1}"/>
              </a:ext>
            </a:extLst>
          </p:cNvPr>
          <p:cNvSpPr/>
          <p:nvPr/>
        </p:nvSpPr>
        <p:spPr>
          <a:xfrm rot="19655587">
            <a:off x="5146512" y="2080998"/>
            <a:ext cx="1791164" cy="914402"/>
          </a:xfrm>
          <a:prstGeom prst="ellipse">
            <a:avLst/>
          </a:prstGeom>
          <a:solidFill>
            <a:srgbClr val="00B05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42760639-D17E-EF7D-F518-63208D915004}"/>
              </a:ext>
            </a:extLst>
          </p:cNvPr>
          <p:cNvSpPr/>
          <p:nvPr/>
        </p:nvSpPr>
        <p:spPr>
          <a:xfrm rot="20161554">
            <a:off x="5289421" y="3570502"/>
            <a:ext cx="1030921" cy="1998639"/>
          </a:xfrm>
          <a:prstGeom prst="ellipse">
            <a:avLst/>
          </a:prstGeom>
          <a:solidFill>
            <a:srgbClr val="00B050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Arc 4">
            <a:extLst>
              <a:ext uri="{FF2B5EF4-FFF2-40B4-BE49-F238E27FC236}">
                <a16:creationId xmlns:a16="http://schemas.microsoft.com/office/drawing/2014/main" id="{895A6269-48CA-80B2-A08B-65E061A10923}"/>
              </a:ext>
            </a:extLst>
          </p:cNvPr>
          <p:cNvSpPr/>
          <p:nvPr/>
        </p:nvSpPr>
        <p:spPr>
          <a:xfrm rot="14028136">
            <a:off x="4777482" y="2594538"/>
            <a:ext cx="2700383" cy="2288828"/>
          </a:xfrm>
          <a:prstGeom prst="arc">
            <a:avLst>
              <a:gd name="adj1" fmla="val 16200000"/>
              <a:gd name="adj2" fmla="val 21500171"/>
            </a:avLst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2C74E96-D98D-5D49-57C8-63638310160C}"/>
              </a:ext>
            </a:extLst>
          </p:cNvPr>
          <p:cNvSpPr txBox="1"/>
          <p:nvPr/>
        </p:nvSpPr>
        <p:spPr>
          <a:xfrm>
            <a:off x="5461974" y="4471436"/>
            <a:ext cx="85130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West Africa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895EB6EF-F58D-615C-12B6-8BA0EF558288}"/>
              </a:ext>
            </a:extLst>
          </p:cNvPr>
          <p:cNvSpPr/>
          <p:nvPr/>
        </p:nvSpPr>
        <p:spPr>
          <a:xfrm rot="576138">
            <a:off x="6617642" y="1812394"/>
            <a:ext cx="1997132" cy="1536593"/>
          </a:xfrm>
          <a:prstGeom prst="ellipse">
            <a:avLst/>
          </a:prstGeom>
          <a:solidFill>
            <a:srgbClr val="C94100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C5EF78E4-4FA4-160B-8B5C-B198105E6DFF}"/>
              </a:ext>
            </a:extLst>
          </p:cNvPr>
          <p:cNvSpPr txBox="1"/>
          <p:nvPr/>
        </p:nvSpPr>
        <p:spPr>
          <a:xfrm>
            <a:off x="6986331" y="2214580"/>
            <a:ext cx="1520559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Russia, Eastern Europe, Central Asia</a:t>
            </a:r>
            <a:endParaRPr kumimoji="0" lang="en-GB" sz="1400" b="0" i="0" u="none" strike="noStrike" kern="1200" cap="none" spc="0" normalizeH="0" baseline="0" noProof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" name="Arc 151">
            <a:extLst>
              <a:ext uri="{FF2B5EF4-FFF2-40B4-BE49-F238E27FC236}">
                <a16:creationId xmlns:a16="http://schemas.microsoft.com/office/drawing/2014/main" id="{0FC498A9-44EA-297D-C2CF-D5598A1101A4}"/>
              </a:ext>
            </a:extLst>
          </p:cNvPr>
          <p:cNvSpPr/>
          <p:nvPr/>
        </p:nvSpPr>
        <p:spPr>
          <a:xfrm rot="18034854">
            <a:off x="6113801" y="1520150"/>
            <a:ext cx="1630528" cy="1823076"/>
          </a:xfrm>
          <a:prstGeom prst="arc">
            <a:avLst>
              <a:gd name="adj1" fmla="val 16200000"/>
              <a:gd name="adj2" fmla="val 549445"/>
            </a:avLst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58" name="Straight Arrow Connector 157">
            <a:extLst>
              <a:ext uri="{FF2B5EF4-FFF2-40B4-BE49-F238E27FC236}">
                <a16:creationId xmlns:a16="http://schemas.microsoft.com/office/drawing/2014/main" id="{A04135EA-D389-6C73-34AC-6F5A320937EA}"/>
              </a:ext>
            </a:extLst>
          </p:cNvPr>
          <p:cNvCxnSpPr>
            <a:cxnSpLocks/>
          </p:cNvCxnSpPr>
          <p:nvPr/>
        </p:nvCxnSpPr>
        <p:spPr>
          <a:xfrm flipV="1">
            <a:off x="6430079" y="2776950"/>
            <a:ext cx="309545" cy="19127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" name="TextBox 159">
            <a:extLst>
              <a:ext uri="{FF2B5EF4-FFF2-40B4-BE49-F238E27FC236}">
                <a16:creationId xmlns:a16="http://schemas.microsoft.com/office/drawing/2014/main" id="{27C1E960-F43D-DA41-851D-ADF1DC633481}"/>
              </a:ext>
            </a:extLst>
          </p:cNvPr>
          <p:cNvSpPr txBox="1"/>
          <p:nvPr/>
        </p:nvSpPr>
        <p:spPr>
          <a:xfrm>
            <a:off x="142930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S&amp;P Global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49D31EC1-9554-B3B2-2D20-CD9E87067B5B}"/>
              </a:ext>
            </a:extLst>
          </p:cNvPr>
          <p:cNvCxnSpPr>
            <a:cxnSpLocks/>
          </p:cNvCxnSpPr>
          <p:nvPr/>
        </p:nvCxnSpPr>
        <p:spPr>
          <a:xfrm>
            <a:off x="6915720" y="3622498"/>
            <a:ext cx="13343" cy="37364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TextBox 153">
            <a:extLst>
              <a:ext uri="{FF2B5EF4-FFF2-40B4-BE49-F238E27FC236}">
                <a16:creationId xmlns:a16="http://schemas.microsoft.com/office/drawing/2014/main" id="{568472CD-4801-0E2E-6287-91CDB909924E}"/>
              </a:ext>
            </a:extLst>
          </p:cNvPr>
          <p:cNvSpPr txBox="1"/>
          <p:nvPr/>
        </p:nvSpPr>
        <p:spPr>
          <a:xfrm>
            <a:off x="2220283" y="1286052"/>
            <a:ext cx="3470634" cy="646331"/>
          </a:xfrm>
          <a:prstGeom prst="rect">
            <a:avLst/>
          </a:prstGeom>
          <a:solidFill>
            <a:schemeClr val="tx1"/>
          </a:solidFill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All countries in the world with significant import/export volumes benchmark domestic market against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international prices</a:t>
            </a:r>
          </a:p>
        </p:txBody>
      </p:sp>
      <p:sp>
        <p:nvSpPr>
          <p:cNvPr id="364" name="Oval 363">
            <a:extLst>
              <a:ext uri="{FF2B5EF4-FFF2-40B4-BE49-F238E27FC236}">
                <a16:creationId xmlns:a16="http://schemas.microsoft.com/office/drawing/2014/main" id="{6D3A1554-0707-34C5-A12F-07C72C0BE4DE}"/>
              </a:ext>
            </a:extLst>
          </p:cNvPr>
          <p:cNvSpPr/>
          <p:nvPr/>
        </p:nvSpPr>
        <p:spPr>
          <a:xfrm rot="1467666">
            <a:off x="3224421" y="3124582"/>
            <a:ext cx="177508" cy="343204"/>
          </a:xfrm>
          <a:prstGeom prst="ellipse">
            <a:avLst/>
          </a:prstGeom>
          <a:solidFill>
            <a:srgbClr val="C9410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SG" sz="14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225EAAAD-EA60-ABEE-B25A-7B869AF0663B}"/>
              </a:ext>
            </a:extLst>
          </p:cNvPr>
          <p:cNvSpPr txBox="1"/>
          <p:nvPr/>
        </p:nvSpPr>
        <p:spPr>
          <a:xfrm>
            <a:off x="3438151" y="3169376"/>
            <a:ext cx="998670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Platts USAC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66" name="Oval 365">
            <a:extLst>
              <a:ext uri="{FF2B5EF4-FFF2-40B4-BE49-F238E27FC236}">
                <a16:creationId xmlns:a16="http://schemas.microsoft.com/office/drawing/2014/main" id="{742A9DA4-4402-37C1-2E08-8D633FB599E7}"/>
              </a:ext>
            </a:extLst>
          </p:cNvPr>
          <p:cNvSpPr/>
          <p:nvPr/>
        </p:nvSpPr>
        <p:spPr>
          <a:xfrm>
            <a:off x="2647950" y="3501650"/>
            <a:ext cx="433694" cy="157891"/>
          </a:xfrm>
          <a:prstGeom prst="ellipse">
            <a:avLst/>
          </a:prstGeom>
          <a:solidFill>
            <a:srgbClr val="01229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SG" sz="14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A6A2E064-DC64-BA19-0E24-86F41B1EA403}"/>
              </a:ext>
            </a:extLst>
          </p:cNvPr>
          <p:cNvSpPr txBox="1"/>
          <p:nvPr/>
        </p:nvSpPr>
        <p:spPr>
          <a:xfrm>
            <a:off x="2123072" y="3289348"/>
            <a:ext cx="101790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Platts USGC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68" name="Oval 367">
            <a:extLst>
              <a:ext uri="{FF2B5EF4-FFF2-40B4-BE49-F238E27FC236}">
                <a16:creationId xmlns:a16="http://schemas.microsoft.com/office/drawing/2014/main" id="{D9215669-F8C1-B4D6-A89B-352032A83A3A}"/>
              </a:ext>
            </a:extLst>
          </p:cNvPr>
          <p:cNvSpPr/>
          <p:nvPr/>
        </p:nvSpPr>
        <p:spPr>
          <a:xfrm rot="18503083">
            <a:off x="3198163" y="3225460"/>
            <a:ext cx="874125" cy="2605642"/>
          </a:xfrm>
          <a:prstGeom prst="ellipse">
            <a:avLst/>
          </a:prstGeom>
          <a:solidFill>
            <a:srgbClr val="01229F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SG" sz="14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69" name="Arc 368">
            <a:extLst>
              <a:ext uri="{FF2B5EF4-FFF2-40B4-BE49-F238E27FC236}">
                <a16:creationId xmlns:a16="http://schemas.microsoft.com/office/drawing/2014/main" id="{37C8FCE7-1441-D1A7-BD65-38AFFC0C72CE}"/>
              </a:ext>
            </a:extLst>
          </p:cNvPr>
          <p:cNvSpPr/>
          <p:nvPr/>
        </p:nvSpPr>
        <p:spPr>
          <a:xfrm rot="19896806">
            <a:off x="2362976" y="3587912"/>
            <a:ext cx="1557260" cy="1498444"/>
          </a:xfrm>
          <a:prstGeom prst="arc">
            <a:avLst>
              <a:gd name="adj1" fmla="val 17630514"/>
              <a:gd name="adj2" fmla="val 1031204"/>
            </a:avLst>
          </a:prstGeom>
          <a:ln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70" name="TextBox 369">
            <a:extLst>
              <a:ext uri="{FF2B5EF4-FFF2-40B4-BE49-F238E27FC236}">
                <a16:creationId xmlns:a16="http://schemas.microsoft.com/office/drawing/2014/main" id="{5C91DBDA-D8DD-7007-C5EA-267903C2A2E1}"/>
              </a:ext>
            </a:extLst>
          </p:cNvPr>
          <p:cNvSpPr txBox="1"/>
          <p:nvPr/>
        </p:nvSpPr>
        <p:spPr>
          <a:xfrm>
            <a:off x="3687536" y="4565809"/>
            <a:ext cx="85130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Latin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America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10999109-C893-4064-8290-0D9957E7C629}"/>
              </a:ext>
            </a:extLst>
          </p:cNvPr>
          <p:cNvSpPr txBox="1"/>
          <p:nvPr/>
        </p:nvSpPr>
        <p:spPr>
          <a:xfrm>
            <a:off x="5490108" y="2454831"/>
            <a:ext cx="91852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Platts NWE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E6997349-21A3-3CB0-5017-2F3970F6FD58}"/>
              </a:ext>
            </a:extLst>
          </p:cNvPr>
          <p:cNvSpPr txBox="1"/>
          <p:nvPr/>
        </p:nvSpPr>
        <p:spPr>
          <a:xfrm>
            <a:off x="9802437" y="3397070"/>
            <a:ext cx="135930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Mean of Platts Japan (MOPJ)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Arc 8">
            <a:extLst>
              <a:ext uri="{FF2B5EF4-FFF2-40B4-BE49-F238E27FC236}">
                <a16:creationId xmlns:a16="http://schemas.microsoft.com/office/drawing/2014/main" id="{243DB3B7-3127-CE19-9C39-CDE0764118FF}"/>
              </a:ext>
            </a:extLst>
          </p:cNvPr>
          <p:cNvSpPr/>
          <p:nvPr/>
        </p:nvSpPr>
        <p:spPr>
          <a:xfrm rot="15082963">
            <a:off x="5037734" y="3145731"/>
            <a:ext cx="2560029" cy="2288828"/>
          </a:xfrm>
          <a:prstGeom prst="arc">
            <a:avLst>
              <a:gd name="adj1" fmla="val 17082121"/>
              <a:gd name="adj2" fmla="val 20101559"/>
            </a:avLst>
          </a:prstGeom>
          <a:ln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EA33D8D-A8E9-8E09-B5E9-67FE9C93C43D}"/>
              </a:ext>
            </a:extLst>
          </p:cNvPr>
          <p:cNvSpPr txBox="1"/>
          <p:nvPr/>
        </p:nvSpPr>
        <p:spPr>
          <a:xfrm>
            <a:off x="7144500" y="3415391"/>
            <a:ext cx="1322524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Mean of Platts Arab Gulf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(MOPAG)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E6CB8CB1-7FE0-8263-95B8-C960A4512BCB}"/>
              </a:ext>
            </a:extLst>
          </p:cNvPr>
          <p:cNvSpPr/>
          <p:nvPr/>
        </p:nvSpPr>
        <p:spPr>
          <a:xfrm rot="975284">
            <a:off x="7231521" y="3518140"/>
            <a:ext cx="578582" cy="376997"/>
          </a:xfrm>
          <a:prstGeom prst="ellipse">
            <a:avLst/>
          </a:prstGeom>
          <a:solidFill>
            <a:srgbClr val="006D89">
              <a:alpha val="3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C62A00E4-3732-3A5E-6E55-AB43923A5E1D}"/>
              </a:ext>
            </a:extLst>
          </p:cNvPr>
          <p:cNvCxnSpPr>
            <a:cxnSpLocks/>
            <a:endCxn id="156" idx="7"/>
          </p:cNvCxnSpPr>
          <p:nvPr/>
        </p:nvCxnSpPr>
        <p:spPr>
          <a:xfrm flipH="1">
            <a:off x="7533854" y="3898833"/>
            <a:ext cx="46379" cy="44264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BCD7DF85-8B23-EF29-6AAB-23488E015822}"/>
              </a:ext>
            </a:extLst>
          </p:cNvPr>
          <p:cNvSpPr txBox="1"/>
          <p:nvPr/>
        </p:nvSpPr>
        <p:spPr>
          <a:xfrm>
            <a:off x="6549903" y="4759540"/>
            <a:ext cx="941815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East and Southern Africa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825495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F4AACB-03F7-77D6-4DC9-74A1FC28B5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C4B89C-A42C-99BF-080D-BAB066AD48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4</a:t>
            </a:fld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4654B396-2DC8-C319-DE49-DA1CC54A6B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Pricing cargoes to Eastern Africa/Southern Africa</a:t>
            </a:r>
            <a:endParaRPr lang="en-GB" dirty="0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5FB7C14B-0662-E6B5-6714-B337E412F436}"/>
              </a:ext>
            </a:extLst>
          </p:cNvPr>
          <p:cNvSpPr/>
          <p:nvPr/>
        </p:nvSpPr>
        <p:spPr>
          <a:xfrm>
            <a:off x="965591" y="1824044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FOB Singapore</a:t>
            </a:r>
          </a:p>
          <a:p>
            <a:pPr algn="ctr"/>
            <a:r>
              <a:rPr lang="en-US" sz="1400" dirty="0">
                <a:solidFill>
                  <a:schemeClr val="tx1"/>
                </a:solidFill>
              </a:rPr>
              <a:t>(MOPS)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97EEFE4C-3C7D-3ABF-27B7-F307C47EEAFC}"/>
              </a:ext>
            </a:extLst>
          </p:cNvPr>
          <p:cNvSpPr/>
          <p:nvPr/>
        </p:nvSpPr>
        <p:spPr>
          <a:xfrm>
            <a:off x="2758723" y="1824043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AG-SG Freight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06455E79-65BB-4DBE-1349-CF80A753A0E4}"/>
              </a:ext>
            </a:extLst>
          </p:cNvPr>
          <p:cNvSpPr/>
          <p:nvPr/>
        </p:nvSpPr>
        <p:spPr>
          <a:xfrm>
            <a:off x="4551855" y="1824042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300" dirty="0">
                <a:solidFill>
                  <a:schemeClr val="tx1"/>
                </a:solidFill>
              </a:rPr>
              <a:t>FOB Arab Gulf Netback (MOPAG)</a:t>
            </a:r>
            <a:endParaRPr lang="en-GB" sz="1300" dirty="0" err="1">
              <a:solidFill>
                <a:schemeClr val="tx1"/>
              </a:solidFill>
            </a:endParaRP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B94EB82D-FF53-3CF4-0E11-9B577368D58B}"/>
              </a:ext>
            </a:extLst>
          </p:cNvPr>
          <p:cNvSpPr/>
          <p:nvPr/>
        </p:nvSpPr>
        <p:spPr>
          <a:xfrm>
            <a:off x="6344987" y="1824041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AG Premium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B43CC6EC-67B7-91BF-036D-AE136E112AD7}"/>
              </a:ext>
            </a:extLst>
          </p:cNvPr>
          <p:cNvSpPr/>
          <p:nvPr/>
        </p:nvSpPr>
        <p:spPr>
          <a:xfrm>
            <a:off x="8138119" y="1824040"/>
            <a:ext cx="1209880" cy="648111"/>
          </a:xfrm>
          <a:prstGeom prst="roundRect">
            <a:avLst/>
          </a:prstGeom>
          <a:solidFill>
            <a:schemeClr val="accent3"/>
          </a:solidFill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dirty="0">
                <a:solidFill>
                  <a:schemeClr val="tx1"/>
                </a:solidFill>
              </a:rPr>
              <a:t>AG Load Price</a:t>
            </a:r>
            <a:endParaRPr lang="en-GB" sz="1400" b="1" dirty="0" err="1">
              <a:solidFill>
                <a:schemeClr val="tx1"/>
              </a:solidFill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4EEFC001-EC13-19AE-B0AE-4224CBFFAC49}"/>
              </a:ext>
            </a:extLst>
          </p:cNvPr>
          <p:cNvSpPr/>
          <p:nvPr/>
        </p:nvSpPr>
        <p:spPr>
          <a:xfrm>
            <a:off x="8138119" y="3132814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E/S Africa</a:t>
            </a:r>
          </a:p>
          <a:p>
            <a:pPr algn="ctr"/>
            <a:r>
              <a:rPr lang="en-US" sz="1400" dirty="0">
                <a:solidFill>
                  <a:schemeClr val="tx1"/>
                </a:solidFill>
              </a:rPr>
              <a:t>Premium </a:t>
            </a:r>
            <a:r>
              <a:rPr lang="el-GR" sz="14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α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CA741929-A1B9-760B-9141-ADC7650BB4C6}"/>
              </a:ext>
            </a:extLst>
          </p:cNvPr>
          <p:cNvSpPr/>
          <p:nvPr/>
        </p:nvSpPr>
        <p:spPr>
          <a:xfrm>
            <a:off x="8138119" y="4441588"/>
            <a:ext cx="1209880" cy="648111"/>
          </a:xfrm>
          <a:prstGeom prst="roundRect">
            <a:avLst/>
          </a:prstGeom>
          <a:solidFill>
            <a:srgbClr val="006D89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bg1"/>
                </a:solidFill>
              </a:rPr>
              <a:t>E/S Africa</a:t>
            </a:r>
          </a:p>
          <a:p>
            <a:pPr algn="ctr"/>
            <a:r>
              <a:rPr lang="en-US" sz="1400" dirty="0">
                <a:solidFill>
                  <a:schemeClr val="bg1"/>
                </a:solidFill>
              </a:rPr>
              <a:t>Delivered Price</a:t>
            </a:r>
            <a:endParaRPr lang="en-GB" sz="1400" dirty="0" err="1">
              <a:solidFill>
                <a:schemeClr val="bg1"/>
              </a:solidFill>
            </a:endParaRPr>
          </a:p>
        </p:txBody>
      </p:sp>
      <p:sp>
        <p:nvSpPr>
          <p:cNvPr id="15" name="Minus Sign 14">
            <a:extLst>
              <a:ext uri="{FF2B5EF4-FFF2-40B4-BE49-F238E27FC236}">
                <a16:creationId xmlns:a16="http://schemas.microsoft.com/office/drawing/2014/main" id="{C4A9B85E-91D9-2549-F597-71AC75694528}"/>
              </a:ext>
            </a:extLst>
          </p:cNvPr>
          <p:cNvSpPr/>
          <p:nvPr/>
        </p:nvSpPr>
        <p:spPr>
          <a:xfrm>
            <a:off x="2175471" y="2031725"/>
            <a:ext cx="583252" cy="273996"/>
          </a:xfrm>
          <a:prstGeom prst="mathMinus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1957A03-7B1B-4F62-490B-14A447BABDC5}"/>
              </a:ext>
            </a:extLst>
          </p:cNvPr>
          <p:cNvSpPr txBox="1"/>
          <p:nvPr/>
        </p:nvSpPr>
        <p:spPr>
          <a:xfrm>
            <a:off x="5745961" y="1594097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8" name="Arrow: Right 17">
            <a:extLst>
              <a:ext uri="{FF2B5EF4-FFF2-40B4-BE49-F238E27FC236}">
                <a16:creationId xmlns:a16="http://schemas.microsoft.com/office/drawing/2014/main" id="{9B755A3D-1779-6991-B3BC-A41DA30746AE}"/>
              </a:ext>
            </a:extLst>
          </p:cNvPr>
          <p:cNvSpPr/>
          <p:nvPr/>
        </p:nvSpPr>
        <p:spPr>
          <a:xfrm>
            <a:off x="4044881" y="2031725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19" name="Arrow: Right 18">
            <a:extLst>
              <a:ext uri="{FF2B5EF4-FFF2-40B4-BE49-F238E27FC236}">
                <a16:creationId xmlns:a16="http://schemas.microsoft.com/office/drawing/2014/main" id="{AB9604EA-FD77-0155-CF38-9A58C7FBD57E}"/>
              </a:ext>
            </a:extLst>
          </p:cNvPr>
          <p:cNvSpPr/>
          <p:nvPr/>
        </p:nvSpPr>
        <p:spPr>
          <a:xfrm>
            <a:off x="7630087" y="2031725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95A8641-39BF-2BDE-A362-D1881FDA8494}"/>
              </a:ext>
            </a:extLst>
          </p:cNvPr>
          <p:cNvSpPr txBox="1"/>
          <p:nvPr/>
        </p:nvSpPr>
        <p:spPr>
          <a:xfrm>
            <a:off x="8443546" y="2228607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" name="Arrow: Right 20">
            <a:extLst>
              <a:ext uri="{FF2B5EF4-FFF2-40B4-BE49-F238E27FC236}">
                <a16:creationId xmlns:a16="http://schemas.microsoft.com/office/drawing/2014/main" id="{3663DCA5-3BB7-C2B5-E32E-589EE765591E}"/>
              </a:ext>
            </a:extLst>
          </p:cNvPr>
          <p:cNvSpPr/>
          <p:nvPr/>
        </p:nvSpPr>
        <p:spPr>
          <a:xfrm rot="5400000">
            <a:off x="8522005" y="3974258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6262B34-E38F-4BD5-1A39-04C7C8E19D6A}"/>
              </a:ext>
            </a:extLst>
          </p:cNvPr>
          <p:cNvSpPr/>
          <p:nvPr/>
        </p:nvSpPr>
        <p:spPr>
          <a:xfrm>
            <a:off x="9968433" y="3132719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FOB </a:t>
            </a:r>
          </a:p>
          <a:p>
            <a:pPr algn="ctr"/>
            <a:r>
              <a:rPr lang="en-US" sz="1400" dirty="0">
                <a:solidFill>
                  <a:schemeClr val="tx1"/>
                </a:solidFill>
              </a:rPr>
              <a:t>Med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3FDD1764-7C4E-7557-56C3-4EB5B2712253}"/>
              </a:ext>
            </a:extLst>
          </p:cNvPr>
          <p:cNvSpPr/>
          <p:nvPr/>
        </p:nvSpPr>
        <p:spPr>
          <a:xfrm>
            <a:off x="9968433" y="4444501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E/S Africa</a:t>
            </a:r>
          </a:p>
          <a:p>
            <a:pPr algn="ctr"/>
            <a:r>
              <a:rPr lang="en-US" sz="1400" dirty="0">
                <a:solidFill>
                  <a:schemeClr val="tx1"/>
                </a:solidFill>
              </a:rPr>
              <a:t>Premium </a:t>
            </a:r>
            <a:r>
              <a:rPr lang="el-GR" sz="14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β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F890763-923B-CF2E-C83E-2B794057E2A6}"/>
              </a:ext>
            </a:extLst>
          </p:cNvPr>
          <p:cNvSpPr txBox="1"/>
          <p:nvPr/>
        </p:nvSpPr>
        <p:spPr>
          <a:xfrm>
            <a:off x="10273860" y="3557258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B755AB7B-72F2-5217-ABC4-567132FA1DCF}"/>
              </a:ext>
            </a:extLst>
          </p:cNvPr>
          <p:cNvSpPr/>
          <p:nvPr/>
        </p:nvSpPr>
        <p:spPr>
          <a:xfrm>
            <a:off x="8138119" y="5729062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Storage, Land transport, financing, etc.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6EF8699-8A4D-957A-D287-1C04B229F92C}"/>
              </a:ext>
            </a:extLst>
          </p:cNvPr>
          <p:cNvSpPr txBox="1"/>
          <p:nvPr/>
        </p:nvSpPr>
        <p:spPr>
          <a:xfrm>
            <a:off x="8443546" y="4848757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A080A8F8-E536-141A-7530-270BCDFD2C36}"/>
              </a:ext>
            </a:extLst>
          </p:cNvPr>
          <p:cNvSpPr/>
          <p:nvPr/>
        </p:nvSpPr>
        <p:spPr>
          <a:xfrm>
            <a:off x="6350020" y="5728626"/>
            <a:ext cx="1209880" cy="648111"/>
          </a:xfrm>
          <a:prstGeom prst="roundRect">
            <a:avLst/>
          </a:prstGeom>
          <a:solidFill>
            <a:srgbClr val="54BAA0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Inland Delivered Price</a:t>
            </a:r>
          </a:p>
        </p:txBody>
      </p:sp>
      <p:sp>
        <p:nvSpPr>
          <p:cNvPr id="30" name="Arrow: Right 29">
            <a:extLst>
              <a:ext uri="{FF2B5EF4-FFF2-40B4-BE49-F238E27FC236}">
                <a16:creationId xmlns:a16="http://schemas.microsoft.com/office/drawing/2014/main" id="{49C01970-1631-30D7-84C9-39D9516E2881}"/>
              </a:ext>
            </a:extLst>
          </p:cNvPr>
          <p:cNvSpPr/>
          <p:nvPr/>
        </p:nvSpPr>
        <p:spPr>
          <a:xfrm rot="10800000">
            <a:off x="7625439" y="5915683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1" name="Arrow: Right 30">
            <a:extLst>
              <a:ext uri="{FF2B5EF4-FFF2-40B4-BE49-F238E27FC236}">
                <a16:creationId xmlns:a16="http://schemas.microsoft.com/office/drawing/2014/main" id="{C73AD5FC-784F-FD4B-F80B-6F7C67299B5E}"/>
              </a:ext>
            </a:extLst>
          </p:cNvPr>
          <p:cNvSpPr/>
          <p:nvPr/>
        </p:nvSpPr>
        <p:spPr>
          <a:xfrm rot="10800000">
            <a:off x="9418571" y="4628644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C8B9929-B47B-48B2-4AFE-A044120362D3}"/>
              </a:ext>
            </a:extLst>
          </p:cNvPr>
          <p:cNvSpPr txBox="1"/>
          <p:nvPr/>
        </p:nvSpPr>
        <p:spPr>
          <a:xfrm>
            <a:off x="965591" y="2702093"/>
            <a:ext cx="6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endParaRPr lang="en-GB" sz="1400" dirty="0" err="1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7EDA901-AF9B-5A62-BFF9-8C1D6957069D}"/>
              </a:ext>
            </a:extLst>
          </p:cNvPr>
          <p:cNvSpPr txBox="1"/>
          <p:nvPr/>
        </p:nvSpPr>
        <p:spPr>
          <a:xfrm>
            <a:off x="4847422" y="2228607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34AB78A8-2241-05F8-CEEF-1A875E088A20}"/>
              </a:ext>
            </a:extLst>
          </p:cNvPr>
          <p:cNvSpPr/>
          <p:nvPr/>
        </p:nvSpPr>
        <p:spPr>
          <a:xfrm>
            <a:off x="4551855" y="3132719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India Premium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E162292D-6957-3E50-DFFF-91D961F436B8}"/>
              </a:ext>
            </a:extLst>
          </p:cNvPr>
          <p:cNvSpPr/>
          <p:nvPr/>
        </p:nvSpPr>
        <p:spPr>
          <a:xfrm>
            <a:off x="6345144" y="4449979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E/S Africa</a:t>
            </a:r>
          </a:p>
          <a:p>
            <a:pPr algn="ctr"/>
            <a:r>
              <a:rPr lang="en-US" sz="1400" dirty="0">
                <a:solidFill>
                  <a:schemeClr val="tx1"/>
                </a:solidFill>
              </a:rPr>
              <a:t>Premium </a:t>
            </a:r>
            <a:r>
              <a:rPr lang="el-GR" sz="14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γ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6" name="Arrow: Right 35">
            <a:extLst>
              <a:ext uri="{FF2B5EF4-FFF2-40B4-BE49-F238E27FC236}">
                <a16:creationId xmlns:a16="http://schemas.microsoft.com/office/drawing/2014/main" id="{A29A8748-D0B6-312F-A357-8995F06BA938}"/>
              </a:ext>
            </a:extLst>
          </p:cNvPr>
          <p:cNvSpPr/>
          <p:nvPr/>
        </p:nvSpPr>
        <p:spPr>
          <a:xfrm rot="5400000">
            <a:off x="4925881" y="3974258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6ABA6C51-525B-8F01-9A50-B7E749E13492}"/>
              </a:ext>
            </a:extLst>
          </p:cNvPr>
          <p:cNvSpPr/>
          <p:nvPr/>
        </p:nvSpPr>
        <p:spPr>
          <a:xfrm>
            <a:off x="4551855" y="4441396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India Load Price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8" name="Arrow: Right 37">
            <a:extLst>
              <a:ext uri="{FF2B5EF4-FFF2-40B4-BE49-F238E27FC236}">
                <a16:creationId xmlns:a16="http://schemas.microsoft.com/office/drawing/2014/main" id="{A4AED043-A77C-1337-FBF5-45DBC5A0CB85}"/>
              </a:ext>
            </a:extLst>
          </p:cNvPr>
          <p:cNvSpPr/>
          <p:nvPr/>
        </p:nvSpPr>
        <p:spPr>
          <a:xfrm>
            <a:off x="7625439" y="4628644"/>
            <a:ext cx="442108" cy="296043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996E2F3-3A4A-06BB-7DBA-A8A839B7D0EC}"/>
              </a:ext>
            </a:extLst>
          </p:cNvPr>
          <p:cNvSpPr txBox="1"/>
          <p:nvPr/>
        </p:nvSpPr>
        <p:spPr>
          <a:xfrm>
            <a:off x="5745804" y="4213567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EF7A597-94D8-0BDB-FD95-961E0041BF1D}"/>
              </a:ext>
            </a:extLst>
          </p:cNvPr>
          <p:cNvSpPr txBox="1"/>
          <p:nvPr/>
        </p:nvSpPr>
        <p:spPr>
          <a:xfrm>
            <a:off x="815190" y="3203315"/>
            <a:ext cx="3151739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/>
                </a:solidFill>
              </a:rPr>
              <a:t>A single all-in-one East Africa (or Southern Africa) Premium includes all costs and adjustments associated from the pricing point of the benchmark to final loading/delivery point, plus profit, if any.</a:t>
            </a: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DA29765-A023-A3D1-E932-7CA411CDD20F}"/>
              </a:ext>
            </a:extLst>
          </p:cNvPr>
          <p:cNvSpPr txBox="1"/>
          <p:nvPr/>
        </p:nvSpPr>
        <p:spPr>
          <a:xfrm>
            <a:off x="142930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200" dirty="0"/>
              <a:t>Source: S&amp;P Global</a:t>
            </a:r>
          </a:p>
        </p:txBody>
      </p:sp>
      <p:sp>
        <p:nvSpPr>
          <p:cNvPr id="2" name="Arrow: Down 1">
            <a:extLst>
              <a:ext uri="{FF2B5EF4-FFF2-40B4-BE49-F238E27FC236}">
                <a16:creationId xmlns:a16="http://schemas.microsoft.com/office/drawing/2014/main" id="{CAC8AF88-F78D-0FF5-70D3-57560FB7D284}"/>
              </a:ext>
            </a:extLst>
          </p:cNvPr>
          <p:cNvSpPr/>
          <p:nvPr/>
        </p:nvSpPr>
        <p:spPr>
          <a:xfrm rot="18575239">
            <a:off x="6906558" y="1923942"/>
            <a:ext cx="136527" cy="3086481"/>
          </a:xfrm>
          <a:prstGeom prst="downArrow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F1FBDACE-B887-DF1B-6ABA-91DC4565809B}"/>
              </a:ext>
            </a:extLst>
          </p:cNvPr>
          <p:cNvSpPr/>
          <p:nvPr/>
        </p:nvSpPr>
        <p:spPr>
          <a:xfrm>
            <a:off x="6344987" y="3139901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E/S Africa Premium </a:t>
            </a:r>
            <a:r>
              <a:rPr lang="el-GR" sz="1400" dirty="0">
                <a:solidFill>
                  <a:schemeClr val="tx1"/>
                </a:solidFill>
              </a:rPr>
              <a:t>δ</a:t>
            </a:r>
            <a:endParaRPr lang="en-GB" sz="14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2089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20" grpId="0"/>
      <p:bldP spid="21" grpId="0" animBg="1"/>
      <p:bldP spid="22" grpId="0" animBg="1"/>
      <p:bldP spid="23" grpId="0" animBg="1"/>
      <p:bldP spid="24" grpId="0"/>
      <p:bldP spid="27" grpId="0" animBg="1"/>
      <p:bldP spid="28" grpId="0"/>
      <p:bldP spid="29" grpId="0" animBg="1"/>
      <p:bldP spid="30" grpId="0" animBg="1"/>
      <p:bldP spid="31" grpId="0" animBg="1"/>
      <p:bldP spid="33" grpId="0"/>
      <p:bldP spid="34" grpId="0" animBg="1"/>
      <p:bldP spid="35" grpId="0" animBg="1"/>
      <p:bldP spid="36" grpId="0" animBg="1"/>
      <p:bldP spid="37" grpId="0" animBg="1"/>
      <p:bldP spid="38" grpId="0" animBg="1"/>
      <p:bldP spid="39" grpId="0"/>
      <p:bldP spid="41" grpId="0"/>
      <p:bldP spid="2" grpId="0" animBg="1"/>
      <p:bldP spid="6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D826066-F4DD-2FDE-F596-3A3CEACE98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5</a:t>
            </a:fld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35FA83A-BAD8-EC93-5D2F-B02DA8F5CF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Middle East spot premiums at loading and freight continue to be major component of delivered gasoil price; quality spreads greatly narrowed</a:t>
            </a:r>
            <a:endParaRPr lang="en-SG" dirty="0"/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736FD65E-355B-0F20-4159-2C55E95F24A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15178311"/>
              </p:ext>
            </p:extLst>
          </p:nvPr>
        </p:nvGraphicFramePr>
        <p:xfrm>
          <a:off x="567040" y="1640541"/>
          <a:ext cx="5528960" cy="47453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11B971D-EECD-417B-F579-82E59EEE552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90076320"/>
              </p:ext>
            </p:extLst>
          </p:nvPr>
        </p:nvGraphicFramePr>
        <p:xfrm>
          <a:off x="6095998" y="1640541"/>
          <a:ext cx="5528961" cy="47453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56CD3BF-83A0-FBA8-A5A5-83F697B0924E}"/>
              </a:ext>
            </a:extLst>
          </p:cNvPr>
          <p:cNvSpPr txBox="1"/>
          <p:nvPr/>
        </p:nvSpPr>
        <p:spPr>
          <a:xfrm>
            <a:off x="142930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200" dirty="0"/>
              <a:t>Source: S&amp;P Global</a:t>
            </a:r>
          </a:p>
        </p:txBody>
      </p:sp>
    </p:spTree>
    <p:extLst>
      <p:ext uri="{BB962C8B-B14F-4D97-AF65-F5344CB8AC3E}">
        <p14:creationId xmlns:p14="http://schemas.microsoft.com/office/powerpoint/2010/main" val="260345512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DC9C28C-3D22-6826-0DFB-4A963857E5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6</a:t>
            </a:fld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27FC8DA-4B99-14E8-E9CA-1CDDA073DC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Med gasoline typically price higher than Asia; RON spread collapsed</a:t>
            </a:r>
            <a:endParaRPr lang="en-SG" dirty="0"/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2E5C6B58-FF0B-149E-7E08-E174FD81246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12544451"/>
              </p:ext>
            </p:extLst>
          </p:nvPr>
        </p:nvGraphicFramePr>
        <p:xfrm>
          <a:off x="567039" y="1622613"/>
          <a:ext cx="5528961" cy="47811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6619F8ED-D847-4DF2-A110-B38C5A9748E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14928885"/>
              </p:ext>
            </p:extLst>
          </p:nvPr>
        </p:nvGraphicFramePr>
        <p:xfrm>
          <a:off x="6096000" y="1622613"/>
          <a:ext cx="5528961" cy="47811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0AECFDF-9834-F3FC-3AB5-5EA034CE673E}"/>
              </a:ext>
            </a:extLst>
          </p:cNvPr>
          <p:cNvSpPr txBox="1"/>
          <p:nvPr/>
        </p:nvSpPr>
        <p:spPr>
          <a:xfrm>
            <a:off x="142930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200" dirty="0"/>
              <a:t>Source: S&amp;P Global</a:t>
            </a:r>
          </a:p>
        </p:txBody>
      </p:sp>
    </p:spTree>
    <p:extLst>
      <p:ext uri="{BB962C8B-B14F-4D97-AF65-F5344CB8AC3E}">
        <p14:creationId xmlns:p14="http://schemas.microsoft.com/office/powerpoint/2010/main" val="35843577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EF4AACB-03F7-77D6-4DC9-74A1FC28B5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C4B89C-A42C-99BF-080D-BAB066AD48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7</a:t>
            </a:fld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4654B396-2DC8-C319-DE49-DA1CC54A6B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Pricing cargoes to Western Africa from western origins</a:t>
            </a:r>
            <a:endParaRPr lang="en-GB" dirty="0"/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CA741929-A1B9-760B-9141-ADC7650BB4C6}"/>
              </a:ext>
            </a:extLst>
          </p:cNvPr>
          <p:cNvSpPr/>
          <p:nvPr/>
        </p:nvSpPr>
        <p:spPr>
          <a:xfrm>
            <a:off x="7482137" y="3821471"/>
            <a:ext cx="1209880" cy="648111"/>
          </a:xfrm>
          <a:prstGeom prst="roundRect">
            <a:avLst/>
          </a:prstGeom>
          <a:solidFill>
            <a:srgbClr val="006D89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300" dirty="0">
                <a:solidFill>
                  <a:schemeClr val="bg1"/>
                </a:solidFill>
              </a:rPr>
              <a:t>Western Africa</a:t>
            </a:r>
          </a:p>
          <a:p>
            <a:pPr algn="ctr"/>
            <a:r>
              <a:rPr lang="en-US" sz="1300" dirty="0">
                <a:solidFill>
                  <a:schemeClr val="bg1"/>
                </a:solidFill>
              </a:rPr>
              <a:t>Delivered Price</a:t>
            </a:r>
            <a:endParaRPr lang="en-GB" sz="1300" dirty="0" err="1">
              <a:solidFill>
                <a:schemeClr val="bg1"/>
              </a:solidFill>
            </a:endParaRPr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B755AB7B-72F2-5217-ABC4-567132FA1DCF}"/>
              </a:ext>
            </a:extLst>
          </p:cNvPr>
          <p:cNvSpPr/>
          <p:nvPr/>
        </p:nvSpPr>
        <p:spPr>
          <a:xfrm>
            <a:off x="7482137" y="5108945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Storage, Land transport, financing, etc.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6EF8699-8A4D-957A-D287-1C04B229F92C}"/>
              </a:ext>
            </a:extLst>
          </p:cNvPr>
          <p:cNvSpPr txBox="1"/>
          <p:nvPr/>
        </p:nvSpPr>
        <p:spPr>
          <a:xfrm>
            <a:off x="7787564" y="4228640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A080A8F8-E536-141A-7530-270BCDFD2C36}"/>
              </a:ext>
            </a:extLst>
          </p:cNvPr>
          <p:cNvSpPr/>
          <p:nvPr/>
        </p:nvSpPr>
        <p:spPr>
          <a:xfrm>
            <a:off x="5694038" y="5108509"/>
            <a:ext cx="1209880" cy="648111"/>
          </a:xfrm>
          <a:prstGeom prst="roundRect">
            <a:avLst/>
          </a:prstGeom>
          <a:solidFill>
            <a:srgbClr val="54BAA0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Inland Delivered Price</a:t>
            </a:r>
          </a:p>
        </p:txBody>
      </p:sp>
      <p:sp>
        <p:nvSpPr>
          <p:cNvPr id="30" name="Arrow: Right 29">
            <a:extLst>
              <a:ext uri="{FF2B5EF4-FFF2-40B4-BE49-F238E27FC236}">
                <a16:creationId xmlns:a16="http://schemas.microsoft.com/office/drawing/2014/main" id="{49C01970-1631-30D7-84C9-39D9516E2881}"/>
              </a:ext>
            </a:extLst>
          </p:cNvPr>
          <p:cNvSpPr/>
          <p:nvPr/>
        </p:nvSpPr>
        <p:spPr>
          <a:xfrm rot="10800000">
            <a:off x="6969457" y="5295566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1" name="Arrow: Right 30">
            <a:extLst>
              <a:ext uri="{FF2B5EF4-FFF2-40B4-BE49-F238E27FC236}">
                <a16:creationId xmlns:a16="http://schemas.microsoft.com/office/drawing/2014/main" id="{C73AD5FC-784F-FD4B-F80B-6F7C67299B5E}"/>
              </a:ext>
            </a:extLst>
          </p:cNvPr>
          <p:cNvSpPr/>
          <p:nvPr/>
        </p:nvSpPr>
        <p:spPr>
          <a:xfrm rot="10800000">
            <a:off x="8762589" y="4008527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C8B9929-B47B-48B2-4AFE-A044120362D3}"/>
              </a:ext>
            </a:extLst>
          </p:cNvPr>
          <p:cNvSpPr txBox="1"/>
          <p:nvPr/>
        </p:nvSpPr>
        <p:spPr>
          <a:xfrm>
            <a:off x="965591" y="2316614"/>
            <a:ext cx="6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endParaRPr lang="en-GB" sz="1400" dirty="0" err="1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EF7A597-94D8-0BDB-FD95-961E0041BF1D}"/>
              </a:ext>
            </a:extLst>
          </p:cNvPr>
          <p:cNvSpPr txBox="1"/>
          <p:nvPr/>
        </p:nvSpPr>
        <p:spPr>
          <a:xfrm>
            <a:off x="918392" y="2920147"/>
            <a:ext cx="3151739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/>
                </a:solidFill>
              </a:rPr>
              <a:t>A single all-in-one Western Africa Premium typically includes all costs and adjustments associated from the pricing point of the benchmark to final loading/delivery point, plus profit, if any.</a:t>
            </a: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DA29765-A023-A3D1-E932-7CA411CDD20F}"/>
              </a:ext>
            </a:extLst>
          </p:cNvPr>
          <p:cNvSpPr txBox="1"/>
          <p:nvPr/>
        </p:nvSpPr>
        <p:spPr>
          <a:xfrm>
            <a:off x="142930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200" dirty="0"/>
              <a:t>Source: S&amp;P Global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7FBC2CE-5CBF-A638-ECB4-ED2371145CD5}"/>
              </a:ext>
            </a:extLst>
          </p:cNvPr>
          <p:cNvSpPr/>
          <p:nvPr/>
        </p:nvSpPr>
        <p:spPr>
          <a:xfrm>
            <a:off x="5638019" y="2514442"/>
            <a:ext cx="1209880" cy="648111"/>
          </a:xfrm>
          <a:prstGeom prst="roundRect">
            <a:avLst/>
          </a:prstGeom>
          <a:solidFill>
            <a:schemeClr val="accent3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dirty="0">
                <a:solidFill>
                  <a:schemeClr val="tx1"/>
                </a:solidFill>
              </a:rPr>
              <a:t>NWE Load Price</a:t>
            </a:r>
            <a:endParaRPr lang="en-GB" sz="1400" b="1" dirty="0" err="1">
              <a:solidFill>
                <a:schemeClr val="tx1"/>
              </a:solidFill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8ED0FB9-DF3E-761E-02BE-20BD4B00DA50}"/>
              </a:ext>
            </a:extLst>
          </p:cNvPr>
          <p:cNvSpPr/>
          <p:nvPr/>
        </p:nvSpPr>
        <p:spPr>
          <a:xfrm>
            <a:off x="5626043" y="3821471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Western Africa</a:t>
            </a:r>
          </a:p>
          <a:p>
            <a:pPr algn="ctr"/>
            <a:r>
              <a:rPr lang="en-US" sz="1400" dirty="0">
                <a:solidFill>
                  <a:schemeClr val="tx1"/>
                </a:solidFill>
              </a:rPr>
              <a:t>Premium</a:t>
            </a:r>
            <a:r>
              <a:rPr lang="el-GR" sz="1400" dirty="0">
                <a:solidFill>
                  <a:srgbClr val="202122"/>
                </a:solidFill>
                <a:latin typeface="Arial" panose="020B0604020202020204" pitchFamily="34" charset="0"/>
              </a:rPr>
              <a:t> α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54FEEE2-281B-637C-2946-D7517C07D665}"/>
              </a:ext>
            </a:extLst>
          </p:cNvPr>
          <p:cNvSpPr txBox="1"/>
          <p:nvPr/>
        </p:nvSpPr>
        <p:spPr>
          <a:xfrm>
            <a:off x="5943446" y="2919593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6" name="Arrow: Right 25">
            <a:extLst>
              <a:ext uri="{FF2B5EF4-FFF2-40B4-BE49-F238E27FC236}">
                <a16:creationId xmlns:a16="http://schemas.microsoft.com/office/drawing/2014/main" id="{8D6CA8C4-E4C0-E954-48BC-D3EDB80B85AB}"/>
              </a:ext>
            </a:extLst>
          </p:cNvPr>
          <p:cNvSpPr/>
          <p:nvPr/>
        </p:nvSpPr>
        <p:spPr>
          <a:xfrm rot="5400000">
            <a:off x="7866023" y="3354141"/>
            <a:ext cx="442108" cy="273996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54" name="Arrow: Right 53">
            <a:extLst>
              <a:ext uri="{FF2B5EF4-FFF2-40B4-BE49-F238E27FC236}">
                <a16:creationId xmlns:a16="http://schemas.microsoft.com/office/drawing/2014/main" id="{FEE86685-84E4-A95E-0169-8F69B00DF38B}"/>
              </a:ext>
            </a:extLst>
          </p:cNvPr>
          <p:cNvSpPr/>
          <p:nvPr/>
        </p:nvSpPr>
        <p:spPr>
          <a:xfrm>
            <a:off x="6969457" y="4008527"/>
            <a:ext cx="442108" cy="296043"/>
          </a:xfrm>
          <a:prstGeom prst="rightArrow">
            <a:avLst>
              <a:gd name="adj1" fmla="val 23642"/>
              <a:gd name="adj2" fmla="val 6317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2ADFD4F1-1281-1BF5-28B7-79A9EB66511A}"/>
              </a:ext>
            </a:extLst>
          </p:cNvPr>
          <p:cNvSpPr/>
          <p:nvPr/>
        </p:nvSpPr>
        <p:spPr>
          <a:xfrm>
            <a:off x="7482137" y="1203923"/>
            <a:ext cx="1209880" cy="648111"/>
          </a:xfrm>
          <a:prstGeom prst="roundRect">
            <a:avLst/>
          </a:prstGeom>
          <a:solidFill>
            <a:schemeClr val="accent3"/>
          </a:solidFill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dirty="0">
                <a:solidFill>
                  <a:schemeClr val="tx1"/>
                </a:solidFill>
              </a:rPr>
              <a:t>Med Load Price</a:t>
            </a:r>
            <a:endParaRPr lang="en-GB" sz="1400" b="1" dirty="0" err="1">
              <a:solidFill>
                <a:schemeClr val="tx1"/>
              </a:solidFill>
            </a:endParaRP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B7B06630-BC7B-4825-3265-6801ABCE3236}"/>
              </a:ext>
            </a:extLst>
          </p:cNvPr>
          <p:cNvSpPr/>
          <p:nvPr/>
        </p:nvSpPr>
        <p:spPr>
          <a:xfrm>
            <a:off x="7482137" y="2512697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Western Africa</a:t>
            </a:r>
          </a:p>
          <a:p>
            <a:pPr algn="ctr"/>
            <a:r>
              <a:rPr lang="en-US" sz="1400" dirty="0">
                <a:solidFill>
                  <a:schemeClr val="tx1"/>
                </a:solidFill>
              </a:rPr>
              <a:t>Premium </a:t>
            </a:r>
            <a:r>
              <a:rPr lang="el-GR" sz="1400" dirty="0">
                <a:solidFill>
                  <a:srgbClr val="202122"/>
                </a:solidFill>
                <a:latin typeface="Arial" panose="020B0604020202020204" pitchFamily="34" charset="0"/>
              </a:rPr>
              <a:t>β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67C97C4F-1C13-103D-64B4-A48B80350F69}"/>
              </a:ext>
            </a:extLst>
          </p:cNvPr>
          <p:cNvSpPr txBox="1"/>
          <p:nvPr/>
        </p:nvSpPr>
        <p:spPr>
          <a:xfrm>
            <a:off x="7787564" y="1608490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8C469D83-F7A5-1FEA-E71B-C0F5C25ED2F9}"/>
              </a:ext>
            </a:extLst>
          </p:cNvPr>
          <p:cNvSpPr/>
          <p:nvPr/>
        </p:nvSpPr>
        <p:spPr>
          <a:xfrm>
            <a:off x="9350745" y="2532058"/>
            <a:ext cx="1209880" cy="648111"/>
          </a:xfrm>
          <a:prstGeom prst="roundRect">
            <a:avLst/>
          </a:prstGeom>
          <a:solidFill>
            <a:schemeClr val="accent3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dirty="0">
                <a:solidFill>
                  <a:schemeClr val="tx1"/>
                </a:solidFill>
              </a:rPr>
              <a:t>Nigeria Load Price</a:t>
            </a:r>
            <a:endParaRPr lang="en-GB" sz="1400" b="1" dirty="0" err="1">
              <a:solidFill>
                <a:schemeClr val="tx1"/>
              </a:solidFill>
            </a:endParaRPr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88C01C16-871E-4EB1-D9F9-1CE7CD94FFA1}"/>
              </a:ext>
            </a:extLst>
          </p:cNvPr>
          <p:cNvSpPr/>
          <p:nvPr/>
        </p:nvSpPr>
        <p:spPr>
          <a:xfrm>
            <a:off x="9345008" y="3821469"/>
            <a:ext cx="1209880" cy="648111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Western Africa</a:t>
            </a:r>
          </a:p>
          <a:p>
            <a:pPr algn="ctr"/>
            <a:r>
              <a:rPr lang="en-US" sz="1400" dirty="0">
                <a:solidFill>
                  <a:schemeClr val="tx1"/>
                </a:solidFill>
              </a:rPr>
              <a:t>Premium </a:t>
            </a:r>
            <a:r>
              <a:rPr lang="el-GR" sz="14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γ</a:t>
            </a:r>
            <a:endParaRPr lang="en-GB" sz="1400" dirty="0" err="1">
              <a:solidFill>
                <a:schemeClr val="tx1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35615CC-7DD0-27A5-2DD8-ED6CDA1B6982}"/>
              </a:ext>
            </a:extLst>
          </p:cNvPr>
          <p:cNvSpPr txBox="1"/>
          <p:nvPr/>
        </p:nvSpPr>
        <p:spPr>
          <a:xfrm>
            <a:off x="9651444" y="2958679"/>
            <a:ext cx="599026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1">
                    <a:lumMod val="65000"/>
                  </a:schemeClr>
                </a:solidFill>
              </a:rPr>
              <a:t>+</a:t>
            </a:r>
            <a:endParaRPr lang="en-GB" sz="7200" dirty="0" err="1">
              <a:solidFill>
                <a:schemeClr val="bg1">
                  <a:lumMod val="6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2109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 animBg="1"/>
      <p:bldP spid="30" grpId="0" animBg="1"/>
      <p:bldP spid="31" grpId="0" animBg="1"/>
      <p:bldP spid="26" grpId="0" animBg="1"/>
      <p:bldP spid="55" grpId="0" animBg="1"/>
      <p:bldP spid="56" grpId="0" animBg="1"/>
      <p:bldP spid="57" grpId="0"/>
      <p:bldP spid="58" grpId="0" animBg="1"/>
      <p:bldP spid="59" grpId="0" animBg="1"/>
      <p:bldP spid="6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FEC54CB-1249-5C4F-7C14-8D709F0C64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8</a:t>
            </a:fld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62A4F1-0C72-C3B0-DCB4-257559277B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Changes in fundamentals and pricing dynamics in Western Africa</a:t>
            </a:r>
            <a:endParaRPr lang="en-SG" dirty="0"/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15BBBD65-7EFA-2694-0F0F-16DCE5B46480}"/>
              </a:ext>
            </a:extLst>
          </p:cNvPr>
          <p:cNvGrpSpPr/>
          <p:nvPr/>
        </p:nvGrpSpPr>
        <p:grpSpPr>
          <a:xfrm>
            <a:off x="562252" y="1299411"/>
            <a:ext cx="4436624" cy="4975381"/>
            <a:chOff x="3916456" y="3445545"/>
            <a:chExt cx="1608526" cy="1803856"/>
          </a:xfrm>
        </p:grpSpPr>
        <p:sp>
          <p:nvSpPr>
            <p:cNvPr id="6" name="Freeform 190">
              <a:extLst>
                <a:ext uri="{FF2B5EF4-FFF2-40B4-BE49-F238E27FC236}">
                  <a16:creationId xmlns:a16="http://schemas.microsoft.com/office/drawing/2014/main" id="{15785910-9EDA-5752-18CE-FEF87F89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793629"/>
              <a:ext cx="300396" cy="298916"/>
            </a:xfrm>
            <a:custGeom>
              <a:avLst/>
              <a:gdLst/>
              <a:ahLst/>
              <a:cxnLst>
                <a:cxn ang="0">
                  <a:pos x="75" y="195"/>
                </a:cxn>
                <a:cxn ang="0">
                  <a:pos x="78" y="189"/>
                </a:cxn>
                <a:cxn ang="0">
                  <a:pos x="82" y="189"/>
                </a:cxn>
                <a:cxn ang="0">
                  <a:pos x="84" y="190"/>
                </a:cxn>
                <a:cxn ang="0">
                  <a:pos x="86" y="198"/>
                </a:cxn>
                <a:cxn ang="0">
                  <a:pos x="92" y="202"/>
                </a:cxn>
                <a:cxn ang="0">
                  <a:pos x="105" y="202"/>
                </a:cxn>
                <a:cxn ang="0">
                  <a:pos x="113" y="200"/>
                </a:cxn>
                <a:cxn ang="0">
                  <a:pos x="115" y="199"/>
                </a:cxn>
                <a:cxn ang="0">
                  <a:pos x="122" y="193"/>
                </a:cxn>
                <a:cxn ang="0">
                  <a:pos x="123" y="190"/>
                </a:cxn>
                <a:cxn ang="0">
                  <a:pos x="123" y="85"/>
                </a:cxn>
                <a:cxn ang="0">
                  <a:pos x="126" y="82"/>
                </a:cxn>
                <a:cxn ang="0">
                  <a:pos x="136" y="81"/>
                </a:cxn>
                <a:cxn ang="0">
                  <a:pos x="139" y="78"/>
                </a:cxn>
                <a:cxn ang="0">
                  <a:pos x="139" y="24"/>
                </a:cxn>
                <a:cxn ang="0">
                  <a:pos x="155" y="21"/>
                </a:cxn>
                <a:cxn ang="0">
                  <a:pos x="163" y="18"/>
                </a:cxn>
                <a:cxn ang="0">
                  <a:pos x="173" y="17"/>
                </a:cxn>
                <a:cxn ang="0">
                  <a:pos x="177" y="21"/>
                </a:cxn>
                <a:cxn ang="0">
                  <a:pos x="182" y="23"/>
                </a:cxn>
                <a:cxn ang="0">
                  <a:pos x="186" y="18"/>
                </a:cxn>
                <a:cxn ang="0">
                  <a:pos x="193" y="15"/>
                </a:cxn>
                <a:cxn ang="0">
                  <a:pos x="203" y="13"/>
                </a:cxn>
                <a:cxn ang="0">
                  <a:pos x="202" y="10"/>
                </a:cxn>
                <a:cxn ang="0">
                  <a:pos x="200" y="8"/>
                </a:cxn>
                <a:cxn ang="0">
                  <a:pos x="187" y="8"/>
                </a:cxn>
                <a:cxn ang="0">
                  <a:pos x="169" y="13"/>
                </a:cxn>
                <a:cxn ang="0">
                  <a:pos x="149" y="14"/>
                </a:cxn>
                <a:cxn ang="0">
                  <a:pos x="143" y="14"/>
                </a:cxn>
                <a:cxn ang="0">
                  <a:pos x="123" y="13"/>
                </a:cxn>
                <a:cxn ang="0">
                  <a:pos x="102" y="8"/>
                </a:cxn>
                <a:cxn ang="0">
                  <a:pos x="47" y="8"/>
                </a:cxn>
                <a:cxn ang="0">
                  <a:pos x="39" y="7"/>
                </a:cxn>
                <a:cxn ang="0">
                  <a:pos x="32" y="4"/>
                </a:cxn>
                <a:cxn ang="0">
                  <a:pos x="25" y="1"/>
                </a:cxn>
                <a:cxn ang="0">
                  <a:pos x="18" y="3"/>
                </a:cxn>
                <a:cxn ang="0">
                  <a:pos x="14" y="4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5" y="3"/>
                </a:cxn>
                <a:cxn ang="0">
                  <a:pos x="0" y="5"/>
                </a:cxn>
                <a:cxn ang="0">
                  <a:pos x="0" y="10"/>
                </a:cxn>
                <a:cxn ang="0">
                  <a:pos x="8" y="27"/>
                </a:cxn>
                <a:cxn ang="0">
                  <a:pos x="17" y="41"/>
                </a:cxn>
                <a:cxn ang="0">
                  <a:pos x="24" y="60"/>
                </a:cxn>
                <a:cxn ang="0">
                  <a:pos x="32" y="77"/>
                </a:cxn>
                <a:cxn ang="0">
                  <a:pos x="41" y="92"/>
                </a:cxn>
                <a:cxn ang="0">
                  <a:pos x="41" y="99"/>
                </a:cxn>
                <a:cxn ang="0">
                  <a:pos x="41" y="114"/>
                </a:cxn>
                <a:cxn ang="0">
                  <a:pos x="41" y="119"/>
                </a:cxn>
                <a:cxn ang="0">
                  <a:pos x="47" y="145"/>
                </a:cxn>
                <a:cxn ang="0">
                  <a:pos x="49" y="165"/>
                </a:cxn>
                <a:cxn ang="0">
                  <a:pos x="55" y="179"/>
                </a:cxn>
                <a:cxn ang="0">
                  <a:pos x="58" y="183"/>
                </a:cxn>
                <a:cxn ang="0">
                  <a:pos x="68" y="196"/>
                </a:cxn>
                <a:cxn ang="0">
                  <a:pos x="72" y="196"/>
                </a:cxn>
                <a:cxn ang="0">
                  <a:pos x="75" y="195"/>
                </a:cxn>
              </a:cxnLst>
              <a:rect l="0" t="0" r="r" b="b"/>
              <a:pathLst>
                <a:path w="203" h="202">
                  <a:moveTo>
                    <a:pt x="75" y="195"/>
                  </a:moveTo>
                  <a:lnTo>
                    <a:pt x="75" y="195"/>
                  </a:lnTo>
                  <a:lnTo>
                    <a:pt x="76" y="192"/>
                  </a:lnTo>
                  <a:lnTo>
                    <a:pt x="78" y="189"/>
                  </a:lnTo>
                  <a:lnTo>
                    <a:pt x="81" y="188"/>
                  </a:lnTo>
                  <a:lnTo>
                    <a:pt x="82" y="189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5" y="193"/>
                  </a:lnTo>
                  <a:lnTo>
                    <a:pt x="86" y="198"/>
                  </a:lnTo>
                  <a:lnTo>
                    <a:pt x="89" y="200"/>
                  </a:lnTo>
                  <a:lnTo>
                    <a:pt x="92" y="202"/>
                  </a:lnTo>
                  <a:lnTo>
                    <a:pt x="92" y="202"/>
                  </a:lnTo>
                  <a:lnTo>
                    <a:pt x="105" y="202"/>
                  </a:lnTo>
                  <a:lnTo>
                    <a:pt x="109" y="202"/>
                  </a:lnTo>
                  <a:lnTo>
                    <a:pt x="113" y="200"/>
                  </a:lnTo>
                  <a:lnTo>
                    <a:pt x="113" y="200"/>
                  </a:lnTo>
                  <a:lnTo>
                    <a:pt x="115" y="199"/>
                  </a:lnTo>
                  <a:lnTo>
                    <a:pt x="119" y="196"/>
                  </a:lnTo>
                  <a:lnTo>
                    <a:pt x="122" y="193"/>
                  </a:lnTo>
                  <a:lnTo>
                    <a:pt x="123" y="190"/>
                  </a:lnTo>
                  <a:lnTo>
                    <a:pt x="123" y="190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23" y="84"/>
                  </a:lnTo>
                  <a:lnTo>
                    <a:pt x="126" y="82"/>
                  </a:lnTo>
                  <a:lnTo>
                    <a:pt x="132" y="82"/>
                  </a:lnTo>
                  <a:lnTo>
                    <a:pt x="136" y="81"/>
                  </a:lnTo>
                  <a:lnTo>
                    <a:pt x="139" y="81"/>
                  </a:lnTo>
                  <a:lnTo>
                    <a:pt x="139" y="78"/>
                  </a:lnTo>
                  <a:lnTo>
                    <a:pt x="139" y="78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63" y="18"/>
                  </a:lnTo>
                  <a:lnTo>
                    <a:pt x="169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7" y="21"/>
                  </a:lnTo>
                  <a:lnTo>
                    <a:pt x="179" y="23"/>
                  </a:lnTo>
                  <a:lnTo>
                    <a:pt x="182" y="23"/>
                  </a:lnTo>
                  <a:lnTo>
                    <a:pt x="182" y="23"/>
                  </a:lnTo>
                  <a:lnTo>
                    <a:pt x="186" y="18"/>
                  </a:lnTo>
                  <a:lnTo>
                    <a:pt x="189" y="15"/>
                  </a:lnTo>
                  <a:lnTo>
                    <a:pt x="193" y="15"/>
                  </a:lnTo>
                  <a:lnTo>
                    <a:pt x="193" y="15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2" y="10"/>
                  </a:lnTo>
                  <a:lnTo>
                    <a:pt x="202" y="10"/>
                  </a:lnTo>
                  <a:lnTo>
                    <a:pt x="200" y="8"/>
                  </a:lnTo>
                  <a:lnTo>
                    <a:pt x="197" y="8"/>
                  </a:lnTo>
                  <a:lnTo>
                    <a:pt x="187" y="8"/>
                  </a:lnTo>
                  <a:lnTo>
                    <a:pt x="169" y="13"/>
                  </a:lnTo>
                  <a:lnTo>
                    <a:pt x="169" y="13"/>
                  </a:lnTo>
                  <a:lnTo>
                    <a:pt x="156" y="14"/>
                  </a:lnTo>
                  <a:lnTo>
                    <a:pt x="149" y="14"/>
                  </a:lnTo>
                  <a:lnTo>
                    <a:pt x="143" y="14"/>
                  </a:lnTo>
                  <a:lnTo>
                    <a:pt x="143" y="14"/>
                  </a:lnTo>
                  <a:lnTo>
                    <a:pt x="136" y="13"/>
                  </a:lnTo>
                  <a:lnTo>
                    <a:pt x="123" y="13"/>
                  </a:lnTo>
                  <a:lnTo>
                    <a:pt x="108" y="14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39" y="7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3"/>
                  </a:lnTo>
                  <a:lnTo>
                    <a:pt x="25" y="1"/>
                  </a:lnTo>
                  <a:lnTo>
                    <a:pt x="21" y="1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5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7" y="41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8" y="68"/>
                  </a:lnTo>
                  <a:lnTo>
                    <a:pt x="32" y="77"/>
                  </a:lnTo>
                  <a:lnTo>
                    <a:pt x="38" y="85"/>
                  </a:lnTo>
                  <a:lnTo>
                    <a:pt x="41" y="92"/>
                  </a:lnTo>
                  <a:lnTo>
                    <a:pt x="41" y="92"/>
                  </a:lnTo>
                  <a:lnTo>
                    <a:pt x="41" y="99"/>
                  </a:lnTo>
                  <a:lnTo>
                    <a:pt x="41" y="106"/>
                  </a:lnTo>
                  <a:lnTo>
                    <a:pt x="41" y="114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5" y="131"/>
                  </a:lnTo>
                  <a:lnTo>
                    <a:pt x="47" y="145"/>
                  </a:lnTo>
                  <a:lnTo>
                    <a:pt x="47" y="145"/>
                  </a:lnTo>
                  <a:lnTo>
                    <a:pt x="49" y="165"/>
                  </a:lnTo>
                  <a:lnTo>
                    <a:pt x="52" y="175"/>
                  </a:lnTo>
                  <a:lnTo>
                    <a:pt x="55" y="179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64" y="189"/>
                  </a:lnTo>
                  <a:lnTo>
                    <a:pt x="68" y="196"/>
                  </a:lnTo>
                  <a:lnTo>
                    <a:pt x="68" y="196"/>
                  </a:lnTo>
                  <a:lnTo>
                    <a:pt x="72" y="196"/>
                  </a:lnTo>
                  <a:lnTo>
                    <a:pt x="74" y="196"/>
                  </a:lnTo>
                  <a:lnTo>
                    <a:pt x="75" y="195"/>
                  </a:lnTo>
                  <a:lnTo>
                    <a:pt x="75" y="19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" name="Freeform 191">
              <a:extLst>
                <a:ext uri="{FF2B5EF4-FFF2-40B4-BE49-F238E27FC236}">
                  <a16:creationId xmlns:a16="http://schemas.microsoft.com/office/drawing/2014/main" id="{16F10042-8596-275E-712A-EE0BBAECB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472" y="4759593"/>
              <a:ext cx="187933" cy="165735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70" y="1"/>
                </a:cxn>
                <a:cxn ang="0">
                  <a:pos x="61" y="4"/>
                </a:cxn>
                <a:cxn ang="0">
                  <a:pos x="60" y="9"/>
                </a:cxn>
                <a:cxn ang="0">
                  <a:pos x="58" y="11"/>
                </a:cxn>
                <a:cxn ang="0">
                  <a:pos x="50" y="19"/>
                </a:cxn>
                <a:cxn ang="0">
                  <a:pos x="46" y="20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24" y="38"/>
                </a:cxn>
                <a:cxn ang="0">
                  <a:pos x="9" y="36"/>
                </a:cxn>
                <a:cxn ang="0">
                  <a:pos x="0" y="36"/>
                </a:cxn>
                <a:cxn ang="0">
                  <a:pos x="4" y="43"/>
                </a:cxn>
                <a:cxn ang="0">
                  <a:pos x="10" y="46"/>
                </a:cxn>
                <a:cxn ang="0">
                  <a:pos x="13" y="54"/>
                </a:cxn>
                <a:cxn ang="0">
                  <a:pos x="16" y="63"/>
                </a:cxn>
                <a:cxn ang="0">
                  <a:pos x="19" y="64"/>
                </a:cxn>
                <a:cxn ang="0">
                  <a:pos x="33" y="73"/>
                </a:cxn>
                <a:cxn ang="0">
                  <a:pos x="34" y="75"/>
                </a:cxn>
                <a:cxn ang="0">
                  <a:pos x="37" y="81"/>
                </a:cxn>
                <a:cxn ang="0">
                  <a:pos x="41" y="88"/>
                </a:cxn>
                <a:cxn ang="0">
                  <a:pos x="41" y="91"/>
                </a:cxn>
                <a:cxn ang="0">
                  <a:pos x="48" y="98"/>
                </a:cxn>
                <a:cxn ang="0">
                  <a:pos x="51" y="100"/>
                </a:cxn>
                <a:cxn ang="0">
                  <a:pos x="61" y="101"/>
                </a:cxn>
                <a:cxn ang="0">
                  <a:pos x="63" y="105"/>
                </a:cxn>
                <a:cxn ang="0">
                  <a:pos x="64" y="107"/>
                </a:cxn>
                <a:cxn ang="0">
                  <a:pos x="70" y="107"/>
                </a:cxn>
                <a:cxn ang="0">
                  <a:pos x="78" y="108"/>
                </a:cxn>
                <a:cxn ang="0">
                  <a:pos x="81" y="110"/>
                </a:cxn>
                <a:cxn ang="0">
                  <a:pos x="93" y="111"/>
                </a:cxn>
                <a:cxn ang="0">
                  <a:pos x="97" y="112"/>
                </a:cxn>
                <a:cxn ang="0">
                  <a:pos x="112" y="95"/>
                </a:cxn>
                <a:cxn ang="0">
                  <a:pos x="115" y="91"/>
                </a:cxn>
                <a:cxn ang="0">
                  <a:pos x="115" y="83"/>
                </a:cxn>
                <a:cxn ang="0">
                  <a:pos x="117" y="80"/>
                </a:cxn>
                <a:cxn ang="0">
                  <a:pos x="127" y="70"/>
                </a:cxn>
                <a:cxn ang="0">
                  <a:pos x="125" y="68"/>
                </a:cxn>
                <a:cxn ang="0">
                  <a:pos x="124" y="67"/>
                </a:cxn>
                <a:cxn ang="0">
                  <a:pos x="122" y="60"/>
                </a:cxn>
                <a:cxn ang="0">
                  <a:pos x="121" y="56"/>
                </a:cxn>
                <a:cxn ang="0">
                  <a:pos x="120" y="53"/>
                </a:cxn>
                <a:cxn ang="0">
                  <a:pos x="124" y="47"/>
                </a:cxn>
                <a:cxn ang="0">
                  <a:pos x="125" y="41"/>
                </a:cxn>
                <a:cxn ang="0">
                  <a:pos x="125" y="20"/>
                </a:cxn>
                <a:cxn ang="0">
                  <a:pos x="124" y="17"/>
                </a:cxn>
                <a:cxn ang="0">
                  <a:pos x="111" y="13"/>
                </a:cxn>
                <a:cxn ang="0">
                  <a:pos x="105" y="10"/>
                </a:cxn>
                <a:cxn ang="0">
                  <a:pos x="93" y="7"/>
                </a:cxn>
                <a:cxn ang="0">
                  <a:pos x="85" y="6"/>
                </a:cxn>
              </a:cxnLst>
              <a:rect l="0" t="0" r="r" b="b"/>
              <a:pathLst>
                <a:path w="127" h="112">
                  <a:moveTo>
                    <a:pt x="85" y="6"/>
                  </a:moveTo>
                  <a:lnTo>
                    <a:pt x="83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64" y="3"/>
                  </a:lnTo>
                  <a:lnTo>
                    <a:pt x="61" y="4"/>
                  </a:lnTo>
                  <a:lnTo>
                    <a:pt x="60" y="7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58" y="11"/>
                  </a:lnTo>
                  <a:lnTo>
                    <a:pt x="56" y="14"/>
                  </a:lnTo>
                  <a:lnTo>
                    <a:pt x="50" y="19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1" y="24"/>
                  </a:lnTo>
                  <a:lnTo>
                    <a:pt x="36" y="30"/>
                  </a:lnTo>
                  <a:lnTo>
                    <a:pt x="33" y="36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4" y="38"/>
                  </a:lnTo>
                  <a:lnTo>
                    <a:pt x="19" y="37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3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8"/>
                  </a:lnTo>
                  <a:lnTo>
                    <a:pt x="13" y="54"/>
                  </a:lnTo>
                  <a:lnTo>
                    <a:pt x="14" y="61"/>
                  </a:lnTo>
                  <a:lnTo>
                    <a:pt x="16" y="63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29" y="70"/>
                  </a:lnTo>
                  <a:lnTo>
                    <a:pt x="33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8"/>
                  </a:lnTo>
                  <a:lnTo>
                    <a:pt x="37" y="81"/>
                  </a:lnTo>
                  <a:lnTo>
                    <a:pt x="40" y="84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1" y="91"/>
                  </a:lnTo>
                  <a:lnTo>
                    <a:pt x="44" y="95"/>
                  </a:lnTo>
                  <a:lnTo>
                    <a:pt x="48" y="98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58" y="100"/>
                  </a:lnTo>
                  <a:lnTo>
                    <a:pt x="61" y="101"/>
                  </a:lnTo>
                  <a:lnTo>
                    <a:pt x="63" y="104"/>
                  </a:lnTo>
                  <a:lnTo>
                    <a:pt x="63" y="105"/>
                  </a:lnTo>
                  <a:lnTo>
                    <a:pt x="63" y="105"/>
                  </a:lnTo>
                  <a:lnTo>
                    <a:pt x="64" y="107"/>
                  </a:lnTo>
                  <a:lnTo>
                    <a:pt x="65" y="107"/>
                  </a:lnTo>
                  <a:lnTo>
                    <a:pt x="70" y="107"/>
                  </a:lnTo>
                  <a:lnTo>
                    <a:pt x="75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1" y="110"/>
                  </a:lnTo>
                  <a:lnTo>
                    <a:pt x="87" y="111"/>
                  </a:lnTo>
                  <a:lnTo>
                    <a:pt x="93" y="111"/>
                  </a:lnTo>
                  <a:lnTo>
                    <a:pt x="97" y="112"/>
                  </a:lnTo>
                  <a:lnTo>
                    <a:pt x="97" y="112"/>
                  </a:lnTo>
                  <a:lnTo>
                    <a:pt x="105" y="104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5" y="91"/>
                  </a:lnTo>
                  <a:lnTo>
                    <a:pt x="115" y="87"/>
                  </a:lnTo>
                  <a:lnTo>
                    <a:pt x="115" y="83"/>
                  </a:lnTo>
                  <a:lnTo>
                    <a:pt x="117" y="80"/>
                  </a:lnTo>
                  <a:lnTo>
                    <a:pt x="117" y="80"/>
                  </a:lnTo>
                  <a:lnTo>
                    <a:pt x="124" y="74"/>
                  </a:lnTo>
                  <a:lnTo>
                    <a:pt x="127" y="70"/>
                  </a:lnTo>
                  <a:lnTo>
                    <a:pt x="127" y="68"/>
                  </a:lnTo>
                  <a:lnTo>
                    <a:pt x="125" y="68"/>
                  </a:lnTo>
                  <a:lnTo>
                    <a:pt x="125" y="68"/>
                  </a:lnTo>
                  <a:lnTo>
                    <a:pt x="124" y="67"/>
                  </a:lnTo>
                  <a:lnTo>
                    <a:pt x="124" y="64"/>
                  </a:lnTo>
                  <a:lnTo>
                    <a:pt x="122" y="60"/>
                  </a:lnTo>
                  <a:lnTo>
                    <a:pt x="121" y="56"/>
                  </a:lnTo>
                  <a:lnTo>
                    <a:pt x="121" y="56"/>
                  </a:lnTo>
                  <a:lnTo>
                    <a:pt x="120" y="54"/>
                  </a:lnTo>
                  <a:lnTo>
                    <a:pt x="120" y="53"/>
                  </a:lnTo>
                  <a:lnTo>
                    <a:pt x="121" y="50"/>
                  </a:lnTo>
                  <a:lnTo>
                    <a:pt x="124" y="47"/>
                  </a:lnTo>
                  <a:lnTo>
                    <a:pt x="125" y="41"/>
                  </a:lnTo>
                  <a:lnTo>
                    <a:pt x="125" y="41"/>
                  </a:lnTo>
                  <a:lnTo>
                    <a:pt x="125" y="27"/>
                  </a:lnTo>
                  <a:lnTo>
                    <a:pt x="125" y="20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17" y="14"/>
                  </a:lnTo>
                  <a:lnTo>
                    <a:pt x="111" y="13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0" y="9"/>
                  </a:lnTo>
                  <a:lnTo>
                    <a:pt x="93" y="7"/>
                  </a:lnTo>
                  <a:lnTo>
                    <a:pt x="85" y="6"/>
                  </a:lnTo>
                  <a:lnTo>
                    <a:pt x="85" y="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" name="Freeform 192">
              <a:extLst>
                <a:ext uri="{FF2B5EF4-FFF2-40B4-BE49-F238E27FC236}">
                  <a16:creationId xmlns:a16="http://schemas.microsoft.com/office/drawing/2014/main" id="{152D7CDD-FA67-01C4-55EA-781991F4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089" y="4812866"/>
              <a:ext cx="211609" cy="226408"/>
            </a:xfrm>
            <a:custGeom>
              <a:avLst/>
              <a:gdLst/>
              <a:ahLst/>
              <a:cxnLst>
                <a:cxn ang="0">
                  <a:pos x="131" y="64"/>
                </a:cxn>
                <a:cxn ang="0">
                  <a:pos x="124" y="59"/>
                </a:cxn>
                <a:cxn ang="0">
                  <a:pos x="121" y="52"/>
                </a:cxn>
                <a:cxn ang="0">
                  <a:pos x="120" y="48"/>
                </a:cxn>
                <a:cxn ang="0">
                  <a:pos x="116" y="42"/>
                </a:cxn>
                <a:cxn ang="0">
                  <a:pos x="114" y="39"/>
                </a:cxn>
                <a:cxn ang="0">
                  <a:pos x="109" y="34"/>
                </a:cxn>
                <a:cxn ang="0">
                  <a:pos x="99" y="28"/>
                </a:cxn>
                <a:cxn ang="0">
                  <a:pos x="94" y="25"/>
                </a:cxn>
                <a:cxn ang="0">
                  <a:pos x="91" y="12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70" y="2"/>
                </a:cxn>
                <a:cxn ang="0">
                  <a:pos x="66" y="2"/>
                </a:cxn>
                <a:cxn ang="0">
                  <a:pos x="59" y="10"/>
                </a:cxn>
                <a:cxn ang="0">
                  <a:pos x="56" y="10"/>
                </a:cxn>
                <a:cxn ang="0">
                  <a:pos x="50" y="4"/>
                </a:cxn>
                <a:cxn ang="0">
                  <a:pos x="46" y="4"/>
                </a:cxn>
                <a:cxn ang="0">
                  <a:pos x="32" y="8"/>
                </a:cxn>
                <a:cxn ang="0">
                  <a:pos x="16" y="11"/>
                </a:cxn>
                <a:cxn ang="0">
                  <a:pos x="16" y="65"/>
                </a:cxn>
                <a:cxn ang="0">
                  <a:pos x="16" y="68"/>
                </a:cxn>
                <a:cxn ang="0">
                  <a:pos x="9" y="69"/>
                </a:cxn>
                <a:cxn ang="0">
                  <a:pos x="0" y="71"/>
                </a:cxn>
                <a:cxn ang="0">
                  <a:pos x="0" y="72"/>
                </a:cxn>
                <a:cxn ang="0">
                  <a:pos x="0" y="119"/>
                </a:cxn>
                <a:cxn ang="0">
                  <a:pos x="8" y="123"/>
                </a:cxn>
                <a:cxn ang="0">
                  <a:pos x="12" y="133"/>
                </a:cxn>
                <a:cxn ang="0">
                  <a:pos x="13" y="142"/>
                </a:cxn>
                <a:cxn ang="0">
                  <a:pos x="12" y="143"/>
                </a:cxn>
                <a:cxn ang="0">
                  <a:pos x="10" y="145"/>
                </a:cxn>
                <a:cxn ang="0">
                  <a:pos x="10" y="146"/>
                </a:cxn>
                <a:cxn ang="0">
                  <a:pos x="10" y="152"/>
                </a:cxn>
                <a:cxn ang="0">
                  <a:pos x="13" y="153"/>
                </a:cxn>
                <a:cxn ang="0">
                  <a:pos x="26" y="153"/>
                </a:cxn>
                <a:cxn ang="0">
                  <a:pos x="29" y="152"/>
                </a:cxn>
                <a:cxn ang="0">
                  <a:pos x="42" y="139"/>
                </a:cxn>
                <a:cxn ang="0">
                  <a:pos x="43" y="135"/>
                </a:cxn>
                <a:cxn ang="0">
                  <a:pos x="46" y="128"/>
                </a:cxn>
                <a:cxn ang="0">
                  <a:pos x="49" y="125"/>
                </a:cxn>
                <a:cxn ang="0">
                  <a:pos x="54" y="126"/>
                </a:cxn>
                <a:cxn ang="0">
                  <a:pos x="63" y="132"/>
                </a:cxn>
                <a:cxn ang="0">
                  <a:pos x="73" y="133"/>
                </a:cxn>
                <a:cxn ang="0">
                  <a:pos x="80" y="132"/>
                </a:cxn>
                <a:cxn ang="0">
                  <a:pos x="87" y="129"/>
                </a:cxn>
                <a:cxn ang="0">
                  <a:pos x="89" y="126"/>
                </a:cxn>
                <a:cxn ang="0">
                  <a:pos x="91" y="115"/>
                </a:cxn>
                <a:cxn ang="0">
                  <a:pos x="94" y="113"/>
                </a:cxn>
                <a:cxn ang="0">
                  <a:pos x="104" y="111"/>
                </a:cxn>
                <a:cxn ang="0">
                  <a:pos x="109" y="103"/>
                </a:cxn>
                <a:cxn ang="0">
                  <a:pos x="109" y="101"/>
                </a:cxn>
                <a:cxn ang="0">
                  <a:pos x="113" y="93"/>
                </a:cxn>
                <a:cxn ang="0">
                  <a:pos x="116" y="93"/>
                </a:cxn>
                <a:cxn ang="0">
                  <a:pos x="123" y="91"/>
                </a:cxn>
                <a:cxn ang="0">
                  <a:pos x="128" y="84"/>
                </a:cxn>
                <a:cxn ang="0">
                  <a:pos x="130" y="81"/>
                </a:cxn>
                <a:cxn ang="0">
                  <a:pos x="136" y="79"/>
                </a:cxn>
                <a:cxn ang="0">
                  <a:pos x="138" y="78"/>
                </a:cxn>
                <a:cxn ang="0">
                  <a:pos x="143" y="69"/>
                </a:cxn>
                <a:cxn ang="0">
                  <a:pos x="143" y="69"/>
                </a:cxn>
                <a:cxn ang="0">
                  <a:pos x="141" y="65"/>
                </a:cxn>
                <a:cxn ang="0">
                  <a:pos x="131" y="64"/>
                </a:cxn>
              </a:cxnLst>
              <a:rect l="0" t="0" r="r" b="b"/>
              <a:pathLst>
                <a:path w="143" h="153">
                  <a:moveTo>
                    <a:pt x="131" y="64"/>
                  </a:moveTo>
                  <a:lnTo>
                    <a:pt x="131" y="64"/>
                  </a:lnTo>
                  <a:lnTo>
                    <a:pt x="128" y="62"/>
                  </a:lnTo>
                  <a:lnTo>
                    <a:pt x="124" y="59"/>
                  </a:lnTo>
                  <a:lnTo>
                    <a:pt x="121" y="55"/>
                  </a:lnTo>
                  <a:lnTo>
                    <a:pt x="121" y="52"/>
                  </a:lnTo>
                  <a:lnTo>
                    <a:pt x="121" y="52"/>
                  </a:lnTo>
                  <a:lnTo>
                    <a:pt x="120" y="48"/>
                  </a:lnTo>
                  <a:lnTo>
                    <a:pt x="117" y="45"/>
                  </a:lnTo>
                  <a:lnTo>
                    <a:pt x="116" y="42"/>
                  </a:lnTo>
                  <a:lnTo>
                    <a:pt x="114" y="39"/>
                  </a:lnTo>
                  <a:lnTo>
                    <a:pt x="114" y="39"/>
                  </a:lnTo>
                  <a:lnTo>
                    <a:pt x="113" y="37"/>
                  </a:lnTo>
                  <a:lnTo>
                    <a:pt x="109" y="34"/>
                  </a:lnTo>
                  <a:lnTo>
                    <a:pt x="99" y="28"/>
                  </a:lnTo>
                  <a:lnTo>
                    <a:pt x="99" y="28"/>
                  </a:lnTo>
                  <a:lnTo>
                    <a:pt x="96" y="27"/>
                  </a:lnTo>
                  <a:lnTo>
                    <a:pt x="94" y="25"/>
                  </a:lnTo>
                  <a:lnTo>
                    <a:pt x="93" y="18"/>
                  </a:lnTo>
                  <a:lnTo>
                    <a:pt x="91" y="12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84" y="7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3" y="5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56" y="10"/>
                  </a:lnTo>
                  <a:lnTo>
                    <a:pt x="54" y="8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4"/>
                  </a:lnTo>
                  <a:lnTo>
                    <a:pt x="40" y="5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6" y="68"/>
                  </a:lnTo>
                  <a:lnTo>
                    <a:pt x="13" y="68"/>
                  </a:lnTo>
                  <a:lnTo>
                    <a:pt x="9" y="69"/>
                  </a:lnTo>
                  <a:lnTo>
                    <a:pt x="3" y="69"/>
                  </a:lnTo>
                  <a:lnTo>
                    <a:pt x="0" y="71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5" y="121"/>
                  </a:lnTo>
                  <a:lnTo>
                    <a:pt x="8" y="123"/>
                  </a:lnTo>
                  <a:lnTo>
                    <a:pt x="8" y="123"/>
                  </a:lnTo>
                  <a:lnTo>
                    <a:pt x="12" y="133"/>
                  </a:lnTo>
                  <a:lnTo>
                    <a:pt x="13" y="139"/>
                  </a:lnTo>
                  <a:lnTo>
                    <a:pt x="13" y="142"/>
                  </a:lnTo>
                  <a:lnTo>
                    <a:pt x="13" y="142"/>
                  </a:lnTo>
                  <a:lnTo>
                    <a:pt x="12" y="143"/>
                  </a:lnTo>
                  <a:lnTo>
                    <a:pt x="10" y="143"/>
                  </a:lnTo>
                  <a:lnTo>
                    <a:pt x="10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9" y="150"/>
                  </a:lnTo>
                  <a:lnTo>
                    <a:pt x="10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22" y="153"/>
                  </a:lnTo>
                  <a:lnTo>
                    <a:pt x="26" y="153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37" y="143"/>
                  </a:lnTo>
                  <a:lnTo>
                    <a:pt x="42" y="139"/>
                  </a:lnTo>
                  <a:lnTo>
                    <a:pt x="43" y="135"/>
                  </a:lnTo>
                  <a:lnTo>
                    <a:pt x="43" y="135"/>
                  </a:lnTo>
                  <a:lnTo>
                    <a:pt x="44" y="132"/>
                  </a:lnTo>
                  <a:lnTo>
                    <a:pt x="46" y="128"/>
                  </a:lnTo>
                  <a:lnTo>
                    <a:pt x="47" y="126"/>
                  </a:lnTo>
                  <a:lnTo>
                    <a:pt x="49" y="125"/>
                  </a:lnTo>
                  <a:lnTo>
                    <a:pt x="52" y="125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63" y="132"/>
                  </a:lnTo>
                  <a:lnTo>
                    <a:pt x="67" y="132"/>
                  </a:lnTo>
                  <a:lnTo>
                    <a:pt x="73" y="133"/>
                  </a:lnTo>
                  <a:lnTo>
                    <a:pt x="73" y="133"/>
                  </a:lnTo>
                  <a:lnTo>
                    <a:pt x="80" y="132"/>
                  </a:lnTo>
                  <a:lnTo>
                    <a:pt x="84" y="132"/>
                  </a:lnTo>
                  <a:lnTo>
                    <a:pt x="87" y="129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0" y="118"/>
                  </a:lnTo>
                  <a:lnTo>
                    <a:pt x="91" y="115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100" y="113"/>
                  </a:lnTo>
                  <a:lnTo>
                    <a:pt x="104" y="111"/>
                  </a:lnTo>
                  <a:lnTo>
                    <a:pt x="107" y="108"/>
                  </a:lnTo>
                  <a:lnTo>
                    <a:pt x="109" y="103"/>
                  </a:lnTo>
                  <a:lnTo>
                    <a:pt x="109" y="103"/>
                  </a:lnTo>
                  <a:lnTo>
                    <a:pt x="109" y="101"/>
                  </a:lnTo>
                  <a:lnTo>
                    <a:pt x="110" y="96"/>
                  </a:lnTo>
                  <a:lnTo>
                    <a:pt x="113" y="93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2"/>
                  </a:lnTo>
                  <a:lnTo>
                    <a:pt x="123" y="91"/>
                  </a:lnTo>
                  <a:lnTo>
                    <a:pt x="126" y="86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30" y="81"/>
                  </a:lnTo>
                  <a:lnTo>
                    <a:pt x="133" y="79"/>
                  </a:lnTo>
                  <a:lnTo>
                    <a:pt x="136" y="79"/>
                  </a:lnTo>
                  <a:lnTo>
                    <a:pt x="138" y="78"/>
                  </a:lnTo>
                  <a:lnTo>
                    <a:pt x="138" y="78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8"/>
                  </a:lnTo>
                  <a:lnTo>
                    <a:pt x="141" y="65"/>
                  </a:lnTo>
                  <a:lnTo>
                    <a:pt x="138" y="64"/>
                  </a:lnTo>
                  <a:lnTo>
                    <a:pt x="131" y="64"/>
                  </a:lnTo>
                  <a:lnTo>
                    <a:pt x="131" y="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" name="Freeform 193">
              <a:extLst>
                <a:ext uri="{FF2B5EF4-FFF2-40B4-BE49-F238E27FC236}">
                  <a16:creationId xmlns:a16="http://schemas.microsoft.com/office/drawing/2014/main" id="{41475799-4DD1-EFDE-509A-20CDFFC5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692" y="5009677"/>
              <a:ext cx="32555" cy="39954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9" y="3"/>
                </a:cxn>
                <a:cxn ang="0">
                  <a:pos x="5" y="6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3" y="20"/>
                </a:cxn>
                <a:cxn ang="0">
                  <a:pos x="7" y="26"/>
                </a:cxn>
                <a:cxn ang="0">
                  <a:pos x="10" y="27"/>
                </a:cxn>
                <a:cxn ang="0">
                  <a:pos x="10" y="27"/>
                </a:cxn>
                <a:cxn ang="0">
                  <a:pos x="17" y="27"/>
                </a:cxn>
                <a:cxn ang="0">
                  <a:pos x="19" y="26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20" y="22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6" y="3"/>
                </a:cxn>
                <a:cxn ang="0">
                  <a:pos x="12" y="0"/>
                </a:cxn>
                <a:cxn ang="0">
                  <a:pos x="12" y="0"/>
                </a:cxn>
              </a:cxnLst>
              <a:rect l="0" t="0" r="r" b="b"/>
              <a:pathLst>
                <a:path w="22" h="27">
                  <a:moveTo>
                    <a:pt x="12" y="0"/>
                  </a:moveTo>
                  <a:lnTo>
                    <a:pt x="12" y="0"/>
                  </a:lnTo>
                  <a:lnTo>
                    <a:pt x="9" y="3"/>
                  </a:lnTo>
                  <a:lnTo>
                    <a:pt x="5" y="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3" y="20"/>
                  </a:lnTo>
                  <a:lnTo>
                    <a:pt x="7" y="26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7" y="27"/>
                  </a:lnTo>
                  <a:lnTo>
                    <a:pt x="19" y="26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3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" name="Freeform 194">
              <a:extLst>
                <a:ext uri="{FF2B5EF4-FFF2-40B4-BE49-F238E27FC236}">
                  <a16:creationId xmlns:a16="http://schemas.microsoft.com/office/drawing/2014/main" id="{2640ECA4-11D5-7E81-5422-0991F1C69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345" y="5082186"/>
              <a:ext cx="53273" cy="54753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6" y="1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17" y="3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0" y="22"/>
                </a:cxn>
                <a:cxn ang="0">
                  <a:pos x="9" y="35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22" y="27"/>
                </a:cxn>
                <a:cxn ang="0">
                  <a:pos x="26" y="27"/>
                </a:cxn>
                <a:cxn ang="0">
                  <a:pos x="29" y="27"/>
                </a:cxn>
                <a:cxn ang="0">
                  <a:pos x="30" y="27"/>
                </a:cxn>
                <a:cxn ang="0">
                  <a:pos x="30" y="25"/>
                </a:cxn>
                <a:cxn ang="0">
                  <a:pos x="30" y="25"/>
                </a:cxn>
                <a:cxn ang="0">
                  <a:pos x="30" y="22"/>
                </a:cxn>
                <a:cxn ang="0">
                  <a:pos x="33" y="20"/>
                </a:cxn>
                <a:cxn ang="0">
                  <a:pos x="34" y="17"/>
                </a:cxn>
                <a:cxn ang="0">
                  <a:pos x="36" y="14"/>
                </a:cxn>
                <a:cxn ang="0">
                  <a:pos x="36" y="14"/>
                </a:cxn>
                <a:cxn ang="0">
                  <a:pos x="34" y="11"/>
                </a:cxn>
                <a:cxn ang="0">
                  <a:pos x="32" y="8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36" h="37">
                  <a:moveTo>
                    <a:pt x="26" y="1"/>
                  </a:moveTo>
                  <a:lnTo>
                    <a:pt x="26" y="1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0" y="22"/>
                  </a:lnTo>
                  <a:lnTo>
                    <a:pt x="9" y="3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2" y="27"/>
                  </a:lnTo>
                  <a:lnTo>
                    <a:pt x="26" y="27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0" y="22"/>
                  </a:lnTo>
                  <a:lnTo>
                    <a:pt x="33" y="20"/>
                  </a:lnTo>
                  <a:lnTo>
                    <a:pt x="34" y="17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4" y="11"/>
                  </a:lnTo>
                  <a:lnTo>
                    <a:pt x="32" y="8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" name="Freeform 195">
              <a:extLst>
                <a:ext uri="{FF2B5EF4-FFF2-40B4-BE49-F238E27FC236}">
                  <a16:creationId xmlns:a16="http://schemas.microsoft.com/office/drawing/2014/main" id="{B9FDAF72-E599-D871-A067-12A82C5CF0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701" y="4914970"/>
              <a:ext cx="380305" cy="334431"/>
            </a:xfrm>
            <a:custGeom>
              <a:avLst/>
              <a:gdLst/>
              <a:ahLst/>
              <a:cxnLst>
                <a:cxn ang="0">
                  <a:pos x="245" y="83"/>
                </a:cxn>
                <a:cxn ang="0">
                  <a:pos x="242" y="90"/>
                </a:cxn>
                <a:cxn ang="0">
                  <a:pos x="230" y="90"/>
                </a:cxn>
                <a:cxn ang="0">
                  <a:pos x="228" y="70"/>
                </a:cxn>
                <a:cxn ang="0">
                  <a:pos x="239" y="67"/>
                </a:cxn>
                <a:cxn ang="0">
                  <a:pos x="243" y="67"/>
                </a:cxn>
                <a:cxn ang="0">
                  <a:pos x="242" y="37"/>
                </a:cxn>
                <a:cxn ang="0">
                  <a:pos x="236" y="23"/>
                </a:cxn>
                <a:cxn ang="0">
                  <a:pos x="223" y="6"/>
                </a:cxn>
                <a:cxn ang="0">
                  <a:pos x="210" y="3"/>
                </a:cxn>
                <a:cxn ang="0">
                  <a:pos x="198" y="0"/>
                </a:cxn>
                <a:cxn ang="0">
                  <a:pos x="188" y="10"/>
                </a:cxn>
                <a:cxn ang="0">
                  <a:pos x="181" y="17"/>
                </a:cxn>
                <a:cxn ang="0">
                  <a:pos x="171" y="24"/>
                </a:cxn>
                <a:cxn ang="0">
                  <a:pos x="164" y="34"/>
                </a:cxn>
                <a:cxn ang="0">
                  <a:pos x="155" y="44"/>
                </a:cxn>
                <a:cxn ang="0">
                  <a:pos x="145" y="49"/>
                </a:cxn>
                <a:cxn ang="0">
                  <a:pos x="139" y="63"/>
                </a:cxn>
                <a:cxn ang="0">
                  <a:pos x="122" y="63"/>
                </a:cxn>
                <a:cxn ang="0">
                  <a:pos x="107" y="56"/>
                </a:cxn>
                <a:cxn ang="0">
                  <a:pos x="99" y="63"/>
                </a:cxn>
                <a:cxn ang="0">
                  <a:pos x="92" y="74"/>
                </a:cxn>
                <a:cxn ang="0">
                  <a:pos x="77" y="84"/>
                </a:cxn>
                <a:cxn ang="0">
                  <a:pos x="64" y="81"/>
                </a:cxn>
                <a:cxn ang="0">
                  <a:pos x="65" y="74"/>
                </a:cxn>
                <a:cxn ang="0">
                  <a:pos x="68" y="70"/>
                </a:cxn>
                <a:cxn ang="0">
                  <a:pos x="60" y="52"/>
                </a:cxn>
                <a:cxn ang="0">
                  <a:pos x="55" y="108"/>
                </a:cxn>
                <a:cxn ang="0">
                  <a:pos x="45" y="118"/>
                </a:cxn>
                <a:cxn ang="0">
                  <a:pos x="24" y="120"/>
                </a:cxn>
                <a:cxn ang="0">
                  <a:pos x="17" y="111"/>
                </a:cxn>
                <a:cxn ang="0">
                  <a:pos x="13" y="106"/>
                </a:cxn>
                <a:cxn ang="0">
                  <a:pos x="7" y="113"/>
                </a:cxn>
                <a:cxn ang="0">
                  <a:pos x="0" y="114"/>
                </a:cxn>
                <a:cxn ang="0">
                  <a:pos x="16" y="150"/>
                </a:cxn>
                <a:cxn ang="0">
                  <a:pos x="27" y="171"/>
                </a:cxn>
                <a:cxn ang="0">
                  <a:pos x="27" y="187"/>
                </a:cxn>
                <a:cxn ang="0">
                  <a:pos x="28" y="199"/>
                </a:cxn>
                <a:cxn ang="0">
                  <a:pos x="31" y="212"/>
                </a:cxn>
                <a:cxn ang="0">
                  <a:pos x="37" y="215"/>
                </a:cxn>
                <a:cxn ang="0">
                  <a:pos x="43" y="218"/>
                </a:cxn>
                <a:cxn ang="0">
                  <a:pos x="50" y="226"/>
                </a:cxn>
                <a:cxn ang="0">
                  <a:pos x="58" y="224"/>
                </a:cxn>
                <a:cxn ang="0">
                  <a:pos x="78" y="218"/>
                </a:cxn>
                <a:cxn ang="0">
                  <a:pos x="92" y="212"/>
                </a:cxn>
                <a:cxn ang="0">
                  <a:pos x="111" y="211"/>
                </a:cxn>
                <a:cxn ang="0">
                  <a:pos x="127" y="214"/>
                </a:cxn>
                <a:cxn ang="0">
                  <a:pos x="138" y="211"/>
                </a:cxn>
                <a:cxn ang="0">
                  <a:pos x="142" y="208"/>
                </a:cxn>
                <a:cxn ang="0">
                  <a:pos x="156" y="204"/>
                </a:cxn>
                <a:cxn ang="0">
                  <a:pos x="189" y="182"/>
                </a:cxn>
                <a:cxn ang="0">
                  <a:pos x="220" y="147"/>
                </a:cxn>
                <a:cxn ang="0">
                  <a:pos x="239" y="121"/>
                </a:cxn>
                <a:cxn ang="0">
                  <a:pos x="255" y="100"/>
                </a:cxn>
                <a:cxn ang="0">
                  <a:pos x="246" y="86"/>
                </a:cxn>
                <a:cxn ang="0">
                  <a:pos x="195" y="140"/>
                </a:cxn>
                <a:cxn ang="0">
                  <a:pos x="186" y="141"/>
                </a:cxn>
                <a:cxn ang="0">
                  <a:pos x="166" y="135"/>
                </a:cxn>
                <a:cxn ang="0">
                  <a:pos x="183" y="116"/>
                </a:cxn>
                <a:cxn ang="0">
                  <a:pos x="192" y="114"/>
                </a:cxn>
                <a:cxn ang="0">
                  <a:pos x="202" y="127"/>
                </a:cxn>
                <a:cxn ang="0">
                  <a:pos x="196" y="135"/>
                </a:cxn>
              </a:cxnLst>
              <a:rect l="0" t="0" r="r" b="b"/>
              <a:pathLst>
                <a:path w="257" h="226">
                  <a:moveTo>
                    <a:pt x="246" y="86"/>
                  </a:moveTo>
                  <a:lnTo>
                    <a:pt x="246" y="86"/>
                  </a:lnTo>
                  <a:lnTo>
                    <a:pt x="245" y="83"/>
                  </a:lnTo>
                  <a:lnTo>
                    <a:pt x="245" y="83"/>
                  </a:lnTo>
                  <a:lnTo>
                    <a:pt x="243" y="86"/>
                  </a:lnTo>
                  <a:lnTo>
                    <a:pt x="243" y="87"/>
                  </a:lnTo>
                  <a:lnTo>
                    <a:pt x="243" y="87"/>
                  </a:lnTo>
                  <a:lnTo>
                    <a:pt x="242" y="90"/>
                  </a:lnTo>
                  <a:lnTo>
                    <a:pt x="240" y="91"/>
                  </a:lnTo>
                  <a:lnTo>
                    <a:pt x="233" y="91"/>
                  </a:lnTo>
                  <a:lnTo>
                    <a:pt x="233" y="91"/>
                  </a:lnTo>
                  <a:lnTo>
                    <a:pt x="230" y="90"/>
                  </a:lnTo>
                  <a:lnTo>
                    <a:pt x="226" y="84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8" y="70"/>
                  </a:lnTo>
                  <a:lnTo>
                    <a:pt x="232" y="67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39" y="67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67"/>
                  </a:lnTo>
                  <a:lnTo>
                    <a:pt x="243" y="67"/>
                  </a:lnTo>
                  <a:lnTo>
                    <a:pt x="245" y="53"/>
                  </a:lnTo>
                  <a:lnTo>
                    <a:pt x="245" y="43"/>
                  </a:lnTo>
                  <a:lnTo>
                    <a:pt x="243" y="39"/>
                  </a:lnTo>
                  <a:lnTo>
                    <a:pt x="242" y="37"/>
                  </a:lnTo>
                  <a:lnTo>
                    <a:pt x="242" y="37"/>
                  </a:lnTo>
                  <a:lnTo>
                    <a:pt x="240" y="36"/>
                  </a:lnTo>
                  <a:lnTo>
                    <a:pt x="239" y="32"/>
                  </a:lnTo>
                  <a:lnTo>
                    <a:pt x="236" y="23"/>
                  </a:lnTo>
                  <a:lnTo>
                    <a:pt x="232" y="7"/>
                  </a:lnTo>
                  <a:lnTo>
                    <a:pt x="232" y="7"/>
                  </a:lnTo>
                  <a:lnTo>
                    <a:pt x="229" y="6"/>
                  </a:lnTo>
                  <a:lnTo>
                    <a:pt x="223" y="6"/>
                  </a:lnTo>
                  <a:lnTo>
                    <a:pt x="218" y="5"/>
                  </a:lnTo>
                  <a:lnTo>
                    <a:pt x="213" y="3"/>
                  </a:lnTo>
                  <a:lnTo>
                    <a:pt x="213" y="3"/>
                  </a:lnTo>
                  <a:lnTo>
                    <a:pt x="210" y="3"/>
                  </a:lnTo>
                  <a:lnTo>
                    <a:pt x="205" y="2"/>
                  </a:lnTo>
                  <a:lnTo>
                    <a:pt x="200" y="2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93" y="9"/>
                  </a:lnTo>
                  <a:lnTo>
                    <a:pt x="193" y="9"/>
                  </a:lnTo>
                  <a:lnTo>
                    <a:pt x="191" y="10"/>
                  </a:lnTo>
                  <a:lnTo>
                    <a:pt x="188" y="10"/>
                  </a:lnTo>
                  <a:lnTo>
                    <a:pt x="185" y="12"/>
                  </a:lnTo>
                  <a:lnTo>
                    <a:pt x="183" y="15"/>
                  </a:lnTo>
                  <a:lnTo>
                    <a:pt x="183" y="15"/>
                  </a:lnTo>
                  <a:lnTo>
                    <a:pt x="181" y="17"/>
                  </a:lnTo>
                  <a:lnTo>
                    <a:pt x="178" y="22"/>
                  </a:lnTo>
                  <a:lnTo>
                    <a:pt x="173" y="23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68" y="24"/>
                  </a:lnTo>
                  <a:lnTo>
                    <a:pt x="165" y="27"/>
                  </a:lnTo>
                  <a:lnTo>
                    <a:pt x="164" y="32"/>
                  </a:lnTo>
                  <a:lnTo>
                    <a:pt x="164" y="34"/>
                  </a:lnTo>
                  <a:lnTo>
                    <a:pt x="164" y="34"/>
                  </a:lnTo>
                  <a:lnTo>
                    <a:pt x="162" y="39"/>
                  </a:lnTo>
                  <a:lnTo>
                    <a:pt x="159" y="42"/>
                  </a:lnTo>
                  <a:lnTo>
                    <a:pt x="155" y="44"/>
                  </a:lnTo>
                  <a:lnTo>
                    <a:pt x="149" y="44"/>
                  </a:lnTo>
                  <a:lnTo>
                    <a:pt x="149" y="44"/>
                  </a:lnTo>
                  <a:lnTo>
                    <a:pt x="146" y="46"/>
                  </a:lnTo>
                  <a:lnTo>
                    <a:pt x="145" y="49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42" y="60"/>
                  </a:lnTo>
                  <a:lnTo>
                    <a:pt x="139" y="63"/>
                  </a:lnTo>
                  <a:lnTo>
                    <a:pt x="135" y="63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2" y="63"/>
                  </a:lnTo>
                  <a:lnTo>
                    <a:pt x="118" y="63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07" y="56"/>
                  </a:lnTo>
                  <a:lnTo>
                    <a:pt x="104" y="56"/>
                  </a:lnTo>
                  <a:lnTo>
                    <a:pt x="102" y="57"/>
                  </a:lnTo>
                  <a:lnTo>
                    <a:pt x="101" y="59"/>
                  </a:lnTo>
                  <a:lnTo>
                    <a:pt x="99" y="63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7" y="70"/>
                  </a:lnTo>
                  <a:lnTo>
                    <a:pt x="92" y="74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1" y="84"/>
                  </a:lnTo>
                  <a:lnTo>
                    <a:pt x="77" y="84"/>
                  </a:lnTo>
                  <a:lnTo>
                    <a:pt x="68" y="84"/>
                  </a:lnTo>
                  <a:lnTo>
                    <a:pt x="68" y="84"/>
                  </a:lnTo>
                  <a:lnTo>
                    <a:pt x="65" y="83"/>
                  </a:lnTo>
                  <a:lnTo>
                    <a:pt x="64" y="81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6"/>
                  </a:lnTo>
                  <a:lnTo>
                    <a:pt x="65" y="74"/>
                  </a:lnTo>
                  <a:lnTo>
                    <a:pt x="67" y="74"/>
                  </a:lnTo>
                  <a:lnTo>
                    <a:pt x="68" y="73"/>
                  </a:lnTo>
                  <a:lnTo>
                    <a:pt x="68" y="73"/>
                  </a:lnTo>
                  <a:lnTo>
                    <a:pt x="68" y="70"/>
                  </a:lnTo>
                  <a:lnTo>
                    <a:pt x="67" y="64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0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54" y="111"/>
                  </a:lnTo>
                  <a:lnTo>
                    <a:pt x="51" y="114"/>
                  </a:lnTo>
                  <a:lnTo>
                    <a:pt x="47" y="117"/>
                  </a:lnTo>
                  <a:lnTo>
                    <a:pt x="45" y="118"/>
                  </a:lnTo>
                  <a:lnTo>
                    <a:pt x="45" y="118"/>
                  </a:lnTo>
                  <a:lnTo>
                    <a:pt x="41" y="120"/>
                  </a:lnTo>
                  <a:lnTo>
                    <a:pt x="37" y="120"/>
                  </a:lnTo>
                  <a:lnTo>
                    <a:pt x="24" y="120"/>
                  </a:lnTo>
                  <a:lnTo>
                    <a:pt x="24" y="120"/>
                  </a:lnTo>
                  <a:lnTo>
                    <a:pt x="21" y="118"/>
                  </a:lnTo>
                  <a:lnTo>
                    <a:pt x="18" y="116"/>
                  </a:lnTo>
                  <a:lnTo>
                    <a:pt x="17" y="111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4" y="107"/>
                  </a:lnTo>
                  <a:lnTo>
                    <a:pt x="13" y="106"/>
                  </a:lnTo>
                  <a:lnTo>
                    <a:pt x="10" y="107"/>
                  </a:lnTo>
                  <a:lnTo>
                    <a:pt x="8" y="110"/>
                  </a:lnTo>
                  <a:lnTo>
                    <a:pt x="7" y="113"/>
                  </a:lnTo>
                  <a:lnTo>
                    <a:pt x="7" y="113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7" y="127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6" y="150"/>
                  </a:lnTo>
                  <a:lnTo>
                    <a:pt x="20" y="158"/>
                  </a:lnTo>
                  <a:lnTo>
                    <a:pt x="24" y="165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30" y="181"/>
                  </a:lnTo>
                  <a:lnTo>
                    <a:pt x="30" y="185"/>
                  </a:lnTo>
                  <a:lnTo>
                    <a:pt x="27" y="187"/>
                  </a:lnTo>
                  <a:lnTo>
                    <a:pt x="27" y="187"/>
                  </a:lnTo>
                  <a:lnTo>
                    <a:pt x="24" y="188"/>
                  </a:lnTo>
                  <a:lnTo>
                    <a:pt x="24" y="191"/>
                  </a:lnTo>
                  <a:lnTo>
                    <a:pt x="24" y="194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30" y="205"/>
                  </a:lnTo>
                  <a:lnTo>
                    <a:pt x="31" y="209"/>
                  </a:lnTo>
                  <a:lnTo>
                    <a:pt x="31" y="212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5" y="214"/>
                  </a:lnTo>
                  <a:lnTo>
                    <a:pt x="37" y="215"/>
                  </a:lnTo>
                  <a:lnTo>
                    <a:pt x="38" y="217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3" y="218"/>
                  </a:lnTo>
                  <a:lnTo>
                    <a:pt x="44" y="219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6"/>
                  </a:lnTo>
                  <a:lnTo>
                    <a:pt x="53" y="226"/>
                  </a:lnTo>
                  <a:lnTo>
                    <a:pt x="55" y="225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61" y="221"/>
                  </a:lnTo>
                  <a:lnTo>
                    <a:pt x="65" y="219"/>
                  </a:lnTo>
                  <a:lnTo>
                    <a:pt x="78" y="218"/>
                  </a:lnTo>
                  <a:lnTo>
                    <a:pt x="78" y="218"/>
                  </a:lnTo>
                  <a:lnTo>
                    <a:pt x="82" y="218"/>
                  </a:lnTo>
                  <a:lnTo>
                    <a:pt x="85" y="217"/>
                  </a:lnTo>
                  <a:lnTo>
                    <a:pt x="88" y="215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98" y="211"/>
                  </a:lnTo>
                  <a:lnTo>
                    <a:pt x="105" y="211"/>
                  </a:lnTo>
                  <a:lnTo>
                    <a:pt x="111" y="211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22" y="214"/>
                  </a:lnTo>
                  <a:lnTo>
                    <a:pt x="127" y="214"/>
                  </a:lnTo>
                  <a:lnTo>
                    <a:pt x="132" y="211"/>
                  </a:lnTo>
                  <a:lnTo>
                    <a:pt x="132" y="211"/>
                  </a:lnTo>
                  <a:lnTo>
                    <a:pt x="135" y="209"/>
                  </a:lnTo>
                  <a:lnTo>
                    <a:pt x="138" y="211"/>
                  </a:lnTo>
                  <a:lnTo>
                    <a:pt x="141" y="211"/>
                  </a:lnTo>
                  <a:lnTo>
                    <a:pt x="142" y="209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4" y="205"/>
                  </a:lnTo>
                  <a:lnTo>
                    <a:pt x="146" y="204"/>
                  </a:lnTo>
                  <a:lnTo>
                    <a:pt x="156" y="204"/>
                  </a:lnTo>
                  <a:lnTo>
                    <a:pt x="156" y="204"/>
                  </a:lnTo>
                  <a:lnTo>
                    <a:pt x="162" y="202"/>
                  </a:lnTo>
                  <a:lnTo>
                    <a:pt x="171" y="198"/>
                  </a:lnTo>
                  <a:lnTo>
                    <a:pt x="179" y="191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99" y="172"/>
                  </a:lnTo>
                  <a:lnTo>
                    <a:pt x="209" y="160"/>
                  </a:lnTo>
                  <a:lnTo>
                    <a:pt x="220" y="147"/>
                  </a:lnTo>
                  <a:lnTo>
                    <a:pt x="228" y="137"/>
                  </a:lnTo>
                  <a:lnTo>
                    <a:pt x="228" y="137"/>
                  </a:lnTo>
                  <a:lnTo>
                    <a:pt x="232" y="128"/>
                  </a:lnTo>
                  <a:lnTo>
                    <a:pt x="239" y="121"/>
                  </a:lnTo>
                  <a:lnTo>
                    <a:pt x="250" y="111"/>
                  </a:lnTo>
                  <a:lnTo>
                    <a:pt x="250" y="111"/>
                  </a:lnTo>
                  <a:lnTo>
                    <a:pt x="253" y="107"/>
                  </a:lnTo>
                  <a:lnTo>
                    <a:pt x="255" y="100"/>
                  </a:lnTo>
                  <a:lnTo>
                    <a:pt x="257" y="84"/>
                  </a:lnTo>
                  <a:lnTo>
                    <a:pt x="257" y="84"/>
                  </a:lnTo>
                  <a:lnTo>
                    <a:pt x="246" y="86"/>
                  </a:lnTo>
                  <a:lnTo>
                    <a:pt x="246" y="86"/>
                  </a:lnTo>
                  <a:close/>
                  <a:moveTo>
                    <a:pt x="196" y="138"/>
                  </a:moveTo>
                  <a:lnTo>
                    <a:pt x="196" y="138"/>
                  </a:lnTo>
                  <a:lnTo>
                    <a:pt x="196" y="140"/>
                  </a:lnTo>
                  <a:lnTo>
                    <a:pt x="195" y="140"/>
                  </a:lnTo>
                  <a:lnTo>
                    <a:pt x="192" y="140"/>
                  </a:lnTo>
                  <a:lnTo>
                    <a:pt x="188" y="140"/>
                  </a:lnTo>
                  <a:lnTo>
                    <a:pt x="186" y="141"/>
                  </a:lnTo>
                  <a:lnTo>
                    <a:pt x="186" y="141"/>
                  </a:lnTo>
                  <a:lnTo>
                    <a:pt x="182" y="150"/>
                  </a:lnTo>
                  <a:lnTo>
                    <a:pt x="175" y="148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75" y="121"/>
                  </a:lnTo>
                  <a:lnTo>
                    <a:pt x="175" y="121"/>
                  </a:lnTo>
                  <a:lnTo>
                    <a:pt x="178" y="118"/>
                  </a:lnTo>
                  <a:lnTo>
                    <a:pt x="183" y="116"/>
                  </a:lnTo>
                  <a:lnTo>
                    <a:pt x="188" y="113"/>
                  </a:lnTo>
                  <a:lnTo>
                    <a:pt x="191" y="114"/>
                  </a:lnTo>
                  <a:lnTo>
                    <a:pt x="192" y="114"/>
                  </a:lnTo>
                  <a:lnTo>
                    <a:pt x="192" y="114"/>
                  </a:lnTo>
                  <a:lnTo>
                    <a:pt x="193" y="117"/>
                  </a:lnTo>
                  <a:lnTo>
                    <a:pt x="198" y="121"/>
                  </a:lnTo>
                  <a:lnTo>
                    <a:pt x="200" y="124"/>
                  </a:lnTo>
                  <a:lnTo>
                    <a:pt x="202" y="127"/>
                  </a:lnTo>
                  <a:lnTo>
                    <a:pt x="202" y="127"/>
                  </a:lnTo>
                  <a:lnTo>
                    <a:pt x="200" y="130"/>
                  </a:lnTo>
                  <a:lnTo>
                    <a:pt x="199" y="133"/>
                  </a:lnTo>
                  <a:lnTo>
                    <a:pt x="196" y="135"/>
                  </a:lnTo>
                  <a:lnTo>
                    <a:pt x="196" y="138"/>
                  </a:lnTo>
                  <a:lnTo>
                    <a:pt x="196" y="1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" name="Freeform 196">
              <a:extLst>
                <a:ext uri="{FF2B5EF4-FFF2-40B4-BE49-F238E27FC236}">
                  <a16:creationId xmlns:a16="http://schemas.microsoft.com/office/drawing/2014/main" id="{F8D26C39-93E6-8402-46F4-50FE1868A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524308"/>
              <a:ext cx="276720" cy="290037"/>
            </a:xfrm>
            <a:custGeom>
              <a:avLst/>
              <a:gdLst/>
              <a:ahLst/>
              <a:cxnLst>
                <a:cxn ang="0">
                  <a:pos x="12" y="183"/>
                </a:cxn>
                <a:cxn ang="0">
                  <a:pos x="18" y="185"/>
                </a:cxn>
                <a:cxn ang="0">
                  <a:pos x="25" y="183"/>
                </a:cxn>
                <a:cxn ang="0">
                  <a:pos x="32" y="186"/>
                </a:cxn>
                <a:cxn ang="0">
                  <a:pos x="47" y="190"/>
                </a:cxn>
                <a:cxn ang="0">
                  <a:pos x="108" y="196"/>
                </a:cxn>
                <a:cxn ang="0">
                  <a:pos x="143" y="196"/>
                </a:cxn>
                <a:cxn ang="0">
                  <a:pos x="156" y="196"/>
                </a:cxn>
                <a:cxn ang="0">
                  <a:pos x="173" y="193"/>
                </a:cxn>
                <a:cxn ang="0">
                  <a:pos x="180" y="115"/>
                </a:cxn>
                <a:cxn ang="0">
                  <a:pos x="187" y="79"/>
                </a:cxn>
                <a:cxn ang="0">
                  <a:pos x="183" y="79"/>
                </a:cxn>
                <a:cxn ang="0">
                  <a:pos x="169" y="81"/>
                </a:cxn>
                <a:cxn ang="0">
                  <a:pos x="162" y="85"/>
                </a:cxn>
                <a:cxn ang="0">
                  <a:pos x="159" y="84"/>
                </a:cxn>
                <a:cxn ang="0">
                  <a:pos x="160" y="72"/>
                </a:cxn>
                <a:cxn ang="0">
                  <a:pos x="152" y="59"/>
                </a:cxn>
                <a:cxn ang="0">
                  <a:pos x="152" y="55"/>
                </a:cxn>
                <a:cxn ang="0">
                  <a:pos x="155" y="37"/>
                </a:cxn>
                <a:cxn ang="0">
                  <a:pos x="152" y="31"/>
                </a:cxn>
                <a:cxn ang="0">
                  <a:pos x="150" y="21"/>
                </a:cxn>
                <a:cxn ang="0">
                  <a:pos x="140" y="21"/>
                </a:cxn>
                <a:cxn ang="0">
                  <a:pos x="133" y="18"/>
                </a:cxn>
                <a:cxn ang="0">
                  <a:pos x="125" y="17"/>
                </a:cxn>
                <a:cxn ang="0">
                  <a:pos x="118" y="21"/>
                </a:cxn>
                <a:cxn ang="0">
                  <a:pos x="115" y="32"/>
                </a:cxn>
                <a:cxn ang="0">
                  <a:pos x="106" y="32"/>
                </a:cxn>
                <a:cxn ang="0">
                  <a:pos x="91" y="35"/>
                </a:cxn>
                <a:cxn ang="0">
                  <a:pos x="82" y="25"/>
                </a:cxn>
                <a:cxn ang="0">
                  <a:pos x="76" y="18"/>
                </a:cxn>
                <a:cxn ang="0">
                  <a:pos x="75" y="13"/>
                </a:cxn>
                <a:cxn ang="0">
                  <a:pos x="72" y="0"/>
                </a:cxn>
                <a:cxn ang="0">
                  <a:pos x="21" y="0"/>
                </a:cxn>
                <a:cxn ang="0">
                  <a:pos x="11" y="4"/>
                </a:cxn>
                <a:cxn ang="0">
                  <a:pos x="20" y="24"/>
                </a:cxn>
                <a:cxn ang="0">
                  <a:pos x="27" y="41"/>
                </a:cxn>
                <a:cxn ang="0">
                  <a:pos x="24" y="55"/>
                </a:cxn>
                <a:cxn ang="0">
                  <a:pos x="28" y="71"/>
                </a:cxn>
                <a:cxn ang="0">
                  <a:pos x="34" y="88"/>
                </a:cxn>
                <a:cxn ang="0">
                  <a:pos x="22" y="112"/>
                </a:cxn>
                <a:cxn ang="0">
                  <a:pos x="14" y="126"/>
                </a:cxn>
                <a:cxn ang="0">
                  <a:pos x="10" y="142"/>
                </a:cxn>
                <a:cxn ang="0">
                  <a:pos x="2" y="160"/>
                </a:cxn>
                <a:cxn ang="0">
                  <a:pos x="1" y="176"/>
                </a:cxn>
                <a:cxn ang="0">
                  <a:pos x="0" y="187"/>
                </a:cxn>
                <a:cxn ang="0">
                  <a:pos x="5" y="185"/>
                </a:cxn>
                <a:cxn ang="0">
                  <a:pos x="10" y="182"/>
                </a:cxn>
              </a:cxnLst>
              <a:rect l="0" t="0" r="r" b="b"/>
              <a:pathLst>
                <a:path w="187" h="196">
                  <a:moveTo>
                    <a:pt x="10" y="182"/>
                  </a:moveTo>
                  <a:lnTo>
                    <a:pt x="10" y="182"/>
                  </a:lnTo>
                  <a:lnTo>
                    <a:pt x="12" y="183"/>
                  </a:lnTo>
                  <a:lnTo>
                    <a:pt x="14" y="185"/>
                  </a:lnTo>
                  <a:lnTo>
                    <a:pt x="14" y="186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1" y="183"/>
                  </a:lnTo>
                  <a:lnTo>
                    <a:pt x="25" y="183"/>
                  </a:lnTo>
                  <a:lnTo>
                    <a:pt x="30" y="185"/>
                  </a:lnTo>
                  <a:lnTo>
                    <a:pt x="32" y="186"/>
                  </a:lnTo>
                  <a:lnTo>
                    <a:pt x="32" y="186"/>
                  </a:lnTo>
                  <a:lnTo>
                    <a:pt x="39" y="189"/>
                  </a:lnTo>
                  <a:lnTo>
                    <a:pt x="47" y="190"/>
                  </a:lnTo>
                  <a:lnTo>
                    <a:pt x="47" y="190"/>
                  </a:lnTo>
                  <a:lnTo>
                    <a:pt x="102" y="190"/>
                  </a:lnTo>
                  <a:lnTo>
                    <a:pt x="108" y="196"/>
                  </a:lnTo>
                  <a:lnTo>
                    <a:pt x="108" y="196"/>
                  </a:lnTo>
                  <a:lnTo>
                    <a:pt x="123" y="195"/>
                  </a:lnTo>
                  <a:lnTo>
                    <a:pt x="136" y="195"/>
                  </a:lnTo>
                  <a:lnTo>
                    <a:pt x="143" y="196"/>
                  </a:lnTo>
                  <a:lnTo>
                    <a:pt x="143" y="196"/>
                  </a:lnTo>
                  <a:lnTo>
                    <a:pt x="149" y="196"/>
                  </a:lnTo>
                  <a:lnTo>
                    <a:pt x="156" y="196"/>
                  </a:lnTo>
                  <a:lnTo>
                    <a:pt x="169" y="195"/>
                  </a:lnTo>
                  <a:lnTo>
                    <a:pt x="169" y="195"/>
                  </a:lnTo>
                  <a:lnTo>
                    <a:pt x="173" y="193"/>
                  </a:lnTo>
                  <a:lnTo>
                    <a:pt x="155" y="168"/>
                  </a:lnTo>
                  <a:lnTo>
                    <a:pt x="156" y="115"/>
                  </a:lnTo>
                  <a:lnTo>
                    <a:pt x="180" y="115"/>
                  </a:lnTo>
                  <a:lnTo>
                    <a:pt x="185" y="111"/>
                  </a:lnTo>
                  <a:lnTo>
                    <a:pt x="187" y="79"/>
                  </a:lnTo>
                  <a:lnTo>
                    <a:pt x="187" y="79"/>
                  </a:lnTo>
                  <a:lnTo>
                    <a:pt x="185" y="79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176" y="81"/>
                  </a:lnTo>
                  <a:lnTo>
                    <a:pt x="169" y="81"/>
                  </a:lnTo>
                  <a:lnTo>
                    <a:pt x="169" y="81"/>
                  </a:lnTo>
                  <a:lnTo>
                    <a:pt x="166" y="81"/>
                  </a:lnTo>
                  <a:lnTo>
                    <a:pt x="163" y="84"/>
                  </a:lnTo>
                  <a:lnTo>
                    <a:pt x="162" y="85"/>
                  </a:lnTo>
                  <a:lnTo>
                    <a:pt x="160" y="85"/>
                  </a:lnTo>
                  <a:lnTo>
                    <a:pt x="160" y="85"/>
                  </a:lnTo>
                  <a:lnTo>
                    <a:pt x="159" y="84"/>
                  </a:lnTo>
                  <a:lnTo>
                    <a:pt x="159" y="79"/>
                  </a:lnTo>
                  <a:lnTo>
                    <a:pt x="160" y="72"/>
                  </a:lnTo>
                  <a:lnTo>
                    <a:pt x="160" y="72"/>
                  </a:lnTo>
                  <a:lnTo>
                    <a:pt x="160" y="69"/>
                  </a:lnTo>
                  <a:lnTo>
                    <a:pt x="158" y="65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2" y="58"/>
                  </a:lnTo>
                  <a:lnTo>
                    <a:pt x="152" y="55"/>
                  </a:lnTo>
                  <a:lnTo>
                    <a:pt x="153" y="48"/>
                  </a:lnTo>
                  <a:lnTo>
                    <a:pt x="155" y="41"/>
                  </a:lnTo>
                  <a:lnTo>
                    <a:pt x="155" y="37"/>
                  </a:lnTo>
                  <a:lnTo>
                    <a:pt x="155" y="37"/>
                  </a:lnTo>
                  <a:lnTo>
                    <a:pt x="153" y="34"/>
                  </a:lnTo>
                  <a:lnTo>
                    <a:pt x="152" y="31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0" y="21"/>
                  </a:lnTo>
                  <a:lnTo>
                    <a:pt x="149" y="21"/>
                  </a:lnTo>
                  <a:lnTo>
                    <a:pt x="140" y="21"/>
                  </a:lnTo>
                  <a:lnTo>
                    <a:pt x="140" y="21"/>
                  </a:lnTo>
                  <a:lnTo>
                    <a:pt x="136" y="21"/>
                  </a:lnTo>
                  <a:lnTo>
                    <a:pt x="135" y="20"/>
                  </a:lnTo>
                  <a:lnTo>
                    <a:pt x="133" y="18"/>
                  </a:lnTo>
                  <a:lnTo>
                    <a:pt x="133" y="18"/>
                  </a:lnTo>
                  <a:lnTo>
                    <a:pt x="128" y="17"/>
                  </a:lnTo>
                  <a:lnTo>
                    <a:pt x="125" y="17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18" y="21"/>
                  </a:lnTo>
                  <a:lnTo>
                    <a:pt x="116" y="27"/>
                  </a:lnTo>
                  <a:lnTo>
                    <a:pt x="115" y="31"/>
                  </a:lnTo>
                  <a:lnTo>
                    <a:pt x="115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06" y="32"/>
                  </a:lnTo>
                  <a:lnTo>
                    <a:pt x="95" y="35"/>
                  </a:lnTo>
                  <a:lnTo>
                    <a:pt x="95" y="35"/>
                  </a:lnTo>
                  <a:lnTo>
                    <a:pt x="91" y="35"/>
                  </a:lnTo>
                  <a:lnTo>
                    <a:pt x="88" y="34"/>
                  </a:lnTo>
                  <a:lnTo>
                    <a:pt x="85" y="31"/>
                  </a:lnTo>
                  <a:lnTo>
                    <a:pt x="82" y="25"/>
                  </a:lnTo>
                  <a:lnTo>
                    <a:pt x="82" y="25"/>
                  </a:lnTo>
                  <a:lnTo>
                    <a:pt x="79" y="21"/>
                  </a:lnTo>
                  <a:lnTo>
                    <a:pt x="76" y="18"/>
                  </a:lnTo>
                  <a:lnTo>
                    <a:pt x="75" y="17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5" y="8"/>
                  </a:lnTo>
                  <a:lnTo>
                    <a:pt x="75" y="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48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5" y="14"/>
                  </a:lnTo>
                  <a:lnTo>
                    <a:pt x="20" y="24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7" y="41"/>
                  </a:lnTo>
                  <a:lnTo>
                    <a:pt x="25" y="45"/>
                  </a:lnTo>
                  <a:lnTo>
                    <a:pt x="24" y="49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5" y="62"/>
                  </a:lnTo>
                  <a:lnTo>
                    <a:pt x="28" y="71"/>
                  </a:lnTo>
                  <a:lnTo>
                    <a:pt x="31" y="81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2" y="95"/>
                  </a:lnTo>
                  <a:lnTo>
                    <a:pt x="30" y="102"/>
                  </a:lnTo>
                  <a:lnTo>
                    <a:pt x="22" y="112"/>
                  </a:lnTo>
                  <a:lnTo>
                    <a:pt x="22" y="112"/>
                  </a:lnTo>
                  <a:lnTo>
                    <a:pt x="18" y="118"/>
                  </a:lnTo>
                  <a:lnTo>
                    <a:pt x="14" y="126"/>
                  </a:lnTo>
                  <a:lnTo>
                    <a:pt x="11" y="135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8" y="149"/>
                  </a:lnTo>
                  <a:lnTo>
                    <a:pt x="5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2" y="165"/>
                  </a:lnTo>
                  <a:lnTo>
                    <a:pt x="1" y="176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7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5" y="185"/>
                  </a:lnTo>
                  <a:lnTo>
                    <a:pt x="8" y="183"/>
                  </a:lnTo>
                  <a:lnTo>
                    <a:pt x="10" y="182"/>
                  </a:lnTo>
                  <a:lnTo>
                    <a:pt x="10" y="1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" name="Freeform 197">
              <a:extLst>
                <a:ext uri="{FF2B5EF4-FFF2-40B4-BE49-F238E27FC236}">
                  <a16:creationId xmlns:a16="http://schemas.microsoft.com/office/drawing/2014/main" id="{95FD8667-A5FB-8B89-678C-A777F2ACF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442" y="4579059"/>
              <a:ext cx="273761" cy="236766"/>
            </a:xfrm>
            <a:custGeom>
              <a:avLst/>
              <a:gdLst/>
              <a:ahLst/>
              <a:cxnLst>
                <a:cxn ang="0">
                  <a:pos x="136" y="4"/>
                </a:cxn>
                <a:cxn ang="0">
                  <a:pos x="126" y="1"/>
                </a:cxn>
                <a:cxn ang="0">
                  <a:pos x="111" y="3"/>
                </a:cxn>
                <a:cxn ang="0">
                  <a:pos x="108" y="7"/>
                </a:cxn>
                <a:cxn ang="0">
                  <a:pos x="106" y="12"/>
                </a:cxn>
                <a:cxn ang="0">
                  <a:pos x="102" y="20"/>
                </a:cxn>
                <a:cxn ang="0">
                  <a:pos x="105" y="24"/>
                </a:cxn>
                <a:cxn ang="0">
                  <a:pos x="104" y="40"/>
                </a:cxn>
                <a:cxn ang="0">
                  <a:pos x="99" y="52"/>
                </a:cxn>
                <a:cxn ang="0">
                  <a:pos x="104" y="61"/>
                </a:cxn>
                <a:cxn ang="0">
                  <a:pos x="111" y="67"/>
                </a:cxn>
                <a:cxn ang="0">
                  <a:pos x="121" y="64"/>
                </a:cxn>
                <a:cxn ang="0">
                  <a:pos x="123" y="68"/>
                </a:cxn>
                <a:cxn ang="0">
                  <a:pos x="123" y="78"/>
                </a:cxn>
                <a:cxn ang="0">
                  <a:pos x="121" y="82"/>
                </a:cxn>
                <a:cxn ang="0">
                  <a:pos x="109" y="82"/>
                </a:cxn>
                <a:cxn ang="0">
                  <a:pos x="105" y="75"/>
                </a:cxn>
                <a:cxn ang="0">
                  <a:pos x="101" y="67"/>
                </a:cxn>
                <a:cxn ang="0">
                  <a:pos x="91" y="65"/>
                </a:cxn>
                <a:cxn ang="0">
                  <a:pos x="82" y="57"/>
                </a:cxn>
                <a:cxn ang="0">
                  <a:pos x="78" y="57"/>
                </a:cxn>
                <a:cxn ang="0">
                  <a:pos x="77" y="59"/>
                </a:cxn>
                <a:cxn ang="0">
                  <a:pos x="69" y="61"/>
                </a:cxn>
                <a:cxn ang="0">
                  <a:pos x="62" y="59"/>
                </a:cxn>
                <a:cxn ang="0">
                  <a:pos x="55" y="57"/>
                </a:cxn>
                <a:cxn ang="0">
                  <a:pos x="51" y="52"/>
                </a:cxn>
                <a:cxn ang="0">
                  <a:pos x="49" y="48"/>
                </a:cxn>
                <a:cxn ang="0">
                  <a:pos x="41" y="49"/>
                </a:cxn>
                <a:cxn ang="0">
                  <a:pos x="37" y="47"/>
                </a:cxn>
                <a:cxn ang="0">
                  <a:pos x="32" y="42"/>
                </a:cxn>
                <a:cxn ang="0">
                  <a:pos x="1" y="78"/>
                </a:cxn>
                <a:cxn ang="0">
                  <a:pos x="18" y="156"/>
                </a:cxn>
                <a:cxn ang="0">
                  <a:pos x="47" y="153"/>
                </a:cxn>
                <a:cxn ang="0">
                  <a:pos x="48" y="158"/>
                </a:cxn>
                <a:cxn ang="0">
                  <a:pos x="57" y="158"/>
                </a:cxn>
                <a:cxn ang="0">
                  <a:pos x="77" y="160"/>
                </a:cxn>
                <a:cxn ang="0">
                  <a:pos x="84" y="152"/>
                </a:cxn>
                <a:cxn ang="0">
                  <a:pos x="94" y="142"/>
                </a:cxn>
                <a:cxn ang="0">
                  <a:pos x="106" y="133"/>
                </a:cxn>
                <a:cxn ang="0">
                  <a:pos x="108" y="129"/>
                </a:cxn>
                <a:cxn ang="0">
                  <a:pos x="118" y="123"/>
                </a:cxn>
                <a:cxn ang="0">
                  <a:pos x="129" y="111"/>
                </a:cxn>
                <a:cxn ang="0">
                  <a:pos x="173" y="95"/>
                </a:cxn>
                <a:cxn ang="0">
                  <a:pos x="170" y="88"/>
                </a:cxn>
                <a:cxn ang="0">
                  <a:pos x="172" y="72"/>
                </a:cxn>
                <a:cxn ang="0">
                  <a:pos x="178" y="69"/>
                </a:cxn>
                <a:cxn ang="0">
                  <a:pos x="179" y="68"/>
                </a:cxn>
                <a:cxn ang="0">
                  <a:pos x="178" y="55"/>
                </a:cxn>
                <a:cxn ang="0">
                  <a:pos x="179" y="41"/>
                </a:cxn>
                <a:cxn ang="0">
                  <a:pos x="183" y="40"/>
                </a:cxn>
                <a:cxn ang="0">
                  <a:pos x="182" y="30"/>
                </a:cxn>
                <a:cxn ang="0">
                  <a:pos x="173" y="18"/>
                </a:cxn>
                <a:cxn ang="0">
                  <a:pos x="156" y="12"/>
                </a:cxn>
                <a:cxn ang="0">
                  <a:pos x="142" y="7"/>
                </a:cxn>
              </a:cxnLst>
              <a:rect l="0" t="0" r="r" b="b"/>
              <a:pathLst>
                <a:path w="185" h="160">
                  <a:moveTo>
                    <a:pt x="142" y="7"/>
                  </a:moveTo>
                  <a:lnTo>
                    <a:pt x="142" y="7"/>
                  </a:lnTo>
                  <a:lnTo>
                    <a:pt x="136" y="4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09" y="3"/>
                  </a:lnTo>
                  <a:lnTo>
                    <a:pt x="108" y="4"/>
                  </a:lnTo>
                  <a:lnTo>
                    <a:pt x="108" y="7"/>
                  </a:lnTo>
                  <a:lnTo>
                    <a:pt x="108" y="10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4" y="15"/>
                  </a:lnTo>
                  <a:lnTo>
                    <a:pt x="102" y="18"/>
                  </a:lnTo>
                  <a:lnTo>
                    <a:pt x="102" y="20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5" y="24"/>
                  </a:lnTo>
                  <a:lnTo>
                    <a:pt x="105" y="3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2" y="44"/>
                  </a:lnTo>
                  <a:lnTo>
                    <a:pt x="101" y="48"/>
                  </a:lnTo>
                  <a:lnTo>
                    <a:pt x="99" y="52"/>
                  </a:lnTo>
                  <a:lnTo>
                    <a:pt x="99" y="54"/>
                  </a:lnTo>
                  <a:lnTo>
                    <a:pt x="99" y="54"/>
                  </a:lnTo>
                  <a:lnTo>
                    <a:pt x="104" y="61"/>
                  </a:lnTo>
                  <a:lnTo>
                    <a:pt x="106" y="65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3" y="67"/>
                  </a:lnTo>
                  <a:lnTo>
                    <a:pt x="116" y="67"/>
                  </a:lnTo>
                  <a:lnTo>
                    <a:pt x="121" y="64"/>
                  </a:lnTo>
                  <a:lnTo>
                    <a:pt x="121" y="64"/>
                  </a:lnTo>
                  <a:lnTo>
                    <a:pt x="122" y="65"/>
                  </a:lnTo>
                  <a:lnTo>
                    <a:pt x="123" y="68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8"/>
                  </a:lnTo>
                  <a:lnTo>
                    <a:pt x="122" y="81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16" y="84"/>
                  </a:lnTo>
                  <a:lnTo>
                    <a:pt x="112" y="84"/>
                  </a:lnTo>
                  <a:lnTo>
                    <a:pt x="109" y="82"/>
                  </a:lnTo>
                  <a:lnTo>
                    <a:pt x="109" y="82"/>
                  </a:lnTo>
                  <a:lnTo>
                    <a:pt x="106" y="79"/>
                  </a:lnTo>
                  <a:lnTo>
                    <a:pt x="105" y="75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01" y="67"/>
                  </a:lnTo>
                  <a:lnTo>
                    <a:pt x="98" y="67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5"/>
                  </a:lnTo>
                  <a:lnTo>
                    <a:pt x="85" y="62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1" y="55"/>
                  </a:lnTo>
                  <a:lnTo>
                    <a:pt x="78" y="57"/>
                  </a:lnTo>
                  <a:lnTo>
                    <a:pt x="77" y="58"/>
                  </a:lnTo>
                  <a:lnTo>
                    <a:pt x="77" y="59"/>
                  </a:lnTo>
                  <a:lnTo>
                    <a:pt x="77" y="59"/>
                  </a:lnTo>
                  <a:lnTo>
                    <a:pt x="75" y="61"/>
                  </a:lnTo>
                  <a:lnTo>
                    <a:pt x="74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7" y="61"/>
                  </a:lnTo>
                  <a:lnTo>
                    <a:pt x="62" y="59"/>
                  </a:lnTo>
                  <a:lnTo>
                    <a:pt x="58" y="57"/>
                  </a:lnTo>
                  <a:lnTo>
                    <a:pt x="55" y="57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2" y="55"/>
                  </a:lnTo>
                  <a:lnTo>
                    <a:pt x="51" y="52"/>
                  </a:lnTo>
                  <a:lnTo>
                    <a:pt x="51" y="49"/>
                  </a:lnTo>
                  <a:lnTo>
                    <a:pt x="51" y="49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1" y="49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49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5" y="45"/>
                  </a:lnTo>
                  <a:lnTo>
                    <a:pt x="32" y="42"/>
                  </a:lnTo>
                  <a:lnTo>
                    <a:pt x="30" y="74"/>
                  </a:lnTo>
                  <a:lnTo>
                    <a:pt x="25" y="78"/>
                  </a:lnTo>
                  <a:lnTo>
                    <a:pt x="1" y="78"/>
                  </a:lnTo>
                  <a:lnTo>
                    <a:pt x="0" y="131"/>
                  </a:lnTo>
                  <a:lnTo>
                    <a:pt x="18" y="156"/>
                  </a:lnTo>
                  <a:lnTo>
                    <a:pt x="18" y="156"/>
                  </a:lnTo>
                  <a:lnTo>
                    <a:pt x="35" y="153"/>
                  </a:lnTo>
                  <a:lnTo>
                    <a:pt x="44" y="153"/>
                  </a:lnTo>
                  <a:lnTo>
                    <a:pt x="47" y="153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67" y="159"/>
                  </a:lnTo>
                  <a:lnTo>
                    <a:pt x="72" y="160"/>
                  </a:lnTo>
                  <a:lnTo>
                    <a:pt x="77" y="160"/>
                  </a:lnTo>
                  <a:lnTo>
                    <a:pt x="77" y="160"/>
                  </a:lnTo>
                  <a:lnTo>
                    <a:pt x="81" y="158"/>
                  </a:lnTo>
                  <a:lnTo>
                    <a:pt x="84" y="152"/>
                  </a:lnTo>
                  <a:lnTo>
                    <a:pt x="89" y="146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8" y="141"/>
                  </a:lnTo>
                  <a:lnTo>
                    <a:pt x="104" y="136"/>
                  </a:lnTo>
                  <a:lnTo>
                    <a:pt x="106" y="133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29"/>
                  </a:lnTo>
                  <a:lnTo>
                    <a:pt x="109" y="126"/>
                  </a:lnTo>
                  <a:lnTo>
                    <a:pt x="112" y="125"/>
                  </a:lnTo>
                  <a:lnTo>
                    <a:pt x="118" y="123"/>
                  </a:lnTo>
                  <a:lnTo>
                    <a:pt x="131" y="122"/>
                  </a:lnTo>
                  <a:lnTo>
                    <a:pt x="132" y="122"/>
                  </a:lnTo>
                  <a:lnTo>
                    <a:pt x="129" y="111"/>
                  </a:lnTo>
                  <a:lnTo>
                    <a:pt x="129" y="111"/>
                  </a:lnTo>
                  <a:lnTo>
                    <a:pt x="173" y="95"/>
                  </a:lnTo>
                  <a:lnTo>
                    <a:pt x="173" y="95"/>
                  </a:lnTo>
                  <a:lnTo>
                    <a:pt x="170" y="89"/>
                  </a:lnTo>
                  <a:lnTo>
                    <a:pt x="170" y="88"/>
                  </a:lnTo>
                  <a:lnTo>
                    <a:pt x="170" y="88"/>
                  </a:lnTo>
                  <a:lnTo>
                    <a:pt x="172" y="85"/>
                  </a:lnTo>
                  <a:lnTo>
                    <a:pt x="172" y="81"/>
                  </a:lnTo>
                  <a:lnTo>
                    <a:pt x="172" y="72"/>
                  </a:lnTo>
                  <a:lnTo>
                    <a:pt x="172" y="72"/>
                  </a:lnTo>
                  <a:lnTo>
                    <a:pt x="175" y="71"/>
                  </a:lnTo>
                  <a:lnTo>
                    <a:pt x="178" y="69"/>
                  </a:lnTo>
                  <a:lnTo>
                    <a:pt x="179" y="69"/>
                  </a:lnTo>
                  <a:lnTo>
                    <a:pt x="180" y="68"/>
                  </a:lnTo>
                  <a:lnTo>
                    <a:pt x="179" y="68"/>
                  </a:lnTo>
                  <a:lnTo>
                    <a:pt x="179" y="68"/>
                  </a:lnTo>
                  <a:lnTo>
                    <a:pt x="178" y="62"/>
                  </a:lnTo>
                  <a:lnTo>
                    <a:pt x="178" y="55"/>
                  </a:lnTo>
                  <a:lnTo>
                    <a:pt x="178" y="47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0" y="40"/>
                  </a:lnTo>
                  <a:lnTo>
                    <a:pt x="182" y="40"/>
                  </a:lnTo>
                  <a:lnTo>
                    <a:pt x="183" y="40"/>
                  </a:lnTo>
                  <a:lnTo>
                    <a:pt x="185" y="38"/>
                  </a:lnTo>
                  <a:lnTo>
                    <a:pt x="185" y="38"/>
                  </a:lnTo>
                  <a:lnTo>
                    <a:pt x="182" y="3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3" y="18"/>
                  </a:lnTo>
                  <a:lnTo>
                    <a:pt x="168" y="15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49" y="8"/>
                  </a:lnTo>
                  <a:lnTo>
                    <a:pt x="145" y="7"/>
                  </a:lnTo>
                  <a:lnTo>
                    <a:pt x="142" y="7"/>
                  </a:lnTo>
                  <a:lnTo>
                    <a:pt x="142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" name="Freeform 198">
              <a:extLst>
                <a:ext uri="{FF2B5EF4-FFF2-40B4-BE49-F238E27FC236}">
                  <a16:creationId xmlns:a16="http://schemas.microsoft.com/office/drawing/2014/main" id="{7156F500-EE09-5541-ACA7-DB34D9E9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739" y="4407404"/>
              <a:ext cx="44394" cy="38474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3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6"/>
                </a:cxn>
                <a:cxn ang="0">
                  <a:pos x="7" y="6"/>
                </a:cxn>
                <a:cxn ang="0">
                  <a:pos x="4" y="8"/>
                </a:cxn>
                <a:cxn ang="0">
                  <a:pos x="3" y="12"/>
                </a:cxn>
                <a:cxn ang="0">
                  <a:pos x="3" y="16"/>
                </a:cxn>
                <a:cxn ang="0">
                  <a:pos x="3" y="16"/>
                </a:cxn>
                <a:cxn ang="0">
                  <a:pos x="2" y="18"/>
                </a:cxn>
                <a:cxn ang="0">
                  <a:pos x="0" y="1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9" y="26"/>
                </a:cxn>
                <a:cxn ang="0">
                  <a:pos x="9" y="26"/>
                </a:cxn>
                <a:cxn ang="0">
                  <a:pos x="13" y="26"/>
                </a:cxn>
                <a:cxn ang="0">
                  <a:pos x="16" y="25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23" y="20"/>
                </a:cxn>
                <a:cxn ang="0">
                  <a:pos x="29" y="20"/>
                </a:cxn>
                <a:cxn ang="0">
                  <a:pos x="30" y="19"/>
                </a:cxn>
                <a:cxn ang="0">
                  <a:pos x="30" y="18"/>
                </a:cxn>
                <a:cxn ang="0">
                  <a:pos x="30" y="18"/>
                </a:cxn>
                <a:cxn ang="0">
                  <a:pos x="30" y="15"/>
                </a:cxn>
                <a:cxn ang="0">
                  <a:pos x="30" y="10"/>
                </a:cxn>
                <a:cxn ang="0">
                  <a:pos x="29" y="8"/>
                </a:cxn>
                <a:cxn ang="0">
                  <a:pos x="26" y="0"/>
                </a:cxn>
              </a:cxnLst>
              <a:rect l="0" t="0" r="r" b="b"/>
              <a:pathLst>
                <a:path w="30" h="26">
                  <a:moveTo>
                    <a:pt x="26" y="0"/>
                  </a:moveTo>
                  <a:lnTo>
                    <a:pt x="26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3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6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12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13" y="26"/>
                  </a:lnTo>
                  <a:lnTo>
                    <a:pt x="16" y="25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3" y="20"/>
                  </a:lnTo>
                  <a:lnTo>
                    <a:pt x="29" y="20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5"/>
                  </a:lnTo>
                  <a:lnTo>
                    <a:pt x="30" y="10"/>
                  </a:lnTo>
                  <a:lnTo>
                    <a:pt x="29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" name="Freeform 199">
              <a:extLst>
                <a:ext uri="{FF2B5EF4-FFF2-40B4-BE49-F238E27FC236}">
                  <a16:creationId xmlns:a16="http://schemas.microsoft.com/office/drawing/2014/main" id="{B8778D87-8EB3-B5D5-20D1-2734D506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817" y="4092211"/>
              <a:ext cx="244165" cy="328512"/>
            </a:xfrm>
            <a:custGeom>
              <a:avLst/>
              <a:gdLst/>
              <a:ahLst/>
              <a:cxnLst>
                <a:cxn ang="0">
                  <a:pos x="38" y="40"/>
                </a:cxn>
                <a:cxn ang="0">
                  <a:pos x="47" y="48"/>
                </a:cxn>
                <a:cxn ang="0">
                  <a:pos x="48" y="50"/>
                </a:cxn>
                <a:cxn ang="0">
                  <a:pos x="81" y="61"/>
                </a:cxn>
                <a:cxn ang="0">
                  <a:pos x="95" y="66"/>
                </a:cxn>
                <a:cxn ang="0">
                  <a:pos x="104" y="66"/>
                </a:cxn>
                <a:cxn ang="0">
                  <a:pos x="109" y="68"/>
                </a:cxn>
                <a:cxn ang="0">
                  <a:pos x="109" y="70"/>
                </a:cxn>
                <a:cxn ang="0">
                  <a:pos x="67" y="112"/>
                </a:cxn>
                <a:cxn ang="0">
                  <a:pos x="59" y="115"/>
                </a:cxn>
                <a:cxn ang="0">
                  <a:pos x="48" y="115"/>
                </a:cxn>
                <a:cxn ang="0">
                  <a:pos x="41" y="117"/>
                </a:cxn>
                <a:cxn ang="0">
                  <a:pos x="30" y="125"/>
                </a:cxn>
                <a:cxn ang="0">
                  <a:pos x="27" y="127"/>
                </a:cxn>
                <a:cxn ang="0">
                  <a:pos x="7" y="139"/>
                </a:cxn>
                <a:cxn ang="0">
                  <a:pos x="0" y="209"/>
                </a:cxn>
                <a:cxn ang="0">
                  <a:pos x="8" y="222"/>
                </a:cxn>
                <a:cxn ang="0">
                  <a:pos x="44" y="184"/>
                </a:cxn>
                <a:cxn ang="0">
                  <a:pos x="52" y="175"/>
                </a:cxn>
                <a:cxn ang="0">
                  <a:pos x="72" y="162"/>
                </a:cxn>
                <a:cxn ang="0">
                  <a:pos x="79" y="157"/>
                </a:cxn>
                <a:cxn ang="0">
                  <a:pos x="101" y="135"/>
                </a:cxn>
                <a:cxn ang="0">
                  <a:pos x="112" y="124"/>
                </a:cxn>
                <a:cxn ang="0">
                  <a:pos x="128" y="100"/>
                </a:cxn>
                <a:cxn ang="0">
                  <a:pos x="131" y="94"/>
                </a:cxn>
                <a:cxn ang="0">
                  <a:pos x="135" y="81"/>
                </a:cxn>
                <a:cxn ang="0">
                  <a:pos x="145" y="68"/>
                </a:cxn>
                <a:cxn ang="0">
                  <a:pos x="153" y="53"/>
                </a:cxn>
                <a:cxn ang="0">
                  <a:pos x="159" y="37"/>
                </a:cxn>
                <a:cxn ang="0">
                  <a:pos x="160" y="31"/>
                </a:cxn>
                <a:cxn ang="0">
                  <a:pos x="163" y="17"/>
                </a:cxn>
                <a:cxn ang="0">
                  <a:pos x="165" y="9"/>
                </a:cxn>
                <a:cxn ang="0">
                  <a:pos x="163" y="3"/>
                </a:cxn>
                <a:cxn ang="0">
                  <a:pos x="158" y="0"/>
                </a:cxn>
                <a:cxn ang="0">
                  <a:pos x="155" y="3"/>
                </a:cxn>
                <a:cxn ang="0">
                  <a:pos x="149" y="7"/>
                </a:cxn>
                <a:cxn ang="0">
                  <a:pos x="129" y="13"/>
                </a:cxn>
                <a:cxn ang="0">
                  <a:pos x="118" y="13"/>
                </a:cxn>
                <a:cxn ang="0">
                  <a:pos x="96" y="16"/>
                </a:cxn>
                <a:cxn ang="0">
                  <a:pos x="92" y="19"/>
                </a:cxn>
                <a:cxn ang="0">
                  <a:pos x="88" y="21"/>
                </a:cxn>
                <a:cxn ang="0">
                  <a:pos x="77" y="21"/>
                </a:cxn>
                <a:cxn ang="0">
                  <a:pos x="72" y="23"/>
                </a:cxn>
                <a:cxn ang="0">
                  <a:pos x="67" y="26"/>
                </a:cxn>
                <a:cxn ang="0">
                  <a:pos x="55" y="27"/>
                </a:cxn>
                <a:cxn ang="0">
                  <a:pos x="48" y="24"/>
                </a:cxn>
                <a:cxn ang="0">
                  <a:pos x="45" y="21"/>
                </a:cxn>
                <a:cxn ang="0">
                  <a:pos x="37" y="11"/>
                </a:cxn>
                <a:cxn ang="0">
                  <a:pos x="31" y="20"/>
                </a:cxn>
                <a:cxn ang="0">
                  <a:pos x="28" y="26"/>
                </a:cxn>
                <a:cxn ang="0">
                  <a:pos x="32" y="34"/>
                </a:cxn>
                <a:cxn ang="0">
                  <a:pos x="38" y="40"/>
                </a:cxn>
              </a:cxnLst>
              <a:rect l="0" t="0" r="r" b="b"/>
              <a:pathLst>
                <a:path w="165" h="222">
                  <a:moveTo>
                    <a:pt x="38" y="40"/>
                  </a:moveTo>
                  <a:lnTo>
                    <a:pt x="38" y="40"/>
                  </a:lnTo>
                  <a:lnTo>
                    <a:pt x="44" y="46"/>
                  </a:lnTo>
                  <a:lnTo>
                    <a:pt x="47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62" y="54"/>
                  </a:lnTo>
                  <a:lnTo>
                    <a:pt x="81" y="61"/>
                  </a:lnTo>
                  <a:lnTo>
                    <a:pt x="81" y="61"/>
                  </a:lnTo>
                  <a:lnTo>
                    <a:pt x="95" y="66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08" y="67"/>
                  </a:lnTo>
                  <a:lnTo>
                    <a:pt x="109" y="68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2" y="115"/>
                  </a:lnTo>
                  <a:lnTo>
                    <a:pt x="59" y="115"/>
                  </a:lnTo>
                  <a:lnTo>
                    <a:pt x="48" y="115"/>
                  </a:lnTo>
                  <a:lnTo>
                    <a:pt x="48" y="115"/>
                  </a:lnTo>
                  <a:lnTo>
                    <a:pt x="44" y="117"/>
                  </a:lnTo>
                  <a:lnTo>
                    <a:pt x="41" y="117"/>
                  </a:lnTo>
                  <a:lnTo>
                    <a:pt x="35" y="121"/>
                  </a:lnTo>
                  <a:lnTo>
                    <a:pt x="30" y="125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14" y="128"/>
                  </a:lnTo>
                  <a:lnTo>
                    <a:pt x="7" y="139"/>
                  </a:lnTo>
                  <a:lnTo>
                    <a:pt x="0" y="151"/>
                  </a:lnTo>
                  <a:lnTo>
                    <a:pt x="0" y="209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24" y="205"/>
                  </a:lnTo>
                  <a:lnTo>
                    <a:pt x="44" y="184"/>
                  </a:lnTo>
                  <a:lnTo>
                    <a:pt x="44" y="184"/>
                  </a:lnTo>
                  <a:lnTo>
                    <a:pt x="52" y="175"/>
                  </a:lnTo>
                  <a:lnTo>
                    <a:pt x="59" y="169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79" y="157"/>
                  </a:lnTo>
                  <a:lnTo>
                    <a:pt x="89" y="148"/>
                  </a:lnTo>
                  <a:lnTo>
                    <a:pt x="101" y="135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23" y="107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1" y="94"/>
                  </a:lnTo>
                  <a:lnTo>
                    <a:pt x="132" y="87"/>
                  </a:lnTo>
                  <a:lnTo>
                    <a:pt x="135" y="81"/>
                  </a:lnTo>
                  <a:lnTo>
                    <a:pt x="145" y="68"/>
                  </a:lnTo>
                  <a:lnTo>
                    <a:pt x="145" y="68"/>
                  </a:lnTo>
                  <a:lnTo>
                    <a:pt x="149" y="61"/>
                  </a:lnTo>
                  <a:lnTo>
                    <a:pt x="153" y="53"/>
                  </a:lnTo>
                  <a:lnTo>
                    <a:pt x="158" y="43"/>
                  </a:lnTo>
                  <a:lnTo>
                    <a:pt x="159" y="37"/>
                  </a:lnTo>
                  <a:lnTo>
                    <a:pt x="159" y="37"/>
                  </a:lnTo>
                  <a:lnTo>
                    <a:pt x="160" y="31"/>
                  </a:lnTo>
                  <a:lnTo>
                    <a:pt x="162" y="24"/>
                  </a:lnTo>
                  <a:lnTo>
                    <a:pt x="163" y="17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6"/>
                  </a:lnTo>
                  <a:lnTo>
                    <a:pt x="163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5" y="3"/>
                  </a:lnTo>
                  <a:lnTo>
                    <a:pt x="155" y="3"/>
                  </a:lnTo>
                  <a:lnTo>
                    <a:pt x="152" y="6"/>
                  </a:lnTo>
                  <a:lnTo>
                    <a:pt x="149" y="7"/>
                  </a:lnTo>
                  <a:lnTo>
                    <a:pt x="141" y="10"/>
                  </a:lnTo>
                  <a:lnTo>
                    <a:pt x="129" y="13"/>
                  </a:lnTo>
                  <a:lnTo>
                    <a:pt x="118" y="13"/>
                  </a:lnTo>
                  <a:lnTo>
                    <a:pt x="118" y="13"/>
                  </a:lnTo>
                  <a:lnTo>
                    <a:pt x="102" y="14"/>
                  </a:lnTo>
                  <a:lnTo>
                    <a:pt x="96" y="16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1" y="20"/>
                  </a:lnTo>
                  <a:lnTo>
                    <a:pt x="88" y="21"/>
                  </a:lnTo>
                  <a:lnTo>
                    <a:pt x="82" y="21"/>
                  </a:lnTo>
                  <a:lnTo>
                    <a:pt x="77" y="21"/>
                  </a:lnTo>
                  <a:lnTo>
                    <a:pt x="74" y="21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67" y="26"/>
                  </a:lnTo>
                  <a:lnTo>
                    <a:pt x="59" y="29"/>
                  </a:lnTo>
                  <a:lnTo>
                    <a:pt x="55" y="27"/>
                  </a:lnTo>
                  <a:lnTo>
                    <a:pt x="51" y="27"/>
                  </a:lnTo>
                  <a:lnTo>
                    <a:pt x="48" y="24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1" y="16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1" y="20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32" y="34"/>
                  </a:lnTo>
                  <a:lnTo>
                    <a:pt x="35" y="37"/>
                  </a:lnTo>
                  <a:lnTo>
                    <a:pt x="38" y="40"/>
                  </a:lnTo>
                  <a:lnTo>
                    <a:pt x="38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" name="Freeform 200">
              <a:extLst>
                <a:ext uri="{FF2B5EF4-FFF2-40B4-BE49-F238E27FC236}">
                  <a16:creationId xmlns:a16="http://schemas.microsoft.com/office/drawing/2014/main" id="{23BC1A6C-84D0-1B52-C814-C01079C27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162" y="3485500"/>
              <a:ext cx="285599" cy="227887"/>
            </a:xfrm>
            <a:custGeom>
              <a:avLst/>
              <a:gdLst/>
              <a:ahLst/>
              <a:cxnLst>
                <a:cxn ang="0">
                  <a:pos x="71" y="131"/>
                </a:cxn>
                <a:cxn ang="0">
                  <a:pos x="82" y="123"/>
                </a:cxn>
                <a:cxn ang="0">
                  <a:pos x="99" y="114"/>
                </a:cxn>
                <a:cxn ang="0">
                  <a:pos x="107" y="111"/>
                </a:cxn>
                <a:cxn ang="0">
                  <a:pos x="108" y="110"/>
                </a:cxn>
                <a:cxn ang="0">
                  <a:pos x="121" y="108"/>
                </a:cxn>
                <a:cxn ang="0">
                  <a:pos x="129" y="103"/>
                </a:cxn>
                <a:cxn ang="0">
                  <a:pos x="131" y="97"/>
                </a:cxn>
                <a:cxn ang="0">
                  <a:pos x="142" y="94"/>
                </a:cxn>
                <a:cxn ang="0">
                  <a:pos x="148" y="91"/>
                </a:cxn>
                <a:cxn ang="0">
                  <a:pos x="151" y="90"/>
                </a:cxn>
                <a:cxn ang="0">
                  <a:pos x="151" y="80"/>
                </a:cxn>
                <a:cxn ang="0">
                  <a:pos x="156" y="76"/>
                </a:cxn>
                <a:cxn ang="0">
                  <a:pos x="165" y="73"/>
                </a:cxn>
                <a:cxn ang="0">
                  <a:pos x="166" y="70"/>
                </a:cxn>
                <a:cxn ang="0">
                  <a:pos x="189" y="69"/>
                </a:cxn>
                <a:cxn ang="0">
                  <a:pos x="192" y="67"/>
                </a:cxn>
                <a:cxn ang="0">
                  <a:pos x="191" y="57"/>
                </a:cxn>
                <a:cxn ang="0">
                  <a:pos x="186" y="52"/>
                </a:cxn>
                <a:cxn ang="0">
                  <a:pos x="186" y="37"/>
                </a:cxn>
                <a:cxn ang="0">
                  <a:pos x="183" y="25"/>
                </a:cxn>
                <a:cxn ang="0">
                  <a:pos x="178" y="16"/>
                </a:cxn>
                <a:cxn ang="0">
                  <a:pos x="169" y="13"/>
                </a:cxn>
                <a:cxn ang="0">
                  <a:pos x="159" y="12"/>
                </a:cxn>
                <a:cxn ang="0">
                  <a:pos x="135" y="10"/>
                </a:cxn>
                <a:cxn ang="0">
                  <a:pos x="128" y="5"/>
                </a:cxn>
                <a:cxn ang="0">
                  <a:pos x="118" y="2"/>
                </a:cxn>
                <a:cxn ang="0">
                  <a:pos x="109" y="16"/>
                </a:cxn>
                <a:cxn ang="0">
                  <a:pos x="99" y="35"/>
                </a:cxn>
                <a:cxn ang="0">
                  <a:pos x="81" y="44"/>
                </a:cxn>
                <a:cxn ang="0">
                  <a:pos x="74" y="46"/>
                </a:cxn>
                <a:cxn ang="0">
                  <a:pos x="67" y="56"/>
                </a:cxn>
                <a:cxn ang="0">
                  <a:pos x="61" y="63"/>
                </a:cxn>
                <a:cxn ang="0">
                  <a:pos x="54" y="74"/>
                </a:cxn>
                <a:cxn ang="0">
                  <a:pos x="51" y="80"/>
                </a:cxn>
                <a:cxn ang="0">
                  <a:pos x="54" y="100"/>
                </a:cxn>
                <a:cxn ang="0">
                  <a:pos x="54" y="106"/>
                </a:cxn>
                <a:cxn ang="0">
                  <a:pos x="35" y="126"/>
                </a:cxn>
                <a:cxn ang="0">
                  <a:pos x="25" y="134"/>
                </a:cxn>
                <a:cxn ang="0">
                  <a:pos x="13" y="141"/>
                </a:cxn>
                <a:cxn ang="0">
                  <a:pos x="0" y="147"/>
                </a:cxn>
                <a:cxn ang="0">
                  <a:pos x="67" y="148"/>
                </a:cxn>
                <a:cxn ang="0">
                  <a:pos x="71" y="154"/>
                </a:cxn>
              </a:cxnLst>
              <a:rect l="0" t="0" r="r" b="b"/>
              <a:pathLst>
                <a:path w="193" h="154">
                  <a:moveTo>
                    <a:pt x="71" y="154"/>
                  </a:moveTo>
                  <a:lnTo>
                    <a:pt x="71" y="154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5" y="128"/>
                  </a:lnTo>
                  <a:lnTo>
                    <a:pt x="82" y="123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9" y="114"/>
                  </a:lnTo>
                  <a:lnTo>
                    <a:pt x="104" y="114"/>
                  </a:lnTo>
                  <a:lnTo>
                    <a:pt x="107" y="114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08" y="110"/>
                  </a:lnTo>
                  <a:lnTo>
                    <a:pt x="108" y="110"/>
                  </a:lnTo>
                  <a:lnTo>
                    <a:pt x="112" y="108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5" y="107"/>
                  </a:lnTo>
                  <a:lnTo>
                    <a:pt x="128" y="106"/>
                  </a:lnTo>
                  <a:lnTo>
                    <a:pt x="129" y="103"/>
                  </a:lnTo>
                  <a:lnTo>
                    <a:pt x="129" y="99"/>
                  </a:lnTo>
                  <a:lnTo>
                    <a:pt x="129" y="99"/>
                  </a:lnTo>
                  <a:lnTo>
                    <a:pt x="131" y="97"/>
                  </a:lnTo>
                  <a:lnTo>
                    <a:pt x="134" y="96"/>
                  </a:lnTo>
                  <a:lnTo>
                    <a:pt x="142" y="94"/>
                  </a:lnTo>
                  <a:lnTo>
                    <a:pt x="142" y="94"/>
                  </a:lnTo>
                  <a:lnTo>
                    <a:pt x="145" y="94"/>
                  </a:lnTo>
                  <a:lnTo>
                    <a:pt x="146" y="93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51" y="90"/>
                  </a:lnTo>
                  <a:lnTo>
                    <a:pt x="151" y="87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2" y="76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59" y="76"/>
                  </a:lnTo>
                  <a:lnTo>
                    <a:pt x="163" y="74"/>
                  </a:lnTo>
                  <a:lnTo>
                    <a:pt x="165" y="73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9" y="69"/>
                  </a:lnTo>
                  <a:lnTo>
                    <a:pt x="176" y="69"/>
                  </a:lnTo>
                  <a:lnTo>
                    <a:pt x="189" y="69"/>
                  </a:lnTo>
                  <a:lnTo>
                    <a:pt x="189" y="69"/>
                  </a:lnTo>
                  <a:lnTo>
                    <a:pt x="192" y="69"/>
                  </a:lnTo>
                  <a:lnTo>
                    <a:pt x="192" y="67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1" y="57"/>
                  </a:lnTo>
                  <a:lnTo>
                    <a:pt x="189" y="53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5" y="50"/>
                  </a:lnTo>
                  <a:lnTo>
                    <a:pt x="185" y="4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5" y="29"/>
                  </a:lnTo>
                  <a:lnTo>
                    <a:pt x="183" y="25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78" y="16"/>
                  </a:lnTo>
                  <a:lnTo>
                    <a:pt x="178" y="16"/>
                  </a:lnTo>
                  <a:lnTo>
                    <a:pt x="173" y="15"/>
                  </a:lnTo>
                  <a:lnTo>
                    <a:pt x="169" y="13"/>
                  </a:lnTo>
                  <a:lnTo>
                    <a:pt x="165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45" y="13"/>
                  </a:lnTo>
                  <a:lnTo>
                    <a:pt x="138" y="12"/>
                  </a:lnTo>
                  <a:lnTo>
                    <a:pt x="135" y="10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28" y="5"/>
                  </a:lnTo>
                  <a:lnTo>
                    <a:pt x="124" y="2"/>
                  </a:lnTo>
                  <a:lnTo>
                    <a:pt x="121" y="0"/>
                  </a:lnTo>
                  <a:lnTo>
                    <a:pt x="118" y="2"/>
                  </a:lnTo>
                  <a:lnTo>
                    <a:pt x="118" y="2"/>
                  </a:lnTo>
                  <a:lnTo>
                    <a:pt x="114" y="6"/>
                  </a:lnTo>
                  <a:lnTo>
                    <a:pt x="109" y="16"/>
                  </a:lnTo>
                  <a:lnTo>
                    <a:pt x="104" y="26"/>
                  </a:lnTo>
                  <a:lnTo>
                    <a:pt x="99" y="35"/>
                  </a:lnTo>
                  <a:lnTo>
                    <a:pt x="99" y="35"/>
                  </a:lnTo>
                  <a:lnTo>
                    <a:pt x="95" y="39"/>
                  </a:lnTo>
                  <a:lnTo>
                    <a:pt x="88" y="43"/>
                  </a:lnTo>
                  <a:lnTo>
                    <a:pt x="81" y="44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1" y="47"/>
                  </a:lnTo>
                  <a:lnTo>
                    <a:pt x="70" y="52"/>
                  </a:lnTo>
                  <a:lnTo>
                    <a:pt x="67" y="56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1" y="63"/>
                  </a:lnTo>
                  <a:lnTo>
                    <a:pt x="60" y="67"/>
                  </a:lnTo>
                  <a:lnTo>
                    <a:pt x="58" y="72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3" y="77"/>
                  </a:lnTo>
                  <a:lnTo>
                    <a:pt x="51" y="80"/>
                  </a:lnTo>
                  <a:lnTo>
                    <a:pt x="51" y="87"/>
                  </a:lnTo>
                  <a:lnTo>
                    <a:pt x="53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5" y="101"/>
                  </a:lnTo>
                  <a:lnTo>
                    <a:pt x="54" y="106"/>
                  </a:lnTo>
                  <a:lnTo>
                    <a:pt x="50" y="113"/>
                  </a:lnTo>
                  <a:lnTo>
                    <a:pt x="43" y="120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0" y="130"/>
                  </a:lnTo>
                  <a:lnTo>
                    <a:pt x="25" y="134"/>
                  </a:lnTo>
                  <a:lnTo>
                    <a:pt x="20" y="138"/>
                  </a:lnTo>
                  <a:lnTo>
                    <a:pt x="13" y="141"/>
                  </a:lnTo>
                  <a:lnTo>
                    <a:pt x="13" y="141"/>
                  </a:lnTo>
                  <a:lnTo>
                    <a:pt x="6" y="144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60" y="147"/>
                  </a:lnTo>
                  <a:lnTo>
                    <a:pt x="60" y="147"/>
                  </a:lnTo>
                  <a:lnTo>
                    <a:pt x="67" y="148"/>
                  </a:lnTo>
                  <a:lnTo>
                    <a:pt x="70" y="150"/>
                  </a:lnTo>
                  <a:lnTo>
                    <a:pt x="71" y="154"/>
                  </a:lnTo>
                  <a:lnTo>
                    <a:pt x="71" y="1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" name="Freeform 201">
              <a:extLst>
                <a:ext uri="{FF2B5EF4-FFF2-40B4-BE49-F238E27FC236}">
                  <a16:creationId xmlns:a16="http://schemas.microsoft.com/office/drawing/2014/main" id="{05789C3C-D57E-33C2-083C-F0FD5239F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971" y="3445545"/>
              <a:ext cx="99146" cy="192372"/>
            </a:xfrm>
            <a:custGeom>
              <a:avLst/>
              <a:gdLst/>
              <a:ahLst/>
              <a:cxnLst>
                <a:cxn ang="0">
                  <a:pos x="17" y="32"/>
                </a:cxn>
                <a:cxn ang="0">
                  <a:pos x="17" y="42"/>
                </a:cxn>
                <a:cxn ang="0">
                  <a:pos x="13" y="49"/>
                </a:cxn>
                <a:cxn ang="0">
                  <a:pos x="10" y="52"/>
                </a:cxn>
                <a:cxn ang="0">
                  <a:pos x="5" y="59"/>
                </a:cxn>
                <a:cxn ang="0">
                  <a:pos x="2" y="60"/>
                </a:cxn>
                <a:cxn ang="0">
                  <a:pos x="0" y="62"/>
                </a:cxn>
                <a:cxn ang="0">
                  <a:pos x="5" y="73"/>
                </a:cxn>
                <a:cxn ang="0">
                  <a:pos x="9" y="77"/>
                </a:cxn>
                <a:cxn ang="0">
                  <a:pos x="15" y="81"/>
                </a:cxn>
                <a:cxn ang="0">
                  <a:pos x="16" y="87"/>
                </a:cxn>
                <a:cxn ang="0">
                  <a:pos x="20" y="91"/>
                </a:cxn>
                <a:cxn ang="0">
                  <a:pos x="27" y="97"/>
                </a:cxn>
                <a:cxn ang="0">
                  <a:pos x="30" y="101"/>
                </a:cxn>
                <a:cxn ang="0">
                  <a:pos x="34" y="118"/>
                </a:cxn>
                <a:cxn ang="0">
                  <a:pos x="36" y="126"/>
                </a:cxn>
                <a:cxn ang="0">
                  <a:pos x="37" y="130"/>
                </a:cxn>
                <a:cxn ang="0">
                  <a:pos x="43" y="123"/>
                </a:cxn>
                <a:cxn ang="0">
                  <a:pos x="46" y="116"/>
                </a:cxn>
                <a:cxn ang="0">
                  <a:pos x="46" y="110"/>
                </a:cxn>
                <a:cxn ang="0">
                  <a:pos x="47" y="103"/>
                </a:cxn>
                <a:cxn ang="0">
                  <a:pos x="54" y="97"/>
                </a:cxn>
                <a:cxn ang="0">
                  <a:pos x="60" y="91"/>
                </a:cxn>
                <a:cxn ang="0">
                  <a:pos x="66" y="90"/>
                </a:cxn>
                <a:cxn ang="0">
                  <a:pos x="67" y="87"/>
                </a:cxn>
                <a:cxn ang="0">
                  <a:pos x="67" y="79"/>
                </a:cxn>
                <a:cxn ang="0">
                  <a:pos x="62" y="71"/>
                </a:cxn>
                <a:cxn ang="0">
                  <a:pos x="60" y="69"/>
                </a:cxn>
                <a:cxn ang="0">
                  <a:pos x="56" y="66"/>
                </a:cxn>
                <a:cxn ang="0">
                  <a:pos x="54" y="66"/>
                </a:cxn>
                <a:cxn ang="0">
                  <a:pos x="47" y="67"/>
                </a:cxn>
                <a:cxn ang="0">
                  <a:pos x="42" y="60"/>
                </a:cxn>
                <a:cxn ang="0">
                  <a:pos x="43" y="57"/>
                </a:cxn>
                <a:cxn ang="0">
                  <a:pos x="50" y="53"/>
                </a:cxn>
                <a:cxn ang="0">
                  <a:pos x="54" y="50"/>
                </a:cxn>
                <a:cxn ang="0">
                  <a:pos x="60" y="39"/>
                </a:cxn>
                <a:cxn ang="0">
                  <a:pos x="54" y="27"/>
                </a:cxn>
                <a:cxn ang="0">
                  <a:pos x="52" y="25"/>
                </a:cxn>
                <a:cxn ang="0">
                  <a:pos x="54" y="17"/>
                </a:cxn>
                <a:cxn ang="0">
                  <a:pos x="57" y="15"/>
                </a:cxn>
                <a:cxn ang="0">
                  <a:pos x="60" y="9"/>
                </a:cxn>
                <a:cxn ang="0">
                  <a:pos x="56" y="9"/>
                </a:cxn>
                <a:cxn ang="0">
                  <a:pos x="53" y="10"/>
                </a:cxn>
                <a:cxn ang="0">
                  <a:pos x="49" y="9"/>
                </a:cxn>
                <a:cxn ang="0">
                  <a:pos x="49" y="6"/>
                </a:cxn>
                <a:cxn ang="0">
                  <a:pos x="44" y="2"/>
                </a:cxn>
                <a:cxn ang="0">
                  <a:pos x="32" y="2"/>
                </a:cxn>
                <a:cxn ang="0">
                  <a:pos x="26" y="5"/>
                </a:cxn>
                <a:cxn ang="0">
                  <a:pos x="17" y="7"/>
                </a:cxn>
                <a:cxn ang="0">
                  <a:pos x="16" y="22"/>
                </a:cxn>
                <a:cxn ang="0">
                  <a:pos x="17" y="32"/>
                </a:cxn>
              </a:cxnLst>
              <a:rect l="0" t="0" r="r" b="b"/>
              <a:pathLst>
                <a:path w="67" h="130">
                  <a:moveTo>
                    <a:pt x="17" y="32"/>
                  </a:moveTo>
                  <a:lnTo>
                    <a:pt x="17" y="32"/>
                  </a:lnTo>
                  <a:lnTo>
                    <a:pt x="19" y="37"/>
                  </a:lnTo>
                  <a:lnTo>
                    <a:pt x="17" y="42"/>
                  </a:lnTo>
                  <a:lnTo>
                    <a:pt x="16" y="46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0" y="52"/>
                  </a:lnTo>
                  <a:lnTo>
                    <a:pt x="7" y="54"/>
                  </a:lnTo>
                  <a:lnTo>
                    <a:pt x="5" y="59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2" y="67"/>
                  </a:lnTo>
                  <a:lnTo>
                    <a:pt x="5" y="73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3" y="79"/>
                  </a:lnTo>
                  <a:lnTo>
                    <a:pt x="15" y="81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7" y="89"/>
                  </a:lnTo>
                  <a:lnTo>
                    <a:pt x="20" y="91"/>
                  </a:lnTo>
                  <a:lnTo>
                    <a:pt x="25" y="94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0" y="101"/>
                  </a:lnTo>
                  <a:lnTo>
                    <a:pt x="33" y="110"/>
                  </a:lnTo>
                  <a:lnTo>
                    <a:pt x="34" y="11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7" y="130"/>
                  </a:lnTo>
                  <a:lnTo>
                    <a:pt x="37" y="130"/>
                  </a:lnTo>
                  <a:lnTo>
                    <a:pt x="40" y="127"/>
                  </a:lnTo>
                  <a:lnTo>
                    <a:pt x="43" y="123"/>
                  </a:lnTo>
                  <a:lnTo>
                    <a:pt x="43" y="123"/>
                  </a:lnTo>
                  <a:lnTo>
                    <a:pt x="46" y="116"/>
                  </a:lnTo>
                  <a:lnTo>
                    <a:pt x="46" y="110"/>
                  </a:lnTo>
                  <a:lnTo>
                    <a:pt x="46" y="110"/>
                  </a:lnTo>
                  <a:lnTo>
                    <a:pt x="46" y="107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54" y="97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4" y="91"/>
                  </a:lnTo>
                  <a:lnTo>
                    <a:pt x="66" y="90"/>
                  </a:lnTo>
                  <a:lnTo>
                    <a:pt x="67" y="87"/>
                  </a:lnTo>
                  <a:lnTo>
                    <a:pt x="67" y="87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63" y="74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0" y="69"/>
                  </a:lnTo>
                  <a:lnTo>
                    <a:pt x="59" y="67"/>
                  </a:lnTo>
                  <a:lnTo>
                    <a:pt x="56" y="66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52" y="67"/>
                  </a:lnTo>
                  <a:lnTo>
                    <a:pt x="47" y="67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50" y="53"/>
                  </a:lnTo>
                  <a:lnTo>
                    <a:pt x="54" y="50"/>
                  </a:lnTo>
                  <a:lnTo>
                    <a:pt x="54" y="50"/>
                  </a:lnTo>
                  <a:lnTo>
                    <a:pt x="59" y="44"/>
                  </a:lnTo>
                  <a:lnTo>
                    <a:pt x="60" y="39"/>
                  </a:lnTo>
                  <a:lnTo>
                    <a:pt x="59" y="33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2" y="25"/>
                  </a:lnTo>
                  <a:lnTo>
                    <a:pt x="52" y="20"/>
                  </a:lnTo>
                  <a:lnTo>
                    <a:pt x="54" y="17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0" y="10"/>
                  </a:lnTo>
                  <a:lnTo>
                    <a:pt x="60" y="9"/>
                  </a:lnTo>
                  <a:lnTo>
                    <a:pt x="57" y="7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3" y="10"/>
                  </a:lnTo>
                  <a:lnTo>
                    <a:pt x="52" y="10"/>
                  </a:lnTo>
                  <a:lnTo>
                    <a:pt x="49" y="9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7" y="3"/>
                  </a:lnTo>
                  <a:lnTo>
                    <a:pt x="44" y="2"/>
                  </a:lnTo>
                  <a:lnTo>
                    <a:pt x="39" y="0"/>
                  </a:lnTo>
                  <a:lnTo>
                    <a:pt x="32" y="2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2" y="6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2"/>
                  </a:lnTo>
                  <a:lnTo>
                    <a:pt x="16" y="27"/>
                  </a:lnTo>
                  <a:lnTo>
                    <a:pt x="17" y="32"/>
                  </a:lnTo>
                  <a:lnTo>
                    <a:pt x="17" y="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8" name="Freeform 202">
              <a:extLst>
                <a:ext uri="{FF2B5EF4-FFF2-40B4-BE49-F238E27FC236}">
                  <a16:creationId xmlns:a16="http://schemas.microsoft.com/office/drawing/2014/main" id="{3C4CA2C2-4155-5409-A233-59B84AAB5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226" y="3452945"/>
              <a:ext cx="494248" cy="473531"/>
            </a:xfrm>
            <a:custGeom>
              <a:avLst/>
              <a:gdLst/>
              <a:ahLst/>
              <a:cxnLst>
                <a:cxn ang="0">
                  <a:pos x="114" y="72"/>
                </a:cxn>
                <a:cxn ang="0">
                  <a:pos x="120" y="79"/>
                </a:cxn>
                <a:cxn ang="0">
                  <a:pos x="121" y="91"/>
                </a:cxn>
                <a:cxn ang="0">
                  <a:pos x="98" y="91"/>
                </a:cxn>
                <a:cxn ang="0">
                  <a:pos x="94" y="95"/>
                </a:cxn>
                <a:cxn ang="0">
                  <a:pos x="85" y="98"/>
                </a:cxn>
                <a:cxn ang="0">
                  <a:pos x="80" y="109"/>
                </a:cxn>
                <a:cxn ang="0">
                  <a:pos x="77" y="113"/>
                </a:cxn>
                <a:cxn ang="0">
                  <a:pos x="71" y="116"/>
                </a:cxn>
                <a:cxn ang="0">
                  <a:pos x="58" y="121"/>
                </a:cxn>
                <a:cxn ang="0">
                  <a:pos x="50" y="130"/>
                </a:cxn>
                <a:cxn ang="0">
                  <a:pos x="37" y="132"/>
                </a:cxn>
                <a:cxn ang="0">
                  <a:pos x="33" y="136"/>
                </a:cxn>
                <a:cxn ang="0">
                  <a:pos x="11" y="145"/>
                </a:cxn>
                <a:cxn ang="0">
                  <a:pos x="0" y="176"/>
                </a:cxn>
                <a:cxn ang="0">
                  <a:pos x="83" y="230"/>
                </a:cxn>
                <a:cxn ang="0">
                  <a:pos x="166" y="291"/>
                </a:cxn>
                <a:cxn ang="0">
                  <a:pos x="181" y="300"/>
                </a:cxn>
                <a:cxn ang="0">
                  <a:pos x="192" y="307"/>
                </a:cxn>
                <a:cxn ang="0">
                  <a:pos x="211" y="315"/>
                </a:cxn>
                <a:cxn ang="0">
                  <a:pos x="265" y="284"/>
                </a:cxn>
                <a:cxn ang="0">
                  <a:pos x="334" y="241"/>
                </a:cxn>
                <a:cxn ang="0">
                  <a:pos x="326" y="227"/>
                </a:cxn>
                <a:cxn ang="0">
                  <a:pos x="314" y="224"/>
                </a:cxn>
                <a:cxn ang="0">
                  <a:pos x="304" y="220"/>
                </a:cxn>
                <a:cxn ang="0">
                  <a:pos x="303" y="209"/>
                </a:cxn>
                <a:cxn ang="0">
                  <a:pos x="294" y="197"/>
                </a:cxn>
                <a:cxn ang="0">
                  <a:pos x="297" y="190"/>
                </a:cxn>
                <a:cxn ang="0">
                  <a:pos x="300" y="185"/>
                </a:cxn>
                <a:cxn ang="0">
                  <a:pos x="297" y="172"/>
                </a:cxn>
                <a:cxn ang="0">
                  <a:pos x="302" y="163"/>
                </a:cxn>
                <a:cxn ang="0">
                  <a:pos x="300" y="152"/>
                </a:cxn>
                <a:cxn ang="0">
                  <a:pos x="296" y="133"/>
                </a:cxn>
                <a:cxn ang="0">
                  <a:pos x="294" y="126"/>
                </a:cxn>
                <a:cxn ang="0">
                  <a:pos x="296" y="121"/>
                </a:cxn>
                <a:cxn ang="0">
                  <a:pos x="287" y="92"/>
                </a:cxn>
                <a:cxn ang="0">
                  <a:pos x="277" y="84"/>
                </a:cxn>
                <a:cxn ang="0">
                  <a:pos x="273" y="74"/>
                </a:cxn>
                <a:cxn ang="0">
                  <a:pos x="262" y="62"/>
                </a:cxn>
                <a:cxn ang="0">
                  <a:pos x="262" y="55"/>
                </a:cxn>
                <a:cxn ang="0">
                  <a:pos x="273" y="44"/>
                </a:cxn>
                <a:cxn ang="0">
                  <a:pos x="279" y="32"/>
                </a:cxn>
                <a:cxn ang="0">
                  <a:pos x="276" y="17"/>
                </a:cxn>
                <a:cxn ang="0">
                  <a:pos x="262" y="0"/>
                </a:cxn>
                <a:cxn ang="0">
                  <a:pos x="246" y="1"/>
                </a:cxn>
                <a:cxn ang="0">
                  <a:pos x="226" y="7"/>
                </a:cxn>
                <a:cxn ang="0">
                  <a:pos x="215" y="4"/>
                </a:cxn>
                <a:cxn ang="0">
                  <a:pos x="159" y="10"/>
                </a:cxn>
                <a:cxn ang="0">
                  <a:pos x="141" y="21"/>
                </a:cxn>
                <a:cxn ang="0">
                  <a:pos x="125" y="27"/>
                </a:cxn>
                <a:cxn ang="0">
                  <a:pos x="111" y="37"/>
                </a:cxn>
                <a:cxn ang="0">
                  <a:pos x="110" y="42"/>
                </a:cxn>
                <a:cxn ang="0">
                  <a:pos x="115" y="59"/>
                </a:cxn>
              </a:cxnLst>
              <a:rect l="0" t="0" r="r" b="b"/>
              <a:pathLst>
                <a:path w="334" h="320">
                  <a:moveTo>
                    <a:pt x="115" y="59"/>
                  </a:moveTo>
                  <a:lnTo>
                    <a:pt x="115" y="59"/>
                  </a:lnTo>
                  <a:lnTo>
                    <a:pt x="114" y="69"/>
                  </a:lnTo>
                  <a:lnTo>
                    <a:pt x="114" y="72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8" y="75"/>
                  </a:lnTo>
                  <a:lnTo>
                    <a:pt x="120" y="79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9"/>
                  </a:lnTo>
                  <a:lnTo>
                    <a:pt x="121" y="91"/>
                  </a:lnTo>
                  <a:lnTo>
                    <a:pt x="118" y="91"/>
                  </a:lnTo>
                  <a:lnTo>
                    <a:pt x="118" y="91"/>
                  </a:lnTo>
                  <a:lnTo>
                    <a:pt x="105" y="91"/>
                  </a:lnTo>
                  <a:lnTo>
                    <a:pt x="98" y="91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4" y="95"/>
                  </a:lnTo>
                  <a:lnTo>
                    <a:pt x="92" y="96"/>
                  </a:lnTo>
                  <a:lnTo>
                    <a:pt x="88" y="98"/>
                  </a:lnTo>
                  <a:lnTo>
                    <a:pt x="85" y="98"/>
                  </a:lnTo>
                  <a:lnTo>
                    <a:pt x="85" y="98"/>
                  </a:lnTo>
                  <a:lnTo>
                    <a:pt x="81" y="98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80" y="109"/>
                  </a:lnTo>
                  <a:lnTo>
                    <a:pt x="80" y="112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7" y="113"/>
                  </a:lnTo>
                  <a:lnTo>
                    <a:pt x="75" y="115"/>
                  </a:lnTo>
                  <a:lnTo>
                    <a:pt x="74" y="116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63" y="118"/>
                  </a:lnTo>
                  <a:lnTo>
                    <a:pt x="60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5"/>
                  </a:lnTo>
                  <a:lnTo>
                    <a:pt x="57" y="128"/>
                  </a:lnTo>
                  <a:lnTo>
                    <a:pt x="54" y="129"/>
                  </a:lnTo>
                  <a:lnTo>
                    <a:pt x="50" y="130"/>
                  </a:lnTo>
                  <a:lnTo>
                    <a:pt x="50" y="130"/>
                  </a:lnTo>
                  <a:lnTo>
                    <a:pt x="41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36" y="136"/>
                  </a:lnTo>
                  <a:lnTo>
                    <a:pt x="33" y="136"/>
                  </a:lnTo>
                  <a:lnTo>
                    <a:pt x="28" y="136"/>
                  </a:lnTo>
                  <a:lnTo>
                    <a:pt x="26" y="136"/>
                  </a:lnTo>
                  <a:lnTo>
                    <a:pt x="26" y="136"/>
                  </a:lnTo>
                  <a:lnTo>
                    <a:pt x="11" y="145"/>
                  </a:lnTo>
                  <a:lnTo>
                    <a:pt x="4" y="150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83" y="230"/>
                  </a:lnTo>
                  <a:lnTo>
                    <a:pt x="134" y="264"/>
                  </a:lnTo>
                  <a:lnTo>
                    <a:pt x="159" y="283"/>
                  </a:lnTo>
                  <a:lnTo>
                    <a:pt x="159" y="283"/>
                  </a:lnTo>
                  <a:lnTo>
                    <a:pt x="166" y="291"/>
                  </a:lnTo>
                  <a:lnTo>
                    <a:pt x="169" y="297"/>
                  </a:lnTo>
                  <a:lnTo>
                    <a:pt x="169" y="297"/>
                  </a:lnTo>
                  <a:lnTo>
                    <a:pt x="175" y="298"/>
                  </a:lnTo>
                  <a:lnTo>
                    <a:pt x="181" y="300"/>
                  </a:lnTo>
                  <a:lnTo>
                    <a:pt x="188" y="303"/>
                  </a:lnTo>
                  <a:lnTo>
                    <a:pt x="188" y="303"/>
                  </a:lnTo>
                  <a:lnTo>
                    <a:pt x="191" y="304"/>
                  </a:lnTo>
                  <a:lnTo>
                    <a:pt x="192" y="307"/>
                  </a:lnTo>
                  <a:lnTo>
                    <a:pt x="195" y="313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11" y="315"/>
                  </a:lnTo>
                  <a:lnTo>
                    <a:pt x="211" y="315"/>
                  </a:lnTo>
                  <a:lnTo>
                    <a:pt x="226" y="311"/>
                  </a:lnTo>
                  <a:lnTo>
                    <a:pt x="236" y="308"/>
                  </a:lnTo>
                  <a:lnTo>
                    <a:pt x="265" y="284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0" y="231"/>
                  </a:lnTo>
                  <a:lnTo>
                    <a:pt x="329" y="229"/>
                  </a:lnTo>
                  <a:lnTo>
                    <a:pt x="326" y="227"/>
                  </a:lnTo>
                  <a:lnTo>
                    <a:pt x="326" y="227"/>
                  </a:lnTo>
                  <a:lnTo>
                    <a:pt x="323" y="227"/>
                  </a:lnTo>
                  <a:lnTo>
                    <a:pt x="320" y="226"/>
                  </a:lnTo>
                  <a:lnTo>
                    <a:pt x="317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0" y="224"/>
                  </a:lnTo>
                  <a:lnTo>
                    <a:pt x="307" y="223"/>
                  </a:lnTo>
                  <a:lnTo>
                    <a:pt x="304" y="220"/>
                  </a:lnTo>
                  <a:lnTo>
                    <a:pt x="303" y="217"/>
                  </a:lnTo>
                  <a:lnTo>
                    <a:pt x="303" y="217"/>
                  </a:lnTo>
                  <a:lnTo>
                    <a:pt x="303" y="212"/>
                  </a:lnTo>
                  <a:lnTo>
                    <a:pt x="303" y="209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296" y="199"/>
                  </a:lnTo>
                  <a:lnTo>
                    <a:pt x="294" y="197"/>
                  </a:lnTo>
                  <a:lnTo>
                    <a:pt x="294" y="195"/>
                  </a:lnTo>
                  <a:lnTo>
                    <a:pt x="294" y="195"/>
                  </a:lnTo>
                  <a:lnTo>
                    <a:pt x="294" y="193"/>
                  </a:lnTo>
                  <a:lnTo>
                    <a:pt x="297" y="190"/>
                  </a:lnTo>
                  <a:lnTo>
                    <a:pt x="302" y="187"/>
                  </a:lnTo>
                  <a:lnTo>
                    <a:pt x="302" y="187"/>
                  </a:lnTo>
                  <a:lnTo>
                    <a:pt x="302" y="186"/>
                  </a:lnTo>
                  <a:lnTo>
                    <a:pt x="300" y="185"/>
                  </a:lnTo>
                  <a:lnTo>
                    <a:pt x="299" y="180"/>
                  </a:lnTo>
                  <a:lnTo>
                    <a:pt x="299" y="180"/>
                  </a:lnTo>
                  <a:lnTo>
                    <a:pt x="297" y="175"/>
                  </a:lnTo>
                  <a:lnTo>
                    <a:pt x="297" y="172"/>
                  </a:lnTo>
                  <a:lnTo>
                    <a:pt x="299" y="170"/>
                  </a:lnTo>
                  <a:lnTo>
                    <a:pt x="299" y="170"/>
                  </a:lnTo>
                  <a:lnTo>
                    <a:pt x="302" y="166"/>
                  </a:lnTo>
                  <a:lnTo>
                    <a:pt x="302" y="163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299" y="155"/>
                  </a:lnTo>
                  <a:lnTo>
                    <a:pt x="300" y="152"/>
                  </a:lnTo>
                  <a:lnTo>
                    <a:pt x="302" y="148"/>
                  </a:lnTo>
                  <a:lnTo>
                    <a:pt x="300" y="142"/>
                  </a:lnTo>
                  <a:lnTo>
                    <a:pt x="300" y="142"/>
                  </a:lnTo>
                  <a:lnTo>
                    <a:pt x="296" y="133"/>
                  </a:lnTo>
                  <a:lnTo>
                    <a:pt x="293" y="130"/>
                  </a:lnTo>
                  <a:lnTo>
                    <a:pt x="293" y="128"/>
                  </a:lnTo>
                  <a:lnTo>
                    <a:pt x="293" y="128"/>
                  </a:lnTo>
                  <a:lnTo>
                    <a:pt x="294" y="126"/>
                  </a:lnTo>
                  <a:lnTo>
                    <a:pt x="297" y="125"/>
                  </a:lnTo>
                  <a:lnTo>
                    <a:pt x="297" y="125"/>
                  </a:lnTo>
                  <a:lnTo>
                    <a:pt x="296" y="121"/>
                  </a:lnTo>
                  <a:lnTo>
                    <a:pt x="296" y="121"/>
                  </a:lnTo>
                  <a:lnTo>
                    <a:pt x="294" y="113"/>
                  </a:lnTo>
                  <a:lnTo>
                    <a:pt x="293" y="105"/>
                  </a:lnTo>
                  <a:lnTo>
                    <a:pt x="290" y="96"/>
                  </a:lnTo>
                  <a:lnTo>
                    <a:pt x="287" y="92"/>
                  </a:lnTo>
                  <a:lnTo>
                    <a:pt x="287" y="92"/>
                  </a:lnTo>
                  <a:lnTo>
                    <a:pt x="285" y="89"/>
                  </a:lnTo>
                  <a:lnTo>
                    <a:pt x="280" y="86"/>
                  </a:lnTo>
                  <a:lnTo>
                    <a:pt x="277" y="84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5" y="76"/>
                  </a:lnTo>
                  <a:lnTo>
                    <a:pt x="273" y="74"/>
                  </a:lnTo>
                  <a:lnTo>
                    <a:pt x="269" y="72"/>
                  </a:lnTo>
                  <a:lnTo>
                    <a:pt x="269" y="72"/>
                  </a:lnTo>
                  <a:lnTo>
                    <a:pt x="265" y="68"/>
                  </a:lnTo>
                  <a:lnTo>
                    <a:pt x="262" y="62"/>
                  </a:lnTo>
                  <a:lnTo>
                    <a:pt x="260" y="57"/>
                  </a:lnTo>
                  <a:lnTo>
                    <a:pt x="260" y="55"/>
                  </a:lnTo>
                  <a:lnTo>
                    <a:pt x="262" y="55"/>
                  </a:lnTo>
                  <a:lnTo>
                    <a:pt x="262" y="55"/>
                  </a:lnTo>
                  <a:lnTo>
                    <a:pt x="265" y="54"/>
                  </a:lnTo>
                  <a:lnTo>
                    <a:pt x="267" y="49"/>
                  </a:lnTo>
                  <a:lnTo>
                    <a:pt x="270" y="47"/>
                  </a:lnTo>
                  <a:lnTo>
                    <a:pt x="273" y="44"/>
                  </a:lnTo>
                  <a:lnTo>
                    <a:pt x="273" y="44"/>
                  </a:lnTo>
                  <a:lnTo>
                    <a:pt x="276" y="41"/>
                  </a:lnTo>
                  <a:lnTo>
                    <a:pt x="277" y="37"/>
                  </a:lnTo>
                  <a:lnTo>
                    <a:pt x="279" y="32"/>
                  </a:lnTo>
                  <a:lnTo>
                    <a:pt x="277" y="27"/>
                  </a:lnTo>
                  <a:lnTo>
                    <a:pt x="277" y="27"/>
                  </a:lnTo>
                  <a:lnTo>
                    <a:pt x="276" y="22"/>
                  </a:lnTo>
                  <a:lnTo>
                    <a:pt x="276" y="17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67" y="1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55" y="0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0" y="2"/>
                  </a:lnTo>
                  <a:lnTo>
                    <a:pt x="235" y="4"/>
                  </a:lnTo>
                  <a:lnTo>
                    <a:pt x="228" y="7"/>
                  </a:lnTo>
                  <a:lnTo>
                    <a:pt x="226" y="7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21" y="4"/>
                  </a:lnTo>
                  <a:lnTo>
                    <a:pt x="215" y="4"/>
                  </a:lnTo>
                  <a:lnTo>
                    <a:pt x="196" y="5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59" y="10"/>
                  </a:lnTo>
                  <a:lnTo>
                    <a:pt x="155" y="11"/>
                  </a:lnTo>
                  <a:lnTo>
                    <a:pt x="149" y="15"/>
                  </a:lnTo>
                  <a:lnTo>
                    <a:pt x="144" y="20"/>
                  </a:lnTo>
                  <a:lnTo>
                    <a:pt x="141" y="21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32" y="24"/>
                  </a:lnTo>
                  <a:lnTo>
                    <a:pt x="125" y="27"/>
                  </a:lnTo>
                  <a:lnTo>
                    <a:pt x="120" y="29"/>
                  </a:lnTo>
                  <a:lnTo>
                    <a:pt x="114" y="35"/>
                  </a:lnTo>
                  <a:lnTo>
                    <a:pt x="114" y="35"/>
                  </a:lnTo>
                  <a:lnTo>
                    <a:pt x="111" y="37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2" y="47"/>
                  </a:lnTo>
                  <a:lnTo>
                    <a:pt x="114" y="51"/>
                  </a:lnTo>
                  <a:lnTo>
                    <a:pt x="115" y="59"/>
                  </a:lnTo>
                  <a:lnTo>
                    <a:pt x="115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9" name="Freeform 203">
              <a:extLst>
                <a:ext uri="{FF2B5EF4-FFF2-40B4-BE49-F238E27FC236}">
                  <a16:creationId xmlns:a16="http://schemas.microsoft.com/office/drawing/2014/main" id="{88181A42-324F-7EA8-C359-66DAC7C80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804" y="3562449"/>
              <a:ext cx="359588" cy="344790"/>
            </a:xfrm>
            <a:custGeom>
              <a:avLst/>
              <a:gdLst/>
              <a:ahLst/>
              <a:cxnLst>
                <a:cxn ang="0">
                  <a:pos x="21" y="18"/>
                </a:cxn>
                <a:cxn ang="0">
                  <a:pos x="13" y="28"/>
                </a:cxn>
                <a:cxn ang="0">
                  <a:pos x="13" y="37"/>
                </a:cxn>
                <a:cxn ang="0">
                  <a:pos x="7" y="47"/>
                </a:cxn>
                <a:cxn ang="0">
                  <a:pos x="0" y="54"/>
                </a:cxn>
                <a:cxn ang="0">
                  <a:pos x="3" y="59"/>
                </a:cxn>
                <a:cxn ang="0">
                  <a:pos x="9" y="74"/>
                </a:cxn>
                <a:cxn ang="0">
                  <a:pos x="7" y="85"/>
                </a:cxn>
                <a:cxn ang="0">
                  <a:pos x="9" y="92"/>
                </a:cxn>
                <a:cxn ang="0">
                  <a:pos x="4" y="98"/>
                </a:cxn>
                <a:cxn ang="0">
                  <a:pos x="6" y="106"/>
                </a:cxn>
                <a:cxn ang="0">
                  <a:pos x="9" y="113"/>
                </a:cxn>
                <a:cxn ang="0">
                  <a:pos x="1" y="119"/>
                </a:cxn>
                <a:cxn ang="0">
                  <a:pos x="1" y="123"/>
                </a:cxn>
                <a:cxn ang="0">
                  <a:pos x="9" y="132"/>
                </a:cxn>
                <a:cxn ang="0">
                  <a:pos x="10" y="143"/>
                </a:cxn>
                <a:cxn ang="0">
                  <a:pos x="14" y="149"/>
                </a:cxn>
                <a:cxn ang="0">
                  <a:pos x="21" y="150"/>
                </a:cxn>
                <a:cxn ang="0">
                  <a:pos x="30" y="153"/>
                </a:cxn>
                <a:cxn ang="0">
                  <a:pos x="36" y="155"/>
                </a:cxn>
                <a:cxn ang="0">
                  <a:pos x="41" y="167"/>
                </a:cxn>
                <a:cxn ang="0">
                  <a:pos x="64" y="172"/>
                </a:cxn>
                <a:cxn ang="0">
                  <a:pos x="75" y="182"/>
                </a:cxn>
                <a:cxn ang="0">
                  <a:pos x="225" y="224"/>
                </a:cxn>
                <a:cxn ang="0">
                  <a:pos x="239" y="68"/>
                </a:cxn>
                <a:cxn ang="0">
                  <a:pos x="238" y="54"/>
                </a:cxn>
                <a:cxn ang="0">
                  <a:pos x="239" y="44"/>
                </a:cxn>
                <a:cxn ang="0">
                  <a:pos x="240" y="31"/>
                </a:cxn>
                <a:cxn ang="0">
                  <a:pos x="243" y="20"/>
                </a:cxn>
                <a:cxn ang="0">
                  <a:pos x="242" y="20"/>
                </a:cxn>
                <a:cxn ang="0">
                  <a:pos x="221" y="14"/>
                </a:cxn>
                <a:cxn ang="0">
                  <a:pos x="213" y="11"/>
                </a:cxn>
                <a:cxn ang="0">
                  <a:pos x="201" y="2"/>
                </a:cxn>
                <a:cxn ang="0">
                  <a:pos x="191" y="1"/>
                </a:cxn>
                <a:cxn ang="0">
                  <a:pos x="164" y="14"/>
                </a:cxn>
                <a:cxn ang="0">
                  <a:pos x="161" y="20"/>
                </a:cxn>
                <a:cxn ang="0">
                  <a:pos x="164" y="35"/>
                </a:cxn>
                <a:cxn ang="0">
                  <a:pos x="162" y="41"/>
                </a:cxn>
                <a:cxn ang="0">
                  <a:pos x="144" y="45"/>
                </a:cxn>
                <a:cxn ang="0">
                  <a:pos x="131" y="35"/>
                </a:cxn>
                <a:cxn ang="0">
                  <a:pos x="108" y="29"/>
                </a:cxn>
                <a:cxn ang="0">
                  <a:pos x="97" y="27"/>
                </a:cxn>
                <a:cxn ang="0">
                  <a:pos x="93" y="18"/>
                </a:cxn>
                <a:cxn ang="0">
                  <a:pos x="87" y="11"/>
                </a:cxn>
                <a:cxn ang="0">
                  <a:pos x="75" y="7"/>
                </a:cxn>
                <a:cxn ang="0">
                  <a:pos x="53" y="4"/>
                </a:cxn>
                <a:cxn ang="0">
                  <a:pos x="43" y="2"/>
                </a:cxn>
                <a:cxn ang="0">
                  <a:pos x="34" y="8"/>
                </a:cxn>
                <a:cxn ang="0">
                  <a:pos x="31" y="12"/>
                </a:cxn>
              </a:cxnLst>
              <a:rect l="0" t="0" r="r" b="b"/>
              <a:pathLst>
                <a:path w="243" h="233">
                  <a:moveTo>
                    <a:pt x="27" y="12"/>
                  </a:moveTo>
                  <a:lnTo>
                    <a:pt x="27" y="12"/>
                  </a:lnTo>
                  <a:lnTo>
                    <a:pt x="21" y="1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3" y="28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7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7" y="47"/>
                  </a:lnTo>
                  <a:lnTo>
                    <a:pt x="4" y="49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5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9" y="74"/>
                  </a:lnTo>
                  <a:lnTo>
                    <a:pt x="7" y="78"/>
                  </a:lnTo>
                  <a:lnTo>
                    <a:pt x="6" y="81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9" y="89"/>
                  </a:lnTo>
                  <a:lnTo>
                    <a:pt x="9" y="92"/>
                  </a:lnTo>
                  <a:lnTo>
                    <a:pt x="6" y="96"/>
                  </a:lnTo>
                  <a:lnTo>
                    <a:pt x="6" y="96"/>
                  </a:lnTo>
                  <a:lnTo>
                    <a:pt x="4" y="98"/>
                  </a:lnTo>
                  <a:lnTo>
                    <a:pt x="4" y="101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7" y="111"/>
                  </a:lnTo>
                  <a:lnTo>
                    <a:pt x="9" y="112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4" y="116"/>
                  </a:lnTo>
                  <a:lnTo>
                    <a:pt x="1" y="119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3"/>
                  </a:lnTo>
                  <a:lnTo>
                    <a:pt x="3" y="125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0" y="135"/>
                  </a:lnTo>
                  <a:lnTo>
                    <a:pt x="10" y="138"/>
                  </a:lnTo>
                  <a:lnTo>
                    <a:pt x="10" y="143"/>
                  </a:lnTo>
                  <a:lnTo>
                    <a:pt x="10" y="143"/>
                  </a:lnTo>
                  <a:lnTo>
                    <a:pt x="11" y="146"/>
                  </a:lnTo>
                  <a:lnTo>
                    <a:pt x="14" y="149"/>
                  </a:lnTo>
                  <a:lnTo>
                    <a:pt x="17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4" y="150"/>
                  </a:lnTo>
                  <a:lnTo>
                    <a:pt x="27" y="152"/>
                  </a:lnTo>
                  <a:lnTo>
                    <a:pt x="30" y="153"/>
                  </a:lnTo>
                  <a:lnTo>
                    <a:pt x="33" y="153"/>
                  </a:lnTo>
                  <a:lnTo>
                    <a:pt x="33" y="153"/>
                  </a:lnTo>
                  <a:lnTo>
                    <a:pt x="36" y="155"/>
                  </a:lnTo>
                  <a:lnTo>
                    <a:pt x="37" y="157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51" y="167"/>
                  </a:lnTo>
                  <a:lnTo>
                    <a:pt x="58" y="169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73" y="179"/>
                  </a:lnTo>
                  <a:lnTo>
                    <a:pt x="75" y="182"/>
                  </a:lnTo>
                  <a:lnTo>
                    <a:pt x="102" y="167"/>
                  </a:lnTo>
                  <a:lnTo>
                    <a:pt x="225" y="233"/>
                  </a:lnTo>
                  <a:lnTo>
                    <a:pt x="225" y="224"/>
                  </a:lnTo>
                  <a:lnTo>
                    <a:pt x="239" y="224"/>
                  </a:lnTo>
                  <a:lnTo>
                    <a:pt x="239" y="224"/>
                  </a:lnTo>
                  <a:lnTo>
                    <a:pt x="239" y="68"/>
                  </a:lnTo>
                  <a:lnTo>
                    <a:pt x="239" y="68"/>
                  </a:lnTo>
                  <a:lnTo>
                    <a:pt x="239" y="59"/>
                  </a:lnTo>
                  <a:lnTo>
                    <a:pt x="238" y="54"/>
                  </a:lnTo>
                  <a:lnTo>
                    <a:pt x="238" y="48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0" y="39"/>
                  </a:lnTo>
                  <a:lnTo>
                    <a:pt x="240" y="35"/>
                  </a:lnTo>
                  <a:lnTo>
                    <a:pt x="240" y="31"/>
                  </a:lnTo>
                  <a:lnTo>
                    <a:pt x="240" y="24"/>
                  </a:lnTo>
                  <a:lnTo>
                    <a:pt x="240" y="24"/>
                  </a:lnTo>
                  <a:lnTo>
                    <a:pt x="243" y="20"/>
                  </a:lnTo>
                  <a:lnTo>
                    <a:pt x="243" y="20"/>
                  </a:lnTo>
                  <a:lnTo>
                    <a:pt x="242" y="20"/>
                  </a:lnTo>
                  <a:lnTo>
                    <a:pt x="242" y="20"/>
                  </a:lnTo>
                  <a:lnTo>
                    <a:pt x="240" y="18"/>
                  </a:lnTo>
                  <a:lnTo>
                    <a:pt x="236" y="17"/>
                  </a:lnTo>
                  <a:lnTo>
                    <a:pt x="221" y="14"/>
                  </a:lnTo>
                  <a:lnTo>
                    <a:pt x="221" y="14"/>
                  </a:lnTo>
                  <a:lnTo>
                    <a:pt x="216" y="12"/>
                  </a:lnTo>
                  <a:lnTo>
                    <a:pt x="213" y="11"/>
                  </a:lnTo>
                  <a:lnTo>
                    <a:pt x="209" y="7"/>
                  </a:lnTo>
                  <a:lnTo>
                    <a:pt x="205" y="4"/>
                  </a:lnTo>
                  <a:lnTo>
                    <a:pt x="201" y="2"/>
                  </a:lnTo>
                  <a:lnTo>
                    <a:pt x="196" y="1"/>
                  </a:lnTo>
                  <a:lnTo>
                    <a:pt x="196" y="1"/>
                  </a:lnTo>
                  <a:lnTo>
                    <a:pt x="191" y="1"/>
                  </a:lnTo>
                  <a:lnTo>
                    <a:pt x="184" y="2"/>
                  </a:lnTo>
                  <a:lnTo>
                    <a:pt x="172" y="7"/>
                  </a:lnTo>
                  <a:lnTo>
                    <a:pt x="164" y="14"/>
                  </a:lnTo>
                  <a:lnTo>
                    <a:pt x="161" y="17"/>
                  </a:lnTo>
                  <a:lnTo>
                    <a:pt x="161" y="20"/>
                  </a:lnTo>
                  <a:lnTo>
                    <a:pt x="161" y="20"/>
                  </a:lnTo>
                  <a:lnTo>
                    <a:pt x="161" y="24"/>
                  </a:lnTo>
                  <a:lnTo>
                    <a:pt x="164" y="29"/>
                  </a:lnTo>
                  <a:lnTo>
                    <a:pt x="164" y="35"/>
                  </a:lnTo>
                  <a:lnTo>
                    <a:pt x="164" y="38"/>
                  </a:lnTo>
                  <a:lnTo>
                    <a:pt x="162" y="41"/>
                  </a:lnTo>
                  <a:lnTo>
                    <a:pt x="162" y="41"/>
                  </a:lnTo>
                  <a:lnTo>
                    <a:pt x="158" y="44"/>
                  </a:lnTo>
                  <a:lnTo>
                    <a:pt x="151" y="45"/>
                  </a:lnTo>
                  <a:lnTo>
                    <a:pt x="144" y="45"/>
                  </a:lnTo>
                  <a:lnTo>
                    <a:pt x="138" y="41"/>
                  </a:lnTo>
                  <a:lnTo>
                    <a:pt x="138" y="41"/>
                  </a:lnTo>
                  <a:lnTo>
                    <a:pt x="131" y="35"/>
                  </a:lnTo>
                  <a:lnTo>
                    <a:pt x="124" y="32"/>
                  </a:lnTo>
                  <a:lnTo>
                    <a:pt x="115" y="31"/>
                  </a:lnTo>
                  <a:lnTo>
                    <a:pt x="108" y="29"/>
                  </a:lnTo>
                  <a:lnTo>
                    <a:pt x="108" y="29"/>
                  </a:lnTo>
                  <a:lnTo>
                    <a:pt x="101" y="29"/>
                  </a:lnTo>
                  <a:lnTo>
                    <a:pt x="97" y="27"/>
                  </a:lnTo>
                  <a:lnTo>
                    <a:pt x="93" y="22"/>
                  </a:lnTo>
                  <a:lnTo>
                    <a:pt x="93" y="18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0" y="12"/>
                  </a:lnTo>
                  <a:lnTo>
                    <a:pt x="87" y="11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75" y="7"/>
                  </a:lnTo>
                  <a:lnTo>
                    <a:pt x="70" y="5"/>
                  </a:lnTo>
                  <a:lnTo>
                    <a:pt x="63" y="2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47" y="4"/>
                  </a:lnTo>
                  <a:lnTo>
                    <a:pt x="43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3" y="11"/>
                  </a:lnTo>
                  <a:lnTo>
                    <a:pt x="31" y="12"/>
                  </a:lnTo>
                  <a:lnTo>
                    <a:pt x="27" y="12"/>
                  </a:lnTo>
                  <a:lnTo>
                    <a:pt x="27" y="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0" name="Freeform 204">
              <a:extLst>
                <a:ext uri="{FF2B5EF4-FFF2-40B4-BE49-F238E27FC236}">
                  <a16:creationId xmlns:a16="http://schemas.microsoft.com/office/drawing/2014/main" id="{9E12313B-0EE7-F71E-277F-19EE0B130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814" y="4047818"/>
              <a:ext cx="69550" cy="20717"/>
            </a:xfrm>
            <a:custGeom>
              <a:avLst/>
              <a:gdLst/>
              <a:ahLst/>
              <a:cxnLst>
                <a:cxn ang="0">
                  <a:pos x="23" y="9"/>
                </a:cxn>
                <a:cxn ang="0">
                  <a:pos x="23" y="9"/>
                </a:cxn>
                <a:cxn ang="0">
                  <a:pos x="26" y="7"/>
                </a:cxn>
                <a:cxn ang="0">
                  <a:pos x="30" y="9"/>
                </a:cxn>
                <a:cxn ang="0">
                  <a:pos x="33" y="10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40" y="12"/>
                </a:cxn>
                <a:cxn ang="0">
                  <a:pos x="43" y="10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3" y="6"/>
                </a:cxn>
                <a:cxn ang="0">
                  <a:pos x="30" y="3"/>
                </a:cxn>
                <a:cxn ang="0">
                  <a:pos x="27" y="0"/>
                </a:cxn>
                <a:cxn ang="0">
                  <a:pos x="24" y="0"/>
                </a:cxn>
                <a:cxn ang="0">
                  <a:pos x="23" y="2"/>
                </a:cxn>
                <a:cxn ang="0">
                  <a:pos x="23" y="2"/>
                </a:cxn>
                <a:cxn ang="0">
                  <a:pos x="1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14" y="12"/>
                </a:cxn>
                <a:cxn ang="0">
                  <a:pos x="20" y="10"/>
                </a:cxn>
                <a:cxn ang="0">
                  <a:pos x="23" y="9"/>
                </a:cxn>
                <a:cxn ang="0">
                  <a:pos x="23" y="9"/>
                </a:cxn>
              </a:cxnLst>
              <a:rect l="0" t="0" r="r" b="b"/>
              <a:pathLst>
                <a:path w="47" h="14">
                  <a:moveTo>
                    <a:pt x="23" y="9"/>
                  </a:moveTo>
                  <a:lnTo>
                    <a:pt x="23" y="9"/>
                  </a:lnTo>
                  <a:lnTo>
                    <a:pt x="26" y="7"/>
                  </a:lnTo>
                  <a:lnTo>
                    <a:pt x="30" y="9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40" y="12"/>
                  </a:lnTo>
                  <a:lnTo>
                    <a:pt x="43" y="10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3" y="6"/>
                  </a:lnTo>
                  <a:lnTo>
                    <a:pt x="30" y="3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4" y="12"/>
                  </a:lnTo>
                  <a:lnTo>
                    <a:pt x="20" y="10"/>
                  </a:lnTo>
                  <a:lnTo>
                    <a:pt x="23" y="9"/>
                  </a:lnTo>
                  <a:lnTo>
                    <a:pt x="23" y="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1" name="Freeform 205">
              <a:extLst>
                <a:ext uri="{FF2B5EF4-FFF2-40B4-BE49-F238E27FC236}">
                  <a16:creationId xmlns:a16="http://schemas.microsoft.com/office/drawing/2014/main" id="{DFAB8275-F869-9ED5-14CD-769E74D6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456" y="3982707"/>
              <a:ext cx="136140" cy="105065"/>
            </a:xfrm>
            <a:custGeom>
              <a:avLst/>
              <a:gdLst/>
              <a:ahLst/>
              <a:cxnLst>
                <a:cxn ang="0">
                  <a:pos x="18" y="70"/>
                </a:cxn>
                <a:cxn ang="0">
                  <a:pos x="24" y="68"/>
                </a:cxn>
                <a:cxn ang="0">
                  <a:pos x="28" y="66"/>
                </a:cxn>
                <a:cxn ang="0">
                  <a:pos x="51" y="64"/>
                </a:cxn>
                <a:cxn ang="0">
                  <a:pos x="55" y="66"/>
                </a:cxn>
                <a:cxn ang="0">
                  <a:pos x="55" y="64"/>
                </a:cxn>
                <a:cxn ang="0">
                  <a:pos x="64" y="67"/>
                </a:cxn>
                <a:cxn ang="0">
                  <a:pos x="67" y="68"/>
                </a:cxn>
                <a:cxn ang="0">
                  <a:pos x="75" y="71"/>
                </a:cxn>
                <a:cxn ang="0">
                  <a:pos x="89" y="70"/>
                </a:cxn>
                <a:cxn ang="0">
                  <a:pos x="92" y="70"/>
                </a:cxn>
                <a:cxn ang="0">
                  <a:pos x="92" y="60"/>
                </a:cxn>
                <a:cxn ang="0">
                  <a:pos x="88" y="54"/>
                </a:cxn>
                <a:cxn ang="0">
                  <a:pos x="84" y="48"/>
                </a:cxn>
                <a:cxn ang="0">
                  <a:pos x="81" y="43"/>
                </a:cxn>
                <a:cxn ang="0">
                  <a:pos x="78" y="34"/>
                </a:cxn>
                <a:cxn ang="0">
                  <a:pos x="75" y="30"/>
                </a:cxn>
                <a:cxn ang="0">
                  <a:pos x="68" y="23"/>
                </a:cxn>
                <a:cxn ang="0">
                  <a:pos x="64" y="20"/>
                </a:cxn>
                <a:cxn ang="0">
                  <a:pos x="58" y="9"/>
                </a:cxn>
                <a:cxn ang="0">
                  <a:pos x="53" y="9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0" y="2"/>
                </a:cxn>
                <a:cxn ang="0">
                  <a:pos x="25" y="2"/>
                </a:cxn>
                <a:cxn ang="0">
                  <a:pos x="16" y="2"/>
                </a:cxn>
                <a:cxn ang="0">
                  <a:pos x="11" y="4"/>
                </a:cxn>
                <a:cxn ang="0">
                  <a:pos x="7" y="10"/>
                </a:cxn>
                <a:cxn ang="0">
                  <a:pos x="6" y="10"/>
                </a:cxn>
                <a:cxn ang="0">
                  <a:pos x="4" y="17"/>
                </a:cxn>
                <a:cxn ang="0">
                  <a:pos x="3" y="23"/>
                </a:cxn>
                <a:cxn ang="0">
                  <a:pos x="0" y="29"/>
                </a:cxn>
                <a:cxn ang="0">
                  <a:pos x="6" y="41"/>
                </a:cxn>
                <a:cxn ang="0">
                  <a:pos x="8" y="46"/>
                </a:cxn>
                <a:cxn ang="0">
                  <a:pos x="10" y="48"/>
                </a:cxn>
                <a:cxn ang="0">
                  <a:pos x="30" y="46"/>
                </a:cxn>
                <a:cxn ang="0">
                  <a:pos x="31" y="44"/>
                </a:cxn>
                <a:cxn ang="0">
                  <a:pos x="37" y="47"/>
                </a:cxn>
                <a:cxn ang="0">
                  <a:pos x="45" y="51"/>
                </a:cxn>
                <a:cxn ang="0">
                  <a:pos x="54" y="53"/>
                </a:cxn>
                <a:cxn ang="0">
                  <a:pos x="50" y="54"/>
                </a:cxn>
                <a:cxn ang="0">
                  <a:pos x="44" y="56"/>
                </a:cxn>
                <a:cxn ang="0">
                  <a:pos x="40" y="54"/>
                </a:cxn>
                <a:cxn ang="0">
                  <a:pos x="33" y="51"/>
                </a:cxn>
                <a:cxn ang="0">
                  <a:pos x="30" y="53"/>
                </a:cxn>
                <a:cxn ang="0">
                  <a:pos x="21" y="56"/>
                </a:cxn>
                <a:cxn ang="0">
                  <a:pos x="11" y="57"/>
                </a:cxn>
                <a:cxn ang="0">
                  <a:pos x="7" y="58"/>
                </a:cxn>
                <a:cxn ang="0">
                  <a:pos x="8" y="66"/>
                </a:cxn>
                <a:cxn ang="0">
                  <a:pos x="10" y="67"/>
                </a:cxn>
                <a:cxn ang="0">
                  <a:pos x="16" y="67"/>
                </a:cxn>
                <a:cxn ang="0">
                  <a:pos x="17" y="68"/>
                </a:cxn>
                <a:cxn ang="0">
                  <a:pos x="18" y="70"/>
                </a:cxn>
              </a:cxnLst>
              <a:rect l="0" t="0" r="r" b="b"/>
              <a:pathLst>
                <a:path w="92" h="71">
                  <a:moveTo>
                    <a:pt x="18" y="70"/>
                  </a:moveTo>
                  <a:lnTo>
                    <a:pt x="18" y="70"/>
                  </a:lnTo>
                  <a:lnTo>
                    <a:pt x="21" y="70"/>
                  </a:lnTo>
                  <a:lnTo>
                    <a:pt x="24" y="68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51" y="64"/>
                  </a:lnTo>
                  <a:lnTo>
                    <a:pt x="51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1" y="66"/>
                  </a:lnTo>
                  <a:lnTo>
                    <a:pt x="64" y="67"/>
                  </a:lnTo>
                  <a:lnTo>
                    <a:pt x="67" y="68"/>
                  </a:lnTo>
                  <a:lnTo>
                    <a:pt x="67" y="68"/>
                  </a:lnTo>
                  <a:lnTo>
                    <a:pt x="70" y="70"/>
                  </a:lnTo>
                  <a:lnTo>
                    <a:pt x="75" y="71"/>
                  </a:lnTo>
                  <a:lnTo>
                    <a:pt x="82" y="71"/>
                  </a:lnTo>
                  <a:lnTo>
                    <a:pt x="89" y="70"/>
                  </a:lnTo>
                  <a:lnTo>
                    <a:pt x="89" y="70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88" y="54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1" y="46"/>
                  </a:lnTo>
                  <a:lnTo>
                    <a:pt x="81" y="43"/>
                  </a:lnTo>
                  <a:lnTo>
                    <a:pt x="81" y="39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75" y="30"/>
                  </a:lnTo>
                  <a:lnTo>
                    <a:pt x="72" y="26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4" y="20"/>
                  </a:lnTo>
                  <a:lnTo>
                    <a:pt x="61" y="16"/>
                  </a:lnTo>
                  <a:lnTo>
                    <a:pt x="58" y="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0" y="6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4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1" y="36"/>
                  </a:lnTo>
                  <a:lnTo>
                    <a:pt x="6" y="41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48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4" y="44"/>
                  </a:lnTo>
                  <a:lnTo>
                    <a:pt x="37" y="47"/>
                  </a:lnTo>
                  <a:lnTo>
                    <a:pt x="40" y="50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50" y="54"/>
                  </a:lnTo>
                  <a:lnTo>
                    <a:pt x="47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0" y="54"/>
                  </a:lnTo>
                  <a:lnTo>
                    <a:pt x="37" y="53"/>
                  </a:lnTo>
                  <a:lnTo>
                    <a:pt x="33" y="51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27" y="54"/>
                  </a:lnTo>
                  <a:lnTo>
                    <a:pt x="21" y="56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3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6" y="67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8" y="70"/>
                  </a:lnTo>
                  <a:lnTo>
                    <a:pt x="18" y="7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2" name="Freeform 206">
              <a:extLst>
                <a:ext uri="{FF2B5EF4-FFF2-40B4-BE49-F238E27FC236}">
                  <a16:creationId xmlns:a16="http://schemas.microsoft.com/office/drawing/2014/main" id="{91972D35-583A-91B4-2A11-1D92B04B4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254" y="4077413"/>
              <a:ext cx="66591" cy="39954"/>
            </a:xfrm>
            <a:custGeom>
              <a:avLst/>
              <a:gdLst/>
              <a:ahLst/>
              <a:cxnLst>
                <a:cxn ang="0">
                  <a:pos x="24" y="26"/>
                </a:cxn>
                <a:cxn ang="0">
                  <a:pos x="24" y="26"/>
                </a:cxn>
                <a:cxn ang="0">
                  <a:pos x="31" y="20"/>
                </a:cxn>
                <a:cxn ang="0">
                  <a:pos x="34" y="17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8" y="17"/>
                </a:cxn>
                <a:cxn ang="0">
                  <a:pos x="41" y="17"/>
                </a:cxn>
                <a:cxn ang="0">
                  <a:pos x="43" y="14"/>
                </a:cxn>
                <a:cxn ang="0">
                  <a:pos x="43" y="14"/>
                </a:cxn>
                <a:cxn ang="0">
                  <a:pos x="41" y="11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5" y="2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41" y="0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6" y="10"/>
                </a:cxn>
                <a:cxn ang="0">
                  <a:pos x="8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5" y="14"/>
                </a:cxn>
                <a:cxn ang="0">
                  <a:pos x="17" y="16"/>
                </a:cxn>
                <a:cxn ang="0">
                  <a:pos x="17" y="19"/>
                </a:cxn>
                <a:cxn ang="0">
                  <a:pos x="17" y="21"/>
                </a:cxn>
                <a:cxn ang="0">
                  <a:pos x="18" y="24"/>
                </a:cxn>
                <a:cxn ang="0">
                  <a:pos x="20" y="26"/>
                </a:cxn>
                <a:cxn ang="0">
                  <a:pos x="20" y="26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4" y="26"/>
                </a:cxn>
                <a:cxn ang="0">
                  <a:pos x="24" y="26"/>
                </a:cxn>
              </a:cxnLst>
              <a:rect l="0" t="0" r="r" b="b"/>
              <a:pathLst>
                <a:path w="45" h="27">
                  <a:moveTo>
                    <a:pt x="24" y="26"/>
                  </a:moveTo>
                  <a:lnTo>
                    <a:pt x="24" y="26"/>
                  </a:lnTo>
                  <a:lnTo>
                    <a:pt x="31" y="20"/>
                  </a:lnTo>
                  <a:lnTo>
                    <a:pt x="34" y="17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8" y="17"/>
                  </a:lnTo>
                  <a:lnTo>
                    <a:pt x="41" y="17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1" y="11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0"/>
                  </a:lnTo>
                  <a:lnTo>
                    <a:pt x="8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7" y="16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3" y="27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4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3" name="Freeform 207">
              <a:extLst>
                <a:ext uri="{FF2B5EF4-FFF2-40B4-BE49-F238E27FC236}">
                  <a16:creationId xmlns:a16="http://schemas.microsoft.com/office/drawing/2014/main" id="{A6A21FD5-F588-8C50-9074-E13897E4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227" y="4115888"/>
              <a:ext cx="292998" cy="204210"/>
            </a:xfrm>
            <a:custGeom>
              <a:avLst/>
              <a:gdLst/>
              <a:ahLst/>
              <a:cxnLst>
                <a:cxn ang="0">
                  <a:pos x="182" y="72"/>
                </a:cxn>
                <a:cxn ang="0">
                  <a:pos x="177" y="67"/>
                </a:cxn>
                <a:cxn ang="0">
                  <a:pos x="167" y="58"/>
                </a:cxn>
                <a:cxn ang="0">
                  <a:pos x="165" y="54"/>
                </a:cxn>
                <a:cxn ang="0">
                  <a:pos x="157" y="44"/>
                </a:cxn>
                <a:cxn ang="0">
                  <a:pos x="145" y="37"/>
                </a:cxn>
                <a:cxn ang="0">
                  <a:pos x="137" y="34"/>
                </a:cxn>
                <a:cxn ang="0">
                  <a:pos x="140" y="30"/>
                </a:cxn>
                <a:cxn ang="0">
                  <a:pos x="143" y="22"/>
                </a:cxn>
                <a:cxn ang="0">
                  <a:pos x="134" y="8"/>
                </a:cxn>
                <a:cxn ang="0">
                  <a:pos x="125" y="0"/>
                </a:cxn>
                <a:cxn ang="0">
                  <a:pos x="118" y="1"/>
                </a:cxn>
                <a:cxn ang="0">
                  <a:pos x="110" y="7"/>
                </a:cxn>
                <a:cxn ang="0">
                  <a:pos x="108" y="13"/>
                </a:cxn>
                <a:cxn ang="0">
                  <a:pos x="93" y="30"/>
                </a:cxn>
                <a:cxn ang="0">
                  <a:pos x="89" y="32"/>
                </a:cxn>
                <a:cxn ang="0">
                  <a:pos x="70" y="34"/>
                </a:cxn>
                <a:cxn ang="0">
                  <a:pos x="69" y="38"/>
                </a:cxn>
                <a:cxn ang="0">
                  <a:pos x="70" y="42"/>
                </a:cxn>
                <a:cxn ang="0">
                  <a:pos x="56" y="50"/>
                </a:cxn>
                <a:cxn ang="0">
                  <a:pos x="37" y="55"/>
                </a:cxn>
                <a:cxn ang="0">
                  <a:pos x="34" y="57"/>
                </a:cxn>
                <a:cxn ang="0">
                  <a:pos x="29" y="54"/>
                </a:cxn>
                <a:cxn ang="0">
                  <a:pos x="24" y="58"/>
                </a:cxn>
                <a:cxn ang="0">
                  <a:pos x="19" y="59"/>
                </a:cxn>
                <a:cxn ang="0">
                  <a:pos x="17" y="57"/>
                </a:cxn>
                <a:cxn ang="0">
                  <a:pos x="9" y="67"/>
                </a:cxn>
                <a:cxn ang="0">
                  <a:pos x="2" y="81"/>
                </a:cxn>
                <a:cxn ang="0">
                  <a:pos x="2" y="89"/>
                </a:cxn>
                <a:cxn ang="0">
                  <a:pos x="5" y="104"/>
                </a:cxn>
                <a:cxn ang="0">
                  <a:pos x="9" y="112"/>
                </a:cxn>
                <a:cxn ang="0">
                  <a:pos x="10" y="119"/>
                </a:cxn>
                <a:cxn ang="0">
                  <a:pos x="19" y="129"/>
                </a:cxn>
                <a:cxn ang="0">
                  <a:pos x="24" y="135"/>
                </a:cxn>
                <a:cxn ang="0">
                  <a:pos x="27" y="138"/>
                </a:cxn>
                <a:cxn ang="0">
                  <a:pos x="30" y="132"/>
                </a:cxn>
                <a:cxn ang="0">
                  <a:pos x="40" y="122"/>
                </a:cxn>
                <a:cxn ang="0">
                  <a:pos x="60" y="111"/>
                </a:cxn>
                <a:cxn ang="0">
                  <a:pos x="71" y="99"/>
                </a:cxn>
                <a:cxn ang="0">
                  <a:pos x="77" y="98"/>
                </a:cxn>
                <a:cxn ang="0">
                  <a:pos x="90" y="106"/>
                </a:cxn>
                <a:cxn ang="0">
                  <a:pos x="123" y="108"/>
                </a:cxn>
                <a:cxn ang="0">
                  <a:pos x="125" y="102"/>
                </a:cxn>
                <a:cxn ang="0">
                  <a:pos x="135" y="102"/>
                </a:cxn>
                <a:cxn ang="0">
                  <a:pos x="145" y="99"/>
                </a:cxn>
                <a:cxn ang="0">
                  <a:pos x="155" y="96"/>
                </a:cxn>
                <a:cxn ang="0">
                  <a:pos x="168" y="95"/>
                </a:cxn>
                <a:cxn ang="0">
                  <a:pos x="172" y="92"/>
                </a:cxn>
                <a:cxn ang="0">
                  <a:pos x="198" y="95"/>
                </a:cxn>
                <a:cxn ang="0">
                  <a:pos x="188" y="82"/>
                </a:cxn>
                <a:cxn ang="0">
                  <a:pos x="182" y="77"/>
                </a:cxn>
              </a:cxnLst>
              <a:rect l="0" t="0" r="r" b="b"/>
              <a:pathLst>
                <a:path w="198" h="138">
                  <a:moveTo>
                    <a:pt x="182" y="77"/>
                  </a:moveTo>
                  <a:lnTo>
                    <a:pt x="182" y="77"/>
                  </a:lnTo>
                  <a:lnTo>
                    <a:pt x="182" y="72"/>
                  </a:lnTo>
                  <a:lnTo>
                    <a:pt x="181" y="69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0" y="61"/>
                  </a:lnTo>
                  <a:lnTo>
                    <a:pt x="168" y="59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7" y="55"/>
                  </a:lnTo>
                  <a:lnTo>
                    <a:pt x="165" y="54"/>
                  </a:lnTo>
                  <a:lnTo>
                    <a:pt x="160" y="48"/>
                  </a:lnTo>
                  <a:lnTo>
                    <a:pt x="160" y="48"/>
                  </a:lnTo>
                  <a:lnTo>
                    <a:pt x="157" y="44"/>
                  </a:lnTo>
                  <a:lnTo>
                    <a:pt x="153" y="42"/>
                  </a:lnTo>
                  <a:lnTo>
                    <a:pt x="147" y="41"/>
                  </a:lnTo>
                  <a:lnTo>
                    <a:pt x="145" y="37"/>
                  </a:lnTo>
                  <a:lnTo>
                    <a:pt x="138" y="35"/>
                  </a:lnTo>
                  <a:lnTo>
                    <a:pt x="138" y="35"/>
                  </a:lnTo>
                  <a:lnTo>
                    <a:pt x="137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3" y="28"/>
                  </a:lnTo>
                  <a:lnTo>
                    <a:pt x="143" y="27"/>
                  </a:lnTo>
                  <a:lnTo>
                    <a:pt x="143" y="22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34" y="8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18" y="1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0" y="7"/>
                  </a:lnTo>
                  <a:lnTo>
                    <a:pt x="110" y="10"/>
                  </a:lnTo>
                  <a:lnTo>
                    <a:pt x="110" y="11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1" y="20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91" y="31"/>
                  </a:lnTo>
                  <a:lnTo>
                    <a:pt x="89" y="32"/>
                  </a:lnTo>
                  <a:lnTo>
                    <a:pt x="81" y="32"/>
                  </a:lnTo>
                  <a:lnTo>
                    <a:pt x="74" y="3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9" y="38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63" y="47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46" y="51"/>
                  </a:lnTo>
                  <a:lnTo>
                    <a:pt x="42" y="52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6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4" y="58"/>
                  </a:lnTo>
                  <a:lnTo>
                    <a:pt x="22" y="59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2" y="62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6" y="72"/>
                  </a:lnTo>
                  <a:lnTo>
                    <a:pt x="5" y="77"/>
                  </a:lnTo>
                  <a:lnTo>
                    <a:pt x="2" y="81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89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5" y="104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9" y="112"/>
                  </a:lnTo>
                  <a:lnTo>
                    <a:pt x="10" y="115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9" y="129"/>
                  </a:lnTo>
                  <a:lnTo>
                    <a:pt x="22" y="132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4" y="136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30" y="132"/>
                  </a:lnTo>
                  <a:lnTo>
                    <a:pt x="30" y="128"/>
                  </a:lnTo>
                  <a:lnTo>
                    <a:pt x="30" y="123"/>
                  </a:lnTo>
                  <a:lnTo>
                    <a:pt x="40" y="122"/>
                  </a:lnTo>
                  <a:lnTo>
                    <a:pt x="46" y="119"/>
                  </a:lnTo>
                  <a:lnTo>
                    <a:pt x="60" y="122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6" y="105"/>
                  </a:lnTo>
                  <a:lnTo>
                    <a:pt x="71" y="99"/>
                  </a:lnTo>
                  <a:lnTo>
                    <a:pt x="74" y="98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81" y="99"/>
                  </a:lnTo>
                  <a:lnTo>
                    <a:pt x="86" y="102"/>
                  </a:lnTo>
                  <a:lnTo>
                    <a:pt x="90" y="106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3" y="108"/>
                  </a:lnTo>
                  <a:lnTo>
                    <a:pt x="124" y="105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8" y="101"/>
                  </a:lnTo>
                  <a:lnTo>
                    <a:pt x="131" y="102"/>
                  </a:lnTo>
                  <a:lnTo>
                    <a:pt x="135" y="102"/>
                  </a:lnTo>
                  <a:lnTo>
                    <a:pt x="138" y="102"/>
                  </a:lnTo>
                  <a:lnTo>
                    <a:pt x="138" y="102"/>
                  </a:lnTo>
                  <a:lnTo>
                    <a:pt x="145" y="99"/>
                  </a:lnTo>
                  <a:lnTo>
                    <a:pt x="150" y="98"/>
                  </a:lnTo>
                  <a:lnTo>
                    <a:pt x="155" y="96"/>
                  </a:lnTo>
                  <a:lnTo>
                    <a:pt x="155" y="96"/>
                  </a:lnTo>
                  <a:lnTo>
                    <a:pt x="162" y="98"/>
                  </a:lnTo>
                  <a:lnTo>
                    <a:pt x="165" y="98"/>
                  </a:lnTo>
                  <a:lnTo>
                    <a:pt x="168" y="95"/>
                  </a:lnTo>
                  <a:lnTo>
                    <a:pt x="168" y="95"/>
                  </a:lnTo>
                  <a:lnTo>
                    <a:pt x="170" y="94"/>
                  </a:lnTo>
                  <a:lnTo>
                    <a:pt x="172" y="92"/>
                  </a:lnTo>
                  <a:lnTo>
                    <a:pt x="178" y="94"/>
                  </a:lnTo>
                  <a:lnTo>
                    <a:pt x="185" y="96"/>
                  </a:lnTo>
                  <a:lnTo>
                    <a:pt x="198" y="9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88" y="82"/>
                  </a:lnTo>
                  <a:lnTo>
                    <a:pt x="185" y="79"/>
                  </a:lnTo>
                  <a:lnTo>
                    <a:pt x="182" y="77"/>
                  </a:lnTo>
                  <a:lnTo>
                    <a:pt x="182" y="7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4" name="Freeform 208">
              <a:extLst>
                <a:ext uri="{FF2B5EF4-FFF2-40B4-BE49-F238E27FC236}">
                  <a16:creationId xmlns:a16="http://schemas.microsoft.com/office/drawing/2014/main" id="{F510ADFF-52BA-C59E-CF29-BF1C03E7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987" y="4050777"/>
              <a:ext cx="279679" cy="226408"/>
            </a:xfrm>
            <a:custGeom>
              <a:avLst/>
              <a:gdLst/>
              <a:ahLst/>
              <a:cxnLst>
                <a:cxn ang="0">
                  <a:pos x="121" y="112"/>
                </a:cxn>
                <a:cxn ang="0">
                  <a:pos x="127" y="111"/>
                </a:cxn>
                <a:cxn ang="0">
                  <a:pos x="137" y="115"/>
                </a:cxn>
                <a:cxn ang="0">
                  <a:pos x="139" y="121"/>
                </a:cxn>
                <a:cxn ang="0">
                  <a:pos x="145" y="112"/>
                </a:cxn>
                <a:cxn ang="0">
                  <a:pos x="156" y="88"/>
                </a:cxn>
                <a:cxn ang="0">
                  <a:pos x="161" y="82"/>
                </a:cxn>
                <a:cxn ang="0">
                  <a:pos x="164" y="78"/>
                </a:cxn>
                <a:cxn ang="0">
                  <a:pos x="166" y="69"/>
                </a:cxn>
                <a:cxn ang="0">
                  <a:pos x="169" y="65"/>
                </a:cxn>
                <a:cxn ang="0">
                  <a:pos x="171" y="55"/>
                </a:cxn>
                <a:cxn ang="0">
                  <a:pos x="179" y="41"/>
                </a:cxn>
                <a:cxn ang="0">
                  <a:pos x="186" y="38"/>
                </a:cxn>
                <a:cxn ang="0">
                  <a:pos x="189" y="29"/>
                </a:cxn>
                <a:cxn ang="0">
                  <a:pos x="188" y="27"/>
                </a:cxn>
                <a:cxn ang="0">
                  <a:pos x="181" y="20"/>
                </a:cxn>
                <a:cxn ang="0">
                  <a:pos x="182" y="11"/>
                </a:cxn>
                <a:cxn ang="0">
                  <a:pos x="176" y="4"/>
                </a:cxn>
                <a:cxn ang="0">
                  <a:pos x="172" y="1"/>
                </a:cxn>
                <a:cxn ang="0">
                  <a:pos x="168" y="2"/>
                </a:cxn>
                <a:cxn ang="0">
                  <a:pos x="159" y="11"/>
                </a:cxn>
                <a:cxn ang="0">
                  <a:pos x="151" y="11"/>
                </a:cxn>
                <a:cxn ang="0">
                  <a:pos x="142" y="7"/>
                </a:cxn>
                <a:cxn ang="0">
                  <a:pos x="125" y="8"/>
                </a:cxn>
                <a:cxn ang="0">
                  <a:pos x="114" y="15"/>
                </a:cxn>
                <a:cxn ang="0">
                  <a:pos x="105" y="17"/>
                </a:cxn>
                <a:cxn ang="0">
                  <a:pos x="91" y="11"/>
                </a:cxn>
                <a:cxn ang="0">
                  <a:pos x="85" y="8"/>
                </a:cxn>
                <a:cxn ang="0">
                  <a:pos x="72" y="12"/>
                </a:cxn>
                <a:cxn ang="0">
                  <a:pos x="67" y="11"/>
                </a:cxn>
                <a:cxn ang="0">
                  <a:pos x="60" y="2"/>
                </a:cxn>
                <a:cxn ang="0">
                  <a:pos x="50" y="0"/>
                </a:cxn>
                <a:cxn ang="0">
                  <a:pos x="45" y="1"/>
                </a:cxn>
                <a:cxn ang="0">
                  <a:pos x="41" y="4"/>
                </a:cxn>
                <a:cxn ang="0">
                  <a:pos x="26" y="4"/>
                </a:cxn>
                <a:cxn ang="0">
                  <a:pos x="23" y="10"/>
                </a:cxn>
                <a:cxn ang="0">
                  <a:pos x="18" y="21"/>
                </a:cxn>
                <a:cxn ang="0">
                  <a:pos x="16" y="28"/>
                </a:cxn>
                <a:cxn ang="0">
                  <a:pos x="13" y="31"/>
                </a:cxn>
                <a:cxn ang="0">
                  <a:pos x="16" y="52"/>
                </a:cxn>
                <a:cxn ang="0">
                  <a:pos x="13" y="64"/>
                </a:cxn>
                <a:cxn ang="0">
                  <a:pos x="7" y="74"/>
                </a:cxn>
                <a:cxn ang="0">
                  <a:pos x="0" y="85"/>
                </a:cxn>
                <a:cxn ang="0">
                  <a:pos x="1" y="103"/>
                </a:cxn>
                <a:cxn ang="0">
                  <a:pos x="3" y="111"/>
                </a:cxn>
                <a:cxn ang="0">
                  <a:pos x="6" y="116"/>
                </a:cxn>
                <a:cxn ang="0">
                  <a:pos x="16" y="121"/>
                </a:cxn>
                <a:cxn ang="0">
                  <a:pos x="36" y="126"/>
                </a:cxn>
                <a:cxn ang="0">
                  <a:pos x="45" y="139"/>
                </a:cxn>
                <a:cxn ang="0">
                  <a:pos x="48" y="148"/>
                </a:cxn>
                <a:cxn ang="0">
                  <a:pos x="54" y="153"/>
                </a:cxn>
                <a:cxn ang="0">
                  <a:pos x="67" y="150"/>
                </a:cxn>
                <a:cxn ang="0">
                  <a:pos x="81" y="149"/>
                </a:cxn>
                <a:cxn ang="0">
                  <a:pos x="91" y="148"/>
                </a:cxn>
                <a:cxn ang="0">
                  <a:pos x="94" y="148"/>
                </a:cxn>
                <a:cxn ang="0">
                  <a:pos x="98" y="131"/>
                </a:cxn>
                <a:cxn ang="0">
                  <a:pos x="117" y="112"/>
                </a:cxn>
              </a:cxnLst>
              <a:rect l="0" t="0" r="r" b="b"/>
              <a:pathLst>
                <a:path w="189" h="153">
                  <a:moveTo>
                    <a:pt x="117" y="112"/>
                  </a:moveTo>
                  <a:lnTo>
                    <a:pt x="117" y="112"/>
                  </a:lnTo>
                  <a:lnTo>
                    <a:pt x="121" y="112"/>
                  </a:lnTo>
                  <a:lnTo>
                    <a:pt x="124" y="112"/>
                  </a:lnTo>
                  <a:lnTo>
                    <a:pt x="127" y="111"/>
                  </a:lnTo>
                  <a:lnTo>
                    <a:pt x="127" y="111"/>
                  </a:lnTo>
                  <a:lnTo>
                    <a:pt x="129" y="111"/>
                  </a:lnTo>
                  <a:lnTo>
                    <a:pt x="132" y="112"/>
                  </a:lnTo>
                  <a:lnTo>
                    <a:pt x="137" y="115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9" y="121"/>
                  </a:lnTo>
                  <a:lnTo>
                    <a:pt x="141" y="119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51" y="99"/>
                  </a:lnTo>
                  <a:lnTo>
                    <a:pt x="155" y="92"/>
                  </a:lnTo>
                  <a:lnTo>
                    <a:pt x="156" y="88"/>
                  </a:lnTo>
                  <a:lnTo>
                    <a:pt x="156" y="88"/>
                  </a:lnTo>
                  <a:lnTo>
                    <a:pt x="158" y="85"/>
                  </a:lnTo>
                  <a:lnTo>
                    <a:pt x="161" y="82"/>
                  </a:lnTo>
                  <a:lnTo>
                    <a:pt x="162" y="79"/>
                  </a:lnTo>
                  <a:lnTo>
                    <a:pt x="164" y="78"/>
                  </a:lnTo>
                  <a:lnTo>
                    <a:pt x="164" y="78"/>
                  </a:lnTo>
                  <a:lnTo>
                    <a:pt x="164" y="74"/>
                  </a:lnTo>
                  <a:lnTo>
                    <a:pt x="165" y="71"/>
                  </a:lnTo>
                  <a:lnTo>
                    <a:pt x="166" y="69"/>
                  </a:lnTo>
                  <a:lnTo>
                    <a:pt x="166" y="69"/>
                  </a:lnTo>
                  <a:lnTo>
                    <a:pt x="168" y="68"/>
                  </a:lnTo>
                  <a:lnTo>
                    <a:pt x="169" y="65"/>
                  </a:lnTo>
                  <a:lnTo>
                    <a:pt x="169" y="59"/>
                  </a:lnTo>
                  <a:lnTo>
                    <a:pt x="169" y="59"/>
                  </a:lnTo>
                  <a:lnTo>
                    <a:pt x="171" y="55"/>
                  </a:lnTo>
                  <a:lnTo>
                    <a:pt x="174" y="49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1" y="41"/>
                  </a:lnTo>
                  <a:lnTo>
                    <a:pt x="183" y="39"/>
                  </a:lnTo>
                  <a:lnTo>
                    <a:pt x="186" y="38"/>
                  </a:lnTo>
                  <a:lnTo>
                    <a:pt x="189" y="37"/>
                  </a:lnTo>
                  <a:lnTo>
                    <a:pt x="189" y="37"/>
                  </a:lnTo>
                  <a:lnTo>
                    <a:pt x="189" y="29"/>
                  </a:lnTo>
                  <a:lnTo>
                    <a:pt x="189" y="28"/>
                  </a:lnTo>
                  <a:lnTo>
                    <a:pt x="188" y="27"/>
                  </a:lnTo>
                  <a:lnTo>
                    <a:pt x="188" y="27"/>
                  </a:lnTo>
                  <a:lnTo>
                    <a:pt x="183" y="24"/>
                  </a:lnTo>
                  <a:lnTo>
                    <a:pt x="182" y="21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79" y="10"/>
                  </a:lnTo>
                  <a:lnTo>
                    <a:pt x="178" y="8"/>
                  </a:lnTo>
                  <a:lnTo>
                    <a:pt x="176" y="4"/>
                  </a:lnTo>
                  <a:lnTo>
                    <a:pt x="176" y="4"/>
                  </a:lnTo>
                  <a:lnTo>
                    <a:pt x="174" y="1"/>
                  </a:lnTo>
                  <a:lnTo>
                    <a:pt x="172" y="1"/>
                  </a:lnTo>
                  <a:lnTo>
                    <a:pt x="171" y="1"/>
                  </a:lnTo>
                  <a:lnTo>
                    <a:pt x="171" y="1"/>
                  </a:lnTo>
                  <a:lnTo>
                    <a:pt x="168" y="2"/>
                  </a:lnTo>
                  <a:lnTo>
                    <a:pt x="165" y="5"/>
                  </a:lnTo>
                  <a:lnTo>
                    <a:pt x="162" y="10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5" y="11"/>
                  </a:lnTo>
                  <a:lnTo>
                    <a:pt x="151" y="11"/>
                  </a:lnTo>
                  <a:lnTo>
                    <a:pt x="145" y="8"/>
                  </a:lnTo>
                  <a:lnTo>
                    <a:pt x="145" y="8"/>
                  </a:lnTo>
                  <a:lnTo>
                    <a:pt x="142" y="7"/>
                  </a:lnTo>
                  <a:lnTo>
                    <a:pt x="135" y="7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2" y="8"/>
                  </a:lnTo>
                  <a:lnTo>
                    <a:pt x="118" y="11"/>
                  </a:lnTo>
                  <a:lnTo>
                    <a:pt x="114" y="15"/>
                  </a:lnTo>
                  <a:lnTo>
                    <a:pt x="114" y="15"/>
                  </a:lnTo>
                  <a:lnTo>
                    <a:pt x="109" y="17"/>
                  </a:lnTo>
                  <a:lnTo>
                    <a:pt x="105" y="17"/>
                  </a:lnTo>
                  <a:lnTo>
                    <a:pt x="98" y="15"/>
                  </a:lnTo>
                  <a:lnTo>
                    <a:pt x="98" y="15"/>
                  </a:lnTo>
                  <a:lnTo>
                    <a:pt x="91" y="11"/>
                  </a:lnTo>
                  <a:lnTo>
                    <a:pt x="88" y="10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0" y="10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7" y="1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7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3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7"/>
                  </a:lnTo>
                  <a:lnTo>
                    <a:pt x="23" y="1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52"/>
                  </a:lnTo>
                  <a:lnTo>
                    <a:pt x="16" y="59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8" y="71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4" y="76"/>
                  </a:lnTo>
                  <a:lnTo>
                    <a:pt x="1" y="8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5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8"/>
                  </a:lnTo>
                  <a:lnTo>
                    <a:pt x="3" y="11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10" y="119"/>
                  </a:lnTo>
                  <a:lnTo>
                    <a:pt x="16" y="121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6" y="126"/>
                  </a:lnTo>
                  <a:lnTo>
                    <a:pt x="40" y="131"/>
                  </a:lnTo>
                  <a:lnTo>
                    <a:pt x="44" y="135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45" y="143"/>
                  </a:lnTo>
                  <a:lnTo>
                    <a:pt x="48" y="148"/>
                  </a:lnTo>
                  <a:lnTo>
                    <a:pt x="51" y="150"/>
                  </a:lnTo>
                  <a:lnTo>
                    <a:pt x="54" y="153"/>
                  </a:lnTo>
                  <a:lnTo>
                    <a:pt x="54" y="153"/>
                  </a:lnTo>
                  <a:lnTo>
                    <a:pt x="57" y="153"/>
                  </a:lnTo>
                  <a:lnTo>
                    <a:pt x="61" y="152"/>
                  </a:lnTo>
                  <a:lnTo>
                    <a:pt x="67" y="150"/>
                  </a:lnTo>
                  <a:lnTo>
                    <a:pt x="70" y="149"/>
                  </a:lnTo>
                  <a:lnTo>
                    <a:pt x="70" y="149"/>
                  </a:lnTo>
                  <a:lnTo>
                    <a:pt x="81" y="149"/>
                  </a:lnTo>
                  <a:lnTo>
                    <a:pt x="87" y="149"/>
                  </a:lnTo>
                  <a:lnTo>
                    <a:pt x="91" y="148"/>
                  </a:lnTo>
                  <a:lnTo>
                    <a:pt x="91" y="148"/>
                  </a:lnTo>
                  <a:lnTo>
                    <a:pt x="92" y="146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107" y="122"/>
                  </a:lnTo>
                  <a:lnTo>
                    <a:pt x="117" y="112"/>
                  </a:lnTo>
                  <a:lnTo>
                    <a:pt x="117" y="11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5" name="Freeform 209">
              <a:extLst>
                <a:ext uri="{FF2B5EF4-FFF2-40B4-BE49-F238E27FC236}">
                  <a16:creationId xmlns:a16="http://schemas.microsoft.com/office/drawing/2014/main" id="{B6E79836-63AB-3585-1AE3-931489DA0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113" y="4083332"/>
              <a:ext cx="69550" cy="146499"/>
            </a:xfrm>
            <a:custGeom>
              <a:avLst/>
              <a:gdLst/>
              <a:ahLst/>
              <a:cxnLst>
                <a:cxn ang="0">
                  <a:pos x="31" y="63"/>
                </a:cxn>
                <a:cxn ang="0">
                  <a:pos x="35" y="54"/>
                </a:cxn>
                <a:cxn ang="0">
                  <a:pos x="38" y="52"/>
                </a:cxn>
                <a:cxn ang="0">
                  <a:pos x="44" y="42"/>
                </a:cxn>
                <a:cxn ang="0">
                  <a:pos x="47" y="37"/>
                </a:cxn>
                <a:cxn ang="0">
                  <a:pos x="47" y="19"/>
                </a:cxn>
                <a:cxn ang="0">
                  <a:pos x="44" y="9"/>
                </a:cxn>
                <a:cxn ang="0">
                  <a:pos x="42" y="9"/>
                </a:cxn>
                <a:cxn ang="0">
                  <a:pos x="39" y="9"/>
                </a:cxn>
                <a:cxn ang="0">
                  <a:pos x="37" y="5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28" y="5"/>
                </a:cxn>
                <a:cxn ang="0">
                  <a:pos x="28" y="9"/>
                </a:cxn>
                <a:cxn ang="0">
                  <a:pos x="27" y="12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11" y="17"/>
                </a:cxn>
                <a:cxn ang="0">
                  <a:pos x="7" y="20"/>
                </a:cxn>
                <a:cxn ang="0">
                  <a:pos x="2" y="23"/>
                </a:cxn>
                <a:cxn ang="0">
                  <a:pos x="0" y="23"/>
                </a:cxn>
                <a:cxn ang="0">
                  <a:pos x="1" y="35"/>
                </a:cxn>
                <a:cxn ang="0">
                  <a:pos x="8" y="39"/>
                </a:cxn>
                <a:cxn ang="0">
                  <a:pos x="11" y="42"/>
                </a:cxn>
                <a:cxn ang="0">
                  <a:pos x="11" y="49"/>
                </a:cxn>
                <a:cxn ang="0">
                  <a:pos x="11" y="50"/>
                </a:cxn>
                <a:cxn ang="0">
                  <a:pos x="14" y="57"/>
                </a:cxn>
                <a:cxn ang="0">
                  <a:pos x="14" y="70"/>
                </a:cxn>
                <a:cxn ang="0">
                  <a:pos x="15" y="99"/>
                </a:cxn>
                <a:cxn ang="0">
                  <a:pos x="25" y="99"/>
                </a:cxn>
                <a:cxn ang="0">
                  <a:pos x="32" y="96"/>
                </a:cxn>
                <a:cxn ang="0">
                  <a:pos x="37" y="94"/>
                </a:cxn>
                <a:cxn ang="0">
                  <a:pos x="34" y="89"/>
                </a:cxn>
                <a:cxn ang="0">
                  <a:pos x="32" y="81"/>
                </a:cxn>
                <a:cxn ang="0">
                  <a:pos x="31" y="73"/>
                </a:cxn>
                <a:cxn ang="0">
                  <a:pos x="31" y="63"/>
                </a:cxn>
              </a:cxnLst>
              <a:rect l="0" t="0" r="r" b="b"/>
              <a:pathLst>
                <a:path w="47" h="99">
                  <a:moveTo>
                    <a:pt x="31" y="63"/>
                  </a:moveTo>
                  <a:lnTo>
                    <a:pt x="31" y="63"/>
                  </a:lnTo>
                  <a:lnTo>
                    <a:pt x="32" y="59"/>
                  </a:lnTo>
                  <a:lnTo>
                    <a:pt x="35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7" y="37"/>
                  </a:lnTo>
                  <a:lnTo>
                    <a:pt x="47" y="30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2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3"/>
                  </a:lnTo>
                  <a:lnTo>
                    <a:pt x="28" y="5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7" y="12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1" y="16"/>
                  </a:lnTo>
                  <a:lnTo>
                    <a:pt x="18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8" y="17"/>
                  </a:lnTo>
                  <a:lnTo>
                    <a:pt x="7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4" y="36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49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2" y="53"/>
                  </a:lnTo>
                  <a:lnTo>
                    <a:pt x="14" y="57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5" y="99"/>
                  </a:lnTo>
                  <a:lnTo>
                    <a:pt x="1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30" y="97"/>
                  </a:lnTo>
                  <a:lnTo>
                    <a:pt x="32" y="96"/>
                  </a:lnTo>
                  <a:lnTo>
                    <a:pt x="35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4" y="89"/>
                  </a:lnTo>
                  <a:lnTo>
                    <a:pt x="32" y="8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31" y="73"/>
                  </a:lnTo>
                  <a:lnTo>
                    <a:pt x="31" y="63"/>
                  </a:lnTo>
                  <a:lnTo>
                    <a:pt x="31" y="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6" name="Freeform 210">
              <a:extLst>
                <a:ext uri="{FF2B5EF4-FFF2-40B4-BE49-F238E27FC236}">
                  <a16:creationId xmlns:a16="http://schemas.microsoft.com/office/drawing/2014/main" id="{F58BB06D-0A24-2A72-FD32-644B7070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917" y="4115888"/>
              <a:ext cx="44394" cy="121343"/>
            </a:xfrm>
            <a:custGeom>
              <a:avLst/>
              <a:gdLst/>
              <a:ahLst/>
              <a:cxnLst>
                <a:cxn ang="0">
                  <a:pos x="26" y="28"/>
                </a:cxn>
                <a:cxn ang="0">
                  <a:pos x="26" y="28"/>
                </a:cxn>
                <a:cxn ang="0">
                  <a:pos x="26" y="27"/>
                </a:cxn>
                <a:cxn ang="0">
                  <a:pos x="26" y="22"/>
                </a:cxn>
                <a:cxn ang="0">
                  <a:pos x="26" y="20"/>
                </a:cxn>
                <a:cxn ang="0">
                  <a:pos x="23" y="17"/>
                </a:cxn>
                <a:cxn ang="0">
                  <a:pos x="23" y="17"/>
                </a:cxn>
                <a:cxn ang="0">
                  <a:pos x="19" y="14"/>
                </a:cxn>
                <a:cxn ang="0">
                  <a:pos x="16" y="13"/>
                </a:cxn>
                <a:cxn ang="0">
                  <a:pos x="15" y="8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7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6" y="1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6" y="31"/>
                </a:cxn>
                <a:cxn ang="0">
                  <a:pos x="6" y="37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10" y="52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3" y="74"/>
                </a:cxn>
                <a:cxn ang="0">
                  <a:pos x="17" y="82"/>
                </a:cxn>
                <a:cxn ang="0">
                  <a:pos x="17" y="82"/>
                </a:cxn>
                <a:cxn ang="0">
                  <a:pos x="22" y="81"/>
                </a:cxn>
                <a:cxn ang="0">
                  <a:pos x="22" y="81"/>
                </a:cxn>
                <a:cxn ang="0">
                  <a:pos x="25" y="78"/>
                </a:cxn>
                <a:cxn ang="0">
                  <a:pos x="30" y="77"/>
                </a:cxn>
                <a:cxn ang="0">
                  <a:pos x="30" y="77"/>
                </a:cxn>
                <a:cxn ang="0">
                  <a:pos x="29" y="48"/>
                </a:cxn>
                <a:cxn ang="0">
                  <a:pos x="29" y="48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28"/>
                </a:cxn>
                <a:cxn ang="0">
                  <a:pos x="26" y="28"/>
                </a:cxn>
              </a:cxnLst>
              <a:rect l="0" t="0" r="r" b="b"/>
              <a:pathLst>
                <a:path w="30" h="82">
                  <a:moveTo>
                    <a:pt x="26" y="28"/>
                  </a:moveTo>
                  <a:lnTo>
                    <a:pt x="26" y="28"/>
                  </a:lnTo>
                  <a:lnTo>
                    <a:pt x="26" y="27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9" y="14"/>
                  </a:lnTo>
                  <a:lnTo>
                    <a:pt x="16" y="13"/>
                  </a:lnTo>
                  <a:lnTo>
                    <a:pt x="15" y="8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6" y="1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31"/>
                  </a:lnTo>
                  <a:lnTo>
                    <a:pt x="6" y="37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0" y="5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3" y="74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5" y="78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29" y="48"/>
                  </a:lnTo>
                  <a:lnTo>
                    <a:pt x="29" y="48"/>
                  </a:lnTo>
                  <a:lnTo>
                    <a:pt x="29" y="35"/>
                  </a:lnTo>
                  <a:lnTo>
                    <a:pt x="27" y="31"/>
                  </a:lnTo>
                  <a:lnTo>
                    <a:pt x="26" y="28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7" name="Freeform 211">
              <a:extLst>
                <a:ext uri="{FF2B5EF4-FFF2-40B4-BE49-F238E27FC236}">
                  <a16:creationId xmlns:a16="http://schemas.microsoft.com/office/drawing/2014/main" id="{2F6BE57D-006B-11A8-C7B1-F7F68D538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86" y="4067055"/>
              <a:ext cx="176094" cy="273761"/>
            </a:xfrm>
            <a:custGeom>
              <a:avLst/>
              <a:gdLst/>
              <a:ahLst/>
              <a:cxnLst>
                <a:cxn ang="0">
                  <a:pos x="70" y="176"/>
                </a:cxn>
                <a:cxn ang="0">
                  <a:pos x="98" y="178"/>
                </a:cxn>
                <a:cxn ang="0">
                  <a:pos x="115" y="185"/>
                </a:cxn>
                <a:cxn ang="0">
                  <a:pos x="119" y="171"/>
                </a:cxn>
                <a:cxn ang="0">
                  <a:pos x="116" y="168"/>
                </a:cxn>
                <a:cxn ang="0">
                  <a:pos x="111" y="162"/>
                </a:cxn>
                <a:cxn ang="0">
                  <a:pos x="102" y="152"/>
                </a:cxn>
                <a:cxn ang="0">
                  <a:pos x="101" y="145"/>
                </a:cxn>
                <a:cxn ang="0">
                  <a:pos x="97" y="137"/>
                </a:cxn>
                <a:cxn ang="0">
                  <a:pos x="94" y="122"/>
                </a:cxn>
                <a:cxn ang="0">
                  <a:pos x="94" y="114"/>
                </a:cxn>
                <a:cxn ang="0">
                  <a:pos x="101" y="100"/>
                </a:cxn>
                <a:cxn ang="0">
                  <a:pos x="109" y="90"/>
                </a:cxn>
                <a:cxn ang="0">
                  <a:pos x="104" y="78"/>
                </a:cxn>
                <a:cxn ang="0">
                  <a:pos x="91" y="65"/>
                </a:cxn>
                <a:cxn ang="0">
                  <a:pos x="87" y="58"/>
                </a:cxn>
                <a:cxn ang="0">
                  <a:pos x="88" y="53"/>
                </a:cxn>
                <a:cxn ang="0">
                  <a:pos x="101" y="51"/>
                </a:cxn>
                <a:cxn ang="0">
                  <a:pos x="108" y="50"/>
                </a:cxn>
                <a:cxn ang="0">
                  <a:pos x="102" y="41"/>
                </a:cxn>
                <a:cxn ang="0">
                  <a:pos x="101" y="30"/>
                </a:cxn>
                <a:cxn ang="0">
                  <a:pos x="99" y="18"/>
                </a:cxn>
                <a:cxn ang="0">
                  <a:pos x="98" y="11"/>
                </a:cxn>
                <a:cxn ang="0">
                  <a:pos x="89" y="0"/>
                </a:cxn>
                <a:cxn ang="0">
                  <a:pos x="88" y="0"/>
                </a:cxn>
                <a:cxn ang="0">
                  <a:pos x="88" y="10"/>
                </a:cxn>
                <a:cxn ang="0">
                  <a:pos x="94" y="16"/>
                </a:cxn>
                <a:cxn ang="0">
                  <a:pos x="95" y="26"/>
                </a:cxn>
                <a:cxn ang="0">
                  <a:pos x="89" y="28"/>
                </a:cxn>
                <a:cxn ang="0">
                  <a:pos x="85" y="30"/>
                </a:cxn>
                <a:cxn ang="0">
                  <a:pos x="75" y="48"/>
                </a:cxn>
                <a:cxn ang="0">
                  <a:pos x="74" y="57"/>
                </a:cxn>
                <a:cxn ang="0">
                  <a:pos x="71" y="60"/>
                </a:cxn>
                <a:cxn ang="0">
                  <a:pos x="70" y="67"/>
                </a:cxn>
                <a:cxn ang="0">
                  <a:pos x="64" y="74"/>
                </a:cxn>
                <a:cxn ang="0">
                  <a:pos x="61" y="81"/>
                </a:cxn>
                <a:cxn ang="0">
                  <a:pos x="51" y="101"/>
                </a:cxn>
                <a:cxn ang="0">
                  <a:pos x="44" y="108"/>
                </a:cxn>
                <a:cxn ang="0">
                  <a:pos x="38" y="101"/>
                </a:cxn>
                <a:cxn ang="0">
                  <a:pos x="33" y="100"/>
                </a:cxn>
                <a:cxn ang="0">
                  <a:pos x="23" y="101"/>
                </a:cxn>
                <a:cxn ang="0">
                  <a:pos x="4" y="120"/>
                </a:cxn>
                <a:cxn ang="0">
                  <a:pos x="0" y="137"/>
                </a:cxn>
                <a:cxn ang="0">
                  <a:pos x="7" y="145"/>
                </a:cxn>
                <a:cxn ang="0">
                  <a:pos x="13" y="148"/>
                </a:cxn>
                <a:cxn ang="0">
                  <a:pos x="18" y="148"/>
                </a:cxn>
                <a:cxn ang="0">
                  <a:pos x="24" y="159"/>
                </a:cxn>
                <a:cxn ang="0">
                  <a:pos x="21" y="171"/>
                </a:cxn>
                <a:cxn ang="0">
                  <a:pos x="43" y="178"/>
                </a:cxn>
              </a:cxnLst>
              <a:rect l="0" t="0" r="r" b="b"/>
              <a:pathLst>
                <a:path w="119" h="185">
                  <a:moveTo>
                    <a:pt x="50" y="175"/>
                  </a:moveTo>
                  <a:lnTo>
                    <a:pt x="50" y="175"/>
                  </a:lnTo>
                  <a:lnTo>
                    <a:pt x="70" y="176"/>
                  </a:lnTo>
                  <a:lnTo>
                    <a:pt x="92" y="176"/>
                  </a:lnTo>
                  <a:lnTo>
                    <a:pt x="92" y="176"/>
                  </a:lnTo>
                  <a:lnTo>
                    <a:pt x="98" y="178"/>
                  </a:lnTo>
                  <a:lnTo>
                    <a:pt x="105" y="181"/>
                  </a:lnTo>
                  <a:lnTo>
                    <a:pt x="115" y="185"/>
                  </a:lnTo>
                  <a:lnTo>
                    <a:pt x="115" y="185"/>
                  </a:lnTo>
                  <a:lnTo>
                    <a:pt x="115" y="179"/>
                  </a:lnTo>
                  <a:lnTo>
                    <a:pt x="116" y="175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6" y="169"/>
                  </a:lnTo>
                  <a:lnTo>
                    <a:pt x="116" y="168"/>
                  </a:lnTo>
                  <a:lnTo>
                    <a:pt x="116" y="168"/>
                  </a:lnTo>
                  <a:lnTo>
                    <a:pt x="114" y="165"/>
                  </a:lnTo>
                  <a:lnTo>
                    <a:pt x="111" y="162"/>
                  </a:lnTo>
                  <a:lnTo>
                    <a:pt x="105" y="156"/>
                  </a:lnTo>
                  <a:lnTo>
                    <a:pt x="105" y="156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02" y="148"/>
                  </a:lnTo>
                  <a:lnTo>
                    <a:pt x="101" y="145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37"/>
                  </a:lnTo>
                  <a:lnTo>
                    <a:pt x="95" y="129"/>
                  </a:lnTo>
                  <a:lnTo>
                    <a:pt x="95" y="129"/>
                  </a:lnTo>
                  <a:lnTo>
                    <a:pt x="94" y="122"/>
                  </a:lnTo>
                  <a:lnTo>
                    <a:pt x="92" y="117"/>
                  </a:lnTo>
                  <a:lnTo>
                    <a:pt x="92" y="117"/>
                  </a:lnTo>
                  <a:lnTo>
                    <a:pt x="94" y="114"/>
                  </a:lnTo>
                  <a:lnTo>
                    <a:pt x="97" y="110"/>
                  </a:lnTo>
                  <a:lnTo>
                    <a:pt x="98" y="105"/>
                  </a:lnTo>
                  <a:lnTo>
                    <a:pt x="101" y="100"/>
                  </a:lnTo>
                  <a:lnTo>
                    <a:pt x="101" y="100"/>
                  </a:lnTo>
                  <a:lnTo>
                    <a:pt x="104" y="95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2" y="74"/>
                  </a:lnTo>
                  <a:lnTo>
                    <a:pt x="99" y="71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1"/>
                  </a:lnTo>
                  <a:lnTo>
                    <a:pt x="87" y="58"/>
                  </a:lnTo>
                  <a:lnTo>
                    <a:pt x="87" y="54"/>
                  </a:lnTo>
                  <a:lnTo>
                    <a:pt x="87" y="54"/>
                  </a:lnTo>
                  <a:lnTo>
                    <a:pt x="88" y="53"/>
                  </a:lnTo>
                  <a:lnTo>
                    <a:pt x="92" y="5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5" y="47"/>
                  </a:lnTo>
                  <a:lnTo>
                    <a:pt x="102" y="41"/>
                  </a:lnTo>
                  <a:lnTo>
                    <a:pt x="101" y="36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01" y="24"/>
                  </a:lnTo>
                  <a:lnTo>
                    <a:pt x="99" y="21"/>
                  </a:lnTo>
                  <a:lnTo>
                    <a:pt x="99" y="18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8" y="11"/>
                  </a:lnTo>
                  <a:lnTo>
                    <a:pt x="95" y="6"/>
                  </a:lnTo>
                  <a:lnTo>
                    <a:pt x="92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8" y="10"/>
                  </a:lnTo>
                  <a:lnTo>
                    <a:pt x="89" y="13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5" y="17"/>
                  </a:lnTo>
                  <a:lnTo>
                    <a:pt x="95" y="18"/>
                  </a:lnTo>
                  <a:lnTo>
                    <a:pt x="95" y="26"/>
                  </a:lnTo>
                  <a:lnTo>
                    <a:pt x="95" y="26"/>
                  </a:lnTo>
                  <a:lnTo>
                    <a:pt x="92" y="27"/>
                  </a:lnTo>
                  <a:lnTo>
                    <a:pt x="89" y="28"/>
                  </a:lnTo>
                  <a:lnTo>
                    <a:pt x="87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0" y="38"/>
                  </a:lnTo>
                  <a:lnTo>
                    <a:pt x="77" y="44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75" y="54"/>
                  </a:lnTo>
                  <a:lnTo>
                    <a:pt x="74" y="57"/>
                  </a:lnTo>
                  <a:lnTo>
                    <a:pt x="72" y="58"/>
                  </a:lnTo>
                  <a:lnTo>
                    <a:pt x="72" y="58"/>
                  </a:lnTo>
                  <a:lnTo>
                    <a:pt x="71" y="60"/>
                  </a:lnTo>
                  <a:lnTo>
                    <a:pt x="70" y="63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68" y="68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62" y="77"/>
                  </a:lnTo>
                  <a:lnTo>
                    <a:pt x="62" y="77"/>
                  </a:lnTo>
                  <a:lnTo>
                    <a:pt x="61" y="81"/>
                  </a:lnTo>
                  <a:lnTo>
                    <a:pt x="57" y="88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47" y="108"/>
                  </a:lnTo>
                  <a:lnTo>
                    <a:pt x="45" y="110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3" y="104"/>
                  </a:lnTo>
                  <a:lnTo>
                    <a:pt x="38" y="101"/>
                  </a:lnTo>
                  <a:lnTo>
                    <a:pt x="35" y="100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30" y="101"/>
                  </a:lnTo>
                  <a:lnTo>
                    <a:pt x="27" y="101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13" y="111"/>
                  </a:lnTo>
                  <a:lnTo>
                    <a:pt x="4" y="120"/>
                  </a:lnTo>
                  <a:lnTo>
                    <a:pt x="4" y="120"/>
                  </a:lnTo>
                  <a:lnTo>
                    <a:pt x="4" y="124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3" y="139"/>
                  </a:lnTo>
                  <a:lnTo>
                    <a:pt x="7" y="145"/>
                  </a:lnTo>
                  <a:lnTo>
                    <a:pt x="7" y="145"/>
                  </a:lnTo>
                  <a:lnTo>
                    <a:pt x="10" y="147"/>
                  </a:lnTo>
                  <a:lnTo>
                    <a:pt x="13" y="148"/>
                  </a:lnTo>
                  <a:lnTo>
                    <a:pt x="17" y="148"/>
                  </a:lnTo>
                  <a:lnTo>
                    <a:pt x="18" y="148"/>
                  </a:lnTo>
                  <a:lnTo>
                    <a:pt x="18" y="148"/>
                  </a:lnTo>
                  <a:lnTo>
                    <a:pt x="21" y="151"/>
                  </a:lnTo>
                  <a:lnTo>
                    <a:pt x="23" y="155"/>
                  </a:lnTo>
                  <a:lnTo>
                    <a:pt x="24" y="15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1" y="171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43" y="178"/>
                  </a:lnTo>
                  <a:lnTo>
                    <a:pt x="50" y="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8" name="Freeform 212">
              <a:extLst>
                <a:ext uri="{FF2B5EF4-FFF2-40B4-BE49-F238E27FC236}">
                  <a16:creationId xmlns:a16="http://schemas.microsoft.com/office/drawing/2014/main" id="{25CD5E6A-837D-4096-016D-9ED8B632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667" y="4126246"/>
              <a:ext cx="145019" cy="149459"/>
            </a:xfrm>
            <a:custGeom>
              <a:avLst/>
              <a:gdLst/>
              <a:ahLst/>
              <a:cxnLst>
                <a:cxn ang="0">
                  <a:pos x="92" y="84"/>
                </a:cxn>
                <a:cxn ang="0">
                  <a:pos x="85" y="67"/>
                </a:cxn>
                <a:cxn ang="0">
                  <a:pos x="89" y="60"/>
                </a:cxn>
                <a:cxn ang="0">
                  <a:pos x="92" y="51"/>
                </a:cxn>
                <a:cxn ang="0">
                  <a:pos x="92" y="48"/>
                </a:cxn>
                <a:cxn ang="0">
                  <a:pos x="97" y="43"/>
                </a:cxn>
                <a:cxn ang="0">
                  <a:pos x="98" y="40"/>
                </a:cxn>
                <a:cxn ang="0">
                  <a:pos x="95" y="23"/>
                </a:cxn>
                <a:cxn ang="0">
                  <a:pos x="92" y="15"/>
                </a:cxn>
                <a:cxn ang="0">
                  <a:pos x="89" y="14"/>
                </a:cxn>
                <a:cxn ang="0">
                  <a:pos x="81" y="11"/>
                </a:cxn>
                <a:cxn ang="0">
                  <a:pos x="71" y="15"/>
                </a:cxn>
                <a:cxn ang="0">
                  <a:pos x="68" y="17"/>
                </a:cxn>
                <a:cxn ang="0">
                  <a:pos x="62" y="15"/>
                </a:cxn>
                <a:cxn ang="0">
                  <a:pos x="57" y="10"/>
                </a:cxn>
                <a:cxn ang="0">
                  <a:pos x="54" y="7"/>
                </a:cxn>
                <a:cxn ang="0">
                  <a:pos x="47" y="4"/>
                </a:cxn>
                <a:cxn ang="0">
                  <a:pos x="44" y="6"/>
                </a:cxn>
                <a:cxn ang="0">
                  <a:pos x="38" y="7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25" y="8"/>
                </a:cxn>
                <a:cxn ang="0">
                  <a:pos x="21" y="8"/>
                </a:cxn>
                <a:cxn ang="0">
                  <a:pos x="17" y="4"/>
                </a:cxn>
                <a:cxn ang="0">
                  <a:pos x="13" y="6"/>
                </a:cxn>
                <a:cxn ang="0">
                  <a:pos x="11" y="7"/>
                </a:cxn>
                <a:cxn ang="0">
                  <a:pos x="7" y="7"/>
                </a:cxn>
                <a:cxn ang="0">
                  <a:pos x="6" y="15"/>
                </a:cxn>
                <a:cxn ang="0">
                  <a:pos x="7" y="20"/>
                </a:cxn>
                <a:cxn ang="0">
                  <a:pos x="10" y="21"/>
                </a:cxn>
                <a:cxn ang="0">
                  <a:pos x="10" y="27"/>
                </a:cxn>
                <a:cxn ang="0">
                  <a:pos x="11" y="30"/>
                </a:cxn>
                <a:cxn ang="0">
                  <a:pos x="14" y="35"/>
                </a:cxn>
                <a:cxn ang="0">
                  <a:pos x="13" y="37"/>
                </a:cxn>
                <a:cxn ang="0">
                  <a:pos x="10" y="38"/>
                </a:cxn>
                <a:cxn ang="0">
                  <a:pos x="6" y="38"/>
                </a:cxn>
                <a:cxn ang="0">
                  <a:pos x="6" y="41"/>
                </a:cxn>
                <a:cxn ang="0">
                  <a:pos x="7" y="45"/>
                </a:cxn>
                <a:cxn ang="0">
                  <a:pos x="7" y="48"/>
                </a:cxn>
                <a:cxn ang="0">
                  <a:pos x="3" y="54"/>
                </a:cxn>
                <a:cxn ang="0">
                  <a:pos x="3" y="57"/>
                </a:cxn>
                <a:cxn ang="0">
                  <a:pos x="1" y="67"/>
                </a:cxn>
                <a:cxn ang="0">
                  <a:pos x="1" y="68"/>
                </a:cxn>
                <a:cxn ang="0">
                  <a:pos x="1" y="71"/>
                </a:cxn>
                <a:cxn ang="0">
                  <a:pos x="6" y="74"/>
                </a:cxn>
                <a:cxn ang="0">
                  <a:pos x="17" y="82"/>
                </a:cxn>
                <a:cxn ang="0">
                  <a:pos x="18" y="85"/>
                </a:cxn>
                <a:cxn ang="0">
                  <a:pos x="14" y="101"/>
                </a:cxn>
                <a:cxn ang="0">
                  <a:pos x="23" y="99"/>
                </a:cxn>
                <a:cxn ang="0">
                  <a:pos x="47" y="94"/>
                </a:cxn>
                <a:cxn ang="0">
                  <a:pos x="61" y="89"/>
                </a:cxn>
                <a:cxn ang="0">
                  <a:pos x="78" y="89"/>
                </a:cxn>
                <a:cxn ang="0">
                  <a:pos x="92" y="92"/>
                </a:cxn>
                <a:cxn ang="0">
                  <a:pos x="92" y="84"/>
                </a:cxn>
              </a:cxnLst>
              <a:rect l="0" t="0" r="r" b="b"/>
              <a:pathLst>
                <a:path w="98" h="101">
                  <a:moveTo>
                    <a:pt x="92" y="84"/>
                  </a:moveTo>
                  <a:lnTo>
                    <a:pt x="92" y="84"/>
                  </a:lnTo>
                  <a:lnTo>
                    <a:pt x="88" y="75"/>
                  </a:lnTo>
                  <a:lnTo>
                    <a:pt x="85" y="67"/>
                  </a:lnTo>
                  <a:lnTo>
                    <a:pt x="85" y="67"/>
                  </a:lnTo>
                  <a:lnTo>
                    <a:pt x="89" y="60"/>
                  </a:lnTo>
                  <a:lnTo>
                    <a:pt x="91" y="54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2" y="48"/>
                  </a:lnTo>
                  <a:lnTo>
                    <a:pt x="95" y="45"/>
                  </a:lnTo>
                  <a:lnTo>
                    <a:pt x="97" y="43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97" y="30"/>
                  </a:lnTo>
                  <a:lnTo>
                    <a:pt x="95" y="23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89" y="14"/>
                  </a:lnTo>
                  <a:lnTo>
                    <a:pt x="89" y="14"/>
                  </a:lnTo>
                  <a:lnTo>
                    <a:pt x="85" y="13"/>
                  </a:lnTo>
                  <a:lnTo>
                    <a:pt x="81" y="11"/>
                  </a:lnTo>
                  <a:lnTo>
                    <a:pt x="75" y="13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68" y="17"/>
                  </a:lnTo>
                  <a:lnTo>
                    <a:pt x="67" y="17"/>
                  </a:lnTo>
                  <a:lnTo>
                    <a:pt x="62" y="15"/>
                  </a:lnTo>
                  <a:lnTo>
                    <a:pt x="58" y="11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1" y="6"/>
                  </a:lnTo>
                  <a:lnTo>
                    <a:pt x="47" y="4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1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8" y="7"/>
                  </a:lnTo>
                  <a:lnTo>
                    <a:pt x="25" y="8"/>
                  </a:lnTo>
                  <a:lnTo>
                    <a:pt x="23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10" y="21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1" y="30"/>
                  </a:lnTo>
                  <a:lnTo>
                    <a:pt x="13" y="33"/>
                  </a:lnTo>
                  <a:lnTo>
                    <a:pt x="14" y="35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7" y="37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41"/>
                  </a:lnTo>
                  <a:lnTo>
                    <a:pt x="7" y="44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64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14" y="78"/>
                  </a:lnTo>
                  <a:lnTo>
                    <a:pt x="17" y="82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1"/>
                  </a:lnTo>
                  <a:lnTo>
                    <a:pt x="14" y="101"/>
                  </a:lnTo>
                  <a:lnTo>
                    <a:pt x="14" y="101"/>
                  </a:lnTo>
                  <a:lnTo>
                    <a:pt x="23" y="99"/>
                  </a:lnTo>
                  <a:lnTo>
                    <a:pt x="34" y="97"/>
                  </a:lnTo>
                  <a:lnTo>
                    <a:pt x="47" y="94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70" y="89"/>
                  </a:lnTo>
                  <a:lnTo>
                    <a:pt x="78" y="89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2" y="88"/>
                  </a:lnTo>
                  <a:lnTo>
                    <a:pt x="92" y="84"/>
                  </a:lnTo>
                  <a:lnTo>
                    <a:pt x="92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9" name="Freeform 213">
              <a:extLst>
                <a:ext uri="{FF2B5EF4-FFF2-40B4-BE49-F238E27FC236}">
                  <a16:creationId xmlns:a16="http://schemas.microsoft.com/office/drawing/2014/main" id="{AE1027D1-FED6-F4DF-72FC-FD1F70D2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448" y="4115888"/>
              <a:ext cx="100626" cy="153897"/>
            </a:xfrm>
            <a:custGeom>
              <a:avLst/>
              <a:gdLst/>
              <a:ahLst/>
              <a:cxnLst>
                <a:cxn ang="0">
                  <a:pos x="59" y="42"/>
                </a:cxn>
                <a:cxn ang="0">
                  <a:pos x="59" y="42"/>
                </a:cxn>
                <a:cxn ang="0">
                  <a:pos x="57" y="37"/>
                </a:cxn>
                <a:cxn ang="0">
                  <a:pos x="57" y="31"/>
                </a:cxn>
                <a:cxn ang="0">
                  <a:pos x="59" y="20"/>
                </a:cxn>
                <a:cxn ang="0">
                  <a:pos x="59" y="20"/>
                </a:cxn>
                <a:cxn ang="0">
                  <a:pos x="57" y="14"/>
                </a:cxn>
                <a:cxn ang="0">
                  <a:pos x="54" y="10"/>
                </a:cxn>
                <a:cxn ang="0">
                  <a:pos x="54" y="10"/>
                </a:cxn>
                <a:cxn ang="0">
                  <a:pos x="53" y="7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49" y="3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0" y="3"/>
                </a:cxn>
                <a:cxn ang="0">
                  <a:pos x="27" y="1"/>
                </a:cxn>
                <a:cxn ang="0">
                  <a:pos x="13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7"/>
                </a:cxn>
                <a:cxn ang="0">
                  <a:pos x="7" y="11"/>
                </a:cxn>
                <a:cxn ang="0">
                  <a:pos x="10" y="20"/>
                </a:cxn>
                <a:cxn ang="0">
                  <a:pos x="10" y="20"/>
                </a:cxn>
                <a:cxn ang="0">
                  <a:pos x="9" y="21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10" y="30"/>
                </a:cxn>
                <a:cxn ang="0">
                  <a:pos x="12" y="37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0" y="52"/>
                </a:cxn>
                <a:cxn ang="0">
                  <a:pos x="7" y="55"/>
                </a:cxn>
                <a:cxn ang="0">
                  <a:pos x="7" y="58"/>
                </a:cxn>
                <a:cxn ang="0">
                  <a:pos x="7" y="58"/>
                </a:cxn>
                <a:cxn ang="0">
                  <a:pos x="6" y="61"/>
                </a:cxn>
                <a:cxn ang="0">
                  <a:pos x="4" y="67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3" y="82"/>
                </a:cxn>
                <a:cxn ang="0">
                  <a:pos x="7" y="91"/>
                </a:cxn>
                <a:cxn ang="0">
                  <a:pos x="7" y="91"/>
                </a:cxn>
                <a:cxn ang="0">
                  <a:pos x="7" y="95"/>
                </a:cxn>
                <a:cxn ang="0">
                  <a:pos x="7" y="99"/>
                </a:cxn>
                <a:cxn ang="0">
                  <a:pos x="7" y="99"/>
                </a:cxn>
                <a:cxn ang="0">
                  <a:pos x="19" y="104"/>
                </a:cxn>
                <a:cxn ang="0">
                  <a:pos x="19" y="104"/>
                </a:cxn>
                <a:cxn ang="0">
                  <a:pos x="24" y="102"/>
                </a:cxn>
                <a:cxn ang="0">
                  <a:pos x="33" y="99"/>
                </a:cxn>
                <a:cxn ang="0">
                  <a:pos x="50" y="91"/>
                </a:cxn>
                <a:cxn ang="0">
                  <a:pos x="50" y="91"/>
                </a:cxn>
                <a:cxn ang="0">
                  <a:pos x="68" y="82"/>
                </a:cxn>
                <a:cxn ang="0">
                  <a:pos x="68" y="82"/>
                </a:cxn>
                <a:cxn ang="0">
                  <a:pos x="64" y="74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1" y="52"/>
                </a:cxn>
                <a:cxn ang="0">
                  <a:pos x="59" y="42"/>
                </a:cxn>
                <a:cxn ang="0">
                  <a:pos x="59" y="42"/>
                </a:cxn>
              </a:cxnLst>
              <a:rect l="0" t="0" r="r" b="b"/>
              <a:pathLst>
                <a:path w="68" h="104">
                  <a:moveTo>
                    <a:pt x="59" y="42"/>
                  </a:moveTo>
                  <a:lnTo>
                    <a:pt x="59" y="42"/>
                  </a:lnTo>
                  <a:lnTo>
                    <a:pt x="57" y="37"/>
                  </a:lnTo>
                  <a:lnTo>
                    <a:pt x="57" y="31"/>
                  </a:lnTo>
                  <a:lnTo>
                    <a:pt x="59" y="20"/>
                  </a:lnTo>
                  <a:lnTo>
                    <a:pt x="59" y="20"/>
                  </a:lnTo>
                  <a:lnTo>
                    <a:pt x="57" y="14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3" y="7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49" y="3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3"/>
                  </a:lnTo>
                  <a:lnTo>
                    <a:pt x="27" y="1"/>
                  </a:lnTo>
                  <a:lnTo>
                    <a:pt x="13" y="1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7"/>
                  </a:lnTo>
                  <a:lnTo>
                    <a:pt x="7" y="11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9" y="21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10" y="30"/>
                  </a:lnTo>
                  <a:lnTo>
                    <a:pt x="12" y="37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6" y="61"/>
                  </a:lnTo>
                  <a:lnTo>
                    <a:pt x="4" y="6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3" y="82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95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24" y="102"/>
                  </a:lnTo>
                  <a:lnTo>
                    <a:pt x="33" y="9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4" y="7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1" y="52"/>
                  </a:lnTo>
                  <a:lnTo>
                    <a:pt x="59" y="42"/>
                  </a:lnTo>
                  <a:lnTo>
                    <a:pt x="59" y="4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0" name="Freeform 214">
              <a:extLst>
                <a:ext uri="{FF2B5EF4-FFF2-40B4-BE49-F238E27FC236}">
                  <a16:creationId xmlns:a16="http://schemas.microsoft.com/office/drawing/2014/main" id="{BFB4A947-FDD7-8382-2912-1E1BB68CE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288" y="4077413"/>
              <a:ext cx="176094" cy="133181"/>
            </a:xfrm>
            <a:custGeom>
              <a:avLst/>
              <a:gdLst/>
              <a:ahLst/>
              <a:cxnLst>
                <a:cxn ang="0">
                  <a:pos x="41" y="47"/>
                </a:cxn>
                <a:cxn ang="0">
                  <a:pos x="47" y="47"/>
                </a:cxn>
                <a:cxn ang="0">
                  <a:pos x="59" y="44"/>
                </a:cxn>
                <a:cxn ang="0">
                  <a:pos x="66" y="51"/>
                </a:cxn>
                <a:cxn ang="0">
                  <a:pos x="72" y="60"/>
                </a:cxn>
                <a:cxn ang="0">
                  <a:pos x="74" y="70"/>
                </a:cxn>
                <a:cxn ang="0">
                  <a:pos x="86" y="70"/>
                </a:cxn>
                <a:cxn ang="0">
                  <a:pos x="89" y="74"/>
                </a:cxn>
                <a:cxn ang="0">
                  <a:pos x="91" y="83"/>
                </a:cxn>
                <a:cxn ang="0">
                  <a:pos x="96" y="90"/>
                </a:cxn>
                <a:cxn ang="0">
                  <a:pos x="102" y="84"/>
                </a:cxn>
                <a:cxn ang="0">
                  <a:pos x="105" y="84"/>
                </a:cxn>
                <a:cxn ang="0">
                  <a:pos x="108" y="85"/>
                </a:cxn>
                <a:cxn ang="0">
                  <a:pos x="112" y="81"/>
                </a:cxn>
                <a:cxn ang="0">
                  <a:pos x="111" y="74"/>
                </a:cxn>
                <a:cxn ang="0">
                  <a:pos x="112" y="70"/>
                </a:cxn>
                <a:cxn ang="0">
                  <a:pos x="118" y="70"/>
                </a:cxn>
                <a:cxn ang="0">
                  <a:pos x="118" y="66"/>
                </a:cxn>
                <a:cxn ang="0">
                  <a:pos x="115" y="60"/>
                </a:cxn>
                <a:cxn ang="0">
                  <a:pos x="112" y="53"/>
                </a:cxn>
                <a:cxn ang="0">
                  <a:pos x="111" y="48"/>
                </a:cxn>
                <a:cxn ang="0">
                  <a:pos x="111" y="39"/>
                </a:cxn>
                <a:cxn ang="0">
                  <a:pos x="109" y="33"/>
                </a:cxn>
                <a:cxn ang="0">
                  <a:pos x="106" y="29"/>
                </a:cxn>
                <a:cxn ang="0">
                  <a:pos x="105" y="24"/>
                </a:cxn>
                <a:cxn ang="0">
                  <a:pos x="108" y="23"/>
                </a:cxn>
                <a:cxn ang="0">
                  <a:pos x="102" y="19"/>
                </a:cxn>
                <a:cxn ang="0">
                  <a:pos x="99" y="9"/>
                </a:cxn>
                <a:cxn ang="0">
                  <a:pos x="95" y="4"/>
                </a:cxn>
                <a:cxn ang="0">
                  <a:pos x="86" y="10"/>
                </a:cxn>
                <a:cxn ang="0">
                  <a:pos x="78" y="10"/>
                </a:cxn>
                <a:cxn ang="0">
                  <a:pos x="72" y="11"/>
                </a:cxn>
                <a:cxn ang="0">
                  <a:pos x="68" y="11"/>
                </a:cxn>
                <a:cxn ang="0">
                  <a:pos x="64" y="13"/>
                </a:cxn>
                <a:cxn ang="0">
                  <a:pos x="59" y="9"/>
                </a:cxn>
                <a:cxn ang="0">
                  <a:pos x="59" y="6"/>
                </a:cxn>
                <a:cxn ang="0">
                  <a:pos x="49" y="7"/>
                </a:cxn>
                <a:cxn ang="0">
                  <a:pos x="34" y="4"/>
                </a:cxn>
                <a:cxn ang="0">
                  <a:pos x="28" y="2"/>
                </a:cxn>
                <a:cxn ang="0">
                  <a:pos x="22" y="3"/>
                </a:cxn>
                <a:cxn ang="0">
                  <a:pos x="18" y="7"/>
                </a:cxn>
                <a:cxn ang="0">
                  <a:pos x="20" y="14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" y="26"/>
                </a:cxn>
                <a:cxn ang="0">
                  <a:pos x="2" y="30"/>
                </a:cxn>
                <a:cxn ang="0">
                  <a:pos x="11" y="41"/>
                </a:cxn>
                <a:cxn ang="0">
                  <a:pos x="25" y="54"/>
                </a:cxn>
                <a:cxn ang="0">
                  <a:pos x="35" y="54"/>
                </a:cxn>
                <a:cxn ang="0">
                  <a:pos x="39" y="48"/>
                </a:cxn>
              </a:cxnLst>
              <a:rect l="0" t="0" r="r" b="b"/>
              <a:pathLst>
                <a:path w="119" h="90">
                  <a:moveTo>
                    <a:pt x="39" y="48"/>
                  </a:moveTo>
                  <a:lnTo>
                    <a:pt x="39" y="48"/>
                  </a:lnTo>
                  <a:lnTo>
                    <a:pt x="41" y="47"/>
                  </a:lnTo>
                  <a:lnTo>
                    <a:pt x="42" y="46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49" y="47"/>
                  </a:lnTo>
                  <a:lnTo>
                    <a:pt x="54" y="46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6" y="51"/>
                  </a:lnTo>
                  <a:lnTo>
                    <a:pt x="71" y="57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2" y="6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8" y="71"/>
                  </a:lnTo>
                  <a:lnTo>
                    <a:pt x="89" y="74"/>
                  </a:lnTo>
                  <a:lnTo>
                    <a:pt x="91" y="78"/>
                  </a:lnTo>
                  <a:lnTo>
                    <a:pt x="91" y="83"/>
                  </a:lnTo>
                  <a:lnTo>
                    <a:pt x="91" y="83"/>
                  </a:lnTo>
                  <a:lnTo>
                    <a:pt x="91" y="87"/>
                  </a:lnTo>
                  <a:lnTo>
                    <a:pt x="93" y="88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102" y="84"/>
                  </a:lnTo>
                  <a:lnTo>
                    <a:pt x="103" y="83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6" y="85"/>
                  </a:lnTo>
                  <a:lnTo>
                    <a:pt x="108" y="85"/>
                  </a:lnTo>
                  <a:lnTo>
                    <a:pt x="108" y="85"/>
                  </a:lnTo>
                  <a:lnTo>
                    <a:pt x="109" y="84"/>
                  </a:lnTo>
                  <a:lnTo>
                    <a:pt x="112" y="81"/>
                  </a:lnTo>
                  <a:lnTo>
                    <a:pt x="112" y="81"/>
                  </a:lnTo>
                  <a:lnTo>
                    <a:pt x="112" y="78"/>
                  </a:lnTo>
                  <a:lnTo>
                    <a:pt x="112" y="77"/>
                  </a:lnTo>
                  <a:lnTo>
                    <a:pt x="111" y="74"/>
                  </a:lnTo>
                  <a:lnTo>
                    <a:pt x="111" y="71"/>
                  </a:lnTo>
                  <a:lnTo>
                    <a:pt x="111" y="71"/>
                  </a:lnTo>
                  <a:lnTo>
                    <a:pt x="112" y="70"/>
                  </a:lnTo>
                  <a:lnTo>
                    <a:pt x="115" y="71"/>
                  </a:lnTo>
                  <a:lnTo>
                    <a:pt x="116" y="71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119" y="68"/>
                  </a:lnTo>
                  <a:lnTo>
                    <a:pt x="118" y="66"/>
                  </a:lnTo>
                  <a:lnTo>
                    <a:pt x="116" y="63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7"/>
                  </a:lnTo>
                  <a:lnTo>
                    <a:pt x="115" y="54"/>
                  </a:lnTo>
                  <a:lnTo>
                    <a:pt x="112" y="53"/>
                  </a:lnTo>
                  <a:lnTo>
                    <a:pt x="112" y="53"/>
                  </a:lnTo>
                  <a:lnTo>
                    <a:pt x="111" y="51"/>
                  </a:lnTo>
                  <a:lnTo>
                    <a:pt x="111" y="48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9" y="33"/>
                  </a:lnTo>
                  <a:lnTo>
                    <a:pt x="108" y="30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5" y="29"/>
                  </a:lnTo>
                  <a:lnTo>
                    <a:pt x="105" y="26"/>
                  </a:lnTo>
                  <a:lnTo>
                    <a:pt x="105" y="24"/>
                  </a:lnTo>
                  <a:lnTo>
                    <a:pt x="106" y="23"/>
                  </a:lnTo>
                  <a:lnTo>
                    <a:pt x="106" y="23"/>
                  </a:lnTo>
                  <a:lnTo>
                    <a:pt x="108" y="23"/>
                  </a:lnTo>
                  <a:lnTo>
                    <a:pt x="106" y="21"/>
                  </a:lnTo>
                  <a:lnTo>
                    <a:pt x="105" y="20"/>
                  </a:lnTo>
                  <a:lnTo>
                    <a:pt x="102" y="19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99" y="9"/>
                  </a:lnTo>
                  <a:lnTo>
                    <a:pt x="96" y="6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2" y="4"/>
                  </a:lnTo>
                  <a:lnTo>
                    <a:pt x="89" y="7"/>
                  </a:lnTo>
                  <a:lnTo>
                    <a:pt x="86" y="10"/>
                  </a:lnTo>
                  <a:lnTo>
                    <a:pt x="84" y="11"/>
                  </a:lnTo>
                  <a:lnTo>
                    <a:pt x="84" y="11"/>
                  </a:lnTo>
                  <a:lnTo>
                    <a:pt x="78" y="10"/>
                  </a:lnTo>
                  <a:lnTo>
                    <a:pt x="75" y="9"/>
                  </a:lnTo>
                  <a:lnTo>
                    <a:pt x="74" y="10"/>
                  </a:lnTo>
                  <a:lnTo>
                    <a:pt x="72" y="11"/>
                  </a:lnTo>
                  <a:lnTo>
                    <a:pt x="72" y="11"/>
                  </a:lnTo>
                  <a:lnTo>
                    <a:pt x="71" y="13"/>
                  </a:lnTo>
                  <a:lnTo>
                    <a:pt x="68" y="11"/>
                  </a:lnTo>
                  <a:lnTo>
                    <a:pt x="65" y="11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61" y="13"/>
                  </a:lnTo>
                  <a:lnTo>
                    <a:pt x="59" y="11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49" y="7"/>
                  </a:lnTo>
                  <a:lnTo>
                    <a:pt x="42" y="7"/>
                  </a:lnTo>
                  <a:lnTo>
                    <a:pt x="37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1" y="3"/>
                  </a:lnTo>
                  <a:lnTo>
                    <a:pt x="28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8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1" y="17"/>
                  </a:lnTo>
                  <a:lnTo>
                    <a:pt x="8" y="2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7" y="37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20" y="48"/>
                  </a:lnTo>
                  <a:lnTo>
                    <a:pt x="25" y="54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35" y="54"/>
                  </a:lnTo>
                  <a:lnTo>
                    <a:pt x="38" y="51"/>
                  </a:lnTo>
                  <a:lnTo>
                    <a:pt x="39" y="48"/>
                  </a:lnTo>
                  <a:lnTo>
                    <a:pt x="39" y="4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1" name="Freeform 215">
              <a:extLst>
                <a:ext uri="{FF2B5EF4-FFF2-40B4-BE49-F238E27FC236}">
                  <a16:creationId xmlns:a16="http://schemas.microsoft.com/office/drawing/2014/main" id="{15183E16-50B8-F068-2284-C38473A6B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156" y="4180998"/>
              <a:ext cx="99146" cy="94706"/>
            </a:xfrm>
            <a:custGeom>
              <a:avLst/>
              <a:gdLst/>
              <a:ahLst/>
              <a:cxnLst>
                <a:cxn ang="0">
                  <a:pos x="55" y="37"/>
                </a:cxn>
                <a:cxn ang="0">
                  <a:pos x="55" y="37"/>
                </a:cxn>
                <a:cxn ang="0">
                  <a:pos x="50" y="34"/>
                </a:cxn>
                <a:cxn ang="0">
                  <a:pos x="49" y="33"/>
                </a:cxn>
                <a:cxn ang="0">
                  <a:pos x="50" y="31"/>
                </a:cxn>
                <a:cxn ang="0">
                  <a:pos x="50" y="31"/>
                </a:cxn>
                <a:cxn ang="0">
                  <a:pos x="50" y="30"/>
                </a:cxn>
                <a:cxn ang="0">
                  <a:pos x="52" y="27"/>
                </a:cxn>
                <a:cxn ang="0">
                  <a:pos x="52" y="20"/>
                </a:cxn>
                <a:cxn ang="0">
                  <a:pos x="52" y="20"/>
                </a:cxn>
                <a:cxn ang="0">
                  <a:pos x="52" y="15"/>
                </a:cxn>
                <a:cxn ang="0">
                  <a:pos x="52" y="15"/>
                </a:cxn>
                <a:cxn ang="0">
                  <a:pos x="50" y="15"/>
                </a:cxn>
                <a:cxn ang="0">
                  <a:pos x="49" y="14"/>
                </a:cxn>
                <a:cxn ang="0">
                  <a:pos x="49" y="14"/>
                </a:cxn>
                <a:cxn ang="0">
                  <a:pos x="47" y="13"/>
                </a:cxn>
                <a:cxn ang="0">
                  <a:pos x="46" y="14"/>
                </a:cxn>
                <a:cxn ang="0">
                  <a:pos x="42" y="18"/>
                </a:cxn>
                <a:cxn ang="0">
                  <a:pos x="42" y="18"/>
                </a:cxn>
                <a:cxn ang="0">
                  <a:pos x="40" y="20"/>
                </a:cxn>
                <a:cxn ang="0">
                  <a:pos x="37" y="18"/>
                </a:cxn>
                <a:cxn ang="0">
                  <a:pos x="35" y="17"/>
                </a:cxn>
                <a:cxn ang="0">
                  <a:pos x="35" y="13"/>
                </a:cxn>
                <a:cxn ang="0">
                  <a:pos x="35" y="13"/>
                </a:cxn>
                <a:cxn ang="0">
                  <a:pos x="35" y="8"/>
                </a:cxn>
                <a:cxn ang="0">
                  <a:pos x="33" y="4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6"/>
                </a:cxn>
                <a:cxn ang="0">
                  <a:pos x="18" y="10"/>
                </a:cxn>
                <a:cxn ang="0">
                  <a:pos x="18" y="10"/>
                </a:cxn>
                <a:cxn ang="0">
                  <a:pos x="15" y="13"/>
                </a:cxn>
                <a:cxn ang="0">
                  <a:pos x="12" y="15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2" y="40"/>
                </a:cxn>
                <a:cxn ang="0">
                  <a:pos x="22" y="40"/>
                </a:cxn>
                <a:cxn ang="0">
                  <a:pos x="42" y="54"/>
                </a:cxn>
                <a:cxn ang="0">
                  <a:pos x="52" y="60"/>
                </a:cxn>
                <a:cxn ang="0">
                  <a:pos x="59" y="62"/>
                </a:cxn>
                <a:cxn ang="0">
                  <a:pos x="59" y="62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6" y="54"/>
                </a:cxn>
                <a:cxn ang="0">
                  <a:pos x="67" y="48"/>
                </a:cxn>
                <a:cxn ang="0">
                  <a:pos x="67" y="48"/>
                </a:cxn>
                <a:cxn ang="0">
                  <a:pos x="66" y="45"/>
                </a:cxn>
                <a:cxn ang="0">
                  <a:pos x="63" y="41"/>
                </a:cxn>
                <a:cxn ang="0">
                  <a:pos x="55" y="37"/>
                </a:cxn>
                <a:cxn ang="0">
                  <a:pos x="55" y="37"/>
                </a:cxn>
              </a:cxnLst>
              <a:rect l="0" t="0" r="r" b="b"/>
              <a:pathLst>
                <a:path w="67" h="64">
                  <a:moveTo>
                    <a:pt x="55" y="37"/>
                  </a:moveTo>
                  <a:lnTo>
                    <a:pt x="55" y="37"/>
                  </a:lnTo>
                  <a:lnTo>
                    <a:pt x="50" y="34"/>
                  </a:lnTo>
                  <a:lnTo>
                    <a:pt x="49" y="33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52" y="27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0" y="15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47" y="13"/>
                  </a:lnTo>
                  <a:lnTo>
                    <a:pt x="46" y="14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40" y="20"/>
                  </a:lnTo>
                  <a:lnTo>
                    <a:pt x="37" y="18"/>
                  </a:lnTo>
                  <a:lnTo>
                    <a:pt x="35" y="17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8"/>
                  </a:lnTo>
                  <a:lnTo>
                    <a:pt x="33" y="4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42" y="54"/>
                  </a:lnTo>
                  <a:lnTo>
                    <a:pt x="52" y="60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6" y="54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6" y="45"/>
                  </a:lnTo>
                  <a:lnTo>
                    <a:pt x="63" y="41"/>
                  </a:lnTo>
                  <a:lnTo>
                    <a:pt x="55" y="37"/>
                  </a:lnTo>
                  <a:lnTo>
                    <a:pt x="55" y="3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2" name="Freeform 216">
              <a:extLst>
                <a:ext uri="{FF2B5EF4-FFF2-40B4-BE49-F238E27FC236}">
                  <a16:creationId xmlns:a16="http://schemas.microsoft.com/office/drawing/2014/main" id="{0076F8DE-24BD-5826-6437-01F2EE4F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23" y="4142524"/>
              <a:ext cx="69550" cy="75470"/>
            </a:xfrm>
            <a:custGeom>
              <a:avLst/>
              <a:gdLst/>
              <a:ahLst/>
              <a:cxnLst>
                <a:cxn ang="0">
                  <a:pos x="46" y="36"/>
                </a:cxn>
                <a:cxn ang="0">
                  <a:pos x="46" y="36"/>
                </a:cxn>
                <a:cxn ang="0">
                  <a:pos x="47" y="30"/>
                </a:cxn>
                <a:cxn ang="0">
                  <a:pos x="47" y="29"/>
                </a:cxn>
                <a:cxn ang="0">
                  <a:pos x="46" y="26"/>
                </a:cxn>
                <a:cxn ang="0">
                  <a:pos x="46" y="26"/>
                </a:cxn>
                <a:cxn ang="0">
                  <a:pos x="44" y="22"/>
                </a:cxn>
                <a:cxn ang="0">
                  <a:pos x="44" y="16"/>
                </a:cxn>
                <a:cxn ang="0">
                  <a:pos x="44" y="16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4" y="3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26" y="2"/>
                </a:cxn>
                <a:cxn ang="0">
                  <a:pos x="21" y="3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7"/>
                </a:cxn>
                <a:cxn ang="0">
                  <a:pos x="7" y="10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6" y="30"/>
                </a:cxn>
                <a:cxn ang="0">
                  <a:pos x="9" y="36"/>
                </a:cxn>
                <a:cxn ang="0">
                  <a:pos x="11" y="40"/>
                </a:cxn>
                <a:cxn ang="0">
                  <a:pos x="16" y="43"/>
                </a:cxn>
                <a:cxn ang="0">
                  <a:pos x="16" y="43"/>
                </a:cxn>
                <a:cxn ang="0">
                  <a:pos x="28" y="51"/>
                </a:cxn>
                <a:cxn ang="0">
                  <a:pos x="28" y="51"/>
                </a:cxn>
                <a:cxn ang="0">
                  <a:pos x="33" y="46"/>
                </a:cxn>
                <a:cxn ang="0">
                  <a:pos x="33" y="46"/>
                </a:cxn>
                <a:cxn ang="0">
                  <a:pos x="40" y="41"/>
                </a:cxn>
                <a:cxn ang="0">
                  <a:pos x="43" y="39"/>
                </a:cxn>
                <a:cxn ang="0">
                  <a:pos x="46" y="36"/>
                </a:cxn>
                <a:cxn ang="0">
                  <a:pos x="46" y="36"/>
                </a:cxn>
              </a:cxnLst>
              <a:rect l="0" t="0" r="r" b="b"/>
              <a:pathLst>
                <a:path w="47" h="51">
                  <a:moveTo>
                    <a:pt x="46" y="36"/>
                  </a:moveTo>
                  <a:lnTo>
                    <a:pt x="46" y="36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22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3" y="13"/>
                  </a:lnTo>
                  <a:lnTo>
                    <a:pt x="38" y="7"/>
                  </a:lnTo>
                  <a:lnTo>
                    <a:pt x="34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6" y="2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6" y="30"/>
                  </a:lnTo>
                  <a:lnTo>
                    <a:pt x="9" y="36"/>
                  </a:lnTo>
                  <a:lnTo>
                    <a:pt x="11" y="40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0" y="41"/>
                  </a:lnTo>
                  <a:lnTo>
                    <a:pt x="43" y="39"/>
                  </a:lnTo>
                  <a:lnTo>
                    <a:pt x="46" y="36"/>
                  </a:lnTo>
                  <a:lnTo>
                    <a:pt x="46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3" name="Freeform 217">
              <a:extLst>
                <a:ext uri="{FF2B5EF4-FFF2-40B4-BE49-F238E27FC236}">
                  <a16:creationId xmlns:a16="http://schemas.microsoft.com/office/drawing/2014/main" id="{1543CB25-B54C-BEE2-C936-9239402A0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03028"/>
              <a:ext cx="199771" cy="161297"/>
            </a:xfrm>
            <a:custGeom>
              <a:avLst/>
              <a:gdLst/>
              <a:ahLst/>
              <a:cxnLst>
                <a:cxn ang="0">
                  <a:pos x="63" y="84"/>
                </a:cxn>
                <a:cxn ang="0">
                  <a:pos x="63" y="84"/>
                </a:cxn>
                <a:cxn ang="0">
                  <a:pos x="64" y="82"/>
                </a:cxn>
                <a:cxn ang="0">
                  <a:pos x="66" y="81"/>
                </a:cxn>
                <a:cxn ang="0">
                  <a:pos x="71" y="78"/>
                </a:cxn>
                <a:cxn ang="0">
                  <a:pos x="77" y="75"/>
                </a:cxn>
                <a:cxn ang="0">
                  <a:pos x="80" y="74"/>
                </a:cxn>
                <a:cxn ang="0">
                  <a:pos x="80" y="72"/>
                </a:cxn>
                <a:cxn ang="0">
                  <a:pos x="80" y="72"/>
                </a:cxn>
                <a:cxn ang="0">
                  <a:pos x="80" y="30"/>
                </a:cxn>
                <a:cxn ang="0">
                  <a:pos x="80" y="30"/>
                </a:cxn>
                <a:cxn ang="0">
                  <a:pos x="107" y="30"/>
                </a:cxn>
                <a:cxn ang="0">
                  <a:pos x="134" y="30"/>
                </a:cxn>
                <a:cxn ang="0">
                  <a:pos x="134" y="30"/>
                </a:cxn>
                <a:cxn ang="0">
                  <a:pos x="135" y="21"/>
                </a:cxn>
                <a:cxn ang="0">
                  <a:pos x="134" y="7"/>
                </a:cxn>
                <a:cxn ang="0">
                  <a:pos x="134" y="7"/>
                </a:cxn>
                <a:cxn ang="0">
                  <a:pos x="133" y="3"/>
                </a:cxn>
                <a:cxn ang="0">
                  <a:pos x="130" y="1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63" y="0"/>
                </a:cxn>
                <a:cxn ang="0">
                  <a:pos x="63" y="0"/>
                </a:cxn>
                <a:cxn ang="0">
                  <a:pos x="59" y="7"/>
                </a:cxn>
                <a:cxn ang="0">
                  <a:pos x="54" y="16"/>
                </a:cxn>
                <a:cxn ang="0">
                  <a:pos x="54" y="16"/>
                </a:cxn>
                <a:cxn ang="0">
                  <a:pos x="50" y="21"/>
                </a:cxn>
                <a:cxn ang="0">
                  <a:pos x="43" y="28"/>
                </a:cxn>
                <a:cxn ang="0">
                  <a:pos x="36" y="37"/>
                </a:cxn>
                <a:cxn ang="0">
                  <a:pos x="34" y="40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33" y="48"/>
                </a:cxn>
                <a:cxn ang="0">
                  <a:pos x="30" y="54"/>
                </a:cxn>
                <a:cxn ang="0">
                  <a:pos x="23" y="65"/>
                </a:cxn>
                <a:cxn ang="0">
                  <a:pos x="15" y="78"/>
                </a:cxn>
                <a:cxn ang="0">
                  <a:pos x="5" y="94"/>
                </a:cxn>
                <a:cxn ang="0">
                  <a:pos x="5" y="94"/>
                </a:cxn>
                <a:cxn ang="0">
                  <a:pos x="2" y="102"/>
                </a:cxn>
                <a:cxn ang="0">
                  <a:pos x="0" y="109"/>
                </a:cxn>
                <a:cxn ang="0">
                  <a:pos x="63" y="109"/>
                </a:cxn>
                <a:cxn ang="0">
                  <a:pos x="63" y="109"/>
                </a:cxn>
                <a:cxn ang="0">
                  <a:pos x="63" y="84"/>
                </a:cxn>
                <a:cxn ang="0">
                  <a:pos x="63" y="84"/>
                </a:cxn>
              </a:cxnLst>
              <a:rect l="0" t="0" r="r" b="b"/>
              <a:pathLst>
                <a:path w="135" h="109">
                  <a:moveTo>
                    <a:pt x="63" y="84"/>
                  </a:moveTo>
                  <a:lnTo>
                    <a:pt x="63" y="84"/>
                  </a:lnTo>
                  <a:lnTo>
                    <a:pt x="64" y="82"/>
                  </a:lnTo>
                  <a:lnTo>
                    <a:pt x="66" y="81"/>
                  </a:lnTo>
                  <a:lnTo>
                    <a:pt x="71" y="78"/>
                  </a:lnTo>
                  <a:lnTo>
                    <a:pt x="77" y="75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2"/>
                  </a:lnTo>
                  <a:lnTo>
                    <a:pt x="80" y="30"/>
                  </a:lnTo>
                  <a:lnTo>
                    <a:pt x="80" y="30"/>
                  </a:lnTo>
                  <a:lnTo>
                    <a:pt x="107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5" y="21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3" y="3"/>
                  </a:lnTo>
                  <a:lnTo>
                    <a:pt x="130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59" y="7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0" y="21"/>
                  </a:lnTo>
                  <a:lnTo>
                    <a:pt x="43" y="28"/>
                  </a:lnTo>
                  <a:lnTo>
                    <a:pt x="36" y="37"/>
                  </a:lnTo>
                  <a:lnTo>
                    <a:pt x="34" y="40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8"/>
                  </a:lnTo>
                  <a:lnTo>
                    <a:pt x="30" y="54"/>
                  </a:lnTo>
                  <a:lnTo>
                    <a:pt x="23" y="65"/>
                  </a:lnTo>
                  <a:lnTo>
                    <a:pt x="15" y="78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2" y="102"/>
                  </a:lnTo>
                  <a:lnTo>
                    <a:pt x="0" y="109"/>
                  </a:lnTo>
                  <a:lnTo>
                    <a:pt x="63" y="109"/>
                  </a:lnTo>
                  <a:lnTo>
                    <a:pt x="63" y="109"/>
                  </a:lnTo>
                  <a:lnTo>
                    <a:pt x="63" y="84"/>
                  </a:lnTo>
                  <a:lnTo>
                    <a:pt x="63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4" name="Freeform 218">
              <a:extLst>
                <a:ext uri="{FF2B5EF4-FFF2-40B4-BE49-F238E27FC236}">
                  <a16:creationId xmlns:a16="http://schemas.microsoft.com/office/drawing/2014/main" id="{54810EAF-092B-CDC3-599B-5A4017847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13387"/>
              <a:ext cx="287078" cy="315194"/>
            </a:xfrm>
            <a:custGeom>
              <a:avLst/>
              <a:gdLst/>
              <a:ahLst/>
              <a:cxnLst>
                <a:cxn ang="0">
                  <a:pos x="15" y="184"/>
                </a:cxn>
                <a:cxn ang="0">
                  <a:pos x="29" y="184"/>
                </a:cxn>
                <a:cxn ang="0">
                  <a:pos x="34" y="182"/>
                </a:cxn>
                <a:cxn ang="0">
                  <a:pos x="42" y="182"/>
                </a:cxn>
                <a:cxn ang="0">
                  <a:pos x="49" y="188"/>
                </a:cxn>
                <a:cxn ang="0">
                  <a:pos x="57" y="191"/>
                </a:cxn>
                <a:cxn ang="0">
                  <a:pos x="60" y="198"/>
                </a:cxn>
                <a:cxn ang="0">
                  <a:pos x="67" y="205"/>
                </a:cxn>
                <a:cxn ang="0">
                  <a:pos x="73" y="209"/>
                </a:cxn>
                <a:cxn ang="0">
                  <a:pos x="76" y="213"/>
                </a:cxn>
                <a:cxn ang="0">
                  <a:pos x="83" y="211"/>
                </a:cxn>
                <a:cxn ang="0">
                  <a:pos x="84" y="208"/>
                </a:cxn>
                <a:cxn ang="0">
                  <a:pos x="86" y="202"/>
                </a:cxn>
                <a:cxn ang="0">
                  <a:pos x="93" y="203"/>
                </a:cxn>
                <a:cxn ang="0">
                  <a:pos x="97" y="206"/>
                </a:cxn>
                <a:cxn ang="0">
                  <a:pos x="101" y="202"/>
                </a:cxn>
                <a:cxn ang="0">
                  <a:pos x="104" y="202"/>
                </a:cxn>
                <a:cxn ang="0">
                  <a:pos x="113" y="203"/>
                </a:cxn>
                <a:cxn ang="0">
                  <a:pos x="120" y="202"/>
                </a:cxn>
                <a:cxn ang="0">
                  <a:pos x="123" y="201"/>
                </a:cxn>
                <a:cxn ang="0">
                  <a:pos x="174" y="201"/>
                </a:cxn>
                <a:cxn ang="0">
                  <a:pos x="185" y="199"/>
                </a:cxn>
                <a:cxn ang="0">
                  <a:pos x="188" y="192"/>
                </a:cxn>
                <a:cxn ang="0">
                  <a:pos x="182" y="181"/>
                </a:cxn>
                <a:cxn ang="0">
                  <a:pos x="194" y="40"/>
                </a:cxn>
                <a:cxn ang="0">
                  <a:pos x="138" y="3"/>
                </a:cxn>
                <a:cxn ang="0">
                  <a:pos x="134" y="0"/>
                </a:cxn>
                <a:cxn ang="0">
                  <a:pos x="135" y="14"/>
                </a:cxn>
                <a:cxn ang="0">
                  <a:pos x="134" y="23"/>
                </a:cxn>
                <a:cxn ang="0">
                  <a:pos x="80" y="23"/>
                </a:cxn>
                <a:cxn ang="0">
                  <a:pos x="80" y="65"/>
                </a:cxn>
                <a:cxn ang="0">
                  <a:pos x="80" y="67"/>
                </a:cxn>
                <a:cxn ang="0">
                  <a:pos x="71" y="71"/>
                </a:cxn>
                <a:cxn ang="0">
                  <a:pos x="64" y="75"/>
                </a:cxn>
                <a:cxn ang="0">
                  <a:pos x="63" y="77"/>
                </a:cxn>
                <a:cxn ang="0">
                  <a:pos x="0" y="102"/>
                </a:cxn>
                <a:cxn ang="0">
                  <a:pos x="0" y="110"/>
                </a:cxn>
                <a:cxn ang="0">
                  <a:pos x="9" y="121"/>
                </a:cxn>
                <a:cxn ang="0">
                  <a:pos x="10" y="122"/>
                </a:cxn>
                <a:cxn ang="0">
                  <a:pos x="10" y="132"/>
                </a:cxn>
                <a:cxn ang="0">
                  <a:pos x="10" y="142"/>
                </a:cxn>
                <a:cxn ang="0">
                  <a:pos x="13" y="147"/>
                </a:cxn>
                <a:cxn ang="0">
                  <a:pos x="16" y="155"/>
                </a:cxn>
                <a:cxn ang="0">
                  <a:pos x="12" y="172"/>
                </a:cxn>
                <a:cxn ang="0">
                  <a:pos x="7" y="178"/>
                </a:cxn>
                <a:cxn ang="0">
                  <a:pos x="5" y="192"/>
                </a:cxn>
                <a:cxn ang="0">
                  <a:pos x="6" y="192"/>
                </a:cxn>
                <a:cxn ang="0">
                  <a:pos x="9" y="189"/>
                </a:cxn>
                <a:cxn ang="0">
                  <a:pos x="12" y="185"/>
                </a:cxn>
                <a:cxn ang="0">
                  <a:pos x="15" y="184"/>
                </a:cxn>
              </a:cxnLst>
              <a:rect l="0" t="0" r="r" b="b"/>
              <a:pathLst>
                <a:path w="194" h="213">
                  <a:moveTo>
                    <a:pt x="15" y="184"/>
                  </a:moveTo>
                  <a:lnTo>
                    <a:pt x="15" y="184"/>
                  </a:lnTo>
                  <a:lnTo>
                    <a:pt x="24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34" y="182"/>
                  </a:lnTo>
                  <a:lnTo>
                    <a:pt x="39" y="182"/>
                  </a:lnTo>
                  <a:lnTo>
                    <a:pt x="42" y="182"/>
                  </a:lnTo>
                  <a:lnTo>
                    <a:pt x="42" y="182"/>
                  </a:lnTo>
                  <a:lnTo>
                    <a:pt x="49" y="188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60" y="198"/>
                  </a:lnTo>
                  <a:lnTo>
                    <a:pt x="63" y="202"/>
                  </a:lnTo>
                  <a:lnTo>
                    <a:pt x="67" y="205"/>
                  </a:lnTo>
                  <a:lnTo>
                    <a:pt x="67" y="205"/>
                  </a:lnTo>
                  <a:lnTo>
                    <a:pt x="73" y="209"/>
                  </a:lnTo>
                  <a:lnTo>
                    <a:pt x="76" y="213"/>
                  </a:lnTo>
                  <a:lnTo>
                    <a:pt x="76" y="213"/>
                  </a:lnTo>
                  <a:lnTo>
                    <a:pt x="81" y="212"/>
                  </a:lnTo>
                  <a:lnTo>
                    <a:pt x="83" y="211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4" y="205"/>
                  </a:lnTo>
                  <a:lnTo>
                    <a:pt x="86" y="202"/>
                  </a:lnTo>
                  <a:lnTo>
                    <a:pt x="88" y="201"/>
                  </a:lnTo>
                  <a:lnTo>
                    <a:pt x="93" y="203"/>
                  </a:lnTo>
                  <a:lnTo>
                    <a:pt x="93" y="203"/>
                  </a:lnTo>
                  <a:lnTo>
                    <a:pt x="97" y="206"/>
                  </a:lnTo>
                  <a:lnTo>
                    <a:pt x="100" y="206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4" y="202"/>
                  </a:lnTo>
                  <a:lnTo>
                    <a:pt x="106" y="202"/>
                  </a:lnTo>
                  <a:lnTo>
                    <a:pt x="113" y="203"/>
                  </a:lnTo>
                  <a:lnTo>
                    <a:pt x="113" y="203"/>
                  </a:lnTo>
                  <a:lnTo>
                    <a:pt x="120" y="202"/>
                  </a:lnTo>
                  <a:lnTo>
                    <a:pt x="123" y="201"/>
                  </a:lnTo>
                  <a:lnTo>
                    <a:pt x="123" y="201"/>
                  </a:lnTo>
                  <a:lnTo>
                    <a:pt x="153" y="201"/>
                  </a:lnTo>
                  <a:lnTo>
                    <a:pt x="174" y="201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7" y="196"/>
                  </a:lnTo>
                  <a:lnTo>
                    <a:pt x="188" y="192"/>
                  </a:lnTo>
                  <a:lnTo>
                    <a:pt x="188" y="186"/>
                  </a:lnTo>
                  <a:lnTo>
                    <a:pt x="182" y="181"/>
                  </a:lnTo>
                  <a:lnTo>
                    <a:pt x="167" y="40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5" y="14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07" y="23"/>
                  </a:lnTo>
                  <a:lnTo>
                    <a:pt x="80" y="23"/>
                  </a:lnTo>
                  <a:lnTo>
                    <a:pt x="80" y="23"/>
                  </a:lnTo>
                  <a:lnTo>
                    <a:pt x="80" y="65"/>
                  </a:lnTo>
                  <a:lnTo>
                    <a:pt x="80" y="65"/>
                  </a:lnTo>
                  <a:lnTo>
                    <a:pt x="80" y="67"/>
                  </a:lnTo>
                  <a:lnTo>
                    <a:pt x="77" y="68"/>
                  </a:lnTo>
                  <a:lnTo>
                    <a:pt x="71" y="71"/>
                  </a:lnTo>
                  <a:lnTo>
                    <a:pt x="66" y="74"/>
                  </a:lnTo>
                  <a:lnTo>
                    <a:pt x="64" y="75"/>
                  </a:lnTo>
                  <a:lnTo>
                    <a:pt x="63" y="77"/>
                  </a:lnTo>
                  <a:lnTo>
                    <a:pt x="63" y="77"/>
                  </a:lnTo>
                  <a:lnTo>
                    <a:pt x="63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10"/>
                  </a:lnTo>
                  <a:lnTo>
                    <a:pt x="3" y="114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0" y="122"/>
                  </a:lnTo>
                  <a:lnTo>
                    <a:pt x="10" y="125"/>
                  </a:lnTo>
                  <a:lnTo>
                    <a:pt x="10" y="132"/>
                  </a:lnTo>
                  <a:lnTo>
                    <a:pt x="10" y="139"/>
                  </a:lnTo>
                  <a:lnTo>
                    <a:pt x="10" y="142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5" y="151"/>
                  </a:lnTo>
                  <a:lnTo>
                    <a:pt x="16" y="155"/>
                  </a:lnTo>
                  <a:lnTo>
                    <a:pt x="15" y="164"/>
                  </a:lnTo>
                  <a:lnTo>
                    <a:pt x="12" y="172"/>
                  </a:lnTo>
                  <a:lnTo>
                    <a:pt x="7" y="178"/>
                  </a:lnTo>
                  <a:lnTo>
                    <a:pt x="7" y="178"/>
                  </a:lnTo>
                  <a:lnTo>
                    <a:pt x="6" y="184"/>
                  </a:lnTo>
                  <a:lnTo>
                    <a:pt x="5" y="192"/>
                  </a:lnTo>
                  <a:lnTo>
                    <a:pt x="5" y="192"/>
                  </a:lnTo>
                  <a:lnTo>
                    <a:pt x="6" y="192"/>
                  </a:lnTo>
                  <a:lnTo>
                    <a:pt x="6" y="192"/>
                  </a:lnTo>
                  <a:lnTo>
                    <a:pt x="9" y="189"/>
                  </a:lnTo>
                  <a:lnTo>
                    <a:pt x="10" y="186"/>
                  </a:lnTo>
                  <a:lnTo>
                    <a:pt x="12" y="185"/>
                  </a:lnTo>
                  <a:lnTo>
                    <a:pt x="15" y="184"/>
                  </a:lnTo>
                  <a:lnTo>
                    <a:pt x="15" y="1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5" name="Freeform 219">
              <a:extLst>
                <a:ext uri="{FF2B5EF4-FFF2-40B4-BE49-F238E27FC236}">
                  <a16:creationId xmlns:a16="http://schemas.microsoft.com/office/drawing/2014/main" id="{83C2C68A-A237-76CC-0FFC-2E4418E58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399" y="3772578"/>
              <a:ext cx="395102" cy="368467"/>
            </a:xfrm>
            <a:custGeom>
              <a:avLst/>
              <a:gdLst/>
              <a:ahLst/>
              <a:cxnLst>
                <a:cxn ang="0">
                  <a:pos x="250" y="91"/>
                </a:cxn>
                <a:cxn ang="0">
                  <a:pos x="239" y="84"/>
                </a:cxn>
                <a:cxn ang="0">
                  <a:pos x="224" y="75"/>
                </a:cxn>
                <a:cxn ang="0">
                  <a:pos x="118" y="0"/>
                </a:cxn>
                <a:cxn ang="0">
                  <a:pos x="112" y="146"/>
                </a:cxn>
                <a:cxn ang="0">
                  <a:pos x="109" y="159"/>
                </a:cxn>
                <a:cxn ang="0">
                  <a:pos x="47" y="161"/>
                </a:cxn>
                <a:cxn ang="0">
                  <a:pos x="30" y="162"/>
                </a:cxn>
                <a:cxn ang="0">
                  <a:pos x="24" y="166"/>
                </a:cxn>
                <a:cxn ang="0">
                  <a:pos x="12" y="161"/>
                </a:cxn>
                <a:cxn ang="0">
                  <a:pos x="8" y="168"/>
                </a:cxn>
                <a:cxn ang="0">
                  <a:pos x="0" y="173"/>
                </a:cxn>
                <a:cxn ang="0">
                  <a:pos x="4" y="185"/>
                </a:cxn>
                <a:cxn ang="0">
                  <a:pos x="11" y="196"/>
                </a:cxn>
                <a:cxn ang="0">
                  <a:pos x="15" y="215"/>
                </a:cxn>
                <a:cxn ang="0">
                  <a:pos x="20" y="219"/>
                </a:cxn>
                <a:cxn ang="0">
                  <a:pos x="28" y="217"/>
                </a:cxn>
                <a:cxn ang="0">
                  <a:pos x="34" y="216"/>
                </a:cxn>
                <a:cxn ang="0">
                  <a:pos x="45" y="213"/>
                </a:cxn>
                <a:cxn ang="0">
                  <a:pos x="52" y="212"/>
                </a:cxn>
                <a:cxn ang="0">
                  <a:pos x="58" y="225"/>
                </a:cxn>
                <a:cxn ang="0">
                  <a:pos x="62" y="229"/>
                </a:cxn>
                <a:cxn ang="0">
                  <a:pos x="61" y="235"/>
                </a:cxn>
                <a:cxn ang="0">
                  <a:pos x="65" y="239"/>
                </a:cxn>
                <a:cxn ang="0">
                  <a:pos x="68" y="246"/>
                </a:cxn>
                <a:cxn ang="0">
                  <a:pos x="74" y="245"/>
                </a:cxn>
                <a:cxn ang="0">
                  <a:pos x="82" y="247"/>
                </a:cxn>
                <a:cxn ang="0">
                  <a:pos x="91" y="243"/>
                </a:cxn>
                <a:cxn ang="0">
                  <a:pos x="98" y="240"/>
                </a:cxn>
                <a:cxn ang="0">
                  <a:pos x="99" y="246"/>
                </a:cxn>
                <a:cxn ang="0">
                  <a:pos x="106" y="243"/>
                </a:cxn>
                <a:cxn ang="0">
                  <a:pos x="113" y="230"/>
                </a:cxn>
                <a:cxn ang="0">
                  <a:pos x="113" y="220"/>
                </a:cxn>
                <a:cxn ang="0">
                  <a:pos x="126" y="215"/>
                </a:cxn>
                <a:cxn ang="0">
                  <a:pos x="131" y="205"/>
                </a:cxn>
                <a:cxn ang="0">
                  <a:pos x="136" y="193"/>
                </a:cxn>
                <a:cxn ang="0">
                  <a:pos x="146" y="193"/>
                </a:cxn>
                <a:cxn ang="0">
                  <a:pos x="152" y="188"/>
                </a:cxn>
                <a:cxn ang="0">
                  <a:pos x="156" y="182"/>
                </a:cxn>
                <a:cxn ang="0">
                  <a:pos x="166" y="181"/>
                </a:cxn>
                <a:cxn ang="0">
                  <a:pos x="172" y="176"/>
                </a:cxn>
                <a:cxn ang="0">
                  <a:pos x="187" y="168"/>
                </a:cxn>
                <a:cxn ang="0">
                  <a:pos x="196" y="169"/>
                </a:cxn>
                <a:cxn ang="0">
                  <a:pos x="217" y="166"/>
                </a:cxn>
                <a:cxn ang="0">
                  <a:pos x="232" y="165"/>
                </a:cxn>
                <a:cxn ang="0">
                  <a:pos x="254" y="161"/>
                </a:cxn>
                <a:cxn ang="0">
                  <a:pos x="263" y="149"/>
                </a:cxn>
                <a:cxn ang="0">
                  <a:pos x="267" y="125"/>
                </a:cxn>
                <a:cxn ang="0">
                  <a:pos x="253" y="104"/>
                </a:cxn>
              </a:cxnLst>
              <a:rect l="0" t="0" r="r" b="b"/>
              <a:pathLst>
                <a:path w="267" h="249">
                  <a:moveTo>
                    <a:pt x="253" y="104"/>
                  </a:moveTo>
                  <a:lnTo>
                    <a:pt x="253" y="104"/>
                  </a:lnTo>
                  <a:lnTo>
                    <a:pt x="253" y="97"/>
                  </a:lnTo>
                  <a:lnTo>
                    <a:pt x="250" y="91"/>
                  </a:lnTo>
                  <a:lnTo>
                    <a:pt x="249" y="88"/>
                  </a:lnTo>
                  <a:lnTo>
                    <a:pt x="246" y="87"/>
                  </a:lnTo>
                  <a:lnTo>
                    <a:pt x="246" y="87"/>
                  </a:lnTo>
                  <a:lnTo>
                    <a:pt x="239" y="84"/>
                  </a:lnTo>
                  <a:lnTo>
                    <a:pt x="233" y="82"/>
                  </a:lnTo>
                  <a:lnTo>
                    <a:pt x="227" y="81"/>
                  </a:lnTo>
                  <a:lnTo>
                    <a:pt x="227" y="81"/>
                  </a:lnTo>
                  <a:lnTo>
                    <a:pt x="224" y="75"/>
                  </a:lnTo>
                  <a:lnTo>
                    <a:pt x="217" y="67"/>
                  </a:lnTo>
                  <a:lnTo>
                    <a:pt x="217" y="67"/>
                  </a:lnTo>
                  <a:lnTo>
                    <a:pt x="183" y="43"/>
                  </a:lnTo>
                  <a:lnTo>
                    <a:pt x="118" y="0"/>
                  </a:lnTo>
                  <a:lnTo>
                    <a:pt x="91" y="0"/>
                  </a:lnTo>
                  <a:lnTo>
                    <a:pt x="106" y="141"/>
                  </a:lnTo>
                  <a:lnTo>
                    <a:pt x="112" y="146"/>
                  </a:lnTo>
                  <a:lnTo>
                    <a:pt x="112" y="146"/>
                  </a:lnTo>
                  <a:lnTo>
                    <a:pt x="112" y="152"/>
                  </a:lnTo>
                  <a:lnTo>
                    <a:pt x="111" y="156"/>
                  </a:lnTo>
                  <a:lnTo>
                    <a:pt x="109" y="159"/>
                  </a:lnTo>
                  <a:lnTo>
                    <a:pt x="109" y="159"/>
                  </a:lnTo>
                  <a:lnTo>
                    <a:pt x="98" y="161"/>
                  </a:lnTo>
                  <a:lnTo>
                    <a:pt x="77" y="161"/>
                  </a:lnTo>
                  <a:lnTo>
                    <a:pt x="47" y="161"/>
                  </a:lnTo>
                  <a:lnTo>
                    <a:pt x="47" y="161"/>
                  </a:lnTo>
                  <a:lnTo>
                    <a:pt x="44" y="162"/>
                  </a:lnTo>
                  <a:lnTo>
                    <a:pt x="37" y="163"/>
                  </a:lnTo>
                  <a:lnTo>
                    <a:pt x="37" y="163"/>
                  </a:lnTo>
                  <a:lnTo>
                    <a:pt x="30" y="162"/>
                  </a:lnTo>
                  <a:lnTo>
                    <a:pt x="28" y="162"/>
                  </a:lnTo>
                  <a:lnTo>
                    <a:pt x="25" y="162"/>
                  </a:lnTo>
                  <a:lnTo>
                    <a:pt x="25" y="162"/>
                  </a:lnTo>
                  <a:lnTo>
                    <a:pt x="24" y="166"/>
                  </a:lnTo>
                  <a:lnTo>
                    <a:pt x="21" y="166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2" y="161"/>
                  </a:lnTo>
                  <a:lnTo>
                    <a:pt x="10" y="162"/>
                  </a:lnTo>
                  <a:lnTo>
                    <a:pt x="8" y="165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7" y="171"/>
                  </a:lnTo>
                  <a:lnTo>
                    <a:pt x="5" y="172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1" y="176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5"/>
                  </a:lnTo>
                  <a:lnTo>
                    <a:pt x="4" y="188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11" y="196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7"/>
                  </a:lnTo>
                  <a:lnTo>
                    <a:pt x="17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1" y="217"/>
                  </a:lnTo>
                  <a:lnTo>
                    <a:pt x="24" y="217"/>
                  </a:lnTo>
                  <a:lnTo>
                    <a:pt x="27" y="219"/>
                  </a:lnTo>
                  <a:lnTo>
                    <a:pt x="28" y="217"/>
                  </a:lnTo>
                  <a:lnTo>
                    <a:pt x="28" y="217"/>
                  </a:lnTo>
                  <a:lnTo>
                    <a:pt x="30" y="216"/>
                  </a:lnTo>
                  <a:lnTo>
                    <a:pt x="31" y="215"/>
                  </a:lnTo>
                  <a:lnTo>
                    <a:pt x="34" y="216"/>
                  </a:lnTo>
                  <a:lnTo>
                    <a:pt x="40" y="217"/>
                  </a:lnTo>
                  <a:lnTo>
                    <a:pt x="40" y="217"/>
                  </a:lnTo>
                  <a:lnTo>
                    <a:pt x="42" y="216"/>
                  </a:lnTo>
                  <a:lnTo>
                    <a:pt x="45" y="213"/>
                  </a:lnTo>
                  <a:lnTo>
                    <a:pt x="48" y="210"/>
                  </a:lnTo>
                  <a:lnTo>
                    <a:pt x="51" y="210"/>
                  </a:lnTo>
                  <a:lnTo>
                    <a:pt x="51" y="210"/>
                  </a:lnTo>
                  <a:lnTo>
                    <a:pt x="52" y="212"/>
                  </a:lnTo>
                  <a:lnTo>
                    <a:pt x="55" y="215"/>
                  </a:lnTo>
                  <a:lnTo>
                    <a:pt x="57" y="222"/>
                  </a:lnTo>
                  <a:lnTo>
                    <a:pt x="57" y="222"/>
                  </a:lnTo>
                  <a:lnTo>
                    <a:pt x="58" y="225"/>
                  </a:lnTo>
                  <a:lnTo>
                    <a:pt x="61" y="226"/>
                  </a:lnTo>
                  <a:lnTo>
                    <a:pt x="62" y="227"/>
                  </a:lnTo>
                  <a:lnTo>
                    <a:pt x="64" y="229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61" y="230"/>
                  </a:lnTo>
                  <a:lnTo>
                    <a:pt x="61" y="232"/>
                  </a:lnTo>
                  <a:lnTo>
                    <a:pt x="61" y="235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4" y="236"/>
                  </a:lnTo>
                  <a:lnTo>
                    <a:pt x="65" y="239"/>
                  </a:lnTo>
                  <a:lnTo>
                    <a:pt x="65" y="242"/>
                  </a:lnTo>
                  <a:lnTo>
                    <a:pt x="67" y="245"/>
                  </a:lnTo>
                  <a:lnTo>
                    <a:pt x="67" y="245"/>
                  </a:lnTo>
                  <a:lnTo>
                    <a:pt x="68" y="246"/>
                  </a:lnTo>
                  <a:lnTo>
                    <a:pt x="71" y="247"/>
                  </a:lnTo>
                  <a:lnTo>
                    <a:pt x="72" y="247"/>
                  </a:lnTo>
                  <a:lnTo>
                    <a:pt x="74" y="245"/>
                  </a:lnTo>
                  <a:lnTo>
                    <a:pt x="74" y="245"/>
                  </a:lnTo>
                  <a:lnTo>
                    <a:pt x="75" y="243"/>
                  </a:lnTo>
                  <a:lnTo>
                    <a:pt x="78" y="243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4" y="249"/>
                  </a:lnTo>
                  <a:lnTo>
                    <a:pt x="86" y="247"/>
                  </a:lnTo>
                  <a:lnTo>
                    <a:pt x="89" y="246"/>
                  </a:lnTo>
                  <a:lnTo>
                    <a:pt x="91" y="243"/>
                  </a:lnTo>
                  <a:lnTo>
                    <a:pt x="91" y="243"/>
                  </a:lnTo>
                  <a:lnTo>
                    <a:pt x="92" y="240"/>
                  </a:lnTo>
                  <a:lnTo>
                    <a:pt x="95" y="239"/>
                  </a:lnTo>
                  <a:lnTo>
                    <a:pt x="98" y="240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99" y="245"/>
                  </a:lnTo>
                  <a:lnTo>
                    <a:pt x="99" y="246"/>
                  </a:lnTo>
                  <a:lnTo>
                    <a:pt x="102" y="246"/>
                  </a:lnTo>
                  <a:lnTo>
                    <a:pt x="105" y="245"/>
                  </a:lnTo>
                  <a:lnTo>
                    <a:pt x="105" y="245"/>
                  </a:lnTo>
                  <a:lnTo>
                    <a:pt x="106" y="243"/>
                  </a:lnTo>
                  <a:lnTo>
                    <a:pt x="109" y="243"/>
                  </a:lnTo>
                  <a:lnTo>
                    <a:pt x="109" y="243"/>
                  </a:lnTo>
                  <a:lnTo>
                    <a:pt x="113" y="230"/>
                  </a:lnTo>
                  <a:lnTo>
                    <a:pt x="113" y="230"/>
                  </a:lnTo>
                  <a:lnTo>
                    <a:pt x="113" y="227"/>
                  </a:lnTo>
                  <a:lnTo>
                    <a:pt x="113" y="225"/>
                  </a:lnTo>
                  <a:lnTo>
                    <a:pt x="112" y="222"/>
                  </a:lnTo>
                  <a:lnTo>
                    <a:pt x="113" y="220"/>
                  </a:lnTo>
                  <a:lnTo>
                    <a:pt x="113" y="220"/>
                  </a:lnTo>
                  <a:lnTo>
                    <a:pt x="119" y="219"/>
                  </a:lnTo>
                  <a:lnTo>
                    <a:pt x="123" y="217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9" y="208"/>
                  </a:lnTo>
                  <a:lnTo>
                    <a:pt x="131" y="205"/>
                  </a:lnTo>
                  <a:lnTo>
                    <a:pt x="131" y="205"/>
                  </a:lnTo>
                  <a:lnTo>
                    <a:pt x="132" y="198"/>
                  </a:lnTo>
                  <a:lnTo>
                    <a:pt x="133" y="193"/>
                  </a:lnTo>
                  <a:lnTo>
                    <a:pt x="135" y="192"/>
                  </a:lnTo>
                  <a:lnTo>
                    <a:pt x="136" y="193"/>
                  </a:lnTo>
                  <a:lnTo>
                    <a:pt x="136" y="193"/>
                  </a:lnTo>
                  <a:lnTo>
                    <a:pt x="142" y="196"/>
                  </a:lnTo>
                  <a:lnTo>
                    <a:pt x="145" y="196"/>
                  </a:lnTo>
                  <a:lnTo>
                    <a:pt x="146" y="193"/>
                  </a:lnTo>
                  <a:lnTo>
                    <a:pt x="146" y="193"/>
                  </a:lnTo>
                  <a:lnTo>
                    <a:pt x="148" y="190"/>
                  </a:lnTo>
                  <a:lnTo>
                    <a:pt x="149" y="189"/>
                  </a:lnTo>
                  <a:lnTo>
                    <a:pt x="152" y="188"/>
                  </a:lnTo>
                  <a:lnTo>
                    <a:pt x="153" y="186"/>
                  </a:lnTo>
                  <a:lnTo>
                    <a:pt x="153" y="186"/>
                  </a:lnTo>
                  <a:lnTo>
                    <a:pt x="155" y="183"/>
                  </a:lnTo>
                  <a:lnTo>
                    <a:pt x="156" y="182"/>
                  </a:lnTo>
                  <a:lnTo>
                    <a:pt x="160" y="182"/>
                  </a:lnTo>
                  <a:lnTo>
                    <a:pt x="160" y="182"/>
                  </a:lnTo>
                  <a:lnTo>
                    <a:pt x="165" y="182"/>
                  </a:lnTo>
                  <a:lnTo>
                    <a:pt x="166" y="181"/>
                  </a:lnTo>
                  <a:lnTo>
                    <a:pt x="168" y="179"/>
                  </a:lnTo>
                  <a:lnTo>
                    <a:pt x="168" y="179"/>
                  </a:lnTo>
                  <a:lnTo>
                    <a:pt x="168" y="178"/>
                  </a:lnTo>
                  <a:lnTo>
                    <a:pt x="172" y="176"/>
                  </a:lnTo>
                  <a:lnTo>
                    <a:pt x="176" y="175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7" y="168"/>
                  </a:lnTo>
                  <a:lnTo>
                    <a:pt x="190" y="166"/>
                  </a:lnTo>
                  <a:lnTo>
                    <a:pt x="193" y="168"/>
                  </a:lnTo>
                  <a:lnTo>
                    <a:pt x="193" y="168"/>
                  </a:lnTo>
                  <a:lnTo>
                    <a:pt x="196" y="169"/>
                  </a:lnTo>
                  <a:lnTo>
                    <a:pt x="203" y="169"/>
                  </a:lnTo>
                  <a:lnTo>
                    <a:pt x="213" y="169"/>
                  </a:lnTo>
                  <a:lnTo>
                    <a:pt x="213" y="169"/>
                  </a:lnTo>
                  <a:lnTo>
                    <a:pt x="217" y="166"/>
                  </a:lnTo>
                  <a:lnTo>
                    <a:pt x="222" y="165"/>
                  </a:lnTo>
                  <a:lnTo>
                    <a:pt x="226" y="165"/>
                  </a:lnTo>
                  <a:lnTo>
                    <a:pt x="226" y="165"/>
                  </a:lnTo>
                  <a:lnTo>
                    <a:pt x="232" y="165"/>
                  </a:lnTo>
                  <a:lnTo>
                    <a:pt x="239" y="163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4" y="161"/>
                  </a:lnTo>
                  <a:lnTo>
                    <a:pt x="257" y="159"/>
                  </a:lnTo>
                  <a:lnTo>
                    <a:pt x="261" y="155"/>
                  </a:lnTo>
                  <a:lnTo>
                    <a:pt x="261" y="155"/>
                  </a:lnTo>
                  <a:lnTo>
                    <a:pt x="263" y="149"/>
                  </a:lnTo>
                  <a:lnTo>
                    <a:pt x="266" y="144"/>
                  </a:lnTo>
                  <a:lnTo>
                    <a:pt x="266" y="144"/>
                  </a:lnTo>
                  <a:lnTo>
                    <a:pt x="267" y="138"/>
                  </a:lnTo>
                  <a:lnTo>
                    <a:pt x="267" y="125"/>
                  </a:lnTo>
                  <a:lnTo>
                    <a:pt x="267" y="101"/>
                  </a:lnTo>
                  <a:lnTo>
                    <a:pt x="267" y="101"/>
                  </a:lnTo>
                  <a:lnTo>
                    <a:pt x="253" y="104"/>
                  </a:lnTo>
                  <a:lnTo>
                    <a:pt x="253" y="1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6" name="Freeform 220">
              <a:extLst>
                <a:ext uri="{FF2B5EF4-FFF2-40B4-BE49-F238E27FC236}">
                  <a16:creationId xmlns:a16="http://schemas.microsoft.com/office/drawing/2014/main" id="{057A9FE0-4186-1239-7B08-1B7089E5B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696" y="4018222"/>
              <a:ext cx="193852" cy="133181"/>
            </a:xfrm>
            <a:custGeom>
              <a:avLst/>
              <a:gdLst/>
              <a:ahLst/>
              <a:cxnLst>
                <a:cxn ang="0">
                  <a:pos x="127" y="50"/>
                </a:cxn>
                <a:cxn ang="0">
                  <a:pos x="124" y="49"/>
                </a:cxn>
                <a:cxn ang="0">
                  <a:pos x="124" y="40"/>
                </a:cxn>
                <a:cxn ang="0">
                  <a:pos x="118" y="42"/>
                </a:cxn>
                <a:cxn ang="0">
                  <a:pos x="114" y="40"/>
                </a:cxn>
                <a:cxn ang="0">
                  <a:pos x="110" y="36"/>
                </a:cxn>
                <a:cxn ang="0">
                  <a:pos x="107" y="34"/>
                </a:cxn>
                <a:cxn ang="0">
                  <a:pos x="105" y="27"/>
                </a:cxn>
                <a:cxn ang="0">
                  <a:pos x="98" y="22"/>
                </a:cxn>
                <a:cxn ang="0">
                  <a:pos x="94" y="12"/>
                </a:cxn>
                <a:cxn ang="0">
                  <a:pos x="94" y="3"/>
                </a:cxn>
                <a:cxn ang="0">
                  <a:pos x="84" y="2"/>
                </a:cxn>
                <a:cxn ang="0">
                  <a:pos x="78" y="2"/>
                </a:cxn>
                <a:cxn ang="0">
                  <a:pos x="67" y="9"/>
                </a:cxn>
                <a:cxn ang="0">
                  <a:pos x="59" y="13"/>
                </a:cxn>
                <a:cxn ang="0">
                  <a:pos x="56" y="16"/>
                </a:cxn>
                <a:cxn ang="0">
                  <a:pos x="47" y="16"/>
                </a:cxn>
                <a:cxn ang="0">
                  <a:pos x="44" y="20"/>
                </a:cxn>
                <a:cxn ang="0">
                  <a:pos x="39" y="24"/>
                </a:cxn>
                <a:cxn ang="0">
                  <a:pos x="36" y="30"/>
                </a:cxn>
                <a:cxn ang="0">
                  <a:pos x="27" y="27"/>
                </a:cxn>
                <a:cxn ang="0">
                  <a:pos x="23" y="32"/>
                </a:cxn>
                <a:cxn ang="0">
                  <a:pos x="20" y="42"/>
                </a:cxn>
                <a:cxn ang="0">
                  <a:pos x="14" y="51"/>
                </a:cxn>
                <a:cxn ang="0">
                  <a:pos x="4" y="54"/>
                </a:cxn>
                <a:cxn ang="0">
                  <a:pos x="4" y="61"/>
                </a:cxn>
                <a:cxn ang="0">
                  <a:pos x="0" y="77"/>
                </a:cxn>
                <a:cxn ang="0">
                  <a:pos x="9" y="83"/>
                </a:cxn>
                <a:cxn ang="0">
                  <a:pos x="14" y="88"/>
                </a:cxn>
                <a:cxn ang="0">
                  <a:pos x="23" y="88"/>
                </a:cxn>
                <a:cxn ang="0">
                  <a:pos x="33" y="84"/>
                </a:cxn>
                <a:cxn ang="0">
                  <a:pos x="41" y="87"/>
                </a:cxn>
                <a:cxn ang="0">
                  <a:pos x="46" y="87"/>
                </a:cxn>
                <a:cxn ang="0">
                  <a:pos x="44" y="77"/>
                </a:cxn>
                <a:cxn ang="0">
                  <a:pos x="44" y="69"/>
                </a:cxn>
                <a:cxn ang="0">
                  <a:pos x="64" y="67"/>
                </a:cxn>
                <a:cxn ang="0">
                  <a:pos x="84" y="70"/>
                </a:cxn>
                <a:cxn ang="0">
                  <a:pos x="87" y="66"/>
                </a:cxn>
                <a:cxn ang="0">
                  <a:pos x="98" y="67"/>
                </a:cxn>
                <a:cxn ang="0">
                  <a:pos x="110" y="64"/>
                </a:cxn>
                <a:cxn ang="0">
                  <a:pos x="114" y="61"/>
                </a:cxn>
                <a:cxn ang="0">
                  <a:pos x="127" y="59"/>
                </a:cxn>
                <a:cxn ang="0">
                  <a:pos x="131" y="54"/>
                </a:cxn>
                <a:cxn ang="0">
                  <a:pos x="131" y="51"/>
                </a:cxn>
              </a:cxnLst>
              <a:rect l="0" t="0" r="r" b="b"/>
              <a:pathLst>
                <a:path w="131" h="90">
                  <a:moveTo>
                    <a:pt x="131" y="51"/>
                  </a:moveTo>
                  <a:lnTo>
                    <a:pt x="131" y="51"/>
                  </a:lnTo>
                  <a:lnTo>
                    <a:pt x="127" y="50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4" y="46"/>
                  </a:lnTo>
                  <a:lnTo>
                    <a:pt x="124" y="40"/>
                  </a:lnTo>
                  <a:lnTo>
                    <a:pt x="124" y="40"/>
                  </a:lnTo>
                  <a:lnTo>
                    <a:pt x="123" y="40"/>
                  </a:lnTo>
                  <a:lnTo>
                    <a:pt x="121" y="42"/>
                  </a:lnTo>
                  <a:lnTo>
                    <a:pt x="118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4" y="40"/>
                  </a:lnTo>
                  <a:lnTo>
                    <a:pt x="113" y="39"/>
                  </a:lnTo>
                  <a:lnTo>
                    <a:pt x="111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08" y="36"/>
                  </a:lnTo>
                  <a:lnTo>
                    <a:pt x="107" y="34"/>
                  </a:lnTo>
                  <a:lnTo>
                    <a:pt x="107" y="30"/>
                  </a:lnTo>
                  <a:lnTo>
                    <a:pt x="107" y="30"/>
                  </a:lnTo>
                  <a:lnTo>
                    <a:pt x="105" y="27"/>
                  </a:lnTo>
                  <a:lnTo>
                    <a:pt x="104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7" y="19"/>
                  </a:lnTo>
                  <a:lnTo>
                    <a:pt x="96" y="16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87" y="3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8" y="2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67" y="9"/>
                  </a:lnTo>
                  <a:lnTo>
                    <a:pt x="63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57" y="15"/>
                  </a:lnTo>
                  <a:lnTo>
                    <a:pt x="56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47" y="16"/>
                  </a:lnTo>
                  <a:lnTo>
                    <a:pt x="46" y="17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0" y="23"/>
                  </a:lnTo>
                  <a:lnTo>
                    <a:pt x="39" y="24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6" y="30"/>
                  </a:lnTo>
                  <a:lnTo>
                    <a:pt x="33" y="30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6" y="26"/>
                  </a:lnTo>
                  <a:lnTo>
                    <a:pt x="24" y="27"/>
                  </a:lnTo>
                  <a:lnTo>
                    <a:pt x="23" y="32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0" y="42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4" y="51"/>
                  </a:lnTo>
                  <a:lnTo>
                    <a:pt x="10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3" y="56"/>
                  </a:lnTo>
                  <a:lnTo>
                    <a:pt x="4" y="59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10" y="84"/>
                  </a:lnTo>
                  <a:lnTo>
                    <a:pt x="14" y="88"/>
                  </a:lnTo>
                  <a:lnTo>
                    <a:pt x="19" y="90"/>
                  </a:lnTo>
                  <a:lnTo>
                    <a:pt x="20" y="90"/>
                  </a:lnTo>
                  <a:lnTo>
                    <a:pt x="23" y="88"/>
                  </a:lnTo>
                  <a:lnTo>
                    <a:pt x="23" y="88"/>
                  </a:lnTo>
                  <a:lnTo>
                    <a:pt x="27" y="86"/>
                  </a:lnTo>
                  <a:lnTo>
                    <a:pt x="33" y="84"/>
                  </a:lnTo>
                  <a:lnTo>
                    <a:pt x="37" y="86"/>
                  </a:lnTo>
                  <a:lnTo>
                    <a:pt x="41" y="87"/>
                  </a:lnTo>
                  <a:lnTo>
                    <a:pt x="41" y="87"/>
                  </a:lnTo>
                  <a:lnTo>
                    <a:pt x="43" y="88"/>
                  </a:lnTo>
                  <a:lnTo>
                    <a:pt x="44" y="88"/>
                  </a:lnTo>
                  <a:lnTo>
                    <a:pt x="46" y="87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4" y="77"/>
                  </a:lnTo>
                  <a:lnTo>
                    <a:pt x="43" y="73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9"/>
                  </a:lnTo>
                  <a:lnTo>
                    <a:pt x="50" y="67"/>
                  </a:lnTo>
                  <a:lnTo>
                    <a:pt x="64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6" y="69"/>
                  </a:lnTo>
                  <a:lnTo>
                    <a:pt x="87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8" y="67"/>
                  </a:lnTo>
                  <a:lnTo>
                    <a:pt x="105" y="67"/>
                  </a:lnTo>
                  <a:lnTo>
                    <a:pt x="105" y="67"/>
                  </a:lnTo>
                  <a:lnTo>
                    <a:pt x="110" y="64"/>
                  </a:lnTo>
                  <a:lnTo>
                    <a:pt x="111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21" y="61"/>
                  </a:lnTo>
                  <a:lnTo>
                    <a:pt x="124" y="60"/>
                  </a:lnTo>
                  <a:lnTo>
                    <a:pt x="127" y="59"/>
                  </a:lnTo>
                  <a:lnTo>
                    <a:pt x="127" y="59"/>
                  </a:lnTo>
                  <a:lnTo>
                    <a:pt x="130" y="56"/>
                  </a:lnTo>
                  <a:lnTo>
                    <a:pt x="131" y="54"/>
                  </a:lnTo>
                  <a:lnTo>
                    <a:pt x="131" y="53"/>
                  </a:lnTo>
                  <a:lnTo>
                    <a:pt x="131" y="53"/>
                  </a:lnTo>
                  <a:lnTo>
                    <a:pt x="131" y="51"/>
                  </a:lnTo>
                  <a:lnTo>
                    <a:pt x="131" y="5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7" name="Freeform 221">
              <a:extLst>
                <a:ext uri="{FF2B5EF4-FFF2-40B4-BE49-F238E27FC236}">
                  <a16:creationId xmlns:a16="http://schemas.microsoft.com/office/drawing/2014/main" id="{64C13770-94AB-8D7F-A0F6-03A475B3A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316" y="3809572"/>
              <a:ext cx="365507" cy="287078"/>
            </a:xfrm>
            <a:custGeom>
              <a:avLst/>
              <a:gdLst/>
              <a:ahLst/>
              <a:cxnLst>
                <a:cxn ang="0">
                  <a:pos x="237" y="8"/>
                </a:cxn>
                <a:cxn ang="0">
                  <a:pos x="222" y="12"/>
                </a:cxn>
                <a:cxn ang="0">
                  <a:pos x="207" y="2"/>
                </a:cxn>
                <a:cxn ang="0">
                  <a:pos x="121" y="43"/>
                </a:cxn>
                <a:cxn ang="0">
                  <a:pos x="82" y="70"/>
                </a:cxn>
                <a:cxn ang="0">
                  <a:pos x="65" y="76"/>
                </a:cxn>
                <a:cxn ang="0">
                  <a:pos x="65" y="113"/>
                </a:cxn>
                <a:cxn ang="0">
                  <a:pos x="61" y="124"/>
                </a:cxn>
                <a:cxn ang="0">
                  <a:pos x="55" y="134"/>
                </a:cxn>
                <a:cxn ang="0">
                  <a:pos x="49" y="137"/>
                </a:cxn>
                <a:cxn ang="0">
                  <a:pos x="24" y="140"/>
                </a:cxn>
                <a:cxn ang="0">
                  <a:pos x="15" y="141"/>
                </a:cxn>
                <a:cxn ang="0">
                  <a:pos x="1" y="144"/>
                </a:cxn>
                <a:cxn ang="0">
                  <a:pos x="1" y="153"/>
                </a:cxn>
                <a:cxn ang="0">
                  <a:pos x="4" y="160"/>
                </a:cxn>
                <a:cxn ang="0">
                  <a:pos x="11" y="165"/>
                </a:cxn>
                <a:cxn ang="0">
                  <a:pos x="14" y="171"/>
                </a:cxn>
                <a:cxn ang="0">
                  <a:pos x="17" y="177"/>
                </a:cxn>
                <a:cxn ang="0">
                  <a:pos x="20" y="180"/>
                </a:cxn>
                <a:cxn ang="0">
                  <a:pos x="22" y="183"/>
                </a:cxn>
                <a:cxn ang="0">
                  <a:pos x="30" y="181"/>
                </a:cxn>
                <a:cxn ang="0">
                  <a:pos x="31" y="187"/>
                </a:cxn>
                <a:cxn ang="0">
                  <a:pos x="32" y="190"/>
                </a:cxn>
                <a:cxn ang="0">
                  <a:pos x="38" y="192"/>
                </a:cxn>
                <a:cxn ang="0">
                  <a:pos x="41" y="185"/>
                </a:cxn>
                <a:cxn ang="0">
                  <a:pos x="47" y="187"/>
                </a:cxn>
                <a:cxn ang="0">
                  <a:pos x="49" y="194"/>
                </a:cxn>
                <a:cxn ang="0">
                  <a:pos x="54" y="194"/>
                </a:cxn>
                <a:cxn ang="0">
                  <a:pos x="57" y="191"/>
                </a:cxn>
                <a:cxn ang="0">
                  <a:pos x="64" y="180"/>
                </a:cxn>
                <a:cxn ang="0">
                  <a:pos x="65" y="170"/>
                </a:cxn>
                <a:cxn ang="0">
                  <a:pos x="69" y="165"/>
                </a:cxn>
                <a:cxn ang="0">
                  <a:pos x="82" y="167"/>
                </a:cxn>
                <a:cxn ang="0">
                  <a:pos x="88" y="163"/>
                </a:cxn>
                <a:cxn ang="0">
                  <a:pos x="94" y="164"/>
                </a:cxn>
                <a:cxn ang="0">
                  <a:pos x="104" y="167"/>
                </a:cxn>
                <a:cxn ang="0">
                  <a:pos x="109" y="175"/>
                </a:cxn>
                <a:cxn ang="0">
                  <a:pos x="113" y="175"/>
                </a:cxn>
                <a:cxn ang="0">
                  <a:pos x="126" y="171"/>
                </a:cxn>
                <a:cxn ang="0">
                  <a:pos x="139" y="178"/>
                </a:cxn>
                <a:cxn ang="0">
                  <a:pos x="150" y="180"/>
                </a:cxn>
                <a:cxn ang="0">
                  <a:pos x="159" y="174"/>
                </a:cxn>
                <a:cxn ang="0">
                  <a:pos x="166" y="171"/>
                </a:cxn>
                <a:cxn ang="0">
                  <a:pos x="186" y="171"/>
                </a:cxn>
                <a:cxn ang="0">
                  <a:pos x="196" y="174"/>
                </a:cxn>
                <a:cxn ang="0">
                  <a:pos x="203" y="173"/>
                </a:cxn>
                <a:cxn ang="0">
                  <a:pos x="212" y="164"/>
                </a:cxn>
                <a:cxn ang="0">
                  <a:pos x="213" y="164"/>
                </a:cxn>
                <a:cxn ang="0">
                  <a:pos x="213" y="154"/>
                </a:cxn>
                <a:cxn ang="0">
                  <a:pos x="217" y="146"/>
                </a:cxn>
                <a:cxn ang="0">
                  <a:pos x="222" y="137"/>
                </a:cxn>
                <a:cxn ang="0">
                  <a:pos x="243" y="113"/>
                </a:cxn>
                <a:cxn ang="0">
                  <a:pos x="244" y="73"/>
                </a:cxn>
                <a:cxn ang="0">
                  <a:pos x="247" y="56"/>
                </a:cxn>
                <a:cxn ang="0">
                  <a:pos x="246" y="49"/>
                </a:cxn>
                <a:cxn ang="0">
                  <a:pos x="244" y="43"/>
                </a:cxn>
                <a:cxn ang="0">
                  <a:pos x="239" y="32"/>
                </a:cxn>
              </a:cxnLst>
              <a:rect l="0" t="0" r="r" b="b"/>
              <a:pathLst>
                <a:path w="247" h="194">
                  <a:moveTo>
                    <a:pt x="237" y="29"/>
                  </a:moveTo>
                  <a:lnTo>
                    <a:pt x="237" y="29"/>
                  </a:lnTo>
                  <a:lnTo>
                    <a:pt x="237" y="8"/>
                  </a:lnTo>
                  <a:lnTo>
                    <a:pt x="224" y="15"/>
                  </a:lnTo>
                  <a:lnTo>
                    <a:pt x="224" y="15"/>
                  </a:lnTo>
                  <a:lnTo>
                    <a:pt x="222" y="12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07" y="2"/>
                  </a:lnTo>
                  <a:lnTo>
                    <a:pt x="199" y="0"/>
                  </a:lnTo>
                  <a:lnTo>
                    <a:pt x="190" y="0"/>
                  </a:lnTo>
                  <a:lnTo>
                    <a:pt x="121" y="43"/>
                  </a:lnTo>
                  <a:lnTo>
                    <a:pt x="92" y="67"/>
                  </a:lnTo>
                  <a:lnTo>
                    <a:pt x="92" y="67"/>
                  </a:lnTo>
                  <a:lnTo>
                    <a:pt x="82" y="70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5" y="76"/>
                  </a:lnTo>
                  <a:lnTo>
                    <a:pt x="65" y="76"/>
                  </a:lnTo>
                  <a:lnTo>
                    <a:pt x="65" y="100"/>
                  </a:lnTo>
                  <a:lnTo>
                    <a:pt x="65" y="113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61" y="124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5" y="134"/>
                  </a:lnTo>
                  <a:lnTo>
                    <a:pt x="52" y="136"/>
                  </a:lnTo>
                  <a:lnTo>
                    <a:pt x="49" y="137"/>
                  </a:lnTo>
                  <a:lnTo>
                    <a:pt x="49" y="137"/>
                  </a:lnTo>
                  <a:lnTo>
                    <a:pt x="37" y="138"/>
                  </a:lnTo>
                  <a:lnTo>
                    <a:pt x="30" y="140"/>
                  </a:lnTo>
                  <a:lnTo>
                    <a:pt x="24" y="140"/>
                  </a:lnTo>
                  <a:lnTo>
                    <a:pt x="24" y="140"/>
                  </a:lnTo>
                  <a:lnTo>
                    <a:pt x="20" y="140"/>
                  </a:lnTo>
                  <a:lnTo>
                    <a:pt x="15" y="141"/>
                  </a:lnTo>
                  <a:lnTo>
                    <a:pt x="11" y="144"/>
                  </a:lnTo>
                  <a:lnTo>
                    <a:pt x="1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3" y="157"/>
                  </a:lnTo>
                  <a:lnTo>
                    <a:pt x="4" y="160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11" y="165"/>
                  </a:lnTo>
                  <a:lnTo>
                    <a:pt x="12" y="168"/>
                  </a:lnTo>
                  <a:lnTo>
                    <a:pt x="14" y="171"/>
                  </a:lnTo>
                  <a:lnTo>
                    <a:pt x="14" y="171"/>
                  </a:lnTo>
                  <a:lnTo>
                    <a:pt x="14" y="175"/>
                  </a:lnTo>
                  <a:lnTo>
                    <a:pt x="15" y="177"/>
                  </a:lnTo>
                  <a:lnTo>
                    <a:pt x="17" y="177"/>
                  </a:lnTo>
                  <a:lnTo>
                    <a:pt x="17" y="177"/>
                  </a:lnTo>
                  <a:lnTo>
                    <a:pt x="18" y="177"/>
                  </a:lnTo>
                  <a:lnTo>
                    <a:pt x="20" y="180"/>
                  </a:lnTo>
                  <a:lnTo>
                    <a:pt x="21" y="181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7"/>
                  </a:lnTo>
                  <a:lnTo>
                    <a:pt x="31" y="190"/>
                  </a:lnTo>
                  <a:lnTo>
                    <a:pt x="32" y="190"/>
                  </a:lnTo>
                  <a:lnTo>
                    <a:pt x="32" y="190"/>
                  </a:lnTo>
                  <a:lnTo>
                    <a:pt x="34" y="191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40" y="187"/>
                  </a:lnTo>
                  <a:lnTo>
                    <a:pt x="41" y="185"/>
                  </a:lnTo>
                  <a:lnTo>
                    <a:pt x="44" y="185"/>
                  </a:lnTo>
                  <a:lnTo>
                    <a:pt x="44" y="185"/>
                  </a:lnTo>
                  <a:lnTo>
                    <a:pt x="47" y="187"/>
                  </a:lnTo>
                  <a:lnTo>
                    <a:pt x="47" y="190"/>
                  </a:lnTo>
                  <a:lnTo>
                    <a:pt x="47" y="191"/>
                  </a:lnTo>
                  <a:lnTo>
                    <a:pt x="49" y="194"/>
                  </a:lnTo>
                  <a:lnTo>
                    <a:pt x="49" y="194"/>
                  </a:lnTo>
                  <a:lnTo>
                    <a:pt x="52" y="194"/>
                  </a:lnTo>
                  <a:lnTo>
                    <a:pt x="54" y="194"/>
                  </a:lnTo>
                  <a:lnTo>
                    <a:pt x="55" y="192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57" y="187"/>
                  </a:lnTo>
                  <a:lnTo>
                    <a:pt x="59" y="184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4" y="173"/>
                  </a:lnTo>
                  <a:lnTo>
                    <a:pt x="65" y="170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9" y="165"/>
                  </a:lnTo>
                  <a:lnTo>
                    <a:pt x="74" y="165"/>
                  </a:lnTo>
                  <a:lnTo>
                    <a:pt x="82" y="167"/>
                  </a:lnTo>
                  <a:lnTo>
                    <a:pt x="82" y="167"/>
                  </a:lnTo>
                  <a:lnTo>
                    <a:pt x="84" y="165"/>
                  </a:lnTo>
                  <a:lnTo>
                    <a:pt x="86" y="164"/>
                  </a:lnTo>
                  <a:lnTo>
                    <a:pt x="88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4" y="164"/>
                  </a:lnTo>
                  <a:lnTo>
                    <a:pt x="98" y="165"/>
                  </a:lnTo>
                  <a:lnTo>
                    <a:pt x="101" y="165"/>
                  </a:lnTo>
                  <a:lnTo>
                    <a:pt x="104" y="167"/>
                  </a:lnTo>
                  <a:lnTo>
                    <a:pt x="104" y="167"/>
                  </a:lnTo>
                  <a:lnTo>
                    <a:pt x="108" y="174"/>
                  </a:lnTo>
                  <a:lnTo>
                    <a:pt x="109" y="175"/>
                  </a:lnTo>
                  <a:lnTo>
                    <a:pt x="111" y="175"/>
                  </a:lnTo>
                  <a:lnTo>
                    <a:pt x="113" y="175"/>
                  </a:lnTo>
                  <a:lnTo>
                    <a:pt x="113" y="175"/>
                  </a:lnTo>
                  <a:lnTo>
                    <a:pt x="121" y="173"/>
                  </a:lnTo>
                  <a:lnTo>
                    <a:pt x="126" y="171"/>
                  </a:lnTo>
                  <a:lnTo>
                    <a:pt x="126" y="171"/>
                  </a:lnTo>
                  <a:lnTo>
                    <a:pt x="129" y="173"/>
                  </a:lnTo>
                  <a:lnTo>
                    <a:pt x="132" y="174"/>
                  </a:lnTo>
                  <a:lnTo>
                    <a:pt x="139" y="178"/>
                  </a:lnTo>
                  <a:lnTo>
                    <a:pt x="139" y="178"/>
                  </a:lnTo>
                  <a:lnTo>
                    <a:pt x="146" y="180"/>
                  </a:lnTo>
                  <a:lnTo>
                    <a:pt x="150" y="180"/>
                  </a:lnTo>
                  <a:lnTo>
                    <a:pt x="155" y="178"/>
                  </a:lnTo>
                  <a:lnTo>
                    <a:pt x="155" y="178"/>
                  </a:lnTo>
                  <a:lnTo>
                    <a:pt x="159" y="174"/>
                  </a:lnTo>
                  <a:lnTo>
                    <a:pt x="163" y="171"/>
                  </a:lnTo>
                  <a:lnTo>
                    <a:pt x="166" y="171"/>
                  </a:lnTo>
                  <a:lnTo>
                    <a:pt x="166" y="171"/>
                  </a:lnTo>
                  <a:lnTo>
                    <a:pt x="176" y="170"/>
                  </a:lnTo>
                  <a:lnTo>
                    <a:pt x="183" y="170"/>
                  </a:lnTo>
                  <a:lnTo>
                    <a:pt x="186" y="171"/>
                  </a:lnTo>
                  <a:lnTo>
                    <a:pt x="186" y="171"/>
                  </a:lnTo>
                  <a:lnTo>
                    <a:pt x="192" y="174"/>
                  </a:lnTo>
                  <a:lnTo>
                    <a:pt x="196" y="174"/>
                  </a:lnTo>
                  <a:lnTo>
                    <a:pt x="200" y="174"/>
                  </a:lnTo>
                  <a:lnTo>
                    <a:pt x="200" y="174"/>
                  </a:lnTo>
                  <a:lnTo>
                    <a:pt x="203" y="173"/>
                  </a:lnTo>
                  <a:lnTo>
                    <a:pt x="206" y="168"/>
                  </a:lnTo>
                  <a:lnTo>
                    <a:pt x="209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4"/>
                  </a:lnTo>
                  <a:lnTo>
                    <a:pt x="213" y="158"/>
                  </a:lnTo>
                  <a:lnTo>
                    <a:pt x="213" y="158"/>
                  </a:lnTo>
                  <a:lnTo>
                    <a:pt x="213" y="154"/>
                  </a:lnTo>
                  <a:lnTo>
                    <a:pt x="215" y="151"/>
                  </a:lnTo>
                  <a:lnTo>
                    <a:pt x="216" y="150"/>
                  </a:lnTo>
                  <a:lnTo>
                    <a:pt x="217" y="146"/>
                  </a:lnTo>
                  <a:lnTo>
                    <a:pt x="217" y="146"/>
                  </a:lnTo>
                  <a:lnTo>
                    <a:pt x="219" y="141"/>
                  </a:lnTo>
                  <a:lnTo>
                    <a:pt x="222" y="137"/>
                  </a:lnTo>
                  <a:lnTo>
                    <a:pt x="229" y="126"/>
                  </a:lnTo>
                  <a:lnTo>
                    <a:pt x="243" y="113"/>
                  </a:lnTo>
                  <a:lnTo>
                    <a:pt x="243" y="113"/>
                  </a:lnTo>
                  <a:lnTo>
                    <a:pt x="243" y="107"/>
                  </a:lnTo>
                  <a:lnTo>
                    <a:pt x="244" y="94"/>
                  </a:lnTo>
                  <a:lnTo>
                    <a:pt x="244" y="73"/>
                  </a:lnTo>
                  <a:lnTo>
                    <a:pt x="244" y="73"/>
                  </a:lnTo>
                  <a:lnTo>
                    <a:pt x="244" y="64"/>
                  </a:lnTo>
                  <a:lnTo>
                    <a:pt x="247" y="56"/>
                  </a:lnTo>
                  <a:lnTo>
                    <a:pt x="247" y="56"/>
                  </a:lnTo>
                  <a:lnTo>
                    <a:pt x="247" y="52"/>
                  </a:lnTo>
                  <a:lnTo>
                    <a:pt x="246" y="49"/>
                  </a:lnTo>
                  <a:lnTo>
                    <a:pt x="244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243" y="39"/>
                  </a:lnTo>
                  <a:lnTo>
                    <a:pt x="242" y="35"/>
                  </a:lnTo>
                  <a:lnTo>
                    <a:pt x="239" y="32"/>
                  </a:lnTo>
                  <a:lnTo>
                    <a:pt x="237" y="29"/>
                  </a:lnTo>
                  <a:lnTo>
                    <a:pt x="237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8" name="Freeform 222">
              <a:extLst>
                <a:ext uri="{FF2B5EF4-FFF2-40B4-BE49-F238E27FC236}">
                  <a16:creationId xmlns:a16="http://schemas.microsoft.com/office/drawing/2014/main" id="{1D1A4491-8562-CEAD-1F17-24EF8930D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510" y="3809572"/>
              <a:ext cx="238246" cy="393622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4" y="29"/>
                </a:cxn>
                <a:cxn ang="0">
                  <a:pos x="30" y="39"/>
                </a:cxn>
                <a:cxn ang="0">
                  <a:pos x="31" y="47"/>
                </a:cxn>
                <a:cxn ang="0">
                  <a:pos x="34" y="56"/>
                </a:cxn>
                <a:cxn ang="0">
                  <a:pos x="31" y="73"/>
                </a:cxn>
                <a:cxn ang="0">
                  <a:pos x="30" y="107"/>
                </a:cxn>
                <a:cxn ang="0">
                  <a:pos x="16" y="126"/>
                </a:cxn>
                <a:cxn ang="0">
                  <a:pos x="4" y="146"/>
                </a:cxn>
                <a:cxn ang="0">
                  <a:pos x="2" y="151"/>
                </a:cxn>
                <a:cxn ang="0">
                  <a:pos x="0" y="158"/>
                </a:cxn>
                <a:cxn ang="0">
                  <a:pos x="4" y="167"/>
                </a:cxn>
                <a:cxn ang="0">
                  <a:pos x="9" y="173"/>
                </a:cxn>
                <a:cxn ang="0">
                  <a:pos x="14" y="175"/>
                </a:cxn>
                <a:cxn ang="0">
                  <a:pos x="21" y="190"/>
                </a:cxn>
                <a:cxn ang="0">
                  <a:pos x="21" y="195"/>
                </a:cxn>
                <a:cxn ang="0">
                  <a:pos x="23" y="204"/>
                </a:cxn>
                <a:cxn ang="0">
                  <a:pos x="27" y="221"/>
                </a:cxn>
                <a:cxn ang="0">
                  <a:pos x="30" y="224"/>
                </a:cxn>
                <a:cxn ang="0">
                  <a:pos x="23" y="225"/>
                </a:cxn>
                <a:cxn ang="0">
                  <a:pos x="9" y="228"/>
                </a:cxn>
                <a:cxn ang="0">
                  <a:pos x="10" y="235"/>
                </a:cxn>
                <a:cxn ang="0">
                  <a:pos x="21" y="245"/>
                </a:cxn>
                <a:cxn ang="0">
                  <a:pos x="26" y="252"/>
                </a:cxn>
                <a:cxn ang="0">
                  <a:pos x="33" y="266"/>
                </a:cxn>
                <a:cxn ang="0">
                  <a:pos x="38" y="265"/>
                </a:cxn>
                <a:cxn ang="0">
                  <a:pos x="43" y="261"/>
                </a:cxn>
                <a:cxn ang="0">
                  <a:pos x="48" y="264"/>
                </a:cxn>
                <a:cxn ang="0">
                  <a:pos x="51" y="262"/>
                </a:cxn>
                <a:cxn ang="0">
                  <a:pos x="70" y="257"/>
                </a:cxn>
                <a:cxn ang="0">
                  <a:pos x="84" y="249"/>
                </a:cxn>
                <a:cxn ang="0">
                  <a:pos x="83" y="245"/>
                </a:cxn>
                <a:cxn ang="0">
                  <a:pos x="84" y="241"/>
                </a:cxn>
                <a:cxn ang="0">
                  <a:pos x="103" y="239"/>
                </a:cxn>
                <a:cxn ang="0">
                  <a:pos x="107" y="237"/>
                </a:cxn>
                <a:cxn ang="0">
                  <a:pos x="122" y="220"/>
                </a:cxn>
                <a:cxn ang="0">
                  <a:pos x="124" y="214"/>
                </a:cxn>
                <a:cxn ang="0">
                  <a:pos x="132" y="208"/>
                </a:cxn>
                <a:cxn ang="0">
                  <a:pos x="139" y="207"/>
                </a:cxn>
                <a:cxn ang="0">
                  <a:pos x="141" y="207"/>
                </a:cxn>
                <a:cxn ang="0">
                  <a:pos x="139" y="197"/>
                </a:cxn>
                <a:cxn ang="0">
                  <a:pos x="135" y="190"/>
                </a:cxn>
                <a:cxn ang="0">
                  <a:pos x="132" y="178"/>
                </a:cxn>
                <a:cxn ang="0">
                  <a:pos x="128" y="175"/>
                </a:cxn>
                <a:cxn ang="0">
                  <a:pos x="131" y="170"/>
                </a:cxn>
                <a:cxn ang="0">
                  <a:pos x="130" y="163"/>
                </a:cxn>
                <a:cxn ang="0">
                  <a:pos x="131" y="157"/>
                </a:cxn>
                <a:cxn ang="0">
                  <a:pos x="135" y="156"/>
                </a:cxn>
                <a:cxn ang="0">
                  <a:pos x="137" y="147"/>
                </a:cxn>
                <a:cxn ang="0">
                  <a:pos x="141" y="144"/>
                </a:cxn>
                <a:cxn ang="0">
                  <a:pos x="145" y="136"/>
                </a:cxn>
                <a:cxn ang="0">
                  <a:pos x="151" y="130"/>
                </a:cxn>
                <a:cxn ang="0">
                  <a:pos x="159" y="124"/>
                </a:cxn>
                <a:cxn ang="0">
                  <a:pos x="161" y="66"/>
                </a:cxn>
              </a:cxnLst>
              <a:rect l="0" t="0" r="r" b="b"/>
              <a:pathLst>
                <a:path w="161" h="266">
                  <a:moveTo>
                    <a:pt x="161" y="66"/>
                  </a:moveTo>
                  <a:lnTo>
                    <a:pt x="38" y="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6" y="32"/>
                  </a:lnTo>
                  <a:lnTo>
                    <a:pt x="29" y="35"/>
                  </a:lnTo>
                  <a:lnTo>
                    <a:pt x="30" y="3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7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1" y="64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94"/>
                  </a:lnTo>
                  <a:lnTo>
                    <a:pt x="30" y="107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16" y="126"/>
                  </a:lnTo>
                  <a:lnTo>
                    <a:pt x="9" y="137"/>
                  </a:lnTo>
                  <a:lnTo>
                    <a:pt x="6" y="141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3" y="150"/>
                  </a:lnTo>
                  <a:lnTo>
                    <a:pt x="2" y="151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4" y="167"/>
                  </a:lnTo>
                  <a:lnTo>
                    <a:pt x="4" y="167"/>
                  </a:lnTo>
                  <a:lnTo>
                    <a:pt x="6" y="171"/>
                  </a:lnTo>
                  <a:lnTo>
                    <a:pt x="9" y="173"/>
                  </a:lnTo>
                  <a:lnTo>
                    <a:pt x="11" y="174"/>
                  </a:lnTo>
                  <a:lnTo>
                    <a:pt x="11" y="174"/>
                  </a:lnTo>
                  <a:lnTo>
                    <a:pt x="14" y="175"/>
                  </a:lnTo>
                  <a:lnTo>
                    <a:pt x="17" y="180"/>
                  </a:lnTo>
                  <a:lnTo>
                    <a:pt x="20" y="185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2"/>
                  </a:lnTo>
                  <a:lnTo>
                    <a:pt x="21" y="195"/>
                  </a:lnTo>
                  <a:lnTo>
                    <a:pt x="23" y="198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10"/>
                  </a:lnTo>
                  <a:lnTo>
                    <a:pt x="24" y="215"/>
                  </a:lnTo>
                  <a:lnTo>
                    <a:pt x="27" y="221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29" y="225"/>
                  </a:lnTo>
                  <a:lnTo>
                    <a:pt x="23" y="225"/>
                  </a:lnTo>
                  <a:lnTo>
                    <a:pt x="23" y="225"/>
                  </a:lnTo>
                  <a:lnTo>
                    <a:pt x="14" y="225"/>
                  </a:lnTo>
                  <a:lnTo>
                    <a:pt x="10" y="227"/>
                  </a:lnTo>
                  <a:lnTo>
                    <a:pt x="9" y="228"/>
                  </a:lnTo>
                  <a:lnTo>
                    <a:pt x="9" y="228"/>
                  </a:lnTo>
                  <a:lnTo>
                    <a:pt x="9" y="232"/>
                  </a:lnTo>
                  <a:lnTo>
                    <a:pt x="10" y="235"/>
                  </a:lnTo>
                  <a:lnTo>
                    <a:pt x="13" y="239"/>
                  </a:lnTo>
                  <a:lnTo>
                    <a:pt x="13" y="239"/>
                  </a:lnTo>
                  <a:lnTo>
                    <a:pt x="21" y="245"/>
                  </a:lnTo>
                  <a:lnTo>
                    <a:pt x="24" y="248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9" y="261"/>
                  </a:lnTo>
                  <a:lnTo>
                    <a:pt x="33" y="266"/>
                  </a:lnTo>
                  <a:lnTo>
                    <a:pt x="33" y="266"/>
                  </a:lnTo>
                  <a:lnTo>
                    <a:pt x="34" y="266"/>
                  </a:lnTo>
                  <a:lnTo>
                    <a:pt x="36" y="266"/>
                  </a:lnTo>
                  <a:lnTo>
                    <a:pt x="38" y="265"/>
                  </a:lnTo>
                  <a:lnTo>
                    <a:pt x="41" y="262"/>
                  </a:lnTo>
                  <a:lnTo>
                    <a:pt x="41" y="262"/>
                  </a:lnTo>
                  <a:lnTo>
                    <a:pt x="43" y="261"/>
                  </a:lnTo>
                  <a:lnTo>
                    <a:pt x="44" y="261"/>
                  </a:lnTo>
                  <a:lnTo>
                    <a:pt x="47" y="262"/>
                  </a:lnTo>
                  <a:lnTo>
                    <a:pt x="48" y="264"/>
                  </a:lnTo>
                  <a:lnTo>
                    <a:pt x="50" y="264"/>
                  </a:lnTo>
                  <a:lnTo>
                    <a:pt x="51" y="262"/>
                  </a:lnTo>
                  <a:lnTo>
                    <a:pt x="51" y="262"/>
                  </a:lnTo>
                  <a:lnTo>
                    <a:pt x="56" y="259"/>
                  </a:lnTo>
                  <a:lnTo>
                    <a:pt x="60" y="258"/>
                  </a:lnTo>
                  <a:lnTo>
                    <a:pt x="70" y="257"/>
                  </a:lnTo>
                  <a:lnTo>
                    <a:pt x="70" y="257"/>
                  </a:lnTo>
                  <a:lnTo>
                    <a:pt x="77" y="254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8"/>
                  </a:lnTo>
                  <a:lnTo>
                    <a:pt x="83" y="245"/>
                  </a:lnTo>
                  <a:lnTo>
                    <a:pt x="83" y="242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88" y="239"/>
                  </a:lnTo>
                  <a:lnTo>
                    <a:pt x="95" y="239"/>
                  </a:lnTo>
                  <a:lnTo>
                    <a:pt x="103" y="239"/>
                  </a:lnTo>
                  <a:lnTo>
                    <a:pt x="105" y="238"/>
                  </a:lnTo>
                  <a:lnTo>
                    <a:pt x="107" y="237"/>
                  </a:lnTo>
                  <a:lnTo>
                    <a:pt x="107" y="237"/>
                  </a:lnTo>
                  <a:lnTo>
                    <a:pt x="115" y="227"/>
                  </a:lnTo>
                  <a:lnTo>
                    <a:pt x="122" y="220"/>
                  </a:lnTo>
                  <a:lnTo>
                    <a:pt x="122" y="220"/>
                  </a:lnTo>
                  <a:lnTo>
                    <a:pt x="124" y="218"/>
                  </a:lnTo>
                  <a:lnTo>
                    <a:pt x="124" y="217"/>
                  </a:lnTo>
                  <a:lnTo>
                    <a:pt x="124" y="214"/>
                  </a:lnTo>
                  <a:lnTo>
                    <a:pt x="127" y="212"/>
                  </a:lnTo>
                  <a:lnTo>
                    <a:pt x="127" y="212"/>
                  </a:lnTo>
                  <a:lnTo>
                    <a:pt x="132" y="208"/>
                  </a:lnTo>
                  <a:lnTo>
                    <a:pt x="137" y="207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1" y="207"/>
                  </a:lnTo>
                  <a:lnTo>
                    <a:pt x="144" y="200"/>
                  </a:lnTo>
                  <a:lnTo>
                    <a:pt x="144" y="200"/>
                  </a:lnTo>
                  <a:lnTo>
                    <a:pt x="139" y="197"/>
                  </a:lnTo>
                  <a:lnTo>
                    <a:pt x="137" y="194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7" y="183"/>
                  </a:lnTo>
                  <a:lnTo>
                    <a:pt x="135" y="180"/>
                  </a:lnTo>
                  <a:lnTo>
                    <a:pt x="132" y="178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5"/>
                  </a:lnTo>
                  <a:lnTo>
                    <a:pt x="128" y="173"/>
                  </a:lnTo>
                  <a:lnTo>
                    <a:pt x="131" y="170"/>
                  </a:lnTo>
                  <a:lnTo>
                    <a:pt x="131" y="170"/>
                  </a:lnTo>
                  <a:lnTo>
                    <a:pt x="131" y="168"/>
                  </a:lnTo>
                  <a:lnTo>
                    <a:pt x="131" y="165"/>
                  </a:lnTo>
                  <a:lnTo>
                    <a:pt x="130" y="163"/>
                  </a:lnTo>
                  <a:lnTo>
                    <a:pt x="130" y="158"/>
                  </a:lnTo>
                  <a:lnTo>
                    <a:pt x="130" y="158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4" y="157"/>
                  </a:lnTo>
                  <a:lnTo>
                    <a:pt x="135" y="156"/>
                  </a:lnTo>
                  <a:lnTo>
                    <a:pt x="135" y="153"/>
                  </a:lnTo>
                  <a:lnTo>
                    <a:pt x="137" y="148"/>
                  </a:lnTo>
                  <a:lnTo>
                    <a:pt x="137" y="147"/>
                  </a:lnTo>
                  <a:lnTo>
                    <a:pt x="138" y="146"/>
                  </a:lnTo>
                  <a:lnTo>
                    <a:pt x="138" y="146"/>
                  </a:lnTo>
                  <a:lnTo>
                    <a:pt x="141" y="144"/>
                  </a:lnTo>
                  <a:lnTo>
                    <a:pt x="144" y="143"/>
                  </a:lnTo>
                  <a:lnTo>
                    <a:pt x="145" y="136"/>
                  </a:lnTo>
                  <a:lnTo>
                    <a:pt x="145" y="136"/>
                  </a:lnTo>
                  <a:lnTo>
                    <a:pt x="145" y="134"/>
                  </a:lnTo>
                  <a:lnTo>
                    <a:pt x="147" y="133"/>
                  </a:lnTo>
                  <a:lnTo>
                    <a:pt x="151" y="130"/>
                  </a:lnTo>
                  <a:lnTo>
                    <a:pt x="158" y="127"/>
                  </a:lnTo>
                  <a:lnTo>
                    <a:pt x="158" y="127"/>
                  </a:lnTo>
                  <a:lnTo>
                    <a:pt x="159" y="124"/>
                  </a:lnTo>
                  <a:lnTo>
                    <a:pt x="161" y="119"/>
                  </a:lnTo>
                  <a:lnTo>
                    <a:pt x="161" y="110"/>
                  </a:lnTo>
                  <a:lnTo>
                    <a:pt x="161" y="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9" name="Freeform 223">
              <a:extLst>
                <a:ext uri="{FF2B5EF4-FFF2-40B4-BE49-F238E27FC236}">
                  <a16:creationId xmlns:a16="http://schemas.microsoft.com/office/drawing/2014/main" id="{75A69DA6-1464-2349-2390-95FE8D766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993" y="3592044"/>
              <a:ext cx="251563" cy="257482"/>
            </a:xfrm>
            <a:custGeom>
              <a:avLst/>
              <a:gdLst/>
              <a:ahLst/>
              <a:cxnLst>
                <a:cxn ang="0">
                  <a:pos x="149" y="9"/>
                </a:cxn>
                <a:cxn ang="0">
                  <a:pos x="148" y="12"/>
                </a:cxn>
                <a:cxn ang="0">
                  <a:pos x="145" y="12"/>
                </a:cxn>
                <a:cxn ang="0">
                  <a:pos x="135" y="11"/>
                </a:cxn>
                <a:cxn ang="0">
                  <a:pos x="131" y="11"/>
                </a:cxn>
                <a:cxn ang="0">
                  <a:pos x="119" y="11"/>
                </a:cxn>
                <a:cxn ang="0">
                  <a:pos x="109" y="7"/>
                </a:cxn>
                <a:cxn ang="0">
                  <a:pos x="102" y="5"/>
                </a:cxn>
                <a:cxn ang="0">
                  <a:pos x="82" y="9"/>
                </a:cxn>
                <a:cxn ang="0">
                  <a:pos x="76" y="12"/>
                </a:cxn>
                <a:cxn ang="0">
                  <a:pos x="74" y="15"/>
                </a:cxn>
                <a:cxn ang="0">
                  <a:pos x="64" y="15"/>
                </a:cxn>
                <a:cxn ang="0">
                  <a:pos x="58" y="14"/>
                </a:cxn>
                <a:cxn ang="0">
                  <a:pos x="38" y="7"/>
                </a:cxn>
                <a:cxn ang="0">
                  <a:pos x="30" y="5"/>
                </a:cxn>
                <a:cxn ang="0">
                  <a:pos x="8" y="2"/>
                </a:cxn>
                <a:cxn ang="0">
                  <a:pos x="5" y="0"/>
                </a:cxn>
                <a:cxn ang="0">
                  <a:pos x="2" y="4"/>
                </a:cxn>
                <a:cxn ang="0">
                  <a:pos x="2" y="15"/>
                </a:cxn>
                <a:cxn ang="0">
                  <a:pos x="1" y="24"/>
                </a:cxn>
                <a:cxn ang="0">
                  <a:pos x="0" y="28"/>
                </a:cxn>
                <a:cxn ang="0">
                  <a:pos x="1" y="39"/>
                </a:cxn>
                <a:cxn ang="0">
                  <a:pos x="1" y="48"/>
                </a:cxn>
                <a:cxn ang="0">
                  <a:pos x="99" y="172"/>
                </a:cxn>
                <a:cxn ang="0">
                  <a:pos x="105" y="167"/>
                </a:cxn>
                <a:cxn ang="0">
                  <a:pos x="108" y="167"/>
                </a:cxn>
                <a:cxn ang="0">
                  <a:pos x="112" y="170"/>
                </a:cxn>
                <a:cxn ang="0">
                  <a:pos x="133" y="170"/>
                </a:cxn>
                <a:cxn ang="0">
                  <a:pos x="139" y="174"/>
                </a:cxn>
                <a:cxn ang="0">
                  <a:pos x="142" y="174"/>
                </a:cxn>
                <a:cxn ang="0">
                  <a:pos x="145" y="172"/>
                </a:cxn>
                <a:cxn ang="0">
                  <a:pos x="152" y="167"/>
                </a:cxn>
                <a:cxn ang="0">
                  <a:pos x="153" y="167"/>
                </a:cxn>
                <a:cxn ang="0">
                  <a:pos x="158" y="162"/>
                </a:cxn>
                <a:cxn ang="0">
                  <a:pos x="160" y="156"/>
                </a:cxn>
                <a:cxn ang="0">
                  <a:pos x="162" y="156"/>
                </a:cxn>
                <a:cxn ang="0">
                  <a:pos x="170" y="150"/>
                </a:cxn>
                <a:cxn ang="0">
                  <a:pos x="170" y="149"/>
                </a:cxn>
                <a:cxn ang="0">
                  <a:pos x="170" y="143"/>
                </a:cxn>
                <a:cxn ang="0">
                  <a:pos x="170" y="139"/>
                </a:cxn>
                <a:cxn ang="0">
                  <a:pos x="166" y="132"/>
                </a:cxn>
                <a:cxn ang="0">
                  <a:pos x="163" y="125"/>
                </a:cxn>
                <a:cxn ang="0">
                  <a:pos x="153" y="108"/>
                </a:cxn>
                <a:cxn ang="0">
                  <a:pos x="146" y="92"/>
                </a:cxn>
                <a:cxn ang="0">
                  <a:pos x="145" y="88"/>
                </a:cxn>
                <a:cxn ang="0">
                  <a:pos x="139" y="81"/>
                </a:cxn>
                <a:cxn ang="0">
                  <a:pos x="139" y="76"/>
                </a:cxn>
                <a:cxn ang="0">
                  <a:pos x="136" y="69"/>
                </a:cxn>
                <a:cxn ang="0">
                  <a:pos x="128" y="58"/>
                </a:cxn>
                <a:cxn ang="0">
                  <a:pos x="121" y="41"/>
                </a:cxn>
                <a:cxn ang="0">
                  <a:pos x="121" y="29"/>
                </a:cxn>
                <a:cxn ang="0">
                  <a:pos x="122" y="31"/>
                </a:cxn>
                <a:cxn ang="0">
                  <a:pos x="131" y="49"/>
                </a:cxn>
                <a:cxn ang="0">
                  <a:pos x="138" y="62"/>
                </a:cxn>
                <a:cxn ang="0">
                  <a:pos x="145" y="71"/>
                </a:cxn>
                <a:cxn ang="0">
                  <a:pos x="148" y="71"/>
                </a:cxn>
                <a:cxn ang="0">
                  <a:pos x="150" y="66"/>
                </a:cxn>
                <a:cxn ang="0">
                  <a:pos x="155" y="51"/>
                </a:cxn>
                <a:cxn ang="0">
                  <a:pos x="158" y="48"/>
                </a:cxn>
                <a:cxn ang="0">
                  <a:pos x="158" y="45"/>
                </a:cxn>
              </a:cxnLst>
              <a:rect l="0" t="0" r="r" b="b"/>
              <a:pathLst>
                <a:path w="170" h="174">
                  <a:moveTo>
                    <a:pt x="160" y="38"/>
                  </a:moveTo>
                  <a:lnTo>
                    <a:pt x="149" y="9"/>
                  </a:lnTo>
                  <a:lnTo>
                    <a:pt x="149" y="9"/>
                  </a:lnTo>
                  <a:lnTo>
                    <a:pt x="148" y="12"/>
                  </a:lnTo>
                  <a:lnTo>
                    <a:pt x="148" y="12"/>
                  </a:lnTo>
                  <a:lnTo>
                    <a:pt x="145" y="12"/>
                  </a:lnTo>
                  <a:lnTo>
                    <a:pt x="140" y="12"/>
                  </a:lnTo>
                  <a:lnTo>
                    <a:pt x="135" y="11"/>
                  </a:lnTo>
                  <a:lnTo>
                    <a:pt x="131" y="11"/>
                  </a:lnTo>
                  <a:lnTo>
                    <a:pt x="131" y="11"/>
                  </a:lnTo>
                  <a:lnTo>
                    <a:pt x="125" y="12"/>
                  </a:lnTo>
                  <a:lnTo>
                    <a:pt x="119" y="11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6" y="7"/>
                  </a:lnTo>
                  <a:lnTo>
                    <a:pt x="102" y="5"/>
                  </a:lnTo>
                  <a:lnTo>
                    <a:pt x="92" y="7"/>
                  </a:lnTo>
                  <a:lnTo>
                    <a:pt x="82" y="9"/>
                  </a:lnTo>
                  <a:lnTo>
                    <a:pt x="78" y="11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4" y="15"/>
                  </a:lnTo>
                  <a:lnTo>
                    <a:pt x="69" y="17"/>
                  </a:lnTo>
                  <a:lnTo>
                    <a:pt x="64" y="15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45" y="9"/>
                  </a:lnTo>
                  <a:lnTo>
                    <a:pt x="38" y="7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12" y="4"/>
                  </a:lnTo>
                  <a:lnTo>
                    <a:pt x="8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11"/>
                  </a:lnTo>
                  <a:lnTo>
                    <a:pt x="2" y="15"/>
                  </a:lnTo>
                  <a:lnTo>
                    <a:pt x="2" y="19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172"/>
                  </a:lnTo>
                  <a:lnTo>
                    <a:pt x="99" y="172"/>
                  </a:lnTo>
                  <a:lnTo>
                    <a:pt x="99" y="172"/>
                  </a:lnTo>
                  <a:lnTo>
                    <a:pt x="105" y="167"/>
                  </a:lnTo>
                  <a:lnTo>
                    <a:pt x="105" y="167"/>
                  </a:lnTo>
                  <a:lnTo>
                    <a:pt x="108" y="167"/>
                  </a:lnTo>
                  <a:lnTo>
                    <a:pt x="109" y="167"/>
                  </a:lnTo>
                  <a:lnTo>
                    <a:pt x="112" y="170"/>
                  </a:lnTo>
                  <a:lnTo>
                    <a:pt x="133" y="170"/>
                  </a:lnTo>
                  <a:lnTo>
                    <a:pt x="133" y="170"/>
                  </a:lnTo>
                  <a:lnTo>
                    <a:pt x="136" y="173"/>
                  </a:lnTo>
                  <a:lnTo>
                    <a:pt x="139" y="174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8" y="169"/>
                  </a:lnTo>
                  <a:lnTo>
                    <a:pt x="152" y="167"/>
                  </a:lnTo>
                  <a:lnTo>
                    <a:pt x="152" y="167"/>
                  </a:lnTo>
                  <a:lnTo>
                    <a:pt x="153" y="167"/>
                  </a:lnTo>
                  <a:lnTo>
                    <a:pt x="155" y="166"/>
                  </a:lnTo>
                  <a:lnTo>
                    <a:pt x="158" y="162"/>
                  </a:lnTo>
                  <a:lnTo>
                    <a:pt x="159" y="157"/>
                  </a:lnTo>
                  <a:lnTo>
                    <a:pt x="160" y="156"/>
                  </a:lnTo>
                  <a:lnTo>
                    <a:pt x="162" y="156"/>
                  </a:lnTo>
                  <a:lnTo>
                    <a:pt x="162" y="156"/>
                  </a:lnTo>
                  <a:lnTo>
                    <a:pt x="166" y="156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9"/>
                  </a:lnTo>
                  <a:lnTo>
                    <a:pt x="170" y="149"/>
                  </a:lnTo>
                  <a:lnTo>
                    <a:pt x="170" y="143"/>
                  </a:lnTo>
                  <a:lnTo>
                    <a:pt x="170" y="143"/>
                  </a:lnTo>
                  <a:lnTo>
                    <a:pt x="170" y="139"/>
                  </a:lnTo>
                  <a:lnTo>
                    <a:pt x="169" y="135"/>
                  </a:lnTo>
                  <a:lnTo>
                    <a:pt x="166" y="132"/>
                  </a:lnTo>
                  <a:lnTo>
                    <a:pt x="163" y="125"/>
                  </a:lnTo>
                  <a:lnTo>
                    <a:pt x="163" y="125"/>
                  </a:lnTo>
                  <a:lnTo>
                    <a:pt x="159" y="116"/>
                  </a:lnTo>
                  <a:lnTo>
                    <a:pt x="153" y="108"/>
                  </a:lnTo>
                  <a:lnTo>
                    <a:pt x="149" y="99"/>
                  </a:lnTo>
                  <a:lnTo>
                    <a:pt x="146" y="92"/>
                  </a:lnTo>
                  <a:lnTo>
                    <a:pt x="146" y="92"/>
                  </a:lnTo>
                  <a:lnTo>
                    <a:pt x="145" y="88"/>
                  </a:lnTo>
                  <a:lnTo>
                    <a:pt x="142" y="85"/>
                  </a:lnTo>
                  <a:lnTo>
                    <a:pt x="139" y="81"/>
                  </a:lnTo>
                  <a:lnTo>
                    <a:pt x="139" y="76"/>
                  </a:lnTo>
                  <a:lnTo>
                    <a:pt x="139" y="76"/>
                  </a:lnTo>
                  <a:lnTo>
                    <a:pt x="138" y="72"/>
                  </a:lnTo>
                  <a:lnTo>
                    <a:pt x="136" y="69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3" y="49"/>
                  </a:lnTo>
                  <a:lnTo>
                    <a:pt x="121" y="41"/>
                  </a:lnTo>
                  <a:lnTo>
                    <a:pt x="119" y="32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31"/>
                  </a:lnTo>
                  <a:lnTo>
                    <a:pt x="126" y="36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8" y="62"/>
                  </a:lnTo>
                  <a:lnTo>
                    <a:pt x="142" y="68"/>
                  </a:lnTo>
                  <a:lnTo>
                    <a:pt x="145" y="71"/>
                  </a:lnTo>
                  <a:lnTo>
                    <a:pt x="148" y="71"/>
                  </a:lnTo>
                  <a:lnTo>
                    <a:pt x="148" y="71"/>
                  </a:lnTo>
                  <a:lnTo>
                    <a:pt x="149" y="69"/>
                  </a:lnTo>
                  <a:lnTo>
                    <a:pt x="150" y="66"/>
                  </a:lnTo>
                  <a:lnTo>
                    <a:pt x="153" y="59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8" y="49"/>
                  </a:lnTo>
                  <a:lnTo>
                    <a:pt x="158" y="45"/>
                  </a:lnTo>
                  <a:lnTo>
                    <a:pt x="160" y="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0" name="Freeform 224">
              <a:extLst>
                <a:ext uri="{FF2B5EF4-FFF2-40B4-BE49-F238E27FC236}">
                  <a16:creationId xmlns:a16="http://schemas.microsoft.com/office/drawing/2014/main" id="{D463FB4F-2201-EE51-9BD7-4857C627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006" y="4326017"/>
              <a:ext cx="130221" cy="149459"/>
            </a:xfrm>
            <a:custGeom>
              <a:avLst/>
              <a:gdLst/>
              <a:ahLst/>
              <a:cxnLst>
                <a:cxn ang="0">
                  <a:pos x="44" y="97"/>
                </a:cxn>
                <a:cxn ang="0">
                  <a:pos x="48" y="92"/>
                </a:cxn>
                <a:cxn ang="0">
                  <a:pos x="46" y="84"/>
                </a:cxn>
                <a:cxn ang="0">
                  <a:pos x="46" y="80"/>
                </a:cxn>
                <a:cxn ang="0">
                  <a:pos x="51" y="77"/>
                </a:cxn>
                <a:cxn ang="0">
                  <a:pos x="56" y="77"/>
                </a:cxn>
                <a:cxn ang="0">
                  <a:pos x="58" y="75"/>
                </a:cxn>
                <a:cxn ang="0">
                  <a:pos x="60" y="70"/>
                </a:cxn>
                <a:cxn ang="0">
                  <a:pos x="63" y="68"/>
                </a:cxn>
                <a:cxn ang="0">
                  <a:pos x="67" y="73"/>
                </a:cxn>
                <a:cxn ang="0">
                  <a:pos x="70" y="77"/>
                </a:cxn>
                <a:cxn ang="0">
                  <a:pos x="71" y="78"/>
                </a:cxn>
                <a:cxn ang="0">
                  <a:pos x="77" y="78"/>
                </a:cxn>
                <a:cxn ang="0">
                  <a:pos x="84" y="80"/>
                </a:cxn>
                <a:cxn ang="0">
                  <a:pos x="85" y="78"/>
                </a:cxn>
                <a:cxn ang="0">
                  <a:pos x="88" y="73"/>
                </a:cxn>
                <a:cxn ang="0">
                  <a:pos x="88" y="61"/>
                </a:cxn>
                <a:cxn ang="0">
                  <a:pos x="87" y="47"/>
                </a:cxn>
                <a:cxn ang="0">
                  <a:pos x="84" y="44"/>
                </a:cxn>
                <a:cxn ang="0">
                  <a:pos x="78" y="37"/>
                </a:cxn>
                <a:cxn ang="0">
                  <a:pos x="81" y="31"/>
                </a:cxn>
                <a:cxn ang="0">
                  <a:pos x="85" y="28"/>
                </a:cxn>
                <a:cxn ang="0">
                  <a:pos x="85" y="21"/>
                </a:cxn>
                <a:cxn ang="0">
                  <a:pos x="84" y="18"/>
                </a:cxn>
                <a:cxn ang="0">
                  <a:pos x="78" y="17"/>
                </a:cxn>
                <a:cxn ang="0">
                  <a:pos x="70" y="18"/>
                </a:cxn>
                <a:cxn ang="0">
                  <a:pos x="67" y="18"/>
                </a:cxn>
                <a:cxn ang="0">
                  <a:pos x="70" y="1"/>
                </a:cxn>
                <a:cxn ang="0">
                  <a:pos x="46" y="0"/>
                </a:cxn>
                <a:cxn ang="0">
                  <a:pos x="43" y="1"/>
                </a:cxn>
                <a:cxn ang="0">
                  <a:pos x="41" y="21"/>
                </a:cxn>
                <a:cxn ang="0">
                  <a:pos x="20" y="23"/>
                </a:cxn>
                <a:cxn ang="0">
                  <a:pos x="13" y="24"/>
                </a:cxn>
                <a:cxn ang="0">
                  <a:pos x="10" y="27"/>
                </a:cxn>
                <a:cxn ang="0">
                  <a:pos x="10" y="28"/>
                </a:cxn>
                <a:cxn ang="0">
                  <a:pos x="14" y="33"/>
                </a:cxn>
                <a:cxn ang="0">
                  <a:pos x="16" y="36"/>
                </a:cxn>
                <a:cxn ang="0">
                  <a:pos x="16" y="37"/>
                </a:cxn>
                <a:cxn ang="0">
                  <a:pos x="9" y="40"/>
                </a:cxn>
                <a:cxn ang="0">
                  <a:pos x="7" y="43"/>
                </a:cxn>
                <a:cxn ang="0">
                  <a:pos x="7" y="46"/>
                </a:cxn>
                <a:cxn ang="0">
                  <a:pos x="2" y="53"/>
                </a:cxn>
                <a:cxn ang="0">
                  <a:pos x="0" y="54"/>
                </a:cxn>
                <a:cxn ang="0">
                  <a:pos x="3" y="60"/>
                </a:cxn>
                <a:cxn ang="0">
                  <a:pos x="9" y="67"/>
                </a:cxn>
                <a:cxn ang="0">
                  <a:pos x="9" y="68"/>
                </a:cxn>
                <a:cxn ang="0">
                  <a:pos x="20" y="81"/>
                </a:cxn>
                <a:cxn ang="0">
                  <a:pos x="24" y="87"/>
                </a:cxn>
                <a:cxn ang="0">
                  <a:pos x="30" y="95"/>
                </a:cxn>
                <a:cxn ang="0">
                  <a:pos x="36" y="101"/>
                </a:cxn>
                <a:cxn ang="0">
                  <a:pos x="44" y="97"/>
                </a:cxn>
              </a:cxnLst>
              <a:rect l="0" t="0" r="r" b="b"/>
              <a:pathLst>
                <a:path w="88" h="101">
                  <a:moveTo>
                    <a:pt x="44" y="97"/>
                  </a:moveTo>
                  <a:lnTo>
                    <a:pt x="44" y="97"/>
                  </a:lnTo>
                  <a:lnTo>
                    <a:pt x="48" y="95"/>
                  </a:lnTo>
                  <a:lnTo>
                    <a:pt x="48" y="92"/>
                  </a:lnTo>
                  <a:lnTo>
                    <a:pt x="48" y="88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46" y="80"/>
                  </a:lnTo>
                  <a:lnTo>
                    <a:pt x="47" y="77"/>
                  </a:lnTo>
                  <a:lnTo>
                    <a:pt x="51" y="77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7" y="77"/>
                  </a:lnTo>
                  <a:lnTo>
                    <a:pt x="58" y="75"/>
                  </a:lnTo>
                  <a:lnTo>
                    <a:pt x="60" y="73"/>
                  </a:lnTo>
                  <a:lnTo>
                    <a:pt x="60" y="70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70"/>
                  </a:lnTo>
                  <a:lnTo>
                    <a:pt x="67" y="73"/>
                  </a:lnTo>
                  <a:lnTo>
                    <a:pt x="68" y="77"/>
                  </a:lnTo>
                  <a:lnTo>
                    <a:pt x="70" y="77"/>
                  </a:lnTo>
                  <a:lnTo>
                    <a:pt x="71" y="78"/>
                  </a:lnTo>
                  <a:lnTo>
                    <a:pt x="71" y="78"/>
                  </a:lnTo>
                  <a:lnTo>
                    <a:pt x="74" y="78"/>
                  </a:lnTo>
                  <a:lnTo>
                    <a:pt x="77" y="78"/>
                  </a:lnTo>
                  <a:lnTo>
                    <a:pt x="80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5" y="78"/>
                  </a:lnTo>
                  <a:lnTo>
                    <a:pt x="87" y="77"/>
                  </a:lnTo>
                  <a:lnTo>
                    <a:pt x="88" y="73"/>
                  </a:lnTo>
                  <a:lnTo>
                    <a:pt x="88" y="61"/>
                  </a:lnTo>
                  <a:lnTo>
                    <a:pt x="88" y="61"/>
                  </a:lnTo>
                  <a:lnTo>
                    <a:pt x="88" y="50"/>
                  </a:lnTo>
                  <a:lnTo>
                    <a:pt x="87" y="47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1" y="41"/>
                  </a:lnTo>
                  <a:lnTo>
                    <a:pt x="78" y="37"/>
                  </a:lnTo>
                  <a:lnTo>
                    <a:pt x="78" y="34"/>
                  </a:lnTo>
                  <a:lnTo>
                    <a:pt x="81" y="31"/>
                  </a:lnTo>
                  <a:lnTo>
                    <a:pt x="81" y="31"/>
                  </a:lnTo>
                  <a:lnTo>
                    <a:pt x="85" y="28"/>
                  </a:lnTo>
                  <a:lnTo>
                    <a:pt x="87" y="24"/>
                  </a:lnTo>
                  <a:lnTo>
                    <a:pt x="85" y="21"/>
                  </a:lnTo>
                  <a:lnTo>
                    <a:pt x="84" y="18"/>
                  </a:lnTo>
                  <a:lnTo>
                    <a:pt x="84" y="18"/>
                  </a:lnTo>
                  <a:lnTo>
                    <a:pt x="81" y="17"/>
                  </a:lnTo>
                  <a:lnTo>
                    <a:pt x="78" y="17"/>
                  </a:lnTo>
                  <a:lnTo>
                    <a:pt x="74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46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6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0" y="28"/>
                  </a:lnTo>
                  <a:lnTo>
                    <a:pt x="11" y="31"/>
                  </a:lnTo>
                  <a:lnTo>
                    <a:pt x="14" y="33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1" y="38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6"/>
                  </a:lnTo>
                  <a:lnTo>
                    <a:pt x="6" y="48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60"/>
                  </a:lnTo>
                  <a:lnTo>
                    <a:pt x="7" y="63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8"/>
                  </a:lnTo>
                  <a:lnTo>
                    <a:pt x="11" y="71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24" y="87"/>
                  </a:lnTo>
                  <a:lnTo>
                    <a:pt x="27" y="91"/>
                  </a:lnTo>
                  <a:lnTo>
                    <a:pt x="30" y="95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39" y="98"/>
                  </a:lnTo>
                  <a:lnTo>
                    <a:pt x="44" y="97"/>
                  </a:lnTo>
                  <a:lnTo>
                    <a:pt x="44" y="9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1" name="Freeform 225">
              <a:extLst>
                <a:ext uri="{FF2B5EF4-FFF2-40B4-BE49-F238E27FC236}">
                  <a16:creationId xmlns:a16="http://schemas.microsoft.com/office/drawing/2014/main" id="{7E8A6D14-BC2B-826D-12DF-D6B477376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324" y="4327496"/>
              <a:ext cx="50312" cy="34036"/>
            </a:xfrm>
            <a:custGeom>
              <a:avLst/>
              <a:gdLst/>
              <a:ahLst/>
              <a:cxnLst>
                <a:cxn ang="0">
                  <a:pos x="32" y="20"/>
                </a:cxn>
                <a:cxn ang="0">
                  <a:pos x="32" y="20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8" y="8"/>
                </a:cxn>
                <a:cxn ang="0">
                  <a:pos x="7" y="10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1" y="15"/>
                </a:cxn>
                <a:cxn ang="0">
                  <a:pos x="0" y="16"/>
                </a:cxn>
                <a:cxn ang="0">
                  <a:pos x="1" y="17"/>
                </a:cxn>
                <a:cxn ang="0">
                  <a:pos x="2" y="19"/>
                </a:cxn>
                <a:cxn ang="0">
                  <a:pos x="2" y="19"/>
                </a:cxn>
                <a:cxn ang="0">
                  <a:pos x="4" y="19"/>
                </a:cxn>
                <a:cxn ang="0">
                  <a:pos x="5" y="20"/>
                </a:cxn>
                <a:cxn ang="0">
                  <a:pos x="4" y="23"/>
                </a:cxn>
                <a:cxn ang="0">
                  <a:pos x="4" y="23"/>
                </a:cxn>
                <a:cxn ang="0">
                  <a:pos x="11" y="22"/>
                </a:cxn>
                <a:cxn ang="0">
                  <a:pos x="11" y="22"/>
                </a:cxn>
                <a:cxn ang="0">
                  <a:pos x="32" y="20"/>
                </a:cxn>
                <a:cxn ang="0">
                  <a:pos x="32" y="20"/>
                </a:cxn>
              </a:cxnLst>
              <a:rect l="0" t="0" r="r" b="b"/>
              <a:pathLst>
                <a:path w="34" h="23">
                  <a:moveTo>
                    <a:pt x="32" y="20"/>
                  </a:moveTo>
                  <a:lnTo>
                    <a:pt x="32" y="20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8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32" y="20"/>
                  </a:lnTo>
                  <a:lnTo>
                    <a:pt x="32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2" name="Freeform 226">
              <a:extLst>
                <a:ext uri="{FF2B5EF4-FFF2-40B4-BE49-F238E27FC236}">
                  <a16:creationId xmlns:a16="http://schemas.microsoft.com/office/drawing/2014/main" id="{A5CA612D-FC74-C669-3BC7-02C42CCA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278" y="4291981"/>
              <a:ext cx="165735" cy="210129"/>
            </a:xfrm>
            <a:custGeom>
              <a:avLst/>
              <a:gdLst/>
              <a:ahLst/>
              <a:cxnLst>
                <a:cxn ang="0">
                  <a:pos x="35" y="137"/>
                </a:cxn>
                <a:cxn ang="0">
                  <a:pos x="41" y="135"/>
                </a:cxn>
                <a:cxn ang="0">
                  <a:pos x="54" y="134"/>
                </a:cxn>
                <a:cxn ang="0">
                  <a:pos x="55" y="138"/>
                </a:cxn>
                <a:cxn ang="0">
                  <a:pos x="61" y="135"/>
                </a:cxn>
                <a:cxn ang="0">
                  <a:pos x="71" y="131"/>
                </a:cxn>
                <a:cxn ang="0">
                  <a:pos x="72" y="121"/>
                </a:cxn>
                <a:cxn ang="0">
                  <a:pos x="76" y="114"/>
                </a:cxn>
                <a:cxn ang="0">
                  <a:pos x="78" y="87"/>
                </a:cxn>
                <a:cxn ang="0">
                  <a:pos x="85" y="80"/>
                </a:cxn>
                <a:cxn ang="0">
                  <a:pos x="92" y="70"/>
                </a:cxn>
                <a:cxn ang="0">
                  <a:pos x="98" y="54"/>
                </a:cxn>
                <a:cxn ang="0">
                  <a:pos x="104" y="36"/>
                </a:cxn>
                <a:cxn ang="0">
                  <a:pos x="109" y="19"/>
                </a:cxn>
                <a:cxn ang="0">
                  <a:pos x="112" y="7"/>
                </a:cxn>
                <a:cxn ang="0">
                  <a:pos x="98" y="0"/>
                </a:cxn>
                <a:cxn ang="0">
                  <a:pos x="82" y="4"/>
                </a:cxn>
                <a:cxn ang="0">
                  <a:pos x="79" y="16"/>
                </a:cxn>
                <a:cxn ang="0">
                  <a:pos x="75" y="26"/>
                </a:cxn>
                <a:cxn ang="0">
                  <a:pos x="65" y="29"/>
                </a:cxn>
                <a:cxn ang="0">
                  <a:pos x="52" y="24"/>
                </a:cxn>
                <a:cxn ang="0">
                  <a:pos x="31" y="41"/>
                </a:cxn>
                <a:cxn ang="0">
                  <a:pos x="34" y="41"/>
                </a:cxn>
                <a:cxn ang="0">
                  <a:pos x="45" y="40"/>
                </a:cxn>
                <a:cxn ang="0">
                  <a:pos x="49" y="44"/>
                </a:cxn>
                <a:cxn ang="0">
                  <a:pos x="45" y="54"/>
                </a:cxn>
                <a:cxn ang="0">
                  <a:pos x="42" y="60"/>
                </a:cxn>
                <a:cxn ang="0">
                  <a:pos x="48" y="67"/>
                </a:cxn>
                <a:cxn ang="0">
                  <a:pos x="52" y="84"/>
                </a:cxn>
                <a:cxn ang="0">
                  <a:pos x="51" y="100"/>
                </a:cxn>
                <a:cxn ang="0">
                  <a:pos x="48" y="103"/>
                </a:cxn>
                <a:cxn ang="0">
                  <a:pos x="38" y="101"/>
                </a:cxn>
                <a:cxn ang="0">
                  <a:pos x="34" y="100"/>
                </a:cxn>
                <a:cxn ang="0">
                  <a:pos x="30" y="93"/>
                </a:cxn>
                <a:cxn ang="0">
                  <a:pos x="24" y="93"/>
                </a:cxn>
                <a:cxn ang="0">
                  <a:pos x="21" y="100"/>
                </a:cxn>
                <a:cxn ang="0">
                  <a:pos x="15" y="100"/>
                </a:cxn>
                <a:cxn ang="0">
                  <a:pos x="10" y="107"/>
                </a:cxn>
                <a:cxn ang="0">
                  <a:pos x="12" y="115"/>
                </a:cxn>
                <a:cxn ang="0">
                  <a:pos x="8" y="120"/>
                </a:cxn>
                <a:cxn ang="0">
                  <a:pos x="0" y="124"/>
                </a:cxn>
                <a:cxn ang="0">
                  <a:pos x="10" y="134"/>
                </a:cxn>
                <a:cxn ang="0">
                  <a:pos x="25" y="137"/>
                </a:cxn>
              </a:cxnLst>
              <a:rect l="0" t="0" r="r" b="b"/>
              <a:pathLst>
                <a:path w="112" h="142">
                  <a:moveTo>
                    <a:pt x="31" y="134"/>
                  </a:moveTo>
                  <a:lnTo>
                    <a:pt x="31" y="134"/>
                  </a:lnTo>
                  <a:lnTo>
                    <a:pt x="35" y="137"/>
                  </a:lnTo>
                  <a:lnTo>
                    <a:pt x="38" y="137"/>
                  </a:lnTo>
                  <a:lnTo>
                    <a:pt x="41" y="135"/>
                  </a:lnTo>
                  <a:lnTo>
                    <a:pt x="41" y="135"/>
                  </a:lnTo>
                  <a:lnTo>
                    <a:pt x="47" y="133"/>
                  </a:lnTo>
                  <a:lnTo>
                    <a:pt x="51" y="133"/>
                  </a:lnTo>
                  <a:lnTo>
                    <a:pt x="54" y="134"/>
                  </a:lnTo>
                  <a:lnTo>
                    <a:pt x="54" y="137"/>
                  </a:lnTo>
                  <a:lnTo>
                    <a:pt x="54" y="137"/>
                  </a:lnTo>
                  <a:lnTo>
                    <a:pt x="55" y="138"/>
                  </a:lnTo>
                  <a:lnTo>
                    <a:pt x="57" y="140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5" y="133"/>
                  </a:lnTo>
                  <a:lnTo>
                    <a:pt x="68" y="133"/>
                  </a:lnTo>
                  <a:lnTo>
                    <a:pt x="71" y="131"/>
                  </a:lnTo>
                  <a:lnTo>
                    <a:pt x="71" y="127"/>
                  </a:lnTo>
                  <a:lnTo>
                    <a:pt x="71" y="127"/>
                  </a:lnTo>
                  <a:lnTo>
                    <a:pt x="72" y="121"/>
                  </a:lnTo>
                  <a:lnTo>
                    <a:pt x="74" y="121"/>
                  </a:lnTo>
                  <a:lnTo>
                    <a:pt x="76" y="120"/>
                  </a:lnTo>
                  <a:lnTo>
                    <a:pt x="76" y="114"/>
                  </a:lnTo>
                  <a:lnTo>
                    <a:pt x="76" y="114"/>
                  </a:lnTo>
                  <a:lnTo>
                    <a:pt x="78" y="87"/>
                  </a:lnTo>
                  <a:lnTo>
                    <a:pt x="78" y="87"/>
                  </a:lnTo>
                  <a:lnTo>
                    <a:pt x="79" y="86"/>
                  </a:lnTo>
                  <a:lnTo>
                    <a:pt x="81" y="84"/>
                  </a:lnTo>
                  <a:lnTo>
                    <a:pt x="85" y="80"/>
                  </a:lnTo>
                  <a:lnTo>
                    <a:pt x="89" y="76"/>
                  </a:lnTo>
                  <a:lnTo>
                    <a:pt x="92" y="73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4" y="63"/>
                  </a:lnTo>
                  <a:lnTo>
                    <a:pt x="98" y="54"/>
                  </a:lnTo>
                  <a:lnTo>
                    <a:pt x="102" y="44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5" y="30"/>
                  </a:lnTo>
                  <a:lnTo>
                    <a:pt x="106" y="26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12" y="12"/>
                  </a:lnTo>
                  <a:lnTo>
                    <a:pt x="112" y="7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98" y="0"/>
                  </a:lnTo>
                  <a:lnTo>
                    <a:pt x="92" y="3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9"/>
                  </a:lnTo>
                  <a:lnTo>
                    <a:pt x="82" y="13"/>
                  </a:lnTo>
                  <a:lnTo>
                    <a:pt x="79" y="16"/>
                  </a:lnTo>
                  <a:lnTo>
                    <a:pt x="79" y="16"/>
                  </a:lnTo>
                  <a:lnTo>
                    <a:pt x="78" y="22"/>
                  </a:lnTo>
                  <a:lnTo>
                    <a:pt x="75" y="26"/>
                  </a:lnTo>
                  <a:lnTo>
                    <a:pt x="75" y="33"/>
                  </a:lnTo>
                  <a:lnTo>
                    <a:pt x="75" y="33"/>
                  </a:lnTo>
                  <a:lnTo>
                    <a:pt x="65" y="29"/>
                  </a:lnTo>
                  <a:lnTo>
                    <a:pt x="58" y="26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34" y="24"/>
                  </a:lnTo>
                  <a:lnTo>
                    <a:pt x="34" y="24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32" y="41"/>
                  </a:lnTo>
                  <a:lnTo>
                    <a:pt x="34" y="41"/>
                  </a:lnTo>
                  <a:lnTo>
                    <a:pt x="38" y="41"/>
                  </a:lnTo>
                  <a:lnTo>
                    <a:pt x="42" y="40"/>
                  </a:lnTo>
                  <a:lnTo>
                    <a:pt x="45" y="40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9" y="44"/>
                  </a:lnTo>
                  <a:lnTo>
                    <a:pt x="51" y="47"/>
                  </a:lnTo>
                  <a:lnTo>
                    <a:pt x="49" y="51"/>
                  </a:lnTo>
                  <a:lnTo>
                    <a:pt x="45" y="54"/>
                  </a:lnTo>
                  <a:lnTo>
                    <a:pt x="45" y="54"/>
                  </a:lnTo>
                  <a:lnTo>
                    <a:pt x="42" y="57"/>
                  </a:lnTo>
                  <a:lnTo>
                    <a:pt x="42" y="60"/>
                  </a:lnTo>
                  <a:lnTo>
                    <a:pt x="45" y="64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1" y="70"/>
                  </a:lnTo>
                  <a:lnTo>
                    <a:pt x="52" y="73"/>
                  </a:lnTo>
                  <a:lnTo>
                    <a:pt x="52" y="84"/>
                  </a:lnTo>
                  <a:lnTo>
                    <a:pt x="52" y="84"/>
                  </a:lnTo>
                  <a:lnTo>
                    <a:pt x="52" y="96"/>
                  </a:lnTo>
                  <a:lnTo>
                    <a:pt x="51" y="100"/>
                  </a:lnTo>
                  <a:lnTo>
                    <a:pt x="49" y="101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44" y="103"/>
                  </a:lnTo>
                  <a:lnTo>
                    <a:pt x="41" y="101"/>
                  </a:lnTo>
                  <a:lnTo>
                    <a:pt x="38" y="101"/>
                  </a:lnTo>
                  <a:lnTo>
                    <a:pt x="35" y="101"/>
                  </a:lnTo>
                  <a:lnTo>
                    <a:pt x="35" y="101"/>
                  </a:lnTo>
                  <a:lnTo>
                    <a:pt x="34" y="100"/>
                  </a:lnTo>
                  <a:lnTo>
                    <a:pt x="32" y="100"/>
                  </a:lnTo>
                  <a:lnTo>
                    <a:pt x="31" y="96"/>
                  </a:lnTo>
                  <a:lnTo>
                    <a:pt x="30" y="93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4" y="93"/>
                  </a:lnTo>
                  <a:lnTo>
                    <a:pt x="24" y="96"/>
                  </a:lnTo>
                  <a:lnTo>
                    <a:pt x="22" y="98"/>
                  </a:lnTo>
                  <a:lnTo>
                    <a:pt x="21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00"/>
                  </a:lnTo>
                  <a:lnTo>
                    <a:pt x="11" y="100"/>
                  </a:lnTo>
                  <a:lnTo>
                    <a:pt x="10" y="103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2" y="111"/>
                  </a:lnTo>
                  <a:lnTo>
                    <a:pt x="12" y="115"/>
                  </a:lnTo>
                  <a:lnTo>
                    <a:pt x="12" y="118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3" y="121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3" y="125"/>
                  </a:lnTo>
                  <a:lnTo>
                    <a:pt x="3" y="125"/>
                  </a:lnTo>
                  <a:lnTo>
                    <a:pt x="10" y="134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25" y="137"/>
                  </a:lnTo>
                  <a:lnTo>
                    <a:pt x="31" y="134"/>
                  </a:lnTo>
                  <a:lnTo>
                    <a:pt x="31" y="1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3" name="Freeform 227">
              <a:extLst>
                <a:ext uri="{FF2B5EF4-FFF2-40B4-BE49-F238E27FC236}">
                  <a16:creationId xmlns:a16="http://schemas.microsoft.com/office/drawing/2014/main" id="{28993FE4-AF8E-B133-7D02-B1D0B009B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922" y="3812531"/>
              <a:ext cx="389184" cy="483890"/>
            </a:xfrm>
            <a:custGeom>
              <a:avLst/>
              <a:gdLst/>
              <a:ahLst/>
              <a:cxnLst>
                <a:cxn ang="0">
                  <a:pos x="204" y="13"/>
                </a:cxn>
                <a:cxn ang="0">
                  <a:pos x="194" y="20"/>
                </a:cxn>
                <a:cxn ang="0">
                  <a:pos x="185" y="25"/>
                </a:cxn>
                <a:cxn ang="0">
                  <a:pos x="155" y="18"/>
                </a:cxn>
                <a:cxn ang="0">
                  <a:pos x="47" y="23"/>
                </a:cxn>
                <a:cxn ang="0">
                  <a:pos x="33" y="108"/>
                </a:cxn>
                <a:cxn ang="0">
                  <a:pos x="23" y="128"/>
                </a:cxn>
                <a:cxn ang="0">
                  <a:pos x="16" y="141"/>
                </a:cxn>
                <a:cxn ang="0">
                  <a:pos x="9" y="146"/>
                </a:cxn>
                <a:cxn ang="0">
                  <a:pos x="3" y="155"/>
                </a:cxn>
                <a:cxn ang="0">
                  <a:pos x="3" y="166"/>
                </a:cxn>
                <a:cxn ang="0">
                  <a:pos x="2" y="176"/>
                </a:cxn>
                <a:cxn ang="0">
                  <a:pos x="7" y="188"/>
                </a:cxn>
                <a:cxn ang="0">
                  <a:pos x="13" y="205"/>
                </a:cxn>
                <a:cxn ang="0">
                  <a:pos x="29" y="227"/>
                </a:cxn>
                <a:cxn ang="0">
                  <a:pos x="24" y="237"/>
                </a:cxn>
                <a:cxn ang="0">
                  <a:pos x="33" y="246"/>
                </a:cxn>
                <a:cxn ang="0">
                  <a:pos x="51" y="259"/>
                </a:cxn>
                <a:cxn ang="0">
                  <a:pos x="56" y="266"/>
                </a:cxn>
                <a:cxn ang="0">
                  <a:pos x="68" y="282"/>
                </a:cxn>
                <a:cxn ang="0">
                  <a:pos x="84" y="300"/>
                </a:cxn>
                <a:cxn ang="0">
                  <a:pos x="90" y="307"/>
                </a:cxn>
                <a:cxn ang="0">
                  <a:pos x="101" y="313"/>
                </a:cxn>
                <a:cxn ang="0">
                  <a:pos x="114" y="313"/>
                </a:cxn>
                <a:cxn ang="0">
                  <a:pos x="121" y="310"/>
                </a:cxn>
                <a:cxn ang="0">
                  <a:pos x="152" y="323"/>
                </a:cxn>
                <a:cxn ang="0">
                  <a:pos x="162" y="326"/>
                </a:cxn>
                <a:cxn ang="0">
                  <a:pos x="179" y="323"/>
                </a:cxn>
                <a:cxn ang="0">
                  <a:pos x="189" y="317"/>
                </a:cxn>
                <a:cxn ang="0">
                  <a:pos x="196" y="309"/>
                </a:cxn>
                <a:cxn ang="0">
                  <a:pos x="213" y="306"/>
                </a:cxn>
                <a:cxn ang="0">
                  <a:pos x="219" y="296"/>
                </a:cxn>
                <a:cxn ang="0">
                  <a:pos x="206" y="289"/>
                </a:cxn>
                <a:cxn ang="0">
                  <a:pos x="191" y="269"/>
                </a:cxn>
                <a:cxn ang="0">
                  <a:pos x="177" y="259"/>
                </a:cxn>
                <a:cxn ang="0">
                  <a:pos x="177" y="252"/>
                </a:cxn>
                <a:cxn ang="0">
                  <a:pos x="184" y="245"/>
                </a:cxn>
                <a:cxn ang="0">
                  <a:pos x="192" y="227"/>
                </a:cxn>
                <a:cxn ang="0">
                  <a:pos x="196" y="212"/>
                </a:cxn>
                <a:cxn ang="0">
                  <a:pos x="204" y="205"/>
                </a:cxn>
                <a:cxn ang="0">
                  <a:pos x="209" y="189"/>
                </a:cxn>
                <a:cxn ang="0">
                  <a:pos x="221" y="178"/>
                </a:cxn>
                <a:cxn ang="0">
                  <a:pos x="226" y="166"/>
                </a:cxn>
                <a:cxn ang="0">
                  <a:pos x="229" y="139"/>
                </a:cxn>
                <a:cxn ang="0">
                  <a:pos x="239" y="117"/>
                </a:cxn>
                <a:cxn ang="0">
                  <a:pos x="248" y="104"/>
                </a:cxn>
                <a:cxn ang="0">
                  <a:pos x="263" y="89"/>
                </a:cxn>
                <a:cxn ang="0">
                  <a:pos x="246" y="72"/>
                </a:cxn>
                <a:cxn ang="0">
                  <a:pos x="242" y="40"/>
                </a:cxn>
                <a:cxn ang="0">
                  <a:pos x="231" y="17"/>
                </a:cxn>
                <a:cxn ang="0">
                  <a:pos x="218" y="4"/>
                </a:cxn>
                <a:cxn ang="0">
                  <a:pos x="212" y="7"/>
                </a:cxn>
              </a:cxnLst>
              <a:rect l="0" t="0" r="r" b="b"/>
              <a:pathLst>
                <a:path w="263" h="327">
                  <a:moveTo>
                    <a:pt x="208" y="7"/>
                  </a:moveTo>
                  <a:lnTo>
                    <a:pt x="208" y="7"/>
                  </a:lnTo>
                  <a:lnTo>
                    <a:pt x="206" y="7"/>
                  </a:lnTo>
                  <a:lnTo>
                    <a:pt x="205" y="8"/>
                  </a:lnTo>
                  <a:lnTo>
                    <a:pt x="204" y="13"/>
                  </a:lnTo>
                  <a:lnTo>
                    <a:pt x="201" y="17"/>
                  </a:lnTo>
                  <a:lnTo>
                    <a:pt x="199" y="18"/>
                  </a:lnTo>
                  <a:lnTo>
                    <a:pt x="198" y="18"/>
                  </a:lnTo>
                  <a:lnTo>
                    <a:pt x="198" y="18"/>
                  </a:lnTo>
                  <a:lnTo>
                    <a:pt x="194" y="20"/>
                  </a:lnTo>
                  <a:lnTo>
                    <a:pt x="191" y="23"/>
                  </a:lnTo>
                  <a:lnTo>
                    <a:pt x="191" y="24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5" y="25"/>
                  </a:lnTo>
                  <a:lnTo>
                    <a:pt x="182" y="24"/>
                  </a:lnTo>
                  <a:lnTo>
                    <a:pt x="179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5" y="18"/>
                  </a:lnTo>
                  <a:lnTo>
                    <a:pt x="154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45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47" y="55"/>
                  </a:lnTo>
                  <a:lnTo>
                    <a:pt x="33" y="55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17"/>
                  </a:lnTo>
                  <a:lnTo>
                    <a:pt x="31" y="122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23" y="128"/>
                  </a:lnTo>
                  <a:lnTo>
                    <a:pt x="19" y="131"/>
                  </a:lnTo>
                  <a:lnTo>
                    <a:pt x="17" y="132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6" y="141"/>
                  </a:lnTo>
                  <a:lnTo>
                    <a:pt x="13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9" y="145"/>
                  </a:lnTo>
                  <a:lnTo>
                    <a:pt x="9" y="146"/>
                  </a:lnTo>
                  <a:lnTo>
                    <a:pt x="7" y="151"/>
                  </a:lnTo>
                  <a:lnTo>
                    <a:pt x="7" y="154"/>
                  </a:lnTo>
                  <a:lnTo>
                    <a:pt x="6" y="155"/>
                  </a:lnTo>
                  <a:lnTo>
                    <a:pt x="3" y="155"/>
                  </a:lnTo>
                  <a:lnTo>
                    <a:pt x="3" y="155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61"/>
                  </a:lnTo>
                  <a:lnTo>
                    <a:pt x="3" y="163"/>
                  </a:lnTo>
                  <a:lnTo>
                    <a:pt x="3" y="166"/>
                  </a:lnTo>
                  <a:lnTo>
                    <a:pt x="3" y="168"/>
                  </a:lnTo>
                  <a:lnTo>
                    <a:pt x="3" y="168"/>
                  </a:lnTo>
                  <a:lnTo>
                    <a:pt x="0" y="171"/>
                  </a:lnTo>
                  <a:lnTo>
                    <a:pt x="0" y="173"/>
                  </a:lnTo>
                  <a:lnTo>
                    <a:pt x="2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7" y="178"/>
                  </a:lnTo>
                  <a:lnTo>
                    <a:pt x="9" y="181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9" y="192"/>
                  </a:lnTo>
                  <a:lnTo>
                    <a:pt x="11" y="195"/>
                  </a:lnTo>
                  <a:lnTo>
                    <a:pt x="16" y="198"/>
                  </a:lnTo>
                  <a:lnTo>
                    <a:pt x="13" y="205"/>
                  </a:lnTo>
                  <a:lnTo>
                    <a:pt x="13" y="205"/>
                  </a:lnTo>
                  <a:lnTo>
                    <a:pt x="19" y="212"/>
                  </a:lnTo>
                  <a:lnTo>
                    <a:pt x="26" y="220"/>
                  </a:lnTo>
                  <a:lnTo>
                    <a:pt x="26" y="220"/>
                  </a:lnTo>
                  <a:lnTo>
                    <a:pt x="29" y="227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26" y="235"/>
                  </a:lnTo>
                  <a:lnTo>
                    <a:pt x="26" y="235"/>
                  </a:lnTo>
                  <a:lnTo>
                    <a:pt x="24" y="237"/>
                  </a:lnTo>
                  <a:lnTo>
                    <a:pt x="23" y="239"/>
                  </a:lnTo>
                  <a:lnTo>
                    <a:pt x="24" y="240"/>
                  </a:lnTo>
                  <a:lnTo>
                    <a:pt x="31" y="242"/>
                  </a:lnTo>
                  <a:lnTo>
                    <a:pt x="33" y="246"/>
                  </a:lnTo>
                  <a:lnTo>
                    <a:pt x="33" y="246"/>
                  </a:lnTo>
                  <a:lnTo>
                    <a:pt x="39" y="247"/>
                  </a:lnTo>
                  <a:lnTo>
                    <a:pt x="43" y="249"/>
                  </a:lnTo>
                  <a:lnTo>
                    <a:pt x="46" y="253"/>
                  </a:lnTo>
                  <a:lnTo>
                    <a:pt x="46" y="253"/>
                  </a:lnTo>
                  <a:lnTo>
                    <a:pt x="51" y="259"/>
                  </a:lnTo>
                  <a:lnTo>
                    <a:pt x="53" y="260"/>
                  </a:lnTo>
                  <a:lnTo>
                    <a:pt x="53" y="263"/>
                  </a:lnTo>
                  <a:lnTo>
                    <a:pt x="53" y="263"/>
                  </a:lnTo>
                  <a:lnTo>
                    <a:pt x="54" y="264"/>
                  </a:lnTo>
                  <a:lnTo>
                    <a:pt x="56" y="266"/>
                  </a:lnTo>
                  <a:lnTo>
                    <a:pt x="63" y="272"/>
                  </a:lnTo>
                  <a:lnTo>
                    <a:pt x="63" y="272"/>
                  </a:lnTo>
                  <a:lnTo>
                    <a:pt x="67" y="274"/>
                  </a:lnTo>
                  <a:lnTo>
                    <a:pt x="68" y="277"/>
                  </a:lnTo>
                  <a:lnTo>
                    <a:pt x="68" y="282"/>
                  </a:lnTo>
                  <a:lnTo>
                    <a:pt x="68" y="282"/>
                  </a:lnTo>
                  <a:lnTo>
                    <a:pt x="71" y="284"/>
                  </a:lnTo>
                  <a:lnTo>
                    <a:pt x="74" y="287"/>
                  </a:lnTo>
                  <a:lnTo>
                    <a:pt x="80" y="290"/>
                  </a:lnTo>
                  <a:lnTo>
                    <a:pt x="84" y="300"/>
                  </a:lnTo>
                  <a:lnTo>
                    <a:pt x="84" y="300"/>
                  </a:lnTo>
                  <a:lnTo>
                    <a:pt x="85" y="301"/>
                  </a:lnTo>
                  <a:lnTo>
                    <a:pt x="88" y="303"/>
                  </a:lnTo>
                  <a:lnTo>
                    <a:pt x="88" y="303"/>
                  </a:lnTo>
                  <a:lnTo>
                    <a:pt x="90" y="307"/>
                  </a:lnTo>
                  <a:lnTo>
                    <a:pt x="93" y="310"/>
                  </a:lnTo>
                  <a:lnTo>
                    <a:pt x="94" y="311"/>
                  </a:lnTo>
                  <a:lnTo>
                    <a:pt x="94" y="311"/>
                  </a:lnTo>
                  <a:lnTo>
                    <a:pt x="98" y="313"/>
                  </a:lnTo>
                  <a:lnTo>
                    <a:pt x="101" y="313"/>
                  </a:lnTo>
                  <a:lnTo>
                    <a:pt x="104" y="311"/>
                  </a:lnTo>
                  <a:lnTo>
                    <a:pt x="104" y="311"/>
                  </a:lnTo>
                  <a:lnTo>
                    <a:pt x="108" y="310"/>
                  </a:lnTo>
                  <a:lnTo>
                    <a:pt x="111" y="310"/>
                  </a:lnTo>
                  <a:lnTo>
                    <a:pt x="114" y="313"/>
                  </a:lnTo>
                  <a:lnTo>
                    <a:pt x="114" y="313"/>
                  </a:lnTo>
                  <a:lnTo>
                    <a:pt x="117" y="311"/>
                  </a:lnTo>
                  <a:lnTo>
                    <a:pt x="118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40" y="326"/>
                  </a:lnTo>
                  <a:lnTo>
                    <a:pt x="140" y="326"/>
                  </a:lnTo>
                  <a:lnTo>
                    <a:pt x="145" y="324"/>
                  </a:lnTo>
                  <a:lnTo>
                    <a:pt x="152" y="323"/>
                  </a:lnTo>
                  <a:lnTo>
                    <a:pt x="152" y="323"/>
                  </a:lnTo>
                  <a:lnTo>
                    <a:pt x="155" y="323"/>
                  </a:lnTo>
                  <a:lnTo>
                    <a:pt x="158" y="326"/>
                  </a:lnTo>
                  <a:lnTo>
                    <a:pt x="159" y="327"/>
                  </a:lnTo>
                  <a:lnTo>
                    <a:pt x="162" y="326"/>
                  </a:lnTo>
                  <a:lnTo>
                    <a:pt x="162" y="326"/>
                  </a:lnTo>
                  <a:lnTo>
                    <a:pt x="167" y="323"/>
                  </a:lnTo>
                  <a:lnTo>
                    <a:pt x="171" y="321"/>
                  </a:lnTo>
                  <a:lnTo>
                    <a:pt x="174" y="323"/>
                  </a:lnTo>
                  <a:lnTo>
                    <a:pt x="174" y="323"/>
                  </a:lnTo>
                  <a:lnTo>
                    <a:pt x="179" y="323"/>
                  </a:lnTo>
                  <a:lnTo>
                    <a:pt x="182" y="323"/>
                  </a:lnTo>
                  <a:lnTo>
                    <a:pt x="184" y="321"/>
                  </a:lnTo>
                  <a:lnTo>
                    <a:pt x="184" y="321"/>
                  </a:lnTo>
                  <a:lnTo>
                    <a:pt x="185" y="319"/>
                  </a:lnTo>
                  <a:lnTo>
                    <a:pt x="189" y="317"/>
                  </a:lnTo>
                  <a:lnTo>
                    <a:pt x="189" y="317"/>
                  </a:lnTo>
                  <a:lnTo>
                    <a:pt x="191" y="314"/>
                  </a:lnTo>
                  <a:lnTo>
                    <a:pt x="191" y="314"/>
                  </a:lnTo>
                  <a:lnTo>
                    <a:pt x="192" y="311"/>
                  </a:lnTo>
                  <a:lnTo>
                    <a:pt x="196" y="309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9" y="304"/>
                  </a:lnTo>
                  <a:lnTo>
                    <a:pt x="212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8" y="309"/>
                  </a:lnTo>
                  <a:lnTo>
                    <a:pt x="218" y="309"/>
                  </a:lnTo>
                  <a:lnTo>
                    <a:pt x="219" y="299"/>
                  </a:lnTo>
                  <a:lnTo>
                    <a:pt x="219" y="296"/>
                  </a:lnTo>
                  <a:lnTo>
                    <a:pt x="218" y="294"/>
                  </a:lnTo>
                  <a:lnTo>
                    <a:pt x="218" y="294"/>
                  </a:lnTo>
                  <a:lnTo>
                    <a:pt x="213" y="294"/>
                  </a:lnTo>
                  <a:lnTo>
                    <a:pt x="209" y="292"/>
                  </a:lnTo>
                  <a:lnTo>
                    <a:pt x="206" y="289"/>
                  </a:lnTo>
                  <a:lnTo>
                    <a:pt x="202" y="283"/>
                  </a:lnTo>
                  <a:lnTo>
                    <a:pt x="202" y="283"/>
                  </a:lnTo>
                  <a:lnTo>
                    <a:pt x="199" y="277"/>
                  </a:lnTo>
                  <a:lnTo>
                    <a:pt x="195" y="273"/>
                  </a:lnTo>
                  <a:lnTo>
                    <a:pt x="191" y="269"/>
                  </a:lnTo>
                  <a:lnTo>
                    <a:pt x="189" y="264"/>
                  </a:lnTo>
                  <a:lnTo>
                    <a:pt x="189" y="264"/>
                  </a:lnTo>
                  <a:lnTo>
                    <a:pt x="186" y="262"/>
                  </a:lnTo>
                  <a:lnTo>
                    <a:pt x="181" y="260"/>
                  </a:lnTo>
                  <a:lnTo>
                    <a:pt x="177" y="259"/>
                  </a:lnTo>
                  <a:lnTo>
                    <a:pt x="174" y="257"/>
                  </a:lnTo>
                  <a:lnTo>
                    <a:pt x="174" y="257"/>
                  </a:lnTo>
                  <a:lnTo>
                    <a:pt x="174" y="255"/>
                  </a:lnTo>
                  <a:lnTo>
                    <a:pt x="175" y="253"/>
                  </a:lnTo>
                  <a:lnTo>
                    <a:pt x="177" y="252"/>
                  </a:lnTo>
                  <a:lnTo>
                    <a:pt x="177" y="247"/>
                  </a:lnTo>
                  <a:lnTo>
                    <a:pt x="177" y="247"/>
                  </a:lnTo>
                  <a:lnTo>
                    <a:pt x="178" y="246"/>
                  </a:lnTo>
                  <a:lnTo>
                    <a:pt x="179" y="246"/>
                  </a:lnTo>
                  <a:lnTo>
                    <a:pt x="184" y="245"/>
                  </a:lnTo>
                  <a:lnTo>
                    <a:pt x="189" y="245"/>
                  </a:lnTo>
                  <a:lnTo>
                    <a:pt x="189" y="245"/>
                  </a:lnTo>
                  <a:lnTo>
                    <a:pt x="191" y="237"/>
                  </a:lnTo>
                  <a:lnTo>
                    <a:pt x="192" y="227"/>
                  </a:lnTo>
                  <a:lnTo>
                    <a:pt x="192" y="227"/>
                  </a:lnTo>
                  <a:lnTo>
                    <a:pt x="194" y="223"/>
                  </a:lnTo>
                  <a:lnTo>
                    <a:pt x="195" y="219"/>
                  </a:lnTo>
                  <a:lnTo>
                    <a:pt x="198" y="215"/>
                  </a:lnTo>
                  <a:lnTo>
                    <a:pt x="198" y="213"/>
                  </a:lnTo>
                  <a:lnTo>
                    <a:pt x="196" y="212"/>
                  </a:lnTo>
                  <a:lnTo>
                    <a:pt x="196" y="212"/>
                  </a:lnTo>
                  <a:lnTo>
                    <a:pt x="196" y="210"/>
                  </a:lnTo>
                  <a:lnTo>
                    <a:pt x="198" y="209"/>
                  </a:lnTo>
                  <a:lnTo>
                    <a:pt x="204" y="205"/>
                  </a:lnTo>
                  <a:lnTo>
                    <a:pt x="204" y="205"/>
                  </a:lnTo>
                  <a:lnTo>
                    <a:pt x="205" y="202"/>
                  </a:lnTo>
                  <a:lnTo>
                    <a:pt x="206" y="198"/>
                  </a:lnTo>
                  <a:lnTo>
                    <a:pt x="206" y="193"/>
                  </a:lnTo>
                  <a:lnTo>
                    <a:pt x="209" y="189"/>
                  </a:lnTo>
                  <a:lnTo>
                    <a:pt x="209" y="189"/>
                  </a:lnTo>
                  <a:lnTo>
                    <a:pt x="213" y="182"/>
                  </a:lnTo>
                  <a:lnTo>
                    <a:pt x="216" y="179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21" y="178"/>
                  </a:lnTo>
                  <a:lnTo>
                    <a:pt x="223" y="175"/>
                  </a:lnTo>
                  <a:lnTo>
                    <a:pt x="225" y="172"/>
                  </a:lnTo>
                  <a:lnTo>
                    <a:pt x="225" y="169"/>
                  </a:lnTo>
                  <a:lnTo>
                    <a:pt x="225" y="169"/>
                  </a:lnTo>
                  <a:lnTo>
                    <a:pt x="226" y="166"/>
                  </a:lnTo>
                  <a:lnTo>
                    <a:pt x="229" y="162"/>
                  </a:lnTo>
                  <a:lnTo>
                    <a:pt x="231" y="156"/>
                  </a:lnTo>
                  <a:lnTo>
                    <a:pt x="232" y="151"/>
                  </a:lnTo>
                  <a:lnTo>
                    <a:pt x="232" y="151"/>
                  </a:lnTo>
                  <a:lnTo>
                    <a:pt x="229" y="139"/>
                  </a:lnTo>
                  <a:lnTo>
                    <a:pt x="231" y="134"/>
                  </a:lnTo>
                  <a:lnTo>
                    <a:pt x="232" y="129"/>
                  </a:lnTo>
                  <a:lnTo>
                    <a:pt x="232" y="129"/>
                  </a:lnTo>
                  <a:lnTo>
                    <a:pt x="238" y="121"/>
                  </a:lnTo>
                  <a:lnTo>
                    <a:pt x="239" y="117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9" y="111"/>
                  </a:lnTo>
                  <a:lnTo>
                    <a:pt x="242" y="108"/>
                  </a:lnTo>
                  <a:lnTo>
                    <a:pt x="248" y="104"/>
                  </a:lnTo>
                  <a:lnTo>
                    <a:pt x="248" y="104"/>
                  </a:lnTo>
                  <a:lnTo>
                    <a:pt x="253" y="99"/>
                  </a:lnTo>
                  <a:lnTo>
                    <a:pt x="258" y="95"/>
                  </a:lnTo>
                  <a:lnTo>
                    <a:pt x="263" y="89"/>
                  </a:lnTo>
                  <a:lnTo>
                    <a:pt x="263" y="89"/>
                  </a:lnTo>
                  <a:lnTo>
                    <a:pt x="258" y="84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49" y="78"/>
                  </a:lnTo>
                  <a:lnTo>
                    <a:pt x="246" y="72"/>
                  </a:lnTo>
                  <a:lnTo>
                    <a:pt x="243" y="64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47"/>
                  </a:lnTo>
                  <a:lnTo>
                    <a:pt x="242" y="40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8" y="25"/>
                  </a:lnTo>
                  <a:lnTo>
                    <a:pt x="235" y="21"/>
                  </a:lnTo>
                  <a:lnTo>
                    <a:pt x="231" y="17"/>
                  </a:lnTo>
                  <a:lnTo>
                    <a:pt x="226" y="13"/>
                  </a:lnTo>
                  <a:lnTo>
                    <a:pt x="226" y="13"/>
                  </a:lnTo>
                  <a:lnTo>
                    <a:pt x="222" y="10"/>
                  </a:lnTo>
                  <a:lnTo>
                    <a:pt x="219" y="7"/>
                  </a:lnTo>
                  <a:lnTo>
                    <a:pt x="218" y="4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6" y="1"/>
                  </a:lnTo>
                  <a:lnTo>
                    <a:pt x="216" y="1"/>
                  </a:lnTo>
                  <a:lnTo>
                    <a:pt x="212" y="7"/>
                  </a:lnTo>
                  <a:lnTo>
                    <a:pt x="208" y="7"/>
                  </a:lnTo>
                  <a:lnTo>
                    <a:pt x="208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4" name="Freeform 228">
              <a:extLst>
                <a:ext uri="{FF2B5EF4-FFF2-40B4-BE49-F238E27FC236}">
                  <a16:creationId xmlns:a16="http://schemas.microsoft.com/office/drawing/2014/main" id="{5AE6BCE6-08A5-B9A5-A79B-E9C921EB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574" y="4075933"/>
              <a:ext cx="41434" cy="45874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3" y="30"/>
                </a:cxn>
                <a:cxn ang="0">
                  <a:pos x="6" y="30"/>
                </a:cxn>
                <a:cxn ang="0">
                  <a:pos x="10" y="28"/>
                </a:cxn>
                <a:cxn ang="0">
                  <a:pos x="10" y="28"/>
                </a:cxn>
                <a:cxn ang="0">
                  <a:pos x="12" y="27"/>
                </a:cxn>
                <a:cxn ang="0">
                  <a:pos x="15" y="28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5" y="22"/>
                </a:cxn>
                <a:cxn ang="0">
                  <a:pos x="25" y="22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17"/>
                </a:cxn>
                <a:cxn ang="0">
                  <a:pos x="19" y="15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8" y="10"/>
                </a:cxn>
                <a:cxn ang="0">
                  <a:pos x="28" y="8"/>
                </a:cxn>
                <a:cxn ang="0">
                  <a:pos x="26" y="5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5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8" h="31">
                  <a:moveTo>
                    <a:pt x="10" y="4"/>
                  </a:moveTo>
                  <a:lnTo>
                    <a:pt x="10" y="4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3" y="30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2" y="27"/>
                  </a:lnTo>
                  <a:lnTo>
                    <a:pt x="15" y="2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7"/>
                  </a:lnTo>
                  <a:lnTo>
                    <a:pt x="19" y="15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5" name="Freeform 229">
              <a:extLst>
                <a:ext uri="{FF2B5EF4-FFF2-40B4-BE49-F238E27FC236}">
                  <a16:creationId xmlns:a16="http://schemas.microsoft.com/office/drawing/2014/main" id="{D0864400-4938-6C29-7990-F02900B2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792" y="3944233"/>
              <a:ext cx="158338" cy="137620"/>
            </a:xfrm>
            <a:custGeom>
              <a:avLst/>
              <a:gdLst/>
              <a:ahLst/>
              <a:cxnLst>
                <a:cxn ang="0">
                  <a:pos x="19" y="15"/>
                </a:cxn>
                <a:cxn ang="0">
                  <a:pos x="10" y="22"/>
                </a:cxn>
                <a:cxn ang="0">
                  <a:pos x="9" y="25"/>
                </a:cxn>
                <a:cxn ang="0">
                  <a:pos x="9" y="32"/>
                </a:cxn>
                <a:cxn ang="0">
                  <a:pos x="3" y="40"/>
                </a:cxn>
                <a:cxn ang="0">
                  <a:pos x="0" y="50"/>
                </a:cxn>
                <a:cxn ang="0">
                  <a:pos x="3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1" y="57"/>
                </a:cxn>
                <a:cxn ang="0">
                  <a:pos x="23" y="55"/>
                </a:cxn>
                <a:cxn ang="0">
                  <a:pos x="26" y="55"/>
                </a:cxn>
                <a:cxn ang="0">
                  <a:pos x="29" y="56"/>
                </a:cxn>
                <a:cxn ang="0">
                  <a:pos x="36" y="60"/>
                </a:cxn>
                <a:cxn ang="0">
                  <a:pos x="39" y="59"/>
                </a:cxn>
                <a:cxn ang="0">
                  <a:pos x="46" y="59"/>
                </a:cxn>
                <a:cxn ang="0">
                  <a:pos x="53" y="60"/>
                </a:cxn>
                <a:cxn ang="0">
                  <a:pos x="61" y="59"/>
                </a:cxn>
                <a:cxn ang="0">
                  <a:pos x="80" y="76"/>
                </a:cxn>
                <a:cxn ang="0">
                  <a:pos x="95" y="93"/>
                </a:cxn>
                <a:cxn ang="0">
                  <a:pos x="95" y="93"/>
                </a:cxn>
                <a:cxn ang="0">
                  <a:pos x="103" y="93"/>
                </a:cxn>
                <a:cxn ang="0">
                  <a:pos x="107" y="89"/>
                </a:cxn>
                <a:cxn ang="0">
                  <a:pos x="100" y="82"/>
                </a:cxn>
                <a:cxn ang="0">
                  <a:pos x="90" y="70"/>
                </a:cxn>
                <a:cxn ang="0">
                  <a:pos x="76" y="57"/>
                </a:cxn>
                <a:cxn ang="0">
                  <a:pos x="64" y="53"/>
                </a:cxn>
                <a:cxn ang="0">
                  <a:pos x="63" y="52"/>
                </a:cxn>
                <a:cxn ang="0">
                  <a:pos x="58" y="47"/>
                </a:cxn>
                <a:cxn ang="0">
                  <a:pos x="54" y="42"/>
                </a:cxn>
                <a:cxn ang="0">
                  <a:pos x="51" y="40"/>
                </a:cxn>
                <a:cxn ang="0">
                  <a:pos x="44" y="26"/>
                </a:cxn>
                <a:cxn ang="0">
                  <a:pos x="43" y="19"/>
                </a:cxn>
                <a:cxn ang="0">
                  <a:pos x="40" y="10"/>
                </a:cxn>
                <a:cxn ang="0">
                  <a:pos x="34" y="0"/>
                </a:cxn>
                <a:cxn ang="0">
                  <a:pos x="24" y="10"/>
                </a:cxn>
                <a:cxn ang="0">
                  <a:pos x="19" y="15"/>
                </a:cxn>
              </a:cxnLst>
              <a:rect l="0" t="0" r="r" b="b"/>
              <a:pathLst>
                <a:path w="107" h="93">
                  <a:moveTo>
                    <a:pt x="19" y="15"/>
                  </a:moveTo>
                  <a:lnTo>
                    <a:pt x="19" y="15"/>
                  </a:lnTo>
                  <a:lnTo>
                    <a:pt x="13" y="19"/>
                  </a:lnTo>
                  <a:lnTo>
                    <a:pt x="10" y="22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0" y="28"/>
                  </a:lnTo>
                  <a:lnTo>
                    <a:pt x="9" y="32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5"/>
                  </a:lnTo>
                  <a:lnTo>
                    <a:pt x="0" y="5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12" y="62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7" y="63"/>
                  </a:lnTo>
                  <a:lnTo>
                    <a:pt x="19" y="63"/>
                  </a:lnTo>
                  <a:lnTo>
                    <a:pt x="21" y="57"/>
                  </a:lnTo>
                  <a:lnTo>
                    <a:pt x="21" y="57"/>
                  </a:lnTo>
                  <a:lnTo>
                    <a:pt x="23" y="55"/>
                  </a:lnTo>
                  <a:lnTo>
                    <a:pt x="24" y="53"/>
                  </a:lnTo>
                  <a:lnTo>
                    <a:pt x="26" y="55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33" y="59"/>
                  </a:lnTo>
                  <a:lnTo>
                    <a:pt x="36" y="60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43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53" y="60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8" y="65"/>
                  </a:lnTo>
                  <a:lnTo>
                    <a:pt x="80" y="76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100" y="93"/>
                  </a:lnTo>
                  <a:lnTo>
                    <a:pt x="103" y="93"/>
                  </a:lnTo>
                  <a:lnTo>
                    <a:pt x="103" y="93"/>
                  </a:lnTo>
                  <a:lnTo>
                    <a:pt x="107" y="89"/>
                  </a:lnTo>
                  <a:lnTo>
                    <a:pt x="107" y="89"/>
                  </a:lnTo>
                  <a:lnTo>
                    <a:pt x="100" y="8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83" y="63"/>
                  </a:lnTo>
                  <a:lnTo>
                    <a:pt x="76" y="57"/>
                  </a:lnTo>
                  <a:lnTo>
                    <a:pt x="70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3" y="52"/>
                  </a:lnTo>
                  <a:lnTo>
                    <a:pt x="61" y="52"/>
                  </a:lnTo>
                  <a:lnTo>
                    <a:pt x="58" y="47"/>
                  </a:lnTo>
                  <a:lnTo>
                    <a:pt x="57" y="45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1" y="40"/>
                  </a:lnTo>
                  <a:lnTo>
                    <a:pt x="47" y="33"/>
                  </a:lnTo>
                  <a:lnTo>
                    <a:pt x="44" y="26"/>
                  </a:lnTo>
                  <a:lnTo>
                    <a:pt x="43" y="19"/>
                  </a:lnTo>
                  <a:lnTo>
                    <a:pt x="43" y="19"/>
                  </a:lnTo>
                  <a:lnTo>
                    <a:pt x="41" y="15"/>
                  </a:lnTo>
                  <a:lnTo>
                    <a:pt x="40" y="1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6"/>
                  </a:lnTo>
                  <a:lnTo>
                    <a:pt x="24" y="10"/>
                  </a:lnTo>
                  <a:lnTo>
                    <a:pt x="19" y="15"/>
                  </a:lnTo>
                  <a:lnTo>
                    <a:pt x="19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6" name="Freeform 230">
              <a:extLst>
                <a:ext uri="{FF2B5EF4-FFF2-40B4-BE49-F238E27FC236}">
                  <a16:creationId xmlns:a16="http://schemas.microsoft.com/office/drawing/2014/main" id="{CF64EF36-01DA-2FE2-D7A2-15B219800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404" y="4022661"/>
              <a:ext cx="350709" cy="275240"/>
            </a:xfrm>
            <a:custGeom>
              <a:avLst/>
              <a:gdLst/>
              <a:ahLst/>
              <a:cxnLst>
                <a:cxn ang="0">
                  <a:pos x="17" y="127"/>
                </a:cxn>
                <a:cxn ang="0">
                  <a:pos x="28" y="141"/>
                </a:cxn>
                <a:cxn ang="0">
                  <a:pos x="35" y="150"/>
                </a:cxn>
                <a:cxn ang="0">
                  <a:pos x="44" y="152"/>
                </a:cxn>
                <a:cxn ang="0">
                  <a:pos x="44" y="167"/>
                </a:cxn>
                <a:cxn ang="0">
                  <a:pos x="48" y="169"/>
                </a:cxn>
                <a:cxn ang="0">
                  <a:pos x="65" y="172"/>
                </a:cxn>
                <a:cxn ang="0">
                  <a:pos x="79" y="182"/>
                </a:cxn>
                <a:cxn ang="0">
                  <a:pos x="94" y="184"/>
                </a:cxn>
                <a:cxn ang="0">
                  <a:pos x="104" y="185"/>
                </a:cxn>
                <a:cxn ang="0">
                  <a:pos x="112" y="178"/>
                </a:cxn>
                <a:cxn ang="0">
                  <a:pos x="125" y="174"/>
                </a:cxn>
                <a:cxn ang="0">
                  <a:pos x="129" y="178"/>
                </a:cxn>
                <a:cxn ang="0">
                  <a:pos x="135" y="178"/>
                </a:cxn>
                <a:cxn ang="0">
                  <a:pos x="155" y="174"/>
                </a:cxn>
                <a:cxn ang="0">
                  <a:pos x="163" y="168"/>
                </a:cxn>
                <a:cxn ang="0">
                  <a:pos x="176" y="162"/>
                </a:cxn>
                <a:cxn ang="0">
                  <a:pos x="190" y="162"/>
                </a:cxn>
                <a:cxn ang="0">
                  <a:pos x="237" y="117"/>
                </a:cxn>
                <a:cxn ang="0">
                  <a:pos x="236" y="114"/>
                </a:cxn>
                <a:cxn ang="0">
                  <a:pos x="223" y="113"/>
                </a:cxn>
                <a:cxn ang="0">
                  <a:pos x="190" y="101"/>
                </a:cxn>
                <a:cxn ang="0">
                  <a:pos x="175" y="95"/>
                </a:cxn>
                <a:cxn ang="0">
                  <a:pos x="166" y="87"/>
                </a:cxn>
                <a:cxn ang="0">
                  <a:pos x="156" y="73"/>
                </a:cxn>
                <a:cxn ang="0">
                  <a:pos x="159" y="67"/>
                </a:cxn>
                <a:cxn ang="0">
                  <a:pos x="152" y="63"/>
                </a:cxn>
                <a:cxn ang="0">
                  <a:pos x="146" y="66"/>
                </a:cxn>
                <a:cxn ang="0">
                  <a:pos x="142" y="64"/>
                </a:cxn>
                <a:cxn ang="0">
                  <a:pos x="142" y="51"/>
                </a:cxn>
                <a:cxn ang="0">
                  <a:pos x="150" y="40"/>
                </a:cxn>
                <a:cxn ang="0">
                  <a:pos x="123" y="12"/>
                </a:cxn>
                <a:cxn ang="0">
                  <a:pos x="108" y="7"/>
                </a:cxn>
                <a:cxn ang="0">
                  <a:pos x="98" y="6"/>
                </a:cxn>
                <a:cxn ang="0">
                  <a:pos x="91" y="7"/>
                </a:cxn>
                <a:cxn ang="0">
                  <a:pos x="84" y="3"/>
                </a:cxn>
                <a:cxn ang="0">
                  <a:pos x="78" y="2"/>
                </a:cxn>
                <a:cxn ang="0">
                  <a:pos x="74" y="10"/>
                </a:cxn>
                <a:cxn ang="0">
                  <a:pos x="71" y="10"/>
                </a:cxn>
                <a:cxn ang="0">
                  <a:pos x="58" y="9"/>
                </a:cxn>
                <a:cxn ang="0">
                  <a:pos x="57" y="14"/>
                </a:cxn>
                <a:cxn ang="0">
                  <a:pos x="51" y="27"/>
                </a:cxn>
                <a:cxn ang="0">
                  <a:pos x="49" y="33"/>
                </a:cxn>
                <a:cxn ang="0">
                  <a:pos x="45" y="36"/>
                </a:cxn>
                <a:cxn ang="0">
                  <a:pos x="35" y="47"/>
                </a:cxn>
                <a:cxn ang="0">
                  <a:pos x="32" y="56"/>
                </a:cxn>
                <a:cxn ang="0">
                  <a:pos x="30" y="63"/>
                </a:cxn>
                <a:cxn ang="0">
                  <a:pos x="22" y="70"/>
                </a:cxn>
                <a:cxn ang="0">
                  <a:pos x="24" y="73"/>
                </a:cxn>
                <a:cxn ang="0">
                  <a:pos x="18" y="85"/>
                </a:cxn>
                <a:cxn ang="0">
                  <a:pos x="15" y="103"/>
                </a:cxn>
                <a:cxn ang="0">
                  <a:pos x="5" y="104"/>
                </a:cxn>
                <a:cxn ang="0">
                  <a:pos x="3" y="105"/>
                </a:cxn>
                <a:cxn ang="0">
                  <a:pos x="0" y="113"/>
                </a:cxn>
                <a:cxn ang="0">
                  <a:pos x="3" y="117"/>
                </a:cxn>
                <a:cxn ang="0">
                  <a:pos x="15" y="122"/>
                </a:cxn>
              </a:cxnLst>
              <a:rect l="0" t="0" r="r" b="b"/>
              <a:pathLst>
                <a:path w="237" h="186">
                  <a:moveTo>
                    <a:pt x="15" y="122"/>
                  </a:moveTo>
                  <a:lnTo>
                    <a:pt x="15" y="122"/>
                  </a:lnTo>
                  <a:lnTo>
                    <a:pt x="17" y="127"/>
                  </a:lnTo>
                  <a:lnTo>
                    <a:pt x="21" y="131"/>
                  </a:lnTo>
                  <a:lnTo>
                    <a:pt x="25" y="135"/>
                  </a:lnTo>
                  <a:lnTo>
                    <a:pt x="28" y="141"/>
                  </a:lnTo>
                  <a:lnTo>
                    <a:pt x="28" y="141"/>
                  </a:lnTo>
                  <a:lnTo>
                    <a:pt x="32" y="147"/>
                  </a:lnTo>
                  <a:lnTo>
                    <a:pt x="35" y="150"/>
                  </a:lnTo>
                  <a:lnTo>
                    <a:pt x="39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5" y="154"/>
                  </a:lnTo>
                  <a:lnTo>
                    <a:pt x="45" y="15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7" y="169"/>
                  </a:lnTo>
                  <a:lnTo>
                    <a:pt x="61" y="171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74" y="179"/>
                  </a:lnTo>
                  <a:lnTo>
                    <a:pt x="79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94" y="184"/>
                  </a:lnTo>
                  <a:lnTo>
                    <a:pt x="102" y="186"/>
                  </a:lnTo>
                  <a:lnTo>
                    <a:pt x="102" y="186"/>
                  </a:lnTo>
                  <a:lnTo>
                    <a:pt x="104" y="185"/>
                  </a:lnTo>
                  <a:lnTo>
                    <a:pt x="106" y="184"/>
                  </a:lnTo>
                  <a:lnTo>
                    <a:pt x="109" y="181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21" y="174"/>
                  </a:lnTo>
                  <a:lnTo>
                    <a:pt x="125" y="174"/>
                  </a:lnTo>
                  <a:lnTo>
                    <a:pt x="126" y="175"/>
                  </a:lnTo>
                  <a:lnTo>
                    <a:pt x="126" y="175"/>
                  </a:lnTo>
                  <a:lnTo>
                    <a:pt x="129" y="178"/>
                  </a:lnTo>
                  <a:lnTo>
                    <a:pt x="132" y="178"/>
                  </a:lnTo>
                  <a:lnTo>
                    <a:pt x="135" y="178"/>
                  </a:lnTo>
                  <a:lnTo>
                    <a:pt x="135" y="178"/>
                  </a:lnTo>
                  <a:lnTo>
                    <a:pt x="142" y="175"/>
                  </a:lnTo>
                  <a:lnTo>
                    <a:pt x="142" y="175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8" y="172"/>
                  </a:lnTo>
                  <a:lnTo>
                    <a:pt x="163" y="168"/>
                  </a:lnTo>
                  <a:lnTo>
                    <a:pt x="169" y="164"/>
                  </a:lnTo>
                  <a:lnTo>
                    <a:pt x="172" y="164"/>
                  </a:lnTo>
                  <a:lnTo>
                    <a:pt x="176" y="162"/>
                  </a:lnTo>
                  <a:lnTo>
                    <a:pt x="176" y="162"/>
                  </a:lnTo>
                  <a:lnTo>
                    <a:pt x="187" y="162"/>
                  </a:lnTo>
                  <a:lnTo>
                    <a:pt x="190" y="162"/>
                  </a:lnTo>
                  <a:lnTo>
                    <a:pt x="195" y="159"/>
                  </a:lnTo>
                  <a:lnTo>
                    <a:pt x="195" y="159"/>
                  </a:lnTo>
                  <a:lnTo>
                    <a:pt x="237" y="117"/>
                  </a:lnTo>
                  <a:lnTo>
                    <a:pt x="237" y="117"/>
                  </a:lnTo>
                  <a:lnTo>
                    <a:pt x="237" y="115"/>
                  </a:lnTo>
                  <a:lnTo>
                    <a:pt x="236" y="114"/>
                  </a:lnTo>
                  <a:lnTo>
                    <a:pt x="232" y="113"/>
                  </a:lnTo>
                  <a:lnTo>
                    <a:pt x="232" y="113"/>
                  </a:lnTo>
                  <a:lnTo>
                    <a:pt x="223" y="113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190" y="101"/>
                  </a:lnTo>
                  <a:lnTo>
                    <a:pt x="176" y="97"/>
                  </a:lnTo>
                  <a:lnTo>
                    <a:pt x="176" y="97"/>
                  </a:lnTo>
                  <a:lnTo>
                    <a:pt x="175" y="95"/>
                  </a:lnTo>
                  <a:lnTo>
                    <a:pt x="172" y="93"/>
                  </a:lnTo>
                  <a:lnTo>
                    <a:pt x="166" y="87"/>
                  </a:lnTo>
                  <a:lnTo>
                    <a:pt x="166" y="87"/>
                  </a:lnTo>
                  <a:lnTo>
                    <a:pt x="163" y="84"/>
                  </a:lnTo>
                  <a:lnTo>
                    <a:pt x="160" y="81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56" y="70"/>
                  </a:lnTo>
                  <a:lnTo>
                    <a:pt x="159" y="67"/>
                  </a:lnTo>
                  <a:lnTo>
                    <a:pt x="159" y="67"/>
                  </a:lnTo>
                  <a:lnTo>
                    <a:pt x="155" y="64"/>
                  </a:lnTo>
                  <a:lnTo>
                    <a:pt x="152" y="63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46" y="66"/>
                  </a:lnTo>
                  <a:lnTo>
                    <a:pt x="143" y="66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0" y="58"/>
                  </a:lnTo>
                  <a:lnTo>
                    <a:pt x="140" y="54"/>
                  </a:lnTo>
                  <a:lnTo>
                    <a:pt x="142" y="51"/>
                  </a:lnTo>
                  <a:lnTo>
                    <a:pt x="142" y="51"/>
                  </a:lnTo>
                  <a:lnTo>
                    <a:pt x="148" y="44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35" y="23"/>
                  </a:lnTo>
                  <a:lnTo>
                    <a:pt x="123" y="12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08" y="7"/>
                  </a:lnTo>
                  <a:lnTo>
                    <a:pt x="101" y="6"/>
                  </a:lnTo>
                  <a:lnTo>
                    <a:pt x="101" y="6"/>
                  </a:lnTo>
                  <a:lnTo>
                    <a:pt x="98" y="6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1" y="7"/>
                  </a:lnTo>
                  <a:lnTo>
                    <a:pt x="88" y="6"/>
                  </a:lnTo>
                  <a:lnTo>
                    <a:pt x="84" y="3"/>
                  </a:lnTo>
                  <a:lnTo>
                    <a:pt x="84" y="3"/>
                  </a:lnTo>
                  <a:lnTo>
                    <a:pt x="81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4" y="10"/>
                  </a:lnTo>
                  <a:lnTo>
                    <a:pt x="72" y="10"/>
                  </a:lnTo>
                  <a:lnTo>
                    <a:pt x="71" y="10"/>
                  </a:lnTo>
                  <a:lnTo>
                    <a:pt x="71" y="10"/>
                  </a:lnTo>
                  <a:lnTo>
                    <a:pt x="67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7" y="14"/>
                  </a:lnTo>
                  <a:lnTo>
                    <a:pt x="55" y="20"/>
                  </a:lnTo>
                  <a:lnTo>
                    <a:pt x="52" y="2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30"/>
                  </a:lnTo>
                  <a:lnTo>
                    <a:pt x="49" y="33"/>
                  </a:lnTo>
                  <a:lnTo>
                    <a:pt x="47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2" y="37"/>
                  </a:lnTo>
                  <a:lnTo>
                    <a:pt x="39" y="40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32" y="56"/>
                  </a:lnTo>
                  <a:lnTo>
                    <a:pt x="31" y="60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24" y="67"/>
                  </a:lnTo>
                  <a:lnTo>
                    <a:pt x="22" y="68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24" y="71"/>
                  </a:lnTo>
                  <a:lnTo>
                    <a:pt x="24" y="73"/>
                  </a:lnTo>
                  <a:lnTo>
                    <a:pt x="21" y="77"/>
                  </a:lnTo>
                  <a:lnTo>
                    <a:pt x="20" y="81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5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0" y="103"/>
                  </a:lnTo>
                  <a:lnTo>
                    <a:pt x="5" y="104"/>
                  </a:lnTo>
                  <a:lnTo>
                    <a:pt x="4" y="104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10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3" y="117"/>
                  </a:lnTo>
                  <a:lnTo>
                    <a:pt x="7" y="118"/>
                  </a:lnTo>
                  <a:lnTo>
                    <a:pt x="12" y="120"/>
                  </a:lnTo>
                  <a:lnTo>
                    <a:pt x="15" y="122"/>
                  </a:lnTo>
                  <a:lnTo>
                    <a:pt x="15" y="1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7" name="Freeform 324">
              <a:extLst>
                <a:ext uri="{FF2B5EF4-FFF2-40B4-BE49-F238E27FC236}">
                  <a16:creationId xmlns:a16="http://schemas.microsoft.com/office/drawing/2014/main" id="{7F351B47-77C7-967B-C7A1-262A2DDF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122" y="4262386"/>
              <a:ext cx="189412" cy="232326"/>
            </a:xfrm>
            <a:custGeom>
              <a:avLst/>
              <a:gdLst/>
              <a:ahLst/>
              <a:cxnLst>
                <a:cxn ang="0">
                  <a:pos x="121" y="24"/>
                </a:cxn>
                <a:cxn ang="0">
                  <a:pos x="128" y="13"/>
                </a:cxn>
                <a:cxn ang="0">
                  <a:pos x="121" y="16"/>
                </a:cxn>
                <a:cxn ang="0">
                  <a:pos x="115" y="16"/>
                </a:cxn>
                <a:cxn ang="0">
                  <a:pos x="112" y="13"/>
                </a:cxn>
                <a:cxn ang="0">
                  <a:pos x="107" y="12"/>
                </a:cxn>
                <a:cxn ang="0">
                  <a:pos x="98" y="16"/>
                </a:cxn>
                <a:cxn ang="0">
                  <a:pos x="92" y="22"/>
                </a:cxn>
                <a:cxn ang="0">
                  <a:pos x="88" y="24"/>
                </a:cxn>
                <a:cxn ang="0">
                  <a:pos x="80" y="22"/>
                </a:cxn>
                <a:cxn ang="0">
                  <a:pos x="70" y="20"/>
                </a:cxn>
                <a:cxn ang="0">
                  <a:pos x="60" y="17"/>
                </a:cxn>
                <a:cxn ang="0">
                  <a:pos x="51" y="10"/>
                </a:cxn>
                <a:cxn ang="0">
                  <a:pos x="43" y="7"/>
                </a:cxn>
                <a:cxn ang="0">
                  <a:pos x="34" y="7"/>
                </a:cxn>
                <a:cxn ang="0">
                  <a:pos x="25" y="2"/>
                </a:cxn>
                <a:cxn ang="0">
                  <a:pos x="24" y="2"/>
                </a:cxn>
                <a:cxn ang="0">
                  <a:pos x="16" y="2"/>
                </a:cxn>
                <a:cxn ang="0">
                  <a:pos x="8" y="5"/>
                </a:cxn>
                <a:cxn ang="0">
                  <a:pos x="3" y="10"/>
                </a:cxn>
                <a:cxn ang="0">
                  <a:pos x="1" y="13"/>
                </a:cxn>
                <a:cxn ang="0">
                  <a:pos x="10" y="30"/>
                </a:cxn>
                <a:cxn ang="0">
                  <a:pos x="17" y="36"/>
                </a:cxn>
                <a:cxn ang="0">
                  <a:pos x="16" y="50"/>
                </a:cxn>
                <a:cxn ang="0">
                  <a:pos x="11" y="60"/>
                </a:cxn>
                <a:cxn ang="0">
                  <a:pos x="4" y="69"/>
                </a:cxn>
                <a:cxn ang="0">
                  <a:pos x="0" y="79"/>
                </a:cxn>
                <a:cxn ang="0">
                  <a:pos x="10" y="83"/>
                </a:cxn>
                <a:cxn ang="0">
                  <a:pos x="11" y="84"/>
                </a:cxn>
                <a:cxn ang="0">
                  <a:pos x="4" y="87"/>
                </a:cxn>
                <a:cxn ang="0">
                  <a:pos x="0" y="91"/>
                </a:cxn>
                <a:cxn ang="0">
                  <a:pos x="0" y="94"/>
                </a:cxn>
                <a:cxn ang="0">
                  <a:pos x="60" y="128"/>
                </a:cxn>
                <a:cxn ang="0">
                  <a:pos x="60" y="138"/>
                </a:cxn>
                <a:cxn ang="0">
                  <a:pos x="85" y="157"/>
                </a:cxn>
                <a:cxn ang="0">
                  <a:pos x="102" y="123"/>
                </a:cxn>
                <a:cxn ang="0">
                  <a:pos x="104" y="120"/>
                </a:cxn>
                <a:cxn ang="0">
                  <a:pos x="109" y="116"/>
                </a:cxn>
                <a:cxn ang="0">
                  <a:pos x="112" y="114"/>
                </a:cxn>
                <a:cxn ang="0">
                  <a:pos x="115" y="113"/>
                </a:cxn>
                <a:cxn ang="0">
                  <a:pos x="121" y="108"/>
                </a:cxn>
                <a:cxn ang="0">
                  <a:pos x="122" y="107"/>
                </a:cxn>
                <a:cxn ang="0">
                  <a:pos x="114" y="36"/>
                </a:cxn>
              </a:cxnLst>
              <a:rect l="0" t="0" r="r" b="b"/>
              <a:pathLst>
                <a:path w="128" h="157">
                  <a:moveTo>
                    <a:pt x="114" y="36"/>
                  </a:moveTo>
                  <a:lnTo>
                    <a:pt x="121" y="24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18" y="16"/>
                  </a:lnTo>
                  <a:lnTo>
                    <a:pt x="115" y="16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1" y="12"/>
                  </a:lnTo>
                  <a:lnTo>
                    <a:pt x="107" y="12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5" y="19"/>
                  </a:lnTo>
                  <a:lnTo>
                    <a:pt x="92" y="22"/>
                  </a:lnTo>
                  <a:lnTo>
                    <a:pt x="90" y="23"/>
                  </a:lnTo>
                  <a:lnTo>
                    <a:pt x="88" y="24"/>
                  </a:lnTo>
                  <a:lnTo>
                    <a:pt x="88" y="24"/>
                  </a:lnTo>
                  <a:lnTo>
                    <a:pt x="80" y="22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65" y="20"/>
                  </a:lnTo>
                  <a:lnTo>
                    <a:pt x="60" y="17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47" y="9"/>
                  </a:lnTo>
                  <a:lnTo>
                    <a:pt x="43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0" y="5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8" y="5"/>
                  </a:lnTo>
                  <a:lnTo>
                    <a:pt x="4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1" y="13"/>
                  </a:lnTo>
                  <a:lnTo>
                    <a:pt x="8" y="19"/>
                  </a:lnTo>
                  <a:lnTo>
                    <a:pt x="10" y="30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4" y="54"/>
                  </a:lnTo>
                  <a:lnTo>
                    <a:pt x="11" y="60"/>
                  </a:lnTo>
                  <a:lnTo>
                    <a:pt x="4" y="69"/>
                  </a:lnTo>
                  <a:lnTo>
                    <a:pt x="4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8" y="81"/>
                  </a:lnTo>
                  <a:lnTo>
                    <a:pt x="10" y="8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8" y="86"/>
                  </a:lnTo>
                  <a:lnTo>
                    <a:pt x="4" y="87"/>
                  </a:lnTo>
                  <a:lnTo>
                    <a:pt x="1" y="90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60" y="128"/>
                  </a:lnTo>
                  <a:lnTo>
                    <a:pt x="60" y="138"/>
                  </a:lnTo>
                  <a:lnTo>
                    <a:pt x="60" y="138"/>
                  </a:lnTo>
                  <a:lnTo>
                    <a:pt x="85" y="157"/>
                  </a:lnTo>
                  <a:lnTo>
                    <a:pt x="85" y="157"/>
                  </a:lnTo>
                  <a:lnTo>
                    <a:pt x="95" y="135"/>
                  </a:lnTo>
                  <a:lnTo>
                    <a:pt x="102" y="123"/>
                  </a:lnTo>
                  <a:lnTo>
                    <a:pt x="102" y="123"/>
                  </a:lnTo>
                  <a:lnTo>
                    <a:pt x="104" y="120"/>
                  </a:lnTo>
                  <a:lnTo>
                    <a:pt x="107" y="117"/>
                  </a:lnTo>
                  <a:lnTo>
                    <a:pt x="109" y="116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4" y="113"/>
                  </a:lnTo>
                  <a:lnTo>
                    <a:pt x="115" y="113"/>
                  </a:lnTo>
                  <a:lnTo>
                    <a:pt x="118" y="111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2" y="107"/>
                  </a:lnTo>
                  <a:lnTo>
                    <a:pt x="114" y="94"/>
                  </a:lnTo>
                  <a:lnTo>
                    <a:pt x="114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8" name="Freeform 325">
              <a:extLst>
                <a:ext uri="{FF2B5EF4-FFF2-40B4-BE49-F238E27FC236}">
                  <a16:creationId xmlns:a16="http://schemas.microsoft.com/office/drawing/2014/main" id="{04F44FF4-E590-2BE3-7DED-D79BD61ED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281623"/>
              <a:ext cx="130221" cy="133181"/>
            </a:xfrm>
            <a:custGeom>
              <a:avLst/>
              <a:gdLst/>
              <a:ahLst/>
              <a:cxnLst>
                <a:cxn ang="0">
                  <a:pos x="79" y="6"/>
                </a:cxn>
                <a:cxn ang="0">
                  <a:pos x="72" y="0"/>
                </a:cxn>
                <a:cxn ang="0">
                  <a:pos x="67" y="4"/>
                </a:cxn>
                <a:cxn ang="0">
                  <a:pos x="65" y="6"/>
                </a:cxn>
                <a:cxn ang="0">
                  <a:pos x="57" y="6"/>
                </a:cxn>
                <a:cxn ang="0">
                  <a:pos x="54" y="4"/>
                </a:cxn>
                <a:cxn ang="0">
                  <a:pos x="45" y="9"/>
                </a:cxn>
                <a:cxn ang="0">
                  <a:pos x="42" y="10"/>
                </a:cxn>
                <a:cxn ang="0">
                  <a:pos x="38" y="6"/>
                </a:cxn>
                <a:cxn ang="0">
                  <a:pos x="35" y="6"/>
                </a:cxn>
                <a:cxn ang="0">
                  <a:pos x="23" y="9"/>
                </a:cxn>
                <a:cxn ang="0">
                  <a:pos x="21" y="23"/>
                </a:cxn>
                <a:cxn ang="0">
                  <a:pos x="23" y="26"/>
                </a:cxn>
                <a:cxn ang="0">
                  <a:pos x="25" y="29"/>
                </a:cxn>
                <a:cxn ang="0">
                  <a:pos x="27" y="31"/>
                </a:cxn>
                <a:cxn ang="0">
                  <a:pos x="24" y="36"/>
                </a:cxn>
                <a:cxn ang="0">
                  <a:pos x="23" y="39"/>
                </a:cxn>
                <a:cxn ang="0">
                  <a:pos x="15" y="44"/>
                </a:cxn>
                <a:cxn ang="0">
                  <a:pos x="13" y="46"/>
                </a:cxn>
                <a:cxn ang="0">
                  <a:pos x="11" y="50"/>
                </a:cxn>
                <a:cxn ang="0">
                  <a:pos x="10" y="53"/>
                </a:cxn>
                <a:cxn ang="0">
                  <a:pos x="7" y="57"/>
                </a:cxn>
                <a:cxn ang="0">
                  <a:pos x="5" y="64"/>
                </a:cxn>
                <a:cxn ang="0">
                  <a:pos x="3" y="78"/>
                </a:cxn>
                <a:cxn ang="0">
                  <a:pos x="1" y="84"/>
                </a:cxn>
                <a:cxn ang="0">
                  <a:pos x="0" y="90"/>
                </a:cxn>
                <a:cxn ang="0">
                  <a:pos x="8" y="88"/>
                </a:cxn>
                <a:cxn ang="0">
                  <a:pos x="17" y="85"/>
                </a:cxn>
                <a:cxn ang="0">
                  <a:pos x="38" y="83"/>
                </a:cxn>
                <a:cxn ang="0">
                  <a:pos x="42" y="71"/>
                </a:cxn>
                <a:cxn ang="0">
                  <a:pos x="50" y="64"/>
                </a:cxn>
                <a:cxn ang="0">
                  <a:pos x="55" y="64"/>
                </a:cxn>
                <a:cxn ang="0">
                  <a:pos x="71" y="66"/>
                </a:cxn>
                <a:cxn ang="0">
                  <a:pos x="75" y="56"/>
                </a:cxn>
                <a:cxn ang="0">
                  <a:pos x="82" y="47"/>
                </a:cxn>
                <a:cxn ang="0">
                  <a:pos x="87" y="37"/>
                </a:cxn>
                <a:cxn ang="0">
                  <a:pos x="88" y="23"/>
                </a:cxn>
              </a:cxnLst>
              <a:rect l="0" t="0" r="r" b="b"/>
              <a:pathLst>
                <a:path w="88" h="90">
                  <a:moveTo>
                    <a:pt x="81" y="17"/>
                  </a:moveTo>
                  <a:lnTo>
                    <a:pt x="79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8" y="2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5" y="6"/>
                  </a:lnTo>
                  <a:lnTo>
                    <a:pt x="62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4" y="4"/>
                  </a:lnTo>
                  <a:lnTo>
                    <a:pt x="50" y="6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38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27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3" y="26"/>
                  </a:lnTo>
                  <a:lnTo>
                    <a:pt x="24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5" y="33"/>
                  </a:lnTo>
                  <a:lnTo>
                    <a:pt x="24" y="36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0" y="4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1" y="50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71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1" y="84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4" y="90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7" y="85"/>
                  </a:lnTo>
                  <a:lnTo>
                    <a:pt x="24" y="83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42" y="71"/>
                  </a:lnTo>
                  <a:lnTo>
                    <a:pt x="47" y="67"/>
                  </a:lnTo>
                  <a:lnTo>
                    <a:pt x="50" y="64"/>
                  </a:lnTo>
                  <a:lnTo>
                    <a:pt x="50" y="64"/>
                  </a:lnTo>
                  <a:lnTo>
                    <a:pt x="55" y="64"/>
                  </a:lnTo>
                  <a:lnTo>
                    <a:pt x="60" y="64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82" y="47"/>
                  </a:lnTo>
                  <a:lnTo>
                    <a:pt x="85" y="41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8" y="23"/>
                  </a:lnTo>
                  <a:lnTo>
                    <a:pt x="8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9" name="Freeform 333">
              <a:extLst>
                <a:ext uri="{FF2B5EF4-FFF2-40B4-BE49-F238E27FC236}">
                  <a16:creationId xmlns:a16="http://schemas.microsoft.com/office/drawing/2014/main" id="{56C9FDE6-32E0-9CCA-0CA3-62C472530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609" y="4669327"/>
              <a:ext cx="170176" cy="335911"/>
            </a:xfrm>
            <a:custGeom>
              <a:avLst/>
              <a:gdLst/>
              <a:ahLst/>
              <a:cxnLst>
                <a:cxn ang="0">
                  <a:pos x="98" y="3"/>
                </a:cxn>
                <a:cxn ang="0">
                  <a:pos x="94" y="1"/>
                </a:cxn>
                <a:cxn ang="0">
                  <a:pos x="93" y="7"/>
                </a:cxn>
                <a:cxn ang="0">
                  <a:pos x="90" y="18"/>
                </a:cxn>
                <a:cxn ang="0">
                  <a:pos x="88" y="21"/>
                </a:cxn>
                <a:cxn ang="0">
                  <a:pos x="83" y="25"/>
                </a:cxn>
                <a:cxn ang="0">
                  <a:pos x="80" y="25"/>
                </a:cxn>
                <a:cxn ang="0">
                  <a:pos x="74" y="27"/>
                </a:cxn>
                <a:cxn ang="0">
                  <a:pos x="73" y="33"/>
                </a:cxn>
                <a:cxn ang="0">
                  <a:pos x="73" y="35"/>
                </a:cxn>
                <a:cxn ang="0">
                  <a:pos x="71" y="38"/>
                </a:cxn>
                <a:cxn ang="0">
                  <a:pos x="71" y="41"/>
                </a:cxn>
                <a:cxn ang="0">
                  <a:pos x="69" y="47"/>
                </a:cxn>
                <a:cxn ang="0">
                  <a:pos x="60" y="51"/>
                </a:cxn>
                <a:cxn ang="0">
                  <a:pos x="54" y="52"/>
                </a:cxn>
                <a:cxn ang="0">
                  <a:pos x="43" y="61"/>
                </a:cxn>
                <a:cxn ang="0">
                  <a:pos x="37" y="62"/>
                </a:cxn>
                <a:cxn ang="0">
                  <a:pos x="32" y="62"/>
                </a:cxn>
                <a:cxn ang="0">
                  <a:pos x="22" y="65"/>
                </a:cxn>
                <a:cxn ang="0">
                  <a:pos x="17" y="67"/>
                </a:cxn>
                <a:cxn ang="0">
                  <a:pos x="14" y="68"/>
                </a:cxn>
                <a:cxn ang="0">
                  <a:pos x="13" y="81"/>
                </a:cxn>
                <a:cxn ang="0">
                  <a:pos x="10" y="88"/>
                </a:cxn>
                <a:cxn ang="0">
                  <a:pos x="7" y="101"/>
                </a:cxn>
                <a:cxn ang="0">
                  <a:pos x="13" y="117"/>
                </a:cxn>
                <a:cxn ang="0">
                  <a:pos x="14" y="124"/>
                </a:cxn>
                <a:cxn ang="0">
                  <a:pos x="16" y="135"/>
                </a:cxn>
                <a:cxn ang="0">
                  <a:pos x="9" y="149"/>
                </a:cxn>
                <a:cxn ang="0">
                  <a:pos x="5" y="155"/>
                </a:cxn>
                <a:cxn ang="0">
                  <a:pos x="0" y="171"/>
                </a:cxn>
                <a:cxn ang="0">
                  <a:pos x="3" y="188"/>
                </a:cxn>
                <a:cxn ang="0">
                  <a:pos x="5" y="195"/>
                </a:cxn>
                <a:cxn ang="0">
                  <a:pos x="9" y="212"/>
                </a:cxn>
                <a:cxn ang="0">
                  <a:pos x="13" y="218"/>
                </a:cxn>
                <a:cxn ang="0">
                  <a:pos x="27" y="226"/>
                </a:cxn>
                <a:cxn ang="0">
                  <a:pos x="39" y="226"/>
                </a:cxn>
                <a:cxn ang="0">
                  <a:pos x="42" y="225"/>
                </a:cxn>
                <a:cxn ang="0">
                  <a:pos x="49" y="223"/>
                </a:cxn>
                <a:cxn ang="0">
                  <a:pos x="59" y="219"/>
                </a:cxn>
                <a:cxn ang="0">
                  <a:pos x="63" y="209"/>
                </a:cxn>
                <a:cxn ang="0">
                  <a:pos x="81" y="152"/>
                </a:cxn>
                <a:cxn ang="0">
                  <a:pos x="93" y="114"/>
                </a:cxn>
                <a:cxn ang="0">
                  <a:pos x="98" y="89"/>
                </a:cxn>
                <a:cxn ang="0">
                  <a:pos x="98" y="84"/>
                </a:cxn>
                <a:cxn ang="0">
                  <a:pos x="103" y="75"/>
                </a:cxn>
                <a:cxn ang="0">
                  <a:pos x="101" y="71"/>
                </a:cxn>
                <a:cxn ang="0">
                  <a:pos x="101" y="61"/>
                </a:cxn>
                <a:cxn ang="0">
                  <a:pos x="104" y="60"/>
                </a:cxn>
                <a:cxn ang="0">
                  <a:pos x="106" y="61"/>
                </a:cxn>
                <a:cxn ang="0">
                  <a:pos x="111" y="65"/>
                </a:cxn>
                <a:cxn ang="0">
                  <a:pos x="115" y="60"/>
                </a:cxn>
                <a:cxn ang="0">
                  <a:pos x="115" y="52"/>
                </a:cxn>
                <a:cxn ang="0">
                  <a:pos x="110" y="37"/>
                </a:cxn>
                <a:cxn ang="0">
                  <a:pos x="110" y="28"/>
                </a:cxn>
                <a:cxn ang="0">
                  <a:pos x="104" y="13"/>
                </a:cxn>
                <a:cxn ang="0">
                  <a:pos x="98" y="3"/>
                </a:cxn>
              </a:cxnLst>
              <a:rect l="0" t="0" r="r" b="b"/>
              <a:pathLst>
                <a:path w="115" h="227">
                  <a:moveTo>
                    <a:pt x="98" y="3"/>
                  </a:moveTo>
                  <a:lnTo>
                    <a:pt x="98" y="3"/>
                  </a:lnTo>
                  <a:lnTo>
                    <a:pt x="96" y="0"/>
                  </a:lnTo>
                  <a:lnTo>
                    <a:pt x="94" y="1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0" y="11"/>
                  </a:lnTo>
                  <a:lnTo>
                    <a:pt x="90" y="18"/>
                  </a:lnTo>
                  <a:lnTo>
                    <a:pt x="90" y="18"/>
                  </a:lnTo>
                  <a:lnTo>
                    <a:pt x="88" y="21"/>
                  </a:lnTo>
                  <a:lnTo>
                    <a:pt x="87" y="24"/>
                  </a:lnTo>
                  <a:lnTo>
                    <a:pt x="83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77" y="25"/>
                  </a:lnTo>
                  <a:lnTo>
                    <a:pt x="74" y="27"/>
                  </a:lnTo>
                  <a:lnTo>
                    <a:pt x="71" y="30"/>
                  </a:lnTo>
                  <a:lnTo>
                    <a:pt x="73" y="33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1" y="37"/>
                  </a:lnTo>
                  <a:lnTo>
                    <a:pt x="71" y="38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44"/>
                  </a:lnTo>
                  <a:lnTo>
                    <a:pt x="69" y="47"/>
                  </a:lnTo>
                  <a:lnTo>
                    <a:pt x="64" y="50"/>
                  </a:lnTo>
                  <a:lnTo>
                    <a:pt x="60" y="51"/>
                  </a:lnTo>
                  <a:lnTo>
                    <a:pt x="60" y="51"/>
                  </a:lnTo>
                  <a:lnTo>
                    <a:pt x="54" y="52"/>
                  </a:lnTo>
                  <a:lnTo>
                    <a:pt x="49" y="57"/>
                  </a:lnTo>
                  <a:lnTo>
                    <a:pt x="43" y="61"/>
                  </a:lnTo>
                  <a:lnTo>
                    <a:pt x="40" y="62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2" y="62"/>
                  </a:lnTo>
                  <a:lnTo>
                    <a:pt x="27" y="64"/>
                  </a:lnTo>
                  <a:lnTo>
                    <a:pt x="22" y="65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6" y="67"/>
                  </a:lnTo>
                  <a:lnTo>
                    <a:pt x="14" y="68"/>
                  </a:lnTo>
                  <a:lnTo>
                    <a:pt x="13" y="74"/>
                  </a:lnTo>
                  <a:lnTo>
                    <a:pt x="13" y="81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9" y="94"/>
                  </a:lnTo>
                  <a:lnTo>
                    <a:pt x="7" y="101"/>
                  </a:lnTo>
                  <a:lnTo>
                    <a:pt x="10" y="108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4" y="124"/>
                  </a:lnTo>
                  <a:lnTo>
                    <a:pt x="16" y="132"/>
                  </a:lnTo>
                  <a:lnTo>
                    <a:pt x="16" y="135"/>
                  </a:lnTo>
                  <a:lnTo>
                    <a:pt x="14" y="13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5" y="155"/>
                  </a:lnTo>
                  <a:lnTo>
                    <a:pt x="2" y="159"/>
                  </a:lnTo>
                  <a:lnTo>
                    <a:pt x="0" y="171"/>
                  </a:lnTo>
                  <a:lnTo>
                    <a:pt x="0" y="179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5" y="195"/>
                  </a:lnTo>
                  <a:lnTo>
                    <a:pt x="7" y="203"/>
                  </a:lnTo>
                  <a:lnTo>
                    <a:pt x="9" y="212"/>
                  </a:lnTo>
                  <a:lnTo>
                    <a:pt x="13" y="218"/>
                  </a:lnTo>
                  <a:lnTo>
                    <a:pt x="13" y="218"/>
                  </a:lnTo>
                  <a:lnTo>
                    <a:pt x="19" y="223"/>
                  </a:lnTo>
                  <a:lnTo>
                    <a:pt x="27" y="226"/>
                  </a:lnTo>
                  <a:lnTo>
                    <a:pt x="36" y="227"/>
                  </a:lnTo>
                  <a:lnTo>
                    <a:pt x="39" y="226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6" y="223"/>
                  </a:lnTo>
                  <a:lnTo>
                    <a:pt x="49" y="223"/>
                  </a:lnTo>
                  <a:lnTo>
                    <a:pt x="53" y="222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63" y="209"/>
                  </a:lnTo>
                  <a:lnTo>
                    <a:pt x="69" y="192"/>
                  </a:lnTo>
                  <a:lnTo>
                    <a:pt x="81" y="152"/>
                  </a:lnTo>
                  <a:lnTo>
                    <a:pt x="81" y="152"/>
                  </a:lnTo>
                  <a:lnTo>
                    <a:pt x="93" y="114"/>
                  </a:lnTo>
                  <a:lnTo>
                    <a:pt x="97" y="98"/>
                  </a:lnTo>
                  <a:lnTo>
                    <a:pt x="98" y="89"/>
                  </a:lnTo>
                  <a:lnTo>
                    <a:pt x="98" y="89"/>
                  </a:lnTo>
                  <a:lnTo>
                    <a:pt x="98" y="84"/>
                  </a:lnTo>
                  <a:lnTo>
                    <a:pt x="101" y="80"/>
                  </a:lnTo>
                  <a:lnTo>
                    <a:pt x="103" y="75"/>
                  </a:lnTo>
                  <a:lnTo>
                    <a:pt x="101" y="71"/>
                  </a:lnTo>
                  <a:lnTo>
                    <a:pt x="101" y="71"/>
                  </a:lnTo>
                  <a:lnTo>
                    <a:pt x="100" y="65"/>
                  </a:lnTo>
                  <a:lnTo>
                    <a:pt x="101" y="61"/>
                  </a:lnTo>
                  <a:lnTo>
                    <a:pt x="103" y="60"/>
                  </a:lnTo>
                  <a:lnTo>
                    <a:pt x="104" y="60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8" y="64"/>
                  </a:lnTo>
                  <a:lnTo>
                    <a:pt x="111" y="65"/>
                  </a:lnTo>
                  <a:lnTo>
                    <a:pt x="114" y="64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2"/>
                  </a:lnTo>
                  <a:lnTo>
                    <a:pt x="113" y="45"/>
                  </a:lnTo>
                  <a:lnTo>
                    <a:pt x="110" y="37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7" y="21"/>
                  </a:lnTo>
                  <a:lnTo>
                    <a:pt x="104" y="13"/>
                  </a:lnTo>
                  <a:lnTo>
                    <a:pt x="100" y="7"/>
                  </a:lnTo>
                  <a:lnTo>
                    <a:pt x="98" y="3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3" name="Freeform 344">
              <a:extLst>
                <a:ext uri="{FF2B5EF4-FFF2-40B4-BE49-F238E27FC236}">
                  <a16:creationId xmlns:a16="http://schemas.microsoft.com/office/drawing/2014/main" id="{85719352-8E82-32AB-A745-A62CF83D1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474" y="4252028"/>
              <a:ext cx="436537" cy="451334"/>
            </a:xfrm>
            <a:custGeom>
              <a:avLst/>
              <a:gdLst/>
              <a:ahLst/>
              <a:cxnLst>
                <a:cxn ang="0">
                  <a:pos x="261" y="151"/>
                </a:cxn>
                <a:cxn ang="0">
                  <a:pos x="263" y="131"/>
                </a:cxn>
                <a:cxn ang="0">
                  <a:pos x="259" y="124"/>
                </a:cxn>
                <a:cxn ang="0">
                  <a:pos x="266" y="111"/>
                </a:cxn>
                <a:cxn ang="0">
                  <a:pos x="271" y="98"/>
                </a:cxn>
                <a:cxn ang="0">
                  <a:pos x="278" y="73"/>
                </a:cxn>
                <a:cxn ang="0">
                  <a:pos x="283" y="64"/>
                </a:cxn>
                <a:cxn ang="0">
                  <a:pos x="295" y="51"/>
                </a:cxn>
                <a:cxn ang="0">
                  <a:pos x="289" y="43"/>
                </a:cxn>
                <a:cxn ang="0">
                  <a:pos x="272" y="13"/>
                </a:cxn>
                <a:cxn ang="0">
                  <a:pos x="259" y="13"/>
                </a:cxn>
                <a:cxn ang="0">
                  <a:pos x="245" y="14"/>
                </a:cxn>
                <a:cxn ang="0">
                  <a:pos x="235" y="3"/>
                </a:cxn>
                <a:cxn ang="0">
                  <a:pos x="207" y="2"/>
                </a:cxn>
                <a:cxn ang="0">
                  <a:pos x="192" y="4"/>
                </a:cxn>
                <a:cxn ang="0">
                  <a:pos x="168" y="10"/>
                </a:cxn>
                <a:cxn ang="0">
                  <a:pos x="158" y="22"/>
                </a:cxn>
                <a:cxn ang="0">
                  <a:pos x="114" y="6"/>
                </a:cxn>
                <a:cxn ang="0">
                  <a:pos x="97" y="30"/>
                </a:cxn>
                <a:cxn ang="0">
                  <a:pos x="90" y="57"/>
                </a:cxn>
                <a:cxn ang="0">
                  <a:pos x="77" y="97"/>
                </a:cxn>
                <a:cxn ang="0">
                  <a:pos x="64" y="113"/>
                </a:cxn>
                <a:cxn ang="0">
                  <a:pos x="59" y="148"/>
                </a:cxn>
                <a:cxn ang="0">
                  <a:pos x="50" y="160"/>
                </a:cxn>
                <a:cxn ang="0">
                  <a:pos x="39" y="164"/>
                </a:cxn>
                <a:cxn ang="0">
                  <a:pos x="23" y="164"/>
                </a:cxn>
                <a:cxn ang="0">
                  <a:pos x="0" y="169"/>
                </a:cxn>
                <a:cxn ang="0">
                  <a:pos x="12" y="185"/>
                </a:cxn>
                <a:cxn ang="0">
                  <a:pos x="70" y="188"/>
                </a:cxn>
                <a:cxn ang="0">
                  <a:pos x="74" y="205"/>
                </a:cxn>
                <a:cxn ang="0">
                  <a:pos x="90" y="219"/>
                </a:cxn>
                <a:cxn ang="0">
                  <a:pos x="110" y="215"/>
                </a:cxn>
                <a:cxn ang="0">
                  <a:pos x="123" y="201"/>
                </a:cxn>
                <a:cxn ang="0">
                  <a:pos x="135" y="205"/>
                </a:cxn>
                <a:cxn ang="0">
                  <a:pos x="148" y="218"/>
                </a:cxn>
                <a:cxn ang="0">
                  <a:pos x="147" y="242"/>
                </a:cxn>
                <a:cxn ang="0">
                  <a:pos x="155" y="256"/>
                </a:cxn>
                <a:cxn ang="0">
                  <a:pos x="158" y="268"/>
                </a:cxn>
                <a:cxn ang="0">
                  <a:pos x="178" y="263"/>
                </a:cxn>
                <a:cxn ang="0">
                  <a:pos x="187" y="268"/>
                </a:cxn>
                <a:cxn ang="0">
                  <a:pos x="199" y="269"/>
                </a:cxn>
                <a:cxn ang="0">
                  <a:pos x="205" y="278"/>
                </a:cxn>
                <a:cxn ang="0">
                  <a:pos x="219" y="282"/>
                </a:cxn>
                <a:cxn ang="0">
                  <a:pos x="228" y="278"/>
                </a:cxn>
                <a:cxn ang="0">
                  <a:pos x="241" y="286"/>
                </a:cxn>
                <a:cxn ang="0">
                  <a:pos x="255" y="296"/>
                </a:cxn>
                <a:cxn ang="0">
                  <a:pos x="271" y="303"/>
                </a:cxn>
                <a:cxn ang="0">
                  <a:pos x="273" y="289"/>
                </a:cxn>
                <a:cxn ang="0">
                  <a:pos x="261" y="288"/>
                </a:cxn>
                <a:cxn ang="0">
                  <a:pos x="249" y="273"/>
                </a:cxn>
                <a:cxn ang="0">
                  <a:pos x="255" y="245"/>
                </a:cxn>
                <a:cxn ang="0">
                  <a:pos x="256" y="233"/>
                </a:cxn>
                <a:cxn ang="0">
                  <a:pos x="261" y="224"/>
                </a:cxn>
                <a:cxn ang="0">
                  <a:pos x="281" y="219"/>
                </a:cxn>
                <a:cxn ang="0">
                  <a:pos x="269" y="201"/>
                </a:cxn>
              </a:cxnLst>
              <a:rect l="0" t="0" r="r" b="b"/>
              <a:pathLst>
                <a:path w="295" h="305">
                  <a:moveTo>
                    <a:pt x="269" y="201"/>
                  </a:moveTo>
                  <a:lnTo>
                    <a:pt x="269" y="201"/>
                  </a:lnTo>
                  <a:lnTo>
                    <a:pt x="266" y="198"/>
                  </a:lnTo>
                  <a:lnTo>
                    <a:pt x="265" y="191"/>
                  </a:lnTo>
                  <a:lnTo>
                    <a:pt x="262" y="171"/>
                  </a:lnTo>
                  <a:lnTo>
                    <a:pt x="261" y="151"/>
                  </a:lnTo>
                  <a:lnTo>
                    <a:pt x="262" y="144"/>
                  </a:lnTo>
                  <a:lnTo>
                    <a:pt x="262" y="141"/>
                  </a:lnTo>
                  <a:lnTo>
                    <a:pt x="262" y="141"/>
                  </a:lnTo>
                  <a:lnTo>
                    <a:pt x="263" y="142"/>
                  </a:lnTo>
                  <a:lnTo>
                    <a:pt x="263" y="131"/>
                  </a:lnTo>
                  <a:lnTo>
                    <a:pt x="263" y="131"/>
                  </a:lnTo>
                  <a:lnTo>
                    <a:pt x="262" y="131"/>
                  </a:lnTo>
                  <a:lnTo>
                    <a:pt x="262" y="131"/>
                  </a:lnTo>
                  <a:lnTo>
                    <a:pt x="261" y="130"/>
                  </a:lnTo>
                  <a:lnTo>
                    <a:pt x="259" y="125"/>
                  </a:lnTo>
                  <a:lnTo>
                    <a:pt x="259" y="125"/>
                  </a:lnTo>
                  <a:lnTo>
                    <a:pt x="259" y="124"/>
                  </a:lnTo>
                  <a:lnTo>
                    <a:pt x="261" y="123"/>
                  </a:lnTo>
                  <a:lnTo>
                    <a:pt x="262" y="121"/>
                  </a:lnTo>
                  <a:lnTo>
                    <a:pt x="262" y="121"/>
                  </a:lnTo>
                  <a:lnTo>
                    <a:pt x="262" y="117"/>
                  </a:lnTo>
                  <a:lnTo>
                    <a:pt x="263" y="113"/>
                  </a:lnTo>
                  <a:lnTo>
                    <a:pt x="266" y="111"/>
                  </a:lnTo>
                  <a:lnTo>
                    <a:pt x="266" y="111"/>
                  </a:lnTo>
                  <a:lnTo>
                    <a:pt x="268" y="110"/>
                  </a:lnTo>
                  <a:lnTo>
                    <a:pt x="268" y="110"/>
                  </a:lnTo>
                  <a:lnTo>
                    <a:pt x="269" y="104"/>
                  </a:lnTo>
                  <a:lnTo>
                    <a:pt x="271" y="98"/>
                  </a:lnTo>
                  <a:lnTo>
                    <a:pt x="271" y="98"/>
                  </a:lnTo>
                  <a:lnTo>
                    <a:pt x="271" y="91"/>
                  </a:lnTo>
                  <a:lnTo>
                    <a:pt x="273" y="84"/>
                  </a:lnTo>
                  <a:lnTo>
                    <a:pt x="273" y="84"/>
                  </a:lnTo>
                  <a:lnTo>
                    <a:pt x="275" y="77"/>
                  </a:lnTo>
                  <a:lnTo>
                    <a:pt x="275" y="74"/>
                  </a:lnTo>
                  <a:lnTo>
                    <a:pt x="278" y="73"/>
                  </a:lnTo>
                  <a:lnTo>
                    <a:pt x="278" y="73"/>
                  </a:lnTo>
                  <a:lnTo>
                    <a:pt x="279" y="70"/>
                  </a:lnTo>
                  <a:lnTo>
                    <a:pt x="281" y="68"/>
                  </a:lnTo>
                  <a:lnTo>
                    <a:pt x="281" y="66"/>
                  </a:lnTo>
                  <a:lnTo>
                    <a:pt x="283" y="64"/>
                  </a:lnTo>
                  <a:lnTo>
                    <a:pt x="283" y="64"/>
                  </a:lnTo>
                  <a:lnTo>
                    <a:pt x="288" y="61"/>
                  </a:lnTo>
                  <a:lnTo>
                    <a:pt x="291" y="59"/>
                  </a:lnTo>
                  <a:lnTo>
                    <a:pt x="291" y="59"/>
                  </a:lnTo>
                  <a:lnTo>
                    <a:pt x="292" y="56"/>
                  </a:lnTo>
                  <a:lnTo>
                    <a:pt x="293" y="53"/>
                  </a:lnTo>
                  <a:lnTo>
                    <a:pt x="295" y="51"/>
                  </a:lnTo>
                  <a:lnTo>
                    <a:pt x="295" y="51"/>
                  </a:lnTo>
                  <a:lnTo>
                    <a:pt x="293" y="49"/>
                  </a:lnTo>
                  <a:lnTo>
                    <a:pt x="292" y="47"/>
                  </a:lnTo>
                  <a:lnTo>
                    <a:pt x="291" y="46"/>
                  </a:lnTo>
                  <a:lnTo>
                    <a:pt x="289" y="43"/>
                  </a:lnTo>
                  <a:lnTo>
                    <a:pt x="289" y="43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72" y="13"/>
                  </a:lnTo>
                  <a:lnTo>
                    <a:pt x="272" y="13"/>
                  </a:lnTo>
                  <a:lnTo>
                    <a:pt x="269" y="13"/>
                  </a:lnTo>
                  <a:lnTo>
                    <a:pt x="268" y="14"/>
                  </a:lnTo>
                  <a:lnTo>
                    <a:pt x="265" y="16"/>
                  </a:lnTo>
                  <a:lnTo>
                    <a:pt x="265" y="16"/>
                  </a:lnTo>
                  <a:lnTo>
                    <a:pt x="262" y="13"/>
                  </a:lnTo>
                  <a:lnTo>
                    <a:pt x="259" y="13"/>
                  </a:lnTo>
                  <a:lnTo>
                    <a:pt x="255" y="14"/>
                  </a:lnTo>
                  <a:lnTo>
                    <a:pt x="255" y="14"/>
                  </a:lnTo>
                  <a:lnTo>
                    <a:pt x="252" y="16"/>
                  </a:lnTo>
                  <a:lnTo>
                    <a:pt x="249" y="16"/>
                  </a:lnTo>
                  <a:lnTo>
                    <a:pt x="245" y="14"/>
                  </a:lnTo>
                  <a:lnTo>
                    <a:pt x="245" y="14"/>
                  </a:lnTo>
                  <a:lnTo>
                    <a:pt x="244" y="13"/>
                  </a:lnTo>
                  <a:lnTo>
                    <a:pt x="241" y="10"/>
                  </a:lnTo>
                  <a:lnTo>
                    <a:pt x="239" y="6"/>
                  </a:lnTo>
                  <a:lnTo>
                    <a:pt x="239" y="6"/>
                  </a:lnTo>
                  <a:lnTo>
                    <a:pt x="236" y="4"/>
                  </a:lnTo>
                  <a:lnTo>
                    <a:pt x="235" y="3"/>
                  </a:lnTo>
                  <a:lnTo>
                    <a:pt x="235" y="3"/>
                  </a:lnTo>
                  <a:lnTo>
                    <a:pt x="222" y="4"/>
                  </a:lnTo>
                  <a:lnTo>
                    <a:pt x="222" y="4"/>
                  </a:lnTo>
                  <a:lnTo>
                    <a:pt x="215" y="2"/>
                  </a:lnTo>
                  <a:lnTo>
                    <a:pt x="209" y="0"/>
                  </a:lnTo>
                  <a:lnTo>
                    <a:pt x="207" y="2"/>
                  </a:lnTo>
                  <a:lnTo>
                    <a:pt x="205" y="3"/>
                  </a:lnTo>
                  <a:lnTo>
                    <a:pt x="205" y="3"/>
                  </a:lnTo>
                  <a:lnTo>
                    <a:pt x="202" y="6"/>
                  </a:lnTo>
                  <a:lnTo>
                    <a:pt x="199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87" y="6"/>
                  </a:lnTo>
                  <a:lnTo>
                    <a:pt x="182" y="7"/>
                  </a:lnTo>
                  <a:lnTo>
                    <a:pt x="175" y="10"/>
                  </a:lnTo>
                  <a:lnTo>
                    <a:pt x="175" y="10"/>
                  </a:lnTo>
                  <a:lnTo>
                    <a:pt x="172" y="10"/>
                  </a:lnTo>
                  <a:lnTo>
                    <a:pt x="168" y="10"/>
                  </a:lnTo>
                  <a:lnTo>
                    <a:pt x="165" y="9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1" y="13"/>
                  </a:lnTo>
                  <a:lnTo>
                    <a:pt x="160" y="16"/>
                  </a:lnTo>
                  <a:lnTo>
                    <a:pt x="158" y="22"/>
                  </a:lnTo>
                  <a:lnTo>
                    <a:pt x="127" y="14"/>
                  </a:lnTo>
                  <a:lnTo>
                    <a:pt x="127" y="14"/>
                  </a:lnTo>
                  <a:lnTo>
                    <a:pt x="123" y="10"/>
                  </a:lnTo>
                  <a:lnTo>
                    <a:pt x="118" y="7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1" y="6"/>
                  </a:lnTo>
                  <a:lnTo>
                    <a:pt x="108" y="7"/>
                  </a:lnTo>
                  <a:lnTo>
                    <a:pt x="103" y="13"/>
                  </a:lnTo>
                  <a:lnTo>
                    <a:pt x="97" y="19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7" y="34"/>
                  </a:lnTo>
                  <a:lnTo>
                    <a:pt x="97" y="39"/>
                  </a:lnTo>
                  <a:lnTo>
                    <a:pt x="94" y="46"/>
                  </a:lnTo>
                  <a:lnTo>
                    <a:pt x="94" y="46"/>
                  </a:lnTo>
                  <a:lnTo>
                    <a:pt x="91" y="53"/>
                  </a:lnTo>
                  <a:lnTo>
                    <a:pt x="90" y="57"/>
                  </a:lnTo>
                  <a:lnTo>
                    <a:pt x="89" y="63"/>
                  </a:lnTo>
                  <a:lnTo>
                    <a:pt x="89" y="63"/>
                  </a:lnTo>
                  <a:lnTo>
                    <a:pt x="87" y="71"/>
                  </a:lnTo>
                  <a:lnTo>
                    <a:pt x="83" y="81"/>
                  </a:lnTo>
                  <a:lnTo>
                    <a:pt x="79" y="9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77" y="100"/>
                  </a:lnTo>
                  <a:lnTo>
                    <a:pt x="74" y="103"/>
                  </a:lnTo>
                  <a:lnTo>
                    <a:pt x="70" y="107"/>
                  </a:lnTo>
                  <a:lnTo>
                    <a:pt x="66" y="111"/>
                  </a:lnTo>
                  <a:lnTo>
                    <a:pt x="64" y="113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1" y="141"/>
                  </a:lnTo>
                  <a:lnTo>
                    <a:pt x="61" y="141"/>
                  </a:lnTo>
                  <a:lnTo>
                    <a:pt x="61" y="147"/>
                  </a:lnTo>
                  <a:lnTo>
                    <a:pt x="59" y="148"/>
                  </a:lnTo>
                  <a:lnTo>
                    <a:pt x="57" y="148"/>
                  </a:lnTo>
                  <a:lnTo>
                    <a:pt x="56" y="154"/>
                  </a:lnTo>
                  <a:lnTo>
                    <a:pt x="56" y="154"/>
                  </a:lnTo>
                  <a:lnTo>
                    <a:pt x="56" y="158"/>
                  </a:lnTo>
                  <a:lnTo>
                    <a:pt x="53" y="160"/>
                  </a:lnTo>
                  <a:lnTo>
                    <a:pt x="50" y="160"/>
                  </a:lnTo>
                  <a:lnTo>
                    <a:pt x="46" y="162"/>
                  </a:lnTo>
                  <a:lnTo>
                    <a:pt x="46" y="162"/>
                  </a:lnTo>
                  <a:lnTo>
                    <a:pt x="42" y="167"/>
                  </a:lnTo>
                  <a:lnTo>
                    <a:pt x="40" y="165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1"/>
                  </a:lnTo>
                  <a:lnTo>
                    <a:pt x="36" y="160"/>
                  </a:lnTo>
                  <a:lnTo>
                    <a:pt x="32" y="160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3" y="164"/>
                  </a:lnTo>
                  <a:lnTo>
                    <a:pt x="20" y="164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0" y="164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5" y="178"/>
                  </a:lnTo>
                  <a:lnTo>
                    <a:pt x="6" y="187"/>
                  </a:lnTo>
                  <a:lnTo>
                    <a:pt x="6" y="187"/>
                  </a:lnTo>
                  <a:lnTo>
                    <a:pt x="6" y="188"/>
                  </a:lnTo>
                  <a:lnTo>
                    <a:pt x="6" y="188"/>
                  </a:lnTo>
                  <a:lnTo>
                    <a:pt x="12" y="185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43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70" y="188"/>
                  </a:lnTo>
                  <a:lnTo>
                    <a:pt x="70" y="192"/>
                  </a:lnTo>
                  <a:lnTo>
                    <a:pt x="70" y="197"/>
                  </a:lnTo>
                  <a:lnTo>
                    <a:pt x="70" y="197"/>
                  </a:lnTo>
                  <a:lnTo>
                    <a:pt x="70" y="201"/>
                  </a:lnTo>
                  <a:lnTo>
                    <a:pt x="71" y="202"/>
                  </a:lnTo>
                  <a:lnTo>
                    <a:pt x="74" y="205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80" y="215"/>
                  </a:lnTo>
                  <a:lnTo>
                    <a:pt x="83" y="218"/>
                  </a:lnTo>
                  <a:lnTo>
                    <a:pt x="86" y="219"/>
                  </a:lnTo>
                  <a:lnTo>
                    <a:pt x="90" y="219"/>
                  </a:lnTo>
                  <a:lnTo>
                    <a:pt x="90" y="219"/>
                  </a:lnTo>
                  <a:lnTo>
                    <a:pt x="101" y="216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10" y="216"/>
                  </a:lnTo>
                  <a:lnTo>
                    <a:pt x="110" y="215"/>
                  </a:lnTo>
                  <a:lnTo>
                    <a:pt x="111" y="211"/>
                  </a:lnTo>
                  <a:lnTo>
                    <a:pt x="113" y="205"/>
                  </a:lnTo>
                  <a:lnTo>
                    <a:pt x="116" y="202"/>
                  </a:lnTo>
                  <a:lnTo>
                    <a:pt x="116" y="202"/>
                  </a:lnTo>
                  <a:lnTo>
                    <a:pt x="120" y="201"/>
                  </a:lnTo>
                  <a:lnTo>
                    <a:pt x="123" y="201"/>
                  </a:lnTo>
                  <a:lnTo>
                    <a:pt x="128" y="202"/>
                  </a:lnTo>
                  <a:lnTo>
                    <a:pt x="128" y="202"/>
                  </a:lnTo>
                  <a:lnTo>
                    <a:pt x="130" y="204"/>
                  </a:lnTo>
                  <a:lnTo>
                    <a:pt x="131" y="205"/>
                  </a:lnTo>
                  <a:lnTo>
                    <a:pt x="135" y="205"/>
                  </a:lnTo>
                  <a:lnTo>
                    <a:pt x="135" y="205"/>
                  </a:lnTo>
                  <a:lnTo>
                    <a:pt x="144" y="205"/>
                  </a:lnTo>
                  <a:lnTo>
                    <a:pt x="145" y="205"/>
                  </a:lnTo>
                  <a:lnTo>
                    <a:pt x="147" y="208"/>
                  </a:lnTo>
                  <a:lnTo>
                    <a:pt x="147" y="208"/>
                  </a:lnTo>
                  <a:lnTo>
                    <a:pt x="147" y="215"/>
                  </a:lnTo>
                  <a:lnTo>
                    <a:pt x="148" y="218"/>
                  </a:lnTo>
                  <a:lnTo>
                    <a:pt x="150" y="221"/>
                  </a:lnTo>
                  <a:lnTo>
                    <a:pt x="150" y="221"/>
                  </a:lnTo>
                  <a:lnTo>
                    <a:pt x="150" y="225"/>
                  </a:lnTo>
                  <a:lnTo>
                    <a:pt x="148" y="232"/>
                  </a:lnTo>
                  <a:lnTo>
                    <a:pt x="147" y="239"/>
                  </a:lnTo>
                  <a:lnTo>
                    <a:pt x="147" y="242"/>
                  </a:lnTo>
                  <a:lnTo>
                    <a:pt x="147" y="243"/>
                  </a:lnTo>
                  <a:lnTo>
                    <a:pt x="147" y="243"/>
                  </a:lnTo>
                  <a:lnTo>
                    <a:pt x="153" y="249"/>
                  </a:lnTo>
                  <a:lnTo>
                    <a:pt x="155" y="253"/>
                  </a:lnTo>
                  <a:lnTo>
                    <a:pt x="155" y="256"/>
                  </a:lnTo>
                  <a:lnTo>
                    <a:pt x="155" y="256"/>
                  </a:lnTo>
                  <a:lnTo>
                    <a:pt x="154" y="263"/>
                  </a:lnTo>
                  <a:lnTo>
                    <a:pt x="154" y="268"/>
                  </a:lnTo>
                  <a:lnTo>
                    <a:pt x="155" y="269"/>
                  </a:lnTo>
                  <a:lnTo>
                    <a:pt x="155" y="269"/>
                  </a:lnTo>
                  <a:lnTo>
                    <a:pt x="157" y="269"/>
                  </a:lnTo>
                  <a:lnTo>
                    <a:pt x="158" y="268"/>
                  </a:lnTo>
                  <a:lnTo>
                    <a:pt x="161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71" y="265"/>
                  </a:lnTo>
                  <a:lnTo>
                    <a:pt x="178" y="263"/>
                  </a:lnTo>
                  <a:lnTo>
                    <a:pt x="178" y="263"/>
                  </a:lnTo>
                  <a:lnTo>
                    <a:pt x="180" y="263"/>
                  </a:lnTo>
                  <a:lnTo>
                    <a:pt x="182" y="263"/>
                  </a:lnTo>
                  <a:lnTo>
                    <a:pt x="182" y="263"/>
                  </a:lnTo>
                  <a:lnTo>
                    <a:pt x="185" y="266"/>
                  </a:lnTo>
                  <a:lnTo>
                    <a:pt x="187" y="268"/>
                  </a:lnTo>
                  <a:lnTo>
                    <a:pt x="187" y="268"/>
                  </a:lnTo>
                  <a:lnTo>
                    <a:pt x="188" y="270"/>
                  </a:lnTo>
                  <a:lnTo>
                    <a:pt x="190" y="270"/>
                  </a:lnTo>
                  <a:lnTo>
                    <a:pt x="191" y="270"/>
                  </a:lnTo>
                  <a:lnTo>
                    <a:pt x="191" y="270"/>
                  </a:lnTo>
                  <a:lnTo>
                    <a:pt x="197" y="269"/>
                  </a:lnTo>
                  <a:lnTo>
                    <a:pt x="199" y="269"/>
                  </a:lnTo>
                  <a:lnTo>
                    <a:pt x="201" y="270"/>
                  </a:lnTo>
                  <a:lnTo>
                    <a:pt x="201" y="270"/>
                  </a:lnTo>
                  <a:lnTo>
                    <a:pt x="201" y="273"/>
                  </a:lnTo>
                  <a:lnTo>
                    <a:pt x="202" y="276"/>
                  </a:lnTo>
                  <a:lnTo>
                    <a:pt x="204" y="278"/>
                  </a:lnTo>
                  <a:lnTo>
                    <a:pt x="205" y="278"/>
                  </a:lnTo>
                  <a:lnTo>
                    <a:pt x="205" y="278"/>
                  </a:lnTo>
                  <a:lnTo>
                    <a:pt x="208" y="278"/>
                  </a:lnTo>
                  <a:lnTo>
                    <a:pt x="212" y="280"/>
                  </a:lnTo>
                  <a:lnTo>
                    <a:pt x="217" y="282"/>
                  </a:lnTo>
                  <a:lnTo>
                    <a:pt x="219" y="282"/>
                  </a:lnTo>
                  <a:lnTo>
                    <a:pt x="219" y="282"/>
                  </a:lnTo>
                  <a:lnTo>
                    <a:pt x="224" y="282"/>
                  </a:lnTo>
                  <a:lnTo>
                    <a:pt x="225" y="282"/>
                  </a:lnTo>
                  <a:lnTo>
                    <a:pt x="227" y="280"/>
                  </a:lnTo>
                  <a:lnTo>
                    <a:pt x="227" y="280"/>
                  </a:lnTo>
                  <a:lnTo>
                    <a:pt x="227" y="279"/>
                  </a:lnTo>
                  <a:lnTo>
                    <a:pt x="228" y="278"/>
                  </a:lnTo>
                  <a:lnTo>
                    <a:pt x="231" y="276"/>
                  </a:lnTo>
                  <a:lnTo>
                    <a:pt x="232" y="278"/>
                  </a:lnTo>
                  <a:lnTo>
                    <a:pt x="232" y="278"/>
                  </a:lnTo>
                  <a:lnTo>
                    <a:pt x="235" y="283"/>
                  </a:lnTo>
                  <a:lnTo>
                    <a:pt x="238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8" y="288"/>
                  </a:lnTo>
                  <a:lnTo>
                    <a:pt x="251" y="288"/>
                  </a:lnTo>
                  <a:lnTo>
                    <a:pt x="252" y="289"/>
                  </a:lnTo>
                  <a:lnTo>
                    <a:pt x="252" y="289"/>
                  </a:lnTo>
                  <a:lnTo>
                    <a:pt x="255" y="296"/>
                  </a:lnTo>
                  <a:lnTo>
                    <a:pt x="256" y="300"/>
                  </a:lnTo>
                  <a:lnTo>
                    <a:pt x="259" y="303"/>
                  </a:lnTo>
                  <a:lnTo>
                    <a:pt x="259" y="303"/>
                  </a:lnTo>
                  <a:lnTo>
                    <a:pt x="262" y="305"/>
                  </a:lnTo>
                  <a:lnTo>
                    <a:pt x="266" y="305"/>
                  </a:lnTo>
                  <a:lnTo>
                    <a:pt x="271" y="303"/>
                  </a:lnTo>
                  <a:lnTo>
                    <a:pt x="271" y="303"/>
                  </a:lnTo>
                  <a:lnTo>
                    <a:pt x="272" y="302"/>
                  </a:lnTo>
                  <a:lnTo>
                    <a:pt x="273" y="299"/>
                  </a:lnTo>
                  <a:lnTo>
                    <a:pt x="273" y="296"/>
                  </a:lnTo>
                  <a:lnTo>
                    <a:pt x="273" y="296"/>
                  </a:lnTo>
                  <a:lnTo>
                    <a:pt x="273" y="289"/>
                  </a:lnTo>
                  <a:lnTo>
                    <a:pt x="272" y="286"/>
                  </a:lnTo>
                  <a:lnTo>
                    <a:pt x="271" y="285"/>
                  </a:lnTo>
                  <a:lnTo>
                    <a:pt x="271" y="285"/>
                  </a:lnTo>
                  <a:lnTo>
                    <a:pt x="266" y="288"/>
                  </a:lnTo>
                  <a:lnTo>
                    <a:pt x="263" y="288"/>
                  </a:lnTo>
                  <a:lnTo>
                    <a:pt x="261" y="288"/>
                  </a:lnTo>
                  <a:lnTo>
                    <a:pt x="261" y="288"/>
                  </a:lnTo>
                  <a:lnTo>
                    <a:pt x="256" y="286"/>
                  </a:lnTo>
                  <a:lnTo>
                    <a:pt x="254" y="282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49" y="273"/>
                  </a:lnTo>
                  <a:lnTo>
                    <a:pt x="251" y="269"/>
                  </a:lnTo>
                  <a:lnTo>
                    <a:pt x="252" y="265"/>
                  </a:lnTo>
                  <a:lnTo>
                    <a:pt x="254" y="261"/>
                  </a:lnTo>
                  <a:lnTo>
                    <a:pt x="254" y="261"/>
                  </a:lnTo>
                  <a:lnTo>
                    <a:pt x="255" y="251"/>
                  </a:lnTo>
                  <a:lnTo>
                    <a:pt x="255" y="245"/>
                  </a:lnTo>
                  <a:lnTo>
                    <a:pt x="254" y="242"/>
                  </a:lnTo>
                  <a:lnTo>
                    <a:pt x="254" y="242"/>
                  </a:lnTo>
                  <a:lnTo>
                    <a:pt x="252" y="241"/>
                  </a:lnTo>
                  <a:lnTo>
                    <a:pt x="252" y="239"/>
                  </a:lnTo>
                  <a:lnTo>
                    <a:pt x="254" y="236"/>
                  </a:lnTo>
                  <a:lnTo>
                    <a:pt x="256" y="233"/>
                  </a:lnTo>
                  <a:lnTo>
                    <a:pt x="256" y="233"/>
                  </a:lnTo>
                  <a:lnTo>
                    <a:pt x="258" y="231"/>
                  </a:lnTo>
                  <a:lnTo>
                    <a:pt x="258" y="228"/>
                  </a:lnTo>
                  <a:lnTo>
                    <a:pt x="258" y="225"/>
                  </a:lnTo>
                  <a:lnTo>
                    <a:pt x="259" y="224"/>
                  </a:lnTo>
                  <a:lnTo>
                    <a:pt x="261" y="224"/>
                  </a:lnTo>
                  <a:lnTo>
                    <a:pt x="261" y="224"/>
                  </a:lnTo>
                  <a:lnTo>
                    <a:pt x="271" y="224"/>
                  </a:lnTo>
                  <a:lnTo>
                    <a:pt x="276" y="222"/>
                  </a:lnTo>
                  <a:lnTo>
                    <a:pt x="279" y="221"/>
                  </a:lnTo>
                  <a:lnTo>
                    <a:pt x="279" y="221"/>
                  </a:lnTo>
                  <a:lnTo>
                    <a:pt x="281" y="219"/>
                  </a:lnTo>
                  <a:lnTo>
                    <a:pt x="281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76" y="208"/>
                  </a:lnTo>
                  <a:lnTo>
                    <a:pt x="273" y="204"/>
                  </a:lnTo>
                  <a:lnTo>
                    <a:pt x="269" y="201"/>
                  </a:lnTo>
                  <a:lnTo>
                    <a:pt x="269" y="20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4" name="Freeform 345">
              <a:extLst>
                <a:ext uri="{FF2B5EF4-FFF2-40B4-BE49-F238E27FC236}">
                  <a16:creationId xmlns:a16="http://schemas.microsoft.com/office/drawing/2014/main" id="{D967AF66-B597-0319-D1BB-4D7B9F19D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178" y="4437000"/>
              <a:ext cx="38474" cy="51792"/>
            </a:xfrm>
            <a:custGeom>
              <a:avLst/>
              <a:gdLst/>
              <a:ahLst/>
              <a:cxnLst>
                <a:cxn ang="0">
                  <a:pos x="1" y="17"/>
                </a:cxn>
                <a:cxn ang="0">
                  <a:pos x="1" y="17"/>
                </a:cxn>
                <a:cxn ang="0">
                  <a:pos x="6" y="35"/>
                </a:cxn>
                <a:cxn ang="0">
                  <a:pos x="6" y="35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7" y="27"/>
                </a:cxn>
                <a:cxn ang="0">
                  <a:pos x="21" y="20"/>
                </a:cxn>
                <a:cxn ang="0">
                  <a:pos x="26" y="12"/>
                </a:cxn>
                <a:cxn ang="0">
                  <a:pos x="21" y="9"/>
                </a:cxn>
                <a:cxn ang="0">
                  <a:pos x="21" y="9"/>
                </a:cxn>
                <a:cxn ang="0">
                  <a:pos x="21" y="7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3" y="5"/>
                </a:cxn>
                <a:cxn ang="0">
                  <a:pos x="10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17"/>
                </a:cxn>
              </a:cxnLst>
              <a:rect l="0" t="0" r="r" b="b"/>
              <a:pathLst>
                <a:path w="26" h="35">
                  <a:moveTo>
                    <a:pt x="1" y="17"/>
                  </a:moveTo>
                  <a:lnTo>
                    <a:pt x="1" y="1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7" y="27"/>
                  </a:lnTo>
                  <a:lnTo>
                    <a:pt x="21" y="20"/>
                  </a:lnTo>
                  <a:lnTo>
                    <a:pt x="26" y="12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5" name="Freeform 346">
              <a:extLst>
                <a:ext uri="{FF2B5EF4-FFF2-40B4-BE49-F238E27FC236}">
                  <a16:creationId xmlns:a16="http://schemas.microsoft.com/office/drawing/2014/main" id="{ECCA5C40-D63F-BC2D-21C0-16E516452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334" y="4633812"/>
              <a:ext cx="250084" cy="408421"/>
            </a:xfrm>
            <a:custGeom>
              <a:avLst/>
              <a:gdLst/>
              <a:ahLst/>
              <a:cxnLst>
                <a:cxn ang="0">
                  <a:pos x="165" y="47"/>
                </a:cxn>
                <a:cxn ang="0">
                  <a:pos x="164" y="1"/>
                </a:cxn>
                <a:cxn ang="0">
                  <a:pos x="152" y="5"/>
                </a:cxn>
                <a:cxn ang="0">
                  <a:pos x="141" y="11"/>
                </a:cxn>
                <a:cxn ang="0">
                  <a:pos x="132" y="14"/>
                </a:cxn>
                <a:cxn ang="0">
                  <a:pos x="124" y="12"/>
                </a:cxn>
                <a:cxn ang="0">
                  <a:pos x="120" y="20"/>
                </a:cxn>
                <a:cxn ang="0">
                  <a:pos x="104" y="20"/>
                </a:cxn>
                <a:cxn ang="0">
                  <a:pos x="94" y="20"/>
                </a:cxn>
                <a:cxn ang="0">
                  <a:pos x="88" y="15"/>
                </a:cxn>
                <a:cxn ang="0">
                  <a:pos x="73" y="17"/>
                </a:cxn>
                <a:cxn ang="0">
                  <a:pos x="71" y="27"/>
                </a:cxn>
                <a:cxn ang="0">
                  <a:pos x="80" y="57"/>
                </a:cxn>
                <a:cxn ang="0">
                  <a:pos x="91" y="69"/>
                </a:cxn>
                <a:cxn ang="0">
                  <a:pos x="90" y="82"/>
                </a:cxn>
                <a:cxn ang="0">
                  <a:pos x="81" y="92"/>
                </a:cxn>
                <a:cxn ang="0">
                  <a:pos x="80" y="108"/>
                </a:cxn>
                <a:cxn ang="0">
                  <a:pos x="71" y="99"/>
                </a:cxn>
                <a:cxn ang="0">
                  <a:pos x="66" y="79"/>
                </a:cxn>
                <a:cxn ang="0">
                  <a:pos x="67" y="65"/>
                </a:cxn>
                <a:cxn ang="0">
                  <a:pos x="56" y="65"/>
                </a:cxn>
                <a:cxn ang="0">
                  <a:pos x="44" y="58"/>
                </a:cxn>
                <a:cxn ang="0">
                  <a:pos x="4" y="91"/>
                </a:cxn>
                <a:cxn ang="0">
                  <a:pos x="24" y="95"/>
                </a:cxn>
                <a:cxn ang="0">
                  <a:pos x="43" y="102"/>
                </a:cxn>
                <a:cxn ang="0">
                  <a:pos x="44" y="126"/>
                </a:cxn>
                <a:cxn ang="0">
                  <a:pos x="39" y="138"/>
                </a:cxn>
                <a:cxn ang="0">
                  <a:pos x="41" y="145"/>
                </a:cxn>
                <a:cxn ang="0">
                  <a:pos x="44" y="153"/>
                </a:cxn>
                <a:cxn ang="0">
                  <a:pos x="36" y="165"/>
                </a:cxn>
                <a:cxn ang="0">
                  <a:pos x="34" y="176"/>
                </a:cxn>
                <a:cxn ang="0">
                  <a:pos x="16" y="197"/>
                </a:cxn>
                <a:cxn ang="0">
                  <a:pos x="20" y="213"/>
                </a:cxn>
                <a:cxn ang="0">
                  <a:pos x="26" y="227"/>
                </a:cxn>
                <a:cxn ang="0">
                  <a:pos x="27" y="257"/>
                </a:cxn>
                <a:cxn ang="0">
                  <a:pos x="41" y="274"/>
                </a:cxn>
                <a:cxn ang="0">
                  <a:pos x="41" y="263"/>
                </a:cxn>
                <a:cxn ang="0">
                  <a:pos x="36" y="260"/>
                </a:cxn>
                <a:cxn ang="0">
                  <a:pos x="51" y="246"/>
                </a:cxn>
                <a:cxn ang="0">
                  <a:pos x="80" y="233"/>
                </a:cxn>
                <a:cxn ang="0">
                  <a:pos x="81" y="217"/>
                </a:cxn>
                <a:cxn ang="0">
                  <a:pos x="83" y="202"/>
                </a:cxn>
                <a:cxn ang="0">
                  <a:pos x="78" y="179"/>
                </a:cxn>
                <a:cxn ang="0">
                  <a:pos x="73" y="165"/>
                </a:cxn>
                <a:cxn ang="0">
                  <a:pos x="74" y="153"/>
                </a:cxn>
                <a:cxn ang="0">
                  <a:pos x="83" y="145"/>
                </a:cxn>
                <a:cxn ang="0">
                  <a:pos x="91" y="139"/>
                </a:cxn>
                <a:cxn ang="0">
                  <a:pos x="103" y="128"/>
                </a:cxn>
                <a:cxn ang="0">
                  <a:pos x="120" y="113"/>
                </a:cxn>
                <a:cxn ang="0">
                  <a:pos x="144" y="104"/>
                </a:cxn>
                <a:cxn ang="0">
                  <a:pos x="169" y="74"/>
                </a:cxn>
              </a:cxnLst>
              <a:rect l="0" t="0" r="r" b="b"/>
              <a:pathLst>
                <a:path w="169" h="276">
                  <a:moveTo>
                    <a:pt x="169" y="71"/>
                  </a:moveTo>
                  <a:lnTo>
                    <a:pt x="169" y="71"/>
                  </a:lnTo>
                  <a:lnTo>
                    <a:pt x="167" y="57"/>
                  </a:lnTo>
                  <a:lnTo>
                    <a:pt x="165" y="47"/>
                  </a:lnTo>
                  <a:lnTo>
                    <a:pt x="165" y="40"/>
                  </a:lnTo>
                  <a:lnTo>
                    <a:pt x="165" y="40"/>
                  </a:lnTo>
                  <a:lnTo>
                    <a:pt x="165" y="21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52" y="5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45" y="11"/>
                  </a:lnTo>
                  <a:lnTo>
                    <a:pt x="141" y="11"/>
                  </a:lnTo>
                  <a:lnTo>
                    <a:pt x="138" y="11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32" y="14"/>
                  </a:lnTo>
                  <a:lnTo>
                    <a:pt x="130" y="14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4" y="12"/>
                  </a:lnTo>
                  <a:lnTo>
                    <a:pt x="122" y="14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20" y="20"/>
                  </a:lnTo>
                  <a:lnTo>
                    <a:pt x="117" y="20"/>
                  </a:lnTo>
                  <a:lnTo>
                    <a:pt x="111" y="20"/>
                  </a:lnTo>
                  <a:lnTo>
                    <a:pt x="111" y="20"/>
                  </a:lnTo>
                  <a:lnTo>
                    <a:pt x="104" y="20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5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88" y="15"/>
                  </a:lnTo>
                  <a:lnTo>
                    <a:pt x="87" y="17"/>
                  </a:lnTo>
                  <a:lnTo>
                    <a:pt x="83" y="18"/>
                  </a:lnTo>
                  <a:lnTo>
                    <a:pt x="83" y="18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22"/>
                  </a:lnTo>
                  <a:lnTo>
                    <a:pt x="73" y="22"/>
                  </a:lnTo>
                  <a:lnTo>
                    <a:pt x="71" y="27"/>
                  </a:lnTo>
                  <a:lnTo>
                    <a:pt x="73" y="31"/>
                  </a:lnTo>
                  <a:lnTo>
                    <a:pt x="74" y="40"/>
                  </a:lnTo>
                  <a:lnTo>
                    <a:pt x="77" y="49"/>
                  </a:lnTo>
                  <a:lnTo>
                    <a:pt x="80" y="57"/>
                  </a:lnTo>
                  <a:lnTo>
                    <a:pt x="80" y="5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1" y="69"/>
                  </a:lnTo>
                  <a:lnTo>
                    <a:pt x="91" y="72"/>
                  </a:lnTo>
                  <a:lnTo>
                    <a:pt x="90" y="75"/>
                  </a:lnTo>
                  <a:lnTo>
                    <a:pt x="90" y="82"/>
                  </a:lnTo>
                  <a:lnTo>
                    <a:pt x="90" y="82"/>
                  </a:lnTo>
                  <a:lnTo>
                    <a:pt x="88" y="88"/>
                  </a:lnTo>
                  <a:lnTo>
                    <a:pt x="87" y="91"/>
                  </a:lnTo>
                  <a:lnTo>
                    <a:pt x="84" y="91"/>
                  </a:lnTo>
                  <a:lnTo>
                    <a:pt x="81" y="92"/>
                  </a:lnTo>
                  <a:lnTo>
                    <a:pt x="81" y="92"/>
                  </a:lnTo>
                  <a:lnTo>
                    <a:pt x="78" y="96"/>
                  </a:lnTo>
                  <a:lnTo>
                    <a:pt x="78" y="101"/>
                  </a:lnTo>
                  <a:lnTo>
                    <a:pt x="80" y="108"/>
                  </a:lnTo>
                  <a:lnTo>
                    <a:pt x="80" y="108"/>
                  </a:lnTo>
                  <a:lnTo>
                    <a:pt x="78" y="108"/>
                  </a:lnTo>
                  <a:lnTo>
                    <a:pt x="77" y="105"/>
                  </a:lnTo>
                  <a:lnTo>
                    <a:pt x="71" y="99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66" y="79"/>
                  </a:lnTo>
                  <a:lnTo>
                    <a:pt x="67" y="72"/>
                  </a:lnTo>
                  <a:lnTo>
                    <a:pt x="68" y="67"/>
                  </a:lnTo>
                  <a:lnTo>
                    <a:pt x="68" y="67"/>
                  </a:lnTo>
                  <a:lnTo>
                    <a:pt x="67" y="65"/>
                  </a:lnTo>
                  <a:lnTo>
                    <a:pt x="66" y="64"/>
                  </a:lnTo>
                  <a:lnTo>
                    <a:pt x="61" y="64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3" y="64"/>
                  </a:lnTo>
                  <a:lnTo>
                    <a:pt x="49" y="61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0" y="74"/>
                  </a:lnTo>
                  <a:lnTo>
                    <a:pt x="3" y="85"/>
                  </a:lnTo>
                  <a:lnTo>
                    <a:pt x="2" y="85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12" y="92"/>
                  </a:lnTo>
                  <a:lnTo>
                    <a:pt x="19" y="94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30" y="98"/>
                  </a:lnTo>
                  <a:lnTo>
                    <a:pt x="36" y="99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4" y="105"/>
                  </a:lnTo>
                  <a:lnTo>
                    <a:pt x="44" y="112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3" y="132"/>
                  </a:lnTo>
                  <a:lnTo>
                    <a:pt x="40" y="135"/>
                  </a:lnTo>
                  <a:lnTo>
                    <a:pt x="39" y="138"/>
                  </a:lnTo>
                  <a:lnTo>
                    <a:pt x="39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1" y="145"/>
                  </a:lnTo>
                  <a:lnTo>
                    <a:pt x="43" y="149"/>
                  </a:lnTo>
                  <a:lnTo>
                    <a:pt x="43" y="152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6" y="155"/>
                  </a:lnTo>
                  <a:lnTo>
                    <a:pt x="43" y="159"/>
                  </a:lnTo>
                  <a:lnTo>
                    <a:pt x="36" y="165"/>
                  </a:lnTo>
                  <a:lnTo>
                    <a:pt x="36" y="165"/>
                  </a:lnTo>
                  <a:lnTo>
                    <a:pt x="34" y="168"/>
                  </a:lnTo>
                  <a:lnTo>
                    <a:pt x="34" y="172"/>
                  </a:lnTo>
                  <a:lnTo>
                    <a:pt x="34" y="176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24" y="189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20" y="213"/>
                  </a:lnTo>
                  <a:lnTo>
                    <a:pt x="23" y="222"/>
                  </a:lnTo>
                  <a:lnTo>
                    <a:pt x="24" y="226"/>
                  </a:lnTo>
                  <a:lnTo>
                    <a:pt x="26" y="227"/>
                  </a:lnTo>
                  <a:lnTo>
                    <a:pt x="26" y="227"/>
                  </a:lnTo>
                  <a:lnTo>
                    <a:pt x="27" y="229"/>
                  </a:lnTo>
                  <a:lnTo>
                    <a:pt x="29" y="233"/>
                  </a:lnTo>
                  <a:lnTo>
                    <a:pt x="29" y="243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30" y="276"/>
                  </a:lnTo>
                  <a:lnTo>
                    <a:pt x="30" y="276"/>
                  </a:lnTo>
                  <a:lnTo>
                    <a:pt x="41" y="274"/>
                  </a:lnTo>
                  <a:lnTo>
                    <a:pt x="41" y="274"/>
                  </a:lnTo>
                  <a:lnTo>
                    <a:pt x="43" y="266"/>
                  </a:lnTo>
                  <a:lnTo>
                    <a:pt x="43" y="266"/>
                  </a:lnTo>
                  <a:lnTo>
                    <a:pt x="41" y="263"/>
                  </a:lnTo>
                  <a:lnTo>
                    <a:pt x="40" y="261"/>
                  </a:lnTo>
                  <a:lnTo>
                    <a:pt x="37" y="261"/>
                  </a:lnTo>
                  <a:lnTo>
                    <a:pt x="36" y="260"/>
                  </a:lnTo>
                  <a:lnTo>
                    <a:pt x="36" y="260"/>
                  </a:lnTo>
                  <a:lnTo>
                    <a:pt x="36" y="259"/>
                  </a:lnTo>
                  <a:lnTo>
                    <a:pt x="37" y="256"/>
                  </a:lnTo>
                  <a:lnTo>
                    <a:pt x="43" y="251"/>
                  </a:lnTo>
                  <a:lnTo>
                    <a:pt x="51" y="246"/>
                  </a:lnTo>
                  <a:lnTo>
                    <a:pt x="61" y="242"/>
                  </a:lnTo>
                  <a:lnTo>
                    <a:pt x="61" y="242"/>
                  </a:lnTo>
                  <a:lnTo>
                    <a:pt x="76" y="236"/>
                  </a:lnTo>
                  <a:lnTo>
                    <a:pt x="80" y="233"/>
                  </a:lnTo>
                  <a:lnTo>
                    <a:pt x="81" y="229"/>
                  </a:lnTo>
                  <a:lnTo>
                    <a:pt x="81" y="229"/>
                  </a:lnTo>
                  <a:lnTo>
                    <a:pt x="81" y="224"/>
                  </a:lnTo>
                  <a:lnTo>
                    <a:pt x="81" y="217"/>
                  </a:lnTo>
                  <a:lnTo>
                    <a:pt x="81" y="212"/>
                  </a:lnTo>
                  <a:lnTo>
                    <a:pt x="83" y="206"/>
                  </a:lnTo>
                  <a:lnTo>
                    <a:pt x="83" y="206"/>
                  </a:lnTo>
                  <a:lnTo>
                    <a:pt x="83" y="202"/>
                  </a:lnTo>
                  <a:lnTo>
                    <a:pt x="83" y="199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78" y="179"/>
                  </a:lnTo>
                  <a:lnTo>
                    <a:pt x="76" y="173"/>
                  </a:lnTo>
                  <a:lnTo>
                    <a:pt x="74" y="169"/>
                  </a:lnTo>
                  <a:lnTo>
                    <a:pt x="73" y="165"/>
                  </a:lnTo>
                  <a:lnTo>
                    <a:pt x="73" y="165"/>
                  </a:lnTo>
                  <a:lnTo>
                    <a:pt x="71" y="160"/>
                  </a:lnTo>
                  <a:lnTo>
                    <a:pt x="71" y="156"/>
                  </a:lnTo>
                  <a:lnTo>
                    <a:pt x="73" y="155"/>
                  </a:lnTo>
                  <a:lnTo>
                    <a:pt x="74" y="153"/>
                  </a:lnTo>
                  <a:lnTo>
                    <a:pt x="74" y="153"/>
                  </a:lnTo>
                  <a:lnTo>
                    <a:pt x="77" y="153"/>
                  </a:lnTo>
                  <a:lnTo>
                    <a:pt x="78" y="152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4" y="142"/>
                  </a:lnTo>
                  <a:lnTo>
                    <a:pt x="87" y="139"/>
                  </a:lnTo>
                  <a:lnTo>
                    <a:pt x="91" y="139"/>
                  </a:lnTo>
                  <a:lnTo>
                    <a:pt x="95" y="136"/>
                  </a:lnTo>
                  <a:lnTo>
                    <a:pt x="95" y="136"/>
                  </a:lnTo>
                  <a:lnTo>
                    <a:pt x="100" y="132"/>
                  </a:lnTo>
                  <a:lnTo>
                    <a:pt x="103" y="128"/>
                  </a:lnTo>
                  <a:lnTo>
                    <a:pt x="107" y="123"/>
                  </a:lnTo>
                  <a:lnTo>
                    <a:pt x="113" y="118"/>
                  </a:lnTo>
                  <a:lnTo>
                    <a:pt x="113" y="118"/>
                  </a:lnTo>
                  <a:lnTo>
                    <a:pt x="120" y="113"/>
                  </a:lnTo>
                  <a:lnTo>
                    <a:pt x="128" y="111"/>
                  </a:lnTo>
                  <a:lnTo>
                    <a:pt x="135" y="108"/>
                  </a:lnTo>
                  <a:lnTo>
                    <a:pt x="144" y="104"/>
                  </a:lnTo>
                  <a:lnTo>
                    <a:pt x="144" y="104"/>
                  </a:lnTo>
                  <a:lnTo>
                    <a:pt x="152" y="96"/>
                  </a:lnTo>
                  <a:lnTo>
                    <a:pt x="161" y="86"/>
                  </a:lnTo>
                  <a:lnTo>
                    <a:pt x="167" y="76"/>
                  </a:lnTo>
                  <a:lnTo>
                    <a:pt x="169" y="74"/>
                  </a:lnTo>
                  <a:lnTo>
                    <a:pt x="169" y="71"/>
                  </a:lnTo>
                  <a:lnTo>
                    <a:pt x="169" y="7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6" name="Freeform 347">
              <a:extLst>
                <a:ext uri="{FF2B5EF4-FFF2-40B4-BE49-F238E27FC236}">
                  <a16:creationId xmlns:a16="http://schemas.microsoft.com/office/drawing/2014/main" id="{3C6A7ABD-A37B-DE6E-AD5A-2AC3CA323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404445"/>
              <a:ext cx="258962" cy="260442"/>
            </a:xfrm>
            <a:custGeom>
              <a:avLst/>
              <a:gdLst/>
              <a:ahLst/>
              <a:cxnLst>
                <a:cxn ang="0">
                  <a:pos x="162" y="135"/>
                </a:cxn>
                <a:cxn ang="0">
                  <a:pos x="158" y="125"/>
                </a:cxn>
                <a:cxn ang="0">
                  <a:pos x="156" y="112"/>
                </a:cxn>
                <a:cxn ang="0">
                  <a:pos x="155" y="109"/>
                </a:cxn>
                <a:cxn ang="0">
                  <a:pos x="159" y="99"/>
                </a:cxn>
                <a:cxn ang="0">
                  <a:pos x="156" y="94"/>
                </a:cxn>
                <a:cxn ang="0">
                  <a:pos x="151" y="85"/>
                </a:cxn>
                <a:cxn ang="0">
                  <a:pos x="156" y="61"/>
                </a:cxn>
                <a:cxn ang="0">
                  <a:pos x="131" y="32"/>
                </a:cxn>
                <a:cxn ang="0">
                  <a:pos x="69" y="5"/>
                </a:cxn>
                <a:cxn ang="0">
                  <a:pos x="62" y="15"/>
                </a:cxn>
                <a:cxn ang="0">
                  <a:pos x="61" y="18"/>
                </a:cxn>
                <a:cxn ang="0">
                  <a:pos x="65" y="24"/>
                </a:cxn>
                <a:cxn ang="0">
                  <a:pos x="58" y="25"/>
                </a:cxn>
                <a:cxn ang="0">
                  <a:pos x="38" y="24"/>
                </a:cxn>
                <a:cxn ang="0">
                  <a:pos x="34" y="22"/>
                </a:cxn>
                <a:cxn ang="0">
                  <a:pos x="38" y="0"/>
                </a:cxn>
                <a:cxn ang="0">
                  <a:pos x="17" y="2"/>
                </a:cxn>
                <a:cxn ang="0">
                  <a:pos x="21" y="12"/>
                </a:cxn>
                <a:cxn ang="0">
                  <a:pos x="21" y="20"/>
                </a:cxn>
                <a:cxn ang="0">
                  <a:pos x="15" y="22"/>
                </a:cxn>
                <a:cxn ang="0">
                  <a:pos x="20" y="34"/>
                </a:cxn>
                <a:cxn ang="0">
                  <a:pos x="11" y="49"/>
                </a:cxn>
                <a:cxn ang="0">
                  <a:pos x="0" y="57"/>
                </a:cxn>
                <a:cxn ang="0">
                  <a:pos x="7" y="82"/>
                </a:cxn>
                <a:cxn ang="0">
                  <a:pos x="14" y="94"/>
                </a:cxn>
                <a:cxn ang="0">
                  <a:pos x="18" y="108"/>
                </a:cxn>
                <a:cxn ang="0">
                  <a:pos x="24" y="121"/>
                </a:cxn>
                <a:cxn ang="0">
                  <a:pos x="20" y="122"/>
                </a:cxn>
                <a:cxn ang="0">
                  <a:pos x="14" y="115"/>
                </a:cxn>
                <a:cxn ang="0">
                  <a:pos x="11" y="118"/>
                </a:cxn>
                <a:cxn ang="0">
                  <a:pos x="24" y="125"/>
                </a:cxn>
                <a:cxn ang="0">
                  <a:pos x="31" y="126"/>
                </a:cxn>
                <a:cxn ang="0">
                  <a:pos x="50" y="133"/>
                </a:cxn>
                <a:cxn ang="0">
                  <a:pos x="58" y="139"/>
                </a:cxn>
                <a:cxn ang="0">
                  <a:pos x="71" y="140"/>
                </a:cxn>
                <a:cxn ang="0">
                  <a:pos x="72" y="139"/>
                </a:cxn>
                <a:cxn ang="0">
                  <a:pos x="81" y="152"/>
                </a:cxn>
                <a:cxn ang="0">
                  <a:pos x="84" y="172"/>
                </a:cxn>
                <a:cxn ang="0">
                  <a:pos x="98" y="172"/>
                </a:cxn>
                <a:cxn ang="0">
                  <a:pos x="104" y="172"/>
                </a:cxn>
                <a:cxn ang="0">
                  <a:pos x="106" y="176"/>
                </a:cxn>
                <a:cxn ang="0">
                  <a:pos x="115" y="175"/>
                </a:cxn>
                <a:cxn ang="0">
                  <a:pos x="128" y="175"/>
                </a:cxn>
                <a:cxn ang="0">
                  <a:pos x="132" y="173"/>
                </a:cxn>
                <a:cxn ang="0">
                  <a:pos x="136" y="167"/>
                </a:cxn>
                <a:cxn ang="0">
                  <a:pos x="143" y="169"/>
                </a:cxn>
                <a:cxn ang="0">
                  <a:pos x="149" y="166"/>
                </a:cxn>
                <a:cxn ang="0">
                  <a:pos x="158" y="165"/>
                </a:cxn>
                <a:cxn ang="0">
                  <a:pos x="175" y="155"/>
                </a:cxn>
                <a:cxn ang="0">
                  <a:pos x="172" y="150"/>
                </a:cxn>
                <a:cxn ang="0">
                  <a:pos x="163" y="143"/>
                </a:cxn>
              </a:cxnLst>
              <a:rect l="0" t="0" r="r" b="b"/>
              <a:pathLst>
                <a:path w="175" h="176">
                  <a:moveTo>
                    <a:pt x="163" y="140"/>
                  </a:moveTo>
                  <a:lnTo>
                    <a:pt x="163" y="140"/>
                  </a:lnTo>
                  <a:lnTo>
                    <a:pt x="162" y="135"/>
                  </a:lnTo>
                  <a:lnTo>
                    <a:pt x="161" y="132"/>
                  </a:lnTo>
                  <a:lnTo>
                    <a:pt x="158" y="129"/>
                  </a:lnTo>
                  <a:lnTo>
                    <a:pt x="158" y="125"/>
                  </a:lnTo>
                  <a:lnTo>
                    <a:pt x="158" y="125"/>
                  </a:lnTo>
                  <a:lnTo>
                    <a:pt x="158" y="116"/>
                  </a:lnTo>
                  <a:lnTo>
                    <a:pt x="156" y="112"/>
                  </a:lnTo>
                  <a:lnTo>
                    <a:pt x="156" y="111"/>
                  </a:lnTo>
                  <a:lnTo>
                    <a:pt x="156" y="111"/>
                  </a:lnTo>
                  <a:lnTo>
                    <a:pt x="155" y="109"/>
                  </a:lnTo>
                  <a:lnTo>
                    <a:pt x="155" y="106"/>
                  </a:lnTo>
                  <a:lnTo>
                    <a:pt x="159" y="99"/>
                  </a:lnTo>
                  <a:lnTo>
                    <a:pt x="159" y="99"/>
                  </a:lnTo>
                  <a:lnTo>
                    <a:pt x="159" y="98"/>
                  </a:lnTo>
                  <a:lnTo>
                    <a:pt x="159" y="95"/>
                  </a:lnTo>
                  <a:lnTo>
                    <a:pt x="156" y="94"/>
                  </a:lnTo>
                  <a:lnTo>
                    <a:pt x="152" y="89"/>
                  </a:lnTo>
                  <a:lnTo>
                    <a:pt x="151" y="85"/>
                  </a:lnTo>
                  <a:lnTo>
                    <a:pt x="151" y="85"/>
                  </a:lnTo>
                  <a:lnTo>
                    <a:pt x="151" y="82"/>
                  </a:lnTo>
                  <a:lnTo>
                    <a:pt x="152" y="76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31" y="42"/>
                  </a:lnTo>
                  <a:lnTo>
                    <a:pt x="131" y="32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9" y="5"/>
                  </a:lnTo>
                  <a:lnTo>
                    <a:pt x="68" y="10"/>
                  </a:lnTo>
                  <a:lnTo>
                    <a:pt x="65" y="12"/>
                  </a:lnTo>
                  <a:lnTo>
                    <a:pt x="62" y="15"/>
                  </a:lnTo>
                  <a:lnTo>
                    <a:pt x="62" y="15"/>
                  </a:lnTo>
                  <a:lnTo>
                    <a:pt x="61" y="17"/>
                  </a:lnTo>
                  <a:lnTo>
                    <a:pt x="61" y="18"/>
                  </a:lnTo>
                  <a:lnTo>
                    <a:pt x="64" y="21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58" y="25"/>
                  </a:lnTo>
                  <a:lnTo>
                    <a:pt x="52" y="24"/>
                  </a:lnTo>
                  <a:lnTo>
                    <a:pt x="44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34" y="22"/>
                  </a:lnTo>
                  <a:lnTo>
                    <a:pt x="34" y="17"/>
                  </a:lnTo>
                  <a:lnTo>
                    <a:pt x="35" y="8"/>
                  </a:lnTo>
                  <a:lnTo>
                    <a:pt x="3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1" y="12"/>
                  </a:lnTo>
                  <a:lnTo>
                    <a:pt x="21" y="17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20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9"/>
                  </a:lnTo>
                  <a:lnTo>
                    <a:pt x="15" y="31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5" y="42"/>
                  </a:lnTo>
                  <a:lnTo>
                    <a:pt x="11" y="49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4" y="75"/>
                  </a:lnTo>
                  <a:lnTo>
                    <a:pt x="7" y="82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4" y="94"/>
                  </a:lnTo>
                  <a:lnTo>
                    <a:pt x="17" y="99"/>
                  </a:lnTo>
                  <a:lnTo>
                    <a:pt x="18" y="108"/>
                  </a:lnTo>
                  <a:lnTo>
                    <a:pt x="18" y="108"/>
                  </a:lnTo>
                  <a:lnTo>
                    <a:pt x="23" y="116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0" y="122"/>
                  </a:lnTo>
                  <a:lnTo>
                    <a:pt x="18" y="121"/>
                  </a:lnTo>
                  <a:lnTo>
                    <a:pt x="14" y="115"/>
                  </a:lnTo>
                  <a:lnTo>
                    <a:pt x="14" y="115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8" y="122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7" y="125"/>
                  </a:lnTo>
                  <a:lnTo>
                    <a:pt x="31" y="126"/>
                  </a:lnTo>
                  <a:lnTo>
                    <a:pt x="38" y="130"/>
                  </a:lnTo>
                  <a:lnTo>
                    <a:pt x="38" y="130"/>
                  </a:lnTo>
                  <a:lnTo>
                    <a:pt x="50" y="133"/>
                  </a:lnTo>
                  <a:lnTo>
                    <a:pt x="55" y="136"/>
                  </a:lnTo>
                  <a:lnTo>
                    <a:pt x="58" y="139"/>
                  </a:lnTo>
                  <a:lnTo>
                    <a:pt x="58" y="139"/>
                  </a:lnTo>
                  <a:lnTo>
                    <a:pt x="60" y="140"/>
                  </a:lnTo>
                  <a:lnTo>
                    <a:pt x="60" y="140"/>
                  </a:lnTo>
                  <a:lnTo>
                    <a:pt x="71" y="140"/>
                  </a:lnTo>
                  <a:lnTo>
                    <a:pt x="71" y="140"/>
                  </a:lnTo>
                  <a:lnTo>
                    <a:pt x="72" y="139"/>
                  </a:lnTo>
                  <a:lnTo>
                    <a:pt x="72" y="139"/>
                  </a:lnTo>
                  <a:lnTo>
                    <a:pt x="75" y="140"/>
                  </a:lnTo>
                  <a:lnTo>
                    <a:pt x="77" y="143"/>
                  </a:lnTo>
                  <a:lnTo>
                    <a:pt x="81" y="152"/>
                  </a:lnTo>
                  <a:lnTo>
                    <a:pt x="84" y="162"/>
                  </a:lnTo>
                  <a:lnTo>
                    <a:pt x="84" y="172"/>
                  </a:lnTo>
                  <a:lnTo>
                    <a:pt x="84" y="172"/>
                  </a:lnTo>
                  <a:lnTo>
                    <a:pt x="94" y="173"/>
                  </a:lnTo>
                  <a:lnTo>
                    <a:pt x="94" y="173"/>
                  </a:lnTo>
                  <a:lnTo>
                    <a:pt x="98" y="172"/>
                  </a:lnTo>
                  <a:lnTo>
                    <a:pt x="99" y="170"/>
                  </a:lnTo>
                  <a:lnTo>
                    <a:pt x="104" y="172"/>
                  </a:lnTo>
                  <a:lnTo>
                    <a:pt x="104" y="172"/>
                  </a:lnTo>
                  <a:lnTo>
                    <a:pt x="105" y="173"/>
                  </a:lnTo>
                  <a:lnTo>
                    <a:pt x="105" y="175"/>
                  </a:lnTo>
                  <a:lnTo>
                    <a:pt x="106" y="176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15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8" y="175"/>
                  </a:lnTo>
                  <a:lnTo>
                    <a:pt x="131" y="175"/>
                  </a:lnTo>
                  <a:lnTo>
                    <a:pt x="132" y="173"/>
                  </a:lnTo>
                  <a:lnTo>
                    <a:pt x="132" y="173"/>
                  </a:lnTo>
                  <a:lnTo>
                    <a:pt x="133" y="169"/>
                  </a:lnTo>
                  <a:lnTo>
                    <a:pt x="135" y="167"/>
                  </a:lnTo>
                  <a:lnTo>
                    <a:pt x="136" y="167"/>
                  </a:lnTo>
                  <a:lnTo>
                    <a:pt x="136" y="167"/>
                  </a:lnTo>
                  <a:lnTo>
                    <a:pt x="141" y="169"/>
                  </a:lnTo>
                  <a:lnTo>
                    <a:pt x="143" y="169"/>
                  </a:lnTo>
                  <a:lnTo>
                    <a:pt x="146" y="167"/>
                  </a:lnTo>
                  <a:lnTo>
                    <a:pt x="146" y="167"/>
                  </a:lnTo>
                  <a:lnTo>
                    <a:pt x="149" y="166"/>
                  </a:lnTo>
                  <a:lnTo>
                    <a:pt x="152" y="166"/>
                  </a:lnTo>
                  <a:lnTo>
                    <a:pt x="156" y="166"/>
                  </a:lnTo>
                  <a:lnTo>
                    <a:pt x="158" y="165"/>
                  </a:lnTo>
                  <a:lnTo>
                    <a:pt x="158" y="165"/>
                  </a:lnTo>
                  <a:lnTo>
                    <a:pt x="163" y="160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3" y="152"/>
                  </a:lnTo>
                  <a:lnTo>
                    <a:pt x="172" y="150"/>
                  </a:lnTo>
                  <a:lnTo>
                    <a:pt x="169" y="148"/>
                  </a:lnTo>
                  <a:lnTo>
                    <a:pt x="165" y="146"/>
                  </a:lnTo>
                  <a:lnTo>
                    <a:pt x="163" y="143"/>
                  </a:lnTo>
                  <a:lnTo>
                    <a:pt x="163" y="140"/>
                  </a:lnTo>
                  <a:lnTo>
                    <a:pt x="163" y="1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7" name="Freeform 348">
              <a:extLst>
                <a:ext uri="{FF2B5EF4-FFF2-40B4-BE49-F238E27FC236}">
                  <a16:creationId xmlns:a16="http://schemas.microsoft.com/office/drawing/2014/main" id="{0DC372D3-5EFB-0ED4-5401-79757FE0F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006" y="4611615"/>
              <a:ext cx="73989" cy="182014"/>
            </a:xfrm>
            <a:custGeom>
              <a:avLst/>
              <a:gdLst/>
              <a:ahLst/>
              <a:cxnLst>
                <a:cxn ang="0">
                  <a:pos x="49" y="82"/>
                </a:cxn>
                <a:cxn ang="0">
                  <a:pos x="39" y="72"/>
                </a:cxn>
                <a:cxn ang="0">
                  <a:pos x="37" y="74"/>
                </a:cxn>
                <a:cxn ang="0">
                  <a:pos x="33" y="74"/>
                </a:cxn>
                <a:cxn ang="0">
                  <a:pos x="23" y="59"/>
                </a:cxn>
                <a:cxn ang="0">
                  <a:pos x="20" y="50"/>
                </a:cxn>
                <a:cxn ang="0">
                  <a:pos x="23" y="35"/>
                </a:cxn>
                <a:cxn ang="0">
                  <a:pos x="23" y="25"/>
                </a:cxn>
                <a:cxn ang="0">
                  <a:pos x="22" y="22"/>
                </a:cxn>
                <a:cxn ang="0">
                  <a:pos x="17" y="3"/>
                </a:cxn>
                <a:cxn ang="0">
                  <a:pos x="19" y="0"/>
                </a:cxn>
                <a:cxn ang="0">
                  <a:pos x="8" y="0"/>
                </a:cxn>
                <a:cxn ang="0">
                  <a:pos x="15" y="16"/>
                </a:cxn>
                <a:cxn ang="0">
                  <a:pos x="13" y="18"/>
                </a:cxn>
                <a:cxn ang="0">
                  <a:pos x="10" y="18"/>
                </a:cxn>
                <a:cxn ang="0">
                  <a:pos x="9" y="19"/>
                </a:cxn>
                <a:cxn ang="0">
                  <a:pos x="8" y="33"/>
                </a:cxn>
                <a:cxn ang="0">
                  <a:pos x="9" y="46"/>
                </a:cxn>
                <a:cxn ang="0">
                  <a:pos x="10" y="46"/>
                </a:cxn>
                <a:cxn ang="0">
                  <a:pos x="8" y="47"/>
                </a:cxn>
                <a:cxn ang="0">
                  <a:pos x="2" y="50"/>
                </a:cxn>
                <a:cxn ang="0">
                  <a:pos x="2" y="59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3" y="73"/>
                </a:cxn>
                <a:cxn ang="0">
                  <a:pos x="3" y="73"/>
                </a:cxn>
                <a:cxn ang="0">
                  <a:pos x="12" y="79"/>
                </a:cxn>
                <a:cxn ang="0">
                  <a:pos x="15" y="80"/>
                </a:cxn>
                <a:cxn ang="0">
                  <a:pos x="25" y="79"/>
                </a:cxn>
                <a:cxn ang="0">
                  <a:pos x="27" y="82"/>
                </a:cxn>
                <a:cxn ang="0">
                  <a:pos x="26" y="87"/>
                </a:cxn>
                <a:cxn ang="0">
                  <a:pos x="23" y="99"/>
                </a:cxn>
                <a:cxn ang="0">
                  <a:pos x="23" y="103"/>
                </a:cxn>
                <a:cxn ang="0">
                  <a:pos x="36" y="120"/>
                </a:cxn>
                <a:cxn ang="0">
                  <a:pos x="39" y="123"/>
                </a:cxn>
                <a:cxn ang="0">
                  <a:pos x="37" y="116"/>
                </a:cxn>
                <a:cxn ang="0">
                  <a:pos x="40" y="107"/>
                </a:cxn>
                <a:cxn ang="0">
                  <a:pos x="43" y="106"/>
                </a:cxn>
                <a:cxn ang="0">
                  <a:pos x="47" y="103"/>
                </a:cxn>
                <a:cxn ang="0">
                  <a:pos x="49" y="97"/>
                </a:cxn>
                <a:cxn ang="0">
                  <a:pos x="50" y="87"/>
                </a:cxn>
                <a:cxn ang="0">
                  <a:pos x="49" y="82"/>
                </a:cxn>
              </a:cxnLst>
              <a:rect l="0" t="0" r="r" b="b"/>
              <a:pathLst>
                <a:path w="50" h="123">
                  <a:moveTo>
                    <a:pt x="49" y="82"/>
                  </a:moveTo>
                  <a:lnTo>
                    <a:pt x="49" y="82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6" y="76"/>
                  </a:lnTo>
                  <a:lnTo>
                    <a:pt x="33" y="74"/>
                  </a:lnTo>
                  <a:lnTo>
                    <a:pt x="27" y="69"/>
                  </a:lnTo>
                  <a:lnTo>
                    <a:pt x="23" y="59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20" y="42"/>
                  </a:lnTo>
                  <a:lnTo>
                    <a:pt x="23" y="35"/>
                  </a:lnTo>
                  <a:lnTo>
                    <a:pt x="23" y="29"/>
                  </a:lnTo>
                  <a:lnTo>
                    <a:pt x="23" y="25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7" y="9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9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8" y="25"/>
                  </a:lnTo>
                  <a:lnTo>
                    <a:pt x="8" y="33"/>
                  </a:lnTo>
                  <a:lnTo>
                    <a:pt x="8" y="40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5" y="49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8" y="76"/>
                  </a:lnTo>
                  <a:lnTo>
                    <a:pt x="12" y="79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20" y="79"/>
                  </a:lnTo>
                  <a:lnTo>
                    <a:pt x="25" y="79"/>
                  </a:lnTo>
                  <a:lnTo>
                    <a:pt x="26" y="80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6" y="87"/>
                  </a:lnTo>
                  <a:lnTo>
                    <a:pt x="25" y="94"/>
                  </a:lnTo>
                  <a:lnTo>
                    <a:pt x="23" y="99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30" y="114"/>
                  </a:lnTo>
                  <a:lnTo>
                    <a:pt x="36" y="120"/>
                  </a:lnTo>
                  <a:lnTo>
                    <a:pt x="37" y="123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37" y="116"/>
                  </a:lnTo>
                  <a:lnTo>
                    <a:pt x="37" y="111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43" y="106"/>
                  </a:lnTo>
                  <a:lnTo>
                    <a:pt x="46" y="106"/>
                  </a:lnTo>
                  <a:lnTo>
                    <a:pt x="47" y="103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0"/>
                  </a:lnTo>
                  <a:lnTo>
                    <a:pt x="50" y="87"/>
                  </a:lnTo>
                  <a:lnTo>
                    <a:pt x="50" y="84"/>
                  </a:lnTo>
                  <a:lnTo>
                    <a:pt x="49" y="82"/>
                  </a:lnTo>
                  <a:lnTo>
                    <a:pt x="49" y="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</p:grpSp>
      <p:sp>
        <p:nvSpPr>
          <p:cNvPr id="82" name="Oval 81">
            <a:extLst>
              <a:ext uri="{FF2B5EF4-FFF2-40B4-BE49-F238E27FC236}">
                <a16:creationId xmlns:a16="http://schemas.microsoft.com/office/drawing/2014/main" id="{32D19004-B1CC-F1BA-6F76-435B03051C15}"/>
              </a:ext>
            </a:extLst>
          </p:cNvPr>
          <p:cNvSpPr/>
          <p:nvPr/>
        </p:nvSpPr>
        <p:spPr>
          <a:xfrm>
            <a:off x="1927157" y="3407584"/>
            <a:ext cx="80682" cy="8162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SG" sz="1400" dirty="0" err="1">
              <a:solidFill>
                <a:schemeClr val="tx1"/>
              </a:solidFill>
            </a:endParaRPr>
          </a:p>
        </p:txBody>
      </p: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A5768D83-1ED1-B219-9DEF-6A2A4A57DA5C}"/>
              </a:ext>
            </a:extLst>
          </p:cNvPr>
          <p:cNvCxnSpPr>
            <a:cxnSpLocks/>
          </p:cNvCxnSpPr>
          <p:nvPr/>
        </p:nvCxnSpPr>
        <p:spPr>
          <a:xfrm>
            <a:off x="1980639" y="3474863"/>
            <a:ext cx="423108" cy="1056903"/>
          </a:xfrm>
          <a:prstGeom prst="line">
            <a:avLst/>
          </a:prstGeom>
          <a:ln>
            <a:solidFill>
              <a:schemeClr val="tx1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65AF3B5E-39DC-7BA6-8CC4-CF2549C98C53}"/>
              </a:ext>
            </a:extLst>
          </p:cNvPr>
          <p:cNvCxnSpPr>
            <a:cxnSpLocks/>
          </p:cNvCxnSpPr>
          <p:nvPr/>
        </p:nvCxnSpPr>
        <p:spPr>
          <a:xfrm>
            <a:off x="1970377" y="3481488"/>
            <a:ext cx="525183" cy="2097695"/>
          </a:xfrm>
          <a:prstGeom prst="line">
            <a:avLst/>
          </a:prstGeom>
          <a:ln>
            <a:solidFill>
              <a:schemeClr val="tx1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DC182F22-5D75-133D-BD4A-D1F20E96E05E}"/>
              </a:ext>
            </a:extLst>
          </p:cNvPr>
          <p:cNvCxnSpPr>
            <a:cxnSpLocks/>
          </p:cNvCxnSpPr>
          <p:nvPr/>
        </p:nvCxnSpPr>
        <p:spPr>
          <a:xfrm flipH="1">
            <a:off x="1693452" y="3462318"/>
            <a:ext cx="256116" cy="101244"/>
          </a:xfrm>
          <a:prstGeom prst="line">
            <a:avLst/>
          </a:prstGeom>
          <a:ln>
            <a:solidFill>
              <a:schemeClr val="tx1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Arc 96">
            <a:extLst>
              <a:ext uri="{FF2B5EF4-FFF2-40B4-BE49-F238E27FC236}">
                <a16:creationId xmlns:a16="http://schemas.microsoft.com/office/drawing/2014/main" id="{04AA486C-2285-945C-5E9F-246D9D4F953A}"/>
              </a:ext>
            </a:extLst>
          </p:cNvPr>
          <p:cNvSpPr/>
          <p:nvPr/>
        </p:nvSpPr>
        <p:spPr>
          <a:xfrm rot="7596554">
            <a:off x="630446" y="2287384"/>
            <a:ext cx="1430671" cy="1510165"/>
          </a:xfrm>
          <a:prstGeom prst="arc">
            <a:avLst>
              <a:gd name="adj1" fmla="val 16160666"/>
              <a:gd name="adj2" fmla="val 916167"/>
            </a:avLst>
          </a:prstGeom>
          <a:ln>
            <a:solidFill>
              <a:schemeClr val="tx1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SG"/>
          </a:p>
        </p:txBody>
      </p:sp>
      <p:graphicFrame>
        <p:nvGraphicFramePr>
          <p:cNvPr id="98" name="Chart 97">
            <a:extLst>
              <a:ext uri="{FF2B5EF4-FFF2-40B4-BE49-F238E27FC236}">
                <a16:creationId xmlns:a16="http://schemas.microsoft.com/office/drawing/2014/main" id="{500F1945-AC48-5719-8B07-CC112DD83FB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14547704"/>
              </p:ext>
            </p:extLst>
          </p:nvPr>
        </p:nvGraphicFramePr>
        <p:xfrm>
          <a:off x="5477434" y="1319822"/>
          <a:ext cx="6111497" cy="49549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00D901FF-6BF2-B16E-ABC2-58663FFC309E}"/>
              </a:ext>
            </a:extLst>
          </p:cNvPr>
          <p:cNvSpPr txBox="1"/>
          <p:nvPr/>
        </p:nvSpPr>
        <p:spPr>
          <a:xfrm>
            <a:off x="142930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200" dirty="0"/>
              <a:t>Source: S&amp;P Global</a:t>
            </a:r>
          </a:p>
        </p:txBody>
      </p:sp>
    </p:spTree>
    <p:extLst>
      <p:ext uri="{BB962C8B-B14F-4D97-AF65-F5344CB8AC3E}">
        <p14:creationId xmlns:p14="http://schemas.microsoft.com/office/powerpoint/2010/main" val="81761523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CC60F26-C8C8-1E35-B891-2DCA17D69F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9</a:t>
            </a:fld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9498556-3D93-E6C9-27FE-C0127453EC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Competition from WAF supplies will impact Middle Eastern placement of refined products in Southern Africa when WAF exports reach SA shore</a:t>
            </a:r>
            <a:endParaRPr lang="en-SG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9EC24C8-4D91-6971-CCD1-6C52722DB019}"/>
              </a:ext>
            </a:extLst>
          </p:cNvPr>
          <p:cNvGrpSpPr/>
          <p:nvPr/>
        </p:nvGrpSpPr>
        <p:grpSpPr>
          <a:xfrm>
            <a:off x="4341548" y="1766047"/>
            <a:ext cx="3508904" cy="3935004"/>
            <a:chOff x="3916456" y="3445545"/>
            <a:chExt cx="1608526" cy="1803856"/>
          </a:xfrm>
        </p:grpSpPr>
        <p:sp>
          <p:nvSpPr>
            <p:cNvPr id="7" name="Freeform 190">
              <a:extLst>
                <a:ext uri="{FF2B5EF4-FFF2-40B4-BE49-F238E27FC236}">
                  <a16:creationId xmlns:a16="http://schemas.microsoft.com/office/drawing/2014/main" id="{3743743A-042C-E60C-CD05-BF579512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793629"/>
              <a:ext cx="300396" cy="298916"/>
            </a:xfrm>
            <a:custGeom>
              <a:avLst/>
              <a:gdLst/>
              <a:ahLst/>
              <a:cxnLst>
                <a:cxn ang="0">
                  <a:pos x="75" y="195"/>
                </a:cxn>
                <a:cxn ang="0">
                  <a:pos x="78" y="189"/>
                </a:cxn>
                <a:cxn ang="0">
                  <a:pos x="82" y="189"/>
                </a:cxn>
                <a:cxn ang="0">
                  <a:pos x="84" y="190"/>
                </a:cxn>
                <a:cxn ang="0">
                  <a:pos x="86" y="198"/>
                </a:cxn>
                <a:cxn ang="0">
                  <a:pos x="92" y="202"/>
                </a:cxn>
                <a:cxn ang="0">
                  <a:pos x="105" y="202"/>
                </a:cxn>
                <a:cxn ang="0">
                  <a:pos x="113" y="200"/>
                </a:cxn>
                <a:cxn ang="0">
                  <a:pos x="115" y="199"/>
                </a:cxn>
                <a:cxn ang="0">
                  <a:pos x="122" y="193"/>
                </a:cxn>
                <a:cxn ang="0">
                  <a:pos x="123" y="190"/>
                </a:cxn>
                <a:cxn ang="0">
                  <a:pos x="123" y="85"/>
                </a:cxn>
                <a:cxn ang="0">
                  <a:pos x="126" y="82"/>
                </a:cxn>
                <a:cxn ang="0">
                  <a:pos x="136" y="81"/>
                </a:cxn>
                <a:cxn ang="0">
                  <a:pos x="139" y="78"/>
                </a:cxn>
                <a:cxn ang="0">
                  <a:pos x="139" y="24"/>
                </a:cxn>
                <a:cxn ang="0">
                  <a:pos x="155" y="21"/>
                </a:cxn>
                <a:cxn ang="0">
                  <a:pos x="163" y="18"/>
                </a:cxn>
                <a:cxn ang="0">
                  <a:pos x="173" y="17"/>
                </a:cxn>
                <a:cxn ang="0">
                  <a:pos x="177" y="21"/>
                </a:cxn>
                <a:cxn ang="0">
                  <a:pos x="182" y="23"/>
                </a:cxn>
                <a:cxn ang="0">
                  <a:pos x="186" y="18"/>
                </a:cxn>
                <a:cxn ang="0">
                  <a:pos x="193" y="15"/>
                </a:cxn>
                <a:cxn ang="0">
                  <a:pos x="203" y="13"/>
                </a:cxn>
                <a:cxn ang="0">
                  <a:pos x="202" y="10"/>
                </a:cxn>
                <a:cxn ang="0">
                  <a:pos x="200" y="8"/>
                </a:cxn>
                <a:cxn ang="0">
                  <a:pos x="187" y="8"/>
                </a:cxn>
                <a:cxn ang="0">
                  <a:pos x="169" y="13"/>
                </a:cxn>
                <a:cxn ang="0">
                  <a:pos x="149" y="14"/>
                </a:cxn>
                <a:cxn ang="0">
                  <a:pos x="143" y="14"/>
                </a:cxn>
                <a:cxn ang="0">
                  <a:pos x="123" y="13"/>
                </a:cxn>
                <a:cxn ang="0">
                  <a:pos x="102" y="8"/>
                </a:cxn>
                <a:cxn ang="0">
                  <a:pos x="47" y="8"/>
                </a:cxn>
                <a:cxn ang="0">
                  <a:pos x="39" y="7"/>
                </a:cxn>
                <a:cxn ang="0">
                  <a:pos x="32" y="4"/>
                </a:cxn>
                <a:cxn ang="0">
                  <a:pos x="25" y="1"/>
                </a:cxn>
                <a:cxn ang="0">
                  <a:pos x="18" y="3"/>
                </a:cxn>
                <a:cxn ang="0">
                  <a:pos x="14" y="4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5" y="3"/>
                </a:cxn>
                <a:cxn ang="0">
                  <a:pos x="0" y="5"/>
                </a:cxn>
                <a:cxn ang="0">
                  <a:pos x="0" y="10"/>
                </a:cxn>
                <a:cxn ang="0">
                  <a:pos x="8" y="27"/>
                </a:cxn>
                <a:cxn ang="0">
                  <a:pos x="17" y="41"/>
                </a:cxn>
                <a:cxn ang="0">
                  <a:pos x="24" y="60"/>
                </a:cxn>
                <a:cxn ang="0">
                  <a:pos x="32" y="77"/>
                </a:cxn>
                <a:cxn ang="0">
                  <a:pos x="41" y="92"/>
                </a:cxn>
                <a:cxn ang="0">
                  <a:pos x="41" y="99"/>
                </a:cxn>
                <a:cxn ang="0">
                  <a:pos x="41" y="114"/>
                </a:cxn>
                <a:cxn ang="0">
                  <a:pos x="41" y="119"/>
                </a:cxn>
                <a:cxn ang="0">
                  <a:pos x="47" y="145"/>
                </a:cxn>
                <a:cxn ang="0">
                  <a:pos x="49" y="165"/>
                </a:cxn>
                <a:cxn ang="0">
                  <a:pos x="55" y="179"/>
                </a:cxn>
                <a:cxn ang="0">
                  <a:pos x="58" y="183"/>
                </a:cxn>
                <a:cxn ang="0">
                  <a:pos x="68" y="196"/>
                </a:cxn>
                <a:cxn ang="0">
                  <a:pos x="72" y="196"/>
                </a:cxn>
                <a:cxn ang="0">
                  <a:pos x="75" y="195"/>
                </a:cxn>
              </a:cxnLst>
              <a:rect l="0" t="0" r="r" b="b"/>
              <a:pathLst>
                <a:path w="203" h="202">
                  <a:moveTo>
                    <a:pt x="75" y="195"/>
                  </a:moveTo>
                  <a:lnTo>
                    <a:pt x="75" y="195"/>
                  </a:lnTo>
                  <a:lnTo>
                    <a:pt x="76" y="192"/>
                  </a:lnTo>
                  <a:lnTo>
                    <a:pt x="78" y="189"/>
                  </a:lnTo>
                  <a:lnTo>
                    <a:pt x="81" y="188"/>
                  </a:lnTo>
                  <a:lnTo>
                    <a:pt x="82" y="189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5" y="193"/>
                  </a:lnTo>
                  <a:lnTo>
                    <a:pt x="86" y="198"/>
                  </a:lnTo>
                  <a:lnTo>
                    <a:pt x="89" y="200"/>
                  </a:lnTo>
                  <a:lnTo>
                    <a:pt x="92" y="202"/>
                  </a:lnTo>
                  <a:lnTo>
                    <a:pt x="92" y="202"/>
                  </a:lnTo>
                  <a:lnTo>
                    <a:pt x="105" y="202"/>
                  </a:lnTo>
                  <a:lnTo>
                    <a:pt x="109" y="202"/>
                  </a:lnTo>
                  <a:lnTo>
                    <a:pt x="113" y="200"/>
                  </a:lnTo>
                  <a:lnTo>
                    <a:pt x="113" y="200"/>
                  </a:lnTo>
                  <a:lnTo>
                    <a:pt x="115" y="199"/>
                  </a:lnTo>
                  <a:lnTo>
                    <a:pt x="119" y="196"/>
                  </a:lnTo>
                  <a:lnTo>
                    <a:pt x="122" y="193"/>
                  </a:lnTo>
                  <a:lnTo>
                    <a:pt x="123" y="190"/>
                  </a:lnTo>
                  <a:lnTo>
                    <a:pt x="123" y="190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23" y="84"/>
                  </a:lnTo>
                  <a:lnTo>
                    <a:pt x="126" y="82"/>
                  </a:lnTo>
                  <a:lnTo>
                    <a:pt x="132" y="82"/>
                  </a:lnTo>
                  <a:lnTo>
                    <a:pt x="136" y="81"/>
                  </a:lnTo>
                  <a:lnTo>
                    <a:pt x="139" y="81"/>
                  </a:lnTo>
                  <a:lnTo>
                    <a:pt x="139" y="78"/>
                  </a:lnTo>
                  <a:lnTo>
                    <a:pt x="139" y="78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63" y="18"/>
                  </a:lnTo>
                  <a:lnTo>
                    <a:pt x="169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7" y="21"/>
                  </a:lnTo>
                  <a:lnTo>
                    <a:pt x="179" y="23"/>
                  </a:lnTo>
                  <a:lnTo>
                    <a:pt x="182" y="23"/>
                  </a:lnTo>
                  <a:lnTo>
                    <a:pt x="182" y="23"/>
                  </a:lnTo>
                  <a:lnTo>
                    <a:pt x="186" y="18"/>
                  </a:lnTo>
                  <a:lnTo>
                    <a:pt x="189" y="15"/>
                  </a:lnTo>
                  <a:lnTo>
                    <a:pt x="193" y="15"/>
                  </a:lnTo>
                  <a:lnTo>
                    <a:pt x="193" y="15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2" y="10"/>
                  </a:lnTo>
                  <a:lnTo>
                    <a:pt x="202" y="10"/>
                  </a:lnTo>
                  <a:lnTo>
                    <a:pt x="200" y="8"/>
                  </a:lnTo>
                  <a:lnTo>
                    <a:pt x="197" y="8"/>
                  </a:lnTo>
                  <a:lnTo>
                    <a:pt x="187" y="8"/>
                  </a:lnTo>
                  <a:lnTo>
                    <a:pt x="169" y="13"/>
                  </a:lnTo>
                  <a:lnTo>
                    <a:pt x="169" y="13"/>
                  </a:lnTo>
                  <a:lnTo>
                    <a:pt x="156" y="14"/>
                  </a:lnTo>
                  <a:lnTo>
                    <a:pt x="149" y="14"/>
                  </a:lnTo>
                  <a:lnTo>
                    <a:pt x="143" y="14"/>
                  </a:lnTo>
                  <a:lnTo>
                    <a:pt x="143" y="14"/>
                  </a:lnTo>
                  <a:lnTo>
                    <a:pt x="136" y="13"/>
                  </a:lnTo>
                  <a:lnTo>
                    <a:pt x="123" y="13"/>
                  </a:lnTo>
                  <a:lnTo>
                    <a:pt x="108" y="14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39" y="7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3"/>
                  </a:lnTo>
                  <a:lnTo>
                    <a:pt x="25" y="1"/>
                  </a:lnTo>
                  <a:lnTo>
                    <a:pt x="21" y="1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5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7" y="41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8" y="68"/>
                  </a:lnTo>
                  <a:lnTo>
                    <a:pt x="32" y="77"/>
                  </a:lnTo>
                  <a:lnTo>
                    <a:pt x="38" y="85"/>
                  </a:lnTo>
                  <a:lnTo>
                    <a:pt x="41" y="92"/>
                  </a:lnTo>
                  <a:lnTo>
                    <a:pt x="41" y="92"/>
                  </a:lnTo>
                  <a:lnTo>
                    <a:pt x="41" y="99"/>
                  </a:lnTo>
                  <a:lnTo>
                    <a:pt x="41" y="106"/>
                  </a:lnTo>
                  <a:lnTo>
                    <a:pt x="41" y="114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5" y="131"/>
                  </a:lnTo>
                  <a:lnTo>
                    <a:pt x="47" y="145"/>
                  </a:lnTo>
                  <a:lnTo>
                    <a:pt x="47" y="145"/>
                  </a:lnTo>
                  <a:lnTo>
                    <a:pt x="49" y="165"/>
                  </a:lnTo>
                  <a:lnTo>
                    <a:pt x="52" y="175"/>
                  </a:lnTo>
                  <a:lnTo>
                    <a:pt x="55" y="179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64" y="189"/>
                  </a:lnTo>
                  <a:lnTo>
                    <a:pt x="68" y="196"/>
                  </a:lnTo>
                  <a:lnTo>
                    <a:pt x="68" y="196"/>
                  </a:lnTo>
                  <a:lnTo>
                    <a:pt x="72" y="196"/>
                  </a:lnTo>
                  <a:lnTo>
                    <a:pt x="74" y="196"/>
                  </a:lnTo>
                  <a:lnTo>
                    <a:pt x="75" y="195"/>
                  </a:lnTo>
                  <a:lnTo>
                    <a:pt x="75" y="19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" name="Freeform 191">
              <a:extLst>
                <a:ext uri="{FF2B5EF4-FFF2-40B4-BE49-F238E27FC236}">
                  <a16:creationId xmlns:a16="http://schemas.microsoft.com/office/drawing/2014/main" id="{037606A0-F59F-C00A-418E-72436AFBD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472" y="4759593"/>
              <a:ext cx="187933" cy="165735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70" y="1"/>
                </a:cxn>
                <a:cxn ang="0">
                  <a:pos x="61" y="4"/>
                </a:cxn>
                <a:cxn ang="0">
                  <a:pos x="60" y="9"/>
                </a:cxn>
                <a:cxn ang="0">
                  <a:pos x="58" y="11"/>
                </a:cxn>
                <a:cxn ang="0">
                  <a:pos x="50" y="19"/>
                </a:cxn>
                <a:cxn ang="0">
                  <a:pos x="46" y="20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24" y="38"/>
                </a:cxn>
                <a:cxn ang="0">
                  <a:pos x="9" y="36"/>
                </a:cxn>
                <a:cxn ang="0">
                  <a:pos x="0" y="36"/>
                </a:cxn>
                <a:cxn ang="0">
                  <a:pos x="4" y="43"/>
                </a:cxn>
                <a:cxn ang="0">
                  <a:pos x="10" y="46"/>
                </a:cxn>
                <a:cxn ang="0">
                  <a:pos x="13" y="54"/>
                </a:cxn>
                <a:cxn ang="0">
                  <a:pos x="16" y="63"/>
                </a:cxn>
                <a:cxn ang="0">
                  <a:pos x="19" y="64"/>
                </a:cxn>
                <a:cxn ang="0">
                  <a:pos x="33" y="73"/>
                </a:cxn>
                <a:cxn ang="0">
                  <a:pos x="34" y="75"/>
                </a:cxn>
                <a:cxn ang="0">
                  <a:pos x="37" y="81"/>
                </a:cxn>
                <a:cxn ang="0">
                  <a:pos x="41" y="88"/>
                </a:cxn>
                <a:cxn ang="0">
                  <a:pos x="41" y="91"/>
                </a:cxn>
                <a:cxn ang="0">
                  <a:pos x="48" y="98"/>
                </a:cxn>
                <a:cxn ang="0">
                  <a:pos x="51" y="100"/>
                </a:cxn>
                <a:cxn ang="0">
                  <a:pos x="61" y="101"/>
                </a:cxn>
                <a:cxn ang="0">
                  <a:pos x="63" y="105"/>
                </a:cxn>
                <a:cxn ang="0">
                  <a:pos x="64" y="107"/>
                </a:cxn>
                <a:cxn ang="0">
                  <a:pos x="70" y="107"/>
                </a:cxn>
                <a:cxn ang="0">
                  <a:pos x="78" y="108"/>
                </a:cxn>
                <a:cxn ang="0">
                  <a:pos x="81" y="110"/>
                </a:cxn>
                <a:cxn ang="0">
                  <a:pos x="93" y="111"/>
                </a:cxn>
                <a:cxn ang="0">
                  <a:pos x="97" y="112"/>
                </a:cxn>
                <a:cxn ang="0">
                  <a:pos x="112" y="95"/>
                </a:cxn>
                <a:cxn ang="0">
                  <a:pos x="115" y="91"/>
                </a:cxn>
                <a:cxn ang="0">
                  <a:pos x="115" y="83"/>
                </a:cxn>
                <a:cxn ang="0">
                  <a:pos x="117" y="80"/>
                </a:cxn>
                <a:cxn ang="0">
                  <a:pos x="127" y="70"/>
                </a:cxn>
                <a:cxn ang="0">
                  <a:pos x="125" y="68"/>
                </a:cxn>
                <a:cxn ang="0">
                  <a:pos x="124" y="67"/>
                </a:cxn>
                <a:cxn ang="0">
                  <a:pos x="122" y="60"/>
                </a:cxn>
                <a:cxn ang="0">
                  <a:pos x="121" y="56"/>
                </a:cxn>
                <a:cxn ang="0">
                  <a:pos x="120" y="53"/>
                </a:cxn>
                <a:cxn ang="0">
                  <a:pos x="124" y="47"/>
                </a:cxn>
                <a:cxn ang="0">
                  <a:pos x="125" y="41"/>
                </a:cxn>
                <a:cxn ang="0">
                  <a:pos x="125" y="20"/>
                </a:cxn>
                <a:cxn ang="0">
                  <a:pos x="124" y="17"/>
                </a:cxn>
                <a:cxn ang="0">
                  <a:pos x="111" y="13"/>
                </a:cxn>
                <a:cxn ang="0">
                  <a:pos x="105" y="10"/>
                </a:cxn>
                <a:cxn ang="0">
                  <a:pos x="93" y="7"/>
                </a:cxn>
                <a:cxn ang="0">
                  <a:pos x="85" y="6"/>
                </a:cxn>
              </a:cxnLst>
              <a:rect l="0" t="0" r="r" b="b"/>
              <a:pathLst>
                <a:path w="127" h="112">
                  <a:moveTo>
                    <a:pt x="85" y="6"/>
                  </a:moveTo>
                  <a:lnTo>
                    <a:pt x="83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64" y="3"/>
                  </a:lnTo>
                  <a:lnTo>
                    <a:pt x="61" y="4"/>
                  </a:lnTo>
                  <a:lnTo>
                    <a:pt x="60" y="7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58" y="11"/>
                  </a:lnTo>
                  <a:lnTo>
                    <a:pt x="56" y="14"/>
                  </a:lnTo>
                  <a:lnTo>
                    <a:pt x="50" y="19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1" y="24"/>
                  </a:lnTo>
                  <a:lnTo>
                    <a:pt x="36" y="30"/>
                  </a:lnTo>
                  <a:lnTo>
                    <a:pt x="33" y="36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4" y="38"/>
                  </a:lnTo>
                  <a:lnTo>
                    <a:pt x="19" y="37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3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8"/>
                  </a:lnTo>
                  <a:lnTo>
                    <a:pt x="13" y="54"/>
                  </a:lnTo>
                  <a:lnTo>
                    <a:pt x="14" y="61"/>
                  </a:lnTo>
                  <a:lnTo>
                    <a:pt x="16" y="63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29" y="70"/>
                  </a:lnTo>
                  <a:lnTo>
                    <a:pt x="33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8"/>
                  </a:lnTo>
                  <a:lnTo>
                    <a:pt x="37" y="81"/>
                  </a:lnTo>
                  <a:lnTo>
                    <a:pt x="40" y="84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1" y="91"/>
                  </a:lnTo>
                  <a:lnTo>
                    <a:pt x="44" y="95"/>
                  </a:lnTo>
                  <a:lnTo>
                    <a:pt x="48" y="98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58" y="100"/>
                  </a:lnTo>
                  <a:lnTo>
                    <a:pt x="61" y="101"/>
                  </a:lnTo>
                  <a:lnTo>
                    <a:pt x="63" y="104"/>
                  </a:lnTo>
                  <a:lnTo>
                    <a:pt x="63" y="105"/>
                  </a:lnTo>
                  <a:lnTo>
                    <a:pt x="63" y="105"/>
                  </a:lnTo>
                  <a:lnTo>
                    <a:pt x="64" y="107"/>
                  </a:lnTo>
                  <a:lnTo>
                    <a:pt x="65" y="107"/>
                  </a:lnTo>
                  <a:lnTo>
                    <a:pt x="70" y="107"/>
                  </a:lnTo>
                  <a:lnTo>
                    <a:pt x="75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1" y="110"/>
                  </a:lnTo>
                  <a:lnTo>
                    <a:pt x="87" y="111"/>
                  </a:lnTo>
                  <a:lnTo>
                    <a:pt x="93" y="111"/>
                  </a:lnTo>
                  <a:lnTo>
                    <a:pt x="97" y="112"/>
                  </a:lnTo>
                  <a:lnTo>
                    <a:pt x="97" y="112"/>
                  </a:lnTo>
                  <a:lnTo>
                    <a:pt x="105" y="104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5" y="91"/>
                  </a:lnTo>
                  <a:lnTo>
                    <a:pt x="115" y="87"/>
                  </a:lnTo>
                  <a:lnTo>
                    <a:pt x="115" y="83"/>
                  </a:lnTo>
                  <a:lnTo>
                    <a:pt x="117" y="80"/>
                  </a:lnTo>
                  <a:lnTo>
                    <a:pt x="117" y="80"/>
                  </a:lnTo>
                  <a:lnTo>
                    <a:pt x="124" y="74"/>
                  </a:lnTo>
                  <a:lnTo>
                    <a:pt x="127" y="70"/>
                  </a:lnTo>
                  <a:lnTo>
                    <a:pt x="127" y="68"/>
                  </a:lnTo>
                  <a:lnTo>
                    <a:pt x="125" y="68"/>
                  </a:lnTo>
                  <a:lnTo>
                    <a:pt x="125" y="68"/>
                  </a:lnTo>
                  <a:lnTo>
                    <a:pt x="124" y="67"/>
                  </a:lnTo>
                  <a:lnTo>
                    <a:pt x="124" y="64"/>
                  </a:lnTo>
                  <a:lnTo>
                    <a:pt x="122" y="60"/>
                  </a:lnTo>
                  <a:lnTo>
                    <a:pt x="121" y="56"/>
                  </a:lnTo>
                  <a:lnTo>
                    <a:pt x="121" y="56"/>
                  </a:lnTo>
                  <a:lnTo>
                    <a:pt x="120" y="54"/>
                  </a:lnTo>
                  <a:lnTo>
                    <a:pt x="120" y="53"/>
                  </a:lnTo>
                  <a:lnTo>
                    <a:pt x="121" y="50"/>
                  </a:lnTo>
                  <a:lnTo>
                    <a:pt x="124" y="47"/>
                  </a:lnTo>
                  <a:lnTo>
                    <a:pt x="125" y="41"/>
                  </a:lnTo>
                  <a:lnTo>
                    <a:pt x="125" y="41"/>
                  </a:lnTo>
                  <a:lnTo>
                    <a:pt x="125" y="27"/>
                  </a:lnTo>
                  <a:lnTo>
                    <a:pt x="125" y="20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17" y="14"/>
                  </a:lnTo>
                  <a:lnTo>
                    <a:pt x="111" y="13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0" y="9"/>
                  </a:lnTo>
                  <a:lnTo>
                    <a:pt x="93" y="7"/>
                  </a:lnTo>
                  <a:lnTo>
                    <a:pt x="85" y="6"/>
                  </a:lnTo>
                  <a:lnTo>
                    <a:pt x="85" y="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" name="Freeform 192">
              <a:extLst>
                <a:ext uri="{FF2B5EF4-FFF2-40B4-BE49-F238E27FC236}">
                  <a16:creationId xmlns:a16="http://schemas.microsoft.com/office/drawing/2014/main" id="{B4DD7D3F-0132-9418-70A2-71E43B8B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089" y="4812866"/>
              <a:ext cx="211609" cy="226408"/>
            </a:xfrm>
            <a:custGeom>
              <a:avLst/>
              <a:gdLst/>
              <a:ahLst/>
              <a:cxnLst>
                <a:cxn ang="0">
                  <a:pos x="131" y="64"/>
                </a:cxn>
                <a:cxn ang="0">
                  <a:pos x="124" y="59"/>
                </a:cxn>
                <a:cxn ang="0">
                  <a:pos x="121" y="52"/>
                </a:cxn>
                <a:cxn ang="0">
                  <a:pos x="120" y="48"/>
                </a:cxn>
                <a:cxn ang="0">
                  <a:pos x="116" y="42"/>
                </a:cxn>
                <a:cxn ang="0">
                  <a:pos x="114" y="39"/>
                </a:cxn>
                <a:cxn ang="0">
                  <a:pos x="109" y="34"/>
                </a:cxn>
                <a:cxn ang="0">
                  <a:pos x="99" y="28"/>
                </a:cxn>
                <a:cxn ang="0">
                  <a:pos x="94" y="25"/>
                </a:cxn>
                <a:cxn ang="0">
                  <a:pos x="91" y="12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70" y="2"/>
                </a:cxn>
                <a:cxn ang="0">
                  <a:pos x="66" y="2"/>
                </a:cxn>
                <a:cxn ang="0">
                  <a:pos x="59" y="10"/>
                </a:cxn>
                <a:cxn ang="0">
                  <a:pos x="56" y="10"/>
                </a:cxn>
                <a:cxn ang="0">
                  <a:pos x="50" y="4"/>
                </a:cxn>
                <a:cxn ang="0">
                  <a:pos x="46" y="4"/>
                </a:cxn>
                <a:cxn ang="0">
                  <a:pos x="32" y="8"/>
                </a:cxn>
                <a:cxn ang="0">
                  <a:pos x="16" y="11"/>
                </a:cxn>
                <a:cxn ang="0">
                  <a:pos x="16" y="65"/>
                </a:cxn>
                <a:cxn ang="0">
                  <a:pos x="16" y="68"/>
                </a:cxn>
                <a:cxn ang="0">
                  <a:pos x="9" y="69"/>
                </a:cxn>
                <a:cxn ang="0">
                  <a:pos x="0" y="71"/>
                </a:cxn>
                <a:cxn ang="0">
                  <a:pos x="0" y="72"/>
                </a:cxn>
                <a:cxn ang="0">
                  <a:pos x="0" y="119"/>
                </a:cxn>
                <a:cxn ang="0">
                  <a:pos x="8" y="123"/>
                </a:cxn>
                <a:cxn ang="0">
                  <a:pos x="12" y="133"/>
                </a:cxn>
                <a:cxn ang="0">
                  <a:pos x="13" y="142"/>
                </a:cxn>
                <a:cxn ang="0">
                  <a:pos x="12" y="143"/>
                </a:cxn>
                <a:cxn ang="0">
                  <a:pos x="10" y="145"/>
                </a:cxn>
                <a:cxn ang="0">
                  <a:pos x="10" y="146"/>
                </a:cxn>
                <a:cxn ang="0">
                  <a:pos x="10" y="152"/>
                </a:cxn>
                <a:cxn ang="0">
                  <a:pos x="13" y="153"/>
                </a:cxn>
                <a:cxn ang="0">
                  <a:pos x="26" y="153"/>
                </a:cxn>
                <a:cxn ang="0">
                  <a:pos x="29" y="152"/>
                </a:cxn>
                <a:cxn ang="0">
                  <a:pos x="42" y="139"/>
                </a:cxn>
                <a:cxn ang="0">
                  <a:pos x="43" y="135"/>
                </a:cxn>
                <a:cxn ang="0">
                  <a:pos x="46" y="128"/>
                </a:cxn>
                <a:cxn ang="0">
                  <a:pos x="49" y="125"/>
                </a:cxn>
                <a:cxn ang="0">
                  <a:pos x="54" y="126"/>
                </a:cxn>
                <a:cxn ang="0">
                  <a:pos x="63" y="132"/>
                </a:cxn>
                <a:cxn ang="0">
                  <a:pos x="73" y="133"/>
                </a:cxn>
                <a:cxn ang="0">
                  <a:pos x="80" y="132"/>
                </a:cxn>
                <a:cxn ang="0">
                  <a:pos x="87" y="129"/>
                </a:cxn>
                <a:cxn ang="0">
                  <a:pos x="89" y="126"/>
                </a:cxn>
                <a:cxn ang="0">
                  <a:pos x="91" y="115"/>
                </a:cxn>
                <a:cxn ang="0">
                  <a:pos x="94" y="113"/>
                </a:cxn>
                <a:cxn ang="0">
                  <a:pos x="104" y="111"/>
                </a:cxn>
                <a:cxn ang="0">
                  <a:pos x="109" y="103"/>
                </a:cxn>
                <a:cxn ang="0">
                  <a:pos x="109" y="101"/>
                </a:cxn>
                <a:cxn ang="0">
                  <a:pos x="113" y="93"/>
                </a:cxn>
                <a:cxn ang="0">
                  <a:pos x="116" y="93"/>
                </a:cxn>
                <a:cxn ang="0">
                  <a:pos x="123" y="91"/>
                </a:cxn>
                <a:cxn ang="0">
                  <a:pos x="128" y="84"/>
                </a:cxn>
                <a:cxn ang="0">
                  <a:pos x="130" y="81"/>
                </a:cxn>
                <a:cxn ang="0">
                  <a:pos x="136" y="79"/>
                </a:cxn>
                <a:cxn ang="0">
                  <a:pos x="138" y="78"/>
                </a:cxn>
                <a:cxn ang="0">
                  <a:pos x="143" y="69"/>
                </a:cxn>
                <a:cxn ang="0">
                  <a:pos x="143" y="69"/>
                </a:cxn>
                <a:cxn ang="0">
                  <a:pos x="141" y="65"/>
                </a:cxn>
                <a:cxn ang="0">
                  <a:pos x="131" y="64"/>
                </a:cxn>
              </a:cxnLst>
              <a:rect l="0" t="0" r="r" b="b"/>
              <a:pathLst>
                <a:path w="143" h="153">
                  <a:moveTo>
                    <a:pt x="131" y="64"/>
                  </a:moveTo>
                  <a:lnTo>
                    <a:pt x="131" y="64"/>
                  </a:lnTo>
                  <a:lnTo>
                    <a:pt x="128" y="62"/>
                  </a:lnTo>
                  <a:lnTo>
                    <a:pt x="124" y="59"/>
                  </a:lnTo>
                  <a:lnTo>
                    <a:pt x="121" y="55"/>
                  </a:lnTo>
                  <a:lnTo>
                    <a:pt x="121" y="52"/>
                  </a:lnTo>
                  <a:lnTo>
                    <a:pt x="121" y="52"/>
                  </a:lnTo>
                  <a:lnTo>
                    <a:pt x="120" y="48"/>
                  </a:lnTo>
                  <a:lnTo>
                    <a:pt x="117" y="45"/>
                  </a:lnTo>
                  <a:lnTo>
                    <a:pt x="116" y="42"/>
                  </a:lnTo>
                  <a:lnTo>
                    <a:pt x="114" y="39"/>
                  </a:lnTo>
                  <a:lnTo>
                    <a:pt x="114" y="39"/>
                  </a:lnTo>
                  <a:lnTo>
                    <a:pt x="113" y="37"/>
                  </a:lnTo>
                  <a:lnTo>
                    <a:pt x="109" y="34"/>
                  </a:lnTo>
                  <a:lnTo>
                    <a:pt x="99" y="28"/>
                  </a:lnTo>
                  <a:lnTo>
                    <a:pt x="99" y="28"/>
                  </a:lnTo>
                  <a:lnTo>
                    <a:pt x="96" y="27"/>
                  </a:lnTo>
                  <a:lnTo>
                    <a:pt x="94" y="25"/>
                  </a:lnTo>
                  <a:lnTo>
                    <a:pt x="93" y="18"/>
                  </a:lnTo>
                  <a:lnTo>
                    <a:pt x="91" y="12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84" y="7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3" y="5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56" y="10"/>
                  </a:lnTo>
                  <a:lnTo>
                    <a:pt x="54" y="8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4"/>
                  </a:lnTo>
                  <a:lnTo>
                    <a:pt x="40" y="5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6" y="68"/>
                  </a:lnTo>
                  <a:lnTo>
                    <a:pt x="13" y="68"/>
                  </a:lnTo>
                  <a:lnTo>
                    <a:pt x="9" y="69"/>
                  </a:lnTo>
                  <a:lnTo>
                    <a:pt x="3" y="69"/>
                  </a:lnTo>
                  <a:lnTo>
                    <a:pt x="0" y="71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5" y="121"/>
                  </a:lnTo>
                  <a:lnTo>
                    <a:pt x="8" y="123"/>
                  </a:lnTo>
                  <a:lnTo>
                    <a:pt x="8" y="123"/>
                  </a:lnTo>
                  <a:lnTo>
                    <a:pt x="12" y="133"/>
                  </a:lnTo>
                  <a:lnTo>
                    <a:pt x="13" y="139"/>
                  </a:lnTo>
                  <a:lnTo>
                    <a:pt x="13" y="142"/>
                  </a:lnTo>
                  <a:lnTo>
                    <a:pt x="13" y="142"/>
                  </a:lnTo>
                  <a:lnTo>
                    <a:pt x="12" y="143"/>
                  </a:lnTo>
                  <a:lnTo>
                    <a:pt x="10" y="143"/>
                  </a:lnTo>
                  <a:lnTo>
                    <a:pt x="10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9" y="150"/>
                  </a:lnTo>
                  <a:lnTo>
                    <a:pt x="10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22" y="153"/>
                  </a:lnTo>
                  <a:lnTo>
                    <a:pt x="26" y="153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37" y="143"/>
                  </a:lnTo>
                  <a:lnTo>
                    <a:pt x="42" y="139"/>
                  </a:lnTo>
                  <a:lnTo>
                    <a:pt x="43" y="135"/>
                  </a:lnTo>
                  <a:lnTo>
                    <a:pt x="43" y="135"/>
                  </a:lnTo>
                  <a:lnTo>
                    <a:pt x="44" y="132"/>
                  </a:lnTo>
                  <a:lnTo>
                    <a:pt x="46" y="128"/>
                  </a:lnTo>
                  <a:lnTo>
                    <a:pt x="47" y="126"/>
                  </a:lnTo>
                  <a:lnTo>
                    <a:pt x="49" y="125"/>
                  </a:lnTo>
                  <a:lnTo>
                    <a:pt x="52" y="125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63" y="132"/>
                  </a:lnTo>
                  <a:lnTo>
                    <a:pt x="67" y="132"/>
                  </a:lnTo>
                  <a:lnTo>
                    <a:pt x="73" y="133"/>
                  </a:lnTo>
                  <a:lnTo>
                    <a:pt x="73" y="133"/>
                  </a:lnTo>
                  <a:lnTo>
                    <a:pt x="80" y="132"/>
                  </a:lnTo>
                  <a:lnTo>
                    <a:pt x="84" y="132"/>
                  </a:lnTo>
                  <a:lnTo>
                    <a:pt x="87" y="129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0" y="118"/>
                  </a:lnTo>
                  <a:lnTo>
                    <a:pt x="91" y="115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100" y="113"/>
                  </a:lnTo>
                  <a:lnTo>
                    <a:pt x="104" y="111"/>
                  </a:lnTo>
                  <a:lnTo>
                    <a:pt x="107" y="108"/>
                  </a:lnTo>
                  <a:lnTo>
                    <a:pt x="109" y="103"/>
                  </a:lnTo>
                  <a:lnTo>
                    <a:pt x="109" y="103"/>
                  </a:lnTo>
                  <a:lnTo>
                    <a:pt x="109" y="101"/>
                  </a:lnTo>
                  <a:lnTo>
                    <a:pt x="110" y="96"/>
                  </a:lnTo>
                  <a:lnTo>
                    <a:pt x="113" y="93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2"/>
                  </a:lnTo>
                  <a:lnTo>
                    <a:pt x="123" y="91"/>
                  </a:lnTo>
                  <a:lnTo>
                    <a:pt x="126" y="86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30" y="81"/>
                  </a:lnTo>
                  <a:lnTo>
                    <a:pt x="133" y="79"/>
                  </a:lnTo>
                  <a:lnTo>
                    <a:pt x="136" y="79"/>
                  </a:lnTo>
                  <a:lnTo>
                    <a:pt x="138" y="78"/>
                  </a:lnTo>
                  <a:lnTo>
                    <a:pt x="138" y="78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8"/>
                  </a:lnTo>
                  <a:lnTo>
                    <a:pt x="141" y="65"/>
                  </a:lnTo>
                  <a:lnTo>
                    <a:pt x="138" y="64"/>
                  </a:lnTo>
                  <a:lnTo>
                    <a:pt x="131" y="64"/>
                  </a:lnTo>
                  <a:lnTo>
                    <a:pt x="131" y="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" name="Freeform 193">
              <a:extLst>
                <a:ext uri="{FF2B5EF4-FFF2-40B4-BE49-F238E27FC236}">
                  <a16:creationId xmlns:a16="http://schemas.microsoft.com/office/drawing/2014/main" id="{6B2132EF-19E1-C82F-EFA9-52F20DF39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692" y="5009677"/>
              <a:ext cx="32555" cy="39954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9" y="3"/>
                </a:cxn>
                <a:cxn ang="0">
                  <a:pos x="5" y="6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3" y="20"/>
                </a:cxn>
                <a:cxn ang="0">
                  <a:pos x="7" y="26"/>
                </a:cxn>
                <a:cxn ang="0">
                  <a:pos x="10" y="27"/>
                </a:cxn>
                <a:cxn ang="0">
                  <a:pos x="10" y="27"/>
                </a:cxn>
                <a:cxn ang="0">
                  <a:pos x="17" y="27"/>
                </a:cxn>
                <a:cxn ang="0">
                  <a:pos x="19" y="26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20" y="22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6" y="3"/>
                </a:cxn>
                <a:cxn ang="0">
                  <a:pos x="12" y="0"/>
                </a:cxn>
                <a:cxn ang="0">
                  <a:pos x="12" y="0"/>
                </a:cxn>
              </a:cxnLst>
              <a:rect l="0" t="0" r="r" b="b"/>
              <a:pathLst>
                <a:path w="22" h="27">
                  <a:moveTo>
                    <a:pt x="12" y="0"/>
                  </a:moveTo>
                  <a:lnTo>
                    <a:pt x="12" y="0"/>
                  </a:lnTo>
                  <a:lnTo>
                    <a:pt x="9" y="3"/>
                  </a:lnTo>
                  <a:lnTo>
                    <a:pt x="5" y="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3" y="20"/>
                  </a:lnTo>
                  <a:lnTo>
                    <a:pt x="7" y="26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7" y="27"/>
                  </a:lnTo>
                  <a:lnTo>
                    <a:pt x="19" y="26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3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" name="Freeform 194">
              <a:extLst>
                <a:ext uri="{FF2B5EF4-FFF2-40B4-BE49-F238E27FC236}">
                  <a16:creationId xmlns:a16="http://schemas.microsoft.com/office/drawing/2014/main" id="{6D46ED90-02EA-06AA-2511-88F3938F3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345" y="5082186"/>
              <a:ext cx="53273" cy="54753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6" y="1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17" y="3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0" y="22"/>
                </a:cxn>
                <a:cxn ang="0">
                  <a:pos x="9" y="35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22" y="27"/>
                </a:cxn>
                <a:cxn ang="0">
                  <a:pos x="26" y="27"/>
                </a:cxn>
                <a:cxn ang="0">
                  <a:pos x="29" y="27"/>
                </a:cxn>
                <a:cxn ang="0">
                  <a:pos x="30" y="27"/>
                </a:cxn>
                <a:cxn ang="0">
                  <a:pos x="30" y="25"/>
                </a:cxn>
                <a:cxn ang="0">
                  <a:pos x="30" y="25"/>
                </a:cxn>
                <a:cxn ang="0">
                  <a:pos x="30" y="22"/>
                </a:cxn>
                <a:cxn ang="0">
                  <a:pos x="33" y="20"/>
                </a:cxn>
                <a:cxn ang="0">
                  <a:pos x="34" y="17"/>
                </a:cxn>
                <a:cxn ang="0">
                  <a:pos x="36" y="14"/>
                </a:cxn>
                <a:cxn ang="0">
                  <a:pos x="36" y="14"/>
                </a:cxn>
                <a:cxn ang="0">
                  <a:pos x="34" y="11"/>
                </a:cxn>
                <a:cxn ang="0">
                  <a:pos x="32" y="8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36" h="37">
                  <a:moveTo>
                    <a:pt x="26" y="1"/>
                  </a:moveTo>
                  <a:lnTo>
                    <a:pt x="26" y="1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0" y="22"/>
                  </a:lnTo>
                  <a:lnTo>
                    <a:pt x="9" y="3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2" y="27"/>
                  </a:lnTo>
                  <a:lnTo>
                    <a:pt x="26" y="27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0" y="22"/>
                  </a:lnTo>
                  <a:lnTo>
                    <a:pt x="33" y="20"/>
                  </a:lnTo>
                  <a:lnTo>
                    <a:pt x="34" y="17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4" y="11"/>
                  </a:lnTo>
                  <a:lnTo>
                    <a:pt x="32" y="8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" name="Freeform 195">
              <a:extLst>
                <a:ext uri="{FF2B5EF4-FFF2-40B4-BE49-F238E27FC236}">
                  <a16:creationId xmlns:a16="http://schemas.microsoft.com/office/drawing/2014/main" id="{721AF9E6-0C9D-6A70-6F7B-163A4754E1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701" y="4914970"/>
              <a:ext cx="380305" cy="334431"/>
            </a:xfrm>
            <a:custGeom>
              <a:avLst/>
              <a:gdLst/>
              <a:ahLst/>
              <a:cxnLst>
                <a:cxn ang="0">
                  <a:pos x="245" y="83"/>
                </a:cxn>
                <a:cxn ang="0">
                  <a:pos x="242" y="90"/>
                </a:cxn>
                <a:cxn ang="0">
                  <a:pos x="230" y="90"/>
                </a:cxn>
                <a:cxn ang="0">
                  <a:pos x="228" y="70"/>
                </a:cxn>
                <a:cxn ang="0">
                  <a:pos x="239" y="67"/>
                </a:cxn>
                <a:cxn ang="0">
                  <a:pos x="243" y="67"/>
                </a:cxn>
                <a:cxn ang="0">
                  <a:pos x="242" y="37"/>
                </a:cxn>
                <a:cxn ang="0">
                  <a:pos x="236" y="23"/>
                </a:cxn>
                <a:cxn ang="0">
                  <a:pos x="223" y="6"/>
                </a:cxn>
                <a:cxn ang="0">
                  <a:pos x="210" y="3"/>
                </a:cxn>
                <a:cxn ang="0">
                  <a:pos x="198" y="0"/>
                </a:cxn>
                <a:cxn ang="0">
                  <a:pos x="188" y="10"/>
                </a:cxn>
                <a:cxn ang="0">
                  <a:pos x="181" y="17"/>
                </a:cxn>
                <a:cxn ang="0">
                  <a:pos x="171" y="24"/>
                </a:cxn>
                <a:cxn ang="0">
                  <a:pos x="164" y="34"/>
                </a:cxn>
                <a:cxn ang="0">
                  <a:pos x="155" y="44"/>
                </a:cxn>
                <a:cxn ang="0">
                  <a:pos x="145" y="49"/>
                </a:cxn>
                <a:cxn ang="0">
                  <a:pos x="139" y="63"/>
                </a:cxn>
                <a:cxn ang="0">
                  <a:pos x="122" y="63"/>
                </a:cxn>
                <a:cxn ang="0">
                  <a:pos x="107" y="56"/>
                </a:cxn>
                <a:cxn ang="0">
                  <a:pos x="99" y="63"/>
                </a:cxn>
                <a:cxn ang="0">
                  <a:pos x="92" y="74"/>
                </a:cxn>
                <a:cxn ang="0">
                  <a:pos x="77" y="84"/>
                </a:cxn>
                <a:cxn ang="0">
                  <a:pos x="64" y="81"/>
                </a:cxn>
                <a:cxn ang="0">
                  <a:pos x="65" y="74"/>
                </a:cxn>
                <a:cxn ang="0">
                  <a:pos x="68" y="70"/>
                </a:cxn>
                <a:cxn ang="0">
                  <a:pos x="60" y="52"/>
                </a:cxn>
                <a:cxn ang="0">
                  <a:pos x="55" y="108"/>
                </a:cxn>
                <a:cxn ang="0">
                  <a:pos x="45" y="118"/>
                </a:cxn>
                <a:cxn ang="0">
                  <a:pos x="24" y="120"/>
                </a:cxn>
                <a:cxn ang="0">
                  <a:pos x="17" y="111"/>
                </a:cxn>
                <a:cxn ang="0">
                  <a:pos x="13" y="106"/>
                </a:cxn>
                <a:cxn ang="0">
                  <a:pos x="7" y="113"/>
                </a:cxn>
                <a:cxn ang="0">
                  <a:pos x="0" y="114"/>
                </a:cxn>
                <a:cxn ang="0">
                  <a:pos x="16" y="150"/>
                </a:cxn>
                <a:cxn ang="0">
                  <a:pos x="27" y="171"/>
                </a:cxn>
                <a:cxn ang="0">
                  <a:pos x="27" y="187"/>
                </a:cxn>
                <a:cxn ang="0">
                  <a:pos x="28" y="199"/>
                </a:cxn>
                <a:cxn ang="0">
                  <a:pos x="31" y="212"/>
                </a:cxn>
                <a:cxn ang="0">
                  <a:pos x="37" y="215"/>
                </a:cxn>
                <a:cxn ang="0">
                  <a:pos x="43" y="218"/>
                </a:cxn>
                <a:cxn ang="0">
                  <a:pos x="50" y="226"/>
                </a:cxn>
                <a:cxn ang="0">
                  <a:pos x="58" y="224"/>
                </a:cxn>
                <a:cxn ang="0">
                  <a:pos x="78" y="218"/>
                </a:cxn>
                <a:cxn ang="0">
                  <a:pos x="92" y="212"/>
                </a:cxn>
                <a:cxn ang="0">
                  <a:pos x="111" y="211"/>
                </a:cxn>
                <a:cxn ang="0">
                  <a:pos x="127" y="214"/>
                </a:cxn>
                <a:cxn ang="0">
                  <a:pos x="138" y="211"/>
                </a:cxn>
                <a:cxn ang="0">
                  <a:pos x="142" y="208"/>
                </a:cxn>
                <a:cxn ang="0">
                  <a:pos x="156" y="204"/>
                </a:cxn>
                <a:cxn ang="0">
                  <a:pos x="189" y="182"/>
                </a:cxn>
                <a:cxn ang="0">
                  <a:pos x="220" y="147"/>
                </a:cxn>
                <a:cxn ang="0">
                  <a:pos x="239" y="121"/>
                </a:cxn>
                <a:cxn ang="0">
                  <a:pos x="255" y="100"/>
                </a:cxn>
                <a:cxn ang="0">
                  <a:pos x="246" y="86"/>
                </a:cxn>
                <a:cxn ang="0">
                  <a:pos x="195" y="140"/>
                </a:cxn>
                <a:cxn ang="0">
                  <a:pos x="186" y="141"/>
                </a:cxn>
                <a:cxn ang="0">
                  <a:pos x="166" y="135"/>
                </a:cxn>
                <a:cxn ang="0">
                  <a:pos x="183" y="116"/>
                </a:cxn>
                <a:cxn ang="0">
                  <a:pos x="192" y="114"/>
                </a:cxn>
                <a:cxn ang="0">
                  <a:pos x="202" y="127"/>
                </a:cxn>
                <a:cxn ang="0">
                  <a:pos x="196" y="135"/>
                </a:cxn>
              </a:cxnLst>
              <a:rect l="0" t="0" r="r" b="b"/>
              <a:pathLst>
                <a:path w="257" h="226">
                  <a:moveTo>
                    <a:pt x="246" y="86"/>
                  </a:moveTo>
                  <a:lnTo>
                    <a:pt x="246" y="86"/>
                  </a:lnTo>
                  <a:lnTo>
                    <a:pt x="245" y="83"/>
                  </a:lnTo>
                  <a:lnTo>
                    <a:pt x="245" y="83"/>
                  </a:lnTo>
                  <a:lnTo>
                    <a:pt x="243" y="86"/>
                  </a:lnTo>
                  <a:lnTo>
                    <a:pt x="243" y="87"/>
                  </a:lnTo>
                  <a:lnTo>
                    <a:pt x="243" y="87"/>
                  </a:lnTo>
                  <a:lnTo>
                    <a:pt x="242" y="90"/>
                  </a:lnTo>
                  <a:lnTo>
                    <a:pt x="240" y="91"/>
                  </a:lnTo>
                  <a:lnTo>
                    <a:pt x="233" y="91"/>
                  </a:lnTo>
                  <a:lnTo>
                    <a:pt x="233" y="91"/>
                  </a:lnTo>
                  <a:lnTo>
                    <a:pt x="230" y="90"/>
                  </a:lnTo>
                  <a:lnTo>
                    <a:pt x="226" y="84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8" y="70"/>
                  </a:lnTo>
                  <a:lnTo>
                    <a:pt x="232" y="67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39" y="67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67"/>
                  </a:lnTo>
                  <a:lnTo>
                    <a:pt x="243" y="67"/>
                  </a:lnTo>
                  <a:lnTo>
                    <a:pt x="245" y="53"/>
                  </a:lnTo>
                  <a:lnTo>
                    <a:pt x="245" y="43"/>
                  </a:lnTo>
                  <a:lnTo>
                    <a:pt x="243" y="39"/>
                  </a:lnTo>
                  <a:lnTo>
                    <a:pt x="242" y="37"/>
                  </a:lnTo>
                  <a:lnTo>
                    <a:pt x="242" y="37"/>
                  </a:lnTo>
                  <a:lnTo>
                    <a:pt x="240" y="36"/>
                  </a:lnTo>
                  <a:lnTo>
                    <a:pt x="239" y="32"/>
                  </a:lnTo>
                  <a:lnTo>
                    <a:pt x="236" y="23"/>
                  </a:lnTo>
                  <a:lnTo>
                    <a:pt x="232" y="7"/>
                  </a:lnTo>
                  <a:lnTo>
                    <a:pt x="232" y="7"/>
                  </a:lnTo>
                  <a:lnTo>
                    <a:pt x="229" y="6"/>
                  </a:lnTo>
                  <a:lnTo>
                    <a:pt x="223" y="6"/>
                  </a:lnTo>
                  <a:lnTo>
                    <a:pt x="218" y="5"/>
                  </a:lnTo>
                  <a:lnTo>
                    <a:pt x="213" y="3"/>
                  </a:lnTo>
                  <a:lnTo>
                    <a:pt x="213" y="3"/>
                  </a:lnTo>
                  <a:lnTo>
                    <a:pt x="210" y="3"/>
                  </a:lnTo>
                  <a:lnTo>
                    <a:pt x="205" y="2"/>
                  </a:lnTo>
                  <a:lnTo>
                    <a:pt x="200" y="2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93" y="9"/>
                  </a:lnTo>
                  <a:lnTo>
                    <a:pt x="193" y="9"/>
                  </a:lnTo>
                  <a:lnTo>
                    <a:pt x="191" y="10"/>
                  </a:lnTo>
                  <a:lnTo>
                    <a:pt x="188" y="10"/>
                  </a:lnTo>
                  <a:lnTo>
                    <a:pt x="185" y="12"/>
                  </a:lnTo>
                  <a:lnTo>
                    <a:pt x="183" y="15"/>
                  </a:lnTo>
                  <a:lnTo>
                    <a:pt x="183" y="15"/>
                  </a:lnTo>
                  <a:lnTo>
                    <a:pt x="181" y="17"/>
                  </a:lnTo>
                  <a:lnTo>
                    <a:pt x="178" y="22"/>
                  </a:lnTo>
                  <a:lnTo>
                    <a:pt x="173" y="23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68" y="24"/>
                  </a:lnTo>
                  <a:lnTo>
                    <a:pt x="165" y="27"/>
                  </a:lnTo>
                  <a:lnTo>
                    <a:pt x="164" y="32"/>
                  </a:lnTo>
                  <a:lnTo>
                    <a:pt x="164" y="34"/>
                  </a:lnTo>
                  <a:lnTo>
                    <a:pt x="164" y="34"/>
                  </a:lnTo>
                  <a:lnTo>
                    <a:pt x="162" y="39"/>
                  </a:lnTo>
                  <a:lnTo>
                    <a:pt x="159" y="42"/>
                  </a:lnTo>
                  <a:lnTo>
                    <a:pt x="155" y="44"/>
                  </a:lnTo>
                  <a:lnTo>
                    <a:pt x="149" y="44"/>
                  </a:lnTo>
                  <a:lnTo>
                    <a:pt x="149" y="44"/>
                  </a:lnTo>
                  <a:lnTo>
                    <a:pt x="146" y="46"/>
                  </a:lnTo>
                  <a:lnTo>
                    <a:pt x="145" y="49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42" y="60"/>
                  </a:lnTo>
                  <a:lnTo>
                    <a:pt x="139" y="63"/>
                  </a:lnTo>
                  <a:lnTo>
                    <a:pt x="135" y="63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2" y="63"/>
                  </a:lnTo>
                  <a:lnTo>
                    <a:pt x="118" y="63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07" y="56"/>
                  </a:lnTo>
                  <a:lnTo>
                    <a:pt x="104" y="56"/>
                  </a:lnTo>
                  <a:lnTo>
                    <a:pt x="102" y="57"/>
                  </a:lnTo>
                  <a:lnTo>
                    <a:pt x="101" y="59"/>
                  </a:lnTo>
                  <a:lnTo>
                    <a:pt x="99" y="63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7" y="70"/>
                  </a:lnTo>
                  <a:lnTo>
                    <a:pt x="92" y="74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1" y="84"/>
                  </a:lnTo>
                  <a:lnTo>
                    <a:pt x="77" y="84"/>
                  </a:lnTo>
                  <a:lnTo>
                    <a:pt x="68" y="84"/>
                  </a:lnTo>
                  <a:lnTo>
                    <a:pt x="68" y="84"/>
                  </a:lnTo>
                  <a:lnTo>
                    <a:pt x="65" y="83"/>
                  </a:lnTo>
                  <a:lnTo>
                    <a:pt x="64" y="81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6"/>
                  </a:lnTo>
                  <a:lnTo>
                    <a:pt x="65" y="74"/>
                  </a:lnTo>
                  <a:lnTo>
                    <a:pt x="67" y="74"/>
                  </a:lnTo>
                  <a:lnTo>
                    <a:pt x="68" y="73"/>
                  </a:lnTo>
                  <a:lnTo>
                    <a:pt x="68" y="73"/>
                  </a:lnTo>
                  <a:lnTo>
                    <a:pt x="68" y="70"/>
                  </a:lnTo>
                  <a:lnTo>
                    <a:pt x="67" y="64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0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54" y="111"/>
                  </a:lnTo>
                  <a:lnTo>
                    <a:pt x="51" y="114"/>
                  </a:lnTo>
                  <a:lnTo>
                    <a:pt x="47" y="117"/>
                  </a:lnTo>
                  <a:lnTo>
                    <a:pt x="45" y="118"/>
                  </a:lnTo>
                  <a:lnTo>
                    <a:pt x="45" y="118"/>
                  </a:lnTo>
                  <a:lnTo>
                    <a:pt x="41" y="120"/>
                  </a:lnTo>
                  <a:lnTo>
                    <a:pt x="37" y="120"/>
                  </a:lnTo>
                  <a:lnTo>
                    <a:pt x="24" y="120"/>
                  </a:lnTo>
                  <a:lnTo>
                    <a:pt x="24" y="120"/>
                  </a:lnTo>
                  <a:lnTo>
                    <a:pt x="21" y="118"/>
                  </a:lnTo>
                  <a:lnTo>
                    <a:pt x="18" y="116"/>
                  </a:lnTo>
                  <a:lnTo>
                    <a:pt x="17" y="111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4" y="107"/>
                  </a:lnTo>
                  <a:lnTo>
                    <a:pt x="13" y="106"/>
                  </a:lnTo>
                  <a:lnTo>
                    <a:pt x="10" y="107"/>
                  </a:lnTo>
                  <a:lnTo>
                    <a:pt x="8" y="110"/>
                  </a:lnTo>
                  <a:lnTo>
                    <a:pt x="7" y="113"/>
                  </a:lnTo>
                  <a:lnTo>
                    <a:pt x="7" y="113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7" y="127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6" y="150"/>
                  </a:lnTo>
                  <a:lnTo>
                    <a:pt x="20" y="158"/>
                  </a:lnTo>
                  <a:lnTo>
                    <a:pt x="24" y="165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30" y="181"/>
                  </a:lnTo>
                  <a:lnTo>
                    <a:pt x="30" y="185"/>
                  </a:lnTo>
                  <a:lnTo>
                    <a:pt x="27" y="187"/>
                  </a:lnTo>
                  <a:lnTo>
                    <a:pt x="27" y="187"/>
                  </a:lnTo>
                  <a:lnTo>
                    <a:pt x="24" y="188"/>
                  </a:lnTo>
                  <a:lnTo>
                    <a:pt x="24" y="191"/>
                  </a:lnTo>
                  <a:lnTo>
                    <a:pt x="24" y="194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30" y="205"/>
                  </a:lnTo>
                  <a:lnTo>
                    <a:pt x="31" y="209"/>
                  </a:lnTo>
                  <a:lnTo>
                    <a:pt x="31" y="212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5" y="214"/>
                  </a:lnTo>
                  <a:lnTo>
                    <a:pt x="37" y="215"/>
                  </a:lnTo>
                  <a:lnTo>
                    <a:pt x="38" y="217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3" y="218"/>
                  </a:lnTo>
                  <a:lnTo>
                    <a:pt x="44" y="219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6"/>
                  </a:lnTo>
                  <a:lnTo>
                    <a:pt x="53" y="226"/>
                  </a:lnTo>
                  <a:lnTo>
                    <a:pt x="55" y="225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61" y="221"/>
                  </a:lnTo>
                  <a:lnTo>
                    <a:pt x="65" y="219"/>
                  </a:lnTo>
                  <a:lnTo>
                    <a:pt x="78" y="218"/>
                  </a:lnTo>
                  <a:lnTo>
                    <a:pt x="78" y="218"/>
                  </a:lnTo>
                  <a:lnTo>
                    <a:pt x="82" y="218"/>
                  </a:lnTo>
                  <a:lnTo>
                    <a:pt x="85" y="217"/>
                  </a:lnTo>
                  <a:lnTo>
                    <a:pt x="88" y="215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98" y="211"/>
                  </a:lnTo>
                  <a:lnTo>
                    <a:pt x="105" y="211"/>
                  </a:lnTo>
                  <a:lnTo>
                    <a:pt x="111" y="211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22" y="214"/>
                  </a:lnTo>
                  <a:lnTo>
                    <a:pt x="127" y="214"/>
                  </a:lnTo>
                  <a:lnTo>
                    <a:pt x="132" y="211"/>
                  </a:lnTo>
                  <a:lnTo>
                    <a:pt x="132" y="211"/>
                  </a:lnTo>
                  <a:lnTo>
                    <a:pt x="135" y="209"/>
                  </a:lnTo>
                  <a:lnTo>
                    <a:pt x="138" y="211"/>
                  </a:lnTo>
                  <a:lnTo>
                    <a:pt x="141" y="211"/>
                  </a:lnTo>
                  <a:lnTo>
                    <a:pt x="142" y="209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4" y="205"/>
                  </a:lnTo>
                  <a:lnTo>
                    <a:pt x="146" y="204"/>
                  </a:lnTo>
                  <a:lnTo>
                    <a:pt x="156" y="204"/>
                  </a:lnTo>
                  <a:lnTo>
                    <a:pt x="156" y="204"/>
                  </a:lnTo>
                  <a:lnTo>
                    <a:pt x="162" y="202"/>
                  </a:lnTo>
                  <a:lnTo>
                    <a:pt x="171" y="198"/>
                  </a:lnTo>
                  <a:lnTo>
                    <a:pt x="179" y="191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99" y="172"/>
                  </a:lnTo>
                  <a:lnTo>
                    <a:pt x="209" y="160"/>
                  </a:lnTo>
                  <a:lnTo>
                    <a:pt x="220" y="147"/>
                  </a:lnTo>
                  <a:lnTo>
                    <a:pt x="228" y="137"/>
                  </a:lnTo>
                  <a:lnTo>
                    <a:pt x="228" y="137"/>
                  </a:lnTo>
                  <a:lnTo>
                    <a:pt x="232" y="128"/>
                  </a:lnTo>
                  <a:lnTo>
                    <a:pt x="239" y="121"/>
                  </a:lnTo>
                  <a:lnTo>
                    <a:pt x="250" y="111"/>
                  </a:lnTo>
                  <a:lnTo>
                    <a:pt x="250" y="111"/>
                  </a:lnTo>
                  <a:lnTo>
                    <a:pt x="253" y="107"/>
                  </a:lnTo>
                  <a:lnTo>
                    <a:pt x="255" y="100"/>
                  </a:lnTo>
                  <a:lnTo>
                    <a:pt x="257" y="84"/>
                  </a:lnTo>
                  <a:lnTo>
                    <a:pt x="257" y="84"/>
                  </a:lnTo>
                  <a:lnTo>
                    <a:pt x="246" y="86"/>
                  </a:lnTo>
                  <a:lnTo>
                    <a:pt x="246" y="86"/>
                  </a:lnTo>
                  <a:close/>
                  <a:moveTo>
                    <a:pt x="196" y="138"/>
                  </a:moveTo>
                  <a:lnTo>
                    <a:pt x="196" y="138"/>
                  </a:lnTo>
                  <a:lnTo>
                    <a:pt x="196" y="140"/>
                  </a:lnTo>
                  <a:lnTo>
                    <a:pt x="195" y="140"/>
                  </a:lnTo>
                  <a:lnTo>
                    <a:pt x="192" y="140"/>
                  </a:lnTo>
                  <a:lnTo>
                    <a:pt x="188" y="140"/>
                  </a:lnTo>
                  <a:lnTo>
                    <a:pt x="186" y="141"/>
                  </a:lnTo>
                  <a:lnTo>
                    <a:pt x="186" y="141"/>
                  </a:lnTo>
                  <a:lnTo>
                    <a:pt x="182" y="150"/>
                  </a:lnTo>
                  <a:lnTo>
                    <a:pt x="175" y="148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75" y="121"/>
                  </a:lnTo>
                  <a:lnTo>
                    <a:pt x="175" y="121"/>
                  </a:lnTo>
                  <a:lnTo>
                    <a:pt x="178" y="118"/>
                  </a:lnTo>
                  <a:lnTo>
                    <a:pt x="183" y="116"/>
                  </a:lnTo>
                  <a:lnTo>
                    <a:pt x="188" y="113"/>
                  </a:lnTo>
                  <a:lnTo>
                    <a:pt x="191" y="114"/>
                  </a:lnTo>
                  <a:lnTo>
                    <a:pt x="192" y="114"/>
                  </a:lnTo>
                  <a:lnTo>
                    <a:pt x="192" y="114"/>
                  </a:lnTo>
                  <a:lnTo>
                    <a:pt x="193" y="117"/>
                  </a:lnTo>
                  <a:lnTo>
                    <a:pt x="198" y="121"/>
                  </a:lnTo>
                  <a:lnTo>
                    <a:pt x="200" y="124"/>
                  </a:lnTo>
                  <a:lnTo>
                    <a:pt x="202" y="127"/>
                  </a:lnTo>
                  <a:lnTo>
                    <a:pt x="202" y="127"/>
                  </a:lnTo>
                  <a:lnTo>
                    <a:pt x="200" y="130"/>
                  </a:lnTo>
                  <a:lnTo>
                    <a:pt x="199" y="133"/>
                  </a:lnTo>
                  <a:lnTo>
                    <a:pt x="196" y="135"/>
                  </a:lnTo>
                  <a:lnTo>
                    <a:pt x="196" y="138"/>
                  </a:lnTo>
                  <a:lnTo>
                    <a:pt x="196" y="138"/>
                  </a:lnTo>
                  <a:close/>
                </a:path>
              </a:pathLst>
            </a:custGeom>
            <a:solidFill>
              <a:srgbClr val="54BAA0"/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" name="Freeform 196">
              <a:extLst>
                <a:ext uri="{FF2B5EF4-FFF2-40B4-BE49-F238E27FC236}">
                  <a16:creationId xmlns:a16="http://schemas.microsoft.com/office/drawing/2014/main" id="{8F099EB9-DB68-561D-06A1-9F6BC366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524308"/>
              <a:ext cx="276720" cy="290037"/>
            </a:xfrm>
            <a:custGeom>
              <a:avLst/>
              <a:gdLst/>
              <a:ahLst/>
              <a:cxnLst>
                <a:cxn ang="0">
                  <a:pos x="12" y="183"/>
                </a:cxn>
                <a:cxn ang="0">
                  <a:pos x="18" y="185"/>
                </a:cxn>
                <a:cxn ang="0">
                  <a:pos x="25" y="183"/>
                </a:cxn>
                <a:cxn ang="0">
                  <a:pos x="32" y="186"/>
                </a:cxn>
                <a:cxn ang="0">
                  <a:pos x="47" y="190"/>
                </a:cxn>
                <a:cxn ang="0">
                  <a:pos x="108" y="196"/>
                </a:cxn>
                <a:cxn ang="0">
                  <a:pos x="143" y="196"/>
                </a:cxn>
                <a:cxn ang="0">
                  <a:pos x="156" y="196"/>
                </a:cxn>
                <a:cxn ang="0">
                  <a:pos x="173" y="193"/>
                </a:cxn>
                <a:cxn ang="0">
                  <a:pos x="180" y="115"/>
                </a:cxn>
                <a:cxn ang="0">
                  <a:pos x="187" y="79"/>
                </a:cxn>
                <a:cxn ang="0">
                  <a:pos x="183" y="79"/>
                </a:cxn>
                <a:cxn ang="0">
                  <a:pos x="169" y="81"/>
                </a:cxn>
                <a:cxn ang="0">
                  <a:pos x="162" y="85"/>
                </a:cxn>
                <a:cxn ang="0">
                  <a:pos x="159" y="84"/>
                </a:cxn>
                <a:cxn ang="0">
                  <a:pos x="160" y="72"/>
                </a:cxn>
                <a:cxn ang="0">
                  <a:pos x="152" y="59"/>
                </a:cxn>
                <a:cxn ang="0">
                  <a:pos x="152" y="55"/>
                </a:cxn>
                <a:cxn ang="0">
                  <a:pos x="155" y="37"/>
                </a:cxn>
                <a:cxn ang="0">
                  <a:pos x="152" y="31"/>
                </a:cxn>
                <a:cxn ang="0">
                  <a:pos x="150" y="21"/>
                </a:cxn>
                <a:cxn ang="0">
                  <a:pos x="140" y="21"/>
                </a:cxn>
                <a:cxn ang="0">
                  <a:pos x="133" y="18"/>
                </a:cxn>
                <a:cxn ang="0">
                  <a:pos x="125" y="17"/>
                </a:cxn>
                <a:cxn ang="0">
                  <a:pos x="118" y="21"/>
                </a:cxn>
                <a:cxn ang="0">
                  <a:pos x="115" y="32"/>
                </a:cxn>
                <a:cxn ang="0">
                  <a:pos x="106" y="32"/>
                </a:cxn>
                <a:cxn ang="0">
                  <a:pos x="91" y="35"/>
                </a:cxn>
                <a:cxn ang="0">
                  <a:pos x="82" y="25"/>
                </a:cxn>
                <a:cxn ang="0">
                  <a:pos x="76" y="18"/>
                </a:cxn>
                <a:cxn ang="0">
                  <a:pos x="75" y="13"/>
                </a:cxn>
                <a:cxn ang="0">
                  <a:pos x="72" y="0"/>
                </a:cxn>
                <a:cxn ang="0">
                  <a:pos x="21" y="0"/>
                </a:cxn>
                <a:cxn ang="0">
                  <a:pos x="11" y="4"/>
                </a:cxn>
                <a:cxn ang="0">
                  <a:pos x="20" y="24"/>
                </a:cxn>
                <a:cxn ang="0">
                  <a:pos x="27" y="41"/>
                </a:cxn>
                <a:cxn ang="0">
                  <a:pos x="24" y="55"/>
                </a:cxn>
                <a:cxn ang="0">
                  <a:pos x="28" y="71"/>
                </a:cxn>
                <a:cxn ang="0">
                  <a:pos x="34" y="88"/>
                </a:cxn>
                <a:cxn ang="0">
                  <a:pos x="22" y="112"/>
                </a:cxn>
                <a:cxn ang="0">
                  <a:pos x="14" y="126"/>
                </a:cxn>
                <a:cxn ang="0">
                  <a:pos x="10" y="142"/>
                </a:cxn>
                <a:cxn ang="0">
                  <a:pos x="2" y="160"/>
                </a:cxn>
                <a:cxn ang="0">
                  <a:pos x="1" y="176"/>
                </a:cxn>
                <a:cxn ang="0">
                  <a:pos x="0" y="187"/>
                </a:cxn>
                <a:cxn ang="0">
                  <a:pos x="5" y="185"/>
                </a:cxn>
                <a:cxn ang="0">
                  <a:pos x="10" y="182"/>
                </a:cxn>
              </a:cxnLst>
              <a:rect l="0" t="0" r="r" b="b"/>
              <a:pathLst>
                <a:path w="187" h="196">
                  <a:moveTo>
                    <a:pt x="10" y="182"/>
                  </a:moveTo>
                  <a:lnTo>
                    <a:pt x="10" y="182"/>
                  </a:lnTo>
                  <a:lnTo>
                    <a:pt x="12" y="183"/>
                  </a:lnTo>
                  <a:lnTo>
                    <a:pt x="14" y="185"/>
                  </a:lnTo>
                  <a:lnTo>
                    <a:pt x="14" y="186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1" y="183"/>
                  </a:lnTo>
                  <a:lnTo>
                    <a:pt x="25" y="183"/>
                  </a:lnTo>
                  <a:lnTo>
                    <a:pt x="30" y="185"/>
                  </a:lnTo>
                  <a:lnTo>
                    <a:pt x="32" y="186"/>
                  </a:lnTo>
                  <a:lnTo>
                    <a:pt x="32" y="186"/>
                  </a:lnTo>
                  <a:lnTo>
                    <a:pt x="39" y="189"/>
                  </a:lnTo>
                  <a:lnTo>
                    <a:pt x="47" y="190"/>
                  </a:lnTo>
                  <a:lnTo>
                    <a:pt x="47" y="190"/>
                  </a:lnTo>
                  <a:lnTo>
                    <a:pt x="102" y="190"/>
                  </a:lnTo>
                  <a:lnTo>
                    <a:pt x="108" y="196"/>
                  </a:lnTo>
                  <a:lnTo>
                    <a:pt x="108" y="196"/>
                  </a:lnTo>
                  <a:lnTo>
                    <a:pt x="123" y="195"/>
                  </a:lnTo>
                  <a:lnTo>
                    <a:pt x="136" y="195"/>
                  </a:lnTo>
                  <a:lnTo>
                    <a:pt x="143" y="196"/>
                  </a:lnTo>
                  <a:lnTo>
                    <a:pt x="143" y="196"/>
                  </a:lnTo>
                  <a:lnTo>
                    <a:pt x="149" y="196"/>
                  </a:lnTo>
                  <a:lnTo>
                    <a:pt x="156" y="196"/>
                  </a:lnTo>
                  <a:lnTo>
                    <a:pt x="169" y="195"/>
                  </a:lnTo>
                  <a:lnTo>
                    <a:pt x="169" y="195"/>
                  </a:lnTo>
                  <a:lnTo>
                    <a:pt x="173" y="193"/>
                  </a:lnTo>
                  <a:lnTo>
                    <a:pt x="155" y="168"/>
                  </a:lnTo>
                  <a:lnTo>
                    <a:pt x="156" y="115"/>
                  </a:lnTo>
                  <a:lnTo>
                    <a:pt x="180" y="115"/>
                  </a:lnTo>
                  <a:lnTo>
                    <a:pt x="185" y="111"/>
                  </a:lnTo>
                  <a:lnTo>
                    <a:pt x="187" y="79"/>
                  </a:lnTo>
                  <a:lnTo>
                    <a:pt x="187" y="79"/>
                  </a:lnTo>
                  <a:lnTo>
                    <a:pt x="185" y="79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176" y="81"/>
                  </a:lnTo>
                  <a:lnTo>
                    <a:pt x="169" y="81"/>
                  </a:lnTo>
                  <a:lnTo>
                    <a:pt x="169" y="81"/>
                  </a:lnTo>
                  <a:lnTo>
                    <a:pt x="166" y="81"/>
                  </a:lnTo>
                  <a:lnTo>
                    <a:pt x="163" y="84"/>
                  </a:lnTo>
                  <a:lnTo>
                    <a:pt x="162" y="85"/>
                  </a:lnTo>
                  <a:lnTo>
                    <a:pt x="160" y="85"/>
                  </a:lnTo>
                  <a:lnTo>
                    <a:pt x="160" y="85"/>
                  </a:lnTo>
                  <a:lnTo>
                    <a:pt x="159" y="84"/>
                  </a:lnTo>
                  <a:lnTo>
                    <a:pt x="159" y="79"/>
                  </a:lnTo>
                  <a:lnTo>
                    <a:pt x="160" y="72"/>
                  </a:lnTo>
                  <a:lnTo>
                    <a:pt x="160" y="72"/>
                  </a:lnTo>
                  <a:lnTo>
                    <a:pt x="160" y="69"/>
                  </a:lnTo>
                  <a:lnTo>
                    <a:pt x="158" y="65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2" y="58"/>
                  </a:lnTo>
                  <a:lnTo>
                    <a:pt x="152" y="55"/>
                  </a:lnTo>
                  <a:lnTo>
                    <a:pt x="153" y="48"/>
                  </a:lnTo>
                  <a:lnTo>
                    <a:pt x="155" y="41"/>
                  </a:lnTo>
                  <a:lnTo>
                    <a:pt x="155" y="37"/>
                  </a:lnTo>
                  <a:lnTo>
                    <a:pt x="155" y="37"/>
                  </a:lnTo>
                  <a:lnTo>
                    <a:pt x="153" y="34"/>
                  </a:lnTo>
                  <a:lnTo>
                    <a:pt x="152" y="31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0" y="21"/>
                  </a:lnTo>
                  <a:lnTo>
                    <a:pt x="149" y="21"/>
                  </a:lnTo>
                  <a:lnTo>
                    <a:pt x="140" y="21"/>
                  </a:lnTo>
                  <a:lnTo>
                    <a:pt x="140" y="21"/>
                  </a:lnTo>
                  <a:lnTo>
                    <a:pt x="136" y="21"/>
                  </a:lnTo>
                  <a:lnTo>
                    <a:pt x="135" y="20"/>
                  </a:lnTo>
                  <a:lnTo>
                    <a:pt x="133" y="18"/>
                  </a:lnTo>
                  <a:lnTo>
                    <a:pt x="133" y="18"/>
                  </a:lnTo>
                  <a:lnTo>
                    <a:pt x="128" y="17"/>
                  </a:lnTo>
                  <a:lnTo>
                    <a:pt x="125" y="17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18" y="21"/>
                  </a:lnTo>
                  <a:lnTo>
                    <a:pt x="116" y="27"/>
                  </a:lnTo>
                  <a:lnTo>
                    <a:pt x="115" y="31"/>
                  </a:lnTo>
                  <a:lnTo>
                    <a:pt x="115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06" y="32"/>
                  </a:lnTo>
                  <a:lnTo>
                    <a:pt x="95" y="35"/>
                  </a:lnTo>
                  <a:lnTo>
                    <a:pt x="95" y="35"/>
                  </a:lnTo>
                  <a:lnTo>
                    <a:pt x="91" y="35"/>
                  </a:lnTo>
                  <a:lnTo>
                    <a:pt x="88" y="34"/>
                  </a:lnTo>
                  <a:lnTo>
                    <a:pt x="85" y="31"/>
                  </a:lnTo>
                  <a:lnTo>
                    <a:pt x="82" y="25"/>
                  </a:lnTo>
                  <a:lnTo>
                    <a:pt x="82" y="25"/>
                  </a:lnTo>
                  <a:lnTo>
                    <a:pt x="79" y="21"/>
                  </a:lnTo>
                  <a:lnTo>
                    <a:pt x="76" y="18"/>
                  </a:lnTo>
                  <a:lnTo>
                    <a:pt x="75" y="17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5" y="8"/>
                  </a:lnTo>
                  <a:lnTo>
                    <a:pt x="75" y="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48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5" y="14"/>
                  </a:lnTo>
                  <a:lnTo>
                    <a:pt x="20" y="24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7" y="41"/>
                  </a:lnTo>
                  <a:lnTo>
                    <a:pt x="25" y="45"/>
                  </a:lnTo>
                  <a:lnTo>
                    <a:pt x="24" y="49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5" y="62"/>
                  </a:lnTo>
                  <a:lnTo>
                    <a:pt x="28" y="71"/>
                  </a:lnTo>
                  <a:lnTo>
                    <a:pt x="31" y="81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2" y="95"/>
                  </a:lnTo>
                  <a:lnTo>
                    <a:pt x="30" y="102"/>
                  </a:lnTo>
                  <a:lnTo>
                    <a:pt x="22" y="112"/>
                  </a:lnTo>
                  <a:lnTo>
                    <a:pt x="22" y="112"/>
                  </a:lnTo>
                  <a:lnTo>
                    <a:pt x="18" y="118"/>
                  </a:lnTo>
                  <a:lnTo>
                    <a:pt x="14" y="126"/>
                  </a:lnTo>
                  <a:lnTo>
                    <a:pt x="11" y="135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8" y="149"/>
                  </a:lnTo>
                  <a:lnTo>
                    <a:pt x="5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2" y="165"/>
                  </a:lnTo>
                  <a:lnTo>
                    <a:pt x="1" y="176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7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5" y="185"/>
                  </a:lnTo>
                  <a:lnTo>
                    <a:pt x="8" y="183"/>
                  </a:lnTo>
                  <a:lnTo>
                    <a:pt x="10" y="182"/>
                  </a:lnTo>
                  <a:lnTo>
                    <a:pt x="10" y="1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" name="Freeform 197">
              <a:extLst>
                <a:ext uri="{FF2B5EF4-FFF2-40B4-BE49-F238E27FC236}">
                  <a16:creationId xmlns:a16="http://schemas.microsoft.com/office/drawing/2014/main" id="{05EE6B4F-2434-D468-DB4E-9E74F019E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442" y="4579059"/>
              <a:ext cx="273761" cy="236766"/>
            </a:xfrm>
            <a:custGeom>
              <a:avLst/>
              <a:gdLst/>
              <a:ahLst/>
              <a:cxnLst>
                <a:cxn ang="0">
                  <a:pos x="136" y="4"/>
                </a:cxn>
                <a:cxn ang="0">
                  <a:pos x="126" y="1"/>
                </a:cxn>
                <a:cxn ang="0">
                  <a:pos x="111" y="3"/>
                </a:cxn>
                <a:cxn ang="0">
                  <a:pos x="108" y="7"/>
                </a:cxn>
                <a:cxn ang="0">
                  <a:pos x="106" y="12"/>
                </a:cxn>
                <a:cxn ang="0">
                  <a:pos x="102" y="20"/>
                </a:cxn>
                <a:cxn ang="0">
                  <a:pos x="105" y="24"/>
                </a:cxn>
                <a:cxn ang="0">
                  <a:pos x="104" y="40"/>
                </a:cxn>
                <a:cxn ang="0">
                  <a:pos x="99" y="52"/>
                </a:cxn>
                <a:cxn ang="0">
                  <a:pos x="104" y="61"/>
                </a:cxn>
                <a:cxn ang="0">
                  <a:pos x="111" y="67"/>
                </a:cxn>
                <a:cxn ang="0">
                  <a:pos x="121" y="64"/>
                </a:cxn>
                <a:cxn ang="0">
                  <a:pos x="123" y="68"/>
                </a:cxn>
                <a:cxn ang="0">
                  <a:pos x="123" y="78"/>
                </a:cxn>
                <a:cxn ang="0">
                  <a:pos x="121" y="82"/>
                </a:cxn>
                <a:cxn ang="0">
                  <a:pos x="109" y="82"/>
                </a:cxn>
                <a:cxn ang="0">
                  <a:pos x="105" y="75"/>
                </a:cxn>
                <a:cxn ang="0">
                  <a:pos x="101" y="67"/>
                </a:cxn>
                <a:cxn ang="0">
                  <a:pos x="91" y="65"/>
                </a:cxn>
                <a:cxn ang="0">
                  <a:pos x="82" y="57"/>
                </a:cxn>
                <a:cxn ang="0">
                  <a:pos x="78" y="57"/>
                </a:cxn>
                <a:cxn ang="0">
                  <a:pos x="77" y="59"/>
                </a:cxn>
                <a:cxn ang="0">
                  <a:pos x="69" y="61"/>
                </a:cxn>
                <a:cxn ang="0">
                  <a:pos x="62" y="59"/>
                </a:cxn>
                <a:cxn ang="0">
                  <a:pos x="55" y="57"/>
                </a:cxn>
                <a:cxn ang="0">
                  <a:pos x="51" y="52"/>
                </a:cxn>
                <a:cxn ang="0">
                  <a:pos x="49" y="48"/>
                </a:cxn>
                <a:cxn ang="0">
                  <a:pos x="41" y="49"/>
                </a:cxn>
                <a:cxn ang="0">
                  <a:pos x="37" y="47"/>
                </a:cxn>
                <a:cxn ang="0">
                  <a:pos x="32" y="42"/>
                </a:cxn>
                <a:cxn ang="0">
                  <a:pos x="1" y="78"/>
                </a:cxn>
                <a:cxn ang="0">
                  <a:pos x="18" y="156"/>
                </a:cxn>
                <a:cxn ang="0">
                  <a:pos x="47" y="153"/>
                </a:cxn>
                <a:cxn ang="0">
                  <a:pos x="48" y="158"/>
                </a:cxn>
                <a:cxn ang="0">
                  <a:pos x="57" y="158"/>
                </a:cxn>
                <a:cxn ang="0">
                  <a:pos x="77" y="160"/>
                </a:cxn>
                <a:cxn ang="0">
                  <a:pos x="84" y="152"/>
                </a:cxn>
                <a:cxn ang="0">
                  <a:pos x="94" y="142"/>
                </a:cxn>
                <a:cxn ang="0">
                  <a:pos x="106" y="133"/>
                </a:cxn>
                <a:cxn ang="0">
                  <a:pos x="108" y="129"/>
                </a:cxn>
                <a:cxn ang="0">
                  <a:pos x="118" y="123"/>
                </a:cxn>
                <a:cxn ang="0">
                  <a:pos x="129" y="111"/>
                </a:cxn>
                <a:cxn ang="0">
                  <a:pos x="173" y="95"/>
                </a:cxn>
                <a:cxn ang="0">
                  <a:pos x="170" y="88"/>
                </a:cxn>
                <a:cxn ang="0">
                  <a:pos x="172" y="72"/>
                </a:cxn>
                <a:cxn ang="0">
                  <a:pos x="178" y="69"/>
                </a:cxn>
                <a:cxn ang="0">
                  <a:pos x="179" y="68"/>
                </a:cxn>
                <a:cxn ang="0">
                  <a:pos x="178" y="55"/>
                </a:cxn>
                <a:cxn ang="0">
                  <a:pos x="179" y="41"/>
                </a:cxn>
                <a:cxn ang="0">
                  <a:pos x="183" y="40"/>
                </a:cxn>
                <a:cxn ang="0">
                  <a:pos x="182" y="30"/>
                </a:cxn>
                <a:cxn ang="0">
                  <a:pos x="173" y="18"/>
                </a:cxn>
                <a:cxn ang="0">
                  <a:pos x="156" y="12"/>
                </a:cxn>
                <a:cxn ang="0">
                  <a:pos x="142" y="7"/>
                </a:cxn>
              </a:cxnLst>
              <a:rect l="0" t="0" r="r" b="b"/>
              <a:pathLst>
                <a:path w="185" h="160">
                  <a:moveTo>
                    <a:pt x="142" y="7"/>
                  </a:moveTo>
                  <a:lnTo>
                    <a:pt x="142" y="7"/>
                  </a:lnTo>
                  <a:lnTo>
                    <a:pt x="136" y="4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09" y="3"/>
                  </a:lnTo>
                  <a:lnTo>
                    <a:pt x="108" y="4"/>
                  </a:lnTo>
                  <a:lnTo>
                    <a:pt x="108" y="7"/>
                  </a:lnTo>
                  <a:lnTo>
                    <a:pt x="108" y="10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4" y="15"/>
                  </a:lnTo>
                  <a:lnTo>
                    <a:pt x="102" y="18"/>
                  </a:lnTo>
                  <a:lnTo>
                    <a:pt x="102" y="20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5" y="24"/>
                  </a:lnTo>
                  <a:lnTo>
                    <a:pt x="105" y="3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2" y="44"/>
                  </a:lnTo>
                  <a:lnTo>
                    <a:pt x="101" y="48"/>
                  </a:lnTo>
                  <a:lnTo>
                    <a:pt x="99" y="52"/>
                  </a:lnTo>
                  <a:lnTo>
                    <a:pt x="99" y="54"/>
                  </a:lnTo>
                  <a:lnTo>
                    <a:pt x="99" y="54"/>
                  </a:lnTo>
                  <a:lnTo>
                    <a:pt x="104" y="61"/>
                  </a:lnTo>
                  <a:lnTo>
                    <a:pt x="106" y="65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3" y="67"/>
                  </a:lnTo>
                  <a:lnTo>
                    <a:pt x="116" y="67"/>
                  </a:lnTo>
                  <a:lnTo>
                    <a:pt x="121" y="64"/>
                  </a:lnTo>
                  <a:lnTo>
                    <a:pt x="121" y="64"/>
                  </a:lnTo>
                  <a:lnTo>
                    <a:pt x="122" y="65"/>
                  </a:lnTo>
                  <a:lnTo>
                    <a:pt x="123" y="68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8"/>
                  </a:lnTo>
                  <a:lnTo>
                    <a:pt x="122" y="81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16" y="84"/>
                  </a:lnTo>
                  <a:lnTo>
                    <a:pt x="112" y="84"/>
                  </a:lnTo>
                  <a:lnTo>
                    <a:pt x="109" y="82"/>
                  </a:lnTo>
                  <a:lnTo>
                    <a:pt x="109" y="82"/>
                  </a:lnTo>
                  <a:lnTo>
                    <a:pt x="106" y="79"/>
                  </a:lnTo>
                  <a:lnTo>
                    <a:pt x="105" y="75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01" y="67"/>
                  </a:lnTo>
                  <a:lnTo>
                    <a:pt x="98" y="67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5"/>
                  </a:lnTo>
                  <a:lnTo>
                    <a:pt x="85" y="62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1" y="55"/>
                  </a:lnTo>
                  <a:lnTo>
                    <a:pt x="78" y="57"/>
                  </a:lnTo>
                  <a:lnTo>
                    <a:pt x="77" y="58"/>
                  </a:lnTo>
                  <a:lnTo>
                    <a:pt x="77" y="59"/>
                  </a:lnTo>
                  <a:lnTo>
                    <a:pt x="77" y="59"/>
                  </a:lnTo>
                  <a:lnTo>
                    <a:pt x="75" y="61"/>
                  </a:lnTo>
                  <a:lnTo>
                    <a:pt x="74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7" y="61"/>
                  </a:lnTo>
                  <a:lnTo>
                    <a:pt x="62" y="59"/>
                  </a:lnTo>
                  <a:lnTo>
                    <a:pt x="58" y="57"/>
                  </a:lnTo>
                  <a:lnTo>
                    <a:pt x="55" y="57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2" y="55"/>
                  </a:lnTo>
                  <a:lnTo>
                    <a:pt x="51" y="52"/>
                  </a:lnTo>
                  <a:lnTo>
                    <a:pt x="51" y="49"/>
                  </a:lnTo>
                  <a:lnTo>
                    <a:pt x="51" y="49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1" y="49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49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5" y="45"/>
                  </a:lnTo>
                  <a:lnTo>
                    <a:pt x="32" y="42"/>
                  </a:lnTo>
                  <a:lnTo>
                    <a:pt x="30" y="74"/>
                  </a:lnTo>
                  <a:lnTo>
                    <a:pt x="25" y="78"/>
                  </a:lnTo>
                  <a:lnTo>
                    <a:pt x="1" y="78"/>
                  </a:lnTo>
                  <a:lnTo>
                    <a:pt x="0" y="131"/>
                  </a:lnTo>
                  <a:lnTo>
                    <a:pt x="18" y="156"/>
                  </a:lnTo>
                  <a:lnTo>
                    <a:pt x="18" y="156"/>
                  </a:lnTo>
                  <a:lnTo>
                    <a:pt x="35" y="153"/>
                  </a:lnTo>
                  <a:lnTo>
                    <a:pt x="44" y="153"/>
                  </a:lnTo>
                  <a:lnTo>
                    <a:pt x="47" y="153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67" y="159"/>
                  </a:lnTo>
                  <a:lnTo>
                    <a:pt x="72" y="160"/>
                  </a:lnTo>
                  <a:lnTo>
                    <a:pt x="77" y="160"/>
                  </a:lnTo>
                  <a:lnTo>
                    <a:pt x="77" y="160"/>
                  </a:lnTo>
                  <a:lnTo>
                    <a:pt x="81" y="158"/>
                  </a:lnTo>
                  <a:lnTo>
                    <a:pt x="84" y="152"/>
                  </a:lnTo>
                  <a:lnTo>
                    <a:pt x="89" y="146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8" y="141"/>
                  </a:lnTo>
                  <a:lnTo>
                    <a:pt x="104" y="136"/>
                  </a:lnTo>
                  <a:lnTo>
                    <a:pt x="106" y="133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29"/>
                  </a:lnTo>
                  <a:lnTo>
                    <a:pt x="109" y="126"/>
                  </a:lnTo>
                  <a:lnTo>
                    <a:pt x="112" y="125"/>
                  </a:lnTo>
                  <a:lnTo>
                    <a:pt x="118" y="123"/>
                  </a:lnTo>
                  <a:lnTo>
                    <a:pt x="131" y="122"/>
                  </a:lnTo>
                  <a:lnTo>
                    <a:pt x="132" y="122"/>
                  </a:lnTo>
                  <a:lnTo>
                    <a:pt x="129" y="111"/>
                  </a:lnTo>
                  <a:lnTo>
                    <a:pt x="129" y="111"/>
                  </a:lnTo>
                  <a:lnTo>
                    <a:pt x="173" y="95"/>
                  </a:lnTo>
                  <a:lnTo>
                    <a:pt x="173" y="95"/>
                  </a:lnTo>
                  <a:lnTo>
                    <a:pt x="170" y="89"/>
                  </a:lnTo>
                  <a:lnTo>
                    <a:pt x="170" y="88"/>
                  </a:lnTo>
                  <a:lnTo>
                    <a:pt x="170" y="88"/>
                  </a:lnTo>
                  <a:lnTo>
                    <a:pt x="172" y="85"/>
                  </a:lnTo>
                  <a:lnTo>
                    <a:pt x="172" y="81"/>
                  </a:lnTo>
                  <a:lnTo>
                    <a:pt x="172" y="72"/>
                  </a:lnTo>
                  <a:lnTo>
                    <a:pt x="172" y="72"/>
                  </a:lnTo>
                  <a:lnTo>
                    <a:pt x="175" y="71"/>
                  </a:lnTo>
                  <a:lnTo>
                    <a:pt x="178" y="69"/>
                  </a:lnTo>
                  <a:lnTo>
                    <a:pt x="179" y="69"/>
                  </a:lnTo>
                  <a:lnTo>
                    <a:pt x="180" y="68"/>
                  </a:lnTo>
                  <a:lnTo>
                    <a:pt x="179" y="68"/>
                  </a:lnTo>
                  <a:lnTo>
                    <a:pt x="179" y="68"/>
                  </a:lnTo>
                  <a:lnTo>
                    <a:pt x="178" y="62"/>
                  </a:lnTo>
                  <a:lnTo>
                    <a:pt x="178" y="55"/>
                  </a:lnTo>
                  <a:lnTo>
                    <a:pt x="178" y="47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0" y="40"/>
                  </a:lnTo>
                  <a:lnTo>
                    <a:pt x="182" y="40"/>
                  </a:lnTo>
                  <a:lnTo>
                    <a:pt x="183" y="40"/>
                  </a:lnTo>
                  <a:lnTo>
                    <a:pt x="185" y="38"/>
                  </a:lnTo>
                  <a:lnTo>
                    <a:pt x="185" y="38"/>
                  </a:lnTo>
                  <a:lnTo>
                    <a:pt x="182" y="3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3" y="18"/>
                  </a:lnTo>
                  <a:lnTo>
                    <a:pt x="168" y="15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49" y="8"/>
                  </a:lnTo>
                  <a:lnTo>
                    <a:pt x="145" y="7"/>
                  </a:lnTo>
                  <a:lnTo>
                    <a:pt x="142" y="7"/>
                  </a:lnTo>
                  <a:lnTo>
                    <a:pt x="142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" name="Freeform 198">
              <a:extLst>
                <a:ext uri="{FF2B5EF4-FFF2-40B4-BE49-F238E27FC236}">
                  <a16:creationId xmlns:a16="http://schemas.microsoft.com/office/drawing/2014/main" id="{95B648B5-C876-8B0B-0AF3-23A740EC8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739" y="4407404"/>
              <a:ext cx="44394" cy="38474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3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6"/>
                </a:cxn>
                <a:cxn ang="0">
                  <a:pos x="7" y="6"/>
                </a:cxn>
                <a:cxn ang="0">
                  <a:pos x="4" y="8"/>
                </a:cxn>
                <a:cxn ang="0">
                  <a:pos x="3" y="12"/>
                </a:cxn>
                <a:cxn ang="0">
                  <a:pos x="3" y="16"/>
                </a:cxn>
                <a:cxn ang="0">
                  <a:pos x="3" y="16"/>
                </a:cxn>
                <a:cxn ang="0">
                  <a:pos x="2" y="18"/>
                </a:cxn>
                <a:cxn ang="0">
                  <a:pos x="0" y="1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9" y="26"/>
                </a:cxn>
                <a:cxn ang="0">
                  <a:pos x="9" y="26"/>
                </a:cxn>
                <a:cxn ang="0">
                  <a:pos x="13" y="26"/>
                </a:cxn>
                <a:cxn ang="0">
                  <a:pos x="16" y="25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23" y="20"/>
                </a:cxn>
                <a:cxn ang="0">
                  <a:pos x="29" y="20"/>
                </a:cxn>
                <a:cxn ang="0">
                  <a:pos x="30" y="19"/>
                </a:cxn>
                <a:cxn ang="0">
                  <a:pos x="30" y="18"/>
                </a:cxn>
                <a:cxn ang="0">
                  <a:pos x="30" y="18"/>
                </a:cxn>
                <a:cxn ang="0">
                  <a:pos x="30" y="15"/>
                </a:cxn>
                <a:cxn ang="0">
                  <a:pos x="30" y="10"/>
                </a:cxn>
                <a:cxn ang="0">
                  <a:pos x="29" y="8"/>
                </a:cxn>
                <a:cxn ang="0">
                  <a:pos x="26" y="0"/>
                </a:cxn>
              </a:cxnLst>
              <a:rect l="0" t="0" r="r" b="b"/>
              <a:pathLst>
                <a:path w="30" h="26">
                  <a:moveTo>
                    <a:pt x="26" y="0"/>
                  </a:moveTo>
                  <a:lnTo>
                    <a:pt x="26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3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6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12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13" y="26"/>
                  </a:lnTo>
                  <a:lnTo>
                    <a:pt x="16" y="25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3" y="20"/>
                  </a:lnTo>
                  <a:lnTo>
                    <a:pt x="29" y="20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5"/>
                  </a:lnTo>
                  <a:lnTo>
                    <a:pt x="30" y="10"/>
                  </a:lnTo>
                  <a:lnTo>
                    <a:pt x="29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" name="Freeform 199">
              <a:extLst>
                <a:ext uri="{FF2B5EF4-FFF2-40B4-BE49-F238E27FC236}">
                  <a16:creationId xmlns:a16="http://schemas.microsoft.com/office/drawing/2014/main" id="{5437A1DF-4711-C80A-7D8F-B5B3E69E5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817" y="4092211"/>
              <a:ext cx="244165" cy="328512"/>
            </a:xfrm>
            <a:custGeom>
              <a:avLst/>
              <a:gdLst/>
              <a:ahLst/>
              <a:cxnLst>
                <a:cxn ang="0">
                  <a:pos x="38" y="40"/>
                </a:cxn>
                <a:cxn ang="0">
                  <a:pos x="47" y="48"/>
                </a:cxn>
                <a:cxn ang="0">
                  <a:pos x="48" y="50"/>
                </a:cxn>
                <a:cxn ang="0">
                  <a:pos x="81" y="61"/>
                </a:cxn>
                <a:cxn ang="0">
                  <a:pos x="95" y="66"/>
                </a:cxn>
                <a:cxn ang="0">
                  <a:pos x="104" y="66"/>
                </a:cxn>
                <a:cxn ang="0">
                  <a:pos x="109" y="68"/>
                </a:cxn>
                <a:cxn ang="0">
                  <a:pos x="109" y="70"/>
                </a:cxn>
                <a:cxn ang="0">
                  <a:pos x="67" y="112"/>
                </a:cxn>
                <a:cxn ang="0">
                  <a:pos x="59" y="115"/>
                </a:cxn>
                <a:cxn ang="0">
                  <a:pos x="48" y="115"/>
                </a:cxn>
                <a:cxn ang="0">
                  <a:pos x="41" y="117"/>
                </a:cxn>
                <a:cxn ang="0">
                  <a:pos x="30" y="125"/>
                </a:cxn>
                <a:cxn ang="0">
                  <a:pos x="27" y="127"/>
                </a:cxn>
                <a:cxn ang="0">
                  <a:pos x="7" y="139"/>
                </a:cxn>
                <a:cxn ang="0">
                  <a:pos x="0" y="209"/>
                </a:cxn>
                <a:cxn ang="0">
                  <a:pos x="8" y="222"/>
                </a:cxn>
                <a:cxn ang="0">
                  <a:pos x="44" y="184"/>
                </a:cxn>
                <a:cxn ang="0">
                  <a:pos x="52" y="175"/>
                </a:cxn>
                <a:cxn ang="0">
                  <a:pos x="72" y="162"/>
                </a:cxn>
                <a:cxn ang="0">
                  <a:pos x="79" y="157"/>
                </a:cxn>
                <a:cxn ang="0">
                  <a:pos x="101" y="135"/>
                </a:cxn>
                <a:cxn ang="0">
                  <a:pos x="112" y="124"/>
                </a:cxn>
                <a:cxn ang="0">
                  <a:pos x="128" y="100"/>
                </a:cxn>
                <a:cxn ang="0">
                  <a:pos x="131" y="94"/>
                </a:cxn>
                <a:cxn ang="0">
                  <a:pos x="135" y="81"/>
                </a:cxn>
                <a:cxn ang="0">
                  <a:pos x="145" y="68"/>
                </a:cxn>
                <a:cxn ang="0">
                  <a:pos x="153" y="53"/>
                </a:cxn>
                <a:cxn ang="0">
                  <a:pos x="159" y="37"/>
                </a:cxn>
                <a:cxn ang="0">
                  <a:pos x="160" y="31"/>
                </a:cxn>
                <a:cxn ang="0">
                  <a:pos x="163" y="17"/>
                </a:cxn>
                <a:cxn ang="0">
                  <a:pos x="165" y="9"/>
                </a:cxn>
                <a:cxn ang="0">
                  <a:pos x="163" y="3"/>
                </a:cxn>
                <a:cxn ang="0">
                  <a:pos x="158" y="0"/>
                </a:cxn>
                <a:cxn ang="0">
                  <a:pos x="155" y="3"/>
                </a:cxn>
                <a:cxn ang="0">
                  <a:pos x="149" y="7"/>
                </a:cxn>
                <a:cxn ang="0">
                  <a:pos x="129" y="13"/>
                </a:cxn>
                <a:cxn ang="0">
                  <a:pos x="118" y="13"/>
                </a:cxn>
                <a:cxn ang="0">
                  <a:pos x="96" y="16"/>
                </a:cxn>
                <a:cxn ang="0">
                  <a:pos x="92" y="19"/>
                </a:cxn>
                <a:cxn ang="0">
                  <a:pos x="88" y="21"/>
                </a:cxn>
                <a:cxn ang="0">
                  <a:pos x="77" y="21"/>
                </a:cxn>
                <a:cxn ang="0">
                  <a:pos x="72" y="23"/>
                </a:cxn>
                <a:cxn ang="0">
                  <a:pos x="67" y="26"/>
                </a:cxn>
                <a:cxn ang="0">
                  <a:pos x="55" y="27"/>
                </a:cxn>
                <a:cxn ang="0">
                  <a:pos x="48" y="24"/>
                </a:cxn>
                <a:cxn ang="0">
                  <a:pos x="45" y="21"/>
                </a:cxn>
                <a:cxn ang="0">
                  <a:pos x="37" y="11"/>
                </a:cxn>
                <a:cxn ang="0">
                  <a:pos x="31" y="20"/>
                </a:cxn>
                <a:cxn ang="0">
                  <a:pos x="28" y="26"/>
                </a:cxn>
                <a:cxn ang="0">
                  <a:pos x="32" y="34"/>
                </a:cxn>
                <a:cxn ang="0">
                  <a:pos x="38" y="40"/>
                </a:cxn>
              </a:cxnLst>
              <a:rect l="0" t="0" r="r" b="b"/>
              <a:pathLst>
                <a:path w="165" h="222">
                  <a:moveTo>
                    <a:pt x="38" y="40"/>
                  </a:moveTo>
                  <a:lnTo>
                    <a:pt x="38" y="40"/>
                  </a:lnTo>
                  <a:lnTo>
                    <a:pt x="44" y="46"/>
                  </a:lnTo>
                  <a:lnTo>
                    <a:pt x="47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62" y="54"/>
                  </a:lnTo>
                  <a:lnTo>
                    <a:pt x="81" y="61"/>
                  </a:lnTo>
                  <a:lnTo>
                    <a:pt x="81" y="61"/>
                  </a:lnTo>
                  <a:lnTo>
                    <a:pt x="95" y="66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08" y="67"/>
                  </a:lnTo>
                  <a:lnTo>
                    <a:pt x="109" y="68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2" y="115"/>
                  </a:lnTo>
                  <a:lnTo>
                    <a:pt x="59" y="115"/>
                  </a:lnTo>
                  <a:lnTo>
                    <a:pt x="48" y="115"/>
                  </a:lnTo>
                  <a:lnTo>
                    <a:pt x="48" y="115"/>
                  </a:lnTo>
                  <a:lnTo>
                    <a:pt x="44" y="117"/>
                  </a:lnTo>
                  <a:lnTo>
                    <a:pt x="41" y="117"/>
                  </a:lnTo>
                  <a:lnTo>
                    <a:pt x="35" y="121"/>
                  </a:lnTo>
                  <a:lnTo>
                    <a:pt x="30" y="125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14" y="128"/>
                  </a:lnTo>
                  <a:lnTo>
                    <a:pt x="7" y="139"/>
                  </a:lnTo>
                  <a:lnTo>
                    <a:pt x="0" y="151"/>
                  </a:lnTo>
                  <a:lnTo>
                    <a:pt x="0" y="209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24" y="205"/>
                  </a:lnTo>
                  <a:lnTo>
                    <a:pt x="44" y="184"/>
                  </a:lnTo>
                  <a:lnTo>
                    <a:pt x="44" y="184"/>
                  </a:lnTo>
                  <a:lnTo>
                    <a:pt x="52" y="175"/>
                  </a:lnTo>
                  <a:lnTo>
                    <a:pt x="59" y="169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79" y="157"/>
                  </a:lnTo>
                  <a:lnTo>
                    <a:pt x="89" y="148"/>
                  </a:lnTo>
                  <a:lnTo>
                    <a:pt x="101" y="135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23" y="107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1" y="94"/>
                  </a:lnTo>
                  <a:lnTo>
                    <a:pt x="132" y="87"/>
                  </a:lnTo>
                  <a:lnTo>
                    <a:pt x="135" y="81"/>
                  </a:lnTo>
                  <a:lnTo>
                    <a:pt x="145" y="68"/>
                  </a:lnTo>
                  <a:lnTo>
                    <a:pt x="145" y="68"/>
                  </a:lnTo>
                  <a:lnTo>
                    <a:pt x="149" y="61"/>
                  </a:lnTo>
                  <a:lnTo>
                    <a:pt x="153" y="53"/>
                  </a:lnTo>
                  <a:lnTo>
                    <a:pt x="158" y="43"/>
                  </a:lnTo>
                  <a:lnTo>
                    <a:pt x="159" y="37"/>
                  </a:lnTo>
                  <a:lnTo>
                    <a:pt x="159" y="37"/>
                  </a:lnTo>
                  <a:lnTo>
                    <a:pt x="160" y="31"/>
                  </a:lnTo>
                  <a:lnTo>
                    <a:pt x="162" y="24"/>
                  </a:lnTo>
                  <a:lnTo>
                    <a:pt x="163" y="17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6"/>
                  </a:lnTo>
                  <a:lnTo>
                    <a:pt x="163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5" y="3"/>
                  </a:lnTo>
                  <a:lnTo>
                    <a:pt x="155" y="3"/>
                  </a:lnTo>
                  <a:lnTo>
                    <a:pt x="152" y="6"/>
                  </a:lnTo>
                  <a:lnTo>
                    <a:pt x="149" y="7"/>
                  </a:lnTo>
                  <a:lnTo>
                    <a:pt x="141" y="10"/>
                  </a:lnTo>
                  <a:lnTo>
                    <a:pt x="129" y="13"/>
                  </a:lnTo>
                  <a:lnTo>
                    <a:pt x="118" y="13"/>
                  </a:lnTo>
                  <a:lnTo>
                    <a:pt x="118" y="13"/>
                  </a:lnTo>
                  <a:lnTo>
                    <a:pt x="102" y="14"/>
                  </a:lnTo>
                  <a:lnTo>
                    <a:pt x="96" y="16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1" y="20"/>
                  </a:lnTo>
                  <a:lnTo>
                    <a:pt x="88" y="21"/>
                  </a:lnTo>
                  <a:lnTo>
                    <a:pt x="82" y="21"/>
                  </a:lnTo>
                  <a:lnTo>
                    <a:pt x="77" y="21"/>
                  </a:lnTo>
                  <a:lnTo>
                    <a:pt x="74" y="21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67" y="26"/>
                  </a:lnTo>
                  <a:lnTo>
                    <a:pt x="59" y="29"/>
                  </a:lnTo>
                  <a:lnTo>
                    <a:pt x="55" y="27"/>
                  </a:lnTo>
                  <a:lnTo>
                    <a:pt x="51" y="27"/>
                  </a:lnTo>
                  <a:lnTo>
                    <a:pt x="48" y="24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1" y="16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1" y="20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32" y="34"/>
                  </a:lnTo>
                  <a:lnTo>
                    <a:pt x="35" y="37"/>
                  </a:lnTo>
                  <a:lnTo>
                    <a:pt x="38" y="40"/>
                  </a:lnTo>
                  <a:lnTo>
                    <a:pt x="38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" name="Freeform 200">
              <a:extLst>
                <a:ext uri="{FF2B5EF4-FFF2-40B4-BE49-F238E27FC236}">
                  <a16:creationId xmlns:a16="http://schemas.microsoft.com/office/drawing/2014/main" id="{4D4A15B3-3210-7689-F255-8065C5706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162" y="3485500"/>
              <a:ext cx="285599" cy="227887"/>
            </a:xfrm>
            <a:custGeom>
              <a:avLst/>
              <a:gdLst/>
              <a:ahLst/>
              <a:cxnLst>
                <a:cxn ang="0">
                  <a:pos x="71" y="131"/>
                </a:cxn>
                <a:cxn ang="0">
                  <a:pos x="82" y="123"/>
                </a:cxn>
                <a:cxn ang="0">
                  <a:pos x="99" y="114"/>
                </a:cxn>
                <a:cxn ang="0">
                  <a:pos x="107" y="111"/>
                </a:cxn>
                <a:cxn ang="0">
                  <a:pos x="108" y="110"/>
                </a:cxn>
                <a:cxn ang="0">
                  <a:pos x="121" y="108"/>
                </a:cxn>
                <a:cxn ang="0">
                  <a:pos x="129" y="103"/>
                </a:cxn>
                <a:cxn ang="0">
                  <a:pos x="131" y="97"/>
                </a:cxn>
                <a:cxn ang="0">
                  <a:pos x="142" y="94"/>
                </a:cxn>
                <a:cxn ang="0">
                  <a:pos x="148" y="91"/>
                </a:cxn>
                <a:cxn ang="0">
                  <a:pos x="151" y="90"/>
                </a:cxn>
                <a:cxn ang="0">
                  <a:pos x="151" y="80"/>
                </a:cxn>
                <a:cxn ang="0">
                  <a:pos x="156" y="76"/>
                </a:cxn>
                <a:cxn ang="0">
                  <a:pos x="165" y="73"/>
                </a:cxn>
                <a:cxn ang="0">
                  <a:pos x="166" y="70"/>
                </a:cxn>
                <a:cxn ang="0">
                  <a:pos x="189" y="69"/>
                </a:cxn>
                <a:cxn ang="0">
                  <a:pos x="192" y="67"/>
                </a:cxn>
                <a:cxn ang="0">
                  <a:pos x="191" y="57"/>
                </a:cxn>
                <a:cxn ang="0">
                  <a:pos x="186" y="52"/>
                </a:cxn>
                <a:cxn ang="0">
                  <a:pos x="186" y="37"/>
                </a:cxn>
                <a:cxn ang="0">
                  <a:pos x="183" y="25"/>
                </a:cxn>
                <a:cxn ang="0">
                  <a:pos x="178" y="16"/>
                </a:cxn>
                <a:cxn ang="0">
                  <a:pos x="169" y="13"/>
                </a:cxn>
                <a:cxn ang="0">
                  <a:pos x="159" y="12"/>
                </a:cxn>
                <a:cxn ang="0">
                  <a:pos x="135" y="10"/>
                </a:cxn>
                <a:cxn ang="0">
                  <a:pos x="128" y="5"/>
                </a:cxn>
                <a:cxn ang="0">
                  <a:pos x="118" y="2"/>
                </a:cxn>
                <a:cxn ang="0">
                  <a:pos x="109" y="16"/>
                </a:cxn>
                <a:cxn ang="0">
                  <a:pos x="99" y="35"/>
                </a:cxn>
                <a:cxn ang="0">
                  <a:pos x="81" y="44"/>
                </a:cxn>
                <a:cxn ang="0">
                  <a:pos x="74" y="46"/>
                </a:cxn>
                <a:cxn ang="0">
                  <a:pos x="67" y="56"/>
                </a:cxn>
                <a:cxn ang="0">
                  <a:pos x="61" y="63"/>
                </a:cxn>
                <a:cxn ang="0">
                  <a:pos x="54" y="74"/>
                </a:cxn>
                <a:cxn ang="0">
                  <a:pos x="51" y="80"/>
                </a:cxn>
                <a:cxn ang="0">
                  <a:pos x="54" y="100"/>
                </a:cxn>
                <a:cxn ang="0">
                  <a:pos x="54" y="106"/>
                </a:cxn>
                <a:cxn ang="0">
                  <a:pos x="35" y="126"/>
                </a:cxn>
                <a:cxn ang="0">
                  <a:pos x="25" y="134"/>
                </a:cxn>
                <a:cxn ang="0">
                  <a:pos x="13" y="141"/>
                </a:cxn>
                <a:cxn ang="0">
                  <a:pos x="0" y="147"/>
                </a:cxn>
                <a:cxn ang="0">
                  <a:pos x="67" y="148"/>
                </a:cxn>
                <a:cxn ang="0">
                  <a:pos x="71" y="154"/>
                </a:cxn>
              </a:cxnLst>
              <a:rect l="0" t="0" r="r" b="b"/>
              <a:pathLst>
                <a:path w="193" h="154">
                  <a:moveTo>
                    <a:pt x="71" y="154"/>
                  </a:moveTo>
                  <a:lnTo>
                    <a:pt x="71" y="154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5" y="128"/>
                  </a:lnTo>
                  <a:lnTo>
                    <a:pt x="82" y="123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9" y="114"/>
                  </a:lnTo>
                  <a:lnTo>
                    <a:pt x="104" y="114"/>
                  </a:lnTo>
                  <a:lnTo>
                    <a:pt x="107" y="114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08" y="110"/>
                  </a:lnTo>
                  <a:lnTo>
                    <a:pt x="108" y="110"/>
                  </a:lnTo>
                  <a:lnTo>
                    <a:pt x="112" y="108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5" y="107"/>
                  </a:lnTo>
                  <a:lnTo>
                    <a:pt x="128" y="106"/>
                  </a:lnTo>
                  <a:lnTo>
                    <a:pt x="129" y="103"/>
                  </a:lnTo>
                  <a:lnTo>
                    <a:pt x="129" y="99"/>
                  </a:lnTo>
                  <a:lnTo>
                    <a:pt x="129" y="99"/>
                  </a:lnTo>
                  <a:lnTo>
                    <a:pt x="131" y="97"/>
                  </a:lnTo>
                  <a:lnTo>
                    <a:pt x="134" y="96"/>
                  </a:lnTo>
                  <a:lnTo>
                    <a:pt x="142" y="94"/>
                  </a:lnTo>
                  <a:lnTo>
                    <a:pt x="142" y="94"/>
                  </a:lnTo>
                  <a:lnTo>
                    <a:pt x="145" y="94"/>
                  </a:lnTo>
                  <a:lnTo>
                    <a:pt x="146" y="93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51" y="90"/>
                  </a:lnTo>
                  <a:lnTo>
                    <a:pt x="151" y="87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2" y="76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59" y="76"/>
                  </a:lnTo>
                  <a:lnTo>
                    <a:pt x="163" y="74"/>
                  </a:lnTo>
                  <a:lnTo>
                    <a:pt x="165" y="73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9" y="69"/>
                  </a:lnTo>
                  <a:lnTo>
                    <a:pt x="176" y="69"/>
                  </a:lnTo>
                  <a:lnTo>
                    <a:pt x="189" y="69"/>
                  </a:lnTo>
                  <a:lnTo>
                    <a:pt x="189" y="69"/>
                  </a:lnTo>
                  <a:lnTo>
                    <a:pt x="192" y="69"/>
                  </a:lnTo>
                  <a:lnTo>
                    <a:pt x="192" y="67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1" y="57"/>
                  </a:lnTo>
                  <a:lnTo>
                    <a:pt x="189" y="53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5" y="50"/>
                  </a:lnTo>
                  <a:lnTo>
                    <a:pt x="185" y="4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5" y="29"/>
                  </a:lnTo>
                  <a:lnTo>
                    <a:pt x="183" y="25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78" y="16"/>
                  </a:lnTo>
                  <a:lnTo>
                    <a:pt x="178" y="16"/>
                  </a:lnTo>
                  <a:lnTo>
                    <a:pt x="173" y="15"/>
                  </a:lnTo>
                  <a:lnTo>
                    <a:pt x="169" y="13"/>
                  </a:lnTo>
                  <a:lnTo>
                    <a:pt x="165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45" y="13"/>
                  </a:lnTo>
                  <a:lnTo>
                    <a:pt x="138" y="12"/>
                  </a:lnTo>
                  <a:lnTo>
                    <a:pt x="135" y="10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28" y="5"/>
                  </a:lnTo>
                  <a:lnTo>
                    <a:pt x="124" y="2"/>
                  </a:lnTo>
                  <a:lnTo>
                    <a:pt x="121" y="0"/>
                  </a:lnTo>
                  <a:lnTo>
                    <a:pt x="118" y="2"/>
                  </a:lnTo>
                  <a:lnTo>
                    <a:pt x="118" y="2"/>
                  </a:lnTo>
                  <a:lnTo>
                    <a:pt x="114" y="6"/>
                  </a:lnTo>
                  <a:lnTo>
                    <a:pt x="109" y="16"/>
                  </a:lnTo>
                  <a:lnTo>
                    <a:pt x="104" y="26"/>
                  </a:lnTo>
                  <a:lnTo>
                    <a:pt x="99" y="35"/>
                  </a:lnTo>
                  <a:lnTo>
                    <a:pt x="99" y="35"/>
                  </a:lnTo>
                  <a:lnTo>
                    <a:pt x="95" y="39"/>
                  </a:lnTo>
                  <a:lnTo>
                    <a:pt x="88" y="43"/>
                  </a:lnTo>
                  <a:lnTo>
                    <a:pt x="81" y="44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1" y="47"/>
                  </a:lnTo>
                  <a:lnTo>
                    <a:pt x="70" y="52"/>
                  </a:lnTo>
                  <a:lnTo>
                    <a:pt x="67" y="56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1" y="63"/>
                  </a:lnTo>
                  <a:lnTo>
                    <a:pt x="60" y="67"/>
                  </a:lnTo>
                  <a:lnTo>
                    <a:pt x="58" y="72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3" y="77"/>
                  </a:lnTo>
                  <a:lnTo>
                    <a:pt x="51" y="80"/>
                  </a:lnTo>
                  <a:lnTo>
                    <a:pt x="51" y="87"/>
                  </a:lnTo>
                  <a:lnTo>
                    <a:pt x="53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5" y="101"/>
                  </a:lnTo>
                  <a:lnTo>
                    <a:pt x="54" y="106"/>
                  </a:lnTo>
                  <a:lnTo>
                    <a:pt x="50" y="113"/>
                  </a:lnTo>
                  <a:lnTo>
                    <a:pt x="43" y="120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0" y="130"/>
                  </a:lnTo>
                  <a:lnTo>
                    <a:pt x="25" y="134"/>
                  </a:lnTo>
                  <a:lnTo>
                    <a:pt x="20" y="138"/>
                  </a:lnTo>
                  <a:lnTo>
                    <a:pt x="13" y="141"/>
                  </a:lnTo>
                  <a:lnTo>
                    <a:pt x="13" y="141"/>
                  </a:lnTo>
                  <a:lnTo>
                    <a:pt x="6" y="144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60" y="147"/>
                  </a:lnTo>
                  <a:lnTo>
                    <a:pt x="60" y="147"/>
                  </a:lnTo>
                  <a:lnTo>
                    <a:pt x="67" y="148"/>
                  </a:lnTo>
                  <a:lnTo>
                    <a:pt x="70" y="150"/>
                  </a:lnTo>
                  <a:lnTo>
                    <a:pt x="71" y="154"/>
                  </a:lnTo>
                  <a:lnTo>
                    <a:pt x="71" y="1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8" name="Freeform 201">
              <a:extLst>
                <a:ext uri="{FF2B5EF4-FFF2-40B4-BE49-F238E27FC236}">
                  <a16:creationId xmlns:a16="http://schemas.microsoft.com/office/drawing/2014/main" id="{9AC40A2E-D59B-AE7F-90CF-0E2D4FF7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971" y="3445545"/>
              <a:ext cx="99146" cy="192372"/>
            </a:xfrm>
            <a:custGeom>
              <a:avLst/>
              <a:gdLst/>
              <a:ahLst/>
              <a:cxnLst>
                <a:cxn ang="0">
                  <a:pos x="17" y="32"/>
                </a:cxn>
                <a:cxn ang="0">
                  <a:pos x="17" y="42"/>
                </a:cxn>
                <a:cxn ang="0">
                  <a:pos x="13" y="49"/>
                </a:cxn>
                <a:cxn ang="0">
                  <a:pos x="10" y="52"/>
                </a:cxn>
                <a:cxn ang="0">
                  <a:pos x="5" y="59"/>
                </a:cxn>
                <a:cxn ang="0">
                  <a:pos x="2" y="60"/>
                </a:cxn>
                <a:cxn ang="0">
                  <a:pos x="0" y="62"/>
                </a:cxn>
                <a:cxn ang="0">
                  <a:pos x="5" y="73"/>
                </a:cxn>
                <a:cxn ang="0">
                  <a:pos x="9" y="77"/>
                </a:cxn>
                <a:cxn ang="0">
                  <a:pos x="15" y="81"/>
                </a:cxn>
                <a:cxn ang="0">
                  <a:pos x="16" y="87"/>
                </a:cxn>
                <a:cxn ang="0">
                  <a:pos x="20" y="91"/>
                </a:cxn>
                <a:cxn ang="0">
                  <a:pos x="27" y="97"/>
                </a:cxn>
                <a:cxn ang="0">
                  <a:pos x="30" y="101"/>
                </a:cxn>
                <a:cxn ang="0">
                  <a:pos x="34" y="118"/>
                </a:cxn>
                <a:cxn ang="0">
                  <a:pos x="36" y="126"/>
                </a:cxn>
                <a:cxn ang="0">
                  <a:pos x="37" y="130"/>
                </a:cxn>
                <a:cxn ang="0">
                  <a:pos x="43" y="123"/>
                </a:cxn>
                <a:cxn ang="0">
                  <a:pos x="46" y="116"/>
                </a:cxn>
                <a:cxn ang="0">
                  <a:pos x="46" y="110"/>
                </a:cxn>
                <a:cxn ang="0">
                  <a:pos x="47" y="103"/>
                </a:cxn>
                <a:cxn ang="0">
                  <a:pos x="54" y="97"/>
                </a:cxn>
                <a:cxn ang="0">
                  <a:pos x="60" y="91"/>
                </a:cxn>
                <a:cxn ang="0">
                  <a:pos x="66" y="90"/>
                </a:cxn>
                <a:cxn ang="0">
                  <a:pos x="67" y="87"/>
                </a:cxn>
                <a:cxn ang="0">
                  <a:pos x="67" y="79"/>
                </a:cxn>
                <a:cxn ang="0">
                  <a:pos x="62" y="71"/>
                </a:cxn>
                <a:cxn ang="0">
                  <a:pos x="60" y="69"/>
                </a:cxn>
                <a:cxn ang="0">
                  <a:pos x="56" y="66"/>
                </a:cxn>
                <a:cxn ang="0">
                  <a:pos x="54" y="66"/>
                </a:cxn>
                <a:cxn ang="0">
                  <a:pos x="47" y="67"/>
                </a:cxn>
                <a:cxn ang="0">
                  <a:pos x="42" y="60"/>
                </a:cxn>
                <a:cxn ang="0">
                  <a:pos x="43" y="57"/>
                </a:cxn>
                <a:cxn ang="0">
                  <a:pos x="50" y="53"/>
                </a:cxn>
                <a:cxn ang="0">
                  <a:pos x="54" y="50"/>
                </a:cxn>
                <a:cxn ang="0">
                  <a:pos x="60" y="39"/>
                </a:cxn>
                <a:cxn ang="0">
                  <a:pos x="54" y="27"/>
                </a:cxn>
                <a:cxn ang="0">
                  <a:pos x="52" y="25"/>
                </a:cxn>
                <a:cxn ang="0">
                  <a:pos x="54" y="17"/>
                </a:cxn>
                <a:cxn ang="0">
                  <a:pos x="57" y="15"/>
                </a:cxn>
                <a:cxn ang="0">
                  <a:pos x="60" y="9"/>
                </a:cxn>
                <a:cxn ang="0">
                  <a:pos x="56" y="9"/>
                </a:cxn>
                <a:cxn ang="0">
                  <a:pos x="53" y="10"/>
                </a:cxn>
                <a:cxn ang="0">
                  <a:pos x="49" y="9"/>
                </a:cxn>
                <a:cxn ang="0">
                  <a:pos x="49" y="6"/>
                </a:cxn>
                <a:cxn ang="0">
                  <a:pos x="44" y="2"/>
                </a:cxn>
                <a:cxn ang="0">
                  <a:pos x="32" y="2"/>
                </a:cxn>
                <a:cxn ang="0">
                  <a:pos x="26" y="5"/>
                </a:cxn>
                <a:cxn ang="0">
                  <a:pos x="17" y="7"/>
                </a:cxn>
                <a:cxn ang="0">
                  <a:pos x="16" y="22"/>
                </a:cxn>
                <a:cxn ang="0">
                  <a:pos x="17" y="32"/>
                </a:cxn>
              </a:cxnLst>
              <a:rect l="0" t="0" r="r" b="b"/>
              <a:pathLst>
                <a:path w="67" h="130">
                  <a:moveTo>
                    <a:pt x="17" y="32"/>
                  </a:moveTo>
                  <a:lnTo>
                    <a:pt x="17" y="32"/>
                  </a:lnTo>
                  <a:lnTo>
                    <a:pt x="19" y="37"/>
                  </a:lnTo>
                  <a:lnTo>
                    <a:pt x="17" y="42"/>
                  </a:lnTo>
                  <a:lnTo>
                    <a:pt x="16" y="46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0" y="52"/>
                  </a:lnTo>
                  <a:lnTo>
                    <a:pt x="7" y="54"/>
                  </a:lnTo>
                  <a:lnTo>
                    <a:pt x="5" y="59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2" y="67"/>
                  </a:lnTo>
                  <a:lnTo>
                    <a:pt x="5" y="73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3" y="79"/>
                  </a:lnTo>
                  <a:lnTo>
                    <a:pt x="15" y="81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7" y="89"/>
                  </a:lnTo>
                  <a:lnTo>
                    <a:pt x="20" y="91"/>
                  </a:lnTo>
                  <a:lnTo>
                    <a:pt x="25" y="94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0" y="101"/>
                  </a:lnTo>
                  <a:lnTo>
                    <a:pt x="33" y="110"/>
                  </a:lnTo>
                  <a:lnTo>
                    <a:pt x="34" y="11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7" y="130"/>
                  </a:lnTo>
                  <a:lnTo>
                    <a:pt x="37" y="130"/>
                  </a:lnTo>
                  <a:lnTo>
                    <a:pt x="40" y="127"/>
                  </a:lnTo>
                  <a:lnTo>
                    <a:pt x="43" y="123"/>
                  </a:lnTo>
                  <a:lnTo>
                    <a:pt x="43" y="123"/>
                  </a:lnTo>
                  <a:lnTo>
                    <a:pt x="46" y="116"/>
                  </a:lnTo>
                  <a:lnTo>
                    <a:pt x="46" y="110"/>
                  </a:lnTo>
                  <a:lnTo>
                    <a:pt x="46" y="110"/>
                  </a:lnTo>
                  <a:lnTo>
                    <a:pt x="46" y="107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54" y="97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4" y="91"/>
                  </a:lnTo>
                  <a:lnTo>
                    <a:pt x="66" y="90"/>
                  </a:lnTo>
                  <a:lnTo>
                    <a:pt x="67" y="87"/>
                  </a:lnTo>
                  <a:lnTo>
                    <a:pt x="67" y="87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63" y="74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0" y="69"/>
                  </a:lnTo>
                  <a:lnTo>
                    <a:pt x="59" y="67"/>
                  </a:lnTo>
                  <a:lnTo>
                    <a:pt x="56" y="66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52" y="67"/>
                  </a:lnTo>
                  <a:lnTo>
                    <a:pt x="47" y="67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50" y="53"/>
                  </a:lnTo>
                  <a:lnTo>
                    <a:pt x="54" y="50"/>
                  </a:lnTo>
                  <a:lnTo>
                    <a:pt x="54" y="50"/>
                  </a:lnTo>
                  <a:lnTo>
                    <a:pt x="59" y="44"/>
                  </a:lnTo>
                  <a:lnTo>
                    <a:pt x="60" y="39"/>
                  </a:lnTo>
                  <a:lnTo>
                    <a:pt x="59" y="33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2" y="25"/>
                  </a:lnTo>
                  <a:lnTo>
                    <a:pt x="52" y="20"/>
                  </a:lnTo>
                  <a:lnTo>
                    <a:pt x="54" y="17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0" y="10"/>
                  </a:lnTo>
                  <a:lnTo>
                    <a:pt x="60" y="9"/>
                  </a:lnTo>
                  <a:lnTo>
                    <a:pt x="57" y="7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3" y="10"/>
                  </a:lnTo>
                  <a:lnTo>
                    <a:pt x="52" y="10"/>
                  </a:lnTo>
                  <a:lnTo>
                    <a:pt x="49" y="9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7" y="3"/>
                  </a:lnTo>
                  <a:lnTo>
                    <a:pt x="44" y="2"/>
                  </a:lnTo>
                  <a:lnTo>
                    <a:pt x="39" y="0"/>
                  </a:lnTo>
                  <a:lnTo>
                    <a:pt x="32" y="2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2" y="6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2"/>
                  </a:lnTo>
                  <a:lnTo>
                    <a:pt x="16" y="27"/>
                  </a:lnTo>
                  <a:lnTo>
                    <a:pt x="17" y="32"/>
                  </a:lnTo>
                  <a:lnTo>
                    <a:pt x="17" y="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9" name="Freeform 202">
              <a:extLst>
                <a:ext uri="{FF2B5EF4-FFF2-40B4-BE49-F238E27FC236}">
                  <a16:creationId xmlns:a16="http://schemas.microsoft.com/office/drawing/2014/main" id="{1409B3A5-CF53-37B2-7EB5-37A4E0FE9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226" y="3452945"/>
              <a:ext cx="494248" cy="473531"/>
            </a:xfrm>
            <a:custGeom>
              <a:avLst/>
              <a:gdLst/>
              <a:ahLst/>
              <a:cxnLst>
                <a:cxn ang="0">
                  <a:pos x="114" y="72"/>
                </a:cxn>
                <a:cxn ang="0">
                  <a:pos x="120" y="79"/>
                </a:cxn>
                <a:cxn ang="0">
                  <a:pos x="121" y="91"/>
                </a:cxn>
                <a:cxn ang="0">
                  <a:pos x="98" y="91"/>
                </a:cxn>
                <a:cxn ang="0">
                  <a:pos x="94" y="95"/>
                </a:cxn>
                <a:cxn ang="0">
                  <a:pos x="85" y="98"/>
                </a:cxn>
                <a:cxn ang="0">
                  <a:pos x="80" y="109"/>
                </a:cxn>
                <a:cxn ang="0">
                  <a:pos x="77" y="113"/>
                </a:cxn>
                <a:cxn ang="0">
                  <a:pos x="71" y="116"/>
                </a:cxn>
                <a:cxn ang="0">
                  <a:pos x="58" y="121"/>
                </a:cxn>
                <a:cxn ang="0">
                  <a:pos x="50" y="130"/>
                </a:cxn>
                <a:cxn ang="0">
                  <a:pos x="37" y="132"/>
                </a:cxn>
                <a:cxn ang="0">
                  <a:pos x="33" y="136"/>
                </a:cxn>
                <a:cxn ang="0">
                  <a:pos x="11" y="145"/>
                </a:cxn>
                <a:cxn ang="0">
                  <a:pos x="0" y="176"/>
                </a:cxn>
                <a:cxn ang="0">
                  <a:pos x="83" y="230"/>
                </a:cxn>
                <a:cxn ang="0">
                  <a:pos x="166" y="291"/>
                </a:cxn>
                <a:cxn ang="0">
                  <a:pos x="181" y="300"/>
                </a:cxn>
                <a:cxn ang="0">
                  <a:pos x="192" y="307"/>
                </a:cxn>
                <a:cxn ang="0">
                  <a:pos x="211" y="315"/>
                </a:cxn>
                <a:cxn ang="0">
                  <a:pos x="265" y="284"/>
                </a:cxn>
                <a:cxn ang="0">
                  <a:pos x="334" y="241"/>
                </a:cxn>
                <a:cxn ang="0">
                  <a:pos x="326" y="227"/>
                </a:cxn>
                <a:cxn ang="0">
                  <a:pos x="314" y="224"/>
                </a:cxn>
                <a:cxn ang="0">
                  <a:pos x="304" y="220"/>
                </a:cxn>
                <a:cxn ang="0">
                  <a:pos x="303" y="209"/>
                </a:cxn>
                <a:cxn ang="0">
                  <a:pos x="294" y="197"/>
                </a:cxn>
                <a:cxn ang="0">
                  <a:pos x="297" y="190"/>
                </a:cxn>
                <a:cxn ang="0">
                  <a:pos x="300" y="185"/>
                </a:cxn>
                <a:cxn ang="0">
                  <a:pos x="297" y="172"/>
                </a:cxn>
                <a:cxn ang="0">
                  <a:pos x="302" y="163"/>
                </a:cxn>
                <a:cxn ang="0">
                  <a:pos x="300" y="152"/>
                </a:cxn>
                <a:cxn ang="0">
                  <a:pos x="296" y="133"/>
                </a:cxn>
                <a:cxn ang="0">
                  <a:pos x="294" y="126"/>
                </a:cxn>
                <a:cxn ang="0">
                  <a:pos x="296" y="121"/>
                </a:cxn>
                <a:cxn ang="0">
                  <a:pos x="287" y="92"/>
                </a:cxn>
                <a:cxn ang="0">
                  <a:pos x="277" y="84"/>
                </a:cxn>
                <a:cxn ang="0">
                  <a:pos x="273" y="74"/>
                </a:cxn>
                <a:cxn ang="0">
                  <a:pos x="262" y="62"/>
                </a:cxn>
                <a:cxn ang="0">
                  <a:pos x="262" y="55"/>
                </a:cxn>
                <a:cxn ang="0">
                  <a:pos x="273" y="44"/>
                </a:cxn>
                <a:cxn ang="0">
                  <a:pos x="279" y="32"/>
                </a:cxn>
                <a:cxn ang="0">
                  <a:pos x="276" y="17"/>
                </a:cxn>
                <a:cxn ang="0">
                  <a:pos x="262" y="0"/>
                </a:cxn>
                <a:cxn ang="0">
                  <a:pos x="246" y="1"/>
                </a:cxn>
                <a:cxn ang="0">
                  <a:pos x="226" y="7"/>
                </a:cxn>
                <a:cxn ang="0">
                  <a:pos x="215" y="4"/>
                </a:cxn>
                <a:cxn ang="0">
                  <a:pos x="159" y="10"/>
                </a:cxn>
                <a:cxn ang="0">
                  <a:pos x="141" y="21"/>
                </a:cxn>
                <a:cxn ang="0">
                  <a:pos x="125" y="27"/>
                </a:cxn>
                <a:cxn ang="0">
                  <a:pos x="111" y="37"/>
                </a:cxn>
                <a:cxn ang="0">
                  <a:pos x="110" y="42"/>
                </a:cxn>
                <a:cxn ang="0">
                  <a:pos x="115" y="59"/>
                </a:cxn>
              </a:cxnLst>
              <a:rect l="0" t="0" r="r" b="b"/>
              <a:pathLst>
                <a:path w="334" h="320">
                  <a:moveTo>
                    <a:pt x="115" y="59"/>
                  </a:moveTo>
                  <a:lnTo>
                    <a:pt x="115" y="59"/>
                  </a:lnTo>
                  <a:lnTo>
                    <a:pt x="114" y="69"/>
                  </a:lnTo>
                  <a:lnTo>
                    <a:pt x="114" y="72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8" y="75"/>
                  </a:lnTo>
                  <a:lnTo>
                    <a:pt x="120" y="79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9"/>
                  </a:lnTo>
                  <a:lnTo>
                    <a:pt x="121" y="91"/>
                  </a:lnTo>
                  <a:lnTo>
                    <a:pt x="118" y="91"/>
                  </a:lnTo>
                  <a:lnTo>
                    <a:pt x="118" y="91"/>
                  </a:lnTo>
                  <a:lnTo>
                    <a:pt x="105" y="91"/>
                  </a:lnTo>
                  <a:lnTo>
                    <a:pt x="98" y="91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4" y="95"/>
                  </a:lnTo>
                  <a:lnTo>
                    <a:pt x="92" y="96"/>
                  </a:lnTo>
                  <a:lnTo>
                    <a:pt x="88" y="98"/>
                  </a:lnTo>
                  <a:lnTo>
                    <a:pt x="85" y="98"/>
                  </a:lnTo>
                  <a:lnTo>
                    <a:pt x="85" y="98"/>
                  </a:lnTo>
                  <a:lnTo>
                    <a:pt x="81" y="98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80" y="109"/>
                  </a:lnTo>
                  <a:lnTo>
                    <a:pt x="80" y="112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7" y="113"/>
                  </a:lnTo>
                  <a:lnTo>
                    <a:pt x="75" y="115"/>
                  </a:lnTo>
                  <a:lnTo>
                    <a:pt x="74" y="116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63" y="118"/>
                  </a:lnTo>
                  <a:lnTo>
                    <a:pt x="60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5"/>
                  </a:lnTo>
                  <a:lnTo>
                    <a:pt x="57" y="128"/>
                  </a:lnTo>
                  <a:lnTo>
                    <a:pt x="54" y="129"/>
                  </a:lnTo>
                  <a:lnTo>
                    <a:pt x="50" y="130"/>
                  </a:lnTo>
                  <a:lnTo>
                    <a:pt x="50" y="130"/>
                  </a:lnTo>
                  <a:lnTo>
                    <a:pt x="41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36" y="136"/>
                  </a:lnTo>
                  <a:lnTo>
                    <a:pt x="33" y="136"/>
                  </a:lnTo>
                  <a:lnTo>
                    <a:pt x="28" y="136"/>
                  </a:lnTo>
                  <a:lnTo>
                    <a:pt x="26" y="136"/>
                  </a:lnTo>
                  <a:lnTo>
                    <a:pt x="26" y="136"/>
                  </a:lnTo>
                  <a:lnTo>
                    <a:pt x="11" y="145"/>
                  </a:lnTo>
                  <a:lnTo>
                    <a:pt x="4" y="150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83" y="230"/>
                  </a:lnTo>
                  <a:lnTo>
                    <a:pt x="134" y="264"/>
                  </a:lnTo>
                  <a:lnTo>
                    <a:pt x="159" y="283"/>
                  </a:lnTo>
                  <a:lnTo>
                    <a:pt x="159" y="283"/>
                  </a:lnTo>
                  <a:lnTo>
                    <a:pt x="166" y="291"/>
                  </a:lnTo>
                  <a:lnTo>
                    <a:pt x="169" y="297"/>
                  </a:lnTo>
                  <a:lnTo>
                    <a:pt x="169" y="297"/>
                  </a:lnTo>
                  <a:lnTo>
                    <a:pt x="175" y="298"/>
                  </a:lnTo>
                  <a:lnTo>
                    <a:pt x="181" y="300"/>
                  </a:lnTo>
                  <a:lnTo>
                    <a:pt x="188" y="303"/>
                  </a:lnTo>
                  <a:lnTo>
                    <a:pt x="188" y="303"/>
                  </a:lnTo>
                  <a:lnTo>
                    <a:pt x="191" y="304"/>
                  </a:lnTo>
                  <a:lnTo>
                    <a:pt x="192" y="307"/>
                  </a:lnTo>
                  <a:lnTo>
                    <a:pt x="195" y="313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11" y="315"/>
                  </a:lnTo>
                  <a:lnTo>
                    <a:pt x="211" y="315"/>
                  </a:lnTo>
                  <a:lnTo>
                    <a:pt x="226" y="311"/>
                  </a:lnTo>
                  <a:lnTo>
                    <a:pt x="236" y="308"/>
                  </a:lnTo>
                  <a:lnTo>
                    <a:pt x="265" y="284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0" y="231"/>
                  </a:lnTo>
                  <a:lnTo>
                    <a:pt x="329" y="229"/>
                  </a:lnTo>
                  <a:lnTo>
                    <a:pt x="326" y="227"/>
                  </a:lnTo>
                  <a:lnTo>
                    <a:pt x="326" y="227"/>
                  </a:lnTo>
                  <a:lnTo>
                    <a:pt x="323" y="227"/>
                  </a:lnTo>
                  <a:lnTo>
                    <a:pt x="320" y="226"/>
                  </a:lnTo>
                  <a:lnTo>
                    <a:pt x="317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0" y="224"/>
                  </a:lnTo>
                  <a:lnTo>
                    <a:pt x="307" y="223"/>
                  </a:lnTo>
                  <a:lnTo>
                    <a:pt x="304" y="220"/>
                  </a:lnTo>
                  <a:lnTo>
                    <a:pt x="303" y="217"/>
                  </a:lnTo>
                  <a:lnTo>
                    <a:pt x="303" y="217"/>
                  </a:lnTo>
                  <a:lnTo>
                    <a:pt x="303" y="212"/>
                  </a:lnTo>
                  <a:lnTo>
                    <a:pt x="303" y="209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296" y="199"/>
                  </a:lnTo>
                  <a:lnTo>
                    <a:pt x="294" y="197"/>
                  </a:lnTo>
                  <a:lnTo>
                    <a:pt x="294" y="195"/>
                  </a:lnTo>
                  <a:lnTo>
                    <a:pt x="294" y="195"/>
                  </a:lnTo>
                  <a:lnTo>
                    <a:pt x="294" y="193"/>
                  </a:lnTo>
                  <a:lnTo>
                    <a:pt x="297" y="190"/>
                  </a:lnTo>
                  <a:lnTo>
                    <a:pt x="302" y="187"/>
                  </a:lnTo>
                  <a:lnTo>
                    <a:pt x="302" y="187"/>
                  </a:lnTo>
                  <a:lnTo>
                    <a:pt x="302" y="186"/>
                  </a:lnTo>
                  <a:lnTo>
                    <a:pt x="300" y="185"/>
                  </a:lnTo>
                  <a:lnTo>
                    <a:pt x="299" y="180"/>
                  </a:lnTo>
                  <a:lnTo>
                    <a:pt x="299" y="180"/>
                  </a:lnTo>
                  <a:lnTo>
                    <a:pt x="297" y="175"/>
                  </a:lnTo>
                  <a:lnTo>
                    <a:pt x="297" y="172"/>
                  </a:lnTo>
                  <a:lnTo>
                    <a:pt x="299" y="170"/>
                  </a:lnTo>
                  <a:lnTo>
                    <a:pt x="299" y="170"/>
                  </a:lnTo>
                  <a:lnTo>
                    <a:pt x="302" y="166"/>
                  </a:lnTo>
                  <a:lnTo>
                    <a:pt x="302" y="163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299" y="155"/>
                  </a:lnTo>
                  <a:lnTo>
                    <a:pt x="300" y="152"/>
                  </a:lnTo>
                  <a:lnTo>
                    <a:pt x="302" y="148"/>
                  </a:lnTo>
                  <a:lnTo>
                    <a:pt x="300" y="142"/>
                  </a:lnTo>
                  <a:lnTo>
                    <a:pt x="300" y="142"/>
                  </a:lnTo>
                  <a:lnTo>
                    <a:pt x="296" y="133"/>
                  </a:lnTo>
                  <a:lnTo>
                    <a:pt x="293" y="130"/>
                  </a:lnTo>
                  <a:lnTo>
                    <a:pt x="293" y="128"/>
                  </a:lnTo>
                  <a:lnTo>
                    <a:pt x="293" y="128"/>
                  </a:lnTo>
                  <a:lnTo>
                    <a:pt x="294" y="126"/>
                  </a:lnTo>
                  <a:lnTo>
                    <a:pt x="297" y="125"/>
                  </a:lnTo>
                  <a:lnTo>
                    <a:pt x="297" y="125"/>
                  </a:lnTo>
                  <a:lnTo>
                    <a:pt x="296" y="121"/>
                  </a:lnTo>
                  <a:lnTo>
                    <a:pt x="296" y="121"/>
                  </a:lnTo>
                  <a:lnTo>
                    <a:pt x="294" y="113"/>
                  </a:lnTo>
                  <a:lnTo>
                    <a:pt x="293" y="105"/>
                  </a:lnTo>
                  <a:lnTo>
                    <a:pt x="290" y="96"/>
                  </a:lnTo>
                  <a:lnTo>
                    <a:pt x="287" y="92"/>
                  </a:lnTo>
                  <a:lnTo>
                    <a:pt x="287" y="92"/>
                  </a:lnTo>
                  <a:lnTo>
                    <a:pt x="285" y="89"/>
                  </a:lnTo>
                  <a:lnTo>
                    <a:pt x="280" y="86"/>
                  </a:lnTo>
                  <a:lnTo>
                    <a:pt x="277" y="84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5" y="76"/>
                  </a:lnTo>
                  <a:lnTo>
                    <a:pt x="273" y="74"/>
                  </a:lnTo>
                  <a:lnTo>
                    <a:pt x="269" y="72"/>
                  </a:lnTo>
                  <a:lnTo>
                    <a:pt x="269" y="72"/>
                  </a:lnTo>
                  <a:lnTo>
                    <a:pt x="265" y="68"/>
                  </a:lnTo>
                  <a:lnTo>
                    <a:pt x="262" y="62"/>
                  </a:lnTo>
                  <a:lnTo>
                    <a:pt x="260" y="57"/>
                  </a:lnTo>
                  <a:lnTo>
                    <a:pt x="260" y="55"/>
                  </a:lnTo>
                  <a:lnTo>
                    <a:pt x="262" y="55"/>
                  </a:lnTo>
                  <a:lnTo>
                    <a:pt x="262" y="55"/>
                  </a:lnTo>
                  <a:lnTo>
                    <a:pt x="265" y="54"/>
                  </a:lnTo>
                  <a:lnTo>
                    <a:pt x="267" y="49"/>
                  </a:lnTo>
                  <a:lnTo>
                    <a:pt x="270" y="47"/>
                  </a:lnTo>
                  <a:lnTo>
                    <a:pt x="273" y="44"/>
                  </a:lnTo>
                  <a:lnTo>
                    <a:pt x="273" y="44"/>
                  </a:lnTo>
                  <a:lnTo>
                    <a:pt x="276" y="41"/>
                  </a:lnTo>
                  <a:lnTo>
                    <a:pt x="277" y="37"/>
                  </a:lnTo>
                  <a:lnTo>
                    <a:pt x="279" y="32"/>
                  </a:lnTo>
                  <a:lnTo>
                    <a:pt x="277" y="27"/>
                  </a:lnTo>
                  <a:lnTo>
                    <a:pt x="277" y="27"/>
                  </a:lnTo>
                  <a:lnTo>
                    <a:pt x="276" y="22"/>
                  </a:lnTo>
                  <a:lnTo>
                    <a:pt x="276" y="17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67" y="1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55" y="0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0" y="2"/>
                  </a:lnTo>
                  <a:lnTo>
                    <a:pt x="235" y="4"/>
                  </a:lnTo>
                  <a:lnTo>
                    <a:pt x="228" y="7"/>
                  </a:lnTo>
                  <a:lnTo>
                    <a:pt x="226" y="7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21" y="4"/>
                  </a:lnTo>
                  <a:lnTo>
                    <a:pt x="215" y="4"/>
                  </a:lnTo>
                  <a:lnTo>
                    <a:pt x="196" y="5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59" y="10"/>
                  </a:lnTo>
                  <a:lnTo>
                    <a:pt x="155" y="11"/>
                  </a:lnTo>
                  <a:lnTo>
                    <a:pt x="149" y="15"/>
                  </a:lnTo>
                  <a:lnTo>
                    <a:pt x="144" y="20"/>
                  </a:lnTo>
                  <a:lnTo>
                    <a:pt x="141" y="21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32" y="24"/>
                  </a:lnTo>
                  <a:lnTo>
                    <a:pt x="125" y="27"/>
                  </a:lnTo>
                  <a:lnTo>
                    <a:pt x="120" y="29"/>
                  </a:lnTo>
                  <a:lnTo>
                    <a:pt x="114" y="35"/>
                  </a:lnTo>
                  <a:lnTo>
                    <a:pt x="114" y="35"/>
                  </a:lnTo>
                  <a:lnTo>
                    <a:pt x="111" y="37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2" y="47"/>
                  </a:lnTo>
                  <a:lnTo>
                    <a:pt x="114" y="51"/>
                  </a:lnTo>
                  <a:lnTo>
                    <a:pt x="115" y="59"/>
                  </a:lnTo>
                  <a:lnTo>
                    <a:pt x="115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0" name="Freeform 203">
              <a:extLst>
                <a:ext uri="{FF2B5EF4-FFF2-40B4-BE49-F238E27FC236}">
                  <a16:creationId xmlns:a16="http://schemas.microsoft.com/office/drawing/2014/main" id="{54517530-A96B-EB1D-AFA0-E51A2736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804" y="3562449"/>
              <a:ext cx="359588" cy="344790"/>
            </a:xfrm>
            <a:custGeom>
              <a:avLst/>
              <a:gdLst/>
              <a:ahLst/>
              <a:cxnLst>
                <a:cxn ang="0">
                  <a:pos x="21" y="18"/>
                </a:cxn>
                <a:cxn ang="0">
                  <a:pos x="13" y="28"/>
                </a:cxn>
                <a:cxn ang="0">
                  <a:pos x="13" y="37"/>
                </a:cxn>
                <a:cxn ang="0">
                  <a:pos x="7" y="47"/>
                </a:cxn>
                <a:cxn ang="0">
                  <a:pos x="0" y="54"/>
                </a:cxn>
                <a:cxn ang="0">
                  <a:pos x="3" y="59"/>
                </a:cxn>
                <a:cxn ang="0">
                  <a:pos x="9" y="74"/>
                </a:cxn>
                <a:cxn ang="0">
                  <a:pos x="7" y="85"/>
                </a:cxn>
                <a:cxn ang="0">
                  <a:pos x="9" y="92"/>
                </a:cxn>
                <a:cxn ang="0">
                  <a:pos x="4" y="98"/>
                </a:cxn>
                <a:cxn ang="0">
                  <a:pos x="6" y="106"/>
                </a:cxn>
                <a:cxn ang="0">
                  <a:pos x="9" y="113"/>
                </a:cxn>
                <a:cxn ang="0">
                  <a:pos x="1" y="119"/>
                </a:cxn>
                <a:cxn ang="0">
                  <a:pos x="1" y="123"/>
                </a:cxn>
                <a:cxn ang="0">
                  <a:pos x="9" y="132"/>
                </a:cxn>
                <a:cxn ang="0">
                  <a:pos x="10" y="143"/>
                </a:cxn>
                <a:cxn ang="0">
                  <a:pos x="14" y="149"/>
                </a:cxn>
                <a:cxn ang="0">
                  <a:pos x="21" y="150"/>
                </a:cxn>
                <a:cxn ang="0">
                  <a:pos x="30" y="153"/>
                </a:cxn>
                <a:cxn ang="0">
                  <a:pos x="36" y="155"/>
                </a:cxn>
                <a:cxn ang="0">
                  <a:pos x="41" y="167"/>
                </a:cxn>
                <a:cxn ang="0">
                  <a:pos x="64" y="172"/>
                </a:cxn>
                <a:cxn ang="0">
                  <a:pos x="75" y="182"/>
                </a:cxn>
                <a:cxn ang="0">
                  <a:pos x="225" y="224"/>
                </a:cxn>
                <a:cxn ang="0">
                  <a:pos x="239" y="68"/>
                </a:cxn>
                <a:cxn ang="0">
                  <a:pos x="238" y="54"/>
                </a:cxn>
                <a:cxn ang="0">
                  <a:pos x="239" y="44"/>
                </a:cxn>
                <a:cxn ang="0">
                  <a:pos x="240" y="31"/>
                </a:cxn>
                <a:cxn ang="0">
                  <a:pos x="243" y="20"/>
                </a:cxn>
                <a:cxn ang="0">
                  <a:pos x="242" y="20"/>
                </a:cxn>
                <a:cxn ang="0">
                  <a:pos x="221" y="14"/>
                </a:cxn>
                <a:cxn ang="0">
                  <a:pos x="213" y="11"/>
                </a:cxn>
                <a:cxn ang="0">
                  <a:pos x="201" y="2"/>
                </a:cxn>
                <a:cxn ang="0">
                  <a:pos x="191" y="1"/>
                </a:cxn>
                <a:cxn ang="0">
                  <a:pos x="164" y="14"/>
                </a:cxn>
                <a:cxn ang="0">
                  <a:pos x="161" y="20"/>
                </a:cxn>
                <a:cxn ang="0">
                  <a:pos x="164" y="35"/>
                </a:cxn>
                <a:cxn ang="0">
                  <a:pos x="162" y="41"/>
                </a:cxn>
                <a:cxn ang="0">
                  <a:pos x="144" y="45"/>
                </a:cxn>
                <a:cxn ang="0">
                  <a:pos x="131" y="35"/>
                </a:cxn>
                <a:cxn ang="0">
                  <a:pos x="108" y="29"/>
                </a:cxn>
                <a:cxn ang="0">
                  <a:pos x="97" y="27"/>
                </a:cxn>
                <a:cxn ang="0">
                  <a:pos x="93" y="18"/>
                </a:cxn>
                <a:cxn ang="0">
                  <a:pos x="87" y="11"/>
                </a:cxn>
                <a:cxn ang="0">
                  <a:pos x="75" y="7"/>
                </a:cxn>
                <a:cxn ang="0">
                  <a:pos x="53" y="4"/>
                </a:cxn>
                <a:cxn ang="0">
                  <a:pos x="43" y="2"/>
                </a:cxn>
                <a:cxn ang="0">
                  <a:pos x="34" y="8"/>
                </a:cxn>
                <a:cxn ang="0">
                  <a:pos x="31" y="12"/>
                </a:cxn>
              </a:cxnLst>
              <a:rect l="0" t="0" r="r" b="b"/>
              <a:pathLst>
                <a:path w="243" h="233">
                  <a:moveTo>
                    <a:pt x="27" y="12"/>
                  </a:moveTo>
                  <a:lnTo>
                    <a:pt x="27" y="12"/>
                  </a:lnTo>
                  <a:lnTo>
                    <a:pt x="21" y="1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3" y="28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7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7" y="47"/>
                  </a:lnTo>
                  <a:lnTo>
                    <a:pt x="4" y="49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5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9" y="74"/>
                  </a:lnTo>
                  <a:lnTo>
                    <a:pt x="7" y="78"/>
                  </a:lnTo>
                  <a:lnTo>
                    <a:pt x="6" y="81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9" y="89"/>
                  </a:lnTo>
                  <a:lnTo>
                    <a:pt x="9" y="92"/>
                  </a:lnTo>
                  <a:lnTo>
                    <a:pt x="6" y="96"/>
                  </a:lnTo>
                  <a:lnTo>
                    <a:pt x="6" y="96"/>
                  </a:lnTo>
                  <a:lnTo>
                    <a:pt x="4" y="98"/>
                  </a:lnTo>
                  <a:lnTo>
                    <a:pt x="4" y="101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7" y="111"/>
                  </a:lnTo>
                  <a:lnTo>
                    <a:pt x="9" y="112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4" y="116"/>
                  </a:lnTo>
                  <a:lnTo>
                    <a:pt x="1" y="119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3"/>
                  </a:lnTo>
                  <a:lnTo>
                    <a:pt x="3" y="125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0" y="135"/>
                  </a:lnTo>
                  <a:lnTo>
                    <a:pt x="10" y="138"/>
                  </a:lnTo>
                  <a:lnTo>
                    <a:pt x="10" y="143"/>
                  </a:lnTo>
                  <a:lnTo>
                    <a:pt x="10" y="143"/>
                  </a:lnTo>
                  <a:lnTo>
                    <a:pt x="11" y="146"/>
                  </a:lnTo>
                  <a:lnTo>
                    <a:pt x="14" y="149"/>
                  </a:lnTo>
                  <a:lnTo>
                    <a:pt x="17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4" y="150"/>
                  </a:lnTo>
                  <a:lnTo>
                    <a:pt x="27" y="152"/>
                  </a:lnTo>
                  <a:lnTo>
                    <a:pt x="30" y="153"/>
                  </a:lnTo>
                  <a:lnTo>
                    <a:pt x="33" y="153"/>
                  </a:lnTo>
                  <a:lnTo>
                    <a:pt x="33" y="153"/>
                  </a:lnTo>
                  <a:lnTo>
                    <a:pt x="36" y="155"/>
                  </a:lnTo>
                  <a:lnTo>
                    <a:pt x="37" y="157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51" y="167"/>
                  </a:lnTo>
                  <a:lnTo>
                    <a:pt x="58" y="169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73" y="179"/>
                  </a:lnTo>
                  <a:lnTo>
                    <a:pt x="75" y="182"/>
                  </a:lnTo>
                  <a:lnTo>
                    <a:pt x="102" y="167"/>
                  </a:lnTo>
                  <a:lnTo>
                    <a:pt x="225" y="233"/>
                  </a:lnTo>
                  <a:lnTo>
                    <a:pt x="225" y="224"/>
                  </a:lnTo>
                  <a:lnTo>
                    <a:pt x="239" y="224"/>
                  </a:lnTo>
                  <a:lnTo>
                    <a:pt x="239" y="224"/>
                  </a:lnTo>
                  <a:lnTo>
                    <a:pt x="239" y="68"/>
                  </a:lnTo>
                  <a:lnTo>
                    <a:pt x="239" y="68"/>
                  </a:lnTo>
                  <a:lnTo>
                    <a:pt x="239" y="59"/>
                  </a:lnTo>
                  <a:lnTo>
                    <a:pt x="238" y="54"/>
                  </a:lnTo>
                  <a:lnTo>
                    <a:pt x="238" y="48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0" y="39"/>
                  </a:lnTo>
                  <a:lnTo>
                    <a:pt x="240" y="35"/>
                  </a:lnTo>
                  <a:lnTo>
                    <a:pt x="240" y="31"/>
                  </a:lnTo>
                  <a:lnTo>
                    <a:pt x="240" y="24"/>
                  </a:lnTo>
                  <a:lnTo>
                    <a:pt x="240" y="24"/>
                  </a:lnTo>
                  <a:lnTo>
                    <a:pt x="243" y="20"/>
                  </a:lnTo>
                  <a:lnTo>
                    <a:pt x="243" y="20"/>
                  </a:lnTo>
                  <a:lnTo>
                    <a:pt x="242" y="20"/>
                  </a:lnTo>
                  <a:lnTo>
                    <a:pt x="242" y="20"/>
                  </a:lnTo>
                  <a:lnTo>
                    <a:pt x="240" y="18"/>
                  </a:lnTo>
                  <a:lnTo>
                    <a:pt x="236" y="17"/>
                  </a:lnTo>
                  <a:lnTo>
                    <a:pt x="221" y="14"/>
                  </a:lnTo>
                  <a:lnTo>
                    <a:pt x="221" y="14"/>
                  </a:lnTo>
                  <a:lnTo>
                    <a:pt x="216" y="12"/>
                  </a:lnTo>
                  <a:lnTo>
                    <a:pt x="213" y="11"/>
                  </a:lnTo>
                  <a:lnTo>
                    <a:pt x="209" y="7"/>
                  </a:lnTo>
                  <a:lnTo>
                    <a:pt x="205" y="4"/>
                  </a:lnTo>
                  <a:lnTo>
                    <a:pt x="201" y="2"/>
                  </a:lnTo>
                  <a:lnTo>
                    <a:pt x="196" y="1"/>
                  </a:lnTo>
                  <a:lnTo>
                    <a:pt x="196" y="1"/>
                  </a:lnTo>
                  <a:lnTo>
                    <a:pt x="191" y="1"/>
                  </a:lnTo>
                  <a:lnTo>
                    <a:pt x="184" y="2"/>
                  </a:lnTo>
                  <a:lnTo>
                    <a:pt x="172" y="7"/>
                  </a:lnTo>
                  <a:lnTo>
                    <a:pt x="164" y="14"/>
                  </a:lnTo>
                  <a:lnTo>
                    <a:pt x="161" y="17"/>
                  </a:lnTo>
                  <a:lnTo>
                    <a:pt x="161" y="20"/>
                  </a:lnTo>
                  <a:lnTo>
                    <a:pt x="161" y="20"/>
                  </a:lnTo>
                  <a:lnTo>
                    <a:pt x="161" y="24"/>
                  </a:lnTo>
                  <a:lnTo>
                    <a:pt x="164" y="29"/>
                  </a:lnTo>
                  <a:lnTo>
                    <a:pt x="164" y="35"/>
                  </a:lnTo>
                  <a:lnTo>
                    <a:pt x="164" y="38"/>
                  </a:lnTo>
                  <a:lnTo>
                    <a:pt x="162" y="41"/>
                  </a:lnTo>
                  <a:lnTo>
                    <a:pt x="162" y="41"/>
                  </a:lnTo>
                  <a:lnTo>
                    <a:pt x="158" y="44"/>
                  </a:lnTo>
                  <a:lnTo>
                    <a:pt x="151" y="45"/>
                  </a:lnTo>
                  <a:lnTo>
                    <a:pt x="144" y="45"/>
                  </a:lnTo>
                  <a:lnTo>
                    <a:pt x="138" y="41"/>
                  </a:lnTo>
                  <a:lnTo>
                    <a:pt x="138" y="41"/>
                  </a:lnTo>
                  <a:lnTo>
                    <a:pt x="131" y="35"/>
                  </a:lnTo>
                  <a:lnTo>
                    <a:pt x="124" y="32"/>
                  </a:lnTo>
                  <a:lnTo>
                    <a:pt x="115" y="31"/>
                  </a:lnTo>
                  <a:lnTo>
                    <a:pt x="108" y="29"/>
                  </a:lnTo>
                  <a:lnTo>
                    <a:pt x="108" y="29"/>
                  </a:lnTo>
                  <a:lnTo>
                    <a:pt x="101" y="29"/>
                  </a:lnTo>
                  <a:lnTo>
                    <a:pt x="97" y="27"/>
                  </a:lnTo>
                  <a:lnTo>
                    <a:pt x="93" y="22"/>
                  </a:lnTo>
                  <a:lnTo>
                    <a:pt x="93" y="18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0" y="12"/>
                  </a:lnTo>
                  <a:lnTo>
                    <a:pt x="87" y="11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75" y="7"/>
                  </a:lnTo>
                  <a:lnTo>
                    <a:pt x="70" y="5"/>
                  </a:lnTo>
                  <a:lnTo>
                    <a:pt x="63" y="2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47" y="4"/>
                  </a:lnTo>
                  <a:lnTo>
                    <a:pt x="43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3" y="11"/>
                  </a:lnTo>
                  <a:lnTo>
                    <a:pt x="31" y="12"/>
                  </a:lnTo>
                  <a:lnTo>
                    <a:pt x="27" y="12"/>
                  </a:lnTo>
                  <a:lnTo>
                    <a:pt x="27" y="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1" name="Freeform 204">
              <a:extLst>
                <a:ext uri="{FF2B5EF4-FFF2-40B4-BE49-F238E27FC236}">
                  <a16:creationId xmlns:a16="http://schemas.microsoft.com/office/drawing/2014/main" id="{7D65D5D5-C8B2-999D-E5E4-A340BD43D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814" y="4047818"/>
              <a:ext cx="69550" cy="20717"/>
            </a:xfrm>
            <a:custGeom>
              <a:avLst/>
              <a:gdLst/>
              <a:ahLst/>
              <a:cxnLst>
                <a:cxn ang="0">
                  <a:pos x="23" y="9"/>
                </a:cxn>
                <a:cxn ang="0">
                  <a:pos x="23" y="9"/>
                </a:cxn>
                <a:cxn ang="0">
                  <a:pos x="26" y="7"/>
                </a:cxn>
                <a:cxn ang="0">
                  <a:pos x="30" y="9"/>
                </a:cxn>
                <a:cxn ang="0">
                  <a:pos x="33" y="10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40" y="12"/>
                </a:cxn>
                <a:cxn ang="0">
                  <a:pos x="43" y="10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3" y="6"/>
                </a:cxn>
                <a:cxn ang="0">
                  <a:pos x="30" y="3"/>
                </a:cxn>
                <a:cxn ang="0">
                  <a:pos x="27" y="0"/>
                </a:cxn>
                <a:cxn ang="0">
                  <a:pos x="24" y="0"/>
                </a:cxn>
                <a:cxn ang="0">
                  <a:pos x="23" y="2"/>
                </a:cxn>
                <a:cxn ang="0">
                  <a:pos x="23" y="2"/>
                </a:cxn>
                <a:cxn ang="0">
                  <a:pos x="1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14" y="12"/>
                </a:cxn>
                <a:cxn ang="0">
                  <a:pos x="20" y="10"/>
                </a:cxn>
                <a:cxn ang="0">
                  <a:pos x="23" y="9"/>
                </a:cxn>
                <a:cxn ang="0">
                  <a:pos x="23" y="9"/>
                </a:cxn>
              </a:cxnLst>
              <a:rect l="0" t="0" r="r" b="b"/>
              <a:pathLst>
                <a:path w="47" h="14">
                  <a:moveTo>
                    <a:pt x="23" y="9"/>
                  </a:moveTo>
                  <a:lnTo>
                    <a:pt x="23" y="9"/>
                  </a:lnTo>
                  <a:lnTo>
                    <a:pt x="26" y="7"/>
                  </a:lnTo>
                  <a:lnTo>
                    <a:pt x="30" y="9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40" y="12"/>
                  </a:lnTo>
                  <a:lnTo>
                    <a:pt x="43" y="10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3" y="6"/>
                  </a:lnTo>
                  <a:lnTo>
                    <a:pt x="30" y="3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4" y="12"/>
                  </a:lnTo>
                  <a:lnTo>
                    <a:pt x="20" y="10"/>
                  </a:lnTo>
                  <a:lnTo>
                    <a:pt x="23" y="9"/>
                  </a:lnTo>
                  <a:lnTo>
                    <a:pt x="23" y="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2" name="Freeform 205">
              <a:extLst>
                <a:ext uri="{FF2B5EF4-FFF2-40B4-BE49-F238E27FC236}">
                  <a16:creationId xmlns:a16="http://schemas.microsoft.com/office/drawing/2014/main" id="{B8DEC521-4538-D1EF-D48F-2D07ECD45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456" y="3982707"/>
              <a:ext cx="136140" cy="105065"/>
            </a:xfrm>
            <a:custGeom>
              <a:avLst/>
              <a:gdLst/>
              <a:ahLst/>
              <a:cxnLst>
                <a:cxn ang="0">
                  <a:pos x="18" y="70"/>
                </a:cxn>
                <a:cxn ang="0">
                  <a:pos x="24" y="68"/>
                </a:cxn>
                <a:cxn ang="0">
                  <a:pos x="28" y="66"/>
                </a:cxn>
                <a:cxn ang="0">
                  <a:pos x="51" y="64"/>
                </a:cxn>
                <a:cxn ang="0">
                  <a:pos x="55" y="66"/>
                </a:cxn>
                <a:cxn ang="0">
                  <a:pos x="55" y="64"/>
                </a:cxn>
                <a:cxn ang="0">
                  <a:pos x="64" y="67"/>
                </a:cxn>
                <a:cxn ang="0">
                  <a:pos x="67" y="68"/>
                </a:cxn>
                <a:cxn ang="0">
                  <a:pos x="75" y="71"/>
                </a:cxn>
                <a:cxn ang="0">
                  <a:pos x="89" y="70"/>
                </a:cxn>
                <a:cxn ang="0">
                  <a:pos x="92" y="70"/>
                </a:cxn>
                <a:cxn ang="0">
                  <a:pos x="92" y="60"/>
                </a:cxn>
                <a:cxn ang="0">
                  <a:pos x="88" y="54"/>
                </a:cxn>
                <a:cxn ang="0">
                  <a:pos x="84" y="48"/>
                </a:cxn>
                <a:cxn ang="0">
                  <a:pos x="81" y="43"/>
                </a:cxn>
                <a:cxn ang="0">
                  <a:pos x="78" y="34"/>
                </a:cxn>
                <a:cxn ang="0">
                  <a:pos x="75" y="30"/>
                </a:cxn>
                <a:cxn ang="0">
                  <a:pos x="68" y="23"/>
                </a:cxn>
                <a:cxn ang="0">
                  <a:pos x="64" y="20"/>
                </a:cxn>
                <a:cxn ang="0">
                  <a:pos x="58" y="9"/>
                </a:cxn>
                <a:cxn ang="0">
                  <a:pos x="53" y="9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0" y="2"/>
                </a:cxn>
                <a:cxn ang="0">
                  <a:pos x="25" y="2"/>
                </a:cxn>
                <a:cxn ang="0">
                  <a:pos x="16" y="2"/>
                </a:cxn>
                <a:cxn ang="0">
                  <a:pos x="11" y="4"/>
                </a:cxn>
                <a:cxn ang="0">
                  <a:pos x="7" y="10"/>
                </a:cxn>
                <a:cxn ang="0">
                  <a:pos x="6" y="10"/>
                </a:cxn>
                <a:cxn ang="0">
                  <a:pos x="4" y="17"/>
                </a:cxn>
                <a:cxn ang="0">
                  <a:pos x="3" y="23"/>
                </a:cxn>
                <a:cxn ang="0">
                  <a:pos x="0" y="29"/>
                </a:cxn>
                <a:cxn ang="0">
                  <a:pos x="6" y="41"/>
                </a:cxn>
                <a:cxn ang="0">
                  <a:pos x="8" y="46"/>
                </a:cxn>
                <a:cxn ang="0">
                  <a:pos x="10" y="48"/>
                </a:cxn>
                <a:cxn ang="0">
                  <a:pos x="30" y="46"/>
                </a:cxn>
                <a:cxn ang="0">
                  <a:pos x="31" y="44"/>
                </a:cxn>
                <a:cxn ang="0">
                  <a:pos x="37" y="47"/>
                </a:cxn>
                <a:cxn ang="0">
                  <a:pos x="45" y="51"/>
                </a:cxn>
                <a:cxn ang="0">
                  <a:pos x="54" y="53"/>
                </a:cxn>
                <a:cxn ang="0">
                  <a:pos x="50" y="54"/>
                </a:cxn>
                <a:cxn ang="0">
                  <a:pos x="44" y="56"/>
                </a:cxn>
                <a:cxn ang="0">
                  <a:pos x="40" y="54"/>
                </a:cxn>
                <a:cxn ang="0">
                  <a:pos x="33" y="51"/>
                </a:cxn>
                <a:cxn ang="0">
                  <a:pos x="30" y="53"/>
                </a:cxn>
                <a:cxn ang="0">
                  <a:pos x="21" y="56"/>
                </a:cxn>
                <a:cxn ang="0">
                  <a:pos x="11" y="57"/>
                </a:cxn>
                <a:cxn ang="0">
                  <a:pos x="7" y="58"/>
                </a:cxn>
                <a:cxn ang="0">
                  <a:pos x="8" y="66"/>
                </a:cxn>
                <a:cxn ang="0">
                  <a:pos x="10" y="67"/>
                </a:cxn>
                <a:cxn ang="0">
                  <a:pos x="16" y="67"/>
                </a:cxn>
                <a:cxn ang="0">
                  <a:pos x="17" y="68"/>
                </a:cxn>
                <a:cxn ang="0">
                  <a:pos x="18" y="70"/>
                </a:cxn>
              </a:cxnLst>
              <a:rect l="0" t="0" r="r" b="b"/>
              <a:pathLst>
                <a:path w="92" h="71">
                  <a:moveTo>
                    <a:pt x="18" y="70"/>
                  </a:moveTo>
                  <a:lnTo>
                    <a:pt x="18" y="70"/>
                  </a:lnTo>
                  <a:lnTo>
                    <a:pt x="21" y="70"/>
                  </a:lnTo>
                  <a:lnTo>
                    <a:pt x="24" y="68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51" y="64"/>
                  </a:lnTo>
                  <a:lnTo>
                    <a:pt x="51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1" y="66"/>
                  </a:lnTo>
                  <a:lnTo>
                    <a:pt x="64" y="67"/>
                  </a:lnTo>
                  <a:lnTo>
                    <a:pt x="67" y="68"/>
                  </a:lnTo>
                  <a:lnTo>
                    <a:pt x="67" y="68"/>
                  </a:lnTo>
                  <a:lnTo>
                    <a:pt x="70" y="70"/>
                  </a:lnTo>
                  <a:lnTo>
                    <a:pt x="75" y="71"/>
                  </a:lnTo>
                  <a:lnTo>
                    <a:pt x="82" y="71"/>
                  </a:lnTo>
                  <a:lnTo>
                    <a:pt x="89" y="70"/>
                  </a:lnTo>
                  <a:lnTo>
                    <a:pt x="89" y="70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88" y="54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1" y="46"/>
                  </a:lnTo>
                  <a:lnTo>
                    <a:pt x="81" y="43"/>
                  </a:lnTo>
                  <a:lnTo>
                    <a:pt x="81" y="39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75" y="30"/>
                  </a:lnTo>
                  <a:lnTo>
                    <a:pt x="72" y="26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4" y="20"/>
                  </a:lnTo>
                  <a:lnTo>
                    <a:pt x="61" y="16"/>
                  </a:lnTo>
                  <a:lnTo>
                    <a:pt x="58" y="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0" y="6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4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1" y="36"/>
                  </a:lnTo>
                  <a:lnTo>
                    <a:pt x="6" y="41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48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4" y="44"/>
                  </a:lnTo>
                  <a:lnTo>
                    <a:pt x="37" y="47"/>
                  </a:lnTo>
                  <a:lnTo>
                    <a:pt x="40" y="50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50" y="54"/>
                  </a:lnTo>
                  <a:lnTo>
                    <a:pt x="47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0" y="54"/>
                  </a:lnTo>
                  <a:lnTo>
                    <a:pt x="37" y="53"/>
                  </a:lnTo>
                  <a:lnTo>
                    <a:pt x="33" y="51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27" y="54"/>
                  </a:lnTo>
                  <a:lnTo>
                    <a:pt x="21" y="56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3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6" y="67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8" y="70"/>
                  </a:lnTo>
                  <a:lnTo>
                    <a:pt x="18" y="7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3" name="Freeform 206">
              <a:extLst>
                <a:ext uri="{FF2B5EF4-FFF2-40B4-BE49-F238E27FC236}">
                  <a16:creationId xmlns:a16="http://schemas.microsoft.com/office/drawing/2014/main" id="{3FE4A025-5615-098B-98CF-2B6F660BE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254" y="4077413"/>
              <a:ext cx="66591" cy="39954"/>
            </a:xfrm>
            <a:custGeom>
              <a:avLst/>
              <a:gdLst/>
              <a:ahLst/>
              <a:cxnLst>
                <a:cxn ang="0">
                  <a:pos x="24" y="26"/>
                </a:cxn>
                <a:cxn ang="0">
                  <a:pos x="24" y="26"/>
                </a:cxn>
                <a:cxn ang="0">
                  <a:pos x="31" y="20"/>
                </a:cxn>
                <a:cxn ang="0">
                  <a:pos x="34" y="17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8" y="17"/>
                </a:cxn>
                <a:cxn ang="0">
                  <a:pos x="41" y="17"/>
                </a:cxn>
                <a:cxn ang="0">
                  <a:pos x="43" y="14"/>
                </a:cxn>
                <a:cxn ang="0">
                  <a:pos x="43" y="14"/>
                </a:cxn>
                <a:cxn ang="0">
                  <a:pos x="41" y="11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5" y="2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41" y="0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6" y="10"/>
                </a:cxn>
                <a:cxn ang="0">
                  <a:pos x="8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5" y="14"/>
                </a:cxn>
                <a:cxn ang="0">
                  <a:pos x="17" y="16"/>
                </a:cxn>
                <a:cxn ang="0">
                  <a:pos x="17" y="19"/>
                </a:cxn>
                <a:cxn ang="0">
                  <a:pos x="17" y="21"/>
                </a:cxn>
                <a:cxn ang="0">
                  <a:pos x="18" y="24"/>
                </a:cxn>
                <a:cxn ang="0">
                  <a:pos x="20" y="26"/>
                </a:cxn>
                <a:cxn ang="0">
                  <a:pos x="20" y="26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4" y="26"/>
                </a:cxn>
                <a:cxn ang="0">
                  <a:pos x="24" y="26"/>
                </a:cxn>
              </a:cxnLst>
              <a:rect l="0" t="0" r="r" b="b"/>
              <a:pathLst>
                <a:path w="45" h="27">
                  <a:moveTo>
                    <a:pt x="24" y="26"/>
                  </a:moveTo>
                  <a:lnTo>
                    <a:pt x="24" y="26"/>
                  </a:lnTo>
                  <a:lnTo>
                    <a:pt x="31" y="20"/>
                  </a:lnTo>
                  <a:lnTo>
                    <a:pt x="34" y="17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8" y="17"/>
                  </a:lnTo>
                  <a:lnTo>
                    <a:pt x="41" y="17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1" y="11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0"/>
                  </a:lnTo>
                  <a:lnTo>
                    <a:pt x="8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7" y="16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3" y="27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4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4" name="Freeform 207">
              <a:extLst>
                <a:ext uri="{FF2B5EF4-FFF2-40B4-BE49-F238E27FC236}">
                  <a16:creationId xmlns:a16="http://schemas.microsoft.com/office/drawing/2014/main" id="{BC5289A4-4258-1CE7-05C6-34E99FD4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227" y="4115888"/>
              <a:ext cx="292998" cy="204210"/>
            </a:xfrm>
            <a:custGeom>
              <a:avLst/>
              <a:gdLst/>
              <a:ahLst/>
              <a:cxnLst>
                <a:cxn ang="0">
                  <a:pos x="182" y="72"/>
                </a:cxn>
                <a:cxn ang="0">
                  <a:pos x="177" y="67"/>
                </a:cxn>
                <a:cxn ang="0">
                  <a:pos x="167" y="58"/>
                </a:cxn>
                <a:cxn ang="0">
                  <a:pos x="165" y="54"/>
                </a:cxn>
                <a:cxn ang="0">
                  <a:pos x="157" y="44"/>
                </a:cxn>
                <a:cxn ang="0">
                  <a:pos x="145" y="37"/>
                </a:cxn>
                <a:cxn ang="0">
                  <a:pos x="137" y="34"/>
                </a:cxn>
                <a:cxn ang="0">
                  <a:pos x="140" y="30"/>
                </a:cxn>
                <a:cxn ang="0">
                  <a:pos x="143" y="22"/>
                </a:cxn>
                <a:cxn ang="0">
                  <a:pos x="134" y="8"/>
                </a:cxn>
                <a:cxn ang="0">
                  <a:pos x="125" y="0"/>
                </a:cxn>
                <a:cxn ang="0">
                  <a:pos x="118" y="1"/>
                </a:cxn>
                <a:cxn ang="0">
                  <a:pos x="110" y="7"/>
                </a:cxn>
                <a:cxn ang="0">
                  <a:pos x="108" y="13"/>
                </a:cxn>
                <a:cxn ang="0">
                  <a:pos x="93" y="30"/>
                </a:cxn>
                <a:cxn ang="0">
                  <a:pos x="89" y="32"/>
                </a:cxn>
                <a:cxn ang="0">
                  <a:pos x="70" y="34"/>
                </a:cxn>
                <a:cxn ang="0">
                  <a:pos x="69" y="38"/>
                </a:cxn>
                <a:cxn ang="0">
                  <a:pos x="70" y="42"/>
                </a:cxn>
                <a:cxn ang="0">
                  <a:pos x="56" y="50"/>
                </a:cxn>
                <a:cxn ang="0">
                  <a:pos x="37" y="55"/>
                </a:cxn>
                <a:cxn ang="0">
                  <a:pos x="34" y="57"/>
                </a:cxn>
                <a:cxn ang="0">
                  <a:pos x="29" y="54"/>
                </a:cxn>
                <a:cxn ang="0">
                  <a:pos x="24" y="58"/>
                </a:cxn>
                <a:cxn ang="0">
                  <a:pos x="19" y="59"/>
                </a:cxn>
                <a:cxn ang="0">
                  <a:pos x="17" y="57"/>
                </a:cxn>
                <a:cxn ang="0">
                  <a:pos x="9" y="67"/>
                </a:cxn>
                <a:cxn ang="0">
                  <a:pos x="2" y="81"/>
                </a:cxn>
                <a:cxn ang="0">
                  <a:pos x="2" y="89"/>
                </a:cxn>
                <a:cxn ang="0">
                  <a:pos x="5" y="104"/>
                </a:cxn>
                <a:cxn ang="0">
                  <a:pos x="9" y="112"/>
                </a:cxn>
                <a:cxn ang="0">
                  <a:pos x="10" y="119"/>
                </a:cxn>
                <a:cxn ang="0">
                  <a:pos x="19" y="129"/>
                </a:cxn>
                <a:cxn ang="0">
                  <a:pos x="24" y="135"/>
                </a:cxn>
                <a:cxn ang="0">
                  <a:pos x="27" y="138"/>
                </a:cxn>
                <a:cxn ang="0">
                  <a:pos x="30" y="132"/>
                </a:cxn>
                <a:cxn ang="0">
                  <a:pos x="40" y="122"/>
                </a:cxn>
                <a:cxn ang="0">
                  <a:pos x="60" y="111"/>
                </a:cxn>
                <a:cxn ang="0">
                  <a:pos x="71" y="99"/>
                </a:cxn>
                <a:cxn ang="0">
                  <a:pos x="77" y="98"/>
                </a:cxn>
                <a:cxn ang="0">
                  <a:pos x="90" y="106"/>
                </a:cxn>
                <a:cxn ang="0">
                  <a:pos x="123" y="108"/>
                </a:cxn>
                <a:cxn ang="0">
                  <a:pos x="125" y="102"/>
                </a:cxn>
                <a:cxn ang="0">
                  <a:pos x="135" y="102"/>
                </a:cxn>
                <a:cxn ang="0">
                  <a:pos x="145" y="99"/>
                </a:cxn>
                <a:cxn ang="0">
                  <a:pos x="155" y="96"/>
                </a:cxn>
                <a:cxn ang="0">
                  <a:pos x="168" y="95"/>
                </a:cxn>
                <a:cxn ang="0">
                  <a:pos x="172" y="92"/>
                </a:cxn>
                <a:cxn ang="0">
                  <a:pos x="198" y="95"/>
                </a:cxn>
                <a:cxn ang="0">
                  <a:pos x="188" y="82"/>
                </a:cxn>
                <a:cxn ang="0">
                  <a:pos x="182" y="77"/>
                </a:cxn>
              </a:cxnLst>
              <a:rect l="0" t="0" r="r" b="b"/>
              <a:pathLst>
                <a:path w="198" h="138">
                  <a:moveTo>
                    <a:pt x="182" y="77"/>
                  </a:moveTo>
                  <a:lnTo>
                    <a:pt x="182" y="77"/>
                  </a:lnTo>
                  <a:lnTo>
                    <a:pt x="182" y="72"/>
                  </a:lnTo>
                  <a:lnTo>
                    <a:pt x="181" y="69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0" y="61"/>
                  </a:lnTo>
                  <a:lnTo>
                    <a:pt x="168" y="59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7" y="55"/>
                  </a:lnTo>
                  <a:lnTo>
                    <a:pt x="165" y="54"/>
                  </a:lnTo>
                  <a:lnTo>
                    <a:pt x="160" y="48"/>
                  </a:lnTo>
                  <a:lnTo>
                    <a:pt x="160" y="48"/>
                  </a:lnTo>
                  <a:lnTo>
                    <a:pt x="157" y="44"/>
                  </a:lnTo>
                  <a:lnTo>
                    <a:pt x="153" y="42"/>
                  </a:lnTo>
                  <a:lnTo>
                    <a:pt x="147" y="41"/>
                  </a:lnTo>
                  <a:lnTo>
                    <a:pt x="145" y="37"/>
                  </a:lnTo>
                  <a:lnTo>
                    <a:pt x="138" y="35"/>
                  </a:lnTo>
                  <a:lnTo>
                    <a:pt x="138" y="35"/>
                  </a:lnTo>
                  <a:lnTo>
                    <a:pt x="137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3" y="28"/>
                  </a:lnTo>
                  <a:lnTo>
                    <a:pt x="143" y="27"/>
                  </a:lnTo>
                  <a:lnTo>
                    <a:pt x="143" y="22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34" y="8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18" y="1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0" y="7"/>
                  </a:lnTo>
                  <a:lnTo>
                    <a:pt x="110" y="10"/>
                  </a:lnTo>
                  <a:lnTo>
                    <a:pt x="110" y="11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1" y="20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91" y="31"/>
                  </a:lnTo>
                  <a:lnTo>
                    <a:pt x="89" y="32"/>
                  </a:lnTo>
                  <a:lnTo>
                    <a:pt x="81" y="32"/>
                  </a:lnTo>
                  <a:lnTo>
                    <a:pt x="74" y="3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9" y="38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63" y="47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46" y="51"/>
                  </a:lnTo>
                  <a:lnTo>
                    <a:pt x="42" y="52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6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4" y="58"/>
                  </a:lnTo>
                  <a:lnTo>
                    <a:pt x="22" y="59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2" y="62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6" y="72"/>
                  </a:lnTo>
                  <a:lnTo>
                    <a:pt x="5" y="77"/>
                  </a:lnTo>
                  <a:lnTo>
                    <a:pt x="2" y="81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89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5" y="104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9" y="112"/>
                  </a:lnTo>
                  <a:lnTo>
                    <a:pt x="10" y="115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9" y="129"/>
                  </a:lnTo>
                  <a:lnTo>
                    <a:pt x="22" y="132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4" y="136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30" y="132"/>
                  </a:lnTo>
                  <a:lnTo>
                    <a:pt x="30" y="128"/>
                  </a:lnTo>
                  <a:lnTo>
                    <a:pt x="30" y="123"/>
                  </a:lnTo>
                  <a:lnTo>
                    <a:pt x="40" y="122"/>
                  </a:lnTo>
                  <a:lnTo>
                    <a:pt x="46" y="119"/>
                  </a:lnTo>
                  <a:lnTo>
                    <a:pt x="60" y="122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6" y="105"/>
                  </a:lnTo>
                  <a:lnTo>
                    <a:pt x="71" y="99"/>
                  </a:lnTo>
                  <a:lnTo>
                    <a:pt x="74" y="98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81" y="99"/>
                  </a:lnTo>
                  <a:lnTo>
                    <a:pt x="86" y="102"/>
                  </a:lnTo>
                  <a:lnTo>
                    <a:pt x="90" y="106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3" y="108"/>
                  </a:lnTo>
                  <a:lnTo>
                    <a:pt x="124" y="105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8" y="101"/>
                  </a:lnTo>
                  <a:lnTo>
                    <a:pt x="131" y="102"/>
                  </a:lnTo>
                  <a:lnTo>
                    <a:pt x="135" y="102"/>
                  </a:lnTo>
                  <a:lnTo>
                    <a:pt x="138" y="102"/>
                  </a:lnTo>
                  <a:lnTo>
                    <a:pt x="138" y="102"/>
                  </a:lnTo>
                  <a:lnTo>
                    <a:pt x="145" y="99"/>
                  </a:lnTo>
                  <a:lnTo>
                    <a:pt x="150" y="98"/>
                  </a:lnTo>
                  <a:lnTo>
                    <a:pt x="155" y="96"/>
                  </a:lnTo>
                  <a:lnTo>
                    <a:pt x="155" y="96"/>
                  </a:lnTo>
                  <a:lnTo>
                    <a:pt x="162" y="98"/>
                  </a:lnTo>
                  <a:lnTo>
                    <a:pt x="165" y="98"/>
                  </a:lnTo>
                  <a:lnTo>
                    <a:pt x="168" y="95"/>
                  </a:lnTo>
                  <a:lnTo>
                    <a:pt x="168" y="95"/>
                  </a:lnTo>
                  <a:lnTo>
                    <a:pt x="170" y="94"/>
                  </a:lnTo>
                  <a:lnTo>
                    <a:pt x="172" y="92"/>
                  </a:lnTo>
                  <a:lnTo>
                    <a:pt x="178" y="94"/>
                  </a:lnTo>
                  <a:lnTo>
                    <a:pt x="185" y="96"/>
                  </a:lnTo>
                  <a:lnTo>
                    <a:pt x="198" y="9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88" y="82"/>
                  </a:lnTo>
                  <a:lnTo>
                    <a:pt x="185" y="79"/>
                  </a:lnTo>
                  <a:lnTo>
                    <a:pt x="182" y="77"/>
                  </a:lnTo>
                  <a:lnTo>
                    <a:pt x="182" y="7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5" name="Freeform 208">
              <a:extLst>
                <a:ext uri="{FF2B5EF4-FFF2-40B4-BE49-F238E27FC236}">
                  <a16:creationId xmlns:a16="http://schemas.microsoft.com/office/drawing/2014/main" id="{6CE34456-4CE2-3977-CDF2-5698D134E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987" y="4050777"/>
              <a:ext cx="279679" cy="226408"/>
            </a:xfrm>
            <a:custGeom>
              <a:avLst/>
              <a:gdLst/>
              <a:ahLst/>
              <a:cxnLst>
                <a:cxn ang="0">
                  <a:pos x="121" y="112"/>
                </a:cxn>
                <a:cxn ang="0">
                  <a:pos x="127" y="111"/>
                </a:cxn>
                <a:cxn ang="0">
                  <a:pos x="137" y="115"/>
                </a:cxn>
                <a:cxn ang="0">
                  <a:pos x="139" y="121"/>
                </a:cxn>
                <a:cxn ang="0">
                  <a:pos x="145" y="112"/>
                </a:cxn>
                <a:cxn ang="0">
                  <a:pos x="156" y="88"/>
                </a:cxn>
                <a:cxn ang="0">
                  <a:pos x="161" y="82"/>
                </a:cxn>
                <a:cxn ang="0">
                  <a:pos x="164" y="78"/>
                </a:cxn>
                <a:cxn ang="0">
                  <a:pos x="166" y="69"/>
                </a:cxn>
                <a:cxn ang="0">
                  <a:pos x="169" y="65"/>
                </a:cxn>
                <a:cxn ang="0">
                  <a:pos x="171" y="55"/>
                </a:cxn>
                <a:cxn ang="0">
                  <a:pos x="179" y="41"/>
                </a:cxn>
                <a:cxn ang="0">
                  <a:pos x="186" y="38"/>
                </a:cxn>
                <a:cxn ang="0">
                  <a:pos x="189" y="29"/>
                </a:cxn>
                <a:cxn ang="0">
                  <a:pos x="188" y="27"/>
                </a:cxn>
                <a:cxn ang="0">
                  <a:pos x="181" y="20"/>
                </a:cxn>
                <a:cxn ang="0">
                  <a:pos x="182" y="11"/>
                </a:cxn>
                <a:cxn ang="0">
                  <a:pos x="176" y="4"/>
                </a:cxn>
                <a:cxn ang="0">
                  <a:pos x="172" y="1"/>
                </a:cxn>
                <a:cxn ang="0">
                  <a:pos x="168" y="2"/>
                </a:cxn>
                <a:cxn ang="0">
                  <a:pos x="159" y="11"/>
                </a:cxn>
                <a:cxn ang="0">
                  <a:pos x="151" y="11"/>
                </a:cxn>
                <a:cxn ang="0">
                  <a:pos x="142" y="7"/>
                </a:cxn>
                <a:cxn ang="0">
                  <a:pos x="125" y="8"/>
                </a:cxn>
                <a:cxn ang="0">
                  <a:pos x="114" y="15"/>
                </a:cxn>
                <a:cxn ang="0">
                  <a:pos x="105" y="17"/>
                </a:cxn>
                <a:cxn ang="0">
                  <a:pos x="91" y="11"/>
                </a:cxn>
                <a:cxn ang="0">
                  <a:pos x="85" y="8"/>
                </a:cxn>
                <a:cxn ang="0">
                  <a:pos x="72" y="12"/>
                </a:cxn>
                <a:cxn ang="0">
                  <a:pos x="67" y="11"/>
                </a:cxn>
                <a:cxn ang="0">
                  <a:pos x="60" y="2"/>
                </a:cxn>
                <a:cxn ang="0">
                  <a:pos x="50" y="0"/>
                </a:cxn>
                <a:cxn ang="0">
                  <a:pos x="45" y="1"/>
                </a:cxn>
                <a:cxn ang="0">
                  <a:pos x="41" y="4"/>
                </a:cxn>
                <a:cxn ang="0">
                  <a:pos x="26" y="4"/>
                </a:cxn>
                <a:cxn ang="0">
                  <a:pos x="23" y="10"/>
                </a:cxn>
                <a:cxn ang="0">
                  <a:pos x="18" y="21"/>
                </a:cxn>
                <a:cxn ang="0">
                  <a:pos x="16" y="28"/>
                </a:cxn>
                <a:cxn ang="0">
                  <a:pos x="13" y="31"/>
                </a:cxn>
                <a:cxn ang="0">
                  <a:pos x="16" y="52"/>
                </a:cxn>
                <a:cxn ang="0">
                  <a:pos x="13" y="64"/>
                </a:cxn>
                <a:cxn ang="0">
                  <a:pos x="7" y="74"/>
                </a:cxn>
                <a:cxn ang="0">
                  <a:pos x="0" y="85"/>
                </a:cxn>
                <a:cxn ang="0">
                  <a:pos x="1" y="103"/>
                </a:cxn>
                <a:cxn ang="0">
                  <a:pos x="3" y="111"/>
                </a:cxn>
                <a:cxn ang="0">
                  <a:pos x="6" y="116"/>
                </a:cxn>
                <a:cxn ang="0">
                  <a:pos x="16" y="121"/>
                </a:cxn>
                <a:cxn ang="0">
                  <a:pos x="36" y="126"/>
                </a:cxn>
                <a:cxn ang="0">
                  <a:pos x="45" y="139"/>
                </a:cxn>
                <a:cxn ang="0">
                  <a:pos x="48" y="148"/>
                </a:cxn>
                <a:cxn ang="0">
                  <a:pos x="54" y="153"/>
                </a:cxn>
                <a:cxn ang="0">
                  <a:pos x="67" y="150"/>
                </a:cxn>
                <a:cxn ang="0">
                  <a:pos x="81" y="149"/>
                </a:cxn>
                <a:cxn ang="0">
                  <a:pos x="91" y="148"/>
                </a:cxn>
                <a:cxn ang="0">
                  <a:pos x="94" y="148"/>
                </a:cxn>
                <a:cxn ang="0">
                  <a:pos x="98" y="131"/>
                </a:cxn>
                <a:cxn ang="0">
                  <a:pos x="117" y="112"/>
                </a:cxn>
              </a:cxnLst>
              <a:rect l="0" t="0" r="r" b="b"/>
              <a:pathLst>
                <a:path w="189" h="153">
                  <a:moveTo>
                    <a:pt x="117" y="112"/>
                  </a:moveTo>
                  <a:lnTo>
                    <a:pt x="117" y="112"/>
                  </a:lnTo>
                  <a:lnTo>
                    <a:pt x="121" y="112"/>
                  </a:lnTo>
                  <a:lnTo>
                    <a:pt x="124" y="112"/>
                  </a:lnTo>
                  <a:lnTo>
                    <a:pt x="127" y="111"/>
                  </a:lnTo>
                  <a:lnTo>
                    <a:pt x="127" y="111"/>
                  </a:lnTo>
                  <a:lnTo>
                    <a:pt x="129" y="111"/>
                  </a:lnTo>
                  <a:lnTo>
                    <a:pt x="132" y="112"/>
                  </a:lnTo>
                  <a:lnTo>
                    <a:pt x="137" y="115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9" y="121"/>
                  </a:lnTo>
                  <a:lnTo>
                    <a:pt x="141" y="119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51" y="99"/>
                  </a:lnTo>
                  <a:lnTo>
                    <a:pt x="155" y="92"/>
                  </a:lnTo>
                  <a:lnTo>
                    <a:pt x="156" y="88"/>
                  </a:lnTo>
                  <a:lnTo>
                    <a:pt x="156" y="88"/>
                  </a:lnTo>
                  <a:lnTo>
                    <a:pt x="158" y="85"/>
                  </a:lnTo>
                  <a:lnTo>
                    <a:pt x="161" y="82"/>
                  </a:lnTo>
                  <a:lnTo>
                    <a:pt x="162" y="79"/>
                  </a:lnTo>
                  <a:lnTo>
                    <a:pt x="164" y="78"/>
                  </a:lnTo>
                  <a:lnTo>
                    <a:pt x="164" y="78"/>
                  </a:lnTo>
                  <a:lnTo>
                    <a:pt x="164" y="74"/>
                  </a:lnTo>
                  <a:lnTo>
                    <a:pt x="165" y="71"/>
                  </a:lnTo>
                  <a:lnTo>
                    <a:pt x="166" y="69"/>
                  </a:lnTo>
                  <a:lnTo>
                    <a:pt x="166" y="69"/>
                  </a:lnTo>
                  <a:lnTo>
                    <a:pt x="168" y="68"/>
                  </a:lnTo>
                  <a:lnTo>
                    <a:pt x="169" y="65"/>
                  </a:lnTo>
                  <a:lnTo>
                    <a:pt x="169" y="59"/>
                  </a:lnTo>
                  <a:lnTo>
                    <a:pt x="169" y="59"/>
                  </a:lnTo>
                  <a:lnTo>
                    <a:pt x="171" y="55"/>
                  </a:lnTo>
                  <a:lnTo>
                    <a:pt x="174" y="49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1" y="41"/>
                  </a:lnTo>
                  <a:lnTo>
                    <a:pt x="183" y="39"/>
                  </a:lnTo>
                  <a:lnTo>
                    <a:pt x="186" y="38"/>
                  </a:lnTo>
                  <a:lnTo>
                    <a:pt x="189" y="37"/>
                  </a:lnTo>
                  <a:lnTo>
                    <a:pt x="189" y="37"/>
                  </a:lnTo>
                  <a:lnTo>
                    <a:pt x="189" y="29"/>
                  </a:lnTo>
                  <a:lnTo>
                    <a:pt x="189" y="28"/>
                  </a:lnTo>
                  <a:lnTo>
                    <a:pt x="188" y="27"/>
                  </a:lnTo>
                  <a:lnTo>
                    <a:pt x="188" y="27"/>
                  </a:lnTo>
                  <a:lnTo>
                    <a:pt x="183" y="24"/>
                  </a:lnTo>
                  <a:lnTo>
                    <a:pt x="182" y="21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79" y="10"/>
                  </a:lnTo>
                  <a:lnTo>
                    <a:pt x="178" y="8"/>
                  </a:lnTo>
                  <a:lnTo>
                    <a:pt x="176" y="4"/>
                  </a:lnTo>
                  <a:lnTo>
                    <a:pt x="176" y="4"/>
                  </a:lnTo>
                  <a:lnTo>
                    <a:pt x="174" y="1"/>
                  </a:lnTo>
                  <a:lnTo>
                    <a:pt x="172" y="1"/>
                  </a:lnTo>
                  <a:lnTo>
                    <a:pt x="171" y="1"/>
                  </a:lnTo>
                  <a:lnTo>
                    <a:pt x="171" y="1"/>
                  </a:lnTo>
                  <a:lnTo>
                    <a:pt x="168" y="2"/>
                  </a:lnTo>
                  <a:lnTo>
                    <a:pt x="165" y="5"/>
                  </a:lnTo>
                  <a:lnTo>
                    <a:pt x="162" y="10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5" y="11"/>
                  </a:lnTo>
                  <a:lnTo>
                    <a:pt x="151" y="11"/>
                  </a:lnTo>
                  <a:lnTo>
                    <a:pt x="145" y="8"/>
                  </a:lnTo>
                  <a:lnTo>
                    <a:pt x="145" y="8"/>
                  </a:lnTo>
                  <a:lnTo>
                    <a:pt x="142" y="7"/>
                  </a:lnTo>
                  <a:lnTo>
                    <a:pt x="135" y="7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2" y="8"/>
                  </a:lnTo>
                  <a:lnTo>
                    <a:pt x="118" y="11"/>
                  </a:lnTo>
                  <a:lnTo>
                    <a:pt x="114" y="15"/>
                  </a:lnTo>
                  <a:lnTo>
                    <a:pt x="114" y="15"/>
                  </a:lnTo>
                  <a:lnTo>
                    <a:pt x="109" y="17"/>
                  </a:lnTo>
                  <a:lnTo>
                    <a:pt x="105" y="17"/>
                  </a:lnTo>
                  <a:lnTo>
                    <a:pt x="98" y="15"/>
                  </a:lnTo>
                  <a:lnTo>
                    <a:pt x="98" y="15"/>
                  </a:lnTo>
                  <a:lnTo>
                    <a:pt x="91" y="11"/>
                  </a:lnTo>
                  <a:lnTo>
                    <a:pt x="88" y="10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0" y="10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7" y="1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7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3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7"/>
                  </a:lnTo>
                  <a:lnTo>
                    <a:pt x="23" y="1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52"/>
                  </a:lnTo>
                  <a:lnTo>
                    <a:pt x="16" y="59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8" y="71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4" y="76"/>
                  </a:lnTo>
                  <a:lnTo>
                    <a:pt x="1" y="8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5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8"/>
                  </a:lnTo>
                  <a:lnTo>
                    <a:pt x="3" y="11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10" y="119"/>
                  </a:lnTo>
                  <a:lnTo>
                    <a:pt x="16" y="121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6" y="126"/>
                  </a:lnTo>
                  <a:lnTo>
                    <a:pt x="40" y="131"/>
                  </a:lnTo>
                  <a:lnTo>
                    <a:pt x="44" y="135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45" y="143"/>
                  </a:lnTo>
                  <a:lnTo>
                    <a:pt x="48" y="148"/>
                  </a:lnTo>
                  <a:lnTo>
                    <a:pt x="51" y="150"/>
                  </a:lnTo>
                  <a:lnTo>
                    <a:pt x="54" y="153"/>
                  </a:lnTo>
                  <a:lnTo>
                    <a:pt x="54" y="153"/>
                  </a:lnTo>
                  <a:lnTo>
                    <a:pt x="57" y="153"/>
                  </a:lnTo>
                  <a:lnTo>
                    <a:pt x="61" y="152"/>
                  </a:lnTo>
                  <a:lnTo>
                    <a:pt x="67" y="150"/>
                  </a:lnTo>
                  <a:lnTo>
                    <a:pt x="70" y="149"/>
                  </a:lnTo>
                  <a:lnTo>
                    <a:pt x="70" y="149"/>
                  </a:lnTo>
                  <a:lnTo>
                    <a:pt x="81" y="149"/>
                  </a:lnTo>
                  <a:lnTo>
                    <a:pt x="87" y="149"/>
                  </a:lnTo>
                  <a:lnTo>
                    <a:pt x="91" y="148"/>
                  </a:lnTo>
                  <a:lnTo>
                    <a:pt x="91" y="148"/>
                  </a:lnTo>
                  <a:lnTo>
                    <a:pt x="92" y="146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107" y="122"/>
                  </a:lnTo>
                  <a:lnTo>
                    <a:pt x="117" y="112"/>
                  </a:lnTo>
                  <a:lnTo>
                    <a:pt x="117" y="11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6" name="Freeform 209">
              <a:extLst>
                <a:ext uri="{FF2B5EF4-FFF2-40B4-BE49-F238E27FC236}">
                  <a16:creationId xmlns:a16="http://schemas.microsoft.com/office/drawing/2014/main" id="{525A3991-CA86-CCED-AB40-86A6342B7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113" y="4083332"/>
              <a:ext cx="69550" cy="146499"/>
            </a:xfrm>
            <a:custGeom>
              <a:avLst/>
              <a:gdLst/>
              <a:ahLst/>
              <a:cxnLst>
                <a:cxn ang="0">
                  <a:pos x="31" y="63"/>
                </a:cxn>
                <a:cxn ang="0">
                  <a:pos x="35" y="54"/>
                </a:cxn>
                <a:cxn ang="0">
                  <a:pos x="38" y="52"/>
                </a:cxn>
                <a:cxn ang="0">
                  <a:pos x="44" y="42"/>
                </a:cxn>
                <a:cxn ang="0">
                  <a:pos x="47" y="37"/>
                </a:cxn>
                <a:cxn ang="0">
                  <a:pos x="47" y="19"/>
                </a:cxn>
                <a:cxn ang="0">
                  <a:pos x="44" y="9"/>
                </a:cxn>
                <a:cxn ang="0">
                  <a:pos x="42" y="9"/>
                </a:cxn>
                <a:cxn ang="0">
                  <a:pos x="39" y="9"/>
                </a:cxn>
                <a:cxn ang="0">
                  <a:pos x="37" y="5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28" y="5"/>
                </a:cxn>
                <a:cxn ang="0">
                  <a:pos x="28" y="9"/>
                </a:cxn>
                <a:cxn ang="0">
                  <a:pos x="27" y="12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11" y="17"/>
                </a:cxn>
                <a:cxn ang="0">
                  <a:pos x="7" y="20"/>
                </a:cxn>
                <a:cxn ang="0">
                  <a:pos x="2" y="23"/>
                </a:cxn>
                <a:cxn ang="0">
                  <a:pos x="0" y="23"/>
                </a:cxn>
                <a:cxn ang="0">
                  <a:pos x="1" y="35"/>
                </a:cxn>
                <a:cxn ang="0">
                  <a:pos x="8" y="39"/>
                </a:cxn>
                <a:cxn ang="0">
                  <a:pos x="11" y="42"/>
                </a:cxn>
                <a:cxn ang="0">
                  <a:pos x="11" y="49"/>
                </a:cxn>
                <a:cxn ang="0">
                  <a:pos x="11" y="50"/>
                </a:cxn>
                <a:cxn ang="0">
                  <a:pos x="14" y="57"/>
                </a:cxn>
                <a:cxn ang="0">
                  <a:pos x="14" y="70"/>
                </a:cxn>
                <a:cxn ang="0">
                  <a:pos x="15" y="99"/>
                </a:cxn>
                <a:cxn ang="0">
                  <a:pos x="25" y="99"/>
                </a:cxn>
                <a:cxn ang="0">
                  <a:pos x="32" y="96"/>
                </a:cxn>
                <a:cxn ang="0">
                  <a:pos x="37" y="94"/>
                </a:cxn>
                <a:cxn ang="0">
                  <a:pos x="34" y="89"/>
                </a:cxn>
                <a:cxn ang="0">
                  <a:pos x="32" y="81"/>
                </a:cxn>
                <a:cxn ang="0">
                  <a:pos x="31" y="73"/>
                </a:cxn>
                <a:cxn ang="0">
                  <a:pos x="31" y="63"/>
                </a:cxn>
              </a:cxnLst>
              <a:rect l="0" t="0" r="r" b="b"/>
              <a:pathLst>
                <a:path w="47" h="99">
                  <a:moveTo>
                    <a:pt x="31" y="63"/>
                  </a:moveTo>
                  <a:lnTo>
                    <a:pt x="31" y="63"/>
                  </a:lnTo>
                  <a:lnTo>
                    <a:pt x="32" y="59"/>
                  </a:lnTo>
                  <a:lnTo>
                    <a:pt x="35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7" y="37"/>
                  </a:lnTo>
                  <a:lnTo>
                    <a:pt x="47" y="30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2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3"/>
                  </a:lnTo>
                  <a:lnTo>
                    <a:pt x="28" y="5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7" y="12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1" y="16"/>
                  </a:lnTo>
                  <a:lnTo>
                    <a:pt x="18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8" y="17"/>
                  </a:lnTo>
                  <a:lnTo>
                    <a:pt x="7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4" y="36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49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2" y="53"/>
                  </a:lnTo>
                  <a:lnTo>
                    <a:pt x="14" y="57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5" y="99"/>
                  </a:lnTo>
                  <a:lnTo>
                    <a:pt x="1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30" y="97"/>
                  </a:lnTo>
                  <a:lnTo>
                    <a:pt x="32" y="96"/>
                  </a:lnTo>
                  <a:lnTo>
                    <a:pt x="35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4" y="89"/>
                  </a:lnTo>
                  <a:lnTo>
                    <a:pt x="32" y="8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31" y="73"/>
                  </a:lnTo>
                  <a:lnTo>
                    <a:pt x="31" y="63"/>
                  </a:lnTo>
                  <a:lnTo>
                    <a:pt x="31" y="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7" name="Freeform 210">
              <a:extLst>
                <a:ext uri="{FF2B5EF4-FFF2-40B4-BE49-F238E27FC236}">
                  <a16:creationId xmlns:a16="http://schemas.microsoft.com/office/drawing/2014/main" id="{FC8D1F90-4334-ABDF-BD2B-60F9E1B6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917" y="4115888"/>
              <a:ext cx="44394" cy="121343"/>
            </a:xfrm>
            <a:custGeom>
              <a:avLst/>
              <a:gdLst/>
              <a:ahLst/>
              <a:cxnLst>
                <a:cxn ang="0">
                  <a:pos x="26" y="28"/>
                </a:cxn>
                <a:cxn ang="0">
                  <a:pos x="26" y="28"/>
                </a:cxn>
                <a:cxn ang="0">
                  <a:pos x="26" y="27"/>
                </a:cxn>
                <a:cxn ang="0">
                  <a:pos x="26" y="22"/>
                </a:cxn>
                <a:cxn ang="0">
                  <a:pos x="26" y="20"/>
                </a:cxn>
                <a:cxn ang="0">
                  <a:pos x="23" y="17"/>
                </a:cxn>
                <a:cxn ang="0">
                  <a:pos x="23" y="17"/>
                </a:cxn>
                <a:cxn ang="0">
                  <a:pos x="19" y="14"/>
                </a:cxn>
                <a:cxn ang="0">
                  <a:pos x="16" y="13"/>
                </a:cxn>
                <a:cxn ang="0">
                  <a:pos x="15" y="8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7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6" y="1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6" y="31"/>
                </a:cxn>
                <a:cxn ang="0">
                  <a:pos x="6" y="37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10" y="52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3" y="74"/>
                </a:cxn>
                <a:cxn ang="0">
                  <a:pos x="17" y="82"/>
                </a:cxn>
                <a:cxn ang="0">
                  <a:pos x="17" y="82"/>
                </a:cxn>
                <a:cxn ang="0">
                  <a:pos x="22" y="81"/>
                </a:cxn>
                <a:cxn ang="0">
                  <a:pos x="22" y="81"/>
                </a:cxn>
                <a:cxn ang="0">
                  <a:pos x="25" y="78"/>
                </a:cxn>
                <a:cxn ang="0">
                  <a:pos x="30" y="77"/>
                </a:cxn>
                <a:cxn ang="0">
                  <a:pos x="30" y="77"/>
                </a:cxn>
                <a:cxn ang="0">
                  <a:pos x="29" y="48"/>
                </a:cxn>
                <a:cxn ang="0">
                  <a:pos x="29" y="48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28"/>
                </a:cxn>
                <a:cxn ang="0">
                  <a:pos x="26" y="28"/>
                </a:cxn>
              </a:cxnLst>
              <a:rect l="0" t="0" r="r" b="b"/>
              <a:pathLst>
                <a:path w="30" h="82">
                  <a:moveTo>
                    <a:pt x="26" y="28"/>
                  </a:moveTo>
                  <a:lnTo>
                    <a:pt x="26" y="28"/>
                  </a:lnTo>
                  <a:lnTo>
                    <a:pt x="26" y="27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9" y="14"/>
                  </a:lnTo>
                  <a:lnTo>
                    <a:pt x="16" y="13"/>
                  </a:lnTo>
                  <a:lnTo>
                    <a:pt x="15" y="8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6" y="1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31"/>
                  </a:lnTo>
                  <a:lnTo>
                    <a:pt x="6" y="37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0" y="5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3" y="74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5" y="78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29" y="48"/>
                  </a:lnTo>
                  <a:lnTo>
                    <a:pt x="29" y="48"/>
                  </a:lnTo>
                  <a:lnTo>
                    <a:pt x="29" y="35"/>
                  </a:lnTo>
                  <a:lnTo>
                    <a:pt x="27" y="31"/>
                  </a:lnTo>
                  <a:lnTo>
                    <a:pt x="26" y="28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8" name="Freeform 211">
              <a:extLst>
                <a:ext uri="{FF2B5EF4-FFF2-40B4-BE49-F238E27FC236}">
                  <a16:creationId xmlns:a16="http://schemas.microsoft.com/office/drawing/2014/main" id="{E77F433D-FBBB-8C46-3091-FF5A727A6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86" y="4067055"/>
              <a:ext cx="176094" cy="273761"/>
            </a:xfrm>
            <a:custGeom>
              <a:avLst/>
              <a:gdLst/>
              <a:ahLst/>
              <a:cxnLst>
                <a:cxn ang="0">
                  <a:pos x="70" y="176"/>
                </a:cxn>
                <a:cxn ang="0">
                  <a:pos x="98" y="178"/>
                </a:cxn>
                <a:cxn ang="0">
                  <a:pos x="115" y="185"/>
                </a:cxn>
                <a:cxn ang="0">
                  <a:pos x="119" y="171"/>
                </a:cxn>
                <a:cxn ang="0">
                  <a:pos x="116" y="168"/>
                </a:cxn>
                <a:cxn ang="0">
                  <a:pos x="111" y="162"/>
                </a:cxn>
                <a:cxn ang="0">
                  <a:pos x="102" y="152"/>
                </a:cxn>
                <a:cxn ang="0">
                  <a:pos x="101" y="145"/>
                </a:cxn>
                <a:cxn ang="0">
                  <a:pos x="97" y="137"/>
                </a:cxn>
                <a:cxn ang="0">
                  <a:pos x="94" y="122"/>
                </a:cxn>
                <a:cxn ang="0">
                  <a:pos x="94" y="114"/>
                </a:cxn>
                <a:cxn ang="0">
                  <a:pos x="101" y="100"/>
                </a:cxn>
                <a:cxn ang="0">
                  <a:pos x="109" y="90"/>
                </a:cxn>
                <a:cxn ang="0">
                  <a:pos x="104" y="78"/>
                </a:cxn>
                <a:cxn ang="0">
                  <a:pos x="91" y="65"/>
                </a:cxn>
                <a:cxn ang="0">
                  <a:pos x="87" y="58"/>
                </a:cxn>
                <a:cxn ang="0">
                  <a:pos x="88" y="53"/>
                </a:cxn>
                <a:cxn ang="0">
                  <a:pos x="101" y="51"/>
                </a:cxn>
                <a:cxn ang="0">
                  <a:pos x="108" y="50"/>
                </a:cxn>
                <a:cxn ang="0">
                  <a:pos x="102" y="41"/>
                </a:cxn>
                <a:cxn ang="0">
                  <a:pos x="101" y="30"/>
                </a:cxn>
                <a:cxn ang="0">
                  <a:pos x="99" y="18"/>
                </a:cxn>
                <a:cxn ang="0">
                  <a:pos x="98" y="11"/>
                </a:cxn>
                <a:cxn ang="0">
                  <a:pos x="89" y="0"/>
                </a:cxn>
                <a:cxn ang="0">
                  <a:pos x="88" y="0"/>
                </a:cxn>
                <a:cxn ang="0">
                  <a:pos x="88" y="10"/>
                </a:cxn>
                <a:cxn ang="0">
                  <a:pos x="94" y="16"/>
                </a:cxn>
                <a:cxn ang="0">
                  <a:pos x="95" y="26"/>
                </a:cxn>
                <a:cxn ang="0">
                  <a:pos x="89" y="28"/>
                </a:cxn>
                <a:cxn ang="0">
                  <a:pos x="85" y="30"/>
                </a:cxn>
                <a:cxn ang="0">
                  <a:pos x="75" y="48"/>
                </a:cxn>
                <a:cxn ang="0">
                  <a:pos x="74" y="57"/>
                </a:cxn>
                <a:cxn ang="0">
                  <a:pos x="71" y="60"/>
                </a:cxn>
                <a:cxn ang="0">
                  <a:pos x="70" y="67"/>
                </a:cxn>
                <a:cxn ang="0">
                  <a:pos x="64" y="74"/>
                </a:cxn>
                <a:cxn ang="0">
                  <a:pos x="61" y="81"/>
                </a:cxn>
                <a:cxn ang="0">
                  <a:pos x="51" y="101"/>
                </a:cxn>
                <a:cxn ang="0">
                  <a:pos x="44" y="108"/>
                </a:cxn>
                <a:cxn ang="0">
                  <a:pos x="38" y="101"/>
                </a:cxn>
                <a:cxn ang="0">
                  <a:pos x="33" y="100"/>
                </a:cxn>
                <a:cxn ang="0">
                  <a:pos x="23" y="101"/>
                </a:cxn>
                <a:cxn ang="0">
                  <a:pos x="4" y="120"/>
                </a:cxn>
                <a:cxn ang="0">
                  <a:pos x="0" y="137"/>
                </a:cxn>
                <a:cxn ang="0">
                  <a:pos x="7" y="145"/>
                </a:cxn>
                <a:cxn ang="0">
                  <a:pos x="13" y="148"/>
                </a:cxn>
                <a:cxn ang="0">
                  <a:pos x="18" y="148"/>
                </a:cxn>
                <a:cxn ang="0">
                  <a:pos x="24" y="159"/>
                </a:cxn>
                <a:cxn ang="0">
                  <a:pos x="21" y="171"/>
                </a:cxn>
                <a:cxn ang="0">
                  <a:pos x="43" y="178"/>
                </a:cxn>
              </a:cxnLst>
              <a:rect l="0" t="0" r="r" b="b"/>
              <a:pathLst>
                <a:path w="119" h="185">
                  <a:moveTo>
                    <a:pt x="50" y="175"/>
                  </a:moveTo>
                  <a:lnTo>
                    <a:pt x="50" y="175"/>
                  </a:lnTo>
                  <a:lnTo>
                    <a:pt x="70" y="176"/>
                  </a:lnTo>
                  <a:lnTo>
                    <a:pt x="92" y="176"/>
                  </a:lnTo>
                  <a:lnTo>
                    <a:pt x="92" y="176"/>
                  </a:lnTo>
                  <a:lnTo>
                    <a:pt x="98" y="178"/>
                  </a:lnTo>
                  <a:lnTo>
                    <a:pt x="105" y="181"/>
                  </a:lnTo>
                  <a:lnTo>
                    <a:pt x="115" y="185"/>
                  </a:lnTo>
                  <a:lnTo>
                    <a:pt x="115" y="185"/>
                  </a:lnTo>
                  <a:lnTo>
                    <a:pt x="115" y="179"/>
                  </a:lnTo>
                  <a:lnTo>
                    <a:pt x="116" y="175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6" y="169"/>
                  </a:lnTo>
                  <a:lnTo>
                    <a:pt x="116" y="168"/>
                  </a:lnTo>
                  <a:lnTo>
                    <a:pt x="116" y="168"/>
                  </a:lnTo>
                  <a:lnTo>
                    <a:pt x="114" y="165"/>
                  </a:lnTo>
                  <a:lnTo>
                    <a:pt x="111" y="162"/>
                  </a:lnTo>
                  <a:lnTo>
                    <a:pt x="105" y="156"/>
                  </a:lnTo>
                  <a:lnTo>
                    <a:pt x="105" y="156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02" y="148"/>
                  </a:lnTo>
                  <a:lnTo>
                    <a:pt x="101" y="145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37"/>
                  </a:lnTo>
                  <a:lnTo>
                    <a:pt x="95" y="129"/>
                  </a:lnTo>
                  <a:lnTo>
                    <a:pt x="95" y="129"/>
                  </a:lnTo>
                  <a:lnTo>
                    <a:pt x="94" y="122"/>
                  </a:lnTo>
                  <a:lnTo>
                    <a:pt x="92" y="117"/>
                  </a:lnTo>
                  <a:lnTo>
                    <a:pt x="92" y="117"/>
                  </a:lnTo>
                  <a:lnTo>
                    <a:pt x="94" y="114"/>
                  </a:lnTo>
                  <a:lnTo>
                    <a:pt x="97" y="110"/>
                  </a:lnTo>
                  <a:lnTo>
                    <a:pt x="98" y="105"/>
                  </a:lnTo>
                  <a:lnTo>
                    <a:pt x="101" y="100"/>
                  </a:lnTo>
                  <a:lnTo>
                    <a:pt x="101" y="100"/>
                  </a:lnTo>
                  <a:lnTo>
                    <a:pt x="104" y="95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2" y="74"/>
                  </a:lnTo>
                  <a:lnTo>
                    <a:pt x="99" y="71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1"/>
                  </a:lnTo>
                  <a:lnTo>
                    <a:pt x="87" y="58"/>
                  </a:lnTo>
                  <a:lnTo>
                    <a:pt x="87" y="54"/>
                  </a:lnTo>
                  <a:lnTo>
                    <a:pt x="87" y="54"/>
                  </a:lnTo>
                  <a:lnTo>
                    <a:pt x="88" y="53"/>
                  </a:lnTo>
                  <a:lnTo>
                    <a:pt x="92" y="5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5" y="47"/>
                  </a:lnTo>
                  <a:lnTo>
                    <a:pt x="102" y="41"/>
                  </a:lnTo>
                  <a:lnTo>
                    <a:pt x="101" y="36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01" y="24"/>
                  </a:lnTo>
                  <a:lnTo>
                    <a:pt x="99" y="21"/>
                  </a:lnTo>
                  <a:lnTo>
                    <a:pt x="99" y="18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8" y="11"/>
                  </a:lnTo>
                  <a:lnTo>
                    <a:pt x="95" y="6"/>
                  </a:lnTo>
                  <a:lnTo>
                    <a:pt x="92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8" y="10"/>
                  </a:lnTo>
                  <a:lnTo>
                    <a:pt x="89" y="13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5" y="17"/>
                  </a:lnTo>
                  <a:lnTo>
                    <a:pt x="95" y="18"/>
                  </a:lnTo>
                  <a:lnTo>
                    <a:pt x="95" y="26"/>
                  </a:lnTo>
                  <a:lnTo>
                    <a:pt x="95" y="26"/>
                  </a:lnTo>
                  <a:lnTo>
                    <a:pt x="92" y="27"/>
                  </a:lnTo>
                  <a:lnTo>
                    <a:pt x="89" y="28"/>
                  </a:lnTo>
                  <a:lnTo>
                    <a:pt x="87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0" y="38"/>
                  </a:lnTo>
                  <a:lnTo>
                    <a:pt x="77" y="44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75" y="54"/>
                  </a:lnTo>
                  <a:lnTo>
                    <a:pt x="74" y="57"/>
                  </a:lnTo>
                  <a:lnTo>
                    <a:pt x="72" y="58"/>
                  </a:lnTo>
                  <a:lnTo>
                    <a:pt x="72" y="58"/>
                  </a:lnTo>
                  <a:lnTo>
                    <a:pt x="71" y="60"/>
                  </a:lnTo>
                  <a:lnTo>
                    <a:pt x="70" y="63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68" y="68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62" y="77"/>
                  </a:lnTo>
                  <a:lnTo>
                    <a:pt x="62" y="77"/>
                  </a:lnTo>
                  <a:lnTo>
                    <a:pt x="61" y="81"/>
                  </a:lnTo>
                  <a:lnTo>
                    <a:pt x="57" y="88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47" y="108"/>
                  </a:lnTo>
                  <a:lnTo>
                    <a:pt x="45" y="110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3" y="104"/>
                  </a:lnTo>
                  <a:lnTo>
                    <a:pt x="38" y="101"/>
                  </a:lnTo>
                  <a:lnTo>
                    <a:pt x="35" y="100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30" y="101"/>
                  </a:lnTo>
                  <a:lnTo>
                    <a:pt x="27" y="101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13" y="111"/>
                  </a:lnTo>
                  <a:lnTo>
                    <a:pt x="4" y="120"/>
                  </a:lnTo>
                  <a:lnTo>
                    <a:pt x="4" y="120"/>
                  </a:lnTo>
                  <a:lnTo>
                    <a:pt x="4" y="124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3" y="139"/>
                  </a:lnTo>
                  <a:lnTo>
                    <a:pt x="7" y="145"/>
                  </a:lnTo>
                  <a:lnTo>
                    <a:pt x="7" y="145"/>
                  </a:lnTo>
                  <a:lnTo>
                    <a:pt x="10" y="147"/>
                  </a:lnTo>
                  <a:lnTo>
                    <a:pt x="13" y="148"/>
                  </a:lnTo>
                  <a:lnTo>
                    <a:pt x="17" y="148"/>
                  </a:lnTo>
                  <a:lnTo>
                    <a:pt x="18" y="148"/>
                  </a:lnTo>
                  <a:lnTo>
                    <a:pt x="18" y="148"/>
                  </a:lnTo>
                  <a:lnTo>
                    <a:pt x="21" y="151"/>
                  </a:lnTo>
                  <a:lnTo>
                    <a:pt x="23" y="155"/>
                  </a:lnTo>
                  <a:lnTo>
                    <a:pt x="24" y="15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1" y="171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43" y="178"/>
                  </a:lnTo>
                  <a:lnTo>
                    <a:pt x="50" y="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9" name="Freeform 212">
              <a:extLst>
                <a:ext uri="{FF2B5EF4-FFF2-40B4-BE49-F238E27FC236}">
                  <a16:creationId xmlns:a16="http://schemas.microsoft.com/office/drawing/2014/main" id="{0088CF14-1744-4BC2-5BAD-BFAE73440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667" y="4126246"/>
              <a:ext cx="145019" cy="149459"/>
            </a:xfrm>
            <a:custGeom>
              <a:avLst/>
              <a:gdLst/>
              <a:ahLst/>
              <a:cxnLst>
                <a:cxn ang="0">
                  <a:pos x="92" y="84"/>
                </a:cxn>
                <a:cxn ang="0">
                  <a:pos x="85" y="67"/>
                </a:cxn>
                <a:cxn ang="0">
                  <a:pos x="89" y="60"/>
                </a:cxn>
                <a:cxn ang="0">
                  <a:pos x="92" y="51"/>
                </a:cxn>
                <a:cxn ang="0">
                  <a:pos x="92" y="48"/>
                </a:cxn>
                <a:cxn ang="0">
                  <a:pos x="97" y="43"/>
                </a:cxn>
                <a:cxn ang="0">
                  <a:pos x="98" y="40"/>
                </a:cxn>
                <a:cxn ang="0">
                  <a:pos x="95" y="23"/>
                </a:cxn>
                <a:cxn ang="0">
                  <a:pos x="92" y="15"/>
                </a:cxn>
                <a:cxn ang="0">
                  <a:pos x="89" y="14"/>
                </a:cxn>
                <a:cxn ang="0">
                  <a:pos x="81" y="11"/>
                </a:cxn>
                <a:cxn ang="0">
                  <a:pos x="71" y="15"/>
                </a:cxn>
                <a:cxn ang="0">
                  <a:pos x="68" y="17"/>
                </a:cxn>
                <a:cxn ang="0">
                  <a:pos x="62" y="15"/>
                </a:cxn>
                <a:cxn ang="0">
                  <a:pos x="57" y="10"/>
                </a:cxn>
                <a:cxn ang="0">
                  <a:pos x="54" y="7"/>
                </a:cxn>
                <a:cxn ang="0">
                  <a:pos x="47" y="4"/>
                </a:cxn>
                <a:cxn ang="0">
                  <a:pos x="44" y="6"/>
                </a:cxn>
                <a:cxn ang="0">
                  <a:pos x="38" y="7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25" y="8"/>
                </a:cxn>
                <a:cxn ang="0">
                  <a:pos x="21" y="8"/>
                </a:cxn>
                <a:cxn ang="0">
                  <a:pos x="17" y="4"/>
                </a:cxn>
                <a:cxn ang="0">
                  <a:pos x="13" y="6"/>
                </a:cxn>
                <a:cxn ang="0">
                  <a:pos x="11" y="7"/>
                </a:cxn>
                <a:cxn ang="0">
                  <a:pos x="7" y="7"/>
                </a:cxn>
                <a:cxn ang="0">
                  <a:pos x="6" y="15"/>
                </a:cxn>
                <a:cxn ang="0">
                  <a:pos x="7" y="20"/>
                </a:cxn>
                <a:cxn ang="0">
                  <a:pos x="10" y="21"/>
                </a:cxn>
                <a:cxn ang="0">
                  <a:pos x="10" y="27"/>
                </a:cxn>
                <a:cxn ang="0">
                  <a:pos x="11" y="30"/>
                </a:cxn>
                <a:cxn ang="0">
                  <a:pos x="14" y="35"/>
                </a:cxn>
                <a:cxn ang="0">
                  <a:pos x="13" y="37"/>
                </a:cxn>
                <a:cxn ang="0">
                  <a:pos x="10" y="38"/>
                </a:cxn>
                <a:cxn ang="0">
                  <a:pos x="6" y="38"/>
                </a:cxn>
                <a:cxn ang="0">
                  <a:pos x="6" y="41"/>
                </a:cxn>
                <a:cxn ang="0">
                  <a:pos x="7" y="45"/>
                </a:cxn>
                <a:cxn ang="0">
                  <a:pos x="7" y="48"/>
                </a:cxn>
                <a:cxn ang="0">
                  <a:pos x="3" y="54"/>
                </a:cxn>
                <a:cxn ang="0">
                  <a:pos x="3" y="57"/>
                </a:cxn>
                <a:cxn ang="0">
                  <a:pos x="1" y="67"/>
                </a:cxn>
                <a:cxn ang="0">
                  <a:pos x="1" y="68"/>
                </a:cxn>
                <a:cxn ang="0">
                  <a:pos x="1" y="71"/>
                </a:cxn>
                <a:cxn ang="0">
                  <a:pos x="6" y="74"/>
                </a:cxn>
                <a:cxn ang="0">
                  <a:pos x="17" y="82"/>
                </a:cxn>
                <a:cxn ang="0">
                  <a:pos x="18" y="85"/>
                </a:cxn>
                <a:cxn ang="0">
                  <a:pos x="14" y="101"/>
                </a:cxn>
                <a:cxn ang="0">
                  <a:pos x="23" y="99"/>
                </a:cxn>
                <a:cxn ang="0">
                  <a:pos x="47" y="94"/>
                </a:cxn>
                <a:cxn ang="0">
                  <a:pos x="61" y="89"/>
                </a:cxn>
                <a:cxn ang="0">
                  <a:pos x="78" y="89"/>
                </a:cxn>
                <a:cxn ang="0">
                  <a:pos x="92" y="92"/>
                </a:cxn>
                <a:cxn ang="0">
                  <a:pos x="92" y="84"/>
                </a:cxn>
              </a:cxnLst>
              <a:rect l="0" t="0" r="r" b="b"/>
              <a:pathLst>
                <a:path w="98" h="101">
                  <a:moveTo>
                    <a:pt x="92" y="84"/>
                  </a:moveTo>
                  <a:lnTo>
                    <a:pt x="92" y="84"/>
                  </a:lnTo>
                  <a:lnTo>
                    <a:pt x="88" y="75"/>
                  </a:lnTo>
                  <a:lnTo>
                    <a:pt x="85" y="67"/>
                  </a:lnTo>
                  <a:lnTo>
                    <a:pt x="85" y="67"/>
                  </a:lnTo>
                  <a:lnTo>
                    <a:pt x="89" y="60"/>
                  </a:lnTo>
                  <a:lnTo>
                    <a:pt x="91" y="54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2" y="48"/>
                  </a:lnTo>
                  <a:lnTo>
                    <a:pt x="95" y="45"/>
                  </a:lnTo>
                  <a:lnTo>
                    <a:pt x="97" y="43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97" y="30"/>
                  </a:lnTo>
                  <a:lnTo>
                    <a:pt x="95" y="23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89" y="14"/>
                  </a:lnTo>
                  <a:lnTo>
                    <a:pt x="89" y="14"/>
                  </a:lnTo>
                  <a:lnTo>
                    <a:pt x="85" y="13"/>
                  </a:lnTo>
                  <a:lnTo>
                    <a:pt x="81" y="11"/>
                  </a:lnTo>
                  <a:lnTo>
                    <a:pt x="75" y="13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68" y="17"/>
                  </a:lnTo>
                  <a:lnTo>
                    <a:pt x="67" y="17"/>
                  </a:lnTo>
                  <a:lnTo>
                    <a:pt x="62" y="15"/>
                  </a:lnTo>
                  <a:lnTo>
                    <a:pt x="58" y="11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1" y="6"/>
                  </a:lnTo>
                  <a:lnTo>
                    <a:pt x="47" y="4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1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8" y="7"/>
                  </a:lnTo>
                  <a:lnTo>
                    <a:pt x="25" y="8"/>
                  </a:lnTo>
                  <a:lnTo>
                    <a:pt x="23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10" y="21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1" y="30"/>
                  </a:lnTo>
                  <a:lnTo>
                    <a:pt x="13" y="33"/>
                  </a:lnTo>
                  <a:lnTo>
                    <a:pt x="14" y="35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7" y="37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41"/>
                  </a:lnTo>
                  <a:lnTo>
                    <a:pt x="7" y="44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64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14" y="78"/>
                  </a:lnTo>
                  <a:lnTo>
                    <a:pt x="17" y="82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1"/>
                  </a:lnTo>
                  <a:lnTo>
                    <a:pt x="14" y="101"/>
                  </a:lnTo>
                  <a:lnTo>
                    <a:pt x="14" y="101"/>
                  </a:lnTo>
                  <a:lnTo>
                    <a:pt x="23" y="99"/>
                  </a:lnTo>
                  <a:lnTo>
                    <a:pt x="34" y="97"/>
                  </a:lnTo>
                  <a:lnTo>
                    <a:pt x="47" y="94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70" y="89"/>
                  </a:lnTo>
                  <a:lnTo>
                    <a:pt x="78" y="89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2" y="88"/>
                  </a:lnTo>
                  <a:lnTo>
                    <a:pt x="92" y="84"/>
                  </a:lnTo>
                  <a:lnTo>
                    <a:pt x="92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0" name="Freeform 213">
              <a:extLst>
                <a:ext uri="{FF2B5EF4-FFF2-40B4-BE49-F238E27FC236}">
                  <a16:creationId xmlns:a16="http://schemas.microsoft.com/office/drawing/2014/main" id="{037EA595-9549-EBDE-ED2E-14BF25F1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448" y="4115888"/>
              <a:ext cx="100626" cy="153897"/>
            </a:xfrm>
            <a:custGeom>
              <a:avLst/>
              <a:gdLst/>
              <a:ahLst/>
              <a:cxnLst>
                <a:cxn ang="0">
                  <a:pos x="59" y="42"/>
                </a:cxn>
                <a:cxn ang="0">
                  <a:pos x="59" y="42"/>
                </a:cxn>
                <a:cxn ang="0">
                  <a:pos x="57" y="37"/>
                </a:cxn>
                <a:cxn ang="0">
                  <a:pos x="57" y="31"/>
                </a:cxn>
                <a:cxn ang="0">
                  <a:pos x="59" y="20"/>
                </a:cxn>
                <a:cxn ang="0">
                  <a:pos x="59" y="20"/>
                </a:cxn>
                <a:cxn ang="0">
                  <a:pos x="57" y="14"/>
                </a:cxn>
                <a:cxn ang="0">
                  <a:pos x="54" y="10"/>
                </a:cxn>
                <a:cxn ang="0">
                  <a:pos x="54" y="10"/>
                </a:cxn>
                <a:cxn ang="0">
                  <a:pos x="53" y="7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49" y="3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0" y="3"/>
                </a:cxn>
                <a:cxn ang="0">
                  <a:pos x="27" y="1"/>
                </a:cxn>
                <a:cxn ang="0">
                  <a:pos x="13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7"/>
                </a:cxn>
                <a:cxn ang="0">
                  <a:pos x="7" y="11"/>
                </a:cxn>
                <a:cxn ang="0">
                  <a:pos x="10" y="20"/>
                </a:cxn>
                <a:cxn ang="0">
                  <a:pos x="10" y="20"/>
                </a:cxn>
                <a:cxn ang="0">
                  <a:pos x="9" y="21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10" y="30"/>
                </a:cxn>
                <a:cxn ang="0">
                  <a:pos x="12" y="37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0" y="52"/>
                </a:cxn>
                <a:cxn ang="0">
                  <a:pos x="7" y="55"/>
                </a:cxn>
                <a:cxn ang="0">
                  <a:pos x="7" y="58"/>
                </a:cxn>
                <a:cxn ang="0">
                  <a:pos x="7" y="58"/>
                </a:cxn>
                <a:cxn ang="0">
                  <a:pos x="6" y="61"/>
                </a:cxn>
                <a:cxn ang="0">
                  <a:pos x="4" y="67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3" y="82"/>
                </a:cxn>
                <a:cxn ang="0">
                  <a:pos x="7" y="91"/>
                </a:cxn>
                <a:cxn ang="0">
                  <a:pos x="7" y="91"/>
                </a:cxn>
                <a:cxn ang="0">
                  <a:pos x="7" y="95"/>
                </a:cxn>
                <a:cxn ang="0">
                  <a:pos x="7" y="99"/>
                </a:cxn>
                <a:cxn ang="0">
                  <a:pos x="7" y="99"/>
                </a:cxn>
                <a:cxn ang="0">
                  <a:pos x="19" y="104"/>
                </a:cxn>
                <a:cxn ang="0">
                  <a:pos x="19" y="104"/>
                </a:cxn>
                <a:cxn ang="0">
                  <a:pos x="24" y="102"/>
                </a:cxn>
                <a:cxn ang="0">
                  <a:pos x="33" y="99"/>
                </a:cxn>
                <a:cxn ang="0">
                  <a:pos x="50" y="91"/>
                </a:cxn>
                <a:cxn ang="0">
                  <a:pos x="50" y="91"/>
                </a:cxn>
                <a:cxn ang="0">
                  <a:pos x="68" y="82"/>
                </a:cxn>
                <a:cxn ang="0">
                  <a:pos x="68" y="82"/>
                </a:cxn>
                <a:cxn ang="0">
                  <a:pos x="64" y="74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1" y="52"/>
                </a:cxn>
                <a:cxn ang="0">
                  <a:pos x="59" y="42"/>
                </a:cxn>
                <a:cxn ang="0">
                  <a:pos x="59" y="42"/>
                </a:cxn>
              </a:cxnLst>
              <a:rect l="0" t="0" r="r" b="b"/>
              <a:pathLst>
                <a:path w="68" h="104">
                  <a:moveTo>
                    <a:pt x="59" y="42"/>
                  </a:moveTo>
                  <a:lnTo>
                    <a:pt x="59" y="42"/>
                  </a:lnTo>
                  <a:lnTo>
                    <a:pt x="57" y="37"/>
                  </a:lnTo>
                  <a:lnTo>
                    <a:pt x="57" y="31"/>
                  </a:lnTo>
                  <a:lnTo>
                    <a:pt x="59" y="20"/>
                  </a:lnTo>
                  <a:lnTo>
                    <a:pt x="59" y="20"/>
                  </a:lnTo>
                  <a:lnTo>
                    <a:pt x="57" y="14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3" y="7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49" y="3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3"/>
                  </a:lnTo>
                  <a:lnTo>
                    <a:pt x="27" y="1"/>
                  </a:lnTo>
                  <a:lnTo>
                    <a:pt x="13" y="1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7"/>
                  </a:lnTo>
                  <a:lnTo>
                    <a:pt x="7" y="11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9" y="21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10" y="30"/>
                  </a:lnTo>
                  <a:lnTo>
                    <a:pt x="12" y="37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6" y="61"/>
                  </a:lnTo>
                  <a:lnTo>
                    <a:pt x="4" y="6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3" y="82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95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24" y="102"/>
                  </a:lnTo>
                  <a:lnTo>
                    <a:pt x="33" y="9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4" y="7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1" y="52"/>
                  </a:lnTo>
                  <a:lnTo>
                    <a:pt x="59" y="42"/>
                  </a:lnTo>
                  <a:lnTo>
                    <a:pt x="59" y="4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1" name="Freeform 214">
              <a:extLst>
                <a:ext uri="{FF2B5EF4-FFF2-40B4-BE49-F238E27FC236}">
                  <a16:creationId xmlns:a16="http://schemas.microsoft.com/office/drawing/2014/main" id="{EE688932-84D6-D204-16CF-49B2D9BD3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288" y="4077413"/>
              <a:ext cx="176094" cy="133181"/>
            </a:xfrm>
            <a:custGeom>
              <a:avLst/>
              <a:gdLst/>
              <a:ahLst/>
              <a:cxnLst>
                <a:cxn ang="0">
                  <a:pos x="41" y="47"/>
                </a:cxn>
                <a:cxn ang="0">
                  <a:pos x="47" y="47"/>
                </a:cxn>
                <a:cxn ang="0">
                  <a:pos x="59" y="44"/>
                </a:cxn>
                <a:cxn ang="0">
                  <a:pos x="66" y="51"/>
                </a:cxn>
                <a:cxn ang="0">
                  <a:pos x="72" y="60"/>
                </a:cxn>
                <a:cxn ang="0">
                  <a:pos x="74" y="70"/>
                </a:cxn>
                <a:cxn ang="0">
                  <a:pos x="86" y="70"/>
                </a:cxn>
                <a:cxn ang="0">
                  <a:pos x="89" y="74"/>
                </a:cxn>
                <a:cxn ang="0">
                  <a:pos x="91" y="83"/>
                </a:cxn>
                <a:cxn ang="0">
                  <a:pos x="96" y="90"/>
                </a:cxn>
                <a:cxn ang="0">
                  <a:pos x="102" y="84"/>
                </a:cxn>
                <a:cxn ang="0">
                  <a:pos x="105" y="84"/>
                </a:cxn>
                <a:cxn ang="0">
                  <a:pos x="108" y="85"/>
                </a:cxn>
                <a:cxn ang="0">
                  <a:pos x="112" y="81"/>
                </a:cxn>
                <a:cxn ang="0">
                  <a:pos x="111" y="74"/>
                </a:cxn>
                <a:cxn ang="0">
                  <a:pos x="112" y="70"/>
                </a:cxn>
                <a:cxn ang="0">
                  <a:pos x="118" y="70"/>
                </a:cxn>
                <a:cxn ang="0">
                  <a:pos x="118" y="66"/>
                </a:cxn>
                <a:cxn ang="0">
                  <a:pos x="115" y="60"/>
                </a:cxn>
                <a:cxn ang="0">
                  <a:pos x="112" y="53"/>
                </a:cxn>
                <a:cxn ang="0">
                  <a:pos x="111" y="48"/>
                </a:cxn>
                <a:cxn ang="0">
                  <a:pos x="111" y="39"/>
                </a:cxn>
                <a:cxn ang="0">
                  <a:pos x="109" y="33"/>
                </a:cxn>
                <a:cxn ang="0">
                  <a:pos x="106" y="29"/>
                </a:cxn>
                <a:cxn ang="0">
                  <a:pos x="105" y="24"/>
                </a:cxn>
                <a:cxn ang="0">
                  <a:pos x="108" y="23"/>
                </a:cxn>
                <a:cxn ang="0">
                  <a:pos x="102" y="19"/>
                </a:cxn>
                <a:cxn ang="0">
                  <a:pos x="99" y="9"/>
                </a:cxn>
                <a:cxn ang="0">
                  <a:pos x="95" y="4"/>
                </a:cxn>
                <a:cxn ang="0">
                  <a:pos x="86" y="10"/>
                </a:cxn>
                <a:cxn ang="0">
                  <a:pos x="78" y="10"/>
                </a:cxn>
                <a:cxn ang="0">
                  <a:pos x="72" y="11"/>
                </a:cxn>
                <a:cxn ang="0">
                  <a:pos x="68" y="11"/>
                </a:cxn>
                <a:cxn ang="0">
                  <a:pos x="64" y="13"/>
                </a:cxn>
                <a:cxn ang="0">
                  <a:pos x="59" y="9"/>
                </a:cxn>
                <a:cxn ang="0">
                  <a:pos x="59" y="6"/>
                </a:cxn>
                <a:cxn ang="0">
                  <a:pos x="49" y="7"/>
                </a:cxn>
                <a:cxn ang="0">
                  <a:pos x="34" y="4"/>
                </a:cxn>
                <a:cxn ang="0">
                  <a:pos x="28" y="2"/>
                </a:cxn>
                <a:cxn ang="0">
                  <a:pos x="22" y="3"/>
                </a:cxn>
                <a:cxn ang="0">
                  <a:pos x="18" y="7"/>
                </a:cxn>
                <a:cxn ang="0">
                  <a:pos x="20" y="14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" y="26"/>
                </a:cxn>
                <a:cxn ang="0">
                  <a:pos x="2" y="30"/>
                </a:cxn>
                <a:cxn ang="0">
                  <a:pos x="11" y="41"/>
                </a:cxn>
                <a:cxn ang="0">
                  <a:pos x="25" y="54"/>
                </a:cxn>
                <a:cxn ang="0">
                  <a:pos x="35" y="54"/>
                </a:cxn>
                <a:cxn ang="0">
                  <a:pos x="39" y="48"/>
                </a:cxn>
              </a:cxnLst>
              <a:rect l="0" t="0" r="r" b="b"/>
              <a:pathLst>
                <a:path w="119" h="90">
                  <a:moveTo>
                    <a:pt x="39" y="48"/>
                  </a:moveTo>
                  <a:lnTo>
                    <a:pt x="39" y="48"/>
                  </a:lnTo>
                  <a:lnTo>
                    <a:pt x="41" y="47"/>
                  </a:lnTo>
                  <a:lnTo>
                    <a:pt x="42" y="46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49" y="47"/>
                  </a:lnTo>
                  <a:lnTo>
                    <a:pt x="54" y="46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6" y="51"/>
                  </a:lnTo>
                  <a:lnTo>
                    <a:pt x="71" y="57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2" y="6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8" y="71"/>
                  </a:lnTo>
                  <a:lnTo>
                    <a:pt x="89" y="74"/>
                  </a:lnTo>
                  <a:lnTo>
                    <a:pt x="91" y="78"/>
                  </a:lnTo>
                  <a:lnTo>
                    <a:pt x="91" y="83"/>
                  </a:lnTo>
                  <a:lnTo>
                    <a:pt x="91" y="83"/>
                  </a:lnTo>
                  <a:lnTo>
                    <a:pt x="91" y="87"/>
                  </a:lnTo>
                  <a:lnTo>
                    <a:pt x="93" y="88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102" y="84"/>
                  </a:lnTo>
                  <a:lnTo>
                    <a:pt x="103" y="83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6" y="85"/>
                  </a:lnTo>
                  <a:lnTo>
                    <a:pt x="108" y="85"/>
                  </a:lnTo>
                  <a:lnTo>
                    <a:pt x="108" y="85"/>
                  </a:lnTo>
                  <a:lnTo>
                    <a:pt x="109" y="84"/>
                  </a:lnTo>
                  <a:lnTo>
                    <a:pt x="112" y="81"/>
                  </a:lnTo>
                  <a:lnTo>
                    <a:pt x="112" y="81"/>
                  </a:lnTo>
                  <a:lnTo>
                    <a:pt x="112" y="78"/>
                  </a:lnTo>
                  <a:lnTo>
                    <a:pt x="112" y="77"/>
                  </a:lnTo>
                  <a:lnTo>
                    <a:pt x="111" y="74"/>
                  </a:lnTo>
                  <a:lnTo>
                    <a:pt x="111" y="71"/>
                  </a:lnTo>
                  <a:lnTo>
                    <a:pt x="111" y="71"/>
                  </a:lnTo>
                  <a:lnTo>
                    <a:pt x="112" y="70"/>
                  </a:lnTo>
                  <a:lnTo>
                    <a:pt x="115" y="71"/>
                  </a:lnTo>
                  <a:lnTo>
                    <a:pt x="116" y="71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119" y="68"/>
                  </a:lnTo>
                  <a:lnTo>
                    <a:pt x="118" y="66"/>
                  </a:lnTo>
                  <a:lnTo>
                    <a:pt x="116" y="63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7"/>
                  </a:lnTo>
                  <a:lnTo>
                    <a:pt x="115" y="54"/>
                  </a:lnTo>
                  <a:lnTo>
                    <a:pt x="112" y="53"/>
                  </a:lnTo>
                  <a:lnTo>
                    <a:pt x="112" y="53"/>
                  </a:lnTo>
                  <a:lnTo>
                    <a:pt x="111" y="51"/>
                  </a:lnTo>
                  <a:lnTo>
                    <a:pt x="111" y="48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9" y="33"/>
                  </a:lnTo>
                  <a:lnTo>
                    <a:pt x="108" y="30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5" y="29"/>
                  </a:lnTo>
                  <a:lnTo>
                    <a:pt x="105" y="26"/>
                  </a:lnTo>
                  <a:lnTo>
                    <a:pt x="105" y="24"/>
                  </a:lnTo>
                  <a:lnTo>
                    <a:pt x="106" y="23"/>
                  </a:lnTo>
                  <a:lnTo>
                    <a:pt x="106" y="23"/>
                  </a:lnTo>
                  <a:lnTo>
                    <a:pt x="108" y="23"/>
                  </a:lnTo>
                  <a:lnTo>
                    <a:pt x="106" y="21"/>
                  </a:lnTo>
                  <a:lnTo>
                    <a:pt x="105" y="20"/>
                  </a:lnTo>
                  <a:lnTo>
                    <a:pt x="102" y="19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99" y="9"/>
                  </a:lnTo>
                  <a:lnTo>
                    <a:pt x="96" y="6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2" y="4"/>
                  </a:lnTo>
                  <a:lnTo>
                    <a:pt x="89" y="7"/>
                  </a:lnTo>
                  <a:lnTo>
                    <a:pt x="86" y="10"/>
                  </a:lnTo>
                  <a:lnTo>
                    <a:pt x="84" y="11"/>
                  </a:lnTo>
                  <a:lnTo>
                    <a:pt x="84" y="11"/>
                  </a:lnTo>
                  <a:lnTo>
                    <a:pt x="78" y="10"/>
                  </a:lnTo>
                  <a:lnTo>
                    <a:pt x="75" y="9"/>
                  </a:lnTo>
                  <a:lnTo>
                    <a:pt x="74" y="10"/>
                  </a:lnTo>
                  <a:lnTo>
                    <a:pt x="72" y="11"/>
                  </a:lnTo>
                  <a:lnTo>
                    <a:pt x="72" y="11"/>
                  </a:lnTo>
                  <a:lnTo>
                    <a:pt x="71" y="13"/>
                  </a:lnTo>
                  <a:lnTo>
                    <a:pt x="68" y="11"/>
                  </a:lnTo>
                  <a:lnTo>
                    <a:pt x="65" y="11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61" y="13"/>
                  </a:lnTo>
                  <a:lnTo>
                    <a:pt x="59" y="11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49" y="7"/>
                  </a:lnTo>
                  <a:lnTo>
                    <a:pt x="42" y="7"/>
                  </a:lnTo>
                  <a:lnTo>
                    <a:pt x="37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1" y="3"/>
                  </a:lnTo>
                  <a:lnTo>
                    <a:pt x="28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8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1" y="17"/>
                  </a:lnTo>
                  <a:lnTo>
                    <a:pt x="8" y="2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7" y="37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20" y="48"/>
                  </a:lnTo>
                  <a:lnTo>
                    <a:pt x="25" y="54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35" y="54"/>
                  </a:lnTo>
                  <a:lnTo>
                    <a:pt x="38" y="51"/>
                  </a:lnTo>
                  <a:lnTo>
                    <a:pt x="39" y="48"/>
                  </a:lnTo>
                  <a:lnTo>
                    <a:pt x="39" y="4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2" name="Freeform 215">
              <a:extLst>
                <a:ext uri="{FF2B5EF4-FFF2-40B4-BE49-F238E27FC236}">
                  <a16:creationId xmlns:a16="http://schemas.microsoft.com/office/drawing/2014/main" id="{C446B6D3-C6E4-ED43-8DF4-15439CF1E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156" y="4180998"/>
              <a:ext cx="99146" cy="94706"/>
            </a:xfrm>
            <a:custGeom>
              <a:avLst/>
              <a:gdLst/>
              <a:ahLst/>
              <a:cxnLst>
                <a:cxn ang="0">
                  <a:pos x="55" y="37"/>
                </a:cxn>
                <a:cxn ang="0">
                  <a:pos x="55" y="37"/>
                </a:cxn>
                <a:cxn ang="0">
                  <a:pos x="50" y="34"/>
                </a:cxn>
                <a:cxn ang="0">
                  <a:pos x="49" y="33"/>
                </a:cxn>
                <a:cxn ang="0">
                  <a:pos x="50" y="31"/>
                </a:cxn>
                <a:cxn ang="0">
                  <a:pos x="50" y="31"/>
                </a:cxn>
                <a:cxn ang="0">
                  <a:pos x="50" y="30"/>
                </a:cxn>
                <a:cxn ang="0">
                  <a:pos x="52" y="27"/>
                </a:cxn>
                <a:cxn ang="0">
                  <a:pos x="52" y="20"/>
                </a:cxn>
                <a:cxn ang="0">
                  <a:pos x="52" y="20"/>
                </a:cxn>
                <a:cxn ang="0">
                  <a:pos x="52" y="15"/>
                </a:cxn>
                <a:cxn ang="0">
                  <a:pos x="52" y="15"/>
                </a:cxn>
                <a:cxn ang="0">
                  <a:pos x="50" y="15"/>
                </a:cxn>
                <a:cxn ang="0">
                  <a:pos x="49" y="14"/>
                </a:cxn>
                <a:cxn ang="0">
                  <a:pos x="49" y="14"/>
                </a:cxn>
                <a:cxn ang="0">
                  <a:pos x="47" y="13"/>
                </a:cxn>
                <a:cxn ang="0">
                  <a:pos x="46" y="14"/>
                </a:cxn>
                <a:cxn ang="0">
                  <a:pos x="42" y="18"/>
                </a:cxn>
                <a:cxn ang="0">
                  <a:pos x="42" y="18"/>
                </a:cxn>
                <a:cxn ang="0">
                  <a:pos x="40" y="20"/>
                </a:cxn>
                <a:cxn ang="0">
                  <a:pos x="37" y="18"/>
                </a:cxn>
                <a:cxn ang="0">
                  <a:pos x="35" y="17"/>
                </a:cxn>
                <a:cxn ang="0">
                  <a:pos x="35" y="13"/>
                </a:cxn>
                <a:cxn ang="0">
                  <a:pos x="35" y="13"/>
                </a:cxn>
                <a:cxn ang="0">
                  <a:pos x="35" y="8"/>
                </a:cxn>
                <a:cxn ang="0">
                  <a:pos x="33" y="4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6"/>
                </a:cxn>
                <a:cxn ang="0">
                  <a:pos x="18" y="10"/>
                </a:cxn>
                <a:cxn ang="0">
                  <a:pos x="18" y="10"/>
                </a:cxn>
                <a:cxn ang="0">
                  <a:pos x="15" y="13"/>
                </a:cxn>
                <a:cxn ang="0">
                  <a:pos x="12" y="15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2" y="40"/>
                </a:cxn>
                <a:cxn ang="0">
                  <a:pos x="22" y="40"/>
                </a:cxn>
                <a:cxn ang="0">
                  <a:pos x="42" y="54"/>
                </a:cxn>
                <a:cxn ang="0">
                  <a:pos x="52" y="60"/>
                </a:cxn>
                <a:cxn ang="0">
                  <a:pos x="59" y="62"/>
                </a:cxn>
                <a:cxn ang="0">
                  <a:pos x="59" y="62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6" y="54"/>
                </a:cxn>
                <a:cxn ang="0">
                  <a:pos x="67" y="48"/>
                </a:cxn>
                <a:cxn ang="0">
                  <a:pos x="67" y="48"/>
                </a:cxn>
                <a:cxn ang="0">
                  <a:pos x="66" y="45"/>
                </a:cxn>
                <a:cxn ang="0">
                  <a:pos x="63" y="41"/>
                </a:cxn>
                <a:cxn ang="0">
                  <a:pos x="55" y="37"/>
                </a:cxn>
                <a:cxn ang="0">
                  <a:pos x="55" y="37"/>
                </a:cxn>
              </a:cxnLst>
              <a:rect l="0" t="0" r="r" b="b"/>
              <a:pathLst>
                <a:path w="67" h="64">
                  <a:moveTo>
                    <a:pt x="55" y="37"/>
                  </a:moveTo>
                  <a:lnTo>
                    <a:pt x="55" y="37"/>
                  </a:lnTo>
                  <a:lnTo>
                    <a:pt x="50" y="34"/>
                  </a:lnTo>
                  <a:lnTo>
                    <a:pt x="49" y="33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52" y="27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0" y="15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47" y="13"/>
                  </a:lnTo>
                  <a:lnTo>
                    <a:pt x="46" y="14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40" y="20"/>
                  </a:lnTo>
                  <a:lnTo>
                    <a:pt x="37" y="18"/>
                  </a:lnTo>
                  <a:lnTo>
                    <a:pt x="35" y="17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8"/>
                  </a:lnTo>
                  <a:lnTo>
                    <a:pt x="33" y="4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42" y="54"/>
                  </a:lnTo>
                  <a:lnTo>
                    <a:pt x="52" y="60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6" y="54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6" y="45"/>
                  </a:lnTo>
                  <a:lnTo>
                    <a:pt x="63" y="41"/>
                  </a:lnTo>
                  <a:lnTo>
                    <a:pt x="55" y="37"/>
                  </a:lnTo>
                  <a:lnTo>
                    <a:pt x="55" y="3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3" name="Freeform 216">
              <a:extLst>
                <a:ext uri="{FF2B5EF4-FFF2-40B4-BE49-F238E27FC236}">
                  <a16:creationId xmlns:a16="http://schemas.microsoft.com/office/drawing/2014/main" id="{133C9142-4A7C-9A86-79EE-207AF5C71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23" y="4142524"/>
              <a:ext cx="69550" cy="75470"/>
            </a:xfrm>
            <a:custGeom>
              <a:avLst/>
              <a:gdLst/>
              <a:ahLst/>
              <a:cxnLst>
                <a:cxn ang="0">
                  <a:pos x="46" y="36"/>
                </a:cxn>
                <a:cxn ang="0">
                  <a:pos x="46" y="36"/>
                </a:cxn>
                <a:cxn ang="0">
                  <a:pos x="47" y="30"/>
                </a:cxn>
                <a:cxn ang="0">
                  <a:pos x="47" y="29"/>
                </a:cxn>
                <a:cxn ang="0">
                  <a:pos x="46" y="26"/>
                </a:cxn>
                <a:cxn ang="0">
                  <a:pos x="46" y="26"/>
                </a:cxn>
                <a:cxn ang="0">
                  <a:pos x="44" y="22"/>
                </a:cxn>
                <a:cxn ang="0">
                  <a:pos x="44" y="16"/>
                </a:cxn>
                <a:cxn ang="0">
                  <a:pos x="44" y="16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4" y="3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26" y="2"/>
                </a:cxn>
                <a:cxn ang="0">
                  <a:pos x="21" y="3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7"/>
                </a:cxn>
                <a:cxn ang="0">
                  <a:pos x="7" y="10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6" y="30"/>
                </a:cxn>
                <a:cxn ang="0">
                  <a:pos x="9" y="36"/>
                </a:cxn>
                <a:cxn ang="0">
                  <a:pos x="11" y="40"/>
                </a:cxn>
                <a:cxn ang="0">
                  <a:pos x="16" y="43"/>
                </a:cxn>
                <a:cxn ang="0">
                  <a:pos x="16" y="43"/>
                </a:cxn>
                <a:cxn ang="0">
                  <a:pos x="28" y="51"/>
                </a:cxn>
                <a:cxn ang="0">
                  <a:pos x="28" y="51"/>
                </a:cxn>
                <a:cxn ang="0">
                  <a:pos x="33" y="46"/>
                </a:cxn>
                <a:cxn ang="0">
                  <a:pos x="33" y="46"/>
                </a:cxn>
                <a:cxn ang="0">
                  <a:pos x="40" y="41"/>
                </a:cxn>
                <a:cxn ang="0">
                  <a:pos x="43" y="39"/>
                </a:cxn>
                <a:cxn ang="0">
                  <a:pos x="46" y="36"/>
                </a:cxn>
                <a:cxn ang="0">
                  <a:pos x="46" y="36"/>
                </a:cxn>
              </a:cxnLst>
              <a:rect l="0" t="0" r="r" b="b"/>
              <a:pathLst>
                <a:path w="47" h="51">
                  <a:moveTo>
                    <a:pt x="46" y="36"/>
                  </a:moveTo>
                  <a:lnTo>
                    <a:pt x="46" y="36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22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3" y="13"/>
                  </a:lnTo>
                  <a:lnTo>
                    <a:pt x="38" y="7"/>
                  </a:lnTo>
                  <a:lnTo>
                    <a:pt x="34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6" y="2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6" y="30"/>
                  </a:lnTo>
                  <a:lnTo>
                    <a:pt x="9" y="36"/>
                  </a:lnTo>
                  <a:lnTo>
                    <a:pt x="11" y="40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0" y="41"/>
                  </a:lnTo>
                  <a:lnTo>
                    <a:pt x="43" y="39"/>
                  </a:lnTo>
                  <a:lnTo>
                    <a:pt x="46" y="36"/>
                  </a:lnTo>
                  <a:lnTo>
                    <a:pt x="46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4" name="Freeform 217">
              <a:extLst>
                <a:ext uri="{FF2B5EF4-FFF2-40B4-BE49-F238E27FC236}">
                  <a16:creationId xmlns:a16="http://schemas.microsoft.com/office/drawing/2014/main" id="{BD4E586C-1F17-1DA8-08D0-13EA0816D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03028"/>
              <a:ext cx="199771" cy="161297"/>
            </a:xfrm>
            <a:custGeom>
              <a:avLst/>
              <a:gdLst/>
              <a:ahLst/>
              <a:cxnLst>
                <a:cxn ang="0">
                  <a:pos x="63" y="84"/>
                </a:cxn>
                <a:cxn ang="0">
                  <a:pos x="63" y="84"/>
                </a:cxn>
                <a:cxn ang="0">
                  <a:pos x="64" y="82"/>
                </a:cxn>
                <a:cxn ang="0">
                  <a:pos x="66" y="81"/>
                </a:cxn>
                <a:cxn ang="0">
                  <a:pos x="71" y="78"/>
                </a:cxn>
                <a:cxn ang="0">
                  <a:pos x="77" y="75"/>
                </a:cxn>
                <a:cxn ang="0">
                  <a:pos x="80" y="74"/>
                </a:cxn>
                <a:cxn ang="0">
                  <a:pos x="80" y="72"/>
                </a:cxn>
                <a:cxn ang="0">
                  <a:pos x="80" y="72"/>
                </a:cxn>
                <a:cxn ang="0">
                  <a:pos x="80" y="30"/>
                </a:cxn>
                <a:cxn ang="0">
                  <a:pos x="80" y="30"/>
                </a:cxn>
                <a:cxn ang="0">
                  <a:pos x="107" y="30"/>
                </a:cxn>
                <a:cxn ang="0">
                  <a:pos x="134" y="30"/>
                </a:cxn>
                <a:cxn ang="0">
                  <a:pos x="134" y="30"/>
                </a:cxn>
                <a:cxn ang="0">
                  <a:pos x="135" y="21"/>
                </a:cxn>
                <a:cxn ang="0">
                  <a:pos x="134" y="7"/>
                </a:cxn>
                <a:cxn ang="0">
                  <a:pos x="134" y="7"/>
                </a:cxn>
                <a:cxn ang="0">
                  <a:pos x="133" y="3"/>
                </a:cxn>
                <a:cxn ang="0">
                  <a:pos x="130" y="1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63" y="0"/>
                </a:cxn>
                <a:cxn ang="0">
                  <a:pos x="63" y="0"/>
                </a:cxn>
                <a:cxn ang="0">
                  <a:pos x="59" y="7"/>
                </a:cxn>
                <a:cxn ang="0">
                  <a:pos x="54" y="16"/>
                </a:cxn>
                <a:cxn ang="0">
                  <a:pos x="54" y="16"/>
                </a:cxn>
                <a:cxn ang="0">
                  <a:pos x="50" y="21"/>
                </a:cxn>
                <a:cxn ang="0">
                  <a:pos x="43" y="28"/>
                </a:cxn>
                <a:cxn ang="0">
                  <a:pos x="36" y="37"/>
                </a:cxn>
                <a:cxn ang="0">
                  <a:pos x="34" y="40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33" y="48"/>
                </a:cxn>
                <a:cxn ang="0">
                  <a:pos x="30" y="54"/>
                </a:cxn>
                <a:cxn ang="0">
                  <a:pos x="23" y="65"/>
                </a:cxn>
                <a:cxn ang="0">
                  <a:pos x="15" y="78"/>
                </a:cxn>
                <a:cxn ang="0">
                  <a:pos x="5" y="94"/>
                </a:cxn>
                <a:cxn ang="0">
                  <a:pos x="5" y="94"/>
                </a:cxn>
                <a:cxn ang="0">
                  <a:pos x="2" y="102"/>
                </a:cxn>
                <a:cxn ang="0">
                  <a:pos x="0" y="109"/>
                </a:cxn>
                <a:cxn ang="0">
                  <a:pos x="63" y="109"/>
                </a:cxn>
                <a:cxn ang="0">
                  <a:pos x="63" y="109"/>
                </a:cxn>
                <a:cxn ang="0">
                  <a:pos x="63" y="84"/>
                </a:cxn>
                <a:cxn ang="0">
                  <a:pos x="63" y="84"/>
                </a:cxn>
              </a:cxnLst>
              <a:rect l="0" t="0" r="r" b="b"/>
              <a:pathLst>
                <a:path w="135" h="109">
                  <a:moveTo>
                    <a:pt x="63" y="84"/>
                  </a:moveTo>
                  <a:lnTo>
                    <a:pt x="63" y="84"/>
                  </a:lnTo>
                  <a:lnTo>
                    <a:pt x="64" y="82"/>
                  </a:lnTo>
                  <a:lnTo>
                    <a:pt x="66" y="81"/>
                  </a:lnTo>
                  <a:lnTo>
                    <a:pt x="71" y="78"/>
                  </a:lnTo>
                  <a:lnTo>
                    <a:pt x="77" y="75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2"/>
                  </a:lnTo>
                  <a:lnTo>
                    <a:pt x="80" y="30"/>
                  </a:lnTo>
                  <a:lnTo>
                    <a:pt x="80" y="30"/>
                  </a:lnTo>
                  <a:lnTo>
                    <a:pt x="107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5" y="21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3" y="3"/>
                  </a:lnTo>
                  <a:lnTo>
                    <a:pt x="130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59" y="7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0" y="21"/>
                  </a:lnTo>
                  <a:lnTo>
                    <a:pt x="43" y="28"/>
                  </a:lnTo>
                  <a:lnTo>
                    <a:pt x="36" y="37"/>
                  </a:lnTo>
                  <a:lnTo>
                    <a:pt x="34" y="40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8"/>
                  </a:lnTo>
                  <a:lnTo>
                    <a:pt x="30" y="54"/>
                  </a:lnTo>
                  <a:lnTo>
                    <a:pt x="23" y="65"/>
                  </a:lnTo>
                  <a:lnTo>
                    <a:pt x="15" y="78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2" y="102"/>
                  </a:lnTo>
                  <a:lnTo>
                    <a:pt x="0" y="109"/>
                  </a:lnTo>
                  <a:lnTo>
                    <a:pt x="63" y="109"/>
                  </a:lnTo>
                  <a:lnTo>
                    <a:pt x="63" y="109"/>
                  </a:lnTo>
                  <a:lnTo>
                    <a:pt x="63" y="84"/>
                  </a:lnTo>
                  <a:lnTo>
                    <a:pt x="63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5" name="Freeform 218">
              <a:extLst>
                <a:ext uri="{FF2B5EF4-FFF2-40B4-BE49-F238E27FC236}">
                  <a16:creationId xmlns:a16="http://schemas.microsoft.com/office/drawing/2014/main" id="{884DB139-8ED7-106E-6F98-AE42D104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13387"/>
              <a:ext cx="287078" cy="315194"/>
            </a:xfrm>
            <a:custGeom>
              <a:avLst/>
              <a:gdLst/>
              <a:ahLst/>
              <a:cxnLst>
                <a:cxn ang="0">
                  <a:pos x="15" y="184"/>
                </a:cxn>
                <a:cxn ang="0">
                  <a:pos x="29" y="184"/>
                </a:cxn>
                <a:cxn ang="0">
                  <a:pos x="34" y="182"/>
                </a:cxn>
                <a:cxn ang="0">
                  <a:pos x="42" y="182"/>
                </a:cxn>
                <a:cxn ang="0">
                  <a:pos x="49" y="188"/>
                </a:cxn>
                <a:cxn ang="0">
                  <a:pos x="57" y="191"/>
                </a:cxn>
                <a:cxn ang="0">
                  <a:pos x="60" y="198"/>
                </a:cxn>
                <a:cxn ang="0">
                  <a:pos x="67" y="205"/>
                </a:cxn>
                <a:cxn ang="0">
                  <a:pos x="73" y="209"/>
                </a:cxn>
                <a:cxn ang="0">
                  <a:pos x="76" y="213"/>
                </a:cxn>
                <a:cxn ang="0">
                  <a:pos x="83" y="211"/>
                </a:cxn>
                <a:cxn ang="0">
                  <a:pos x="84" y="208"/>
                </a:cxn>
                <a:cxn ang="0">
                  <a:pos x="86" y="202"/>
                </a:cxn>
                <a:cxn ang="0">
                  <a:pos x="93" y="203"/>
                </a:cxn>
                <a:cxn ang="0">
                  <a:pos x="97" y="206"/>
                </a:cxn>
                <a:cxn ang="0">
                  <a:pos x="101" y="202"/>
                </a:cxn>
                <a:cxn ang="0">
                  <a:pos x="104" y="202"/>
                </a:cxn>
                <a:cxn ang="0">
                  <a:pos x="113" y="203"/>
                </a:cxn>
                <a:cxn ang="0">
                  <a:pos x="120" y="202"/>
                </a:cxn>
                <a:cxn ang="0">
                  <a:pos x="123" y="201"/>
                </a:cxn>
                <a:cxn ang="0">
                  <a:pos x="174" y="201"/>
                </a:cxn>
                <a:cxn ang="0">
                  <a:pos x="185" y="199"/>
                </a:cxn>
                <a:cxn ang="0">
                  <a:pos x="188" y="192"/>
                </a:cxn>
                <a:cxn ang="0">
                  <a:pos x="182" y="181"/>
                </a:cxn>
                <a:cxn ang="0">
                  <a:pos x="194" y="40"/>
                </a:cxn>
                <a:cxn ang="0">
                  <a:pos x="138" y="3"/>
                </a:cxn>
                <a:cxn ang="0">
                  <a:pos x="134" y="0"/>
                </a:cxn>
                <a:cxn ang="0">
                  <a:pos x="135" y="14"/>
                </a:cxn>
                <a:cxn ang="0">
                  <a:pos x="134" y="23"/>
                </a:cxn>
                <a:cxn ang="0">
                  <a:pos x="80" y="23"/>
                </a:cxn>
                <a:cxn ang="0">
                  <a:pos x="80" y="65"/>
                </a:cxn>
                <a:cxn ang="0">
                  <a:pos x="80" y="67"/>
                </a:cxn>
                <a:cxn ang="0">
                  <a:pos x="71" y="71"/>
                </a:cxn>
                <a:cxn ang="0">
                  <a:pos x="64" y="75"/>
                </a:cxn>
                <a:cxn ang="0">
                  <a:pos x="63" y="77"/>
                </a:cxn>
                <a:cxn ang="0">
                  <a:pos x="0" y="102"/>
                </a:cxn>
                <a:cxn ang="0">
                  <a:pos x="0" y="110"/>
                </a:cxn>
                <a:cxn ang="0">
                  <a:pos x="9" y="121"/>
                </a:cxn>
                <a:cxn ang="0">
                  <a:pos x="10" y="122"/>
                </a:cxn>
                <a:cxn ang="0">
                  <a:pos x="10" y="132"/>
                </a:cxn>
                <a:cxn ang="0">
                  <a:pos x="10" y="142"/>
                </a:cxn>
                <a:cxn ang="0">
                  <a:pos x="13" y="147"/>
                </a:cxn>
                <a:cxn ang="0">
                  <a:pos x="16" y="155"/>
                </a:cxn>
                <a:cxn ang="0">
                  <a:pos x="12" y="172"/>
                </a:cxn>
                <a:cxn ang="0">
                  <a:pos x="7" y="178"/>
                </a:cxn>
                <a:cxn ang="0">
                  <a:pos x="5" y="192"/>
                </a:cxn>
                <a:cxn ang="0">
                  <a:pos x="6" y="192"/>
                </a:cxn>
                <a:cxn ang="0">
                  <a:pos x="9" y="189"/>
                </a:cxn>
                <a:cxn ang="0">
                  <a:pos x="12" y="185"/>
                </a:cxn>
                <a:cxn ang="0">
                  <a:pos x="15" y="184"/>
                </a:cxn>
              </a:cxnLst>
              <a:rect l="0" t="0" r="r" b="b"/>
              <a:pathLst>
                <a:path w="194" h="213">
                  <a:moveTo>
                    <a:pt x="15" y="184"/>
                  </a:moveTo>
                  <a:lnTo>
                    <a:pt x="15" y="184"/>
                  </a:lnTo>
                  <a:lnTo>
                    <a:pt x="24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34" y="182"/>
                  </a:lnTo>
                  <a:lnTo>
                    <a:pt x="39" y="182"/>
                  </a:lnTo>
                  <a:lnTo>
                    <a:pt x="42" y="182"/>
                  </a:lnTo>
                  <a:lnTo>
                    <a:pt x="42" y="182"/>
                  </a:lnTo>
                  <a:lnTo>
                    <a:pt x="49" y="188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60" y="198"/>
                  </a:lnTo>
                  <a:lnTo>
                    <a:pt x="63" y="202"/>
                  </a:lnTo>
                  <a:lnTo>
                    <a:pt x="67" y="205"/>
                  </a:lnTo>
                  <a:lnTo>
                    <a:pt x="67" y="205"/>
                  </a:lnTo>
                  <a:lnTo>
                    <a:pt x="73" y="209"/>
                  </a:lnTo>
                  <a:lnTo>
                    <a:pt x="76" y="213"/>
                  </a:lnTo>
                  <a:lnTo>
                    <a:pt x="76" y="213"/>
                  </a:lnTo>
                  <a:lnTo>
                    <a:pt x="81" y="212"/>
                  </a:lnTo>
                  <a:lnTo>
                    <a:pt x="83" y="211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4" y="205"/>
                  </a:lnTo>
                  <a:lnTo>
                    <a:pt x="86" y="202"/>
                  </a:lnTo>
                  <a:lnTo>
                    <a:pt x="88" y="201"/>
                  </a:lnTo>
                  <a:lnTo>
                    <a:pt x="93" y="203"/>
                  </a:lnTo>
                  <a:lnTo>
                    <a:pt x="93" y="203"/>
                  </a:lnTo>
                  <a:lnTo>
                    <a:pt x="97" y="206"/>
                  </a:lnTo>
                  <a:lnTo>
                    <a:pt x="100" y="206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4" y="202"/>
                  </a:lnTo>
                  <a:lnTo>
                    <a:pt x="106" y="202"/>
                  </a:lnTo>
                  <a:lnTo>
                    <a:pt x="113" y="203"/>
                  </a:lnTo>
                  <a:lnTo>
                    <a:pt x="113" y="203"/>
                  </a:lnTo>
                  <a:lnTo>
                    <a:pt x="120" y="202"/>
                  </a:lnTo>
                  <a:lnTo>
                    <a:pt x="123" y="201"/>
                  </a:lnTo>
                  <a:lnTo>
                    <a:pt x="123" y="201"/>
                  </a:lnTo>
                  <a:lnTo>
                    <a:pt x="153" y="201"/>
                  </a:lnTo>
                  <a:lnTo>
                    <a:pt x="174" y="201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7" y="196"/>
                  </a:lnTo>
                  <a:lnTo>
                    <a:pt x="188" y="192"/>
                  </a:lnTo>
                  <a:lnTo>
                    <a:pt x="188" y="186"/>
                  </a:lnTo>
                  <a:lnTo>
                    <a:pt x="182" y="181"/>
                  </a:lnTo>
                  <a:lnTo>
                    <a:pt x="167" y="40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5" y="14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07" y="23"/>
                  </a:lnTo>
                  <a:lnTo>
                    <a:pt x="80" y="23"/>
                  </a:lnTo>
                  <a:lnTo>
                    <a:pt x="80" y="23"/>
                  </a:lnTo>
                  <a:lnTo>
                    <a:pt x="80" y="65"/>
                  </a:lnTo>
                  <a:lnTo>
                    <a:pt x="80" y="65"/>
                  </a:lnTo>
                  <a:lnTo>
                    <a:pt x="80" y="67"/>
                  </a:lnTo>
                  <a:lnTo>
                    <a:pt x="77" y="68"/>
                  </a:lnTo>
                  <a:lnTo>
                    <a:pt x="71" y="71"/>
                  </a:lnTo>
                  <a:lnTo>
                    <a:pt x="66" y="74"/>
                  </a:lnTo>
                  <a:lnTo>
                    <a:pt x="64" y="75"/>
                  </a:lnTo>
                  <a:lnTo>
                    <a:pt x="63" y="77"/>
                  </a:lnTo>
                  <a:lnTo>
                    <a:pt x="63" y="77"/>
                  </a:lnTo>
                  <a:lnTo>
                    <a:pt x="63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10"/>
                  </a:lnTo>
                  <a:lnTo>
                    <a:pt x="3" y="114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0" y="122"/>
                  </a:lnTo>
                  <a:lnTo>
                    <a:pt x="10" y="125"/>
                  </a:lnTo>
                  <a:lnTo>
                    <a:pt x="10" y="132"/>
                  </a:lnTo>
                  <a:lnTo>
                    <a:pt x="10" y="139"/>
                  </a:lnTo>
                  <a:lnTo>
                    <a:pt x="10" y="142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5" y="151"/>
                  </a:lnTo>
                  <a:lnTo>
                    <a:pt x="16" y="155"/>
                  </a:lnTo>
                  <a:lnTo>
                    <a:pt x="15" y="164"/>
                  </a:lnTo>
                  <a:lnTo>
                    <a:pt x="12" y="172"/>
                  </a:lnTo>
                  <a:lnTo>
                    <a:pt x="7" y="178"/>
                  </a:lnTo>
                  <a:lnTo>
                    <a:pt x="7" y="178"/>
                  </a:lnTo>
                  <a:lnTo>
                    <a:pt x="6" y="184"/>
                  </a:lnTo>
                  <a:lnTo>
                    <a:pt x="5" y="192"/>
                  </a:lnTo>
                  <a:lnTo>
                    <a:pt x="5" y="192"/>
                  </a:lnTo>
                  <a:lnTo>
                    <a:pt x="6" y="192"/>
                  </a:lnTo>
                  <a:lnTo>
                    <a:pt x="6" y="192"/>
                  </a:lnTo>
                  <a:lnTo>
                    <a:pt x="9" y="189"/>
                  </a:lnTo>
                  <a:lnTo>
                    <a:pt x="10" y="186"/>
                  </a:lnTo>
                  <a:lnTo>
                    <a:pt x="12" y="185"/>
                  </a:lnTo>
                  <a:lnTo>
                    <a:pt x="15" y="184"/>
                  </a:lnTo>
                  <a:lnTo>
                    <a:pt x="15" y="1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6" name="Freeform 219">
              <a:extLst>
                <a:ext uri="{FF2B5EF4-FFF2-40B4-BE49-F238E27FC236}">
                  <a16:creationId xmlns:a16="http://schemas.microsoft.com/office/drawing/2014/main" id="{5CB8FA01-5803-63E2-765A-24D17E41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399" y="3772578"/>
              <a:ext cx="395102" cy="368467"/>
            </a:xfrm>
            <a:custGeom>
              <a:avLst/>
              <a:gdLst/>
              <a:ahLst/>
              <a:cxnLst>
                <a:cxn ang="0">
                  <a:pos x="250" y="91"/>
                </a:cxn>
                <a:cxn ang="0">
                  <a:pos x="239" y="84"/>
                </a:cxn>
                <a:cxn ang="0">
                  <a:pos x="224" y="75"/>
                </a:cxn>
                <a:cxn ang="0">
                  <a:pos x="118" y="0"/>
                </a:cxn>
                <a:cxn ang="0">
                  <a:pos x="112" y="146"/>
                </a:cxn>
                <a:cxn ang="0">
                  <a:pos x="109" y="159"/>
                </a:cxn>
                <a:cxn ang="0">
                  <a:pos x="47" y="161"/>
                </a:cxn>
                <a:cxn ang="0">
                  <a:pos x="30" y="162"/>
                </a:cxn>
                <a:cxn ang="0">
                  <a:pos x="24" y="166"/>
                </a:cxn>
                <a:cxn ang="0">
                  <a:pos x="12" y="161"/>
                </a:cxn>
                <a:cxn ang="0">
                  <a:pos x="8" y="168"/>
                </a:cxn>
                <a:cxn ang="0">
                  <a:pos x="0" y="173"/>
                </a:cxn>
                <a:cxn ang="0">
                  <a:pos x="4" y="185"/>
                </a:cxn>
                <a:cxn ang="0">
                  <a:pos x="11" y="196"/>
                </a:cxn>
                <a:cxn ang="0">
                  <a:pos x="15" y="215"/>
                </a:cxn>
                <a:cxn ang="0">
                  <a:pos x="20" y="219"/>
                </a:cxn>
                <a:cxn ang="0">
                  <a:pos x="28" y="217"/>
                </a:cxn>
                <a:cxn ang="0">
                  <a:pos x="34" y="216"/>
                </a:cxn>
                <a:cxn ang="0">
                  <a:pos x="45" y="213"/>
                </a:cxn>
                <a:cxn ang="0">
                  <a:pos x="52" y="212"/>
                </a:cxn>
                <a:cxn ang="0">
                  <a:pos x="58" y="225"/>
                </a:cxn>
                <a:cxn ang="0">
                  <a:pos x="62" y="229"/>
                </a:cxn>
                <a:cxn ang="0">
                  <a:pos x="61" y="235"/>
                </a:cxn>
                <a:cxn ang="0">
                  <a:pos x="65" y="239"/>
                </a:cxn>
                <a:cxn ang="0">
                  <a:pos x="68" y="246"/>
                </a:cxn>
                <a:cxn ang="0">
                  <a:pos x="74" y="245"/>
                </a:cxn>
                <a:cxn ang="0">
                  <a:pos x="82" y="247"/>
                </a:cxn>
                <a:cxn ang="0">
                  <a:pos x="91" y="243"/>
                </a:cxn>
                <a:cxn ang="0">
                  <a:pos x="98" y="240"/>
                </a:cxn>
                <a:cxn ang="0">
                  <a:pos x="99" y="246"/>
                </a:cxn>
                <a:cxn ang="0">
                  <a:pos x="106" y="243"/>
                </a:cxn>
                <a:cxn ang="0">
                  <a:pos x="113" y="230"/>
                </a:cxn>
                <a:cxn ang="0">
                  <a:pos x="113" y="220"/>
                </a:cxn>
                <a:cxn ang="0">
                  <a:pos x="126" y="215"/>
                </a:cxn>
                <a:cxn ang="0">
                  <a:pos x="131" y="205"/>
                </a:cxn>
                <a:cxn ang="0">
                  <a:pos x="136" y="193"/>
                </a:cxn>
                <a:cxn ang="0">
                  <a:pos x="146" y="193"/>
                </a:cxn>
                <a:cxn ang="0">
                  <a:pos x="152" y="188"/>
                </a:cxn>
                <a:cxn ang="0">
                  <a:pos x="156" y="182"/>
                </a:cxn>
                <a:cxn ang="0">
                  <a:pos x="166" y="181"/>
                </a:cxn>
                <a:cxn ang="0">
                  <a:pos x="172" y="176"/>
                </a:cxn>
                <a:cxn ang="0">
                  <a:pos x="187" y="168"/>
                </a:cxn>
                <a:cxn ang="0">
                  <a:pos x="196" y="169"/>
                </a:cxn>
                <a:cxn ang="0">
                  <a:pos x="217" y="166"/>
                </a:cxn>
                <a:cxn ang="0">
                  <a:pos x="232" y="165"/>
                </a:cxn>
                <a:cxn ang="0">
                  <a:pos x="254" y="161"/>
                </a:cxn>
                <a:cxn ang="0">
                  <a:pos x="263" y="149"/>
                </a:cxn>
                <a:cxn ang="0">
                  <a:pos x="267" y="125"/>
                </a:cxn>
                <a:cxn ang="0">
                  <a:pos x="253" y="104"/>
                </a:cxn>
              </a:cxnLst>
              <a:rect l="0" t="0" r="r" b="b"/>
              <a:pathLst>
                <a:path w="267" h="249">
                  <a:moveTo>
                    <a:pt x="253" y="104"/>
                  </a:moveTo>
                  <a:lnTo>
                    <a:pt x="253" y="104"/>
                  </a:lnTo>
                  <a:lnTo>
                    <a:pt x="253" y="97"/>
                  </a:lnTo>
                  <a:lnTo>
                    <a:pt x="250" y="91"/>
                  </a:lnTo>
                  <a:lnTo>
                    <a:pt x="249" y="88"/>
                  </a:lnTo>
                  <a:lnTo>
                    <a:pt x="246" y="87"/>
                  </a:lnTo>
                  <a:lnTo>
                    <a:pt x="246" y="87"/>
                  </a:lnTo>
                  <a:lnTo>
                    <a:pt x="239" y="84"/>
                  </a:lnTo>
                  <a:lnTo>
                    <a:pt x="233" y="82"/>
                  </a:lnTo>
                  <a:lnTo>
                    <a:pt x="227" y="81"/>
                  </a:lnTo>
                  <a:lnTo>
                    <a:pt x="227" y="81"/>
                  </a:lnTo>
                  <a:lnTo>
                    <a:pt x="224" y="75"/>
                  </a:lnTo>
                  <a:lnTo>
                    <a:pt x="217" y="67"/>
                  </a:lnTo>
                  <a:lnTo>
                    <a:pt x="217" y="67"/>
                  </a:lnTo>
                  <a:lnTo>
                    <a:pt x="183" y="43"/>
                  </a:lnTo>
                  <a:lnTo>
                    <a:pt x="118" y="0"/>
                  </a:lnTo>
                  <a:lnTo>
                    <a:pt x="91" y="0"/>
                  </a:lnTo>
                  <a:lnTo>
                    <a:pt x="106" y="141"/>
                  </a:lnTo>
                  <a:lnTo>
                    <a:pt x="112" y="146"/>
                  </a:lnTo>
                  <a:lnTo>
                    <a:pt x="112" y="146"/>
                  </a:lnTo>
                  <a:lnTo>
                    <a:pt x="112" y="152"/>
                  </a:lnTo>
                  <a:lnTo>
                    <a:pt x="111" y="156"/>
                  </a:lnTo>
                  <a:lnTo>
                    <a:pt x="109" y="159"/>
                  </a:lnTo>
                  <a:lnTo>
                    <a:pt x="109" y="159"/>
                  </a:lnTo>
                  <a:lnTo>
                    <a:pt x="98" y="161"/>
                  </a:lnTo>
                  <a:lnTo>
                    <a:pt x="77" y="161"/>
                  </a:lnTo>
                  <a:lnTo>
                    <a:pt x="47" y="161"/>
                  </a:lnTo>
                  <a:lnTo>
                    <a:pt x="47" y="161"/>
                  </a:lnTo>
                  <a:lnTo>
                    <a:pt x="44" y="162"/>
                  </a:lnTo>
                  <a:lnTo>
                    <a:pt x="37" y="163"/>
                  </a:lnTo>
                  <a:lnTo>
                    <a:pt x="37" y="163"/>
                  </a:lnTo>
                  <a:lnTo>
                    <a:pt x="30" y="162"/>
                  </a:lnTo>
                  <a:lnTo>
                    <a:pt x="28" y="162"/>
                  </a:lnTo>
                  <a:lnTo>
                    <a:pt x="25" y="162"/>
                  </a:lnTo>
                  <a:lnTo>
                    <a:pt x="25" y="162"/>
                  </a:lnTo>
                  <a:lnTo>
                    <a:pt x="24" y="166"/>
                  </a:lnTo>
                  <a:lnTo>
                    <a:pt x="21" y="166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2" y="161"/>
                  </a:lnTo>
                  <a:lnTo>
                    <a:pt x="10" y="162"/>
                  </a:lnTo>
                  <a:lnTo>
                    <a:pt x="8" y="165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7" y="171"/>
                  </a:lnTo>
                  <a:lnTo>
                    <a:pt x="5" y="172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1" y="176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5"/>
                  </a:lnTo>
                  <a:lnTo>
                    <a:pt x="4" y="188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11" y="196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7"/>
                  </a:lnTo>
                  <a:lnTo>
                    <a:pt x="17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1" y="217"/>
                  </a:lnTo>
                  <a:lnTo>
                    <a:pt x="24" y="217"/>
                  </a:lnTo>
                  <a:lnTo>
                    <a:pt x="27" y="219"/>
                  </a:lnTo>
                  <a:lnTo>
                    <a:pt x="28" y="217"/>
                  </a:lnTo>
                  <a:lnTo>
                    <a:pt x="28" y="217"/>
                  </a:lnTo>
                  <a:lnTo>
                    <a:pt x="30" y="216"/>
                  </a:lnTo>
                  <a:lnTo>
                    <a:pt x="31" y="215"/>
                  </a:lnTo>
                  <a:lnTo>
                    <a:pt x="34" y="216"/>
                  </a:lnTo>
                  <a:lnTo>
                    <a:pt x="40" y="217"/>
                  </a:lnTo>
                  <a:lnTo>
                    <a:pt x="40" y="217"/>
                  </a:lnTo>
                  <a:lnTo>
                    <a:pt x="42" y="216"/>
                  </a:lnTo>
                  <a:lnTo>
                    <a:pt x="45" y="213"/>
                  </a:lnTo>
                  <a:lnTo>
                    <a:pt x="48" y="210"/>
                  </a:lnTo>
                  <a:lnTo>
                    <a:pt x="51" y="210"/>
                  </a:lnTo>
                  <a:lnTo>
                    <a:pt x="51" y="210"/>
                  </a:lnTo>
                  <a:lnTo>
                    <a:pt x="52" y="212"/>
                  </a:lnTo>
                  <a:lnTo>
                    <a:pt x="55" y="215"/>
                  </a:lnTo>
                  <a:lnTo>
                    <a:pt x="57" y="222"/>
                  </a:lnTo>
                  <a:lnTo>
                    <a:pt x="57" y="222"/>
                  </a:lnTo>
                  <a:lnTo>
                    <a:pt x="58" y="225"/>
                  </a:lnTo>
                  <a:lnTo>
                    <a:pt x="61" y="226"/>
                  </a:lnTo>
                  <a:lnTo>
                    <a:pt x="62" y="227"/>
                  </a:lnTo>
                  <a:lnTo>
                    <a:pt x="64" y="229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61" y="230"/>
                  </a:lnTo>
                  <a:lnTo>
                    <a:pt x="61" y="232"/>
                  </a:lnTo>
                  <a:lnTo>
                    <a:pt x="61" y="235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4" y="236"/>
                  </a:lnTo>
                  <a:lnTo>
                    <a:pt x="65" y="239"/>
                  </a:lnTo>
                  <a:lnTo>
                    <a:pt x="65" y="242"/>
                  </a:lnTo>
                  <a:lnTo>
                    <a:pt x="67" y="245"/>
                  </a:lnTo>
                  <a:lnTo>
                    <a:pt x="67" y="245"/>
                  </a:lnTo>
                  <a:lnTo>
                    <a:pt x="68" y="246"/>
                  </a:lnTo>
                  <a:lnTo>
                    <a:pt x="71" y="247"/>
                  </a:lnTo>
                  <a:lnTo>
                    <a:pt x="72" y="247"/>
                  </a:lnTo>
                  <a:lnTo>
                    <a:pt x="74" y="245"/>
                  </a:lnTo>
                  <a:lnTo>
                    <a:pt x="74" y="245"/>
                  </a:lnTo>
                  <a:lnTo>
                    <a:pt x="75" y="243"/>
                  </a:lnTo>
                  <a:lnTo>
                    <a:pt x="78" y="243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4" y="249"/>
                  </a:lnTo>
                  <a:lnTo>
                    <a:pt x="86" y="247"/>
                  </a:lnTo>
                  <a:lnTo>
                    <a:pt x="89" y="246"/>
                  </a:lnTo>
                  <a:lnTo>
                    <a:pt x="91" y="243"/>
                  </a:lnTo>
                  <a:lnTo>
                    <a:pt x="91" y="243"/>
                  </a:lnTo>
                  <a:lnTo>
                    <a:pt x="92" y="240"/>
                  </a:lnTo>
                  <a:lnTo>
                    <a:pt x="95" y="239"/>
                  </a:lnTo>
                  <a:lnTo>
                    <a:pt x="98" y="240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99" y="245"/>
                  </a:lnTo>
                  <a:lnTo>
                    <a:pt x="99" y="246"/>
                  </a:lnTo>
                  <a:lnTo>
                    <a:pt x="102" y="246"/>
                  </a:lnTo>
                  <a:lnTo>
                    <a:pt x="105" y="245"/>
                  </a:lnTo>
                  <a:lnTo>
                    <a:pt x="105" y="245"/>
                  </a:lnTo>
                  <a:lnTo>
                    <a:pt x="106" y="243"/>
                  </a:lnTo>
                  <a:lnTo>
                    <a:pt x="109" y="243"/>
                  </a:lnTo>
                  <a:lnTo>
                    <a:pt x="109" y="243"/>
                  </a:lnTo>
                  <a:lnTo>
                    <a:pt x="113" y="230"/>
                  </a:lnTo>
                  <a:lnTo>
                    <a:pt x="113" y="230"/>
                  </a:lnTo>
                  <a:lnTo>
                    <a:pt x="113" y="227"/>
                  </a:lnTo>
                  <a:lnTo>
                    <a:pt x="113" y="225"/>
                  </a:lnTo>
                  <a:lnTo>
                    <a:pt x="112" y="222"/>
                  </a:lnTo>
                  <a:lnTo>
                    <a:pt x="113" y="220"/>
                  </a:lnTo>
                  <a:lnTo>
                    <a:pt x="113" y="220"/>
                  </a:lnTo>
                  <a:lnTo>
                    <a:pt x="119" y="219"/>
                  </a:lnTo>
                  <a:lnTo>
                    <a:pt x="123" y="217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9" y="208"/>
                  </a:lnTo>
                  <a:lnTo>
                    <a:pt x="131" y="205"/>
                  </a:lnTo>
                  <a:lnTo>
                    <a:pt x="131" y="205"/>
                  </a:lnTo>
                  <a:lnTo>
                    <a:pt x="132" y="198"/>
                  </a:lnTo>
                  <a:lnTo>
                    <a:pt x="133" y="193"/>
                  </a:lnTo>
                  <a:lnTo>
                    <a:pt x="135" y="192"/>
                  </a:lnTo>
                  <a:lnTo>
                    <a:pt x="136" y="193"/>
                  </a:lnTo>
                  <a:lnTo>
                    <a:pt x="136" y="193"/>
                  </a:lnTo>
                  <a:lnTo>
                    <a:pt x="142" y="196"/>
                  </a:lnTo>
                  <a:lnTo>
                    <a:pt x="145" y="196"/>
                  </a:lnTo>
                  <a:lnTo>
                    <a:pt x="146" y="193"/>
                  </a:lnTo>
                  <a:lnTo>
                    <a:pt x="146" y="193"/>
                  </a:lnTo>
                  <a:lnTo>
                    <a:pt x="148" y="190"/>
                  </a:lnTo>
                  <a:lnTo>
                    <a:pt x="149" y="189"/>
                  </a:lnTo>
                  <a:lnTo>
                    <a:pt x="152" y="188"/>
                  </a:lnTo>
                  <a:lnTo>
                    <a:pt x="153" y="186"/>
                  </a:lnTo>
                  <a:lnTo>
                    <a:pt x="153" y="186"/>
                  </a:lnTo>
                  <a:lnTo>
                    <a:pt x="155" y="183"/>
                  </a:lnTo>
                  <a:lnTo>
                    <a:pt x="156" y="182"/>
                  </a:lnTo>
                  <a:lnTo>
                    <a:pt x="160" y="182"/>
                  </a:lnTo>
                  <a:lnTo>
                    <a:pt x="160" y="182"/>
                  </a:lnTo>
                  <a:lnTo>
                    <a:pt x="165" y="182"/>
                  </a:lnTo>
                  <a:lnTo>
                    <a:pt x="166" y="181"/>
                  </a:lnTo>
                  <a:lnTo>
                    <a:pt x="168" y="179"/>
                  </a:lnTo>
                  <a:lnTo>
                    <a:pt x="168" y="179"/>
                  </a:lnTo>
                  <a:lnTo>
                    <a:pt x="168" y="178"/>
                  </a:lnTo>
                  <a:lnTo>
                    <a:pt x="172" y="176"/>
                  </a:lnTo>
                  <a:lnTo>
                    <a:pt x="176" y="175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7" y="168"/>
                  </a:lnTo>
                  <a:lnTo>
                    <a:pt x="190" y="166"/>
                  </a:lnTo>
                  <a:lnTo>
                    <a:pt x="193" y="168"/>
                  </a:lnTo>
                  <a:lnTo>
                    <a:pt x="193" y="168"/>
                  </a:lnTo>
                  <a:lnTo>
                    <a:pt x="196" y="169"/>
                  </a:lnTo>
                  <a:lnTo>
                    <a:pt x="203" y="169"/>
                  </a:lnTo>
                  <a:lnTo>
                    <a:pt x="213" y="169"/>
                  </a:lnTo>
                  <a:lnTo>
                    <a:pt x="213" y="169"/>
                  </a:lnTo>
                  <a:lnTo>
                    <a:pt x="217" y="166"/>
                  </a:lnTo>
                  <a:lnTo>
                    <a:pt x="222" y="165"/>
                  </a:lnTo>
                  <a:lnTo>
                    <a:pt x="226" y="165"/>
                  </a:lnTo>
                  <a:lnTo>
                    <a:pt x="226" y="165"/>
                  </a:lnTo>
                  <a:lnTo>
                    <a:pt x="232" y="165"/>
                  </a:lnTo>
                  <a:lnTo>
                    <a:pt x="239" y="163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4" y="161"/>
                  </a:lnTo>
                  <a:lnTo>
                    <a:pt x="257" y="159"/>
                  </a:lnTo>
                  <a:lnTo>
                    <a:pt x="261" y="155"/>
                  </a:lnTo>
                  <a:lnTo>
                    <a:pt x="261" y="155"/>
                  </a:lnTo>
                  <a:lnTo>
                    <a:pt x="263" y="149"/>
                  </a:lnTo>
                  <a:lnTo>
                    <a:pt x="266" y="144"/>
                  </a:lnTo>
                  <a:lnTo>
                    <a:pt x="266" y="144"/>
                  </a:lnTo>
                  <a:lnTo>
                    <a:pt x="267" y="138"/>
                  </a:lnTo>
                  <a:lnTo>
                    <a:pt x="267" y="125"/>
                  </a:lnTo>
                  <a:lnTo>
                    <a:pt x="267" y="101"/>
                  </a:lnTo>
                  <a:lnTo>
                    <a:pt x="267" y="101"/>
                  </a:lnTo>
                  <a:lnTo>
                    <a:pt x="253" y="104"/>
                  </a:lnTo>
                  <a:lnTo>
                    <a:pt x="253" y="1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7" name="Freeform 220">
              <a:extLst>
                <a:ext uri="{FF2B5EF4-FFF2-40B4-BE49-F238E27FC236}">
                  <a16:creationId xmlns:a16="http://schemas.microsoft.com/office/drawing/2014/main" id="{1CF81473-C46C-CCBB-8920-25703C0C2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696" y="4018222"/>
              <a:ext cx="193852" cy="133181"/>
            </a:xfrm>
            <a:custGeom>
              <a:avLst/>
              <a:gdLst/>
              <a:ahLst/>
              <a:cxnLst>
                <a:cxn ang="0">
                  <a:pos x="127" y="50"/>
                </a:cxn>
                <a:cxn ang="0">
                  <a:pos x="124" y="49"/>
                </a:cxn>
                <a:cxn ang="0">
                  <a:pos x="124" y="40"/>
                </a:cxn>
                <a:cxn ang="0">
                  <a:pos x="118" y="42"/>
                </a:cxn>
                <a:cxn ang="0">
                  <a:pos x="114" y="40"/>
                </a:cxn>
                <a:cxn ang="0">
                  <a:pos x="110" y="36"/>
                </a:cxn>
                <a:cxn ang="0">
                  <a:pos x="107" y="34"/>
                </a:cxn>
                <a:cxn ang="0">
                  <a:pos x="105" y="27"/>
                </a:cxn>
                <a:cxn ang="0">
                  <a:pos x="98" y="22"/>
                </a:cxn>
                <a:cxn ang="0">
                  <a:pos x="94" y="12"/>
                </a:cxn>
                <a:cxn ang="0">
                  <a:pos x="94" y="3"/>
                </a:cxn>
                <a:cxn ang="0">
                  <a:pos x="84" y="2"/>
                </a:cxn>
                <a:cxn ang="0">
                  <a:pos x="78" y="2"/>
                </a:cxn>
                <a:cxn ang="0">
                  <a:pos x="67" y="9"/>
                </a:cxn>
                <a:cxn ang="0">
                  <a:pos x="59" y="13"/>
                </a:cxn>
                <a:cxn ang="0">
                  <a:pos x="56" y="16"/>
                </a:cxn>
                <a:cxn ang="0">
                  <a:pos x="47" y="16"/>
                </a:cxn>
                <a:cxn ang="0">
                  <a:pos x="44" y="20"/>
                </a:cxn>
                <a:cxn ang="0">
                  <a:pos x="39" y="24"/>
                </a:cxn>
                <a:cxn ang="0">
                  <a:pos x="36" y="30"/>
                </a:cxn>
                <a:cxn ang="0">
                  <a:pos x="27" y="27"/>
                </a:cxn>
                <a:cxn ang="0">
                  <a:pos x="23" y="32"/>
                </a:cxn>
                <a:cxn ang="0">
                  <a:pos x="20" y="42"/>
                </a:cxn>
                <a:cxn ang="0">
                  <a:pos x="14" y="51"/>
                </a:cxn>
                <a:cxn ang="0">
                  <a:pos x="4" y="54"/>
                </a:cxn>
                <a:cxn ang="0">
                  <a:pos x="4" y="61"/>
                </a:cxn>
                <a:cxn ang="0">
                  <a:pos x="0" y="77"/>
                </a:cxn>
                <a:cxn ang="0">
                  <a:pos x="9" y="83"/>
                </a:cxn>
                <a:cxn ang="0">
                  <a:pos x="14" y="88"/>
                </a:cxn>
                <a:cxn ang="0">
                  <a:pos x="23" y="88"/>
                </a:cxn>
                <a:cxn ang="0">
                  <a:pos x="33" y="84"/>
                </a:cxn>
                <a:cxn ang="0">
                  <a:pos x="41" y="87"/>
                </a:cxn>
                <a:cxn ang="0">
                  <a:pos x="46" y="87"/>
                </a:cxn>
                <a:cxn ang="0">
                  <a:pos x="44" y="77"/>
                </a:cxn>
                <a:cxn ang="0">
                  <a:pos x="44" y="69"/>
                </a:cxn>
                <a:cxn ang="0">
                  <a:pos x="64" y="67"/>
                </a:cxn>
                <a:cxn ang="0">
                  <a:pos x="84" y="70"/>
                </a:cxn>
                <a:cxn ang="0">
                  <a:pos x="87" y="66"/>
                </a:cxn>
                <a:cxn ang="0">
                  <a:pos x="98" y="67"/>
                </a:cxn>
                <a:cxn ang="0">
                  <a:pos x="110" y="64"/>
                </a:cxn>
                <a:cxn ang="0">
                  <a:pos x="114" y="61"/>
                </a:cxn>
                <a:cxn ang="0">
                  <a:pos x="127" y="59"/>
                </a:cxn>
                <a:cxn ang="0">
                  <a:pos x="131" y="54"/>
                </a:cxn>
                <a:cxn ang="0">
                  <a:pos x="131" y="51"/>
                </a:cxn>
              </a:cxnLst>
              <a:rect l="0" t="0" r="r" b="b"/>
              <a:pathLst>
                <a:path w="131" h="90">
                  <a:moveTo>
                    <a:pt x="131" y="51"/>
                  </a:moveTo>
                  <a:lnTo>
                    <a:pt x="131" y="51"/>
                  </a:lnTo>
                  <a:lnTo>
                    <a:pt x="127" y="50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4" y="46"/>
                  </a:lnTo>
                  <a:lnTo>
                    <a:pt x="124" y="40"/>
                  </a:lnTo>
                  <a:lnTo>
                    <a:pt x="124" y="40"/>
                  </a:lnTo>
                  <a:lnTo>
                    <a:pt x="123" y="40"/>
                  </a:lnTo>
                  <a:lnTo>
                    <a:pt x="121" y="42"/>
                  </a:lnTo>
                  <a:lnTo>
                    <a:pt x="118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4" y="40"/>
                  </a:lnTo>
                  <a:lnTo>
                    <a:pt x="113" y="39"/>
                  </a:lnTo>
                  <a:lnTo>
                    <a:pt x="111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08" y="36"/>
                  </a:lnTo>
                  <a:lnTo>
                    <a:pt x="107" y="34"/>
                  </a:lnTo>
                  <a:lnTo>
                    <a:pt x="107" y="30"/>
                  </a:lnTo>
                  <a:lnTo>
                    <a:pt x="107" y="30"/>
                  </a:lnTo>
                  <a:lnTo>
                    <a:pt x="105" y="27"/>
                  </a:lnTo>
                  <a:lnTo>
                    <a:pt x="104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7" y="19"/>
                  </a:lnTo>
                  <a:lnTo>
                    <a:pt x="96" y="16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87" y="3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8" y="2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67" y="9"/>
                  </a:lnTo>
                  <a:lnTo>
                    <a:pt x="63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57" y="15"/>
                  </a:lnTo>
                  <a:lnTo>
                    <a:pt x="56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47" y="16"/>
                  </a:lnTo>
                  <a:lnTo>
                    <a:pt x="46" y="17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0" y="23"/>
                  </a:lnTo>
                  <a:lnTo>
                    <a:pt x="39" y="24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6" y="30"/>
                  </a:lnTo>
                  <a:lnTo>
                    <a:pt x="33" y="30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6" y="26"/>
                  </a:lnTo>
                  <a:lnTo>
                    <a:pt x="24" y="27"/>
                  </a:lnTo>
                  <a:lnTo>
                    <a:pt x="23" y="32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0" y="42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4" y="51"/>
                  </a:lnTo>
                  <a:lnTo>
                    <a:pt x="10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3" y="56"/>
                  </a:lnTo>
                  <a:lnTo>
                    <a:pt x="4" y="59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10" y="84"/>
                  </a:lnTo>
                  <a:lnTo>
                    <a:pt x="14" y="88"/>
                  </a:lnTo>
                  <a:lnTo>
                    <a:pt x="19" y="90"/>
                  </a:lnTo>
                  <a:lnTo>
                    <a:pt x="20" y="90"/>
                  </a:lnTo>
                  <a:lnTo>
                    <a:pt x="23" y="88"/>
                  </a:lnTo>
                  <a:lnTo>
                    <a:pt x="23" y="88"/>
                  </a:lnTo>
                  <a:lnTo>
                    <a:pt x="27" y="86"/>
                  </a:lnTo>
                  <a:lnTo>
                    <a:pt x="33" y="84"/>
                  </a:lnTo>
                  <a:lnTo>
                    <a:pt x="37" y="86"/>
                  </a:lnTo>
                  <a:lnTo>
                    <a:pt x="41" y="87"/>
                  </a:lnTo>
                  <a:lnTo>
                    <a:pt x="41" y="87"/>
                  </a:lnTo>
                  <a:lnTo>
                    <a:pt x="43" y="88"/>
                  </a:lnTo>
                  <a:lnTo>
                    <a:pt x="44" y="88"/>
                  </a:lnTo>
                  <a:lnTo>
                    <a:pt x="46" y="87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4" y="77"/>
                  </a:lnTo>
                  <a:lnTo>
                    <a:pt x="43" y="73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9"/>
                  </a:lnTo>
                  <a:lnTo>
                    <a:pt x="50" y="67"/>
                  </a:lnTo>
                  <a:lnTo>
                    <a:pt x="64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6" y="69"/>
                  </a:lnTo>
                  <a:lnTo>
                    <a:pt x="87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8" y="67"/>
                  </a:lnTo>
                  <a:lnTo>
                    <a:pt x="105" y="67"/>
                  </a:lnTo>
                  <a:lnTo>
                    <a:pt x="105" y="67"/>
                  </a:lnTo>
                  <a:lnTo>
                    <a:pt x="110" y="64"/>
                  </a:lnTo>
                  <a:lnTo>
                    <a:pt x="111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21" y="61"/>
                  </a:lnTo>
                  <a:lnTo>
                    <a:pt x="124" y="60"/>
                  </a:lnTo>
                  <a:lnTo>
                    <a:pt x="127" y="59"/>
                  </a:lnTo>
                  <a:lnTo>
                    <a:pt x="127" y="59"/>
                  </a:lnTo>
                  <a:lnTo>
                    <a:pt x="130" y="56"/>
                  </a:lnTo>
                  <a:lnTo>
                    <a:pt x="131" y="54"/>
                  </a:lnTo>
                  <a:lnTo>
                    <a:pt x="131" y="53"/>
                  </a:lnTo>
                  <a:lnTo>
                    <a:pt x="131" y="53"/>
                  </a:lnTo>
                  <a:lnTo>
                    <a:pt x="131" y="51"/>
                  </a:lnTo>
                  <a:lnTo>
                    <a:pt x="131" y="5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8" name="Freeform 221">
              <a:extLst>
                <a:ext uri="{FF2B5EF4-FFF2-40B4-BE49-F238E27FC236}">
                  <a16:creationId xmlns:a16="http://schemas.microsoft.com/office/drawing/2014/main" id="{262257DA-4170-0F92-0448-A30987ED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316" y="3809572"/>
              <a:ext cx="365507" cy="287078"/>
            </a:xfrm>
            <a:custGeom>
              <a:avLst/>
              <a:gdLst/>
              <a:ahLst/>
              <a:cxnLst>
                <a:cxn ang="0">
                  <a:pos x="237" y="8"/>
                </a:cxn>
                <a:cxn ang="0">
                  <a:pos x="222" y="12"/>
                </a:cxn>
                <a:cxn ang="0">
                  <a:pos x="207" y="2"/>
                </a:cxn>
                <a:cxn ang="0">
                  <a:pos x="121" y="43"/>
                </a:cxn>
                <a:cxn ang="0">
                  <a:pos x="82" y="70"/>
                </a:cxn>
                <a:cxn ang="0">
                  <a:pos x="65" y="76"/>
                </a:cxn>
                <a:cxn ang="0">
                  <a:pos x="65" y="113"/>
                </a:cxn>
                <a:cxn ang="0">
                  <a:pos x="61" y="124"/>
                </a:cxn>
                <a:cxn ang="0">
                  <a:pos x="55" y="134"/>
                </a:cxn>
                <a:cxn ang="0">
                  <a:pos x="49" y="137"/>
                </a:cxn>
                <a:cxn ang="0">
                  <a:pos x="24" y="140"/>
                </a:cxn>
                <a:cxn ang="0">
                  <a:pos x="15" y="141"/>
                </a:cxn>
                <a:cxn ang="0">
                  <a:pos x="1" y="144"/>
                </a:cxn>
                <a:cxn ang="0">
                  <a:pos x="1" y="153"/>
                </a:cxn>
                <a:cxn ang="0">
                  <a:pos x="4" y="160"/>
                </a:cxn>
                <a:cxn ang="0">
                  <a:pos x="11" y="165"/>
                </a:cxn>
                <a:cxn ang="0">
                  <a:pos x="14" y="171"/>
                </a:cxn>
                <a:cxn ang="0">
                  <a:pos x="17" y="177"/>
                </a:cxn>
                <a:cxn ang="0">
                  <a:pos x="20" y="180"/>
                </a:cxn>
                <a:cxn ang="0">
                  <a:pos x="22" y="183"/>
                </a:cxn>
                <a:cxn ang="0">
                  <a:pos x="30" y="181"/>
                </a:cxn>
                <a:cxn ang="0">
                  <a:pos x="31" y="187"/>
                </a:cxn>
                <a:cxn ang="0">
                  <a:pos x="32" y="190"/>
                </a:cxn>
                <a:cxn ang="0">
                  <a:pos x="38" y="192"/>
                </a:cxn>
                <a:cxn ang="0">
                  <a:pos x="41" y="185"/>
                </a:cxn>
                <a:cxn ang="0">
                  <a:pos x="47" y="187"/>
                </a:cxn>
                <a:cxn ang="0">
                  <a:pos x="49" y="194"/>
                </a:cxn>
                <a:cxn ang="0">
                  <a:pos x="54" y="194"/>
                </a:cxn>
                <a:cxn ang="0">
                  <a:pos x="57" y="191"/>
                </a:cxn>
                <a:cxn ang="0">
                  <a:pos x="64" y="180"/>
                </a:cxn>
                <a:cxn ang="0">
                  <a:pos x="65" y="170"/>
                </a:cxn>
                <a:cxn ang="0">
                  <a:pos x="69" y="165"/>
                </a:cxn>
                <a:cxn ang="0">
                  <a:pos x="82" y="167"/>
                </a:cxn>
                <a:cxn ang="0">
                  <a:pos x="88" y="163"/>
                </a:cxn>
                <a:cxn ang="0">
                  <a:pos x="94" y="164"/>
                </a:cxn>
                <a:cxn ang="0">
                  <a:pos x="104" y="167"/>
                </a:cxn>
                <a:cxn ang="0">
                  <a:pos x="109" y="175"/>
                </a:cxn>
                <a:cxn ang="0">
                  <a:pos x="113" y="175"/>
                </a:cxn>
                <a:cxn ang="0">
                  <a:pos x="126" y="171"/>
                </a:cxn>
                <a:cxn ang="0">
                  <a:pos x="139" y="178"/>
                </a:cxn>
                <a:cxn ang="0">
                  <a:pos x="150" y="180"/>
                </a:cxn>
                <a:cxn ang="0">
                  <a:pos x="159" y="174"/>
                </a:cxn>
                <a:cxn ang="0">
                  <a:pos x="166" y="171"/>
                </a:cxn>
                <a:cxn ang="0">
                  <a:pos x="186" y="171"/>
                </a:cxn>
                <a:cxn ang="0">
                  <a:pos x="196" y="174"/>
                </a:cxn>
                <a:cxn ang="0">
                  <a:pos x="203" y="173"/>
                </a:cxn>
                <a:cxn ang="0">
                  <a:pos x="212" y="164"/>
                </a:cxn>
                <a:cxn ang="0">
                  <a:pos x="213" y="164"/>
                </a:cxn>
                <a:cxn ang="0">
                  <a:pos x="213" y="154"/>
                </a:cxn>
                <a:cxn ang="0">
                  <a:pos x="217" y="146"/>
                </a:cxn>
                <a:cxn ang="0">
                  <a:pos x="222" y="137"/>
                </a:cxn>
                <a:cxn ang="0">
                  <a:pos x="243" y="113"/>
                </a:cxn>
                <a:cxn ang="0">
                  <a:pos x="244" y="73"/>
                </a:cxn>
                <a:cxn ang="0">
                  <a:pos x="247" y="56"/>
                </a:cxn>
                <a:cxn ang="0">
                  <a:pos x="246" y="49"/>
                </a:cxn>
                <a:cxn ang="0">
                  <a:pos x="244" y="43"/>
                </a:cxn>
                <a:cxn ang="0">
                  <a:pos x="239" y="32"/>
                </a:cxn>
              </a:cxnLst>
              <a:rect l="0" t="0" r="r" b="b"/>
              <a:pathLst>
                <a:path w="247" h="194">
                  <a:moveTo>
                    <a:pt x="237" y="29"/>
                  </a:moveTo>
                  <a:lnTo>
                    <a:pt x="237" y="29"/>
                  </a:lnTo>
                  <a:lnTo>
                    <a:pt x="237" y="8"/>
                  </a:lnTo>
                  <a:lnTo>
                    <a:pt x="224" y="15"/>
                  </a:lnTo>
                  <a:lnTo>
                    <a:pt x="224" y="15"/>
                  </a:lnTo>
                  <a:lnTo>
                    <a:pt x="222" y="12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07" y="2"/>
                  </a:lnTo>
                  <a:lnTo>
                    <a:pt x="199" y="0"/>
                  </a:lnTo>
                  <a:lnTo>
                    <a:pt x="190" y="0"/>
                  </a:lnTo>
                  <a:lnTo>
                    <a:pt x="121" y="43"/>
                  </a:lnTo>
                  <a:lnTo>
                    <a:pt x="92" y="67"/>
                  </a:lnTo>
                  <a:lnTo>
                    <a:pt x="92" y="67"/>
                  </a:lnTo>
                  <a:lnTo>
                    <a:pt x="82" y="70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5" y="76"/>
                  </a:lnTo>
                  <a:lnTo>
                    <a:pt x="65" y="76"/>
                  </a:lnTo>
                  <a:lnTo>
                    <a:pt x="65" y="100"/>
                  </a:lnTo>
                  <a:lnTo>
                    <a:pt x="65" y="113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61" y="124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5" y="134"/>
                  </a:lnTo>
                  <a:lnTo>
                    <a:pt x="52" y="136"/>
                  </a:lnTo>
                  <a:lnTo>
                    <a:pt x="49" y="137"/>
                  </a:lnTo>
                  <a:lnTo>
                    <a:pt x="49" y="137"/>
                  </a:lnTo>
                  <a:lnTo>
                    <a:pt x="37" y="138"/>
                  </a:lnTo>
                  <a:lnTo>
                    <a:pt x="30" y="140"/>
                  </a:lnTo>
                  <a:lnTo>
                    <a:pt x="24" y="140"/>
                  </a:lnTo>
                  <a:lnTo>
                    <a:pt x="24" y="140"/>
                  </a:lnTo>
                  <a:lnTo>
                    <a:pt x="20" y="140"/>
                  </a:lnTo>
                  <a:lnTo>
                    <a:pt x="15" y="141"/>
                  </a:lnTo>
                  <a:lnTo>
                    <a:pt x="11" y="144"/>
                  </a:lnTo>
                  <a:lnTo>
                    <a:pt x="1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3" y="157"/>
                  </a:lnTo>
                  <a:lnTo>
                    <a:pt x="4" y="160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11" y="165"/>
                  </a:lnTo>
                  <a:lnTo>
                    <a:pt x="12" y="168"/>
                  </a:lnTo>
                  <a:lnTo>
                    <a:pt x="14" y="171"/>
                  </a:lnTo>
                  <a:lnTo>
                    <a:pt x="14" y="171"/>
                  </a:lnTo>
                  <a:lnTo>
                    <a:pt x="14" y="175"/>
                  </a:lnTo>
                  <a:lnTo>
                    <a:pt x="15" y="177"/>
                  </a:lnTo>
                  <a:lnTo>
                    <a:pt x="17" y="177"/>
                  </a:lnTo>
                  <a:lnTo>
                    <a:pt x="17" y="177"/>
                  </a:lnTo>
                  <a:lnTo>
                    <a:pt x="18" y="177"/>
                  </a:lnTo>
                  <a:lnTo>
                    <a:pt x="20" y="180"/>
                  </a:lnTo>
                  <a:lnTo>
                    <a:pt x="21" y="181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7"/>
                  </a:lnTo>
                  <a:lnTo>
                    <a:pt x="31" y="190"/>
                  </a:lnTo>
                  <a:lnTo>
                    <a:pt x="32" y="190"/>
                  </a:lnTo>
                  <a:lnTo>
                    <a:pt x="32" y="190"/>
                  </a:lnTo>
                  <a:lnTo>
                    <a:pt x="34" y="191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40" y="187"/>
                  </a:lnTo>
                  <a:lnTo>
                    <a:pt x="41" y="185"/>
                  </a:lnTo>
                  <a:lnTo>
                    <a:pt x="44" y="185"/>
                  </a:lnTo>
                  <a:lnTo>
                    <a:pt x="44" y="185"/>
                  </a:lnTo>
                  <a:lnTo>
                    <a:pt x="47" y="187"/>
                  </a:lnTo>
                  <a:lnTo>
                    <a:pt x="47" y="190"/>
                  </a:lnTo>
                  <a:lnTo>
                    <a:pt x="47" y="191"/>
                  </a:lnTo>
                  <a:lnTo>
                    <a:pt x="49" y="194"/>
                  </a:lnTo>
                  <a:lnTo>
                    <a:pt x="49" y="194"/>
                  </a:lnTo>
                  <a:lnTo>
                    <a:pt x="52" y="194"/>
                  </a:lnTo>
                  <a:lnTo>
                    <a:pt x="54" y="194"/>
                  </a:lnTo>
                  <a:lnTo>
                    <a:pt x="55" y="192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57" y="187"/>
                  </a:lnTo>
                  <a:lnTo>
                    <a:pt x="59" y="184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4" y="173"/>
                  </a:lnTo>
                  <a:lnTo>
                    <a:pt x="65" y="170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9" y="165"/>
                  </a:lnTo>
                  <a:lnTo>
                    <a:pt x="74" y="165"/>
                  </a:lnTo>
                  <a:lnTo>
                    <a:pt x="82" y="167"/>
                  </a:lnTo>
                  <a:lnTo>
                    <a:pt x="82" y="167"/>
                  </a:lnTo>
                  <a:lnTo>
                    <a:pt x="84" y="165"/>
                  </a:lnTo>
                  <a:lnTo>
                    <a:pt x="86" y="164"/>
                  </a:lnTo>
                  <a:lnTo>
                    <a:pt x="88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4" y="164"/>
                  </a:lnTo>
                  <a:lnTo>
                    <a:pt x="98" y="165"/>
                  </a:lnTo>
                  <a:lnTo>
                    <a:pt x="101" y="165"/>
                  </a:lnTo>
                  <a:lnTo>
                    <a:pt x="104" y="167"/>
                  </a:lnTo>
                  <a:lnTo>
                    <a:pt x="104" y="167"/>
                  </a:lnTo>
                  <a:lnTo>
                    <a:pt x="108" y="174"/>
                  </a:lnTo>
                  <a:lnTo>
                    <a:pt x="109" y="175"/>
                  </a:lnTo>
                  <a:lnTo>
                    <a:pt x="111" y="175"/>
                  </a:lnTo>
                  <a:lnTo>
                    <a:pt x="113" y="175"/>
                  </a:lnTo>
                  <a:lnTo>
                    <a:pt x="113" y="175"/>
                  </a:lnTo>
                  <a:lnTo>
                    <a:pt x="121" y="173"/>
                  </a:lnTo>
                  <a:lnTo>
                    <a:pt x="126" y="171"/>
                  </a:lnTo>
                  <a:lnTo>
                    <a:pt x="126" y="171"/>
                  </a:lnTo>
                  <a:lnTo>
                    <a:pt x="129" y="173"/>
                  </a:lnTo>
                  <a:lnTo>
                    <a:pt x="132" y="174"/>
                  </a:lnTo>
                  <a:lnTo>
                    <a:pt x="139" y="178"/>
                  </a:lnTo>
                  <a:lnTo>
                    <a:pt x="139" y="178"/>
                  </a:lnTo>
                  <a:lnTo>
                    <a:pt x="146" y="180"/>
                  </a:lnTo>
                  <a:lnTo>
                    <a:pt x="150" y="180"/>
                  </a:lnTo>
                  <a:lnTo>
                    <a:pt x="155" y="178"/>
                  </a:lnTo>
                  <a:lnTo>
                    <a:pt x="155" y="178"/>
                  </a:lnTo>
                  <a:lnTo>
                    <a:pt x="159" y="174"/>
                  </a:lnTo>
                  <a:lnTo>
                    <a:pt x="163" y="171"/>
                  </a:lnTo>
                  <a:lnTo>
                    <a:pt x="166" y="171"/>
                  </a:lnTo>
                  <a:lnTo>
                    <a:pt x="166" y="171"/>
                  </a:lnTo>
                  <a:lnTo>
                    <a:pt x="176" y="170"/>
                  </a:lnTo>
                  <a:lnTo>
                    <a:pt x="183" y="170"/>
                  </a:lnTo>
                  <a:lnTo>
                    <a:pt x="186" y="171"/>
                  </a:lnTo>
                  <a:lnTo>
                    <a:pt x="186" y="171"/>
                  </a:lnTo>
                  <a:lnTo>
                    <a:pt x="192" y="174"/>
                  </a:lnTo>
                  <a:lnTo>
                    <a:pt x="196" y="174"/>
                  </a:lnTo>
                  <a:lnTo>
                    <a:pt x="200" y="174"/>
                  </a:lnTo>
                  <a:lnTo>
                    <a:pt x="200" y="174"/>
                  </a:lnTo>
                  <a:lnTo>
                    <a:pt x="203" y="173"/>
                  </a:lnTo>
                  <a:lnTo>
                    <a:pt x="206" y="168"/>
                  </a:lnTo>
                  <a:lnTo>
                    <a:pt x="209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4"/>
                  </a:lnTo>
                  <a:lnTo>
                    <a:pt x="213" y="158"/>
                  </a:lnTo>
                  <a:lnTo>
                    <a:pt x="213" y="158"/>
                  </a:lnTo>
                  <a:lnTo>
                    <a:pt x="213" y="154"/>
                  </a:lnTo>
                  <a:lnTo>
                    <a:pt x="215" y="151"/>
                  </a:lnTo>
                  <a:lnTo>
                    <a:pt x="216" y="150"/>
                  </a:lnTo>
                  <a:lnTo>
                    <a:pt x="217" y="146"/>
                  </a:lnTo>
                  <a:lnTo>
                    <a:pt x="217" y="146"/>
                  </a:lnTo>
                  <a:lnTo>
                    <a:pt x="219" y="141"/>
                  </a:lnTo>
                  <a:lnTo>
                    <a:pt x="222" y="137"/>
                  </a:lnTo>
                  <a:lnTo>
                    <a:pt x="229" y="126"/>
                  </a:lnTo>
                  <a:lnTo>
                    <a:pt x="243" y="113"/>
                  </a:lnTo>
                  <a:lnTo>
                    <a:pt x="243" y="113"/>
                  </a:lnTo>
                  <a:lnTo>
                    <a:pt x="243" y="107"/>
                  </a:lnTo>
                  <a:lnTo>
                    <a:pt x="244" y="94"/>
                  </a:lnTo>
                  <a:lnTo>
                    <a:pt x="244" y="73"/>
                  </a:lnTo>
                  <a:lnTo>
                    <a:pt x="244" y="73"/>
                  </a:lnTo>
                  <a:lnTo>
                    <a:pt x="244" y="64"/>
                  </a:lnTo>
                  <a:lnTo>
                    <a:pt x="247" y="56"/>
                  </a:lnTo>
                  <a:lnTo>
                    <a:pt x="247" y="56"/>
                  </a:lnTo>
                  <a:lnTo>
                    <a:pt x="247" y="52"/>
                  </a:lnTo>
                  <a:lnTo>
                    <a:pt x="246" y="49"/>
                  </a:lnTo>
                  <a:lnTo>
                    <a:pt x="244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243" y="39"/>
                  </a:lnTo>
                  <a:lnTo>
                    <a:pt x="242" y="35"/>
                  </a:lnTo>
                  <a:lnTo>
                    <a:pt x="239" y="32"/>
                  </a:lnTo>
                  <a:lnTo>
                    <a:pt x="237" y="29"/>
                  </a:lnTo>
                  <a:lnTo>
                    <a:pt x="237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9" name="Freeform 222">
              <a:extLst>
                <a:ext uri="{FF2B5EF4-FFF2-40B4-BE49-F238E27FC236}">
                  <a16:creationId xmlns:a16="http://schemas.microsoft.com/office/drawing/2014/main" id="{33D02EE8-DA18-60C1-235A-2754C959C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510" y="3809572"/>
              <a:ext cx="238246" cy="393622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4" y="29"/>
                </a:cxn>
                <a:cxn ang="0">
                  <a:pos x="30" y="39"/>
                </a:cxn>
                <a:cxn ang="0">
                  <a:pos x="31" y="47"/>
                </a:cxn>
                <a:cxn ang="0">
                  <a:pos x="34" y="56"/>
                </a:cxn>
                <a:cxn ang="0">
                  <a:pos x="31" y="73"/>
                </a:cxn>
                <a:cxn ang="0">
                  <a:pos x="30" y="107"/>
                </a:cxn>
                <a:cxn ang="0">
                  <a:pos x="16" y="126"/>
                </a:cxn>
                <a:cxn ang="0">
                  <a:pos x="4" y="146"/>
                </a:cxn>
                <a:cxn ang="0">
                  <a:pos x="2" y="151"/>
                </a:cxn>
                <a:cxn ang="0">
                  <a:pos x="0" y="158"/>
                </a:cxn>
                <a:cxn ang="0">
                  <a:pos x="4" y="167"/>
                </a:cxn>
                <a:cxn ang="0">
                  <a:pos x="9" y="173"/>
                </a:cxn>
                <a:cxn ang="0">
                  <a:pos x="14" y="175"/>
                </a:cxn>
                <a:cxn ang="0">
                  <a:pos x="21" y="190"/>
                </a:cxn>
                <a:cxn ang="0">
                  <a:pos x="21" y="195"/>
                </a:cxn>
                <a:cxn ang="0">
                  <a:pos x="23" y="204"/>
                </a:cxn>
                <a:cxn ang="0">
                  <a:pos x="27" y="221"/>
                </a:cxn>
                <a:cxn ang="0">
                  <a:pos x="30" y="224"/>
                </a:cxn>
                <a:cxn ang="0">
                  <a:pos x="23" y="225"/>
                </a:cxn>
                <a:cxn ang="0">
                  <a:pos x="9" y="228"/>
                </a:cxn>
                <a:cxn ang="0">
                  <a:pos x="10" y="235"/>
                </a:cxn>
                <a:cxn ang="0">
                  <a:pos x="21" y="245"/>
                </a:cxn>
                <a:cxn ang="0">
                  <a:pos x="26" y="252"/>
                </a:cxn>
                <a:cxn ang="0">
                  <a:pos x="33" y="266"/>
                </a:cxn>
                <a:cxn ang="0">
                  <a:pos x="38" y="265"/>
                </a:cxn>
                <a:cxn ang="0">
                  <a:pos x="43" y="261"/>
                </a:cxn>
                <a:cxn ang="0">
                  <a:pos x="48" y="264"/>
                </a:cxn>
                <a:cxn ang="0">
                  <a:pos x="51" y="262"/>
                </a:cxn>
                <a:cxn ang="0">
                  <a:pos x="70" y="257"/>
                </a:cxn>
                <a:cxn ang="0">
                  <a:pos x="84" y="249"/>
                </a:cxn>
                <a:cxn ang="0">
                  <a:pos x="83" y="245"/>
                </a:cxn>
                <a:cxn ang="0">
                  <a:pos x="84" y="241"/>
                </a:cxn>
                <a:cxn ang="0">
                  <a:pos x="103" y="239"/>
                </a:cxn>
                <a:cxn ang="0">
                  <a:pos x="107" y="237"/>
                </a:cxn>
                <a:cxn ang="0">
                  <a:pos x="122" y="220"/>
                </a:cxn>
                <a:cxn ang="0">
                  <a:pos x="124" y="214"/>
                </a:cxn>
                <a:cxn ang="0">
                  <a:pos x="132" y="208"/>
                </a:cxn>
                <a:cxn ang="0">
                  <a:pos x="139" y="207"/>
                </a:cxn>
                <a:cxn ang="0">
                  <a:pos x="141" y="207"/>
                </a:cxn>
                <a:cxn ang="0">
                  <a:pos x="139" y="197"/>
                </a:cxn>
                <a:cxn ang="0">
                  <a:pos x="135" y="190"/>
                </a:cxn>
                <a:cxn ang="0">
                  <a:pos x="132" y="178"/>
                </a:cxn>
                <a:cxn ang="0">
                  <a:pos x="128" y="175"/>
                </a:cxn>
                <a:cxn ang="0">
                  <a:pos x="131" y="170"/>
                </a:cxn>
                <a:cxn ang="0">
                  <a:pos x="130" y="163"/>
                </a:cxn>
                <a:cxn ang="0">
                  <a:pos x="131" y="157"/>
                </a:cxn>
                <a:cxn ang="0">
                  <a:pos x="135" y="156"/>
                </a:cxn>
                <a:cxn ang="0">
                  <a:pos x="137" y="147"/>
                </a:cxn>
                <a:cxn ang="0">
                  <a:pos x="141" y="144"/>
                </a:cxn>
                <a:cxn ang="0">
                  <a:pos x="145" y="136"/>
                </a:cxn>
                <a:cxn ang="0">
                  <a:pos x="151" y="130"/>
                </a:cxn>
                <a:cxn ang="0">
                  <a:pos x="159" y="124"/>
                </a:cxn>
                <a:cxn ang="0">
                  <a:pos x="161" y="66"/>
                </a:cxn>
              </a:cxnLst>
              <a:rect l="0" t="0" r="r" b="b"/>
              <a:pathLst>
                <a:path w="161" h="266">
                  <a:moveTo>
                    <a:pt x="161" y="66"/>
                  </a:moveTo>
                  <a:lnTo>
                    <a:pt x="38" y="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6" y="32"/>
                  </a:lnTo>
                  <a:lnTo>
                    <a:pt x="29" y="35"/>
                  </a:lnTo>
                  <a:lnTo>
                    <a:pt x="30" y="3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7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1" y="64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94"/>
                  </a:lnTo>
                  <a:lnTo>
                    <a:pt x="30" y="107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16" y="126"/>
                  </a:lnTo>
                  <a:lnTo>
                    <a:pt x="9" y="137"/>
                  </a:lnTo>
                  <a:lnTo>
                    <a:pt x="6" y="141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3" y="150"/>
                  </a:lnTo>
                  <a:lnTo>
                    <a:pt x="2" y="151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4" y="167"/>
                  </a:lnTo>
                  <a:lnTo>
                    <a:pt x="4" y="167"/>
                  </a:lnTo>
                  <a:lnTo>
                    <a:pt x="6" y="171"/>
                  </a:lnTo>
                  <a:lnTo>
                    <a:pt x="9" y="173"/>
                  </a:lnTo>
                  <a:lnTo>
                    <a:pt x="11" y="174"/>
                  </a:lnTo>
                  <a:lnTo>
                    <a:pt x="11" y="174"/>
                  </a:lnTo>
                  <a:lnTo>
                    <a:pt x="14" y="175"/>
                  </a:lnTo>
                  <a:lnTo>
                    <a:pt x="17" y="180"/>
                  </a:lnTo>
                  <a:lnTo>
                    <a:pt x="20" y="185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2"/>
                  </a:lnTo>
                  <a:lnTo>
                    <a:pt x="21" y="195"/>
                  </a:lnTo>
                  <a:lnTo>
                    <a:pt x="23" y="198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10"/>
                  </a:lnTo>
                  <a:lnTo>
                    <a:pt x="24" y="215"/>
                  </a:lnTo>
                  <a:lnTo>
                    <a:pt x="27" y="221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29" y="225"/>
                  </a:lnTo>
                  <a:lnTo>
                    <a:pt x="23" y="225"/>
                  </a:lnTo>
                  <a:lnTo>
                    <a:pt x="23" y="225"/>
                  </a:lnTo>
                  <a:lnTo>
                    <a:pt x="14" y="225"/>
                  </a:lnTo>
                  <a:lnTo>
                    <a:pt x="10" y="227"/>
                  </a:lnTo>
                  <a:lnTo>
                    <a:pt x="9" y="228"/>
                  </a:lnTo>
                  <a:lnTo>
                    <a:pt x="9" y="228"/>
                  </a:lnTo>
                  <a:lnTo>
                    <a:pt x="9" y="232"/>
                  </a:lnTo>
                  <a:lnTo>
                    <a:pt x="10" y="235"/>
                  </a:lnTo>
                  <a:lnTo>
                    <a:pt x="13" y="239"/>
                  </a:lnTo>
                  <a:lnTo>
                    <a:pt x="13" y="239"/>
                  </a:lnTo>
                  <a:lnTo>
                    <a:pt x="21" y="245"/>
                  </a:lnTo>
                  <a:lnTo>
                    <a:pt x="24" y="248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9" y="261"/>
                  </a:lnTo>
                  <a:lnTo>
                    <a:pt x="33" y="266"/>
                  </a:lnTo>
                  <a:lnTo>
                    <a:pt x="33" y="266"/>
                  </a:lnTo>
                  <a:lnTo>
                    <a:pt x="34" y="266"/>
                  </a:lnTo>
                  <a:lnTo>
                    <a:pt x="36" y="266"/>
                  </a:lnTo>
                  <a:lnTo>
                    <a:pt x="38" y="265"/>
                  </a:lnTo>
                  <a:lnTo>
                    <a:pt x="41" y="262"/>
                  </a:lnTo>
                  <a:lnTo>
                    <a:pt x="41" y="262"/>
                  </a:lnTo>
                  <a:lnTo>
                    <a:pt x="43" y="261"/>
                  </a:lnTo>
                  <a:lnTo>
                    <a:pt x="44" y="261"/>
                  </a:lnTo>
                  <a:lnTo>
                    <a:pt x="47" y="262"/>
                  </a:lnTo>
                  <a:lnTo>
                    <a:pt x="48" y="264"/>
                  </a:lnTo>
                  <a:lnTo>
                    <a:pt x="50" y="264"/>
                  </a:lnTo>
                  <a:lnTo>
                    <a:pt x="51" y="262"/>
                  </a:lnTo>
                  <a:lnTo>
                    <a:pt x="51" y="262"/>
                  </a:lnTo>
                  <a:lnTo>
                    <a:pt x="56" y="259"/>
                  </a:lnTo>
                  <a:lnTo>
                    <a:pt x="60" y="258"/>
                  </a:lnTo>
                  <a:lnTo>
                    <a:pt x="70" y="257"/>
                  </a:lnTo>
                  <a:lnTo>
                    <a:pt x="70" y="257"/>
                  </a:lnTo>
                  <a:lnTo>
                    <a:pt x="77" y="254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8"/>
                  </a:lnTo>
                  <a:lnTo>
                    <a:pt x="83" y="245"/>
                  </a:lnTo>
                  <a:lnTo>
                    <a:pt x="83" y="242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88" y="239"/>
                  </a:lnTo>
                  <a:lnTo>
                    <a:pt x="95" y="239"/>
                  </a:lnTo>
                  <a:lnTo>
                    <a:pt x="103" y="239"/>
                  </a:lnTo>
                  <a:lnTo>
                    <a:pt x="105" y="238"/>
                  </a:lnTo>
                  <a:lnTo>
                    <a:pt x="107" y="237"/>
                  </a:lnTo>
                  <a:lnTo>
                    <a:pt x="107" y="237"/>
                  </a:lnTo>
                  <a:lnTo>
                    <a:pt x="115" y="227"/>
                  </a:lnTo>
                  <a:lnTo>
                    <a:pt x="122" y="220"/>
                  </a:lnTo>
                  <a:lnTo>
                    <a:pt x="122" y="220"/>
                  </a:lnTo>
                  <a:lnTo>
                    <a:pt x="124" y="218"/>
                  </a:lnTo>
                  <a:lnTo>
                    <a:pt x="124" y="217"/>
                  </a:lnTo>
                  <a:lnTo>
                    <a:pt x="124" y="214"/>
                  </a:lnTo>
                  <a:lnTo>
                    <a:pt x="127" y="212"/>
                  </a:lnTo>
                  <a:lnTo>
                    <a:pt x="127" y="212"/>
                  </a:lnTo>
                  <a:lnTo>
                    <a:pt x="132" y="208"/>
                  </a:lnTo>
                  <a:lnTo>
                    <a:pt x="137" y="207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1" y="207"/>
                  </a:lnTo>
                  <a:lnTo>
                    <a:pt x="144" y="200"/>
                  </a:lnTo>
                  <a:lnTo>
                    <a:pt x="144" y="200"/>
                  </a:lnTo>
                  <a:lnTo>
                    <a:pt x="139" y="197"/>
                  </a:lnTo>
                  <a:lnTo>
                    <a:pt x="137" y="194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7" y="183"/>
                  </a:lnTo>
                  <a:lnTo>
                    <a:pt x="135" y="180"/>
                  </a:lnTo>
                  <a:lnTo>
                    <a:pt x="132" y="178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5"/>
                  </a:lnTo>
                  <a:lnTo>
                    <a:pt x="128" y="173"/>
                  </a:lnTo>
                  <a:lnTo>
                    <a:pt x="131" y="170"/>
                  </a:lnTo>
                  <a:lnTo>
                    <a:pt x="131" y="170"/>
                  </a:lnTo>
                  <a:lnTo>
                    <a:pt x="131" y="168"/>
                  </a:lnTo>
                  <a:lnTo>
                    <a:pt x="131" y="165"/>
                  </a:lnTo>
                  <a:lnTo>
                    <a:pt x="130" y="163"/>
                  </a:lnTo>
                  <a:lnTo>
                    <a:pt x="130" y="158"/>
                  </a:lnTo>
                  <a:lnTo>
                    <a:pt x="130" y="158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4" y="157"/>
                  </a:lnTo>
                  <a:lnTo>
                    <a:pt x="135" y="156"/>
                  </a:lnTo>
                  <a:lnTo>
                    <a:pt x="135" y="153"/>
                  </a:lnTo>
                  <a:lnTo>
                    <a:pt x="137" y="148"/>
                  </a:lnTo>
                  <a:lnTo>
                    <a:pt x="137" y="147"/>
                  </a:lnTo>
                  <a:lnTo>
                    <a:pt x="138" y="146"/>
                  </a:lnTo>
                  <a:lnTo>
                    <a:pt x="138" y="146"/>
                  </a:lnTo>
                  <a:lnTo>
                    <a:pt x="141" y="144"/>
                  </a:lnTo>
                  <a:lnTo>
                    <a:pt x="144" y="143"/>
                  </a:lnTo>
                  <a:lnTo>
                    <a:pt x="145" y="136"/>
                  </a:lnTo>
                  <a:lnTo>
                    <a:pt x="145" y="136"/>
                  </a:lnTo>
                  <a:lnTo>
                    <a:pt x="145" y="134"/>
                  </a:lnTo>
                  <a:lnTo>
                    <a:pt x="147" y="133"/>
                  </a:lnTo>
                  <a:lnTo>
                    <a:pt x="151" y="130"/>
                  </a:lnTo>
                  <a:lnTo>
                    <a:pt x="158" y="127"/>
                  </a:lnTo>
                  <a:lnTo>
                    <a:pt x="158" y="127"/>
                  </a:lnTo>
                  <a:lnTo>
                    <a:pt x="159" y="124"/>
                  </a:lnTo>
                  <a:lnTo>
                    <a:pt x="161" y="119"/>
                  </a:lnTo>
                  <a:lnTo>
                    <a:pt x="161" y="110"/>
                  </a:lnTo>
                  <a:lnTo>
                    <a:pt x="161" y="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0" name="Freeform 223">
              <a:extLst>
                <a:ext uri="{FF2B5EF4-FFF2-40B4-BE49-F238E27FC236}">
                  <a16:creationId xmlns:a16="http://schemas.microsoft.com/office/drawing/2014/main" id="{E2A5D70E-61FE-B752-AAC2-42A6CCD8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993" y="3592044"/>
              <a:ext cx="251563" cy="257482"/>
            </a:xfrm>
            <a:custGeom>
              <a:avLst/>
              <a:gdLst/>
              <a:ahLst/>
              <a:cxnLst>
                <a:cxn ang="0">
                  <a:pos x="149" y="9"/>
                </a:cxn>
                <a:cxn ang="0">
                  <a:pos x="148" y="12"/>
                </a:cxn>
                <a:cxn ang="0">
                  <a:pos x="145" y="12"/>
                </a:cxn>
                <a:cxn ang="0">
                  <a:pos x="135" y="11"/>
                </a:cxn>
                <a:cxn ang="0">
                  <a:pos x="131" y="11"/>
                </a:cxn>
                <a:cxn ang="0">
                  <a:pos x="119" y="11"/>
                </a:cxn>
                <a:cxn ang="0">
                  <a:pos x="109" y="7"/>
                </a:cxn>
                <a:cxn ang="0">
                  <a:pos x="102" y="5"/>
                </a:cxn>
                <a:cxn ang="0">
                  <a:pos x="82" y="9"/>
                </a:cxn>
                <a:cxn ang="0">
                  <a:pos x="76" y="12"/>
                </a:cxn>
                <a:cxn ang="0">
                  <a:pos x="74" y="15"/>
                </a:cxn>
                <a:cxn ang="0">
                  <a:pos x="64" y="15"/>
                </a:cxn>
                <a:cxn ang="0">
                  <a:pos x="58" y="14"/>
                </a:cxn>
                <a:cxn ang="0">
                  <a:pos x="38" y="7"/>
                </a:cxn>
                <a:cxn ang="0">
                  <a:pos x="30" y="5"/>
                </a:cxn>
                <a:cxn ang="0">
                  <a:pos x="8" y="2"/>
                </a:cxn>
                <a:cxn ang="0">
                  <a:pos x="5" y="0"/>
                </a:cxn>
                <a:cxn ang="0">
                  <a:pos x="2" y="4"/>
                </a:cxn>
                <a:cxn ang="0">
                  <a:pos x="2" y="15"/>
                </a:cxn>
                <a:cxn ang="0">
                  <a:pos x="1" y="24"/>
                </a:cxn>
                <a:cxn ang="0">
                  <a:pos x="0" y="28"/>
                </a:cxn>
                <a:cxn ang="0">
                  <a:pos x="1" y="39"/>
                </a:cxn>
                <a:cxn ang="0">
                  <a:pos x="1" y="48"/>
                </a:cxn>
                <a:cxn ang="0">
                  <a:pos x="99" y="172"/>
                </a:cxn>
                <a:cxn ang="0">
                  <a:pos x="105" y="167"/>
                </a:cxn>
                <a:cxn ang="0">
                  <a:pos x="108" y="167"/>
                </a:cxn>
                <a:cxn ang="0">
                  <a:pos x="112" y="170"/>
                </a:cxn>
                <a:cxn ang="0">
                  <a:pos x="133" y="170"/>
                </a:cxn>
                <a:cxn ang="0">
                  <a:pos x="139" y="174"/>
                </a:cxn>
                <a:cxn ang="0">
                  <a:pos x="142" y="174"/>
                </a:cxn>
                <a:cxn ang="0">
                  <a:pos x="145" y="172"/>
                </a:cxn>
                <a:cxn ang="0">
                  <a:pos x="152" y="167"/>
                </a:cxn>
                <a:cxn ang="0">
                  <a:pos x="153" y="167"/>
                </a:cxn>
                <a:cxn ang="0">
                  <a:pos x="158" y="162"/>
                </a:cxn>
                <a:cxn ang="0">
                  <a:pos x="160" y="156"/>
                </a:cxn>
                <a:cxn ang="0">
                  <a:pos x="162" y="156"/>
                </a:cxn>
                <a:cxn ang="0">
                  <a:pos x="170" y="150"/>
                </a:cxn>
                <a:cxn ang="0">
                  <a:pos x="170" y="149"/>
                </a:cxn>
                <a:cxn ang="0">
                  <a:pos x="170" y="143"/>
                </a:cxn>
                <a:cxn ang="0">
                  <a:pos x="170" y="139"/>
                </a:cxn>
                <a:cxn ang="0">
                  <a:pos x="166" y="132"/>
                </a:cxn>
                <a:cxn ang="0">
                  <a:pos x="163" y="125"/>
                </a:cxn>
                <a:cxn ang="0">
                  <a:pos x="153" y="108"/>
                </a:cxn>
                <a:cxn ang="0">
                  <a:pos x="146" y="92"/>
                </a:cxn>
                <a:cxn ang="0">
                  <a:pos x="145" y="88"/>
                </a:cxn>
                <a:cxn ang="0">
                  <a:pos x="139" y="81"/>
                </a:cxn>
                <a:cxn ang="0">
                  <a:pos x="139" y="76"/>
                </a:cxn>
                <a:cxn ang="0">
                  <a:pos x="136" y="69"/>
                </a:cxn>
                <a:cxn ang="0">
                  <a:pos x="128" y="58"/>
                </a:cxn>
                <a:cxn ang="0">
                  <a:pos x="121" y="41"/>
                </a:cxn>
                <a:cxn ang="0">
                  <a:pos x="121" y="29"/>
                </a:cxn>
                <a:cxn ang="0">
                  <a:pos x="122" y="31"/>
                </a:cxn>
                <a:cxn ang="0">
                  <a:pos x="131" y="49"/>
                </a:cxn>
                <a:cxn ang="0">
                  <a:pos x="138" y="62"/>
                </a:cxn>
                <a:cxn ang="0">
                  <a:pos x="145" y="71"/>
                </a:cxn>
                <a:cxn ang="0">
                  <a:pos x="148" y="71"/>
                </a:cxn>
                <a:cxn ang="0">
                  <a:pos x="150" y="66"/>
                </a:cxn>
                <a:cxn ang="0">
                  <a:pos x="155" y="51"/>
                </a:cxn>
                <a:cxn ang="0">
                  <a:pos x="158" y="48"/>
                </a:cxn>
                <a:cxn ang="0">
                  <a:pos x="158" y="45"/>
                </a:cxn>
              </a:cxnLst>
              <a:rect l="0" t="0" r="r" b="b"/>
              <a:pathLst>
                <a:path w="170" h="174">
                  <a:moveTo>
                    <a:pt x="160" y="38"/>
                  </a:moveTo>
                  <a:lnTo>
                    <a:pt x="149" y="9"/>
                  </a:lnTo>
                  <a:lnTo>
                    <a:pt x="149" y="9"/>
                  </a:lnTo>
                  <a:lnTo>
                    <a:pt x="148" y="12"/>
                  </a:lnTo>
                  <a:lnTo>
                    <a:pt x="148" y="12"/>
                  </a:lnTo>
                  <a:lnTo>
                    <a:pt x="145" y="12"/>
                  </a:lnTo>
                  <a:lnTo>
                    <a:pt x="140" y="12"/>
                  </a:lnTo>
                  <a:lnTo>
                    <a:pt x="135" y="11"/>
                  </a:lnTo>
                  <a:lnTo>
                    <a:pt x="131" y="11"/>
                  </a:lnTo>
                  <a:lnTo>
                    <a:pt x="131" y="11"/>
                  </a:lnTo>
                  <a:lnTo>
                    <a:pt x="125" y="12"/>
                  </a:lnTo>
                  <a:lnTo>
                    <a:pt x="119" y="11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6" y="7"/>
                  </a:lnTo>
                  <a:lnTo>
                    <a:pt x="102" y="5"/>
                  </a:lnTo>
                  <a:lnTo>
                    <a:pt x="92" y="7"/>
                  </a:lnTo>
                  <a:lnTo>
                    <a:pt x="82" y="9"/>
                  </a:lnTo>
                  <a:lnTo>
                    <a:pt x="78" y="11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4" y="15"/>
                  </a:lnTo>
                  <a:lnTo>
                    <a:pt x="69" y="17"/>
                  </a:lnTo>
                  <a:lnTo>
                    <a:pt x="64" y="15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45" y="9"/>
                  </a:lnTo>
                  <a:lnTo>
                    <a:pt x="38" y="7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12" y="4"/>
                  </a:lnTo>
                  <a:lnTo>
                    <a:pt x="8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11"/>
                  </a:lnTo>
                  <a:lnTo>
                    <a:pt x="2" y="15"/>
                  </a:lnTo>
                  <a:lnTo>
                    <a:pt x="2" y="19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172"/>
                  </a:lnTo>
                  <a:lnTo>
                    <a:pt x="99" y="172"/>
                  </a:lnTo>
                  <a:lnTo>
                    <a:pt x="99" y="172"/>
                  </a:lnTo>
                  <a:lnTo>
                    <a:pt x="105" y="167"/>
                  </a:lnTo>
                  <a:lnTo>
                    <a:pt x="105" y="167"/>
                  </a:lnTo>
                  <a:lnTo>
                    <a:pt x="108" y="167"/>
                  </a:lnTo>
                  <a:lnTo>
                    <a:pt x="109" y="167"/>
                  </a:lnTo>
                  <a:lnTo>
                    <a:pt x="112" y="170"/>
                  </a:lnTo>
                  <a:lnTo>
                    <a:pt x="133" y="170"/>
                  </a:lnTo>
                  <a:lnTo>
                    <a:pt x="133" y="170"/>
                  </a:lnTo>
                  <a:lnTo>
                    <a:pt x="136" y="173"/>
                  </a:lnTo>
                  <a:lnTo>
                    <a:pt x="139" y="174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8" y="169"/>
                  </a:lnTo>
                  <a:lnTo>
                    <a:pt x="152" y="167"/>
                  </a:lnTo>
                  <a:lnTo>
                    <a:pt x="152" y="167"/>
                  </a:lnTo>
                  <a:lnTo>
                    <a:pt x="153" y="167"/>
                  </a:lnTo>
                  <a:lnTo>
                    <a:pt x="155" y="166"/>
                  </a:lnTo>
                  <a:lnTo>
                    <a:pt x="158" y="162"/>
                  </a:lnTo>
                  <a:lnTo>
                    <a:pt x="159" y="157"/>
                  </a:lnTo>
                  <a:lnTo>
                    <a:pt x="160" y="156"/>
                  </a:lnTo>
                  <a:lnTo>
                    <a:pt x="162" y="156"/>
                  </a:lnTo>
                  <a:lnTo>
                    <a:pt x="162" y="156"/>
                  </a:lnTo>
                  <a:lnTo>
                    <a:pt x="166" y="156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9"/>
                  </a:lnTo>
                  <a:lnTo>
                    <a:pt x="170" y="149"/>
                  </a:lnTo>
                  <a:lnTo>
                    <a:pt x="170" y="143"/>
                  </a:lnTo>
                  <a:lnTo>
                    <a:pt x="170" y="143"/>
                  </a:lnTo>
                  <a:lnTo>
                    <a:pt x="170" y="139"/>
                  </a:lnTo>
                  <a:lnTo>
                    <a:pt x="169" y="135"/>
                  </a:lnTo>
                  <a:lnTo>
                    <a:pt x="166" y="132"/>
                  </a:lnTo>
                  <a:lnTo>
                    <a:pt x="163" y="125"/>
                  </a:lnTo>
                  <a:lnTo>
                    <a:pt x="163" y="125"/>
                  </a:lnTo>
                  <a:lnTo>
                    <a:pt x="159" y="116"/>
                  </a:lnTo>
                  <a:lnTo>
                    <a:pt x="153" y="108"/>
                  </a:lnTo>
                  <a:lnTo>
                    <a:pt x="149" y="99"/>
                  </a:lnTo>
                  <a:lnTo>
                    <a:pt x="146" y="92"/>
                  </a:lnTo>
                  <a:lnTo>
                    <a:pt x="146" y="92"/>
                  </a:lnTo>
                  <a:lnTo>
                    <a:pt x="145" y="88"/>
                  </a:lnTo>
                  <a:lnTo>
                    <a:pt x="142" y="85"/>
                  </a:lnTo>
                  <a:lnTo>
                    <a:pt x="139" y="81"/>
                  </a:lnTo>
                  <a:lnTo>
                    <a:pt x="139" y="76"/>
                  </a:lnTo>
                  <a:lnTo>
                    <a:pt x="139" y="76"/>
                  </a:lnTo>
                  <a:lnTo>
                    <a:pt x="138" y="72"/>
                  </a:lnTo>
                  <a:lnTo>
                    <a:pt x="136" y="69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3" y="49"/>
                  </a:lnTo>
                  <a:lnTo>
                    <a:pt x="121" y="41"/>
                  </a:lnTo>
                  <a:lnTo>
                    <a:pt x="119" y="32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31"/>
                  </a:lnTo>
                  <a:lnTo>
                    <a:pt x="126" y="36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8" y="62"/>
                  </a:lnTo>
                  <a:lnTo>
                    <a:pt x="142" y="68"/>
                  </a:lnTo>
                  <a:lnTo>
                    <a:pt x="145" y="71"/>
                  </a:lnTo>
                  <a:lnTo>
                    <a:pt x="148" y="71"/>
                  </a:lnTo>
                  <a:lnTo>
                    <a:pt x="148" y="71"/>
                  </a:lnTo>
                  <a:lnTo>
                    <a:pt x="149" y="69"/>
                  </a:lnTo>
                  <a:lnTo>
                    <a:pt x="150" y="66"/>
                  </a:lnTo>
                  <a:lnTo>
                    <a:pt x="153" y="59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8" y="49"/>
                  </a:lnTo>
                  <a:lnTo>
                    <a:pt x="158" y="45"/>
                  </a:lnTo>
                  <a:lnTo>
                    <a:pt x="160" y="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1" name="Freeform 224">
              <a:extLst>
                <a:ext uri="{FF2B5EF4-FFF2-40B4-BE49-F238E27FC236}">
                  <a16:creationId xmlns:a16="http://schemas.microsoft.com/office/drawing/2014/main" id="{120535C8-7C0B-C9C6-CA5D-3BDB3C56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006" y="4326017"/>
              <a:ext cx="130221" cy="149459"/>
            </a:xfrm>
            <a:custGeom>
              <a:avLst/>
              <a:gdLst/>
              <a:ahLst/>
              <a:cxnLst>
                <a:cxn ang="0">
                  <a:pos x="44" y="97"/>
                </a:cxn>
                <a:cxn ang="0">
                  <a:pos x="48" y="92"/>
                </a:cxn>
                <a:cxn ang="0">
                  <a:pos x="46" y="84"/>
                </a:cxn>
                <a:cxn ang="0">
                  <a:pos x="46" y="80"/>
                </a:cxn>
                <a:cxn ang="0">
                  <a:pos x="51" y="77"/>
                </a:cxn>
                <a:cxn ang="0">
                  <a:pos x="56" y="77"/>
                </a:cxn>
                <a:cxn ang="0">
                  <a:pos x="58" y="75"/>
                </a:cxn>
                <a:cxn ang="0">
                  <a:pos x="60" y="70"/>
                </a:cxn>
                <a:cxn ang="0">
                  <a:pos x="63" y="68"/>
                </a:cxn>
                <a:cxn ang="0">
                  <a:pos x="67" y="73"/>
                </a:cxn>
                <a:cxn ang="0">
                  <a:pos x="70" y="77"/>
                </a:cxn>
                <a:cxn ang="0">
                  <a:pos x="71" y="78"/>
                </a:cxn>
                <a:cxn ang="0">
                  <a:pos x="77" y="78"/>
                </a:cxn>
                <a:cxn ang="0">
                  <a:pos x="84" y="80"/>
                </a:cxn>
                <a:cxn ang="0">
                  <a:pos x="85" y="78"/>
                </a:cxn>
                <a:cxn ang="0">
                  <a:pos x="88" y="73"/>
                </a:cxn>
                <a:cxn ang="0">
                  <a:pos x="88" y="61"/>
                </a:cxn>
                <a:cxn ang="0">
                  <a:pos x="87" y="47"/>
                </a:cxn>
                <a:cxn ang="0">
                  <a:pos x="84" y="44"/>
                </a:cxn>
                <a:cxn ang="0">
                  <a:pos x="78" y="37"/>
                </a:cxn>
                <a:cxn ang="0">
                  <a:pos x="81" y="31"/>
                </a:cxn>
                <a:cxn ang="0">
                  <a:pos x="85" y="28"/>
                </a:cxn>
                <a:cxn ang="0">
                  <a:pos x="85" y="21"/>
                </a:cxn>
                <a:cxn ang="0">
                  <a:pos x="84" y="18"/>
                </a:cxn>
                <a:cxn ang="0">
                  <a:pos x="78" y="17"/>
                </a:cxn>
                <a:cxn ang="0">
                  <a:pos x="70" y="18"/>
                </a:cxn>
                <a:cxn ang="0">
                  <a:pos x="67" y="18"/>
                </a:cxn>
                <a:cxn ang="0">
                  <a:pos x="70" y="1"/>
                </a:cxn>
                <a:cxn ang="0">
                  <a:pos x="46" y="0"/>
                </a:cxn>
                <a:cxn ang="0">
                  <a:pos x="43" y="1"/>
                </a:cxn>
                <a:cxn ang="0">
                  <a:pos x="41" y="21"/>
                </a:cxn>
                <a:cxn ang="0">
                  <a:pos x="20" y="23"/>
                </a:cxn>
                <a:cxn ang="0">
                  <a:pos x="13" y="24"/>
                </a:cxn>
                <a:cxn ang="0">
                  <a:pos x="10" y="27"/>
                </a:cxn>
                <a:cxn ang="0">
                  <a:pos x="10" y="28"/>
                </a:cxn>
                <a:cxn ang="0">
                  <a:pos x="14" y="33"/>
                </a:cxn>
                <a:cxn ang="0">
                  <a:pos x="16" y="36"/>
                </a:cxn>
                <a:cxn ang="0">
                  <a:pos x="16" y="37"/>
                </a:cxn>
                <a:cxn ang="0">
                  <a:pos x="9" y="40"/>
                </a:cxn>
                <a:cxn ang="0">
                  <a:pos x="7" y="43"/>
                </a:cxn>
                <a:cxn ang="0">
                  <a:pos x="7" y="46"/>
                </a:cxn>
                <a:cxn ang="0">
                  <a:pos x="2" y="53"/>
                </a:cxn>
                <a:cxn ang="0">
                  <a:pos x="0" y="54"/>
                </a:cxn>
                <a:cxn ang="0">
                  <a:pos x="3" y="60"/>
                </a:cxn>
                <a:cxn ang="0">
                  <a:pos x="9" y="67"/>
                </a:cxn>
                <a:cxn ang="0">
                  <a:pos x="9" y="68"/>
                </a:cxn>
                <a:cxn ang="0">
                  <a:pos x="20" y="81"/>
                </a:cxn>
                <a:cxn ang="0">
                  <a:pos x="24" y="87"/>
                </a:cxn>
                <a:cxn ang="0">
                  <a:pos x="30" y="95"/>
                </a:cxn>
                <a:cxn ang="0">
                  <a:pos x="36" y="101"/>
                </a:cxn>
                <a:cxn ang="0">
                  <a:pos x="44" y="97"/>
                </a:cxn>
              </a:cxnLst>
              <a:rect l="0" t="0" r="r" b="b"/>
              <a:pathLst>
                <a:path w="88" h="101">
                  <a:moveTo>
                    <a:pt x="44" y="97"/>
                  </a:moveTo>
                  <a:lnTo>
                    <a:pt x="44" y="97"/>
                  </a:lnTo>
                  <a:lnTo>
                    <a:pt x="48" y="95"/>
                  </a:lnTo>
                  <a:lnTo>
                    <a:pt x="48" y="92"/>
                  </a:lnTo>
                  <a:lnTo>
                    <a:pt x="48" y="88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46" y="80"/>
                  </a:lnTo>
                  <a:lnTo>
                    <a:pt x="47" y="77"/>
                  </a:lnTo>
                  <a:lnTo>
                    <a:pt x="51" y="77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7" y="77"/>
                  </a:lnTo>
                  <a:lnTo>
                    <a:pt x="58" y="75"/>
                  </a:lnTo>
                  <a:lnTo>
                    <a:pt x="60" y="73"/>
                  </a:lnTo>
                  <a:lnTo>
                    <a:pt x="60" y="70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70"/>
                  </a:lnTo>
                  <a:lnTo>
                    <a:pt x="67" y="73"/>
                  </a:lnTo>
                  <a:lnTo>
                    <a:pt x="68" y="77"/>
                  </a:lnTo>
                  <a:lnTo>
                    <a:pt x="70" y="77"/>
                  </a:lnTo>
                  <a:lnTo>
                    <a:pt x="71" y="78"/>
                  </a:lnTo>
                  <a:lnTo>
                    <a:pt x="71" y="78"/>
                  </a:lnTo>
                  <a:lnTo>
                    <a:pt x="74" y="78"/>
                  </a:lnTo>
                  <a:lnTo>
                    <a:pt x="77" y="78"/>
                  </a:lnTo>
                  <a:lnTo>
                    <a:pt x="80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5" y="78"/>
                  </a:lnTo>
                  <a:lnTo>
                    <a:pt x="87" y="77"/>
                  </a:lnTo>
                  <a:lnTo>
                    <a:pt x="88" y="73"/>
                  </a:lnTo>
                  <a:lnTo>
                    <a:pt x="88" y="61"/>
                  </a:lnTo>
                  <a:lnTo>
                    <a:pt x="88" y="61"/>
                  </a:lnTo>
                  <a:lnTo>
                    <a:pt x="88" y="50"/>
                  </a:lnTo>
                  <a:lnTo>
                    <a:pt x="87" y="47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1" y="41"/>
                  </a:lnTo>
                  <a:lnTo>
                    <a:pt x="78" y="37"/>
                  </a:lnTo>
                  <a:lnTo>
                    <a:pt x="78" y="34"/>
                  </a:lnTo>
                  <a:lnTo>
                    <a:pt x="81" y="31"/>
                  </a:lnTo>
                  <a:lnTo>
                    <a:pt x="81" y="31"/>
                  </a:lnTo>
                  <a:lnTo>
                    <a:pt x="85" y="28"/>
                  </a:lnTo>
                  <a:lnTo>
                    <a:pt x="87" y="24"/>
                  </a:lnTo>
                  <a:lnTo>
                    <a:pt x="85" y="21"/>
                  </a:lnTo>
                  <a:lnTo>
                    <a:pt x="84" y="18"/>
                  </a:lnTo>
                  <a:lnTo>
                    <a:pt x="84" y="18"/>
                  </a:lnTo>
                  <a:lnTo>
                    <a:pt x="81" y="17"/>
                  </a:lnTo>
                  <a:lnTo>
                    <a:pt x="78" y="17"/>
                  </a:lnTo>
                  <a:lnTo>
                    <a:pt x="74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46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6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0" y="28"/>
                  </a:lnTo>
                  <a:lnTo>
                    <a:pt x="11" y="31"/>
                  </a:lnTo>
                  <a:lnTo>
                    <a:pt x="14" y="33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1" y="38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6"/>
                  </a:lnTo>
                  <a:lnTo>
                    <a:pt x="6" y="48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60"/>
                  </a:lnTo>
                  <a:lnTo>
                    <a:pt x="7" y="63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8"/>
                  </a:lnTo>
                  <a:lnTo>
                    <a:pt x="11" y="71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24" y="87"/>
                  </a:lnTo>
                  <a:lnTo>
                    <a:pt x="27" y="91"/>
                  </a:lnTo>
                  <a:lnTo>
                    <a:pt x="30" y="95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39" y="98"/>
                  </a:lnTo>
                  <a:lnTo>
                    <a:pt x="44" y="97"/>
                  </a:lnTo>
                  <a:lnTo>
                    <a:pt x="44" y="9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2" name="Freeform 225">
              <a:extLst>
                <a:ext uri="{FF2B5EF4-FFF2-40B4-BE49-F238E27FC236}">
                  <a16:creationId xmlns:a16="http://schemas.microsoft.com/office/drawing/2014/main" id="{F9A927BA-0CBF-D386-CF59-EEB7C081A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324" y="4327496"/>
              <a:ext cx="50312" cy="34036"/>
            </a:xfrm>
            <a:custGeom>
              <a:avLst/>
              <a:gdLst/>
              <a:ahLst/>
              <a:cxnLst>
                <a:cxn ang="0">
                  <a:pos x="32" y="20"/>
                </a:cxn>
                <a:cxn ang="0">
                  <a:pos x="32" y="20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8" y="8"/>
                </a:cxn>
                <a:cxn ang="0">
                  <a:pos x="7" y="10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1" y="15"/>
                </a:cxn>
                <a:cxn ang="0">
                  <a:pos x="0" y="16"/>
                </a:cxn>
                <a:cxn ang="0">
                  <a:pos x="1" y="17"/>
                </a:cxn>
                <a:cxn ang="0">
                  <a:pos x="2" y="19"/>
                </a:cxn>
                <a:cxn ang="0">
                  <a:pos x="2" y="19"/>
                </a:cxn>
                <a:cxn ang="0">
                  <a:pos x="4" y="19"/>
                </a:cxn>
                <a:cxn ang="0">
                  <a:pos x="5" y="20"/>
                </a:cxn>
                <a:cxn ang="0">
                  <a:pos x="4" y="23"/>
                </a:cxn>
                <a:cxn ang="0">
                  <a:pos x="4" y="23"/>
                </a:cxn>
                <a:cxn ang="0">
                  <a:pos x="11" y="22"/>
                </a:cxn>
                <a:cxn ang="0">
                  <a:pos x="11" y="22"/>
                </a:cxn>
                <a:cxn ang="0">
                  <a:pos x="32" y="20"/>
                </a:cxn>
                <a:cxn ang="0">
                  <a:pos x="32" y="20"/>
                </a:cxn>
              </a:cxnLst>
              <a:rect l="0" t="0" r="r" b="b"/>
              <a:pathLst>
                <a:path w="34" h="23">
                  <a:moveTo>
                    <a:pt x="32" y="20"/>
                  </a:moveTo>
                  <a:lnTo>
                    <a:pt x="32" y="20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8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32" y="20"/>
                  </a:lnTo>
                  <a:lnTo>
                    <a:pt x="32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3" name="Freeform 226">
              <a:extLst>
                <a:ext uri="{FF2B5EF4-FFF2-40B4-BE49-F238E27FC236}">
                  <a16:creationId xmlns:a16="http://schemas.microsoft.com/office/drawing/2014/main" id="{FDC885DD-2920-0A07-88ED-4DC7E8BA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278" y="4291981"/>
              <a:ext cx="165735" cy="210129"/>
            </a:xfrm>
            <a:custGeom>
              <a:avLst/>
              <a:gdLst/>
              <a:ahLst/>
              <a:cxnLst>
                <a:cxn ang="0">
                  <a:pos x="35" y="137"/>
                </a:cxn>
                <a:cxn ang="0">
                  <a:pos x="41" y="135"/>
                </a:cxn>
                <a:cxn ang="0">
                  <a:pos x="54" y="134"/>
                </a:cxn>
                <a:cxn ang="0">
                  <a:pos x="55" y="138"/>
                </a:cxn>
                <a:cxn ang="0">
                  <a:pos x="61" y="135"/>
                </a:cxn>
                <a:cxn ang="0">
                  <a:pos x="71" y="131"/>
                </a:cxn>
                <a:cxn ang="0">
                  <a:pos x="72" y="121"/>
                </a:cxn>
                <a:cxn ang="0">
                  <a:pos x="76" y="114"/>
                </a:cxn>
                <a:cxn ang="0">
                  <a:pos x="78" y="87"/>
                </a:cxn>
                <a:cxn ang="0">
                  <a:pos x="85" y="80"/>
                </a:cxn>
                <a:cxn ang="0">
                  <a:pos x="92" y="70"/>
                </a:cxn>
                <a:cxn ang="0">
                  <a:pos x="98" y="54"/>
                </a:cxn>
                <a:cxn ang="0">
                  <a:pos x="104" y="36"/>
                </a:cxn>
                <a:cxn ang="0">
                  <a:pos x="109" y="19"/>
                </a:cxn>
                <a:cxn ang="0">
                  <a:pos x="112" y="7"/>
                </a:cxn>
                <a:cxn ang="0">
                  <a:pos x="98" y="0"/>
                </a:cxn>
                <a:cxn ang="0">
                  <a:pos x="82" y="4"/>
                </a:cxn>
                <a:cxn ang="0">
                  <a:pos x="79" y="16"/>
                </a:cxn>
                <a:cxn ang="0">
                  <a:pos x="75" y="26"/>
                </a:cxn>
                <a:cxn ang="0">
                  <a:pos x="65" y="29"/>
                </a:cxn>
                <a:cxn ang="0">
                  <a:pos x="52" y="24"/>
                </a:cxn>
                <a:cxn ang="0">
                  <a:pos x="31" y="41"/>
                </a:cxn>
                <a:cxn ang="0">
                  <a:pos x="34" y="41"/>
                </a:cxn>
                <a:cxn ang="0">
                  <a:pos x="45" y="40"/>
                </a:cxn>
                <a:cxn ang="0">
                  <a:pos x="49" y="44"/>
                </a:cxn>
                <a:cxn ang="0">
                  <a:pos x="45" y="54"/>
                </a:cxn>
                <a:cxn ang="0">
                  <a:pos x="42" y="60"/>
                </a:cxn>
                <a:cxn ang="0">
                  <a:pos x="48" y="67"/>
                </a:cxn>
                <a:cxn ang="0">
                  <a:pos x="52" y="84"/>
                </a:cxn>
                <a:cxn ang="0">
                  <a:pos x="51" y="100"/>
                </a:cxn>
                <a:cxn ang="0">
                  <a:pos x="48" y="103"/>
                </a:cxn>
                <a:cxn ang="0">
                  <a:pos x="38" y="101"/>
                </a:cxn>
                <a:cxn ang="0">
                  <a:pos x="34" y="100"/>
                </a:cxn>
                <a:cxn ang="0">
                  <a:pos x="30" y="93"/>
                </a:cxn>
                <a:cxn ang="0">
                  <a:pos x="24" y="93"/>
                </a:cxn>
                <a:cxn ang="0">
                  <a:pos x="21" y="100"/>
                </a:cxn>
                <a:cxn ang="0">
                  <a:pos x="15" y="100"/>
                </a:cxn>
                <a:cxn ang="0">
                  <a:pos x="10" y="107"/>
                </a:cxn>
                <a:cxn ang="0">
                  <a:pos x="12" y="115"/>
                </a:cxn>
                <a:cxn ang="0">
                  <a:pos x="8" y="120"/>
                </a:cxn>
                <a:cxn ang="0">
                  <a:pos x="0" y="124"/>
                </a:cxn>
                <a:cxn ang="0">
                  <a:pos x="10" y="134"/>
                </a:cxn>
                <a:cxn ang="0">
                  <a:pos x="25" y="137"/>
                </a:cxn>
              </a:cxnLst>
              <a:rect l="0" t="0" r="r" b="b"/>
              <a:pathLst>
                <a:path w="112" h="142">
                  <a:moveTo>
                    <a:pt x="31" y="134"/>
                  </a:moveTo>
                  <a:lnTo>
                    <a:pt x="31" y="134"/>
                  </a:lnTo>
                  <a:lnTo>
                    <a:pt x="35" y="137"/>
                  </a:lnTo>
                  <a:lnTo>
                    <a:pt x="38" y="137"/>
                  </a:lnTo>
                  <a:lnTo>
                    <a:pt x="41" y="135"/>
                  </a:lnTo>
                  <a:lnTo>
                    <a:pt x="41" y="135"/>
                  </a:lnTo>
                  <a:lnTo>
                    <a:pt x="47" y="133"/>
                  </a:lnTo>
                  <a:lnTo>
                    <a:pt x="51" y="133"/>
                  </a:lnTo>
                  <a:lnTo>
                    <a:pt x="54" y="134"/>
                  </a:lnTo>
                  <a:lnTo>
                    <a:pt x="54" y="137"/>
                  </a:lnTo>
                  <a:lnTo>
                    <a:pt x="54" y="137"/>
                  </a:lnTo>
                  <a:lnTo>
                    <a:pt x="55" y="138"/>
                  </a:lnTo>
                  <a:lnTo>
                    <a:pt x="57" y="140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5" y="133"/>
                  </a:lnTo>
                  <a:lnTo>
                    <a:pt x="68" y="133"/>
                  </a:lnTo>
                  <a:lnTo>
                    <a:pt x="71" y="131"/>
                  </a:lnTo>
                  <a:lnTo>
                    <a:pt x="71" y="127"/>
                  </a:lnTo>
                  <a:lnTo>
                    <a:pt x="71" y="127"/>
                  </a:lnTo>
                  <a:lnTo>
                    <a:pt x="72" y="121"/>
                  </a:lnTo>
                  <a:lnTo>
                    <a:pt x="74" y="121"/>
                  </a:lnTo>
                  <a:lnTo>
                    <a:pt x="76" y="120"/>
                  </a:lnTo>
                  <a:lnTo>
                    <a:pt x="76" y="114"/>
                  </a:lnTo>
                  <a:lnTo>
                    <a:pt x="76" y="114"/>
                  </a:lnTo>
                  <a:lnTo>
                    <a:pt x="78" y="87"/>
                  </a:lnTo>
                  <a:lnTo>
                    <a:pt x="78" y="87"/>
                  </a:lnTo>
                  <a:lnTo>
                    <a:pt x="79" y="86"/>
                  </a:lnTo>
                  <a:lnTo>
                    <a:pt x="81" y="84"/>
                  </a:lnTo>
                  <a:lnTo>
                    <a:pt x="85" y="80"/>
                  </a:lnTo>
                  <a:lnTo>
                    <a:pt x="89" y="76"/>
                  </a:lnTo>
                  <a:lnTo>
                    <a:pt x="92" y="73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4" y="63"/>
                  </a:lnTo>
                  <a:lnTo>
                    <a:pt x="98" y="54"/>
                  </a:lnTo>
                  <a:lnTo>
                    <a:pt x="102" y="44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5" y="30"/>
                  </a:lnTo>
                  <a:lnTo>
                    <a:pt x="106" y="26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12" y="12"/>
                  </a:lnTo>
                  <a:lnTo>
                    <a:pt x="112" y="7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98" y="0"/>
                  </a:lnTo>
                  <a:lnTo>
                    <a:pt x="92" y="3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9"/>
                  </a:lnTo>
                  <a:lnTo>
                    <a:pt x="82" y="13"/>
                  </a:lnTo>
                  <a:lnTo>
                    <a:pt x="79" y="16"/>
                  </a:lnTo>
                  <a:lnTo>
                    <a:pt x="79" y="16"/>
                  </a:lnTo>
                  <a:lnTo>
                    <a:pt x="78" y="22"/>
                  </a:lnTo>
                  <a:lnTo>
                    <a:pt x="75" y="26"/>
                  </a:lnTo>
                  <a:lnTo>
                    <a:pt x="75" y="33"/>
                  </a:lnTo>
                  <a:lnTo>
                    <a:pt x="75" y="33"/>
                  </a:lnTo>
                  <a:lnTo>
                    <a:pt x="65" y="29"/>
                  </a:lnTo>
                  <a:lnTo>
                    <a:pt x="58" y="26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34" y="24"/>
                  </a:lnTo>
                  <a:lnTo>
                    <a:pt x="34" y="24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32" y="41"/>
                  </a:lnTo>
                  <a:lnTo>
                    <a:pt x="34" y="41"/>
                  </a:lnTo>
                  <a:lnTo>
                    <a:pt x="38" y="41"/>
                  </a:lnTo>
                  <a:lnTo>
                    <a:pt x="42" y="40"/>
                  </a:lnTo>
                  <a:lnTo>
                    <a:pt x="45" y="40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9" y="44"/>
                  </a:lnTo>
                  <a:lnTo>
                    <a:pt x="51" y="47"/>
                  </a:lnTo>
                  <a:lnTo>
                    <a:pt x="49" y="51"/>
                  </a:lnTo>
                  <a:lnTo>
                    <a:pt x="45" y="54"/>
                  </a:lnTo>
                  <a:lnTo>
                    <a:pt x="45" y="54"/>
                  </a:lnTo>
                  <a:lnTo>
                    <a:pt x="42" y="57"/>
                  </a:lnTo>
                  <a:lnTo>
                    <a:pt x="42" y="60"/>
                  </a:lnTo>
                  <a:lnTo>
                    <a:pt x="45" y="64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1" y="70"/>
                  </a:lnTo>
                  <a:lnTo>
                    <a:pt x="52" y="73"/>
                  </a:lnTo>
                  <a:lnTo>
                    <a:pt x="52" y="84"/>
                  </a:lnTo>
                  <a:lnTo>
                    <a:pt x="52" y="84"/>
                  </a:lnTo>
                  <a:lnTo>
                    <a:pt x="52" y="96"/>
                  </a:lnTo>
                  <a:lnTo>
                    <a:pt x="51" y="100"/>
                  </a:lnTo>
                  <a:lnTo>
                    <a:pt x="49" y="101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44" y="103"/>
                  </a:lnTo>
                  <a:lnTo>
                    <a:pt x="41" y="101"/>
                  </a:lnTo>
                  <a:lnTo>
                    <a:pt x="38" y="101"/>
                  </a:lnTo>
                  <a:lnTo>
                    <a:pt x="35" y="101"/>
                  </a:lnTo>
                  <a:lnTo>
                    <a:pt x="35" y="101"/>
                  </a:lnTo>
                  <a:lnTo>
                    <a:pt x="34" y="100"/>
                  </a:lnTo>
                  <a:lnTo>
                    <a:pt x="32" y="100"/>
                  </a:lnTo>
                  <a:lnTo>
                    <a:pt x="31" y="96"/>
                  </a:lnTo>
                  <a:lnTo>
                    <a:pt x="30" y="93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4" y="93"/>
                  </a:lnTo>
                  <a:lnTo>
                    <a:pt x="24" y="96"/>
                  </a:lnTo>
                  <a:lnTo>
                    <a:pt x="22" y="98"/>
                  </a:lnTo>
                  <a:lnTo>
                    <a:pt x="21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00"/>
                  </a:lnTo>
                  <a:lnTo>
                    <a:pt x="11" y="100"/>
                  </a:lnTo>
                  <a:lnTo>
                    <a:pt x="10" y="103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2" y="111"/>
                  </a:lnTo>
                  <a:lnTo>
                    <a:pt x="12" y="115"/>
                  </a:lnTo>
                  <a:lnTo>
                    <a:pt x="12" y="118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3" y="121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3" y="125"/>
                  </a:lnTo>
                  <a:lnTo>
                    <a:pt x="3" y="125"/>
                  </a:lnTo>
                  <a:lnTo>
                    <a:pt x="10" y="134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25" y="137"/>
                  </a:lnTo>
                  <a:lnTo>
                    <a:pt x="31" y="134"/>
                  </a:lnTo>
                  <a:lnTo>
                    <a:pt x="31" y="1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4" name="Freeform 227">
              <a:extLst>
                <a:ext uri="{FF2B5EF4-FFF2-40B4-BE49-F238E27FC236}">
                  <a16:creationId xmlns:a16="http://schemas.microsoft.com/office/drawing/2014/main" id="{967AE29D-3B4C-5754-2785-B4945040B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922" y="3812531"/>
              <a:ext cx="389184" cy="483890"/>
            </a:xfrm>
            <a:custGeom>
              <a:avLst/>
              <a:gdLst/>
              <a:ahLst/>
              <a:cxnLst>
                <a:cxn ang="0">
                  <a:pos x="204" y="13"/>
                </a:cxn>
                <a:cxn ang="0">
                  <a:pos x="194" y="20"/>
                </a:cxn>
                <a:cxn ang="0">
                  <a:pos x="185" y="25"/>
                </a:cxn>
                <a:cxn ang="0">
                  <a:pos x="155" y="18"/>
                </a:cxn>
                <a:cxn ang="0">
                  <a:pos x="47" y="23"/>
                </a:cxn>
                <a:cxn ang="0">
                  <a:pos x="33" y="108"/>
                </a:cxn>
                <a:cxn ang="0">
                  <a:pos x="23" y="128"/>
                </a:cxn>
                <a:cxn ang="0">
                  <a:pos x="16" y="141"/>
                </a:cxn>
                <a:cxn ang="0">
                  <a:pos x="9" y="146"/>
                </a:cxn>
                <a:cxn ang="0">
                  <a:pos x="3" y="155"/>
                </a:cxn>
                <a:cxn ang="0">
                  <a:pos x="3" y="166"/>
                </a:cxn>
                <a:cxn ang="0">
                  <a:pos x="2" y="176"/>
                </a:cxn>
                <a:cxn ang="0">
                  <a:pos x="7" y="188"/>
                </a:cxn>
                <a:cxn ang="0">
                  <a:pos x="13" y="205"/>
                </a:cxn>
                <a:cxn ang="0">
                  <a:pos x="29" y="227"/>
                </a:cxn>
                <a:cxn ang="0">
                  <a:pos x="24" y="237"/>
                </a:cxn>
                <a:cxn ang="0">
                  <a:pos x="33" y="246"/>
                </a:cxn>
                <a:cxn ang="0">
                  <a:pos x="51" y="259"/>
                </a:cxn>
                <a:cxn ang="0">
                  <a:pos x="56" y="266"/>
                </a:cxn>
                <a:cxn ang="0">
                  <a:pos x="68" y="282"/>
                </a:cxn>
                <a:cxn ang="0">
                  <a:pos x="84" y="300"/>
                </a:cxn>
                <a:cxn ang="0">
                  <a:pos x="90" y="307"/>
                </a:cxn>
                <a:cxn ang="0">
                  <a:pos x="101" y="313"/>
                </a:cxn>
                <a:cxn ang="0">
                  <a:pos x="114" y="313"/>
                </a:cxn>
                <a:cxn ang="0">
                  <a:pos x="121" y="310"/>
                </a:cxn>
                <a:cxn ang="0">
                  <a:pos x="152" y="323"/>
                </a:cxn>
                <a:cxn ang="0">
                  <a:pos x="162" y="326"/>
                </a:cxn>
                <a:cxn ang="0">
                  <a:pos x="179" y="323"/>
                </a:cxn>
                <a:cxn ang="0">
                  <a:pos x="189" y="317"/>
                </a:cxn>
                <a:cxn ang="0">
                  <a:pos x="196" y="309"/>
                </a:cxn>
                <a:cxn ang="0">
                  <a:pos x="213" y="306"/>
                </a:cxn>
                <a:cxn ang="0">
                  <a:pos x="219" y="296"/>
                </a:cxn>
                <a:cxn ang="0">
                  <a:pos x="206" y="289"/>
                </a:cxn>
                <a:cxn ang="0">
                  <a:pos x="191" y="269"/>
                </a:cxn>
                <a:cxn ang="0">
                  <a:pos x="177" y="259"/>
                </a:cxn>
                <a:cxn ang="0">
                  <a:pos x="177" y="252"/>
                </a:cxn>
                <a:cxn ang="0">
                  <a:pos x="184" y="245"/>
                </a:cxn>
                <a:cxn ang="0">
                  <a:pos x="192" y="227"/>
                </a:cxn>
                <a:cxn ang="0">
                  <a:pos x="196" y="212"/>
                </a:cxn>
                <a:cxn ang="0">
                  <a:pos x="204" y="205"/>
                </a:cxn>
                <a:cxn ang="0">
                  <a:pos x="209" y="189"/>
                </a:cxn>
                <a:cxn ang="0">
                  <a:pos x="221" y="178"/>
                </a:cxn>
                <a:cxn ang="0">
                  <a:pos x="226" y="166"/>
                </a:cxn>
                <a:cxn ang="0">
                  <a:pos x="229" y="139"/>
                </a:cxn>
                <a:cxn ang="0">
                  <a:pos x="239" y="117"/>
                </a:cxn>
                <a:cxn ang="0">
                  <a:pos x="248" y="104"/>
                </a:cxn>
                <a:cxn ang="0">
                  <a:pos x="263" y="89"/>
                </a:cxn>
                <a:cxn ang="0">
                  <a:pos x="246" y="72"/>
                </a:cxn>
                <a:cxn ang="0">
                  <a:pos x="242" y="40"/>
                </a:cxn>
                <a:cxn ang="0">
                  <a:pos x="231" y="17"/>
                </a:cxn>
                <a:cxn ang="0">
                  <a:pos x="218" y="4"/>
                </a:cxn>
                <a:cxn ang="0">
                  <a:pos x="212" y="7"/>
                </a:cxn>
              </a:cxnLst>
              <a:rect l="0" t="0" r="r" b="b"/>
              <a:pathLst>
                <a:path w="263" h="327">
                  <a:moveTo>
                    <a:pt x="208" y="7"/>
                  </a:moveTo>
                  <a:lnTo>
                    <a:pt x="208" y="7"/>
                  </a:lnTo>
                  <a:lnTo>
                    <a:pt x="206" y="7"/>
                  </a:lnTo>
                  <a:lnTo>
                    <a:pt x="205" y="8"/>
                  </a:lnTo>
                  <a:lnTo>
                    <a:pt x="204" y="13"/>
                  </a:lnTo>
                  <a:lnTo>
                    <a:pt x="201" y="17"/>
                  </a:lnTo>
                  <a:lnTo>
                    <a:pt x="199" y="18"/>
                  </a:lnTo>
                  <a:lnTo>
                    <a:pt x="198" y="18"/>
                  </a:lnTo>
                  <a:lnTo>
                    <a:pt x="198" y="18"/>
                  </a:lnTo>
                  <a:lnTo>
                    <a:pt x="194" y="20"/>
                  </a:lnTo>
                  <a:lnTo>
                    <a:pt x="191" y="23"/>
                  </a:lnTo>
                  <a:lnTo>
                    <a:pt x="191" y="24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5" y="25"/>
                  </a:lnTo>
                  <a:lnTo>
                    <a:pt x="182" y="24"/>
                  </a:lnTo>
                  <a:lnTo>
                    <a:pt x="179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5" y="18"/>
                  </a:lnTo>
                  <a:lnTo>
                    <a:pt x="154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45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47" y="55"/>
                  </a:lnTo>
                  <a:lnTo>
                    <a:pt x="33" y="55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17"/>
                  </a:lnTo>
                  <a:lnTo>
                    <a:pt x="31" y="122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23" y="128"/>
                  </a:lnTo>
                  <a:lnTo>
                    <a:pt x="19" y="131"/>
                  </a:lnTo>
                  <a:lnTo>
                    <a:pt x="17" y="132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6" y="141"/>
                  </a:lnTo>
                  <a:lnTo>
                    <a:pt x="13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9" y="145"/>
                  </a:lnTo>
                  <a:lnTo>
                    <a:pt x="9" y="146"/>
                  </a:lnTo>
                  <a:lnTo>
                    <a:pt x="7" y="151"/>
                  </a:lnTo>
                  <a:lnTo>
                    <a:pt x="7" y="154"/>
                  </a:lnTo>
                  <a:lnTo>
                    <a:pt x="6" y="155"/>
                  </a:lnTo>
                  <a:lnTo>
                    <a:pt x="3" y="155"/>
                  </a:lnTo>
                  <a:lnTo>
                    <a:pt x="3" y="155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61"/>
                  </a:lnTo>
                  <a:lnTo>
                    <a:pt x="3" y="163"/>
                  </a:lnTo>
                  <a:lnTo>
                    <a:pt x="3" y="166"/>
                  </a:lnTo>
                  <a:lnTo>
                    <a:pt x="3" y="168"/>
                  </a:lnTo>
                  <a:lnTo>
                    <a:pt x="3" y="168"/>
                  </a:lnTo>
                  <a:lnTo>
                    <a:pt x="0" y="171"/>
                  </a:lnTo>
                  <a:lnTo>
                    <a:pt x="0" y="173"/>
                  </a:lnTo>
                  <a:lnTo>
                    <a:pt x="2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7" y="178"/>
                  </a:lnTo>
                  <a:lnTo>
                    <a:pt x="9" y="181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9" y="192"/>
                  </a:lnTo>
                  <a:lnTo>
                    <a:pt x="11" y="195"/>
                  </a:lnTo>
                  <a:lnTo>
                    <a:pt x="16" y="198"/>
                  </a:lnTo>
                  <a:lnTo>
                    <a:pt x="13" y="205"/>
                  </a:lnTo>
                  <a:lnTo>
                    <a:pt x="13" y="205"/>
                  </a:lnTo>
                  <a:lnTo>
                    <a:pt x="19" y="212"/>
                  </a:lnTo>
                  <a:lnTo>
                    <a:pt x="26" y="220"/>
                  </a:lnTo>
                  <a:lnTo>
                    <a:pt x="26" y="220"/>
                  </a:lnTo>
                  <a:lnTo>
                    <a:pt x="29" y="227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26" y="235"/>
                  </a:lnTo>
                  <a:lnTo>
                    <a:pt x="26" y="235"/>
                  </a:lnTo>
                  <a:lnTo>
                    <a:pt x="24" y="237"/>
                  </a:lnTo>
                  <a:lnTo>
                    <a:pt x="23" y="239"/>
                  </a:lnTo>
                  <a:lnTo>
                    <a:pt x="24" y="240"/>
                  </a:lnTo>
                  <a:lnTo>
                    <a:pt x="31" y="242"/>
                  </a:lnTo>
                  <a:lnTo>
                    <a:pt x="33" y="246"/>
                  </a:lnTo>
                  <a:lnTo>
                    <a:pt x="33" y="246"/>
                  </a:lnTo>
                  <a:lnTo>
                    <a:pt x="39" y="247"/>
                  </a:lnTo>
                  <a:lnTo>
                    <a:pt x="43" y="249"/>
                  </a:lnTo>
                  <a:lnTo>
                    <a:pt x="46" y="253"/>
                  </a:lnTo>
                  <a:lnTo>
                    <a:pt x="46" y="253"/>
                  </a:lnTo>
                  <a:lnTo>
                    <a:pt x="51" y="259"/>
                  </a:lnTo>
                  <a:lnTo>
                    <a:pt x="53" y="260"/>
                  </a:lnTo>
                  <a:lnTo>
                    <a:pt x="53" y="263"/>
                  </a:lnTo>
                  <a:lnTo>
                    <a:pt x="53" y="263"/>
                  </a:lnTo>
                  <a:lnTo>
                    <a:pt x="54" y="264"/>
                  </a:lnTo>
                  <a:lnTo>
                    <a:pt x="56" y="266"/>
                  </a:lnTo>
                  <a:lnTo>
                    <a:pt x="63" y="272"/>
                  </a:lnTo>
                  <a:lnTo>
                    <a:pt x="63" y="272"/>
                  </a:lnTo>
                  <a:lnTo>
                    <a:pt x="67" y="274"/>
                  </a:lnTo>
                  <a:lnTo>
                    <a:pt x="68" y="277"/>
                  </a:lnTo>
                  <a:lnTo>
                    <a:pt x="68" y="282"/>
                  </a:lnTo>
                  <a:lnTo>
                    <a:pt x="68" y="282"/>
                  </a:lnTo>
                  <a:lnTo>
                    <a:pt x="71" y="284"/>
                  </a:lnTo>
                  <a:lnTo>
                    <a:pt x="74" y="287"/>
                  </a:lnTo>
                  <a:lnTo>
                    <a:pt x="80" y="290"/>
                  </a:lnTo>
                  <a:lnTo>
                    <a:pt x="84" y="300"/>
                  </a:lnTo>
                  <a:lnTo>
                    <a:pt x="84" y="300"/>
                  </a:lnTo>
                  <a:lnTo>
                    <a:pt x="85" y="301"/>
                  </a:lnTo>
                  <a:lnTo>
                    <a:pt x="88" y="303"/>
                  </a:lnTo>
                  <a:lnTo>
                    <a:pt x="88" y="303"/>
                  </a:lnTo>
                  <a:lnTo>
                    <a:pt x="90" y="307"/>
                  </a:lnTo>
                  <a:lnTo>
                    <a:pt x="93" y="310"/>
                  </a:lnTo>
                  <a:lnTo>
                    <a:pt x="94" y="311"/>
                  </a:lnTo>
                  <a:lnTo>
                    <a:pt x="94" y="311"/>
                  </a:lnTo>
                  <a:lnTo>
                    <a:pt x="98" y="313"/>
                  </a:lnTo>
                  <a:lnTo>
                    <a:pt x="101" y="313"/>
                  </a:lnTo>
                  <a:lnTo>
                    <a:pt x="104" y="311"/>
                  </a:lnTo>
                  <a:lnTo>
                    <a:pt x="104" y="311"/>
                  </a:lnTo>
                  <a:lnTo>
                    <a:pt x="108" y="310"/>
                  </a:lnTo>
                  <a:lnTo>
                    <a:pt x="111" y="310"/>
                  </a:lnTo>
                  <a:lnTo>
                    <a:pt x="114" y="313"/>
                  </a:lnTo>
                  <a:lnTo>
                    <a:pt x="114" y="313"/>
                  </a:lnTo>
                  <a:lnTo>
                    <a:pt x="117" y="311"/>
                  </a:lnTo>
                  <a:lnTo>
                    <a:pt x="118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40" y="326"/>
                  </a:lnTo>
                  <a:lnTo>
                    <a:pt x="140" y="326"/>
                  </a:lnTo>
                  <a:lnTo>
                    <a:pt x="145" y="324"/>
                  </a:lnTo>
                  <a:lnTo>
                    <a:pt x="152" y="323"/>
                  </a:lnTo>
                  <a:lnTo>
                    <a:pt x="152" y="323"/>
                  </a:lnTo>
                  <a:lnTo>
                    <a:pt x="155" y="323"/>
                  </a:lnTo>
                  <a:lnTo>
                    <a:pt x="158" y="326"/>
                  </a:lnTo>
                  <a:lnTo>
                    <a:pt x="159" y="327"/>
                  </a:lnTo>
                  <a:lnTo>
                    <a:pt x="162" y="326"/>
                  </a:lnTo>
                  <a:lnTo>
                    <a:pt x="162" y="326"/>
                  </a:lnTo>
                  <a:lnTo>
                    <a:pt x="167" y="323"/>
                  </a:lnTo>
                  <a:lnTo>
                    <a:pt x="171" y="321"/>
                  </a:lnTo>
                  <a:lnTo>
                    <a:pt x="174" y="323"/>
                  </a:lnTo>
                  <a:lnTo>
                    <a:pt x="174" y="323"/>
                  </a:lnTo>
                  <a:lnTo>
                    <a:pt x="179" y="323"/>
                  </a:lnTo>
                  <a:lnTo>
                    <a:pt x="182" y="323"/>
                  </a:lnTo>
                  <a:lnTo>
                    <a:pt x="184" y="321"/>
                  </a:lnTo>
                  <a:lnTo>
                    <a:pt x="184" y="321"/>
                  </a:lnTo>
                  <a:lnTo>
                    <a:pt x="185" y="319"/>
                  </a:lnTo>
                  <a:lnTo>
                    <a:pt x="189" y="317"/>
                  </a:lnTo>
                  <a:lnTo>
                    <a:pt x="189" y="317"/>
                  </a:lnTo>
                  <a:lnTo>
                    <a:pt x="191" y="314"/>
                  </a:lnTo>
                  <a:lnTo>
                    <a:pt x="191" y="314"/>
                  </a:lnTo>
                  <a:lnTo>
                    <a:pt x="192" y="311"/>
                  </a:lnTo>
                  <a:lnTo>
                    <a:pt x="196" y="309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9" y="304"/>
                  </a:lnTo>
                  <a:lnTo>
                    <a:pt x="212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8" y="309"/>
                  </a:lnTo>
                  <a:lnTo>
                    <a:pt x="218" y="309"/>
                  </a:lnTo>
                  <a:lnTo>
                    <a:pt x="219" y="299"/>
                  </a:lnTo>
                  <a:lnTo>
                    <a:pt x="219" y="296"/>
                  </a:lnTo>
                  <a:lnTo>
                    <a:pt x="218" y="294"/>
                  </a:lnTo>
                  <a:lnTo>
                    <a:pt x="218" y="294"/>
                  </a:lnTo>
                  <a:lnTo>
                    <a:pt x="213" y="294"/>
                  </a:lnTo>
                  <a:lnTo>
                    <a:pt x="209" y="292"/>
                  </a:lnTo>
                  <a:lnTo>
                    <a:pt x="206" y="289"/>
                  </a:lnTo>
                  <a:lnTo>
                    <a:pt x="202" y="283"/>
                  </a:lnTo>
                  <a:lnTo>
                    <a:pt x="202" y="283"/>
                  </a:lnTo>
                  <a:lnTo>
                    <a:pt x="199" y="277"/>
                  </a:lnTo>
                  <a:lnTo>
                    <a:pt x="195" y="273"/>
                  </a:lnTo>
                  <a:lnTo>
                    <a:pt x="191" y="269"/>
                  </a:lnTo>
                  <a:lnTo>
                    <a:pt x="189" y="264"/>
                  </a:lnTo>
                  <a:lnTo>
                    <a:pt x="189" y="264"/>
                  </a:lnTo>
                  <a:lnTo>
                    <a:pt x="186" y="262"/>
                  </a:lnTo>
                  <a:lnTo>
                    <a:pt x="181" y="260"/>
                  </a:lnTo>
                  <a:lnTo>
                    <a:pt x="177" y="259"/>
                  </a:lnTo>
                  <a:lnTo>
                    <a:pt x="174" y="257"/>
                  </a:lnTo>
                  <a:lnTo>
                    <a:pt x="174" y="257"/>
                  </a:lnTo>
                  <a:lnTo>
                    <a:pt x="174" y="255"/>
                  </a:lnTo>
                  <a:lnTo>
                    <a:pt x="175" y="253"/>
                  </a:lnTo>
                  <a:lnTo>
                    <a:pt x="177" y="252"/>
                  </a:lnTo>
                  <a:lnTo>
                    <a:pt x="177" y="247"/>
                  </a:lnTo>
                  <a:lnTo>
                    <a:pt x="177" y="247"/>
                  </a:lnTo>
                  <a:lnTo>
                    <a:pt x="178" y="246"/>
                  </a:lnTo>
                  <a:lnTo>
                    <a:pt x="179" y="246"/>
                  </a:lnTo>
                  <a:lnTo>
                    <a:pt x="184" y="245"/>
                  </a:lnTo>
                  <a:lnTo>
                    <a:pt x="189" y="245"/>
                  </a:lnTo>
                  <a:lnTo>
                    <a:pt x="189" y="245"/>
                  </a:lnTo>
                  <a:lnTo>
                    <a:pt x="191" y="237"/>
                  </a:lnTo>
                  <a:lnTo>
                    <a:pt x="192" y="227"/>
                  </a:lnTo>
                  <a:lnTo>
                    <a:pt x="192" y="227"/>
                  </a:lnTo>
                  <a:lnTo>
                    <a:pt x="194" y="223"/>
                  </a:lnTo>
                  <a:lnTo>
                    <a:pt x="195" y="219"/>
                  </a:lnTo>
                  <a:lnTo>
                    <a:pt x="198" y="215"/>
                  </a:lnTo>
                  <a:lnTo>
                    <a:pt x="198" y="213"/>
                  </a:lnTo>
                  <a:lnTo>
                    <a:pt x="196" y="212"/>
                  </a:lnTo>
                  <a:lnTo>
                    <a:pt x="196" y="212"/>
                  </a:lnTo>
                  <a:lnTo>
                    <a:pt x="196" y="210"/>
                  </a:lnTo>
                  <a:lnTo>
                    <a:pt x="198" y="209"/>
                  </a:lnTo>
                  <a:lnTo>
                    <a:pt x="204" y="205"/>
                  </a:lnTo>
                  <a:lnTo>
                    <a:pt x="204" y="205"/>
                  </a:lnTo>
                  <a:lnTo>
                    <a:pt x="205" y="202"/>
                  </a:lnTo>
                  <a:lnTo>
                    <a:pt x="206" y="198"/>
                  </a:lnTo>
                  <a:lnTo>
                    <a:pt x="206" y="193"/>
                  </a:lnTo>
                  <a:lnTo>
                    <a:pt x="209" y="189"/>
                  </a:lnTo>
                  <a:lnTo>
                    <a:pt x="209" y="189"/>
                  </a:lnTo>
                  <a:lnTo>
                    <a:pt x="213" y="182"/>
                  </a:lnTo>
                  <a:lnTo>
                    <a:pt x="216" y="179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21" y="178"/>
                  </a:lnTo>
                  <a:lnTo>
                    <a:pt x="223" y="175"/>
                  </a:lnTo>
                  <a:lnTo>
                    <a:pt x="225" y="172"/>
                  </a:lnTo>
                  <a:lnTo>
                    <a:pt x="225" y="169"/>
                  </a:lnTo>
                  <a:lnTo>
                    <a:pt x="225" y="169"/>
                  </a:lnTo>
                  <a:lnTo>
                    <a:pt x="226" y="166"/>
                  </a:lnTo>
                  <a:lnTo>
                    <a:pt x="229" y="162"/>
                  </a:lnTo>
                  <a:lnTo>
                    <a:pt x="231" y="156"/>
                  </a:lnTo>
                  <a:lnTo>
                    <a:pt x="232" y="151"/>
                  </a:lnTo>
                  <a:lnTo>
                    <a:pt x="232" y="151"/>
                  </a:lnTo>
                  <a:lnTo>
                    <a:pt x="229" y="139"/>
                  </a:lnTo>
                  <a:lnTo>
                    <a:pt x="231" y="134"/>
                  </a:lnTo>
                  <a:lnTo>
                    <a:pt x="232" y="129"/>
                  </a:lnTo>
                  <a:lnTo>
                    <a:pt x="232" y="129"/>
                  </a:lnTo>
                  <a:lnTo>
                    <a:pt x="238" y="121"/>
                  </a:lnTo>
                  <a:lnTo>
                    <a:pt x="239" y="117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9" y="111"/>
                  </a:lnTo>
                  <a:lnTo>
                    <a:pt x="242" y="108"/>
                  </a:lnTo>
                  <a:lnTo>
                    <a:pt x="248" y="104"/>
                  </a:lnTo>
                  <a:lnTo>
                    <a:pt x="248" y="104"/>
                  </a:lnTo>
                  <a:lnTo>
                    <a:pt x="253" y="99"/>
                  </a:lnTo>
                  <a:lnTo>
                    <a:pt x="258" y="95"/>
                  </a:lnTo>
                  <a:lnTo>
                    <a:pt x="263" y="89"/>
                  </a:lnTo>
                  <a:lnTo>
                    <a:pt x="263" y="89"/>
                  </a:lnTo>
                  <a:lnTo>
                    <a:pt x="258" y="84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49" y="78"/>
                  </a:lnTo>
                  <a:lnTo>
                    <a:pt x="246" y="72"/>
                  </a:lnTo>
                  <a:lnTo>
                    <a:pt x="243" y="64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47"/>
                  </a:lnTo>
                  <a:lnTo>
                    <a:pt x="242" y="40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8" y="25"/>
                  </a:lnTo>
                  <a:lnTo>
                    <a:pt x="235" y="21"/>
                  </a:lnTo>
                  <a:lnTo>
                    <a:pt x="231" y="17"/>
                  </a:lnTo>
                  <a:lnTo>
                    <a:pt x="226" y="13"/>
                  </a:lnTo>
                  <a:lnTo>
                    <a:pt x="226" y="13"/>
                  </a:lnTo>
                  <a:lnTo>
                    <a:pt x="222" y="10"/>
                  </a:lnTo>
                  <a:lnTo>
                    <a:pt x="219" y="7"/>
                  </a:lnTo>
                  <a:lnTo>
                    <a:pt x="218" y="4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6" y="1"/>
                  </a:lnTo>
                  <a:lnTo>
                    <a:pt x="216" y="1"/>
                  </a:lnTo>
                  <a:lnTo>
                    <a:pt x="212" y="7"/>
                  </a:lnTo>
                  <a:lnTo>
                    <a:pt x="208" y="7"/>
                  </a:lnTo>
                  <a:lnTo>
                    <a:pt x="208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5" name="Freeform 228">
              <a:extLst>
                <a:ext uri="{FF2B5EF4-FFF2-40B4-BE49-F238E27FC236}">
                  <a16:creationId xmlns:a16="http://schemas.microsoft.com/office/drawing/2014/main" id="{FFDFBE96-C435-2115-FD6C-3D0A782F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574" y="4075933"/>
              <a:ext cx="41434" cy="45874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3" y="30"/>
                </a:cxn>
                <a:cxn ang="0">
                  <a:pos x="6" y="30"/>
                </a:cxn>
                <a:cxn ang="0">
                  <a:pos x="10" y="28"/>
                </a:cxn>
                <a:cxn ang="0">
                  <a:pos x="10" y="28"/>
                </a:cxn>
                <a:cxn ang="0">
                  <a:pos x="12" y="27"/>
                </a:cxn>
                <a:cxn ang="0">
                  <a:pos x="15" y="28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5" y="22"/>
                </a:cxn>
                <a:cxn ang="0">
                  <a:pos x="25" y="22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17"/>
                </a:cxn>
                <a:cxn ang="0">
                  <a:pos x="19" y="15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8" y="10"/>
                </a:cxn>
                <a:cxn ang="0">
                  <a:pos x="28" y="8"/>
                </a:cxn>
                <a:cxn ang="0">
                  <a:pos x="26" y="5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5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8" h="31">
                  <a:moveTo>
                    <a:pt x="10" y="4"/>
                  </a:moveTo>
                  <a:lnTo>
                    <a:pt x="10" y="4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3" y="30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2" y="27"/>
                  </a:lnTo>
                  <a:lnTo>
                    <a:pt x="15" y="2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7"/>
                  </a:lnTo>
                  <a:lnTo>
                    <a:pt x="19" y="15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6" name="Freeform 229">
              <a:extLst>
                <a:ext uri="{FF2B5EF4-FFF2-40B4-BE49-F238E27FC236}">
                  <a16:creationId xmlns:a16="http://schemas.microsoft.com/office/drawing/2014/main" id="{1239BD5F-13B5-0B9D-1564-D819BBE76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792" y="3944233"/>
              <a:ext cx="158338" cy="137620"/>
            </a:xfrm>
            <a:custGeom>
              <a:avLst/>
              <a:gdLst/>
              <a:ahLst/>
              <a:cxnLst>
                <a:cxn ang="0">
                  <a:pos x="19" y="15"/>
                </a:cxn>
                <a:cxn ang="0">
                  <a:pos x="10" y="22"/>
                </a:cxn>
                <a:cxn ang="0">
                  <a:pos x="9" y="25"/>
                </a:cxn>
                <a:cxn ang="0">
                  <a:pos x="9" y="32"/>
                </a:cxn>
                <a:cxn ang="0">
                  <a:pos x="3" y="40"/>
                </a:cxn>
                <a:cxn ang="0">
                  <a:pos x="0" y="50"/>
                </a:cxn>
                <a:cxn ang="0">
                  <a:pos x="3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1" y="57"/>
                </a:cxn>
                <a:cxn ang="0">
                  <a:pos x="23" y="55"/>
                </a:cxn>
                <a:cxn ang="0">
                  <a:pos x="26" y="55"/>
                </a:cxn>
                <a:cxn ang="0">
                  <a:pos x="29" y="56"/>
                </a:cxn>
                <a:cxn ang="0">
                  <a:pos x="36" y="60"/>
                </a:cxn>
                <a:cxn ang="0">
                  <a:pos x="39" y="59"/>
                </a:cxn>
                <a:cxn ang="0">
                  <a:pos x="46" y="59"/>
                </a:cxn>
                <a:cxn ang="0">
                  <a:pos x="53" y="60"/>
                </a:cxn>
                <a:cxn ang="0">
                  <a:pos x="61" y="59"/>
                </a:cxn>
                <a:cxn ang="0">
                  <a:pos x="80" y="76"/>
                </a:cxn>
                <a:cxn ang="0">
                  <a:pos x="95" y="93"/>
                </a:cxn>
                <a:cxn ang="0">
                  <a:pos x="95" y="93"/>
                </a:cxn>
                <a:cxn ang="0">
                  <a:pos x="103" y="93"/>
                </a:cxn>
                <a:cxn ang="0">
                  <a:pos x="107" y="89"/>
                </a:cxn>
                <a:cxn ang="0">
                  <a:pos x="100" y="82"/>
                </a:cxn>
                <a:cxn ang="0">
                  <a:pos x="90" y="70"/>
                </a:cxn>
                <a:cxn ang="0">
                  <a:pos x="76" y="57"/>
                </a:cxn>
                <a:cxn ang="0">
                  <a:pos x="64" y="53"/>
                </a:cxn>
                <a:cxn ang="0">
                  <a:pos x="63" y="52"/>
                </a:cxn>
                <a:cxn ang="0">
                  <a:pos x="58" y="47"/>
                </a:cxn>
                <a:cxn ang="0">
                  <a:pos x="54" y="42"/>
                </a:cxn>
                <a:cxn ang="0">
                  <a:pos x="51" y="40"/>
                </a:cxn>
                <a:cxn ang="0">
                  <a:pos x="44" y="26"/>
                </a:cxn>
                <a:cxn ang="0">
                  <a:pos x="43" y="19"/>
                </a:cxn>
                <a:cxn ang="0">
                  <a:pos x="40" y="10"/>
                </a:cxn>
                <a:cxn ang="0">
                  <a:pos x="34" y="0"/>
                </a:cxn>
                <a:cxn ang="0">
                  <a:pos x="24" y="10"/>
                </a:cxn>
                <a:cxn ang="0">
                  <a:pos x="19" y="15"/>
                </a:cxn>
              </a:cxnLst>
              <a:rect l="0" t="0" r="r" b="b"/>
              <a:pathLst>
                <a:path w="107" h="93">
                  <a:moveTo>
                    <a:pt x="19" y="15"/>
                  </a:moveTo>
                  <a:lnTo>
                    <a:pt x="19" y="15"/>
                  </a:lnTo>
                  <a:lnTo>
                    <a:pt x="13" y="19"/>
                  </a:lnTo>
                  <a:lnTo>
                    <a:pt x="10" y="22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0" y="28"/>
                  </a:lnTo>
                  <a:lnTo>
                    <a:pt x="9" y="32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5"/>
                  </a:lnTo>
                  <a:lnTo>
                    <a:pt x="0" y="5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12" y="62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7" y="63"/>
                  </a:lnTo>
                  <a:lnTo>
                    <a:pt x="19" y="63"/>
                  </a:lnTo>
                  <a:lnTo>
                    <a:pt x="21" y="57"/>
                  </a:lnTo>
                  <a:lnTo>
                    <a:pt x="21" y="57"/>
                  </a:lnTo>
                  <a:lnTo>
                    <a:pt x="23" y="55"/>
                  </a:lnTo>
                  <a:lnTo>
                    <a:pt x="24" y="53"/>
                  </a:lnTo>
                  <a:lnTo>
                    <a:pt x="26" y="55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33" y="59"/>
                  </a:lnTo>
                  <a:lnTo>
                    <a:pt x="36" y="60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43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53" y="60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8" y="65"/>
                  </a:lnTo>
                  <a:lnTo>
                    <a:pt x="80" y="76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100" y="93"/>
                  </a:lnTo>
                  <a:lnTo>
                    <a:pt x="103" y="93"/>
                  </a:lnTo>
                  <a:lnTo>
                    <a:pt x="103" y="93"/>
                  </a:lnTo>
                  <a:lnTo>
                    <a:pt x="107" y="89"/>
                  </a:lnTo>
                  <a:lnTo>
                    <a:pt x="107" y="89"/>
                  </a:lnTo>
                  <a:lnTo>
                    <a:pt x="100" y="8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83" y="63"/>
                  </a:lnTo>
                  <a:lnTo>
                    <a:pt x="76" y="57"/>
                  </a:lnTo>
                  <a:lnTo>
                    <a:pt x="70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3" y="52"/>
                  </a:lnTo>
                  <a:lnTo>
                    <a:pt x="61" y="52"/>
                  </a:lnTo>
                  <a:lnTo>
                    <a:pt x="58" y="47"/>
                  </a:lnTo>
                  <a:lnTo>
                    <a:pt x="57" y="45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1" y="40"/>
                  </a:lnTo>
                  <a:lnTo>
                    <a:pt x="47" y="33"/>
                  </a:lnTo>
                  <a:lnTo>
                    <a:pt x="44" y="26"/>
                  </a:lnTo>
                  <a:lnTo>
                    <a:pt x="43" y="19"/>
                  </a:lnTo>
                  <a:lnTo>
                    <a:pt x="43" y="19"/>
                  </a:lnTo>
                  <a:lnTo>
                    <a:pt x="41" y="15"/>
                  </a:lnTo>
                  <a:lnTo>
                    <a:pt x="40" y="1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6"/>
                  </a:lnTo>
                  <a:lnTo>
                    <a:pt x="24" y="10"/>
                  </a:lnTo>
                  <a:lnTo>
                    <a:pt x="19" y="15"/>
                  </a:lnTo>
                  <a:lnTo>
                    <a:pt x="19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7" name="Freeform 230">
              <a:extLst>
                <a:ext uri="{FF2B5EF4-FFF2-40B4-BE49-F238E27FC236}">
                  <a16:creationId xmlns:a16="http://schemas.microsoft.com/office/drawing/2014/main" id="{EB7E30D5-A9D6-59C9-15A2-81610E163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404" y="4022661"/>
              <a:ext cx="350709" cy="275240"/>
            </a:xfrm>
            <a:custGeom>
              <a:avLst/>
              <a:gdLst/>
              <a:ahLst/>
              <a:cxnLst>
                <a:cxn ang="0">
                  <a:pos x="17" y="127"/>
                </a:cxn>
                <a:cxn ang="0">
                  <a:pos x="28" y="141"/>
                </a:cxn>
                <a:cxn ang="0">
                  <a:pos x="35" y="150"/>
                </a:cxn>
                <a:cxn ang="0">
                  <a:pos x="44" y="152"/>
                </a:cxn>
                <a:cxn ang="0">
                  <a:pos x="44" y="167"/>
                </a:cxn>
                <a:cxn ang="0">
                  <a:pos x="48" y="169"/>
                </a:cxn>
                <a:cxn ang="0">
                  <a:pos x="65" y="172"/>
                </a:cxn>
                <a:cxn ang="0">
                  <a:pos x="79" y="182"/>
                </a:cxn>
                <a:cxn ang="0">
                  <a:pos x="94" y="184"/>
                </a:cxn>
                <a:cxn ang="0">
                  <a:pos x="104" y="185"/>
                </a:cxn>
                <a:cxn ang="0">
                  <a:pos x="112" y="178"/>
                </a:cxn>
                <a:cxn ang="0">
                  <a:pos x="125" y="174"/>
                </a:cxn>
                <a:cxn ang="0">
                  <a:pos x="129" y="178"/>
                </a:cxn>
                <a:cxn ang="0">
                  <a:pos x="135" y="178"/>
                </a:cxn>
                <a:cxn ang="0">
                  <a:pos x="155" y="174"/>
                </a:cxn>
                <a:cxn ang="0">
                  <a:pos x="163" y="168"/>
                </a:cxn>
                <a:cxn ang="0">
                  <a:pos x="176" y="162"/>
                </a:cxn>
                <a:cxn ang="0">
                  <a:pos x="190" y="162"/>
                </a:cxn>
                <a:cxn ang="0">
                  <a:pos x="237" y="117"/>
                </a:cxn>
                <a:cxn ang="0">
                  <a:pos x="236" y="114"/>
                </a:cxn>
                <a:cxn ang="0">
                  <a:pos x="223" y="113"/>
                </a:cxn>
                <a:cxn ang="0">
                  <a:pos x="190" y="101"/>
                </a:cxn>
                <a:cxn ang="0">
                  <a:pos x="175" y="95"/>
                </a:cxn>
                <a:cxn ang="0">
                  <a:pos x="166" y="87"/>
                </a:cxn>
                <a:cxn ang="0">
                  <a:pos x="156" y="73"/>
                </a:cxn>
                <a:cxn ang="0">
                  <a:pos x="159" y="67"/>
                </a:cxn>
                <a:cxn ang="0">
                  <a:pos x="152" y="63"/>
                </a:cxn>
                <a:cxn ang="0">
                  <a:pos x="146" y="66"/>
                </a:cxn>
                <a:cxn ang="0">
                  <a:pos x="142" y="64"/>
                </a:cxn>
                <a:cxn ang="0">
                  <a:pos x="142" y="51"/>
                </a:cxn>
                <a:cxn ang="0">
                  <a:pos x="150" y="40"/>
                </a:cxn>
                <a:cxn ang="0">
                  <a:pos x="123" y="12"/>
                </a:cxn>
                <a:cxn ang="0">
                  <a:pos x="108" y="7"/>
                </a:cxn>
                <a:cxn ang="0">
                  <a:pos x="98" y="6"/>
                </a:cxn>
                <a:cxn ang="0">
                  <a:pos x="91" y="7"/>
                </a:cxn>
                <a:cxn ang="0">
                  <a:pos x="84" y="3"/>
                </a:cxn>
                <a:cxn ang="0">
                  <a:pos x="78" y="2"/>
                </a:cxn>
                <a:cxn ang="0">
                  <a:pos x="74" y="10"/>
                </a:cxn>
                <a:cxn ang="0">
                  <a:pos x="71" y="10"/>
                </a:cxn>
                <a:cxn ang="0">
                  <a:pos x="58" y="9"/>
                </a:cxn>
                <a:cxn ang="0">
                  <a:pos x="57" y="14"/>
                </a:cxn>
                <a:cxn ang="0">
                  <a:pos x="51" y="27"/>
                </a:cxn>
                <a:cxn ang="0">
                  <a:pos x="49" y="33"/>
                </a:cxn>
                <a:cxn ang="0">
                  <a:pos x="45" y="36"/>
                </a:cxn>
                <a:cxn ang="0">
                  <a:pos x="35" y="47"/>
                </a:cxn>
                <a:cxn ang="0">
                  <a:pos x="32" y="56"/>
                </a:cxn>
                <a:cxn ang="0">
                  <a:pos x="30" y="63"/>
                </a:cxn>
                <a:cxn ang="0">
                  <a:pos x="22" y="70"/>
                </a:cxn>
                <a:cxn ang="0">
                  <a:pos x="24" y="73"/>
                </a:cxn>
                <a:cxn ang="0">
                  <a:pos x="18" y="85"/>
                </a:cxn>
                <a:cxn ang="0">
                  <a:pos x="15" y="103"/>
                </a:cxn>
                <a:cxn ang="0">
                  <a:pos x="5" y="104"/>
                </a:cxn>
                <a:cxn ang="0">
                  <a:pos x="3" y="105"/>
                </a:cxn>
                <a:cxn ang="0">
                  <a:pos x="0" y="113"/>
                </a:cxn>
                <a:cxn ang="0">
                  <a:pos x="3" y="117"/>
                </a:cxn>
                <a:cxn ang="0">
                  <a:pos x="15" y="122"/>
                </a:cxn>
              </a:cxnLst>
              <a:rect l="0" t="0" r="r" b="b"/>
              <a:pathLst>
                <a:path w="237" h="186">
                  <a:moveTo>
                    <a:pt x="15" y="122"/>
                  </a:moveTo>
                  <a:lnTo>
                    <a:pt x="15" y="122"/>
                  </a:lnTo>
                  <a:lnTo>
                    <a:pt x="17" y="127"/>
                  </a:lnTo>
                  <a:lnTo>
                    <a:pt x="21" y="131"/>
                  </a:lnTo>
                  <a:lnTo>
                    <a:pt x="25" y="135"/>
                  </a:lnTo>
                  <a:lnTo>
                    <a:pt x="28" y="141"/>
                  </a:lnTo>
                  <a:lnTo>
                    <a:pt x="28" y="141"/>
                  </a:lnTo>
                  <a:lnTo>
                    <a:pt x="32" y="147"/>
                  </a:lnTo>
                  <a:lnTo>
                    <a:pt x="35" y="150"/>
                  </a:lnTo>
                  <a:lnTo>
                    <a:pt x="39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5" y="154"/>
                  </a:lnTo>
                  <a:lnTo>
                    <a:pt x="45" y="15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7" y="169"/>
                  </a:lnTo>
                  <a:lnTo>
                    <a:pt x="61" y="171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74" y="179"/>
                  </a:lnTo>
                  <a:lnTo>
                    <a:pt x="79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94" y="184"/>
                  </a:lnTo>
                  <a:lnTo>
                    <a:pt x="102" y="186"/>
                  </a:lnTo>
                  <a:lnTo>
                    <a:pt x="102" y="186"/>
                  </a:lnTo>
                  <a:lnTo>
                    <a:pt x="104" y="185"/>
                  </a:lnTo>
                  <a:lnTo>
                    <a:pt x="106" y="184"/>
                  </a:lnTo>
                  <a:lnTo>
                    <a:pt x="109" y="181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21" y="174"/>
                  </a:lnTo>
                  <a:lnTo>
                    <a:pt x="125" y="174"/>
                  </a:lnTo>
                  <a:lnTo>
                    <a:pt x="126" y="175"/>
                  </a:lnTo>
                  <a:lnTo>
                    <a:pt x="126" y="175"/>
                  </a:lnTo>
                  <a:lnTo>
                    <a:pt x="129" y="178"/>
                  </a:lnTo>
                  <a:lnTo>
                    <a:pt x="132" y="178"/>
                  </a:lnTo>
                  <a:lnTo>
                    <a:pt x="135" y="178"/>
                  </a:lnTo>
                  <a:lnTo>
                    <a:pt x="135" y="178"/>
                  </a:lnTo>
                  <a:lnTo>
                    <a:pt x="142" y="175"/>
                  </a:lnTo>
                  <a:lnTo>
                    <a:pt x="142" y="175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8" y="172"/>
                  </a:lnTo>
                  <a:lnTo>
                    <a:pt x="163" y="168"/>
                  </a:lnTo>
                  <a:lnTo>
                    <a:pt x="169" y="164"/>
                  </a:lnTo>
                  <a:lnTo>
                    <a:pt x="172" y="164"/>
                  </a:lnTo>
                  <a:lnTo>
                    <a:pt x="176" y="162"/>
                  </a:lnTo>
                  <a:lnTo>
                    <a:pt x="176" y="162"/>
                  </a:lnTo>
                  <a:lnTo>
                    <a:pt x="187" y="162"/>
                  </a:lnTo>
                  <a:lnTo>
                    <a:pt x="190" y="162"/>
                  </a:lnTo>
                  <a:lnTo>
                    <a:pt x="195" y="159"/>
                  </a:lnTo>
                  <a:lnTo>
                    <a:pt x="195" y="159"/>
                  </a:lnTo>
                  <a:lnTo>
                    <a:pt x="237" y="117"/>
                  </a:lnTo>
                  <a:lnTo>
                    <a:pt x="237" y="117"/>
                  </a:lnTo>
                  <a:lnTo>
                    <a:pt x="237" y="115"/>
                  </a:lnTo>
                  <a:lnTo>
                    <a:pt x="236" y="114"/>
                  </a:lnTo>
                  <a:lnTo>
                    <a:pt x="232" y="113"/>
                  </a:lnTo>
                  <a:lnTo>
                    <a:pt x="232" y="113"/>
                  </a:lnTo>
                  <a:lnTo>
                    <a:pt x="223" y="113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190" y="101"/>
                  </a:lnTo>
                  <a:lnTo>
                    <a:pt x="176" y="97"/>
                  </a:lnTo>
                  <a:lnTo>
                    <a:pt x="176" y="97"/>
                  </a:lnTo>
                  <a:lnTo>
                    <a:pt x="175" y="95"/>
                  </a:lnTo>
                  <a:lnTo>
                    <a:pt x="172" y="93"/>
                  </a:lnTo>
                  <a:lnTo>
                    <a:pt x="166" y="87"/>
                  </a:lnTo>
                  <a:lnTo>
                    <a:pt x="166" y="87"/>
                  </a:lnTo>
                  <a:lnTo>
                    <a:pt x="163" y="84"/>
                  </a:lnTo>
                  <a:lnTo>
                    <a:pt x="160" y="81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56" y="70"/>
                  </a:lnTo>
                  <a:lnTo>
                    <a:pt x="159" y="67"/>
                  </a:lnTo>
                  <a:lnTo>
                    <a:pt x="159" y="67"/>
                  </a:lnTo>
                  <a:lnTo>
                    <a:pt x="155" y="64"/>
                  </a:lnTo>
                  <a:lnTo>
                    <a:pt x="152" y="63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46" y="66"/>
                  </a:lnTo>
                  <a:lnTo>
                    <a:pt x="143" y="66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0" y="58"/>
                  </a:lnTo>
                  <a:lnTo>
                    <a:pt x="140" y="54"/>
                  </a:lnTo>
                  <a:lnTo>
                    <a:pt x="142" y="51"/>
                  </a:lnTo>
                  <a:lnTo>
                    <a:pt x="142" y="51"/>
                  </a:lnTo>
                  <a:lnTo>
                    <a:pt x="148" y="44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35" y="23"/>
                  </a:lnTo>
                  <a:lnTo>
                    <a:pt x="123" y="12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08" y="7"/>
                  </a:lnTo>
                  <a:lnTo>
                    <a:pt x="101" y="6"/>
                  </a:lnTo>
                  <a:lnTo>
                    <a:pt x="101" y="6"/>
                  </a:lnTo>
                  <a:lnTo>
                    <a:pt x="98" y="6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1" y="7"/>
                  </a:lnTo>
                  <a:lnTo>
                    <a:pt x="88" y="6"/>
                  </a:lnTo>
                  <a:lnTo>
                    <a:pt x="84" y="3"/>
                  </a:lnTo>
                  <a:lnTo>
                    <a:pt x="84" y="3"/>
                  </a:lnTo>
                  <a:lnTo>
                    <a:pt x="81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4" y="10"/>
                  </a:lnTo>
                  <a:lnTo>
                    <a:pt x="72" y="10"/>
                  </a:lnTo>
                  <a:lnTo>
                    <a:pt x="71" y="10"/>
                  </a:lnTo>
                  <a:lnTo>
                    <a:pt x="71" y="10"/>
                  </a:lnTo>
                  <a:lnTo>
                    <a:pt x="67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7" y="14"/>
                  </a:lnTo>
                  <a:lnTo>
                    <a:pt x="55" y="20"/>
                  </a:lnTo>
                  <a:lnTo>
                    <a:pt x="52" y="2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30"/>
                  </a:lnTo>
                  <a:lnTo>
                    <a:pt x="49" y="33"/>
                  </a:lnTo>
                  <a:lnTo>
                    <a:pt x="47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2" y="37"/>
                  </a:lnTo>
                  <a:lnTo>
                    <a:pt x="39" y="40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32" y="56"/>
                  </a:lnTo>
                  <a:lnTo>
                    <a:pt x="31" y="60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24" y="67"/>
                  </a:lnTo>
                  <a:lnTo>
                    <a:pt x="22" y="68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24" y="71"/>
                  </a:lnTo>
                  <a:lnTo>
                    <a:pt x="24" y="73"/>
                  </a:lnTo>
                  <a:lnTo>
                    <a:pt x="21" y="77"/>
                  </a:lnTo>
                  <a:lnTo>
                    <a:pt x="20" y="81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5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0" y="103"/>
                  </a:lnTo>
                  <a:lnTo>
                    <a:pt x="5" y="104"/>
                  </a:lnTo>
                  <a:lnTo>
                    <a:pt x="4" y="104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10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3" y="117"/>
                  </a:lnTo>
                  <a:lnTo>
                    <a:pt x="7" y="118"/>
                  </a:lnTo>
                  <a:lnTo>
                    <a:pt x="12" y="120"/>
                  </a:lnTo>
                  <a:lnTo>
                    <a:pt x="15" y="122"/>
                  </a:lnTo>
                  <a:lnTo>
                    <a:pt x="15" y="1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8" name="Freeform 324">
              <a:extLst>
                <a:ext uri="{FF2B5EF4-FFF2-40B4-BE49-F238E27FC236}">
                  <a16:creationId xmlns:a16="http://schemas.microsoft.com/office/drawing/2014/main" id="{C85E6DA4-E37D-9F1D-17B9-63A001021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122" y="4262386"/>
              <a:ext cx="189412" cy="232326"/>
            </a:xfrm>
            <a:custGeom>
              <a:avLst/>
              <a:gdLst/>
              <a:ahLst/>
              <a:cxnLst>
                <a:cxn ang="0">
                  <a:pos x="121" y="24"/>
                </a:cxn>
                <a:cxn ang="0">
                  <a:pos x="128" y="13"/>
                </a:cxn>
                <a:cxn ang="0">
                  <a:pos x="121" y="16"/>
                </a:cxn>
                <a:cxn ang="0">
                  <a:pos x="115" y="16"/>
                </a:cxn>
                <a:cxn ang="0">
                  <a:pos x="112" y="13"/>
                </a:cxn>
                <a:cxn ang="0">
                  <a:pos x="107" y="12"/>
                </a:cxn>
                <a:cxn ang="0">
                  <a:pos x="98" y="16"/>
                </a:cxn>
                <a:cxn ang="0">
                  <a:pos x="92" y="22"/>
                </a:cxn>
                <a:cxn ang="0">
                  <a:pos x="88" y="24"/>
                </a:cxn>
                <a:cxn ang="0">
                  <a:pos x="80" y="22"/>
                </a:cxn>
                <a:cxn ang="0">
                  <a:pos x="70" y="20"/>
                </a:cxn>
                <a:cxn ang="0">
                  <a:pos x="60" y="17"/>
                </a:cxn>
                <a:cxn ang="0">
                  <a:pos x="51" y="10"/>
                </a:cxn>
                <a:cxn ang="0">
                  <a:pos x="43" y="7"/>
                </a:cxn>
                <a:cxn ang="0">
                  <a:pos x="34" y="7"/>
                </a:cxn>
                <a:cxn ang="0">
                  <a:pos x="25" y="2"/>
                </a:cxn>
                <a:cxn ang="0">
                  <a:pos x="24" y="2"/>
                </a:cxn>
                <a:cxn ang="0">
                  <a:pos x="16" y="2"/>
                </a:cxn>
                <a:cxn ang="0">
                  <a:pos x="8" y="5"/>
                </a:cxn>
                <a:cxn ang="0">
                  <a:pos x="3" y="10"/>
                </a:cxn>
                <a:cxn ang="0">
                  <a:pos x="1" y="13"/>
                </a:cxn>
                <a:cxn ang="0">
                  <a:pos x="10" y="30"/>
                </a:cxn>
                <a:cxn ang="0">
                  <a:pos x="17" y="36"/>
                </a:cxn>
                <a:cxn ang="0">
                  <a:pos x="16" y="50"/>
                </a:cxn>
                <a:cxn ang="0">
                  <a:pos x="11" y="60"/>
                </a:cxn>
                <a:cxn ang="0">
                  <a:pos x="4" y="69"/>
                </a:cxn>
                <a:cxn ang="0">
                  <a:pos x="0" y="79"/>
                </a:cxn>
                <a:cxn ang="0">
                  <a:pos x="10" y="83"/>
                </a:cxn>
                <a:cxn ang="0">
                  <a:pos x="11" y="84"/>
                </a:cxn>
                <a:cxn ang="0">
                  <a:pos x="4" y="87"/>
                </a:cxn>
                <a:cxn ang="0">
                  <a:pos x="0" y="91"/>
                </a:cxn>
                <a:cxn ang="0">
                  <a:pos x="0" y="94"/>
                </a:cxn>
                <a:cxn ang="0">
                  <a:pos x="60" y="128"/>
                </a:cxn>
                <a:cxn ang="0">
                  <a:pos x="60" y="138"/>
                </a:cxn>
                <a:cxn ang="0">
                  <a:pos x="85" y="157"/>
                </a:cxn>
                <a:cxn ang="0">
                  <a:pos x="102" y="123"/>
                </a:cxn>
                <a:cxn ang="0">
                  <a:pos x="104" y="120"/>
                </a:cxn>
                <a:cxn ang="0">
                  <a:pos x="109" y="116"/>
                </a:cxn>
                <a:cxn ang="0">
                  <a:pos x="112" y="114"/>
                </a:cxn>
                <a:cxn ang="0">
                  <a:pos x="115" y="113"/>
                </a:cxn>
                <a:cxn ang="0">
                  <a:pos x="121" y="108"/>
                </a:cxn>
                <a:cxn ang="0">
                  <a:pos x="122" y="107"/>
                </a:cxn>
                <a:cxn ang="0">
                  <a:pos x="114" y="36"/>
                </a:cxn>
              </a:cxnLst>
              <a:rect l="0" t="0" r="r" b="b"/>
              <a:pathLst>
                <a:path w="128" h="157">
                  <a:moveTo>
                    <a:pt x="114" y="36"/>
                  </a:moveTo>
                  <a:lnTo>
                    <a:pt x="121" y="24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18" y="16"/>
                  </a:lnTo>
                  <a:lnTo>
                    <a:pt x="115" y="16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1" y="12"/>
                  </a:lnTo>
                  <a:lnTo>
                    <a:pt x="107" y="12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5" y="19"/>
                  </a:lnTo>
                  <a:lnTo>
                    <a:pt x="92" y="22"/>
                  </a:lnTo>
                  <a:lnTo>
                    <a:pt x="90" y="23"/>
                  </a:lnTo>
                  <a:lnTo>
                    <a:pt x="88" y="24"/>
                  </a:lnTo>
                  <a:lnTo>
                    <a:pt x="88" y="24"/>
                  </a:lnTo>
                  <a:lnTo>
                    <a:pt x="80" y="22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65" y="20"/>
                  </a:lnTo>
                  <a:lnTo>
                    <a:pt x="60" y="17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47" y="9"/>
                  </a:lnTo>
                  <a:lnTo>
                    <a:pt x="43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0" y="5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8" y="5"/>
                  </a:lnTo>
                  <a:lnTo>
                    <a:pt x="4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1" y="13"/>
                  </a:lnTo>
                  <a:lnTo>
                    <a:pt x="8" y="19"/>
                  </a:lnTo>
                  <a:lnTo>
                    <a:pt x="10" y="30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4" y="54"/>
                  </a:lnTo>
                  <a:lnTo>
                    <a:pt x="11" y="60"/>
                  </a:lnTo>
                  <a:lnTo>
                    <a:pt x="4" y="69"/>
                  </a:lnTo>
                  <a:lnTo>
                    <a:pt x="4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8" y="81"/>
                  </a:lnTo>
                  <a:lnTo>
                    <a:pt x="10" y="8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8" y="86"/>
                  </a:lnTo>
                  <a:lnTo>
                    <a:pt x="4" y="87"/>
                  </a:lnTo>
                  <a:lnTo>
                    <a:pt x="1" y="90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60" y="128"/>
                  </a:lnTo>
                  <a:lnTo>
                    <a:pt x="60" y="138"/>
                  </a:lnTo>
                  <a:lnTo>
                    <a:pt x="60" y="138"/>
                  </a:lnTo>
                  <a:lnTo>
                    <a:pt x="85" y="157"/>
                  </a:lnTo>
                  <a:lnTo>
                    <a:pt x="85" y="157"/>
                  </a:lnTo>
                  <a:lnTo>
                    <a:pt x="95" y="135"/>
                  </a:lnTo>
                  <a:lnTo>
                    <a:pt x="102" y="123"/>
                  </a:lnTo>
                  <a:lnTo>
                    <a:pt x="102" y="123"/>
                  </a:lnTo>
                  <a:lnTo>
                    <a:pt x="104" y="120"/>
                  </a:lnTo>
                  <a:lnTo>
                    <a:pt x="107" y="117"/>
                  </a:lnTo>
                  <a:lnTo>
                    <a:pt x="109" y="116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4" y="113"/>
                  </a:lnTo>
                  <a:lnTo>
                    <a:pt x="115" y="113"/>
                  </a:lnTo>
                  <a:lnTo>
                    <a:pt x="118" y="111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2" y="107"/>
                  </a:lnTo>
                  <a:lnTo>
                    <a:pt x="114" y="94"/>
                  </a:lnTo>
                  <a:lnTo>
                    <a:pt x="114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9" name="Freeform 325">
              <a:extLst>
                <a:ext uri="{FF2B5EF4-FFF2-40B4-BE49-F238E27FC236}">
                  <a16:creationId xmlns:a16="http://schemas.microsoft.com/office/drawing/2014/main" id="{6DE03366-F2EB-3C4B-4D85-582492DE0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281623"/>
              <a:ext cx="130221" cy="133181"/>
            </a:xfrm>
            <a:custGeom>
              <a:avLst/>
              <a:gdLst/>
              <a:ahLst/>
              <a:cxnLst>
                <a:cxn ang="0">
                  <a:pos x="79" y="6"/>
                </a:cxn>
                <a:cxn ang="0">
                  <a:pos x="72" y="0"/>
                </a:cxn>
                <a:cxn ang="0">
                  <a:pos x="67" y="4"/>
                </a:cxn>
                <a:cxn ang="0">
                  <a:pos x="65" y="6"/>
                </a:cxn>
                <a:cxn ang="0">
                  <a:pos x="57" y="6"/>
                </a:cxn>
                <a:cxn ang="0">
                  <a:pos x="54" y="4"/>
                </a:cxn>
                <a:cxn ang="0">
                  <a:pos x="45" y="9"/>
                </a:cxn>
                <a:cxn ang="0">
                  <a:pos x="42" y="10"/>
                </a:cxn>
                <a:cxn ang="0">
                  <a:pos x="38" y="6"/>
                </a:cxn>
                <a:cxn ang="0">
                  <a:pos x="35" y="6"/>
                </a:cxn>
                <a:cxn ang="0">
                  <a:pos x="23" y="9"/>
                </a:cxn>
                <a:cxn ang="0">
                  <a:pos x="21" y="23"/>
                </a:cxn>
                <a:cxn ang="0">
                  <a:pos x="23" y="26"/>
                </a:cxn>
                <a:cxn ang="0">
                  <a:pos x="25" y="29"/>
                </a:cxn>
                <a:cxn ang="0">
                  <a:pos x="27" y="31"/>
                </a:cxn>
                <a:cxn ang="0">
                  <a:pos x="24" y="36"/>
                </a:cxn>
                <a:cxn ang="0">
                  <a:pos x="23" y="39"/>
                </a:cxn>
                <a:cxn ang="0">
                  <a:pos x="15" y="44"/>
                </a:cxn>
                <a:cxn ang="0">
                  <a:pos x="13" y="46"/>
                </a:cxn>
                <a:cxn ang="0">
                  <a:pos x="11" y="50"/>
                </a:cxn>
                <a:cxn ang="0">
                  <a:pos x="10" y="53"/>
                </a:cxn>
                <a:cxn ang="0">
                  <a:pos x="7" y="57"/>
                </a:cxn>
                <a:cxn ang="0">
                  <a:pos x="5" y="64"/>
                </a:cxn>
                <a:cxn ang="0">
                  <a:pos x="3" y="78"/>
                </a:cxn>
                <a:cxn ang="0">
                  <a:pos x="1" y="84"/>
                </a:cxn>
                <a:cxn ang="0">
                  <a:pos x="0" y="90"/>
                </a:cxn>
                <a:cxn ang="0">
                  <a:pos x="8" y="88"/>
                </a:cxn>
                <a:cxn ang="0">
                  <a:pos x="17" y="85"/>
                </a:cxn>
                <a:cxn ang="0">
                  <a:pos x="38" y="83"/>
                </a:cxn>
                <a:cxn ang="0">
                  <a:pos x="42" y="71"/>
                </a:cxn>
                <a:cxn ang="0">
                  <a:pos x="50" y="64"/>
                </a:cxn>
                <a:cxn ang="0">
                  <a:pos x="55" y="64"/>
                </a:cxn>
                <a:cxn ang="0">
                  <a:pos x="71" y="66"/>
                </a:cxn>
                <a:cxn ang="0">
                  <a:pos x="75" y="56"/>
                </a:cxn>
                <a:cxn ang="0">
                  <a:pos x="82" y="47"/>
                </a:cxn>
                <a:cxn ang="0">
                  <a:pos x="87" y="37"/>
                </a:cxn>
                <a:cxn ang="0">
                  <a:pos x="88" y="23"/>
                </a:cxn>
              </a:cxnLst>
              <a:rect l="0" t="0" r="r" b="b"/>
              <a:pathLst>
                <a:path w="88" h="90">
                  <a:moveTo>
                    <a:pt x="81" y="17"/>
                  </a:moveTo>
                  <a:lnTo>
                    <a:pt x="79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8" y="2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5" y="6"/>
                  </a:lnTo>
                  <a:lnTo>
                    <a:pt x="62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4" y="4"/>
                  </a:lnTo>
                  <a:lnTo>
                    <a:pt x="50" y="6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38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27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3" y="26"/>
                  </a:lnTo>
                  <a:lnTo>
                    <a:pt x="24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5" y="33"/>
                  </a:lnTo>
                  <a:lnTo>
                    <a:pt x="24" y="36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0" y="4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1" y="50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71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1" y="84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4" y="90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7" y="85"/>
                  </a:lnTo>
                  <a:lnTo>
                    <a:pt x="24" y="83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42" y="71"/>
                  </a:lnTo>
                  <a:lnTo>
                    <a:pt x="47" y="67"/>
                  </a:lnTo>
                  <a:lnTo>
                    <a:pt x="50" y="64"/>
                  </a:lnTo>
                  <a:lnTo>
                    <a:pt x="50" y="64"/>
                  </a:lnTo>
                  <a:lnTo>
                    <a:pt x="55" y="64"/>
                  </a:lnTo>
                  <a:lnTo>
                    <a:pt x="60" y="64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82" y="47"/>
                  </a:lnTo>
                  <a:lnTo>
                    <a:pt x="85" y="41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8" y="23"/>
                  </a:lnTo>
                  <a:lnTo>
                    <a:pt x="8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0" name="Freeform 333">
              <a:extLst>
                <a:ext uri="{FF2B5EF4-FFF2-40B4-BE49-F238E27FC236}">
                  <a16:creationId xmlns:a16="http://schemas.microsoft.com/office/drawing/2014/main" id="{2995BE82-B84F-6269-DF6E-B24ECA135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609" y="4669327"/>
              <a:ext cx="170176" cy="335911"/>
            </a:xfrm>
            <a:custGeom>
              <a:avLst/>
              <a:gdLst/>
              <a:ahLst/>
              <a:cxnLst>
                <a:cxn ang="0">
                  <a:pos x="98" y="3"/>
                </a:cxn>
                <a:cxn ang="0">
                  <a:pos x="94" y="1"/>
                </a:cxn>
                <a:cxn ang="0">
                  <a:pos x="93" y="7"/>
                </a:cxn>
                <a:cxn ang="0">
                  <a:pos x="90" y="18"/>
                </a:cxn>
                <a:cxn ang="0">
                  <a:pos x="88" y="21"/>
                </a:cxn>
                <a:cxn ang="0">
                  <a:pos x="83" y="25"/>
                </a:cxn>
                <a:cxn ang="0">
                  <a:pos x="80" y="25"/>
                </a:cxn>
                <a:cxn ang="0">
                  <a:pos x="74" y="27"/>
                </a:cxn>
                <a:cxn ang="0">
                  <a:pos x="73" y="33"/>
                </a:cxn>
                <a:cxn ang="0">
                  <a:pos x="73" y="35"/>
                </a:cxn>
                <a:cxn ang="0">
                  <a:pos x="71" y="38"/>
                </a:cxn>
                <a:cxn ang="0">
                  <a:pos x="71" y="41"/>
                </a:cxn>
                <a:cxn ang="0">
                  <a:pos x="69" y="47"/>
                </a:cxn>
                <a:cxn ang="0">
                  <a:pos x="60" y="51"/>
                </a:cxn>
                <a:cxn ang="0">
                  <a:pos x="54" y="52"/>
                </a:cxn>
                <a:cxn ang="0">
                  <a:pos x="43" y="61"/>
                </a:cxn>
                <a:cxn ang="0">
                  <a:pos x="37" y="62"/>
                </a:cxn>
                <a:cxn ang="0">
                  <a:pos x="32" y="62"/>
                </a:cxn>
                <a:cxn ang="0">
                  <a:pos x="22" y="65"/>
                </a:cxn>
                <a:cxn ang="0">
                  <a:pos x="17" y="67"/>
                </a:cxn>
                <a:cxn ang="0">
                  <a:pos x="14" y="68"/>
                </a:cxn>
                <a:cxn ang="0">
                  <a:pos x="13" y="81"/>
                </a:cxn>
                <a:cxn ang="0">
                  <a:pos x="10" y="88"/>
                </a:cxn>
                <a:cxn ang="0">
                  <a:pos x="7" y="101"/>
                </a:cxn>
                <a:cxn ang="0">
                  <a:pos x="13" y="117"/>
                </a:cxn>
                <a:cxn ang="0">
                  <a:pos x="14" y="124"/>
                </a:cxn>
                <a:cxn ang="0">
                  <a:pos x="16" y="135"/>
                </a:cxn>
                <a:cxn ang="0">
                  <a:pos x="9" y="149"/>
                </a:cxn>
                <a:cxn ang="0">
                  <a:pos x="5" y="155"/>
                </a:cxn>
                <a:cxn ang="0">
                  <a:pos x="0" y="171"/>
                </a:cxn>
                <a:cxn ang="0">
                  <a:pos x="3" y="188"/>
                </a:cxn>
                <a:cxn ang="0">
                  <a:pos x="5" y="195"/>
                </a:cxn>
                <a:cxn ang="0">
                  <a:pos x="9" y="212"/>
                </a:cxn>
                <a:cxn ang="0">
                  <a:pos x="13" y="218"/>
                </a:cxn>
                <a:cxn ang="0">
                  <a:pos x="27" y="226"/>
                </a:cxn>
                <a:cxn ang="0">
                  <a:pos x="39" y="226"/>
                </a:cxn>
                <a:cxn ang="0">
                  <a:pos x="42" y="225"/>
                </a:cxn>
                <a:cxn ang="0">
                  <a:pos x="49" y="223"/>
                </a:cxn>
                <a:cxn ang="0">
                  <a:pos x="59" y="219"/>
                </a:cxn>
                <a:cxn ang="0">
                  <a:pos x="63" y="209"/>
                </a:cxn>
                <a:cxn ang="0">
                  <a:pos x="81" y="152"/>
                </a:cxn>
                <a:cxn ang="0">
                  <a:pos x="93" y="114"/>
                </a:cxn>
                <a:cxn ang="0">
                  <a:pos x="98" y="89"/>
                </a:cxn>
                <a:cxn ang="0">
                  <a:pos x="98" y="84"/>
                </a:cxn>
                <a:cxn ang="0">
                  <a:pos x="103" y="75"/>
                </a:cxn>
                <a:cxn ang="0">
                  <a:pos x="101" y="71"/>
                </a:cxn>
                <a:cxn ang="0">
                  <a:pos x="101" y="61"/>
                </a:cxn>
                <a:cxn ang="0">
                  <a:pos x="104" y="60"/>
                </a:cxn>
                <a:cxn ang="0">
                  <a:pos x="106" y="61"/>
                </a:cxn>
                <a:cxn ang="0">
                  <a:pos x="111" y="65"/>
                </a:cxn>
                <a:cxn ang="0">
                  <a:pos x="115" y="60"/>
                </a:cxn>
                <a:cxn ang="0">
                  <a:pos x="115" y="52"/>
                </a:cxn>
                <a:cxn ang="0">
                  <a:pos x="110" y="37"/>
                </a:cxn>
                <a:cxn ang="0">
                  <a:pos x="110" y="28"/>
                </a:cxn>
                <a:cxn ang="0">
                  <a:pos x="104" y="13"/>
                </a:cxn>
                <a:cxn ang="0">
                  <a:pos x="98" y="3"/>
                </a:cxn>
              </a:cxnLst>
              <a:rect l="0" t="0" r="r" b="b"/>
              <a:pathLst>
                <a:path w="115" h="227">
                  <a:moveTo>
                    <a:pt x="98" y="3"/>
                  </a:moveTo>
                  <a:lnTo>
                    <a:pt x="98" y="3"/>
                  </a:lnTo>
                  <a:lnTo>
                    <a:pt x="96" y="0"/>
                  </a:lnTo>
                  <a:lnTo>
                    <a:pt x="94" y="1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0" y="11"/>
                  </a:lnTo>
                  <a:lnTo>
                    <a:pt x="90" y="18"/>
                  </a:lnTo>
                  <a:lnTo>
                    <a:pt x="90" y="18"/>
                  </a:lnTo>
                  <a:lnTo>
                    <a:pt x="88" y="21"/>
                  </a:lnTo>
                  <a:lnTo>
                    <a:pt x="87" y="24"/>
                  </a:lnTo>
                  <a:lnTo>
                    <a:pt x="83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77" y="25"/>
                  </a:lnTo>
                  <a:lnTo>
                    <a:pt x="74" y="27"/>
                  </a:lnTo>
                  <a:lnTo>
                    <a:pt x="71" y="30"/>
                  </a:lnTo>
                  <a:lnTo>
                    <a:pt x="73" y="33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1" y="37"/>
                  </a:lnTo>
                  <a:lnTo>
                    <a:pt x="71" y="38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44"/>
                  </a:lnTo>
                  <a:lnTo>
                    <a:pt x="69" y="47"/>
                  </a:lnTo>
                  <a:lnTo>
                    <a:pt x="64" y="50"/>
                  </a:lnTo>
                  <a:lnTo>
                    <a:pt x="60" y="51"/>
                  </a:lnTo>
                  <a:lnTo>
                    <a:pt x="60" y="51"/>
                  </a:lnTo>
                  <a:lnTo>
                    <a:pt x="54" y="52"/>
                  </a:lnTo>
                  <a:lnTo>
                    <a:pt x="49" y="57"/>
                  </a:lnTo>
                  <a:lnTo>
                    <a:pt x="43" y="61"/>
                  </a:lnTo>
                  <a:lnTo>
                    <a:pt x="40" y="62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2" y="62"/>
                  </a:lnTo>
                  <a:lnTo>
                    <a:pt x="27" y="64"/>
                  </a:lnTo>
                  <a:lnTo>
                    <a:pt x="22" y="65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6" y="67"/>
                  </a:lnTo>
                  <a:lnTo>
                    <a:pt x="14" y="68"/>
                  </a:lnTo>
                  <a:lnTo>
                    <a:pt x="13" y="74"/>
                  </a:lnTo>
                  <a:lnTo>
                    <a:pt x="13" y="81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9" y="94"/>
                  </a:lnTo>
                  <a:lnTo>
                    <a:pt x="7" y="101"/>
                  </a:lnTo>
                  <a:lnTo>
                    <a:pt x="10" y="108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4" y="124"/>
                  </a:lnTo>
                  <a:lnTo>
                    <a:pt x="16" y="132"/>
                  </a:lnTo>
                  <a:lnTo>
                    <a:pt x="16" y="135"/>
                  </a:lnTo>
                  <a:lnTo>
                    <a:pt x="14" y="13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5" y="155"/>
                  </a:lnTo>
                  <a:lnTo>
                    <a:pt x="2" y="159"/>
                  </a:lnTo>
                  <a:lnTo>
                    <a:pt x="0" y="171"/>
                  </a:lnTo>
                  <a:lnTo>
                    <a:pt x="0" y="179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5" y="195"/>
                  </a:lnTo>
                  <a:lnTo>
                    <a:pt x="7" y="203"/>
                  </a:lnTo>
                  <a:lnTo>
                    <a:pt x="9" y="212"/>
                  </a:lnTo>
                  <a:lnTo>
                    <a:pt x="13" y="218"/>
                  </a:lnTo>
                  <a:lnTo>
                    <a:pt x="13" y="218"/>
                  </a:lnTo>
                  <a:lnTo>
                    <a:pt x="19" y="223"/>
                  </a:lnTo>
                  <a:lnTo>
                    <a:pt x="27" y="226"/>
                  </a:lnTo>
                  <a:lnTo>
                    <a:pt x="36" y="227"/>
                  </a:lnTo>
                  <a:lnTo>
                    <a:pt x="39" y="226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6" y="223"/>
                  </a:lnTo>
                  <a:lnTo>
                    <a:pt x="49" y="223"/>
                  </a:lnTo>
                  <a:lnTo>
                    <a:pt x="53" y="222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63" y="209"/>
                  </a:lnTo>
                  <a:lnTo>
                    <a:pt x="69" y="192"/>
                  </a:lnTo>
                  <a:lnTo>
                    <a:pt x="81" y="152"/>
                  </a:lnTo>
                  <a:lnTo>
                    <a:pt x="81" y="152"/>
                  </a:lnTo>
                  <a:lnTo>
                    <a:pt x="93" y="114"/>
                  </a:lnTo>
                  <a:lnTo>
                    <a:pt x="97" y="98"/>
                  </a:lnTo>
                  <a:lnTo>
                    <a:pt x="98" y="89"/>
                  </a:lnTo>
                  <a:lnTo>
                    <a:pt x="98" y="89"/>
                  </a:lnTo>
                  <a:lnTo>
                    <a:pt x="98" y="84"/>
                  </a:lnTo>
                  <a:lnTo>
                    <a:pt x="101" y="80"/>
                  </a:lnTo>
                  <a:lnTo>
                    <a:pt x="103" y="75"/>
                  </a:lnTo>
                  <a:lnTo>
                    <a:pt x="101" y="71"/>
                  </a:lnTo>
                  <a:lnTo>
                    <a:pt x="101" y="71"/>
                  </a:lnTo>
                  <a:lnTo>
                    <a:pt x="100" y="65"/>
                  </a:lnTo>
                  <a:lnTo>
                    <a:pt x="101" y="61"/>
                  </a:lnTo>
                  <a:lnTo>
                    <a:pt x="103" y="60"/>
                  </a:lnTo>
                  <a:lnTo>
                    <a:pt x="104" y="60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8" y="64"/>
                  </a:lnTo>
                  <a:lnTo>
                    <a:pt x="111" y="65"/>
                  </a:lnTo>
                  <a:lnTo>
                    <a:pt x="114" y="64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2"/>
                  </a:lnTo>
                  <a:lnTo>
                    <a:pt x="113" y="45"/>
                  </a:lnTo>
                  <a:lnTo>
                    <a:pt x="110" y="37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7" y="21"/>
                  </a:lnTo>
                  <a:lnTo>
                    <a:pt x="104" y="13"/>
                  </a:lnTo>
                  <a:lnTo>
                    <a:pt x="100" y="7"/>
                  </a:lnTo>
                  <a:lnTo>
                    <a:pt x="98" y="3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1" name="Freeform 344">
              <a:extLst>
                <a:ext uri="{FF2B5EF4-FFF2-40B4-BE49-F238E27FC236}">
                  <a16:creationId xmlns:a16="http://schemas.microsoft.com/office/drawing/2014/main" id="{4A9C407B-0699-C197-D1BB-8D4A60E3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474" y="4252028"/>
              <a:ext cx="436537" cy="451334"/>
            </a:xfrm>
            <a:custGeom>
              <a:avLst/>
              <a:gdLst/>
              <a:ahLst/>
              <a:cxnLst>
                <a:cxn ang="0">
                  <a:pos x="261" y="151"/>
                </a:cxn>
                <a:cxn ang="0">
                  <a:pos x="263" y="131"/>
                </a:cxn>
                <a:cxn ang="0">
                  <a:pos x="259" y="124"/>
                </a:cxn>
                <a:cxn ang="0">
                  <a:pos x="266" y="111"/>
                </a:cxn>
                <a:cxn ang="0">
                  <a:pos x="271" y="98"/>
                </a:cxn>
                <a:cxn ang="0">
                  <a:pos x="278" y="73"/>
                </a:cxn>
                <a:cxn ang="0">
                  <a:pos x="283" y="64"/>
                </a:cxn>
                <a:cxn ang="0">
                  <a:pos x="295" y="51"/>
                </a:cxn>
                <a:cxn ang="0">
                  <a:pos x="289" y="43"/>
                </a:cxn>
                <a:cxn ang="0">
                  <a:pos x="272" y="13"/>
                </a:cxn>
                <a:cxn ang="0">
                  <a:pos x="259" y="13"/>
                </a:cxn>
                <a:cxn ang="0">
                  <a:pos x="245" y="14"/>
                </a:cxn>
                <a:cxn ang="0">
                  <a:pos x="235" y="3"/>
                </a:cxn>
                <a:cxn ang="0">
                  <a:pos x="207" y="2"/>
                </a:cxn>
                <a:cxn ang="0">
                  <a:pos x="192" y="4"/>
                </a:cxn>
                <a:cxn ang="0">
                  <a:pos x="168" y="10"/>
                </a:cxn>
                <a:cxn ang="0">
                  <a:pos x="158" y="22"/>
                </a:cxn>
                <a:cxn ang="0">
                  <a:pos x="114" y="6"/>
                </a:cxn>
                <a:cxn ang="0">
                  <a:pos x="97" y="30"/>
                </a:cxn>
                <a:cxn ang="0">
                  <a:pos x="90" y="57"/>
                </a:cxn>
                <a:cxn ang="0">
                  <a:pos x="77" y="97"/>
                </a:cxn>
                <a:cxn ang="0">
                  <a:pos x="64" y="113"/>
                </a:cxn>
                <a:cxn ang="0">
                  <a:pos x="59" y="148"/>
                </a:cxn>
                <a:cxn ang="0">
                  <a:pos x="50" y="160"/>
                </a:cxn>
                <a:cxn ang="0">
                  <a:pos x="39" y="164"/>
                </a:cxn>
                <a:cxn ang="0">
                  <a:pos x="23" y="164"/>
                </a:cxn>
                <a:cxn ang="0">
                  <a:pos x="0" y="169"/>
                </a:cxn>
                <a:cxn ang="0">
                  <a:pos x="12" y="185"/>
                </a:cxn>
                <a:cxn ang="0">
                  <a:pos x="70" y="188"/>
                </a:cxn>
                <a:cxn ang="0">
                  <a:pos x="74" y="205"/>
                </a:cxn>
                <a:cxn ang="0">
                  <a:pos x="90" y="219"/>
                </a:cxn>
                <a:cxn ang="0">
                  <a:pos x="110" y="215"/>
                </a:cxn>
                <a:cxn ang="0">
                  <a:pos x="123" y="201"/>
                </a:cxn>
                <a:cxn ang="0">
                  <a:pos x="135" y="205"/>
                </a:cxn>
                <a:cxn ang="0">
                  <a:pos x="148" y="218"/>
                </a:cxn>
                <a:cxn ang="0">
                  <a:pos x="147" y="242"/>
                </a:cxn>
                <a:cxn ang="0">
                  <a:pos x="155" y="256"/>
                </a:cxn>
                <a:cxn ang="0">
                  <a:pos x="158" y="268"/>
                </a:cxn>
                <a:cxn ang="0">
                  <a:pos x="178" y="263"/>
                </a:cxn>
                <a:cxn ang="0">
                  <a:pos x="187" y="268"/>
                </a:cxn>
                <a:cxn ang="0">
                  <a:pos x="199" y="269"/>
                </a:cxn>
                <a:cxn ang="0">
                  <a:pos x="205" y="278"/>
                </a:cxn>
                <a:cxn ang="0">
                  <a:pos x="219" y="282"/>
                </a:cxn>
                <a:cxn ang="0">
                  <a:pos x="228" y="278"/>
                </a:cxn>
                <a:cxn ang="0">
                  <a:pos x="241" y="286"/>
                </a:cxn>
                <a:cxn ang="0">
                  <a:pos x="255" y="296"/>
                </a:cxn>
                <a:cxn ang="0">
                  <a:pos x="271" y="303"/>
                </a:cxn>
                <a:cxn ang="0">
                  <a:pos x="273" y="289"/>
                </a:cxn>
                <a:cxn ang="0">
                  <a:pos x="261" y="288"/>
                </a:cxn>
                <a:cxn ang="0">
                  <a:pos x="249" y="273"/>
                </a:cxn>
                <a:cxn ang="0">
                  <a:pos x="255" y="245"/>
                </a:cxn>
                <a:cxn ang="0">
                  <a:pos x="256" y="233"/>
                </a:cxn>
                <a:cxn ang="0">
                  <a:pos x="261" y="224"/>
                </a:cxn>
                <a:cxn ang="0">
                  <a:pos x="281" y="219"/>
                </a:cxn>
                <a:cxn ang="0">
                  <a:pos x="269" y="201"/>
                </a:cxn>
              </a:cxnLst>
              <a:rect l="0" t="0" r="r" b="b"/>
              <a:pathLst>
                <a:path w="295" h="305">
                  <a:moveTo>
                    <a:pt x="269" y="201"/>
                  </a:moveTo>
                  <a:lnTo>
                    <a:pt x="269" y="201"/>
                  </a:lnTo>
                  <a:lnTo>
                    <a:pt x="266" y="198"/>
                  </a:lnTo>
                  <a:lnTo>
                    <a:pt x="265" y="191"/>
                  </a:lnTo>
                  <a:lnTo>
                    <a:pt x="262" y="171"/>
                  </a:lnTo>
                  <a:lnTo>
                    <a:pt x="261" y="151"/>
                  </a:lnTo>
                  <a:lnTo>
                    <a:pt x="262" y="144"/>
                  </a:lnTo>
                  <a:lnTo>
                    <a:pt x="262" y="141"/>
                  </a:lnTo>
                  <a:lnTo>
                    <a:pt x="262" y="141"/>
                  </a:lnTo>
                  <a:lnTo>
                    <a:pt x="263" y="142"/>
                  </a:lnTo>
                  <a:lnTo>
                    <a:pt x="263" y="131"/>
                  </a:lnTo>
                  <a:lnTo>
                    <a:pt x="263" y="131"/>
                  </a:lnTo>
                  <a:lnTo>
                    <a:pt x="262" y="131"/>
                  </a:lnTo>
                  <a:lnTo>
                    <a:pt x="262" y="131"/>
                  </a:lnTo>
                  <a:lnTo>
                    <a:pt x="261" y="130"/>
                  </a:lnTo>
                  <a:lnTo>
                    <a:pt x="259" y="125"/>
                  </a:lnTo>
                  <a:lnTo>
                    <a:pt x="259" y="125"/>
                  </a:lnTo>
                  <a:lnTo>
                    <a:pt x="259" y="124"/>
                  </a:lnTo>
                  <a:lnTo>
                    <a:pt x="261" y="123"/>
                  </a:lnTo>
                  <a:lnTo>
                    <a:pt x="262" y="121"/>
                  </a:lnTo>
                  <a:lnTo>
                    <a:pt x="262" y="121"/>
                  </a:lnTo>
                  <a:lnTo>
                    <a:pt x="262" y="117"/>
                  </a:lnTo>
                  <a:lnTo>
                    <a:pt x="263" y="113"/>
                  </a:lnTo>
                  <a:lnTo>
                    <a:pt x="266" y="111"/>
                  </a:lnTo>
                  <a:lnTo>
                    <a:pt x="266" y="111"/>
                  </a:lnTo>
                  <a:lnTo>
                    <a:pt x="268" y="110"/>
                  </a:lnTo>
                  <a:lnTo>
                    <a:pt x="268" y="110"/>
                  </a:lnTo>
                  <a:lnTo>
                    <a:pt x="269" y="104"/>
                  </a:lnTo>
                  <a:lnTo>
                    <a:pt x="271" y="98"/>
                  </a:lnTo>
                  <a:lnTo>
                    <a:pt x="271" y="98"/>
                  </a:lnTo>
                  <a:lnTo>
                    <a:pt x="271" y="91"/>
                  </a:lnTo>
                  <a:lnTo>
                    <a:pt x="273" y="84"/>
                  </a:lnTo>
                  <a:lnTo>
                    <a:pt x="273" y="84"/>
                  </a:lnTo>
                  <a:lnTo>
                    <a:pt x="275" y="77"/>
                  </a:lnTo>
                  <a:lnTo>
                    <a:pt x="275" y="74"/>
                  </a:lnTo>
                  <a:lnTo>
                    <a:pt x="278" y="73"/>
                  </a:lnTo>
                  <a:lnTo>
                    <a:pt x="278" y="73"/>
                  </a:lnTo>
                  <a:lnTo>
                    <a:pt x="279" y="70"/>
                  </a:lnTo>
                  <a:lnTo>
                    <a:pt x="281" y="68"/>
                  </a:lnTo>
                  <a:lnTo>
                    <a:pt x="281" y="66"/>
                  </a:lnTo>
                  <a:lnTo>
                    <a:pt x="283" y="64"/>
                  </a:lnTo>
                  <a:lnTo>
                    <a:pt x="283" y="64"/>
                  </a:lnTo>
                  <a:lnTo>
                    <a:pt x="288" y="61"/>
                  </a:lnTo>
                  <a:lnTo>
                    <a:pt x="291" y="59"/>
                  </a:lnTo>
                  <a:lnTo>
                    <a:pt x="291" y="59"/>
                  </a:lnTo>
                  <a:lnTo>
                    <a:pt x="292" y="56"/>
                  </a:lnTo>
                  <a:lnTo>
                    <a:pt x="293" y="53"/>
                  </a:lnTo>
                  <a:lnTo>
                    <a:pt x="295" y="51"/>
                  </a:lnTo>
                  <a:lnTo>
                    <a:pt x="295" y="51"/>
                  </a:lnTo>
                  <a:lnTo>
                    <a:pt x="293" y="49"/>
                  </a:lnTo>
                  <a:lnTo>
                    <a:pt x="292" y="47"/>
                  </a:lnTo>
                  <a:lnTo>
                    <a:pt x="291" y="46"/>
                  </a:lnTo>
                  <a:lnTo>
                    <a:pt x="289" y="43"/>
                  </a:lnTo>
                  <a:lnTo>
                    <a:pt x="289" y="43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72" y="13"/>
                  </a:lnTo>
                  <a:lnTo>
                    <a:pt x="272" y="13"/>
                  </a:lnTo>
                  <a:lnTo>
                    <a:pt x="269" y="13"/>
                  </a:lnTo>
                  <a:lnTo>
                    <a:pt x="268" y="14"/>
                  </a:lnTo>
                  <a:lnTo>
                    <a:pt x="265" y="16"/>
                  </a:lnTo>
                  <a:lnTo>
                    <a:pt x="265" y="16"/>
                  </a:lnTo>
                  <a:lnTo>
                    <a:pt x="262" y="13"/>
                  </a:lnTo>
                  <a:lnTo>
                    <a:pt x="259" y="13"/>
                  </a:lnTo>
                  <a:lnTo>
                    <a:pt x="255" y="14"/>
                  </a:lnTo>
                  <a:lnTo>
                    <a:pt x="255" y="14"/>
                  </a:lnTo>
                  <a:lnTo>
                    <a:pt x="252" y="16"/>
                  </a:lnTo>
                  <a:lnTo>
                    <a:pt x="249" y="16"/>
                  </a:lnTo>
                  <a:lnTo>
                    <a:pt x="245" y="14"/>
                  </a:lnTo>
                  <a:lnTo>
                    <a:pt x="245" y="14"/>
                  </a:lnTo>
                  <a:lnTo>
                    <a:pt x="244" y="13"/>
                  </a:lnTo>
                  <a:lnTo>
                    <a:pt x="241" y="10"/>
                  </a:lnTo>
                  <a:lnTo>
                    <a:pt x="239" y="6"/>
                  </a:lnTo>
                  <a:lnTo>
                    <a:pt x="239" y="6"/>
                  </a:lnTo>
                  <a:lnTo>
                    <a:pt x="236" y="4"/>
                  </a:lnTo>
                  <a:lnTo>
                    <a:pt x="235" y="3"/>
                  </a:lnTo>
                  <a:lnTo>
                    <a:pt x="235" y="3"/>
                  </a:lnTo>
                  <a:lnTo>
                    <a:pt x="222" y="4"/>
                  </a:lnTo>
                  <a:lnTo>
                    <a:pt x="222" y="4"/>
                  </a:lnTo>
                  <a:lnTo>
                    <a:pt x="215" y="2"/>
                  </a:lnTo>
                  <a:lnTo>
                    <a:pt x="209" y="0"/>
                  </a:lnTo>
                  <a:lnTo>
                    <a:pt x="207" y="2"/>
                  </a:lnTo>
                  <a:lnTo>
                    <a:pt x="205" y="3"/>
                  </a:lnTo>
                  <a:lnTo>
                    <a:pt x="205" y="3"/>
                  </a:lnTo>
                  <a:lnTo>
                    <a:pt x="202" y="6"/>
                  </a:lnTo>
                  <a:lnTo>
                    <a:pt x="199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87" y="6"/>
                  </a:lnTo>
                  <a:lnTo>
                    <a:pt x="182" y="7"/>
                  </a:lnTo>
                  <a:lnTo>
                    <a:pt x="175" y="10"/>
                  </a:lnTo>
                  <a:lnTo>
                    <a:pt x="175" y="10"/>
                  </a:lnTo>
                  <a:lnTo>
                    <a:pt x="172" y="10"/>
                  </a:lnTo>
                  <a:lnTo>
                    <a:pt x="168" y="10"/>
                  </a:lnTo>
                  <a:lnTo>
                    <a:pt x="165" y="9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1" y="13"/>
                  </a:lnTo>
                  <a:lnTo>
                    <a:pt x="160" y="16"/>
                  </a:lnTo>
                  <a:lnTo>
                    <a:pt x="158" y="22"/>
                  </a:lnTo>
                  <a:lnTo>
                    <a:pt x="127" y="14"/>
                  </a:lnTo>
                  <a:lnTo>
                    <a:pt x="127" y="14"/>
                  </a:lnTo>
                  <a:lnTo>
                    <a:pt x="123" y="10"/>
                  </a:lnTo>
                  <a:lnTo>
                    <a:pt x="118" y="7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1" y="6"/>
                  </a:lnTo>
                  <a:lnTo>
                    <a:pt x="108" y="7"/>
                  </a:lnTo>
                  <a:lnTo>
                    <a:pt x="103" y="13"/>
                  </a:lnTo>
                  <a:lnTo>
                    <a:pt x="97" y="19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7" y="34"/>
                  </a:lnTo>
                  <a:lnTo>
                    <a:pt x="97" y="39"/>
                  </a:lnTo>
                  <a:lnTo>
                    <a:pt x="94" y="46"/>
                  </a:lnTo>
                  <a:lnTo>
                    <a:pt x="94" y="46"/>
                  </a:lnTo>
                  <a:lnTo>
                    <a:pt x="91" y="53"/>
                  </a:lnTo>
                  <a:lnTo>
                    <a:pt x="90" y="57"/>
                  </a:lnTo>
                  <a:lnTo>
                    <a:pt x="89" y="63"/>
                  </a:lnTo>
                  <a:lnTo>
                    <a:pt x="89" y="63"/>
                  </a:lnTo>
                  <a:lnTo>
                    <a:pt x="87" y="71"/>
                  </a:lnTo>
                  <a:lnTo>
                    <a:pt x="83" y="81"/>
                  </a:lnTo>
                  <a:lnTo>
                    <a:pt x="79" y="9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77" y="100"/>
                  </a:lnTo>
                  <a:lnTo>
                    <a:pt x="74" y="103"/>
                  </a:lnTo>
                  <a:lnTo>
                    <a:pt x="70" y="107"/>
                  </a:lnTo>
                  <a:lnTo>
                    <a:pt x="66" y="111"/>
                  </a:lnTo>
                  <a:lnTo>
                    <a:pt x="64" y="113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1" y="141"/>
                  </a:lnTo>
                  <a:lnTo>
                    <a:pt x="61" y="141"/>
                  </a:lnTo>
                  <a:lnTo>
                    <a:pt x="61" y="147"/>
                  </a:lnTo>
                  <a:lnTo>
                    <a:pt x="59" y="148"/>
                  </a:lnTo>
                  <a:lnTo>
                    <a:pt x="57" y="148"/>
                  </a:lnTo>
                  <a:lnTo>
                    <a:pt x="56" y="154"/>
                  </a:lnTo>
                  <a:lnTo>
                    <a:pt x="56" y="154"/>
                  </a:lnTo>
                  <a:lnTo>
                    <a:pt x="56" y="158"/>
                  </a:lnTo>
                  <a:lnTo>
                    <a:pt x="53" y="160"/>
                  </a:lnTo>
                  <a:lnTo>
                    <a:pt x="50" y="160"/>
                  </a:lnTo>
                  <a:lnTo>
                    <a:pt x="46" y="162"/>
                  </a:lnTo>
                  <a:lnTo>
                    <a:pt x="46" y="162"/>
                  </a:lnTo>
                  <a:lnTo>
                    <a:pt x="42" y="167"/>
                  </a:lnTo>
                  <a:lnTo>
                    <a:pt x="40" y="165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1"/>
                  </a:lnTo>
                  <a:lnTo>
                    <a:pt x="36" y="160"/>
                  </a:lnTo>
                  <a:lnTo>
                    <a:pt x="32" y="160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3" y="164"/>
                  </a:lnTo>
                  <a:lnTo>
                    <a:pt x="20" y="164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0" y="164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5" y="178"/>
                  </a:lnTo>
                  <a:lnTo>
                    <a:pt x="6" y="187"/>
                  </a:lnTo>
                  <a:lnTo>
                    <a:pt x="6" y="187"/>
                  </a:lnTo>
                  <a:lnTo>
                    <a:pt x="6" y="188"/>
                  </a:lnTo>
                  <a:lnTo>
                    <a:pt x="6" y="188"/>
                  </a:lnTo>
                  <a:lnTo>
                    <a:pt x="12" y="185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43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70" y="188"/>
                  </a:lnTo>
                  <a:lnTo>
                    <a:pt x="70" y="192"/>
                  </a:lnTo>
                  <a:lnTo>
                    <a:pt x="70" y="197"/>
                  </a:lnTo>
                  <a:lnTo>
                    <a:pt x="70" y="197"/>
                  </a:lnTo>
                  <a:lnTo>
                    <a:pt x="70" y="201"/>
                  </a:lnTo>
                  <a:lnTo>
                    <a:pt x="71" y="202"/>
                  </a:lnTo>
                  <a:lnTo>
                    <a:pt x="74" y="205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80" y="215"/>
                  </a:lnTo>
                  <a:lnTo>
                    <a:pt x="83" y="218"/>
                  </a:lnTo>
                  <a:lnTo>
                    <a:pt x="86" y="219"/>
                  </a:lnTo>
                  <a:lnTo>
                    <a:pt x="90" y="219"/>
                  </a:lnTo>
                  <a:lnTo>
                    <a:pt x="90" y="219"/>
                  </a:lnTo>
                  <a:lnTo>
                    <a:pt x="101" y="216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10" y="216"/>
                  </a:lnTo>
                  <a:lnTo>
                    <a:pt x="110" y="215"/>
                  </a:lnTo>
                  <a:lnTo>
                    <a:pt x="111" y="211"/>
                  </a:lnTo>
                  <a:lnTo>
                    <a:pt x="113" y="205"/>
                  </a:lnTo>
                  <a:lnTo>
                    <a:pt x="116" y="202"/>
                  </a:lnTo>
                  <a:lnTo>
                    <a:pt x="116" y="202"/>
                  </a:lnTo>
                  <a:lnTo>
                    <a:pt x="120" y="201"/>
                  </a:lnTo>
                  <a:lnTo>
                    <a:pt x="123" y="201"/>
                  </a:lnTo>
                  <a:lnTo>
                    <a:pt x="128" y="202"/>
                  </a:lnTo>
                  <a:lnTo>
                    <a:pt x="128" y="202"/>
                  </a:lnTo>
                  <a:lnTo>
                    <a:pt x="130" y="204"/>
                  </a:lnTo>
                  <a:lnTo>
                    <a:pt x="131" y="205"/>
                  </a:lnTo>
                  <a:lnTo>
                    <a:pt x="135" y="205"/>
                  </a:lnTo>
                  <a:lnTo>
                    <a:pt x="135" y="205"/>
                  </a:lnTo>
                  <a:lnTo>
                    <a:pt x="144" y="205"/>
                  </a:lnTo>
                  <a:lnTo>
                    <a:pt x="145" y="205"/>
                  </a:lnTo>
                  <a:lnTo>
                    <a:pt x="147" y="208"/>
                  </a:lnTo>
                  <a:lnTo>
                    <a:pt x="147" y="208"/>
                  </a:lnTo>
                  <a:lnTo>
                    <a:pt x="147" y="215"/>
                  </a:lnTo>
                  <a:lnTo>
                    <a:pt x="148" y="218"/>
                  </a:lnTo>
                  <a:lnTo>
                    <a:pt x="150" y="221"/>
                  </a:lnTo>
                  <a:lnTo>
                    <a:pt x="150" y="221"/>
                  </a:lnTo>
                  <a:lnTo>
                    <a:pt x="150" y="225"/>
                  </a:lnTo>
                  <a:lnTo>
                    <a:pt x="148" y="232"/>
                  </a:lnTo>
                  <a:lnTo>
                    <a:pt x="147" y="239"/>
                  </a:lnTo>
                  <a:lnTo>
                    <a:pt x="147" y="242"/>
                  </a:lnTo>
                  <a:lnTo>
                    <a:pt x="147" y="243"/>
                  </a:lnTo>
                  <a:lnTo>
                    <a:pt x="147" y="243"/>
                  </a:lnTo>
                  <a:lnTo>
                    <a:pt x="153" y="249"/>
                  </a:lnTo>
                  <a:lnTo>
                    <a:pt x="155" y="253"/>
                  </a:lnTo>
                  <a:lnTo>
                    <a:pt x="155" y="256"/>
                  </a:lnTo>
                  <a:lnTo>
                    <a:pt x="155" y="256"/>
                  </a:lnTo>
                  <a:lnTo>
                    <a:pt x="154" y="263"/>
                  </a:lnTo>
                  <a:lnTo>
                    <a:pt x="154" y="268"/>
                  </a:lnTo>
                  <a:lnTo>
                    <a:pt x="155" y="269"/>
                  </a:lnTo>
                  <a:lnTo>
                    <a:pt x="155" y="269"/>
                  </a:lnTo>
                  <a:lnTo>
                    <a:pt x="157" y="269"/>
                  </a:lnTo>
                  <a:lnTo>
                    <a:pt x="158" y="268"/>
                  </a:lnTo>
                  <a:lnTo>
                    <a:pt x="161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71" y="265"/>
                  </a:lnTo>
                  <a:lnTo>
                    <a:pt x="178" y="263"/>
                  </a:lnTo>
                  <a:lnTo>
                    <a:pt x="178" y="263"/>
                  </a:lnTo>
                  <a:lnTo>
                    <a:pt x="180" y="263"/>
                  </a:lnTo>
                  <a:lnTo>
                    <a:pt x="182" y="263"/>
                  </a:lnTo>
                  <a:lnTo>
                    <a:pt x="182" y="263"/>
                  </a:lnTo>
                  <a:lnTo>
                    <a:pt x="185" y="266"/>
                  </a:lnTo>
                  <a:lnTo>
                    <a:pt x="187" y="268"/>
                  </a:lnTo>
                  <a:lnTo>
                    <a:pt x="187" y="268"/>
                  </a:lnTo>
                  <a:lnTo>
                    <a:pt x="188" y="270"/>
                  </a:lnTo>
                  <a:lnTo>
                    <a:pt x="190" y="270"/>
                  </a:lnTo>
                  <a:lnTo>
                    <a:pt x="191" y="270"/>
                  </a:lnTo>
                  <a:lnTo>
                    <a:pt x="191" y="270"/>
                  </a:lnTo>
                  <a:lnTo>
                    <a:pt x="197" y="269"/>
                  </a:lnTo>
                  <a:lnTo>
                    <a:pt x="199" y="269"/>
                  </a:lnTo>
                  <a:lnTo>
                    <a:pt x="201" y="270"/>
                  </a:lnTo>
                  <a:lnTo>
                    <a:pt x="201" y="270"/>
                  </a:lnTo>
                  <a:lnTo>
                    <a:pt x="201" y="273"/>
                  </a:lnTo>
                  <a:lnTo>
                    <a:pt x="202" y="276"/>
                  </a:lnTo>
                  <a:lnTo>
                    <a:pt x="204" y="278"/>
                  </a:lnTo>
                  <a:lnTo>
                    <a:pt x="205" y="278"/>
                  </a:lnTo>
                  <a:lnTo>
                    <a:pt x="205" y="278"/>
                  </a:lnTo>
                  <a:lnTo>
                    <a:pt x="208" y="278"/>
                  </a:lnTo>
                  <a:lnTo>
                    <a:pt x="212" y="280"/>
                  </a:lnTo>
                  <a:lnTo>
                    <a:pt x="217" y="282"/>
                  </a:lnTo>
                  <a:lnTo>
                    <a:pt x="219" y="282"/>
                  </a:lnTo>
                  <a:lnTo>
                    <a:pt x="219" y="282"/>
                  </a:lnTo>
                  <a:lnTo>
                    <a:pt x="224" y="282"/>
                  </a:lnTo>
                  <a:lnTo>
                    <a:pt x="225" y="282"/>
                  </a:lnTo>
                  <a:lnTo>
                    <a:pt x="227" y="280"/>
                  </a:lnTo>
                  <a:lnTo>
                    <a:pt x="227" y="280"/>
                  </a:lnTo>
                  <a:lnTo>
                    <a:pt x="227" y="279"/>
                  </a:lnTo>
                  <a:lnTo>
                    <a:pt x="228" y="278"/>
                  </a:lnTo>
                  <a:lnTo>
                    <a:pt x="231" y="276"/>
                  </a:lnTo>
                  <a:lnTo>
                    <a:pt x="232" y="278"/>
                  </a:lnTo>
                  <a:lnTo>
                    <a:pt x="232" y="278"/>
                  </a:lnTo>
                  <a:lnTo>
                    <a:pt x="235" y="283"/>
                  </a:lnTo>
                  <a:lnTo>
                    <a:pt x="238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8" y="288"/>
                  </a:lnTo>
                  <a:lnTo>
                    <a:pt x="251" y="288"/>
                  </a:lnTo>
                  <a:lnTo>
                    <a:pt x="252" y="289"/>
                  </a:lnTo>
                  <a:lnTo>
                    <a:pt x="252" y="289"/>
                  </a:lnTo>
                  <a:lnTo>
                    <a:pt x="255" y="296"/>
                  </a:lnTo>
                  <a:lnTo>
                    <a:pt x="256" y="300"/>
                  </a:lnTo>
                  <a:lnTo>
                    <a:pt x="259" y="303"/>
                  </a:lnTo>
                  <a:lnTo>
                    <a:pt x="259" y="303"/>
                  </a:lnTo>
                  <a:lnTo>
                    <a:pt x="262" y="305"/>
                  </a:lnTo>
                  <a:lnTo>
                    <a:pt x="266" y="305"/>
                  </a:lnTo>
                  <a:lnTo>
                    <a:pt x="271" y="303"/>
                  </a:lnTo>
                  <a:lnTo>
                    <a:pt x="271" y="303"/>
                  </a:lnTo>
                  <a:lnTo>
                    <a:pt x="272" y="302"/>
                  </a:lnTo>
                  <a:lnTo>
                    <a:pt x="273" y="299"/>
                  </a:lnTo>
                  <a:lnTo>
                    <a:pt x="273" y="296"/>
                  </a:lnTo>
                  <a:lnTo>
                    <a:pt x="273" y="296"/>
                  </a:lnTo>
                  <a:lnTo>
                    <a:pt x="273" y="289"/>
                  </a:lnTo>
                  <a:lnTo>
                    <a:pt x="272" y="286"/>
                  </a:lnTo>
                  <a:lnTo>
                    <a:pt x="271" y="285"/>
                  </a:lnTo>
                  <a:lnTo>
                    <a:pt x="271" y="285"/>
                  </a:lnTo>
                  <a:lnTo>
                    <a:pt x="266" y="288"/>
                  </a:lnTo>
                  <a:lnTo>
                    <a:pt x="263" y="288"/>
                  </a:lnTo>
                  <a:lnTo>
                    <a:pt x="261" y="288"/>
                  </a:lnTo>
                  <a:lnTo>
                    <a:pt x="261" y="288"/>
                  </a:lnTo>
                  <a:lnTo>
                    <a:pt x="256" y="286"/>
                  </a:lnTo>
                  <a:lnTo>
                    <a:pt x="254" y="282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49" y="273"/>
                  </a:lnTo>
                  <a:lnTo>
                    <a:pt x="251" y="269"/>
                  </a:lnTo>
                  <a:lnTo>
                    <a:pt x="252" y="265"/>
                  </a:lnTo>
                  <a:lnTo>
                    <a:pt x="254" y="261"/>
                  </a:lnTo>
                  <a:lnTo>
                    <a:pt x="254" y="261"/>
                  </a:lnTo>
                  <a:lnTo>
                    <a:pt x="255" y="251"/>
                  </a:lnTo>
                  <a:lnTo>
                    <a:pt x="255" y="245"/>
                  </a:lnTo>
                  <a:lnTo>
                    <a:pt x="254" y="242"/>
                  </a:lnTo>
                  <a:lnTo>
                    <a:pt x="254" y="242"/>
                  </a:lnTo>
                  <a:lnTo>
                    <a:pt x="252" y="241"/>
                  </a:lnTo>
                  <a:lnTo>
                    <a:pt x="252" y="239"/>
                  </a:lnTo>
                  <a:lnTo>
                    <a:pt x="254" y="236"/>
                  </a:lnTo>
                  <a:lnTo>
                    <a:pt x="256" y="233"/>
                  </a:lnTo>
                  <a:lnTo>
                    <a:pt x="256" y="233"/>
                  </a:lnTo>
                  <a:lnTo>
                    <a:pt x="258" y="231"/>
                  </a:lnTo>
                  <a:lnTo>
                    <a:pt x="258" y="228"/>
                  </a:lnTo>
                  <a:lnTo>
                    <a:pt x="258" y="225"/>
                  </a:lnTo>
                  <a:lnTo>
                    <a:pt x="259" y="224"/>
                  </a:lnTo>
                  <a:lnTo>
                    <a:pt x="261" y="224"/>
                  </a:lnTo>
                  <a:lnTo>
                    <a:pt x="261" y="224"/>
                  </a:lnTo>
                  <a:lnTo>
                    <a:pt x="271" y="224"/>
                  </a:lnTo>
                  <a:lnTo>
                    <a:pt x="276" y="222"/>
                  </a:lnTo>
                  <a:lnTo>
                    <a:pt x="279" y="221"/>
                  </a:lnTo>
                  <a:lnTo>
                    <a:pt x="279" y="221"/>
                  </a:lnTo>
                  <a:lnTo>
                    <a:pt x="281" y="219"/>
                  </a:lnTo>
                  <a:lnTo>
                    <a:pt x="281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76" y="208"/>
                  </a:lnTo>
                  <a:lnTo>
                    <a:pt x="273" y="204"/>
                  </a:lnTo>
                  <a:lnTo>
                    <a:pt x="269" y="201"/>
                  </a:lnTo>
                  <a:lnTo>
                    <a:pt x="269" y="20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2" name="Freeform 345">
              <a:extLst>
                <a:ext uri="{FF2B5EF4-FFF2-40B4-BE49-F238E27FC236}">
                  <a16:creationId xmlns:a16="http://schemas.microsoft.com/office/drawing/2014/main" id="{DB567794-EBD6-F86E-8E51-CE0F97AE6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178" y="4437000"/>
              <a:ext cx="38474" cy="51792"/>
            </a:xfrm>
            <a:custGeom>
              <a:avLst/>
              <a:gdLst/>
              <a:ahLst/>
              <a:cxnLst>
                <a:cxn ang="0">
                  <a:pos x="1" y="17"/>
                </a:cxn>
                <a:cxn ang="0">
                  <a:pos x="1" y="17"/>
                </a:cxn>
                <a:cxn ang="0">
                  <a:pos x="6" y="35"/>
                </a:cxn>
                <a:cxn ang="0">
                  <a:pos x="6" y="35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7" y="27"/>
                </a:cxn>
                <a:cxn ang="0">
                  <a:pos x="21" y="20"/>
                </a:cxn>
                <a:cxn ang="0">
                  <a:pos x="26" y="12"/>
                </a:cxn>
                <a:cxn ang="0">
                  <a:pos x="21" y="9"/>
                </a:cxn>
                <a:cxn ang="0">
                  <a:pos x="21" y="9"/>
                </a:cxn>
                <a:cxn ang="0">
                  <a:pos x="21" y="7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3" y="5"/>
                </a:cxn>
                <a:cxn ang="0">
                  <a:pos x="10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17"/>
                </a:cxn>
              </a:cxnLst>
              <a:rect l="0" t="0" r="r" b="b"/>
              <a:pathLst>
                <a:path w="26" h="35">
                  <a:moveTo>
                    <a:pt x="1" y="17"/>
                  </a:moveTo>
                  <a:lnTo>
                    <a:pt x="1" y="1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7" y="27"/>
                  </a:lnTo>
                  <a:lnTo>
                    <a:pt x="21" y="20"/>
                  </a:lnTo>
                  <a:lnTo>
                    <a:pt x="26" y="12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3" name="Freeform 346">
              <a:extLst>
                <a:ext uri="{FF2B5EF4-FFF2-40B4-BE49-F238E27FC236}">
                  <a16:creationId xmlns:a16="http://schemas.microsoft.com/office/drawing/2014/main" id="{56B29FDE-5BB2-E7D0-56FC-910A91D2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334" y="4633812"/>
              <a:ext cx="250084" cy="408421"/>
            </a:xfrm>
            <a:custGeom>
              <a:avLst/>
              <a:gdLst/>
              <a:ahLst/>
              <a:cxnLst>
                <a:cxn ang="0">
                  <a:pos x="165" y="47"/>
                </a:cxn>
                <a:cxn ang="0">
                  <a:pos x="164" y="1"/>
                </a:cxn>
                <a:cxn ang="0">
                  <a:pos x="152" y="5"/>
                </a:cxn>
                <a:cxn ang="0">
                  <a:pos x="141" y="11"/>
                </a:cxn>
                <a:cxn ang="0">
                  <a:pos x="132" y="14"/>
                </a:cxn>
                <a:cxn ang="0">
                  <a:pos x="124" y="12"/>
                </a:cxn>
                <a:cxn ang="0">
                  <a:pos x="120" y="20"/>
                </a:cxn>
                <a:cxn ang="0">
                  <a:pos x="104" y="20"/>
                </a:cxn>
                <a:cxn ang="0">
                  <a:pos x="94" y="20"/>
                </a:cxn>
                <a:cxn ang="0">
                  <a:pos x="88" y="15"/>
                </a:cxn>
                <a:cxn ang="0">
                  <a:pos x="73" y="17"/>
                </a:cxn>
                <a:cxn ang="0">
                  <a:pos x="71" y="27"/>
                </a:cxn>
                <a:cxn ang="0">
                  <a:pos x="80" y="57"/>
                </a:cxn>
                <a:cxn ang="0">
                  <a:pos x="91" y="69"/>
                </a:cxn>
                <a:cxn ang="0">
                  <a:pos x="90" y="82"/>
                </a:cxn>
                <a:cxn ang="0">
                  <a:pos x="81" y="92"/>
                </a:cxn>
                <a:cxn ang="0">
                  <a:pos x="80" y="108"/>
                </a:cxn>
                <a:cxn ang="0">
                  <a:pos x="71" y="99"/>
                </a:cxn>
                <a:cxn ang="0">
                  <a:pos x="66" y="79"/>
                </a:cxn>
                <a:cxn ang="0">
                  <a:pos x="67" y="65"/>
                </a:cxn>
                <a:cxn ang="0">
                  <a:pos x="56" y="65"/>
                </a:cxn>
                <a:cxn ang="0">
                  <a:pos x="44" y="58"/>
                </a:cxn>
                <a:cxn ang="0">
                  <a:pos x="4" y="91"/>
                </a:cxn>
                <a:cxn ang="0">
                  <a:pos x="24" y="95"/>
                </a:cxn>
                <a:cxn ang="0">
                  <a:pos x="43" y="102"/>
                </a:cxn>
                <a:cxn ang="0">
                  <a:pos x="44" y="126"/>
                </a:cxn>
                <a:cxn ang="0">
                  <a:pos x="39" y="138"/>
                </a:cxn>
                <a:cxn ang="0">
                  <a:pos x="41" y="145"/>
                </a:cxn>
                <a:cxn ang="0">
                  <a:pos x="44" y="153"/>
                </a:cxn>
                <a:cxn ang="0">
                  <a:pos x="36" y="165"/>
                </a:cxn>
                <a:cxn ang="0">
                  <a:pos x="34" y="176"/>
                </a:cxn>
                <a:cxn ang="0">
                  <a:pos x="16" y="197"/>
                </a:cxn>
                <a:cxn ang="0">
                  <a:pos x="20" y="213"/>
                </a:cxn>
                <a:cxn ang="0">
                  <a:pos x="26" y="227"/>
                </a:cxn>
                <a:cxn ang="0">
                  <a:pos x="27" y="257"/>
                </a:cxn>
                <a:cxn ang="0">
                  <a:pos x="41" y="274"/>
                </a:cxn>
                <a:cxn ang="0">
                  <a:pos x="41" y="263"/>
                </a:cxn>
                <a:cxn ang="0">
                  <a:pos x="36" y="260"/>
                </a:cxn>
                <a:cxn ang="0">
                  <a:pos x="51" y="246"/>
                </a:cxn>
                <a:cxn ang="0">
                  <a:pos x="80" y="233"/>
                </a:cxn>
                <a:cxn ang="0">
                  <a:pos x="81" y="217"/>
                </a:cxn>
                <a:cxn ang="0">
                  <a:pos x="83" y="202"/>
                </a:cxn>
                <a:cxn ang="0">
                  <a:pos x="78" y="179"/>
                </a:cxn>
                <a:cxn ang="0">
                  <a:pos x="73" y="165"/>
                </a:cxn>
                <a:cxn ang="0">
                  <a:pos x="74" y="153"/>
                </a:cxn>
                <a:cxn ang="0">
                  <a:pos x="83" y="145"/>
                </a:cxn>
                <a:cxn ang="0">
                  <a:pos x="91" y="139"/>
                </a:cxn>
                <a:cxn ang="0">
                  <a:pos x="103" y="128"/>
                </a:cxn>
                <a:cxn ang="0">
                  <a:pos x="120" y="113"/>
                </a:cxn>
                <a:cxn ang="0">
                  <a:pos x="144" y="104"/>
                </a:cxn>
                <a:cxn ang="0">
                  <a:pos x="169" y="74"/>
                </a:cxn>
              </a:cxnLst>
              <a:rect l="0" t="0" r="r" b="b"/>
              <a:pathLst>
                <a:path w="169" h="276">
                  <a:moveTo>
                    <a:pt x="169" y="71"/>
                  </a:moveTo>
                  <a:lnTo>
                    <a:pt x="169" y="71"/>
                  </a:lnTo>
                  <a:lnTo>
                    <a:pt x="167" y="57"/>
                  </a:lnTo>
                  <a:lnTo>
                    <a:pt x="165" y="47"/>
                  </a:lnTo>
                  <a:lnTo>
                    <a:pt x="165" y="40"/>
                  </a:lnTo>
                  <a:lnTo>
                    <a:pt x="165" y="40"/>
                  </a:lnTo>
                  <a:lnTo>
                    <a:pt x="165" y="21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52" y="5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45" y="11"/>
                  </a:lnTo>
                  <a:lnTo>
                    <a:pt x="141" y="11"/>
                  </a:lnTo>
                  <a:lnTo>
                    <a:pt x="138" y="11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32" y="14"/>
                  </a:lnTo>
                  <a:lnTo>
                    <a:pt x="130" y="14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4" y="12"/>
                  </a:lnTo>
                  <a:lnTo>
                    <a:pt x="122" y="14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20" y="20"/>
                  </a:lnTo>
                  <a:lnTo>
                    <a:pt x="117" y="20"/>
                  </a:lnTo>
                  <a:lnTo>
                    <a:pt x="111" y="20"/>
                  </a:lnTo>
                  <a:lnTo>
                    <a:pt x="111" y="20"/>
                  </a:lnTo>
                  <a:lnTo>
                    <a:pt x="104" y="20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5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88" y="15"/>
                  </a:lnTo>
                  <a:lnTo>
                    <a:pt x="87" y="17"/>
                  </a:lnTo>
                  <a:lnTo>
                    <a:pt x="83" y="18"/>
                  </a:lnTo>
                  <a:lnTo>
                    <a:pt x="83" y="18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22"/>
                  </a:lnTo>
                  <a:lnTo>
                    <a:pt x="73" y="22"/>
                  </a:lnTo>
                  <a:lnTo>
                    <a:pt x="71" y="27"/>
                  </a:lnTo>
                  <a:lnTo>
                    <a:pt x="73" y="31"/>
                  </a:lnTo>
                  <a:lnTo>
                    <a:pt x="74" y="40"/>
                  </a:lnTo>
                  <a:lnTo>
                    <a:pt x="77" y="49"/>
                  </a:lnTo>
                  <a:lnTo>
                    <a:pt x="80" y="57"/>
                  </a:lnTo>
                  <a:lnTo>
                    <a:pt x="80" y="5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1" y="69"/>
                  </a:lnTo>
                  <a:lnTo>
                    <a:pt x="91" y="72"/>
                  </a:lnTo>
                  <a:lnTo>
                    <a:pt x="90" y="75"/>
                  </a:lnTo>
                  <a:lnTo>
                    <a:pt x="90" y="82"/>
                  </a:lnTo>
                  <a:lnTo>
                    <a:pt x="90" y="82"/>
                  </a:lnTo>
                  <a:lnTo>
                    <a:pt x="88" y="88"/>
                  </a:lnTo>
                  <a:lnTo>
                    <a:pt x="87" y="91"/>
                  </a:lnTo>
                  <a:lnTo>
                    <a:pt x="84" y="91"/>
                  </a:lnTo>
                  <a:lnTo>
                    <a:pt x="81" y="92"/>
                  </a:lnTo>
                  <a:lnTo>
                    <a:pt x="81" y="92"/>
                  </a:lnTo>
                  <a:lnTo>
                    <a:pt x="78" y="96"/>
                  </a:lnTo>
                  <a:lnTo>
                    <a:pt x="78" y="101"/>
                  </a:lnTo>
                  <a:lnTo>
                    <a:pt x="80" y="108"/>
                  </a:lnTo>
                  <a:lnTo>
                    <a:pt x="80" y="108"/>
                  </a:lnTo>
                  <a:lnTo>
                    <a:pt x="78" y="108"/>
                  </a:lnTo>
                  <a:lnTo>
                    <a:pt x="77" y="105"/>
                  </a:lnTo>
                  <a:lnTo>
                    <a:pt x="71" y="99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66" y="79"/>
                  </a:lnTo>
                  <a:lnTo>
                    <a:pt x="67" y="72"/>
                  </a:lnTo>
                  <a:lnTo>
                    <a:pt x="68" y="67"/>
                  </a:lnTo>
                  <a:lnTo>
                    <a:pt x="68" y="67"/>
                  </a:lnTo>
                  <a:lnTo>
                    <a:pt x="67" y="65"/>
                  </a:lnTo>
                  <a:lnTo>
                    <a:pt x="66" y="64"/>
                  </a:lnTo>
                  <a:lnTo>
                    <a:pt x="61" y="64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3" y="64"/>
                  </a:lnTo>
                  <a:lnTo>
                    <a:pt x="49" y="61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0" y="74"/>
                  </a:lnTo>
                  <a:lnTo>
                    <a:pt x="3" y="85"/>
                  </a:lnTo>
                  <a:lnTo>
                    <a:pt x="2" y="85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12" y="92"/>
                  </a:lnTo>
                  <a:lnTo>
                    <a:pt x="19" y="94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30" y="98"/>
                  </a:lnTo>
                  <a:lnTo>
                    <a:pt x="36" y="99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4" y="105"/>
                  </a:lnTo>
                  <a:lnTo>
                    <a:pt x="44" y="112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3" y="132"/>
                  </a:lnTo>
                  <a:lnTo>
                    <a:pt x="40" y="135"/>
                  </a:lnTo>
                  <a:lnTo>
                    <a:pt x="39" y="138"/>
                  </a:lnTo>
                  <a:lnTo>
                    <a:pt x="39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1" y="145"/>
                  </a:lnTo>
                  <a:lnTo>
                    <a:pt x="43" y="149"/>
                  </a:lnTo>
                  <a:lnTo>
                    <a:pt x="43" y="152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6" y="155"/>
                  </a:lnTo>
                  <a:lnTo>
                    <a:pt x="43" y="159"/>
                  </a:lnTo>
                  <a:lnTo>
                    <a:pt x="36" y="165"/>
                  </a:lnTo>
                  <a:lnTo>
                    <a:pt x="36" y="165"/>
                  </a:lnTo>
                  <a:lnTo>
                    <a:pt x="34" y="168"/>
                  </a:lnTo>
                  <a:lnTo>
                    <a:pt x="34" y="172"/>
                  </a:lnTo>
                  <a:lnTo>
                    <a:pt x="34" y="176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24" y="189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20" y="213"/>
                  </a:lnTo>
                  <a:lnTo>
                    <a:pt x="23" y="222"/>
                  </a:lnTo>
                  <a:lnTo>
                    <a:pt x="24" y="226"/>
                  </a:lnTo>
                  <a:lnTo>
                    <a:pt x="26" y="227"/>
                  </a:lnTo>
                  <a:lnTo>
                    <a:pt x="26" y="227"/>
                  </a:lnTo>
                  <a:lnTo>
                    <a:pt x="27" y="229"/>
                  </a:lnTo>
                  <a:lnTo>
                    <a:pt x="29" y="233"/>
                  </a:lnTo>
                  <a:lnTo>
                    <a:pt x="29" y="243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30" y="276"/>
                  </a:lnTo>
                  <a:lnTo>
                    <a:pt x="30" y="276"/>
                  </a:lnTo>
                  <a:lnTo>
                    <a:pt x="41" y="274"/>
                  </a:lnTo>
                  <a:lnTo>
                    <a:pt x="41" y="274"/>
                  </a:lnTo>
                  <a:lnTo>
                    <a:pt x="43" y="266"/>
                  </a:lnTo>
                  <a:lnTo>
                    <a:pt x="43" y="266"/>
                  </a:lnTo>
                  <a:lnTo>
                    <a:pt x="41" y="263"/>
                  </a:lnTo>
                  <a:lnTo>
                    <a:pt x="40" y="261"/>
                  </a:lnTo>
                  <a:lnTo>
                    <a:pt x="37" y="261"/>
                  </a:lnTo>
                  <a:lnTo>
                    <a:pt x="36" y="260"/>
                  </a:lnTo>
                  <a:lnTo>
                    <a:pt x="36" y="260"/>
                  </a:lnTo>
                  <a:lnTo>
                    <a:pt x="36" y="259"/>
                  </a:lnTo>
                  <a:lnTo>
                    <a:pt x="37" y="256"/>
                  </a:lnTo>
                  <a:lnTo>
                    <a:pt x="43" y="251"/>
                  </a:lnTo>
                  <a:lnTo>
                    <a:pt x="51" y="246"/>
                  </a:lnTo>
                  <a:lnTo>
                    <a:pt x="61" y="242"/>
                  </a:lnTo>
                  <a:lnTo>
                    <a:pt x="61" y="242"/>
                  </a:lnTo>
                  <a:lnTo>
                    <a:pt x="76" y="236"/>
                  </a:lnTo>
                  <a:lnTo>
                    <a:pt x="80" y="233"/>
                  </a:lnTo>
                  <a:lnTo>
                    <a:pt x="81" y="229"/>
                  </a:lnTo>
                  <a:lnTo>
                    <a:pt x="81" y="229"/>
                  </a:lnTo>
                  <a:lnTo>
                    <a:pt x="81" y="224"/>
                  </a:lnTo>
                  <a:lnTo>
                    <a:pt x="81" y="217"/>
                  </a:lnTo>
                  <a:lnTo>
                    <a:pt x="81" y="212"/>
                  </a:lnTo>
                  <a:lnTo>
                    <a:pt x="83" y="206"/>
                  </a:lnTo>
                  <a:lnTo>
                    <a:pt x="83" y="206"/>
                  </a:lnTo>
                  <a:lnTo>
                    <a:pt x="83" y="202"/>
                  </a:lnTo>
                  <a:lnTo>
                    <a:pt x="83" y="199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78" y="179"/>
                  </a:lnTo>
                  <a:lnTo>
                    <a:pt x="76" y="173"/>
                  </a:lnTo>
                  <a:lnTo>
                    <a:pt x="74" y="169"/>
                  </a:lnTo>
                  <a:lnTo>
                    <a:pt x="73" y="165"/>
                  </a:lnTo>
                  <a:lnTo>
                    <a:pt x="73" y="165"/>
                  </a:lnTo>
                  <a:lnTo>
                    <a:pt x="71" y="160"/>
                  </a:lnTo>
                  <a:lnTo>
                    <a:pt x="71" y="156"/>
                  </a:lnTo>
                  <a:lnTo>
                    <a:pt x="73" y="155"/>
                  </a:lnTo>
                  <a:lnTo>
                    <a:pt x="74" y="153"/>
                  </a:lnTo>
                  <a:lnTo>
                    <a:pt x="74" y="153"/>
                  </a:lnTo>
                  <a:lnTo>
                    <a:pt x="77" y="153"/>
                  </a:lnTo>
                  <a:lnTo>
                    <a:pt x="78" y="152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4" y="142"/>
                  </a:lnTo>
                  <a:lnTo>
                    <a:pt x="87" y="139"/>
                  </a:lnTo>
                  <a:lnTo>
                    <a:pt x="91" y="139"/>
                  </a:lnTo>
                  <a:lnTo>
                    <a:pt x="95" y="136"/>
                  </a:lnTo>
                  <a:lnTo>
                    <a:pt x="95" y="136"/>
                  </a:lnTo>
                  <a:lnTo>
                    <a:pt x="100" y="132"/>
                  </a:lnTo>
                  <a:lnTo>
                    <a:pt x="103" y="128"/>
                  </a:lnTo>
                  <a:lnTo>
                    <a:pt x="107" y="123"/>
                  </a:lnTo>
                  <a:lnTo>
                    <a:pt x="113" y="118"/>
                  </a:lnTo>
                  <a:lnTo>
                    <a:pt x="113" y="118"/>
                  </a:lnTo>
                  <a:lnTo>
                    <a:pt x="120" y="113"/>
                  </a:lnTo>
                  <a:lnTo>
                    <a:pt x="128" y="111"/>
                  </a:lnTo>
                  <a:lnTo>
                    <a:pt x="135" y="108"/>
                  </a:lnTo>
                  <a:lnTo>
                    <a:pt x="144" y="104"/>
                  </a:lnTo>
                  <a:lnTo>
                    <a:pt x="144" y="104"/>
                  </a:lnTo>
                  <a:lnTo>
                    <a:pt x="152" y="96"/>
                  </a:lnTo>
                  <a:lnTo>
                    <a:pt x="161" y="86"/>
                  </a:lnTo>
                  <a:lnTo>
                    <a:pt x="167" y="76"/>
                  </a:lnTo>
                  <a:lnTo>
                    <a:pt x="169" y="74"/>
                  </a:lnTo>
                  <a:lnTo>
                    <a:pt x="169" y="71"/>
                  </a:lnTo>
                  <a:lnTo>
                    <a:pt x="169" y="7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4" name="Freeform 347">
              <a:extLst>
                <a:ext uri="{FF2B5EF4-FFF2-40B4-BE49-F238E27FC236}">
                  <a16:creationId xmlns:a16="http://schemas.microsoft.com/office/drawing/2014/main" id="{B3145D7D-A425-CAA2-2B96-D3EE91C4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404445"/>
              <a:ext cx="258962" cy="260442"/>
            </a:xfrm>
            <a:custGeom>
              <a:avLst/>
              <a:gdLst/>
              <a:ahLst/>
              <a:cxnLst>
                <a:cxn ang="0">
                  <a:pos x="162" y="135"/>
                </a:cxn>
                <a:cxn ang="0">
                  <a:pos x="158" y="125"/>
                </a:cxn>
                <a:cxn ang="0">
                  <a:pos x="156" y="112"/>
                </a:cxn>
                <a:cxn ang="0">
                  <a:pos x="155" y="109"/>
                </a:cxn>
                <a:cxn ang="0">
                  <a:pos x="159" y="99"/>
                </a:cxn>
                <a:cxn ang="0">
                  <a:pos x="156" y="94"/>
                </a:cxn>
                <a:cxn ang="0">
                  <a:pos x="151" y="85"/>
                </a:cxn>
                <a:cxn ang="0">
                  <a:pos x="156" y="61"/>
                </a:cxn>
                <a:cxn ang="0">
                  <a:pos x="131" y="32"/>
                </a:cxn>
                <a:cxn ang="0">
                  <a:pos x="69" y="5"/>
                </a:cxn>
                <a:cxn ang="0">
                  <a:pos x="62" y="15"/>
                </a:cxn>
                <a:cxn ang="0">
                  <a:pos x="61" y="18"/>
                </a:cxn>
                <a:cxn ang="0">
                  <a:pos x="65" y="24"/>
                </a:cxn>
                <a:cxn ang="0">
                  <a:pos x="58" y="25"/>
                </a:cxn>
                <a:cxn ang="0">
                  <a:pos x="38" y="24"/>
                </a:cxn>
                <a:cxn ang="0">
                  <a:pos x="34" y="22"/>
                </a:cxn>
                <a:cxn ang="0">
                  <a:pos x="38" y="0"/>
                </a:cxn>
                <a:cxn ang="0">
                  <a:pos x="17" y="2"/>
                </a:cxn>
                <a:cxn ang="0">
                  <a:pos x="21" y="12"/>
                </a:cxn>
                <a:cxn ang="0">
                  <a:pos x="21" y="20"/>
                </a:cxn>
                <a:cxn ang="0">
                  <a:pos x="15" y="22"/>
                </a:cxn>
                <a:cxn ang="0">
                  <a:pos x="20" y="34"/>
                </a:cxn>
                <a:cxn ang="0">
                  <a:pos x="11" y="49"/>
                </a:cxn>
                <a:cxn ang="0">
                  <a:pos x="0" y="57"/>
                </a:cxn>
                <a:cxn ang="0">
                  <a:pos x="7" y="82"/>
                </a:cxn>
                <a:cxn ang="0">
                  <a:pos x="14" y="94"/>
                </a:cxn>
                <a:cxn ang="0">
                  <a:pos x="18" y="108"/>
                </a:cxn>
                <a:cxn ang="0">
                  <a:pos x="24" y="121"/>
                </a:cxn>
                <a:cxn ang="0">
                  <a:pos x="20" y="122"/>
                </a:cxn>
                <a:cxn ang="0">
                  <a:pos x="14" y="115"/>
                </a:cxn>
                <a:cxn ang="0">
                  <a:pos x="11" y="118"/>
                </a:cxn>
                <a:cxn ang="0">
                  <a:pos x="24" y="125"/>
                </a:cxn>
                <a:cxn ang="0">
                  <a:pos x="31" y="126"/>
                </a:cxn>
                <a:cxn ang="0">
                  <a:pos x="50" y="133"/>
                </a:cxn>
                <a:cxn ang="0">
                  <a:pos x="58" y="139"/>
                </a:cxn>
                <a:cxn ang="0">
                  <a:pos x="71" y="140"/>
                </a:cxn>
                <a:cxn ang="0">
                  <a:pos x="72" y="139"/>
                </a:cxn>
                <a:cxn ang="0">
                  <a:pos x="81" y="152"/>
                </a:cxn>
                <a:cxn ang="0">
                  <a:pos x="84" y="172"/>
                </a:cxn>
                <a:cxn ang="0">
                  <a:pos x="98" y="172"/>
                </a:cxn>
                <a:cxn ang="0">
                  <a:pos x="104" y="172"/>
                </a:cxn>
                <a:cxn ang="0">
                  <a:pos x="106" y="176"/>
                </a:cxn>
                <a:cxn ang="0">
                  <a:pos x="115" y="175"/>
                </a:cxn>
                <a:cxn ang="0">
                  <a:pos x="128" y="175"/>
                </a:cxn>
                <a:cxn ang="0">
                  <a:pos x="132" y="173"/>
                </a:cxn>
                <a:cxn ang="0">
                  <a:pos x="136" y="167"/>
                </a:cxn>
                <a:cxn ang="0">
                  <a:pos x="143" y="169"/>
                </a:cxn>
                <a:cxn ang="0">
                  <a:pos x="149" y="166"/>
                </a:cxn>
                <a:cxn ang="0">
                  <a:pos x="158" y="165"/>
                </a:cxn>
                <a:cxn ang="0">
                  <a:pos x="175" y="155"/>
                </a:cxn>
                <a:cxn ang="0">
                  <a:pos x="172" y="150"/>
                </a:cxn>
                <a:cxn ang="0">
                  <a:pos x="163" y="143"/>
                </a:cxn>
              </a:cxnLst>
              <a:rect l="0" t="0" r="r" b="b"/>
              <a:pathLst>
                <a:path w="175" h="176">
                  <a:moveTo>
                    <a:pt x="163" y="140"/>
                  </a:moveTo>
                  <a:lnTo>
                    <a:pt x="163" y="140"/>
                  </a:lnTo>
                  <a:lnTo>
                    <a:pt x="162" y="135"/>
                  </a:lnTo>
                  <a:lnTo>
                    <a:pt x="161" y="132"/>
                  </a:lnTo>
                  <a:lnTo>
                    <a:pt x="158" y="129"/>
                  </a:lnTo>
                  <a:lnTo>
                    <a:pt x="158" y="125"/>
                  </a:lnTo>
                  <a:lnTo>
                    <a:pt x="158" y="125"/>
                  </a:lnTo>
                  <a:lnTo>
                    <a:pt x="158" y="116"/>
                  </a:lnTo>
                  <a:lnTo>
                    <a:pt x="156" y="112"/>
                  </a:lnTo>
                  <a:lnTo>
                    <a:pt x="156" y="111"/>
                  </a:lnTo>
                  <a:lnTo>
                    <a:pt x="156" y="111"/>
                  </a:lnTo>
                  <a:lnTo>
                    <a:pt x="155" y="109"/>
                  </a:lnTo>
                  <a:lnTo>
                    <a:pt x="155" y="106"/>
                  </a:lnTo>
                  <a:lnTo>
                    <a:pt x="159" y="99"/>
                  </a:lnTo>
                  <a:lnTo>
                    <a:pt x="159" y="99"/>
                  </a:lnTo>
                  <a:lnTo>
                    <a:pt x="159" y="98"/>
                  </a:lnTo>
                  <a:lnTo>
                    <a:pt x="159" y="95"/>
                  </a:lnTo>
                  <a:lnTo>
                    <a:pt x="156" y="94"/>
                  </a:lnTo>
                  <a:lnTo>
                    <a:pt x="152" y="89"/>
                  </a:lnTo>
                  <a:lnTo>
                    <a:pt x="151" y="85"/>
                  </a:lnTo>
                  <a:lnTo>
                    <a:pt x="151" y="85"/>
                  </a:lnTo>
                  <a:lnTo>
                    <a:pt x="151" y="82"/>
                  </a:lnTo>
                  <a:lnTo>
                    <a:pt x="152" y="76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31" y="42"/>
                  </a:lnTo>
                  <a:lnTo>
                    <a:pt x="131" y="32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9" y="5"/>
                  </a:lnTo>
                  <a:lnTo>
                    <a:pt x="68" y="10"/>
                  </a:lnTo>
                  <a:lnTo>
                    <a:pt x="65" y="12"/>
                  </a:lnTo>
                  <a:lnTo>
                    <a:pt x="62" y="15"/>
                  </a:lnTo>
                  <a:lnTo>
                    <a:pt x="62" y="15"/>
                  </a:lnTo>
                  <a:lnTo>
                    <a:pt x="61" y="17"/>
                  </a:lnTo>
                  <a:lnTo>
                    <a:pt x="61" y="18"/>
                  </a:lnTo>
                  <a:lnTo>
                    <a:pt x="64" y="21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58" y="25"/>
                  </a:lnTo>
                  <a:lnTo>
                    <a:pt x="52" y="24"/>
                  </a:lnTo>
                  <a:lnTo>
                    <a:pt x="44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34" y="22"/>
                  </a:lnTo>
                  <a:lnTo>
                    <a:pt x="34" y="17"/>
                  </a:lnTo>
                  <a:lnTo>
                    <a:pt x="35" y="8"/>
                  </a:lnTo>
                  <a:lnTo>
                    <a:pt x="3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1" y="12"/>
                  </a:lnTo>
                  <a:lnTo>
                    <a:pt x="21" y="17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20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9"/>
                  </a:lnTo>
                  <a:lnTo>
                    <a:pt x="15" y="31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5" y="42"/>
                  </a:lnTo>
                  <a:lnTo>
                    <a:pt x="11" y="49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4" y="75"/>
                  </a:lnTo>
                  <a:lnTo>
                    <a:pt x="7" y="82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4" y="94"/>
                  </a:lnTo>
                  <a:lnTo>
                    <a:pt x="17" y="99"/>
                  </a:lnTo>
                  <a:lnTo>
                    <a:pt x="18" y="108"/>
                  </a:lnTo>
                  <a:lnTo>
                    <a:pt x="18" y="108"/>
                  </a:lnTo>
                  <a:lnTo>
                    <a:pt x="23" y="116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0" y="122"/>
                  </a:lnTo>
                  <a:lnTo>
                    <a:pt x="18" y="121"/>
                  </a:lnTo>
                  <a:lnTo>
                    <a:pt x="14" y="115"/>
                  </a:lnTo>
                  <a:lnTo>
                    <a:pt x="14" y="115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8" y="122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7" y="125"/>
                  </a:lnTo>
                  <a:lnTo>
                    <a:pt x="31" y="126"/>
                  </a:lnTo>
                  <a:lnTo>
                    <a:pt x="38" y="130"/>
                  </a:lnTo>
                  <a:lnTo>
                    <a:pt x="38" y="130"/>
                  </a:lnTo>
                  <a:lnTo>
                    <a:pt x="50" y="133"/>
                  </a:lnTo>
                  <a:lnTo>
                    <a:pt x="55" y="136"/>
                  </a:lnTo>
                  <a:lnTo>
                    <a:pt x="58" y="139"/>
                  </a:lnTo>
                  <a:lnTo>
                    <a:pt x="58" y="139"/>
                  </a:lnTo>
                  <a:lnTo>
                    <a:pt x="60" y="140"/>
                  </a:lnTo>
                  <a:lnTo>
                    <a:pt x="60" y="140"/>
                  </a:lnTo>
                  <a:lnTo>
                    <a:pt x="71" y="140"/>
                  </a:lnTo>
                  <a:lnTo>
                    <a:pt x="71" y="140"/>
                  </a:lnTo>
                  <a:lnTo>
                    <a:pt x="72" y="139"/>
                  </a:lnTo>
                  <a:lnTo>
                    <a:pt x="72" y="139"/>
                  </a:lnTo>
                  <a:lnTo>
                    <a:pt x="75" y="140"/>
                  </a:lnTo>
                  <a:lnTo>
                    <a:pt x="77" y="143"/>
                  </a:lnTo>
                  <a:lnTo>
                    <a:pt x="81" y="152"/>
                  </a:lnTo>
                  <a:lnTo>
                    <a:pt x="84" y="162"/>
                  </a:lnTo>
                  <a:lnTo>
                    <a:pt x="84" y="172"/>
                  </a:lnTo>
                  <a:lnTo>
                    <a:pt x="84" y="172"/>
                  </a:lnTo>
                  <a:lnTo>
                    <a:pt x="94" y="173"/>
                  </a:lnTo>
                  <a:lnTo>
                    <a:pt x="94" y="173"/>
                  </a:lnTo>
                  <a:lnTo>
                    <a:pt x="98" y="172"/>
                  </a:lnTo>
                  <a:lnTo>
                    <a:pt x="99" y="170"/>
                  </a:lnTo>
                  <a:lnTo>
                    <a:pt x="104" y="172"/>
                  </a:lnTo>
                  <a:lnTo>
                    <a:pt x="104" y="172"/>
                  </a:lnTo>
                  <a:lnTo>
                    <a:pt x="105" y="173"/>
                  </a:lnTo>
                  <a:lnTo>
                    <a:pt x="105" y="175"/>
                  </a:lnTo>
                  <a:lnTo>
                    <a:pt x="106" y="176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15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8" y="175"/>
                  </a:lnTo>
                  <a:lnTo>
                    <a:pt x="131" y="175"/>
                  </a:lnTo>
                  <a:lnTo>
                    <a:pt x="132" y="173"/>
                  </a:lnTo>
                  <a:lnTo>
                    <a:pt x="132" y="173"/>
                  </a:lnTo>
                  <a:lnTo>
                    <a:pt x="133" y="169"/>
                  </a:lnTo>
                  <a:lnTo>
                    <a:pt x="135" y="167"/>
                  </a:lnTo>
                  <a:lnTo>
                    <a:pt x="136" y="167"/>
                  </a:lnTo>
                  <a:lnTo>
                    <a:pt x="136" y="167"/>
                  </a:lnTo>
                  <a:lnTo>
                    <a:pt x="141" y="169"/>
                  </a:lnTo>
                  <a:lnTo>
                    <a:pt x="143" y="169"/>
                  </a:lnTo>
                  <a:lnTo>
                    <a:pt x="146" y="167"/>
                  </a:lnTo>
                  <a:lnTo>
                    <a:pt x="146" y="167"/>
                  </a:lnTo>
                  <a:lnTo>
                    <a:pt x="149" y="166"/>
                  </a:lnTo>
                  <a:lnTo>
                    <a:pt x="152" y="166"/>
                  </a:lnTo>
                  <a:lnTo>
                    <a:pt x="156" y="166"/>
                  </a:lnTo>
                  <a:lnTo>
                    <a:pt x="158" y="165"/>
                  </a:lnTo>
                  <a:lnTo>
                    <a:pt x="158" y="165"/>
                  </a:lnTo>
                  <a:lnTo>
                    <a:pt x="163" y="160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3" y="152"/>
                  </a:lnTo>
                  <a:lnTo>
                    <a:pt x="172" y="150"/>
                  </a:lnTo>
                  <a:lnTo>
                    <a:pt x="169" y="148"/>
                  </a:lnTo>
                  <a:lnTo>
                    <a:pt x="165" y="146"/>
                  </a:lnTo>
                  <a:lnTo>
                    <a:pt x="163" y="143"/>
                  </a:lnTo>
                  <a:lnTo>
                    <a:pt x="163" y="140"/>
                  </a:lnTo>
                  <a:lnTo>
                    <a:pt x="163" y="1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5" name="Freeform 348">
              <a:extLst>
                <a:ext uri="{FF2B5EF4-FFF2-40B4-BE49-F238E27FC236}">
                  <a16:creationId xmlns:a16="http://schemas.microsoft.com/office/drawing/2014/main" id="{B80775B0-C31E-360E-7B32-A484318A6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006" y="4611615"/>
              <a:ext cx="73989" cy="182014"/>
            </a:xfrm>
            <a:custGeom>
              <a:avLst/>
              <a:gdLst/>
              <a:ahLst/>
              <a:cxnLst>
                <a:cxn ang="0">
                  <a:pos x="49" y="82"/>
                </a:cxn>
                <a:cxn ang="0">
                  <a:pos x="39" y="72"/>
                </a:cxn>
                <a:cxn ang="0">
                  <a:pos x="37" y="74"/>
                </a:cxn>
                <a:cxn ang="0">
                  <a:pos x="33" y="74"/>
                </a:cxn>
                <a:cxn ang="0">
                  <a:pos x="23" y="59"/>
                </a:cxn>
                <a:cxn ang="0">
                  <a:pos x="20" y="50"/>
                </a:cxn>
                <a:cxn ang="0">
                  <a:pos x="23" y="35"/>
                </a:cxn>
                <a:cxn ang="0">
                  <a:pos x="23" y="25"/>
                </a:cxn>
                <a:cxn ang="0">
                  <a:pos x="22" y="22"/>
                </a:cxn>
                <a:cxn ang="0">
                  <a:pos x="17" y="3"/>
                </a:cxn>
                <a:cxn ang="0">
                  <a:pos x="19" y="0"/>
                </a:cxn>
                <a:cxn ang="0">
                  <a:pos x="8" y="0"/>
                </a:cxn>
                <a:cxn ang="0">
                  <a:pos x="15" y="16"/>
                </a:cxn>
                <a:cxn ang="0">
                  <a:pos x="13" y="18"/>
                </a:cxn>
                <a:cxn ang="0">
                  <a:pos x="10" y="18"/>
                </a:cxn>
                <a:cxn ang="0">
                  <a:pos x="9" y="19"/>
                </a:cxn>
                <a:cxn ang="0">
                  <a:pos x="8" y="33"/>
                </a:cxn>
                <a:cxn ang="0">
                  <a:pos x="9" y="46"/>
                </a:cxn>
                <a:cxn ang="0">
                  <a:pos x="10" y="46"/>
                </a:cxn>
                <a:cxn ang="0">
                  <a:pos x="8" y="47"/>
                </a:cxn>
                <a:cxn ang="0">
                  <a:pos x="2" y="50"/>
                </a:cxn>
                <a:cxn ang="0">
                  <a:pos x="2" y="59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3" y="73"/>
                </a:cxn>
                <a:cxn ang="0">
                  <a:pos x="3" y="73"/>
                </a:cxn>
                <a:cxn ang="0">
                  <a:pos x="12" y="79"/>
                </a:cxn>
                <a:cxn ang="0">
                  <a:pos x="15" y="80"/>
                </a:cxn>
                <a:cxn ang="0">
                  <a:pos x="25" y="79"/>
                </a:cxn>
                <a:cxn ang="0">
                  <a:pos x="27" y="82"/>
                </a:cxn>
                <a:cxn ang="0">
                  <a:pos x="26" y="87"/>
                </a:cxn>
                <a:cxn ang="0">
                  <a:pos x="23" y="99"/>
                </a:cxn>
                <a:cxn ang="0">
                  <a:pos x="23" y="103"/>
                </a:cxn>
                <a:cxn ang="0">
                  <a:pos x="36" y="120"/>
                </a:cxn>
                <a:cxn ang="0">
                  <a:pos x="39" y="123"/>
                </a:cxn>
                <a:cxn ang="0">
                  <a:pos x="37" y="116"/>
                </a:cxn>
                <a:cxn ang="0">
                  <a:pos x="40" y="107"/>
                </a:cxn>
                <a:cxn ang="0">
                  <a:pos x="43" y="106"/>
                </a:cxn>
                <a:cxn ang="0">
                  <a:pos x="47" y="103"/>
                </a:cxn>
                <a:cxn ang="0">
                  <a:pos x="49" y="97"/>
                </a:cxn>
                <a:cxn ang="0">
                  <a:pos x="50" y="87"/>
                </a:cxn>
                <a:cxn ang="0">
                  <a:pos x="49" y="82"/>
                </a:cxn>
              </a:cxnLst>
              <a:rect l="0" t="0" r="r" b="b"/>
              <a:pathLst>
                <a:path w="50" h="123">
                  <a:moveTo>
                    <a:pt x="49" y="82"/>
                  </a:moveTo>
                  <a:lnTo>
                    <a:pt x="49" y="82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6" y="76"/>
                  </a:lnTo>
                  <a:lnTo>
                    <a:pt x="33" y="74"/>
                  </a:lnTo>
                  <a:lnTo>
                    <a:pt x="27" y="69"/>
                  </a:lnTo>
                  <a:lnTo>
                    <a:pt x="23" y="59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20" y="42"/>
                  </a:lnTo>
                  <a:lnTo>
                    <a:pt x="23" y="35"/>
                  </a:lnTo>
                  <a:lnTo>
                    <a:pt x="23" y="29"/>
                  </a:lnTo>
                  <a:lnTo>
                    <a:pt x="23" y="25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7" y="9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9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8" y="25"/>
                  </a:lnTo>
                  <a:lnTo>
                    <a:pt x="8" y="33"/>
                  </a:lnTo>
                  <a:lnTo>
                    <a:pt x="8" y="40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5" y="49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8" y="76"/>
                  </a:lnTo>
                  <a:lnTo>
                    <a:pt x="12" y="79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20" y="79"/>
                  </a:lnTo>
                  <a:lnTo>
                    <a:pt x="25" y="79"/>
                  </a:lnTo>
                  <a:lnTo>
                    <a:pt x="26" y="80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6" y="87"/>
                  </a:lnTo>
                  <a:lnTo>
                    <a:pt x="25" y="94"/>
                  </a:lnTo>
                  <a:lnTo>
                    <a:pt x="23" y="99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30" y="114"/>
                  </a:lnTo>
                  <a:lnTo>
                    <a:pt x="36" y="120"/>
                  </a:lnTo>
                  <a:lnTo>
                    <a:pt x="37" y="123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37" y="116"/>
                  </a:lnTo>
                  <a:lnTo>
                    <a:pt x="37" y="111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43" y="106"/>
                  </a:lnTo>
                  <a:lnTo>
                    <a:pt x="46" y="106"/>
                  </a:lnTo>
                  <a:lnTo>
                    <a:pt x="47" y="103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0"/>
                  </a:lnTo>
                  <a:lnTo>
                    <a:pt x="50" y="87"/>
                  </a:lnTo>
                  <a:lnTo>
                    <a:pt x="50" y="84"/>
                  </a:lnTo>
                  <a:lnTo>
                    <a:pt x="49" y="82"/>
                  </a:lnTo>
                  <a:lnTo>
                    <a:pt x="49" y="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</p:grp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934F5AD9-0D6F-1E7A-93CD-783B59FFFD7E}"/>
              </a:ext>
            </a:extLst>
          </p:cNvPr>
          <p:cNvCxnSpPr>
            <a:cxnSpLocks/>
          </p:cNvCxnSpPr>
          <p:nvPr/>
        </p:nvCxnSpPr>
        <p:spPr>
          <a:xfrm>
            <a:off x="4911587" y="5558117"/>
            <a:ext cx="352905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A01A5B82-8298-4084-15BA-A2476867A158}"/>
              </a:ext>
            </a:extLst>
          </p:cNvPr>
          <p:cNvCxnSpPr/>
          <p:nvPr/>
        </p:nvCxnSpPr>
        <p:spPr>
          <a:xfrm>
            <a:off x="5452000" y="3493062"/>
            <a:ext cx="0" cy="1962659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95C016CB-5F90-8B4A-BEE7-F27384D042AD}"/>
              </a:ext>
            </a:extLst>
          </p:cNvPr>
          <p:cNvCxnSpPr>
            <a:cxnSpLocks/>
          </p:cNvCxnSpPr>
          <p:nvPr/>
        </p:nvCxnSpPr>
        <p:spPr>
          <a:xfrm>
            <a:off x="7869841" y="2479450"/>
            <a:ext cx="0" cy="2969814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lowchart: Magnetic Disk 4">
            <a:extLst>
              <a:ext uri="{FF2B5EF4-FFF2-40B4-BE49-F238E27FC236}">
                <a16:creationId xmlns:a16="http://schemas.microsoft.com/office/drawing/2014/main" id="{04F342D4-71C6-72F8-FE0B-814AD46FD13E}"/>
              </a:ext>
            </a:extLst>
          </p:cNvPr>
          <p:cNvSpPr/>
          <p:nvPr/>
        </p:nvSpPr>
        <p:spPr>
          <a:xfrm>
            <a:off x="7367488" y="1689104"/>
            <a:ext cx="965927" cy="744721"/>
          </a:xfrm>
          <a:prstGeom prst="flowChartMagneticDisk">
            <a:avLst/>
          </a:prstGeom>
          <a:solidFill>
            <a:schemeClr val="accent3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Middle East</a:t>
            </a:r>
            <a:endParaRPr lang="en-SG" sz="1400" dirty="0" err="1">
              <a:solidFill>
                <a:schemeClr val="tx1"/>
              </a:solidFill>
            </a:endParaRPr>
          </a:p>
        </p:txBody>
      </p:sp>
      <p:sp>
        <p:nvSpPr>
          <p:cNvPr id="56" name="Flowchart: Magnetic Disk 55">
            <a:extLst>
              <a:ext uri="{FF2B5EF4-FFF2-40B4-BE49-F238E27FC236}">
                <a16:creationId xmlns:a16="http://schemas.microsoft.com/office/drawing/2014/main" id="{89317C78-2AD4-A68E-447C-B635B81C8960}"/>
              </a:ext>
            </a:extLst>
          </p:cNvPr>
          <p:cNvSpPr/>
          <p:nvPr/>
        </p:nvSpPr>
        <p:spPr>
          <a:xfrm>
            <a:off x="4662396" y="3706113"/>
            <a:ext cx="746026" cy="406739"/>
          </a:xfrm>
          <a:prstGeom prst="flowChartMagneticDisk">
            <a:avLst/>
          </a:prstGeom>
          <a:solidFill>
            <a:schemeClr val="accent3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>
                <a:solidFill>
                  <a:schemeClr val="tx1"/>
                </a:solidFill>
              </a:rPr>
              <a:t>Nigeria</a:t>
            </a:r>
            <a:endParaRPr lang="en-SG" sz="1400" dirty="0" err="1">
              <a:solidFill>
                <a:schemeClr val="tx1"/>
              </a:solidFill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DB3C53C6-F533-B4B2-7944-52EC3FB29F63}"/>
              </a:ext>
            </a:extLst>
          </p:cNvPr>
          <p:cNvGrpSpPr/>
          <p:nvPr/>
        </p:nvGrpSpPr>
        <p:grpSpPr>
          <a:xfrm>
            <a:off x="795720" y="2085626"/>
            <a:ext cx="2856598" cy="2995316"/>
            <a:chOff x="566635" y="1497176"/>
            <a:chExt cx="3940757" cy="4132122"/>
          </a:xfrm>
        </p:grpSpPr>
        <p:graphicFrame>
          <p:nvGraphicFramePr>
            <p:cNvPr id="59" name="Diagram 58">
              <a:extLst>
                <a:ext uri="{FF2B5EF4-FFF2-40B4-BE49-F238E27FC236}">
                  <a16:creationId xmlns:a16="http://schemas.microsoft.com/office/drawing/2014/main" id="{3AAEE5A7-6510-9290-45D0-3CAF49CFF01C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617828087"/>
                </p:ext>
              </p:extLst>
            </p:nvPr>
          </p:nvGraphicFramePr>
          <p:xfrm>
            <a:off x="566635" y="2404566"/>
            <a:ext cx="3940757" cy="2294965"/>
          </p:xfrm>
          <a:graphic>
            <a:graphicData uri="http://schemas.openxmlformats.org/drawingml/2006/diagram">
              <dgm:relIds xmlns:dgm="http://schemas.openxmlformats.org/drawingml/2006/diagram" xmlns:r="http://schemas.openxmlformats.org/officeDocument/2006/relationships" r:dm="rId3" r:lo="rId4" r:qs="rId5" r:cs="rId6"/>
            </a:graphicData>
          </a:graphic>
        </p:graphicFrame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9A98558B-261B-AB74-0925-9F8244AB91AE}"/>
                </a:ext>
              </a:extLst>
            </p:cNvPr>
            <p:cNvSpPr/>
            <p:nvPr/>
          </p:nvSpPr>
          <p:spPr>
            <a:xfrm>
              <a:off x="3095678" y="1497176"/>
              <a:ext cx="1313103" cy="703729"/>
            </a:xfrm>
            <a:prstGeom prst="roundRect">
              <a:avLst/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100" dirty="0">
                  <a:solidFill>
                    <a:schemeClr val="tx1"/>
                  </a:solidFill>
                </a:rPr>
                <a:t>Highest Bidder First</a:t>
              </a:r>
              <a:endParaRPr lang="en-SG" sz="1100" dirty="0" err="1">
                <a:solidFill>
                  <a:schemeClr val="tx1"/>
                </a:solidFill>
              </a:endParaRPr>
            </a:p>
          </p:txBody>
        </p:sp>
        <p:cxnSp>
          <p:nvCxnSpPr>
            <p:cNvPr id="63" name="Straight Arrow Connector 62">
              <a:extLst>
                <a:ext uri="{FF2B5EF4-FFF2-40B4-BE49-F238E27FC236}">
                  <a16:creationId xmlns:a16="http://schemas.microsoft.com/office/drawing/2014/main" id="{B4848026-4F3E-0F25-FF01-626431404868}"/>
                </a:ext>
              </a:extLst>
            </p:cNvPr>
            <p:cNvCxnSpPr>
              <a:cxnSpLocks/>
            </p:cNvCxnSpPr>
            <p:nvPr/>
          </p:nvCxnSpPr>
          <p:spPr>
            <a:xfrm>
              <a:off x="3900882" y="2254623"/>
              <a:ext cx="0" cy="703729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ectangle: Rounded Corners 63">
              <a:extLst>
                <a:ext uri="{FF2B5EF4-FFF2-40B4-BE49-F238E27FC236}">
                  <a16:creationId xmlns:a16="http://schemas.microsoft.com/office/drawing/2014/main" id="{EA6BE135-C7A3-C000-0DF9-CD80D34D5936}"/>
                </a:ext>
              </a:extLst>
            </p:cNvPr>
            <p:cNvSpPr/>
            <p:nvPr/>
          </p:nvSpPr>
          <p:spPr>
            <a:xfrm>
              <a:off x="2355862" y="2355725"/>
              <a:ext cx="1479176" cy="447808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100" dirty="0">
                  <a:solidFill>
                    <a:schemeClr val="tx1"/>
                  </a:solidFill>
                </a:rPr>
                <a:t>Maximum Profit</a:t>
              </a:r>
              <a:endParaRPr lang="en-SG" sz="1100" dirty="0" err="1">
                <a:solidFill>
                  <a:schemeClr val="tx1"/>
                </a:solidFill>
              </a:endParaRPr>
            </a:p>
          </p:txBody>
        </p:sp>
        <p:cxnSp>
          <p:nvCxnSpPr>
            <p:cNvPr id="65" name="Straight Arrow Connector 64">
              <a:extLst>
                <a:ext uri="{FF2B5EF4-FFF2-40B4-BE49-F238E27FC236}">
                  <a16:creationId xmlns:a16="http://schemas.microsoft.com/office/drawing/2014/main" id="{736B604C-4DD5-55A3-6162-C97F63FB9618}"/>
                </a:ext>
              </a:extLst>
            </p:cNvPr>
            <p:cNvCxnSpPr>
              <a:cxnSpLocks/>
            </p:cNvCxnSpPr>
            <p:nvPr/>
          </p:nvCxnSpPr>
          <p:spPr>
            <a:xfrm>
              <a:off x="3879863" y="4161185"/>
              <a:ext cx="0" cy="757447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Rectangle: Rounded Corners 65">
              <a:extLst>
                <a:ext uri="{FF2B5EF4-FFF2-40B4-BE49-F238E27FC236}">
                  <a16:creationId xmlns:a16="http://schemas.microsoft.com/office/drawing/2014/main" id="{6DF48318-34C3-343A-BF36-53D3D77572EF}"/>
                </a:ext>
              </a:extLst>
            </p:cNvPr>
            <p:cNvSpPr/>
            <p:nvPr/>
          </p:nvSpPr>
          <p:spPr>
            <a:xfrm>
              <a:off x="3238199" y="4925569"/>
              <a:ext cx="1170582" cy="703729"/>
            </a:xfrm>
            <a:prstGeom prst="roundRect">
              <a:avLst/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100" dirty="0">
                  <a:solidFill>
                    <a:schemeClr val="tx1"/>
                  </a:solidFill>
                </a:rPr>
                <a:t>Lowest Seller First</a:t>
              </a:r>
              <a:endParaRPr lang="en-SG" sz="1100" dirty="0" err="1">
                <a:solidFill>
                  <a:schemeClr val="tx1"/>
                </a:solidFill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4166A08D-942E-F90E-FB1C-73C071795D58}"/>
                </a:ext>
              </a:extLst>
            </p:cNvPr>
            <p:cNvSpPr/>
            <p:nvPr/>
          </p:nvSpPr>
          <p:spPr>
            <a:xfrm>
              <a:off x="2355862" y="4316004"/>
              <a:ext cx="1479176" cy="447808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100" dirty="0">
                  <a:solidFill>
                    <a:schemeClr val="tx1"/>
                  </a:solidFill>
                </a:rPr>
                <a:t>Maximum Profit</a:t>
              </a:r>
              <a:endParaRPr lang="en-SG" sz="1100" dirty="0" err="1">
                <a:solidFill>
                  <a:schemeClr val="tx1"/>
                </a:solidFill>
              </a:endParaRPr>
            </a:p>
          </p:txBody>
        </p:sp>
      </p:grpSp>
      <p:graphicFrame>
        <p:nvGraphicFramePr>
          <p:cNvPr id="71" name="Table 70">
            <a:extLst>
              <a:ext uri="{FF2B5EF4-FFF2-40B4-BE49-F238E27FC236}">
                <a16:creationId xmlns:a16="http://schemas.microsoft.com/office/drawing/2014/main" id="{EEBB82DC-2D34-8220-5FB2-D297EAF411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582993"/>
              </p:ext>
            </p:extLst>
          </p:nvPr>
        </p:nvGraphicFramePr>
        <p:xfrm>
          <a:off x="8870924" y="1839113"/>
          <a:ext cx="2705300" cy="3695262"/>
        </p:xfrm>
        <a:graphic>
          <a:graphicData uri="http://schemas.openxmlformats.org/drawingml/2006/table">
            <a:tbl>
              <a:tblPr firstRow="1">
                <a:tableStyleId>{00A15C55-8517-42AA-B614-E9B94910E393}</a:tableStyleId>
              </a:tblPr>
              <a:tblGrid>
                <a:gridCol w="508221">
                  <a:extLst>
                    <a:ext uri="{9D8B030D-6E8A-4147-A177-3AD203B41FA5}">
                      <a16:colId xmlns:a16="http://schemas.microsoft.com/office/drawing/2014/main" val="2040524059"/>
                    </a:ext>
                  </a:extLst>
                </a:gridCol>
                <a:gridCol w="1125905">
                  <a:extLst>
                    <a:ext uri="{9D8B030D-6E8A-4147-A177-3AD203B41FA5}">
                      <a16:colId xmlns:a16="http://schemas.microsoft.com/office/drawing/2014/main" val="1226357419"/>
                    </a:ext>
                  </a:extLst>
                </a:gridCol>
                <a:gridCol w="1071174">
                  <a:extLst>
                    <a:ext uri="{9D8B030D-6E8A-4147-A177-3AD203B41FA5}">
                      <a16:colId xmlns:a16="http://schemas.microsoft.com/office/drawing/2014/main" val="521031835"/>
                    </a:ext>
                  </a:extLst>
                </a:gridCol>
              </a:tblGrid>
              <a:tr h="615877">
                <a:tc rowSpan="6">
                  <a:txBody>
                    <a:bodyPr/>
                    <a:lstStyle/>
                    <a:p>
                      <a:pPr algn="ctr"/>
                      <a:r>
                        <a:rPr lang="en-US" sz="1200" dirty="0"/>
                        <a:t>Sequence of Clearance</a:t>
                      </a:r>
                      <a:endParaRPr lang="en-SG" sz="1200" dirty="0"/>
                    </a:p>
                  </a:txBody>
                  <a:tcPr marL="79752" marR="79752" marT="39876" marB="39876" vert="vert27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Seller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Buyer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extLst>
                  <a:ext uri="{0D108BD9-81ED-4DB2-BD59-A6C34878D82A}">
                    <a16:rowId xmlns:a16="http://schemas.microsoft.com/office/drawing/2014/main" val="2642141626"/>
                  </a:ext>
                </a:extLst>
              </a:tr>
              <a:tr h="615877">
                <a:tc vMerge="1">
                  <a:txBody>
                    <a:bodyPr/>
                    <a:lstStyle/>
                    <a:p>
                      <a:pPr algn="ctr"/>
                      <a:endParaRPr lang="en-SG" sz="14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Highest Bidder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Lowest Seller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extLst>
                  <a:ext uri="{0D108BD9-81ED-4DB2-BD59-A6C34878D82A}">
                    <a16:rowId xmlns:a16="http://schemas.microsoft.com/office/drawing/2014/main" val="2134751683"/>
                  </a:ext>
                </a:extLst>
              </a:tr>
              <a:tr h="615877">
                <a:tc vMerge="1">
                  <a:txBody>
                    <a:bodyPr/>
                    <a:lstStyle/>
                    <a:p>
                      <a:pPr algn="ctr"/>
                      <a:endParaRPr lang="en-SG" sz="14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Second Highest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Second Lowest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extLst>
                  <a:ext uri="{0D108BD9-81ED-4DB2-BD59-A6C34878D82A}">
                    <a16:rowId xmlns:a16="http://schemas.microsoft.com/office/drawing/2014/main" val="247825422"/>
                  </a:ext>
                </a:extLst>
              </a:tr>
              <a:tr h="615877">
                <a:tc vMerge="1">
                  <a:txBody>
                    <a:bodyPr/>
                    <a:lstStyle/>
                    <a:p>
                      <a:pPr algn="ctr"/>
                      <a:endParaRPr lang="en-SG" sz="14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…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…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extLst>
                  <a:ext uri="{0D108BD9-81ED-4DB2-BD59-A6C34878D82A}">
                    <a16:rowId xmlns:a16="http://schemas.microsoft.com/office/drawing/2014/main" val="3663211933"/>
                  </a:ext>
                </a:extLst>
              </a:tr>
              <a:tr h="615877">
                <a:tc vMerge="1">
                  <a:txBody>
                    <a:bodyPr/>
                    <a:lstStyle/>
                    <a:p>
                      <a:pPr algn="ctr"/>
                      <a:endParaRPr lang="en-SG" sz="14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300" dirty="0"/>
                        <a:t>Second Lowest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300" dirty="0"/>
                        <a:t>Second Highest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extLst>
                  <a:ext uri="{0D108BD9-81ED-4DB2-BD59-A6C34878D82A}">
                    <a16:rowId xmlns:a16="http://schemas.microsoft.com/office/drawing/2014/main" val="2301948521"/>
                  </a:ext>
                </a:extLst>
              </a:tr>
              <a:tr h="615877">
                <a:tc vMerge="1">
                  <a:txBody>
                    <a:bodyPr/>
                    <a:lstStyle/>
                    <a:p>
                      <a:pPr algn="ctr"/>
                      <a:endParaRPr lang="en-SG" sz="14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Lowest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300" dirty="0"/>
                        <a:t>Highest</a:t>
                      </a:r>
                      <a:endParaRPr lang="en-SG" sz="1300" dirty="0"/>
                    </a:p>
                  </a:txBody>
                  <a:tcPr marL="79752" marR="79752" marT="39876" marB="39876" anchor="ctr"/>
                </a:tc>
                <a:extLst>
                  <a:ext uri="{0D108BD9-81ED-4DB2-BD59-A6C34878D82A}">
                    <a16:rowId xmlns:a16="http://schemas.microsoft.com/office/drawing/2014/main" val="2469971593"/>
                  </a:ext>
                </a:extLst>
              </a:tr>
            </a:tbl>
          </a:graphicData>
        </a:graphic>
      </p:graphicFrame>
      <p:sp>
        <p:nvSpPr>
          <p:cNvPr id="72" name="TextBox 71">
            <a:extLst>
              <a:ext uri="{FF2B5EF4-FFF2-40B4-BE49-F238E27FC236}">
                <a16:creationId xmlns:a16="http://schemas.microsoft.com/office/drawing/2014/main" id="{A06071B0-7D8F-0573-A44B-ACE90AFDCE3F}"/>
              </a:ext>
            </a:extLst>
          </p:cNvPr>
          <p:cNvSpPr txBox="1"/>
          <p:nvPr/>
        </p:nvSpPr>
        <p:spPr>
          <a:xfrm>
            <a:off x="142930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200" dirty="0"/>
              <a:t>Source: S&amp;P Global</a:t>
            </a:r>
          </a:p>
        </p:txBody>
      </p:sp>
    </p:spTree>
    <p:extLst>
      <p:ext uri="{BB962C8B-B14F-4D97-AF65-F5344CB8AC3E}">
        <p14:creationId xmlns:p14="http://schemas.microsoft.com/office/powerpoint/2010/main" val="2210073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D65A6A1-C56E-5EF5-D26D-7D8612B1A9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10</a:t>
            </a:fld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504F0C4F-5286-F286-4F61-6B10CB3820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Nigerian pricing is becoming deciding factor in WAF economics; Will impact Southern Africa, and even Eastern Africa, if future exports arrive shore</a:t>
            </a:r>
            <a:endParaRPr lang="en-SG" dirty="0"/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A7163F20-0152-46F6-8BA5-D59960C824D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15511182"/>
              </p:ext>
            </p:extLst>
          </p:nvPr>
        </p:nvGraphicFramePr>
        <p:xfrm>
          <a:off x="567039" y="1640541"/>
          <a:ext cx="5528961" cy="47632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796D2C9-488A-44D7-9E75-1186A728D43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19571271"/>
              </p:ext>
            </p:extLst>
          </p:nvPr>
        </p:nvGraphicFramePr>
        <p:xfrm>
          <a:off x="6096000" y="1640542"/>
          <a:ext cx="5528961" cy="47632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B6266919-2E8B-F99C-8C6B-4B4F07EE6206}"/>
              </a:ext>
            </a:extLst>
          </p:cNvPr>
          <p:cNvSpPr txBox="1"/>
          <p:nvPr/>
        </p:nvSpPr>
        <p:spPr>
          <a:xfrm>
            <a:off x="142930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200" dirty="0"/>
              <a:t>Source: S&amp;P Global</a:t>
            </a:r>
          </a:p>
        </p:txBody>
      </p:sp>
    </p:spTree>
    <p:extLst>
      <p:ext uri="{BB962C8B-B14F-4D97-AF65-F5344CB8AC3E}">
        <p14:creationId xmlns:p14="http://schemas.microsoft.com/office/powerpoint/2010/main" val="3212499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9778E3A-844E-4A43-90B0-B0E356673E0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46682E1-A610-4FB0-BCC6-241ABE41C99B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BED45BA2-7E40-47F9-A6D3-E06184A9DC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SG" dirty="0"/>
              <a:t>Factors affecting differentials to benchmarks – crude, refined, gas, metals, etc</a:t>
            </a:r>
            <a:endParaRPr lang="en-US" dirty="0"/>
          </a:p>
        </p:txBody>
      </p:sp>
      <p:graphicFrame>
        <p:nvGraphicFramePr>
          <p:cNvPr id="7" name="Diagram 6">
            <a:extLst>
              <a:ext uri="{FF2B5EF4-FFF2-40B4-BE49-F238E27FC236}">
                <a16:creationId xmlns:a16="http://schemas.microsoft.com/office/drawing/2014/main" id="{C938C7F8-13B2-4069-87D1-67C0BB35F176}"/>
              </a:ext>
            </a:extLst>
          </p:cNvPr>
          <p:cNvGraphicFramePr/>
          <p:nvPr/>
        </p:nvGraphicFramePr>
        <p:xfrm>
          <a:off x="3697737" y="1521072"/>
          <a:ext cx="4796526" cy="422425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CEFA0CDF-F6BE-93B0-BEEF-63D569868E6A}"/>
              </a:ext>
            </a:extLst>
          </p:cNvPr>
          <p:cNvSpPr txBox="1"/>
          <p:nvPr/>
        </p:nvSpPr>
        <p:spPr>
          <a:xfrm>
            <a:off x="2508101" y="6379730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S&amp;P Global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35CA07-9D48-CC8F-E9D5-59583361F0E2}"/>
              </a:ext>
            </a:extLst>
          </p:cNvPr>
          <p:cNvSpPr txBox="1"/>
          <p:nvPr/>
        </p:nvSpPr>
        <p:spPr>
          <a:xfrm>
            <a:off x="6622741" y="1521072"/>
            <a:ext cx="156292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Loading vs Delivery</a:t>
            </a:r>
            <a:endParaRPr kumimoji="0" lang="en-GB" sz="14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8F94033-29F7-73B4-D93D-5C689EFCE652}"/>
              </a:ext>
            </a:extLst>
          </p:cNvPr>
          <p:cNvSpPr txBox="1"/>
          <p:nvPr/>
        </p:nvSpPr>
        <p:spPr>
          <a:xfrm>
            <a:off x="8238175" y="2351782"/>
            <a:ext cx="1203856" cy="107721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API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Sulfur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RON/Cetane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rgbClr val="000000"/>
                </a:solidFill>
                <a:latin typeface="Arial"/>
              </a:rPr>
              <a:t>Ethane content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rgbClr val="000000"/>
                </a:solidFill>
                <a:latin typeface="Arial"/>
              </a:rPr>
              <a:t>GHV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08EB7F1-285A-05DB-6F5A-1FAC2B2F4DCE}"/>
              </a:ext>
            </a:extLst>
          </p:cNvPr>
          <p:cNvSpPr txBox="1"/>
          <p:nvPr/>
        </p:nvSpPr>
        <p:spPr>
          <a:xfrm>
            <a:off x="8238175" y="4140263"/>
            <a:ext cx="2455800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Cargo size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rgbClr val="000000"/>
                </a:solidFill>
                <a:latin typeface="Arial"/>
              </a:rPr>
              <a:t>V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ariation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in loading programme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553A2BA-F35E-72E5-B04C-494B7B06B52D}"/>
              </a:ext>
            </a:extLst>
          </p:cNvPr>
          <p:cNvSpPr txBox="1"/>
          <p:nvPr/>
        </p:nvSpPr>
        <p:spPr>
          <a:xfrm>
            <a:off x="6679255" y="5529878"/>
            <a:ext cx="216084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Pricing vs Loading/Delivery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BBE22B3-4BFD-523E-5C28-3142D461213B}"/>
              </a:ext>
            </a:extLst>
          </p:cNvPr>
          <p:cNvSpPr txBox="1"/>
          <p:nvPr/>
        </p:nvSpPr>
        <p:spPr>
          <a:xfrm>
            <a:off x="2372872" y="4032542"/>
            <a:ext cx="1633460" cy="64633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Laycan hours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Financial terms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Multi-port discharge</a:t>
            </a:r>
            <a:endParaRPr kumimoji="0" lang="en-GB" sz="14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F77BBA5-3E6F-D16E-8741-489BC32D4B23}"/>
              </a:ext>
            </a:extLst>
          </p:cNvPr>
          <p:cNvSpPr txBox="1"/>
          <p:nvPr/>
        </p:nvSpPr>
        <p:spPr>
          <a:xfrm>
            <a:off x="2592419" y="2561364"/>
            <a:ext cx="1413913" cy="64633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Optionality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Sanction discount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War premium</a:t>
            </a:r>
            <a:endParaRPr kumimoji="0" lang="en-GB" sz="14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7943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flythrough/>
      </p:transition>
    </mc:Choice>
    <mc:Fallback xmlns="">
      <p:transition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7BDD1AB-D84C-BEC7-1FC4-8E9A152F84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71AA0A9-06D4-3001-AB34-1C038DAEF4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246198" y="6403791"/>
            <a:ext cx="421983" cy="214804"/>
          </a:xfrm>
        </p:spPr>
        <p:txBody>
          <a:bodyPr/>
          <a:lstStyle/>
          <a:p>
            <a:fld id="{5246FB18-5DF1-419A-B975-14AFDDD65B9F}" type="slidenum">
              <a:rPr lang="en-US" smtClean="0"/>
              <a:t>12</a:t>
            </a:fld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664C5D8A-A9A6-469B-C3DE-261244B8B7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Crude flow from Western Africa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130E886-F3A7-A178-C5B3-6448D37DF8C0}"/>
              </a:ext>
            </a:extLst>
          </p:cNvPr>
          <p:cNvGrpSpPr/>
          <p:nvPr/>
        </p:nvGrpSpPr>
        <p:grpSpPr>
          <a:xfrm>
            <a:off x="2983710" y="1392088"/>
            <a:ext cx="9204838" cy="4762743"/>
            <a:chOff x="310223" y="1660926"/>
            <a:chExt cx="8523555" cy="4214425"/>
          </a:xfrm>
        </p:grpSpPr>
        <p:sp>
          <p:nvSpPr>
            <p:cNvPr id="8" name="Freeform 190">
              <a:extLst>
                <a:ext uri="{FF2B5EF4-FFF2-40B4-BE49-F238E27FC236}">
                  <a16:creationId xmlns:a16="http://schemas.microsoft.com/office/drawing/2014/main" id="{790C0841-6696-B4EA-5749-E4157149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793629"/>
              <a:ext cx="300396" cy="298916"/>
            </a:xfrm>
            <a:custGeom>
              <a:avLst/>
              <a:gdLst/>
              <a:ahLst/>
              <a:cxnLst>
                <a:cxn ang="0">
                  <a:pos x="75" y="195"/>
                </a:cxn>
                <a:cxn ang="0">
                  <a:pos x="78" y="189"/>
                </a:cxn>
                <a:cxn ang="0">
                  <a:pos x="82" y="189"/>
                </a:cxn>
                <a:cxn ang="0">
                  <a:pos x="84" y="190"/>
                </a:cxn>
                <a:cxn ang="0">
                  <a:pos x="86" y="198"/>
                </a:cxn>
                <a:cxn ang="0">
                  <a:pos x="92" y="202"/>
                </a:cxn>
                <a:cxn ang="0">
                  <a:pos x="105" y="202"/>
                </a:cxn>
                <a:cxn ang="0">
                  <a:pos x="113" y="200"/>
                </a:cxn>
                <a:cxn ang="0">
                  <a:pos x="115" y="199"/>
                </a:cxn>
                <a:cxn ang="0">
                  <a:pos x="122" y="193"/>
                </a:cxn>
                <a:cxn ang="0">
                  <a:pos x="123" y="190"/>
                </a:cxn>
                <a:cxn ang="0">
                  <a:pos x="123" y="85"/>
                </a:cxn>
                <a:cxn ang="0">
                  <a:pos x="126" y="82"/>
                </a:cxn>
                <a:cxn ang="0">
                  <a:pos x="136" y="81"/>
                </a:cxn>
                <a:cxn ang="0">
                  <a:pos x="139" y="78"/>
                </a:cxn>
                <a:cxn ang="0">
                  <a:pos x="139" y="24"/>
                </a:cxn>
                <a:cxn ang="0">
                  <a:pos x="155" y="21"/>
                </a:cxn>
                <a:cxn ang="0">
                  <a:pos x="163" y="18"/>
                </a:cxn>
                <a:cxn ang="0">
                  <a:pos x="173" y="17"/>
                </a:cxn>
                <a:cxn ang="0">
                  <a:pos x="177" y="21"/>
                </a:cxn>
                <a:cxn ang="0">
                  <a:pos x="182" y="23"/>
                </a:cxn>
                <a:cxn ang="0">
                  <a:pos x="186" y="18"/>
                </a:cxn>
                <a:cxn ang="0">
                  <a:pos x="193" y="15"/>
                </a:cxn>
                <a:cxn ang="0">
                  <a:pos x="203" y="13"/>
                </a:cxn>
                <a:cxn ang="0">
                  <a:pos x="202" y="10"/>
                </a:cxn>
                <a:cxn ang="0">
                  <a:pos x="200" y="8"/>
                </a:cxn>
                <a:cxn ang="0">
                  <a:pos x="187" y="8"/>
                </a:cxn>
                <a:cxn ang="0">
                  <a:pos x="169" y="13"/>
                </a:cxn>
                <a:cxn ang="0">
                  <a:pos x="149" y="14"/>
                </a:cxn>
                <a:cxn ang="0">
                  <a:pos x="143" y="14"/>
                </a:cxn>
                <a:cxn ang="0">
                  <a:pos x="123" y="13"/>
                </a:cxn>
                <a:cxn ang="0">
                  <a:pos x="102" y="8"/>
                </a:cxn>
                <a:cxn ang="0">
                  <a:pos x="47" y="8"/>
                </a:cxn>
                <a:cxn ang="0">
                  <a:pos x="39" y="7"/>
                </a:cxn>
                <a:cxn ang="0">
                  <a:pos x="32" y="4"/>
                </a:cxn>
                <a:cxn ang="0">
                  <a:pos x="25" y="1"/>
                </a:cxn>
                <a:cxn ang="0">
                  <a:pos x="18" y="3"/>
                </a:cxn>
                <a:cxn ang="0">
                  <a:pos x="14" y="4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5" y="3"/>
                </a:cxn>
                <a:cxn ang="0">
                  <a:pos x="0" y="5"/>
                </a:cxn>
                <a:cxn ang="0">
                  <a:pos x="0" y="10"/>
                </a:cxn>
                <a:cxn ang="0">
                  <a:pos x="8" y="27"/>
                </a:cxn>
                <a:cxn ang="0">
                  <a:pos x="17" y="41"/>
                </a:cxn>
                <a:cxn ang="0">
                  <a:pos x="24" y="60"/>
                </a:cxn>
                <a:cxn ang="0">
                  <a:pos x="32" y="77"/>
                </a:cxn>
                <a:cxn ang="0">
                  <a:pos x="41" y="92"/>
                </a:cxn>
                <a:cxn ang="0">
                  <a:pos x="41" y="99"/>
                </a:cxn>
                <a:cxn ang="0">
                  <a:pos x="41" y="114"/>
                </a:cxn>
                <a:cxn ang="0">
                  <a:pos x="41" y="119"/>
                </a:cxn>
                <a:cxn ang="0">
                  <a:pos x="47" y="145"/>
                </a:cxn>
                <a:cxn ang="0">
                  <a:pos x="49" y="165"/>
                </a:cxn>
                <a:cxn ang="0">
                  <a:pos x="55" y="179"/>
                </a:cxn>
                <a:cxn ang="0">
                  <a:pos x="58" y="183"/>
                </a:cxn>
                <a:cxn ang="0">
                  <a:pos x="68" y="196"/>
                </a:cxn>
                <a:cxn ang="0">
                  <a:pos x="72" y="196"/>
                </a:cxn>
                <a:cxn ang="0">
                  <a:pos x="75" y="195"/>
                </a:cxn>
              </a:cxnLst>
              <a:rect l="0" t="0" r="r" b="b"/>
              <a:pathLst>
                <a:path w="203" h="202">
                  <a:moveTo>
                    <a:pt x="75" y="195"/>
                  </a:moveTo>
                  <a:lnTo>
                    <a:pt x="75" y="195"/>
                  </a:lnTo>
                  <a:lnTo>
                    <a:pt x="76" y="192"/>
                  </a:lnTo>
                  <a:lnTo>
                    <a:pt x="78" y="189"/>
                  </a:lnTo>
                  <a:lnTo>
                    <a:pt x="81" y="188"/>
                  </a:lnTo>
                  <a:lnTo>
                    <a:pt x="82" y="189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85" y="193"/>
                  </a:lnTo>
                  <a:lnTo>
                    <a:pt x="86" y="198"/>
                  </a:lnTo>
                  <a:lnTo>
                    <a:pt x="89" y="200"/>
                  </a:lnTo>
                  <a:lnTo>
                    <a:pt x="92" y="202"/>
                  </a:lnTo>
                  <a:lnTo>
                    <a:pt x="92" y="202"/>
                  </a:lnTo>
                  <a:lnTo>
                    <a:pt x="105" y="202"/>
                  </a:lnTo>
                  <a:lnTo>
                    <a:pt x="109" y="202"/>
                  </a:lnTo>
                  <a:lnTo>
                    <a:pt x="113" y="200"/>
                  </a:lnTo>
                  <a:lnTo>
                    <a:pt x="113" y="200"/>
                  </a:lnTo>
                  <a:lnTo>
                    <a:pt x="115" y="199"/>
                  </a:lnTo>
                  <a:lnTo>
                    <a:pt x="119" y="196"/>
                  </a:lnTo>
                  <a:lnTo>
                    <a:pt x="122" y="193"/>
                  </a:lnTo>
                  <a:lnTo>
                    <a:pt x="123" y="190"/>
                  </a:lnTo>
                  <a:lnTo>
                    <a:pt x="123" y="190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23" y="84"/>
                  </a:lnTo>
                  <a:lnTo>
                    <a:pt x="126" y="82"/>
                  </a:lnTo>
                  <a:lnTo>
                    <a:pt x="132" y="82"/>
                  </a:lnTo>
                  <a:lnTo>
                    <a:pt x="136" y="81"/>
                  </a:lnTo>
                  <a:lnTo>
                    <a:pt x="139" y="81"/>
                  </a:lnTo>
                  <a:lnTo>
                    <a:pt x="139" y="78"/>
                  </a:lnTo>
                  <a:lnTo>
                    <a:pt x="139" y="78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63" y="18"/>
                  </a:lnTo>
                  <a:lnTo>
                    <a:pt x="169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7" y="21"/>
                  </a:lnTo>
                  <a:lnTo>
                    <a:pt x="179" y="23"/>
                  </a:lnTo>
                  <a:lnTo>
                    <a:pt x="182" y="23"/>
                  </a:lnTo>
                  <a:lnTo>
                    <a:pt x="182" y="23"/>
                  </a:lnTo>
                  <a:lnTo>
                    <a:pt x="186" y="18"/>
                  </a:lnTo>
                  <a:lnTo>
                    <a:pt x="189" y="15"/>
                  </a:lnTo>
                  <a:lnTo>
                    <a:pt x="193" y="15"/>
                  </a:lnTo>
                  <a:lnTo>
                    <a:pt x="193" y="15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2" y="10"/>
                  </a:lnTo>
                  <a:lnTo>
                    <a:pt x="202" y="10"/>
                  </a:lnTo>
                  <a:lnTo>
                    <a:pt x="200" y="8"/>
                  </a:lnTo>
                  <a:lnTo>
                    <a:pt x="197" y="8"/>
                  </a:lnTo>
                  <a:lnTo>
                    <a:pt x="187" y="8"/>
                  </a:lnTo>
                  <a:lnTo>
                    <a:pt x="169" y="13"/>
                  </a:lnTo>
                  <a:lnTo>
                    <a:pt x="169" y="13"/>
                  </a:lnTo>
                  <a:lnTo>
                    <a:pt x="156" y="14"/>
                  </a:lnTo>
                  <a:lnTo>
                    <a:pt x="149" y="14"/>
                  </a:lnTo>
                  <a:lnTo>
                    <a:pt x="143" y="14"/>
                  </a:lnTo>
                  <a:lnTo>
                    <a:pt x="143" y="14"/>
                  </a:lnTo>
                  <a:lnTo>
                    <a:pt x="136" y="13"/>
                  </a:lnTo>
                  <a:lnTo>
                    <a:pt x="123" y="13"/>
                  </a:lnTo>
                  <a:lnTo>
                    <a:pt x="108" y="14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39" y="7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3"/>
                  </a:lnTo>
                  <a:lnTo>
                    <a:pt x="25" y="1"/>
                  </a:lnTo>
                  <a:lnTo>
                    <a:pt x="21" y="1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5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17" y="41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8" y="68"/>
                  </a:lnTo>
                  <a:lnTo>
                    <a:pt x="32" y="77"/>
                  </a:lnTo>
                  <a:lnTo>
                    <a:pt x="38" y="85"/>
                  </a:lnTo>
                  <a:lnTo>
                    <a:pt x="41" y="92"/>
                  </a:lnTo>
                  <a:lnTo>
                    <a:pt x="41" y="92"/>
                  </a:lnTo>
                  <a:lnTo>
                    <a:pt x="41" y="99"/>
                  </a:lnTo>
                  <a:lnTo>
                    <a:pt x="41" y="106"/>
                  </a:lnTo>
                  <a:lnTo>
                    <a:pt x="41" y="114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5" y="131"/>
                  </a:lnTo>
                  <a:lnTo>
                    <a:pt x="47" y="145"/>
                  </a:lnTo>
                  <a:lnTo>
                    <a:pt x="47" y="145"/>
                  </a:lnTo>
                  <a:lnTo>
                    <a:pt x="49" y="165"/>
                  </a:lnTo>
                  <a:lnTo>
                    <a:pt x="52" y="175"/>
                  </a:lnTo>
                  <a:lnTo>
                    <a:pt x="55" y="179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64" y="189"/>
                  </a:lnTo>
                  <a:lnTo>
                    <a:pt x="68" y="196"/>
                  </a:lnTo>
                  <a:lnTo>
                    <a:pt x="68" y="196"/>
                  </a:lnTo>
                  <a:lnTo>
                    <a:pt x="72" y="196"/>
                  </a:lnTo>
                  <a:lnTo>
                    <a:pt x="74" y="196"/>
                  </a:lnTo>
                  <a:lnTo>
                    <a:pt x="75" y="195"/>
                  </a:lnTo>
                  <a:lnTo>
                    <a:pt x="75" y="19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" name="Freeform 191">
              <a:extLst>
                <a:ext uri="{FF2B5EF4-FFF2-40B4-BE49-F238E27FC236}">
                  <a16:creationId xmlns:a16="http://schemas.microsoft.com/office/drawing/2014/main" id="{3BECD0B7-0BDC-D018-D28F-6A622A39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472" y="4759593"/>
              <a:ext cx="187933" cy="165735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70" y="1"/>
                </a:cxn>
                <a:cxn ang="0">
                  <a:pos x="61" y="4"/>
                </a:cxn>
                <a:cxn ang="0">
                  <a:pos x="60" y="9"/>
                </a:cxn>
                <a:cxn ang="0">
                  <a:pos x="58" y="11"/>
                </a:cxn>
                <a:cxn ang="0">
                  <a:pos x="50" y="19"/>
                </a:cxn>
                <a:cxn ang="0">
                  <a:pos x="46" y="20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24" y="38"/>
                </a:cxn>
                <a:cxn ang="0">
                  <a:pos x="9" y="36"/>
                </a:cxn>
                <a:cxn ang="0">
                  <a:pos x="0" y="36"/>
                </a:cxn>
                <a:cxn ang="0">
                  <a:pos x="4" y="43"/>
                </a:cxn>
                <a:cxn ang="0">
                  <a:pos x="10" y="46"/>
                </a:cxn>
                <a:cxn ang="0">
                  <a:pos x="13" y="54"/>
                </a:cxn>
                <a:cxn ang="0">
                  <a:pos x="16" y="63"/>
                </a:cxn>
                <a:cxn ang="0">
                  <a:pos x="19" y="64"/>
                </a:cxn>
                <a:cxn ang="0">
                  <a:pos x="33" y="73"/>
                </a:cxn>
                <a:cxn ang="0">
                  <a:pos x="34" y="75"/>
                </a:cxn>
                <a:cxn ang="0">
                  <a:pos x="37" y="81"/>
                </a:cxn>
                <a:cxn ang="0">
                  <a:pos x="41" y="88"/>
                </a:cxn>
                <a:cxn ang="0">
                  <a:pos x="41" y="91"/>
                </a:cxn>
                <a:cxn ang="0">
                  <a:pos x="48" y="98"/>
                </a:cxn>
                <a:cxn ang="0">
                  <a:pos x="51" y="100"/>
                </a:cxn>
                <a:cxn ang="0">
                  <a:pos x="61" y="101"/>
                </a:cxn>
                <a:cxn ang="0">
                  <a:pos x="63" y="105"/>
                </a:cxn>
                <a:cxn ang="0">
                  <a:pos x="64" y="107"/>
                </a:cxn>
                <a:cxn ang="0">
                  <a:pos x="70" y="107"/>
                </a:cxn>
                <a:cxn ang="0">
                  <a:pos x="78" y="108"/>
                </a:cxn>
                <a:cxn ang="0">
                  <a:pos x="81" y="110"/>
                </a:cxn>
                <a:cxn ang="0">
                  <a:pos x="93" y="111"/>
                </a:cxn>
                <a:cxn ang="0">
                  <a:pos x="97" y="112"/>
                </a:cxn>
                <a:cxn ang="0">
                  <a:pos x="112" y="95"/>
                </a:cxn>
                <a:cxn ang="0">
                  <a:pos x="115" y="91"/>
                </a:cxn>
                <a:cxn ang="0">
                  <a:pos x="115" y="83"/>
                </a:cxn>
                <a:cxn ang="0">
                  <a:pos x="117" y="80"/>
                </a:cxn>
                <a:cxn ang="0">
                  <a:pos x="127" y="70"/>
                </a:cxn>
                <a:cxn ang="0">
                  <a:pos x="125" y="68"/>
                </a:cxn>
                <a:cxn ang="0">
                  <a:pos x="124" y="67"/>
                </a:cxn>
                <a:cxn ang="0">
                  <a:pos x="122" y="60"/>
                </a:cxn>
                <a:cxn ang="0">
                  <a:pos x="121" y="56"/>
                </a:cxn>
                <a:cxn ang="0">
                  <a:pos x="120" y="53"/>
                </a:cxn>
                <a:cxn ang="0">
                  <a:pos x="124" y="47"/>
                </a:cxn>
                <a:cxn ang="0">
                  <a:pos x="125" y="41"/>
                </a:cxn>
                <a:cxn ang="0">
                  <a:pos x="125" y="20"/>
                </a:cxn>
                <a:cxn ang="0">
                  <a:pos x="124" y="17"/>
                </a:cxn>
                <a:cxn ang="0">
                  <a:pos x="111" y="13"/>
                </a:cxn>
                <a:cxn ang="0">
                  <a:pos x="105" y="10"/>
                </a:cxn>
                <a:cxn ang="0">
                  <a:pos x="93" y="7"/>
                </a:cxn>
                <a:cxn ang="0">
                  <a:pos x="85" y="6"/>
                </a:cxn>
              </a:cxnLst>
              <a:rect l="0" t="0" r="r" b="b"/>
              <a:pathLst>
                <a:path w="127" h="112">
                  <a:moveTo>
                    <a:pt x="85" y="6"/>
                  </a:moveTo>
                  <a:lnTo>
                    <a:pt x="83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64" y="3"/>
                  </a:lnTo>
                  <a:lnTo>
                    <a:pt x="61" y="4"/>
                  </a:lnTo>
                  <a:lnTo>
                    <a:pt x="60" y="7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58" y="11"/>
                  </a:lnTo>
                  <a:lnTo>
                    <a:pt x="56" y="14"/>
                  </a:lnTo>
                  <a:lnTo>
                    <a:pt x="50" y="19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1" y="24"/>
                  </a:lnTo>
                  <a:lnTo>
                    <a:pt x="36" y="30"/>
                  </a:lnTo>
                  <a:lnTo>
                    <a:pt x="33" y="36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4" y="38"/>
                  </a:lnTo>
                  <a:lnTo>
                    <a:pt x="19" y="37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43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8"/>
                  </a:lnTo>
                  <a:lnTo>
                    <a:pt x="13" y="54"/>
                  </a:lnTo>
                  <a:lnTo>
                    <a:pt x="14" y="61"/>
                  </a:lnTo>
                  <a:lnTo>
                    <a:pt x="16" y="63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29" y="70"/>
                  </a:lnTo>
                  <a:lnTo>
                    <a:pt x="33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8"/>
                  </a:lnTo>
                  <a:lnTo>
                    <a:pt x="37" y="81"/>
                  </a:lnTo>
                  <a:lnTo>
                    <a:pt x="40" y="84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1" y="91"/>
                  </a:lnTo>
                  <a:lnTo>
                    <a:pt x="44" y="95"/>
                  </a:lnTo>
                  <a:lnTo>
                    <a:pt x="48" y="98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58" y="100"/>
                  </a:lnTo>
                  <a:lnTo>
                    <a:pt x="61" y="101"/>
                  </a:lnTo>
                  <a:lnTo>
                    <a:pt x="63" y="104"/>
                  </a:lnTo>
                  <a:lnTo>
                    <a:pt x="63" y="105"/>
                  </a:lnTo>
                  <a:lnTo>
                    <a:pt x="63" y="105"/>
                  </a:lnTo>
                  <a:lnTo>
                    <a:pt x="64" y="107"/>
                  </a:lnTo>
                  <a:lnTo>
                    <a:pt x="65" y="107"/>
                  </a:lnTo>
                  <a:lnTo>
                    <a:pt x="70" y="107"/>
                  </a:lnTo>
                  <a:lnTo>
                    <a:pt x="75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1" y="110"/>
                  </a:lnTo>
                  <a:lnTo>
                    <a:pt x="87" y="111"/>
                  </a:lnTo>
                  <a:lnTo>
                    <a:pt x="93" y="111"/>
                  </a:lnTo>
                  <a:lnTo>
                    <a:pt x="97" y="112"/>
                  </a:lnTo>
                  <a:lnTo>
                    <a:pt x="97" y="112"/>
                  </a:lnTo>
                  <a:lnTo>
                    <a:pt x="105" y="104"/>
                  </a:lnTo>
                  <a:lnTo>
                    <a:pt x="112" y="95"/>
                  </a:lnTo>
                  <a:lnTo>
                    <a:pt x="112" y="95"/>
                  </a:lnTo>
                  <a:lnTo>
                    <a:pt x="115" y="91"/>
                  </a:lnTo>
                  <a:lnTo>
                    <a:pt x="115" y="87"/>
                  </a:lnTo>
                  <a:lnTo>
                    <a:pt x="115" y="83"/>
                  </a:lnTo>
                  <a:lnTo>
                    <a:pt x="117" y="80"/>
                  </a:lnTo>
                  <a:lnTo>
                    <a:pt x="117" y="80"/>
                  </a:lnTo>
                  <a:lnTo>
                    <a:pt x="124" y="74"/>
                  </a:lnTo>
                  <a:lnTo>
                    <a:pt x="127" y="70"/>
                  </a:lnTo>
                  <a:lnTo>
                    <a:pt x="127" y="68"/>
                  </a:lnTo>
                  <a:lnTo>
                    <a:pt x="125" y="68"/>
                  </a:lnTo>
                  <a:lnTo>
                    <a:pt x="125" y="68"/>
                  </a:lnTo>
                  <a:lnTo>
                    <a:pt x="124" y="67"/>
                  </a:lnTo>
                  <a:lnTo>
                    <a:pt x="124" y="64"/>
                  </a:lnTo>
                  <a:lnTo>
                    <a:pt x="122" y="60"/>
                  </a:lnTo>
                  <a:lnTo>
                    <a:pt x="121" y="56"/>
                  </a:lnTo>
                  <a:lnTo>
                    <a:pt x="121" y="56"/>
                  </a:lnTo>
                  <a:lnTo>
                    <a:pt x="120" y="54"/>
                  </a:lnTo>
                  <a:lnTo>
                    <a:pt x="120" y="53"/>
                  </a:lnTo>
                  <a:lnTo>
                    <a:pt x="121" y="50"/>
                  </a:lnTo>
                  <a:lnTo>
                    <a:pt x="124" y="47"/>
                  </a:lnTo>
                  <a:lnTo>
                    <a:pt x="125" y="41"/>
                  </a:lnTo>
                  <a:lnTo>
                    <a:pt x="125" y="41"/>
                  </a:lnTo>
                  <a:lnTo>
                    <a:pt x="125" y="27"/>
                  </a:lnTo>
                  <a:lnTo>
                    <a:pt x="125" y="20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17" y="14"/>
                  </a:lnTo>
                  <a:lnTo>
                    <a:pt x="111" y="13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0" y="9"/>
                  </a:lnTo>
                  <a:lnTo>
                    <a:pt x="93" y="7"/>
                  </a:lnTo>
                  <a:lnTo>
                    <a:pt x="85" y="6"/>
                  </a:lnTo>
                  <a:lnTo>
                    <a:pt x="85" y="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" name="Freeform 192">
              <a:extLst>
                <a:ext uri="{FF2B5EF4-FFF2-40B4-BE49-F238E27FC236}">
                  <a16:creationId xmlns:a16="http://schemas.microsoft.com/office/drawing/2014/main" id="{CDA968D6-1A62-4192-04A0-6C2E8D3C3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089" y="4812866"/>
              <a:ext cx="211609" cy="226408"/>
            </a:xfrm>
            <a:custGeom>
              <a:avLst/>
              <a:gdLst/>
              <a:ahLst/>
              <a:cxnLst>
                <a:cxn ang="0">
                  <a:pos x="131" y="64"/>
                </a:cxn>
                <a:cxn ang="0">
                  <a:pos x="124" y="59"/>
                </a:cxn>
                <a:cxn ang="0">
                  <a:pos x="121" y="52"/>
                </a:cxn>
                <a:cxn ang="0">
                  <a:pos x="120" y="48"/>
                </a:cxn>
                <a:cxn ang="0">
                  <a:pos x="116" y="42"/>
                </a:cxn>
                <a:cxn ang="0">
                  <a:pos x="114" y="39"/>
                </a:cxn>
                <a:cxn ang="0">
                  <a:pos x="109" y="34"/>
                </a:cxn>
                <a:cxn ang="0">
                  <a:pos x="99" y="28"/>
                </a:cxn>
                <a:cxn ang="0">
                  <a:pos x="94" y="25"/>
                </a:cxn>
                <a:cxn ang="0">
                  <a:pos x="91" y="12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70" y="2"/>
                </a:cxn>
                <a:cxn ang="0">
                  <a:pos x="66" y="2"/>
                </a:cxn>
                <a:cxn ang="0">
                  <a:pos x="59" y="10"/>
                </a:cxn>
                <a:cxn ang="0">
                  <a:pos x="56" y="10"/>
                </a:cxn>
                <a:cxn ang="0">
                  <a:pos x="50" y="4"/>
                </a:cxn>
                <a:cxn ang="0">
                  <a:pos x="46" y="4"/>
                </a:cxn>
                <a:cxn ang="0">
                  <a:pos x="32" y="8"/>
                </a:cxn>
                <a:cxn ang="0">
                  <a:pos x="16" y="11"/>
                </a:cxn>
                <a:cxn ang="0">
                  <a:pos x="16" y="65"/>
                </a:cxn>
                <a:cxn ang="0">
                  <a:pos x="16" y="68"/>
                </a:cxn>
                <a:cxn ang="0">
                  <a:pos x="9" y="69"/>
                </a:cxn>
                <a:cxn ang="0">
                  <a:pos x="0" y="71"/>
                </a:cxn>
                <a:cxn ang="0">
                  <a:pos x="0" y="72"/>
                </a:cxn>
                <a:cxn ang="0">
                  <a:pos x="0" y="119"/>
                </a:cxn>
                <a:cxn ang="0">
                  <a:pos x="8" y="123"/>
                </a:cxn>
                <a:cxn ang="0">
                  <a:pos x="12" y="133"/>
                </a:cxn>
                <a:cxn ang="0">
                  <a:pos x="13" y="142"/>
                </a:cxn>
                <a:cxn ang="0">
                  <a:pos x="12" y="143"/>
                </a:cxn>
                <a:cxn ang="0">
                  <a:pos x="10" y="145"/>
                </a:cxn>
                <a:cxn ang="0">
                  <a:pos x="10" y="146"/>
                </a:cxn>
                <a:cxn ang="0">
                  <a:pos x="10" y="152"/>
                </a:cxn>
                <a:cxn ang="0">
                  <a:pos x="13" y="153"/>
                </a:cxn>
                <a:cxn ang="0">
                  <a:pos x="26" y="153"/>
                </a:cxn>
                <a:cxn ang="0">
                  <a:pos x="29" y="152"/>
                </a:cxn>
                <a:cxn ang="0">
                  <a:pos x="42" y="139"/>
                </a:cxn>
                <a:cxn ang="0">
                  <a:pos x="43" y="135"/>
                </a:cxn>
                <a:cxn ang="0">
                  <a:pos x="46" y="128"/>
                </a:cxn>
                <a:cxn ang="0">
                  <a:pos x="49" y="125"/>
                </a:cxn>
                <a:cxn ang="0">
                  <a:pos x="54" y="126"/>
                </a:cxn>
                <a:cxn ang="0">
                  <a:pos x="63" y="132"/>
                </a:cxn>
                <a:cxn ang="0">
                  <a:pos x="73" y="133"/>
                </a:cxn>
                <a:cxn ang="0">
                  <a:pos x="80" y="132"/>
                </a:cxn>
                <a:cxn ang="0">
                  <a:pos x="87" y="129"/>
                </a:cxn>
                <a:cxn ang="0">
                  <a:pos x="89" y="126"/>
                </a:cxn>
                <a:cxn ang="0">
                  <a:pos x="91" y="115"/>
                </a:cxn>
                <a:cxn ang="0">
                  <a:pos x="94" y="113"/>
                </a:cxn>
                <a:cxn ang="0">
                  <a:pos x="104" y="111"/>
                </a:cxn>
                <a:cxn ang="0">
                  <a:pos x="109" y="103"/>
                </a:cxn>
                <a:cxn ang="0">
                  <a:pos x="109" y="101"/>
                </a:cxn>
                <a:cxn ang="0">
                  <a:pos x="113" y="93"/>
                </a:cxn>
                <a:cxn ang="0">
                  <a:pos x="116" y="93"/>
                </a:cxn>
                <a:cxn ang="0">
                  <a:pos x="123" y="91"/>
                </a:cxn>
                <a:cxn ang="0">
                  <a:pos x="128" y="84"/>
                </a:cxn>
                <a:cxn ang="0">
                  <a:pos x="130" y="81"/>
                </a:cxn>
                <a:cxn ang="0">
                  <a:pos x="136" y="79"/>
                </a:cxn>
                <a:cxn ang="0">
                  <a:pos x="138" y="78"/>
                </a:cxn>
                <a:cxn ang="0">
                  <a:pos x="143" y="69"/>
                </a:cxn>
                <a:cxn ang="0">
                  <a:pos x="143" y="69"/>
                </a:cxn>
                <a:cxn ang="0">
                  <a:pos x="141" y="65"/>
                </a:cxn>
                <a:cxn ang="0">
                  <a:pos x="131" y="64"/>
                </a:cxn>
              </a:cxnLst>
              <a:rect l="0" t="0" r="r" b="b"/>
              <a:pathLst>
                <a:path w="143" h="153">
                  <a:moveTo>
                    <a:pt x="131" y="64"/>
                  </a:moveTo>
                  <a:lnTo>
                    <a:pt x="131" y="64"/>
                  </a:lnTo>
                  <a:lnTo>
                    <a:pt x="128" y="62"/>
                  </a:lnTo>
                  <a:lnTo>
                    <a:pt x="124" y="59"/>
                  </a:lnTo>
                  <a:lnTo>
                    <a:pt x="121" y="55"/>
                  </a:lnTo>
                  <a:lnTo>
                    <a:pt x="121" y="52"/>
                  </a:lnTo>
                  <a:lnTo>
                    <a:pt x="121" y="52"/>
                  </a:lnTo>
                  <a:lnTo>
                    <a:pt x="120" y="48"/>
                  </a:lnTo>
                  <a:lnTo>
                    <a:pt x="117" y="45"/>
                  </a:lnTo>
                  <a:lnTo>
                    <a:pt x="116" y="42"/>
                  </a:lnTo>
                  <a:lnTo>
                    <a:pt x="114" y="39"/>
                  </a:lnTo>
                  <a:lnTo>
                    <a:pt x="114" y="39"/>
                  </a:lnTo>
                  <a:lnTo>
                    <a:pt x="113" y="37"/>
                  </a:lnTo>
                  <a:lnTo>
                    <a:pt x="109" y="34"/>
                  </a:lnTo>
                  <a:lnTo>
                    <a:pt x="99" y="28"/>
                  </a:lnTo>
                  <a:lnTo>
                    <a:pt x="99" y="28"/>
                  </a:lnTo>
                  <a:lnTo>
                    <a:pt x="96" y="27"/>
                  </a:lnTo>
                  <a:lnTo>
                    <a:pt x="94" y="25"/>
                  </a:lnTo>
                  <a:lnTo>
                    <a:pt x="93" y="18"/>
                  </a:lnTo>
                  <a:lnTo>
                    <a:pt x="91" y="12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84" y="7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3" y="5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56" y="10"/>
                  </a:lnTo>
                  <a:lnTo>
                    <a:pt x="54" y="8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46" y="4"/>
                  </a:lnTo>
                  <a:lnTo>
                    <a:pt x="40" y="5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6" y="68"/>
                  </a:lnTo>
                  <a:lnTo>
                    <a:pt x="13" y="68"/>
                  </a:lnTo>
                  <a:lnTo>
                    <a:pt x="9" y="69"/>
                  </a:lnTo>
                  <a:lnTo>
                    <a:pt x="3" y="69"/>
                  </a:lnTo>
                  <a:lnTo>
                    <a:pt x="0" y="71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5" y="121"/>
                  </a:lnTo>
                  <a:lnTo>
                    <a:pt x="8" y="123"/>
                  </a:lnTo>
                  <a:lnTo>
                    <a:pt x="8" y="123"/>
                  </a:lnTo>
                  <a:lnTo>
                    <a:pt x="12" y="133"/>
                  </a:lnTo>
                  <a:lnTo>
                    <a:pt x="13" y="139"/>
                  </a:lnTo>
                  <a:lnTo>
                    <a:pt x="13" y="142"/>
                  </a:lnTo>
                  <a:lnTo>
                    <a:pt x="13" y="142"/>
                  </a:lnTo>
                  <a:lnTo>
                    <a:pt x="12" y="143"/>
                  </a:lnTo>
                  <a:lnTo>
                    <a:pt x="10" y="143"/>
                  </a:lnTo>
                  <a:lnTo>
                    <a:pt x="10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9" y="150"/>
                  </a:lnTo>
                  <a:lnTo>
                    <a:pt x="10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22" y="153"/>
                  </a:lnTo>
                  <a:lnTo>
                    <a:pt x="26" y="153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37" y="143"/>
                  </a:lnTo>
                  <a:lnTo>
                    <a:pt x="42" y="139"/>
                  </a:lnTo>
                  <a:lnTo>
                    <a:pt x="43" y="135"/>
                  </a:lnTo>
                  <a:lnTo>
                    <a:pt x="43" y="135"/>
                  </a:lnTo>
                  <a:lnTo>
                    <a:pt x="44" y="132"/>
                  </a:lnTo>
                  <a:lnTo>
                    <a:pt x="46" y="128"/>
                  </a:lnTo>
                  <a:lnTo>
                    <a:pt x="47" y="126"/>
                  </a:lnTo>
                  <a:lnTo>
                    <a:pt x="49" y="125"/>
                  </a:lnTo>
                  <a:lnTo>
                    <a:pt x="52" y="125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63" y="132"/>
                  </a:lnTo>
                  <a:lnTo>
                    <a:pt x="67" y="132"/>
                  </a:lnTo>
                  <a:lnTo>
                    <a:pt x="73" y="133"/>
                  </a:lnTo>
                  <a:lnTo>
                    <a:pt x="73" y="133"/>
                  </a:lnTo>
                  <a:lnTo>
                    <a:pt x="80" y="132"/>
                  </a:lnTo>
                  <a:lnTo>
                    <a:pt x="84" y="132"/>
                  </a:lnTo>
                  <a:lnTo>
                    <a:pt x="87" y="129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90" y="118"/>
                  </a:lnTo>
                  <a:lnTo>
                    <a:pt x="91" y="115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100" y="113"/>
                  </a:lnTo>
                  <a:lnTo>
                    <a:pt x="104" y="111"/>
                  </a:lnTo>
                  <a:lnTo>
                    <a:pt x="107" y="108"/>
                  </a:lnTo>
                  <a:lnTo>
                    <a:pt x="109" y="103"/>
                  </a:lnTo>
                  <a:lnTo>
                    <a:pt x="109" y="103"/>
                  </a:lnTo>
                  <a:lnTo>
                    <a:pt x="109" y="101"/>
                  </a:lnTo>
                  <a:lnTo>
                    <a:pt x="110" y="96"/>
                  </a:lnTo>
                  <a:lnTo>
                    <a:pt x="113" y="93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2"/>
                  </a:lnTo>
                  <a:lnTo>
                    <a:pt x="123" y="91"/>
                  </a:lnTo>
                  <a:lnTo>
                    <a:pt x="126" y="86"/>
                  </a:lnTo>
                  <a:lnTo>
                    <a:pt x="128" y="84"/>
                  </a:lnTo>
                  <a:lnTo>
                    <a:pt x="128" y="84"/>
                  </a:lnTo>
                  <a:lnTo>
                    <a:pt x="130" y="81"/>
                  </a:lnTo>
                  <a:lnTo>
                    <a:pt x="133" y="79"/>
                  </a:lnTo>
                  <a:lnTo>
                    <a:pt x="136" y="79"/>
                  </a:lnTo>
                  <a:lnTo>
                    <a:pt x="138" y="78"/>
                  </a:lnTo>
                  <a:lnTo>
                    <a:pt x="138" y="78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8"/>
                  </a:lnTo>
                  <a:lnTo>
                    <a:pt x="141" y="65"/>
                  </a:lnTo>
                  <a:lnTo>
                    <a:pt x="138" y="64"/>
                  </a:lnTo>
                  <a:lnTo>
                    <a:pt x="131" y="64"/>
                  </a:lnTo>
                  <a:lnTo>
                    <a:pt x="131" y="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" name="Freeform 193">
              <a:extLst>
                <a:ext uri="{FF2B5EF4-FFF2-40B4-BE49-F238E27FC236}">
                  <a16:creationId xmlns:a16="http://schemas.microsoft.com/office/drawing/2014/main" id="{FFA3A2E7-7466-0D38-B02D-33D53B597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692" y="5009677"/>
              <a:ext cx="32555" cy="39954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9" y="3"/>
                </a:cxn>
                <a:cxn ang="0">
                  <a:pos x="5" y="6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3" y="20"/>
                </a:cxn>
                <a:cxn ang="0">
                  <a:pos x="7" y="26"/>
                </a:cxn>
                <a:cxn ang="0">
                  <a:pos x="10" y="27"/>
                </a:cxn>
                <a:cxn ang="0">
                  <a:pos x="10" y="27"/>
                </a:cxn>
                <a:cxn ang="0">
                  <a:pos x="17" y="27"/>
                </a:cxn>
                <a:cxn ang="0">
                  <a:pos x="19" y="26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20" y="22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16" y="3"/>
                </a:cxn>
                <a:cxn ang="0">
                  <a:pos x="12" y="0"/>
                </a:cxn>
                <a:cxn ang="0">
                  <a:pos x="12" y="0"/>
                </a:cxn>
              </a:cxnLst>
              <a:rect l="0" t="0" r="r" b="b"/>
              <a:pathLst>
                <a:path w="22" h="27">
                  <a:moveTo>
                    <a:pt x="12" y="0"/>
                  </a:moveTo>
                  <a:lnTo>
                    <a:pt x="12" y="0"/>
                  </a:lnTo>
                  <a:lnTo>
                    <a:pt x="9" y="3"/>
                  </a:lnTo>
                  <a:lnTo>
                    <a:pt x="5" y="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3" y="20"/>
                  </a:lnTo>
                  <a:lnTo>
                    <a:pt x="7" y="26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7" y="27"/>
                  </a:lnTo>
                  <a:lnTo>
                    <a:pt x="19" y="26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3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" name="Freeform 194">
              <a:extLst>
                <a:ext uri="{FF2B5EF4-FFF2-40B4-BE49-F238E27FC236}">
                  <a16:creationId xmlns:a16="http://schemas.microsoft.com/office/drawing/2014/main" id="{C3F8FEBF-19CA-C6BE-AB56-D3AE199CC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345" y="5082186"/>
              <a:ext cx="53273" cy="54753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6" y="1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17" y="3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0" y="22"/>
                </a:cxn>
                <a:cxn ang="0">
                  <a:pos x="9" y="35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22" y="27"/>
                </a:cxn>
                <a:cxn ang="0">
                  <a:pos x="26" y="27"/>
                </a:cxn>
                <a:cxn ang="0">
                  <a:pos x="29" y="27"/>
                </a:cxn>
                <a:cxn ang="0">
                  <a:pos x="30" y="27"/>
                </a:cxn>
                <a:cxn ang="0">
                  <a:pos x="30" y="25"/>
                </a:cxn>
                <a:cxn ang="0">
                  <a:pos x="30" y="25"/>
                </a:cxn>
                <a:cxn ang="0">
                  <a:pos x="30" y="22"/>
                </a:cxn>
                <a:cxn ang="0">
                  <a:pos x="33" y="20"/>
                </a:cxn>
                <a:cxn ang="0">
                  <a:pos x="34" y="17"/>
                </a:cxn>
                <a:cxn ang="0">
                  <a:pos x="36" y="14"/>
                </a:cxn>
                <a:cxn ang="0">
                  <a:pos x="36" y="14"/>
                </a:cxn>
                <a:cxn ang="0">
                  <a:pos x="34" y="11"/>
                </a:cxn>
                <a:cxn ang="0">
                  <a:pos x="32" y="8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36" h="37">
                  <a:moveTo>
                    <a:pt x="26" y="1"/>
                  </a:moveTo>
                  <a:lnTo>
                    <a:pt x="26" y="1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0" y="22"/>
                  </a:lnTo>
                  <a:lnTo>
                    <a:pt x="9" y="3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2" y="27"/>
                  </a:lnTo>
                  <a:lnTo>
                    <a:pt x="26" y="27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0" y="22"/>
                  </a:lnTo>
                  <a:lnTo>
                    <a:pt x="33" y="20"/>
                  </a:lnTo>
                  <a:lnTo>
                    <a:pt x="34" y="17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4" y="11"/>
                  </a:lnTo>
                  <a:lnTo>
                    <a:pt x="32" y="8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" name="Freeform 195">
              <a:extLst>
                <a:ext uri="{FF2B5EF4-FFF2-40B4-BE49-F238E27FC236}">
                  <a16:creationId xmlns:a16="http://schemas.microsoft.com/office/drawing/2014/main" id="{D59553C8-35C6-3EC9-512B-826787FB84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701" y="4914970"/>
              <a:ext cx="380305" cy="334431"/>
            </a:xfrm>
            <a:custGeom>
              <a:avLst/>
              <a:gdLst/>
              <a:ahLst/>
              <a:cxnLst>
                <a:cxn ang="0">
                  <a:pos x="245" y="83"/>
                </a:cxn>
                <a:cxn ang="0">
                  <a:pos x="242" y="90"/>
                </a:cxn>
                <a:cxn ang="0">
                  <a:pos x="230" y="90"/>
                </a:cxn>
                <a:cxn ang="0">
                  <a:pos x="228" y="70"/>
                </a:cxn>
                <a:cxn ang="0">
                  <a:pos x="239" y="67"/>
                </a:cxn>
                <a:cxn ang="0">
                  <a:pos x="243" y="67"/>
                </a:cxn>
                <a:cxn ang="0">
                  <a:pos x="242" y="37"/>
                </a:cxn>
                <a:cxn ang="0">
                  <a:pos x="236" y="23"/>
                </a:cxn>
                <a:cxn ang="0">
                  <a:pos x="223" y="6"/>
                </a:cxn>
                <a:cxn ang="0">
                  <a:pos x="210" y="3"/>
                </a:cxn>
                <a:cxn ang="0">
                  <a:pos x="198" y="0"/>
                </a:cxn>
                <a:cxn ang="0">
                  <a:pos x="188" y="10"/>
                </a:cxn>
                <a:cxn ang="0">
                  <a:pos x="181" y="17"/>
                </a:cxn>
                <a:cxn ang="0">
                  <a:pos x="171" y="24"/>
                </a:cxn>
                <a:cxn ang="0">
                  <a:pos x="164" y="34"/>
                </a:cxn>
                <a:cxn ang="0">
                  <a:pos x="155" y="44"/>
                </a:cxn>
                <a:cxn ang="0">
                  <a:pos x="145" y="49"/>
                </a:cxn>
                <a:cxn ang="0">
                  <a:pos x="139" y="63"/>
                </a:cxn>
                <a:cxn ang="0">
                  <a:pos x="122" y="63"/>
                </a:cxn>
                <a:cxn ang="0">
                  <a:pos x="107" y="56"/>
                </a:cxn>
                <a:cxn ang="0">
                  <a:pos x="99" y="63"/>
                </a:cxn>
                <a:cxn ang="0">
                  <a:pos x="92" y="74"/>
                </a:cxn>
                <a:cxn ang="0">
                  <a:pos x="77" y="84"/>
                </a:cxn>
                <a:cxn ang="0">
                  <a:pos x="64" y="81"/>
                </a:cxn>
                <a:cxn ang="0">
                  <a:pos x="65" y="74"/>
                </a:cxn>
                <a:cxn ang="0">
                  <a:pos x="68" y="70"/>
                </a:cxn>
                <a:cxn ang="0">
                  <a:pos x="60" y="52"/>
                </a:cxn>
                <a:cxn ang="0">
                  <a:pos x="55" y="108"/>
                </a:cxn>
                <a:cxn ang="0">
                  <a:pos x="45" y="118"/>
                </a:cxn>
                <a:cxn ang="0">
                  <a:pos x="24" y="120"/>
                </a:cxn>
                <a:cxn ang="0">
                  <a:pos x="17" y="111"/>
                </a:cxn>
                <a:cxn ang="0">
                  <a:pos x="13" y="106"/>
                </a:cxn>
                <a:cxn ang="0">
                  <a:pos x="7" y="113"/>
                </a:cxn>
                <a:cxn ang="0">
                  <a:pos x="0" y="114"/>
                </a:cxn>
                <a:cxn ang="0">
                  <a:pos x="16" y="150"/>
                </a:cxn>
                <a:cxn ang="0">
                  <a:pos x="27" y="171"/>
                </a:cxn>
                <a:cxn ang="0">
                  <a:pos x="27" y="187"/>
                </a:cxn>
                <a:cxn ang="0">
                  <a:pos x="28" y="199"/>
                </a:cxn>
                <a:cxn ang="0">
                  <a:pos x="31" y="212"/>
                </a:cxn>
                <a:cxn ang="0">
                  <a:pos x="37" y="215"/>
                </a:cxn>
                <a:cxn ang="0">
                  <a:pos x="43" y="218"/>
                </a:cxn>
                <a:cxn ang="0">
                  <a:pos x="50" y="226"/>
                </a:cxn>
                <a:cxn ang="0">
                  <a:pos x="58" y="224"/>
                </a:cxn>
                <a:cxn ang="0">
                  <a:pos x="78" y="218"/>
                </a:cxn>
                <a:cxn ang="0">
                  <a:pos x="92" y="212"/>
                </a:cxn>
                <a:cxn ang="0">
                  <a:pos x="111" y="211"/>
                </a:cxn>
                <a:cxn ang="0">
                  <a:pos x="127" y="214"/>
                </a:cxn>
                <a:cxn ang="0">
                  <a:pos x="138" y="211"/>
                </a:cxn>
                <a:cxn ang="0">
                  <a:pos x="142" y="208"/>
                </a:cxn>
                <a:cxn ang="0">
                  <a:pos x="156" y="204"/>
                </a:cxn>
                <a:cxn ang="0">
                  <a:pos x="189" y="182"/>
                </a:cxn>
                <a:cxn ang="0">
                  <a:pos x="220" y="147"/>
                </a:cxn>
                <a:cxn ang="0">
                  <a:pos x="239" y="121"/>
                </a:cxn>
                <a:cxn ang="0">
                  <a:pos x="255" y="100"/>
                </a:cxn>
                <a:cxn ang="0">
                  <a:pos x="246" y="86"/>
                </a:cxn>
                <a:cxn ang="0">
                  <a:pos x="195" y="140"/>
                </a:cxn>
                <a:cxn ang="0">
                  <a:pos x="186" y="141"/>
                </a:cxn>
                <a:cxn ang="0">
                  <a:pos x="166" y="135"/>
                </a:cxn>
                <a:cxn ang="0">
                  <a:pos x="183" y="116"/>
                </a:cxn>
                <a:cxn ang="0">
                  <a:pos x="192" y="114"/>
                </a:cxn>
                <a:cxn ang="0">
                  <a:pos x="202" y="127"/>
                </a:cxn>
                <a:cxn ang="0">
                  <a:pos x="196" y="135"/>
                </a:cxn>
              </a:cxnLst>
              <a:rect l="0" t="0" r="r" b="b"/>
              <a:pathLst>
                <a:path w="257" h="226">
                  <a:moveTo>
                    <a:pt x="246" y="86"/>
                  </a:moveTo>
                  <a:lnTo>
                    <a:pt x="246" y="86"/>
                  </a:lnTo>
                  <a:lnTo>
                    <a:pt x="245" y="83"/>
                  </a:lnTo>
                  <a:lnTo>
                    <a:pt x="245" y="83"/>
                  </a:lnTo>
                  <a:lnTo>
                    <a:pt x="243" y="86"/>
                  </a:lnTo>
                  <a:lnTo>
                    <a:pt x="243" y="87"/>
                  </a:lnTo>
                  <a:lnTo>
                    <a:pt x="243" y="87"/>
                  </a:lnTo>
                  <a:lnTo>
                    <a:pt x="242" y="90"/>
                  </a:lnTo>
                  <a:lnTo>
                    <a:pt x="240" y="91"/>
                  </a:lnTo>
                  <a:lnTo>
                    <a:pt x="233" y="91"/>
                  </a:lnTo>
                  <a:lnTo>
                    <a:pt x="233" y="91"/>
                  </a:lnTo>
                  <a:lnTo>
                    <a:pt x="230" y="90"/>
                  </a:lnTo>
                  <a:lnTo>
                    <a:pt x="226" y="84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8" y="70"/>
                  </a:lnTo>
                  <a:lnTo>
                    <a:pt x="232" y="67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39" y="67"/>
                  </a:lnTo>
                  <a:lnTo>
                    <a:pt x="243" y="70"/>
                  </a:lnTo>
                  <a:lnTo>
                    <a:pt x="243" y="70"/>
                  </a:lnTo>
                  <a:lnTo>
                    <a:pt x="243" y="67"/>
                  </a:lnTo>
                  <a:lnTo>
                    <a:pt x="243" y="67"/>
                  </a:lnTo>
                  <a:lnTo>
                    <a:pt x="245" y="53"/>
                  </a:lnTo>
                  <a:lnTo>
                    <a:pt x="245" y="43"/>
                  </a:lnTo>
                  <a:lnTo>
                    <a:pt x="243" y="39"/>
                  </a:lnTo>
                  <a:lnTo>
                    <a:pt x="242" y="37"/>
                  </a:lnTo>
                  <a:lnTo>
                    <a:pt x="242" y="37"/>
                  </a:lnTo>
                  <a:lnTo>
                    <a:pt x="240" y="36"/>
                  </a:lnTo>
                  <a:lnTo>
                    <a:pt x="239" y="32"/>
                  </a:lnTo>
                  <a:lnTo>
                    <a:pt x="236" y="23"/>
                  </a:lnTo>
                  <a:lnTo>
                    <a:pt x="232" y="7"/>
                  </a:lnTo>
                  <a:lnTo>
                    <a:pt x="232" y="7"/>
                  </a:lnTo>
                  <a:lnTo>
                    <a:pt x="229" y="6"/>
                  </a:lnTo>
                  <a:lnTo>
                    <a:pt x="223" y="6"/>
                  </a:lnTo>
                  <a:lnTo>
                    <a:pt x="218" y="5"/>
                  </a:lnTo>
                  <a:lnTo>
                    <a:pt x="213" y="3"/>
                  </a:lnTo>
                  <a:lnTo>
                    <a:pt x="213" y="3"/>
                  </a:lnTo>
                  <a:lnTo>
                    <a:pt x="210" y="3"/>
                  </a:lnTo>
                  <a:lnTo>
                    <a:pt x="205" y="2"/>
                  </a:lnTo>
                  <a:lnTo>
                    <a:pt x="200" y="2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93" y="9"/>
                  </a:lnTo>
                  <a:lnTo>
                    <a:pt x="193" y="9"/>
                  </a:lnTo>
                  <a:lnTo>
                    <a:pt x="191" y="10"/>
                  </a:lnTo>
                  <a:lnTo>
                    <a:pt x="188" y="10"/>
                  </a:lnTo>
                  <a:lnTo>
                    <a:pt x="185" y="12"/>
                  </a:lnTo>
                  <a:lnTo>
                    <a:pt x="183" y="15"/>
                  </a:lnTo>
                  <a:lnTo>
                    <a:pt x="183" y="15"/>
                  </a:lnTo>
                  <a:lnTo>
                    <a:pt x="181" y="17"/>
                  </a:lnTo>
                  <a:lnTo>
                    <a:pt x="178" y="22"/>
                  </a:lnTo>
                  <a:lnTo>
                    <a:pt x="173" y="23"/>
                  </a:lnTo>
                  <a:lnTo>
                    <a:pt x="171" y="24"/>
                  </a:lnTo>
                  <a:lnTo>
                    <a:pt x="171" y="24"/>
                  </a:lnTo>
                  <a:lnTo>
                    <a:pt x="168" y="24"/>
                  </a:lnTo>
                  <a:lnTo>
                    <a:pt x="165" y="27"/>
                  </a:lnTo>
                  <a:lnTo>
                    <a:pt x="164" y="32"/>
                  </a:lnTo>
                  <a:lnTo>
                    <a:pt x="164" y="34"/>
                  </a:lnTo>
                  <a:lnTo>
                    <a:pt x="164" y="34"/>
                  </a:lnTo>
                  <a:lnTo>
                    <a:pt x="162" y="39"/>
                  </a:lnTo>
                  <a:lnTo>
                    <a:pt x="159" y="42"/>
                  </a:lnTo>
                  <a:lnTo>
                    <a:pt x="155" y="44"/>
                  </a:lnTo>
                  <a:lnTo>
                    <a:pt x="149" y="44"/>
                  </a:lnTo>
                  <a:lnTo>
                    <a:pt x="149" y="44"/>
                  </a:lnTo>
                  <a:lnTo>
                    <a:pt x="146" y="46"/>
                  </a:lnTo>
                  <a:lnTo>
                    <a:pt x="145" y="49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42" y="60"/>
                  </a:lnTo>
                  <a:lnTo>
                    <a:pt x="139" y="63"/>
                  </a:lnTo>
                  <a:lnTo>
                    <a:pt x="135" y="63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2" y="63"/>
                  </a:lnTo>
                  <a:lnTo>
                    <a:pt x="118" y="63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07" y="56"/>
                  </a:lnTo>
                  <a:lnTo>
                    <a:pt x="104" y="56"/>
                  </a:lnTo>
                  <a:lnTo>
                    <a:pt x="102" y="57"/>
                  </a:lnTo>
                  <a:lnTo>
                    <a:pt x="101" y="59"/>
                  </a:lnTo>
                  <a:lnTo>
                    <a:pt x="99" y="63"/>
                  </a:lnTo>
                  <a:lnTo>
                    <a:pt x="98" y="66"/>
                  </a:lnTo>
                  <a:lnTo>
                    <a:pt x="98" y="66"/>
                  </a:lnTo>
                  <a:lnTo>
                    <a:pt x="97" y="70"/>
                  </a:lnTo>
                  <a:lnTo>
                    <a:pt x="92" y="74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81" y="84"/>
                  </a:lnTo>
                  <a:lnTo>
                    <a:pt x="77" y="84"/>
                  </a:lnTo>
                  <a:lnTo>
                    <a:pt x="68" y="84"/>
                  </a:lnTo>
                  <a:lnTo>
                    <a:pt x="68" y="84"/>
                  </a:lnTo>
                  <a:lnTo>
                    <a:pt x="65" y="83"/>
                  </a:lnTo>
                  <a:lnTo>
                    <a:pt x="64" y="81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6"/>
                  </a:lnTo>
                  <a:lnTo>
                    <a:pt x="65" y="74"/>
                  </a:lnTo>
                  <a:lnTo>
                    <a:pt x="67" y="74"/>
                  </a:lnTo>
                  <a:lnTo>
                    <a:pt x="68" y="73"/>
                  </a:lnTo>
                  <a:lnTo>
                    <a:pt x="68" y="73"/>
                  </a:lnTo>
                  <a:lnTo>
                    <a:pt x="68" y="70"/>
                  </a:lnTo>
                  <a:lnTo>
                    <a:pt x="67" y="64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0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54" y="111"/>
                  </a:lnTo>
                  <a:lnTo>
                    <a:pt x="51" y="114"/>
                  </a:lnTo>
                  <a:lnTo>
                    <a:pt x="47" y="117"/>
                  </a:lnTo>
                  <a:lnTo>
                    <a:pt x="45" y="118"/>
                  </a:lnTo>
                  <a:lnTo>
                    <a:pt x="45" y="118"/>
                  </a:lnTo>
                  <a:lnTo>
                    <a:pt x="41" y="120"/>
                  </a:lnTo>
                  <a:lnTo>
                    <a:pt x="37" y="120"/>
                  </a:lnTo>
                  <a:lnTo>
                    <a:pt x="24" y="120"/>
                  </a:lnTo>
                  <a:lnTo>
                    <a:pt x="24" y="120"/>
                  </a:lnTo>
                  <a:lnTo>
                    <a:pt x="21" y="118"/>
                  </a:lnTo>
                  <a:lnTo>
                    <a:pt x="18" y="116"/>
                  </a:lnTo>
                  <a:lnTo>
                    <a:pt x="17" y="111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4" y="107"/>
                  </a:lnTo>
                  <a:lnTo>
                    <a:pt x="13" y="106"/>
                  </a:lnTo>
                  <a:lnTo>
                    <a:pt x="10" y="107"/>
                  </a:lnTo>
                  <a:lnTo>
                    <a:pt x="8" y="110"/>
                  </a:lnTo>
                  <a:lnTo>
                    <a:pt x="7" y="113"/>
                  </a:lnTo>
                  <a:lnTo>
                    <a:pt x="7" y="113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7" y="127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6" y="150"/>
                  </a:lnTo>
                  <a:lnTo>
                    <a:pt x="20" y="158"/>
                  </a:lnTo>
                  <a:lnTo>
                    <a:pt x="24" y="165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30" y="181"/>
                  </a:lnTo>
                  <a:lnTo>
                    <a:pt x="30" y="185"/>
                  </a:lnTo>
                  <a:lnTo>
                    <a:pt x="27" y="187"/>
                  </a:lnTo>
                  <a:lnTo>
                    <a:pt x="27" y="187"/>
                  </a:lnTo>
                  <a:lnTo>
                    <a:pt x="24" y="188"/>
                  </a:lnTo>
                  <a:lnTo>
                    <a:pt x="24" y="191"/>
                  </a:lnTo>
                  <a:lnTo>
                    <a:pt x="24" y="194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30" y="205"/>
                  </a:lnTo>
                  <a:lnTo>
                    <a:pt x="31" y="209"/>
                  </a:lnTo>
                  <a:lnTo>
                    <a:pt x="31" y="212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5" y="214"/>
                  </a:lnTo>
                  <a:lnTo>
                    <a:pt x="37" y="215"/>
                  </a:lnTo>
                  <a:lnTo>
                    <a:pt x="38" y="217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3" y="218"/>
                  </a:lnTo>
                  <a:lnTo>
                    <a:pt x="44" y="219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50" y="226"/>
                  </a:lnTo>
                  <a:lnTo>
                    <a:pt x="53" y="226"/>
                  </a:lnTo>
                  <a:lnTo>
                    <a:pt x="55" y="225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61" y="221"/>
                  </a:lnTo>
                  <a:lnTo>
                    <a:pt x="65" y="219"/>
                  </a:lnTo>
                  <a:lnTo>
                    <a:pt x="78" y="218"/>
                  </a:lnTo>
                  <a:lnTo>
                    <a:pt x="78" y="218"/>
                  </a:lnTo>
                  <a:lnTo>
                    <a:pt x="82" y="218"/>
                  </a:lnTo>
                  <a:lnTo>
                    <a:pt x="85" y="217"/>
                  </a:lnTo>
                  <a:lnTo>
                    <a:pt x="88" y="215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98" y="211"/>
                  </a:lnTo>
                  <a:lnTo>
                    <a:pt x="105" y="211"/>
                  </a:lnTo>
                  <a:lnTo>
                    <a:pt x="111" y="211"/>
                  </a:lnTo>
                  <a:lnTo>
                    <a:pt x="117" y="212"/>
                  </a:lnTo>
                  <a:lnTo>
                    <a:pt x="117" y="212"/>
                  </a:lnTo>
                  <a:lnTo>
                    <a:pt x="122" y="214"/>
                  </a:lnTo>
                  <a:lnTo>
                    <a:pt x="127" y="214"/>
                  </a:lnTo>
                  <a:lnTo>
                    <a:pt x="132" y="211"/>
                  </a:lnTo>
                  <a:lnTo>
                    <a:pt x="132" y="211"/>
                  </a:lnTo>
                  <a:lnTo>
                    <a:pt x="135" y="209"/>
                  </a:lnTo>
                  <a:lnTo>
                    <a:pt x="138" y="211"/>
                  </a:lnTo>
                  <a:lnTo>
                    <a:pt x="141" y="211"/>
                  </a:lnTo>
                  <a:lnTo>
                    <a:pt x="142" y="209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4" y="205"/>
                  </a:lnTo>
                  <a:lnTo>
                    <a:pt x="146" y="204"/>
                  </a:lnTo>
                  <a:lnTo>
                    <a:pt x="156" y="204"/>
                  </a:lnTo>
                  <a:lnTo>
                    <a:pt x="156" y="204"/>
                  </a:lnTo>
                  <a:lnTo>
                    <a:pt x="162" y="202"/>
                  </a:lnTo>
                  <a:lnTo>
                    <a:pt x="171" y="198"/>
                  </a:lnTo>
                  <a:lnTo>
                    <a:pt x="179" y="191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99" y="172"/>
                  </a:lnTo>
                  <a:lnTo>
                    <a:pt x="209" y="160"/>
                  </a:lnTo>
                  <a:lnTo>
                    <a:pt x="220" y="147"/>
                  </a:lnTo>
                  <a:lnTo>
                    <a:pt x="228" y="137"/>
                  </a:lnTo>
                  <a:lnTo>
                    <a:pt x="228" y="137"/>
                  </a:lnTo>
                  <a:lnTo>
                    <a:pt x="232" y="128"/>
                  </a:lnTo>
                  <a:lnTo>
                    <a:pt x="239" y="121"/>
                  </a:lnTo>
                  <a:lnTo>
                    <a:pt x="250" y="111"/>
                  </a:lnTo>
                  <a:lnTo>
                    <a:pt x="250" y="111"/>
                  </a:lnTo>
                  <a:lnTo>
                    <a:pt x="253" y="107"/>
                  </a:lnTo>
                  <a:lnTo>
                    <a:pt x="255" y="100"/>
                  </a:lnTo>
                  <a:lnTo>
                    <a:pt x="257" y="84"/>
                  </a:lnTo>
                  <a:lnTo>
                    <a:pt x="257" y="84"/>
                  </a:lnTo>
                  <a:lnTo>
                    <a:pt x="246" y="86"/>
                  </a:lnTo>
                  <a:lnTo>
                    <a:pt x="246" y="86"/>
                  </a:lnTo>
                  <a:close/>
                  <a:moveTo>
                    <a:pt x="196" y="138"/>
                  </a:moveTo>
                  <a:lnTo>
                    <a:pt x="196" y="138"/>
                  </a:lnTo>
                  <a:lnTo>
                    <a:pt x="196" y="140"/>
                  </a:lnTo>
                  <a:lnTo>
                    <a:pt x="195" y="140"/>
                  </a:lnTo>
                  <a:lnTo>
                    <a:pt x="192" y="140"/>
                  </a:lnTo>
                  <a:lnTo>
                    <a:pt x="188" y="140"/>
                  </a:lnTo>
                  <a:lnTo>
                    <a:pt x="186" y="141"/>
                  </a:lnTo>
                  <a:lnTo>
                    <a:pt x="186" y="141"/>
                  </a:lnTo>
                  <a:lnTo>
                    <a:pt x="182" y="150"/>
                  </a:lnTo>
                  <a:lnTo>
                    <a:pt x="175" y="148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75" y="121"/>
                  </a:lnTo>
                  <a:lnTo>
                    <a:pt x="175" y="121"/>
                  </a:lnTo>
                  <a:lnTo>
                    <a:pt x="178" y="118"/>
                  </a:lnTo>
                  <a:lnTo>
                    <a:pt x="183" y="116"/>
                  </a:lnTo>
                  <a:lnTo>
                    <a:pt x="188" y="113"/>
                  </a:lnTo>
                  <a:lnTo>
                    <a:pt x="191" y="114"/>
                  </a:lnTo>
                  <a:lnTo>
                    <a:pt x="192" y="114"/>
                  </a:lnTo>
                  <a:lnTo>
                    <a:pt x="192" y="114"/>
                  </a:lnTo>
                  <a:lnTo>
                    <a:pt x="193" y="117"/>
                  </a:lnTo>
                  <a:lnTo>
                    <a:pt x="198" y="121"/>
                  </a:lnTo>
                  <a:lnTo>
                    <a:pt x="200" y="124"/>
                  </a:lnTo>
                  <a:lnTo>
                    <a:pt x="202" y="127"/>
                  </a:lnTo>
                  <a:lnTo>
                    <a:pt x="202" y="127"/>
                  </a:lnTo>
                  <a:lnTo>
                    <a:pt x="200" y="130"/>
                  </a:lnTo>
                  <a:lnTo>
                    <a:pt x="199" y="133"/>
                  </a:lnTo>
                  <a:lnTo>
                    <a:pt x="196" y="135"/>
                  </a:lnTo>
                  <a:lnTo>
                    <a:pt x="196" y="138"/>
                  </a:lnTo>
                  <a:lnTo>
                    <a:pt x="196" y="1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" name="Freeform 196">
              <a:extLst>
                <a:ext uri="{FF2B5EF4-FFF2-40B4-BE49-F238E27FC236}">
                  <a16:creationId xmlns:a16="http://schemas.microsoft.com/office/drawing/2014/main" id="{4D1447AA-49AC-115F-7974-CF6D9EBDD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076" y="4524308"/>
              <a:ext cx="276720" cy="290037"/>
            </a:xfrm>
            <a:custGeom>
              <a:avLst/>
              <a:gdLst/>
              <a:ahLst/>
              <a:cxnLst>
                <a:cxn ang="0">
                  <a:pos x="12" y="183"/>
                </a:cxn>
                <a:cxn ang="0">
                  <a:pos x="18" y="185"/>
                </a:cxn>
                <a:cxn ang="0">
                  <a:pos x="25" y="183"/>
                </a:cxn>
                <a:cxn ang="0">
                  <a:pos x="32" y="186"/>
                </a:cxn>
                <a:cxn ang="0">
                  <a:pos x="47" y="190"/>
                </a:cxn>
                <a:cxn ang="0">
                  <a:pos x="108" y="196"/>
                </a:cxn>
                <a:cxn ang="0">
                  <a:pos x="143" y="196"/>
                </a:cxn>
                <a:cxn ang="0">
                  <a:pos x="156" y="196"/>
                </a:cxn>
                <a:cxn ang="0">
                  <a:pos x="173" y="193"/>
                </a:cxn>
                <a:cxn ang="0">
                  <a:pos x="180" y="115"/>
                </a:cxn>
                <a:cxn ang="0">
                  <a:pos x="187" y="79"/>
                </a:cxn>
                <a:cxn ang="0">
                  <a:pos x="183" y="79"/>
                </a:cxn>
                <a:cxn ang="0">
                  <a:pos x="169" y="81"/>
                </a:cxn>
                <a:cxn ang="0">
                  <a:pos x="162" y="85"/>
                </a:cxn>
                <a:cxn ang="0">
                  <a:pos x="159" y="84"/>
                </a:cxn>
                <a:cxn ang="0">
                  <a:pos x="160" y="72"/>
                </a:cxn>
                <a:cxn ang="0">
                  <a:pos x="152" y="59"/>
                </a:cxn>
                <a:cxn ang="0">
                  <a:pos x="152" y="55"/>
                </a:cxn>
                <a:cxn ang="0">
                  <a:pos x="155" y="37"/>
                </a:cxn>
                <a:cxn ang="0">
                  <a:pos x="152" y="31"/>
                </a:cxn>
                <a:cxn ang="0">
                  <a:pos x="150" y="21"/>
                </a:cxn>
                <a:cxn ang="0">
                  <a:pos x="140" y="21"/>
                </a:cxn>
                <a:cxn ang="0">
                  <a:pos x="133" y="18"/>
                </a:cxn>
                <a:cxn ang="0">
                  <a:pos x="125" y="17"/>
                </a:cxn>
                <a:cxn ang="0">
                  <a:pos x="118" y="21"/>
                </a:cxn>
                <a:cxn ang="0">
                  <a:pos x="115" y="32"/>
                </a:cxn>
                <a:cxn ang="0">
                  <a:pos x="106" y="32"/>
                </a:cxn>
                <a:cxn ang="0">
                  <a:pos x="91" y="35"/>
                </a:cxn>
                <a:cxn ang="0">
                  <a:pos x="82" y="25"/>
                </a:cxn>
                <a:cxn ang="0">
                  <a:pos x="76" y="18"/>
                </a:cxn>
                <a:cxn ang="0">
                  <a:pos x="75" y="13"/>
                </a:cxn>
                <a:cxn ang="0">
                  <a:pos x="72" y="0"/>
                </a:cxn>
                <a:cxn ang="0">
                  <a:pos x="21" y="0"/>
                </a:cxn>
                <a:cxn ang="0">
                  <a:pos x="11" y="4"/>
                </a:cxn>
                <a:cxn ang="0">
                  <a:pos x="20" y="24"/>
                </a:cxn>
                <a:cxn ang="0">
                  <a:pos x="27" y="41"/>
                </a:cxn>
                <a:cxn ang="0">
                  <a:pos x="24" y="55"/>
                </a:cxn>
                <a:cxn ang="0">
                  <a:pos x="28" y="71"/>
                </a:cxn>
                <a:cxn ang="0">
                  <a:pos x="34" y="88"/>
                </a:cxn>
                <a:cxn ang="0">
                  <a:pos x="22" y="112"/>
                </a:cxn>
                <a:cxn ang="0">
                  <a:pos x="14" y="126"/>
                </a:cxn>
                <a:cxn ang="0">
                  <a:pos x="10" y="142"/>
                </a:cxn>
                <a:cxn ang="0">
                  <a:pos x="2" y="160"/>
                </a:cxn>
                <a:cxn ang="0">
                  <a:pos x="1" y="176"/>
                </a:cxn>
                <a:cxn ang="0">
                  <a:pos x="0" y="187"/>
                </a:cxn>
                <a:cxn ang="0">
                  <a:pos x="5" y="185"/>
                </a:cxn>
                <a:cxn ang="0">
                  <a:pos x="10" y="182"/>
                </a:cxn>
              </a:cxnLst>
              <a:rect l="0" t="0" r="r" b="b"/>
              <a:pathLst>
                <a:path w="187" h="196">
                  <a:moveTo>
                    <a:pt x="10" y="182"/>
                  </a:moveTo>
                  <a:lnTo>
                    <a:pt x="10" y="182"/>
                  </a:lnTo>
                  <a:lnTo>
                    <a:pt x="12" y="183"/>
                  </a:lnTo>
                  <a:lnTo>
                    <a:pt x="14" y="185"/>
                  </a:lnTo>
                  <a:lnTo>
                    <a:pt x="14" y="186"/>
                  </a:lnTo>
                  <a:lnTo>
                    <a:pt x="18" y="185"/>
                  </a:lnTo>
                  <a:lnTo>
                    <a:pt x="18" y="185"/>
                  </a:lnTo>
                  <a:lnTo>
                    <a:pt x="21" y="183"/>
                  </a:lnTo>
                  <a:lnTo>
                    <a:pt x="25" y="183"/>
                  </a:lnTo>
                  <a:lnTo>
                    <a:pt x="30" y="185"/>
                  </a:lnTo>
                  <a:lnTo>
                    <a:pt x="32" y="186"/>
                  </a:lnTo>
                  <a:lnTo>
                    <a:pt x="32" y="186"/>
                  </a:lnTo>
                  <a:lnTo>
                    <a:pt x="39" y="189"/>
                  </a:lnTo>
                  <a:lnTo>
                    <a:pt x="47" y="190"/>
                  </a:lnTo>
                  <a:lnTo>
                    <a:pt x="47" y="190"/>
                  </a:lnTo>
                  <a:lnTo>
                    <a:pt x="102" y="190"/>
                  </a:lnTo>
                  <a:lnTo>
                    <a:pt x="108" y="196"/>
                  </a:lnTo>
                  <a:lnTo>
                    <a:pt x="108" y="196"/>
                  </a:lnTo>
                  <a:lnTo>
                    <a:pt x="123" y="195"/>
                  </a:lnTo>
                  <a:lnTo>
                    <a:pt x="136" y="195"/>
                  </a:lnTo>
                  <a:lnTo>
                    <a:pt x="143" y="196"/>
                  </a:lnTo>
                  <a:lnTo>
                    <a:pt x="143" y="196"/>
                  </a:lnTo>
                  <a:lnTo>
                    <a:pt x="149" y="196"/>
                  </a:lnTo>
                  <a:lnTo>
                    <a:pt x="156" y="196"/>
                  </a:lnTo>
                  <a:lnTo>
                    <a:pt x="169" y="195"/>
                  </a:lnTo>
                  <a:lnTo>
                    <a:pt x="169" y="195"/>
                  </a:lnTo>
                  <a:lnTo>
                    <a:pt x="173" y="193"/>
                  </a:lnTo>
                  <a:lnTo>
                    <a:pt x="155" y="168"/>
                  </a:lnTo>
                  <a:lnTo>
                    <a:pt x="156" y="115"/>
                  </a:lnTo>
                  <a:lnTo>
                    <a:pt x="180" y="115"/>
                  </a:lnTo>
                  <a:lnTo>
                    <a:pt x="185" y="111"/>
                  </a:lnTo>
                  <a:lnTo>
                    <a:pt x="187" y="79"/>
                  </a:lnTo>
                  <a:lnTo>
                    <a:pt x="187" y="79"/>
                  </a:lnTo>
                  <a:lnTo>
                    <a:pt x="185" y="79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176" y="81"/>
                  </a:lnTo>
                  <a:lnTo>
                    <a:pt x="169" y="81"/>
                  </a:lnTo>
                  <a:lnTo>
                    <a:pt x="169" y="81"/>
                  </a:lnTo>
                  <a:lnTo>
                    <a:pt x="166" y="81"/>
                  </a:lnTo>
                  <a:lnTo>
                    <a:pt x="163" y="84"/>
                  </a:lnTo>
                  <a:lnTo>
                    <a:pt x="162" y="85"/>
                  </a:lnTo>
                  <a:lnTo>
                    <a:pt x="160" y="85"/>
                  </a:lnTo>
                  <a:lnTo>
                    <a:pt x="160" y="85"/>
                  </a:lnTo>
                  <a:lnTo>
                    <a:pt x="159" y="84"/>
                  </a:lnTo>
                  <a:lnTo>
                    <a:pt x="159" y="79"/>
                  </a:lnTo>
                  <a:lnTo>
                    <a:pt x="160" y="72"/>
                  </a:lnTo>
                  <a:lnTo>
                    <a:pt x="160" y="72"/>
                  </a:lnTo>
                  <a:lnTo>
                    <a:pt x="160" y="69"/>
                  </a:lnTo>
                  <a:lnTo>
                    <a:pt x="158" y="65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2" y="58"/>
                  </a:lnTo>
                  <a:lnTo>
                    <a:pt x="152" y="55"/>
                  </a:lnTo>
                  <a:lnTo>
                    <a:pt x="153" y="48"/>
                  </a:lnTo>
                  <a:lnTo>
                    <a:pt x="155" y="41"/>
                  </a:lnTo>
                  <a:lnTo>
                    <a:pt x="155" y="37"/>
                  </a:lnTo>
                  <a:lnTo>
                    <a:pt x="155" y="37"/>
                  </a:lnTo>
                  <a:lnTo>
                    <a:pt x="153" y="34"/>
                  </a:lnTo>
                  <a:lnTo>
                    <a:pt x="152" y="31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0" y="21"/>
                  </a:lnTo>
                  <a:lnTo>
                    <a:pt x="149" y="21"/>
                  </a:lnTo>
                  <a:lnTo>
                    <a:pt x="140" y="21"/>
                  </a:lnTo>
                  <a:lnTo>
                    <a:pt x="140" y="21"/>
                  </a:lnTo>
                  <a:lnTo>
                    <a:pt x="136" y="21"/>
                  </a:lnTo>
                  <a:lnTo>
                    <a:pt x="135" y="20"/>
                  </a:lnTo>
                  <a:lnTo>
                    <a:pt x="133" y="18"/>
                  </a:lnTo>
                  <a:lnTo>
                    <a:pt x="133" y="18"/>
                  </a:lnTo>
                  <a:lnTo>
                    <a:pt x="128" y="17"/>
                  </a:lnTo>
                  <a:lnTo>
                    <a:pt x="125" y="17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18" y="21"/>
                  </a:lnTo>
                  <a:lnTo>
                    <a:pt x="116" y="27"/>
                  </a:lnTo>
                  <a:lnTo>
                    <a:pt x="115" y="31"/>
                  </a:lnTo>
                  <a:lnTo>
                    <a:pt x="115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06" y="32"/>
                  </a:lnTo>
                  <a:lnTo>
                    <a:pt x="95" y="35"/>
                  </a:lnTo>
                  <a:lnTo>
                    <a:pt x="95" y="35"/>
                  </a:lnTo>
                  <a:lnTo>
                    <a:pt x="91" y="35"/>
                  </a:lnTo>
                  <a:lnTo>
                    <a:pt x="88" y="34"/>
                  </a:lnTo>
                  <a:lnTo>
                    <a:pt x="85" y="31"/>
                  </a:lnTo>
                  <a:lnTo>
                    <a:pt x="82" y="25"/>
                  </a:lnTo>
                  <a:lnTo>
                    <a:pt x="82" y="25"/>
                  </a:lnTo>
                  <a:lnTo>
                    <a:pt x="79" y="21"/>
                  </a:lnTo>
                  <a:lnTo>
                    <a:pt x="76" y="18"/>
                  </a:lnTo>
                  <a:lnTo>
                    <a:pt x="75" y="17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5" y="8"/>
                  </a:lnTo>
                  <a:lnTo>
                    <a:pt x="75" y="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48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5" y="14"/>
                  </a:lnTo>
                  <a:lnTo>
                    <a:pt x="20" y="24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7" y="41"/>
                  </a:lnTo>
                  <a:lnTo>
                    <a:pt x="25" y="45"/>
                  </a:lnTo>
                  <a:lnTo>
                    <a:pt x="24" y="49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5" y="62"/>
                  </a:lnTo>
                  <a:lnTo>
                    <a:pt x="28" y="71"/>
                  </a:lnTo>
                  <a:lnTo>
                    <a:pt x="31" y="81"/>
                  </a:lnTo>
                  <a:lnTo>
                    <a:pt x="34" y="88"/>
                  </a:lnTo>
                  <a:lnTo>
                    <a:pt x="34" y="88"/>
                  </a:lnTo>
                  <a:lnTo>
                    <a:pt x="32" y="95"/>
                  </a:lnTo>
                  <a:lnTo>
                    <a:pt x="30" y="102"/>
                  </a:lnTo>
                  <a:lnTo>
                    <a:pt x="22" y="112"/>
                  </a:lnTo>
                  <a:lnTo>
                    <a:pt x="22" y="112"/>
                  </a:lnTo>
                  <a:lnTo>
                    <a:pt x="18" y="118"/>
                  </a:lnTo>
                  <a:lnTo>
                    <a:pt x="14" y="126"/>
                  </a:lnTo>
                  <a:lnTo>
                    <a:pt x="11" y="135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8" y="149"/>
                  </a:lnTo>
                  <a:lnTo>
                    <a:pt x="5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2" y="165"/>
                  </a:lnTo>
                  <a:lnTo>
                    <a:pt x="1" y="176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7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5" y="185"/>
                  </a:lnTo>
                  <a:lnTo>
                    <a:pt x="8" y="183"/>
                  </a:lnTo>
                  <a:lnTo>
                    <a:pt x="10" y="182"/>
                  </a:lnTo>
                  <a:lnTo>
                    <a:pt x="10" y="1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" name="Freeform 197">
              <a:extLst>
                <a:ext uri="{FF2B5EF4-FFF2-40B4-BE49-F238E27FC236}">
                  <a16:creationId xmlns:a16="http://schemas.microsoft.com/office/drawing/2014/main" id="{659393C6-637E-1C32-DB16-6186589D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442" y="4579059"/>
              <a:ext cx="273761" cy="236766"/>
            </a:xfrm>
            <a:custGeom>
              <a:avLst/>
              <a:gdLst/>
              <a:ahLst/>
              <a:cxnLst>
                <a:cxn ang="0">
                  <a:pos x="136" y="4"/>
                </a:cxn>
                <a:cxn ang="0">
                  <a:pos x="126" y="1"/>
                </a:cxn>
                <a:cxn ang="0">
                  <a:pos x="111" y="3"/>
                </a:cxn>
                <a:cxn ang="0">
                  <a:pos x="108" y="7"/>
                </a:cxn>
                <a:cxn ang="0">
                  <a:pos x="106" y="12"/>
                </a:cxn>
                <a:cxn ang="0">
                  <a:pos x="102" y="20"/>
                </a:cxn>
                <a:cxn ang="0">
                  <a:pos x="105" y="24"/>
                </a:cxn>
                <a:cxn ang="0">
                  <a:pos x="104" y="40"/>
                </a:cxn>
                <a:cxn ang="0">
                  <a:pos x="99" y="52"/>
                </a:cxn>
                <a:cxn ang="0">
                  <a:pos x="104" y="61"/>
                </a:cxn>
                <a:cxn ang="0">
                  <a:pos x="111" y="67"/>
                </a:cxn>
                <a:cxn ang="0">
                  <a:pos x="121" y="64"/>
                </a:cxn>
                <a:cxn ang="0">
                  <a:pos x="123" y="68"/>
                </a:cxn>
                <a:cxn ang="0">
                  <a:pos x="123" y="78"/>
                </a:cxn>
                <a:cxn ang="0">
                  <a:pos x="121" y="82"/>
                </a:cxn>
                <a:cxn ang="0">
                  <a:pos x="109" y="82"/>
                </a:cxn>
                <a:cxn ang="0">
                  <a:pos x="105" y="75"/>
                </a:cxn>
                <a:cxn ang="0">
                  <a:pos x="101" y="67"/>
                </a:cxn>
                <a:cxn ang="0">
                  <a:pos x="91" y="65"/>
                </a:cxn>
                <a:cxn ang="0">
                  <a:pos x="82" y="57"/>
                </a:cxn>
                <a:cxn ang="0">
                  <a:pos x="78" y="57"/>
                </a:cxn>
                <a:cxn ang="0">
                  <a:pos x="77" y="59"/>
                </a:cxn>
                <a:cxn ang="0">
                  <a:pos x="69" y="61"/>
                </a:cxn>
                <a:cxn ang="0">
                  <a:pos x="62" y="59"/>
                </a:cxn>
                <a:cxn ang="0">
                  <a:pos x="55" y="57"/>
                </a:cxn>
                <a:cxn ang="0">
                  <a:pos x="51" y="52"/>
                </a:cxn>
                <a:cxn ang="0">
                  <a:pos x="49" y="48"/>
                </a:cxn>
                <a:cxn ang="0">
                  <a:pos x="41" y="49"/>
                </a:cxn>
                <a:cxn ang="0">
                  <a:pos x="37" y="47"/>
                </a:cxn>
                <a:cxn ang="0">
                  <a:pos x="32" y="42"/>
                </a:cxn>
                <a:cxn ang="0">
                  <a:pos x="1" y="78"/>
                </a:cxn>
                <a:cxn ang="0">
                  <a:pos x="18" y="156"/>
                </a:cxn>
                <a:cxn ang="0">
                  <a:pos x="47" y="153"/>
                </a:cxn>
                <a:cxn ang="0">
                  <a:pos x="48" y="158"/>
                </a:cxn>
                <a:cxn ang="0">
                  <a:pos x="57" y="158"/>
                </a:cxn>
                <a:cxn ang="0">
                  <a:pos x="77" y="160"/>
                </a:cxn>
                <a:cxn ang="0">
                  <a:pos x="84" y="152"/>
                </a:cxn>
                <a:cxn ang="0">
                  <a:pos x="94" y="142"/>
                </a:cxn>
                <a:cxn ang="0">
                  <a:pos x="106" y="133"/>
                </a:cxn>
                <a:cxn ang="0">
                  <a:pos x="108" y="129"/>
                </a:cxn>
                <a:cxn ang="0">
                  <a:pos x="118" y="123"/>
                </a:cxn>
                <a:cxn ang="0">
                  <a:pos x="129" y="111"/>
                </a:cxn>
                <a:cxn ang="0">
                  <a:pos x="173" y="95"/>
                </a:cxn>
                <a:cxn ang="0">
                  <a:pos x="170" y="88"/>
                </a:cxn>
                <a:cxn ang="0">
                  <a:pos x="172" y="72"/>
                </a:cxn>
                <a:cxn ang="0">
                  <a:pos x="178" y="69"/>
                </a:cxn>
                <a:cxn ang="0">
                  <a:pos x="179" y="68"/>
                </a:cxn>
                <a:cxn ang="0">
                  <a:pos x="178" y="55"/>
                </a:cxn>
                <a:cxn ang="0">
                  <a:pos x="179" y="41"/>
                </a:cxn>
                <a:cxn ang="0">
                  <a:pos x="183" y="40"/>
                </a:cxn>
                <a:cxn ang="0">
                  <a:pos x="182" y="30"/>
                </a:cxn>
                <a:cxn ang="0">
                  <a:pos x="173" y="18"/>
                </a:cxn>
                <a:cxn ang="0">
                  <a:pos x="156" y="12"/>
                </a:cxn>
                <a:cxn ang="0">
                  <a:pos x="142" y="7"/>
                </a:cxn>
              </a:cxnLst>
              <a:rect l="0" t="0" r="r" b="b"/>
              <a:pathLst>
                <a:path w="185" h="160">
                  <a:moveTo>
                    <a:pt x="142" y="7"/>
                  </a:moveTo>
                  <a:lnTo>
                    <a:pt x="142" y="7"/>
                  </a:lnTo>
                  <a:lnTo>
                    <a:pt x="136" y="4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09" y="3"/>
                  </a:lnTo>
                  <a:lnTo>
                    <a:pt x="108" y="4"/>
                  </a:lnTo>
                  <a:lnTo>
                    <a:pt x="108" y="7"/>
                  </a:lnTo>
                  <a:lnTo>
                    <a:pt x="108" y="10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4" y="15"/>
                  </a:lnTo>
                  <a:lnTo>
                    <a:pt x="102" y="18"/>
                  </a:lnTo>
                  <a:lnTo>
                    <a:pt x="102" y="20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5" y="24"/>
                  </a:lnTo>
                  <a:lnTo>
                    <a:pt x="105" y="3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2" y="44"/>
                  </a:lnTo>
                  <a:lnTo>
                    <a:pt x="101" y="48"/>
                  </a:lnTo>
                  <a:lnTo>
                    <a:pt x="99" y="52"/>
                  </a:lnTo>
                  <a:lnTo>
                    <a:pt x="99" y="54"/>
                  </a:lnTo>
                  <a:lnTo>
                    <a:pt x="99" y="54"/>
                  </a:lnTo>
                  <a:lnTo>
                    <a:pt x="104" y="61"/>
                  </a:lnTo>
                  <a:lnTo>
                    <a:pt x="106" y="65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3" y="67"/>
                  </a:lnTo>
                  <a:lnTo>
                    <a:pt x="116" y="67"/>
                  </a:lnTo>
                  <a:lnTo>
                    <a:pt x="121" y="64"/>
                  </a:lnTo>
                  <a:lnTo>
                    <a:pt x="121" y="64"/>
                  </a:lnTo>
                  <a:lnTo>
                    <a:pt x="122" y="65"/>
                  </a:lnTo>
                  <a:lnTo>
                    <a:pt x="123" y="68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8"/>
                  </a:lnTo>
                  <a:lnTo>
                    <a:pt x="122" y="81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16" y="84"/>
                  </a:lnTo>
                  <a:lnTo>
                    <a:pt x="112" y="84"/>
                  </a:lnTo>
                  <a:lnTo>
                    <a:pt x="109" y="82"/>
                  </a:lnTo>
                  <a:lnTo>
                    <a:pt x="109" y="82"/>
                  </a:lnTo>
                  <a:lnTo>
                    <a:pt x="106" y="79"/>
                  </a:lnTo>
                  <a:lnTo>
                    <a:pt x="105" y="75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01" y="67"/>
                  </a:lnTo>
                  <a:lnTo>
                    <a:pt x="98" y="67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5"/>
                  </a:lnTo>
                  <a:lnTo>
                    <a:pt x="85" y="62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1" y="55"/>
                  </a:lnTo>
                  <a:lnTo>
                    <a:pt x="78" y="57"/>
                  </a:lnTo>
                  <a:lnTo>
                    <a:pt x="77" y="58"/>
                  </a:lnTo>
                  <a:lnTo>
                    <a:pt x="77" y="59"/>
                  </a:lnTo>
                  <a:lnTo>
                    <a:pt x="77" y="59"/>
                  </a:lnTo>
                  <a:lnTo>
                    <a:pt x="75" y="61"/>
                  </a:lnTo>
                  <a:lnTo>
                    <a:pt x="74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7" y="61"/>
                  </a:lnTo>
                  <a:lnTo>
                    <a:pt x="62" y="59"/>
                  </a:lnTo>
                  <a:lnTo>
                    <a:pt x="58" y="57"/>
                  </a:lnTo>
                  <a:lnTo>
                    <a:pt x="55" y="57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2" y="55"/>
                  </a:lnTo>
                  <a:lnTo>
                    <a:pt x="51" y="52"/>
                  </a:lnTo>
                  <a:lnTo>
                    <a:pt x="51" y="49"/>
                  </a:lnTo>
                  <a:lnTo>
                    <a:pt x="51" y="49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1" y="49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49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5" y="45"/>
                  </a:lnTo>
                  <a:lnTo>
                    <a:pt x="32" y="42"/>
                  </a:lnTo>
                  <a:lnTo>
                    <a:pt x="30" y="74"/>
                  </a:lnTo>
                  <a:lnTo>
                    <a:pt x="25" y="78"/>
                  </a:lnTo>
                  <a:lnTo>
                    <a:pt x="1" y="78"/>
                  </a:lnTo>
                  <a:lnTo>
                    <a:pt x="0" y="131"/>
                  </a:lnTo>
                  <a:lnTo>
                    <a:pt x="18" y="156"/>
                  </a:lnTo>
                  <a:lnTo>
                    <a:pt x="18" y="156"/>
                  </a:lnTo>
                  <a:lnTo>
                    <a:pt x="35" y="153"/>
                  </a:lnTo>
                  <a:lnTo>
                    <a:pt x="44" y="153"/>
                  </a:lnTo>
                  <a:lnTo>
                    <a:pt x="47" y="153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67" y="159"/>
                  </a:lnTo>
                  <a:lnTo>
                    <a:pt x="72" y="160"/>
                  </a:lnTo>
                  <a:lnTo>
                    <a:pt x="77" y="160"/>
                  </a:lnTo>
                  <a:lnTo>
                    <a:pt x="77" y="160"/>
                  </a:lnTo>
                  <a:lnTo>
                    <a:pt x="81" y="158"/>
                  </a:lnTo>
                  <a:lnTo>
                    <a:pt x="84" y="152"/>
                  </a:lnTo>
                  <a:lnTo>
                    <a:pt x="89" y="146"/>
                  </a:lnTo>
                  <a:lnTo>
                    <a:pt x="94" y="142"/>
                  </a:lnTo>
                  <a:lnTo>
                    <a:pt x="94" y="142"/>
                  </a:lnTo>
                  <a:lnTo>
                    <a:pt x="98" y="141"/>
                  </a:lnTo>
                  <a:lnTo>
                    <a:pt x="104" y="136"/>
                  </a:lnTo>
                  <a:lnTo>
                    <a:pt x="106" y="133"/>
                  </a:lnTo>
                  <a:lnTo>
                    <a:pt x="108" y="131"/>
                  </a:lnTo>
                  <a:lnTo>
                    <a:pt x="108" y="131"/>
                  </a:lnTo>
                  <a:lnTo>
                    <a:pt x="108" y="129"/>
                  </a:lnTo>
                  <a:lnTo>
                    <a:pt x="109" y="126"/>
                  </a:lnTo>
                  <a:lnTo>
                    <a:pt x="112" y="125"/>
                  </a:lnTo>
                  <a:lnTo>
                    <a:pt x="118" y="123"/>
                  </a:lnTo>
                  <a:lnTo>
                    <a:pt x="131" y="122"/>
                  </a:lnTo>
                  <a:lnTo>
                    <a:pt x="132" y="122"/>
                  </a:lnTo>
                  <a:lnTo>
                    <a:pt x="129" y="111"/>
                  </a:lnTo>
                  <a:lnTo>
                    <a:pt x="129" y="111"/>
                  </a:lnTo>
                  <a:lnTo>
                    <a:pt x="173" y="95"/>
                  </a:lnTo>
                  <a:lnTo>
                    <a:pt x="173" y="95"/>
                  </a:lnTo>
                  <a:lnTo>
                    <a:pt x="170" y="89"/>
                  </a:lnTo>
                  <a:lnTo>
                    <a:pt x="170" y="88"/>
                  </a:lnTo>
                  <a:lnTo>
                    <a:pt x="170" y="88"/>
                  </a:lnTo>
                  <a:lnTo>
                    <a:pt x="172" y="85"/>
                  </a:lnTo>
                  <a:lnTo>
                    <a:pt x="172" y="81"/>
                  </a:lnTo>
                  <a:lnTo>
                    <a:pt x="172" y="72"/>
                  </a:lnTo>
                  <a:lnTo>
                    <a:pt x="172" y="72"/>
                  </a:lnTo>
                  <a:lnTo>
                    <a:pt x="175" y="71"/>
                  </a:lnTo>
                  <a:lnTo>
                    <a:pt x="178" y="69"/>
                  </a:lnTo>
                  <a:lnTo>
                    <a:pt x="179" y="69"/>
                  </a:lnTo>
                  <a:lnTo>
                    <a:pt x="180" y="68"/>
                  </a:lnTo>
                  <a:lnTo>
                    <a:pt x="179" y="68"/>
                  </a:lnTo>
                  <a:lnTo>
                    <a:pt x="179" y="68"/>
                  </a:lnTo>
                  <a:lnTo>
                    <a:pt x="178" y="62"/>
                  </a:lnTo>
                  <a:lnTo>
                    <a:pt x="178" y="55"/>
                  </a:lnTo>
                  <a:lnTo>
                    <a:pt x="178" y="47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0" y="40"/>
                  </a:lnTo>
                  <a:lnTo>
                    <a:pt x="182" y="40"/>
                  </a:lnTo>
                  <a:lnTo>
                    <a:pt x="183" y="40"/>
                  </a:lnTo>
                  <a:lnTo>
                    <a:pt x="185" y="38"/>
                  </a:lnTo>
                  <a:lnTo>
                    <a:pt x="185" y="38"/>
                  </a:lnTo>
                  <a:lnTo>
                    <a:pt x="182" y="3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3" y="18"/>
                  </a:lnTo>
                  <a:lnTo>
                    <a:pt x="168" y="15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49" y="8"/>
                  </a:lnTo>
                  <a:lnTo>
                    <a:pt x="145" y="7"/>
                  </a:lnTo>
                  <a:lnTo>
                    <a:pt x="142" y="7"/>
                  </a:lnTo>
                  <a:lnTo>
                    <a:pt x="142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" name="Freeform 198">
              <a:extLst>
                <a:ext uri="{FF2B5EF4-FFF2-40B4-BE49-F238E27FC236}">
                  <a16:creationId xmlns:a16="http://schemas.microsoft.com/office/drawing/2014/main" id="{14C37C48-6DDA-C9C5-67BC-6E30B46BA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739" y="4407404"/>
              <a:ext cx="44394" cy="38474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17" y="3"/>
                </a:cxn>
                <a:cxn ang="0">
                  <a:pos x="17" y="3"/>
                </a:cxn>
                <a:cxn ang="0">
                  <a:pos x="13" y="5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7" y="6"/>
                </a:cxn>
                <a:cxn ang="0">
                  <a:pos x="7" y="6"/>
                </a:cxn>
                <a:cxn ang="0">
                  <a:pos x="4" y="8"/>
                </a:cxn>
                <a:cxn ang="0">
                  <a:pos x="3" y="12"/>
                </a:cxn>
                <a:cxn ang="0">
                  <a:pos x="3" y="16"/>
                </a:cxn>
                <a:cxn ang="0">
                  <a:pos x="3" y="16"/>
                </a:cxn>
                <a:cxn ang="0">
                  <a:pos x="2" y="18"/>
                </a:cxn>
                <a:cxn ang="0">
                  <a:pos x="0" y="1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25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9" y="26"/>
                </a:cxn>
                <a:cxn ang="0">
                  <a:pos x="9" y="26"/>
                </a:cxn>
                <a:cxn ang="0">
                  <a:pos x="13" y="26"/>
                </a:cxn>
                <a:cxn ang="0">
                  <a:pos x="16" y="25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17" y="22"/>
                </a:cxn>
                <a:cxn ang="0">
                  <a:pos x="23" y="20"/>
                </a:cxn>
                <a:cxn ang="0">
                  <a:pos x="29" y="20"/>
                </a:cxn>
                <a:cxn ang="0">
                  <a:pos x="30" y="19"/>
                </a:cxn>
                <a:cxn ang="0">
                  <a:pos x="30" y="18"/>
                </a:cxn>
                <a:cxn ang="0">
                  <a:pos x="30" y="18"/>
                </a:cxn>
                <a:cxn ang="0">
                  <a:pos x="30" y="15"/>
                </a:cxn>
                <a:cxn ang="0">
                  <a:pos x="30" y="10"/>
                </a:cxn>
                <a:cxn ang="0">
                  <a:pos x="29" y="8"/>
                </a:cxn>
                <a:cxn ang="0">
                  <a:pos x="26" y="0"/>
                </a:cxn>
              </a:cxnLst>
              <a:rect l="0" t="0" r="r" b="b"/>
              <a:pathLst>
                <a:path w="30" h="26">
                  <a:moveTo>
                    <a:pt x="26" y="0"/>
                  </a:moveTo>
                  <a:lnTo>
                    <a:pt x="26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3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7" y="6"/>
                  </a:lnTo>
                  <a:lnTo>
                    <a:pt x="7" y="6"/>
                  </a:lnTo>
                  <a:lnTo>
                    <a:pt x="4" y="8"/>
                  </a:lnTo>
                  <a:lnTo>
                    <a:pt x="3" y="12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13" y="26"/>
                  </a:lnTo>
                  <a:lnTo>
                    <a:pt x="16" y="25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3" y="20"/>
                  </a:lnTo>
                  <a:lnTo>
                    <a:pt x="29" y="20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30" y="15"/>
                  </a:lnTo>
                  <a:lnTo>
                    <a:pt x="30" y="10"/>
                  </a:lnTo>
                  <a:lnTo>
                    <a:pt x="29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" name="Freeform 199">
              <a:extLst>
                <a:ext uri="{FF2B5EF4-FFF2-40B4-BE49-F238E27FC236}">
                  <a16:creationId xmlns:a16="http://schemas.microsoft.com/office/drawing/2014/main" id="{3DFE77C1-FAE2-A09A-A4D9-5D2973350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817" y="4092211"/>
              <a:ext cx="244165" cy="328512"/>
            </a:xfrm>
            <a:custGeom>
              <a:avLst/>
              <a:gdLst/>
              <a:ahLst/>
              <a:cxnLst>
                <a:cxn ang="0">
                  <a:pos x="38" y="40"/>
                </a:cxn>
                <a:cxn ang="0">
                  <a:pos x="47" y="48"/>
                </a:cxn>
                <a:cxn ang="0">
                  <a:pos x="48" y="50"/>
                </a:cxn>
                <a:cxn ang="0">
                  <a:pos x="81" y="61"/>
                </a:cxn>
                <a:cxn ang="0">
                  <a:pos x="95" y="66"/>
                </a:cxn>
                <a:cxn ang="0">
                  <a:pos x="104" y="66"/>
                </a:cxn>
                <a:cxn ang="0">
                  <a:pos x="109" y="68"/>
                </a:cxn>
                <a:cxn ang="0">
                  <a:pos x="109" y="70"/>
                </a:cxn>
                <a:cxn ang="0">
                  <a:pos x="67" y="112"/>
                </a:cxn>
                <a:cxn ang="0">
                  <a:pos x="59" y="115"/>
                </a:cxn>
                <a:cxn ang="0">
                  <a:pos x="48" y="115"/>
                </a:cxn>
                <a:cxn ang="0">
                  <a:pos x="41" y="117"/>
                </a:cxn>
                <a:cxn ang="0">
                  <a:pos x="30" y="125"/>
                </a:cxn>
                <a:cxn ang="0">
                  <a:pos x="27" y="127"/>
                </a:cxn>
                <a:cxn ang="0">
                  <a:pos x="7" y="139"/>
                </a:cxn>
                <a:cxn ang="0">
                  <a:pos x="0" y="209"/>
                </a:cxn>
                <a:cxn ang="0">
                  <a:pos x="8" y="222"/>
                </a:cxn>
                <a:cxn ang="0">
                  <a:pos x="44" y="184"/>
                </a:cxn>
                <a:cxn ang="0">
                  <a:pos x="52" y="175"/>
                </a:cxn>
                <a:cxn ang="0">
                  <a:pos x="72" y="162"/>
                </a:cxn>
                <a:cxn ang="0">
                  <a:pos x="79" y="157"/>
                </a:cxn>
                <a:cxn ang="0">
                  <a:pos x="101" y="135"/>
                </a:cxn>
                <a:cxn ang="0">
                  <a:pos x="112" y="124"/>
                </a:cxn>
                <a:cxn ang="0">
                  <a:pos x="128" y="100"/>
                </a:cxn>
                <a:cxn ang="0">
                  <a:pos x="131" y="94"/>
                </a:cxn>
                <a:cxn ang="0">
                  <a:pos x="135" y="81"/>
                </a:cxn>
                <a:cxn ang="0">
                  <a:pos x="145" y="68"/>
                </a:cxn>
                <a:cxn ang="0">
                  <a:pos x="153" y="53"/>
                </a:cxn>
                <a:cxn ang="0">
                  <a:pos x="159" y="37"/>
                </a:cxn>
                <a:cxn ang="0">
                  <a:pos x="160" y="31"/>
                </a:cxn>
                <a:cxn ang="0">
                  <a:pos x="163" y="17"/>
                </a:cxn>
                <a:cxn ang="0">
                  <a:pos x="165" y="9"/>
                </a:cxn>
                <a:cxn ang="0">
                  <a:pos x="163" y="3"/>
                </a:cxn>
                <a:cxn ang="0">
                  <a:pos x="158" y="0"/>
                </a:cxn>
                <a:cxn ang="0">
                  <a:pos x="155" y="3"/>
                </a:cxn>
                <a:cxn ang="0">
                  <a:pos x="149" y="7"/>
                </a:cxn>
                <a:cxn ang="0">
                  <a:pos x="129" y="13"/>
                </a:cxn>
                <a:cxn ang="0">
                  <a:pos x="118" y="13"/>
                </a:cxn>
                <a:cxn ang="0">
                  <a:pos x="96" y="16"/>
                </a:cxn>
                <a:cxn ang="0">
                  <a:pos x="92" y="19"/>
                </a:cxn>
                <a:cxn ang="0">
                  <a:pos x="88" y="21"/>
                </a:cxn>
                <a:cxn ang="0">
                  <a:pos x="77" y="21"/>
                </a:cxn>
                <a:cxn ang="0">
                  <a:pos x="72" y="23"/>
                </a:cxn>
                <a:cxn ang="0">
                  <a:pos x="67" y="26"/>
                </a:cxn>
                <a:cxn ang="0">
                  <a:pos x="55" y="27"/>
                </a:cxn>
                <a:cxn ang="0">
                  <a:pos x="48" y="24"/>
                </a:cxn>
                <a:cxn ang="0">
                  <a:pos x="45" y="21"/>
                </a:cxn>
                <a:cxn ang="0">
                  <a:pos x="37" y="11"/>
                </a:cxn>
                <a:cxn ang="0">
                  <a:pos x="31" y="20"/>
                </a:cxn>
                <a:cxn ang="0">
                  <a:pos x="28" y="26"/>
                </a:cxn>
                <a:cxn ang="0">
                  <a:pos x="32" y="34"/>
                </a:cxn>
                <a:cxn ang="0">
                  <a:pos x="38" y="40"/>
                </a:cxn>
              </a:cxnLst>
              <a:rect l="0" t="0" r="r" b="b"/>
              <a:pathLst>
                <a:path w="165" h="222">
                  <a:moveTo>
                    <a:pt x="38" y="40"/>
                  </a:moveTo>
                  <a:lnTo>
                    <a:pt x="38" y="40"/>
                  </a:lnTo>
                  <a:lnTo>
                    <a:pt x="44" y="46"/>
                  </a:lnTo>
                  <a:lnTo>
                    <a:pt x="47" y="48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62" y="54"/>
                  </a:lnTo>
                  <a:lnTo>
                    <a:pt x="81" y="61"/>
                  </a:lnTo>
                  <a:lnTo>
                    <a:pt x="81" y="61"/>
                  </a:lnTo>
                  <a:lnTo>
                    <a:pt x="95" y="66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08" y="67"/>
                  </a:lnTo>
                  <a:lnTo>
                    <a:pt x="109" y="68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62" y="115"/>
                  </a:lnTo>
                  <a:lnTo>
                    <a:pt x="59" y="115"/>
                  </a:lnTo>
                  <a:lnTo>
                    <a:pt x="48" y="115"/>
                  </a:lnTo>
                  <a:lnTo>
                    <a:pt x="48" y="115"/>
                  </a:lnTo>
                  <a:lnTo>
                    <a:pt x="44" y="117"/>
                  </a:lnTo>
                  <a:lnTo>
                    <a:pt x="41" y="117"/>
                  </a:lnTo>
                  <a:lnTo>
                    <a:pt x="35" y="121"/>
                  </a:lnTo>
                  <a:lnTo>
                    <a:pt x="30" y="125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14" y="128"/>
                  </a:lnTo>
                  <a:lnTo>
                    <a:pt x="7" y="139"/>
                  </a:lnTo>
                  <a:lnTo>
                    <a:pt x="0" y="151"/>
                  </a:lnTo>
                  <a:lnTo>
                    <a:pt x="0" y="209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24" y="205"/>
                  </a:lnTo>
                  <a:lnTo>
                    <a:pt x="44" y="184"/>
                  </a:lnTo>
                  <a:lnTo>
                    <a:pt x="44" y="184"/>
                  </a:lnTo>
                  <a:lnTo>
                    <a:pt x="52" y="175"/>
                  </a:lnTo>
                  <a:lnTo>
                    <a:pt x="59" y="169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79" y="157"/>
                  </a:lnTo>
                  <a:lnTo>
                    <a:pt x="89" y="148"/>
                  </a:lnTo>
                  <a:lnTo>
                    <a:pt x="101" y="135"/>
                  </a:lnTo>
                  <a:lnTo>
                    <a:pt x="112" y="124"/>
                  </a:lnTo>
                  <a:lnTo>
                    <a:pt x="112" y="124"/>
                  </a:lnTo>
                  <a:lnTo>
                    <a:pt x="123" y="107"/>
                  </a:lnTo>
                  <a:lnTo>
                    <a:pt x="128" y="100"/>
                  </a:lnTo>
                  <a:lnTo>
                    <a:pt x="131" y="94"/>
                  </a:lnTo>
                  <a:lnTo>
                    <a:pt x="131" y="94"/>
                  </a:lnTo>
                  <a:lnTo>
                    <a:pt x="132" y="87"/>
                  </a:lnTo>
                  <a:lnTo>
                    <a:pt x="135" y="81"/>
                  </a:lnTo>
                  <a:lnTo>
                    <a:pt x="145" y="68"/>
                  </a:lnTo>
                  <a:lnTo>
                    <a:pt x="145" y="68"/>
                  </a:lnTo>
                  <a:lnTo>
                    <a:pt x="149" y="61"/>
                  </a:lnTo>
                  <a:lnTo>
                    <a:pt x="153" y="53"/>
                  </a:lnTo>
                  <a:lnTo>
                    <a:pt x="158" y="43"/>
                  </a:lnTo>
                  <a:lnTo>
                    <a:pt x="159" y="37"/>
                  </a:lnTo>
                  <a:lnTo>
                    <a:pt x="159" y="37"/>
                  </a:lnTo>
                  <a:lnTo>
                    <a:pt x="160" y="31"/>
                  </a:lnTo>
                  <a:lnTo>
                    <a:pt x="162" y="24"/>
                  </a:lnTo>
                  <a:lnTo>
                    <a:pt x="163" y="17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6"/>
                  </a:lnTo>
                  <a:lnTo>
                    <a:pt x="163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5" y="3"/>
                  </a:lnTo>
                  <a:lnTo>
                    <a:pt x="155" y="3"/>
                  </a:lnTo>
                  <a:lnTo>
                    <a:pt x="152" y="6"/>
                  </a:lnTo>
                  <a:lnTo>
                    <a:pt x="149" y="7"/>
                  </a:lnTo>
                  <a:lnTo>
                    <a:pt x="141" y="10"/>
                  </a:lnTo>
                  <a:lnTo>
                    <a:pt x="129" y="13"/>
                  </a:lnTo>
                  <a:lnTo>
                    <a:pt x="118" y="13"/>
                  </a:lnTo>
                  <a:lnTo>
                    <a:pt x="118" y="13"/>
                  </a:lnTo>
                  <a:lnTo>
                    <a:pt x="102" y="14"/>
                  </a:lnTo>
                  <a:lnTo>
                    <a:pt x="96" y="16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1" y="20"/>
                  </a:lnTo>
                  <a:lnTo>
                    <a:pt x="88" y="21"/>
                  </a:lnTo>
                  <a:lnTo>
                    <a:pt x="82" y="21"/>
                  </a:lnTo>
                  <a:lnTo>
                    <a:pt x="77" y="21"/>
                  </a:lnTo>
                  <a:lnTo>
                    <a:pt x="74" y="21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67" y="26"/>
                  </a:lnTo>
                  <a:lnTo>
                    <a:pt x="59" y="29"/>
                  </a:lnTo>
                  <a:lnTo>
                    <a:pt x="55" y="27"/>
                  </a:lnTo>
                  <a:lnTo>
                    <a:pt x="51" y="27"/>
                  </a:lnTo>
                  <a:lnTo>
                    <a:pt x="48" y="24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1" y="16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1" y="20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32" y="34"/>
                  </a:lnTo>
                  <a:lnTo>
                    <a:pt x="35" y="37"/>
                  </a:lnTo>
                  <a:lnTo>
                    <a:pt x="38" y="40"/>
                  </a:lnTo>
                  <a:lnTo>
                    <a:pt x="38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8" name="Freeform 200">
              <a:extLst>
                <a:ext uri="{FF2B5EF4-FFF2-40B4-BE49-F238E27FC236}">
                  <a16:creationId xmlns:a16="http://schemas.microsoft.com/office/drawing/2014/main" id="{B3A43844-375A-AA16-B45E-E29C9D29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162" y="3485500"/>
              <a:ext cx="285599" cy="227887"/>
            </a:xfrm>
            <a:custGeom>
              <a:avLst/>
              <a:gdLst/>
              <a:ahLst/>
              <a:cxnLst>
                <a:cxn ang="0">
                  <a:pos x="71" y="131"/>
                </a:cxn>
                <a:cxn ang="0">
                  <a:pos x="82" y="123"/>
                </a:cxn>
                <a:cxn ang="0">
                  <a:pos x="99" y="114"/>
                </a:cxn>
                <a:cxn ang="0">
                  <a:pos x="107" y="111"/>
                </a:cxn>
                <a:cxn ang="0">
                  <a:pos x="108" y="110"/>
                </a:cxn>
                <a:cxn ang="0">
                  <a:pos x="121" y="108"/>
                </a:cxn>
                <a:cxn ang="0">
                  <a:pos x="129" y="103"/>
                </a:cxn>
                <a:cxn ang="0">
                  <a:pos x="131" y="97"/>
                </a:cxn>
                <a:cxn ang="0">
                  <a:pos x="142" y="94"/>
                </a:cxn>
                <a:cxn ang="0">
                  <a:pos x="148" y="91"/>
                </a:cxn>
                <a:cxn ang="0">
                  <a:pos x="151" y="90"/>
                </a:cxn>
                <a:cxn ang="0">
                  <a:pos x="151" y="80"/>
                </a:cxn>
                <a:cxn ang="0">
                  <a:pos x="156" y="76"/>
                </a:cxn>
                <a:cxn ang="0">
                  <a:pos x="165" y="73"/>
                </a:cxn>
                <a:cxn ang="0">
                  <a:pos x="166" y="70"/>
                </a:cxn>
                <a:cxn ang="0">
                  <a:pos x="189" y="69"/>
                </a:cxn>
                <a:cxn ang="0">
                  <a:pos x="192" y="67"/>
                </a:cxn>
                <a:cxn ang="0">
                  <a:pos x="191" y="57"/>
                </a:cxn>
                <a:cxn ang="0">
                  <a:pos x="186" y="52"/>
                </a:cxn>
                <a:cxn ang="0">
                  <a:pos x="186" y="37"/>
                </a:cxn>
                <a:cxn ang="0">
                  <a:pos x="183" y="25"/>
                </a:cxn>
                <a:cxn ang="0">
                  <a:pos x="178" y="16"/>
                </a:cxn>
                <a:cxn ang="0">
                  <a:pos x="169" y="13"/>
                </a:cxn>
                <a:cxn ang="0">
                  <a:pos x="159" y="12"/>
                </a:cxn>
                <a:cxn ang="0">
                  <a:pos x="135" y="10"/>
                </a:cxn>
                <a:cxn ang="0">
                  <a:pos x="128" y="5"/>
                </a:cxn>
                <a:cxn ang="0">
                  <a:pos x="118" y="2"/>
                </a:cxn>
                <a:cxn ang="0">
                  <a:pos x="109" y="16"/>
                </a:cxn>
                <a:cxn ang="0">
                  <a:pos x="99" y="35"/>
                </a:cxn>
                <a:cxn ang="0">
                  <a:pos x="81" y="44"/>
                </a:cxn>
                <a:cxn ang="0">
                  <a:pos x="74" y="46"/>
                </a:cxn>
                <a:cxn ang="0">
                  <a:pos x="67" y="56"/>
                </a:cxn>
                <a:cxn ang="0">
                  <a:pos x="61" y="63"/>
                </a:cxn>
                <a:cxn ang="0">
                  <a:pos x="54" y="74"/>
                </a:cxn>
                <a:cxn ang="0">
                  <a:pos x="51" y="80"/>
                </a:cxn>
                <a:cxn ang="0">
                  <a:pos x="54" y="100"/>
                </a:cxn>
                <a:cxn ang="0">
                  <a:pos x="54" y="106"/>
                </a:cxn>
                <a:cxn ang="0">
                  <a:pos x="35" y="126"/>
                </a:cxn>
                <a:cxn ang="0">
                  <a:pos x="25" y="134"/>
                </a:cxn>
                <a:cxn ang="0">
                  <a:pos x="13" y="141"/>
                </a:cxn>
                <a:cxn ang="0">
                  <a:pos x="0" y="147"/>
                </a:cxn>
                <a:cxn ang="0">
                  <a:pos x="67" y="148"/>
                </a:cxn>
                <a:cxn ang="0">
                  <a:pos x="71" y="154"/>
                </a:cxn>
              </a:cxnLst>
              <a:rect l="0" t="0" r="r" b="b"/>
              <a:pathLst>
                <a:path w="193" h="154">
                  <a:moveTo>
                    <a:pt x="71" y="154"/>
                  </a:moveTo>
                  <a:lnTo>
                    <a:pt x="71" y="154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5" y="128"/>
                  </a:lnTo>
                  <a:lnTo>
                    <a:pt x="82" y="123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9" y="114"/>
                  </a:lnTo>
                  <a:lnTo>
                    <a:pt x="104" y="114"/>
                  </a:lnTo>
                  <a:lnTo>
                    <a:pt x="107" y="114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08" y="110"/>
                  </a:lnTo>
                  <a:lnTo>
                    <a:pt x="108" y="110"/>
                  </a:lnTo>
                  <a:lnTo>
                    <a:pt x="112" y="108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5" y="107"/>
                  </a:lnTo>
                  <a:lnTo>
                    <a:pt x="128" y="106"/>
                  </a:lnTo>
                  <a:lnTo>
                    <a:pt x="129" y="103"/>
                  </a:lnTo>
                  <a:lnTo>
                    <a:pt x="129" y="99"/>
                  </a:lnTo>
                  <a:lnTo>
                    <a:pt x="129" y="99"/>
                  </a:lnTo>
                  <a:lnTo>
                    <a:pt x="131" y="97"/>
                  </a:lnTo>
                  <a:lnTo>
                    <a:pt x="134" y="96"/>
                  </a:lnTo>
                  <a:lnTo>
                    <a:pt x="142" y="94"/>
                  </a:lnTo>
                  <a:lnTo>
                    <a:pt x="142" y="94"/>
                  </a:lnTo>
                  <a:lnTo>
                    <a:pt x="145" y="94"/>
                  </a:lnTo>
                  <a:lnTo>
                    <a:pt x="146" y="93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51" y="90"/>
                  </a:lnTo>
                  <a:lnTo>
                    <a:pt x="151" y="87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2" y="76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59" y="76"/>
                  </a:lnTo>
                  <a:lnTo>
                    <a:pt x="163" y="74"/>
                  </a:lnTo>
                  <a:lnTo>
                    <a:pt x="165" y="73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6" y="70"/>
                  </a:lnTo>
                  <a:lnTo>
                    <a:pt x="169" y="69"/>
                  </a:lnTo>
                  <a:lnTo>
                    <a:pt x="176" y="69"/>
                  </a:lnTo>
                  <a:lnTo>
                    <a:pt x="189" y="69"/>
                  </a:lnTo>
                  <a:lnTo>
                    <a:pt x="189" y="69"/>
                  </a:lnTo>
                  <a:lnTo>
                    <a:pt x="192" y="69"/>
                  </a:lnTo>
                  <a:lnTo>
                    <a:pt x="192" y="67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1" y="57"/>
                  </a:lnTo>
                  <a:lnTo>
                    <a:pt x="189" y="53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5" y="50"/>
                  </a:lnTo>
                  <a:lnTo>
                    <a:pt x="185" y="4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5" y="29"/>
                  </a:lnTo>
                  <a:lnTo>
                    <a:pt x="183" y="25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78" y="16"/>
                  </a:lnTo>
                  <a:lnTo>
                    <a:pt x="178" y="16"/>
                  </a:lnTo>
                  <a:lnTo>
                    <a:pt x="173" y="15"/>
                  </a:lnTo>
                  <a:lnTo>
                    <a:pt x="169" y="13"/>
                  </a:lnTo>
                  <a:lnTo>
                    <a:pt x="165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45" y="13"/>
                  </a:lnTo>
                  <a:lnTo>
                    <a:pt x="138" y="12"/>
                  </a:lnTo>
                  <a:lnTo>
                    <a:pt x="135" y="10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28" y="5"/>
                  </a:lnTo>
                  <a:lnTo>
                    <a:pt x="124" y="2"/>
                  </a:lnTo>
                  <a:lnTo>
                    <a:pt x="121" y="0"/>
                  </a:lnTo>
                  <a:lnTo>
                    <a:pt x="118" y="2"/>
                  </a:lnTo>
                  <a:lnTo>
                    <a:pt x="118" y="2"/>
                  </a:lnTo>
                  <a:lnTo>
                    <a:pt x="114" y="6"/>
                  </a:lnTo>
                  <a:lnTo>
                    <a:pt x="109" y="16"/>
                  </a:lnTo>
                  <a:lnTo>
                    <a:pt x="104" y="26"/>
                  </a:lnTo>
                  <a:lnTo>
                    <a:pt x="99" y="35"/>
                  </a:lnTo>
                  <a:lnTo>
                    <a:pt x="99" y="35"/>
                  </a:lnTo>
                  <a:lnTo>
                    <a:pt x="95" y="39"/>
                  </a:lnTo>
                  <a:lnTo>
                    <a:pt x="88" y="43"/>
                  </a:lnTo>
                  <a:lnTo>
                    <a:pt x="81" y="44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1" y="47"/>
                  </a:lnTo>
                  <a:lnTo>
                    <a:pt x="70" y="52"/>
                  </a:lnTo>
                  <a:lnTo>
                    <a:pt x="67" y="56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1" y="63"/>
                  </a:lnTo>
                  <a:lnTo>
                    <a:pt x="60" y="67"/>
                  </a:lnTo>
                  <a:lnTo>
                    <a:pt x="58" y="72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3" y="77"/>
                  </a:lnTo>
                  <a:lnTo>
                    <a:pt x="51" y="80"/>
                  </a:lnTo>
                  <a:lnTo>
                    <a:pt x="51" y="87"/>
                  </a:lnTo>
                  <a:lnTo>
                    <a:pt x="53" y="94"/>
                  </a:lnTo>
                  <a:lnTo>
                    <a:pt x="54" y="100"/>
                  </a:lnTo>
                  <a:lnTo>
                    <a:pt x="54" y="100"/>
                  </a:lnTo>
                  <a:lnTo>
                    <a:pt x="55" y="101"/>
                  </a:lnTo>
                  <a:lnTo>
                    <a:pt x="54" y="106"/>
                  </a:lnTo>
                  <a:lnTo>
                    <a:pt x="50" y="113"/>
                  </a:lnTo>
                  <a:lnTo>
                    <a:pt x="43" y="120"/>
                  </a:lnTo>
                  <a:lnTo>
                    <a:pt x="35" y="126"/>
                  </a:lnTo>
                  <a:lnTo>
                    <a:pt x="35" y="126"/>
                  </a:lnTo>
                  <a:lnTo>
                    <a:pt x="30" y="130"/>
                  </a:lnTo>
                  <a:lnTo>
                    <a:pt x="25" y="134"/>
                  </a:lnTo>
                  <a:lnTo>
                    <a:pt x="20" y="138"/>
                  </a:lnTo>
                  <a:lnTo>
                    <a:pt x="13" y="141"/>
                  </a:lnTo>
                  <a:lnTo>
                    <a:pt x="13" y="141"/>
                  </a:lnTo>
                  <a:lnTo>
                    <a:pt x="6" y="144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60" y="147"/>
                  </a:lnTo>
                  <a:lnTo>
                    <a:pt x="60" y="147"/>
                  </a:lnTo>
                  <a:lnTo>
                    <a:pt x="67" y="148"/>
                  </a:lnTo>
                  <a:lnTo>
                    <a:pt x="70" y="150"/>
                  </a:lnTo>
                  <a:lnTo>
                    <a:pt x="71" y="154"/>
                  </a:lnTo>
                  <a:lnTo>
                    <a:pt x="71" y="1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9" name="Freeform 201">
              <a:extLst>
                <a:ext uri="{FF2B5EF4-FFF2-40B4-BE49-F238E27FC236}">
                  <a16:creationId xmlns:a16="http://schemas.microsoft.com/office/drawing/2014/main" id="{FEAE56B0-C8A0-4A24-6507-94745D522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971" y="3445545"/>
              <a:ext cx="99146" cy="192372"/>
            </a:xfrm>
            <a:custGeom>
              <a:avLst/>
              <a:gdLst/>
              <a:ahLst/>
              <a:cxnLst>
                <a:cxn ang="0">
                  <a:pos x="17" y="32"/>
                </a:cxn>
                <a:cxn ang="0">
                  <a:pos x="17" y="42"/>
                </a:cxn>
                <a:cxn ang="0">
                  <a:pos x="13" y="49"/>
                </a:cxn>
                <a:cxn ang="0">
                  <a:pos x="10" y="52"/>
                </a:cxn>
                <a:cxn ang="0">
                  <a:pos x="5" y="59"/>
                </a:cxn>
                <a:cxn ang="0">
                  <a:pos x="2" y="60"/>
                </a:cxn>
                <a:cxn ang="0">
                  <a:pos x="0" y="62"/>
                </a:cxn>
                <a:cxn ang="0">
                  <a:pos x="5" y="73"/>
                </a:cxn>
                <a:cxn ang="0">
                  <a:pos x="9" y="77"/>
                </a:cxn>
                <a:cxn ang="0">
                  <a:pos x="15" y="81"/>
                </a:cxn>
                <a:cxn ang="0">
                  <a:pos x="16" y="87"/>
                </a:cxn>
                <a:cxn ang="0">
                  <a:pos x="20" y="91"/>
                </a:cxn>
                <a:cxn ang="0">
                  <a:pos x="27" y="97"/>
                </a:cxn>
                <a:cxn ang="0">
                  <a:pos x="30" y="101"/>
                </a:cxn>
                <a:cxn ang="0">
                  <a:pos x="34" y="118"/>
                </a:cxn>
                <a:cxn ang="0">
                  <a:pos x="36" y="126"/>
                </a:cxn>
                <a:cxn ang="0">
                  <a:pos x="37" y="130"/>
                </a:cxn>
                <a:cxn ang="0">
                  <a:pos x="43" y="123"/>
                </a:cxn>
                <a:cxn ang="0">
                  <a:pos x="46" y="116"/>
                </a:cxn>
                <a:cxn ang="0">
                  <a:pos x="46" y="110"/>
                </a:cxn>
                <a:cxn ang="0">
                  <a:pos x="47" y="103"/>
                </a:cxn>
                <a:cxn ang="0">
                  <a:pos x="54" y="97"/>
                </a:cxn>
                <a:cxn ang="0">
                  <a:pos x="60" y="91"/>
                </a:cxn>
                <a:cxn ang="0">
                  <a:pos x="66" y="90"/>
                </a:cxn>
                <a:cxn ang="0">
                  <a:pos x="67" y="87"/>
                </a:cxn>
                <a:cxn ang="0">
                  <a:pos x="67" y="79"/>
                </a:cxn>
                <a:cxn ang="0">
                  <a:pos x="62" y="71"/>
                </a:cxn>
                <a:cxn ang="0">
                  <a:pos x="60" y="69"/>
                </a:cxn>
                <a:cxn ang="0">
                  <a:pos x="56" y="66"/>
                </a:cxn>
                <a:cxn ang="0">
                  <a:pos x="54" y="66"/>
                </a:cxn>
                <a:cxn ang="0">
                  <a:pos x="47" y="67"/>
                </a:cxn>
                <a:cxn ang="0">
                  <a:pos x="42" y="60"/>
                </a:cxn>
                <a:cxn ang="0">
                  <a:pos x="43" y="57"/>
                </a:cxn>
                <a:cxn ang="0">
                  <a:pos x="50" y="53"/>
                </a:cxn>
                <a:cxn ang="0">
                  <a:pos x="54" y="50"/>
                </a:cxn>
                <a:cxn ang="0">
                  <a:pos x="60" y="39"/>
                </a:cxn>
                <a:cxn ang="0">
                  <a:pos x="54" y="27"/>
                </a:cxn>
                <a:cxn ang="0">
                  <a:pos x="52" y="25"/>
                </a:cxn>
                <a:cxn ang="0">
                  <a:pos x="54" y="17"/>
                </a:cxn>
                <a:cxn ang="0">
                  <a:pos x="57" y="15"/>
                </a:cxn>
                <a:cxn ang="0">
                  <a:pos x="60" y="9"/>
                </a:cxn>
                <a:cxn ang="0">
                  <a:pos x="56" y="9"/>
                </a:cxn>
                <a:cxn ang="0">
                  <a:pos x="53" y="10"/>
                </a:cxn>
                <a:cxn ang="0">
                  <a:pos x="49" y="9"/>
                </a:cxn>
                <a:cxn ang="0">
                  <a:pos x="49" y="6"/>
                </a:cxn>
                <a:cxn ang="0">
                  <a:pos x="44" y="2"/>
                </a:cxn>
                <a:cxn ang="0">
                  <a:pos x="32" y="2"/>
                </a:cxn>
                <a:cxn ang="0">
                  <a:pos x="26" y="5"/>
                </a:cxn>
                <a:cxn ang="0">
                  <a:pos x="17" y="7"/>
                </a:cxn>
                <a:cxn ang="0">
                  <a:pos x="16" y="22"/>
                </a:cxn>
                <a:cxn ang="0">
                  <a:pos x="17" y="32"/>
                </a:cxn>
              </a:cxnLst>
              <a:rect l="0" t="0" r="r" b="b"/>
              <a:pathLst>
                <a:path w="67" h="130">
                  <a:moveTo>
                    <a:pt x="17" y="32"/>
                  </a:moveTo>
                  <a:lnTo>
                    <a:pt x="17" y="32"/>
                  </a:lnTo>
                  <a:lnTo>
                    <a:pt x="19" y="37"/>
                  </a:lnTo>
                  <a:lnTo>
                    <a:pt x="17" y="42"/>
                  </a:lnTo>
                  <a:lnTo>
                    <a:pt x="16" y="46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0" y="52"/>
                  </a:lnTo>
                  <a:lnTo>
                    <a:pt x="7" y="54"/>
                  </a:lnTo>
                  <a:lnTo>
                    <a:pt x="5" y="59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2" y="67"/>
                  </a:lnTo>
                  <a:lnTo>
                    <a:pt x="5" y="73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3" y="79"/>
                  </a:lnTo>
                  <a:lnTo>
                    <a:pt x="15" y="81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7" y="89"/>
                  </a:lnTo>
                  <a:lnTo>
                    <a:pt x="20" y="91"/>
                  </a:lnTo>
                  <a:lnTo>
                    <a:pt x="25" y="94"/>
                  </a:lnTo>
                  <a:lnTo>
                    <a:pt x="27" y="97"/>
                  </a:lnTo>
                  <a:lnTo>
                    <a:pt x="27" y="97"/>
                  </a:lnTo>
                  <a:lnTo>
                    <a:pt x="30" y="101"/>
                  </a:lnTo>
                  <a:lnTo>
                    <a:pt x="33" y="110"/>
                  </a:lnTo>
                  <a:lnTo>
                    <a:pt x="34" y="118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7" y="130"/>
                  </a:lnTo>
                  <a:lnTo>
                    <a:pt x="37" y="130"/>
                  </a:lnTo>
                  <a:lnTo>
                    <a:pt x="40" y="127"/>
                  </a:lnTo>
                  <a:lnTo>
                    <a:pt x="43" y="123"/>
                  </a:lnTo>
                  <a:lnTo>
                    <a:pt x="43" y="123"/>
                  </a:lnTo>
                  <a:lnTo>
                    <a:pt x="46" y="116"/>
                  </a:lnTo>
                  <a:lnTo>
                    <a:pt x="46" y="110"/>
                  </a:lnTo>
                  <a:lnTo>
                    <a:pt x="46" y="110"/>
                  </a:lnTo>
                  <a:lnTo>
                    <a:pt x="46" y="107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54" y="97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4" y="91"/>
                  </a:lnTo>
                  <a:lnTo>
                    <a:pt x="66" y="90"/>
                  </a:lnTo>
                  <a:lnTo>
                    <a:pt x="67" y="87"/>
                  </a:lnTo>
                  <a:lnTo>
                    <a:pt x="67" y="87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63" y="74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0" y="69"/>
                  </a:lnTo>
                  <a:lnTo>
                    <a:pt x="59" y="67"/>
                  </a:lnTo>
                  <a:lnTo>
                    <a:pt x="56" y="66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52" y="67"/>
                  </a:lnTo>
                  <a:lnTo>
                    <a:pt x="47" y="67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50" y="53"/>
                  </a:lnTo>
                  <a:lnTo>
                    <a:pt x="54" y="50"/>
                  </a:lnTo>
                  <a:lnTo>
                    <a:pt x="54" y="50"/>
                  </a:lnTo>
                  <a:lnTo>
                    <a:pt x="59" y="44"/>
                  </a:lnTo>
                  <a:lnTo>
                    <a:pt x="60" y="39"/>
                  </a:lnTo>
                  <a:lnTo>
                    <a:pt x="59" y="33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2" y="25"/>
                  </a:lnTo>
                  <a:lnTo>
                    <a:pt x="52" y="20"/>
                  </a:lnTo>
                  <a:lnTo>
                    <a:pt x="54" y="17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60" y="10"/>
                  </a:lnTo>
                  <a:lnTo>
                    <a:pt x="60" y="9"/>
                  </a:lnTo>
                  <a:lnTo>
                    <a:pt x="57" y="7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3" y="10"/>
                  </a:lnTo>
                  <a:lnTo>
                    <a:pt x="52" y="10"/>
                  </a:lnTo>
                  <a:lnTo>
                    <a:pt x="49" y="9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7" y="3"/>
                  </a:lnTo>
                  <a:lnTo>
                    <a:pt x="44" y="2"/>
                  </a:lnTo>
                  <a:lnTo>
                    <a:pt x="39" y="0"/>
                  </a:lnTo>
                  <a:lnTo>
                    <a:pt x="32" y="2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2" y="6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22"/>
                  </a:lnTo>
                  <a:lnTo>
                    <a:pt x="16" y="27"/>
                  </a:lnTo>
                  <a:lnTo>
                    <a:pt x="17" y="32"/>
                  </a:lnTo>
                  <a:lnTo>
                    <a:pt x="17" y="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0" name="Freeform 202">
              <a:extLst>
                <a:ext uri="{FF2B5EF4-FFF2-40B4-BE49-F238E27FC236}">
                  <a16:creationId xmlns:a16="http://schemas.microsoft.com/office/drawing/2014/main" id="{90FD7FB7-6261-703A-0560-55B28EED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226" y="3452945"/>
              <a:ext cx="494248" cy="473531"/>
            </a:xfrm>
            <a:custGeom>
              <a:avLst/>
              <a:gdLst/>
              <a:ahLst/>
              <a:cxnLst>
                <a:cxn ang="0">
                  <a:pos x="114" y="72"/>
                </a:cxn>
                <a:cxn ang="0">
                  <a:pos x="120" y="79"/>
                </a:cxn>
                <a:cxn ang="0">
                  <a:pos x="121" y="91"/>
                </a:cxn>
                <a:cxn ang="0">
                  <a:pos x="98" y="91"/>
                </a:cxn>
                <a:cxn ang="0">
                  <a:pos x="94" y="95"/>
                </a:cxn>
                <a:cxn ang="0">
                  <a:pos x="85" y="98"/>
                </a:cxn>
                <a:cxn ang="0">
                  <a:pos x="80" y="109"/>
                </a:cxn>
                <a:cxn ang="0">
                  <a:pos x="77" y="113"/>
                </a:cxn>
                <a:cxn ang="0">
                  <a:pos x="71" y="116"/>
                </a:cxn>
                <a:cxn ang="0">
                  <a:pos x="58" y="121"/>
                </a:cxn>
                <a:cxn ang="0">
                  <a:pos x="50" y="130"/>
                </a:cxn>
                <a:cxn ang="0">
                  <a:pos x="37" y="132"/>
                </a:cxn>
                <a:cxn ang="0">
                  <a:pos x="33" y="136"/>
                </a:cxn>
                <a:cxn ang="0">
                  <a:pos x="11" y="145"/>
                </a:cxn>
                <a:cxn ang="0">
                  <a:pos x="0" y="176"/>
                </a:cxn>
                <a:cxn ang="0">
                  <a:pos x="83" y="230"/>
                </a:cxn>
                <a:cxn ang="0">
                  <a:pos x="166" y="291"/>
                </a:cxn>
                <a:cxn ang="0">
                  <a:pos x="181" y="300"/>
                </a:cxn>
                <a:cxn ang="0">
                  <a:pos x="192" y="307"/>
                </a:cxn>
                <a:cxn ang="0">
                  <a:pos x="211" y="315"/>
                </a:cxn>
                <a:cxn ang="0">
                  <a:pos x="265" y="284"/>
                </a:cxn>
                <a:cxn ang="0">
                  <a:pos x="334" y="241"/>
                </a:cxn>
                <a:cxn ang="0">
                  <a:pos x="326" y="227"/>
                </a:cxn>
                <a:cxn ang="0">
                  <a:pos x="314" y="224"/>
                </a:cxn>
                <a:cxn ang="0">
                  <a:pos x="304" y="220"/>
                </a:cxn>
                <a:cxn ang="0">
                  <a:pos x="303" y="209"/>
                </a:cxn>
                <a:cxn ang="0">
                  <a:pos x="294" y="197"/>
                </a:cxn>
                <a:cxn ang="0">
                  <a:pos x="297" y="190"/>
                </a:cxn>
                <a:cxn ang="0">
                  <a:pos x="300" y="185"/>
                </a:cxn>
                <a:cxn ang="0">
                  <a:pos x="297" y="172"/>
                </a:cxn>
                <a:cxn ang="0">
                  <a:pos x="302" y="163"/>
                </a:cxn>
                <a:cxn ang="0">
                  <a:pos x="300" y="152"/>
                </a:cxn>
                <a:cxn ang="0">
                  <a:pos x="296" y="133"/>
                </a:cxn>
                <a:cxn ang="0">
                  <a:pos x="294" y="126"/>
                </a:cxn>
                <a:cxn ang="0">
                  <a:pos x="296" y="121"/>
                </a:cxn>
                <a:cxn ang="0">
                  <a:pos x="287" y="92"/>
                </a:cxn>
                <a:cxn ang="0">
                  <a:pos x="277" y="84"/>
                </a:cxn>
                <a:cxn ang="0">
                  <a:pos x="273" y="74"/>
                </a:cxn>
                <a:cxn ang="0">
                  <a:pos x="262" y="62"/>
                </a:cxn>
                <a:cxn ang="0">
                  <a:pos x="262" y="55"/>
                </a:cxn>
                <a:cxn ang="0">
                  <a:pos x="273" y="44"/>
                </a:cxn>
                <a:cxn ang="0">
                  <a:pos x="279" y="32"/>
                </a:cxn>
                <a:cxn ang="0">
                  <a:pos x="276" y="17"/>
                </a:cxn>
                <a:cxn ang="0">
                  <a:pos x="262" y="0"/>
                </a:cxn>
                <a:cxn ang="0">
                  <a:pos x="246" y="1"/>
                </a:cxn>
                <a:cxn ang="0">
                  <a:pos x="226" y="7"/>
                </a:cxn>
                <a:cxn ang="0">
                  <a:pos x="215" y="4"/>
                </a:cxn>
                <a:cxn ang="0">
                  <a:pos x="159" y="10"/>
                </a:cxn>
                <a:cxn ang="0">
                  <a:pos x="141" y="21"/>
                </a:cxn>
                <a:cxn ang="0">
                  <a:pos x="125" y="27"/>
                </a:cxn>
                <a:cxn ang="0">
                  <a:pos x="111" y="37"/>
                </a:cxn>
                <a:cxn ang="0">
                  <a:pos x="110" y="42"/>
                </a:cxn>
                <a:cxn ang="0">
                  <a:pos x="115" y="59"/>
                </a:cxn>
              </a:cxnLst>
              <a:rect l="0" t="0" r="r" b="b"/>
              <a:pathLst>
                <a:path w="334" h="320">
                  <a:moveTo>
                    <a:pt x="115" y="59"/>
                  </a:moveTo>
                  <a:lnTo>
                    <a:pt x="115" y="59"/>
                  </a:lnTo>
                  <a:lnTo>
                    <a:pt x="114" y="69"/>
                  </a:lnTo>
                  <a:lnTo>
                    <a:pt x="114" y="72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8" y="75"/>
                  </a:lnTo>
                  <a:lnTo>
                    <a:pt x="120" y="79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9"/>
                  </a:lnTo>
                  <a:lnTo>
                    <a:pt x="121" y="91"/>
                  </a:lnTo>
                  <a:lnTo>
                    <a:pt x="118" y="91"/>
                  </a:lnTo>
                  <a:lnTo>
                    <a:pt x="118" y="91"/>
                  </a:lnTo>
                  <a:lnTo>
                    <a:pt x="105" y="91"/>
                  </a:lnTo>
                  <a:lnTo>
                    <a:pt x="98" y="91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94" y="95"/>
                  </a:lnTo>
                  <a:lnTo>
                    <a:pt x="92" y="96"/>
                  </a:lnTo>
                  <a:lnTo>
                    <a:pt x="88" y="98"/>
                  </a:lnTo>
                  <a:lnTo>
                    <a:pt x="85" y="98"/>
                  </a:lnTo>
                  <a:lnTo>
                    <a:pt x="85" y="98"/>
                  </a:lnTo>
                  <a:lnTo>
                    <a:pt x="81" y="98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80" y="109"/>
                  </a:lnTo>
                  <a:lnTo>
                    <a:pt x="80" y="112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77" y="113"/>
                  </a:lnTo>
                  <a:lnTo>
                    <a:pt x="75" y="115"/>
                  </a:lnTo>
                  <a:lnTo>
                    <a:pt x="74" y="116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63" y="118"/>
                  </a:lnTo>
                  <a:lnTo>
                    <a:pt x="60" y="119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5"/>
                  </a:lnTo>
                  <a:lnTo>
                    <a:pt x="57" y="128"/>
                  </a:lnTo>
                  <a:lnTo>
                    <a:pt x="54" y="129"/>
                  </a:lnTo>
                  <a:lnTo>
                    <a:pt x="50" y="130"/>
                  </a:lnTo>
                  <a:lnTo>
                    <a:pt x="50" y="130"/>
                  </a:lnTo>
                  <a:lnTo>
                    <a:pt x="41" y="130"/>
                  </a:lnTo>
                  <a:lnTo>
                    <a:pt x="37" y="132"/>
                  </a:lnTo>
                  <a:lnTo>
                    <a:pt x="37" y="132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36" y="136"/>
                  </a:lnTo>
                  <a:lnTo>
                    <a:pt x="33" y="136"/>
                  </a:lnTo>
                  <a:lnTo>
                    <a:pt x="28" y="136"/>
                  </a:lnTo>
                  <a:lnTo>
                    <a:pt x="26" y="136"/>
                  </a:lnTo>
                  <a:lnTo>
                    <a:pt x="26" y="136"/>
                  </a:lnTo>
                  <a:lnTo>
                    <a:pt x="11" y="145"/>
                  </a:lnTo>
                  <a:lnTo>
                    <a:pt x="4" y="150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83" y="230"/>
                  </a:lnTo>
                  <a:lnTo>
                    <a:pt x="134" y="264"/>
                  </a:lnTo>
                  <a:lnTo>
                    <a:pt x="159" y="283"/>
                  </a:lnTo>
                  <a:lnTo>
                    <a:pt x="159" y="283"/>
                  </a:lnTo>
                  <a:lnTo>
                    <a:pt x="166" y="291"/>
                  </a:lnTo>
                  <a:lnTo>
                    <a:pt x="169" y="297"/>
                  </a:lnTo>
                  <a:lnTo>
                    <a:pt x="169" y="297"/>
                  </a:lnTo>
                  <a:lnTo>
                    <a:pt x="175" y="298"/>
                  </a:lnTo>
                  <a:lnTo>
                    <a:pt x="181" y="300"/>
                  </a:lnTo>
                  <a:lnTo>
                    <a:pt x="188" y="303"/>
                  </a:lnTo>
                  <a:lnTo>
                    <a:pt x="188" y="303"/>
                  </a:lnTo>
                  <a:lnTo>
                    <a:pt x="191" y="304"/>
                  </a:lnTo>
                  <a:lnTo>
                    <a:pt x="192" y="307"/>
                  </a:lnTo>
                  <a:lnTo>
                    <a:pt x="195" y="313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211" y="315"/>
                  </a:lnTo>
                  <a:lnTo>
                    <a:pt x="211" y="315"/>
                  </a:lnTo>
                  <a:lnTo>
                    <a:pt x="226" y="311"/>
                  </a:lnTo>
                  <a:lnTo>
                    <a:pt x="236" y="308"/>
                  </a:lnTo>
                  <a:lnTo>
                    <a:pt x="265" y="284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4" y="241"/>
                  </a:lnTo>
                  <a:lnTo>
                    <a:pt x="330" y="231"/>
                  </a:lnTo>
                  <a:lnTo>
                    <a:pt x="329" y="229"/>
                  </a:lnTo>
                  <a:lnTo>
                    <a:pt x="326" y="227"/>
                  </a:lnTo>
                  <a:lnTo>
                    <a:pt x="326" y="227"/>
                  </a:lnTo>
                  <a:lnTo>
                    <a:pt x="323" y="227"/>
                  </a:lnTo>
                  <a:lnTo>
                    <a:pt x="320" y="226"/>
                  </a:lnTo>
                  <a:lnTo>
                    <a:pt x="317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0" y="224"/>
                  </a:lnTo>
                  <a:lnTo>
                    <a:pt x="307" y="223"/>
                  </a:lnTo>
                  <a:lnTo>
                    <a:pt x="304" y="220"/>
                  </a:lnTo>
                  <a:lnTo>
                    <a:pt x="303" y="217"/>
                  </a:lnTo>
                  <a:lnTo>
                    <a:pt x="303" y="217"/>
                  </a:lnTo>
                  <a:lnTo>
                    <a:pt x="303" y="212"/>
                  </a:lnTo>
                  <a:lnTo>
                    <a:pt x="303" y="209"/>
                  </a:lnTo>
                  <a:lnTo>
                    <a:pt x="302" y="206"/>
                  </a:lnTo>
                  <a:lnTo>
                    <a:pt x="302" y="206"/>
                  </a:lnTo>
                  <a:lnTo>
                    <a:pt x="296" y="199"/>
                  </a:lnTo>
                  <a:lnTo>
                    <a:pt x="294" y="197"/>
                  </a:lnTo>
                  <a:lnTo>
                    <a:pt x="294" y="195"/>
                  </a:lnTo>
                  <a:lnTo>
                    <a:pt x="294" y="195"/>
                  </a:lnTo>
                  <a:lnTo>
                    <a:pt x="294" y="193"/>
                  </a:lnTo>
                  <a:lnTo>
                    <a:pt x="297" y="190"/>
                  </a:lnTo>
                  <a:lnTo>
                    <a:pt x="302" y="187"/>
                  </a:lnTo>
                  <a:lnTo>
                    <a:pt x="302" y="187"/>
                  </a:lnTo>
                  <a:lnTo>
                    <a:pt x="302" y="186"/>
                  </a:lnTo>
                  <a:lnTo>
                    <a:pt x="300" y="185"/>
                  </a:lnTo>
                  <a:lnTo>
                    <a:pt x="299" y="180"/>
                  </a:lnTo>
                  <a:lnTo>
                    <a:pt x="299" y="180"/>
                  </a:lnTo>
                  <a:lnTo>
                    <a:pt x="297" y="175"/>
                  </a:lnTo>
                  <a:lnTo>
                    <a:pt x="297" y="172"/>
                  </a:lnTo>
                  <a:lnTo>
                    <a:pt x="299" y="170"/>
                  </a:lnTo>
                  <a:lnTo>
                    <a:pt x="299" y="170"/>
                  </a:lnTo>
                  <a:lnTo>
                    <a:pt x="302" y="166"/>
                  </a:lnTo>
                  <a:lnTo>
                    <a:pt x="302" y="163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299" y="155"/>
                  </a:lnTo>
                  <a:lnTo>
                    <a:pt x="300" y="152"/>
                  </a:lnTo>
                  <a:lnTo>
                    <a:pt x="302" y="148"/>
                  </a:lnTo>
                  <a:lnTo>
                    <a:pt x="300" y="142"/>
                  </a:lnTo>
                  <a:lnTo>
                    <a:pt x="300" y="142"/>
                  </a:lnTo>
                  <a:lnTo>
                    <a:pt x="296" y="133"/>
                  </a:lnTo>
                  <a:lnTo>
                    <a:pt x="293" y="130"/>
                  </a:lnTo>
                  <a:lnTo>
                    <a:pt x="293" y="128"/>
                  </a:lnTo>
                  <a:lnTo>
                    <a:pt x="293" y="128"/>
                  </a:lnTo>
                  <a:lnTo>
                    <a:pt x="294" y="126"/>
                  </a:lnTo>
                  <a:lnTo>
                    <a:pt x="297" y="125"/>
                  </a:lnTo>
                  <a:lnTo>
                    <a:pt x="297" y="125"/>
                  </a:lnTo>
                  <a:lnTo>
                    <a:pt x="296" y="121"/>
                  </a:lnTo>
                  <a:lnTo>
                    <a:pt x="296" y="121"/>
                  </a:lnTo>
                  <a:lnTo>
                    <a:pt x="294" y="113"/>
                  </a:lnTo>
                  <a:lnTo>
                    <a:pt x="293" y="105"/>
                  </a:lnTo>
                  <a:lnTo>
                    <a:pt x="290" y="96"/>
                  </a:lnTo>
                  <a:lnTo>
                    <a:pt x="287" y="92"/>
                  </a:lnTo>
                  <a:lnTo>
                    <a:pt x="287" y="92"/>
                  </a:lnTo>
                  <a:lnTo>
                    <a:pt x="285" y="89"/>
                  </a:lnTo>
                  <a:lnTo>
                    <a:pt x="280" y="86"/>
                  </a:lnTo>
                  <a:lnTo>
                    <a:pt x="277" y="84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5" y="76"/>
                  </a:lnTo>
                  <a:lnTo>
                    <a:pt x="273" y="74"/>
                  </a:lnTo>
                  <a:lnTo>
                    <a:pt x="269" y="72"/>
                  </a:lnTo>
                  <a:lnTo>
                    <a:pt x="269" y="72"/>
                  </a:lnTo>
                  <a:lnTo>
                    <a:pt x="265" y="68"/>
                  </a:lnTo>
                  <a:lnTo>
                    <a:pt x="262" y="62"/>
                  </a:lnTo>
                  <a:lnTo>
                    <a:pt x="260" y="57"/>
                  </a:lnTo>
                  <a:lnTo>
                    <a:pt x="260" y="55"/>
                  </a:lnTo>
                  <a:lnTo>
                    <a:pt x="262" y="55"/>
                  </a:lnTo>
                  <a:lnTo>
                    <a:pt x="262" y="55"/>
                  </a:lnTo>
                  <a:lnTo>
                    <a:pt x="265" y="54"/>
                  </a:lnTo>
                  <a:lnTo>
                    <a:pt x="267" y="49"/>
                  </a:lnTo>
                  <a:lnTo>
                    <a:pt x="270" y="47"/>
                  </a:lnTo>
                  <a:lnTo>
                    <a:pt x="273" y="44"/>
                  </a:lnTo>
                  <a:lnTo>
                    <a:pt x="273" y="44"/>
                  </a:lnTo>
                  <a:lnTo>
                    <a:pt x="276" y="41"/>
                  </a:lnTo>
                  <a:lnTo>
                    <a:pt x="277" y="37"/>
                  </a:lnTo>
                  <a:lnTo>
                    <a:pt x="279" y="32"/>
                  </a:lnTo>
                  <a:lnTo>
                    <a:pt x="277" y="27"/>
                  </a:lnTo>
                  <a:lnTo>
                    <a:pt x="277" y="27"/>
                  </a:lnTo>
                  <a:lnTo>
                    <a:pt x="276" y="22"/>
                  </a:lnTo>
                  <a:lnTo>
                    <a:pt x="276" y="17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67" y="1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55" y="0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0" y="2"/>
                  </a:lnTo>
                  <a:lnTo>
                    <a:pt x="235" y="4"/>
                  </a:lnTo>
                  <a:lnTo>
                    <a:pt x="228" y="7"/>
                  </a:lnTo>
                  <a:lnTo>
                    <a:pt x="226" y="7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21" y="4"/>
                  </a:lnTo>
                  <a:lnTo>
                    <a:pt x="215" y="4"/>
                  </a:lnTo>
                  <a:lnTo>
                    <a:pt x="196" y="5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59" y="10"/>
                  </a:lnTo>
                  <a:lnTo>
                    <a:pt x="155" y="11"/>
                  </a:lnTo>
                  <a:lnTo>
                    <a:pt x="149" y="15"/>
                  </a:lnTo>
                  <a:lnTo>
                    <a:pt x="144" y="20"/>
                  </a:lnTo>
                  <a:lnTo>
                    <a:pt x="141" y="21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32" y="24"/>
                  </a:lnTo>
                  <a:lnTo>
                    <a:pt x="125" y="27"/>
                  </a:lnTo>
                  <a:lnTo>
                    <a:pt x="120" y="29"/>
                  </a:lnTo>
                  <a:lnTo>
                    <a:pt x="114" y="35"/>
                  </a:lnTo>
                  <a:lnTo>
                    <a:pt x="114" y="35"/>
                  </a:lnTo>
                  <a:lnTo>
                    <a:pt x="111" y="37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2" y="47"/>
                  </a:lnTo>
                  <a:lnTo>
                    <a:pt x="114" y="51"/>
                  </a:lnTo>
                  <a:lnTo>
                    <a:pt x="115" y="59"/>
                  </a:lnTo>
                  <a:lnTo>
                    <a:pt x="115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1" name="Freeform 203">
              <a:extLst>
                <a:ext uri="{FF2B5EF4-FFF2-40B4-BE49-F238E27FC236}">
                  <a16:creationId xmlns:a16="http://schemas.microsoft.com/office/drawing/2014/main" id="{ABC2004C-F7EE-8E02-5BDA-B8430B9AA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804" y="3562449"/>
              <a:ext cx="359588" cy="344790"/>
            </a:xfrm>
            <a:custGeom>
              <a:avLst/>
              <a:gdLst/>
              <a:ahLst/>
              <a:cxnLst>
                <a:cxn ang="0">
                  <a:pos x="21" y="18"/>
                </a:cxn>
                <a:cxn ang="0">
                  <a:pos x="13" y="28"/>
                </a:cxn>
                <a:cxn ang="0">
                  <a:pos x="13" y="37"/>
                </a:cxn>
                <a:cxn ang="0">
                  <a:pos x="7" y="47"/>
                </a:cxn>
                <a:cxn ang="0">
                  <a:pos x="0" y="54"/>
                </a:cxn>
                <a:cxn ang="0">
                  <a:pos x="3" y="59"/>
                </a:cxn>
                <a:cxn ang="0">
                  <a:pos x="9" y="74"/>
                </a:cxn>
                <a:cxn ang="0">
                  <a:pos x="7" y="85"/>
                </a:cxn>
                <a:cxn ang="0">
                  <a:pos x="9" y="92"/>
                </a:cxn>
                <a:cxn ang="0">
                  <a:pos x="4" y="98"/>
                </a:cxn>
                <a:cxn ang="0">
                  <a:pos x="6" y="106"/>
                </a:cxn>
                <a:cxn ang="0">
                  <a:pos x="9" y="113"/>
                </a:cxn>
                <a:cxn ang="0">
                  <a:pos x="1" y="119"/>
                </a:cxn>
                <a:cxn ang="0">
                  <a:pos x="1" y="123"/>
                </a:cxn>
                <a:cxn ang="0">
                  <a:pos x="9" y="132"/>
                </a:cxn>
                <a:cxn ang="0">
                  <a:pos x="10" y="143"/>
                </a:cxn>
                <a:cxn ang="0">
                  <a:pos x="14" y="149"/>
                </a:cxn>
                <a:cxn ang="0">
                  <a:pos x="21" y="150"/>
                </a:cxn>
                <a:cxn ang="0">
                  <a:pos x="30" y="153"/>
                </a:cxn>
                <a:cxn ang="0">
                  <a:pos x="36" y="155"/>
                </a:cxn>
                <a:cxn ang="0">
                  <a:pos x="41" y="167"/>
                </a:cxn>
                <a:cxn ang="0">
                  <a:pos x="64" y="172"/>
                </a:cxn>
                <a:cxn ang="0">
                  <a:pos x="75" y="182"/>
                </a:cxn>
                <a:cxn ang="0">
                  <a:pos x="225" y="224"/>
                </a:cxn>
                <a:cxn ang="0">
                  <a:pos x="239" y="68"/>
                </a:cxn>
                <a:cxn ang="0">
                  <a:pos x="238" y="54"/>
                </a:cxn>
                <a:cxn ang="0">
                  <a:pos x="239" y="44"/>
                </a:cxn>
                <a:cxn ang="0">
                  <a:pos x="240" y="31"/>
                </a:cxn>
                <a:cxn ang="0">
                  <a:pos x="243" y="20"/>
                </a:cxn>
                <a:cxn ang="0">
                  <a:pos x="242" y="20"/>
                </a:cxn>
                <a:cxn ang="0">
                  <a:pos x="221" y="14"/>
                </a:cxn>
                <a:cxn ang="0">
                  <a:pos x="213" y="11"/>
                </a:cxn>
                <a:cxn ang="0">
                  <a:pos x="201" y="2"/>
                </a:cxn>
                <a:cxn ang="0">
                  <a:pos x="191" y="1"/>
                </a:cxn>
                <a:cxn ang="0">
                  <a:pos x="164" y="14"/>
                </a:cxn>
                <a:cxn ang="0">
                  <a:pos x="161" y="20"/>
                </a:cxn>
                <a:cxn ang="0">
                  <a:pos x="164" y="35"/>
                </a:cxn>
                <a:cxn ang="0">
                  <a:pos x="162" y="41"/>
                </a:cxn>
                <a:cxn ang="0">
                  <a:pos x="144" y="45"/>
                </a:cxn>
                <a:cxn ang="0">
                  <a:pos x="131" y="35"/>
                </a:cxn>
                <a:cxn ang="0">
                  <a:pos x="108" y="29"/>
                </a:cxn>
                <a:cxn ang="0">
                  <a:pos x="97" y="27"/>
                </a:cxn>
                <a:cxn ang="0">
                  <a:pos x="93" y="18"/>
                </a:cxn>
                <a:cxn ang="0">
                  <a:pos x="87" y="11"/>
                </a:cxn>
                <a:cxn ang="0">
                  <a:pos x="75" y="7"/>
                </a:cxn>
                <a:cxn ang="0">
                  <a:pos x="53" y="4"/>
                </a:cxn>
                <a:cxn ang="0">
                  <a:pos x="43" y="2"/>
                </a:cxn>
                <a:cxn ang="0">
                  <a:pos x="34" y="8"/>
                </a:cxn>
                <a:cxn ang="0">
                  <a:pos x="31" y="12"/>
                </a:cxn>
              </a:cxnLst>
              <a:rect l="0" t="0" r="r" b="b"/>
              <a:pathLst>
                <a:path w="243" h="233">
                  <a:moveTo>
                    <a:pt x="27" y="12"/>
                  </a:moveTo>
                  <a:lnTo>
                    <a:pt x="27" y="12"/>
                  </a:lnTo>
                  <a:lnTo>
                    <a:pt x="21" y="1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3" y="28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7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7" y="47"/>
                  </a:lnTo>
                  <a:lnTo>
                    <a:pt x="4" y="49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5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9" y="74"/>
                  </a:lnTo>
                  <a:lnTo>
                    <a:pt x="7" y="78"/>
                  </a:lnTo>
                  <a:lnTo>
                    <a:pt x="6" y="81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9" y="89"/>
                  </a:lnTo>
                  <a:lnTo>
                    <a:pt x="9" y="92"/>
                  </a:lnTo>
                  <a:lnTo>
                    <a:pt x="6" y="96"/>
                  </a:lnTo>
                  <a:lnTo>
                    <a:pt x="6" y="96"/>
                  </a:lnTo>
                  <a:lnTo>
                    <a:pt x="4" y="98"/>
                  </a:lnTo>
                  <a:lnTo>
                    <a:pt x="4" y="101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7" y="111"/>
                  </a:lnTo>
                  <a:lnTo>
                    <a:pt x="9" y="112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4" y="116"/>
                  </a:lnTo>
                  <a:lnTo>
                    <a:pt x="1" y="119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3"/>
                  </a:lnTo>
                  <a:lnTo>
                    <a:pt x="3" y="125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0" y="135"/>
                  </a:lnTo>
                  <a:lnTo>
                    <a:pt x="10" y="138"/>
                  </a:lnTo>
                  <a:lnTo>
                    <a:pt x="10" y="143"/>
                  </a:lnTo>
                  <a:lnTo>
                    <a:pt x="10" y="143"/>
                  </a:lnTo>
                  <a:lnTo>
                    <a:pt x="11" y="146"/>
                  </a:lnTo>
                  <a:lnTo>
                    <a:pt x="14" y="149"/>
                  </a:lnTo>
                  <a:lnTo>
                    <a:pt x="17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4" y="150"/>
                  </a:lnTo>
                  <a:lnTo>
                    <a:pt x="27" y="152"/>
                  </a:lnTo>
                  <a:lnTo>
                    <a:pt x="30" y="153"/>
                  </a:lnTo>
                  <a:lnTo>
                    <a:pt x="33" y="153"/>
                  </a:lnTo>
                  <a:lnTo>
                    <a:pt x="33" y="153"/>
                  </a:lnTo>
                  <a:lnTo>
                    <a:pt x="36" y="155"/>
                  </a:lnTo>
                  <a:lnTo>
                    <a:pt x="37" y="157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51" y="167"/>
                  </a:lnTo>
                  <a:lnTo>
                    <a:pt x="58" y="169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73" y="179"/>
                  </a:lnTo>
                  <a:lnTo>
                    <a:pt x="75" y="182"/>
                  </a:lnTo>
                  <a:lnTo>
                    <a:pt x="102" y="167"/>
                  </a:lnTo>
                  <a:lnTo>
                    <a:pt x="225" y="233"/>
                  </a:lnTo>
                  <a:lnTo>
                    <a:pt x="225" y="224"/>
                  </a:lnTo>
                  <a:lnTo>
                    <a:pt x="239" y="224"/>
                  </a:lnTo>
                  <a:lnTo>
                    <a:pt x="239" y="224"/>
                  </a:lnTo>
                  <a:lnTo>
                    <a:pt x="239" y="68"/>
                  </a:lnTo>
                  <a:lnTo>
                    <a:pt x="239" y="68"/>
                  </a:lnTo>
                  <a:lnTo>
                    <a:pt x="239" y="59"/>
                  </a:lnTo>
                  <a:lnTo>
                    <a:pt x="238" y="54"/>
                  </a:lnTo>
                  <a:lnTo>
                    <a:pt x="238" y="48"/>
                  </a:lnTo>
                  <a:lnTo>
                    <a:pt x="239" y="44"/>
                  </a:lnTo>
                  <a:lnTo>
                    <a:pt x="239" y="44"/>
                  </a:lnTo>
                  <a:lnTo>
                    <a:pt x="240" y="39"/>
                  </a:lnTo>
                  <a:lnTo>
                    <a:pt x="240" y="35"/>
                  </a:lnTo>
                  <a:lnTo>
                    <a:pt x="240" y="31"/>
                  </a:lnTo>
                  <a:lnTo>
                    <a:pt x="240" y="24"/>
                  </a:lnTo>
                  <a:lnTo>
                    <a:pt x="240" y="24"/>
                  </a:lnTo>
                  <a:lnTo>
                    <a:pt x="243" y="20"/>
                  </a:lnTo>
                  <a:lnTo>
                    <a:pt x="243" y="20"/>
                  </a:lnTo>
                  <a:lnTo>
                    <a:pt x="242" y="20"/>
                  </a:lnTo>
                  <a:lnTo>
                    <a:pt x="242" y="20"/>
                  </a:lnTo>
                  <a:lnTo>
                    <a:pt x="240" y="18"/>
                  </a:lnTo>
                  <a:lnTo>
                    <a:pt x="236" y="17"/>
                  </a:lnTo>
                  <a:lnTo>
                    <a:pt x="221" y="14"/>
                  </a:lnTo>
                  <a:lnTo>
                    <a:pt x="221" y="14"/>
                  </a:lnTo>
                  <a:lnTo>
                    <a:pt x="216" y="12"/>
                  </a:lnTo>
                  <a:lnTo>
                    <a:pt x="213" y="11"/>
                  </a:lnTo>
                  <a:lnTo>
                    <a:pt x="209" y="7"/>
                  </a:lnTo>
                  <a:lnTo>
                    <a:pt x="205" y="4"/>
                  </a:lnTo>
                  <a:lnTo>
                    <a:pt x="201" y="2"/>
                  </a:lnTo>
                  <a:lnTo>
                    <a:pt x="196" y="1"/>
                  </a:lnTo>
                  <a:lnTo>
                    <a:pt x="196" y="1"/>
                  </a:lnTo>
                  <a:lnTo>
                    <a:pt x="191" y="1"/>
                  </a:lnTo>
                  <a:lnTo>
                    <a:pt x="184" y="2"/>
                  </a:lnTo>
                  <a:lnTo>
                    <a:pt x="172" y="7"/>
                  </a:lnTo>
                  <a:lnTo>
                    <a:pt x="164" y="14"/>
                  </a:lnTo>
                  <a:lnTo>
                    <a:pt x="161" y="17"/>
                  </a:lnTo>
                  <a:lnTo>
                    <a:pt x="161" y="20"/>
                  </a:lnTo>
                  <a:lnTo>
                    <a:pt x="161" y="20"/>
                  </a:lnTo>
                  <a:lnTo>
                    <a:pt x="161" y="24"/>
                  </a:lnTo>
                  <a:lnTo>
                    <a:pt x="164" y="29"/>
                  </a:lnTo>
                  <a:lnTo>
                    <a:pt x="164" y="35"/>
                  </a:lnTo>
                  <a:lnTo>
                    <a:pt x="164" y="38"/>
                  </a:lnTo>
                  <a:lnTo>
                    <a:pt x="162" y="41"/>
                  </a:lnTo>
                  <a:lnTo>
                    <a:pt x="162" y="41"/>
                  </a:lnTo>
                  <a:lnTo>
                    <a:pt x="158" y="44"/>
                  </a:lnTo>
                  <a:lnTo>
                    <a:pt x="151" y="45"/>
                  </a:lnTo>
                  <a:lnTo>
                    <a:pt x="144" y="45"/>
                  </a:lnTo>
                  <a:lnTo>
                    <a:pt x="138" y="41"/>
                  </a:lnTo>
                  <a:lnTo>
                    <a:pt x="138" y="41"/>
                  </a:lnTo>
                  <a:lnTo>
                    <a:pt x="131" y="35"/>
                  </a:lnTo>
                  <a:lnTo>
                    <a:pt x="124" y="32"/>
                  </a:lnTo>
                  <a:lnTo>
                    <a:pt x="115" y="31"/>
                  </a:lnTo>
                  <a:lnTo>
                    <a:pt x="108" y="29"/>
                  </a:lnTo>
                  <a:lnTo>
                    <a:pt x="108" y="29"/>
                  </a:lnTo>
                  <a:lnTo>
                    <a:pt x="101" y="29"/>
                  </a:lnTo>
                  <a:lnTo>
                    <a:pt x="97" y="27"/>
                  </a:lnTo>
                  <a:lnTo>
                    <a:pt x="93" y="22"/>
                  </a:lnTo>
                  <a:lnTo>
                    <a:pt x="93" y="18"/>
                  </a:lnTo>
                  <a:lnTo>
                    <a:pt x="93" y="18"/>
                  </a:lnTo>
                  <a:lnTo>
                    <a:pt x="93" y="15"/>
                  </a:lnTo>
                  <a:lnTo>
                    <a:pt x="90" y="12"/>
                  </a:lnTo>
                  <a:lnTo>
                    <a:pt x="87" y="11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75" y="7"/>
                  </a:lnTo>
                  <a:lnTo>
                    <a:pt x="70" y="5"/>
                  </a:lnTo>
                  <a:lnTo>
                    <a:pt x="63" y="2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47" y="4"/>
                  </a:lnTo>
                  <a:lnTo>
                    <a:pt x="43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3" y="11"/>
                  </a:lnTo>
                  <a:lnTo>
                    <a:pt x="31" y="12"/>
                  </a:lnTo>
                  <a:lnTo>
                    <a:pt x="27" y="12"/>
                  </a:lnTo>
                  <a:lnTo>
                    <a:pt x="27" y="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2" name="Freeform 204">
              <a:extLst>
                <a:ext uri="{FF2B5EF4-FFF2-40B4-BE49-F238E27FC236}">
                  <a16:creationId xmlns:a16="http://schemas.microsoft.com/office/drawing/2014/main" id="{C0054557-2850-1653-C8B7-CC5154C02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814" y="4047818"/>
              <a:ext cx="69550" cy="20717"/>
            </a:xfrm>
            <a:custGeom>
              <a:avLst/>
              <a:gdLst/>
              <a:ahLst/>
              <a:cxnLst>
                <a:cxn ang="0">
                  <a:pos x="23" y="9"/>
                </a:cxn>
                <a:cxn ang="0">
                  <a:pos x="23" y="9"/>
                </a:cxn>
                <a:cxn ang="0">
                  <a:pos x="26" y="7"/>
                </a:cxn>
                <a:cxn ang="0">
                  <a:pos x="30" y="9"/>
                </a:cxn>
                <a:cxn ang="0">
                  <a:pos x="33" y="10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40" y="12"/>
                </a:cxn>
                <a:cxn ang="0">
                  <a:pos x="43" y="10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3" y="6"/>
                </a:cxn>
                <a:cxn ang="0">
                  <a:pos x="30" y="3"/>
                </a:cxn>
                <a:cxn ang="0">
                  <a:pos x="27" y="0"/>
                </a:cxn>
                <a:cxn ang="0">
                  <a:pos x="24" y="0"/>
                </a:cxn>
                <a:cxn ang="0">
                  <a:pos x="23" y="2"/>
                </a:cxn>
                <a:cxn ang="0">
                  <a:pos x="23" y="2"/>
                </a:cxn>
                <a:cxn ang="0">
                  <a:pos x="13" y="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4" y="13"/>
                </a:cxn>
                <a:cxn ang="0">
                  <a:pos x="4" y="13"/>
                </a:cxn>
                <a:cxn ang="0">
                  <a:pos x="14" y="12"/>
                </a:cxn>
                <a:cxn ang="0">
                  <a:pos x="20" y="10"/>
                </a:cxn>
                <a:cxn ang="0">
                  <a:pos x="23" y="9"/>
                </a:cxn>
                <a:cxn ang="0">
                  <a:pos x="23" y="9"/>
                </a:cxn>
              </a:cxnLst>
              <a:rect l="0" t="0" r="r" b="b"/>
              <a:pathLst>
                <a:path w="47" h="14">
                  <a:moveTo>
                    <a:pt x="23" y="9"/>
                  </a:moveTo>
                  <a:lnTo>
                    <a:pt x="23" y="9"/>
                  </a:lnTo>
                  <a:lnTo>
                    <a:pt x="26" y="7"/>
                  </a:lnTo>
                  <a:lnTo>
                    <a:pt x="30" y="9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40" y="12"/>
                  </a:lnTo>
                  <a:lnTo>
                    <a:pt x="43" y="10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3" y="6"/>
                  </a:lnTo>
                  <a:lnTo>
                    <a:pt x="30" y="3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4" y="12"/>
                  </a:lnTo>
                  <a:lnTo>
                    <a:pt x="20" y="10"/>
                  </a:lnTo>
                  <a:lnTo>
                    <a:pt x="23" y="9"/>
                  </a:lnTo>
                  <a:lnTo>
                    <a:pt x="23" y="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3" name="Freeform 205">
              <a:extLst>
                <a:ext uri="{FF2B5EF4-FFF2-40B4-BE49-F238E27FC236}">
                  <a16:creationId xmlns:a16="http://schemas.microsoft.com/office/drawing/2014/main" id="{9BC4B151-DC78-8F57-B287-AFF79B1C2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456" y="3982707"/>
              <a:ext cx="136140" cy="105065"/>
            </a:xfrm>
            <a:custGeom>
              <a:avLst/>
              <a:gdLst/>
              <a:ahLst/>
              <a:cxnLst>
                <a:cxn ang="0">
                  <a:pos x="18" y="70"/>
                </a:cxn>
                <a:cxn ang="0">
                  <a:pos x="24" y="68"/>
                </a:cxn>
                <a:cxn ang="0">
                  <a:pos x="28" y="66"/>
                </a:cxn>
                <a:cxn ang="0">
                  <a:pos x="51" y="64"/>
                </a:cxn>
                <a:cxn ang="0">
                  <a:pos x="55" y="66"/>
                </a:cxn>
                <a:cxn ang="0">
                  <a:pos x="55" y="64"/>
                </a:cxn>
                <a:cxn ang="0">
                  <a:pos x="64" y="67"/>
                </a:cxn>
                <a:cxn ang="0">
                  <a:pos x="67" y="68"/>
                </a:cxn>
                <a:cxn ang="0">
                  <a:pos x="75" y="71"/>
                </a:cxn>
                <a:cxn ang="0">
                  <a:pos x="89" y="70"/>
                </a:cxn>
                <a:cxn ang="0">
                  <a:pos x="92" y="70"/>
                </a:cxn>
                <a:cxn ang="0">
                  <a:pos x="92" y="60"/>
                </a:cxn>
                <a:cxn ang="0">
                  <a:pos x="88" y="54"/>
                </a:cxn>
                <a:cxn ang="0">
                  <a:pos x="84" y="48"/>
                </a:cxn>
                <a:cxn ang="0">
                  <a:pos x="81" y="43"/>
                </a:cxn>
                <a:cxn ang="0">
                  <a:pos x="78" y="34"/>
                </a:cxn>
                <a:cxn ang="0">
                  <a:pos x="75" y="30"/>
                </a:cxn>
                <a:cxn ang="0">
                  <a:pos x="68" y="23"/>
                </a:cxn>
                <a:cxn ang="0">
                  <a:pos x="64" y="20"/>
                </a:cxn>
                <a:cxn ang="0">
                  <a:pos x="58" y="9"/>
                </a:cxn>
                <a:cxn ang="0">
                  <a:pos x="53" y="9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0" y="2"/>
                </a:cxn>
                <a:cxn ang="0">
                  <a:pos x="25" y="2"/>
                </a:cxn>
                <a:cxn ang="0">
                  <a:pos x="16" y="2"/>
                </a:cxn>
                <a:cxn ang="0">
                  <a:pos x="11" y="4"/>
                </a:cxn>
                <a:cxn ang="0">
                  <a:pos x="7" y="10"/>
                </a:cxn>
                <a:cxn ang="0">
                  <a:pos x="6" y="10"/>
                </a:cxn>
                <a:cxn ang="0">
                  <a:pos x="4" y="17"/>
                </a:cxn>
                <a:cxn ang="0">
                  <a:pos x="3" y="23"/>
                </a:cxn>
                <a:cxn ang="0">
                  <a:pos x="0" y="29"/>
                </a:cxn>
                <a:cxn ang="0">
                  <a:pos x="6" y="41"/>
                </a:cxn>
                <a:cxn ang="0">
                  <a:pos x="8" y="46"/>
                </a:cxn>
                <a:cxn ang="0">
                  <a:pos x="10" y="48"/>
                </a:cxn>
                <a:cxn ang="0">
                  <a:pos x="30" y="46"/>
                </a:cxn>
                <a:cxn ang="0">
                  <a:pos x="31" y="44"/>
                </a:cxn>
                <a:cxn ang="0">
                  <a:pos x="37" y="47"/>
                </a:cxn>
                <a:cxn ang="0">
                  <a:pos x="45" y="51"/>
                </a:cxn>
                <a:cxn ang="0">
                  <a:pos x="54" y="53"/>
                </a:cxn>
                <a:cxn ang="0">
                  <a:pos x="50" y="54"/>
                </a:cxn>
                <a:cxn ang="0">
                  <a:pos x="44" y="56"/>
                </a:cxn>
                <a:cxn ang="0">
                  <a:pos x="40" y="54"/>
                </a:cxn>
                <a:cxn ang="0">
                  <a:pos x="33" y="51"/>
                </a:cxn>
                <a:cxn ang="0">
                  <a:pos x="30" y="53"/>
                </a:cxn>
                <a:cxn ang="0">
                  <a:pos x="21" y="56"/>
                </a:cxn>
                <a:cxn ang="0">
                  <a:pos x="11" y="57"/>
                </a:cxn>
                <a:cxn ang="0">
                  <a:pos x="7" y="58"/>
                </a:cxn>
                <a:cxn ang="0">
                  <a:pos x="8" y="66"/>
                </a:cxn>
                <a:cxn ang="0">
                  <a:pos x="10" y="67"/>
                </a:cxn>
                <a:cxn ang="0">
                  <a:pos x="16" y="67"/>
                </a:cxn>
                <a:cxn ang="0">
                  <a:pos x="17" y="68"/>
                </a:cxn>
                <a:cxn ang="0">
                  <a:pos x="18" y="70"/>
                </a:cxn>
              </a:cxnLst>
              <a:rect l="0" t="0" r="r" b="b"/>
              <a:pathLst>
                <a:path w="92" h="71">
                  <a:moveTo>
                    <a:pt x="18" y="70"/>
                  </a:moveTo>
                  <a:lnTo>
                    <a:pt x="18" y="70"/>
                  </a:lnTo>
                  <a:lnTo>
                    <a:pt x="21" y="70"/>
                  </a:lnTo>
                  <a:lnTo>
                    <a:pt x="24" y="68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51" y="64"/>
                  </a:lnTo>
                  <a:lnTo>
                    <a:pt x="51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1" y="66"/>
                  </a:lnTo>
                  <a:lnTo>
                    <a:pt x="64" y="67"/>
                  </a:lnTo>
                  <a:lnTo>
                    <a:pt x="67" y="68"/>
                  </a:lnTo>
                  <a:lnTo>
                    <a:pt x="67" y="68"/>
                  </a:lnTo>
                  <a:lnTo>
                    <a:pt x="70" y="70"/>
                  </a:lnTo>
                  <a:lnTo>
                    <a:pt x="75" y="71"/>
                  </a:lnTo>
                  <a:lnTo>
                    <a:pt x="82" y="71"/>
                  </a:lnTo>
                  <a:lnTo>
                    <a:pt x="89" y="70"/>
                  </a:lnTo>
                  <a:lnTo>
                    <a:pt x="89" y="70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88" y="54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1" y="46"/>
                  </a:lnTo>
                  <a:lnTo>
                    <a:pt x="81" y="43"/>
                  </a:lnTo>
                  <a:lnTo>
                    <a:pt x="81" y="39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75" y="30"/>
                  </a:lnTo>
                  <a:lnTo>
                    <a:pt x="72" y="26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4" y="20"/>
                  </a:lnTo>
                  <a:lnTo>
                    <a:pt x="61" y="16"/>
                  </a:lnTo>
                  <a:lnTo>
                    <a:pt x="58" y="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0" y="6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4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1" y="36"/>
                  </a:lnTo>
                  <a:lnTo>
                    <a:pt x="6" y="41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48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1" y="44"/>
                  </a:lnTo>
                  <a:lnTo>
                    <a:pt x="34" y="44"/>
                  </a:lnTo>
                  <a:lnTo>
                    <a:pt x="37" y="47"/>
                  </a:lnTo>
                  <a:lnTo>
                    <a:pt x="40" y="50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50" y="54"/>
                  </a:lnTo>
                  <a:lnTo>
                    <a:pt x="47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0" y="54"/>
                  </a:lnTo>
                  <a:lnTo>
                    <a:pt x="37" y="53"/>
                  </a:lnTo>
                  <a:lnTo>
                    <a:pt x="33" y="51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27" y="54"/>
                  </a:lnTo>
                  <a:lnTo>
                    <a:pt x="21" y="56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3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6" y="67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8" y="70"/>
                  </a:lnTo>
                  <a:lnTo>
                    <a:pt x="18" y="7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4" name="Freeform 206">
              <a:extLst>
                <a:ext uri="{FF2B5EF4-FFF2-40B4-BE49-F238E27FC236}">
                  <a16:creationId xmlns:a16="http://schemas.microsoft.com/office/drawing/2014/main" id="{DBD25D82-F6F4-A750-48FD-A37423BB9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254" y="4077413"/>
              <a:ext cx="66591" cy="39954"/>
            </a:xfrm>
            <a:custGeom>
              <a:avLst/>
              <a:gdLst/>
              <a:ahLst/>
              <a:cxnLst>
                <a:cxn ang="0">
                  <a:pos x="24" y="26"/>
                </a:cxn>
                <a:cxn ang="0">
                  <a:pos x="24" y="26"/>
                </a:cxn>
                <a:cxn ang="0">
                  <a:pos x="31" y="20"/>
                </a:cxn>
                <a:cxn ang="0">
                  <a:pos x="34" y="17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8" y="17"/>
                </a:cxn>
                <a:cxn ang="0">
                  <a:pos x="41" y="17"/>
                </a:cxn>
                <a:cxn ang="0">
                  <a:pos x="43" y="14"/>
                </a:cxn>
                <a:cxn ang="0">
                  <a:pos x="43" y="14"/>
                </a:cxn>
                <a:cxn ang="0">
                  <a:pos x="41" y="11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5" y="2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41" y="0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6" y="3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6" y="10"/>
                </a:cxn>
                <a:cxn ang="0">
                  <a:pos x="8" y="11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15" y="14"/>
                </a:cxn>
                <a:cxn ang="0">
                  <a:pos x="17" y="16"/>
                </a:cxn>
                <a:cxn ang="0">
                  <a:pos x="17" y="19"/>
                </a:cxn>
                <a:cxn ang="0">
                  <a:pos x="17" y="21"/>
                </a:cxn>
                <a:cxn ang="0">
                  <a:pos x="18" y="24"/>
                </a:cxn>
                <a:cxn ang="0">
                  <a:pos x="20" y="26"/>
                </a:cxn>
                <a:cxn ang="0">
                  <a:pos x="20" y="26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4" y="26"/>
                </a:cxn>
                <a:cxn ang="0">
                  <a:pos x="24" y="26"/>
                </a:cxn>
              </a:cxnLst>
              <a:rect l="0" t="0" r="r" b="b"/>
              <a:pathLst>
                <a:path w="45" h="27">
                  <a:moveTo>
                    <a:pt x="24" y="26"/>
                  </a:moveTo>
                  <a:lnTo>
                    <a:pt x="24" y="26"/>
                  </a:lnTo>
                  <a:lnTo>
                    <a:pt x="31" y="20"/>
                  </a:lnTo>
                  <a:lnTo>
                    <a:pt x="34" y="17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8" y="17"/>
                  </a:lnTo>
                  <a:lnTo>
                    <a:pt x="41" y="17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1" y="11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7" y="4"/>
                  </a:lnTo>
                  <a:lnTo>
                    <a:pt x="7" y="4"/>
                  </a:lnTo>
                  <a:lnTo>
                    <a:pt x="6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0"/>
                  </a:lnTo>
                  <a:lnTo>
                    <a:pt x="8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7" y="16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3" y="27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4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5" name="Freeform 207">
              <a:extLst>
                <a:ext uri="{FF2B5EF4-FFF2-40B4-BE49-F238E27FC236}">
                  <a16:creationId xmlns:a16="http://schemas.microsoft.com/office/drawing/2014/main" id="{160054D1-82A4-067B-66EB-D9D57B74C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227" y="4115888"/>
              <a:ext cx="292998" cy="204210"/>
            </a:xfrm>
            <a:custGeom>
              <a:avLst/>
              <a:gdLst/>
              <a:ahLst/>
              <a:cxnLst>
                <a:cxn ang="0">
                  <a:pos x="182" y="72"/>
                </a:cxn>
                <a:cxn ang="0">
                  <a:pos x="177" y="67"/>
                </a:cxn>
                <a:cxn ang="0">
                  <a:pos x="167" y="58"/>
                </a:cxn>
                <a:cxn ang="0">
                  <a:pos x="165" y="54"/>
                </a:cxn>
                <a:cxn ang="0">
                  <a:pos x="157" y="44"/>
                </a:cxn>
                <a:cxn ang="0">
                  <a:pos x="145" y="37"/>
                </a:cxn>
                <a:cxn ang="0">
                  <a:pos x="137" y="34"/>
                </a:cxn>
                <a:cxn ang="0">
                  <a:pos x="140" y="30"/>
                </a:cxn>
                <a:cxn ang="0">
                  <a:pos x="143" y="22"/>
                </a:cxn>
                <a:cxn ang="0">
                  <a:pos x="134" y="8"/>
                </a:cxn>
                <a:cxn ang="0">
                  <a:pos x="125" y="0"/>
                </a:cxn>
                <a:cxn ang="0">
                  <a:pos x="118" y="1"/>
                </a:cxn>
                <a:cxn ang="0">
                  <a:pos x="110" y="7"/>
                </a:cxn>
                <a:cxn ang="0">
                  <a:pos x="108" y="13"/>
                </a:cxn>
                <a:cxn ang="0">
                  <a:pos x="93" y="30"/>
                </a:cxn>
                <a:cxn ang="0">
                  <a:pos x="89" y="32"/>
                </a:cxn>
                <a:cxn ang="0">
                  <a:pos x="70" y="34"/>
                </a:cxn>
                <a:cxn ang="0">
                  <a:pos x="69" y="38"/>
                </a:cxn>
                <a:cxn ang="0">
                  <a:pos x="70" y="42"/>
                </a:cxn>
                <a:cxn ang="0">
                  <a:pos x="56" y="50"/>
                </a:cxn>
                <a:cxn ang="0">
                  <a:pos x="37" y="55"/>
                </a:cxn>
                <a:cxn ang="0">
                  <a:pos x="34" y="57"/>
                </a:cxn>
                <a:cxn ang="0">
                  <a:pos x="29" y="54"/>
                </a:cxn>
                <a:cxn ang="0">
                  <a:pos x="24" y="58"/>
                </a:cxn>
                <a:cxn ang="0">
                  <a:pos x="19" y="59"/>
                </a:cxn>
                <a:cxn ang="0">
                  <a:pos x="17" y="57"/>
                </a:cxn>
                <a:cxn ang="0">
                  <a:pos x="9" y="67"/>
                </a:cxn>
                <a:cxn ang="0">
                  <a:pos x="2" y="81"/>
                </a:cxn>
                <a:cxn ang="0">
                  <a:pos x="2" y="89"/>
                </a:cxn>
                <a:cxn ang="0">
                  <a:pos x="5" y="104"/>
                </a:cxn>
                <a:cxn ang="0">
                  <a:pos x="9" y="112"/>
                </a:cxn>
                <a:cxn ang="0">
                  <a:pos x="10" y="119"/>
                </a:cxn>
                <a:cxn ang="0">
                  <a:pos x="19" y="129"/>
                </a:cxn>
                <a:cxn ang="0">
                  <a:pos x="24" y="135"/>
                </a:cxn>
                <a:cxn ang="0">
                  <a:pos x="27" y="138"/>
                </a:cxn>
                <a:cxn ang="0">
                  <a:pos x="30" y="132"/>
                </a:cxn>
                <a:cxn ang="0">
                  <a:pos x="40" y="122"/>
                </a:cxn>
                <a:cxn ang="0">
                  <a:pos x="60" y="111"/>
                </a:cxn>
                <a:cxn ang="0">
                  <a:pos x="71" y="99"/>
                </a:cxn>
                <a:cxn ang="0">
                  <a:pos x="77" y="98"/>
                </a:cxn>
                <a:cxn ang="0">
                  <a:pos x="90" y="106"/>
                </a:cxn>
                <a:cxn ang="0">
                  <a:pos x="123" y="108"/>
                </a:cxn>
                <a:cxn ang="0">
                  <a:pos x="125" y="102"/>
                </a:cxn>
                <a:cxn ang="0">
                  <a:pos x="135" y="102"/>
                </a:cxn>
                <a:cxn ang="0">
                  <a:pos x="145" y="99"/>
                </a:cxn>
                <a:cxn ang="0">
                  <a:pos x="155" y="96"/>
                </a:cxn>
                <a:cxn ang="0">
                  <a:pos x="168" y="95"/>
                </a:cxn>
                <a:cxn ang="0">
                  <a:pos x="172" y="92"/>
                </a:cxn>
                <a:cxn ang="0">
                  <a:pos x="198" y="95"/>
                </a:cxn>
                <a:cxn ang="0">
                  <a:pos x="188" y="82"/>
                </a:cxn>
                <a:cxn ang="0">
                  <a:pos x="182" y="77"/>
                </a:cxn>
              </a:cxnLst>
              <a:rect l="0" t="0" r="r" b="b"/>
              <a:pathLst>
                <a:path w="198" h="138">
                  <a:moveTo>
                    <a:pt x="182" y="77"/>
                  </a:moveTo>
                  <a:lnTo>
                    <a:pt x="182" y="77"/>
                  </a:lnTo>
                  <a:lnTo>
                    <a:pt x="182" y="72"/>
                  </a:lnTo>
                  <a:lnTo>
                    <a:pt x="181" y="69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0" y="61"/>
                  </a:lnTo>
                  <a:lnTo>
                    <a:pt x="168" y="59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7" y="55"/>
                  </a:lnTo>
                  <a:lnTo>
                    <a:pt x="165" y="54"/>
                  </a:lnTo>
                  <a:lnTo>
                    <a:pt x="160" y="48"/>
                  </a:lnTo>
                  <a:lnTo>
                    <a:pt x="160" y="48"/>
                  </a:lnTo>
                  <a:lnTo>
                    <a:pt x="157" y="44"/>
                  </a:lnTo>
                  <a:lnTo>
                    <a:pt x="153" y="42"/>
                  </a:lnTo>
                  <a:lnTo>
                    <a:pt x="147" y="41"/>
                  </a:lnTo>
                  <a:lnTo>
                    <a:pt x="145" y="37"/>
                  </a:lnTo>
                  <a:lnTo>
                    <a:pt x="138" y="35"/>
                  </a:lnTo>
                  <a:lnTo>
                    <a:pt x="138" y="35"/>
                  </a:lnTo>
                  <a:lnTo>
                    <a:pt x="137" y="34"/>
                  </a:lnTo>
                  <a:lnTo>
                    <a:pt x="138" y="32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3" y="28"/>
                  </a:lnTo>
                  <a:lnTo>
                    <a:pt x="143" y="27"/>
                  </a:lnTo>
                  <a:lnTo>
                    <a:pt x="143" y="22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34" y="8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18" y="1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0" y="7"/>
                  </a:lnTo>
                  <a:lnTo>
                    <a:pt x="110" y="10"/>
                  </a:lnTo>
                  <a:lnTo>
                    <a:pt x="110" y="11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1" y="20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91" y="31"/>
                  </a:lnTo>
                  <a:lnTo>
                    <a:pt x="89" y="32"/>
                  </a:lnTo>
                  <a:lnTo>
                    <a:pt x="81" y="32"/>
                  </a:lnTo>
                  <a:lnTo>
                    <a:pt x="74" y="3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9" y="38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63" y="47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46" y="51"/>
                  </a:lnTo>
                  <a:lnTo>
                    <a:pt x="42" y="52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6" y="57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4" y="58"/>
                  </a:lnTo>
                  <a:lnTo>
                    <a:pt x="22" y="59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2" y="62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6" y="72"/>
                  </a:lnTo>
                  <a:lnTo>
                    <a:pt x="5" y="77"/>
                  </a:lnTo>
                  <a:lnTo>
                    <a:pt x="2" y="81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89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5" y="104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9" y="112"/>
                  </a:lnTo>
                  <a:lnTo>
                    <a:pt x="10" y="115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9" y="129"/>
                  </a:lnTo>
                  <a:lnTo>
                    <a:pt x="22" y="132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4" y="136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30" y="132"/>
                  </a:lnTo>
                  <a:lnTo>
                    <a:pt x="30" y="128"/>
                  </a:lnTo>
                  <a:lnTo>
                    <a:pt x="30" y="123"/>
                  </a:lnTo>
                  <a:lnTo>
                    <a:pt x="40" y="122"/>
                  </a:lnTo>
                  <a:lnTo>
                    <a:pt x="46" y="119"/>
                  </a:lnTo>
                  <a:lnTo>
                    <a:pt x="60" y="122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6" y="105"/>
                  </a:lnTo>
                  <a:lnTo>
                    <a:pt x="71" y="99"/>
                  </a:lnTo>
                  <a:lnTo>
                    <a:pt x="74" y="98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81" y="99"/>
                  </a:lnTo>
                  <a:lnTo>
                    <a:pt x="86" y="102"/>
                  </a:lnTo>
                  <a:lnTo>
                    <a:pt x="90" y="106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23" y="108"/>
                  </a:lnTo>
                  <a:lnTo>
                    <a:pt x="124" y="105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8" y="101"/>
                  </a:lnTo>
                  <a:lnTo>
                    <a:pt x="131" y="102"/>
                  </a:lnTo>
                  <a:lnTo>
                    <a:pt x="135" y="102"/>
                  </a:lnTo>
                  <a:lnTo>
                    <a:pt x="138" y="102"/>
                  </a:lnTo>
                  <a:lnTo>
                    <a:pt x="138" y="102"/>
                  </a:lnTo>
                  <a:lnTo>
                    <a:pt x="145" y="99"/>
                  </a:lnTo>
                  <a:lnTo>
                    <a:pt x="150" y="98"/>
                  </a:lnTo>
                  <a:lnTo>
                    <a:pt x="155" y="96"/>
                  </a:lnTo>
                  <a:lnTo>
                    <a:pt x="155" y="96"/>
                  </a:lnTo>
                  <a:lnTo>
                    <a:pt x="162" y="98"/>
                  </a:lnTo>
                  <a:lnTo>
                    <a:pt x="165" y="98"/>
                  </a:lnTo>
                  <a:lnTo>
                    <a:pt x="168" y="95"/>
                  </a:lnTo>
                  <a:lnTo>
                    <a:pt x="168" y="95"/>
                  </a:lnTo>
                  <a:lnTo>
                    <a:pt x="170" y="94"/>
                  </a:lnTo>
                  <a:lnTo>
                    <a:pt x="172" y="92"/>
                  </a:lnTo>
                  <a:lnTo>
                    <a:pt x="178" y="94"/>
                  </a:lnTo>
                  <a:lnTo>
                    <a:pt x="185" y="96"/>
                  </a:lnTo>
                  <a:lnTo>
                    <a:pt x="198" y="9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88" y="82"/>
                  </a:lnTo>
                  <a:lnTo>
                    <a:pt x="185" y="79"/>
                  </a:lnTo>
                  <a:lnTo>
                    <a:pt x="182" y="77"/>
                  </a:lnTo>
                  <a:lnTo>
                    <a:pt x="182" y="7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6" name="Freeform 208">
              <a:extLst>
                <a:ext uri="{FF2B5EF4-FFF2-40B4-BE49-F238E27FC236}">
                  <a16:creationId xmlns:a16="http://schemas.microsoft.com/office/drawing/2014/main" id="{D04E715D-5882-434C-A112-B82D1202C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987" y="4050777"/>
              <a:ext cx="279679" cy="226408"/>
            </a:xfrm>
            <a:custGeom>
              <a:avLst/>
              <a:gdLst/>
              <a:ahLst/>
              <a:cxnLst>
                <a:cxn ang="0">
                  <a:pos x="121" y="112"/>
                </a:cxn>
                <a:cxn ang="0">
                  <a:pos x="127" y="111"/>
                </a:cxn>
                <a:cxn ang="0">
                  <a:pos x="137" y="115"/>
                </a:cxn>
                <a:cxn ang="0">
                  <a:pos x="139" y="121"/>
                </a:cxn>
                <a:cxn ang="0">
                  <a:pos x="145" y="112"/>
                </a:cxn>
                <a:cxn ang="0">
                  <a:pos x="156" y="88"/>
                </a:cxn>
                <a:cxn ang="0">
                  <a:pos x="161" y="82"/>
                </a:cxn>
                <a:cxn ang="0">
                  <a:pos x="164" y="78"/>
                </a:cxn>
                <a:cxn ang="0">
                  <a:pos x="166" y="69"/>
                </a:cxn>
                <a:cxn ang="0">
                  <a:pos x="169" y="65"/>
                </a:cxn>
                <a:cxn ang="0">
                  <a:pos x="171" y="55"/>
                </a:cxn>
                <a:cxn ang="0">
                  <a:pos x="179" y="41"/>
                </a:cxn>
                <a:cxn ang="0">
                  <a:pos x="186" y="38"/>
                </a:cxn>
                <a:cxn ang="0">
                  <a:pos x="189" y="29"/>
                </a:cxn>
                <a:cxn ang="0">
                  <a:pos x="188" y="27"/>
                </a:cxn>
                <a:cxn ang="0">
                  <a:pos x="181" y="20"/>
                </a:cxn>
                <a:cxn ang="0">
                  <a:pos x="182" y="11"/>
                </a:cxn>
                <a:cxn ang="0">
                  <a:pos x="176" y="4"/>
                </a:cxn>
                <a:cxn ang="0">
                  <a:pos x="172" y="1"/>
                </a:cxn>
                <a:cxn ang="0">
                  <a:pos x="168" y="2"/>
                </a:cxn>
                <a:cxn ang="0">
                  <a:pos x="159" y="11"/>
                </a:cxn>
                <a:cxn ang="0">
                  <a:pos x="151" y="11"/>
                </a:cxn>
                <a:cxn ang="0">
                  <a:pos x="142" y="7"/>
                </a:cxn>
                <a:cxn ang="0">
                  <a:pos x="125" y="8"/>
                </a:cxn>
                <a:cxn ang="0">
                  <a:pos x="114" y="15"/>
                </a:cxn>
                <a:cxn ang="0">
                  <a:pos x="105" y="17"/>
                </a:cxn>
                <a:cxn ang="0">
                  <a:pos x="91" y="11"/>
                </a:cxn>
                <a:cxn ang="0">
                  <a:pos x="85" y="8"/>
                </a:cxn>
                <a:cxn ang="0">
                  <a:pos x="72" y="12"/>
                </a:cxn>
                <a:cxn ang="0">
                  <a:pos x="67" y="11"/>
                </a:cxn>
                <a:cxn ang="0">
                  <a:pos x="60" y="2"/>
                </a:cxn>
                <a:cxn ang="0">
                  <a:pos x="50" y="0"/>
                </a:cxn>
                <a:cxn ang="0">
                  <a:pos x="45" y="1"/>
                </a:cxn>
                <a:cxn ang="0">
                  <a:pos x="41" y="4"/>
                </a:cxn>
                <a:cxn ang="0">
                  <a:pos x="26" y="4"/>
                </a:cxn>
                <a:cxn ang="0">
                  <a:pos x="23" y="10"/>
                </a:cxn>
                <a:cxn ang="0">
                  <a:pos x="18" y="21"/>
                </a:cxn>
                <a:cxn ang="0">
                  <a:pos x="16" y="28"/>
                </a:cxn>
                <a:cxn ang="0">
                  <a:pos x="13" y="31"/>
                </a:cxn>
                <a:cxn ang="0">
                  <a:pos x="16" y="52"/>
                </a:cxn>
                <a:cxn ang="0">
                  <a:pos x="13" y="64"/>
                </a:cxn>
                <a:cxn ang="0">
                  <a:pos x="7" y="74"/>
                </a:cxn>
                <a:cxn ang="0">
                  <a:pos x="0" y="85"/>
                </a:cxn>
                <a:cxn ang="0">
                  <a:pos x="1" y="103"/>
                </a:cxn>
                <a:cxn ang="0">
                  <a:pos x="3" y="111"/>
                </a:cxn>
                <a:cxn ang="0">
                  <a:pos x="6" y="116"/>
                </a:cxn>
                <a:cxn ang="0">
                  <a:pos x="16" y="121"/>
                </a:cxn>
                <a:cxn ang="0">
                  <a:pos x="36" y="126"/>
                </a:cxn>
                <a:cxn ang="0">
                  <a:pos x="45" y="139"/>
                </a:cxn>
                <a:cxn ang="0">
                  <a:pos x="48" y="148"/>
                </a:cxn>
                <a:cxn ang="0">
                  <a:pos x="54" y="153"/>
                </a:cxn>
                <a:cxn ang="0">
                  <a:pos x="67" y="150"/>
                </a:cxn>
                <a:cxn ang="0">
                  <a:pos x="81" y="149"/>
                </a:cxn>
                <a:cxn ang="0">
                  <a:pos x="91" y="148"/>
                </a:cxn>
                <a:cxn ang="0">
                  <a:pos x="94" y="148"/>
                </a:cxn>
                <a:cxn ang="0">
                  <a:pos x="98" y="131"/>
                </a:cxn>
                <a:cxn ang="0">
                  <a:pos x="117" y="112"/>
                </a:cxn>
              </a:cxnLst>
              <a:rect l="0" t="0" r="r" b="b"/>
              <a:pathLst>
                <a:path w="189" h="153">
                  <a:moveTo>
                    <a:pt x="117" y="112"/>
                  </a:moveTo>
                  <a:lnTo>
                    <a:pt x="117" y="112"/>
                  </a:lnTo>
                  <a:lnTo>
                    <a:pt x="121" y="112"/>
                  </a:lnTo>
                  <a:lnTo>
                    <a:pt x="124" y="112"/>
                  </a:lnTo>
                  <a:lnTo>
                    <a:pt x="127" y="111"/>
                  </a:lnTo>
                  <a:lnTo>
                    <a:pt x="127" y="111"/>
                  </a:lnTo>
                  <a:lnTo>
                    <a:pt x="129" y="111"/>
                  </a:lnTo>
                  <a:lnTo>
                    <a:pt x="132" y="112"/>
                  </a:lnTo>
                  <a:lnTo>
                    <a:pt x="137" y="115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9" y="121"/>
                  </a:lnTo>
                  <a:lnTo>
                    <a:pt x="141" y="119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51" y="99"/>
                  </a:lnTo>
                  <a:lnTo>
                    <a:pt x="155" y="92"/>
                  </a:lnTo>
                  <a:lnTo>
                    <a:pt x="156" y="88"/>
                  </a:lnTo>
                  <a:lnTo>
                    <a:pt x="156" y="88"/>
                  </a:lnTo>
                  <a:lnTo>
                    <a:pt x="158" y="85"/>
                  </a:lnTo>
                  <a:lnTo>
                    <a:pt x="161" y="82"/>
                  </a:lnTo>
                  <a:lnTo>
                    <a:pt x="162" y="79"/>
                  </a:lnTo>
                  <a:lnTo>
                    <a:pt x="164" y="78"/>
                  </a:lnTo>
                  <a:lnTo>
                    <a:pt x="164" y="78"/>
                  </a:lnTo>
                  <a:lnTo>
                    <a:pt x="164" y="74"/>
                  </a:lnTo>
                  <a:lnTo>
                    <a:pt x="165" y="71"/>
                  </a:lnTo>
                  <a:lnTo>
                    <a:pt x="166" y="69"/>
                  </a:lnTo>
                  <a:lnTo>
                    <a:pt x="166" y="69"/>
                  </a:lnTo>
                  <a:lnTo>
                    <a:pt x="168" y="68"/>
                  </a:lnTo>
                  <a:lnTo>
                    <a:pt x="169" y="65"/>
                  </a:lnTo>
                  <a:lnTo>
                    <a:pt x="169" y="59"/>
                  </a:lnTo>
                  <a:lnTo>
                    <a:pt x="169" y="59"/>
                  </a:lnTo>
                  <a:lnTo>
                    <a:pt x="171" y="55"/>
                  </a:lnTo>
                  <a:lnTo>
                    <a:pt x="174" y="49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1" y="41"/>
                  </a:lnTo>
                  <a:lnTo>
                    <a:pt x="183" y="39"/>
                  </a:lnTo>
                  <a:lnTo>
                    <a:pt x="186" y="38"/>
                  </a:lnTo>
                  <a:lnTo>
                    <a:pt x="189" y="37"/>
                  </a:lnTo>
                  <a:lnTo>
                    <a:pt x="189" y="37"/>
                  </a:lnTo>
                  <a:lnTo>
                    <a:pt x="189" y="29"/>
                  </a:lnTo>
                  <a:lnTo>
                    <a:pt x="189" y="28"/>
                  </a:lnTo>
                  <a:lnTo>
                    <a:pt x="188" y="27"/>
                  </a:lnTo>
                  <a:lnTo>
                    <a:pt x="188" y="27"/>
                  </a:lnTo>
                  <a:lnTo>
                    <a:pt x="183" y="24"/>
                  </a:lnTo>
                  <a:lnTo>
                    <a:pt x="182" y="21"/>
                  </a:lnTo>
                  <a:lnTo>
                    <a:pt x="181" y="20"/>
                  </a:lnTo>
                  <a:lnTo>
                    <a:pt x="181" y="20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79" y="10"/>
                  </a:lnTo>
                  <a:lnTo>
                    <a:pt x="178" y="8"/>
                  </a:lnTo>
                  <a:lnTo>
                    <a:pt x="176" y="4"/>
                  </a:lnTo>
                  <a:lnTo>
                    <a:pt x="176" y="4"/>
                  </a:lnTo>
                  <a:lnTo>
                    <a:pt x="174" y="1"/>
                  </a:lnTo>
                  <a:lnTo>
                    <a:pt x="172" y="1"/>
                  </a:lnTo>
                  <a:lnTo>
                    <a:pt x="171" y="1"/>
                  </a:lnTo>
                  <a:lnTo>
                    <a:pt x="171" y="1"/>
                  </a:lnTo>
                  <a:lnTo>
                    <a:pt x="168" y="2"/>
                  </a:lnTo>
                  <a:lnTo>
                    <a:pt x="165" y="5"/>
                  </a:lnTo>
                  <a:lnTo>
                    <a:pt x="162" y="10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55" y="11"/>
                  </a:lnTo>
                  <a:lnTo>
                    <a:pt x="151" y="11"/>
                  </a:lnTo>
                  <a:lnTo>
                    <a:pt x="145" y="8"/>
                  </a:lnTo>
                  <a:lnTo>
                    <a:pt x="145" y="8"/>
                  </a:lnTo>
                  <a:lnTo>
                    <a:pt x="142" y="7"/>
                  </a:lnTo>
                  <a:lnTo>
                    <a:pt x="135" y="7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2" y="8"/>
                  </a:lnTo>
                  <a:lnTo>
                    <a:pt x="118" y="11"/>
                  </a:lnTo>
                  <a:lnTo>
                    <a:pt x="114" y="15"/>
                  </a:lnTo>
                  <a:lnTo>
                    <a:pt x="114" y="15"/>
                  </a:lnTo>
                  <a:lnTo>
                    <a:pt x="109" y="17"/>
                  </a:lnTo>
                  <a:lnTo>
                    <a:pt x="105" y="17"/>
                  </a:lnTo>
                  <a:lnTo>
                    <a:pt x="98" y="15"/>
                  </a:lnTo>
                  <a:lnTo>
                    <a:pt x="98" y="15"/>
                  </a:lnTo>
                  <a:lnTo>
                    <a:pt x="91" y="11"/>
                  </a:lnTo>
                  <a:lnTo>
                    <a:pt x="88" y="10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0" y="10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7" y="11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0" y="2"/>
                  </a:lnTo>
                  <a:lnTo>
                    <a:pt x="57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3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7"/>
                  </a:lnTo>
                  <a:lnTo>
                    <a:pt x="23" y="1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8" y="21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52"/>
                  </a:lnTo>
                  <a:lnTo>
                    <a:pt x="16" y="59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8" y="71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4" y="76"/>
                  </a:lnTo>
                  <a:lnTo>
                    <a:pt x="1" y="8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5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8"/>
                  </a:lnTo>
                  <a:lnTo>
                    <a:pt x="3" y="111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10" y="119"/>
                  </a:lnTo>
                  <a:lnTo>
                    <a:pt x="16" y="121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6" y="126"/>
                  </a:lnTo>
                  <a:lnTo>
                    <a:pt x="40" y="131"/>
                  </a:lnTo>
                  <a:lnTo>
                    <a:pt x="44" y="135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45" y="143"/>
                  </a:lnTo>
                  <a:lnTo>
                    <a:pt x="48" y="148"/>
                  </a:lnTo>
                  <a:lnTo>
                    <a:pt x="51" y="150"/>
                  </a:lnTo>
                  <a:lnTo>
                    <a:pt x="54" y="153"/>
                  </a:lnTo>
                  <a:lnTo>
                    <a:pt x="54" y="153"/>
                  </a:lnTo>
                  <a:lnTo>
                    <a:pt x="57" y="153"/>
                  </a:lnTo>
                  <a:lnTo>
                    <a:pt x="61" y="152"/>
                  </a:lnTo>
                  <a:lnTo>
                    <a:pt x="67" y="150"/>
                  </a:lnTo>
                  <a:lnTo>
                    <a:pt x="70" y="149"/>
                  </a:lnTo>
                  <a:lnTo>
                    <a:pt x="70" y="149"/>
                  </a:lnTo>
                  <a:lnTo>
                    <a:pt x="81" y="149"/>
                  </a:lnTo>
                  <a:lnTo>
                    <a:pt x="87" y="149"/>
                  </a:lnTo>
                  <a:lnTo>
                    <a:pt x="91" y="148"/>
                  </a:lnTo>
                  <a:lnTo>
                    <a:pt x="91" y="148"/>
                  </a:lnTo>
                  <a:lnTo>
                    <a:pt x="92" y="146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107" y="122"/>
                  </a:lnTo>
                  <a:lnTo>
                    <a:pt x="117" y="112"/>
                  </a:lnTo>
                  <a:lnTo>
                    <a:pt x="117" y="1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7" name="Freeform 209">
              <a:extLst>
                <a:ext uri="{FF2B5EF4-FFF2-40B4-BE49-F238E27FC236}">
                  <a16:creationId xmlns:a16="http://schemas.microsoft.com/office/drawing/2014/main" id="{B042F3BB-8493-8AF3-10E6-F1B83693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113" y="4083332"/>
              <a:ext cx="69550" cy="146499"/>
            </a:xfrm>
            <a:custGeom>
              <a:avLst/>
              <a:gdLst/>
              <a:ahLst/>
              <a:cxnLst>
                <a:cxn ang="0">
                  <a:pos x="31" y="63"/>
                </a:cxn>
                <a:cxn ang="0">
                  <a:pos x="35" y="54"/>
                </a:cxn>
                <a:cxn ang="0">
                  <a:pos x="38" y="52"/>
                </a:cxn>
                <a:cxn ang="0">
                  <a:pos x="44" y="42"/>
                </a:cxn>
                <a:cxn ang="0">
                  <a:pos x="47" y="37"/>
                </a:cxn>
                <a:cxn ang="0">
                  <a:pos x="47" y="19"/>
                </a:cxn>
                <a:cxn ang="0">
                  <a:pos x="44" y="9"/>
                </a:cxn>
                <a:cxn ang="0">
                  <a:pos x="42" y="9"/>
                </a:cxn>
                <a:cxn ang="0">
                  <a:pos x="39" y="9"/>
                </a:cxn>
                <a:cxn ang="0">
                  <a:pos x="37" y="5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28" y="5"/>
                </a:cxn>
                <a:cxn ang="0">
                  <a:pos x="28" y="9"/>
                </a:cxn>
                <a:cxn ang="0">
                  <a:pos x="27" y="12"/>
                </a:cxn>
                <a:cxn ang="0">
                  <a:pos x="24" y="15"/>
                </a:cxn>
                <a:cxn ang="0">
                  <a:pos x="18" y="17"/>
                </a:cxn>
                <a:cxn ang="0">
                  <a:pos x="11" y="17"/>
                </a:cxn>
                <a:cxn ang="0">
                  <a:pos x="7" y="20"/>
                </a:cxn>
                <a:cxn ang="0">
                  <a:pos x="2" y="23"/>
                </a:cxn>
                <a:cxn ang="0">
                  <a:pos x="0" y="23"/>
                </a:cxn>
                <a:cxn ang="0">
                  <a:pos x="1" y="35"/>
                </a:cxn>
                <a:cxn ang="0">
                  <a:pos x="8" y="39"/>
                </a:cxn>
                <a:cxn ang="0">
                  <a:pos x="11" y="42"/>
                </a:cxn>
                <a:cxn ang="0">
                  <a:pos x="11" y="49"/>
                </a:cxn>
                <a:cxn ang="0">
                  <a:pos x="11" y="50"/>
                </a:cxn>
                <a:cxn ang="0">
                  <a:pos x="14" y="57"/>
                </a:cxn>
                <a:cxn ang="0">
                  <a:pos x="14" y="70"/>
                </a:cxn>
                <a:cxn ang="0">
                  <a:pos x="15" y="99"/>
                </a:cxn>
                <a:cxn ang="0">
                  <a:pos x="25" y="99"/>
                </a:cxn>
                <a:cxn ang="0">
                  <a:pos x="32" y="96"/>
                </a:cxn>
                <a:cxn ang="0">
                  <a:pos x="37" y="94"/>
                </a:cxn>
                <a:cxn ang="0">
                  <a:pos x="34" y="89"/>
                </a:cxn>
                <a:cxn ang="0">
                  <a:pos x="32" y="81"/>
                </a:cxn>
                <a:cxn ang="0">
                  <a:pos x="31" y="73"/>
                </a:cxn>
                <a:cxn ang="0">
                  <a:pos x="31" y="63"/>
                </a:cxn>
              </a:cxnLst>
              <a:rect l="0" t="0" r="r" b="b"/>
              <a:pathLst>
                <a:path w="47" h="99">
                  <a:moveTo>
                    <a:pt x="31" y="63"/>
                  </a:moveTo>
                  <a:lnTo>
                    <a:pt x="31" y="63"/>
                  </a:lnTo>
                  <a:lnTo>
                    <a:pt x="32" y="59"/>
                  </a:lnTo>
                  <a:lnTo>
                    <a:pt x="35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39" y="49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7" y="37"/>
                  </a:lnTo>
                  <a:lnTo>
                    <a:pt x="47" y="30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2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3"/>
                  </a:lnTo>
                  <a:lnTo>
                    <a:pt x="28" y="5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7" y="12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1" y="16"/>
                  </a:lnTo>
                  <a:lnTo>
                    <a:pt x="18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8" y="17"/>
                  </a:lnTo>
                  <a:lnTo>
                    <a:pt x="7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4" y="36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49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2" y="53"/>
                  </a:lnTo>
                  <a:lnTo>
                    <a:pt x="14" y="57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5" y="99"/>
                  </a:lnTo>
                  <a:lnTo>
                    <a:pt x="1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30" y="97"/>
                  </a:lnTo>
                  <a:lnTo>
                    <a:pt x="32" y="96"/>
                  </a:lnTo>
                  <a:lnTo>
                    <a:pt x="35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4" y="89"/>
                  </a:lnTo>
                  <a:lnTo>
                    <a:pt x="32" y="86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31" y="73"/>
                  </a:lnTo>
                  <a:lnTo>
                    <a:pt x="31" y="63"/>
                  </a:lnTo>
                  <a:lnTo>
                    <a:pt x="31" y="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8" name="Freeform 210">
              <a:extLst>
                <a:ext uri="{FF2B5EF4-FFF2-40B4-BE49-F238E27FC236}">
                  <a16:creationId xmlns:a16="http://schemas.microsoft.com/office/drawing/2014/main" id="{F8845EB7-E62A-5037-3456-811E49DC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917" y="4115888"/>
              <a:ext cx="44394" cy="121343"/>
            </a:xfrm>
            <a:custGeom>
              <a:avLst/>
              <a:gdLst/>
              <a:ahLst/>
              <a:cxnLst>
                <a:cxn ang="0">
                  <a:pos x="26" y="28"/>
                </a:cxn>
                <a:cxn ang="0">
                  <a:pos x="26" y="28"/>
                </a:cxn>
                <a:cxn ang="0">
                  <a:pos x="26" y="27"/>
                </a:cxn>
                <a:cxn ang="0">
                  <a:pos x="26" y="22"/>
                </a:cxn>
                <a:cxn ang="0">
                  <a:pos x="26" y="20"/>
                </a:cxn>
                <a:cxn ang="0">
                  <a:pos x="23" y="17"/>
                </a:cxn>
                <a:cxn ang="0">
                  <a:pos x="23" y="17"/>
                </a:cxn>
                <a:cxn ang="0">
                  <a:pos x="19" y="14"/>
                </a:cxn>
                <a:cxn ang="0">
                  <a:pos x="16" y="13"/>
                </a:cxn>
                <a:cxn ang="0">
                  <a:pos x="15" y="8"/>
                </a:cxn>
                <a:cxn ang="0">
                  <a:pos x="15" y="1"/>
                </a:cxn>
                <a:cxn ang="0">
                  <a:pos x="15" y="1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7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6" y="14"/>
                </a:cxn>
                <a:cxn ang="0">
                  <a:pos x="8" y="20"/>
                </a:cxn>
                <a:cxn ang="0">
                  <a:pos x="8" y="20"/>
                </a:cxn>
                <a:cxn ang="0">
                  <a:pos x="6" y="31"/>
                </a:cxn>
                <a:cxn ang="0">
                  <a:pos x="6" y="37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10" y="52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3" y="74"/>
                </a:cxn>
                <a:cxn ang="0">
                  <a:pos x="17" y="82"/>
                </a:cxn>
                <a:cxn ang="0">
                  <a:pos x="17" y="82"/>
                </a:cxn>
                <a:cxn ang="0">
                  <a:pos x="22" y="81"/>
                </a:cxn>
                <a:cxn ang="0">
                  <a:pos x="22" y="81"/>
                </a:cxn>
                <a:cxn ang="0">
                  <a:pos x="25" y="78"/>
                </a:cxn>
                <a:cxn ang="0">
                  <a:pos x="30" y="77"/>
                </a:cxn>
                <a:cxn ang="0">
                  <a:pos x="30" y="77"/>
                </a:cxn>
                <a:cxn ang="0">
                  <a:pos x="29" y="48"/>
                </a:cxn>
                <a:cxn ang="0">
                  <a:pos x="29" y="48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28"/>
                </a:cxn>
                <a:cxn ang="0">
                  <a:pos x="26" y="28"/>
                </a:cxn>
              </a:cxnLst>
              <a:rect l="0" t="0" r="r" b="b"/>
              <a:pathLst>
                <a:path w="30" h="82">
                  <a:moveTo>
                    <a:pt x="26" y="28"/>
                  </a:moveTo>
                  <a:lnTo>
                    <a:pt x="26" y="28"/>
                  </a:lnTo>
                  <a:lnTo>
                    <a:pt x="26" y="27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19" y="14"/>
                  </a:lnTo>
                  <a:lnTo>
                    <a:pt x="16" y="13"/>
                  </a:lnTo>
                  <a:lnTo>
                    <a:pt x="15" y="8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6" y="1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31"/>
                  </a:lnTo>
                  <a:lnTo>
                    <a:pt x="6" y="37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0" y="5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3" y="74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5" y="78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29" y="48"/>
                  </a:lnTo>
                  <a:lnTo>
                    <a:pt x="29" y="48"/>
                  </a:lnTo>
                  <a:lnTo>
                    <a:pt x="29" y="35"/>
                  </a:lnTo>
                  <a:lnTo>
                    <a:pt x="27" y="31"/>
                  </a:lnTo>
                  <a:lnTo>
                    <a:pt x="26" y="28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29" name="Freeform 211">
              <a:extLst>
                <a:ext uri="{FF2B5EF4-FFF2-40B4-BE49-F238E27FC236}">
                  <a16:creationId xmlns:a16="http://schemas.microsoft.com/office/drawing/2014/main" id="{0AF6D851-F80E-2D03-021F-0D6E4D51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86" y="4067055"/>
              <a:ext cx="176094" cy="273761"/>
            </a:xfrm>
            <a:custGeom>
              <a:avLst/>
              <a:gdLst/>
              <a:ahLst/>
              <a:cxnLst>
                <a:cxn ang="0">
                  <a:pos x="70" y="176"/>
                </a:cxn>
                <a:cxn ang="0">
                  <a:pos x="98" y="178"/>
                </a:cxn>
                <a:cxn ang="0">
                  <a:pos x="115" y="185"/>
                </a:cxn>
                <a:cxn ang="0">
                  <a:pos x="119" y="171"/>
                </a:cxn>
                <a:cxn ang="0">
                  <a:pos x="116" y="168"/>
                </a:cxn>
                <a:cxn ang="0">
                  <a:pos x="111" y="162"/>
                </a:cxn>
                <a:cxn ang="0">
                  <a:pos x="102" y="152"/>
                </a:cxn>
                <a:cxn ang="0">
                  <a:pos x="101" y="145"/>
                </a:cxn>
                <a:cxn ang="0">
                  <a:pos x="97" y="137"/>
                </a:cxn>
                <a:cxn ang="0">
                  <a:pos x="94" y="122"/>
                </a:cxn>
                <a:cxn ang="0">
                  <a:pos x="94" y="114"/>
                </a:cxn>
                <a:cxn ang="0">
                  <a:pos x="101" y="100"/>
                </a:cxn>
                <a:cxn ang="0">
                  <a:pos x="109" y="90"/>
                </a:cxn>
                <a:cxn ang="0">
                  <a:pos x="104" y="78"/>
                </a:cxn>
                <a:cxn ang="0">
                  <a:pos x="91" y="65"/>
                </a:cxn>
                <a:cxn ang="0">
                  <a:pos x="87" y="58"/>
                </a:cxn>
                <a:cxn ang="0">
                  <a:pos x="88" y="53"/>
                </a:cxn>
                <a:cxn ang="0">
                  <a:pos x="101" y="51"/>
                </a:cxn>
                <a:cxn ang="0">
                  <a:pos x="108" y="50"/>
                </a:cxn>
                <a:cxn ang="0">
                  <a:pos x="102" y="41"/>
                </a:cxn>
                <a:cxn ang="0">
                  <a:pos x="101" y="30"/>
                </a:cxn>
                <a:cxn ang="0">
                  <a:pos x="99" y="18"/>
                </a:cxn>
                <a:cxn ang="0">
                  <a:pos x="98" y="11"/>
                </a:cxn>
                <a:cxn ang="0">
                  <a:pos x="89" y="0"/>
                </a:cxn>
                <a:cxn ang="0">
                  <a:pos x="88" y="0"/>
                </a:cxn>
                <a:cxn ang="0">
                  <a:pos x="88" y="10"/>
                </a:cxn>
                <a:cxn ang="0">
                  <a:pos x="94" y="16"/>
                </a:cxn>
                <a:cxn ang="0">
                  <a:pos x="95" y="26"/>
                </a:cxn>
                <a:cxn ang="0">
                  <a:pos x="89" y="28"/>
                </a:cxn>
                <a:cxn ang="0">
                  <a:pos x="85" y="30"/>
                </a:cxn>
                <a:cxn ang="0">
                  <a:pos x="75" y="48"/>
                </a:cxn>
                <a:cxn ang="0">
                  <a:pos x="74" y="57"/>
                </a:cxn>
                <a:cxn ang="0">
                  <a:pos x="71" y="60"/>
                </a:cxn>
                <a:cxn ang="0">
                  <a:pos x="70" y="67"/>
                </a:cxn>
                <a:cxn ang="0">
                  <a:pos x="64" y="74"/>
                </a:cxn>
                <a:cxn ang="0">
                  <a:pos x="61" y="81"/>
                </a:cxn>
                <a:cxn ang="0">
                  <a:pos x="51" y="101"/>
                </a:cxn>
                <a:cxn ang="0">
                  <a:pos x="44" y="108"/>
                </a:cxn>
                <a:cxn ang="0">
                  <a:pos x="38" y="101"/>
                </a:cxn>
                <a:cxn ang="0">
                  <a:pos x="33" y="100"/>
                </a:cxn>
                <a:cxn ang="0">
                  <a:pos x="23" y="101"/>
                </a:cxn>
                <a:cxn ang="0">
                  <a:pos x="4" y="120"/>
                </a:cxn>
                <a:cxn ang="0">
                  <a:pos x="0" y="137"/>
                </a:cxn>
                <a:cxn ang="0">
                  <a:pos x="7" y="145"/>
                </a:cxn>
                <a:cxn ang="0">
                  <a:pos x="13" y="148"/>
                </a:cxn>
                <a:cxn ang="0">
                  <a:pos x="18" y="148"/>
                </a:cxn>
                <a:cxn ang="0">
                  <a:pos x="24" y="159"/>
                </a:cxn>
                <a:cxn ang="0">
                  <a:pos x="21" y="171"/>
                </a:cxn>
                <a:cxn ang="0">
                  <a:pos x="43" y="178"/>
                </a:cxn>
              </a:cxnLst>
              <a:rect l="0" t="0" r="r" b="b"/>
              <a:pathLst>
                <a:path w="119" h="185">
                  <a:moveTo>
                    <a:pt x="50" y="175"/>
                  </a:moveTo>
                  <a:lnTo>
                    <a:pt x="50" y="175"/>
                  </a:lnTo>
                  <a:lnTo>
                    <a:pt x="70" y="176"/>
                  </a:lnTo>
                  <a:lnTo>
                    <a:pt x="92" y="176"/>
                  </a:lnTo>
                  <a:lnTo>
                    <a:pt x="92" y="176"/>
                  </a:lnTo>
                  <a:lnTo>
                    <a:pt x="98" y="178"/>
                  </a:lnTo>
                  <a:lnTo>
                    <a:pt x="105" y="181"/>
                  </a:lnTo>
                  <a:lnTo>
                    <a:pt x="115" y="185"/>
                  </a:lnTo>
                  <a:lnTo>
                    <a:pt x="115" y="185"/>
                  </a:lnTo>
                  <a:lnTo>
                    <a:pt x="115" y="179"/>
                  </a:lnTo>
                  <a:lnTo>
                    <a:pt x="116" y="175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6" y="169"/>
                  </a:lnTo>
                  <a:lnTo>
                    <a:pt x="116" y="168"/>
                  </a:lnTo>
                  <a:lnTo>
                    <a:pt x="116" y="168"/>
                  </a:lnTo>
                  <a:lnTo>
                    <a:pt x="114" y="165"/>
                  </a:lnTo>
                  <a:lnTo>
                    <a:pt x="111" y="162"/>
                  </a:lnTo>
                  <a:lnTo>
                    <a:pt x="105" y="156"/>
                  </a:lnTo>
                  <a:lnTo>
                    <a:pt x="105" y="156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02" y="148"/>
                  </a:lnTo>
                  <a:lnTo>
                    <a:pt x="101" y="145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7" y="137"/>
                  </a:lnTo>
                  <a:lnTo>
                    <a:pt x="95" y="129"/>
                  </a:lnTo>
                  <a:lnTo>
                    <a:pt x="95" y="129"/>
                  </a:lnTo>
                  <a:lnTo>
                    <a:pt x="94" y="122"/>
                  </a:lnTo>
                  <a:lnTo>
                    <a:pt x="92" y="117"/>
                  </a:lnTo>
                  <a:lnTo>
                    <a:pt x="92" y="117"/>
                  </a:lnTo>
                  <a:lnTo>
                    <a:pt x="94" y="114"/>
                  </a:lnTo>
                  <a:lnTo>
                    <a:pt x="97" y="110"/>
                  </a:lnTo>
                  <a:lnTo>
                    <a:pt x="98" y="105"/>
                  </a:lnTo>
                  <a:lnTo>
                    <a:pt x="101" y="100"/>
                  </a:lnTo>
                  <a:lnTo>
                    <a:pt x="101" y="100"/>
                  </a:lnTo>
                  <a:lnTo>
                    <a:pt x="104" y="95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2" y="74"/>
                  </a:lnTo>
                  <a:lnTo>
                    <a:pt x="99" y="71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88" y="61"/>
                  </a:lnTo>
                  <a:lnTo>
                    <a:pt x="87" y="58"/>
                  </a:lnTo>
                  <a:lnTo>
                    <a:pt x="87" y="54"/>
                  </a:lnTo>
                  <a:lnTo>
                    <a:pt x="87" y="54"/>
                  </a:lnTo>
                  <a:lnTo>
                    <a:pt x="88" y="53"/>
                  </a:lnTo>
                  <a:lnTo>
                    <a:pt x="92" y="5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7" y="51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5" y="47"/>
                  </a:lnTo>
                  <a:lnTo>
                    <a:pt x="102" y="41"/>
                  </a:lnTo>
                  <a:lnTo>
                    <a:pt x="101" y="36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01" y="24"/>
                  </a:lnTo>
                  <a:lnTo>
                    <a:pt x="99" y="21"/>
                  </a:lnTo>
                  <a:lnTo>
                    <a:pt x="99" y="18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8" y="11"/>
                  </a:lnTo>
                  <a:lnTo>
                    <a:pt x="95" y="6"/>
                  </a:lnTo>
                  <a:lnTo>
                    <a:pt x="92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8" y="10"/>
                  </a:lnTo>
                  <a:lnTo>
                    <a:pt x="89" y="13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5" y="17"/>
                  </a:lnTo>
                  <a:lnTo>
                    <a:pt x="95" y="18"/>
                  </a:lnTo>
                  <a:lnTo>
                    <a:pt x="95" y="26"/>
                  </a:lnTo>
                  <a:lnTo>
                    <a:pt x="95" y="26"/>
                  </a:lnTo>
                  <a:lnTo>
                    <a:pt x="92" y="27"/>
                  </a:lnTo>
                  <a:lnTo>
                    <a:pt x="89" y="28"/>
                  </a:lnTo>
                  <a:lnTo>
                    <a:pt x="87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0" y="38"/>
                  </a:lnTo>
                  <a:lnTo>
                    <a:pt x="77" y="44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75" y="54"/>
                  </a:lnTo>
                  <a:lnTo>
                    <a:pt x="74" y="57"/>
                  </a:lnTo>
                  <a:lnTo>
                    <a:pt x="72" y="58"/>
                  </a:lnTo>
                  <a:lnTo>
                    <a:pt x="72" y="58"/>
                  </a:lnTo>
                  <a:lnTo>
                    <a:pt x="71" y="60"/>
                  </a:lnTo>
                  <a:lnTo>
                    <a:pt x="70" y="63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68" y="68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62" y="77"/>
                  </a:lnTo>
                  <a:lnTo>
                    <a:pt x="62" y="77"/>
                  </a:lnTo>
                  <a:lnTo>
                    <a:pt x="61" y="81"/>
                  </a:lnTo>
                  <a:lnTo>
                    <a:pt x="57" y="88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47" y="108"/>
                  </a:lnTo>
                  <a:lnTo>
                    <a:pt x="45" y="110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3" y="104"/>
                  </a:lnTo>
                  <a:lnTo>
                    <a:pt x="38" y="101"/>
                  </a:lnTo>
                  <a:lnTo>
                    <a:pt x="35" y="100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30" y="101"/>
                  </a:lnTo>
                  <a:lnTo>
                    <a:pt x="27" y="101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13" y="111"/>
                  </a:lnTo>
                  <a:lnTo>
                    <a:pt x="4" y="120"/>
                  </a:lnTo>
                  <a:lnTo>
                    <a:pt x="4" y="120"/>
                  </a:lnTo>
                  <a:lnTo>
                    <a:pt x="4" y="124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3" y="139"/>
                  </a:lnTo>
                  <a:lnTo>
                    <a:pt x="7" y="145"/>
                  </a:lnTo>
                  <a:lnTo>
                    <a:pt x="7" y="145"/>
                  </a:lnTo>
                  <a:lnTo>
                    <a:pt x="10" y="147"/>
                  </a:lnTo>
                  <a:lnTo>
                    <a:pt x="13" y="148"/>
                  </a:lnTo>
                  <a:lnTo>
                    <a:pt x="17" y="148"/>
                  </a:lnTo>
                  <a:lnTo>
                    <a:pt x="18" y="148"/>
                  </a:lnTo>
                  <a:lnTo>
                    <a:pt x="18" y="148"/>
                  </a:lnTo>
                  <a:lnTo>
                    <a:pt x="21" y="151"/>
                  </a:lnTo>
                  <a:lnTo>
                    <a:pt x="23" y="155"/>
                  </a:lnTo>
                  <a:lnTo>
                    <a:pt x="24" y="159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1" y="171"/>
                  </a:lnTo>
                  <a:lnTo>
                    <a:pt x="20" y="174"/>
                  </a:lnTo>
                  <a:lnTo>
                    <a:pt x="20" y="178"/>
                  </a:lnTo>
                  <a:lnTo>
                    <a:pt x="43" y="178"/>
                  </a:lnTo>
                  <a:lnTo>
                    <a:pt x="50" y="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0" name="Freeform 212">
              <a:extLst>
                <a:ext uri="{FF2B5EF4-FFF2-40B4-BE49-F238E27FC236}">
                  <a16:creationId xmlns:a16="http://schemas.microsoft.com/office/drawing/2014/main" id="{2BB26D5E-C5CA-D8BE-8022-7A95F3437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667" y="4126246"/>
              <a:ext cx="145019" cy="149459"/>
            </a:xfrm>
            <a:custGeom>
              <a:avLst/>
              <a:gdLst/>
              <a:ahLst/>
              <a:cxnLst>
                <a:cxn ang="0">
                  <a:pos x="92" y="84"/>
                </a:cxn>
                <a:cxn ang="0">
                  <a:pos x="85" y="67"/>
                </a:cxn>
                <a:cxn ang="0">
                  <a:pos x="89" y="60"/>
                </a:cxn>
                <a:cxn ang="0">
                  <a:pos x="92" y="51"/>
                </a:cxn>
                <a:cxn ang="0">
                  <a:pos x="92" y="48"/>
                </a:cxn>
                <a:cxn ang="0">
                  <a:pos x="97" y="43"/>
                </a:cxn>
                <a:cxn ang="0">
                  <a:pos x="98" y="40"/>
                </a:cxn>
                <a:cxn ang="0">
                  <a:pos x="95" y="23"/>
                </a:cxn>
                <a:cxn ang="0">
                  <a:pos x="92" y="15"/>
                </a:cxn>
                <a:cxn ang="0">
                  <a:pos x="89" y="14"/>
                </a:cxn>
                <a:cxn ang="0">
                  <a:pos x="81" y="11"/>
                </a:cxn>
                <a:cxn ang="0">
                  <a:pos x="71" y="15"/>
                </a:cxn>
                <a:cxn ang="0">
                  <a:pos x="68" y="17"/>
                </a:cxn>
                <a:cxn ang="0">
                  <a:pos x="62" y="15"/>
                </a:cxn>
                <a:cxn ang="0">
                  <a:pos x="57" y="10"/>
                </a:cxn>
                <a:cxn ang="0">
                  <a:pos x="54" y="7"/>
                </a:cxn>
                <a:cxn ang="0">
                  <a:pos x="47" y="4"/>
                </a:cxn>
                <a:cxn ang="0">
                  <a:pos x="44" y="6"/>
                </a:cxn>
                <a:cxn ang="0">
                  <a:pos x="38" y="7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25" y="8"/>
                </a:cxn>
                <a:cxn ang="0">
                  <a:pos x="21" y="8"/>
                </a:cxn>
                <a:cxn ang="0">
                  <a:pos x="17" y="4"/>
                </a:cxn>
                <a:cxn ang="0">
                  <a:pos x="13" y="6"/>
                </a:cxn>
                <a:cxn ang="0">
                  <a:pos x="11" y="7"/>
                </a:cxn>
                <a:cxn ang="0">
                  <a:pos x="7" y="7"/>
                </a:cxn>
                <a:cxn ang="0">
                  <a:pos x="6" y="15"/>
                </a:cxn>
                <a:cxn ang="0">
                  <a:pos x="7" y="20"/>
                </a:cxn>
                <a:cxn ang="0">
                  <a:pos x="10" y="21"/>
                </a:cxn>
                <a:cxn ang="0">
                  <a:pos x="10" y="27"/>
                </a:cxn>
                <a:cxn ang="0">
                  <a:pos x="11" y="30"/>
                </a:cxn>
                <a:cxn ang="0">
                  <a:pos x="14" y="35"/>
                </a:cxn>
                <a:cxn ang="0">
                  <a:pos x="13" y="37"/>
                </a:cxn>
                <a:cxn ang="0">
                  <a:pos x="10" y="38"/>
                </a:cxn>
                <a:cxn ang="0">
                  <a:pos x="6" y="38"/>
                </a:cxn>
                <a:cxn ang="0">
                  <a:pos x="6" y="41"/>
                </a:cxn>
                <a:cxn ang="0">
                  <a:pos x="7" y="45"/>
                </a:cxn>
                <a:cxn ang="0">
                  <a:pos x="7" y="48"/>
                </a:cxn>
                <a:cxn ang="0">
                  <a:pos x="3" y="54"/>
                </a:cxn>
                <a:cxn ang="0">
                  <a:pos x="3" y="57"/>
                </a:cxn>
                <a:cxn ang="0">
                  <a:pos x="1" y="67"/>
                </a:cxn>
                <a:cxn ang="0">
                  <a:pos x="1" y="68"/>
                </a:cxn>
                <a:cxn ang="0">
                  <a:pos x="1" y="71"/>
                </a:cxn>
                <a:cxn ang="0">
                  <a:pos x="6" y="74"/>
                </a:cxn>
                <a:cxn ang="0">
                  <a:pos x="17" y="82"/>
                </a:cxn>
                <a:cxn ang="0">
                  <a:pos x="18" y="85"/>
                </a:cxn>
                <a:cxn ang="0">
                  <a:pos x="14" y="101"/>
                </a:cxn>
                <a:cxn ang="0">
                  <a:pos x="23" y="99"/>
                </a:cxn>
                <a:cxn ang="0">
                  <a:pos x="47" y="94"/>
                </a:cxn>
                <a:cxn ang="0">
                  <a:pos x="61" y="89"/>
                </a:cxn>
                <a:cxn ang="0">
                  <a:pos x="78" y="89"/>
                </a:cxn>
                <a:cxn ang="0">
                  <a:pos x="92" y="92"/>
                </a:cxn>
                <a:cxn ang="0">
                  <a:pos x="92" y="84"/>
                </a:cxn>
              </a:cxnLst>
              <a:rect l="0" t="0" r="r" b="b"/>
              <a:pathLst>
                <a:path w="98" h="101">
                  <a:moveTo>
                    <a:pt x="92" y="84"/>
                  </a:moveTo>
                  <a:lnTo>
                    <a:pt x="92" y="84"/>
                  </a:lnTo>
                  <a:lnTo>
                    <a:pt x="88" y="75"/>
                  </a:lnTo>
                  <a:lnTo>
                    <a:pt x="85" y="67"/>
                  </a:lnTo>
                  <a:lnTo>
                    <a:pt x="85" y="67"/>
                  </a:lnTo>
                  <a:lnTo>
                    <a:pt x="89" y="60"/>
                  </a:lnTo>
                  <a:lnTo>
                    <a:pt x="91" y="54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2" y="48"/>
                  </a:lnTo>
                  <a:lnTo>
                    <a:pt x="95" y="45"/>
                  </a:lnTo>
                  <a:lnTo>
                    <a:pt x="97" y="43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97" y="30"/>
                  </a:lnTo>
                  <a:lnTo>
                    <a:pt x="95" y="23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89" y="14"/>
                  </a:lnTo>
                  <a:lnTo>
                    <a:pt x="89" y="14"/>
                  </a:lnTo>
                  <a:lnTo>
                    <a:pt x="85" y="13"/>
                  </a:lnTo>
                  <a:lnTo>
                    <a:pt x="81" y="11"/>
                  </a:lnTo>
                  <a:lnTo>
                    <a:pt x="75" y="13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68" y="17"/>
                  </a:lnTo>
                  <a:lnTo>
                    <a:pt x="67" y="17"/>
                  </a:lnTo>
                  <a:lnTo>
                    <a:pt x="62" y="15"/>
                  </a:lnTo>
                  <a:lnTo>
                    <a:pt x="58" y="11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4" y="7"/>
                  </a:lnTo>
                  <a:lnTo>
                    <a:pt x="51" y="6"/>
                  </a:lnTo>
                  <a:lnTo>
                    <a:pt x="47" y="4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1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8" y="7"/>
                  </a:lnTo>
                  <a:lnTo>
                    <a:pt x="25" y="8"/>
                  </a:lnTo>
                  <a:lnTo>
                    <a:pt x="23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7" y="7"/>
                  </a:lnTo>
                  <a:lnTo>
                    <a:pt x="7" y="7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10" y="21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1" y="30"/>
                  </a:lnTo>
                  <a:lnTo>
                    <a:pt x="13" y="33"/>
                  </a:lnTo>
                  <a:lnTo>
                    <a:pt x="14" y="35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7" y="37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41"/>
                  </a:lnTo>
                  <a:lnTo>
                    <a:pt x="7" y="44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64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14" y="78"/>
                  </a:lnTo>
                  <a:lnTo>
                    <a:pt x="17" y="82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1"/>
                  </a:lnTo>
                  <a:lnTo>
                    <a:pt x="14" y="101"/>
                  </a:lnTo>
                  <a:lnTo>
                    <a:pt x="14" y="101"/>
                  </a:lnTo>
                  <a:lnTo>
                    <a:pt x="23" y="99"/>
                  </a:lnTo>
                  <a:lnTo>
                    <a:pt x="34" y="97"/>
                  </a:lnTo>
                  <a:lnTo>
                    <a:pt x="47" y="94"/>
                  </a:lnTo>
                  <a:lnTo>
                    <a:pt x="61" y="89"/>
                  </a:lnTo>
                  <a:lnTo>
                    <a:pt x="61" y="89"/>
                  </a:lnTo>
                  <a:lnTo>
                    <a:pt x="70" y="89"/>
                  </a:lnTo>
                  <a:lnTo>
                    <a:pt x="78" y="89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2" y="88"/>
                  </a:lnTo>
                  <a:lnTo>
                    <a:pt x="92" y="84"/>
                  </a:lnTo>
                  <a:lnTo>
                    <a:pt x="92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1" name="Freeform 213">
              <a:extLst>
                <a:ext uri="{FF2B5EF4-FFF2-40B4-BE49-F238E27FC236}">
                  <a16:creationId xmlns:a16="http://schemas.microsoft.com/office/drawing/2014/main" id="{714BFE0F-42F3-4777-65AF-0E988567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448" y="4115888"/>
              <a:ext cx="100626" cy="153897"/>
            </a:xfrm>
            <a:custGeom>
              <a:avLst/>
              <a:gdLst/>
              <a:ahLst/>
              <a:cxnLst>
                <a:cxn ang="0">
                  <a:pos x="59" y="42"/>
                </a:cxn>
                <a:cxn ang="0">
                  <a:pos x="59" y="42"/>
                </a:cxn>
                <a:cxn ang="0">
                  <a:pos x="57" y="37"/>
                </a:cxn>
                <a:cxn ang="0">
                  <a:pos x="57" y="31"/>
                </a:cxn>
                <a:cxn ang="0">
                  <a:pos x="59" y="20"/>
                </a:cxn>
                <a:cxn ang="0">
                  <a:pos x="59" y="20"/>
                </a:cxn>
                <a:cxn ang="0">
                  <a:pos x="57" y="14"/>
                </a:cxn>
                <a:cxn ang="0">
                  <a:pos x="54" y="10"/>
                </a:cxn>
                <a:cxn ang="0">
                  <a:pos x="54" y="10"/>
                </a:cxn>
                <a:cxn ang="0">
                  <a:pos x="53" y="7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49" y="3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0" y="3"/>
                </a:cxn>
                <a:cxn ang="0">
                  <a:pos x="27" y="1"/>
                </a:cxn>
                <a:cxn ang="0">
                  <a:pos x="13" y="1"/>
                </a:cxn>
                <a:cxn ang="0">
                  <a:pos x="9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6" y="7"/>
                </a:cxn>
                <a:cxn ang="0">
                  <a:pos x="7" y="11"/>
                </a:cxn>
                <a:cxn ang="0">
                  <a:pos x="10" y="20"/>
                </a:cxn>
                <a:cxn ang="0">
                  <a:pos x="10" y="20"/>
                </a:cxn>
                <a:cxn ang="0">
                  <a:pos x="9" y="21"/>
                </a:cxn>
                <a:cxn ang="0">
                  <a:pos x="7" y="22"/>
                </a:cxn>
                <a:cxn ang="0">
                  <a:pos x="7" y="22"/>
                </a:cxn>
                <a:cxn ang="0">
                  <a:pos x="10" y="30"/>
                </a:cxn>
                <a:cxn ang="0">
                  <a:pos x="12" y="37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0" y="52"/>
                </a:cxn>
                <a:cxn ang="0">
                  <a:pos x="7" y="55"/>
                </a:cxn>
                <a:cxn ang="0">
                  <a:pos x="7" y="58"/>
                </a:cxn>
                <a:cxn ang="0">
                  <a:pos x="7" y="58"/>
                </a:cxn>
                <a:cxn ang="0">
                  <a:pos x="6" y="61"/>
                </a:cxn>
                <a:cxn ang="0">
                  <a:pos x="4" y="67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3" y="82"/>
                </a:cxn>
                <a:cxn ang="0">
                  <a:pos x="7" y="91"/>
                </a:cxn>
                <a:cxn ang="0">
                  <a:pos x="7" y="91"/>
                </a:cxn>
                <a:cxn ang="0">
                  <a:pos x="7" y="95"/>
                </a:cxn>
                <a:cxn ang="0">
                  <a:pos x="7" y="99"/>
                </a:cxn>
                <a:cxn ang="0">
                  <a:pos x="7" y="99"/>
                </a:cxn>
                <a:cxn ang="0">
                  <a:pos x="19" y="104"/>
                </a:cxn>
                <a:cxn ang="0">
                  <a:pos x="19" y="104"/>
                </a:cxn>
                <a:cxn ang="0">
                  <a:pos x="24" y="102"/>
                </a:cxn>
                <a:cxn ang="0">
                  <a:pos x="33" y="99"/>
                </a:cxn>
                <a:cxn ang="0">
                  <a:pos x="50" y="91"/>
                </a:cxn>
                <a:cxn ang="0">
                  <a:pos x="50" y="91"/>
                </a:cxn>
                <a:cxn ang="0">
                  <a:pos x="68" y="82"/>
                </a:cxn>
                <a:cxn ang="0">
                  <a:pos x="68" y="82"/>
                </a:cxn>
                <a:cxn ang="0">
                  <a:pos x="64" y="74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1" y="52"/>
                </a:cxn>
                <a:cxn ang="0">
                  <a:pos x="59" y="42"/>
                </a:cxn>
                <a:cxn ang="0">
                  <a:pos x="59" y="42"/>
                </a:cxn>
              </a:cxnLst>
              <a:rect l="0" t="0" r="r" b="b"/>
              <a:pathLst>
                <a:path w="68" h="104">
                  <a:moveTo>
                    <a:pt x="59" y="42"/>
                  </a:moveTo>
                  <a:lnTo>
                    <a:pt x="59" y="42"/>
                  </a:lnTo>
                  <a:lnTo>
                    <a:pt x="57" y="37"/>
                  </a:lnTo>
                  <a:lnTo>
                    <a:pt x="57" y="31"/>
                  </a:lnTo>
                  <a:lnTo>
                    <a:pt x="59" y="20"/>
                  </a:lnTo>
                  <a:lnTo>
                    <a:pt x="59" y="20"/>
                  </a:lnTo>
                  <a:lnTo>
                    <a:pt x="57" y="14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3" y="7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49" y="3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0" y="3"/>
                  </a:lnTo>
                  <a:lnTo>
                    <a:pt x="27" y="1"/>
                  </a:lnTo>
                  <a:lnTo>
                    <a:pt x="13" y="1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7"/>
                  </a:lnTo>
                  <a:lnTo>
                    <a:pt x="7" y="11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9" y="21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10" y="30"/>
                  </a:lnTo>
                  <a:lnTo>
                    <a:pt x="12" y="37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2" y="50"/>
                  </a:lnTo>
                  <a:lnTo>
                    <a:pt x="10" y="52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6" y="61"/>
                  </a:lnTo>
                  <a:lnTo>
                    <a:pt x="4" y="6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3" y="82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95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24" y="102"/>
                  </a:lnTo>
                  <a:lnTo>
                    <a:pt x="33" y="99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4" y="7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1" y="52"/>
                  </a:lnTo>
                  <a:lnTo>
                    <a:pt x="59" y="42"/>
                  </a:lnTo>
                  <a:lnTo>
                    <a:pt x="59" y="4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2" name="Freeform 214">
              <a:extLst>
                <a:ext uri="{FF2B5EF4-FFF2-40B4-BE49-F238E27FC236}">
                  <a16:creationId xmlns:a16="http://schemas.microsoft.com/office/drawing/2014/main" id="{22B5DD1D-A714-89D2-0637-3A8B104E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288" y="4077413"/>
              <a:ext cx="176094" cy="133181"/>
            </a:xfrm>
            <a:custGeom>
              <a:avLst/>
              <a:gdLst/>
              <a:ahLst/>
              <a:cxnLst>
                <a:cxn ang="0">
                  <a:pos x="41" y="47"/>
                </a:cxn>
                <a:cxn ang="0">
                  <a:pos x="47" y="47"/>
                </a:cxn>
                <a:cxn ang="0">
                  <a:pos x="59" y="44"/>
                </a:cxn>
                <a:cxn ang="0">
                  <a:pos x="66" y="51"/>
                </a:cxn>
                <a:cxn ang="0">
                  <a:pos x="72" y="60"/>
                </a:cxn>
                <a:cxn ang="0">
                  <a:pos x="74" y="70"/>
                </a:cxn>
                <a:cxn ang="0">
                  <a:pos x="86" y="70"/>
                </a:cxn>
                <a:cxn ang="0">
                  <a:pos x="89" y="74"/>
                </a:cxn>
                <a:cxn ang="0">
                  <a:pos x="91" y="83"/>
                </a:cxn>
                <a:cxn ang="0">
                  <a:pos x="96" y="90"/>
                </a:cxn>
                <a:cxn ang="0">
                  <a:pos x="102" y="84"/>
                </a:cxn>
                <a:cxn ang="0">
                  <a:pos x="105" y="84"/>
                </a:cxn>
                <a:cxn ang="0">
                  <a:pos x="108" y="85"/>
                </a:cxn>
                <a:cxn ang="0">
                  <a:pos x="112" y="81"/>
                </a:cxn>
                <a:cxn ang="0">
                  <a:pos x="111" y="74"/>
                </a:cxn>
                <a:cxn ang="0">
                  <a:pos x="112" y="70"/>
                </a:cxn>
                <a:cxn ang="0">
                  <a:pos x="118" y="70"/>
                </a:cxn>
                <a:cxn ang="0">
                  <a:pos x="118" y="66"/>
                </a:cxn>
                <a:cxn ang="0">
                  <a:pos x="115" y="60"/>
                </a:cxn>
                <a:cxn ang="0">
                  <a:pos x="112" y="53"/>
                </a:cxn>
                <a:cxn ang="0">
                  <a:pos x="111" y="48"/>
                </a:cxn>
                <a:cxn ang="0">
                  <a:pos x="111" y="39"/>
                </a:cxn>
                <a:cxn ang="0">
                  <a:pos x="109" y="33"/>
                </a:cxn>
                <a:cxn ang="0">
                  <a:pos x="106" y="29"/>
                </a:cxn>
                <a:cxn ang="0">
                  <a:pos x="105" y="24"/>
                </a:cxn>
                <a:cxn ang="0">
                  <a:pos x="108" y="23"/>
                </a:cxn>
                <a:cxn ang="0">
                  <a:pos x="102" y="19"/>
                </a:cxn>
                <a:cxn ang="0">
                  <a:pos x="99" y="9"/>
                </a:cxn>
                <a:cxn ang="0">
                  <a:pos x="95" y="4"/>
                </a:cxn>
                <a:cxn ang="0">
                  <a:pos x="86" y="10"/>
                </a:cxn>
                <a:cxn ang="0">
                  <a:pos x="78" y="10"/>
                </a:cxn>
                <a:cxn ang="0">
                  <a:pos x="72" y="11"/>
                </a:cxn>
                <a:cxn ang="0">
                  <a:pos x="68" y="11"/>
                </a:cxn>
                <a:cxn ang="0">
                  <a:pos x="64" y="13"/>
                </a:cxn>
                <a:cxn ang="0">
                  <a:pos x="59" y="9"/>
                </a:cxn>
                <a:cxn ang="0">
                  <a:pos x="59" y="6"/>
                </a:cxn>
                <a:cxn ang="0">
                  <a:pos x="49" y="7"/>
                </a:cxn>
                <a:cxn ang="0">
                  <a:pos x="34" y="4"/>
                </a:cxn>
                <a:cxn ang="0">
                  <a:pos x="28" y="2"/>
                </a:cxn>
                <a:cxn ang="0">
                  <a:pos x="22" y="3"/>
                </a:cxn>
                <a:cxn ang="0">
                  <a:pos x="18" y="7"/>
                </a:cxn>
                <a:cxn ang="0">
                  <a:pos x="20" y="14"/>
                </a:cxn>
                <a:cxn ang="0">
                  <a:pos x="15" y="17"/>
                </a:cxn>
                <a:cxn ang="0">
                  <a:pos x="11" y="17"/>
                </a:cxn>
                <a:cxn ang="0">
                  <a:pos x="1" y="26"/>
                </a:cxn>
                <a:cxn ang="0">
                  <a:pos x="2" y="30"/>
                </a:cxn>
                <a:cxn ang="0">
                  <a:pos x="11" y="41"/>
                </a:cxn>
                <a:cxn ang="0">
                  <a:pos x="25" y="54"/>
                </a:cxn>
                <a:cxn ang="0">
                  <a:pos x="35" y="54"/>
                </a:cxn>
                <a:cxn ang="0">
                  <a:pos x="39" y="48"/>
                </a:cxn>
              </a:cxnLst>
              <a:rect l="0" t="0" r="r" b="b"/>
              <a:pathLst>
                <a:path w="119" h="90">
                  <a:moveTo>
                    <a:pt x="39" y="48"/>
                  </a:moveTo>
                  <a:lnTo>
                    <a:pt x="39" y="48"/>
                  </a:lnTo>
                  <a:lnTo>
                    <a:pt x="41" y="47"/>
                  </a:lnTo>
                  <a:lnTo>
                    <a:pt x="42" y="46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49" y="47"/>
                  </a:lnTo>
                  <a:lnTo>
                    <a:pt x="54" y="46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6" y="51"/>
                  </a:lnTo>
                  <a:lnTo>
                    <a:pt x="71" y="57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2" y="66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8" y="71"/>
                  </a:lnTo>
                  <a:lnTo>
                    <a:pt x="89" y="74"/>
                  </a:lnTo>
                  <a:lnTo>
                    <a:pt x="91" y="78"/>
                  </a:lnTo>
                  <a:lnTo>
                    <a:pt x="91" y="83"/>
                  </a:lnTo>
                  <a:lnTo>
                    <a:pt x="91" y="83"/>
                  </a:lnTo>
                  <a:lnTo>
                    <a:pt x="91" y="87"/>
                  </a:lnTo>
                  <a:lnTo>
                    <a:pt x="93" y="88"/>
                  </a:lnTo>
                  <a:lnTo>
                    <a:pt x="96" y="90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102" y="84"/>
                  </a:lnTo>
                  <a:lnTo>
                    <a:pt x="103" y="83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6" y="85"/>
                  </a:lnTo>
                  <a:lnTo>
                    <a:pt x="108" y="85"/>
                  </a:lnTo>
                  <a:lnTo>
                    <a:pt x="108" y="85"/>
                  </a:lnTo>
                  <a:lnTo>
                    <a:pt x="109" y="84"/>
                  </a:lnTo>
                  <a:lnTo>
                    <a:pt x="112" y="81"/>
                  </a:lnTo>
                  <a:lnTo>
                    <a:pt x="112" y="81"/>
                  </a:lnTo>
                  <a:lnTo>
                    <a:pt x="112" y="78"/>
                  </a:lnTo>
                  <a:lnTo>
                    <a:pt x="112" y="77"/>
                  </a:lnTo>
                  <a:lnTo>
                    <a:pt x="111" y="74"/>
                  </a:lnTo>
                  <a:lnTo>
                    <a:pt x="111" y="71"/>
                  </a:lnTo>
                  <a:lnTo>
                    <a:pt x="111" y="71"/>
                  </a:lnTo>
                  <a:lnTo>
                    <a:pt x="112" y="70"/>
                  </a:lnTo>
                  <a:lnTo>
                    <a:pt x="115" y="71"/>
                  </a:lnTo>
                  <a:lnTo>
                    <a:pt x="116" y="71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119" y="68"/>
                  </a:lnTo>
                  <a:lnTo>
                    <a:pt x="118" y="66"/>
                  </a:lnTo>
                  <a:lnTo>
                    <a:pt x="116" y="63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7"/>
                  </a:lnTo>
                  <a:lnTo>
                    <a:pt x="115" y="54"/>
                  </a:lnTo>
                  <a:lnTo>
                    <a:pt x="112" y="53"/>
                  </a:lnTo>
                  <a:lnTo>
                    <a:pt x="112" y="53"/>
                  </a:lnTo>
                  <a:lnTo>
                    <a:pt x="111" y="51"/>
                  </a:lnTo>
                  <a:lnTo>
                    <a:pt x="111" y="48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9" y="33"/>
                  </a:lnTo>
                  <a:lnTo>
                    <a:pt x="108" y="30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105" y="29"/>
                  </a:lnTo>
                  <a:lnTo>
                    <a:pt x="105" y="26"/>
                  </a:lnTo>
                  <a:lnTo>
                    <a:pt x="105" y="24"/>
                  </a:lnTo>
                  <a:lnTo>
                    <a:pt x="106" y="23"/>
                  </a:lnTo>
                  <a:lnTo>
                    <a:pt x="106" y="23"/>
                  </a:lnTo>
                  <a:lnTo>
                    <a:pt x="108" y="23"/>
                  </a:lnTo>
                  <a:lnTo>
                    <a:pt x="106" y="21"/>
                  </a:lnTo>
                  <a:lnTo>
                    <a:pt x="105" y="20"/>
                  </a:lnTo>
                  <a:lnTo>
                    <a:pt x="102" y="19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99" y="9"/>
                  </a:lnTo>
                  <a:lnTo>
                    <a:pt x="96" y="6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2" y="4"/>
                  </a:lnTo>
                  <a:lnTo>
                    <a:pt x="89" y="7"/>
                  </a:lnTo>
                  <a:lnTo>
                    <a:pt x="86" y="10"/>
                  </a:lnTo>
                  <a:lnTo>
                    <a:pt x="84" y="11"/>
                  </a:lnTo>
                  <a:lnTo>
                    <a:pt x="84" y="11"/>
                  </a:lnTo>
                  <a:lnTo>
                    <a:pt x="78" y="10"/>
                  </a:lnTo>
                  <a:lnTo>
                    <a:pt x="75" y="9"/>
                  </a:lnTo>
                  <a:lnTo>
                    <a:pt x="74" y="10"/>
                  </a:lnTo>
                  <a:lnTo>
                    <a:pt x="72" y="11"/>
                  </a:lnTo>
                  <a:lnTo>
                    <a:pt x="72" y="11"/>
                  </a:lnTo>
                  <a:lnTo>
                    <a:pt x="71" y="13"/>
                  </a:lnTo>
                  <a:lnTo>
                    <a:pt x="68" y="11"/>
                  </a:lnTo>
                  <a:lnTo>
                    <a:pt x="65" y="11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61" y="13"/>
                  </a:lnTo>
                  <a:lnTo>
                    <a:pt x="59" y="11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49" y="7"/>
                  </a:lnTo>
                  <a:lnTo>
                    <a:pt x="42" y="7"/>
                  </a:lnTo>
                  <a:lnTo>
                    <a:pt x="37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1" y="3"/>
                  </a:lnTo>
                  <a:lnTo>
                    <a:pt x="28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8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1" y="17"/>
                  </a:lnTo>
                  <a:lnTo>
                    <a:pt x="8" y="2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7" y="37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20" y="48"/>
                  </a:lnTo>
                  <a:lnTo>
                    <a:pt x="25" y="54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35" y="54"/>
                  </a:lnTo>
                  <a:lnTo>
                    <a:pt x="38" y="51"/>
                  </a:lnTo>
                  <a:lnTo>
                    <a:pt x="39" y="48"/>
                  </a:lnTo>
                  <a:lnTo>
                    <a:pt x="39" y="4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3" name="Freeform 215">
              <a:extLst>
                <a:ext uri="{FF2B5EF4-FFF2-40B4-BE49-F238E27FC236}">
                  <a16:creationId xmlns:a16="http://schemas.microsoft.com/office/drawing/2014/main" id="{36AE54DD-AEC3-D986-5591-756F7ADF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156" y="4180998"/>
              <a:ext cx="99146" cy="94706"/>
            </a:xfrm>
            <a:custGeom>
              <a:avLst/>
              <a:gdLst/>
              <a:ahLst/>
              <a:cxnLst>
                <a:cxn ang="0">
                  <a:pos x="55" y="37"/>
                </a:cxn>
                <a:cxn ang="0">
                  <a:pos x="55" y="37"/>
                </a:cxn>
                <a:cxn ang="0">
                  <a:pos x="50" y="34"/>
                </a:cxn>
                <a:cxn ang="0">
                  <a:pos x="49" y="33"/>
                </a:cxn>
                <a:cxn ang="0">
                  <a:pos x="50" y="31"/>
                </a:cxn>
                <a:cxn ang="0">
                  <a:pos x="50" y="31"/>
                </a:cxn>
                <a:cxn ang="0">
                  <a:pos x="50" y="30"/>
                </a:cxn>
                <a:cxn ang="0">
                  <a:pos x="52" y="27"/>
                </a:cxn>
                <a:cxn ang="0">
                  <a:pos x="52" y="20"/>
                </a:cxn>
                <a:cxn ang="0">
                  <a:pos x="52" y="20"/>
                </a:cxn>
                <a:cxn ang="0">
                  <a:pos x="52" y="15"/>
                </a:cxn>
                <a:cxn ang="0">
                  <a:pos x="52" y="15"/>
                </a:cxn>
                <a:cxn ang="0">
                  <a:pos x="50" y="15"/>
                </a:cxn>
                <a:cxn ang="0">
                  <a:pos x="49" y="14"/>
                </a:cxn>
                <a:cxn ang="0">
                  <a:pos x="49" y="14"/>
                </a:cxn>
                <a:cxn ang="0">
                  <a:pos x="47" y="13"/>
                </a:cxn>
                <a:cxn ang="0">
                  <a:pos x="46" y="14"/>
                </a:cxn>
                <a:cxn ang="0">
                  <a:pos x="42" y="18"/>
                </a:cxn>
                <a:cxn ang="0">
                  <a:pos x="42" y="18"/>
                </a:cxn>
                <a:cxn ang="0">
                  <a:pos x="40" y="20"/>
                </a:cxn>
                <a:cxn ang="0">
                  <a:pos x="37" y="18"/>
                </a:cxn>
                <a:cxn ang="0">
                  <a:pos x="35" y="17"/>
                </a:cxn>
                <a:cxn ang="0">
                  <a:pos x="35" y="13"/>
                </a:cxn>
                <a:cxn ang="0">
                  <a:pos x="35" y="13"/>
                </a:cxn>
                <a:cxn ang="0">
                  <a:pos x="35" y="8"/>
                </a:cxn>
                <a:cxn ang="0">
                  <a:pos x="33" y="4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6"/>
                </a:cxn>
                <a:cxn ang="0">
                  <a:pos x="18" y="10"/>
                </a:cxn>
                <a:cxn ang="0">
                  <a:pos x="18" y="10"/>
                </a:cxn>
                <a:cxn ang="0">
                  <a:pos x="15" y="13"/>
                </a:cxn>
                <a:cxn ang="0">
                  <a:pos x="12" y="15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22" y="40"/>
                </a:cxn>
                <a:cxn ang="0">
                  <a:pos x="22" y="40"/>
                </a:cxn>
                <a:cxn ang="0">
                  <a:pos x="42" y="54"/>
                </a:cxn>
                <a:cxn ang="0">
                  <a:pos x="52" y="60"/>
                </a:cxn>
                <a:cxn ang="0">
                  <a:pos x="59" y="62"/>
                </a:cxn>
                <a:cxn ang="0">
                  <a:pos x="59" y="62"/>
                </a:cxn>
                <a:cxn ang="0">
                  <a:pos x="63" y="64"/>
                </a:cxn>
                <a:cxn ang="0">
                  <a:pos x="63" y="64"/>
                </a:cxn>
                <a:cxn ang="0">
                  <a:pos x="66" y="54"/>
                </a:cxn>
                <a:cxn ang="0">
                  <a:pos x="67" y="48"/>
                </a:cxn>
                <a:cxn ang="0">
                  <a:pos x="67" y="48"/>
                </a:cxn>
                <a:cxn ang="0">
                  <a:pos x="66" y="45"/>
                </a:cxn>
                <a:cxn ang="0">
                  <a:pos x="63" y="41"/>
                </a:cxn>
                <a:cxn ang="0">
                  <a:pos x="55" y="37"/>
                </a:cxn>
                <a:cxn ang="0">
                  <a:pos x="55" y="37"/>
                </a:cxn>
              </a:cxnLst>
              <a:rect l="0" t="0" r="r" b="b"/>
              <a:pathLst>
                <a:path w="67" h="64">
                  <a:moveTo>
                    <a:pt x="55" y="37"/>
                  </a:moveTo>
                  <a:lnTo>
                    <a:pt x="55" y="37"/>
                  </a:lnTo>
                  <a:lnTo>
                    <a:pt x="50" y="34"/>
                  </a:lnTo>
                  <a:lnTo>
                    <a:pt x="49" y="33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52" y="27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0" y="15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47" y="13"/>
                  </a:lnTo>
                  <a:lnTo>
                    <a:pt x="46" y="14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40" y="20"/>
                  </a:lnTo>
                  <a:lnTo>
                    <a:pt x="37" y="18"/>
                  </a:lnTo>
                  <a:lnTo>
                    <a:pt x="35" y="17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8"/>
                  </a:lnTo>
                  <a:lnTo>
                    <a:pt x="33" y="4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42" y="54"/>
                  </a:lnTo>
                  <a:lnTo>
                    <a:pt x="52" y="60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6" y="54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6" y="45"/>
                  </a:lnTo>
                  <a:lnTo>
                    <a:pt x="63" y="41"/>
                  </a:lnTo>
                  <a:lnTo>
                    <a:pt x="55" y="37"/>
                  </a:lnTo>
                  <a:lnTo>
                    <a:pt x="55" y="3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4" name="Freeform 216">
              <a:extLst>
                <a:ext uri="{FF2B5EF4-FFF2-40B4-BE49-F238E27FC236}">
                  <a16:creationId xmlns:a16="http://schemas.microsoft.com/office/drawing/2014/main" id="{8C6229E5-C98F-9752-92D2-C6F40C294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723" y="4142524"/>
              <a:ext cx="69550" cy="75470"/>
            </a:xfrm>
            <a:custGeom>
              <a:avLst/>
              <a:gdLst/>
              <a:ahLst/>
              <a:cxnLst>
                <a:cxn ang="0">
                  <a:pos x="46" y="36"/>
                </a:cxn>
                <a:cxn ang="0">
                  <a:pos x="46" y="36"/>
                </a:cxn>
                <a:cxn ang="0">
                  <a:pos x="47" y="30"/>
                </a:cxn>
                <a:cxn ang="0">
                  <a:pos x="47" y="29"/>
                </a:cxn>
                <a:cxn ang="0">
                  <a:pos x="46" y="26"/>
                </a:cxn>
                <a:cxn ang="0">
                  <a:pos x="46" y="26"/>
                </a:cxn>
                <a:cxn ang="0">
                  <a:pos x="44" y="22"/>
                </a:cxn>
                <a:cxn ang="0">
                  <a:pos x="44" y="16"/>
                </a:cxn>
                <a:cxn ang="0">
                  <a:pos x="44" y="16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4" y="3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26" y="2"/>
                </a:cxn>
                <a:cxn ang="0">
                  <a:pos x="21" y="3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7"/>
                </a:cxn>
                <a:cxn ang="0">
                  <a:pos x="7" y="10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6" y="30"/>
                </a:cxn>
                <a:cxn ang="0">
                  <a:pos x="9" y="36"/>
                </a:cxn>
                <a:cxn ang="0">
                  <a:pos x="11" y="40"/>
                </a:cxn>
                <a:cxn ang="0">
                  <a:pos x="16" y="43"/>
                </a:cxn>
                <a:cxn ang="0">
                  <a:pos x="16" y="43"/>
                </a:cxn>
                <a:cxn ang="0">
                  <a:pos x="28" y="51"/>
                </a:cxn>
                <a:cxn ang="0">
                  <a:pos x="28" y="51"/>
                </a:cxn>
                <a:cxn ang="0">
                  <a:pos x="33" y="46"/>
                </a:cxn>
                <a:cxn ang="0">
                  <a:pos x="33" y="46"/>
                </a:cxn>
                <a:cxn ang="0">
                  <a:pos x="40" y="41"/>
                </a:cxn>
                <a:cxn ang="0">
                  <a:pos x="43" y="39"/>
                </a:cxn>
                <a:cxn ang="0">
                  <a:pos x="46" y="36"/>
                </a:cxn>
                <a:cxn ang="0">
                  <a:pos x="46" y="36"/>
                </a:cxn>
              </a:cxnLst>
              <a:rect l="0" t="0" r="r" b="b"/>
              <a:pathLst>
                <a:path w="47" h="51">
                  <a:moveTo>
                    <a:pt x="46" y="36"/>
                  </a:moveTo>
                  <a:lnTo>
                    <a:pt x="46" y="36"/>
                  </a:lnTo>
                  <a:lnTo>
                    <a:pt x="47" y="30"/>
                  </a:lnTo>
                  <a:lnTo>
                    <a:pt x="47" y="29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22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3" y="13"/>
                  </a:lnTo>
                  <a:lnTo>
                    <a:pt x="38" y="7"/>
                  </a:lnTo>
                  <a:lnTo>
                    <a:pt x="34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6" y="2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6" y="30"/>
                  </a:lnTo>
                  <a:lnTo>
                    <a:pt x="9" y="36"/>
                  </a:lnTo>
                  <a:lnTo>
                    <a:pt x="11" y="40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0" y="41"/>
                  </a:lnTo>
                  <a:lnTo>
                    <a:pt x="43" y="39"/>
                  </a:lnTo>
                  <a:lnTo>
                    <a:pt x="46" y="36"/>
                  </a:lnTo>
                  <a:lnTo>
                    <a:pt x="46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5" name="Freeform 217">
              <a:extLst>
                <a:ext uri="{FF2B5EF4-FFF2-40B4-BE49-F238E27FC236}">
                  <a16:creationId xmlns:a16="http://schemas.microsoft.com/office/drawing/2014/main" id="{6DD46691-E41C-98A3-BA29-2A9BD9D38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03028"/>
              <a:ext cx="199771" cy="161297"/>
            </a:xfrm>
            <a:custGeom>
              <a:avLst/>
              <a:gdLst/>
              <a:ahLst/>
              <a:cxnLst>
                <a:cxn ang="0">
                  <a:pos x="63" y="84"/>
                </a:cxn>
                <a:cxn ang="0">
                  <a:pos x="63" y="84"/>
                </a:cxn>
                <a:cxn ang="0">
                  <a:pos x="64" y="82"/>
                </a:cxn>
                <a:cxn ang="0">
                  <a:pos x="66" y="81"/>
                </a:cxn>
                <a:cxn ang="0">
                  <a:pos x="71" y="78"/>
                </a:cxn>
                <a:cxn ang="0">
                  <a:pos x="77" y="75"/>
                </a:cxn>
                <a:cxn ang="0">
                  <a:pos x="80" y="74"/>
                </a:cxn>
                <a:cxn ang="0">
                  <a:pos x="80" y="72"/>
                </a:cxn>
                <a:cxn ang="0">
                  <a:pos x="80" y="72"/>
                </a:cxn>
                <a:cxn ang="0">
                  <a:pos x="80" y="30"/>
                </a:cxn>
                <a:cxn ang="0">
                  <a:pos x="80" y="30"/>
                </a:cxn>
                <a:cxn ang="0">
                  <a:pos x="107" y="30"/>
                </a:cxn>
                <a:cxn ang="0">
                  <a:pos x="134" y="30"/>
                </a:cxn>
                <a:cxn ang="0">
                  <a:pos x="134" y="30"/>
                </a:cxn>
                <a:cxn ang="0">
                  <a:pos x="135" y="21"/>
                </a:cxn>
                <a:cxn ang="0">
                  <a:pos x="134" y="7"/>
                </a:cxn>
                <a:cxn ang="0">
                  <a:pos x="134" y="7"/>
                </a:cxn>
                <a:cxn ang="0">
                  <a:pos x="133" y="3"/>
                </a:cxn>
                <a:cxn ang="0">
                  <a:pos x="130" y="1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63" y="0"/>
                </a:cxn>
                <a:cxn ang="0">
                  <a:pos x="63" y="0"/>
                </a:cxn>
                <a:cxn ang="0">
                  <a:pos x="59" y="7"/>
                </a:cxn>
                <a:cxn ang="0">
                  <a:pos x="54" y="16"/>
                </a:cxn>
                <a:cxn ang="0">
                  <a:pos x="54" y="16"/>
                </a:cxn>
                <a:cxn ang="0">
                  <a:pos x="50" y="21"/>
                </a:cxn>
                <a:cxn ang="0">
                  <a:pos x="43" y="28"/>
                </a:cxn>
                <a:cxn ang="0">
                  <a:pos x="36" y="37"/>
                </a:cxn>
                <a:cxn ang="0">
                  <a:pos x="34" y="40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33" y="48"/>
                </a:cxn>
                <a:cxn ang="0">
                  <a:pos x="30" y="54"/>
                </a:cxn>
                <a:cxn ang="0">
                  <a:pos x="23" y="65"/>
                </a:cxn>
                <a:cxn ang="0">
                  <a:pos x="15" y="78"/>
                </a:cxn>
                <a:cxn ang="0">
                  <a:pos x="5" y="94"/>
                </a:cxn>
                <a:cxn ang="0">
                  <a:pos x="5" y="94"/>
                </a:cxn>
                <a:cxn ang="0">
                  <a:pos x="2" y="102"/>
                </a:cxn>
                <a:cxn ang="0">
                  <a:pos x="0" y="109"/>
                </a:cxn>
                <a:cxn ang="0">
                  <a:pos x="63" y="109"/>
                </a:cxn>
                <a:cxn ang="0">
                  <a:pos x="63" y="109"/>
                </a:cxn>
                <a:cxn ang="0">
                  <a:pos x="63" y="84"/>
                </a:cxn>
                <a:cxn ang="0">
                  <a:pos x="63" y="84"/>
                </a:cxn>
              </a:cxnLst>
              <a:rect l="0" t="0" r="r" b="b"/>
              <a:pathLst>
                <a:path w="135" h="109">
                  <a:moveTo>
                    <a:pt x="63" y="84"/>
                  </a:moveTo>
                  <a:lnTo>
                    <a:pt x="63" y="84"/>
                  </a:lnTo>
                  <a:lnTo>
                    <a:pt x="64" y="82"/>
                  </a:lnTo>
                  <a:lnTo>
                    <a:pt x="66" y="81"/>
                  </a:lnTo>
                  <a:lnTo>
                    <a:pt x="71" y="78"/>
                  </a:lnTo>
                  <a:lnTo>
                    <a:pt x="77" y="75"/>
                  </a:lnTo>
                  <a:lnTo>
                    <a:pt x="80" y="74"/>
                  </a:lnTo>
                  <a:lnTo>
                    <a:pt x="80" y="72"/>
                  </a:lnTo>
                  <a:lnTo>
                    <a:pt x="80" y="72"/>
                  </a:lnTo>
                  <a:lnTo>
                    <a:pt x="80" y="30"/>
                  </a:lnTo>
                  <a:lnTo>
                    <a:pt x="80" y="30"/>
                  </a:lnTo>
                  <a:lnTo>
                    <a:pt x="107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5" y="21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3" y="3"/>
                  </a:lnTo>
                  <a:lnTo>
                    <a:pt x="130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59" y="7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0" y="21"/>
                  </a:lnTo>
                  <a:lnTo>
                    <a:pt x="43" y="28"/>
                  </a:lnTo>
                  <a:lnTo>
                    <a:pt x="36" y="37"/>
                  </a:lnTo>
                  <a:lnTo>
                    <a:pt x="34" y="40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8"/>
                  </a:lnTo>
                  <a:lnTo>
                    <a:pt x="30" y="54"/>
                  </a:lnTo>
                  <a:lnTo>
                    <a:pt x="23" y="65"/>
                  </a:lnTo>
                  <a:lnTo>
                    <a:pt x="15" y="78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2" y="102"/>
                  </a:lnTo>
                  <a:lnTo>
                    <a:pt x="0" y="109"/>
                  </a:lnTo>
                  <a:lnTo>
                    <a:pt x="63" y="109"/>
                  </a:lnTo>
                  <a:lnTo>
                    <a:pt x="63" y="109"/>
                  </a:lnTo>
                  <a:lnTo>
                    <a:pt x="63" y="84"/>
                  </a:lnTo>
                  <a:lnTo>
                    <a:pt x="63" y="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6" name="Freeform 218">
              <a:extLst>
                <a:ext uri="{FF2B5EF4-FFF2-40B4-BE49-F238E27FC236}">
                  <a16:creationId xmlns:a16="http://schemas.microsoft.com/office/drawing/2014/main" id="{26A588FC-D48C-C5F9-9476-22CC18B66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36" y="3713387"/>
              <a:ext cx="287078" cy="315194"/>
            </a:xfrm>
            <a:custGeom>
              <a:avLst/>
              <a:gdLst/>
              <a:ahLst/>
              <a:cxnLst>
                <a:cxn ang="0">
                  <a:pos x="15" y="184"/>
                </a:cxn>
                <a:cxn ang="0">
                  <a:pos x="29" y="184"/>
                </a:cxn>
                <a:cxn ang="0">
                  <a:pos x="34" y="182"/>
                </a:cxn>
                <a:cxn ang="0">
                  <a:pos x="42" y="182"/>
                </a:cxn>
                <a:cxn ang="0">
                  <a:pos x="49" y="188"/>
                </a:cxn>
                <a:cxn ang="0">
                  <a:pos x="57" y="191"/>
                </a:cxn>
                <a:cxn ang="0">
                  <a:pos x="60" y="198"/>
                </a:cxn>
                <a:cxn ang="0">
                  <a:pos x="67" y="205"/>
                </a:cxn>
                <a:cxn ang="0">
                  <a:pos x="73" y="209"/>
                </a:cxn>
                <a:cxn ang="0">
                  <a:pos x="76" y="213"/>
                </a:cxn>
                <a:cxn ang="0">
                  <a:pos x="83" y="211"/>
                </a:cxn>
                <a:cxn ang="0">
                  <a:pos x="84" y="208"/>
                </a:cxn>
                <a:cxn ang="0">
                  <a:pos x="86" y="202"/>
                </a:cxn>
                <a:cxn ang="0">
                  <a:pos x="93" y="203"/>
                </a:cxn>
                <a:cxn ang="0">
                  <a:pos x="97" y="206"/>
                </a:cxn>
                <a:cxn ang="0">
                  <a:pos x="101" y="202"/>
                </a:cxn>
                <a:cxn ang="0">
                  <a:pos x="104" y="202"/>
                </a:cxn>
                <a:cxn ang="0">
                  <a:pos x="113" y="203"/>
                </a:cxn>
                <a:cxn ang="0">
                  <a:pos x="120" y="202"/>
                </a:cxn>
                <a:cxn ang="0">
                  <a:pos x="123" y="201"/>
                </a:cxn>
                <a:cxn ang="0">
                  <a:pos x="174" y="201"/>
                </a:cxn>
                <a:cxn ang="0">
                  <a:pos x="185" y="199"/>
                </a:cxn>
                <a:cxn ang="0">
                  <a:pos x="188" y="192"/>
                </a:cxn>
                <a:cxn ang="0">
                  <a:pos x="182" y="181"/>
                </a:cxn>
                <a:cxn ang="0">
                  <a:pos x="194" y="40"/>
                </a:cxn>
                <a:cxn ang="0">
                  <a:pos x="138" y="3"/>
                </a:cxn>
                <a:cxn ang="0">
                  <a:pos x="134" y="0"/>
                </a:cxn>
                <a:cxn ang="0">
                  <a:pos x="135" y="14"/>
                </a:cxn>
                <a:cxn ang="0">
                  <a:pos x="134" y="23"/>
                </a:cxn>
                <a:cxn ang="0">
                  <a:pos x="80" y="23"/>
                </a:cxn>
                <a:cxn ang="0">
                  <a:pos x="80" y="65"/>
                </a:cxn>
                <a:cxn ang="0">
                  <a:pos x="80" y="67"/>
                </a:cxn>
                <a:cxn ang="0">
                  <a:pos x="71" y="71"/>
                </a:cxn>
                <a:cxn ang="0">
                  <a:pos x="64" y="75"/>
                </a:cxn>
                <a:cxn ang="0">
                  <a:pos x="63" y="77"/>
                </a:cxn>
                <a:cxn ang="0">
                  <a:pos x="0" y="102"/>
                </a:cxn>
                <a:cxn ang="0">
                  <a:pos x="0" y="110"/>
                </a:cxn>
                <a:cxn ang="0">
                  <a:pos x="9" y="121"/>
                </a:cxn>
                <a:cxn ang="0">
                  <a:pos x="10" y="122"/>
                </a:cxn>
                <a:cxn ang="0">
                  <a:pos x="10" y="132"/>
                </a:cxn>
                <a:cxn ang="0">
                  <a:pos x="10" y="142"/>
                </a:cxn>
                <a:cxn ang="0">
                  <a:pos x="13" y="147"/>
                </a:cxn>
                <a:cxn ang="0">
                  <a:pos x="16" y="155"/>
                </a:cxn>
                <a:cxn ang="0">
                  <a:pos x="12" y="172"/>
                </a:cxn>
                <a:cxn ang="0">
                  <a:pos x="7" y="178"/>
                </a:cxn>
                <a:cxn ang="0">
                  <a:pos x="5" y="192"/>
                </a:cxn>
                <a:cxn ang="0">
                  <a:pos x="6" y="192"/>
                </a:cxn>
                <a:cxn ang="0">
                  <a:pos x="9" y="189"/>
                </a:cxn>
                <a:cxn ang="0">
                  <a:pos x="12" y="185"/>
                </a:cxn>
                <a:cxn ang="0">
                  <a:pos x="15" y="184"/>
                </a:cxn>
              </a:cxnLst>
              <a:rect l="0" t="0" r="r" b="b"/>
              <a:pathLst>
                <a:path w="194" h="213">
                  <a:moveTo>
                    <a:pt x="15" y="184"/>
                  </a:moveTo>
                  <a:lnTo>
                    <a:pt x="15" y="184"/>
                  </a:lnTo>
                  <a:lnTo>
                    <a:pt x="24" y="184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34" y="182"/>
                  </a:lnTo>
                  <a:lnTo>
                    <a:pt x="39" y="182"/>
                  </a:lnTo>
                  <a:lnTo>
                    <a:pt x="42" y="182"/>
                  </a:lnTo>
                  <a:lnTo>
                    <a:pt x="42" y="182"/>
                  </a:lnTo>
                  <a:lnTo>
                    <a:pt x="49" y="188"/>
                  </a:lnTo>
                  <a:lnTo>
                    <a:pt x="52" y="191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60" y="198"/>
                  </a:lnTo>
                  <a:lnTo>
                    <a:pt x="63" y="202"/>
                  </a:lnTo>
                  <a:lnTo>
                    <a:pt x="67" y="205"/>
                  </a:lnTo>
                  <a:lnTo>
                    <a:pt x="67" y="205"/>
                  </a:lnTo>
                  <a:lnTo>
                    <a:pt x="73" y="209"/>
                  </a:lnTo>
                  <a:lnTo>
                    <a:pt x="76" y="213"/>
                  </a:lnTo>
                  <a:lnTo>
                    <a:pt x="76" y="213"/>
                  </a:lnTo>
                  <a:lnTo>
                    <a:pt x="81" y="212"/>
                  </a:lnTo>
                  <a:lnTo>
                    <a:pt x="83" y="211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4" y="205"/>
                  </a:lnTo>
                  <a:lnTo>
                    <a:pt x="86" y="202"/>
                  </a:lnTo>
                  <a:lnTo>
                    <a:pt x="88" y="201"/>
                  </a:lnTo>
                  <a:lnTo>
                    <a:pt x="93" y="203"/>
                  </a:lnTo>
                  <a:lnTo>
                    <a:pt x="93" y="203"/>
                  </a:lnTo>
                  <a:lnTo>
                    <a:pt x="97" y="206"/>
                  </a:lnTo>
                  <a:lnTo>
                    <a:pt x="100" y="206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4" y="202"/>
                  </a:lnTo>
                  <a:lnTo>
                    <a:pt x="106" y="202"/>
                  </a:lnTo>
                  <a:lnTo>
                    <a:pt x="113" y="203"/>
                  </a:lnTo>
                  <a:lnTo>
                    <a:pt x="113" y="203"/>
                  </a:lnTo>
                  <a:lnTo>
                    <a:pt x="120" y="202"/>
                  </a:lnTo>
                  <a:lnTo>
                    <a:pt x="123" y="201"/>
                  </a:lnTo>
                  <a:lnTo>
                    <a:pt x="123" y="201"/>
                  </a:lnTo>
                  <a:lnTo>
                    <a:pt x="153" y="201"/>
                  </a:lnTo>
                  <a:lnTo>
                    <a:pt x="174" y="201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7" y="196"/>
                  </a:lnTo>
                  <a:lnTo>
                    <a:pt x="188" y="192"/>
                  </a:lnTo>
                  <a:lnTo>
                    <a:pt x="188" y="186"/>
                  </a:lnTo>
                  <a:lnTo>
                    <a:pt x="182" y="181"/>
                  </a:lnTo>
                  <a:lnTo>
                    <a:pt x="167" y="40"/>
                  </a:lnTo>
                  <a:lnTo>
                    <a:pt x="194" y="40"/>
                  </a:lnTo>
                  <a:lnTo>
                    <a:pt x="194" y="40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5" y="14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07" y="23"/>
                  </a:lnTo>
                  <a:lnTo>
                    <a:pt x="80" y="23"/>
                  </a:lnTo>
                  <a:lnTo>
                    <a:pt x="80" y="23"/>
                  </a:lnTo>
                  <a:lnTo>
                    <a:pt x="80" y="65"/>
                  </a:lnTo>
                  <a:lnTo>
                    <a:pt x="80" y="65"/>
                  </a:lnTo>
                  <a:lnTo>
                    <a:pt x="80" y="67"/>
                  </a:lnTo>
                  <a:lnTo>
                    <a:pt x="77" y="68"/>
                  </a:lnTo>
                  <a:lnTo>
                    <a:pt x="71" y="71"/>
                  </a:lnTo>
                  <a:lnTo>
                    <a:pt x="66" y="74"/>
                  </a:lnTo>
                  <a:lnTo>
                    <a:pt x="64" y="75"/>
                  </a:lnTo>
                  <a:lnTo>
                    <a:pt x="63" y="77"/>
                  </a:lnTo>
                  <a:lnTo>
                    <a:pt x="63" y="77"/>
                  </a:lnTo>
                  <a:lnTo>
                    <a:pt x="63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10"/>
                  </a:lnTo>
                  <a:lnTo>
                    <a:pt x="3" y="114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0" y="122"/>
                  </a:lnTo>
                  <a:lnTo>
                    <a:pt x="10" y="125"/>
                  </a:lnTo>
                  <a:lnTo>
                    <a:pt x="10" y="132"/>
                  </a:lnTo>
                  <a:lnTo>
                    <a:pt x="10" y="139"/>
                  </a:lnTo>
                  <a:lnTo>
                    <a:pt x="10" y="142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5" y="151"/>
                  </a:lnTo>
                  <a:lnTo>
                    <a:pt x="16" y="155"/>
                  </a:lnTo>
                  <a:lnTo>
                    <a:pt x="15" y="164"/>
                  </a:lnTo>
                  <a:lnTo>
                    <a:pt x="12" y="172"/>
                  </a:lnTo>
                  <a:lnTo>
                    <a:pt x="7" y="178"/>
                  </a:lnTo>
                  <a:lnTo>
                    <a:pt x="7" y="178"/>
                  </a:lnTo>
                  <a:lnTo>
                    <a:pt x="6" y="184"/>
                  </a:lnTo>
                  <a:lnTo>
                    <a:pt x="5" y="192"/>
                  </a:lnTo>
                  <a:lnTo>
                    <a:pt x="5" y="192"/>
                  </a:lnTo>
                  <a:lnTo>
                    <a:pt x="6" y="192"/>
                  </a:lnTo>
                  <a:lnTo>
                    <a:pt x="6" y="192"/>
                  </a:lnTo>
                  <a:lnTo>
                    <a:pt x="9" y="189"/>
                  </a:lnTo>
                  <a:lnTo>
                    <a:pt x="10" y="186"/>
                  </a:lnTo>
                  <a:lnTo>
                    <a:pt x="12" y="185"/>
                  </a:lnTo>
                  <a:lnTo>
                    <a:pt x="15" y="184"/>
                  </a:lnTo>
                  <a:lnTo>
                    <a:pt x="15" y="1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7" name="Freeform 219">
              <a:extLst>
                <a:ext uri="{FF2B5EF4-FFF2-40B4-BE49-F238E27FC236}">
                  <a16:creationId xmlns:a16="http://schemas.microsoft.com/office/drawing/2014/main" id="{08E5DFDE-73FC-EE8E-F324-153F533C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399" y="3772578"/>
              <a:ext cx="395102" cy="368467"/>
            </a:xfrm>
            <a:custGeom>
              <a:avLst/>
              <a:gdLst/>
              <a:ahLst/>
              <a:cxnLst>
                <a:cxn ang="0">
                  <a:pos x="250" y="91"/>
                </a:cxn>
                <a:cxn ang="0">
                  <a:pos x="239" y="84"/>
                </a:cxn>
                <a:cxn ang="0">
                  <a:pos x="224" y="75"/>
                </a:cxn>
                <a:cxn ang="0">
                  <a:pos x="118" y="0"/>
                </a:cxn>
                <a:cxn ang="0">
                  <a:pos x="112" y="146"/>
                </a:cxn>
                <a:cxn ang="0">
                  <a:pos x="109" y="159"/>
                </a:cxn>
                <a:cxn ang="0">
                  <a:pos x="47" y="161"/>
                </a:cxn>
                <a:cxn ang="0">
                  <a:pos x="30" y="162"/>
                </a:cxn>
                <a:cxn ang="0">
                  <a:pos x="24" y="166"/>
                </a:cxn>
                <a:cxn ang="0">
                  <a:pos x="12" y="161"/>
                </a:cxn>
                <a:cxn ang="0">
                  <a:pos x="8" y="168"/>
                </a:cxn>
                <a:cxn ang="0">
                  <a:pos x="0" y="173"/>
                </a:cxn>
                <a:cxn ang="0">
                  <a:pos x="4" y="185"/>
                </a:cxn>
                <a:cxn ang="0">
                  <a:pos x="11" y="196"/>
                </a:cxn>
                <a:cxn ang="0">
                  <a:pos x="15" y="215"/>
                </a:cxn>
                <a:cxn ang="0">
                  <a:pos x="20" y="219"/>
                </a:cxn>
                <a:cxn ang="0">
                  <a:pos x="28" y="217"/>
                </a:cxn>
                <a:cxn ang="0">
                  <a:pos x="34" y="216"/>
                </a:cxn>
                <a:cxn ang="0">
                  <a:pos x="45" y="213"/>
                </a:cxn>
                <a:cxn ang="0">
                  <a:pos x="52" y="212"/>
                </a:cxn>
                <a:cxn ang="0">
                  <a:pos x="58" y="225"/>
                </a:cxn>
                <a:cxn ang="0">
                  <a:pos x="62" y="229"/>
                </a:cxn>
                <a:cxn ang="0">
                  <a:pos x="61" y="235"/>
                </a:cxn>
                <a:cxn ang="0">
                  <a:pos x="65" y="239"/>
                </a:cxn>
                <a:cxn ang="0">
                  <a:pos x="68" y="246"/>
                </a:cxn>
                <a:cxn ang="0">
                  <a:pos x="74" y="245"/>
                </a:cxn>
                <a:cxn ang="0">
                  <a:pos x="82" y="247"/>
                </a:cxn>
                <a:cxn ang="0">
                  <a:pos x="91" y="243"/>
                </a:cxn>
                <a:cxn ang="0">
                  <a:pos x="98" y="240"/>
                </a:cxn>
                <a:cxn ang="0">
                  <a:pos x="99" y="246"/>
                </a:cxn>
                <a:cxn ang="0">
                  <a:pos x="106" y="243"/>
                </a:cxn>
                <a:cxn ang="0">
                  <a:pos x="113" y="230"/>
                </a:cxn>
                <a:cxn ang="0">
                  <a:pos x="113" y="220"/>
                </a:cxn>
                <a:cxn ang="0">
                  <a:pos x="126" y="215"/>
                </a:cxn>
                <a:cxn ang="0">
                  <a:pos x="131" y="205"/>
                </a:cxn>
                <a:cxn ang="0">
                  <a:pos x="136" y="193"/>
                </a:cxn>
                <a:cxn ang="0">
                  <a:pos x="146" y="193"/>
                </a:cxn>
                <a:cxn ang="0">
                  <a:pos x="152" y="188"/>
                </a:cxn>
                <a:cxn ang="0">
                  <a:pos x="156" y="182"/>
                </a:cxn>
                <a:cxn ang="0">
                  <a:pos x="166" y="181"/>
                </a:cxn>
                <a:cxn ang="0">
                  <a:pos x="172" y="176"/>
                </a:cxn>
                <a:cxn ang="0">
                  <a:pos x="187" y="168"/>
                </a:cxn>
                <a:cxn ang="0">
                  <a:pos x="196" y="169"/>
                </a:cxn>
                <a:cxn ang="0">
                  <a:pos x="217" y="166"/>
                </a:cxn>
                <a:cxn ang="0">
                  <a:pos x="232" y="165"/>
                </a:cxn>
                <a:cxn ang="0">
                  <a:pos x="254" y="161"/>
                </a:cxn>
                <a:cxn ang="0">
                  <a:pos x="263" y="149"/>
                </a:cxn>
                <a:cxn ang="0">
                  <a:pos x="267" y="125"/>
                </a:cxn>
                <a:cxn ang="0">
                  <a:pos x="253" y="104"/>
                </a:cxn>
              </a:cxnLst>
              <a:rect l="0" t="0" r="r" b="b"/>
              <a:pathLst>
                <a:path w="267" h="249">
                  <a:moveTo>
                    <a:pt x="253" y="104"/>
                  </a:moveTo>
                  <a:lnTo>
                    <a:pt x="253" y="104"/>
                  </a:lnTo>
                  <a:lnTo>
                    <a:pt x="253" y="97"/>
                  </a:lnTo>
                  <a:lnTo>
                    <a:pt x="250" y="91"/>
                  </a:lnTo>
                  <a:lnTo>
                    <a:pt x="249" y="88"/>
                  </a:lnTo>
                  <a:lnTo>
                    <a:pt x="246" y="87"/>
                  </a:lnTo>
                  <a:lnTo>
                    <a:pt x="246" y="87"/>
                  </a:lnTo>
                  <a:lnTo>
                    <a:pt x="239" y="84"/>
                  </a:lnTo>
                  <a:lnTo>
                    <a:pt x="233" y="82"/>
                  </a:lnTo>
                  <a:lnTo>
                    <a:pt x="227" y="81"/>
                  </a:lnTo>
                  <a:lnTo>
                    <a:pt x="227" y="81"/>
                  </a:lnTo>
                  <a:lnTo>
                    <a:pt x="224" y="75"/>
                  </a:lnTo>
                  <a:lnTo>
                    <a:pt x="217" y="67"/>
                  </a:lnTo>
                  <a:lnTo>
                    <a:pt x="217" y="67"/>
                  </a:lnTo>
                  <a:lnTo>
                    <a:pt x="183" y="43"/>
                  </a:lnTo>
                  <a:lnTo>
                    <a:pt x="118" y="0"/>
                  </a:lnTo>
                  <a:lnTo>
                    <a:pt x="91" y="0"/>
                  </a:lnTo>
                  <a:lnTo>
                    <a:pt x="106" y="141"/>
                  </a:lnTo>
                  <a:lnTo>
                    <a:pt x="112" y="146"/>
                  </a:lnTo>
                  <a:lnTo>
                    <a:pt x="112" y="146"/>
                  </a:lnTo>
                  <a:lnTo>
                    <a:pt x="112" y="152"/>
                  </a:lnTo>
                  <a:lnTo>
                    <a:pt x="111" y="156"/>
                  </a:lnTo>
                  <a:lnTo>
                    <a:pt x="109" y="159"/>
                  </a:lnTo>
                  <a:lnTo>
                    <a:pt x="109" y="159"/>
                  </a:lnTo>
                  <a:lnTo>
                    <a:pt x="98" y="161"/>
                  </a:lnTo>
                  <a:lnTo>
                    <a:pt x="77" y="161"/>
                  </a:lnTo>
                  <a:lnTo>
                    <a:pt x="47" y="161"/>
                  </a:lnTo>
                  <a:lnTo>
                    <a:pt x="47" y="161"/>
                  </a:lnTo>
                  <a:lnTo>
                    <a:pt x="44" y="162"/>
                  </a:lnTo>
                  <a:lnTo>
                    <a:pt x="37" y="163"/>
                  </a:lnTo>
                  <a:lnTo>
                    <a:pt x="37" y="163"/>
                  </a:lnTo>
                  <a:lnTo>
                    <a:pt x="30" y="162"/>
                  </a:lnTo>
                  <a:lnTo>
                    <a:pt x="28" y="162"/>
                  </a:lnTo>
                  <a:lnTo>
                    <a:pt x="25" y="162"/>
                  </a:lnTo>
                  <a:lnTo>
                    <a:pt x="25" y="162"/>
                  </a:lnTo>
                  <a:lnTo>
                    <a:pt x="24" y="166"/>
                  </a:lnTo>
                  <a:lnTo>
                    <a:pt x="21" y="166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2" y="161"/>
                  </a:lnTo>
                  <a:lnTo>
                    <a:pt x="10" y="162"/>
                  </a:lnTo>
                  <a:lnTo>
                    <a:pt x="8" y="165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7" y="171"/>
                  </a:lnTo>
                  <a:lnTo>
                    <a:pt x="5" y="172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1" y="176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5"/>
                  </a:lnTo>
                  <a:lnTo>
                    <a:pt x="4" y="188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11" y="196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7"/>
                  </a:lnTo>
                  <a:lnTo>
                    <a:pt x="17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1" y="217"/>
                  </a:lnTo>
                  <a:lnTo>
                    <a:pt x="24" y="217"/>
                  </a:lnTo>
                  <a:lnTo>
                    <a:pt x="27" y="219"/>
                  </a:lnTo>
                  <a:lnTo>
                    <a:pt x="28" y="217"/>
                  </a:lnTo>
                  <a:lnTo>
                    <a:pt x="28" y="217"/>
                  </a:lnTo>
                  <a:lnTo>
                    <a:pt x="30" y="216"/>
                  </a:lnTo>
                  <a:lnTo>
                    <a:pt x="31" y="215"/>
                  </a:lnTo>
                  <a:lnTo>
                    <a:pt x="34" y="216"/>
                  </a:lnTo>
                  <a:lnTo>
                    <a:pt x="40" y="217"/>
                  </a:lnTo>
                  <a:lnTo>
                    <a:pt x="40" y="217"/>
                  </a:lnTo>
                  <a:lnTo>
                    <a:pt x="42" y="216"/>
                  </a:lnTo>
                  <a:lnTo>
                    <a:pt x="45" y="213"/>
                  </a:lnTo>
                  <a:lnTo>
                    <a:pt x="48" y="210"/>
                  </a:lnTo>
                  <a:lnTo>
                    <a:pt x="51" y="210"/>
                  </a:lnTo>
                  <a:lnTo>
                    <a:pt x="51" y="210"/>
                  </a:lnTo>
                  <a:lnTo>
                    <a:pt x="52" y="212"/>
                  </a:lnTo>
                  <a:lnTo>
                    <a:pt x="55" y="215"/>
                  </a:lnTo>
                  <a:lnTo>
                    <a:pt x="57" y="222"/>
                  </a:lnTo>
                  <a:lnTo>
                    <a:pt x="57" y="222"/>
                  </a:lnTo>
                  <a:lnTo>
                    <a:pt x="58" y="225"/>
                  </a:lnTo>
                  <a:lnTo>
                    <a:pt x="61" y="226"/>
                  </a:lnTo>
                  <a:lnTo>
                    <a:pt x="62" y="227"/>
                  </a:lnTo>
                  <a:lnTo>
                    <a:pt x="64" y="229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61" y="230"/>
                  </a:lnTo>
                  <a:lnTo>
                    <a:pt x="61" y="232"/>
                  </a:lnTo>
                  <a:lnTo>
                    <a:pt x="61" y="235"/>
                  </a:lnTo>
                  <a:lnTo>
                    <a:pt x="62" y="235"/>
                  </a:lnTo>
                  <a:lnTo>
                    <a:pt x="62" y="235"/>
                  </a:lnTo>
                  <a:lnTo>
                    <a:pt x="64" y="236"/>
                  </a:lnTo>
                  <a:lnTo>
                    <a:pt x="65" y="239"/>
                  </a:lnTo>
                  <a:lnTo>
                    <a:pt x="65" y="242"/>
                  </a:lnTo>
                  <a:lnTo>
                    <a:pt x="67" y="245"/>
                  </a:lnTo>
                  <a:lnTo>
                    <a:pt x="67" y="245"/>
                  </a:lnTo>
                  <a:lnTo>
                    <a:pt x="68" y="246"/>
                  </a:lnTo>
                  <a:lnTo>
                    <a:pt x="71" y="247"/>
                  </a:lnTo>
                  <a:lnTo>
                    <a:pt x="72" y="247"/>
                  </a:lnTo>
                  <a:lnTo>
                    <a:pt x="74" y="245"/>
                  </a:lnTo>
                  <a:lnTo>
                    <a:pt x="74" y="245"/>
                  </a:lnTo>
                  <a:lnTo>
                    <a:pt x="75" y="243"/>
                  </a:lnTo>
                  <a:lnTo>
                    <a:pt x="78" y="243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4" y="249"/>
                  </a:lnTo>
                  <a:lnTo>
                    <a:pt x="86" y="247"/>
                  </a:lnTo>
                  <a:lnTo>
                    <a:pt x="89" y="246"/>
                  </a:lnTo>
                  <a:lnTo>
                    <a:pt x="91" y="243"/>
                  </a:lnTo>
                  <a:lnTo>
                    <a:pt x="91" y="243"/>
                  </a:lnTo>
                  <a:lnTo>
                    <a:pt x="92" y="240"/>
                  </a:lnTo>
                  <a:lnTo>
                    <a:pt x="95" y="239"/>
                  </a:lnTo>
                  <a:lnTo>
                    <a:pt x="98" y="240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99" y="245"/>
                  </a:lnTo>
                  <a:lnTo>
                    <a:pt x="99" y="246"/>
                  </a:lnTo>
                  <a:lnTo>
                    <a:pt x="102" y="246"/>
                  </a:lnTo>
                  <a:lnTo>
                    <a:pt x="105" y="245"/>
                  </a:lnTo>
                  <a:lnTo>
                    <a:pt x="105" y="245"/>
                  </a:lnTo>
                  <a:lnTo>
                    <a:pt x="106" y="243"/>
                  </a:lnTo>
                  <a:lnTo>
                    <a:pt x="109" y="243"/>
                  </a:lnTo>
                  <a:lnTo>
                    <a:pt x="109" y="243"/>
                  </a:lnTo>
                  <a:lnTo>
                    <a:pt x="113" y="230"/>
                  </a:lnTo>
                  <a:lnTo>
                    <a:pt x="113" y="230"/>
                  </a:lnTo>
                  <a:lnTo>
                    <a:pt x="113" y="227"/>
                  </a:lnTo>
                  <a:lnTo>
                    <a:pt x="113" y="225"/>
                  </a:lnTo>
                  <a:lnTo>
                    <a:pt x="112" y="222"/>
                  </a:lnTo>
                  <a:lnTo>
                    <a:pt x="113" y="220"/>
                  </a:lnTo>
                  <a:lnTo>
                    <a:pt x="113" y="220"/>
                  </a:lnTo>
                  <a:lnTo>
                    <a:pt x="119" y="219"/>
                  </a:lnTo>
                  <a:lnTo>
                    <a:pt x="123" y="217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9" y="208"/>
                  </a:lnTo>
                  <a:lnTo>
                    <a:pt x="131" y="205"/>
                  </a:lnTo>
                  <a:lnTo>
                    <a:pt x="131" y="205"/>
                  </a:lnTo>
                  <a:lnTo>
                    <a:pt x="132" y="198"/>
                  </a:lnTo>
                  <a:lnTo>
                    <a:pt x="133" y="193"/>
                  </a:lnTo>
                  <a:lnTo>
                    <a:pt x="135" y="192"/>
                  </a:lnTo>
                  <a:lnTo>
                    <a:pt x="136" y="193"/>
                  </a:lnTo>
                  <a:lnTo>
                    <a:pt x="136" y="193"/>
                  </a:lnTo>
                  <a:lnTo>
                    <a:pt x="142" y="196"/>
                  </a:lnTo>
                  <a:lnTo>
                    <a:pt x="145" y="196"/>
                  </a:lnTo>
                  <a:lnTo>
                    <a:pt x="146" y="193"/>
                  </a:lnTo>
                  <a:lnTo>
                    <a:pt x="146" y="193"/>
                  </a:lnTo>
                  <a:lnTo>
                    <a:pt x="148" y="190"/>
                  </a:lnTo>
                  <a:lnTo>
                    <a:pt x="149" y="189"/>
                  </a:lnTo>
                  <a:lnTo>
                    <a:pt x="152" y="188"/>
                  </a:lnTo>
                  <a:lnTo>
                    <a:pt x="153" y="186"/>
                  </a:lnTo>
                  <a:lnTo>
                    <a:pt x="153" y="186"/>
                  </a:lnTo>
                  <a:lnTo>
                    <a:pt x="155" y="183"/>
                  </a:lnTo>
                  <a:lnTo>
                    <a:pt x="156" y="182"/>
                  </a:lnTo>
                  <a:lnTo>
                    <a:pt x="160" y="182"/>
                  </a:lnTo>
                  <a:lnTo>
                    <a:pt x="160" y="182"/>
                  </a:lnTo>
                  <a:lnTo>
                    <a:pt x="165" y="182"/>
                  </a:lnTo>
                  <a:lnTo>
                    <a:pt x="166" y="181"/>
                  </a:lnTo>
                  <a:lnTo>
                    <a:pt x="168" y="179"/>
                  </a:lnTo>
                  <a:lnTo>
                    <a:pt x="168" y="179"/>
                  </a:lnTo>
                  <a:lnTo>
                    <a:pt x="168" y="178"/>
                  </a:lnTo>
                  <a:lnTo>
                    <a:pt x="172" y="176"/>
                  </a:lnTo>
                  <a:lnTo>
                    <a:pt x="176" y="175"/>
                  </a:lnTo>
                  <a:lnTo>
                    <a:pt x="180" y="173"/>
                  </a:lnTo>
                  <a:lnTo>
                    <a:pt x="180" y="173"/>
                  </a:lnTo>
                  <a:lnTo>
                    <a:pt x="187" y="168"/>
                  </a:lnTo>
                  <a:lnTo>
                    <a:pt x="190" y="166"/>
                  </a:lnTo>
                  <a:lnTo>
                    <a:pt x="193" y="168"/>
                  </a:lnTo>
                  <a:lnTo>
                    <a:pt x="193" y="168"/>
                  </a:lnTo>
                  <a:lnTo>
                    <a:pt x="196" y="169"/>
                  </a:lnTo>
                  <a:lnTo>
                    <a:pt x="203" y="169"/>
                  </a:lnTo>
                  <a:lnTo>
                    <a:pt x="213" y="169"/>
                  </a:lnTo>
                  <a:lnTo>
                    <a:pt x="213" y="169"/>
                  </a:lnTo>
                  <a:lnTo>
                    <a:pt x="217" y="166"/>
                  </a:lnTo>
                  <a:lnTo>
                    <a:pt x="222" y="165"/>
                  </a:lnTo>
                  <a:lnTo>
                    <a:pt x="226" y="165"/>
                  </a:lnTo>
                  <a:lnTo>
                    <a:pt x="226" y="165"/>
                  </a:lnTo>
                  <a:lnTo>
                    <a:pt x="232" y="165"/>
                  </a:lnTo>
                  <a:lnTo>
                    <a:pt x="239" y="163"/>
                  </a:lnTo>
                  <a:lnTo>
                    <a:pt x="251" y="162"/>
                  </a:lnTo>
                  <a:lnTo>
                    <a:pt x="251" y="162"/>
                  </a:lnTo>
                  <a:lnTo>
                    <a:pt x="254" y="161"/>
                  </a:lnTo>
                  <a:lnTo>
                    <a:pt x="257" y="159"/>
                  </a:lnTo>
                  <a:lnTo>
                    <a:pt x="261" y="155"/>
                  </a:lnTo>
                  <a:lnTo>
                    <a:pt x="261" y="155"/>
                  </a:lnTo>
                  <a:lnTo>
                    <a:pt x="263" y="149"/>
                  </a:lnTo>
                  <a:lnTo>
                    <a:pt x="266" y="144"/>
                  </a:lnTo>
                  <a:lnTo>
                    <a:pt x="266" y="144"/>
                  </a:lnTo>
                  <a:lnTo>
                    <a:pt x="267" y="138"/>
                  </a:lnTo>
                  <a:lnTo>
                    <a:pt x="267" y="125"/>
                  </a:lnTo>
                  <a:lnTo>
                    <a:pt x="267" y="101"/>
                  </a:lnTo>
                  <a:lnTo>
                    <a:pt x="267" y="101"/>
                  </a:lnTo>
                  <a:lnTo>
                    <a:pt x="253" y="104"/>
                  </a:lnTo>
                  <a:lnTo>
                    <a:pt x="253" y="1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8" name="Freeform 220">
              <a:extLst>
                <a:ext uri="{FF2B5EF4-FFF2-40B4-BE49-F238E27FC236}">
                  <a16:creationId xmlns:a16="http://schemas.microsoft.com/office/drawing/2014/main" id="{52640AD7-E2CB-A2AA-E687-09E4E93BE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696" y="4018222"/>
              <a:ext cx="193852" cy="133181"/>
            </a:xfrm>
            <a:custGeom>
              <a:avLst/>
              <a:gdLst/>
              <a:ahLst/>
              <a:cxnLst>
                <a:cxn ang="0">
                  <a:pos x="127" y="50"/>
                </a:cxn>
                <a:cxn ang="0">
                  <a:pos x="124" y="49"/>
                </a:cxn>
                <a:cxn ang="0">
                  <a:pos x="124" y="40"/>
                </a:cxn>
                <a:cxn ang="0">
                  <a:pos x="118" y="42"/>
                </a:cxn>
                <a:cxn ang="0">
                  <a:pos x="114" y="40"/>
                </a:cxn>
                <a:cxn ang="0">
                  <a:pos x="110" y="36"/>
                </a:cxn>
                <a:cxn ang="0">
                  <a:pos x="107" y="34"/>
                </a:cxn>
                <a:cxn ang="0">
                  <a:pos x="105" y="27"/>
                </a:cxn>
                <a:cxn ang="0">
                  <a:pos x="98" y="22"/>
                </a:cxn>
                <a:cxn ang="0">
                  <a:pos x="94" y="12"/>
                </a:cxn>
                <a:cxn ang="0">
                  <a:pos x="94" y="3"/>
                </a:cxn>
                <a:cxn ang="0">
                  <a:pos x="84" y="2"/>
                </a:cxn>
                <a:cxn ang="0">
                  <a:pos x="78" y="2"/>
                </a:cxn>
                <a:cxn ang="0">
                  <a:pos x="67" y="9"/>
                </a:cxn>
                <a:cxn ang="0">
                  <a:pos x="59" y="13"/>
                </a:cxn>
                <a:cxn ang="0">
                  <a:pos x="56" y="16"/>
                </a:cxn>
                <a:cxn ang="0">
                  <a:pos x="47" y="16"/>
                </a:cxn>
                <a:cxn ang="0">
                  <a:pos x="44" y="20"/>
                </a:cxn>
                <a:cxn ang="0">
                  <a:pos x="39" y="24"/>
                </a:cxn>
                <a:cxn ang="0">
                  <a:pos x="36" y="30"/>
                </a:cxn>
                <a:cxn ang="0">
                  <a:pos x="27" y="27"/>
                </a:cxn>
                <a:cxn ang="0">
                  <a:pos x="23" y="32"/>
                </a:cxn>
                <a:cxn ang="0">
                  <a:pos x="20" y="42"/>
                </a:cxn>
                <a:cxn ang="0">
                  <a:pos x="14" y="51"/>
                </a:cxn>
                <a:cxn ang="0">
                  <a:pos x="4" y="54"/>
                </a:cxn>
                <a:cxn ang="0">
                  <a:pos x="4" y="61"/>
                </a:cxn>
                <a:cxn ang="0">
                  <a:pos x="0" y="77"/>
                </a:cxn>
                <a:cxn ang="0">
                  <a:pos x="9" y="83"/>
                </a:cxn>
                <a:cxn ang="0">
                  <a:pos x="14" y="88"/>
                </a:cxn>
                <a:cxn ang="0">
                  <a:pos x="23" y="88"/>
                </a:cxn>
                <a:cxn ang="0">
                  <a:pos x="33" y="84"/>
                </a:cxn>
                <a:cxn ang="0">
                  <a:pos x="41" y="87"/>
                </a:cxn>
                <a:cxn ang="0">
                  <a:pos x="46" y="87"/>
                </a:cxn>
                <a:cxn ang="0">
                  <a:pos x="44" y="77"/>
                </a:cxn>
                <a:cxn ang="0">
                  <a:pos x="44" y="69"/>
                </a:cxn>
                <a:cxn ang="0">
                  <a:pos x="64" y="67"/>
                </a:cxn>
                <a:cxn ang="0">
                  <a:pos x="84" y="70"/>
                </a:cxn>
                <a:cxn ang="0">
                  <a:pos x="87" y="66"/>
                </a:cxn>
                <a:cxn ang="0">
                  <a:pos x="98" y="67"/>
                </a:cxn>
                <a:cxn ang="0">
                  <a:pos x="110" y="64"/>
                </a:cxn>
                <a:cxn ang="0">
                  <a:pos x="114" y="61"/>
                </a:cxn>
                <a:cxn ang="0">
                  <a:pos x="127" y="59"/>
                </a:cxn>
                <a:cxn ang="0">
                  <a:pos x="131" y="54"/>
                </a:cxn>
                <a:cxn ang="0">
                  <a:pos x="131" y="51"/>
                </a:cxn>
              </a:cxnLst>
              <a:rect l="0" t="0" r="r" b="b"/>
              <a:pathLst>
                <a:path w="131" h="90">
                  <a:moveTo>
                    <a:pt x="131" y="51"/>
                  </a:moveTo>
                  <a:lnTo>
                    <a:pt x="131" y="51"/>
                  </a:lnTo>
                  <a:lnTo>
                    <a:pt x="127" y="50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4" y="46"/>
                  </a:lnTo>
                  <a:lnTo>
                    <a:pt x="124" y="40"/>
                  </a:lnTo>
                  <a:lnTo>
                    <a:pt x="124" y="40"/>
                  </a:lnTo>
                  <a:lnTo>
                    <a:pt x="123" y="40"/>
                  </a:lnTo>
                  <a:lnTo>
                    <a:pt x="121" y="42"/>
                  </a:lnTo>
                  <a:lnTo>
                    <a:pt x="118" y="42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114" y="40"/>
                  </a:lnTo>
                  <a:lnTo>
                    <a:pt x="113" y="39"/>
                  </a:lnTo>
                  <a:lnTo>
                    <a:pt x="111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08" y="36"/>
                  </a:lnTo>
                  <a:lnTo>
                    <a:pt x="107" y="34"/>
                  </a:lnTo>
                  <a:lnTo>
                    <a:pt x="107" y="30"/>
                  </a:lnTo>
                  <a:lnTo>
                    <a:pt x="107" y="30"/>
                  </a:lnTo>
                  <a:lnTo>
                    <a:pt x="105" y="27"/>
                  </a:lnTo>
                  <a:lnTo>
                    <a:pt x="104" y="24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7" y="19"/>
                  </a:lnTo>
                  <a:lnTo>
                    <a:pt x="96" y="16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87" y="3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8" y="2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67" y="9"/>
                  </a:lnTo>
                  <a:lnTo>
                    <a:pt x="63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57" y="15"/>
                  </a:lnTo>
                  <a:lnTo>
                    <a:pt x="56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47" y="16"/>
                  </a:lnTo>
                  <a:lnTo>
                    <a:pt x="46" y="17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0" y="23"/>
                  </a:lnTo>
                  <a:lnTo>
                    <a:pt x="39" y="24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6" y="30"/>
                  </a:lnTo>
                  <a:lnTo>
                    <a:pt x="33" y="30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6" y="26"/>
                  </a:lnTo>
                  <a:lnTo>
                    <a:pt x="24" y="27"/>
                  </a:lnTo>
                  <a:lnTo>
                    <a:pt x="23" y="32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0" y="42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4" y="51"/>
                  </a:lnTo>
                  <a:lnTo>
                    <a:pt x="10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3" y="56"/>
                  </a:lnTo>
                  <a:lnTo>
                    <a:pt x="4" y="59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" y="79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10" y="84"/>
                  </a:lnTo>
                  <a:lnTo>
                    <a:pt x="14" y="88"/>
                  </a:lnTo>
                  <a:lnTo>
                    <a:pt x="19" y="90"/>
                  </a:lnTo>
                  <a:lnTo>
                    <a:pt x="20" y="90"/>
                  </a:lnTo>
                  <a:lnTo>
                    <a:pt x="23" y="88"/>
                  </a:lnTo>
                  <a:lnTo>
                    <a:pt x="23" y="88"/>
                  </a:lnTo>
                  <a:lnTo>
                    <a:pt x="27" y="86"/>
                  </a:lnTo>
                  <a:lnTo>
                    <a:pt x="33" y="84"/>
                  </a:lnTo>
                  <a:lnTo>
                    <a:pt x="37" y="86"/>
                  </a:lnTo>
                  <a:lnTo>
                    <a:pt x="41" y="87"/>
                  </a:lnTo>
                  <a:lnTo>
                    <a:pt x="41" y="87"/>
                  </a:lnTo>
                  <a:lnTo>
                    <a:pt x="43" y="88"/>
                  </a:lnTo>
                  <a:lnTo>
                    <a:pt x="44" y="88"/>
                  </a:lnTo>
                  <a:lnTo>
                    <a:pt x="46" y="87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4" y="77"/>
                  </a:lnTo>
                  <a:lnTo>
                    <a:pt x="43" y="73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9"/>
                  </a:lnTo>
                  <a:lnTo>
                    <a:pt x="50" y="67"/>
                  </a:lnTo>
                  <a:lnTo>
                    <a:pt x="64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4" y="70"/>
                  </a:lnTo>
                  <a:lnTo>
                    <a:pt x="86" y="69"/>
                  </a:lnTo>
                  <a:lnTo>
                    <a:pt x="87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8" y="67"/>
                  </a:lnTo>
                  <a:lnTo>
                    <a:pt x="105" y="67"/>
                  </a:lnTo>
                  <a:lnTo>
                    <a:pt x="105" y="67"/>
                  </a:lnTo>
                  <a:lnTo>
                    <a:pt x="110" y="64"/>
                  </a:lnTo>
                  <a:lnTo>
                    <a:pt x="111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21" y="61"/>
                  </a:lnTo>
                  <a:lnTo>
                    <a:pt x="124" y="60"/>
                  </a:lnTo>
                  <a:lnTo>
                    <a:pt x="127" y="59"/>
                  </a:lnTo>
                  <a:lnTo>
                    <a:pt x="127" y="59"/>
                  </a:lnTo>
                  <a:lnTo>
                    <a:pt x="130" y="56"/>
                  </a:lnTo>
                  <a:lnTo>
                    <a:pt x="131" y="54"/>
                  </a:lnTo>
                  <a:lnTo>
                    <a:pt x="131" y="53"/>
                  </a:lnTo>
                  <a:lnTo>
                    <a:pt x="131" y="53"/>
                  </a:lnTo>
                  <a:lnTo>
                    <a:pt x="131" y="51"/>
                  </a:lnTo>
                  <a:lnTo>
                    <a:pt x="131" y="5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39" name="Freeform 221">
              <a:extLst>
                <a:ext uri="{FF2B5EF4-FFF2-40B4-BE49-F238E27FC236}">
                  <a16:creationId xmlns:a16="http://schemas.microsoft.com/office/drawing/2014/main" id="{C88ED4A6-CA88-B0AE-6CDB-31052EC7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316" y="3809572"/>
              <a:ext cx="365507" cy="287078"/>
            </a:xfrm>
            <a:custGeom>
              <a:avLst/>
              <a:gdLst/>
              <a:ahLst/>
              <a:cxnLst>
                <a:cxn ang="0">
                  <a:pos x="237" y="8"/>
                </a:cxn>
                <a:cxn ang="0">
                  <a:pos x="222" y="12"/>
                </a:cxn>
                <a:cxn ang="0">
                  <a:pos x="207" y="2"/>
                </a:cxn>
                <a:cxn ang="0">
                  <a:pos x="121" y="43"/>
                </a:cxn>
                <a:cxn ang="0">
                  <a:pos x="82" y="70"/>
                </a:cxn>
                <a:cxn ang="0">
                  <a:pos x="65" y="76"/>
                </a:cxn>
                <a:cxn ang="0">
                  <a:pos x="65" y="113"/>
                </a:cxn>
                <a:cxn ang="0">
                  <a:pos x="61" y="124"/>
                </a:cxn>
                <a:cxn ang="0">
                  <a:pos x="55" y="134"/>
                </a:cxn>
                <a:cxn ang="0">
                  <a:pos x="49" y="137"/>
                </a:cxn>
                <a:cxn ang="0">
                  <a:pos x="24" y="140"/>
                </a:cxn>
                <a:cxn ang="0">
                  <a:pos x="15" y="141"/>
                </a:cxn>
                <a:cxn ang="0">
                  <a:pos x="1" y="144"/>
                </a:cxn>
                <a:cxn ang="0">
                  <a:pos x="1" y="153"/>
                </a:cxn>
                <a:cxn ang="0">
                  <a:pos x="4" y="160"/>
                </a:cxn>
                <a:cxn ang="0">
                  <a:pos x="11" y="165"/>
                </a:cxn>
                <a:cxn ang="0">
                  <a:pos x="14" y="171"/>
                </a:cxn>
                <a:cxn ang="0">
                  <a:pos x="17" y="177"/>
                </a:cxn>
                <a:cxn ang="0">
                  <a:pos x="20" y="180"/>
                </a:cxn>
                <a:cxn ang="0">
                  <a:pos x="22" y="183"/>
                </a:cxn>
                <a:cxn ang="0">
                  <a:pos x="30" y="181"/>
                </a:cxn>
                <a:cxn ang="0">
                  <a:pos x="31" y="187"/>
                </a:cxn>
                <a:cxn ang="0">
                  <a:pos x="32" y="190"/>
                </a:cxn>
                <a:cxn ang="0">
                  <a:pos x="38" y="192"/>
                </a:cxn>
                <a:cxn ang="0">
                  <a:pos x="41" y="185"/>
                </a:cxn>
                <a:cxn ang="0">
                  <a:pos x="47" y="187"/>
                </a:cxn>
                <a:cxn ang="0">
                  <a:pos x="49" y="194"/>
                </a:cxn>
                <a:cxn ang="0">
                  <a:pos x="54" y="194"/>
                </a:cxn>
                <a:cxn ang="0">
                  <a:pos x="57" y="191"/>
                </a:cxn>
                <a:cxn ang="0">
                  <a:pos x="64" y="180"/>
                </a:cxn>
                <a:cxn ang="0">
                  <a:pos x="65" y="170"/>
                </a:cxn>
                <a:cxn ang="0">
                  <a:pos x="69" y="165"/>
                </a:cxn>
                <a:cxn ang="0">
                  <a:pos x="82" y="167"/>
                </a:cxn>
                <a:cxn ang="0">
                  <a:pos x="88" y="163"/>
                </a:cxn>
                <a:cxn ang="0">
                  <a:pos x="94" y="164"/>
                </a:cxn>
                <a:cxn ang="0">
                  <a:pos x="104" y="167"/>
                </a:cxn>
                <a:cxn ang="0">
                  <a:pos x="109" y="175"/>
                </a:cxn>
                <a:cxn ang="0">
                  <a:pos x="113" y="175"/>
                </a:cxn>
                <a:cxn ang="0">
                  <a:pos x="126" y="171"/>
                </a:cxn>
                <a:cxn ang="0">
                  <a:pos x="139" y="178"/>
                </a:cxn>
                <a:cxn ang="0">
                  <a:pos x="150" y="180"/>
                </a:cxn>
                <a:cxn ang="0">
                  <a:pos x="159" y="174"/>
                </a:cxn>
                <a:cxn ang="0">
                  <a:pos x="166" y="171"/>
                </a:cxn>
                <a:cxn ang="0">
                  <a:pos x="186" y="171"/>
                </a:cxn>
                <a:cxn ang="0">
                  <a:pos x="196" y="174"/>
                </a:cxn>
                <a:cxn ang="0">
                  <a:pos x="203" y="173"/>
                </a:cxn>
                <a:cxn ang="0">
                  <a:pos x="212" y="164"/>
                </a:cxn>
                <a:cxn ang="0">
                  <a:pos x="213" y="164"/>
                </a:cxn>
                <a:cxn ang="0">
                  <a:pos x="213" y="154"/>
                </a:cxn>
                <a:cxn ang="0">
                  <a:pos x="217" y="146"/>
                </a:cxn>
                <a:cxn ang="0">
                  <a:pos x="222" y="137"/>
                </a:cxn>
                <a:cxn ang="0">
                  <a:pos x="243" y="113"/>
                </a:cxn>
                <a:cxn ang="0">
                  <a:pos x="244" y="73"/>
                </a:cxn>
                <a:cxn ang="0">
                  <a:pos x="247" y="56"/>
                </a:cxn>
                <a:cxn ang="0">
                  <a:pos x="246" y="49"/>
                </a:cxn>
                <a:cxn ang="0">
                  <a:pos x="244" y="43"/>
                </a:cxn>
                <a:cxn ang="0">
                  <a:pos x="239" y="32"/>
                </a:cxn>
              </a:cxnLst>
              <a:rect l="0" t="0" r="r" b="b"/>
              <a:pathLst>
                <a:path w="247" h="194">
                  <a:moveTo>
                    <a:pt x="237" y="29"/>
                  </a:moveTo>
                  <a:lnTo>
                    <a:pt x="237" y="29"/>
                  </a:lnTo>
                  <a:lnTo>
                    <a:pt x="237" y="8"/>
                  </a:lnTo>
                  <a:lnTo>
                    <a:pt x="224" y="15"/>
                  </a:lnTo>
                  <a:lnTo>
                    <a:pt x="224" y="15"/>
                  </a:lnTo>
                  <a:lnTo>
                    <a:pt x="222" y="12"/>
                  </a:lnTo>
                  <a:lnTo>
                    <a:pt x="213" y="5"/>
                  </a:lnTo>
                  <a:lnTo>
                    <a:pt x="213" y="5"/>
                  </a:lnTo>
                  <a:lnTo>
                    <a:pt x="207" y="2"/>
                  </a:lnTo>
                  <a:lnTo>
                    <a:pt x="199" y="0"/>
                  </a:lnTo>
                  <a:lnTo>
                    <a:pt x="190" y="0"/>
                  </a:lnTo>
                  <a:lnTo>
                    <a:pt x="121" y="43"/>
                  </a:lnTo>
                  <a:lnTo>
                    <a:pt x="92" y="67"/>
                  </a:lnTo>
                  <a:lnTo>
                    <a:pt x="92" y="67"/>
                  </a:lnTo>
                  <a:lnTo>
                    <a:pt x="82" y="70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5" y="76"/>
                  </a:lnTo>
                  <a:lnTo>
                    <a:pt x="65" y="76"/>
                  </a:lnTo>
                  <a:lnTo>
                    <a:pt x="65" y="100"/>
                  </a:lnTo>
                  <a:lnTo>
                    <a:pt x="65" y="113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61" y="124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5" y="134"/>
                  </a:lnTo>
                  <a:lnTo>
                    <a:pt x="52" y="136"/>
                  </a:lnTo>
                  <a:lnTo>
                    <a:pt x="49" y="137"/>
                  </a:lnTo>
                  <a:lnTo>
                    <a:pt x="49" y="137"/>
                  </a:lnTo>
                  <a:lnTo>
                    <a:pt x="37" y="138"/>
                  </a:lnTo>
                  <a:lnTo>
                    <a:pt x="30" y="140"/>
                  </a:lnTo>
                  <a:lnTo>
                    <a:pt x="24" y="140"/>
                  </a:lnTo>
                  <a:lnTo>
                    <a:pt x="24" y="140"/>
                  </a:lnTo>
                  <a:lnTo>
                    <a:pt x="20" y="140"/>
                  </a:lnTo>
                  <a:lnTo>
                    <a:pt x="15" y="141"/>
                  </a:lnTo>
                  <a:lnTo>
                    <a:pt x="11" y="144"/>
                  </a:lnTo>
                  <a:lnTo>
                    <a:pt x="1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3" y="157"/>
                  </a:lnTo>
                  <a:lnTo>
                    <a:pt x="4" y="160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11" y="165"/>
                  </a:lnTo>
                  <a:lnTo>
                    <a:pt x="12" y="168"/>
                  </a:lnTo>
                  <a:lnTo>
                    <a:pt x="14" y="171"/>
                  </a:lnTo>
                  <a:lnTo>
                    <a:pt x="14" y="171"/>
                  </a:lnTo>
                  <a:lnTo>
                    <a:pt x="14" y="175"/>
                  </a:lnTo>
                  <a:lnTo>
                    <a:pt x="15" y="177"/>
                  </a:lnTo>
                  <a:lnTo>
                    <a:pt x="17" y="177"/>
                  </a:lnTo>
                  <a:lnTo>
                    <a:pt x="17" y="177"/>
                  </a:lnTo>
                  <a:lnTo>
                    <a:pt x="18" y="177"/>
                  </a:lnTo>
                  <a:lnTo>
                    <a:pt x="20" y="180"/>
                  </a:lnTo>
                  <a:lnTo>
                    <a:pt x="21" y="181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5" y="183"/>
                  </a:lnTo>
                  <a:lnTo>
                    <a:pt x="28" y="183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7"/>
                  </a:lnTo>
                  <a:lnTo>
                    <a:pt x="31" y="190"/>
                  </a:lnTo>
                  <a:lnTo>
                    <a:pt x="32" y="190"/>
                  </a:lnTo>
                  <a:lnTo>
                    <a:pt x="32" y="190"/>
                  </a:lnTo>
                  <a:lnTo>
                    <a:pt x="34" y="191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40" y="187"/>
                  </a:lnTo>
                  <a:lnTo>
                    <a:pt x="41" y="185"/>
                  </a:lnTo>
                  <a:lnTo>
                    <a:pt x="44" y="185"/>
                  </a:lnTo>
                  <a:lnTo>
                    <a:pt x="44" y="185"/>
                  </a:lnTo>
                  <a:lnTo>
                    <a:pt x="47" y="187"/>
                  </a:lnTo>
                  <a:lnTo>
                    <a:pt x="47" y="190"/>
                  </a:lnTo>
                  <a:lnTo>
                    <a:pt x="47" y="191"/>
                  </a:lnTo>
                  <a:lnTo>
                    <a:pt x="49" y="194"/>
                  </a:lnTo>
                  <a:lnTo>
                    <a:pt x="49" y="194"/>
                  </a:lnTo>
                  <a:lnTo>
                    <a:pt x="52" y="194"/>
                  </a:lnTo>
                  <a:lnTo>
                    <a:pt x="54" y="194"/>
                  </a:lnTo>
                  <a:lnTo>
                    <a:pt x="55" y="192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57" y="187"/>
                  </a:lnTo>
                  <a:lnTo>
                    <a:pt x="59" y="184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4" y="173"/>
                  </a:lnTo>
                  <a:lnTo>
                    <a:pt x="65" y="170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9" y="165"/>
                  </a:lnTo>
                  <a:lnTo>
                    <a:pt x="74" y="165"/>
                  </a:lnTo>
                  <a:lnTo>
                    <a:pt x="82" y="167"/>
                  </a:lnTo>
                  <a:lnTo>
                    <a:pt x="82" y="167"/>
                  </a:lnTo>
                  <a:lnTo>
                    <a:pt x="84" y="165"/>
                  </a:lnTo>
                  <a:lnTo>
                    <a:pt x="86" y="164"/>
                  </a:lnTo>
                  <a:lnTo>
                    <a:pt x="88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4" y="164"/>
                  </a:lnTo>
                  <a:lnTo>
                    <a:pt x="98" y="165"/>
                  </a:lnTo>
                  <a:lnTo>
                    <a:pt x="101" y="165"/>
                  </a:lnTo>
                  <a:lnTo>
                    <a:pt x="104" y="167"/>
                  </a:lnTo>
                  <a:lnTo>
                    <a:pt x="104" y="167"/>
                  </a:lnTo>
                  <a:lnTo>
                    <a:pt x="108" y="174"/>
                  </a:lnTo>
                  <a:lnTo>
                    <a:pt x="109" y="175"/>
                  </a:lnTo>
                  <a:lnTo>
                    <a:pt x="111" y="175"/>
                  </a:lnTo>
                  <a:lnTo>
                    <a:pt x="113" y="175"/>
                  </a:lnTo>
                  <a:lnTo>
                    <a:pt x="113" y="175"/>
                  </a:lnTo>
                  <a:lnTo>
                    <a:pt x="121" y="173"/>
                  </a:lnTo>
                  <a:lnTo>
                    <a:pt x="126" y="171"/>
                  </a:lnTo>
                  <a:lnTo>
                    <a:pt x="126" y="171"/>
                  </a:lnTo>
                  <a:lnTo>
                    <a:pt x="129" y="173"/>
                  </a:lnTo>
                  <a:lnTo>
                    <a:pt x="132" y="174"/>
                  </a:lnTo>
                  <a:lnTo>
                    <a:pt x="139" y="178"/>
                  </a:lnTo>
                  <a:lnTo>
                    <a:pt x="139" y="178"/>
                  </a:lnTo>
                  <a:lnTo>
                    <a:pt x="146" y="180"/>
                  </a:lnTo>
                  <a:lnTo>
                    <a:pt x="150" y="180"/>
                  </a:lnTo>
                  <a:lnTo>
                    <a:pt x="155" y="178"/>
                  </a:lnTo>
                  <a:lnTo>
                    <a:pt x="155" y="178"/>
                  </a:lnTo>
                  <a:lnTo>
                    <a:pt x="159" y="174"/>
                  </a:lnTo>
                  <a:lnTo>
                    <a:pt x="163" y="171"/>
                  </a:lnTo>
                  <a:lnTo>
                    <a:pt x="166" y="171"/>
                  </a:lnTo>
                  <a:lnTo>
                    <a:pt x="166" y="171"/>
                  </a:lnTo>
                  <a:lnTo>
                    <a:pt x="176" y="170"/>
                  </a:lnTo>
                  <a:lnTo>
                    <a:pt x="183" y="170"/>
                  </a:lnTo>
                  <a:lnTo>
                    <a:pt x="186" y="171"/>
                  </a:lnTo>
                  <a:lnTo>
                    <a:pt x="186" y="171"/>
                  </a:lnTo>
                  <a:lnTo>
                    <a:pt x="192" y="174"/>
                  </a:lnTo>
                  <a:lnTo>
                    <a:pt x="196" y="174"/>
                  </a:lnTo>
                  <a:lnTo>
                    <a:pt x="200" y="174"/>
                  </a:lnTo>
                  <a:lnTo>
                    <a:pt x="200" y="174"/>
                  </a:lnTo>
                  <a:lnTo>
                    <a:pt x="203" y="173"/>
                  </a:lnTo>
                  <a:lnTo>
                    <a:pt x="206" y="168"/>
                  </a:lnTo>
                  <a:lnTo>
                    <a:pt x="209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4"/>
                  </a:lnTo>
                  <a:lnTo>
                    <a:pt x="213" y="158"/>
                  </a:lnTo>
                  <a:lnTo>
                    <a:pt x="213" y="158"/>
                  </a:lnTo>
                  <a:lnTo>
                    <a:pt x="213" y="154"/>
                  </a:lnTo>
                  <a:lnTo>
                    <a:pt x="215" y="151"/>
                  </a:lnTo>
                  <a:lnTo>
                    <a:pt x="216" y="150"/>
                  </a:lnTo>
                  <a:lnTo>
                    <a:pt x="217" y="146"/>
                  </a:lnTo>
                  <a:lnTo>
                    <a:pt x="217" y="146"/>
                  </a:lnTo>
                  <a:lnTo>
                    <a:pt x="219" y="141"/>
                  </a:lnTo>
                  <a:lnTo>
                    <a:pt x="222" y="137"/>
                  </a:lnTo>
                  <a:lnTo>
                    <a:pt x="229" y="126"/>
                  </a:lnTo>
                  <a:lnTo>
                    <a:pt x="243" y="113"/>
                  </a:lnTo>
                  <a:lnTo>
                    <a:pt x="243" y="113"/>
                  </a:lnTo>
                  <a:lnTo>
                    <a:pt x="243" y="107"/>
                  </a:lnTo>
                  <a:lnTo>
                    <a:pt x="244" y="94"/>
                  </a:lnTo>
                  <a:lnTo>
                    <a:pt x="244" y="73"/>
                  </a:lnTo>
                  <a:lnTo>
                    <a:pt x="244" y="73"/>
                  </a:lnTo>
                  <a:lnTo>
                    <a:pt x="244" y="64"/>
                  </a:lnTo>
                  <a:lnTo>
                    <a:pt x="247" y="56"/>
                  </a:lnTo>
                  <a:lnTo>
                    <a:pt x="247" y="56"/>
                  </a:lnTo>
                  <a:lnTo>
                    <a:pt x="247" y="52"/>
                  </a:lnTo>
                  <a:lnTo>
                    <a:pt x="246" y="49"/>
                  </a:lnTo>
                  <a:lnTo>
                    <a:pt x="244" y="47"/>
                  </a:lnTo>
                  <a:lnTo>
                    <a:pt x="244" y="43"/>
                  </a:lnTo>
                  <a:lnTo>
                    <a:pt x="244" y="43"/>
                  </a:lnTo>
                  <a:lnTo>
                    <a:pt x="243" y="39"/>
                  </a:lnTo>
                  <a:lnTo>
                    <a:pt x="242" y="35"/>
                  </a:lnTo>
                  <a:lnTo>
                    <a:pt x="239" y="32"/>
                  </a:lnTo>
                  <a:lnTo>
                    <a:pt x="237" y="29"/>
                  </a:lnTo>
                  <a:lnTo>
                    <a:pt x="237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0" name="Freeform 222">
              <a:extLst>
                <a:ext uri="{FF2B5EF4-FFF2-40B4-BE49-F238E27FC236}">
                  <a16:creationId xmlns:a16="http://schemas.microsoft.com/office/drawing/2014/main" id="{3D853E9E-8D49-4EB0-215D-72C2C3CCE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510" y="3809572"/>
              <a:ext cx="238246" cy="393622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4" y="29"/>
                </a:cxn>
                <a:cxn ang="0">
                  <a:pos x="30" y="39"/>
                </a:cxn>
                <a:cxn ang="0">
                  <a:pos x="31" y="47"/>
                </a:cxn>
                <a:cxn ang="0">
                  <a:pos x="34" y="56"/>
                </a:cxn>
                <a:cxn ang="0">
                  <a:pos x="31" y="73"/>
                </a:cxn>
                <a:cxn ang="0">
                  <a:pos x="30" y="107"/>
                </a:cxn>
                <a:cxn ang="0">
                  <a:pos x="16" y="126"/>
                </a:cxn>
                <a:cxn ang="0">
                  <a:pos x="4" y="146"/>
                </a:cxn>
                <a:cxn ang="0">
                  <a:pos x="2" y="151"/>
                </a:cxn>
                <a:cxn ang="0">
                  <a:pos x="0" y="158"/>
                </a:cxn>
                <a:cxn ang="0">
                  <a:pos x="4" y="167"/>
                </a:cxn>
                <a:cxn ang="0">
                  <a:pos x="9" y="173"/>
                </a:cxn>
                <a:cxn ang="0">
                  <a:pos x="14" y="175"/>
                </a:cxn>
                <a:cxn ang="0">
                  <a:pos x="21" y="190"/>
                </a:cxn>
                <a:cxn ang="0">
                  <a:pos x="21" y="195"/>
                </a:cxn>
                <a:cxn ang="0">
                  <a:pos x="23" y="204"/>
                </a:cxn>
                <a:cxn ang="0">
                  <a:pos x="27" y="221"/>
                </a:cxn>
                <a:cxn ang="0">
                  <a:pos x="30" y="224"/>
                </a:cxn>
                <a:cxn ang="0">
                  <a:pos x="23" y="225"/>
                </a:cxn>
                <a:cxn ang="0">
                  <a:pos x="9" y="228"/>
                </a:cxn>
                <a:cxn ang="0">
                  <a:pos x="10" y="235"/>
                </a:cxn>
                <a:cxn ang="0">
                  <a:pos x="21" y="245"/>
                </a:cxn>
                <a:cxn ang="0">
                  <a:pos x="26" y="252"/>
                </a:cxn>
                <a:cxn ang="0">
                  <a:pos x="33" y="266"/>
                </a:cxn>
                <a:cxn ang="0">
                  <a:pos x="38" y="265"/>
                </a:cxn>
                <a:cxn ang="0">
                  <a:pos x="43" y="261"/>
                </a:cxn>
                <a:cxn ang="0">
                  <a:pos x="48" y="264"/>
                </a:cxn>
                <a:cxn ang="0">
                  <a:pos x="51" y="262"/>
                </a:cxn>
                <a:cxn ang="0">
                  <a:pos x="70" y="257"/>
                </a:cxn>
                <a:cxn ang="0">
                  <a:pos x="84" y="249"/>
                </a:cxn>
                <a:cxn ang="0">
                  <a:pos x="83" y="245"/>
                </a:cxn>
                <a:cxn ang="0">
                  <a:pos x="84" y="241"/>
                </a:cxn>
                <a:cxn ang="0">
                  <a:pos x="103" y="239"/>
                </a:cxn>
                <a:cxn ang="0">
                  <a:pos x="107" y="237"/>
                </a:cxn>
                <a:cxn ang="0">
                  <a:pos x="122" y="220"/>
                </a:cxn>
                <a:cxn ang="0">
                  <a:pos x="124" y="214"/>
                </a:cxn>
                <a:cxn ang="0">
                  <a:pos x="132" y="208"/>
                </a:cxn>
                <a:cxn ang="0">
                  <a:pos x="139" y="207"/>
                </a:cxn>
                <a:cxn ang="0">
                  <a:pos x="141" y="207"/>
                </a:cxn>
                <a:cxn ang="0">
                  <a:pos x="139" y="197"/>
                </a:cxn>
                <a:cxn ang="0">
                  <a:pos x="135" y="190"/>
                </a:cxn>
                <a:cxn ang="0">
                  <a:pos x="132" y="178"/>
                </a:cxn>
                <a:cxn ang="0">
                  <a:pos x="128" y="175"/>
                </a:cxn>
                <a:cxn ang="0">
                  <a:pos x="131" y="170"/>
                </a:cxn>
                <a:cxn ang="0">
                  <a:pos x="130" y="163"/>
                </a:cxn>
                <a:cxn ang="0">
                  <a:pos x="131" y="157"/>
                </a:cxn>
                <a:cxn ang="0">
                  <a:pos x="135" y="156"/>
                </a:cxn>
                <a:cxn ang="0">
                  <a:pos x="137" y="147"/>
                </a:cxn>
                <a:cxn ang="0">
                  <a:pos x="141" y="144"/>
                </a:cxn>
                <a:cxn ang="0">
                  <a:pos x="145" y="136"/>
                </a:cxn>
                <a:cxn ang="0">
                  <a:pos x="151" y="130"/>
                </a:cxn>
                <a:cxn ang="0">
                  <a:pos x="159" y="124"/>
                </a:cxn>
                <a:cxn ang="0">
                  <a:pos x="161" y="66"/>
                </a:cxn>
              </a:cxnLst>
              <a:rect l="0" t="0" r="r" b="b"/>
              <a:pathLst>
                <a:path w="161" h="266">
                  <a:moveTo>
                    <a:pt x="161" y="66"/>
                  </a:moveTo>
                  <a:lnTo>
                    <a:pt x="38" y="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6" y="32"/>
                  </a:lnTo>
                  <a:lnTo>
                    <a:pt x="29" y="35"/>
                  </a:lnTo>
                  <a:lnTo>
                    <a:pt x="30" y="3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7"/>
                  </a:lnTo>
                  <a:lnTo>
                    <a:pt x="33" y="49"/>
                  </a:lnTo>
                  <a:lnTo>
                    <a:pt x="34" y="52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1" y="64"/>
                  </a:lnTo>
                  <a:lnTo>
                    <a:pt x="31" y="73"/>
                  </a:lnTo>
                  <a:lnTo>
                    <a:pt x="31" y="73"/>
                  </a:lnTo>
                  <a:lnTo>
                    <a:pt x="31" y="94"/>
                  </a:lnTo>
                  <a:lnTo>
                    <a:pt x="30" y="107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16" y="126"/>
                  </a:lnTo>
                  <a:lnTo>
                    <a:pt x="9" y="137"/>
                  </a:lnTo>
                  <a:lnTo>
                    <a:pt x="6" y="141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3" y="150"/>
                  </a:lnTo>
                  <a:lnTo>
                    <a:pt x="2" y="151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4" y="167"/>
                  </a:lnTo>
                  <a:lnTo>
                    <a:pt x="4" y="167"/>
                  </a:lnTo>
                  <a:lnTo>
                    <a:pt x="6" y="171"/>
                  </a:lnTo>
                  <a:lnTo>
                    <a:pt x="9" y="173"/>
                  </a:lnTo>
                  <a:lnTo>
                    <a:pt x="11" y="174"/>
                  </a:lnTo>
                  <a:lnTo>
                    <a:pt x="11" y="174"/>
                  </a:lnTo>
                  <a:lnTo>
                    <a:pt x="14" y="175"/>
                  </a:lnTo>
                  <a:lnTo>
                    <a:pt x="17" y="180"/>
                  </a:lnTo>
                  <a:lnTo>
                    <a:pt x="20" y="185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2"/>
                  </a:lnTo>
                  <a:lnTo>
                    <a:pt x="21" y="195"/>
                  </a:lnTo>
                  <a:lnTo>
                    <a:pt x="23" y="198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10"/>
                  </a:lnTo>
                  <a:lnTo>
                    <a:pt x="24" y="215"/>
                  </a:lnTo>
                  <a:lnTo>
                    <a:pt x="27" y="221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29" y="225"/>
                  </a:lnTo>
                  <a:lnTo>
                    <a:pt x="23" y="225"/>
                  </a:lnTo>
                  <a:lnTo>
                    <a:pt x="23" y="225"/>
                  </a:lnTo>
                  <a:lnTo>
                    <a:pt x="14" y="225"/>
                  </a:lnTo>
                  <a:lnTo>
                    <a:pt x="10" y="227"/>
                  </a:lnTo>
                  <a:lnTo>
                    <a:pt x="9" y="228"/>
                  </a:lnTo>
                  <a:lnTo>
                    <a:pt x="9" y="228"/>
                  </a:lnTo>
                  <a:lnTo>
                    <a:pt x="9" y="232"/>
                  </a:lnTo>
                  <a:lnTo>
                    <a:pt x="10" y="235"/>
                  </a:lnTo>
                  <a:lnTo>
                    <a:pt x="13" y="239"/>
                  </a:lnTo>
                  <a:lnTo>
                    <a:pt x="13" y="239"/>
                  </a:lnTo>
                  <a:lnTo>
                    <a:pt x="21" y="245"/>
                  </a:lnTo>
                  <a:lnTo>
                    <a:pt x="24" y="248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9" y="261"/>
                  </a:lnTo>
                  <a:lnTo>
                    <a:pt x="33" y="266"/>
                  </a:lnTo>
                  <a:lnTo>
                    <a:pt x="33" y="266"/>
                  </a:lnTo>
                  <a:lnTo>
                    <a:pt x="34" y="266"/>
                  </a:lnTo>
                  <a:lnTo>
                    <a:pt x="36" y="266"/>
                  </a:lnTo>
                  <a:lnTo>
                    <a:pt x="38" y="265"/>
                  </a:lnTo>
                  <a:lnTo>
                    <a:pt x="41" y="262"/>
                  </a:lnTo>
                  <a:lnTo>
                    <a:pt x="41" y="262"/>
                  </a:lnTo>
                  <a:lnTo>
                    <a:pt x="43" y="261"/>
                  </a:lnTo>
                  <a:lnTo>
                    <a:pt x="44" y="261"/>
                  </a:lnTo>
                  <a:lnTo>
                    <a:pt x="47" y="262"/>
                  </a:lnTo>
                  <a:lnTo>
                    <a:pt x="48" y="264"/>
                  </a:lnTo>
                  <a:lnTo>
                    <a:pt x="50" y="264"/>
                  </a:lnTo>
                  <a:lnTo>
                    <a:pt x="51" y="262"/>
                  </a:lnTo>
                  <a:lnTo>
                    <a:pt x="51" y="262"/>
                  </a:lnTo>
                  <a:lnTo>
                    <a:pt x="56" y="259"/>
                  </a:lnTo>
                  <a:lnTo>
                    <a:pt x="60" y="258"/>
                  </a:lnTo>
                  <a:lnTo>
                    <a:pt x="70" y="257"/>
                  </a:lnTo>
                  <a:lnTo>
                    <a:pt x="70" y="257"/>
                  </a:lnTo>
                  <a:lnTo>
                    <a:pt x="77" y="254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8"/>
                  </a:lnTo>
                  <a:lnTo>
                    <a:pt x="83" y="245"/>
                  </a:lnTo>
                  <a:lnTo>
                    <a:pt x="83" y="242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88" y="239"/>
                  </a:lnTo>
                  <a:lnTo>
                    <a:pt x="95" y="239"/>
                  </a:lnTo>
                  <a:lnTo>
                    <a:pt x="103" y="239"/>
                  </a:lnTo>
                  <a:lnTo>
                    <a:pt x="105" y="238"/>
                  </a:lnTo>
                  <a:lnTo>
                    <a:pt x="107" y="237"/>
                  </a:lnTo>
                  <a:lnTo>
                    <a:pt x="107" y="237"/>
                  </a:lnTo>
                  <a:lnTo>
                    <a:pt x="115" y="227"/>
                  </a:lnTo>
                  <a:lnTo>
                    <a:pt x="122" y="220"/>
                  </a:lnTo>
                  <a:lnTo>
                    <a:pt x="122" y="220"/>
                  </a:lnTo>
                  <a:lnTo>
                    <a:pt x="124" y="218"/>
                  </a:lnTo>
                  <a:lnTo>
                    <a:pt x="124" y="217"/>
                  </a:lnTo>
                  <a:lnTo>
                    <a:pt x="124" y="214"/>
                  </a:lnTo>
                  <a:lnTo>
                    <a:pt x="127" y="212"/>
                  </a:lnTo>
                  <a:lnTo>
                    <a:pt x="127" y="212"/>
                  </a:lnTo>
                  <a:lnTo>
                    <a:pt x="132" y="208"/>
                  </a:lnTo>
                  <a:lnTo>
                    <a:pt x="137" y="207"/>
                  </a:lnTo>
                  <a:lnTo>
                    <a:pt x="139" y="207"/>
                  </a:lnTo>
                  <a:lnTo>
                    <a:pt x="139" y="207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1" y="207"/>
                  </a:lnTo>
                  <a:lnTo>
                    <a:pt x="144" y="200"/>
                  </a:lnTo>
                  <a:lnTo>
                    <a:pt x="144" y="200"/>
                  </a:lnTo>
                  <a:lnTo>
                    <a:pt x="139" y="197"/>
                  </a:lnTo>
                  <a:lnTo>
                    <a:pt x="137" y="194"/>
                  </a:lnTo>
                  <a:lnTo>
                    <a:pt x="135" y="190"/>
                  </a:lnTo>
                  <a:lnTo>
                    <a:pt x="135" y="190"/>
                  </a:lnTo>
                  <a:lnTo>
                    <a:pt x="137" y="183"/>
                  </a:lnTo>
                  <a:lnTo>
                    <a:pt x="135" y="180"/>
                  </a:lnTo>
                  <a:lnTo>
                    <a:pt x="132" y="178"/>
                  </a:lnTo>
                  <a:lnTo>
                    <a:pt x="132" y="178"/>
                  </a:lnTo>
                  <a:lnTo>
                    <a:pt x="130" y="178"/>
                  </a:lnTo>
                  <a:lnTo>
                    <a:pt x="128" y="175"/>
                  </a:lnTo>
                  <a:lnTo>
                    <a:pt x="128" y="173"/>
                  </a:lnTo>
                  <a:lnTo>
                    <a:pt x="131" y="170"/>
                  </a:lnTo>
                  <a:lnTo>
                    <a:pt x="131" y="170"/>
                  </a:lnTo>
                  <a:lnTo>
                    <a:pt x="131" y="168"/>
                  </a:lnTo>
                  <a:lnTo>
                    <a:pt x="131" y="165"/>
                  </a:lnTo>
                  <a:lnTo>
                    <a:pt x="130" y="163"/>
                  </a:lnTo>
                  <a:lnTo>
                    <a:pt x="130" y="158"/>
                  </a:lnTo>
                  <a:lnTo>
                    <a:pt x="130" y="158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34" y="157"/>
                  </a:lnTo>
                  <a:lnTo>
                    <a:pt x="135" y="156"/>
                  </a:lnTo>
                  <a:lnTo>
                    <a:pt x="135" y="153"/>
                  </a:lnTo>
                  <a:lnTo>
                    <a:pt x="137" y="148"/>
                  </a:lnTo>
                  <a:lnTo>
                    <a:pt x="137" y="147"/>
                  </a:lnTo>
                  <a:lnTo>
                    <a:pt x="138" y="146"/>
                  </a:lnTo>
                  <a:lnTo>
                    <a:pt x="138" y="146"/>
                  </a:lnTo>
                  <a:lnTo>
                    <a:pt x="141" y="144"/>
                  </a:lnTo>
                  <a:lnTo>
                    <a:pt x="144" y="143"/>
                  </a:lnTo>
                  <a:lnTo>
                    <a:pt x="145" y="136"/>
                  </a:lnTo>
                  <a:lnTo>
                    <a:pt x="145" y="136"/>
                  </a:lnTo>
                  <a:lnTo>
                    <a:pt x="145" y="134"/>
                  </a:lnTo>
                  <a:lnTo>
                    <a:pt x="147" y="133"/>
                  </a:lnTo>
                  <a:lnTo>
                    <a:pt x="151" y="130"/>
                  </a:lnTo>
                  <a:lnTo>
                    <a:pt x="158" y="127"/>
                  </a:lnTo>
                  <a:lnTo>
                    <a:pt x="158" y="127"/>
                  </a:lnTo>
                  <a:lnTo>
                    <a:pt x="159" y="124"/>
                  </a:lnTo>
                  <a:lnTo>
                    <a:pt x="161" y="119"/>
                  </a:lnTo>
                  <a:lnTo>
                    <a:pt x="161" y="110"/>
                  </a:lnTo>
                  <a:lnTo>
                    <a:pt x="161" y="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1" name="Freeform 223">
              <a:extLst>
                <a:ext uri="{FF2B5EF4-FFF2-40B4-BE49-F238E27FC236}">
                  <a16:creationId xmlns:a16="http://schemas.microsoft.com/office/drawing/2014/main" id="{44396C90-31D4-27A6-5FE5-170E0F7B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993" y="3592044"/>
              <a:ext cx="251563" cy="257482"/>
            </a:xfrm>
            <a:custGeom>
              <a:avLst/>
              <a:gdLst/>
              <a:ahLst/>
              <a:cxnLst>
                <a:cxn ang="0">
                  <a:pos x="149" y="9"/>
                </a:cxn>
                <a:cxn ang="0">
                  <a:pos x="148" y="12"/>
                </a:cxn>
                <a:cxn ang="0">
                  <a:pos x="145" y="12"/>
                </a:cxn>
                <a:cxn ang="0">
                  <a:pos x="135" y="11"/>
                </a:cxn>
                <a:cxn ang="0">
                  <a:pos x="131" y="11"/>
                </a:cxn>
                <a:cxn ang="0">
                  <a:pos x="119" y="11"/>
                </a:cxn>
                <a:cxn ang="0">
                  <a:pos x="109" y="7"/>
                </a:cxn>
                <a:cxn ang="0">
                  <a:pos x="102" y="5"/>
                </a:cxn>
                <a:cxn ang="0">
                  <a:pos x="82" y="9"/>
                </a:cxn>
                <a:cxn ang="0">
                  <a:pos x="76" y="12"/>
                </a:cxn>
                <a:cxn ang="0">
                  <a:pos x="74" y="15"/>
                </a:cxn>
                <a:cxn ang="0">
                  <a:pos x="64" y="15"/>
                </a:cxn>
                <a:cxn ang="0">
                  <a:pos x="58" y="14"/>
                </a:cxn>
                <a:cxn ang="0">
                  <a:pos x="38" y="7"/>
                </a:cxn>
                <a:cxn ang="0">
                  <a:pos x="30" y="5"/>
                </a:cxn>
                <a:cxn ang="0">
                  <a:pos x="8" y="2"/>
                </a:cxn>
                <a:cxn ang="0">
                  <a:pos x="5" y="0"/>
                </a:cxn>
                <a:cxn ang="0">
                  <a:pos x="2" y="4"/>
                </a:cxn>
                <a:cxn ang="0">
                  <a:pos x="2" y="15"/>
                </a:cxn>
                <a:cxn ang="0">
                  <a:pos x="1" y="24"/>
                </a:cxn>
                <a:cxn ang="0">
                  <a:pos x="0" y="28"/>
                </a:cxn>
                <a:cxn ang="0">
                  <a:pos x="1" y="39"/>
                </a:cxn>
                <a:cxn ang="0">
                  <a:pos x="1" y="48"/>
                </a:cxn>
                <a:cxn ang="0">
                  <a:pos x="99" y="172"/>
                </a:cxn>
                <a:cxn ang="0">
                  <a:pos x="105" y="167"/>
                </a:cxn>
                <a:cxn ang="0">
                  <a:pos x="108" y="167"/>
                </a:cxn>
                <a:cxn ang="0">
                  <a:pos x="112" y="170"/>
                </a:cxn>
                <a:cxn ang="0">
                  <a:pos x="133" y="170"/>
                </a:cxn>
                <a:cxn ang="0">
                  <a:pos x="139" y="174"/>
                </a:cxn>
                <a:cxn ang="0">
                  <a:pos x="142" y="174"/>
                </a:cxn>
                <a:cxn ang="0">
                  <a:pos x="145" y="172"/>
                </a:cxn>
                <a:cxn ang="0">
                  <a:pos x="152" y="167"/>
                </a:cxn>
                <a:cxn ang="0">
                  <a:pos x="153" y="167"/>
                </a:cxn>
                <a:cxn ang="0">
                  <a:pos x="158" y="162"/>
                </a:cxn>
                <a:cxn ang="0">
                  <a:pos x="160" y="156"/>
                </a:cxn>
                <a:cxn ang="0">
                  <a:pos x="162" y="156"/>
                </a:cxn>
                <a:cxn ang="0">
                  <a:pos x="170" y="150"/>
                </a:cxn>
                <a:cxn ang="0">
                  <a:pos x="170" y="149"/>
                </a:cxn>
                <a:cxn ang="0">
                  <a:pos x="170" y="143"/>
                </a:cxn>
                <a:cxn ang="0">
                  <a:pos x="170" y="139"/>
                </a:cxn>
                <a:cxn ang="0">
                  <a:pos x="166" y="132"/>
                </a:cxn>
                <a:cxn ang="0">
                  <a:pos x="163" y="125"/>
                </a:cxn>
                <a:cxn ang="0">
                  <a:pos x="153" y="108"/>
                </a:cxn>
                <a:cxn ang="0">
                  <a:pos x="146" y="92"/>
                </a:cxn>
                <a:cxn ang="0">
                  <a:pos x="145" y="88"/>
                </a:cxn>
                <a:cxn ang="0">
                  <a:pos x="139" y="81"/>
                </a:cxn>
                <a:cxn ang="0">
                  <a:pos x="139" y="76"/>
                </a:cxn>
                <a:cxn ang="0">
                  <a:pos x="136" y="69"/>
                </a:cxn>
                <a:cxn ang="0">
                  <a:pos x="128" y="58"/>
                </a:cxn>
                <a:cxn ang="0">
                  <a:pos x="121" y="41"/>
                </a:cxn>
                <a:cxn ang="0">
                  <a:pos x="121" y="29"/>
                </a:cxn>
                <a:cxn ang="0">
                  <a:pos x="122" y="31"/>
                </a:cxn>
                <a:cxn ang="0">
                  <a:pos x="131" y="49"/>
                </a:cxn>
                <a:cxn ang="0">
                  <a:pos x="138" y="62"/>
                </a:cxn>
                <a:cxn ang="0">
                  <a:pos x="145" y="71"/>
                </a:cxn>
                <a:cxn ang="0">
                  <a:pos x="148" y="71"/>
                </a:cxn>
                <a:cxn ang="0">
                  <a:pos x="150" y="66"/>
                </a:cxn>
                <a:cxn ang="0">
                  <a:pos x="155" y="51"/>
                </a:cxn>
                <a:cxn ang="0">
                  <a:pos x="158" y="48"/>
                </a:cxn>
                <a:cxn ang="0">
                  <a:pos x="158" y="45"/>
                </a:cxn>
              </a:cxnLst>
              <a:rect l="0" t="0" r="r" b="b"/>
              <a:pathLst>
                <a:path w="170" h="174">
                  <a:moveTo>
                    <a:pt x="160" y="38"/>
                  </a:moveTo>
                  <a:lnTo>
                    <a:pt x="149" y="9"/>
                  </a:lnTo>
                  <a:lnTo>
                    <a:pt x="149" y="9"/>
                  </a:lnTo>
                  <a:lnTo>
                    <a:pt x="148" y="12"/>
                  </a:lnTo>
                  <a:lnTo>
                    <a:pt x="148" y="12"/>
                  </a:lnTo>
                  <a:lnTo>
                    <a:pt x="145" y="12"/>
                  </a:lnTo>
                  <a:lnTo>
                    <a:pt x="140" y="12"/>
                  </a:lnTo>
                  <a:lnTo>
                    <a:pt x="135" y="11"/>
                  </a:lnTo>
                  <a:lnTo>
                    <a:pt x="131" y="11"/>
                  </a:lnTo>
                  <a:lnTo>
                    <a:pt x="131" y="11"/>
                  </a:lnTo>
                  <a:lnTo>
                    <a:pt x="125" y="12"/>
                  </a:lnTo>
                  <a:lnTo>
                    <a:pt x="119" y="11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6" y="7"/>
                  </a:lnTo>
                  <a:lnTo>
                    <a:pt x="102" y="5"/>
                  </a:lnTo>
                  <a:lnTo>
                    <a:pt x="92" y="7"/>
                  </a:lnTo>
                  <a:lnTo>
                    <a:pt x="82" y="9"/>
                  </a:lnTo>
                  <a:lnTo>
                    <a:pt x="78" y="11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4" y="15"/>
                  </a:lnTo>
                  <a:lnTo>
                    <a:pt x="69" y="17"/>
                  </a:lnTo>
                  <a:lnTo>
                    <a:pt x="64" y="15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45" y="9"/>
                  </a:lnTo>
                  <a:lnTo>
                    <a:pt x="38" y="7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12" y="4"/>
                  </a:lnTo>
                  <a:lnTo>
                    <a:pt x="8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11"/>
                  </a:lnTo>
                  <a:lnTo>
                    <a:pt x="2" y="15"/>
                  </a:lnTo>
                  <a:lnTo>
                    <a:pt x="2" y="19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172"/>
                  </a:lnTo>
                  <a:lnTo>
                    <a:pt x="99" y="172"/>
                  </a:lnTo>
                  <a:lnTo>
                    <a:pt x="99" y="172"/>
                  </a:lnTo>
                  <a:lnTo>
                    <a:pt x="105" y="167"/>
                  </a:lnTo>
                  <a:lnTo>
                    <a:pt x="105" y="167"/>
                  </a:lnTo>
                  <a:lnTo>
                    <a:pt x="108" y="167"/>
                  </a:lnTo>
                  <a:lnTo>
                    <a:pt x="109" y="167"/>
                  </a:lnTo>
                  <a:lnTo>
                    <a:pt x="112" y="170"/>
                  </a:lnTo>
                  <a:lnTo>
                    <a:pt x="133" y="170"/>
                  </a:lnTo>
                  <a:lnTo>
                    <a:pt x="133" y="170"/>
                  </a:lnTo>
                  <a:lnTo>
                    <a:pt x="136" y="173"/>
                  </a:lnTo>
                  <a:lnTo>
                    <a:pt x="139" y="174"/>
                  </a:lnTo>
                  <a:lnTo>
                    <a:pt x="142" y="174"/>
                  </a:lnTo>
                  <a:lnTo>
                    <a:pt x="142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8" y="169"/>
                  </a:lnTo>
                  <a:lnTo>
                    <a:pt x="152" y="167"/>
                  </a:lnTo>
                  <a:lnTo>
                    <a:pt x="152" y="167"/>
                  </a:lnTo>
                  <a:lnTo>
                    <a:pt x="153" y="167"/>
                  </a:lnTo>
                  <a:lnTo>
                    <a:pt x="155" y="166"/>
                  </a:lnTo>
                  <a:lnTo>
                    <a:pt x="158" y="162"/>
                  </a:lnTo>
                  <a:lnTo>
                    <a:pt x="159" y="157"/>
                  </a:lnTo>
                  <a:lnTo>
                    <a:pt x="160" y="156"/>
                  </a:lnTo>
                  <a:lnTo>
                    <a:pt x="162" y="156"/>
                  </a:lnTo>
                  <a:lnTo>
                    <a:pt x="162" y="156"/>
                  </a:lnTo>
                  <a:lnTo>
                    <a:pt x="166" y="156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49"/>
                  </a:lnTo>
                  <a:lnTo>
                    <a:pt x="170" y="149"/>
                  </a:lnTo>
                  <a:lnTo>
                    <a:pt x="170" y="143"/>
                  </a:lnTo>
                  <a:lnTo>
                    <a:pt x="170" y="143"/>
                  </a:lnTo>
                  <a:lnTo>
                    <a:pt x="170" y="139"/>
                  </a:lnTo>
                  <a:lnTo>
                    <a:pt x="169" y="135"/>
                  </a:lnTo>
                  <a:lnTo>
                    <a:pt x="166" y="132"/>
                  </a:lnTo>
                  <a:lnTo>
                    <a:pt x="163" y="125"/>
                  </a:lnTo>
                  <a:lnTo>
                    <a:pt x="163" y="125"/>
                  </a:lnTo>
                  <a:lnTo>
                    <a:pt x="159" y="116"/>
                  </a:lnTo>
                  <a:lnTo>
                    <a:pt x="153" y="108"/>
                  </a:lnTo>
                  <a:lnTo>
                    <a:pt x="149" y="99"/>
                  </a:lnTo>
                  <a:lnTo>
                    <a:pt x="146" y="92"/>
                  </a:lnTo>
                  <a:lnTo>
                    <a:pt x="146" y="92"/>
                  </a:lnTo>
                  <a:lnTo>
                    <a:pt x="145" y="88"/>
                  </a:lnTo>
                  <a:lnTo>
                    <a:pt x="142" y="85"/>
                  </a:lnTo>
                  <a:lnTo>
                    <a:pt x="139" y="81"/>
                  </a:lnTo>
                  <a:lnTo>
                    <a:pt x="139" y="76"/>
                  </a:lnTo>
                  <a:lnTo>
                    <a:pt x="139" y="76"/>
                  </a:lnTo>
                  <a:lnTo>
                    <a:pt x="138" y="72"/>
                  </a:lnTo>
                  <a:lnTo>
                    <a:pt x="136" y="69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3" y="49"/>
                  </a:lnTo>
                  <a:lnTo>
                    <a:pt x="121" y="41"/>
                  </a:lnTo>
                  <a:lnTo>
                    <a:pt x="119" y="32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31"/>
                  </a:lnTo>
                  <a:lnTo>
                    <a:pt x="126" y="36"/>
                  </a:lnTo>
                  <a:lnTo>
                    <a:pt x="131" y="49"/>
                  </a:lnTo>
                  <a:lnTo>
                    <a:pt x="131" y="49"/>
                  </a:lnTo>
                  <a:lnTo>
                    <a:pt x="138" y="62"/>
                  </a:lnTo>
                  <a:lnTo>
                    <a:pt x="142" y="68"/>
                  </a:lnTo>
                  <a:lnTo>
                    <a:pt x="145" y="71"/>
                  </a:lnTo>
                  <a:lnTo>
                    <a:pt x="148" y="71"/>
                  </a:lnTo>
                  <a:lnTo>
                    <a:pt x="148" y="71"/>
                  </a:lnTo>
                  <a:lnTo>
                    <a:pt x="149" y="69"/>
                  </a:lnTo>
                  <a:lnTo>
                    <a:pt x="150" y="66"/>
                  </a:lnTo>
                  <a:lnTo>
                    <a:pt x="153" y="59"/>
                  </a:lnTo>
                  <a:lnTo>
                    <a:pt x="155" y="51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58" y="49"/>
                  </a:lnTo>
                  <a:lnTo>
                    <a:pt x="158" y="45"/>
                  </a:lnTo>
                  <a:lnTo>
                    <a:pt x="160" y="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2" name="Freeform 224">
              <a:extLst>
                <a:ext uri="{FF2B5EF4-FFF2-40B4-BE49-F238E27FC236}">
                  <a16:creationId xmlns:a16="http://schemas.microsoft.com/office/drawing/2014/main" id="{DA44B84A-0444-5480-D2A5-E0CFA3916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006" y="4326017"/>
              <a:ext cx="130221" cy="149459"/>
            </a:xfrm>
            <a:custGeom>
              <a:avLst/>
              <a:gdLst/>
              <a:ahLst/>
              <a:cxnLst>
                <a:cxn ang="0">
                  <a:pos x="44" y="97"/>
                </a:cxn>
                <a:cxn ang="0">
                  <a:pos x="48" y="92"/>
                </a:cxn>
                <a:cxn ang="0">
                  <a:pos x="46" y="84"/>
                </a:cxn>
                <a:cxn ang="0">
                  <a:pos x="46" y="80"/>
                </a:cxn>
                <a:cxn ang="0">
                  <a:pos x="51" y="77"/>
                </a:cxn>
                <a:cxn ang="0">
                  <a:pos x="56" y="77"/>
                </a:cxn>
                <a:cxn ang="0">
                  <a:pos x="58" y="75"/>
                </a:cxn>
                <a:cxn ang="0">
                  <a:pos x="60" y="70"/>
                </a:cxn>
                <a:cxn ang="0">
                  <a:pos x="63" y="68"/>
                </a:cxn>
                <a:cxn ang="0">
                  <a:pos x="67" y="73"/>
                </a:cxn>
                <a:cxn ang="0">
                  <a:pos x="70" y="77"/>
                </a:cxn>
                <a:cxn ang="0">
                  <a:pos x="71" y="78"/>
                </a:cxn>
                <a:cxn ang="0">
                  <a:pos x="77" y="78"/>
                </a:cxn>
                <a:cxn ang="0">
                  <a:pos x="84" y="80"/>
                </a:cxn>
                <a:cxn ang="0">
                  <a:pos x="85" y="78"/>
                </a:cxn>
                <a:cxn ang="0">
                  <a:pos x="88" y="73"/>
                </a:cxn>
                <a:cxn ang="0">
                  <a:pos x="88" y="61"/>
                </a:cxn>
                <a:cxn ang="0">
                  <a:pos x="87" y="47"/>
                </a:cxn>
                <a:cxn ang="0">
                  <a:pos x="84" y="44"/>
                </a:cxn>
                <a:cxn ang="0">
                  <a:pos x="78" y="37"/>
                </a:cxn>
                <a:cxn ang="0">
                  <a:pos x="81" y="31"/>
                </a:cxn>
                <a:cxn ang="0">
                  <a:pos x="85" y="28"/>
                </a:cxn>
                <a:cxn ang="0">
                  <a:pos x="85" y="21"/>
                </a:cxn>
                <a:cxn ang="0">
                  <a:pos x="84" y="18"/>
                </a:cxn>
                <a:cxn ang="0">
                  <a:pos x="78" y="17"/>
                </a:cxn>
                <a:cxn ang="0">
                  <a:pos x="70" y="18"/>
                </a:cxn>
                <a:cxn ang="0">
                  <a:pos x="67" y="18"/>
                </a:cxn>
                <a:cxn ang="0">
                  <a:pos x="70" y="1"/>
                </a:cxn>
                <a:cxn ang="0">
                  <a:pos x="46" y="0"/>
                </a:cxn>
                <a:cxn ang="0">
                  <a:pos x="43" y="1"/>
                </a:cxn>
                <a:cxn ang="0">
                  <a:pos x="41" y="21"/>
                </a:cxn>
                <a:cxn ang="0">
                  <a:pos x="20" y="23"/>
                </a:cxn>
                <a:cxn ang="0">
                  <a:pos x="13" y="24"/>
                </a:cxn>
                <a:cxn ang="0">
                  <a:pos x="10" y="27"/>
                </a:cxn>
                <a:cxn ang="0">
                  <a:pos x="10" y="28"/>
                </a:cxn>
                <a:cxn ang="0">
                  <a:pos x="14" y="33"/>
                </a:cxn>
                <a:cxn ang="0">
                  <a:pos x="16" y="36"/>
                </a:cxn>
                <a:cxn ang="0">
                  <a:pos x="16" y="37"/>
                </a:cxn>
                <a:cxn ang="0">
                  <a:pos x="9" y="40"/>
                </a:cxn>
                <a:cxn ang="0">
                  <a:pos x="7" y="43"/>
                </a:cxn>
                <a:cxn ang="0">
                  <a:pos x="7" y="46"/>
                </a:cxn>
                <a:cxn ang="0">
                  <a:pos x="2" y="53"/>
                </a:cxn>
                <a:cxn ang="0">
                  <a:pos x="0" y="54"/>
                </a:cxn>
                <a:cxn ang="0">
                  <a:pos x="3" y="60"/>
                </a:cxn>
                <a:cxn ang="0">
                  <a:pos x="9" y="67"/>
                </a:cxn>
                <a:cxn ang="0">
                  <a:pos x="9" y="68"/>
                </a:cxn>
                <a:cxn ang="0">
                  <a:pos x="20" y="81"/>
                </a:cxn>
                <a:cxn ang="0">
                  <a:pos x="24" y="87"/>
                </a:cxn>
                <a:cxn ang="0">
                  <a:pos x="30" y="95"/>
                </a:cxn>
                <a:cxn ang="0">
                  <a:pos x="36" y="101"/>
                </a:cxn>
                <a:cxn ang="0">
                  <a:pos x="44" y="97"/>
                </a:cxn>
              </a:cxnLst>
              <a:rect l="0" t="0" r="r" b="b"/>
              <a:pathLst>
                <a:path w="88" h="101">
                  <a:moveTo>
                    <a:pt x="44" y="97"/>
                  </a:moveTo>
                  <a:lnTo>
                    <a:pt x="44" y="97"/>
                  </a:lnTo>
                  <a:lnTo>
                    <a:pt x="48" y="95"/>
                  </a:lnTo>
                  <a:lnTo>
                    <a:pt x="48" y="92"/>
                  </a:lnTo>
                  <a:lnTo>
                    <a:pt x="48" y="88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46" y="80"/>
                  </a:lnTo>
                  <a:lnTo>
                    <a:pt x="47" y="77"/>
                  </a:lnTo>
                  <a:lnTo>
                    <a:pt x="51" y="77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7" y="77"/>
                  </a:lnTo>
                  <a:lnTo>
                    <a:pt x="58" y="75"/>
                  </a:lnTo>
                  <a:lnTo>
                    <a:pt x="60" y="73"/>
                  </a:lnTo>
                  <a:lnTo>
                    <a:pt x="60" y="70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6" y="70"/>
                  </a:lnTo>
                  <a:lnTo>
                    <a:pt x="67" y="73"/>
                  </a:lnTo>
                  <a:lnTo>
                    <a:pt x="68" y="77"/>
                  </a:lnTo>
                  <a:lnTo>
                    <a:pt x="70" y="77"/>
                  </a:lnTo>
                  <a:lnTo>
                    <a:pt x="71" y="78"/>
                  </a:lnTo>
                  <a:lnTo>
                    <a:pt x="71" y="78"/>
                  </a:lnTo>
                  <a:lnTo>
                    <a:pt x="74" y="78"/>
                  </a:lnTo>
                  <a:lnTo>
                    <a:pt x="77" y="78"/>
                  </a:lnTo>
                  <a:lnTo>
                    <a:pt x="80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5" y="78"/>
                  </a:lnTo>
                  <a:lnTo>
                    <a:pt x="87" y="77"/>
                  </a:lnTo>
                  <a:lnTo>
                    <a:pt x="88" y="73"/>
                  </a:lnTo>
                  <a:lnTo>
                    <a:pt x="88" y="61"/>
                  </a:lnTo>
                  <a:lnTo>
                    <a:pt x="88" y="61"/>
                  </a:lnTo>
                  <a:lnTo>
                    <a:pt x="88" y="50"/>
                  </a:lnTo>
                  <a:lnTo>
                    <a:pt x="87" y="47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1" y="41"/>
                  </a:lnTo>
                  <a:lnTo>
                    <a:pt x="78" y="37"/>
                  </a:lnTo>
                  <a:lnTo>
                    <a:pt x="78" y="34"/>
                  </a:lnTo>
                  <a:lnTo>
                    <a:pt x="81" y="31"/>
                  </a:lnTo>
                  <a:lnTo>
                    <a:pt x="81" y="31"/>
                  </a:lnTo>
                  <a:lnTo>
                    <a:pt x="85" y="28"/>
                  </a:lnTo>
                  <a:lnTo>
                    <a:pt x="87" y="24"/>
                  </a:lnTo>
                  <a:lnTo>
                    <a:pt x="85" y="21"/>
                  </a:lnTo>
                  <a:lnTo>
                    <a:pt x="84" y="18"/>
                  </a:lnTo>
                  <a:lnTo>
                    <a:pt x="84" y="18"/>
                  </a:lnTo>
                  <a:lnTo>
                    <a:pt x="81" y="17"/>
                  </a:lnTo>
                  <a:lnTo>
                    <a:pt x="78" y="17"/>
                  </a:lnTo>
                  <a:lnTo>
                    <a:pt x="74" y="18"/>
                  </a:lnTo>
                  <a:lnTo>
                    <a:pt x="70" y="18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46" y="0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16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10" y="28"/>
                  </a:lnTo>
                  <a:lnTo>
                    <a:pt x="11" y="31"/>
                  </a:lnTo>
                  <a:lnTo>
                    <a:pt x="14" y="33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1" y="38"/>
                  </a:lnTo>
                  <a:lnTo>
                    <a:pt x="9" y="40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6"/>
                  </a:lnTo>
                  <a:lnTo>
                    <a:pt x="6" y="48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60"/>
                  </a:lnTo>
                  <a:lnTo>
                    <a:pt x="7" y="63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8"/>
                  </a:lnTo>
                  <a:lnTo>
                    <a:pt x="11" y="71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24" y="87"/>
                  </a:lnTo>
                  <a:lnTo>
                    <a:pt x="27" y="91"/>
                  </a:lnTo>
                  <a:lnTo>
                    <a:pt x="30" y="95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39" y="98"/>
                  </a:lnTo>
                  <a:lnTo>
                    <a:pt x="44" y="97"/>
                  </a:lnTo>
                  <a:lnTo>
                    <a:pt x="44" y="9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3" name="Freeform 225">
              <a:extLst>
                <a:ext uri="{FF2B5EF4-FFF2-40B4-BE49-F238E27FC236}">
                  <a16:creationId xmlns:a16="http://schemas.microsoft.com/office/drawing/2014/main" id="{05617C24-3E39-A8D6-E4E3-7D5614983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324" y="4327496"/>
              <a:ext cx="50312" cy="34036"/>
            </a:xfrm>
            <a:custGeom>
              <a:avLst/>
              <a:gdLst/>
              <a:ahLst/>
              <a:cxnLst>
                <a:cxn ang="0">
                  <a:pos x="32" y="20"/>
                </a:cxn>
                <a:cxn ang="0">
                  <a:pos x="32" y="20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8" y="8"/>
                </a:cxn>
                <a:cxn ang="0">
                  <a:pos x="7" y="10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1" y="15"/>
                </a:cxn>
                <a:cxn ang="0">
                  <a:pos x="0" y="16"/>
                </a:cxn>
                <a:cxn ang="0">
                  <a:pos x="1" y="17"/>
                </a:cxn>
                <a:cxn ang="0">
                  <a:pos x="2" y="19"/>
                </a:cxn>
                <a:cxn ang="0">
                  <a:pos x="2" y="19"/>
                </a:cxn>
                <a:cxn ang="0">
                  <a:pos x="4" y="19"/>
                </a:cxn>
                <a:cxn ang="0">
                  <a:pos x="5" y="20"/>
                </a:cxn>
                <a:cxn ang="0">
                  <a:pos x="4" y="23"/>
                </a:cxn>
                <a:cxn ang="0">
                  <a:pos x="4" y="23"/>
                </a:cxn>
                <a:cxn ang="0">
                  <a:pos x="11" y="22"/>
                </a:cxn>
                <a:cxn ang="0">
                  <a:pos x="11" y="22"/>
                </a:cxn>
                <a:cxn ang="0">
                  <a:pos x="32" y="20"/>
                </a:cxn>
                <a:cxn ang="0">
                  <a:pos x="32" y="20"/>
                </a:cxn>
              </a:cxnLst>
              <a:rect l="0" t="0" r="r" b="b"/>
              <a:pathLst>
                <a:path w="34" h="23">
                  <a:moveTo>
                    <a:pt x="32" y="20"/>
                  </a:moveTo>
                  <a:lnTo>
                    <a:pt x="32" y="20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8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5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32" y="20"/>
                  </a:lnTo>
                  <a:lnTo>
                    <a:pt x="32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4" name="Freeform 226">
              <a:extLst>
                <a:ext uri="{FF2B5EF4-FFF2-40B4-BE49-F238E27FC236}">
                  <a16:creationId xmlns:a16="http://schemas.microsoft.com/office/drawing/2014/main" id="{6F36771C-AE7F-4C46-7774-F7359D8D9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278" y="4291981"/>
              <a:ext cx="165735" cy="210129"/>
            </a:xfrm>
            <a:custGeom>
              <a:avLst/>
              <a:gdLst/>
              <a:ahLst/>
              <a:cxnLst>
                <a:cxn ang="0">
                  <a:pos x="35" y="137"/>
                </a:cxn>
                <a:cxn ang="0">
                  <a:pos x="41" y="135"/>
                </a:cxn>
                <a:cxn ang="0">
                  <a:pos x="54" y="134"/>
                </a:cxn>
                <a:cxn ang="0">
                  <a:pos x="55" y="138"/>
                </a:cxn>
                <a:cxn ang="0">
                  <a:pos x="61" y="135"/>
                </a:cxn>
                <a:cxn ang="0">
                  <a:pos x="71" y="131"/>
                </a:cxn>
                <a:cxn ang="0">
                  <a:pos x="72" y="121"/>
                </a:cxn>
                <a:cxn ang="0">
                  <a:pos x="76" y="114"/>
                </a:cxn>
                <a:cxn ang="0">
                  <a:pos x="78" y="87"/>
                </a:cxn>
                <a:cxn ang="0">
                  <a:pos x="85" y="80"/>
                </a:cxn>
                <a:cxn ang="0">
                  <a:pos x="92" y="70"/>
                </a:cxn>
                <a:cxn ang="0">
                  <a:pos x="98" y="54"/>
                </a:cxn>
                <a:cxn ang="0">
                  <a:pos x="104" y="36"/>
                </a:cxn>
                <a:cxn ang="0">
                  <a:pos x="109" y="19"/>
                </a:cxn>
                <a:cxn ang="0">
                  <a:pos x="112" y="7"/>
                </a:cxn>
                <a:cxn ang="0">
                  <a:pos x="98" y="0"/>
                </a:cxn>
                <a:cxn ang="0">
                  <a:pos x="82" y="4"/>
                </a:cxn>
                <a:cxn ang="0">
                  <a:pos x="79" y="16"/>
                </a:cxn>
                <a:cxn ang="0">
                  <a:pos x="75" y="26"/>
                </a:cxn>
                <a:cxn ang="0">
                  <a:pos x="65" y="29"/>
                </a:cxn>
                <a:cxn ang="0">
                  <a:pos x="52" y="24"/>
                </a:cxn>
                <a:cxn ang="0">
                  <a:pos x="31" y="41"/>
                </a:cxn>
                <a:cxn ang="0">
                  <a:pos x="34" y="41"/>
                </a:cxn>
                <a:cxn ang="0">
                  <a:pos x="45" y="40"/>
                </a:cxn>
                <a:cxn ang="0">
                  <a:pos x="49" y="44"/>
                </a:cxn>
                <a:cxn ang="0">
                  <a:pos x="45" y="54"/>
                </a:cxn>
                <a:cxn ang="0">
                  <a:pos x="42" y="60"/>
                </a:cxn>
                <a:cxn ang="0">
                  <a:pos x="48" y="67"/>
                </a:cxn>
                <a:cxn ang="0">
                  <a:pos x="52" y="84"/>
                </a:cxn>
                <a:cxn ang="0">
                  <a:pos x="51" y="100"/>
                </a:cxn>
                <a:cxn ang="0">
                  <a:pos x="48" y="103"/>
                </a:cxn>
                <a:cxn ang="0">
                  <a:pos x="38" y="101"/>
                </a:cxn>
                <a:cxn ang="0">
                  <a:pos x="34" y="100"/>
                </a:cxn>
                <a:cxn ang="0">
                  <a:pos x="30" y="93"/>
                </a:cxn>
                <a:cxn ang="0">
                  <a:pos x="24" y="93"/>
                </a:cxn>
                <a:cxn ang="0">
                  <a:pos x="21" y="100"/>
                </a:cxn>
                <a:cxn ang="0">
                  <a:pos x="15" y="100"/>
                </a:cxn>
                <a:cxn ang="0">
                  <a:pos x="10" y="107"/>
                </a:cxn>
                <a:cxn ang="0">
                  <a:pos x="12" y="115"/>
                </a:cxn>
                <a:cxn ang="0">
                  <a:pos x="8" y="120"/>
                </a:cxn>
                <a:cxn ang="0">
                  <a:pos x="0" y="124"/>
                </a:cxn>
                <a:cxn ang="0">
                  <a:pos x="10" y="134"/>
                </a:cxn>
                <a:cxn ang="0">
                  <a:pos x="25" y="137"/>
                </a:cxn>
              </a:cxnLst>
              <a:rect l="0" t="0" r="r" b="b"/>
              <a:pathLst>
                <a:path w="112" h="142">
                  <a:moveTo>
                    <a:pt x="31" y="134"/>
                  </a:moveTo>
                  <a:lnTo>
                    <a:pt x="31" y="134"/>
                  </a:lnTo>
                  <a:lnTo>
                    <a:pt x="35" y="137"/>
                  </a:lnTo>
                  <a:lnTo>
                    <a:pt x="38" y="137"/>
                  </a:lnTo>
                  <a:lnTo>
                    <a:pt x="41" y="135"/>
                  </a:lnTo>
                  <a:lnTo>
                    <a:pt x="41" y="135"/>
                  </a:lnTo>
                  <a:lnTo>
                    <a:pt x="47" y="133"/>
                  </a:lnTo>
                  <a:lnTo>
                    <a:pt x="51" y="133"/>
                  </a:lnTo>
                  <a:lnTo>
                    <a:pt x="54" y="134"/>
                  </a:lnTo>
                  <a:lnTo>
                    <a:pt x="54" y="137"/>
                  </a:lnTo>
                  <a:lnTo>
                    <a:pt x="54" y="137"/>
                  </a:lnTo>
                  <a:lnTo>
                    <a:pt x="55" y="138"/>
                  </a:lnTo>
                  <a:lnTo>
                    <a:pt x="57" y="140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5" y="133"/>
                  </a:lnTo>
                  <a:lnTo>
                    <a:pt x="68" y="133"/>
                  </a:lnTo>
                  <a:lnTo>
                    <a:pt x="71" y="131"/>
                  </a:lnTo>
                  <a:lnTo>
                    <a:pt x="71" y="127"/>
                  </a:lnTo>
                  <a:lnTo>
                    <a:pt x="71" y="127"/>
                  </a:lnTo>
                  <a:lnTo>
                    <a:pt x="72" y="121"/>
                  </a:lnTo>
                  <a:lnTo>
                    <a:pt x="74" y="121"/>
                  </a:lnTo>
                  <a:lnTo>
                    <a:pt x="76" y="120"/>
                  </a:lnTo>
                  <a:lnTo>
                    <a:pt x="76" y="114"/>
                  </a:lnTo>
                  <a:lnTo>
                    <a:pt x="76" y="114"/>
                  </a:lnTo>
                  <a:lnTo>
                    <a:pt x="78" y="87"/>
                  </a:lnTo>
                  <a:lnTo>
                    <a:pt x="78" y="87"/>
                  </a:lnTo>
                  <a:lnTo>
                    <a:pt x="79" y="86"/>
                  </a:lnTo>
                  <a:lnTo>
                    <a:pt x="81" y="84"/>
                  </a:lnTo>
                  <a:lnTo>
                    <a:pt x="85" y="80"/>
                  </a:lnTo>
                  <a:lnTo>
                    <a:pt x="89" y="76"/>
                  </a:lnTo>
                  <a:lnTo>
                    <a:pt x="92" y="73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4" y="63"/>
                  </a:lnTo>
                  <a:lnTo>
                    <a:pt x="98" y="54"/>
                  </a:lnTo>
                  <a:lnTo>
                    <a:pt x="102" y="44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5" y="30"/>
                  </a:lnTo>
                  <a:lnTo>
                    <a:pt x="106" y="26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12" y="12"/>
                  </a:lnTo>
                  <a:lnTo>
                    <a:pt x="112" y="7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98" y="0"/>
                  </a:lnTo>
                  <a:lnTo>
                    <a:pt x="92" y="3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9"/>
                  </a:lnTo>
                  <a:lnTo>
                    <a:pt x="82" y="13"/>
                  </a:lnTo>
                  <a:lnTo>
                    <a:pt x="79" y="16"/>
                  </a:lnTo>
                  <a:lnTo>
                    <a:pt x="79" y="16"/>
                  </a:lnTo>
                  <a:lnTo>
                    <a:pt x="78" y="22"/>
                  </a:lnTo>
                  <a:lnTo>
                    <a:pt x="75" y="26"/>
                  </a:lnTo>
                  <a:lnTo>
                    <a:pt x="75" y="33"/>
                  </a:lnTo>
                  <a:lnTo>
                    <a:pt x="75" y="33"/>
                  </a:lnTo>
                  <a:lnTo>
                    <a:pt x="65" y="29"/>
                  </a:lnTo>
                  <a:lnTo>
                    <a:pt x="58" y="26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34" y="24"/>
                  </a:lnTo>
                  <a:lnTo>
                    <a:pt x="34" y="24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32" y="41"/>
                  </a:lnTo>
                  <a:lnTo>
                    <a:pt x="34" y="41"/>
                  </a:lnTo>
                  <a:lnTo>
                    <a:pt x="38" y="41"/>
                  </a:lnTo>
                  <a:lnTo>
                    <a:pt x="42" y="40"/>
                  </a:lnTo>
                  <a:lnTo>
                    <a:pt x="45" y="40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9" y="44"/>
                  </a:lnTo>
                  <a:lnTo>
                    <a:pt x="51" y="47"/>
                  </a:lnTo>
                  <a:lnTo>
                    <a:pt x="49" y="51"/>
                  </a:lnTo>
                  <a:lnTo>
                    <a:pt x="45" y="54"/>
                  </a:lnTo>
                  <a:lnTo>
                    <a:pt x="45" y="54"/>
                  </a:lnTo>
                  <a:lnTo>
                    <a:pt x="42" y="57"/>
                  </a:lnTo>
                  <a:lnTo>
                    <a:pt x="42" y="60"/>
                  </a:lnTo>
                  <a:lnTo>
                    <a:pt x="45" y="64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1" y="70"/>
                  </a:lnTo>
                  <a:lnTo>
                    <a:pt x="52" y="73"/>
                  </a:lnTo>
                  <a:lnTo>
                    <a:pt x="52" y="84"/>
                  </a:lnTo>
                  <a:lnTo>
                    <a:pt x="52" y="84"/>
                  </a:lnTo>
                  <a:lnTo>
                    <a:pt x="52" y="96"/>
                  </a:lnTo>
                  <a:lnTo>
                    <a:pt x="51" y="100"/>
                  </a:lnTo>
                  <a:lnTo>
                    <a:pt x="49" y="101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44" y="103"/>
                  </a:lnTo>
                  <a:lnTo>
                    <a:pt x="41" y="101"/>
                  </a:lnTo>
                  <a:lnTo>
                    <a:pt x="38" y="101"/>
                  </a:lnTo>
                  <a:lnTo>
                    <a:pt x="35" y="101"/>
                  </a:lnTo>
                  <a:lnTo>
                    <a:pt x="35" y="101"/>
                  </a:lnTo>
                  <a:lnTo>
                    <a:pt x="34" y="100"/>
                  </a:lnTo>
                  <a:lnTo>
                    <a:pt x="32" y="100"/>
                  </a:lnTo>
                  <a:lnTo>
                    <a:pt x="31" y="96"/>
                  </a:lnTo>
                  <a:lnTo>
                    <a:pt x="30" y="93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4" y="93"/>
                  </a:lnTo>
                  <a:lnTo>
                    <a:pt x="24" y="96"/>
                  </a:lnTo>
                  <a:lnTo>
                    <a:pt x="22" y="98"/>
                  </a:lnTo>
                  <a:lnTo>
                    <a:pt x="21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00"/>
                  </a:lnTo>
                  <a:lnTo>
                    <a:pt x="11" y="100"/>
                  </a:lnTo>
                  <a:lnTo>
                    <a:pt x="10" y="103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2" y="111"/>
                  </a:lnTo>
                  <a:lnTo>
                    <a:pt x="12" y="115"/>
                  </a:lnTo>
                  <a:lnTo>
                    <a:pt x="12" y="118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3" y="121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3" y="125"/>
                  </a:lnTo>
                  <a:lnTo>
                    <a:pt x="3" y="125"/>
                  </a:lnTo>
                  <a:lnTo>
                    <a:pt x="10" y="134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25" y="137"/>
                  </a:lnTo>
                  <a:lnTo>
                    <a:pt x="31" y="134"/>
                  </a:lnTo>
                  <a:lnTo>
                    <a:pt x="31" y="1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5" name="Freeform 227">
              <a:extLst>
                <a:ext uri="{FF2B5EF4-FFF2-40B4-BE49-F238E27FC236}">
                  <a16:creationId xmlns:a16="http://schemas.microsoft.com/office/drawing/2014/main" id="{41CF70E2-1892-4FCB-7FDF-6EF44E2F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922" y="3812531"/>
              <a:ext cx="389184" cy="483890"/>
            </a:xfrm>
            <a:custGeom>
              <a:avLst/>
              <a:gdLst/>
              <a:ahLst/>
              <a:cxnLst>
                <a:cxn ang="0">
                  <a:pos x="204" y="13"/>
                </a:cxn>
                <a:cxn ang="0">
                  <a:pos x="194" y="20"/>
                </a:cxn>
                <a:cxn ang="0">
                  <a:pos x="185" y="25"/>
                </a:cxn>
                <a:cxn ang="0">
                  <a:pos x="155" y="18"/>
                </a:cxn>
                <a:cxn ang="0">
                  <a:pos x="47" y="23"/>
                </a:cxn>
                <a:cxn ang="0">
                  <a:pos x="33" y="108"/>
                </a:cxn>
                <a:cxn ang="0">
                  <a:pos x="23" y="128"/>
                </a:cxn>
                <a:cxn ang="0">
                  <a:pos x="16" y="141"/>
                </a:cxn>
                <a:cxn ang="0">
                  <a:pos x="9" y="146"/>
                </a:cxn>
                <a:cxn ang="0">
                  <a:pos x="3" y="155"/>
                </a:cxn>
                <a:cxn ang="0">
                  <a:pos x="3" y="166"/>
                </a:cxn>
                <a:cxn ang="0">
                  <a:pos x="2" y="176"/>
                </a:cxn>
                <a:cxn ang="0">
                  <a:pos x="7" y="188"/>
                </a:cxn>
                <a:cxn ang="0">
                  <a:pos x="13" y="205"/>
                </a:cxn>
                <a:cxn ang="0">
                  <a:pos x="29" y="227"/>
                </a:cxn>
                <a:cxn ang="0">
                  <a:pos x="24" y="237"/>
                </a:cxn>
                <a:cxn ang="0">
                  <a:pos x="33" y="246"/>
                </a:cxn>
                <a:cxn ang="0">
                  <a:pos x="51" y="259"/>
                </a:cxn>
                <a:cxn ang="0">
                  <a:pos x="56" y="266"/>
                </a:cxn>
                <a:cxn ang="0">
                  <a:pos x="68" y="282"/>
                </a:cxn>
                <a:cxn ang="0">
                  <a:pos x="84" y="300"/>
                </a:cxn>
                <a:cxn ang="0">
                  <a:pos x="90" y="307"/>
                </a:cxn>
                <a:cxn ang="0">
                  <a:pos x="101" y="313"/>
                </a:cxn>
                <a:cxn ang="0">
                  <a:pos x="114" y="313"/>
                </a:cxn>
                <a:cxn ang="0">
                  <a:pos x="121" y="310"/>
                </a:cxn>
                <a:cxn ang="0">
                  <a:pos x="152" y="323"/>
                </a:cxn>
                <a:cxn ang="0">
                  <a:pos x="162" y="326"/>
                </a:cxn>
                <a:cxn ang="0">
                  <a:pos x="179" y="323"/>
                </a:cxn>
                <a:cxn ang="0">
                  <a:pos x="189" y="317"/>
                </a:cxn>
                <a:cxn ang="0">
                  <a:pos x="196" y="309"/>
                </a:cxn>
                <a:cxn ang="0">
                  <a:pos x="213" y="306"/>
                </a:cxn>
                <a:cxn ang="0">
                  <a:pos x="219" y="296"/>
                </a:cxn>
                <a:cxn ang="0">
                  <a:pos x="206" y="289"/>
                </a:cxn>
                <a:cxn ang="0">
                  <a:pos x="191" y="269"/>
                </a:cxn>
                <a:cxn ang="0">
                  <a:pos x="177" y="259"/>
                </a:cxn>
                <a:cxn ang="0">
                  <a:pos x="177" y="252"/>
                </a:cxn>
                <a:cxn ang="0">
                  <a:pos x="184" y="245"/>
                </a:cxn>
                <a:cxn ang="0">
                  <a:pos x="192" y="227"/>
                </a:cxn>
                <a:cxn ang="0">
                  <a:pos x="196" y="212"/>
                </a:cxn>
                <a:cxn ang="0">
                  <a:pos x="204" y="205"/>
                </a:cxn>
                <a:cxn ang="0">
                  <a:pos x="209" y="189"/>
                </a:cxn>
                <a:cxn ang="0">
                  <a:pos x="221" y="178"/>
                </a:cxn>
                <a:cxn ang="0">
                  <a:pos x="226" y="166"/>
                </a:cxn>
                <a:cxn ang="0">
                  <a:pos x="229" y="139"/>
                </a:cxn>
                <a:cxn ang="0">
                  <a:pos x="239" y="117"/>
                </a:cxn>
                <a:cxn ang="0">
                  <a:pos x="248" y="104"/>
                </a:cxn>
                <a:cxn ang="0">
                  <a:pos x="263" y="89"/>
                </a:cxn>
                <a:cxn ang="0">
                  <a:pos x="246" y="72"/>
                </a:cxn>
                <a:cxn ang="0">
                  <a:pos x="242" y="40"/>
                </a:cxn>
                <a:cxn ang="0">
                  <a:pos x="231" y="17"/>
                </a:cxn>
                <a:cxn ang="0">
                  <a:pos x="218" y="4"/>
                </a:cxn>
                <a:cxn ang="0">
                  <a:pos x="212" y="7"/>
                </a:cxn>
              </a:cxnLst>
              <a:rect l="0" t="0" r="r" b="b"/>
              <a:pathLst>
                <a:path w="263" h="327">
                  <a:moveTo>
                    <a:pt x="208" y="7"/>
                  </a:moveTo>
                  <a:lnTo>
                    <a:pt x="208" y="7"/>
                  </a:lnTo>
                  <a:lnTo>
                    <a:pt x="206" y="7"/>
                  </a:lnTo>
                  <a:lnTo>
                    <a:pt x="205" y="8"/>
                  </a:lnTo>
                  <a:lnTo>
                    <a:pt x="204" y="13"/>
                  </a:lnTo>
                  <a:lnTo>
                    <a:pt x="201" y="17"/>
                  </a:lnTo>
                  <a:lnTo>
                    <a:pt x="199" y="18"/>
                  </a:lnTo>
                  <a:lnTo>
                    <a:pt x="198" y="18"/>
                  </a:lnTo>
                  <a:lnTo>
                    <a:pt x="198" y="18"/>
                  </a:lnTo>
                  <a:lnTo>
                    <a:pt x="194" y="20"/>
                  </a:lnTo>
                  <a:lnTo>
                    <a:pt x="191" y="23"/>
                  </a:lnTo>
                  <a:lnTo>
                    <a:pt x="191" y="24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5" y="25"/>
                  </a:lnTo>
                  <a:lnTo>
                    <a:pt x="182" y="24"/>
                  </a:lnTo>
                  <a:lnTo>
                    <a:pt x="179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5" y="18"/>
                  </a:lnTo>
                  <a:lnTo>
                    <a:pt x="154" y="18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45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47" y="55"/>
                  </a:lnTo>
                  <a:lnTo>
                    <a:pt x="33" y="55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17"/>
                  </a:lnTo>
                  <a:lnTo>
                    <a:pt x="31" y="122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23" y="128"/>
                  </a:lnTo>
                  <a:lnTo>
                    <a:pt x="19" y="131"/>
                  </a:lnTo>
                  <a:lnTo>
                    <a:pt x="17" y="132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6" y="141"/>
                  </a:lnTo>
                  <a:lnTo>
                    <a:pt x="13" y="142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9" y="145"/>
                  </a:lnTo>
                  <a:lnTo>
                    <a:pt x="9" y="146"/>
                  </a:lnTo>
                  <a:lnTo>
                    <a:pt x="7" y="151"/>
                  </a:lnTo>
                  <a:lnTo>
                    <a:pt x="7" y="154"/>
                  </a:lnTo>
                  <a:lnTo>
                    <a:pt x="6" y="155"/>
                  </a:lnTo>
                  <a:lnTo>
                    <a:pt x="3" y="155"/>
                  </a:lnTo>
                  <a:lnTo>
                    <a:pt x="3" y="155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61"/>
                  </a:lnTo>
                  <a:lnTo>
                    <a:pt x="3" y="163"/>
                  </a:lnTo>
                  <a:lnTo>
                    <a:pt x="3" y="166"/>
                  </a:lnTo>
                  <a:lnTo>
                    <a:pt x="3" y="168"/>
                  </a:lnTo>
                  <a:lnTo>
                    <a:pt x="3" y="168"/>
                  </a:lnTo>
                  <a:lnTo>
                    <a:pt x="0" y="171"/>
                  </a:lnTo>
                  <a:lnTo>
                    <a:pt x="0" y="173"/>
                  </a:lnTo>
                  <a:lnTo>
                    <a:pt x="2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7" y="178"/>
                  </a:lnTo>
                  <a:lnTo>
                    <a:pt x="9" y="181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9" y="192"/>
                  </a:lnTo>
                  <a:lnTo>
                    <a:pt x="11" y="195"/>
                  </a:lnTo>
                  <a:lnTo>
                    <a:pt x="16" y="198"/>
                  </a:lnTo>
                  <a:lnTo>
                    <a:pt x="13" y="205"/>
                  </a:lnTo>
                  <a:lnTo>
                    <a:pt x="13" y="205"/>
                  </a:lnTo>
                  <a:lnTo>
                    <a:pt x="19" y="212"/>
                  </a:lnTo>
                  <a:lnTo>
                    <a:pt x="26" y="220"/>
                  </a:lnTo>
                  <a:lnTo>
                    <a:pt x="26" y="220"/>
                  </a:lnTo>
                  <a:lnTo>
                    <a:pt x="29" y="227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26" y="235"/>
                  </a:lnTo>
                  <a:lnTo>
                    <a:pt x="26" y="235"/>
                  </a:lnTo>
                  <a:lnTo>
                    <a:pt x="24" y="237"/>
                  </a:lnTo>
                  <a:lnTo>
                    <a:pt x="23" y="239"/>
                  </a:lnTo>
                  <a:lnTo>
                    <a:pt x="24" y="240"/>
                  </a:lnTo>
                  <a:lnTo>
                    <a:pt x="31" y="242"/>
                  </a:lnTo>
                  <a:lnTo>
                    <a:pt x="33" y="246"/>
                  </a:lnTo>
                  <a:lnTo>
                    <a:pt x="33" y="246"/>
                  </a:lnTo>
                  <a:lnTo>
                    <a:pt x="39" y="247"/>
                  </a:lnTo>
                  <a:lnTo>
                    <a:pt x="43" y="249"/>
                  </a:lnTo>
                  <a:lnTo>
                    <a:pt x="46" y="253"/>
                  </a:lnTo>
                  <a:lnTo>
                    <a:pt x="46" y="253"/>
                  </a:lnTo>
                  <a:lnTo>
                    <a:pt x="51" y="259"/>
                  </a:lnTo>
                  <a:lnTo>
                    <a:pt x="53" y="260"/>
                  </a:lnTo>
                  <a:lnTo>
                    <a:pt x="53" y="263"/>
                  </a:lnTo>
                  <a:lnTo>
                    <a:pt x="53" y="263"/>
                  </a:lnTo>
                  <a:lnTo>
                    <a:pt x="54" y="264"/>
                  </a:lnTo>
                  <a:lnTo>
                    <a:pt x="56" y="266"/>
                  </a:lnTo>
                  <a:lnTo>
                    <a:pt x="63" y="272"/>
                  </a:lnTo>
                  <a:lnTo>
                    <a:pt x="63" y="272"/>
                  </a:lnTo>
                  <a:lnTo>
                    <a:pt x="67" y="274"/>
                  </a:lnTo>
                  <a:lnTo>
                    <a:pt x="68" y="277"/>
                  </a:lnTo>
                  <a:lnTo>
                    <a:pt x="68" y="282"/>
                  </a:lnTo>
                  <a:lnTo>
                    <a:pt x="68" y="282"/>
                  </a:lnTo>
                  <a:lnTo>
                    <a:pt x="71" y="284"/>
                  </a:lnTo>
                  <a:lnTo>
                    <a:pt x="74" y="287"/>
                  </a:lnTo>
                  <a:lnTo>
                    <a:pt x="80" y="290"/>
                  </a:lnTo>
                  <a:lnTo>
                    <a:pt x="84" y="300"/>
                  </a:lnTo>
                  <a:lnTo>
                    <a:pt x="84" y="300"/>
                  </a:lnTo>
                  <a:lnTo>
                    <a:pt x="85" y="301"/>
                  </a:lnTo>
                  <a:lnTo>
                    <a:pt x="88" y="303"/>
                  </a:lnTo>
                  <a:lnTo>
                    <a:pt x="88" y="303"/>
                  </a:lnTo>
                  <a:lnTo>
                    <a:pt x="90" y="307"/>
                  </a:lnTo>
                  <a:lnTo>
                    <a:pt x="93" y="310"/>
                  </a:lnTo>
                  <a:lnTo>
                    <a:pt x="94" y="311"/>
                  </a:lnTo>
                  <a:lnTo>
                    <a:pt x="94" y="311"/>
                  </a:lnTo>
                  <a:lnTo>
                    <a:pt x="98" y="313"/>
                  </a:lnTo>
                  <a:lnTo>
                    <a:pt x="101" y="313"/>
                  </a:lnTo>
                  <a:lnTo>
                    <a:pt x="104" y="311"/>
                  </a:lnTo>
                  <a:lnTo>
                    <a:pt x="104" y="311"/>
                  </a:lnTo>
                  <a:lnTo>
                    <a:pt x="108" y="310"/>
                  </a:lnTo>
                  <a:lnTo>
                    <a:pt x="111" y="310"/>
                  </a:lnTo>
                  <a:lnTo>
                    <a:pt x="114" y="313"/>
                  </a:lnTo>
                  <a:lnTo>
                    <a:pt x="114" y="313"/>
                  </a:lnTo>
                  <a:lnTo>
                    <a:pt x="117" y="311"/>
                  </a:lnTo>
                  <a:lnTo>
                    <a:pt x="118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40" y="326"/>
                  </a:lnTo>
                  <a:lnTo>
                    <a:pt x="140" y="326"/>
                  </a:lnTo>
                  <a:lnTo>
                    <a:pt x="145" y="324"/>
                  </a:lnTo>
                  <a:lnTo>
                    <a:pt x="152" y="323"/>
                  </a:lnTo>
                  <a:lnTo>
                    <a:pt x="152" y="323"/>
                  </a:lnTo>
                  <a:lnTo>
                    <a:pt x="155" y="323"/>
                  </a:lnTo>
                  <a:lnTo>
                    <a:pt x="158" y="326"/>
                  </a:lnTo>
                  <a:lnTo>
                    <a:pt x="159" y="327"/>
                  </a:lnTo>
                  <a:lnTo>
                    <a:pt x="162" y="326"/>
                  </a:lnTo>
                  <a:lnTo>
                    <a:pt x="162" y="326"/>
                  </a:lnTo>
                  <a:lnTo>
                    <a:pt x="167" y="323"/>
                  </a:lnTo>
                  <a:lnTo>
                    <a:pt x="171" y="321"/>
                  </a:lnTo>
                  <a:lnTo>
                    <a:pt x="174" y="323"/>
                  </a:lnTo>
                  <a:lnTo>
                    <a:pt x="174" y="323"/>
                  </a:lnTo>
                  <a:lnTo>
                    <a:pt x="179" y="323"/>
                  </a:lnTo>
                  <a:lnTo>
                    <a:pt x="182" y="323"/>
                  </a:lnTo>
                  <a:lnTo>
                    <a:pt x="184" y="321"/>
                  </a:lnTo>
                  <a:lnTo>
                    <a:pt x="184" y="321"/>
                  </a:lnTo>
                  <a:lnTo>
                    <a:pt x="185" y="319"/>
                  </a:lnTo>
                  <a:lnTo>
                    <a:pt x="189" y="317"/>
                  </a:lnTo>
                  <a:lnTo>
                    <a:pt x="189" y="317"/>
                  </a:lnTo>
                  <a:lnTo>
                    <a:pt x="191" y="314"/>
                  </a:lnTo>
                  <a:lnTo>
                    <a:pt x="191" y="314"/>
                  </a:lnTo>
                  <a:lnTo>
                    <a:pt x="192" y="311"/>
                  </a:lnTo>
                  <a:lnTo>
                    <a:pt x="196" y="309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9" y="304"/>
                  </a:lnTo>
                  <a:lnTo>
                    <a:pt x="212" y="306"/>
                  </a:lnTo>
                  <a:lnTo>
                    <a:pt x="213" y="306"/>
                  </a:lnTo>
                  <a:lnTo>
                    <a:pt x="213" y="306"/>
                  </a:lnTo>
                  <a:lnTo>
                    <a:pt x="218" y="309"/>
                  </a:lnTo>
                  <a:lnTo>
                    <a:pt x="218" y="309"/>
                  </a:lnTo>
                  <a:lnTo>
                    <a:pt x="219" y="299"/>
                  </a:lnTo>
                  <a:lnTo>
                    <a:pt x="219" y="296"/>
                  </a:lnTo>
                  <a:lnTo>
                    <a:pt x="218" y="294"/>
                  </a:lnTo>
                  <a:lnTo>
                    <a:pt x="218" y="294"/>
                  </a:lnTo>
                  <a:lnTo>
                    <a:pt x="213" y="294"/>
                  </a:lnTo>
                  <a:lnTo>
                    <a:pt x="209" y="292"/>
                  </a:lnTo>
                  <a:lnTo>
                    <a:pt x="206" y="289"/>
                  </a:lnTo>
                  <a:lnTo>
                    <a:pt x="202" y="283"/>
                  </a:lnTo>
                  <a:lnTo>
                    <a:pt x="202" y="283"/>
                  </a:lnTo>
                  <a:lnTo>
                    <a:pt x="199" y="277"/>
                  </a:lnTo>
                  <a:lnTo>
                    <a:pt x="195" y="273"/>
                  </a:lnTo>
                  <a:lnTo>
                    <a:pt x="191" y="269"/>
                  </a:lnTo>
                  <a:lnTo>
                    <a:pt x="189" y="264"/>
                  </a:lnTo>
                  <a:lnTo>
                    <a:pt x="189" y="264"/>
                  </a:lnTo>
                  <a:lnTo>
                    <a:pt x="186" y="262"/>
                  </a:lnTo>
                  <a:lnTo>
                    <a:pt x="181" y="260"/>
                  </a:lnTo>
                  <a:lnTo>
                    <a:pt x="177" y="259"/>
                  </a:lnTo>
                  <a:lnTo>
                    <a:pt x="174" y="257"/>
                  </a:lnTo>
                  <a:lnTo>
                    <a:pt x="174" y="257"/>
                  </a:lnTo>
                  <a:lnTo>
                    <a:pt x="174" y="255"/>
                  </a:lnTo>
                  <a:lnTo>
                    <a:pt x="175" y="253"/>
                  </a:lnTo>
                  <a:lnTo>
                    <a:pt x="177" y="252"/>
                  </a:lnTo>
                  <a:lnTo>
                    <a:pt x="177" y="247"/>
                  </a:lnTo>
                  <a:lnTo>
                    <a:pt x="177" y="247"/>
                  </a:lnTo>
                  <a:lnTo>
                    <a:pt x="178" y="246"/>
                  </a:lnTo>
                  <a:lnTo>
                    <a:pt x="179" y="246"/>
                  </a:lnTo>
                  <a:lnTo>
                    <a:pt x="184" y="245"/>
                  </a:lnTo>
                  <a:lnTo>
                    <a:pt x="189" y="245"/>
                  </a:lnTo>
                  <a:lnTo>
                    <a:pt x="189" y="245"/>
                  </a:lnTo>
                  <a:lnTo>
                    <a:pt x="191" y="237"/>
                  </a:lnTo>
                  <a:lnTo>
                    <a:pt x="192" y="227"/>
                  </a:lnTo>
                  <a:lnTo>
                    <a:pt x="192" y="227"/>
                  </a:lnTo>
                  <a:lnTo>
                    <a:pt x="194" y="223"/>
                  </a:lnTo>
                  <a:lnTo>
                    <a:pt x="195" y="219"/>
                  </a:lnTo>
                  <a:lnTo>
                    <a:pt x="198" y="215"/>
                  </a:lnTo>
                  <a:lnTo>
                    <a:pt x="198" y="213"/>
                  </a:lnTo>
                  <a:lnTo>
                    <a:pt x="196" y="212"/>
                  </a:lnTo>
                  <a:lnTo>
                    <a:pt x="196" y="212"/>
                  </a:lnTo>
                  <a:lnTo>
                    <a:pt x="196" y="210"/>
                  </a:lnTo>
                  <a:lnTo>
                    <a:pt x="198" y="209"/>
                  </a:lnTo>
                  <a:lnTo>
                    <a:pt x="204" y="205"/>
                  </a:lnTo>
                  <a:lnTo>
                    <a:pt x="204" y="205"/>
                  </a:lnTo>
                  <a:lnTo>
                    <a:pt x="205" y="202"/>
                  </a:lnTo>
                  <a:lnTo>
                    <a:pt x="206" y="198"/>
                  </a:lnTo>
                  <a:lnTo>
                    <a:pt x="206" y="193"/>
                  </a:lnTo>
                  <a:lnTo>
                    <a:pt x="209" y="189"/>
                  </a:lnTo>
                  <a:lnTo>
                    <a:pt x="209" y="189"/>
                  </a:lnTo>
                  <a:lnTo>
                    <a:pt x="213" y="182"/>
                  </a:lnTo>
                  <a:lnTo>
                    <a:pt x="216" y="179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21" y="178"/>
                  </a:lnTo>
                  <a:lnTo>
                    <a:pt x="223" y="175"/>
                  </a:lnTo>
                  <a:lnTo>
                    <a:pt x="225" y="172"/>
                  </a:lnTo>
                  <a:lnTo>
                    <a:pt x="225" y="169"/>
                  </a:lnTo>
                  <a:lnTo>
                    <a:pt x="225" y="169"/>
                  </a:lnTo>
                  <a:lnTo>
                    <a:pt x="226" y="166"/>
                  </a:lnTo>
                  <a:lnTo>
                    <a:pt x="229" y="162"/>
                  </a:lnTo>
                  <a:lnTo>
                    <a:pt x="231" y="156"/>
                  </a:lnTo>
                  <a:lnTo>
                    <a:pt x="232" y="151"/>
                  </a:lnTo>
                  <a:lnTo>
                    <a:pt x="232" y="151"/>
                  </a:lnTo>
                  <a:lnTo>
                    <a:pt x="229" y="139"/>
                  </a:lnTo>
                  <a:lnTo>
                    <a:pt x="231" y="134"/>
                  </a:lnTo>
                  <a:lnTo>
                    <a:pt x="232" y="129"/>
                  </a:lnTo>
                  <a:lnTo>
                    <a:pt x="232" y="129"/>
                  </a:lnTo>
                  <a:lnTo>
                    <a:pt x="238" y="121"/>
                  </a:lnTo>
                  <a:lnTo>
                    <a:pt x="239" y="117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9" y="111"/>
                  </a:lnTo>
                  <a:lnTo>
                    <a:pt x="242" y="108"/>
                  </a:lnTo>
                  <a:lnTo>
                    <a:pt x="248" y="104"/>
                  </a:lnTo>
                  <a:lnTo>
                    <a:pt x="248" y="104"/>
                  </a:lnTo>
                  <a:lnTo>
                    <a:pt x="253" y="99"/>
                  </a:lnTo>
                  <a:lnTo>
                    <a:pt x="258" y="95"/>
                  </a:lnTo>
                  <a:lnTo>
                    <a:pt x="263" y="89"/>
                  </a:lnTo>
                  <a:lnTo>
                    <a:pt x="263" y="89"/>
                  </a:lnTo>
                  <a:lnTo>
                    <a:pt x="258" y="84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49" y="78"/>
                  </a:lnTo>
                  <a:lnTo>
                    <a:pt x="246" y="72"/>
                  </a:lnTo>
                  <a:lnTo>
                    <a:pt x="243" y="64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47"/>
                  </a:lnTo>
                  <a:lnTo>
                    <a:pt x="242" y="40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8" y="25"/>
                  </a:lnTo>
                  <a:lnTo>
                    <a:pt x="235" y="21"/>
                  </a:lnTo>
                  <a:lnTo>
                    <a:pt x="231" y="17"/>
                  </a:lnTo>
                  <a:lnTo>
                    <a:pt x="226" y="13"/>
                  </a:lnTo>
                  <a:lnTo>
                    <a:pt x="226" y="13"/>
                  </a:lnTo>
                  <a:lnTo>
                    <a:pt x="222" y="10"/>
                  </a:lnTo>
                  <a:lnTo>
                    <a:pt x="219" y="7"/>
                  </a:lnTo>
                  <a:lnTo>
                    <a:pt x="218" y="4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16" y="1"/>
                  </a:lnTo>
                  <a:lnTo>
                    <a:pt x="216" y="1"/>
                  </a:lnTo>
                  <a:lnTo>
                    <a:pt x="212" y="7"/>
                  </a:lnTo>
                  <a:lnTo>
                    <a:pt x="208" y="7"/>
                  </a:lnTo>
                  <a:lnTo>
                    <a:pt x="208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6" name="Freeform 228">
              <a:extLst>
                <a:ext uri="{FF2B5EF4-FFF2-40B4-BE49-F238E27FC236}">
                  <a16:creationId xmlns:a16="http://schemas.microsoft.com/office/drawing/2014/main" id="{C8A057FC-6BAE-A755-00F0-3C774B8F3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574" y="4075933"/>
              <a:ext cx="41434" cy="45874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2" y="15"/>
                </a:cxn>
                <a:cxn ang="0">
                  <a:pos x="2" y="15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3" y="30"/>
                </a:cxn>
                <a:cxn ang="0">
                  <a:pos x="6" y="30"/>
                </a:cxn>
                <a:cxn ang="0">
                  <a:pos x="10" y="28"/>
                </a:cxn>
                <a:cxn ang="0">
                  <a:pos x="10" y="28"/>
                </a:cxn>
                <a:cxn ang="0">
                  <a:pos x="12" y="27"/>
                </a:cxn>
                <a:cxn ang="0">
                  <a:pos x="15" y="28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5" y="22"/>
                </a:cxn>
                <a:cxn ang="0">
                  <a:pos x="25" y="22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6" y="17"/>
                </a:cxn>
                <a:cxn ang="0">
                  <a:pos x="19" y="15"/>
                </a:cxn>
                <a:cxn ang="0">
                  <a:pos x="26" y="11"/>
                </a:cxn>
                <a:cxn ang="0">
                  <a:pos x="26" y="11"/>
                </a:cxn>
                <a:cxn ang="0">
                  <a:pos x="28" y="10"/>
                </a:cxn>
                <a:cxn ang="0">
                  <a:pos x="28" y="8"/>
                </a:cxn>
                <a:cxn ang="0">
                  <a:pos x="26" y="5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5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8" h="31">
                  <a:moveTo>
                    <a:pt x="10" y="4"/>
                  </a:moveTo>
                  <a:lnTo>
                    <a:pt x="10" y="4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3" y="30"/>
                  </a:lnTo>
                  <a:lnTo>
                    <a:pt x="6" y="30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2" y="27"/>
                  </a:lnTo>
                  <a:lnTo>
                    <a:pt x="15" y="2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7"/>
                  </a:lnTo>
                  <a:lnTo>
                    <a:pt x="19" y="15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7" name="Freeform 229">
              <a:extLst>
                <a:ext uri="{FF2B5EF4-FFF2-40B4-BE49-F238E27FC236}">
                  <a16:creationId xmlns:a16="http://schemas.microsoft.com/office/drawing/2014/main" id="{05EFDD84-2B3F-FDE3-2A7C-CCB3F0C23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792" y="3944233"/>
              <a:ext cx="158338" cy="137620"/>
            </a:xfrm>
            <a:custGeom>
              <a:avLst/>
              <a:gdLst/>
              <a:ahLst/>
              <a:cxnLst>
                <a:cxn ang="0">
                  <a:pos x="19" y="15"/>
                </a:cxn>
                <a:cxn ang="0">
                  <a:pos x="10" y="22"/>
                </a:cxn>
                <a:cxn ang="0">
                  <a:pos x="9" y="25"/>
                </a:cxn>
                <a:cxn ang="0">
                  <a:pos x="9" y="32"/>
                </a:cxn>
                <a:cxn ang="0">
                  <a:pos x="3" y="40"/>
                </a:cxn>
                <a:cxn ang="0">
                  <a:pos x="0" y="50"/>
                </a:cxn>
                <a:cxn ang="0">
                  <a:pos x="3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1" y="57"/>
                </a:cxn>
                <a:cxn ang="0">
                  <a:pos x="23" y="55"/>
                </a:cxn>
                <a:cxn ang="0">
                  <a:pos x="26" y="55"/>
                </a:cxn>
                <a:cxn ang="0">
                  <a:pos x="29" y="56"/>
                </a:cxn>
                <a:cxn ang="0">
                  <a:pos x="36" y="60"/>
                </a:cxn>
                <a:cxn ang="0">
                  <a:pos x="39" y="59"/>
                </a:cxn>
                <a:cxn ang="0">
                  <a:pos x="46" y="59"/>
                </a:cxn>
                <a:cxn ang="0">
                  <a:pos x="53" y="60"/>
                </a:cxn>
                <a:cxn ang="0">
                  <a:pos x="61" y="59"/>
                </a:cxn>
                <a:cxn ang="0">
                  <a:pos x="80" y="76"/>
                </a:cxn>
                <a:cxn ang="0">
                  <a:pos x="95" y="93"/>
                </a:cxn>
                <a:cxn ang="0">
                  <a:pos x="95" y="93"/>
                </a:cxn>
                <a:cxn ang="0">
                  <a:pos x="103" y="93"/>
                </a:cxn>
                <a:cxn ang="0">
                  <a:pos x="107" y="89"/>
                </a:cxn>
                <a:cxn ang="0">
                  <a:pos x="100" y="82"/>
                </a:cxn>
                <a:cxn ang="0">
                  <a:pos x="90" y="70"/>
                </a:cxn>
                <a:cxn ang="0">
                  <a:pos x="76" y="57"/>
                </a:cxn>
                <a:cxn ang="0">
                  <a:pos x="64" y="53"/>
                </a:cxn>
                <a:cxn ang="0">
                  <a:pos x="63" y="52"/>
                </a:cxn>
                <a:cxn ang="0">
                  <a:pos x="58" y="47"/>
                </a:cxn>
                <a:cxn ang="0">
                  <a:pos x="54" y="42"/>
                </a:cxn>
                <a:cxn ang="0">
                  <a:pos x="51" y="40"/>
                </a:cxn>
                <a:cxn ang="0">
                  <a:pos x="44" y="26"/>
                </a:cxn>
                <a:cxn ang="0">
                  <a:pos x="43" y="19"/>
                </a:cxn>
                <a:cxn ang="0">
                  <a:pos x="40" y="10"/>
                </a:cxn>
                <a:cxn ang="0">
                  <a:pos x="34" y="0"/>
                </a:cxn>
                <a:cxn ang="0">
                  <a:pos x="24" y="10"/>
                </a:cxn>
                <a:cxn ang="0">
                  <a:pos x="19" y="15"/>
                </a:cxn>
              </a:cxnLst>
              <a:rect l="0" t="0" r="r" b="b"/>
              <a:pathLst>
                <a:path w="107" h="93">
                  <a:moveTo>
                    <a:pt x="19" y="15"/>
                  </a:moveTo>
                  <a:lnTo>
                    <a:pt x="19" y="15"/>
                  </a:lnTo>
                  <a:lnTo>
                    <a:pt x="13" y="19"/>
                  </a:lnTo>
                  <a:lnTo>
                    <a:pt x="10" y="22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0" y="28"/>
                  </a:lnTo>
                  <a:lnTo>
                    <a:pt x="9" y="32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5"/>
                  </a:lnTo>
                  <a:lnTo>
                    <a:pt x="0" y="50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12" y="62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7" y="63"/>
                  </a:lnTo>
                  <a:lnTo>
                    <a:pt x="19" y="63"/>
                  </a:lnTo>
                  <a:lnTo>
                    <a:pt x="21" y="57"/>
                  </a:lnTo>
                  <a:lnTo>
                    <a:pt x="21" y="57"/>
                  </a:lnTo>
                  <a:lnTo>
                    <a:pt x="23" y="55"/>
                  </a:lnTo>
                  <a:lnTo>
                    <a:pt x="24" y="53"/>
                  </a:lnTo>
                  <a:lnTo>
                    <a:pt x="26" y="55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33" y="59"/>
                  </a:lnTo>
                  <a:lnTo>
                    <a:pt x="36" y="60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43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53" y="60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8" y="65"/>
                  </a:lnTo>
                  <a:lnTo>
                    <a:pt x="80" y="76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95" y="93"/>
                  </a:lnTo>
                  <a:lnTo>
                    <a:pt x="100" y="93"/>
                  </a:lnTo>
                  <a:lnTo>
                    <a:pt x="103" y="93"/>
                  </a:lnTo>
                  <a:lnTo>
                    <a:pt x="103" y="93"/>
                  </a:lnTo>
                  <a:lnTo>
                    <a:pt x="107" y="89"/>
                  </a:lnTo>
                  <a:lnTo>
                    <a:pt x="107" y="89"/>
                  </a:lnTo>
                  <a:lnTo>
                    <a:pt x="100" y="8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83" y="63"/>
                  </a:lnTo>
                  <a:lnTo>
                    <a:pt x="76" y="57"/>
                  </a:lnTo>
                  <a:lnTo>
                    <a:pt x="70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3" y="52"/>
                  </a:lnTo>
                  <a:lnTo>
                    <a:pt x="61" y="52"/>
                  </a:lnTo>
                  <a:lnTo>
                    <a:pt x="58" y="47"/>
                  </a:lnTo>
                  <a:lnTo>
                    <a:pt x="57" y="45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1" y="40"/>
                  </a:lnTo>
                  <a:lnTo>
                    <a:pt x="47" y="33"/>
                  </a:lnTo>
                  <a:lnTo>
                    <a:pt x="44" y="26"/>
                  </a:lnTo>
                  <a:lnTo>
                    <a:pt x="43" y="19"/>
                  </a:lnTo>
                  <a:lnTo>
                    <a:pt x="43" y="19"/>
                  </a:lnTo>
                  <a:lnTo>
                    <a:pt x="41" y="15"/>
                  </a:lnTo>
                  <a:lnTo>
                    <a:pt x="40" y="1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6"/>
                  </a:lnTo>
                  <a:lnTo>
                    <a:pt x="24" y="10"/>
                  </a:lnTo>
                  <a:lnTo>
                    <a:pt x="19" y="15"/>
                  </a:lnTo>
                  <a:lnTo>
                    <a:pt x="19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8" name="Freeform 230">
              <a:extLst>
                <a:ext uri="{FF2B5EF4-FFF2-40B4-BE49-F238E27FC236}">
                  <a16:creationId xmlns:a16="http://schemas.microsoft.com/office/drawing/2014/main" id="{83D2C099-6095-7399-3AEB-5FEEF7C7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404" y="4022661"/>
              <a:ext cx="350709" cy="275240"/>
            </a:xfrm>
            <a:custGeom>
              <a:avLst/>
              <a:gdLst/>
              <a:ahLst/>
              <a:cxnLst>
                <a:cxn ang="0">
                  <a:pos x="17" y="127"/>
                </a:cxn>
                <a:cxn ang="0">
                  <a:pos x="28" y="141"/>
                </a:cxn>
                <a:cxn ang="0">
                  <a:pos x="35" y="150"/>
                </a:cxn>
                <a:cxn ang="0">
                  <a:pos x="44" y="152"/>
                </a:cxn>
                <a:cxn ang="0">
                  <a:pos x="44" y="167"/>
                </a:cxn>
                <a:cxn ang="0">
                  <a:pos x="48" y="169"/>
                </a:cxn>
                <a:cxn ang="0">
                  <a:pos x="65" y="172"/>
                </a:cxn>
                <a:cxn ang="0">
                  <a:pos x="79" y="182"/>
                </a:cxn>
                <a:cxn ang="0">
                  <a:pos x="94" y="184"/>
                </a:cxn>
                <a:cxn ang="0">
                  <a:pos x="104" y="185"/>
                </a:cxn>
                <a:cxn ang="0">
                  <a:pos x="112" y="178"/>
                </a:cxn>
                <a:cxn ang="0">
                  <a:pos x="125" y="174"/>
                </a:cxn>
                <a:cxn ang="0">
                  <a:pos x="129" y="178"/>
                </a:cxn>
                <a:cxn ang="0">
                  <a:pos x="135" y="178"/>
                </a:cxn>
                <a:cxn ang="0">
                  <a:pos x="155" y="174"/>
                </a:cxn>
                <a:cxn ang="0">
                  <a:pos x="163" y="168"/>
                </a:cxn>
                <a:cxn ang="0">
                  <a:pos x="176" y="162"/>
                </a:cxn>
                <a:cxn ang="0">
                  <a:pos x="190" y="162"/>
                </a:cxn>
                <a:cxn ang="0">
                  <a:pos x="237" y="117"/>
                </a:cxn>
                <a:cxn ang="0">
                  <a:pos x="236" y="114"/>
                </a:cxn>
                <a:cxn ang="0">
                  <a:pos x="223" y="113"/>
                </a:cxn>
                <a:cxn ang="0">
                  <a:pos x="190" y="101"/>
                </a:cxn>
                <a:cxn ang="0">
                  <a:pos x="175" y="95"/>
                </a:cxn>
                <a:cxn ang="0">
                  <a:pos x="166" y="87"/>
                </a:cxn>
                <a:cxn ang="0">
                  <a:pos x="156" y="73"/>
                </a:cxn>
                <a:cxn ang="0">
                  <a:pos x="159" y="67"/>
                </a:cxn>
                <a:cxn ang="0">
                  <a:pos x="152" y="63"/>
                </a:cxn>
                <a:cxn ang="0">
                  <a:pos x="146" y="66"/>
                </a:cxn>
                <a:cxn ang="0">
                  <a:pos x="142" y="64"/>
                </a:cxn>
                <a:cxn ang="0">
                  <a:pos x="142" y="51"/>
                </a:cxn>
                <a:cxn ang="0">
                  <a:pos x="150" y="40"/>
                </a:cxn>
                <a:cxn ang="0">
                  <a:pos x="123" y="12"/>
                </a:cxn>
                <a:cxn ang="0">
                  <a:pos x="108" y="7"/>
                </a:cxn>
                <a:cxn ang="0">
                  <a:pos x="98" y="6"/>
                </a:cxn>
                <a:cxn ang="0">
                  <a:pos x="91" y="7"/>
                </a:cxn>
                <a:cxn ang="0">
                  <a:pos x="84" y="3"/>
                </a:cxn>
                <a:cxn ang="0">
                  <a:pos x="78" y="2"/>
                </a:cxn>
                <a:cxn ang="0">
                  <a:pos x="74" y="10"/>
                </a:cxn>
                <a:cxn ang="0">
                  <a:pos x="71" y="10"/>
                </a:cxn>
                <a:cxn ang="0">
                  <a:pos x="58" y="9"/>
                </a:cxn>
                <a:cxn ang="0">
                  <a:pos x="57" y="14"/>
                </a:cxn>
                <a:cxn ang="0">
                  <a:pos x="51" y="27"/>
                </a:cxn>
                <a:cxn ang="0">
                  <a:pos x="49" y="33"/>
                </a:cxn>
                <a:cxn ang="0">
                  <a:pos x="45" y="36"/>
                </a:cxn>
                <a:cxn ang="0">
                  <a:pos x="35" y="47"/>
                </a:cxn>
                <a:cxn ang="0">
                  <a:pos x="32" y="56"/>
                </a:cxn>
                <a:cxn ang="0">
                  <a:pos x="30" y="63"/>
                </a:cxn>
                <a:cxn ang="0">
                  <a:pos x="22" y="70"/>
                </a:cxn>
                <a:cxn ang="0">
                  <a:pos x="24" y="73"/>
                </a:cxn>
                <a:cxn ang="0">
                  <a:pos x="18" y="85"/>
                </a:cxn>
                <a:cxn ang="0">
                  <a:pos x="15" y="103"/>
                </a:cxn>
                <a:cxn ang="0">
                  <a:pos x="5" y="104"/>
                </a:cxn>
                <a:cxn ang="0">
                  <a:pos x="3" y="105"/>
                </a:cxn>
                <a:cxn ang="0">
                  <a:pos x="0" y="113"/>
                </a:cxn>
                <a:cxn ang="0">
                  <a:pos x="3" y="117"/>
                </a:cxn>
                <a:cxn ang="0">
                  <a:pos x="15" y="122"/>
                </a:cxn>
              </a:cxnLst>
              <a:rect l="0" t="0" r="r" b="b"/>
              <a:pathLst>
                <a:path w="237" h="186">
                  <a:moveTo>
                    <a:pt x="15" y="122"/>
                  </a:moveTo>
                  <a:lnTo>
                    <a:pt x="15" y="122"/>
                  </a:lnTo>
                  <a:lnTo>
                    <a:pt x="17" y="127"/>
                  </a:lnTo>
                  <a:lnTo>
                    <a:pt x="21" y="131"/>
                  </a:lnTo>
                  <a:lnTo>
                    <a:pt x="25" y="135"/>
                  </a:lnTo>
                  <a:lnTo>
                    <a:pt x="28" y="141"/>
                  </a:lnTo>
                  <a:lnTo>
                    <a:pt x="28" y="141"/>
                  </a:lnTo>
                  <a:lnTo>
                    <a:pt x="32" y="147"/>
                  </a:lnTo>
                  <a:lnTo>
                    <a:pt x="35" y="150"/>
                  </a:lnTo>
                  <a:lnTo>
                    <a:pt x="39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5" y="154"/>
                  </a:lnTo>
                  <a:lnTo>
                    <a:pt x="45" y="15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7" y="169"/>
                  </a:lnTo>
                  <a:lnTo>
                    <a:pt x="61" y="171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74" y="179"/>
                  </a:lnTo>
                  <a:lnTo>
                    <a:pt x="79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94" y="184"/>
                  </a:lnTo>
                  <a:lnTo>
                    <a:pt x="102" y="186"/>
                  </a:lnTo>
                  <a:lnTo>
                    <a:pt x="102" y="186"/>
                  </a:lnTo>
                  <a:lnTo>
                    <a:pt x="104" y="185"/>
                  </a:lnTo>
                  <a:lnTo>
                    <a:pt x="106" y="184"/>
                  </a:lnTo>
                  <a:lnTo>
                    <a:pt x="109" y="181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21" y="174"/>
                  </a:lnTo>
                  <a:lnTo>
                    <a:pt x="125" y="174"/>
                  </a:lnTo>
                  <a:lnTo>
                    <a:pt x="126" y="175"/>
                  </a:lnTo>
                  <a:lnTo>
                    <a:pt x="126" y="175"/>
                  </a:lnTo>
                  <a:lnTo>
                    <a:pt x="129" y="178"/>
                  </a:lnTo>
                  <a:lnTo>
                    <a:pt x="132" y="178"/>
                  </a:lnTo>
                  <a:lnTo>
                    <a:pt x="135" y="178"/>
                  </a:lnTo>
                  <a:lnTo>
                    <a:pt x="135" y="178"/>
                  </a:lnTo>
                  <a:lnTo>
                    <a:pt x="142" y="175"/>
                  </a:lnTo>
                  <a:lnTo>
                    <a:pt x="142" y="175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8" y="172"/>
                  </a:lnTo>
                  <a:lnTo>
                    <a:pt x="163" y="168"/>
                  </a:lnTo>
                  <a:lnTo>
                    <a:pt x="169" y="164"/>
                  </a:lnTo>
                  <a:lnTo>
                    <a:pt x="172" y="164"/>
                  </a:lnTo>
                  <a:lnTo>
                    <a:pt x="176" y="162"/>
                  </a:lnTo>
                  <a:lnTo>
                    <a:pt x="176" y="162"/>
                  </a:lnTo>
                  <a:lnTo>
                    <a:pt x="187" y="162"/>
                  </a:lnTo>
                  <a:lnTo>
                    <a:pt x="190" y="162"/>
                  </a:lnTo>
                  <a:lnTo>
                    <a:pt x="195" y="159"/>
                  </a:lnTo>
                  <a:lnTo>
                    <a:pt x="195" y="159"/>
                  </a:lnTo>
                  <a:lnTo>
                    <a:pt x="237" y="117"/>
                  </a:lnTo>
                  <a:lnTo>
                    <a:pt x="237" y="117"/>
                  </a:lnTo>
                  <a:lnTo>
                    <a:pt x="237" y="115"/>
                  </a:lnTo>
                  <a:lnTo>
                    <a:pt x="236" y="114"/>
                  </a:lnTo>
                  <a:lnTo>
                    <a:pt x="232" y="113"/>
                  </a:lnTo>
                  <a:lnTo>
                    <a:pt x="232" y="113"/>
                  </a:lnTo>
                  <a:lnTo>
                    <a:pt x="223" y="113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190" y="101"/>
                  </a:lnTo>
                  <a:lnTo>
                    <a:pt x="176" y="97"/>
                  </a:lnTo>
                  <a:lnTo>
                    <a:pt x="176" y="97"/>
                  </a:lnTo>
                  <a:lnTo>
                    <a:pt x="175" y="95"/>
                  </a:lnTo>
                  <a:lnTo>
                    <a:pt x="172" y="93"/>
                  </a:lnTo>
                  <a:lnTo>
                    <a:pt x="166" y="87"/>
                  </a:lnTo>
                  <a:lnTo>
                    <a:pt x="166" y="87"/>
                  </a:lnTo>
                  <a:lnTo>
                    <a:pt x="163" y="84"/>
                  </a:lnTo>
                  <a:lnTo>
                    <a:pt x="160" y="81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56" y="70"/>
                  </a:lnTo>
                  <a:lnTo>
                    <a:pt x="159" y="67"/>
                  </a:lnTo>
                  <a:lnTo>
                    <a:pt x="159" y="67"/>
                  </a:lnTo>
                  <a:lnTo>
                    <a:pt x="155" y="64"/>
                  </a:lnTo>
                  <a:lnTo>
                    <a:pt x="152" y="63"/>
                  </a:lnTo>
                  <a:lnTo>
                    <a:pt x="150" y="64"/>
                  </a:lnTo>
                  <a:lnTo>
                    <a:pt x="150" y="64"/>
                  </a:lnTo>
                  <a:lnTo>
                    <a:pt x="146" y="66"/>
                  </a:lnTo>
                  <a:lnTo>
                    <a:pt x="143" y="66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0" y="58"/>
                  </a:lnTo>
                  <a:lnTo>
                    <a:pt x="140" y="54"/>
                  </a:lnTo>
                  <a:lnTo>
                    <a:pt x="142" y="51"/>
                  </a:lnTo>
                  <a:lnTo>
                    <a:pt x="142" y="51"/>
                  </a:lnTo>
                  <a:lnTo>
                    <a:pt x="148" y="44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35" y="23"/>
                  </a:lnTo>
                  <a:lnTo>
                    <a:pt x="123" y="12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08" y="7"/>
                  </a:lnTo>
                  <a:lnTo>
                    <a:pt x="101" y="6"/>
                  </a:lnTo>
                  <a:lnTo>
                    <a:pt x="101" y="6"/>
                  </a:lnTo>
                  <a:lnTo>
                    <a:pt x="98" y="6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1" y="7"/>
                  </a:lnTo>
                  <a:lnTo>
                    <a:pt x="88" y="6"/>
                  </a:lnTo>
                  <a:lnTo>
                    <a:pt x="84" y="3"/>
                  </a:lnTo>
                  <a:lnTo>
                    <a:pt x="84" y="3"/>
                  </a:lnTo>
                  <a:lnTo>
                    <a:pt x="81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4" y="10"/>
                  </a:lnTo>
                  <a:lnTo>
                    <a:pt x="72" y="10"/>
                  </a:lnTo>
                  <a:lnTo>
                    <a:pt x="71" y="10"/>
                  </a:lnTo>
                  <a:lnTo>
                    <a:pt x="71" y="10"/>
                  </a:lnTo>
                  <a:lnTo>
                    <a:pt x="67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7" y="14"/>
                  </a:lnTo>
                  <a:lnTo>
                    <a:pt x="55" y="20"/>
                  </a:lnTo>
                  <a:lnTo>
                    <a:pt x="52" y="2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30"/>
                  </a:lnTo>
                  <a:lnTo>
                    <a:pt x="49" y="33"/>
                  </a:lnTo>
                  <a:lnTo>
                    <a:pt x="47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2" y="37"/>
                  </a:lnTo>
                  <a:lnTo>
                    <a:pt x="39" y="40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32" y="56"/>
                  </a:lnTo>
                  <a:lnTo>
                    <a:pt x="31" y="60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24" y="67"/>
                  </a:lnTo>
                  <a:lnTo>
                    <a:pt x="22" y="68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24" y="71"/>
                  </a:lnTo>
                  <a:lnTo>
                    <a:pt x="24" y="73"/>
                  </a:lnTo>
                  <a:lnTo>
                    <a:pt x="21" y="77"/>
                  </a:lnTo>
                  <a:lnTo>
                    <a:pt x="20" y="81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7" y="95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0" y="103"/>
                  </a:lnTo>
                  <a:lnTo>
                    <a:pt x="5" y="104"/>
                  </a:lnTo>
                  <a:lnTo>
                    <a:pt x="4" y="104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10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3" y="117"/>
                  </a:lnTo>
                  <a:lnTo>
                    <a:pt x="7" y="118"/>
                  </a:lnTo>
                  <a:lnTo>
                    <a:pt x="12" y="120"/>
                  </a:lnTo>
                  <a:lnTo>
                    <a:pt x="15" y="122"/>
                  </a:lnTo>
                  <a:lnTo>
                    <a:pt x="15" y="1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49" name="Freeform 231">
              <a:extLst>
                <a:ext uri="{FF2B5EF4-FFF2-40B4-BE49-F238E27FC236}">
                  <a16:creationId xmlns:a16="http://schemas.microsoft.com/office/drawing/2014/main" id="{3193998D-C78A-69AD-FB8E-1FAFDB16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197" y="3513615"/>
              <a:ext cx="34036" cy="44394"/>
            </a:xfrm>
            <a:custGeom>
              <a:avLst/>
              <a:gdLst/>
              <a:ahLst/>
              <a:cxnLst>
                <a:cxn ang="0">
                  <a:pos x="20" y="13"/>
                </a:cxn>
                <a:cxn ang="0">
                  <a:pos x="20" y="13"/>
                </a:cxn>
                <a:cxn ang="0">
                  <a:pos x="23" y="10"/>
                </a:cxn>
                <a:cxn ang="0">
                  <a:pos x="23" y="6"/>
                </a:cxn>
                <a:cxn ang="0">
                  <a:pos x="22" y="4"/>
                </a:cxn>
                <a:cxn ang="0">
                  <a:pos x="20" y="1"/>
                </a:cxn>
                <a:cxn ang="0">
                  <a:pos x="17" y="1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13" y="3"/>
                </a:cxn>
                <a:cxn ang="0">
                  <a:pos x="12" y="7"/>
                </a:cxn>
                <a:cxn ang="0">
                  <a:pos x="9" y="13"/>
                </a:cxn>
                <a:cxn ang="0">
                  <a:pos x="0" y="27"/>
                </a:cxn>
                <a:cxn ang="0">
                  <a:pos x="9" y="30"/>
                </a:cxn>
                <a:cxn ang="0">
                  <a:pos x="9" y="30"/>
                </a:cxn>
                <a:cxn ang="0">
                  <a:pos x="16" y="20"/>
                </a:cxn>
                <a:cxn ang="0">
                  <a:pos x="20" y="13"/>
                </a:cxn>
                <a:cxn ang="0">
                  <a:pos x="20" y="13"/>
                </a:cxn>
              </a:cxnLst>
              <a:rect l="0" t="0" r="r" b="b"/>
              <a:pathLst>
                <a:path w="23" h="30">
                  <a:moveTo>
                    <a:pt x="20" y="13"/>
                  </a:moveTo>
                  <a:lnTo>
                    <a:pt x="20" y="13"/>
                  </a:lnTo>
                  <a:lnTo>
                    <a:pt x="23" y="10"/>
                  </a:lnTo>
                  <a:lnTo>
                    <a:pt x="23" y="6"/>
                  </a:lnTo>
                  <a:lnTo>
                    <a:pt x="22" y="4"/>
                  </a:lnTo>
                  <a:lnTo>
                    <a:pt x="20" y="1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2" y="7"/>
                  </a:lnTo>
                  <a:lnTo>
                    <a:pt x="9" y="13"/>
                  </a:lnTo>
                  <a:lnTo>
                    <a:pt x="0" y="27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16" y="20"/>
                  </a:lnTo>
                  <a:lnTo>
                    <a:pt x="20" y="13"/>
                  </a:lnTo>
                  <a:lnTo>
                    <a:pt x="20" y="1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0" name="Freeform 232">
              <a:extLst>
                <a:ext uri="{FF2B5EF4-FFF2-40B4-BE49-F238E27FC236}">
                  <a16:creationId xmlns:a16="http://schemas.microsoft.com/office/drawing/2014/main" id="{C2D18462-85A1-E911-9365-F6A413099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515" y="3448505"/>
              <a:ext cx="161297" cy="130221"/>
            </a:xfrm>
            <a:custGeom>
              <a:avLst/>
              <a:gdLst/>
              <a:ahLst/>
              <a:cxnLst>
                <a:cxn ang="0">
                  <a:pos x="11" y="57"/>
                </a:cxn>
                <a:cxn ang="0">
                  <a:pos x="0" y="74"/>
                </a:cxn>
                <a:cxn ang="0">
                  <a:pos x="1" y="79"/>
                </a:cxn>
                <a:cxn ang="0">
                  <a:pos x="17" y="88"/>
                </a:cxn>
                <a:cxn ang="0">
                  <a:pos x="27" y="81"/>
                </a:cxn>
                <a:cxn ang="0">
                  <a:pos x="31" y="79"/>
                </a:cxn>
                <a:cxn ang="0">
                  <a:pos x="61" y="65"/>
                </a:cxn>
                <a:cxn ang="0">
                  <a:pos x="87" y="51"/>
                </a:cxn>
                <a:cxn ang="0">
                  <a:pos x="89" y="44"/>
                </a:cxn>
                <a:cxn ang="0">
                  <a:pos x="91" y="42"/>
                </a:cxn>
                <a:cxn ang="0">
                  <a:pos x="91" y="32"/>
                </a:cxn>
                <a:cxn ang="0">
                  <a:pos x="91" y="30"/>
                </a:cxn>
                <a:cxn ang="0">
                  <a:pos x="91" y="24"/>
                </a:cxn>
                <a:cxn ang="0">
                  <a:pos x="91" y="15"/>
                </a:cxn>
                <a:cxn ang="0">
                  <a:pos x="92" y="13"/>
                </a:cxn>
                <a:cxn ang="0">
                  <a:pos x="101" y="8"/>
                </a:cxn>
                <a:cxn ang="0">
                  <a:pos x="104" y="0"/>
                </a:cxn>
                <a:cxn ang="0">
                  <a:pos x="98" y="1"/>
                </a:cxn>
                <a:cxn ang="0">
                  <a:pos x="85" y="3"/>
                </a:cxn>
                <a:cxn ang="0">
                  <a:pos x="79" y="3"/>
                </a:cxn>
                <a:cxn ang="0">
                  <a:pos x="71" y="7"/>
                </a:cxn>
                <a:cxn ang="0">
                  <a:pos x="64" y="8"/>
                </a:cxn>
                <a:cxn ang="0">
                  <a:pos x="48" y="10"/>
                </a:cxn>
                <a:cxn ang="0">
                  <a:pos x="45" y="8"/>
                </a:cxn>
                <a:cxn ang="0">
                  <a:pos x="42" y="7"/>
                </a:cxn>
                <a:cxn ang="0">
                  <a:pos x="35" y="10"/>
                </a:cxn>
                <a:cxn ang="0">
                  <a:pos x="27" y="11"/>
                </a:cxn>
                <a:cxn ang="0">
                  <a:pos x="21" y="10"/>
                </a:cxn>
                <a:cxn ang="0">
                  <a:pos x="18" y="8"/>
                </a:cxn>
                <a:cxn ang="0">
                  <a:pos x="15" y="14"/>
                </a:cxn>
                <a:cxn ang="0">
                  <a:pos x="14" y="17"/>
                </a:cxn>
                <a:cxn ang="0">
                  <a:pos x="11" y="23"/>
                </a:cxn>
                <a:cxn ang="0">
                  <a:pos x="5" y="24"/>
                </a:cxn>
                <a:cxn ang="0">
                  <a:pos x="4" y="31"/>
                </a:cxn>
                <a:cxn ang="0">
                  <a:pos x="5" y="32"/>
                </a:cxn>
                <a:cxn ang="0">
                  <a:pos x="5" y="38"/>
                </a:cxn>
                <a:cxn ang="0">
                  <a:pos x="4" y="44"/>
                </a:cxn>
                <a:cxn ang="0">
                  <a:pos x="11" y="45"/>
                </a:cxn>
                <a:cxn ang="0">
                  <a:pos x="14" y="50"/>
                </a:cxn>
                <a:cxn ang="0">
                  <a:pos x="11" y="57"/>
                </a:cxn>
              </a:cxnLst>
              <a:rect l="0" t="0" r="r" b="b"/>
              <a:pathLst>
                <a:path w="109" h="88">
                  <a:moveTo>
                    <a:pt x="11" y="57"/>
                  </a:moveTo>
                  <a:lnTo>
                    <a:pt x="11" y="57"/>
                  </a:lnTo>
                  <a:lnTo>
                    <a:pt x="7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79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23" y="84"/>
                  </a:lnTo>
                  <a:lnTo>
                    <a:pt x="27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42" y="75"/>
                  </a:lnTo>
                  <a:lnTo>
                    <a:pt x="61" y="65"/>
                  </a:lnTo>
                  <a:lnTo>
                    <a:pt x="87" y="51"/>
                  </a:lnTo>
                  <a:lnTo>
                    <a:pt x="87" y="51"/>
                  </a:lnTo>
                  <a:lnTo>
                    <a:pt x="88" y="48"/>
                  </a:lnTo>
                  <a:lnTo>
                    <a:pt x="89" y="44"/>
                  </a:lnTo>
                  <a:lnTo>
                    <a:pt x="91" y="42"/>
                  </a:lnTo>
                  <a:lnTo>
                    <a:pt x="91" y="42"/>
                  </a:lnTo>
                  <a:lnTo>
                    <a:pt x="89" y="35"/>
                  </a:lnTo>
                  <a:lnTo>
                    <a:pt x="91" y="32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2" y="27"/>
                  </a:lnTo>
                  <a:lnTo>
                    <a:pt x="91" y="24"/>
                  </a:lnTo>
                  <a:lnTo>
                    <a:pt x="89" y="2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2" y="13"/>
                  </a:lnTo>
                  <a:lnTo>
                    <a:pt x="96" y="10"/>
                  </a:lnTo>
                  <a:lnTo>
                    <a:pt x="101" y="8"/>
                  </a:lnTo>
                  <a:lnTo>
                    <a:pt x="109" y="1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98" y="1"/>
                  </a:lnTo>
                  <a:lnTo>
                    <a:pt x="92" y="1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79" y="3"/>
                  </a:lnTo>
                  <a:lnTo>
                    <a:pt x="75" y="5"/>
                  </a:lnTo>
                  <a:lnTo>
                    <a:pt x="71" y="7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52" y="10"/>
                  </a:lnTo>
                  <a:lnTo>
                    <a:pt x="48" y="10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4" y="7"/>
                  </a:lnTo>
                  <a:lnTo>
                    <a:pt x="42" y="7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31" y="11"/>
                  </a:lnTo>
                  <a:lnTo>
                    <a:pt x="27" y="11"/>
                  </a:lnTo>
                  <a:lnTo>
                    <a:pt x="24" y="11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4" y="17"/>
                  </a:lnTo>
                  <a:lnTo>
                    <a:pt x="14" y="20"/>
                  </a:lnTo>
                  <a:lnTo>
                    <a:pt x="11" y="23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4" y="28"/>
                  </a:lnTo>
                  <a:lnTo>
                    <a:pt x="4" y="31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8" y="45"/>
                  </a:lnTo>
                  <a:lnTo>
                    <a:pt x="11" y="45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4" y="54"/>
                  </a:lnTo>
                  <a:lnTo>
                    <a:pt x="11" y="57"/>
                  </a:lnTo>
                  <a:lnTo>
                    <a:pt x="11" y="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1" name="Freeform 233">
              <a:extLst>
                <a:ext uri="{FF2B5EF4-FFF2-40B4-BE49-F238E27FC236}">
                  <a16:creationId xmlns:a16="http://schemas.microsoft.com/office/drawing/2014/main" id="{69348907-D93B-6E3A-FEB3-7095603E4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761" y="3418909"/>
              <a:ext cx="81389" cy="109504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" y="13"/>
                </a:cxn>
                <a:cxn ang="0">
                  <a:pos x="1" y="13"/>
                </a:cxn>
                <a:cxn ang="0">
                  <a:pos x="4" y="18"/>
                </a:cxn>
                <a:cxn ang="0">
                  <a:pos x="4" y="21"/>
                </a:cxn>
                <a:cxn ang="0">
                  <a:pos x="7" y="21"/>
                </a:cxn>
                <a:cxn ang="0">
                  <a:pos x="7" y="21"/>
                </a:cxn>
                <a:cxn ang="0">
                  <a:pos x="9" y="23"/>
                </a:cxn>
                <a:cxn ang="0">
                  <a:pos x="9" y="25"/>
                </a:cxn>
                <a:cxn ang="0">
                  <a:pos x="8" y="28"/>
                </a:cxn>
                <a:cxn ang="0">
                  <a:pos x="5" y="28"/>
                </a:cxn>
                <a:cxn ang="0">
                  <a:pos x="5" y="28"/>
                </a:cxn>
                <a:cxn ang="0">
                  <a:pos x="4" y="28"/>
                </a:cxn>
                <a:cxn ang="0">
                  <a:pos x="2" y="30"/>
                </a:cxn>
                <a:cxn ang="0">
                  <a:pos x="1" y="33"/>
                </a:cxn>
                <a:cxn ang="0">
                  <a:pos x="2" y="38"/>
                </a:cxn>
                <a:cxn ang="0">
                  <a:pos x="5" y="44"/>
                </a:cxn>
                <a:cxn ang="0">
                  <a:pos x="5" y="44"/>
                </a:cxn>
                <a:cxn ang="0">
                  <a:pos x="5" y="47"/>
                </a:cxn>
                <a:cxn ang="0">
                  <a:pos x="5" y="50"/>
                </a:cxn>
                <a:cxn ang="0">
                  <a:pos x="2" y="54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1" y="65"/>
                </a:cxn>
                <a:cxn ang="0">
                  <a:pos x="1" y="68"/>
                </a:cxn>
                <a:cxn ang="0">
                  <a:pos x="1" y="71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7" y="74"/>
                </a:cxn>
                <a:cxn ang="0">
                  <a:pos x="15" y="72"/>
                </a:cxn>
                <a:cxn ang="0">
                  <a:pos x="24" y="70"/>
                </a:cxn>
                <a:cxn ang="0">
                  <a:pos x="29" y="67"/>
                </a:cxn>
                <a:cxn ang="0">
                  <a:pos x="32" y="64"/>
                </a:cxn>
                <a:cxn ang="0">
                  <a:pos x="32" y="64"/>
                </a:cxn>
                <a:cxn ang="0">
                  <a:pos x="38" y="58"/>
                </a:cxn>
                <a:cxn ang="0">
                  <a:pos x="42" y="57"/>
                </a:cxn>
                <a:cxn ang="0">
                  <a:pos x="45" y="57"/>
                </a:cxn>
                <a:cxn ang="0">
                  <a:pos x="48" y="57"/>
                </a:cxn>
                <a:cxn ang="0">
                  <a:pos x="48" y="57"/>
                </a:cxn>
                <a:cxn ang="0">
                  <a:pos x="51" y="57"/>
                </a:cxn>
                <a:cxn ang="0">
                  <a:pos x="54" y="55"/>
                </a:cxn>
                <a:cxn ang="0">
                  <a:pos x="55" y="52"/>
                </a:cxn>
                <a:cxn ang="0">
                  <a:pos x="55" y="50"/>
                </a:cxn>
                <a:cxn ang="0">
                  <a:pos x="55" y="50"/>
                </a:cxn>
                <a:cxn ang="0">
                  <a:pos x="54" y="47"/>
                </a:cxn>
                <a:cxn ang="0">
                  <a:pos x="52" y="41"/>
                </a:cxn>
                <a:cxn ang="0">
                  <a:pos x="51" y="34"/>
                </a:cxn>
                <a:cxn ang="0">
                  <a:pos x="51" y="27"/>
                </a:cxn>
                <a:cxn ang="0">
                  <a:pos x="51" y="27"/>
                </a:cxn>
                <a:cxn ang="0">
                  <a:pos x="49" y="21"/>
                </a:cxn>
                <a:cxn ang="0">
                  <a:pos x="45" y="14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29" y="3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17" y="4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55" h="74">
                  <a:moveTo>
                    <a:pt x="11" y="6"/>
                  </a:moveTo>
                  <a:lnTo>
                    <a:pt x="11" y="6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8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1" y="33"/>
                  </a:lnTo>
                  <a:lnTo>
                    <a:pt x="2" y="38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7"/>
                  </a:lnTo>
                  <a:lnTo>
                    <a:pt x="5" y="50"/>
                  </a:lnTo>
                  <a:lnTo>
                    <a:pt x="2" y="54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7" y="74"/>
                  </a:lnTo>
                  <a:lnTo>
                    <a:pt x="15" y="72"/>
                  </a:lnTo>
                  <a:lnTo>
                    <a:pt x="24" y="70"/>
                  </a:lnTo>
                  <a:lnTo>
                    <a:pt x="29" y="67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8" y="58"/>
                  </a:lnTo>
                  <a:lnTo>
                    <a:pt x="42" y="57"/>
                  </a:lnTo>
                  <a:lnTo>
                    <a:pt x="45" y="57"/>
                  </a:lnTo>
                  <a:lnTo>
                    <a:pt x="48" y="57"/>
                  </a:lnTo>
                  <a:lnTo>
                    <a:pt x="48" y="57"/>
                  </a:lnTo>
                  <a:lnTo>
                    <a:pt x="51" y="57"/>
                  </a:lnTo>
                  <a:lnTo>
                    <a:pt x="54" y="55"/>
                  </a:lnTo>
                  <a:lnTo>
                    <a:pt x="55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4" y="47"/>
                  </a:lnTo>
                  <a:lnTo>
                    <a:pt x="52" y="41"/>
                  </a:lnTo>
                  <a:lnTo>
                    <a:pt x="51" y="3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49" y="21"/>
                  </a:lnTo>
                  <a:lnTo>
                    <a:pt x="45" y="14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9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2" name="Freeform 234">
              <a:extLst>
                <a:ext uri="{FF2B5EF4-FFF2-40B4-BE49-F238E27FC236}">
                  <a16:creationId xmlns:a16="http://schemas.microsoft.com/office/drawing/2014/main" id="{2AE9AD9F-F263-0B63-5348-3209E7BD2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3973" y="3742982"/>
              <a:ext cx="102106" cy="133181"/>
            </a:xfrm>
            <a:custGeom>
              <a:avLst/>
              <a:gdLst/>
              <a:ahLst/>
              <a:cxnLst>
                <a:cxn ang="0">
                  <a:pos x="69" y="74"/>
                </a:cxn>
                <a:cxn ang="0">
                  <a:pos x="63" y="45"/>
                </a:cxn>
                <a:cxn ang="0">
                  <a:pos x="62" y="43"/>
                </a:cxn>
                <a:cxn ang="0">
                  <a:pos x="56" y="50"/>
                </a:cxn>
                <a:cxn ang="0">
                  <a:pos x="52" y="55"/>
                </a:cxn>
                <a:cxn ang="0">
                  <a:pos x="50" y="55"/>
                </a:cxn>
                <a:cxn ang="0">
                  <a:pos x="47" y="53"/>
                </a:cxn>
                <a:cxn ang="0">
                  <a:pos x="47" y="41"/>
                </a:cxn>
                <a:cxn ang="0">
                  <a:pos x="52" y="38"/>
                </a:cxn>
                <a:cxn ang="0">
                  <a:pos x="53" y="38"/>
                </a:cxn>
                <a:cxn ang="0">
                  <a:pos x="59" y="31"/>
                </a:cxn>
                <a:cxn ang="0">
                  <a:pos x="63" y="23"/>
                </a:cxn>
                <a:cxn ang="0">
                  <a:pos x="63" y="20"/>
                </a:cxn>
                <a:cxn ang="0">
                  <a:pos x="52" y="18"/>
                </a:cxn>
                <a:cxn ang="0">
                  <a:pos x="33" y="20"/>
                </a:cxn>
                <a:cxn ang="0">
                  <a:pos x="30" y="17"/>
                </a:cxn>
                <a:cxn ang="0">
                  <a:pos x="26" y="11"/>
                </a:cxn>
                <a:cxn ang="0">
                  <a:pos x="26" y="8"/>
                </a:cxn>
                <a:cxn ang="0">
                  <a:pos x="20" y="4"/>
                </a:cxn>
                <a:cxn ang="0">
                  <a:pos x="16" y="3"/>
                </a:cxn>
                <a:cxn ang="0">
                  <a:pos x="7" y="0"/>
                </a:cxn>
                <a:cxn ang="0">
                  <a:pos x="2" y="3"/>
                </a:cxn>
                <a:cxn ang="0">
                  <a:pos x="0" y="6"/>
                </a:cxn>
                <a:cxn ang="0">
                  <a:pos x="6" y="10"/>
                </a:cxn>
                <a:cxn ang="0">
                  <a:pos x="12" y="14"/>
                </a:cxn>
                <a:cxn ang="0">
                  <a:pos x="13" y="17"/>
                </a:cxn>
                <a:cxn ang="0">
                  <a:pos x="7" y="20"/>
                </a:cxn>
                <a:cxn ang="0">
                  <a:pos x="3" y="23"/>
                </a:cxn>
                <a:cxn ang="0">
                  <a:pos x="3" y="28"/>
                </a:cxn>
                <a:cxn ang="0">
                  <a:pos x="7" y="47"/>
                </a:cxn>
                <a:cxn ang="0">
                  <a:pos x="12" y="60"/>
                </a:cxn>
                <a:cxn ang="0">
                  <a:pos x="13" y="77"/>
                </a:cxn>
                <a:cxn ang="0">
                  <a:pos x="19" y="75"/>
                </a:cxn>
                <a:cxn ang="0">
                  <a:pos x="25" y="74"/>
                </a:cxn>
                <a:cxn ang="0">
                  <a:pos x="36" y="71"/>
                </a:cxn>
                <a:cxn ang="0">
                  <a:pos x="37" y="67"/>
                </a:cxn>
                <a:cxn ang="0">
                  <a:pos x="40" y="61"/>
                </a:cxn>
                <a:cxn ang="0">
                  <a:pos x="47" y="60"/>
                </a:cxn>
                <a:cxn ang="0">
                  <a:pos x="49" y="63"/>
                </a:cxn>
                <a:cxn ang="0">
                  <a:pos x="54" y="75"/>
                </a:cxn>
                <a:cxn ang="0">
                  <a:pos x="56" y="81"/>
                </a:cxn>
                <a:cxn ang="0">
                  <a:pos x="57" y="90"/>
                </a:cxn>
                <a:cxn ang="0">
                  <a:pos x="63" y="85"/>
                </a:cxn>
                <a:cxn ang="0">
                  <a:pos x="64" y="81"/>
                </a:cxn>
                <a:cxn ang="0">
                  <a:pos x="69" y="74"/>
                </a:cxn>
              </a:cxnLst>
              <a:rect l="0" t="0" r="r" b="b"/>
              <a:pathLst>
                <a:path w="69" h="90">
                  <a:moveTo>
                    <a:pt x="69" y="74"/>
                  </a:moveTo>
                  <a:lnTo>
                    <a:pt x="69" y="74"/>
                  </a:lnTo>
                  <a:lnTo>
                    <a:pt x="64" y="53"/>
                  </a:lnTo>
                  <a:lnTo>
                    <a:pt x="63" y="45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59" y="45"/>
                  </a:lnTo>
                  <a:lnTo>
                    <a:pt x="56" y="50"/>
                  </a:lnTo>
                  <a:lnTo>
                    <a:pt x="53" y="54"/>
                  </a:lnTo>
                  <a:lnTo>
                    <a:pt x="52" y="55"/>
                  </a:lnTo>
                  <a:lnTo>
                    <a:pt x="50" y="55"/>
                  </a:lnTo>
                  <a:lnTo>
                    <a:pt x="50" y="55"/>
                  </a:lnTo>
                  <a:lnTo>
                    <a:pt x="49" y="55"/>
                  </a:lnTo>
                  <a:lnTo>
                    <a:pt x="47" y="53"/>
                  </a:lnTo>
                  <a:lnTo>
                    <a:pt x="46" y="47"/>
                  </a:lnTo>
                  <a:lnTo>
                    <a:pt x="47" y="41"/>
                  </a:lnTo>
                  <a:lnTo>
                    <a:pt x="49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3" y="38"/>
                  </a:lnTo>
                  <a:lnTo>
                    <a:pt x="56" y="37"/>
                  </a:lnTo>
                  <a:lnTo>
                    <a:pt x="59" y="31"/>
                  </a:lnTo>
                  <a:lnTo>
                    <a:pt x="63" y="27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0"/>
                  </a:lnTo>
                  <a:lnTo>
                    <a:pt x="6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0" y="17"/>
                  </a:lnTo>
                  <a:lnTo>
                    <a:pt x="27" y="14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8"/>
                  </a:lnTo>
                  <a:lnTo>
                    <a:pt x="23" y="6"/>
                  </a:lnTo>
                  <a:lnTo>
                    <a:pt x="20" y="4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6"/>
                  </a:lnTo>
                  <a:lnTo>
                    <a:pt x="2" y="7"/>
                  </a:lnTo>
                  <a:lnTo>
                    <a:pt x="6" y="10"/>
                  </a:lnTo>
                  <a:lnTo>
                    <a:pt x="10" y="13"/>
                  </a:lnTo>
                  <a:lnTo>
                    <a:pt x="12" y="14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0" y="20"/>
                  </a:lnTo>
                  <a:lnTo>
                    <a:pt x="7" y="20"/>
                  </a:lnTo>
                  <a:lnTo>
                    <a:pt x="6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8"/>
                  </a:lnTo>
                  <a:lnTo>
                    <a:pt x="5" y="34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12" y="60"/>
                  </a:lnTo>
                  <a:lnTo>
                    <a:pt x="13" y="68"/>
                  </a:lnTo>
                  <a:lnTo>
                    <a:pt x="13" y="77"/>
                  </a:lnTo>
                  <a:lnTo>
                    <a:pt x="13" y="77"/>
                  </a:lnTo>
                  <a:lnTo>
                    <a:pt x="19" y="75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32" y="72"/>
                  </a:lnTo>
                  <a:lnTo>
                    <a:pt x="36" y="71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9" y="64"/>
                  </a:lnTo>
                  <a:lnTo>
                    <a:pt x="40" y="61"/>
                  </a:lnTo>
                  <a:lnTo>
                    <a:pt x="44" y="60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9" y="63"/>
                  </a:lnTo>
                  <a:lnTo>
                    <a:pt x="52" y="68"/>
                  </a:lnTo>
                  <a:lnTo>
                    <a:pt x="54" y="75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5"/>
                  </a:lnTo>
                  <a:lnTo>
                    <a:pt x="57" y="90"/>
                  </a:lnTo>
                  <a:lnTo>
                    <a:pt x="57" y="90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4" y="81"/>
                  </a:lnTo>
                  <a:lnTo>
                    <a:pt x="69" y="74"/>
                  </a:lnTo>
                  <a:lnTo>
                    <a:pt x="69" y="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3" name="Freeform 235">
              <a:extLst>
                <a:ext uri="{FF2B5EF4-FFF2-40B4-BE49-F238E27FC236}">
                  <a16:creationId xmlns:a16="http://schemas.microsoft.com/office/drawing/2014/main" id="{777F397D-51AF-D8EE-18DF-9A71F223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3760" y="3498817"/>
              <a:ext cx="658504" cy="694019"/>
            </a:xfrm>
            <a:custGeom>
              <a:avLst/>
              <a:gdLst/>
              <a:ahLst/>
              <a:cxnLst>
                <a:cxn ang="0">
                  <a:pos x="321" y="185"/>
                </a:cxn>
                <a:cxn ang="0">
                  <a:pos x="313" y="168"/>
                </a:cxn>
                <a:cxn ang="0">
                  <a:pos x="337" y="176"/>
                </a:cxn>
                <a:cxn ang="0">
                  <a:pos x="374" y="185"/>
                </a:cxn>
                <a:cxn ang="0">
                  <a:pos x="360" y="205"/>
                </a:cxn>
                <a:cxn ang="0">
                  <a:pos x="367" y="215"/>
                </a:cxn>
                <a:cxn ang="0">
                  <a:pos x="381" y="237"/>
                </a:cxn>
                <a:cxn ang="0">
                  <a:pos x="388" y="206"/>
                </a:cxn>
                <a:cxn ang="0">
                  <a:pos x="405" y="196"/>
                </a:cxn>
                <a:cxn ang="0">
                  <a:pos x="412" y="162"/>
                </a:cxn>
                <a:cxn ang="0">
                  <a:pos x="438" y="149"/>
                </a:cxn>
                <a:cxn ang="0">
                  <a:pos x="441" y="136"/>
                </a:cxn>
                <a:cxn ang="0">
                  <a:pos x="435" y="125"/>
                </a:cxn>
                <a:cxn ang="0">
                  <a:pos x="418" y="115"/>
                </a:cxn>
                <a:cxn ang="0">
                  <a:pos x="388" y="125"/>
                </a:cxn>
                <a:cxn ang="0">
                  <a:pos x="367" y="141"/>
                </a:cxn>
                <a:cxn ang="0">
                  <a:pos x="353" y="156"/>
                </a:cxn>
                <a:cxn ang="0">
                  <a:pos x="328" y="154"/>
                </a:cxn>
                <a:cxn ang="0">
                  <a:pos x="320" y="135"/>
                </a:cxn>
                <a:cxn ang="0">
                  <a:pos x="311" y="151"/>
                </a:cxn>
                <a:cxn ang="0">
                  <a:pos x="277" y="158"/>
                </a:cxn>
                <a:cxn ang="0">
                  <a:pos x="243" y="145"/>
                </a:cxn>
                <a:cxn ang="0">
                  <a:pos x="213" y="134"/>
                </a:cxn>
                <a:cxn ang="0">
                  <a:pos x="193" y="122"/>
                </a:cxn>
                <a:cxn ang="0">
                  <a:pos x="199" y="99"/>
                </a:cxn>
                <a:cxn ang="0">
                  <a:pos x="183" y="82"/>
                </a:cxn>
                <a:cxn ang="0">
                  <a:pos x="166" y="63"/>
                </a:cxn>
                <a:cxn ang="0">
                  <a:pos x="176" y="54"/>
                </a:cxn>
                <a:cxn ang="0">
                  <a:pos x="171" y="26"/>
                </a:cxn>
                <a:cxn ang="0">
                  <a:pos x="158" y="4"/>
                </a:cxn>
                <a:cxn ang="0">
                  <a:pos x="134" y="14"/>
                </a:cxn>
                <a:cxn ang="0">
                  <a:pos x="95" y="14"/>
                </a:cxn>
                <a:cxn ang="0">
                  <a:pos x="97" y="45"/>
                </a:cxn>
                <a:cxn ang="0">
                  <a:pos x="112" y="60"/>
                </a:cxn>
                <a:cxn ang="0">
                  <a:pos x="101" y="84"/>
                </a:cxn>
                <a:cxn ang="0">
                  <a:pos x="88" y="98"/>
                </a:cxn>
                <a:cxn ang="0">
                  <a:pos x="64" y="124"/>
                </a:cxn>
                <a:cxn ang="0">
                  <a:pos x="45" y="136"/>
                </a:cxn>
                <a:cxn ang="0">
                  <a:pos x="25" y="144"/>
                </a:cxn>
                <a:cxn ang="0">
                  <a:pos x="30" y="164"/>
                </a:cxn>
                <a:cxn ang="0">
                  <a:pos x="42" y="195"/>
                </a:cxn>
                <a:cxn ang="0">
                  <a:pos x="15" y="199"/>
                </a:cxn>
                <a:cxn ang="0">
                  <a:pos x="14" y="223"/>
                </a:cxn>
                <a:cxn ang="0">
                  <a:pos x="31" y="226"/>
                </a:cxn>
                <a:cxn ang="0">
                  <a:pos x="40" y="259"/>
                </a:cxn>
                <a:cxn ang="0">
                  <a:pos x="61" y="243"/>
                </a:cxn>
                <a:cxn ang="0">
                  <a:pos x="70" y="252"/>
                </a:cxn>
                <a:cxn ang="0">
                  <a:pos x="72" y="293"/>
                </a:cxn>
                <a:cxn ang="0">
                  <a:pos x="99" y="375"/>
                </a:cxn>
                <a:cxn ang="0">
                  <a:pos x="126" y="444"/>
                </a:cxn>
                <a:cxn ang="0">
                  <a:pos x="156" y="458"/>
                </a:cxn>
                <a:cxn ang="0">
                  <a:pos x="175" y="434"/>
                </a:cxn>
                <a:cxn ang="0">
                  <a:pos x="186" y="401"/>
                </a:cxn>
                <a:cxn ang="0">
                  <a:pos x="190" y="354"/>
                </a:cxn>
                <a:cxn ang="0">
                  <a:pos x="212" y="330"/>
                </a:cxn>
                <a:cxn ang="0">
                  <a:pos x="263" y="284"/>
                </a:cxn>
                <a:cxn ang="0">
                  <a:pos x="291" y="252"/>
                </a:cxn>
                <a:cxn ang="0">
                  <a:pos x="324" y="233"/>
                </a:cxn>
              </a:cxnLst>
              <a:rect l="0" t="0" r="r" b="b"/>
              <a:pathLst>
                <a:path w="445" h="469">
                  <a:moveTo>
                    <a:pt x="318" y="212"/>
                  </a:moveTo>
                  <a:lnTo>
                    <a:pt x="318" y="212"/>
                  </a:lnTo>
                  <a:lnTo>
                    <a:pt x="316" y="199"/>
                  </a:lnTo>
                  <a:lnTo>
                    <a:pt x="314" y="193"/>
                  </a:lnTo>
                  <a:lnTo>
                    <a:pt x="314" y="188"/>
                  </a:lnTo>
                  <a:lnTo>
                    <a:pt x="314" y="188"/>
                  </a:lnTo>
                  <a:lnTo>
                    <a:pt x="317" y="186"/>
                  </a:lnTo>
                  <a:lnTo>
                    <a:pt x="318" y="185"/>
                  </a:lnTo>
                  <a:lnTo>
                    <a:pt x="321" y="185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3" y="179"/>
                  </a:lnTo>
                  <a:lnTo>
                    <a:pt x="321" y="178"/>
                  </a:lnTo>
                  <a:lnTo>
                    <a:pt x="317" y="175"/>
                  </a:lnTo>
                  <a:lnTo>
                    <a:pt x="313" y="172"/>
                  </a:lnTo>
                  <a:lnTo>
                    <a:pt x="311" y="171"/>
                  </a:lnTo>
                  <a:lnTo>
                    <a:pt x="313" y="168"/>
                  </a:lnTo>
                  <a:lnTo>
                    <a:pt x="313" y="168"/>
                  </a:lnTo>
                  <a:lnTo>
                    <a:pt x="317" y="165"/>
                  </a:lnTo>
                  <a:lnTo>
                    <a:pt x="318" y="165"/>
                  </a:lnTo>
                  <a:lnTo>
                    <a:pt x="321" y="166"/>
                  </a:lnTo>
                  <a:lnTo>
                    <a:pt x="327" y="168"/>
                  </a:lnTo>
                  <a:lnTo>
                    <a:pt x="327" y="168"/>
                  </a:lnTo>
                  <a:lnTo>
                    <a:pt x="331" y="169"/>
                  </a:lnTo>
                  <a:lnTo>
                    <a:pt x="334" y="171"/>
                  </a:lnTo>
                  <a:lnTo>
                    <a:pt x="337" y="173"/>
                  </a:lnTo>
                  <a:lnTo>
                    <a:pt x="337" y="176"/>
                  </a:lnTo>
                  <a:lnTo>
                    <a:pt x="337" y="176"/>
                  </a:lnTo>
                  <a:lnTo>
                    <a:pt x="338" y="179"/>
                  </a:lnTo>
                  <a:lnTo>
                    <a:pt x="341" y="182"/>
                  </a:lnTo>
                  <a:lnTo>
                    <a:pt x="344" y="185"/>
                  </a:lnTo>
                  <a:lnTo>
                    <a:pt x="344" y="185"/>
                  </a:lnTo>
                  <a:lnTo>
                    <a:pt x="363" y="183"/>
                  </a:lnTo>
                  <a:lnTo>
                    <a:pt x="363" y="183"/>
                  </a:lnTo>
                  <a:lnTo>
                    <a:pt x="371" y="183"/>
                  </a:lnTo>
                  <a:lnTo>
                    <a:pt x="374" y="185"/>
                  </a:lnTo>
                  <a:lnTo>
                    <a:pt x="374" y="188"/>
                  </a:lnTo>
                  <a:lnTo>
                    <a:pt x="374" y="188"/>
                  </a:lnTo>
                  <a:lnTo>
                    <a:pt x="374" y="192"/>
                  </a:lnTo>
                  <a:lnTo>
                    <a:pt x="370" y="196"/>
                  </a:lnTo>
                  <a:lnTo>
                    <a:pt x="367" y="202"/>
                  </a:lnTo>
                  <a:lnTo>
                    <a:pt x="364" y="203"/>
                  </a:lnTo>
                  <a:lnTo>
                    <a:pt x="363" y="203"/>
                  </a:lnTo>
                  <a:lnTo>
                    <a:pt x="363" y="203"/>
                  </a:lnTo>
                  <a:lnTo>
                    <a:pt x="360" y="205"/>
                  </a:lnTo>
                  <a:lnTo>
                    <a:pt x="358" y="206"/>
                  </a:lnTo>
                  <a:lnTo>
                    <a:pt x="357" y="212"/>
                  </a:lnTo>
                  <a:lnTo>
                    <a:pt x="358" y="218"/>
                  </a:lnTo>
                  <a:lnTo>
                    <a:pt x="360" y="220"/>
                  </a:lnTo>
                  <a:lnTo>
                    <a:pt x="361" y="220"/>
                  </a:lnTo>
                  <a:lnTo>
                    <a:pt x="361" y="220"/>
                  </a:lnTo>
                  <a:lnTo>
                    <a:pt x="363" y="220"/>
                  </a:lnTo>
                  <a:lnTo>
                    <a:pt x="364" y="219"/>
                  </a:lnTo>
                  <a:lnTo>
                    <a:pt x="367" y="215"/>
                  </a:lnTo>
                  <a:lnTo>
                    <a:pt x="370" y="210"/>
                  </a:lnTo>
                  <a:lnTo>
                    <a:pt x="373" y="208"/>
                  </a:lnTo>
                  <a:lnTo>
                    <a:pt x="373" y="208"/>
                  </a:lnTo>
                  <a:lnTo>
                    <a:pt x="374" y="210"/>
                  </a:lnTo>
                  <a:lnTo>
                    <a:pt x="375" y="218"/>
                  </a:lnTo>
                  <a:lnTo>
                    <a:pt x="380" y="239"/>
                  </a:lnTo>
                  <a:lnTo>
                    <a:pt x="380" y="239"/>
                  </a:lnTo>
                  <a:lnTo>
                    <a:pt x="381" y="237"/>
                  </a:lnTo>
                  <a:lnTo>
                    <a:pt x="381" y="237"/>
                  </a:lnTo>
                  <a:lnTo>
                    <a:pt x="382" y="237"/>
                  </a:lnTo>
                  <a:lnTo>
                    <a:pt x="384" y="236"/>
                  </a:lnTo>
                  <a:lnTo>
                    <a:pt x="384" y="230"/>
                  </a:lnTo>
                  <a:lnTo>
                    <a:pt x="384" y="225"/>
                  </a:lnTo>
                  <a:lnTo>
                    <a:pt x="385" y="220"/>
                  </a:lnTo>
                  <a:lnTo>
                    <a:pt x="385" y="220"/>
                  </a:lnTo>
                  <a:lnTo>
                    <a:pt x="387" y="216"/>
                  </a:lnTo>
                  <a:lnTo>
                    <a:pt x="388" y="212"/>
                  </a:lnTo>
                  <a:lnTo>
                    <a:pt x="388" y="206"/>
                  </a:lnTo>
                  <a:lnTo>
                    <a:pt x="390" y="205"/>
                  </a:lnTo>
                  <a:lnTo>
                    <a:pt x="390" y="205"/>
                  </a:lnTo>
                  <a:lnTo>
                    <a:pt x="397" y="206"/>
                  </a:lnTo>
                  <a:lnTo>
                    <a:pt x="400" y="206"/>
                  </a:lnTo>
                  <a:lnTo>
                    <a:pt x="401" y="206"/>
                  </a:lnTo>
                  <a:lnTo>
                    <a:pt x="401" y="205"/>
                  </a:lnTo>
                  <a:lnTo>
                    <a:pt x="401" y="205"/>
                  </a:lnTo>
                  <a:lnTo>
                    <a:pt x="402" y="202"/>
                  </a:lnTo>
                  <a:lnTo>
                    <a:pt x="405" y="196"/>
                  </a:lnTo>
                  <a:lnTo>
                    <a:pt x="407" y="191"/>
                  </a:lnTo>
                  <a:lnTo>
                    <a:pt x="407" y="186"/>
                  </a:lnTo>
                  <a:lnTo>
                    <a:pt x="407" y="186"/>
                  </a:lnTo>
                  <a:lnTo>
                    <a:pt x="408" y="182"/>
                  </a:lnTo>
                  <a:lnTo>
                    <a:pt x="410" y="176"/>
                  </a:lnTo>
                  <a:lnTo>
                    <a:pt x="411" y="172"/>
                  </a:lnTo>
                  <a:lnTo>
                    <a:pt x="412" y="166"/>
                  </a:lnTo>
                  <a:lnTo>
                    <a:pt x="412" y="166"/>
                  </a:lnTo>
                  <a:lnTo>
                    <a:pt x="412" y="162"/>
                  </a:lnTo>
                  <a:lnTo>
                    <a:pt x="415" y="159"/>
                  </a:lnTo>
                  <a:lnTo>
                    <a:pt x="422" y="154"/>
                  </a:lnTo>
                  <a:lnTo>
                    <a:pt x="422" y="154"/>
                  </a:lnTo>
                  <a:lnTo>
                    <a:pt x="431" y="148"/>
                  </a:lnTo>
                  <a:lnTo>
                    <a:pt x="434" y="146"/>
                  </a:lnTo>
                  <a:lnTo>
                    <a:pt x="435" y="146"/>
                  </a:lnTo>
                  <a:lnTo>
                    <a:pt x="435" y="148"/>
                  </a:lnTo>
                  <a:lnTo>
                    <a:pt x="435" y="148"/>
                  </a:lnTo>
                  <a:lnTo>
                    <a:pt x="438" y="149"/>
                  </a:lnTo>
                  <a:lnTo>
                    <a:pt x="441" y="151"/>
                  </a:lnTo>
                  <a:lnTo>
                    <a:pt x="444" y="151"/>
                  </a:lnTo>
                  <a:lnTo>
                    <a:pt x="444" y="149"/>
                  </a:lnTo>
                  <a:lnTo>
                    <a:pt x="442" y="148"/>
                  </a:lnTo>
                  <a:lnTo>
                    <a:pt x="442" y="148"/>
                  </a:lnTo>
                  <a:lnTo>
                    <a:pt x="441" y="144"/>
                  </a:lnTo>
                  <a:lnTo>
                    <a:pt x="439" y="141"/>
                  </a:lnTo>
                  <a:lnTo>
                    <a:pt x="439" y="138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4" y="135"/>
                  </a:lnTo>
                  <a:lnTo>
                    <a:pt x="444" y="132"/>
                  </a:lnTo>
                  <a:lnTo>
                    <a:pt x="445" y="129"/>
                  </a:lnTo>
                  <a:lnTo>
                    <a:pt x="445" y="129"/>
                  </a:lnTo>
                  <a:lnTo>
                    <a:pt x="441" y="128"/>
                  </a:lnTo>
                  <a:lnTo>
                    <a:pt x="438" y="127"/>
                  </a:lnTo>
                  <a:lnTo>
                    <a:pt x="435" y="125"/>
                  </a:lnTo>
                  <a:lnTo>
                    <a:pt x="435" y="125"/>
                  </a:lnTo>
                  <a:lnTo>
                    <a:pt x="432" y="119"/>
                  </a:lnTo>
                  <a:lnTo>
                    <a:pt x="431" y="117"/>
                  </a:lnTo>
                  <a:lnTo>
                    <a:pt x="429" y="114"/>
                  </a:lnTo>
                  <a:lnTo>
                    <a:pt x="429" y="114"/>
                  </a:lnTo>
                  <a:lnTo>
                    <a:pt x="428" y="112"/>
                  </a:lnTo>
                  <a:lnTo>
                    <a:pt x="427" y="112"/>
                  </a:lnTo>
                  <a:lnTo>
                    <a:pt x="421" y="115"/>
                  </a:lnTo>
                  <a:lnTo>
                    <a:pt x="421" y="115"/>
                  </a:lnTo>
                  <a:lnTo>
                    <a:pt x="418" y="115"/>
                  </a:lnTo>
                  <a:lnTo>
                    <a:pt x="414" y="115"/>
                  </a:lnTo>
                  <a:lnTo>
                    <a:pt x="408" y="114"/>
                  </a:lnTo>
                  <a:lnTo>
                    <a:pt x="402" y="115"/>
                  </a:lnTo>
                  <a:lnTo>
                    <a:pt x="402" y="115"/>
                  </a:lnTo>
                  <a:lnTo>
                    <a:pt x="397" y="119"/>
                  </a:lnTo>
                  <a:lnTo>
                    <a:pt x="394" y="122"/>
                  </a:lnTo>
                  <a:lnTo>
                    <a:pt x="391" y="124"/>
                  </a:lnTo>
                  <a:lnTo>
                    <a:pt x="388" y="125"/>
                  </a:lnTo>
                  <a:lnTo>
                    <a:pt x="388" y="125"/>
                  </a:lnTo>
                  <a:lnTo>
                    <a:pt x="387" y="125"/>
                  </a:lnTo>
                  <a:lnTo>
                    <a:pt x="385" y="127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78" y="135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0" y="139"/>
                  </a:lnTo>
                  <a:lnTo>
                    <a:pt x="367" y="141"/>
                  </a:lnTo>
                  <a:lnTo>
                    <a:pt x="367" y="141"/>
                  </a:lnTo>
                  <a:lnTo>
                    <a:pt x="368" y="146"/>
                  </a:lnTo>
                  <a:lnTo>
                    <a:pt x="368" y="151"/>
                  </a:lnTo>
                  <a:lnTo>
                    <a:pt x="368" y="155"/>
                  </a:lnTo>
                  <a:lnTo>
                    <a:pt x="368" y="155"/>
                  </a:lnTo>
                  <a:lnTo>
                    <a:pt x="365" y="156"/>
                  </a:lnTo>
                  <a:lnTo>
                    <a:pt x="361" y="156"/>
                  </a:lnTo>
                  <a:lnTo>
                    <a:pt x="357" y="156"/>
                  </a:lnTo>
                  <a:lnTo>
                    <a:pt x="353" y="156"/>
                  </a:lnTo>
                  <a:lnTo>
                    <a:pt x="353" y="156"/>
                  </a:lnTo>
                  <a:lnTo>
                    <a:pt x="347" y="158"/>
                  </a:lnTo>
                  <a:lnTo>
                    <a:pt x="344" y="156"/>
                  </a:lnTo>
                  <a:lnTo>
                    <a:pt x="341" y="155"/>
                  </a:lnTo>
                  <a:lnTo>
                    <a:pt x="337" y="155"/>
                  </a:lnTo>
                  <a:lnTo>
                    <a:pt x="337" y="155"/>
                  </a:lnTo>
                  <a:lnTo>
                    <a:pt x="334" y="155"/>
                  </a:lnTo>
                  <a:lnTo>
                    <a:pt x="331" y="155"/>
                  </a:lnTo>
                  <a:lnTo>
                    <a:pt x="328" y="154"/>
                  </a:lnTo>
                  <a:lnTo>
                    <a:pt x="326" y="154"/>
                  </a:lnTo>
                  <a:lnTo>
                    <a:pt x="326" y="154"/>
                  </a:lnTo>
                  <a:lnTo>
                    <a:pt x="324" y="152"/>
                  </a:lnTo>
                  <a:lnTo>
                    <a:pt x="323" y="149"/>
                  </a:lnTo>
                  <a:lnTo>
                    <a:pt x="321" y="146"/>
                  </a:lnTo>
                  <a:lnTo>
                    <a:pt x="321" y="142"/>
                  </a:lnTo>
                  <a:lnTo>
                    <a:pt x="321" y="142"/>
                  </a:lnTo>
                  <a:lnTo>
                    <a:pt x="321" y="138"/>
                  </a:lnTo>
                  <a:lnTo>
                    <a:pt x="320" y="135"/>
                  </a:lnTo>
                  <a:lnTo>
                    <a:pt x="318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6"/>
                  </a:lnTo>
                  <a:lnTo>
                    <a:pt x="311" y="136"/>
                  </a:lnTo>
                  <a:lnTo>
                    <a:pt x="310" y="138"/>
                  </a:lnTo>
                  <a:lnTo>
                    <a:pt x="310" y="142"/>
                  </a:lnTo>
                  <a:lnTo>
                    <a:pt x="310" y="142"/>
                  </a:lnTo>
                  <a:lnTo>
                    <a:pt x="311" y="151"/>
                  </a:lnTo>
                  <a:lnTo>
                    <a:pt x="311" y="155"/>
                  </a:lnTo>
                  <a:lnTo>
                    <a:pt x="309" y="158"/>
                  </a:lnTo>
                  <a:lnTo>
                    <a:pt x="309" y="158"/>
                  </a:lnTo>
                  <a:lnTo>
                    <a:pt x="304" y="161"/>
                  </a:lnTo>
                  <a:lnTo>
                    <a:pt x="296" y="162"/>
                  </a:lnTo>
                  <a:lnTo>
                    <a:pt x="287" y="162"/>
                  </a:lnTo>
                  <a:lnTo>
                    <a:pt x="281" y="161"/>
                  </a:lnTo>
                  <a:lnTo>
                    <a:pt x="281" y="161"/>
                  </a:lnTo>
                  <a:lnTo>
                    <a:pt x="277" y="158"/>
                  </a:lnTo>
                  <a:lnTo>
                    <a:pt x="270" y="156"/>
                  </a:lnTo>
                  <a:lnTo>
                    <a:pt x="263" y="155"/>
                  </a:lnTo>
                  <a:lnTo>
                    <a:pt x="260" y="152"/>
                  </a:lnTo>
                  <a:lnTo>
                    <a:pt x="260" y="152"/>
                  </a:lnTo>
                  <a:lnTo>
                    <a:pt x="257" y="146"/>
                  </a:lnTo>
                  <a:lnTo>
                    <a:pt x="254" y="145"/>
                  </a:lnTo>
                  <a:lnTo>
                    <a:pt x="252" y="144"/>
                  </a:lnTo>
                  <a:lnTo>
                    <a:pt x="252" y="144"/>
                  </a:lnTo>
                  <a:lnTo>
                    <a:pt x="243" y="145"/>
                  </a:lnTo>
                  <a:lnTo>
                    <a:pt x="239" y="146"/>
                  </a:lnTo>
                  <a:lnTo>
                    <a:pt x="236" y="146"/>
                  </a:lnTo>
                  <a:lnTo>
                    <a:pt x="236" y="146"/>
                  </a:lnTo>
                  <a:lnTo>
                    <a:pt x="230" y="142"/>
                  </a:lnTo>
                  <a:lnTo>
                    <a:pt x="226" y="139"/>
                  </a:lnTo>
                  <a:lnTo>
                    <a:pt x="223" y="138"/>
                  </a:lnTo>
                  <a:lnTo>
                    <a:pt x="223" y="138"/>
                  </a:lnTo>
                  <a:lnTo>
                    <a:pt x="216" y="136"/>
                  </a:lnTo>
                  <a:lnTo>
                    <a:pt x="213" y="134"/>
                  </a:lnTo>
                  <a:lnTo>
                    <a:pt x="210" y="132"/>
                  </a:lnTo>
                  <a:lnTo>
                    <a:pt x="210" y="132"/>
                  </a:lnTo>
                  <a:lnTo>
                    <a:pt x="209" y="131"/>
                  </a:lnTo>
                  <a:lnTo>
                    <a:pt x="205" y="129"/>
                  </a:lnTo>
                  <a:lnTo>
                    <a:pt x="200" y="128"/>
                  </a:lnTo>
                  <a:lnTo>
                    <a:pt x="199" y="125"/>
                  </a:lnTo>
                  <a:lnTo>
                    <a:pt x="199" y="125"/>
                  </a:lnTo>
                  <a:lnTo>
                    <a:pt x="196" y="124"/>
                  </a:lnTo>
                  <a:lnTo>
                    <a:pt x="193" y="122"/>
                  </a:lnTo>
                  <a:lnTo>
                    <a:pt x="190" y="121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92" y="114"/>
                  </a:lnTo>
                  <a:lnTo>
                    <a:pt x="193" y="107"/>
                  </a:lnTo>
                  <a:lnTo>
                    <a:pt x="193" y="107"/>
                  </a:lnTo>
                  <a:lnTo>
                    <a:pt x="193" y="105"/>
                  </a:lnTo>
                  <a:lnTo>
                    <a:pt x="196" y="102"/>
                  </a:lnTo>
                  <a:lnTo>
                    <a:pt x="199" y="99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199" y="95"/>
                  </a:lnTo>
                  <a:lnTo>
                    <a:pt x="196" y="92"/>
                  </a:lnTo>
                  <a:lnTo>
                    <a:pt x="193" y="90"/>
                  </a:lnTo>
                  <a:lnTo>
                    <a:pt x="193" y="90"/>
                  </a:lnTo>
                  <a:lnTo>
                    <a:pt x="190" y="87"/>
                  </a:lnTo>
                  <a:lnTo>
                    <a:pt x="188" y="84"/>
                  </a:lnTo>
                  <a:lnTo>
                    <a:pt x="183" y="82"/>
                  </a:lnTo>
                  <a:lnTo>
                    <a:pt x="183" y="82"/>
                  </a:lnTo>
                  <a:lnTo>
                    <a:pt x="180" y="81"/>
                  </a:lnTo>
                  <a:lnTo>
                    <a:pt x="176" y="78"/>
                  </a:lnTo>
                  <a:lnTo>
                    <a:pt x="173" y="74"/>
                  </a:lnTo>
                  <a:lnTo>
                    <a:pt x="171" y="72"/>
                  </a:lnTo>
                  <a:lnTo>
                    <a:pt x="171" y="72"/>
                  </a:lnTo>
                  <a:lnTo>
                    <a:pt x="168" y="71"/>
                  </a:lnTo>
                  <a:lnTo>
                    <a:pt x="166" y="67"/>
                  </a:lnTo>
                  <a:lnTo>
                    <a:pt x="166" y="63"/>
                  </a:lnTo>
                  <a:lnTo>
                    <a:pt x="165" y="60"/>
                  </a:lnTo>
                  <a:lnTo>
                    <a:pt x="165" y="60"/>
                  </a:lnTo>
                  <a:lnTo>
                    <a:pt x="163" y="57"/>
                  </a:lnTo>
                  <a:lnTo>
                    <a:pt x="163" y="54"/>
                  </a:lnTo>
                  <a:lnTo>
                    <a:pt x="166" y="53"/>
                  </a:lnTo>
                  <a:lnTo>
                    <a:pt x="169" y="53"/>
                  </a:lnTo>
                  <a:lnTo>
                    <a:pt x="169" y="53"/>
                  </a:lnTo>
                  <a:lnTo>
                    <a:pt x="172" y="54"/>
                  </a:lnTo>
                  <a:lnTo>
                    <a:pt x="176" y="54"/>
                  </a:lnTo>
                  <a:lnTo>
                    <a:pt x="179" y="51"/>
                  </a:lnTo>
                  <a:lnTo>
                    <a:pt x="179" y="50"/>
                  </a:lnTo>
                  <a:lnTo>
                    <a:pt x="178" y="47"/>
                  </a:lnTo>
                  <a:lnTo>
                    <a:pt x="178" y="47"/>
                  </a:lnTo>
                  <a:lnTo>
                    <a:pt x="172" y="40"/>
                  </a:lnTo>
                  <a:lnTo>
                    <a:pt x="171" y="35"/>
                  </a:lnTo>
                  <a:lnTo>
                    <a:pt x="169" y="33"/>
                  </a:lnTo>
                  <a:lnTo>
                    <a:pt x="169" y="33"/>
                  </a:lnTo>
                  <a:lnTo>
                    <a:pt x="171" y="26"/>
                  </a:lnTo>
                  <a:lnTo>
                    <a:pt x="171" y="21"/>
                  </a:lnTo>
                  <a:lnTo>
                    <a:pt x="171" y="20"/>
                  </a:lnTo>
                  <a:lnTo>
                    <a:pt x="169" y="18"/>
                  </a:lnTo>
                  <a:lnTo>
                    <a:pt x="169" y="18"/>
                  </a:lnTo>
                  <a:lnTo>
                    <a:pt x="162" y="13"/>
                  </a:lnTo>
                  <a:lnTo>
                    <a:pt x="161" y="10"/>
                  </a:lnTo>
                  <a:lnTo>
                    <a:pt x="159" y="7"/>
                  </a:lnTo>
                  <a:lnTo>
                    <a:pt x="159" y="7"/>
                  </a:lnTo>
                  <a:lnTo>
                    <a:pt x="158" y="4"/>
                  </a:lnTo>
                  <a:lnTo>
                    <a:pt x="155" y="1"/>
                  </a:lnTo>
                  <a:lnTo>
                    <a:pt x="153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5" y="6"/>
                  </a:lnTo>
                  <a:lnTo>
                    <a:pt x="142" y="10"/>
                  </a:lnTo>
                  <a:lnTo>
                    <a:pt x="141" y="11"/>
                  </a:lnTo>
                  <a:lnTo>
                    <a:pt x="141" y="11"/>
                  </a:lnTo>
                  <a:lnTo>
                    <a:pt x="134" y="14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122" y="18"/>
                  </a:lnTo>
                  <a:lnTo>
                    <a:pt x="119" y="18"/>
                  </a:lnTo>
                  <a:lnTo>
                    <a:pt x="114" y="17"/>
                  </a:lnTo>
                  <a:lnTo>
                    <a:pt x="106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95" y="14"/>
                  </a:lnTo>
                  <a:lnTo>
                    <a:pt x="92" y="17"/>
                  </a:lnTo>
                  <a:lnTo>
                    <a:pt x="91" y="20"/>
                  </a:lnTo>
                  <a:lnTo>
                    <a:pt x="92" y="23"/>
                  </a:lnTo>
                  <a:lnTo>
                    <a:pt x="92" y="23"/>
                  </a:lnTo>
                  <a:lnTo>
                    <a:pt x="94" y="26"/>
                  </a:lnTo>
                  <a:lnTo>
                    <a:pt x="95" y="31"/>
                  </a:lnTo>
                  <a:lnTo>
                    <a:pt x="95" y="38"/>
                  </a:lnTo>
                  <a:lnTo>
                    <a:pt x="95" y="38"/>
                  </a:lnTo>
                  <a:lnTo>
                    <a:pt x="97" y="45"/>
                  </a:lnTo>
                  <a:lnTo>
                    <a:pt x="101" y="51"/>
                  </a:lnTo>
                  <a:lnTo>
                    <a:pt x="102" y="53"/>
                  </a:lnTo>
                  <a:lnTo>
                    <a:pt x="104" y="53"/>
                  </a:lnTo>
                  <a:lnTo>
                    <a:pt x="104" y="53"/>
                  </a:lnTo>
                  <a:lnTo>
                    <a:pt x="108" y="53"/>
                  </a:lnTo>
                  <a:lnTo>
                    <a:pt x="112" y="55"/>
                  </a:lnTo>
                  <a:lnTo>
                    <a:pt x="114" y="58"/>
                  </a:lnTo>
                  <a:lnTo>
                    <a:pt x="114" y="60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08" y="61"/>
                  </a:lnTo>
                  <a:lnTo>
                    <a:pt x="106" y="64"/>
                  </a:lnTo>
                  <a:lnTo>
                    <a:pt x="104" y="68"/>
                  </a:lnTo>
                  <a:lnTo>
                    <a:pt x="104" y="72"/>
                  </a:lnTo>
                  <a:lnTo>
                    <a:pt x="104" y="72"/>
                  </a:lnTo>
                  <a:lnTo>
                    <a:pt x="104" y="80"/>
                  </a:lnTo>
                  <a:lnTo>
                    <a:pt x="102" y="82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98" y="84"/>
                  </a:lnTo>
                  <a:lnTo>
                    <a:pt x="95" y="85"/>
                  </a:lnTo>
                  <a:lnTo>
                    <a:pt x="94" y="88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92" y="95"/>
                  </a:lnTo>
                  <a:lnTo>
                    <a:pt x="91" y="97"/>
                  </a:lnTo>
                  <a:lnTo>
                    <a:pt x="88" y="98"/>
                  </a:lnTo>
                  <a:lnTo>
                    <a:pt x="85" y="99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1" y="109"/>
                  </a:lnTo>
                  <a:lnTo>
                    <a:pt x="77" y="118"/>
                  </a:lnTo>
                  <a:lnTo>
                    <a:pt x="77" y="118"/>
                  </a:lnTo>
                  <a:lnTo>
                    <a:pt x="70" y="121"/>
                  </a:lnTo>
                  <a:lnTo>
                    <a:pt x="65" y="122"/>
                  </a:lnTo>
                  <a:lnTo>
                    <a:pt x="64" y="124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2" y="129"/>
                  </a:lnTo>
                  <a:lnTo>
                    <a:pt x="60" y="134"/>
                  </a:lnTo>
                  <a:lnTo>
                    <a:pt x="57" y="136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48" y="136"/>
                  </a:lnTo>
                  <a:lnTo>
                    <a:pt x="45" y="136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2" y="139"/>
                  </a:lnTo>
                  <a:lnTo>
                    <a:pt x="41" y="139"/>
                  </a:lnTo>
                  <a:lnTo>
                    <a:pt x="38" y="138"/>
                  </a:lnTo>
                  <a:lnTo>
                    <a:pt x="34" y="136"/>
                  </a:lnTo>
                  <a:lnTo>
                    <a:pt x="33" y="136"/>
                  </a:lnTo>
                  <a:lnTo>
                    <a:pt x="33" y="136"/>
                  </a:lnTo>
                  <a:lnTo>
                    <a:pt x="25" y="144"/>
                  </a:lnTo>
                  <a:lnTo>
                    <a:pt x="21" y="148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20" y="154"/>
                  </a:lnTo>
                  <a:lnTo>
                    <a:pt x="21" y="155"/>
                  </a:lnTo>
                  <a:lnTo>
                    <a:pt x="25" y="158"/>
                  </a:lnTo>
                  <a:lnTo>
                    <a:pt x="28" y="159"/>
                  </a:lnTo>
                  <a:lnTo>
                    <a:pt x="30" y="162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8"/>
                  </a:lnTo>
                  <a:lnTo>
                    <a:pt x="33" y="173"/>
                  </a:lnTo>
                  <a:lnTo>
                    <a:pt x="37" y="181"/>
                  </a:lnTo>
                  <a:lnTo>
                    <a:pt x="37" y="181"/>
                  </a:lnTo>
                  <a:lnTo>
                    <a:pt x="42" y="188"/>
                  </a:lnTo>
                  <a:lnTo>
                    <a:pt x="44" y="192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1" y="198"/>
                  </a:lnTo>
                  <a:lnTo>
                    <a:pt x="38" y="198"/>
                  </a:lnTo>
                  <a:lnTo>
                    <a:pt x="31" y="198"/>
                  </a:lnTo>
                  <a:lnTo>
                    <a:pt x="31" y="198"/>
                  </a:lnTo>
                  <a:lnTo>
                    <a:pt x="27" y="198"/>
                  </a:lnTo>
                  <a:lnTo>
                    <a:pt x="24" y="199"/>
                  </a:lnTo>
                  <a:lnTo>
                    <a:pt x="21" y="199"/>
                  </a:lnTo>
                  <a:lnTo>
                    <a:pt x="15" y="199"/>
                  </a:lnTo>
                  <a:lnTo>
                    <a:pt x="15" y="199"/>
                  </a:lnTo>
                  <a:lnTo>
                    <a:pt x="10" y="199"/>
                  </a:lnTo>
                  <a:lnTo>
                    <a:pt x="5" y="200"/>
                  </a:lnTo>
                  <a:lnTo>
                    <a:pt x="1" y="209"/>
                  </a:lnTo>
                  <a:lnTo>
                    <a:pt x="1" y="209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5" y="216"/>
                  </a:lnTo>
                  <a:lnTo>
                    <a:pt x="10" y="220"/>
                  </a:lnTo>
                  <a:lnTo>
                    <a:pt x="14" y="223"/>
                  </a:lnTo>
                  <a:lnTo>
                    <a:pt x="14" y="223"/>
                  </a:lnTo>
                  <a:lnTo>
                    <a:pt x="18" y="225"/>
                  </a:lnTo>
                  <a:lnTo>
                    <a:pt x="21" y="225"/>
                  </a:lnTo>
                  <a:lnTo>
                    <a:pt x="27" y="223"/>
                  </a:lnTo>
                  <a:lnTo>
                    <a:pt x="31" y="222"/>
                  </a:lnTo>
                  <a:lnTo>
                    <a:pt x="31" y="222"/>
                  </a:lnTo>
                  <a:lnTo>
                    <a:pt x="33" y="225"/>
                  </a:lnTo>
                  <a:lnTo>
                    <a:pt x="33" y="225"/>
                  </a:lnTo>
                  <a:lnTo>
                    <a:pt x="31" y="226"/>
                  </a:lnTo>
                  <a:lnTo>
                    <a:pt x="28" y="228"/>
                  </a:lnTo>
                  <a:lnTo>
                    <a:pt x="21" y="230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3" y="237"/>
                  </a:lnTo>
                  <a:lnTo>
                    <a:pt x="23" y="247"/>
                  </a:lnTo>
                  <a:lnTo>
                    <a:pt x="34" y="256"/>
                  </a:lnTo>
                  <a:lnTo>
                    <a:pt x="40" y="259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8" y="259"/>
                  </a:lnTo>
                  <a:lnTo>
                    <a:pt x="52" y="256"/>
                  </a:lnTo>
                  <a:lnTo>
                    <a:pt x="58" y="252"/>
                  </a:lnTo>
                  <a:lnTo>
                    <a:pt x="61" y="246"/>
                  </a:lnTo>
                  <a:lnTo>
                    <a:pt x="61" y="245"/>
                  </a:lnTo>
                  <a:lnTo>
                    <a:pt x="61" y="243"/>
                  </a:lnTo>
                  <a:lnTo>
                    <a:pt x="61" y="243"/>
                  </a:lnTo>
                  <a:lnTo>
                    <a:pt x="60" y="240"/>
                  </a:lnTo>
                  <a:lnTo>
                    <a:pt x="61" y="237"/>
                  </a:lnTo>
                  <a:lnTo>
                    <a:pt x="64" y="235"/>
                  </a:lnTo>
                  <a:lnTo>
                    <a:pt x="65" y="235"/>
                  </a:lnTo>
                  <a:lnTo>
                    <a:pt x="65" y="235"/>
                  </a:lnTo>
                  <a:lnTo>
                    <a:pt x="67" y="237"/>
                  </a:lnTo>
                  <a:lnTo>
                    <a:pt x="68" y="243"/>
                  </a:lnTo>
                  <a:lnTo>
                    <a:pt x="68" y="247"/>
                  </a:lnTo>
                  <a:lnTo>
                    <a:pt x="70" y="252"/>
                  </a:lnTo>
                  <a:lnTo>
                    <a:pt x="70" y="252"/>
                  </a:lnTo>
                  <a:lnTo>
                    <a:pt x="71" y="255"/>
                  </a:lnTo>
                  <a:lnTo>
                    <a:pt x="72" y="257"/>
                  </a:lnTo>
                  <a:lnTo>
                    <a:pt x="70" y="266"/>
                  </a:lnTo>
                  <a:lnTo>
                    <a:pt x="70" y="266"/>
                  </a:lnTo>
                  <a:lnTo>
                    <a:pt x="70" y="272"/>
                  </a:lnTo>
                  <a:lnTo>
                    <a:pt x="70" y="279"/>
                  </a:lnTo>
                  <a:lnTo>
                    <a:pt x="72" y="293"/>
                  </a:lnTo>
                  <a:lnTo>
                    <a:pt x="72" y="293"/>
                  </a:lnTo>
                  <a:lnTo>
                    <a:pt x="77" y="306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82" y="331"/>
                  </a:lnTo>
                  <a:lnTo>
                    <a:pt x="87" y="343"/>
                  </a:lnTo>
                  <a:lnTo>
                    <a:pt x="91" y="354"/>
                  </a:lnTo>
                  <a:lnTo>
                    <a:pt x="95" y="366"/>
                  </a:lnTo>
                  <a:lnTo>
                    <a:pt x="95" y="366"/>
                  </a:lnTo>
                  <a:lnTo>
                    <a:pt x="99" y="375"/>
                  </a:lnTo>
                  <a:lnTo>
                    <a:pt x="104" y="388"/>
                  </a:lnTo>
                  <a:lnTo>
                    <a:pt x="108" y="400"/>
                  </a:lnTo>
                  <a:lnTo>
                    <a:pt x="111" y="407"/>
                  </a:lnTo>
                  <a:lnTo>
                    <a:pt x="111" y="407"/>
                  </a:lnTo>
                  <a:lnTo>
                    <a:pt x="119" y="421"/>
                  </a:lnTo>
                  <a:lnTo>
                    <a:pt x="124" y="431"/>
                  </a:lnTo>
                  <a:lnTo>
                    <a:pt x="126" y="439"/>
                  </a:lnTo>
                  <a:lnTo>
                    <a:pt x="126" y="439"/>
                  </a:lnTo>
                  <a:lnTo>
                    <a:pt x="126" y="444"/>
                  </a:lnTo>
                  <a:lnTo>
                    <a:pt x="128" y="448"/>
                  </a:lnTo>
                  <a:lnTo>
                    <a:pt x="132" y="457"/>
                  </a:lnTo>
                  <a:lnTo>
                    <a:pt x="138" y="464"/>
                  </a:lnTo>
                  <a:lnTo>
                    <a:pt x="142" y="468"/>
                  </a:lnTo>
                  <a:lnTo>
                    <a:pt x="142" y="468"/>
                  </a:lnTo>
                  <a:lnTo>
                    <a:pt x="145" y="469"/>
                  </a:lnTo>
                  <a:lnTo>
                    <a:pt x="149" y="467"/>
                  </a:lnTo>
                  <a:lnTo>
                    <a:pt x="153" y="464"/>
                  </a:lnTo>
                  <a:lnTo>
                    <a:pt x="156" y="458"/>
                  </a:lnTo>
                  <a:lnTo>
                    <a:pt x="156" y="458"/>
                  </a:lnTo>
                  <a:lnTo>
                    <a:pt x="159" y="454"/>
                  </a:lnTo>
                  <a:lnTo>
                    <a:pt x="165" y="451"/>
                  </a:lnTo>
                  <a:lnTo>
                    <a:pt x="169" y="448"/>
                  </a:lnTo>
                  <a:lnTo>
                    <a:pt x="171" y="445"/>
                  </a:lnTo>
                  <a:lnTo>
                    <a:pt x="172" y="444"/>
                  </a:lnTo>
                  <a:lnTo>
                    <a:pt x="172" y="444"/>
                  </a:lnTo>
                  <a:lnTo>
                    <a:pt x="173" y="437"/>
                  </a:lnTo>
                  <a:lnTo>
                    <a:pt x="175" y="434"/>
                  </a:lnTo>
                  <a:lnTo>
                    <a:pt x="178" y="432"/>
                  </a:lnTo>
                  <a:lnTo>
                    <a:pt x="178" y="432"/>
                  </a:lnTo>
                  <a:lnTo>
                    <a:pt x="180" y="431"/>
                  </a:lnTo>
                  <a:lnTo>
                    <a:pt x="182" y="430"/>
                  </a:lnTo>
                  <a:lnTo>
                    <a:pt x="182" y="421"/>
                  </a:lnTo>
                  <a:lnTo>
                    <a:pt x="182" y="421"/>
                  </a:lnTo>
                  <a:lnTo>
                    <a:pt x="183" y="411"/>
                  </a:lnTo>
                  <a:lnTo>
                    <a:pt x="185" y="405"/>
                  </a:lnTo>
                  <a:lnTo>
                    <a:pt x="186" y="401"/>
                  </a:lnTo>
                  <a:lnTo>
                    <a:pt x="186" y="401"/>
                  </a:lnTo>
                  <a:lnTo>
                    <a:pt x="189" y="395"/>
                  </a:lnTo>
                  <a:lnTo>
                    <a:pt x="190" y="388"/>
                  </a:lnTo>
                  <a:lnTo>
                    <a:pt x="190" y="381"/>
                  </a:lnTo>
                  <a:lnTo>
                    <a:pt x="189" y="375"/>
                  </a:lnTo>
                  <a:lnTo>
                    <a:pt x="189" y="375"/>
                  </a:lnTo>
                  <a:lnTo>
                    <a:pt x="188" y="370"/>
                  </a:lnTo>
                  <a:lnTo>
                    <a:pt x="188" y="366"/>
                  </a:lnTo>
                  <a:lnTo>
                    <a:pt x="190" y="354"/>
                  </a:lnTo>
                  <a:lnTo>
                    <a:pt x="190" y="354"/>
                  </a:lnTo>
                  <a:lnTo>
                    <a:pt x="192" y="346"/>
                  </a:lnTo>
                  <a:lnTo>
                    <a:pt x="193" y="343"/>
                  </a:lnTo>
                  <a:lnTo>
                    <a:pt x="196" y="341"/>
                  </a:lnTo>
                  <a:lnTo>
                    <a:pt x="196" y="341"/>
                  </a:lnTo>
                  <a:lnTo>
                    <a:pt x="200" y="340"/>
                  </a:lnTo>
                  <a:lnTo>
                    <a:pt x="205" y="338"/>
                  </a:lnTo>
                  <a:lnTo>
                    <a:pt x="208" y="334"/>
                  </a:lnTo>
                  <a:lnTo>
                    <a:pt x="212" y="330"/>
                  </a:lnTo>
                  <a:lnTo>
                    <a:pt x="212" y="330"/>
                  </a:lnTo>
                  <a:lnTo>
                    <a:pt x="217" y="326"/>
                  </a:lnTo>
                  <a:lnTo>
                    <a:pt x="225" y="320"/>
                  </a:lnTo>
                  <a:lnTo>
                    <a:pt x="236" y="311"/>
                  </a:lnTo>
                  <a:lnTo>
                    <a:pt x="236" y="311"/>
                  </a:lnTo>
                  <a:lnTo>
                    <a:pt x="250" y="300"/>
                  </a:lnTo>
                  <a:lnTo>
                    <a:pt x="257" y="292"/>
                  </a:lnTo>
                  <a:lnTo>
                    <a:pt x="263" y="284"/>
                  </a:lnTo>
                  <a:lnTo>
                    <a:pt x="263" y="284"/>
                  </a:lnTo>
                  <a:lnTo>
                    <a:pt x="267" y="280"/>
                  </a:lnTo>
                  <a:lnTo>
                    <a:pt x="274" y="276"/>
                  </a:lnTo>
                  <a:lnTo>
                    <a:pt x="281" y="273"/>
                  </a:lnTo>
                  <a:lnTo>
                    <a:pt x="287" y="269"/>
                  </a:lnTo>
                  <a:lnTo>
                    <a:pt x="287" y="269"/>
                  </a:lnTo>
                  <a:lnTo>
                    <a:pt x="290" y="265"/>
                  </a:lnTo>
                  <a:lnTo>
                    <a:pt x="291" y="260"/>
                  </a:lnTo>
                  <a:lnTo>
                    <a:pt x="291" y="252"/>
                  </a:lnTo>
                  <a:lnTo>
                    <a:pt x="291" y="252"/>
                  </a:lnTo>
                  <a:lnTo>
                    <a:pt x="293" y="249"/>
                  </a:lnTo>
                  <a:lnTo>
                    <a:pt x="296" y="247"/>
                  </a:lnTo>
                  <a:lnTo>
                    <a:pt x="304" y="245"/>
                  </a:lnTo>
                  <a:lnTo>
                    <a:pt x="313" y="242"/>
                  </a:lnTo>
                  <a:lnTo>
                    <a:pt x="320" y="242"/>
                  </a:lnTo>
                  <a:lnTo>
                    <a:pt x="320" y="242"/>
                  </a:lnTo>
                  <a:lnTo>
                    <a:pt x="324" y="242"/>
                  </a:lnTo>
                  <a:lnTo>
                    <a:pt x="324" y="242"/>
                  </a:lnTo>
                  <a:lnTo>
                    <a:pt x="324" y="233"/>
                  </a:lnTo>
                  <a:lnTo>
                    <a:pt x="323" y="225"/>
                  </a:lnTo>
                  <a:lnTo>
                    <a:pt x="318" y="212"/>
                  </a:lnTo>
                  <a:lnTo>
                    <a:pt x="318" y="2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4" name="Freeform 236">
              <a:extLst>
                <a:ext uri="{FF2B5EF4-FFF2-40B4-BE49-F238E27FC236}">
                  <a16:creationId xmlns:a16="http://schemas.microsoft.com/office/drawing/2014/main" id="{2617DC0E-3FED-8A3D-0B1E-15AE1AA4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1012" y="3011969"/>
              <a:ext cx="744332" cy="318154"/>
            </a:xfrm>
            <a:custGeom>
              <a:avLst/>
              <a:gdLst/>
              <a:ahLst/>
              <a:cxnLst>
                <a:cxn ang="0">
                  <a:pos x="466" y="93"/>
                </a:cxn>
                <a:cxn ang="0">
                  <a:pos x="450" y="90"/>
                </a:cxn>
                <a:cxn ang="0">
                  <a:pos x="435" y="90"/>
                </a:cxn>
                <a:cxn ang="0">
                  <a:pos x="450" y="47"/>
                </a:cxn>
                <a:cxn ang="0">
                  <a:pos x="428" y="46"/>
                </a:cxn>
                <a:cxn ang="0">
                  <a:pos x="405" y="43"/>
                </a:cxn>
                <a:cxn ang="0">
                  <a:pos x="391" y="53"/>
                </a:cxn>
                <a:cxn ang="0">
                  <a:pos x="368" y="59"/>
                </a:cxn>
                <a:cxn ang="0">
                  <a:pos x="342" y="61"/>
                </a:cxn>
                <a:cxn ang="0">
                  <a:pos x="318" y="59"/>
                </a:cxn>
                <a:cxn ang="0">
                  <a:pos x="308" y="49"/>
                </a:cxn>
                <a:cxn ang="0">
                  <a:pos x="295" y="42"/>
                </a:cxn>
                <a:cxn ang="0">
                  <a:pos x="280" y="39"/>
                </a:cxn>
                <a:cxn ang="0">
                  <a:pos x="254" y="37"/>
                </a:cxn>
                <a:cxn ang="0">
                  <a:pos x="234" y="40"/>
                </a:cxn>
                <a:cxn ang="0">
                  <a:pos x="219" y="32"/>
                </a:cxn>
                <a:cxn ang="0">
                  <a:pos x="216" y="17"/>
                </a:cxn>
                <a:cxn ang="0">
                  <a:pos x="189" y="7"/>
                </a:cxn>
                <a:cxn ang="0">
                  <a:pos x="167" y="0"/>
                </a:cxn>
                <a:cxn ang="0">
                  <a:pos x="156" y="9"/>
                </a:cxn>
                <a:cxn ang="0">
                  <a:pos x="146" y="17"/>
                </a:cxn>
                <a:cxn ang="0">
                  <a:pos x="153" y="34"/>
                </a:cxn>
                <a:cxn ang="0">
                  <a:pos x="140" y="47"/>
                </a:cxn>
                <a:cxn ang="0">
                  <a:pos x="126" y="46"/>
                </a:cxn>
                <a:cxn ang="0">
                  <a:pos x="108" y="44"/>
                </a:cxn>
                <a:cxn ang="0">
                  <a:pos x="95" y="33"/>
                </a:cxn>
                <a:cxn ang="0">
                  <a:pos x="64" y="29"/>
                </a:cxn>
                <a:cxn ang="0">
                  <a:pos x="51" y="36"/>
                </a:cxn>
                <a:cxn ang="0">
                  <a:pos x="38" y="44"/>
                </a:cxn>
                <a:cxn ang="0">
                  <a:pos x="21" y="54"/>
                </a:cxn>
                <a:cxn ang="0">
                  <a:pos x="2" y="60"/>
                </a:cxn>
                <a:cxn ang="0">
                  <a:pos x="2" y="70"/>
                </a:cxn>
                <a:cxn ang="0">
                  <a:pos x="25" y="86"/>
                </a:cxn>
                <a:cxn ang="0">
                  <a:pos x="39" y="97"/>
                </a:cxn>
                <a:cxn ang="0">
                  <a:pos x="49" y="116"/>
                </a:cxn>
                <a:cxn ang="0">
                  <a:pos x="44" y="138"/>
                </a:cxn>
                <a:cxn ang="0">
                  <a:pos x="79" y="147"/>
                </a:cxn>
                <a:cxn ang="0">
                  <a:pos x="92" y="154"/>
                </a:cxn>
                <a:cxn ang="0">
                  <a:pos x="106" y="162"/>
                </a:cxn>
                <a:cxn ang="0">
                  <a:pos x="119" y="185"/>
                </a:cxn>
                <a:cxn ang="0">
                  <a:pos x="132" y="194"/>
                </a:cxn>
                <a:cxn ang="0">
                  <a:pos x="196" y="197"/>
                </a:cxn>
                <a:cxn ang="0">
                  <a:pos x="226" y="204"/>
                </a:cxn>
                <a:cxn ang="0">
                  <a:pos x="246" y="209"/>
                </a:cxn>
                <a:cxn ang="0">
                  <a:pos x="263" y="215"/>
                </a:cxn>
                <a:cxn ang="0">
                  <a:pos x="295" y="198"/>
                </a:cxn>
                <a:cxn ang="0">
                  <a:pos x="344" y="194"/>
                </a:cxn>
                <a:cxn ang="0">
                  <a:pos x="369" y="175"/>
                </a:cxn>
                <a:cxn ang="0">
                  <a:pos x="365" y="155"/>
                </a:cxn>
                <a:cxn ang="0">
                  <a:pos x="382" y="150"/>
                </a:cxn>
                <a:cxn ang="0">
                  <a:pos x="408" y="147"/>
                </a:cxn>
                <a:cxn ang="0">
                  <a:pos x="441" y="135"/>
                </a:cxn>
                <a:cxn ang="0">
                  <a:pos x="460" y="118"/>
                </a:cxn>
                <a:cxn ang="0">
                  <a:pos x="486" y="114"/>
                </a:cxn>
                <a:cxn ang="0">
                  <a:pos x="503" y="113"/>
                </a:cxn>
                <a:cxn ang="0">
                  <a:pos x="482" y="90"/>
                </a:cxn>
              </a:cxnLst>
              <a:rect l="0" t="0" r="r" b="b"/>
              <a:pathLst>
                <a:path w="503" h="215">
                  <a:moveTo>
                    <a:pt x="482" y="90"/>
                  </a:moveTo>
                  <a:lnTo>
                    <a:pt x="482" y="90"/>
                  </a:lnTo>
                  <a:lnTo>
                    <a:pt x="477" y="87"/>
                  </a:lnTo>
                  <a:lnTo>
                    <a:pt x="473" y="87"/>
                  </a:lnTo>
                  <a:lnTo>
                    <a:pt x="469" y="88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66" y="94"/>
                  </a:lnTo>
                  <a:lnTo>
                    <a:pt x="465" y="94"/>
                  </a:lnTo>
                  <a:lnTo>
                    <a:pt x="462" y="94"/>
                  </a:lnTo>
                  <a:lnTo>
                    <a:pt x="458" y="91"/>
                  </a:lnTo>
                  <a:lnTo>
                    <a:pt x="450" y="90"/>
                  </a:lnTo>
                  <a:lnTo>
                    <a:pt x="450" y="90"/>
                  </a:lnTo>
                  <a:lnTo>
                    <a:pt x="445" y="91"/>
                  </a:lnTo>
                  <a:lnTo>
                    <a:pt x="442" y="93"/>
                  </a:lnTo>
                  <a:lnTo>
                    <a:pt x="439" y="93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2" y="86"/>
                  </a:lnTo>
                  <a:lnTo>
                    <a:pt x="433" y="83"/>
                  </a:lnTo>
                  <a:lnTo>
                    <a:pt x="436" y="81"/>
                  </a:lnTo>
                  <a:lnTo>
                    <a:pt x="438" y="73"/>
                  </a:lnTo>
                  <a:lnTo>
                    <a:pt x="450" y="47"/>
                  </a:lnTo>
                  <a:lnTo>
                    <a:pt x="450" y="47"/>
                  </a:lnTo>
                  <a:lnTo>
                    <a:pt x="445" y="46"/>
                  </a:lnTo>
                  <a:lnTo>
                    <a:pt x="439" y="46"/>
                  </a:lnTo>
                  <a:lnTo>
                    <a:pt x="439" y="46"/>
                  </a:lnTo>
                  <a:lnTo>
                    <a:pt x="435" y="47"/>
                  </a:lnTo>
                  <a:lnTo>
                    <a:pt x="431" y="47"/>
                  </a:lnTo>
                  <a:lnTo>
                    <a:pt x="428" y="46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22" y="42"/>
                  </a:lnTo>
                  <a:lnTo>
                    <a:pt x="416" y="40"/>
                  </a:lnTo>
                  <a:lnTo>
                    <a:pt x="409" y="42"/>
                  </a:lnTo>
                  <a:lnTo>
                    <a:pt x="405" y="43"/>
                  </a:lnTo>
                  <a:lnTo>
                    <a:pt x="405" y="43"/>
                  </a:lnTo>
                  <a:lnTo>
                    <a:pt x="398" y="46"/>
                  </a:lnTo>
                  <a:lnTo>
                    <a:pt x="394" y="49"/>
                  </a:lnTo>
                  <a:lnTo>
                    <a:pt x="392" y="52"/>
                  </a:lnTo>
                  <a:lnTo>
                    <a:pt x="392" y="52"/>
                  </a:lnTo>
                  <a:lnTo>
                    <a:pt x="391" y="53"/>
                  </a:lnTo>
                  <a:lnTo>
                    <a:pt x="386" y="54"/>
                  </a:lnTo>
                  <a:lnTo>
                    <a:pt x="384" y="54"/>
                  </a:lnTo>
                  <a:lnTo>
                    <a:pt x="379" y="56"/>
                  </a:lnTo>
                  <a:lnTo>
                    <a:pt x="379" y="56"/>
                  </a:lnTo>
                  <a:lnTo>
                    <a:pt x="375" y="57"/>
                  </a:lnTo>
                  <a:lnTo>
                    <a:pt x="368" y="59"/>
                  </a:lnTo>
                  <a:lnTo>
                    <a:pt x="362" y="60"/>
                  </a:lnTo>
                  <a:lnTo>
                    <a:pt x="359" y="61"/>
                  </a:lnTo>
                  <a:lnTo>
                    <a:pt x="359" y="61"/>
                  </a:lnTo>
                  <a:lnTo>
                    <a:pt x="355" y="61"/>
                  </a:lnTo>
                  <a:lnTo>
                    <a:pt x="349" y="63"/>
                  </a:lnTo>
                  <a:lnTo>
                    <a:pt x="342" y="61"/>
                  </a:lnTo>
                  <a:lnTo>
                    <a:pt x="338" y="61"/>
                  </a:lnTo>
                  <a:lnTo>
                    <a:pt x="338" y="61"/>
                  </a:lnTo>
                  <a:lnTo>
                    <a:pt x="334" y="60"/>
                  </a:lnTo>
                  <a:lnTo>
                    <a:pt x="327" y="60"/>
                  </a:lnTo>
                  <a:lnTo>
                    <a:pt x="321" y="59"/>
                  </a:lnTo>
                  <a:lnTo>
                    <a:pt x="318" y="59"/>
                  </a:lnTo>
                  <a:lnTo>
                    <a:pt x="317" y="57"/>
                  </a:lnTo>
                  <a:lnTo>
                    <a:pt x="317" y="57"/>
                  </a:lnTo>
                  <a:lnTo>
                    <a:pt x="315" y="54"/>
                  </a:lnTo>
                  <a:lnTo>
                    <a:pt x="312" y="53"/>
                  </a:lnTo>
                  <a:lnTo>
                    <a:pt x="310" y="50"/>
                  </a:lnTo>
                  <a:lnTo>
                    <a:pt x="308" y="49"/>
                  </a:lnTo>
                  <a:lnTo>
                    <a:pt x="308" y="49"/>
                  </a:lnTo>
                  <a:lnTo>
                    <a:pt x="308" y="47"/>
                  </a:lnTo>
                  <a:lnTo>
                    <a:pt x="307" y="46"/>
                  </a:lnTo>
                  <a:lnTo>
                    <a:pt x="303" y="44"/>
                  </a:lnTo>
                  <a:lnTo>
                    <a:pt x="298" y="43"/>
                  </a:lnTo>
                  <a:lnTo>
                    <a:pt x="295" y="42"/>
                  </a:lnTo>
                  <a:lnTo>
                    <a:pt x="295" y="42"/>
                  </a:lnTo>
                  <a:lnTo>
                    <a:pt x="293" y="40"/>
                  </a:lnTo>
                  <a:lnTo>
                    <a:pt x="290" y="39"/>
                  </a:lnTo>
                  <a:lnTo>
                    <a:pt x="283" y="39"/>
                  </a:lnTo>
                  <a:lnTo>
                    <a:pt x="283" y="39"/>
                  </a:lnTo>
                  <a:lnTo>
                    <a:pt x="280" y="39"/>
                  </a:lnTo>
                  <a:lnTo>
                    <a:pt x="275" y="37"/>
                  </a:lnTo>
                  <a:lnTo>
                    <a:pt x="268" y="36"/>
                  </a:lnTo>
                  <a:lnTo>
                    <a:pt x="268" y="36"/>
                  </a:lnTo>
                  <a:lnTo>
                    <a:pt x="261" y="36"/>
                  </a:lnTo>
                  <a:lnTo>
                    <a:pt x="254" y="37"/>
                  </a:lnTo>
                  <a:lnTo>
                    <a:pt x="254" y="37"/>
                  </a:lnTo>
                  <a:lnTo>
                    <a:pt x="251" y="37"/>
                  </a:lnTo>
                  <a:lnTo>
                    <a:pt x="248" y="40"/>
                  </a:lnTo>
                  <a:lnTo>
                    <a:pt x="243" y="43"/>
                  </a:lnTo>
                  <a:lnTo>
                    <a:pt x="243" y="43"/>
                  </a:lnTo>
                  <a:lnTo>
                    <a:pt x="238" y="42"/>
                  </a:lnTo>
                  <a:lnTo>
                    <a:pt x="234" y="40"/>
                  </a:lnTo>
                  <a:lnTo>
                    <a:pt x="230" y="39"/>
                  </a:lnTo>
                  <a:lnTo>
                    <a:pt x="229" y="39"/>
                  </a:lnTo>
                  <a:lnTo>
                    <a:pt x="229" y="39"/>
                  </a:lnTo>
                  <a:lnTo>
                    <a:pt x="226" y="39"/>
                  </a:lnTo>
                  <a:lnTo>
                    <a:pt x="223" y="36"/>
                  </a:lnTo>
                  <a:lnTo>
                    <a:pt x="219" y="32"/>
                  </a:lnTo>
                  <a:lnTo>
                    <a:pt x="219" y="32"/>
                  </a:lnTo>
                  <a:lnTo>
                    <a:pt x="217" y="29"/>
                  </a:lnTo>
                  <a:lnTo>
                    <a:pt x="217" y="24"/>
                  </a:lnTo>
                  <a:lnTo>
                    <a:pt x="217" y="20"/>
                  </a:lnTo>
                  <a:lnTo>
                    <a:pt x="216" y="17"/>
                  </a:lnTo>
                  <a:lnTo>
                    <a:pt x="216" y="17"/>
                  </a:lnTo>
                  <a:lnTo>
                    <a:pt x="213" y="16"/>
                  </a:lnTo>
                  <a:lnTo>
                    <a:pt x="209" y="15"/>
                  </a:lnTo>
                  <a:lnTo>
                    <a:pt x="200" y="13"/>
                  </a:lnTo>
                  <a:lnTo>
                    <a:pt x="200" y="13"/>
                  </a:lnTo>
                  <a:lnTo>
                    <a:pt x="194" y="9"/>
                  </a:lnTo>
                  <a:lnTo>
                    <a:pt x="189" y="7"/>
                  </a:lnTo>
                  <a:lnTo>
                    <a:pt x="189" y="7"/>
                  </a:lnTo>
                  <a:lnTo>
                    <a:pt x="183" y="7"/>
                  </a:lnTo>
                  <a:lnTo>
                    <a:pt x="179" y="6"/>
                  </a:lnTo>
                  <a:lnTo>
                    <a:pt x="179" y="6"/>
                  </a:lnTo>
                  <a:lnTo>
                    <a:pt x="173" y="3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3" y="2"/>
                  </a:lnTo>
                  <a:lnTo>
                    <a:pt x="162" y="6"/>
                  </a:lnTo>
                  <a:lnTo>
                    <a:pt x="162" y="6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3" y="12"/>
                  </a:lnTo>
                  <a:lnTo>
                    <a:pt x="153" y="12"/>
                  </a:lnTo>
                  <a:lnTo>
                    <a:pt x="150" y="13"/>
                  </a:lnTo>
                  <a:lnTo>
                    <a:pt x="149" y="16"/>
                  </a:lnTo>
                  <a:lnTo>
                    <a:pt x="146" y="17"/>
                  </a:lnTo>
                  <a:lnTo>
                    <a:pt x="146" y="20"/>
                  </a:lnTo>
                  <a:lnTo>
                    <a:pt x="146" y="20"/>
                  </a:lnTo>
                  <a:lnTo>
                    <a:pt x="147" y="27"/>
                  </a:lnTo>
                  <a:lnTo>
                    <a:pt x="152" y="33"/>
                  </a:lnTo>
                  <a:lnTo>
                    <a:pt x="152" y="33"/>
                  </a:lnTo>
                  <a:lnTo>
                    <a:pt x="153" y="34"/>
                  </a:lnTo>
                  <a:lnTo>
                    <a:pt x="153" y="37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49" y="44"/>
                  </a:lnTo>
                  <a:lnTo>
                    <a:pt x="145" y="46"/>
                  </a:lnTo>
                  <a:lnTo>
                    <a:pt x="140" y="47"/>
                  </a:lnTo>
                  <a:lnTo>
                    <a:pt x="137" y="49"/>
                  </a:lnTo>
                  <a:lnTo>
                    <a:pt x="137" y="49"/>
                  </a:lnTo>
                  <a:lnTo>
                    <a:pt x="136" y="50"/>
                  </a:lnTo>
                  <a:lnTo>
                    <a:pt x="133" y="50"/>
                  </a:lnTo>
                  <a:lnTo>
                    <a:pt x="126" y="46"/>
                  </a:lnTo>
                  <a:lnTo>
                    <a:pt x="126" y="46"/>
                  </a:lnTo>
                  <a:lnTo>
                    <a:pt x="123" y="44"/>
                  </a:lnTo>
                  <a:lnTo>
                    <a:pt x="119" y="44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0" y="47"/>
                  </a:lnTo>
                  <a:lnTo>
                    <a:pt x="108" y="44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99" y="40"/>
                  </a:lnTo>
                  <a:lnTo>
                    <a:pt x="98" y="37"/>
                  </a:lnTo>
                  <a:lnTo>
                    <a:pt x="96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85" y="32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66" y="29"/>
                  </a:lnTo>
                  <a:lnTo>
                    <a:pt x="64" y="29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59" y="32"/>
                  </a:lnTo>
                  <a:lnTo>
                    <a:pt x="56" y="33"/>
                  </a:lnTo>
                  <a:lnTo>
                    <a:pt x="52" y="33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49" y="37"/>
                  </a:lnTo>
                  <a:lnTo>
                    <a:pt x="45" y="39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38" y="44"/>
                  </a:lnTo>
                  <a:lnTo>
                    <a:pt x="34" y="46"/>
                  </a:lnTo>
                  <a:lnTo>
                    <a:pt x="31" y="47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25" y="53"/>
                  </a:lnTo>
                  <a:lnTo>
                    <a:pt x="21" y="54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7" y="57"/>
                  </a:lnTo>
                  <a:lnTo>
                    <a:pt x="4" y="59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70"/>
                  </a:lnTo>
                  <a:lnTo>
                    <a:pt x="4" y="73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8" y="83"/>
                  </a:lnTo>
                  <a:lnTo>
                    <a:pt x="22" y="86"/>
                  </a:lnTo>
                  <a:lnTo>
                    <a:pt x="25" y="86"/>
                  </a:lnTo>
                  <a:lnTo>
                    <a:pt x="25" y="86"/>
                  </a:lnTo>
                  <a:lnTo>
                    <a:pt x="29" y="87"/>
                  </a:lnTo>
                  <a:lnTo>
                    <a:pt x="34" y="90"/>
                  </a:lnTo>
                  <a:lnTo>
                    <a:pt x="38" y="93"/>
                  </a:lnTo>
                  <a:lnTo>
                    <a:pt x="39" y="97"/>
                  </a:lnTo>
                  <a:lnTo>
                    <a:pt x="39" y="97"/>
                  </a:lnTo>
                  <a:lnTo>
                    <a:pt x="41" y="101"/>
                  </a:lnTo>
                  <a:lnTo>
                    <a:pt x="42" y="104"/>
                  </a:lnTo>
                  <a:lnTo>
                    <a:pt x="48" y="110"/>
                  </a:lnTo>
                  <a:lnTo>
                    <a:pt x="48" y="110"/>
                  </a:lnTo>
                  <a:lnTo>
                    <a:pt x="49" y="111"/>
                  </a:lnTo>
                  <a:lnTo>
                    <a:pt x="49" y="116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8"/>
                  </a:lnTo>
                  <a:lnTo>
                    <a:pt x="44" y="133"/>
                  </a:lnTo>
                  <a:lnTo>
                    <a:pt x="42" y="135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5" y="141"/>
                  </a:lnTo>
                  <a:lnTo>
                    <a:pt x="49" y="143"/>
                  </a:lnTo>
                  <a:lnTo>
                    <a:pt x="61" y="145"/>
                  </a:lnTo>
                  <a:lnTo>
                    <a:pt x="72" y="147"/>
                  </a:lnTo>
                  <a:lnTo>
                    <a:pt x="79" y="147"/>
                  </a:lnTo>
                  <a:lnTo>
                    <a:pt x="79" y="147"/>
                  </a:lnTo>
                  <a:lnTo>
                    <a:pt x="83" y="148"/>
                  </a:lnTo>
                  <a:lnTo>
                    <a:pt x="88" y="151"/>
                  </a:lnTo>
                  <a:lnTo>
                    <a:pt x="89" y="154"/>
                  </a:lnTo>
                  <a:lnTo>
                    <a:pt x="92" y="154"/>
                  </a:lnTo>
                  <a:lnTo>
                    <a:pt x="92" y="154"/>
                  </a:lnTo>
                  <a:lnTo>
                    <a:pt x="95" y="155"/>
                  </a:lnTo>
                  <a:lnTo>
                    <a:pt x="96" y="158"/>
                  </a:lnTo>
                  <a:lnTo>
                    <a:pt x="99" y="160"/>
                  </a:lnTo>
                  <a:lnTo>
                    <a:pt x="102" y="162"/>
                  </a:lnTo>
                  <a:lnTo>
                    <a:pt x="102" y="162"/>
                  </a:lnTo>
                  <a:lnTo>
                    <a:pt x="106" y="162"/>
                  </a:lnTo>
                  <a:lnTo>
                    <a:pt x="109" y="165"/>
                  </a:lnTo>
                  <a:lnTo>
                    <a:pt x="112" y="170"/>
                  </a:lnTo>
                  <a:lnTo>
                    <a:pt x="115" y="175"/>
                  </a:lnTo>
                  <a:lnTo>
                    <a:pt x="115" y="175"/>
                  </a:lnTo>
                  <a:lnTo>
                    <a:pt x="116" y="181"/>
                  </a:lnTo>
                  <a:lnTo>
                    <a:pt x="119" y="185"/>
                  </a:lnTo>
                  <a:lnTo>
                    <a:pt x="122" y="188"/>
                  </a:lnTo>
                  <a:lnTo>
                    <a:pt x="123" y="192"/>
                  </a:lnTo>
                  <a:lnTo>
                    <a:pt x="123" y="192"/>
                  </a:lnTo>
                  <a:lnTo>
                    <a:pt x="125" y="192"/>
                  </a:lnTo>
                  <a:lnTo>
                    <a:pt x="126" y="194"/>
                  </a:lnTo>
                  <a:lnTo>
                    <a:pt x="132" y="194"/>
                  </a:lnTo>
                  <a:lnTo>
                    <a:pt x="145" y="194"/>
                  </a:lnTo>
                  <a:lnTo>
                    <a:pt x="145" y="194"/>
                  </a:lnTo>
                  <a:lnTo>
                    <a:pt x="165" y="194"/>
                  </a:lnTo>
                  <a:lnTo>
                    <a:pt x="183" y="195"/>
                  </a:lnTo>
                  <a:lnTo>
                    <a:pt x="183" y="195"/>
                  </a:lnTo>
                  <a:lnTo>
                    <a:pt x="196" y="197"/>
                  </a:lnTo>
                  <a:lnTo>
                    <a:pt x="204" y="198"/>
                  </a:lnTo>
                  <a:lnTo>
                    <a:pt x="211" y="201"/>
                  </a:lnTo>
                  <a:lnTo>
                    <a:pt x="211" y="201"/>
                  </a:lnTo>
                  <a:lnTo>
                    <a:pt x="217" y="204"/>
                  </a:lnTo>
                  <a:lnTo>
                    <a:pt x="221" y="204"/>
                  </a:lnTo>
                  <a:lnTo>
                    <a:pt x="226" y="204"/>
                  </a:lnTo>
                  <a:lnTo>
                    <a:pt x="229" y="205"/>
                  </a:lnTo>
                  <a:lnTo>
                    <a:pt x="229" y="205"/>
                  </a:lnTo>
                  <a:lnTo>
                    <a:pt x="237" y="209"/>
                  </a:lnTo>
                  <a:lnTo>
                    <a:pt x="240" y="209"/>
                  </a:lnTo>
                  <a:lnTo>
                    <a:pt x="246" y="209"/>
                  </a:lnTo>
                  <a:lnTo>
                    <a:pt x="246" y="209"/>
                  </a:lnTo>
                  <a:lnTo>
                    <a:pt x="250" y="209"/>
                  </a:lnTo>
                  <a:lnTo>
                    <a:pt x="253" y="212"/>
                  </a:lnTo>
                  <a:lnTo>
                    <a:pt x="254" y="214"/>
                  </a:lnTo>
                  <a:lnTo>
                    <a:pt x="258" y="215"/>
                  </a:lnTo>
                  <a:lnTo>
                    <a:pt x="258" y="215"/>
                  </a:lnTo>
                  <a:lnTo>
                    <a:pt x="263" y="215"/>
                  </a:lnTo>
                  <a:lnTo>
                    <a:pt x="268" y="211"/>
                  </a:lnTo>
                  <a:lnTo>
                    <a:pt x="277" y="207"/>
                  </a:lnTo>
                  <a:lnTo>
                    <a:pt x="285" y="201"/>
                  </a:lnTo>
                  <a:lnTo>
                    <a:pt x="285" y="201"/>
                  </a:lnTo>
                  <a:lnTo>
                    <a:pt x="291" y="199"/>
                  </a:lnTo>
                  <a:lnTo>
                    <a:pt x="295" y="198"/>
                  </a:lnTo>
                  <a:lnTo>
                    <a:pt x="307" y="198"/>
                  </a:lnTo>
                  <a:lnTo>
                    <a:pt x="322" y="199"/>
                  </a:lnTo>
                  <a:lnTo>
                    <a:pt x="322" y="199"/>
                  </a:lnTo>
                  <a:lnTo>
                    <a:pt x="328" y="199"/>
                  </a:lnTo>
                  <a:lnTo>
                    <a:pt x="337" y="198"/>
                  </a:lnTo>
                  <a:lnTo>
                    <a:pt x="344" y="194"/>
                  </a:lnTo>
                  <a:lnTo>
                    <a:pt x="351" y="188"/>
                  </a:lnTo>
                  <a:lnTo>
                    <a:pt x="351" y="188"/>
                  </a:lnTo>
                  <a:lnTo>
                    <a:pt x="357" y="182"/>
                  </a:lnTo>
                  <a:lnTo>
                    <a:pt x="364" y="180"/>
                  </a:lnTo>
                  <a:lnTo>
                    <a:pt x="368" y="177"/>
                  </a:lnTo>
                  <a:lnTo>
                    <a:pt x="369" y="175"/>
                  </a:lnTo>
                  <a:lnTo>
                    <a:pt x="371" y="172"/>
                  </a:lnTo>
                  <a:lnTo>
                    <a:pt x="371" y="172"/>
                  </a:lnTo>
                  <a:lnTo>
                    <a:pt x="369" y="167"/>
                  </a:lnTo>
                  <a:lnTo>
                    <a:pt x="368" y="162"/>
                  </a:lnTo>
                  <a:lnTo>
                    <a:pt x="365" y="158"/>
                  </a:lnTo>
                  <a:lnTo>
                    <a:pt x="365" y="155"/>
                  </a:lnTo>
                  <a:lnTo>
                    <a:pt x="367" y="154"/>
                  </a:lnTo>
                  <a:lnTo>
                    <a:pt x="367" y="154"/>
                  </a:lnTo>
                  <a:lnTo>
                    <a:pt x="369" y="150"/>
                  </a:lnTo>
                  <a:lnTo>
                    <a:pt x="374" y="148"/>
                  </a:lnTo>
                  <a:lnTo>
                    <a:pt x="378" y="148"/>
                  </a:lnTo>
                  <a:lnTo>
                    <a:pt x="382" y="150"/>
                  </a:lnTo>
                  <a:lnTo>
                    <a:pt x="382" y="150"/>
                  </a:lnTo>
                  <a:lnTo>
                    <a:pt x="386" y="151"/>
                  </a:lnTo>
                  <a:lnTo>
                    <a:pt x="392" y="153"/>
                  </a:lnTo>
                  <a:lnTo>
                    <a:pt x="399" y="151"/>
                  </a:lnTo>
                  <a:lnTo>
                    <a:pt x="408" y="147"/>
                  </a:lnTo>
                  <a:lnTo>
                    <a:pt x="408" y="147"/>
                  </a:lnTo>
                  <a:lnTo>
                    <a:pt x="415" y="144"/>
                  </a:lnTo>
                  <a:lnTo>
                    <a:pt x="421" y="141"/>
                  </a:lnTo>
                  <a:lnTo>
                    <a:pt x="432" y="140"/>
                  </a:lnTo>
                  <a:lnTo>
                    <a:pt x="432" y="140"/>
                  </a:lnTo>
                  <a:lnTo>
                    <a:pt x="436" y="138"/>
                  </a:lnTo>
                  <a:lnTo>
                    <a:pt x="441" y="135"/>
                  </a:lnTo>
                  <a:lnTo>
                    <a:pt x="442" y="131"/>
                  </a:lnTo>
                  <a:lnTo>
                    <a:pt x="446" y="127"/>
                  </a:lnTo>
                  <a:lnTo>
                    <a:pt x="446" y="127"/>
                  </a:lnTo>
                  <a:lnTo>
                    <a:pt x="450" y="123"/>
                  </a:lnTo>
                  <a:lnTo>
                    <a:pt x="456" y="120"/>
                  </a:lnTo>
                  <a:lnTo>
                    <a:pt x="460" y="118"/>
                  </a:lnTo>
                  <a:lnTo>
                    <a:pt x="466" y="118"/>
                  </a:lnTo>
                  <a:lnTo>
                    <a:pt x="466" y="118"/>
                  </a:lnTo>
                  <a:lnTo>
                    <a:pt x="470" y="117"/>
                  </a:lnTo>
                  <a:lnTo>
                    <a:pt x="476" y="116"/>
                  </a:lnTo>
                  <a:lnTo>
                    <a:pt x="482" y="114"/>
                  </a:lnTo>
                  <a:lnTo>
                    <a:pt x="486" y="114"/>
                  </a:lnTo>
                  <a:lnTo>
                    <a:pt x="486" y="114"/>
                  </a:lnTo>
                  <a:lnTo>
                    <a:pt x="492" y="116"/>
                  </a:lnTo>
                  <a:lnTo>
                    <a:pt x="496" y="116"/>
                  </a:lnTo>
                  <a:lnTo>
                    <a:pt x="500" y="116"/>
                  </a:lnTo>
                  <a:lnTo>
                    <a:pt x="502" y="114"/>
                  </a:lnTo>
                  <a:lnTo>
                    <a:pt x="503" y="113"/>
                  </a:lnTo>
                  <a:lnTo>
                    <a:pt x="503" y="113"/>
                  </a:lnTo>
                  <a:lnTo>
                    <a:pt x="502" y="110"/>
                  </a:lnTo>
                  <a:lnTo>
                    <a:pt x="500" y="107"/>
                  </a:lnTo>
                  <a:lnTo>
                    <a:pt x="495" y="101"/>
                  </a:lnTo>
                  <a:lnTo>
                    <a:pt x="487" y="96"/>
                  </a:lnTo>
                  <a:lnTo>
                    <a:pt x="482" y="90"/>
                  </a:lnTo>
                  <a:lnTo>
                    <a:pt x="482" y="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5" name="Freeform 237">
              <a:extLst>
                <a:ext uri="{FF2B5EF4-FFF2-40B4-BE49-F238E27FC236}">
                  <a16:creationId xmlns:a16="http://schemas.microsoft.com/office/drawing/2014/main" id="{353B978A-B022-746F-4AD7-934A4EC79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718" y="3574287"/>
              <a:ext cx="11838" cy="3107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1" y="16"/>
                </a:cxn>
                <a:cxn ang="0">
                  <a:pos x="7" y="21"/>
                </a:cxn>
                <a:cxn ang="0">
                  <a:pos x="7" y="21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8" h="21">
                  <a:moveTo>
                    <a:pt x="4" y="0"/>
                  </a:moveTo>
                  <a:lnTo>
                    <a:pt x="4" y="0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6" name="Freeform 238">
              <a:extLst>
                <a:ext uri="{FF2B5EF4-FFF2-40B4-BE49-F238E27FC236}">
                  <a16:creationId xmlns:a16="http://schemas.microsoft.com/office/drawing/2014/main" id="{86139B98-D407-6884-83E9-05B3FF6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480" y="3553570"/>
              <a:ext cx="34036" cy="99146"/>
            </a:xfrm>
            <a:custGeom>
              <a:avLst/>
              <a:gdLst/>
              <a:ahLst/>
              <a:cxnLst>
                <a:cxn ang="0">
                  <a:pos x="10" y="65"/>
                </a:cxn>
                <a:cxn ang="0">
                  <a:pos x="10" y="65"/>
                </a:cxn>
                <a:cxn ang="0">
                  <a:pos x="13" y="67"/>
                </a:cxn>
                <a:cxn ang="0">
                  <a:pos x="13" y="67"/>
                </a:cxn>
                <a:cxn ang="0">
                  <a:pos x="14" y="53"/>
                </a:cxn>
                <a:cxn ang="0">
                  <a:pos x="17" y="44"/>
                </a:cxn>
                <a:cxn ang="0">
                  <a:pos x="17" y="44"/>
                </a:cxn>
                <a:cxn ang="0">
                  <a:pos x="18" y="40"/>
                </a:cxn>
                <a:cxn ang="0">
                  <a:pos x="20" y="35"/>
                </a:cxn>
                <a:cxn ang="0">
                  <a:pos x="20" y="35"/>
                </a:cxn>
                <a:cxn ang="0">
                  <a:pos x="14" y="30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4" y="20"/>
                </a:cxn>
                <a:cxn ang="0">
                  <a:pos x="16" y="16"/>
                </a:cxn>
                <a:cxn ang="0">
                  <a:pos x="17" y="14"/>
                </a:cxn>
                <a:cxn ang="0">
                  <a:pos x="17" y="14"/>
                </a:cxn>
                <a:cxn ang="0">
                  <a:pos x="21" y="14"/>
                </a:cxn>
                <a:cxn ang="0">
                  <a:pos x="21" y="14"/>
                </a:cxn>
                <a:cxn ang="0">
                  <a:pos x="23" y="3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7"/>
                </a:cxn>
                <a:cxn ang="0">
                  <a:pos x="13" y="7"/>
                </a:cxn>
                <a:cxn ang="0">
                  <a:pos x="10" y="14"/>
                </a:cxn>
                <a:cxn ang="0">
                  <a:pos x="7" y="23"/>
                </a:cxn>
                <a:cxn ang="0">
                  <a:pos x="0" y="35"/>
                </a:cxn>
                <a:cxn ang="0">
                  <a:pos x="11" y="64"/>
                </a:cxn>
                <a:cxn ang="0">
                  <a:pos x="10" y="65"/>
                </a:cxn>
              </a:cxnLst>
              <a:rect l="0" t="0" r="r" b="b"/>
              <a:pathLst>
                <a:path w="23" h="67">
                  <a:moveTo>
                    <a:pt x="10" y="65"/>
                  </a:moveTo>
                  <a:lnTo>
                    <a:pt x="10" y="65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4" y="53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8" y="40"/>
                  </a:lnTo>
                  <a:lnTo>
                    <a:pt x="20" y="35"/>
                  </a:lnTo>
                  <a:lnTo>
                    <a:pt x="20" y="35"/>
                  </a:lnTo>
                  <a:lnTo>
                    <a:pt x="14" y="30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0"/>
                  </a:lnTo>
                  <a:lnTo>
                    <a:pt x="16" y="16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3" y="3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0" y="14"/>
                  </a:lnTo>
                  <a:lnTo>
                    <a:pt x="7" y="23"/>
                  </a:lnTo>
                  <a:lnTo>
                    <a:pt x="0" y="35"/>
                  </a:lnTo>
                  <a:lnTo>
                    <a:pt x="11" y="64"/>
                  </a:lnTo>
                  <a:lnTo>
                    <a:pt x="10" y="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7" name="Freeform 239">
              <a:extLst>
                <a:ext uri="{FF2B5EF4-FFF2-40B4-BE49-F238E27FC236}">
                  <a16:creationId xmlns:a16="http://schemas.microsoft.com/office/drawing/2014/main" id="{F96EAC99-9AE0-CAA4-55C4-11746637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718" y="3550611"/>
              <a:ext cx="99146" cy="109504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62" y="0"/>
                </a:cxn>
                <a:cxn ang="0">
                  <a:pos x="41" y="10"/>
                </a:cxn>
                <a:cxn ang="0">
                  <a:pos x="41" y="10"/>
                </a:cxn>
                <a:cxn ang="0">
                  <a:pos x="37" y="12"/>
                </a:cxn>
                <a:cxn ang="0">
                  <a:pos x="33" y="15"/>
                </a:cxn>
                <a:cxn ang="0">
                  <a:pos x="27" y="19"/>
                </a:cxn>
                <a:cxn ang="0">
                  <a:pos x="11" y="1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8" y="19"/>
                </a:cxn>
                <a:cxn ang="0">
                  <a:pos x="8" y="19"/>
                </a:cxn>
                <a:cxn ang="0">
                  <a:pos x="7" y="32"/>
                </a:cxn>
                <a:cxn ang="0">
                  <a:pos x="5" y="40"/>
                </a:cxn>
                <a:cxn ang="0">
                  <a:pos x="4" y="46"/>
                </a:cxn>
                <a:cxn ang="0">
                  <a:pos x="4" y="46"/>
                </a:cxn>
                <a:cxn ang="0">
                  <a:pos x="1" y="55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7" y="73"/>
                </a:cxn>
                <a:cxn ang="0">
                  <a:pos x="14" y="74"/>
                </a:cxn>
                <a:cxn ang="0">
                  <a:pos x="14" y="74"/>
                </a:cxn>
                <a:cxn ang="0">
                  <a:pos x="18" y="74"/>
                </a:cxn>
                <a:cxn ang="0">
                  <a:pos x="23" y="72"/>
                </a:cxn>
                <a:cxn ang="0">
                  <a:pos x="25" y="69"/>
                </a:cxn>
                <a:cxn ang="0">
                  <a:pos x="27" y="66"/>
                </a:cxn>
                <a:cxn ang="0">
                  <a:pos x="27" y="66"/>
                </a:cxn>
                <a:cxn ang="0">
                  <a:pos x="27" y="63"/>
                </a:cxn>
                <a:cxn ang="0">
                  <a:pos x="30" y="62"/>
                </a:cxn>
                <a:cxn ang="0">
                  <a:pos x="37" y="60"/>
                </a:cxn>
                <a:cxn ang="0">
                  <a:pos x="37" y="60"/>
                </a:cxn>
                <a:cxn ang="0">
                  <a:pos x="40" y="60"/>
                </a:cxn>
                <a:cxn ang="0">
                  <a:pos x="41" y="57"/>
                </a:cxn>
                <a:cxn ang="0">
                  <a:pos x="44" y="56"/>
                </a:cxn>
                <a:cxn ang="0">
                  <a:pos x="45" y="53"/>
                </a:cxn>
                <a:cxn ang="0">
                  <a:pos x="45" y="53"/>
                </a:cxn>
                <a:cxn ang="0">
                  <a:pos x="47" y="52"/>
                </a:cxn>
                <a:cxn ang="0">
                  <a:pos x="45" y="50"/>
                </a:cxn>
                <a:cxn ang="0">
                  <a:pos x="42" y="46"/>
                </a:cxn>
                <a:cxn ang="0">
                  <a:pos x="38" y="42"/>
                </a:cxn>
                <a:cxn ang="0">
                  <a:pos x="34" y="39"/>
                </a:cxn>
                <a:cxn ang="0">
                  <a:pos x="34" y="39"/>
                </a:cxn>
                <a:cxn ang="0">
                  <a:pos x="33" y="39"/>
                </a:cxn>
                <a:cxn ang="0">
                  <a:pos x="33" y="37"/>
                </a:cxn>
                <a:cxn ang="0">
                  <a:pos x="35" y="35"/>
                </a:cxn>
                <a:cxn ang="0">
                  <a:pos x="41" y="30"/>
                </a:cxn>
                <a:cxn ang="0">
                  <a:pos x="50" y="29"/>
                </a:cxn>
                <a:cxn ang="0">
                  <a:pos x="50" y="29"/>
                </a:cxn>
                <a:cxn ang="0">
                  <a:pos x="57" y="28"/>
                </a:cxn>
                <a:cxn ang="0">
                  <a:pos x="60" y="26"/>
                </a:cxn>
                <a:cxn ang="0">
                  <a:pos x="62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2" y="0"/>
                </a:cxn>
                <a:cxn ang="0">
                  <a:pos x="62" y="0"/>
                </a:cxn>
              </a:cxnLst>
              <a:rect l="0" t="0" r="r" b="b"/>
              <a:pathLst>
                <a:path w="67" h="74">
                  <a:moveTo>
                    <a:pt x="62" y="0"/>
                  </a:moveTo>
                  <a:lnTo>
                    <a:pt x="62" y="0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37" y="12"/>
                  </a:lnTo>
                  <a:lnTo>
                    <a:pt x="33" y="15"/>
                  </a:lnTo>
                  <a:lnTo>
                    <a:pt x="27" y="19"/>
                  </a:lnTo>
                  <a:lnTo>
                    <a:pt x="11" y="1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7" y="32"/>
                  </a:lnTo>
                  <a:lnTo>
                    <a:pt x="5" y="40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1" y="55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7" y="73"/>
                  </a:lnTo>
                  <a:lnTo>
                    <a:pt x="14" y="74"/>
                  </a:lnTo>
                  <a:lnTo>
                    <a:pt x="14" y="74"/>
                  </a:lnTo>
                  <a:lnTo>
                    <a:pt x="18" y="74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7" y="63"/>
                  </a:lnTo>
                  <a:lnTo>
                    <a:pt x="30" y="62"/>
                  </a:lnTo>
                  <a:lnTo>
                    <a:pt x="37" y="60"/>
                  </a:lnTo>
                  <a:lnTo>
                    <a:pt x="37" y="60"/>
                  </a:lnTo>
                  <a:lnTo>
                    <a:pt x="40" y="60"/>
                  </a:lnTo>
                  <a:lnTo>
                    <a:pt x="41" y="57"/>
                  </a:lnTo>
                  <a:lnTo>
                    <a:pt x="44" y="56"/>
                  </a:lnTo>
                  <a:lnTo>
                    <a:pt x="45" y="53"/>
                  </a:lnTo>
                  <a:lnTo>
                    <a:pt x="45" y="53"/>
                  </a:lnTo>
                  <a:lnTo>
                    <a:pt x="47" y="52"/>
                  </a:lnTo>
                  <a:lnTo>
                    <a:pt x="45" y="50"/>
                  </a:lnTo>
                  <a:lnTo>
                    <a:pt x="42" y="46"/>
                  </a:lnTo>
                  <a:lnTo>
                    <a:pt x="38" y="42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5"/>
                  </a:lnTo>
                  <a:lnTo>
                    <a:pt x="41" y="30"/>
                  </a:lnTo>
                  <a:lnTo>
                    <a:pt x="50" y="29"/>
                  </a:lnTo>
                  <a:lnTo>
                    <a:pt x="50" y="29"/>
                  </a:lnTo>
                  <a:lnTo>
                    <a:pt x="57" y="28"/>
                  </a:lnTo>
                  <a:lnTo>
                    <a:pt x="60" y="26"/>
                  </a:lnTo>
                  <a:lnTo>
                    <a:pt x="62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2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8" name="Freeform 240">
              <a:extLst>
                <a:ext uri="{FF2B5EF4-FFF2-40B4-BE49-F238E27FC236}">
                  <a16:creationId xmlns:a16="http://schemas.microsoft.com/office/drawing/2014/main" id="{71349EA3-A336-2BC4-42A3-D904AD00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396" y="3281290"/>
              <a:ext cx="258962" cy="109504"/>
            </a:xfrm>
            <a:custGeom>
              <a:avLst/>
              <a:gdLst/>
              <a:ahLst/>
              <a:cxnLst>
                <a:cxn ang="0">
                  <a:pos x="157" y="10"/>
                </a:cxn>
                <a:cxn ang="0">
                  <a:pos x="147" y="10"/>
                </a:cxn>
                <a:cxn ang="0">
                  <a:pos x="113" y="6"/>
                </a:cxn>
                <a:cxn ang="0">
                  <a:pos x="100" y="7"/>
                </a:cxn>
                <a:cxn ang="0">
                  <a:pos x="84" y="2"/>
                </a:cxn>
                <a:cxn ang="0">
                  <a:pos x="69" y="3"/>
                </a:cxn>
                <a:cxn ang="0">
                  <a:pos x="67" y="7"/>
                </a:cxn>
                <a:cxn ang="0">
                  <a:pos x="59" y="13"/>
                </a:cxn>
                <a:cxn ang="0">
                  <a:pos x="46" y="7"/>
                </a:cxn>
                <a:cxn ang="0">
                  <a:pos x="32" y="9"/>
                </a:cxn>
                <a:cxn ang="0">
                  <a:pos x="30" y="15"/>
                </a:cxn>
                <a:cxn ang="0">
                  <a:pos x="22" y="22"/>
                </a:cxn>
                <a:cxn ang="0">
                  <a:pos x="16" y="30"/>
                </a:cxn>
                <a:cxn ang="0">
                  <a:pos x="22" y="36"/>
                </a:cxn>
                <a:cxn ang="0">
                  <a:pos x="33" y="37"/>
                </a:cxn>
                <a:cxn ang="0">
                  <a:pos x="36" y="35"/>
                </a:cxn>
                <a:cxn ang="0">
                  <a:pos x="50" y="40"/>
                </a:cxn>
                <a:cxn ang="0">
                  <a:pos x="60" y="49"/>
                </a:cxn>
                <a:cxn ang="0">
                  <a:pos x="52" y="52"/>
                </a:cxn>
                <a:cxn ang="0">
                  <a:pos x="49" y="56"/>
                </a:cxn>
                <a:cxn ang="0">
                  <a:pos x="37" y="56"/>
                </a:cxn>
                <a:cxn ang="0">
                  <a:pos x="30" y="57"/>
                </a:cxn>
                <a:cxn ang="0">
                  <a:pos x="12" y="59"/>
                </a:cxn>
                <a:cxn ang="0">
                  <a:pos x="0" y="66"/>
                </a:cxn>
                <a:cxn ang="0">
                  <a:pos x="0" y="70"/>
                </a:cxn>
                <a:cxn ang="0">
                  <a:pos x="17" y="69"/>
                </a:cxn>
                <a:cxn ang="0">
                  <a:pos x="23" y="70"/>
                </a:cxn>
                <a:cxn ang="0">
                  <a:pos x="32" y="70"/>
                </a:cxn>
                <a:cxn ang="0">
                  <a:pos x="37" y="72"/>
                </a:cxn>
                <a:cxn ang="0">
                  <a:pos x="44" y="74"/>
                </a:cxn>
                <a:cxn ang="0">
                  <a:pos x="50" y="74"/>
                </a:cxn>
                <a:cxn ang="0">
                  <a:pos x="71" y="73"/>
                </a:cxn>
                <a:cxn ang="0">
                  <a:pos x="74" y="64"/>
                </a:cxn>
                <a:cxn ang="0">
                  <a:pos x="76" y="62"/>
                </a:cxn>
                <a:cxn ang="0">
                  <a:pos x="84" y="59"/>
                </a:cxn>
                <a:cxn ang="0">
                  <a:pos x="90" y="54"/>
                </a:cxn>
                <a:cxn ang="0">
                  <a:pos x="97" y="52"/>
                </a:cxn>
                <a:cxn ang="0">
                  <a:pos x="104" y="54"/>
                </a:cxn>
                <a:cxn ang="0">
                  <a:pos x="110" y="54"/>
                </a:cxn>
                <a:cxn ang="0">
                  <a:pos x="120" y="49"/>
                </a:cxn>
                <a:cxn ang="0">
                  <a:pos x="125" y="43"/>
                </a:cxn>
                <a:cxn ang="0">
                  <a:pos x="138" y="44"/>
                </a:cxn>
                <a:cxn ang="0">
                  <a:pos x="147" y="37"/>
                </a:cxn>
                <a:cxn ang="0">
                  <a:pos x="153" y="33"/>
                </a:cxn>
                <a:cxn ang="0">
                  <a:pos x="167" y="26"/>
                </a:cxn>
                <a:cxn ang="0">
                  <a:pos x="174" y="22"/>
                </a:cxn>
                <a:cxn ang="0">
                  <a:pos x="171" y="17"/>
                </a:cxn>
                <a:cxn ang="0">
                  <a:pos x="161" y="15"/>
                </a:cxn>
              </a:cxnLst>
              <a:rect l="0" t="0" r="r" b="b"/>
              <a:pathLst>
                <a:path w="175" h="74">
                  <a:moveTo>
                    <a:pt x="161" y="15"/>
                  </a:moveTo>
                  <a:lnTo>
                    <a:pt x="161" y="15"/>
                  </a:lnTo>
                  <a:lnTo>
                    <a:pt x="157" y="10"/>
                  </a:lnTo>
                  <a:lnTo>
                    <a:pt x="154" y="10"/>
                  </a:lnTo>
                  <a:lnTo>
                    <a:pt x="151" y="10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25" y="7"/>
                  </a:lnTo>
                  <a:lnTo>
                    <a:pt x="113" y="6"/>
                  </a:lnTo>
                  <a:lnTo>
                    <a:pt x="106" y="7"/>
                  </a:lnTo>
                  <a:lnTo>
                    <a:pt x="106" y="7"/>
                  </a:lnTo>
                  <a:lnTo>
                    <a:pt x="100" y="7"/>
                  </a:lnTo>
                  <a:lnTo>
                    <a:pt x="94" y="6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0" y="0"/>
                  </a:lnTo>
                  <a:lnTo>
                    <a:pt x="74" y="2"/>
                  </a:lnTo>
                  <a:lnTo>
                    <a:pt x="69" y="3"/>
                  </a:lnTo>
                  <a:lnTo>
                    <a:pt x="67" y="6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6" y="12"/>
                  </a:lnTo>
                  <a:lnTo>
                    <a:pt x="63" y="13"/>
                  </a:lnTo>
                  <a:lnTo>
                    <a:pt x="59" y="13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6" y="7"/>
                  </a:lnTo>
                  <a:lnTo>
                    <a:pt x="39" y="7"/>
                  </a:lnTo>
                  <a:lnTo>
                    <a:pt x="33" y="7"/>
                  </a:lnTo>
                  <a:lnTo>
                    <a:pt x="32" y="9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9" y="25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9" y="3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4" y="37"/>
                  </a:lnTo>
                  <a:lnTo>
                    <a:pt x="29" y="39"/>
                  </a:lnTo>
                  <a:lnTo>
                    <a:pt x="33" y="37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6" y="35"/>
                  </a:lnTo>
                  <a:lnTo>
                    <a:pt x="37" y="35"/>
                  </a:lnTo>
                  <a:lnTo>
                    <a:pt x="43" y="36"/>
                  </a:lnTo>
                  <a:lnTo>
                    <a:pt x="50" y="40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0" y="49"/>
                  </a:lnTo>
                  <a:lnTo>
                    <a:pt x="57" y="50"/>
                  </a:lnTo>
                  <a:lnTo>
                    <a:pt x="53" y="50"/>
                  </a:lnTo>
                  <a:lnTo>
                    <a:pt x="52" y="52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49" y="56"/>
                  </a:lnTo>
                  <a:lnTo>
                    <a:pt x="47" y="56"/>
                  </a:lnTo>
                  <a:lnTo>
                    <a:pt x="42" y="56"/>
                  </a:lnTo>
                  <a:lnTo>
                    <a:pt x="37" y="56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0" y="57"/>
                  </a:lnTo>
                  <a:lnTo>
                    <a:pt x="23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7" y="60"/>
                  </a:lnTo>
                  <a:lnTo>
                    <a:pt x="3" y="63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3" y="70"/>
                  </a:lnTo>
                  <a:lnTo>
                    <a:pt x="9" y="70"/>
                  </a:lnTo>
                  <a:lnTo>
                    <a:pt x="17" y="69"/>
                  </a:lnTo>
                  <a:lnTo>
                    <a:pt x="20" y="70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4" y="72"/>
                  </a:lnTo>
                  <a:lnTo>
                    <a:pt x="27" y="72"/>
                  </a:lnTo>
                  <a:lnTo>
                    <a:pt x="32" y="70"/>
                  </a:lnTo>
                  <a:lnTo>
                    <a:pt x="34" y="70"/>
                  </a:lnTo>
                  <a:lnTo>
                    <a:pt x="36" y="70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40" y="73"/>
                  </a:lnTo>
                  <a:lnTo>
                    <a:pt x="44" y="74"/>
                  </a:lnTo>
                  <a:lnTo>
                    <a:pt x="47" y="7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6" y="74"/>
                  </a:lnTo>
                  <a:lnTo>
                    <a:pt x="61" y="74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69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3"/>
                  </a:lnTo>
                  <a:lnTo>
                    <a:pt x="76" y="62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4" y="59"/>
                  </a:lnTo>
                  <a:lnTo>
                    <a:pt x="86" y="57"/>
                  </a:lnTo>
                  <a:lnTo>
                    <a:pt x="88" y="56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4" y="53"/>
                  </a:lnTo>
                  <a:lnTo>
                    <a:pt x="97" y="52"/>
                  </a:lnTo>
                  <a:lnTo>
                    <a:pt x="100" y="52"/>
                  </a:lnTo>
                  <a:lnTo>
                    <a:pt x="100" y="52"/>
                  </a:lnTo>
                  <a:lnTo>
                    <a:pt x="104" y="54"/>
                  </a:lnTo>
                  <a:lnTo>
                    <a:pt x="107" y="5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14" y="53"/>
                  </a:lnTo>
                  <a:lnTo>
                    <a:pt x="116" y="52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23" y="44"/>
                  </a:lnTo>
                  <a:lnTo>
                    <a:pt x="125" y="43"/>
                  </a:lnTo>
                  <a:lnTo>
                    <a:pt x="134" y="44"/>
                  </a:lnTo>
                  <a:lnTo>
                    <a:pt x="134" y="44"/>
                  </a:lnTo>
                  <a:lnTo>
                    <a:pt x="138" y="44"/>
                  </a:lnTo>
                  <a:lnTo>
                    <a:pt x="143" y="43"/>
                  </a:lnTo>
                  <a:lnTo>
                    <a:pt x="145" y="40"/>
                  </a:lnTo>
                  <a:lnTo>
                    <a:pt x="147" y="37"/>
                  </a:lnTo>
                  <a:lnTo>
                    <a:pt x="147" y="37"/>
                  </a:lnTo>
                  <a:lnTo>
                    <a:pt x="148" y="35"/>
                  </a:lnTo>
                  <a:lnTo>
                    <a:pt x="153" y="33"/>
                  </a:lnTo>
                  <a:lnTo>
                    <a:pt x="160" y="30"/>
                  </a:lnTo>
                  <a:lnTo>
                    <a:pt x="160" y="30"/>
                  </a:lnTo>
                  <a:lnTo>
                    <a:pt x="167" y="26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2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1" y="17"/>
                  </a:lnTo>
                  <a:lnTo>
                    <a:pt x="168" y="17"/>
                  </a:lnTo>
                  <a:lnTo>
                    <a:pt x="165" y="16"/>
                  </a:lnTo>
                  <a:lnTo>
                    <a:pt x="161" y="15"/>
                  </a:lnTo>
                  <a:lnTo>
                    <a:pt x="161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59" name="Freeform 241">
              <a:extLst>
                <a:ext uri="{FF2B5EF4-FFF2-40B4-BE49-F238E27FC236}">
                  <a16:creationId xmlns:a16="http://schemas.microsoft.com/office/drawing/2014/main" id="{48A52705-39F6-2461-4238-E5C89A24E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620" y="3266492"/>
              <a:ext cx="161297" cy="73989"/>
            </a:xfrm>
            <a:custGeom>
              <a:avLst/>
              <a:gdLst/>
              <a:ahLst/>
              <a:cxnLst>
                <a:cxn ang="0">
                  <a:pos x="45" y="39"/>
                </a:cxn>
                <a:cxn ang="0">
                  <a:pos x="50" y="40"/>
                </a:cxn>
                <a:cxn ang="0">
                  <a:pos x="56" y="49"/>
                </a:cxn>
                <a:cxn ang="0">
                  <a:pos x="56" y="49"/>
                </a:cxn>
                <a:cxn ang="0">
                  <a:pos x="72" y="46"/>
                </a:cxn>
                <a:cxn ang="0">
                  <a:pos x="86" y="47"/>
                </a:cxn>
                <a:cxn ang="0">
                  <a:pos x="86" y="46"/>
                </a:cxn>
                <a:cxn ang="0">
                  <a:pos x="86" y="45"/>
                </a:cxn>
                <a:cxn ang="0">
                  <a:pos x="90" y="43"/>
                </a:cxn>
                <a:cxn ang="0">
                  <a:pos x="97" y="47"/>
                </a:cxn>
                <a:cxn ang="0">
                  <a:pos x="103" y="50"/>
                </a:cxn>
                <a:cxn ang="0">
                  <a:pos x="109" y="49"/>
                </a:cxn>
                <a:cxn ang="0">
                  <a:pos x="109" y="46"/>
                </a:cxn>
                <a:cxn ang="0">
                  <a:pos x="104" y="42"/>
                </a:cxn>
                <a:cxn ang="0">
                  <a:pos x="104" y="39"/>
                </a:cxn>
                <a:cxn ang="0">
                  <a:pos x="107" y="35"/>
                </a:cxn>
                <a:cxn ang="0">
                  <a:pos x="97" y="30"/>
                </a:cxn>
                <a:cxn ang="0">
                  <a:pos x="96" y="29"/>
                </a:cxn>
                <a:cxn ang="0">
                  <a:pos x="94" y="22"/>
                </a:cxn>
                <a:cxn ang="0">
                  <a:pos x="92" y="20"/>
                </a:cxn>
                <a:cxn ang="0">
                  <a:pos x="86" y="17"/>
                </a:cxn>
                <a:cxn ang="0">
                  <a:pos x="79" y="19"/>
                </a:cxn>
                <a:cxn ang="0">
                  <a:pos x="70" y="20"/>
                </a:cxn>
                <a:cxn ang="0">
                  <a:pos x="67" y="20"/>
                </a:cxn>
                <a:cxn ang="0">
                  <a:pos x="63" y="16"/>
                </a:cxn>
                <a:cxn ang="0">
                  <a:pos x="60" y="15"/>
                </a:cxn>
                <a:cxn ang="0">
                  <a:pos x="55" y="13"/>
                </a:cxn>
                <a:cxn ang="0">
                  <a:pos x="50" y="9"/>
                </a:cxn>
                <a:cxn ang="0">
                  <a:pos x="39" y="8"/>
                </a:cxn>
                <a:cxn ang="0">
                  <a:pos x="25" y="6"/>
                </a:cxn>
                <a:cxn ang="0">
                  <a:pos x="16" y="2"/>
                </a:cxn>
                <a:cxn ang="0">
                  <a:pos x="6" y="0"/>
                </a:cxn>
                <a:cxn ang="0">
                  <a:pos x="0" y="3"/>
                </a:cxn>
                <a:cxn ang="0">
                  <a:pos x="8" y="8"/>
                </a:cxn>
                <a:cxn ang="0">
                  <a:pos x="22" y="12"/>
                </a:cxn>
                <a:cxn ang="0">
                  <a:pos x="25" y="17"/>
                </a:cxn>
                <a:cxn ang="0">
                  <a:pos x="27" y="23"/>
                </a:cxn>
                <a:cxn ang="0">
                  <a:pos x="32" y="29"/>
                </a:cxn>
                <a:cxn ang="0">
                  <a:pos x="30" y="35"/>
                </a:cxn>
                <a:cxn ang="0">
                  <a:pos x="27" y="40"/>
                </a:cxn>
                <a:cxn ang="0">
                  <a:pos x="37" y="40"/>
                </a:cxn>
                <a:cxn ang="0">
                  <a:pos x="45" y="39"/>
                </a:cxn>
              </a:cxnLst>
              <a:rect l="0" t="0" r="r" b="b"/>
              <a:pathLst>
                <a:path w="109" h="50">
                  <a:moveTo>
                    <a:pt x="45" y="39"/>
                  </a:moveTo>
                  <a:lnTo>
                    <a:pt x="45" y="39"/>
                  </a:lnTo>
                  <a:lnTo>
                    <a:pt x="47" y="39"/>
                  </a:lnTo>
                  <a:lnTo>
                    <a:pt x="50" y="40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72" y="46"/>
                  </a:lnTo>
                  <a:lnTo>
                    <a:pt x="72" y="46"/>
                  </a:lnTo>
                  <a:lnTo>
                    <a:pt x="79" y="46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86" y="46"/>
                  </a:lnTo>
                  <a:lnTo>
                    <a:pt x="86" y="45"/>
                  </a:lnTo>
                  <a:lnTo>
                    <a:pt x="86" y="45"/>
                  </a:lnTo>
                  <a:lnTo>
                    <a:pt x="87" y="43"/>
                  </a:lnTo>
                  <a:lnTo>
                    <a:pt x="90" y="43"/>
                  </a:lnTo>
                  <a:lnTo>
                    <a:pt x="97" y="47"/>
                  </a:lnTo>
                  <a:lnTo>
                    <a:pt x="97" y="47"/>
                  </a:lnTo>
                  <a:lnTo>
                    <a:pt x="99" y="49"/>
                  </a:lnTo>
                  <a:lnTo>
                    <a:pt x="103" y="50"/>
                  </a:lnTo>
                  <a:lnTo>
                    <a:pt x="106" y="49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09" y="46"/>
                  </a:lnTo>
                  <a:lnTo>
                    <a:pt x="107" y="45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39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1" y="32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6" y="29"/>
                  </a:lnTo>
                  <a:lnTo>
                    <a:pt x="94" y="26"/>
                  </a:lnTo>
                  <a:lnTo>
                    <a:pt x="94" y="22"/>
                  </a:lnTo>
                  <a:lnTo>
                    <a:pt x="92" y="20"/>
                  </a:lnTo>
                  <a:lnTo>
                    <a:pt x="92" y="20"/>
                  </a:lnTo>
                  <a:lnTo>
                    <a:pt x="89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79" y="19"/>
                  </a:lnTo>
                  <a:lnTo>
                    <a:pt x="73" y="19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67" y="20"/>
                  </a:lnTo>
                  <a:lnTo>
                    <a:pt x="66" y="19"/>
                  </a:lnTo>
                  <a:lnTo>
                    <a:pt x="63" y="16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57" y="15"/>
                  </a:lnTo>
                  <a:lnTo>
                    <a:pt x="55" y="13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46" y="8"/>
                  </a:lnTo>
                  <a:lnTo>
                    <a:pt x="39" y="8"/>
                  </a:lnTo>
                  <a:lnTo>
                    <a:pt x="30" y="8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8" y="8"/>
                  </a:lnTo>
                  <a:lnTo>
                    <a:pt x="15" y="9"/>
                  </a:lnTo>
                  <a:lnTo>
                    <a:pt x="22" y="12"/>
                  </a:lnTo>
                  <a:lnTo>
                    <a:pt x="23" y="15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7" y="23"/>
                  </a:lnTo>
                  <a:lnTo>
                    <a:pt x="29" y="26"/>
                  </a:lnTo>
                  <a:lnTo>
                    <a:pt x="32" y="29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9" y="37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37" y="40"/>
                  </a:lnTo>
                  <a:lnTo>
                    <a:pt x="45" y="39"/>
                  </a:lnTo>
                  <a:lnTo>
                    <a:pt x="45" y="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0" name="Freeform 242">
              <a:extLst>
                <a:ext uri="{FF2B5EF4-FFF2-40B4-BE49-F238E27FC236}">
                  <a16:creationId xmlns:a16="http://schemas.microsoft.com/office/drawing/2014/main" id="{07872258-2BB9-1D08-CA04-72D40DFFF2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3067" y="3310886"/>
              <a:ext cx="442455" cy="173135"/>
            </a:xfrm>
            <a:custGeom>
              <a:avLst/>
              <a:gdLst/>
              <a:ahLst/>
              <a:cxnLst>
                <a:cxn ang="0">
                  <a:pos x="292" y="69"/>
                </a:cxn>
                <a:cxn ang="0">
                  <a:pos x="290" y="52"/>
                </a:cxn>
                <a:cxn ang="0">
                  <a:pos x="293" y="44"/>
                </a:cxn>
                <a:cxn ang="0">
                  <a:pos x="289" y="36"/>
                </a:cxn>
                <a:cxn ang="0">
                  <a:pos x="279" y="27"/>
                </a:cxn>
                <a:cxn ang="0">
                  <a:pos x="270" y="10"/>
                </a:cxn>
                <a:cxn ang="0">
                  <a:pos x="247" y="10"/>
                </a:cxn>
                <a:cxn ang="0">
                  <a:pos x="218" y="20"/>
                </a:cxn>
                <a:cxn ang="0">
                  <a:pos x="189" y="20"/>
                </a:cxn>
                <a:cxn ang="0">
                  <a:pos x="171" y="15"/>
                </a:cxn>
                <a:cxn ang="0">
                  <a:pos x="156" y="7"/>
                </a:cxn>
                <a:cxn ang="0">
                  <a:pos x="132" y="2"/>
                </a:cxn>
                <a:cxn ang="0">
                  <a:pos x="91" y="10"/>
                </a:cxn>
                <a:cxn ang="0">
                  <a:pos x="64" y="19"/>
                </a:cxn>
                <a:cxn ang="0">
                  <a:pos x="47" y="23"/>
                </a:cxn>
                <a:cxn ang="0">
                  <a:pos x="23" y="32"/>
                </a:cxn>
                <a:cxn ang="0">
                  <a:pos x="1" y="40"/>
                </a:cxn>
                <a:cxn ang="0">
                  <a:pos x="7" y="46"/>
                </a:cxn>
                <a:cxn ang="0">
                  <a:pos x="10" y="52"/>
                </a:cxn>
                <a:cxn ang="0">
                  <a:pos x="10" y="64"/>
                </a:cxn>
                <a:cxn ang="0">
                  <a:pos x="14" y="76"/>
                </a:cxn>
                <a:cxn ang="0">
                  <a:pos x="11" y="81"/>
                </a:cxn>
                <a:cxn ang="0">
                  <a:pos x="20" y="90"/>
                </a:cxn>
                <a:cxn ang="0">
                  <a:pos x="31" y="96"/>
                </a:cxn>
                <a:cxn ang="0">
                  <a:pos x="41" y="98"/>
                </a:cxn>
                <a:cxn ang="0">
                  <a:pos x="53" y="111"/>
                </a:cxn>
                <a:cxn ang="0">
                  <a:pos x="70" y="106"/>
                </a:cxn>
                <a:cxn ang="0">
                  <a:pos x="82" y="98"/>
                </a:cxn>
                <a:cxn ang="0">
                  <a:pos x="108" y="113"/>
                </a:cxn>
                <a:cxn ang="0">
                  <a:pos x="129" y="106"/>
                </a:cxn>
                <a:cxn ang="0">
                  <a:pos x="145" y="103"/>
                </a:cxn>
                <a:cxn ang="0">
                  <a:pos x="161" y="100"/>
                </a:cxn>
                <a:cxn ang="0">
                  <a:pos x="156" y="108"/>
                </a:cxn>
                <a:cxn ang="0">
                  <a:pos x="156" y="117"/>
                </a:cxn>
                <a:cxn ang="0">
                  <a:pos x="166" y="107"/>
                </a:cxn>
                <a:cxn ang="0">
                  <a:pos x="172" y="103"/>
                </a:cxn>
                <a:cxn ang="0">
                  <a:pos x="186" y="103"/>
                </a:cxn>
                <a:cxn ang="0">
                  <a:pos x="199" y="103"/>
                </a:cxn>
                <a:cxn ang="0">
                  <a:pos x="226" y="98"/>
                </a:cxn>
                <a:cxn ang="0">
                  <a:pos x="249" y="94"/>
                </a:cxn>
                <a:cxn ang="0">
                  <a:pos x="265" y="90"/>
                </a:cxn>
                <a:cxn ang="0">
                  <a:pos x="279" y="91"/>
                </a:cxn>
                <a:cxn ang="0">
                  <a:pos x="292" y="96"/>
                </a:cxn>
                <a:cxn ang="0">
                  <a:pos x="299" y="91"/>
                </a:cxn>
                <a:cxn ang="0">
                  <a:pos x="24" y="20"/>
                </a:cxn>
                <a:cxn ang="0">
                  <a:pos x="45" y="19"/>
                </a:cxn>
                <a:cxn ang="0">
                  <a:pos x="34" y="9"/>
                </a:cxn>
                <a:cxn ang="0">
                  <a:pos x="27" y="2"/>
                </a:cxn>
                <a:cxn ang="0">
                  <a:pos x="7" y="2"/>
                </a:cxn>
                <a:cxn ang="0">
                  <a:pos x="9" y="12"/>
                </a:cxn>
                <a:cxn ang="0">
                  <a:pos x="4" y="20"/>
                </a:cxn>
                <a:cxn ang="0">
                  <a:pos x="10" y="30"/>
                </a:cxn>
                <a:cxn ang="0">
                  <a:pos x="24" y="20"/>
                </a:cxn>
              </a:cxnLst>
              <a:rect l="0" t="0" r="r" b="b"/>
              <a:pathLst>
                <a:path w="299" h="117">
                  <a:moveTo>
                    <a:pt x="292" y="81"/>
                  </a:moveTo>
                  <a:lnTo>
                    <a:pt x="292" y="81"/>
                  </a:lnTo>
                  <a:lnTo>
                    <a:pt x="290" y="79"/>
                  </a:lnTo>
                  <a:lnTo>
                    <a:pt x="290" y="74"/>
                  </a:lnTo>
                  <a:lnTo>
                    <a:pt x="292" y="69"/>
                  </a:lnTo>
                  <a:lnTo>
                    <a:pt x="292" y="64"/>
                  </a:lnTo>
                  <a:lnTo>
                    <a:pt x="292" y="64"/>
                  </a:lnTo>
                  <a:lnTo>
                    <a:pt x="289" y="57"/>
                  </a:lnTo>
                  <a:lnTo>
                    <a:pt x="289" y="53"/>
                  </a:lnTo>
                  <a:lnTo>
                    <a:pt x="290" y="52"/>
                  </a:lnTo>
                  <a:lnTo>
                    <a:pt x="290" y="52"/>
                  </a:lnTo>
                  <a:lnTo>
                    <a:pt x="290" y="52"/>
                  </a:lnTo>
                  <a:lnTo>
                    <a:pt x="292" y="50"/>
                  </a:lnTo>
                  <a:lnTo>
                    <a:pt x="292" y="47"/>
                  </a:lnTo>
                  <a:lnTo>
                    <a:pt x="293" y="44"/>
                  </a:lnTo>
                  <a:lnTo>
                    <a:pt x="294" y="43"/>
                  </a:lnTo>
                  <a:lnTo>
                    <a:pt x="294" y="43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89" y="36"/>
                  </a:lnTo>
                  <a:lnTo>
                    <a:pt x="286" y="36"/>
                  </a:lnTo>
                  <a:lnTo>
                    <a:pt x="282" y="36"/>
                  </a:lnTo>
                  <a:lnTo>
                    <a:pt x="280" y="32"/>
                  </a:lnTo>
                  <a:lnTo>
                    <a:pt x="280" y="32"/>
                  </a:lnTo>
                  <a:lnTo>
                    <a:pt x="279" y="27"/>
                  </a:lnTo>
                  <a:lnTo>
                    <a:pt x="277" y="24"/>
                  </a:lnTo>
                  <a:lnTo>
                    <a:pt x="277" y="22"/>
                  </a:lnTo>
                  <a:lnTo>
                    <a:pt x="276" y="19"/>
                  </a:lnTo>
                  <a:lnTo>
                    <a:pt x="276" y="19"/>
                  </a:lnTo>
                  <a:lnTo>
                    <a:pt x="270" y="10"/>
                  </a:lnTo>
                  <a:lnTo>
                    <a:pt x="267" y="9"/>
                  </a:lnTo>
                  <a:lnTo>
                    <a:pt x="265" y="9"/>
                  </a:lnTo>
                  <a:lnTo>
                    <a:pt x="265" y="9"/>
                  </a:lnTo>
                  <a:lnTo>
                    <a:pt x="257" y="10"/>
                  </a:lnTo>
                  <a:lnTo>
                    <a:pt x="247" y="10"/>
                  </a:lnTo>
                  <a:lnTo>
                    <a:pt x="247" y="10"/>
                  </a:lnTo>
                  <a:lnTo>
                    <a:pt x="240" y="15"/>
                  </a:lnTo>
                  <a:lnTo>
                    <a:pt x="232" y="17"/>
                  </a:lnTo>
                  <a:lnTo>
                    <a:pt x="223" y="20"/>
                  </a:lnTo>
                  <a:lnTo>
                    <a:pt x="218" y="20"/>
                  </a:lnTo>
                  <a:lnTo>
                    <a:pt x="218" y="20"/>
                  </a:lnTo>
                  <a:lnTo>
                    <a:pt x="212" y="19"/>
                  </a:lnTo>
                  <a:lnTo>
                    <a:pt x="205" y="19"/>
                  </a:lnTo>
                  <a:lnTo>
                    <a:pt x="189" y="20"/>
                  </a:lnTo>
                  <a:lnTo>
                    <a:pt x="189" y="20"/>
                  </a:lnTo>
                  <a:lnTo>
                    <a:pt x="183" y="19"/>
                  </a:lnTo>
                  <a:lnTo>
                    <a:pt x="179" y="17"/>
                  </a:lnTo>
                  <a:lnTo>
                    <a:pt x="175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66" y="13"/>
                  </a:lnTo>
                  <a:lnTo>
                    <a:pt x="164" y="12"/>
                  </a:lnTo>
                  <a:lnTo>
                    <a:pt x="161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2" y="7"/>
                  </a:lnTo>
                  <a:lnTo>
                    <a:pt x="149" y="6"/>
                  </a:lnTo>
                  <a:lnTo>
                    <a:pt x="145" y="3"/>
                  </a:lnTo>
                  <a:lnTo>
                    <a:pt x="132" y="2"/>
                  </a:lnTo>
                  <a:lnTo>
                    <a:pt x="132" y="2"/>
                  </a:lnTo>
                  <a:lnTo>
                    <a:pt x="124" y="0"/>
                  </a:lnTo>
                  <a:lnTo>
                    <a:pt x="117" y="2"/>
                  </a:lnTo>
                  <a:lnTo>
                    <a:pt x="110" y="3"/>
                  </a:lnTo>
                  <a:lnTo>
                    <a:pt x="102" y="6"/>
                  </a:lnTo>
                  <a:lnTo>
                    <a:pt x="91" y="10"/>
                  </a:lnTo>
                  <a:lnTo>
                    <a:pt x="84" y="16"/>
                  </a:lnTo>
                  <a:lnTo>
                    <a:pt x="84" y="16"/>
                  </a:lnTo>
                  <a:lnTo>
                    <a:pt x="80" y="19"/>
                  </a:lnTo>
                  <a:lnTo>
                    <a:pt x="75" y="19"/>
                  </a:lnTo>
                  <a:lnTo>
                    <a:pt x="64" y="19"/>
                  </a:lnTo>
                  <a:lnTo>
                    <a:pt x="54" y="17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7" y="20"/>
                  </a:lnTo>
                  <a:lnTo>
                    <a:pt x="47" y="23"/>
                  </a:lnTo>
                  <a:lnTo>
                    <a:pt x="45" y="27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33" y="32"/>
                  </a:lnTo>
                  <a:lnTo>
                    <a:pt x="23" y="32"/>
                  </a:lnTo>
                  <a:lnTo>
                    <a:pt x="14" y="32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3" y="36"/>
                  </a:lnTo>
                  <a:lnTo>
                    <a:pt x="1" y="40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7" y="46"/>
                  </a:lnTo>
                  <a:lnTo>
                    <a:pt x="10" y="46"/>
                  </a:lnTo>
                  <a:lnTo>
                    <a:pt x="10" y="49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52"/>
                  </a:lnTo>
                  <a:lnTo>
                    <a:pt x="11" y="56"/>
                  </a:lnTo>
                  <a:lnTo>
                    <a:pt x="13" y="59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0" y="64"/>
                  </a:lnTo>
                  <a:lnTo>
                    <a:pt x="10" y="67"/>
                  </a:lnTo>
                  <a:lnTo>
                    <a:pt x="10" y="70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4" y="76"/>
                  </a:lnTo>
                  <a:lnTo>
                    <a:pt x="16" y="79"/>
                  </a:lnTo>
                  <a:lnTo>
                    <a:pt x="14" y="80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1" y="81"/>
                  </a:lnTo>
                  <a:lnTo>
                    <a:pt x="11" y="83"/>
                  </a:lnTo>
                  <a:lnTo>
                    <a:pt x="14" y="86"/>
                  </a:lnTo>
                  <a:lnTo>
                    <a:pt x="18" y="87"/>
                  </a:lnTo>
                  <a:lnTo>
                    <a:pt x="20" y="90"/>
                  </a:lnTo>
                  <a:lnTo>
                    <a:pt x="20" y="90"/>
                  </a:lnTo>
                  <a:lnTo>
                    <a:pt x="21" y="91"/>
                  </a:lnTo>
                  <a:lnTo>
                    <a:pt x="26" y="93"/>
                  </a:lnTo>
                  <a:lnTo>
                    <a:pt x="28" y="94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8"/>
                  </a:lnTo>
                  <a:lnTo>
                    <a:pt x="33" y="98"/>
                  </a:lnTo>
                  <a:lnTo>
                    <a:pt x="38" y="98"/>
                  </a:lnTo>
                  <a:lnTo>
                    <a:pt x="38" y="98"/>
                  </a:lnTo>
                  <a:lnTo>
                    <a:pt x="41" y="98"/>
                  </a:lnTo>
                  <a:lnTo>
                    <a:pt x="44" y="101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50" y="110"/>
                  </a:lnTo>
                  <a:lnTo>
                    <a:pt x="53" y="111"/>
                  </a:lnTo>
                  <a:lnTo>
                    <a:pt x="60" y="111"/>
                  </a:lnTo>
                  <a:lnTo>
                    <a:pt x="67" y="108"/>
                  </a:lnTo>
                  <a:lnTo>
                    <a:pt x="68" y="107"/>
                  </a:lnTo>
                  <a:lnTo>
                    <a:pt x="70" y="106"/>
                  </a:lnTo>
                  <a:lnTo>
                    <a:pt x="70" y="106"/>
                  </a:lnTo>
                  <a:lnTo>
                    <a:pt x="70" y="101"/>
                  </a:lnTo>
                  <a:lnTo>
                    <a:pt x="73" y="100"/>
                  </a:lnTo>
                  <a:lnTo>
                    <a:pt x="77" y="98"/>
                  </a:lnTo>
                  <a:lnTo>
                    <a:pt x="82" y="98"/>
                  </a:lnTo>
                  <a:lnTo>
                    <a:pt x="82" y="98"/>
                  </a:lnTo>
                  <a:lnTo>
                    <a:pt x="88" y="101"/>
                  </a:lnTo>
                  <a:lnTo>
                    <a:pt x="95" y="106"/>
                  </a:lnTo>
                  <a:lnTo>
                    <a:pt x="104" y="111"/>
                  </a:lnTo>
                  <a:lnTo>
                    <a:pt x="104" y="111"/>
                  </a:lnTo>
                  <a:lnTo>
                    <a:pt x="108" y="113"/>
                  </a:lnTo>
                  <a:lnTo>
                    <a:pt x="112" y="111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5" y="108"/>
                  </a:lnTo>
                  <a:lnTo>
                    <a:pt x="129" y="106"/>
                  </a:lnTo>
                  <a:lnTo>
                    <a:pt x="135" y="100"/>
                  </a:lnTo>
                  <a:lnTo>
                    <a:pt x="135" y="100"/>
                  </a:lnTo>
                  <a:lnTo>
                    <a:pt x="138" y="100"/>
                  </a:lnTo>
                  <a:lnTo>
                    <a:pt x="141" y="101"/>
                  </a:lnTo>
                  <a:lnTo>
                    <a:pt x="145" y="103"/>
                  </a:lnTo>
                  <a:lnTo>
                    <a:pt x="148" y="103"/>
                  </a:lnTo>
                  <a:lnTo>
                    <a:pt x="148" y="103"/>
                  </a:lnTo>
                  <a:lnTo>
                    <a:pt x="155" y="100"/>
                  </a:lnTo>
                  <a:lnTo>
                    <a:pt x="158" y="98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1"/>
                  </a:lnTo>
                  <a:lnTo>
                    <a:pt x="158" y="106"/>
                  </a:lnTo>
                  <a:lnTo>
                    <a:pt x="156" y="108"/>
                  </a:lnTo>
                  <a:lnTo>
                    <a:pt x="155" y="110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156" y="114"/>
                  </a:lnTo>
                  <a:lnTo>
                    <a:pt x="156" y="117"/>
                  </a:lnTo>
                  <a:lnTo>
                    <a:pt x="156" y="117"/>
                  </a:lnTo>
                  <a:lnTo>
                    <a:pt x="162" y="116"/>
                  </a:lnTo>
                  <a:lnTo>
                    <a:pt x="165" y="113"/>
                  </a:lnTo>
                  <a:lnTo>
                    <a:pt x="165" y="110"/>
                  </a:lnTo>
                  <a:lnTo>
                    <a:pt x="166" y="107"/>
                  </a:lnTo>
                  <a:lnTo>
                    <a:pt x="166" y="107"/>
                  </a:lnTo>
                  <a:lnTo>
                    <a:pt x="168" y="103"/>
                  </a:lnTo>
                  <a:lnTo>
                    <a:pt x="169" y="101"/>
                  </a:lnTo>
                  <a:lnTo>
                    <a:pt x="172" y="103"/>
                  </a:lnTo>
                  <a:lnTo>
                    <a:pt x="172" y="103"/>
                  </a:lnTo>
                  <a:lnTo>
                    <a:pt x="175" y="104"/>
                  </a:lnTo>
                  <a:lnTo>
                    <a:pt x="178" y="104"/>
                  </a:lnTo>
                  <a:lnTo>
                    <a:pt x="182" y="104"/>
                  </a:lnTo>
                  <a:lnTo>
                    <a:pt x="186" y="103"/>
                  </a:lnTo>
                  <a:lnTo>
                    <a:pt x="186" y="103"/>
                  </a:lnTo>
                  <a:lnTo>
                    <a:pt x="193" y="100"/>
                  </a:lnTo>
                  <a:lnTo>
                    <a:pt x="195" y="100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9" y="103"/>
                  </a:lnTo>
                  <a:lnTo>
                    <a:pt x="203" y="103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22" y="100"/>
                  </a:lnTo>
                  <a:lnTo>
                    <a:pt x="226" y="98"/>
                  </a:lnTo>
                  <a:lnTo>
                    <a:pt x="230" y="96"/>
                  </a:lnTo>
                  <a:lnTo>
                    <a:pt x="236" y="96"/>
                  </a:lnTo>
                  <a:lnTo>
                    <a:pt x="236" y="96"/>
                  </a:lnTo>
                  <a:lnTo>
                    <a:pt x="243" y="94"/>
                  </a:lnTo>
                  <a:lnTo>
                    <a:pt x="249" y="94"/>
                  </a:lnTo>
                  <a:lnTo>
                    <a:pt x="255" y="93"/>
                  </a:lnTo>
                  <a:lnTo>
                    <a:pt x="260" y="94"/>
                  </a:lnTo>
                  <a:lnTo>
                    <a:pt x="260" y="94"/>
                  </a:lnTo>
                  <a:lnTo>
                    <a:pt x="263" y="91"/>
                  </a:lnTo>
                  <a:lnTo>
                    <a:pt x="265" y="90"/>
                  </a:lnTo>
                  <a:lnTo>
                    <a:pt x="267" y="89"/>
                  </a:lnTo>
                  <a:lnTo>
                    <a:pt x="267" y="89"/>
                  </a:lnTo>
                  <a:lnTo>
                    <a:pt x="273" y="89"/>
                  </a:lnTo>
                  <a:lnTo>
                    <a:pt x="276" y="91"/>
                  </a:lnTo>
                  <a:lnTo>
                    <a:pt x="279" y="91"/>
                  </a:lnTo>
                  <a:lnTo>
                    <a:pt x="282" y="91"/>
                  </a:lnTo>
                  <a:lnTo>
                    <a:pt x="282" y="91"/>
                  </a:lnTo>
                  <a:lnTo>
                    <a:pt x="283" y="91"/>
                  </a:lnTo>
                  <a:lnTo>
                    <a:pt x="286" y="93"/>
                  </a:lnTo>
                  <a:lnTo>
                    <a:pt x="292" y="96"/>
                  </a:lnTo>
                  <a:lnTo>
                    <a:pt x="296" y="97"/>
                  </a:lnTo>
                  <a:lnTo>
                    <a:pt x="297" y="97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1"/>
                  </a:lnTo>
                  <a:lnTo>
                    <a:pt x="296" y="87"/>
                  </a:lnTo>
                  <a:lnTo>
                    <a:pt x="293" y="84"/>
                  </a:lnTo>
                  <a:lnTo>
                    <a:pt x="292" y="81"/>
                  </a:lnTo>
                  <a:lnTo>
                    <a:pt x="292" y="81"/>
                  </a:lnTo>
                  <a:close/>
                  <a:moveTo>
                    <a:pt x="24" y="20"/>
                  </a:moveTo>
                  <a:lnTo>
                    <a:pt x="24" y="20"/>
                  </a:lnTo>
                  <a:lnTo>
                    <a:pt x="30" y="20"/>
                  </a:lnTo>
                  <a:lnTo>
                    <a:pt x="36" y="20"/>
                  </a:lnTo>
                  <a:lnTo>
                    <a:pt x="41" y="20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7" y="17"/>
                  </a:lnTo>
                  <a:lnTo>
                    <a:pt x="45" y="16"/>
                  </a:lnTo>
                  <a:lnTo>
                    <a:pt x="43" y="13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1" y="5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7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3"/>
                  </a:lnTo>
                  <a:lnTo>
                    <a:pt x="7" y="6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7" y="15"/>
                  </a:lnTo>
                  <a:lnTo>
                    <a:pt x="6" y="16"/>
                  </a:lnTo>
                  <a:lnTo>
                    <a:pt x="4" y="17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4" y="29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4" y="29"/>
                  </a:lnTo>
                  <a:lnTo>
                    <a:pt x="17" y="26"/>
                  </a:lnTo>
                  <a:lnTo>
                    <a:pt x="20" y="23"/>
                  </a:lnTo>
                  <a:lnTo>
                    <a:pt x="24" y="20"/>
                  </a:lnTo>
                  <a:lnTo>
                    <a:pt x="24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1" name="Freeform 243">
              <a:extLst>
                <a:ext uri="{FF2B5EF4-FFF2-40B4-BE49-F238E27FC236}">
                  <a16:creationId xmlns:a16="http://schemas.microsoft.com/office/drawing/2014/main" id="{568270AF-7441-241F-407C-2B0DB079A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4607" y="3488459"/>
              <a:ext cx="54753" cy="50312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9" y="0"/>
                </a:cxn>
                <a:cxn ang="0">
                  <a:pos x="13" y="0"/>
                </a:cxn>
                <a:cxn ang="0">
                  <a:pos x="7" y="3"/>
                </a:cxn>
                <a:cxn ang="0">
                  <a:pos x="3" y="5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3" y="14"/>
                </a:cxn>
                <a:cxn ang="0">
                  <a:pos x="3" y="14"/>
                </a:cxn>
                <a:cxn ang="0">
                  <a:pos x="5" y="17"/>
                </a:cxn>
                <a:cxn ang="0">
                  <a:pos x="6" y="20"/>
                </a:cxn>
                <a:cxn ang="0">
                  <a:pos x="13" y="25"/>
                </a:cxn>
                <a:cxn ang="0">
                  <a:pos x="13" y="25"/>
                </a:cxn>
                <a:cxn ang="0">
                  <a:pos x="15" y="27"/>
                </a:cxn>
                <a:cxn ang="0">
                  <a:pos x="15" y="28"/>
                </a:cxn>
                <a:cxn ang="0">
                  <a:pos x="15" y="34"/>
                </a:cxn>
                <a:cxn ang="0">
                  <a:pos x="15" y="34"/>
                </a:cxn>
                <a:cxn ang="0">
                  <a:pos x="22" y="34"/>
                </a:cxn>
                <a:cxn ang="0">
                  <a:pos x="22" y="34"/>
                </a:cxn>
                <a:cxn ang="0">
                  <a:pos x="26" y="31"/>
                </a:cxn>
                <a:cxn ang="0">
                  <a:pos x="30" y="25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13"/>
                </a:cxn>
                <a:cxn ang="0">
                  <a:pos x="36" y="11"/>
                </a:cxn>
                <a:cxn ang="0">
                  <a:pos x="30" y="5"/>
                </a:cxn>
                <a:cxn ang="0">
                  <a:pos x="24" y="1"/>
                </a:cxn>
                <a:cxn ang="0">
                  <a:pos x="19" y="0"/>
                </a:cxn>
                <a:cxn ang="0">
                  <a:pos x="19" y="0"/>
                </a:cxn>
              </a:cxnLst>
              <a:rect l="0" t="0" r="r" b="b"/>
              <a:pathLst>
                <a:path w="37" h="34">
                  <a:moveTo>
                    <a:pt x="19" y="0"/>
                  </a:moveTo>
                  <a:lnTo>
                    <a:pt x="19" y="0"/>
                  </a:lnTo>
                  <a:lnTo>
                    <a:pt x="13" y="0"/>
                  </a:lnTo>
                  <a:lnTo>
                    <a:pt x="7" y="3"/>
                  </a:lnTo>
                  <a:lnTo>
                    <a:pt x="3" y="5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6" y="20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6" y="31"/>
                  </a:lnTo>
                  <a:lnTo>
                    <a:pt x="30" y="25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6" y="11"/>
                  </a:lnTo>
                  <a:lnTo>
                    <a:pt x="30" y="5"/>
                  </a:lnTo>
                  <a:lnTo>
                    <a:pt x="24" y="1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2" name="Freeform 244">
              <a:extLst>
                <a:ext uri="{FF2B5EF4-FFF2-40B4-BE49-F238E27FC236}">
                  <a16:creationId xmlns:a16="http://schemas.microsoft.com/office/drawing/2014/main" id="{C578884C-2719-7BDE-257E-C73A34333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970" y="3290168"/>
              <a:ext cx="164256" cy="152418"/>
            </a:xfrm>
            <a:custGeom>
              <a:avLst/>
              <a:gdLst/>
              <a:ahLst/>
              <a:cxnLst>
                <a:cxn ang="0">
                  <a:pos x="106" y="4"/>
                </a:cxn>
                <a:cxn ang="0">
                  <a:pos x="99" y="3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6"/>
                </a:cxn>
                <a:cxn ang="0">
                  <a:pos x="86" y="11"/>
                </a:cxn>
                <a:cxn ang="0">
                  <a:pos x="83" y="11"/>
                </a:cxn>
                <a:cxn ang="0">
                  <a:pos x="79" y="16"/>
                </a:cxn>
                <a:cxn ang="0">
                  <a:pos x="73" y="20"/>
                </a:cxn>
                <a:cxn ang="0">
                  <a:pos x="66" y="21"/>
                </a:cxn>
                <a:cxn ang="0">
                  <a:pos x="66" y="27"/>
                </a:cxn>
                <a:cxn ang="0">
                  <a:pos x="67" y="29"/>
                </a:cxn>
                <a:cxn ang="0">
                  <a:pos x="56" y="30"/>
                </a:cxn>
                <a:cxn ang="0">
                  <a:pos x="52" y="29"/>
                </a:cxn>
                <a:cxn ang="0">
                  <a:pos x="47" y="26"/>
                </a:cxn>
                <a:cxn ang="0">
                  <a:pos x="46" y="26"/>
                </a:cxn>
                <a:cxn ang="0">
                  <a:pos x="40" y="30"/>
                </a:cxn>
                <a:cxn ang="0">
                  <a:pos x="35" y="37"/>
                </a:cxn>
                <a:cxn ang="0">
                  <a:pos x="22" y="46"/>
                </a:cxn>
                <a:cxn ang="0">
                  <a:pos x="5" y="53"/>
                </a:cxn>
                <a:cxn ang="0">
                  <a:pos x="0" y="60"/>
                </a:cxn>
                <a:cxn ang="0">
                  <a:pos x="6" y="61"/>
                </a:cxn>
                <a:cxn ang="0">
                  <a:pos x="16" y="67"/>
                </a:cxn>
                <a:cxn ang="0">
                  <a:pos x="19" y="70"/>
                </a:cxn>
                <a:cxn ang="0">
                  <a:pos x="20" y="74"/>
                </a:cxn>
                <a:cxn ang="0">
                  <a:pos x="9" y="87"/>
                </a:cxn>
                <a:cxn ang="0">
                  <a:pos x="7" y="90"/>
                </a:cxn>
                <a:cxn ang="0">
                  <a:pos x="12" y="94"/>
                </a:cxn>
                <a:cxn ang="0">
                  <a:pos x="12" y="97"/>
                </a:cxn>
                <a:cxn ang="0">
                  <a:pos x="16" y="101"/>
                </a:cxn>
                <a:cxn ang="0">
                  <a:pos x="20" y="101"/>
                </a:cxn>
                <a:cxn ang="0">
                  <a:pos x="22" y="98"/>
                </a:cxn>
                <a:cxn ang="0">
                  <a:pos x="33" y="98"/>
                </a:cxn>
                <a:cxn ang="0">
                  <a:pos x="35" y="98"/>
                </a:cxn>
                <a:cxn ang="0">
                  <a:pos x="36" y="100"/>
                </a:cxn>
                <a:cxn ang="0">
                  <a:pos x="46" y="93"/>
                </a:cxn>
                <a:cxn ang="0">
                  <a:pos x="52" y="91"/>
                </a:cxn>
                <a:cxn ang="0">
                  <a:pos x="60" y="90"/>
                </a:cxn>
                <a:cxn ang="0">
                  <a:pos x="69" y="87"/>
                </a:cxn>
                <a:cxn ang="0">
                  <a:pos x="60" y="78"/>
                </a:cxn>
                <a:cxn ang="0">
                  <a:pos x="54" y="74"/>
                </a:cxn>
                <a:cxn ang="0">
                  <a:pos x="52" y="70"/>
                </a:cxn>
                <a:cxn ang="0">
                  <a:pos x="54" y="61"/>
                </a:cxn>
                <a:cxn ang="0">
                  <a:pos x="59" y="60"/>
                </a:cxn>
                <a:cxn ang="0">
                  <a:pos x="74" y="51"/>
                </a:cxn>
                <a:cxn ang="0">
                  <a:pos x="87" y="43"/>
                </a:cxn>
                <a:cxn ang="0">
                  <a:pos x="90" y="34"/>
                </a:cxn>
                <a:cxn ang="0">
                  <a:pos x="93" y="23"/>
                </a:cxn>
                <a:cxn ang="0">
                  <a:pos x="100" y="14"/>
                </a:cxn>
                <a:cxn ang="0">
                  <a:pos x="111" y="6"/>
                </a:cxn>
                <a:cxn ang="0">
                  <a:pos x="106" y="4"/>
                </a:cxn>
              </a:cxnLst>
              <a:rect l="0" t="0" r="r" b="b"/>
              <a:pathLst>
                <a:path w="111" h="103">
                  <a:moveTo>
                    <a:pt x="106" y="4"/>
                  </a:moveTo>
                  <a:lnTo>
                    <a:pt x="106" y="4"/>
                  </a:lnTo>
                  <a:lnTo>
                    <a:pt x="103" y="4"/>
                  </a:lnTo>
                  <a:lnTo>
                    <a:pt x="99" y="3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0" y="1"/>
                  </a:lnTo>
                  <a:lnTo>
                    <a:pt x="89" y="6"/>
                  </a:lnTo>
                  <a:lnTo>
                    <a:pt x="87" y="10"/>
                  </a:lnTo>
                  <a:lnTo>
                    <a:pt x="86" y="11"/>
                  </a:lnTo>
                  <a:lnTo>
                    <a:pt x="83" y="11"/>
                  </a:lnTo>
                  <a:lnTo>
                    <a:pt x="83" y="11"/>
                  </a:lnTo>
                  <a:lnTo>
                    <a:pt x="80" y="13"/>
                  </a:lnTo>
                  <a:lnTo>
                    <a:pt x="79" y="16"/>
                  </a:lnTo>
                  <a:lnTo>
                    <a:pt x="76" y="19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66" y="27"/>
                  </a:lnTo>
                  <a:lnTo>
                    <a:pt x="66" y="27"/>
                  </a:lnTo>
                  <a:lnTo>
                    <a:pt x="67" y="29"/>
                  </a:lnTo>
                  <a:lnTo>
                    <a:pt x="64" y="30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2" y="29"/>
                  </a:lnTo>
                  <a:lnTo>
                    <a:pt x="50" y="27"/>
                  </a:lnTo>
                  <a:lnTo>
                    <a:pt x="47" y="26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3" y="27"/>
                  </a:lnTo>
                  <a:lnTo>
                    <a:pt x="40" y="30"/>
                  </a:lnTo>
                  <a:lnTo>
                    <a:pt x="35" y="37"/>
                  </a:lnTo>
                  <a:lnTo>
                    <a:pt x="35" y="37"/>
                  </a:lnTo>
                  <a:lnTo>
                    <a:pt x="30" y="41"/>
                  </a:lnTo>
                  <a:lnTo>
                    <a:pt x="22" y="46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3" y="5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6" y="61"/>
                  </a:lnTo>
                  <a:lnTo>
                    <a:pt x="12" y="64"/>
                  </a:lnTo>
                  <a:lnTo>
                    <a:pt x="16" y="67"/>
                  </a:lnTo>
                  <a:lnTo>
                    <a:pt x="19" y="70"/>
                  </a:lnTo>
                  <a:lnTo>
                    <a:pt x="19" y="70"/>
                  </a:lnTo>
                  <a:lnTo>
                    <a:pt x="20" y="71"/>
                  </a:lnTo>
                  <a:lnTo>
                    <a:pt x="20" y="74"/>
                  </a:lnTo>
                  <a:lnTo>
                    <a:pt x="17" y="78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7" y="90"/>
                  </a:lnTo>
                  <a:lnTo>
                    <a:pt x="9" y="93"/>
                  </a:lnTo>
                  <a:lnTo>
                    <a:pt x="12" y="94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3" y="100"/>
                  </a:lnTo>
                  <a:lnTo>
                    <a:pt x="16" y="101"/>
                  </a:lnTo>
                  <a:lnTo>
                    <a:pt x="19" y="103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2" y="98"/>
                  </a:lnTo>
                  <a:lnTo>
                    <a:pt x="25" y="98"/>
                  </a:lnTo>
                  <a:lnTo>
                    <a:pt x="33" y="98"/>
                  </a:lnTo>
                  <a:lnTo>
                    <a:pt x="33" y="98"/>
                  </a:lnTo>
                  <a:lnTo>
                    <a:pt x="35" y="98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9" y="91"/>
                  </a:lnTo>
                  <a:lnTo>
                    <a:pt x="52" y="91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64" y="90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60" y="78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3" y="73"/>
                  </a:lnTo>
                  <a:lnTo>
                    <a:pt x="52" y="70"/>
                  </a:lnTo>
                  <a:lnTo>
                    <a:pt x="53" y="66"/>
                  </a:lnTo>
                  <a:lnTo>
                    <a:pt x="54" y="61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6" y="57"/>
                  </a:lnTo>
                  <a:lnTo>
                    <a:pt x="74" y="51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90" y="38"/>
                  </a:lnTo>
                  <a:lnTo>
                    <a:pt x="90" y="34"/>
                  </a:lnTo>
                  <a:lnTo>
                    <a:pt x="91" y="29"/>
                  </a:lnTo>
                  <a:lnTo>
                    <a:pt x="93" y="23"/>
                  </a:lnTo>
                  <a:lnTo>
                    <a:pt x="93" y="23"/>
                  </a:lnTo>
                  <a:lnTo>
                    <a:pt x="100" y="14"/>
                  </a:lnTo>
                  <a:lnTo>
                    <a:pt x="111" y="6"/>
                  </a:lnTo>
                  <a:lnTo>
                    <a:pt x="111" y="6"/>
                  </a:lnTo>
                  <a:lnTo>
                    <a:pt x="106" y="4"/>
                  </a:lnTo>
                  <a:lnTo>
                    <a:pt x="106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3" name="Freeform 245">
              <a:extLst>
                <a:ext uri="{FF2B5EF4-FFF2-40B4-BE49-F238E27FC236}">
                  <a16:creationId xmlns:a16="http://schemas.microsoft.com/office/drawing/2014/main" id="{87AE84F5-5DD4-134C-2B8D-2EEF4CD2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4919" y="3637917"/>
              <a:ext cx="179055" cy="100626"/>
            </a:xfrm>
            <a:custGeom>
              <a:avLst/>
              <a:gdLst/>
              <a:ahLst/>
              <a:cxnLst>
                <a:cxn ang="0">
                  <a:pos x="121" y="44"/>
                </a:cxn>
                <a:cxn ang="0">
                  <a:pos x="117" y="44"/>
                </a:cxn>
                <a:cxn ang="0">
                  <a:pos x="106" y="42"/>
                </a:cxn>
                <a:cxn ang="0">
                  <a:pos x="96" y="40"/>
                </a:cxn>
                <a:cxn ang="0">
                  <a:pos x="90" y="38"/>
                </a:cxn>
                <a:cxn ang="0">
                  <a:pos x="73" y="33"/>
                </a:cxn>
                <a:cxn ang="0">
                  <a:pos x="66" y="27"/>
                </a:cxn>
                <a:cxn ang="0">
                  <a:pos x="33" y="4"/>
                </a:cxn>
                <a:cxn ang="0">
                  <a:pos x="29" y="1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16" y="3"/>
                </a:cxn>
                <a:cxn ang="0">
                  <a:pos x="10" y="4"/>
                </a:cxn>
                <a:cxn ang="0">
                  <a:pos x="3" y="11"/>
                </a:cxn>
                <a:cxn ang="0">
                  <a:pos x="3" y="13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6" y="30"/>
                </a:cxn>
                <a:cxn ang="0">
                  <a:pos x="9" y="31"/>
                </a:cxn>
                <a:cxn ang="0">
                  <a:pos x="15" y="35"/>
                </a:cxn>
                <a:cxn ang="0">
                  <a:pos x="20" y="38"/>
                </a:cxn>
                <a:cxn ang="0">
                  <a:pos x="23" y="40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46" y="52"/>
                </a:cxn>
                <a:cxn ang="0">
                  <a:pos x="49" y="52"/>
                </a:cxn>
                <a:cxn ang="0">
                  <a:pos x="62" y="50"/>
                </a:cxn>
                <a:cxn ang="0">
                  <a:pos x="64" y="51"/>
                </a:cxn>
                <a:cxn ang="0">
                  <a:pos x="70" y="58"/>
                </a:cxn>
                <a:cxn ang="0">
                  <a:pos x="73" y="61"/>
                </a:cxn>
                <a:cxn ang="0">
                  <a:pos x="87" y="64"/>
                </a:cxn>
                <a:cxn ang="0">
                  <a:pos x="91" y="67"/>
                </a:cxn>
                <a:cxn ang="0">
                  <a:pos x="106" y="68"/>
                </a:cxn>
                <a:cxn ang="0">
                  <a:pos x="119" y="64"/>
                </a:cxn>
                <a:cxn ang="0">
                  <a:pos x="121" y="61"/>
                </a:cxn>
                <a:cxn ang="0">
                  <a:pos x="120" y="48"/>
                </a:cxn>
                <a:cxn ang="0">
                  <a:pos x="121" y="44"/>
                </a:cxn>
              </a:cxnLst>
              <a:rect l="0" t="0" r="r" b="b"/>
              <a:pathLst>
                <a:path w="121" h="68">
                  <a:moveTo>
                    <a:pt x="121" y="44"/>
                  </a:moveTo>
                  <a:lnTo>
                    <a:pt x="121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1" y="44"/>
                  </a:lnTo>
                  <a:lnTo>
                    <a:pt x="106" y="42"/>
                  </a:lnTo>
                  <a:lnTo>
                    <a:pt x="101" y="41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0" y="38"/>
                  </a:lnTo>
                  <a:lnTo>
                    <a:pt x="82" y="35"/>
                  </a:lnTo>
                  <a:lnTo>
                    <a:pt x="73" y="33"/>
                  </a:lnTo>
                  <a:lnTo>
                    <a:pt x="66" y="27"/>
                  </a:lnTo>
                  <a:lnTo>
                    <a:pt x="66" y="27"/>
                  </a:lnTo>
                  <a:lnTo>
                    <a:pt x="47" y="15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6" y="3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6" y="8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2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3" y="28"/>
                  </a:lnTo>
                  <a:lnTo>
                    <a:pt x="6" y="30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10" y="34"/>
                  </a:lnTo>
                  <a:lnTo>
                    <a:pt x="15" y="35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3" y="40"/>
                  </a:lnTo>
                  <a:lnTo>
                    <a:pt x="26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6" y="45"/>
                  </a:lnTo>
                  <a:lnTo>
                    <a:pt x="40" y="48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9" y="52"/>
                  </a:lnTo>
                  <a:lnTo>
                    <a:pt x="53" y="5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4" y="51"/>
                  </a:lnTo>
                  <a:lnTo>
                    <a:pt x="67" y="52"/>
                  </a:lnTo>
                  <a:lnTo>
                    <a:pt x="70" y="58"/>
                  </a:lnTo>
                  <a:lnTo>
                    <a:pt x="70" y="58"/>
                  </a:lnTo>
                  <a:lnTo>
                    <a:pt x="73" y="61"/>
                  </a:lnTo>
                  <a:lnTo>
                    <a:pt x="80" y="62"/>
                  </a:lnTo>
                  <a:lnTo>
                    <a:pt x="87" y="64"/>
                  </a:lnTo>
                  <a:lnTo>
                    <a:pt x="91" y="67"/>
                  </a:lnTo>
                  <a:lnTo>
                    <a:pt x="91" y="67"/>
                  </a:lnTo>
                  <a:lnTo>
                    <a:pt x="97" y="68"/>
                  </a:lnTo>
                  <a:lnTo>
                    <a:pt x="106" y="68"/>
                  </a:lnTo>
                  <a:lnTo>
                    <a:pt x="114" y="67"/>
                  </a:lnTo>
                  <a:lnTo>
                    <a:pt x="119" y="64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7"/>
                  </a:lnTo>
                  <a:lnTo>
                    <a:pt x="120" y="48"/>
                  </a:lnTo>
                  <a:lnTo>
                    <a:pt x="120" y="48"/>
                  </a:lnTo>
                  <a:lnTo>
                    <a:pt x="121" y="44"/>
                  </a:lnTo>
                  <a:lnTo>
                    <a:pt x="121" y="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4" name="Freeform 246">
              <a:extLst>
                <a:ext uri="{FF2B5EF4-FFF2-40B4-BE49-F238E27FC236}">
                  <a16:creationId xmlns:a16="http://schemas.microsoft.com/office/drawing/2014/main" id="{ADA60FD2-8144-7527-AE0D-4AEF40452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8321" y="3686750"/>
              <a:ext cx="204210" cy="443935"/>
            </a:xfrm>
            <a:custGeom>
              <a:avLst/>
              <a:gdLst/>
              <a:ahLst/>
              <a:cxnLst>
                <a:cxn ang="0">
                  <a:pos x="108" y="267"/>
                </a:cxn>
                <a:cxn ang="0">
                  <a:pos x="106" y="251"/>
                </a:cxn>
                <a:cxn ang="0">
                  <a:pos x="96" y="237"/>
                </a:cxn>
                <a:cxn ang="0">
                  <a:pos x="94" y="224"/>
                </a:cxn>
                <a:cxn ang="0">
                  <a:pos x="97" y="213"/>
                </a:cxn>
                <a:cxn ang="0">
                  <a:pos x="100" y="207"/>
                </a:cxn>
                <a:cxn ang="0">
                  <a:pos x="96" y="200"/>
                </a:cxn>
                <a:cxn ang="0">
                  <a:pos x="91" y="193"/>
                </a:cxn>
                <a:cxn ang="0">
                  <a:pos x="83" y="180"/>
                </a:cxn>
                <a:cxn ang="0">
                  <a:pos x="90" y="150"/>
                </a:cxn>
                <a:cxn ang="0">
                  <a:pos x="104" y="149"/>
                </a:cxn>
                <a:cxn ang="0">
                  <a:pos x="114" y="142"/>
                </a:cxn>
                <a:cxn ang="0">
                  <a:pos x="123" y="136"/>
                </a:cxn>
                <a:cxn ang="0">
                  <a:pos x="130" y="130"/>
                </a:cxn>
                <a:cxn ang="0">
                  <a:pos x="137" y="118"/>
                </a:cxn>
                <a:cxn ang="0">
                  <a:pos x="135" y="118"/>
                </a:cxn>
                <a:cxn ang="0">
                  <a:pos x="123" y="119"/>
                </a:cxn>
                <a:cxn ang="0">
                  <a:pos x="120" y="112"/>
                </a:cxn>
                <a:cxn ang="0">
                  <a:pos x="110" y="109"/>
                </a:cxn>
                <a:cxn ang="0">
                  <a:pos x="113" y="96"/>
                </a:cxn>
                <a:cxn ang="0">
                  <a:pos x="106" y="92"/>
                </a:cxn>
                <a:cxn ang="0">
                  <a:pos x="101" y="79"/>
                </a:cxn>
                <a:cxn ang="0">
                  <a:pos x="96" y="75"/>
                </a:cxn>
                <a:cxn ang="0">
                  <a:pos x="84" y="76"/>
                </a:cxn>
                <a:cxn ang="0">
                  <a:pos x="83" y="68"/>
                </a:cxn>
                <a:cxn ang="0">
                  <a:pos x="97" y="45"/>
                </a:cxn>
                <a:cxn ang="0">
                  <a:pos x="100" y="22"/>
                </a:cxn>
                <a:cxn ang="0">
                  <a:pos x="96" y="14"/>
                </a:cxn>
                <a:cxn ang="0">
                  <a:pos x="91" y="11"/>
                </a:cxn>
                <a:cxn ang="0">
                  <a:pos x="87" y="1"/>
                </a:cxn>
                <a:cxn ang="0">
                  <a:pos x="77" y="2"/>
                </a:cxn>
                <a:cxn ang="0">
                  <a:pos x="76" y="5"/>
                </a:cxn>
                <a:cxn ang="0">
                  <a:pos x="71" y="11"/>
                </a:cxn>
                <a:cxn ang="0">
                  <a:pos x="74" y="21"/>
                </a:cxn>
                <a:cxn ang="0">
                  <a:pos x="70" y="22"/>
                </a:cxn>
                <a:cxn ang="0">
                  <a:pos x="66" y="19"/>
                </a:cxn>
                <a:cxn ang="0">
                  <a:pos x="47" y="32"/>
                </a:cxn>
                <a:cxn ang="0">
                  <a:pos x="43" y="45"/>
                </a:cxn>
                <a:cxn ang="0">
                  <a:pos x="39" y="59"/>
                </a:cxn>
                <a:cxn ang="0">
                  <a:pos x="33" y="78"/>
                </a:cxn>
                <a:cxn ang="0">
                  <a:pos x="29" y="79"/>
                </a:cxn>
                <a:cxn ang="0">
                  <a:pos x="20" y="85"/>
                </a:cxn>
                <a:cxn ang="0">
                  <a:pos x="16" y="98"/>
                </a:cxn>
                <a:cxn ang="0">
                  <a:pos x="13" y="110"/>
                </a:cxn>
                <a:cxn ang="0">
                  <a:pos x="6" y="123"/>
                </a:cxn>
                <a:cxn ang="0">
                  <a:pos x="7" y="138"/>
                </a:cxn>
                <a:cxn ang="0">
                  <a:pos x="19" y="146"/>
                </a:cxn>
                <a:cxn ang="0">
                  <a:pos x="34" y="176"/>
                </a:cxn>
                <a:cxn ang="0">
                  <a:pos x="34" y="197"/>
                </a:cxn>
                <a:cxn ang="0">
                  <a:pos x="32" y="207"/>
                </a:cxn>
                <a:cxn ang="0">
                  <a:pos x="47" y="213"/>
                </a:cxn>
                <a:cxn ang="0">
                  <a:pos x="57" y="204"/>
                </a:cxn>
                <a:cxn ang="0">
                  <a:pos x="67" y="193"/>
                </a:cxn>
                <a:cxn ang="0">
                  <a:pos x="76" y="199"/>
                </a:cxn>
                <a:cxn ang="0">
                  <a:pos x="83" y="217"/>
                </a:cxn>
                <a:cxn ang="0">
                  <a:pos x="88" y="248"/>
                </a:cxn>
                <a:cxn ang="0">
                  <a:pos x="97" y="264"/>
                </a:cxn>
                <a:cxn ang="0">
                  <a:pos x="96" y="281"/>
                </a:cxn>
                <a:cxn ang="0">
                  <a:pos x="98" y="295"/>
                </a:cxn>
                <a:cxn ang="0">
                  <a:pos x="103" y="297"/>
                </a:cxn>
              </a:cxnLst>
              <a:rect l="0" t="0" r="r" b="b"/>
              <a:pathLst>
                <a:path w="138" h="300">
                  <a:moveTo>
                    <a:pt x="111" y="274"/>
                  </a:moveTo>
                  <a:lnTo>
                    <a:pt x="111" y="274"/>
                  </a:lnTo>
                  <a:lnTo>
                    <a:pt x="111" y="270"/>
                  </a:lnTo>
                  <a:lnTo>
                    <a:pt x="108" y="267"/>
                  </a:lnTo>
                  <a:lnTo>
                    <a:pt x="107" y="264"/>
                  </a:lnTo>
                  <a:lnTo>
                    <a:pt x="107" y="261"/>
                  </a:lnTo>
                  <a:lnTo>
                    <a:pt x="107" y="261"/>
                  </a:lnTo>
                  <a:lnTo>
                    <a:pt x="106" y="251"/>
                  </a:lnTo>
                  <a:lnTo>
                    <a:pt x="104" y="247"/>
                  </a:lnTo>
                  <a:lnTo>
                    <a:pt x="100" y="241"/>
                  </a:lnTo>
                  <a:lnTo>
                    <a:pt x="100" y="241"/>
                  </a:lnTo>
                  <a:lnTo>
                    <a:pt x="96" y="237"/>
                  </a:lnTo>
                  <a:lnTo>
                    <a:pt x="94" y="233"/>
                  </a:lnTo>
                  <a:lnTo>
                    <a:pt x="93" y="229"/>
                  </a:lnTo>
                  <a:lnTo>
                    <a:pt x="94" y="224"/>
                  </a:lnTo>
                  <a:lnTo>
                    <a:pt x="94" y="224"/>
                  </a:lnTo>
                  <a:lnTo>
                    <a:pt x="96" y="221"/>
                  </a:lnTo>
                  <a:lnTo>
                    <a:pt x="97" y="217"/>
                  </a:lnTo>
                  <a:lnTo>
                    <a:pt x="96" y="214"/>
                  </a:lnTo>
                  <a:lnTo>
                    <a:pt x="97" y="213"/>
                  </a:lnTo>
                  <a:lnTo>
                    <a:pt x="97" y="213"/>
                  </a:lnTo>
                  <a:lnTo>
                    <a:pt x="98" y="213"/>
                  </a:lnTo>
                  <a:lnTo>
                    <a:pt x="100" y="210"/>
                  </a:lnTo>
                  <a:lnTo>
                    <a:pt x="100" y="207"/>
                  </a:lnTo>
                  <a:lnTo>
                    <a:pt x="97" y="206"/>
                  </a:lnTo>
                  <a:lnTo>
                    <a:pt x="97" y="206"/>
                  </a:lnTo>
                  <a:lnTo>
                    <a:pt x="96" y="203"/>
                  </a:lnTo>
                  <a:lnTo>
                    <a:pt x="96" y="200"/>
                  </a:lnTo>
                  <a:lnTo>
                    <a:pt x="96" y="197"/>
                  </a:lnTo>
                  <a:lnTo>
                    <a:pt x="94" y="194"/>
                  </a:lnTo>
                  <a:lnTo>
                    <a:pt x="94" y="194"/>
                  </a:lnTo>
                  <a:lnTo>
                    <a:pt x="91" y="193"/>
                  </a:lnTo>
                  <a:lnTo>
                    <a:pt x="87" y="189"/>
                  </a:lnTo>
                  <a:lnTo>
                    <a:pt x="84" y="184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86" y="155"/>
                  </a:lnTo>
                  <a:lnTo>
                    <a:pt x="86" y="155"/>
                  </a:lnTo>
                  <a:lnTo>
                    <a:pt x="87" y="152"/>
                  </a:lnTo>
                  <a:lnTo>
                    <a:pt x="90" y="150"/>
                  </a:lnTo>
                  <a:lnTo>
                    <a:pt x="94" y="150"/>
                  </a:lnTo>
                  <a:lnTo>
                    <a:pt x="94" y="150"/>
                  </a:lnTo>
                  <a:lnTo>
                    <a:pt x="100" y="150"/>
                  </a:lnTo>
                  <a:lnTo>
                    <a:pt x="104" y="149"/>
                  </a:lnTo>
                  <a:lnTo>
                    <a:pt x="107" y="146"/>
                  </a:lnTo>
                  <a:lnTo>
                    <a:pt x="107" y="146"/>
                  </a:lnTo>
                  <a:lnTo>
                    <a:pt x="110" y="143"/>
                  </a:lnTo>
                  <a:lnTo>
                    <a:pt x="114" y="142"/>
                  </a:lnTo>
                  <a:lnTo>
                    <a:pt x="118" y="140"/>
                  </a:lnTo>
                  <a:lnTo>
                    <a:pt x="121" y="138"/>
                  </a:lnTo>
                  <a:lnTo>
                    <a:pt x="121" y="138"/>
                  </a:lnTo>
                  <a:lnTo>
                    <a:pt x="123" y="136"/>
                  </a:lnTo>
                  <a:lnTo>
                    <a:pt x="125" y="135"/>
                  </a:lnTo>
                  <a:lnTo>
                    <a:pt x="128" y="133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31" y="128"/>
                  </a:lnTo>
                  <a:lnTo>
                    <a:pt x="134" y="123"/>
                  </a:lnTo>
                  <a:lnTo>
                    <a:pt x="137" y="118"/>
                  </a:lnTo>
                  <a:lnTo>
                    <a:pt x="137" y="118"/>
                  </a:lnTo>
                  <a:lnTo>
                    <a:pt x="138" y="118"/>
                  </a:lnTo>
                  <a:lnTo>
                    <a:pt x="138" y="118"/>
                  </a:lnTo>
                  <a:lnTo>
                    <a:pt x="137" y="118"/>
                  </a:lnTo>
                  <a:lnTo>
                    <a:pt x="135" y="118"/>
                  </a:lnTo>
                  <a:lnTo>
                    <a:pt x="131" y="119"/>
                  </a:lnTo>
                  <a:lnTo>
                    <a:pt x="131" y="119"/>
                  </a:lnTo>
                  <a:lnTo>
                    <a:pt x="125" y="120"/>
                  </a:lnTo>
                  <a:lnTo>
                    <a:pt x="123" y="119"/>
                  </a:lnTo>
                  <a:lnTo>
                    <a:pt x="121" y="118"/>
                  </a:lnTo>
                  <a:lnTo>
                    <a:pt x="121" y="113"/>
                  </a:lnTo>
                  <a:lnTo>
                    <a:pt x="121" y="113"/>
                  </a:lnTo>
                  <a:lnTo>
                    <a:pt x="120" y="112"/>
                  </a:lnTo>
                  <a:lnTo>
                    <a:pt x="118" y="110"/>
                  </a:lnTo>
                  <a:lnTo>
                    <a:pt x="111" y="109"/>
                  </a:lnTo>
                  <a:lnTo>
                    <a:pt x="111" y="109"/>
                  </a:lnTo>
                  <a:lnTo>
                    <a:pt x="110" y="109"/>
                  </a:lnTo>
                  <a:lnTo>
                    <a:pt x="110" y="106"/>
                  </a:lnTo>
                  <a:lnTo>
                    <a:pt x="111" y="99"/>
                  </a:lnTo>
                  <a:lnTo>
                    <a:pt x="111" y="99"/>
                  </a:lnTo>
                  <a:lnTo>
                    <a:pt x="113" y="96"/>
                  </a:lnTo>
                  <a:lnTo>
                    <a:pt x="111" y="93"/>
                  </a:lnTo>
                  <a:lnTo>
                    <a:pt x="108" y="92"/>
                  </a:lnTo>
                  <a:lnTo>
                    <a:pt x="106" y="92"/>
                  </a:lnTo>
                  <a:lnTo>
                    <a:pt x="106" y="92"/>
                  </a:lnTo>
                  <a:lnTo>
                    <a:pt x="103" y="91"/>
                  </a:lnTo>
                  <a:lnTo>
                    <a:pt x="101" y="86"/>
                  </a:lnTo>
                  <a:lnTo>
                    <a:pt x="100" y="82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78"/>
                  </a:lnTo>
                  <a:lnTo>
                    <a:pt x="100" y="76"/>
                  </a:lnTo>
                  <a:lnTo>
                    <a:pt x="96" y="75"/>
                  </a:lnTo>
                  <a:lnTo>
                    <a:pt x="91" y="75"/>
                  </a:lnTo>
                  <a:lnTo>
                    <a:pt x="86" y="76"/>
                  </a:lnTo>
                  <a:lnTo>
                    <a:pt x="86" y="76"/>
                  </a:lnTo>
                  <a:lnTo>
                    <a:pt x="84" y="76"/>
                  </a:lnTo>
                  <a:lnTo>
                    <a:pt x="83" y="75"/>
                  </a:lnTo>
                  <a:lnTo>
                    <a:pt x="84" y="71"/>
                  </a:lnTo>
                  <a:lnTo>
                    <a:pt x="83" y="68"/>
                  </a:lnTo>
                  <a:lnTo>
                    <a:pt x="83" y="68"/>
                  </a:lnTo>
                  <a:lnTo>
                    <a:pt x="84" y="64"/>
                  </a:lnTo>
                  <a:lnTo>
                    <a:pt x="87" y="58"/>
                  </a:lnTo>
                  <a:lnTo>
                    <a:pt x="91" y="52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100" y="41"/>
                  </a:lnTo>
                  <a:lnTo>
                    <a:pt x="101" y="34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100" y="18"/>
                  </a:lnTo>
                  <a:lnTo>
                    <a:pt x="98" y="15"/>
                  </a:lnTo>
                  <a:lnTo>
                    <a:pt x="96" y="14"/>
                  </a:lnTo>
                  <a:lnTo>
                    <a:pt x="94" y="14"/>
                  </a:lnTo>
                  <a:lnTo>
                    <a:pt x="94" y="14"/>
                  </a:lnTo>
                  <a:lnTo>
                    <a:pt x="93" y="14"/>
                  </a:lnTo>
                  <a:lnTo>
                    <a:pt x="91" y="11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7" y="1"/>
                  </a:lnTo>
                  <a:lnTo>
                    <a:pt x="83" y="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6" y="5"/>
                  </a:lnTo>
                  <a:lnTo>
                    <a:pt x="76" y="8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1" y="11"/>
                  </a:lnTo>
                  <a:lnTo>
                    <a:pt x="71" y="14"/>
                  </a:lnTo>
                  <a:lnTo>
                    <a:pt x="73" y="17"/>
                  </a:lnTo>
                  <a:lnTo>
                    <a:pt x="74" y="21"/>
                  </a:lnTo>
                  <a:lnTo>
                    <a:pt x="74" y="21"/>
                  </a:lnTo>
                  <a:lnTo>
                    <a:pt x="76" y="22"/>
                  </a:lnTo>
                  <a:lnTo>
                    <a:pt x="76" y="24"/>
                  </a:lnTo>
                  <a:lnTo>
                    <a:pt x="73" y="24"/>
                  </a:lnTo>
                  <a:lnTo>
                    <a:pt x="70" y="22"/>
                  </a:lnTo>
                  <a:lnTo>
                    <a:pt x="67" y="21"/>
                  </a:lnTo>
                  <a:lnTo>
                    <a:pt x="67" y="21"/>
                  </a:lnTo>
                  <a:lnTo>
                    <a:pt x="67" y="19"/>
                  </a:lnTo>
                  <a:lnTo>
                    <a:pt x="66" y="19"/>
                  </a:lnTo>
                  <a:lnTo>
                    <a:pt x="63" y="21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47" y="32"/>
                  </a:lnTo>
                  <a:lnTo>
                    <a:pt x="44" y="35"/>
                  </a:lnTo>
                  <a:lnTo>
                    <a:pt x="44" y="39"/>
                  </a:lnTo>
                  <a:lnTo>
                    <a:pt x="44" y="39"/>
                  </a:lnTo>
                  <a:lnTo>
                    <a:pt x="43" y="45"/>
                  </a:lnTo>
                  <a:lnTo>
                    <a:pt x="42" y="49"/>
                  </a:lnTo>
                  <a:lnTo>
                    <a:pt x="40" y="55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64"/>
                  </a:lnTo>
                  <a:lnTo>
                    <a:pt x="37" y="69"/>
                  </a:lnTo>
                  <a:lnTo>
                    <a:pt x="34" y="75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3" y="79"/>
                  </a:lnTo>
                  <a:lnTo>
                    <a:pt x="32" y="79"/>
                  </a:lnTo>
                  <a:lnTo>
                    <a:pt x="29" y="79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0" y="79"/>
                  </a:lnTo>
                  <a:lnTo>
                    <a:pt x="20" y="85"/>
                  </a:lnTo>
                  <a:lnTo>
                    <a:pt x="19" y="89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6" y="98"/>
                  </a:lnTo>
                  <a:lnTo>
                    <a:pt x="16" y="103"/>
                  </a:lnTo>
                  <a:lnTo>
                    <a:pt x="16" y="109"/>
                  </a:lnTo>
                  <a:lnTo>
                    <a:pt x="14" y="110"/>
                  </a:lnTo>
                  <a:lnTo>
                    <a:pt x="13" y="110"/>
                  </a:lnTo>
                  <a:lnTo>
                    <a:pt x="13" y="110"/>
                  </a:lnTo>
                  <a:lnTo>
                    <a:pt x="10" y="113"/>
                  </a:lnTo>
                  <a:lnTo>
                    <a:pt x="9" y="116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7" y="138"/>
                  </a:lnTo>
                  <a:lnTo>
                    <a:pt x="12" y="140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9" y="146"/>
                  </a:lnTo>
                  <a:lnTo>
                    <a:pt x="22" y="149"/>
                  </a:lnTo>
                  <a:lnTo>
                    <a:pt x="27" y="157"/>
                  </a:lnTo>
                  <a:lnTo>
                    <a:pt x="32" y="167"/>
                  </a:lnTo>
                  <a:lnTo>
                    <a:pt x="34" y="176"/>
                  </a:lnTo>
                  <a:lnTo>
                    <a:pt x="34" y="176"/>
                  </a:lnTo>
                  <a:lnTo>
                    <a:pt x="36" y="183"/>
                  </a:lnTo>
                  <a:lnTo>
                    <a:pt x="34" y="190"/>
                  </a:lnTo>
                  <a:lnTo>
                    <a:pt x="34" y="197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0" y="204"/>
                  </a:lnTo>
                  <a:lnTo>
                    <a:pt x="32" y="207"/>
                  </a:lnTo>
                  <a:lnTo>
                    <a:pt x="39" y="210"/>
                  </a:lnTo>
                  <a:lnTo>
                    <a:pt x="39" y="210"/>
                  </a:lnTo>
                  <a:lnTo>
                    <a:pt x="43" y="211"/>
                  </a:lnTo>
                  <a:lnTo>
                    <a:pt x="47" y="213"/>
                  </a:lnTo>
                  <a:lnTo>
                    <a:pt x="50" y="211"/>
                  </a:lnTo>
                  <a:lnTo>
                    <a:pt x="54" y="209"/>
                  </a:lnTo>
                  <a:lnTo>
                    <a:pt x="54" y="209"/>
                  </a:lnTo>
                  <a:lnTo>
                    <a:pt x="57" y="204"/>
                  </a:lnTo>
                  <a:lnTo>
                    <a:pt x="61" y="200"/>
                  </a:lnTo>
                  <a:lnTo>
                    <a:pt x="66" y="197"/>
                  </a:lnTo>
                  <a:lnTo>
                    <a:pt x="67" y="193"/>
                  </a:lnTo>
                  <a:lnTo>
                    <a:pt x="67" y="193"/>
                  </a:lnTo>
                  <a:lnTo>
                    <a:pt x="69" y="190"/>
                  </a:lnTo>
                  <a:lnTo>
                    <a:pt x="69" y="190"/>
                  </a:lnTo>
                  <a:lnTo>
                    <a:pt x="71" y="192"/>
                  </a:lnTo>
                  <a:lnTo>
                    <a:pt x="76" y="199"/>
                  </a:lnTo>
                  <a:lnTo>
                    <a:pt x="76" y="199"/>
                  </a:lnTo>
                  <a:lnTo>
                    <a:pt x="78" y="202"/>
                  </a:lnTo>
                  <a:lnTo>
                    <a:pt x="80" y="206"/>
                  </a:lnTo>
                  <a:lnTo>
                    <a:pt x="83" y="217"/>
                  </a:lnTo>
                  <a:lnTo>
                    <a:pt x="83" y="217"/>
                  </a:lnTo>
                  <a:lnTo>
                    <a:pt x="84" y="234"/>
                  </a:lnTo>
                  <a:lnTo>
                    <a:pt x="86" y="244"/>
                  </a:lnTo>
                  <a:lnTo>
                    <a:pt x="88" y="248"/>
                  </a:lnTo>
                  <a:lnTo>
                    <a:pt x="90" y="251"/>
                  </a:lnTo>
                  <a:lnTo>
                    <a:pt x="90" y="251"/>
                  </a:lnTo>
                  <a:lnTo>
                    <a:pt x="94" y="257"/>
                  </a:lnTo>
                  <a:lnTo>
                    <a:pt x="97" y="264"/>
                  </a:lnTo>
                  <a:lnTo>
                    <a:pt x="97" y="271"/>
                  </a:lnTo>
                  <a:lnTo>
                    <a:pt x="97" y="277"/>
                  </a:lnTo>
                  <a:lnTo>
                    <a:pt x="97" y="277"/>
                  </a:lnTo>
                  <a:lnTo>
                    <a:pt x="96" y="281"/>
                  </a:lnTo>
                  <a:lnTo>
                    <a:pt x="97" y="285"/>
                  </a:lnTo>
                  <a:lnTo>
                    <a:pt x="98" y="291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300"/>
                  </a:lnTo>
                  <a:lnTo>
                    <a:pt x="98" y="300"/>
                  </a:lnTo>
                  <a:lnTo>
                    <a:pt x="100" y="300"/>
                  </a:lnTo>
                  <a:lnTo>
                    <a:pt x="103" y="297"/>
                  </a:lnTo>
                  <a:lnTo>
                    <a:pt x="107" y="287"/>
                  </a:lnTo>
                  <a:lnTo>
                    <a:pt x="111" y="274"/>
                  </a:lnTo>
                  <a:lnTo>
                    <a:pt x="111" y="2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5" name="Freeform 247">
              <a:extLst>
                <a:ext uri="{FF2B5EF4-FFF2-40B4-BE49-F238E27FC236}">
                  <a16:creationId xmlns:a16="http://schemas.microsoft.com/office/drawing/2014/main" id="{0F57CC44-4FAB-6CEA-54CF-BAE4B005F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1730" y="3692670"/>
              <a:ext cx="66591" cy="39954"/>
            </a:xfrm>
            <a:custGeom>
              <a:avLst/>
              <a:gdLst/>
              <a:ahLst/>
              <a:cxnLst>
                <a:cxn ang="0">
                  <a:pos x="45" y="8"/>
                </a:cxn>
                <a:cxn ang="0">
                  <a:pos x="45" y="8"/>
                </a:cxn>
                <a:cxn ang="0">
                  <a:pos x="40" y="4"/>
                </a:cxn>
                <a:cxn ang="0">
                  <a:pos x="35" y="4"/>
                </a:cxn>
                <a:cxn ang="0">
                  <a:pos x="31" y="4"/>
                </a:cxn>
                <a:cxn ang="0">
                  <a:pos x="27" y="4"/>
                </a:cxn>
                <a:cxn ang="0">
                  <a:pos x="27" y="4"/>
                </a:cxn>
                <a:cxn ang="0">
                  <a:pos x="20" y="0"/>
                </a:cxn>
                <a:cxn ang="0">
                  <a:pos x="17" y="0"/>
                </a:cxn>
                <a:cxn ang="0">
                  <a:pos x="14" y="1"/>
                </a:cxn>
                <a:cxn ang="0">
                  <a:pos x="14" y="1"/>
                </a:cxn>
                <a:cxn ang="0">
                  <a:pos x="8" y="4"/>
                </a:cxn>
                <a:cxn ang="0">
                  <a:pos x="5" y="7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1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5" y="23"/>
                </a:cxn>
                <a:cxn ang="0">
                  <a:pos x="8" y="24"/>
                </a:cxn>
                <a:cxn ang="0">
                  <a:pos x="11" y="24"/>
                </a:cxn>
                <a:cxn ang="0">
                  <a:pos x="14" y="24"/>
                </a:cxn>
                <a:cxn ang="0">
                  <a:pos x="14" y="24"/>
                </a:cxn>
                <a:cxn ang="0">
                  <a:pos x="18" y="24"/>
                </a:cxn>
                <a:cxn ang="0">
                  <a:pos x="21" y="25"/>
                </a:cxn>
                <a:cxn ang="0">
                  <a:pos x="24" y="27"/>
                </a:cxn>
                <a:cxn ang="0">
                  <a:pos x="30" y="25"/>
                </a:cxn>
                <a:cxn ang="0">
                  <a:pos x="30" y="25"/>
                </a:cxn>
                <a:cxn ang="0">
                  <a:pos x="34" y="25"/>
                </a:cxn>
                <a:cxn ang="0">
                  <a:pos x="38" y="25"/>
                </a:cxn>
                <a:cxn ang="0">
                  <a:pos x="42" y="25"/>
                </a:cxn>
                <a:cxn ang="0">
                  <a:pos x="45" y="24"/>
                </a:cxn>
                <a:cxn ang="0">
                  <a:pos x="45" y="24"/>
                </a:cxn>
                <a:cxn ang="0">
                  <a:pos x="45" y="20"/>
                </a:cxn>
                <a:cxn ang="0">
                  <a:pos x="45" y="15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8"/>
                </a:cxn>
              </a:cxnLst>
              <a:rect l="0" t="0" r="r" b="b"/>
              <a:pathLst>
                <a:path w="45" h="27">
                  <a:moveTo>
                    <a:pt x="45" y="8"/>
                  </a:moveTo>
                  <a:lnTo>
                    <a:pt x="45" y="8"/>
                  </a:lnTo>
                  <a:lnTo>
                    <a:pt x="40" y="4"/>
                  </a:lnTo>
                  <a:lnTo>
                    <a:pt x="35" y="4"/>
                  </a:lnTo>
                  <a:lnTo>
                    <a:pt x="31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8" y="4"/>
                  </a:lnTo>
                  <a:lnTo>
                    <a:pt x="5" y="7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5" y="23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8" y="24"/>
                  </a:lnTo>
                  <a:lnTo>
                    <a:pt x="21" y="25"/>
                  </a:lnTo>
                  <a:lnTo>
                    <a:pt x="24" y="27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4" y="25"/>
                  </a:lnTo>
                  <a:lnTo>
                    <a:pt x="38" y="25"/>
                  </a:lnTo>
                  <a:lnTo>
                    <a:pt x="42" y="25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45" y="20"/>
                  </a:lnTo>
                  <a:lnTo>
                    <a:pt x="45" y="15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6" name="Freeform 248">
              <a:extLst>
                <a:ext uri="{FF2B5EF4-FFF2-40B4-BE49-F238E27FC236}">
                  <a16:creationId xmlns:a16="http://schemas.microsoft.com/office/drawing/2014/main" id="{9D0D18AF-36C9-5453-DECA-FB3B991D3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7687" y="3818451"/>
              <a:ext cx="171655" cy="359588"/>
            </a:xfrm>
            <a:custGeom>
              <a:avLst/>
              <a:gdLst/>
              <a:ahLst/>
              <a:cxnLst>
                <a:cxn ang="0">
                  <a:pos x="79" y="24"/>
                </a:cxn>
                <a:cxn ang="0">
                  <a:pos x="73" y="12"/>
                </a:cxn>
                <a:cxn ang="0">
                  <a:pos x="61" y="6"/>
                </a:cxn>
                <a:cxn ang="0">
                  <a:pos x="52" y="0"/>
                </a:cxn>
                <a:cxn ang="0">
                  <a:pos x="42" y="9"/>
                </a:cxn>
                <a:cxn ang="0">
                  <a:pos x="30" y="10"/>
                </a:cxn>
                <a:cxn ang="0">
                  <a:pos x="19" y="9"/>
                </a:cxn>
                <a:cxn ang="0">
                  <a:pos x="16" y="12"/>
                </a:cxn>
                <a:cxn ang="0">
                  <a:pos x="6" y="10"/>
                </a:cxn>
                <a:cxn ang="0">
                  <a:pos x="0" y="14"/>
                </a:cxn>
                <a:cxn ang="0">
                  <a:pos x="7" y="26"/>
                </a:cxn>
                <a:cxn ang="0">
                  <a:pos x="15" y="36"/>
                </a:cxn>
                <a:cxn ang="0">
                  <a:pos x="27" y="43"/>
                </a:cxn>
                <a:cxn ang="0">
                  <a:pos x="37" y="41"/>
                </a:cxn>
                <a:cxn ang="0">
                  <a:pos x="42" y="53"/>
                </a:cxn>
                <a:cxn ang="0">
                  <a:pos x="43" y="60"/>
                </a:cxn>
                <a:cxn ang="0">
                  <a:pos x="33" y="64"/>
                </a:cxn>
                <a:cxn ang="0">
                  <a:pos x="33" y="68"/>
                </a:cxn>
                <a:cxn ang="0">
                  <a:pos x="49" y="80"/>
                </a:cxn>
                <a:cxn ang="0">
                  <a:pos x="57" y="94"/>
                </a:cxn>
                <a:cxn ang="0">
                  <a:pos x="67" y="107"/>
                </a:cxn>
                <a:cxn ang="0">
                  <a:pos x="76" y="120"/>
                </a:cxn>
                <a:cxn ang="0">
                  <a:pos x="86" y="131"/>
                </a:cxn>
                <a:cxn ang="0">
                  <a:pos x="86" y="152"/>
                </a:cxn>
                <a:cxn ang="0">
                  <a:pos x="93" y="169"/>
                </a:cxn>
                <a:cxn ang="0">
                  <a:pos x="84" y="181"/>
                </a:cxn>
                <a:cxn ang="0">
                  <a:pos x="76" y="192"/>
                </a:cxn>
                <a:cxn ang="0">
                  <a:pos x="66" y="194"/>
                </a:cxn>
                <a:cxn ang="0">
                  <a:pos x="61" y="198"/>
                </a:cxn>
                <a:cxn ang="0">
                  <a:pos x="66" y="208"/>
                </a:cxn>
                <a:cxn ang="0">
                  <a:pos x="50" y="208"/>
                </a:cxn>
                <a:cxn ang="0">
                  <a:pos x="47" y="211"/>
                </a:cxn>
                <a:cxn ang="0">
                  <a:pos x="42" y="219"/>
                </a:cxn>
                <a:cxn ang="0">
                  <a:pos x="46" y="223"/>
                </a:cxn>
                <a:cxn ang="0">
                  <a:pos x="40" y="235"/>
                </a:cxn>
                <a:cxn ang="0">
                  <a:pos x="49" y="242"/>
                </a:cxn>
                <a:cxn ang="0">
                  <a:pos x="63" y="231"/>
                </a:cxn>
                <a:cxn ang="0">
                  <a:pos x="67" y="225"/>
                </a:cxn>
                <a:cxn ang="0">
                  <a:pos x="71" y="216"/>
                </a:cxn>
                <a:cxn ang="0">
                  <a:pos x="81" y="215"/>
                </a:cxn>
                <a:cxn ang="0">
                  <a:pos x="103" y="204"/>
                </a:cxn>
                <a:cxn ang="0">
                  <a:pos x="113" y="192"/>
                </a:cxn>
                <a:cxn ang="0">
                  <a:pos x="114" y="159"/>
                </a:cxn>
                <a:cxn ang="0">
                  <a:pos x="106" y="131"/>
                </a:cxn>
                <a:cxn ang="0">
                  <a:pos x="97" y="120"/>
                </a:cxn>
                <a:cxn ang="0">
                  <a:pos x="70" y="98"/>
                </a:cxn>
                <a:cxn ang="0">
                  <a:pos x="63" y="85"/>
                </a:cxn>
                <a:cxn ang="0">
                  <a:pos x="59" y="70"/>
                </a:cxn>
                <a:cxn ang="0">
                  <a:pos x="66" y="57"/>
                </a:cxn>
                <a:cxn ang="0">
                  <a:pos x="71" y="50"/>
                </a:cxn>
                <a:cxn ang="0">
                  <a:pos x="77" y="41"/>
                </a:cxn>
                <a:cxn ang="0">
                  <a:pos x="90" y="33"/>
                </a:cxn>
                <a:cxn ang="0">
                  <a:pos x="87" y="29"/>
                </a:cxn>
              </a:cxnLst>
              <a:rect l="0" t="0" r="r" b="b"/>
              <a:pathLst>
                <a:path w="116" h="243">
                  <a:moveTo>
                    <a:pt x="87" y="29"/>
                  </a:moveTo>
                  <a:lnTo>
                    <a:pt x="87" y="29"/>
                  </a:lnTo>
                  <a:lnTo>
                    <a:pt x="83" y="27"/>
                  </a:lnTo>
                  <a:lnTo>
                    <a:pt x="79" y="24"/>
                  </a:lnTo>
                  <a:lnTo>
                    <a:pt x="73" y="20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3" y="12"/>
                  </a:lnTo>
                  <a:lnTo>
                    <a:pt x="73" y="9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1" y="6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47" y="2"/>
                  </a:lnTo>
                  <a:lnTo>
                    <a:pt x="44" y="4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39" y="10"/>
                  </a:lnTo>
                  <a:lnTo>
                    <a:pt x="37" y="10"/>
                  </a:lnTo>
                  <a:lnTo>
                    <a:pt x="34" y="9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26" y="12"/>
                  </a:lnTo>
                  <a:lnTo>
                    <a:pt x="23" y="10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5" y="20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7" y="26"/>
                  </a:lnTo>
                  <a:lnTo>
                    <a:pt x="10" y="29"/>
                  </a:lnTo>
                  <a:lnTo>
                    <a:pt x="13" y="33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6" y="39"/>
                  </a:lnTo>
                  <a:lnTo>
                    <a:pt x="20" y="41"/>
                  </a:lnTo>
                  <a:lnTo>
                    <a:pt x="24" y="43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30" y="41"/>
                  </a:lnTo>
                  <a:lnTo>
                    <a:pt x="33" y="41"/>
                  </a:lnTo>
                  <a:lnTo>
                    <a:pt x="37" y="41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40" y="50"/>
                  </a:lnTo>
                  <a:lnTo>
                    <a:pt x="42" y="53"/>
                  </a:lnTo>
                  <a:lnTo>
                    <a:pt x="43" y="56"/>
                  </a:lnTo>
                  <a:lnTo>
                    <a:pt x="43" y="58"/>
                  </a:lnTo>
                  <a:lnTo>
                    <a:pt x="43" y="58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39" y="61"/>
                  </a:lnTo>
                  <a:lnTo>
                    <a:pt x="34" y="63"/>
                  </a:lnTo>
                  <a:lnTo>
                    <a:pt x="33" y="64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32" y="67"/>
                  </a:lnTo>
                  <a:lnTo>
                    <a:pt x="33" y="68"/>
                  </a:lnTo>
                  <a:lnTo>
                    <a:pt x="39" y="73"/>
                  </a:lnTo>
                  <a:lnTo>
                    <a:pt x="46" y="77"/>
                  </a:lnTo>
                  <a:lnTo>
                    <a:pt x="47" y="78"/>
                  </a:lnTo>
                  <a:lnTo>
                    <a:pt x="49" y="80"/>
                  </a:lnTo>
                  <a:lnTo>
                    <a:pt x="49" y="80"/>
                  </a:lnTo>
                  <a:lnTo>
                    <a:pt x="50" y="84"/>
                  </a:lnTo>
                  <a:lnTo>
                    <a:pt x="52" y="87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0" y="98"/>
                  </a:lnTo>
                  <a:lnTo>
                    <a:pt x="63" y="103"/>
                  </a:lnTo>
                  <a:lnTo>
                    <a:pt x="67" y="107"/>
                  </a:lnTo>
                  <a:lnTo>
                    <a:pt x="70" y="113"/>
                  </a:lnTo>
                  <a:lnTo>
                    <a:pt x="70" y="113"/>
                  </a:lnTo>
                  <a:lnTo>
                    <a:pt x="73" y="115"/>
                  </a:lnTo>
                  <a:lnTo>
                    <a:pt x="76" y="120"/>
                  </a:lnTo>
                  <a:lnTo>
                    <a:pt x="83" y="124"/>
                  </a:lnTo>
                  <a:lnTo>
                    <a:pt x="83" y="124"/>
                  </a:lnTo>
                  <a:lnTo>
                    <a:pt x="86" y="127"/>
                  </a:lnTo>
                  <a:lnTo>
                    <a:pt x="86" y="131"/>
                  </a:lnTo>
                  <a:lnTo>
                    <a:pt x="86" y="141"/>
                  </a:lnTo>
                  <a:lnTo>
                    <a:pt x="86" y="141"/>
                  </a:lnTo>
                  <a:lnTo>
                    <a:pt x="86" y="145"/>
                  </a:lnTo>
                  <a:lnTo>
                    <a:pt x="86" y="152"/>
                  </a:lnTo>
                  <a:lnTo>
                    <a:pt x="89" y="159"/>
                  </a:lnTo>
                  <a:lnTo>
                    <a:pt x="91" y="167"/>
                  </a:lnTo>
                  <a:lnTo>
                    <a:pt x="91" y="167"/>
                  </a:lnTo>
                  <a:lnTo>
                    <a:pt x="93" y="169"/>
                  </a:lnTo>
                  <a:lnTo>
                    <a:pt x="93" y="172"/>
                  </a:lnTo>
                  <a:lnTo>
                    <a:pt x="91" y="175"/>
                  </a:lnTo>
                  <a:lnTo>
                    <a:pt x="90" y="178"/>
                  </a:lnTo>
                  <a:lnTo>
                    <a:pt x="84" y="181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79" y="189"/>
                  </a:lnTo>
                  <a:lnTo>
                    <a:pt x="76" y="192"/>
                  </a:lnTo>
                  <a:lnTo>
                    <a:pt x="74" y="194"/>
                  </a:lnTo>
                  <a:lnTo>
                    <a:pt x="73" y="195"/>
                  </a:lnTo>
                  <a:lnTo>
                    <a:pt x="66" y="194"/>
                  </a:lnTo>
                  <a:lnTo>
                    <a:pt x="66" y="194"/>
                  </a:lnTo>
                  <a:lnTo>
                    <a:pt x="63" y="194"/>
                  </a:lnTo>
                  <a:lnTo>
                    <a:pt x="61" y="195"/>
                  </a:lnTo>
                  <a:lnTo>
                    <a:pt x="61" y="196"/>
                  </a:lnTo>
                  <a:lnTo>
                    <a:pt x="61" y="198"/>
                  </a:lnTo>
                  <a:lnTo>
                    <a:pt x="66" y="204"/>
                  </a:lnTo>
                  <a:lnTo>
                    <a:pt x="66" y="206"/>
                  </a:lnTo>
                  <a:lnTo>
                    <a:pt x="66" y="208"/>
                  </a:lnTo>
                  <a:lnTo>
                    <a:pt x="66" y="208"/>
                  </a:lnTo>
                  <a:lnTo>
                    <a:pt x="64" y="209"/>
                  </a:lnTo>
                  <a:lnTo>
                    <a:pt x="63" y="209"/>
                  </a:lnTo>
                  <a:lnTo>
                    <a:pt x="56" y="208"/>
                  </a:lnTo>
                  <a:lnTo>
                    <a:pt x="50" y="208"/>
                  </a:lnTo>
                  <a:lnTo>
                    <a:pt x="49" y="208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11"/>
                  </a:lnTo>
                  <a:lnTo>
                    <a:pt x="44" y="212"/>
                  </a:lnTo>
                  <a:lnTo>
                    <a:pt x="37" y="216"/>
                  </a:lnTo>
                  <a:lnTo>
                    <a:pt x="37" y="216"/>
                  </a:lnTo>
                  <a:lnTo>
                    <a:pt x="42" y="219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6" y="222"/>
                  </a:lnTo>
                  <a:lnTo>
                    <a:pt x="46" y="223"/>
                  </a:lnTo>
                  <a:lnTo>
                    <a:pt x="44" y="226"/>
                  </a:lnTo>
                  <a:lnTo>
                    <a:pt x="42" y="231"/>
                  </a:lnTo>
                  <a:lnTo>
                    <a:pt x="40" y="235"/>
                  </a:lnTo>
                  <a:lnTo>
                    <a:pt x="40" y="235"/>
                  </a:lnTo>
                  <a:lnTo>
                    <a:pt x="42" y="241"/>
                  </a:lnTo>
                  <a:lnTo>
                    <a:pt x="44" y="242"/>
                  </a:lnTo>
                  <a:lnTo>
                    <a:pt x="46" y="243"/>
                  </a:lnTo>
                  <a:lnTo>
                    <a:pt x="49" y="242"/>
                  </a:lnTo>
                  <a:lnTo>
                    <a:pt x="49" y="242"/>
                  </a:lnTo>
                  <a:lnTo>
                    <a:pt x="56" y="235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29"/>
                  </a:lnTo>
                  <a:lnTo>
                    <a:pt x="64" y="228"/>
                  </a:lnTo>
                  <a:lnTo>
                    <a:pt x="64" y="225"/>
                  </a:lnTo>
                  <a:lnTo>
                    <a:pt x="67" y="225"/>
                  </a:lnTo>
                  <a:lnTo>
                    <a:pt x="67" y="225"/>
                  </a:lnTo>
                  <a:lnTo>
                    <a:pt x="69" y="223"/>
                  </a:lnTo>
                  <a:lnTo>
                    <a:pt x="70" y="222"/>
                  </a:lnTo>
                  <a:lnTo>
                    <a:pt x="71" y="216"/>
                  </a:lnTo>
                  <a:lnTo>
                    <a:pt x="71" y="216"/>
                  </a:lnTo>
                  <a:lnTo>
                    <a:pt x="73" y="215"/>
                  </a:lnTo>
                  <a:lnTo>
                    <a:pt x="74" y="214"/>
                  </a:lnTo>
                  <a:lnTo>
                    <a:pt x="81" y="215"/>
                  </a:lnTo>
                  <a:lnTo>
                    <a:pt x="81" y="215"/>
                  </a:lnTo>
                  <a:lnTo>
                    <a:pt x="86" y="214"/>
                  </a:lnTo>
                  <a:lnTo>
                    <a:pt x="91" y="211"/>
                  </a:lnTo>
                  <a:lnTo>
                    <a:pt x="103" y="204"/>
                  </a:lnTo>
                  <a:lnTo>
                    <a:pt x="103" y="204"/>
                  </a:lnTo>
                  <a:lnTo>
                    <a:pt x="107" y="201"/>
                  </a:lnTo>
                  <a:lnTo>
                    <a:pt x="111" y="196"/>
                  </a:lnTo>
                  <a:lnTo>
                    <a:pt x="113" y="192"/>
                  </a:lnTo>
                  <a:lnTo>
                    <a:pt x="116" y="182"/>
                  </a:lnTo>
                  <a:lnTo>
                    <a:pt x="116" y="182"/>
                  </a:lnTo>
                  <a:lnTo>
                    <a:pt x="116" y="171"/>
                  </a:lnTo>
                  <a:lnTo>
                    <a:pt x="114" y="159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110" y="140"/>
                  </a:lnTo>
                  <a:lnTo>
                    <a:pt x="106" y="131"/>
                  </a:lnTo>
                  <a:lnTo>
                    <a:pt x="100" y="124"/>
                  </a:lnTo>
                  <a:lnTo>
                    <a:pt x="98" y="121"/>
                  </a:lnTo>
                  <a:lnTo>
                    <a:pt x="97" y="120"/>
                  </a:lnTo>
                  <a:lnTo>
                    <a:pt x="97" y="120"/>
                  </a:lnTo>
                  <a:lnTo>
                    <a:pt x="91" y="117"/>
                  </a:lnTo>
                  <a:lnTo>
                    <a:pt x="83" y="111"/>
                  </a:lnTo>
                  <a:lnTo>
                    <a:pt x="70" y="98"/>
                  </a:lnTo>
                  <a:lnTo>
                    <a:pt x="70" y="98"/>
                  </a:lnTo>
                  <a:lnTo>
                    <a:pt x="69" y="95"/>
                  </a:lnTo>
                  <a:lnTo>
                    <a:pt x="67" y="93"/>
                  </a:lnTo>
                  <a:lnTo>
                    <a:pt x="66" y="90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0" y="83"/>
                  </a:lnTo>
                  <a:lnTo>
                    <a:pt x="59" y="77"/>
                  </a:lnTo>
                  <a:lnTo>
                    <a:pt x="59" y="70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1" y="60"/>
                  </a:lnTo>
                  <a:lnTo>
                    <a:pt x="66" y="57"/>
                  </a:lnTo>
                  <a:lnTo>
                    <a:pt x="69" y="54"/>
                  </a:lnTo>
                  <a:lnTo>
                    <a:pt x="70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7"/>
                  </a:lnTo>
                  <a:lnTo>
                    <a:pt x="71" y="44"/>
                  </a:lnTo>
                  <a:lnTo>
                    <a:pt x="74" y="41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81" y="40"/>
                  </a:lnTo>
                  <a:lnTo>
                    <a:pt x="84" y="39"/>
                  </a:lnTo>
                  <a:lnTo>
                    <a:pt x="90" y="33"/>
                  </a:lnTo>
                  <a:lnTo>
                    <a:pt x="90" y="33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87" y="29"/>
                  </a:lnTo>
                  <a:lnTo>
                    <a:pt x="87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7" name="Freeform 249">
              <a:extLst>
                <a:ext uri="{FF2B5EF4-FFF2-40B4-BE49-F238E27FC236}">
                  <a16:creationId xmlns:a16="http://schemas.microsoft.com/office/drawing/2014/main" id="{264AA399-3907-C5C2-9B98-EDAD5F2D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2126" y="4035980"/>
              <a:ext cx="133181" cy="102106"/>
            </a:xfrm>
            <a:custGeom>
              <a:avLst/>
              <a:gdLst/>
              <a:ahLst/>
              <a:cxnLst>
                <a:cxn ang="0">
                  <a:pos x="44" y="61"/>
                </a:cxn>
                <a:cxn ang="0">
                  <a:pos x="47" y="61"/>
                </a:cxn>
                <a:cxn ang="0">
                  <a:pos x="60" y="62"/>
                </a:cxn>
                <a:cxn ang="0">
                  <a:pos x="63" y="61"/>
                </a:cxn>
                <a:cxn ang="0">
                  <a:pos x="63" y="59"/>
                </a:cxn>
                <a:cxn ang="0">
                  <a:pos x="58" y="51"/>
                </a:cxn>
                <a:cxn ang="0">
                  <a:pos x="58" y="48"/>
                </a:cxn>
                <a:cxn ang="0">
                  <a:pos x="63" y="47"/>
                </a:cxn>
                <a:cxn ang="0">
                  <a:pos x="70" y="48"/>
                </a:cxn>
                <a:cxn ang="0">
                  <a:pos x="73" y="45"/>
                </a:cxn>
                <a:cxn ang="0">
                  <a:pos x="77" y="38"/>
                </a:cxn>
                <a:cxn ang="0">
                  <a:pos x="81" y="34"/>
                </a:cxn>
                <a:cxn ang="0">
                  <a:pos x="88" y="28"/>
                </a:cxn>
                <a:cxn ang="0">
                  <a:pos x="90" y="22"/>
                </a:cxn>
                <a:cxn ang="0">
                  <a:pos x="88" y="20"/>
                </a:cxn>
                <a:cxn ang="0">
                  <a:pos x="84" y="10"/>
                </a:cxn>
                <a:cxn ang="0">
                  <a:pos x="83" y="0"/>
                </a:cxn>
                <a:cxn ang="0">
                  <a:pos x="77" y="3"/>
                </a:cxn>
                <a:cxn ang="0">
                  <a:pos x="71" y="3"/>
                </a:cxn>
                <a:cxn ang="0">
                  <a:pos x="64" y="1"/>
                </a:cxn>
                <a:cxn ang="0">
                  <a:pos x="60" y="5"/>
                </a:cxn>
                <a:cxn ang="0">
                  <a:pos x="60" y="8"/>
                </a:cxn>
                <a:cxn ang="0">
                  <a:pos x="56" y="11"/>
                </a:cxn>
                <a:cxn ang="0">
                  <a:pos x="56" y="10"/>
                </a:cxn>
                <a:cxn ang="0">
                  <a:pos x="53" y="7"/>
                </a:cxn>
                <a:cxn ang="0">
                  <a:pos x="47" y="4"/>
                </a:cxn>
                <a:cxn ang="0">
                  <a:pos x="46" y="3"/>
                </a:cxn>
                <a:cxn ang="0">
                  <a:pos x="37" y="3"/>
                </a:cxn>
                <a:cxn ang="0">
                  <a:pos x="24" y="3"/>
                </a:cxn>
                <a:cxn ang="0">
                  <a:pos x="20" y="3"/>
                </a:cxn>
                <a:cxn ang="0">
                  <a:pos x="9" y="8"/>
                </a:cxn>
                <a:cxn ang="0">
                  <a:pos x="3" y="14"/>
                </a:cxn>
                <a:cxn ang="0">
                  <a:pos x="2" y="21"/>
                </a:cxn>
                <a:cxn ang="0">
                  <a:pos x="3" y="28"/>
                </a:cxn>
                <a:cxn ang="0">
                  <a:pos x="4" y="32"/>
                </a:cxn>
                <a:cxn ang="0">
                  <a:pos x="6" y="37"/>
                </a:cxn>
                <a:cxn ang="0">
                  <a:pos x="6" y="41"/>
                </a:cxn>
                <a:cxn ang="0">
                  <a:pos x="6" y="41"/>
                </a:cxn>
                <a:cxn ang="0">
                  <a:pos x="10" y="48"/>
                </a:cxn>
                <a:cxn ang="0">
                  <a:pos x="10" y="55"/>
                </a:cxn>
                <a:cxn ang="0">
                  <a:pos x="14" y="58"/>
                </a:cxn>
                <a:cxn ang="0">
                  <a:pos x="20" y="57"/>
                </a:cxn>
                <a:cxn ang="0">
                  <a:pos x="20" y="59"/>
                </a:cxn>
                <a:cxn ang="0">
                  <a:pos x="20" y="65"/>
                </a:cxn>
                <a:cxn ang="0">
                  <a:pos x="23" y="67"/>
                </a:cxn>
                <a:cxn ang="0">
                  <a:pos x="31" y="65"/>
                </a:cxn>
                <a:cxn ang="0">
                  <a:pos x="33" y="67"/>
                </a:cxn>
                <a:cxn ang="0">
                  <a:pos x="34" y="69"/>
                </a:cxn>
                <a:cxn ang="0">
                  <a:pos x="41" y="65"/>
                </a:cxn>
                <a:cxn ang="0">
                  <a:pos x="44" y="61"/>
                </a:cxn>
              </a:cxnLst>
              <a:rect l="0" t="0" r="r" b="b"/>
              <a:pathLst>
                <a:path w="90" h="69">
                  <a:moveTo>
                    <a:pt x="44" y="61"/>
                  </a:moveTo>
                  <a:lnTo>
                    <a:pt x="44" y="61"/>
                  </a:lnTo>
                  <a:lnTo>
                    <a:pt x="46" y="61"/>
                  </a:lnTo>
                  <a:lnTo>
                    <a:pt x="47" y="61"/>
                  </a:lnTo>
                  <a:lnTo>
                    <a:pt x="53" y="61"/>
                  </a:lnTo>
                  <a:lnTo>
                    <a:pt x="60" y="62"/>
                  </a:lnTo>
                  <a:lnTo>
                    <a:pt x="61" y="62"/>
                  </a:lnTo>
                  <a:lnTo>
                    <a:pt x="63" y="61"/>
                  </a:lnTo>
                  <a:lnTo>
                    <a:pt x="63" y="61"/>
                  </a:lnTo>
                  <a:lnTo>
                    <a:pt x="63" y="59"/>
                  </a:lnTo>
                  <a:lnTo>
                    <a:pt x="63" y="57"/>
                  </a:lnTo>
                  <a:lnTo>
                    <a:pt x="58" y="51"/>
                  </a:lnTo>
                  <a:lnTo>
                    <a:pt x="58" y="49"/>
                  </a:lnTo>
                  <a:lnTo>
                    <a:pt x="58" y="48"/>
                  </a:lnTo>
                  <a:lnTo>
                    <a:pt x="60" y="47"/>
                  </a:lnTo>
                  <a:lnTo>
                    <a:pt x="63" y="47"/>
                  </a:lnTo>
                  <a:lnTo>
                    <a:pt x="63" y="47"/>
                  </a:lnTo>
                  <a:lnTo>
                    <a:pt x="70" y="48"/>
                  </a:lnTo>
                  <a:lnTo>
                    <a:pt x="71" y="47"/>
                  </a:lnTo>
                  <a:lnTo>
                    <a:pt x="73" y="45"/>
                  </a:lnTo>
                  <a:lnTo>
                    <a:pt x="76" y="42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81" y="34"/>
                  </a:lnTo>
                  <a:lnTo>
                    <a:pt x="87" y="31"/>
                  </a:lnTo>
                  <a:lnTo>
                    <a:pt x="88" y="28"/>
                  </a:lnTo>
                  <a:lnTo>
                    <a:pt x="90" y="25"/>
                  </a:lnTo>
                  <a:lnTo>
                    <a:pt x="90" y="22"/>
                  </a:lnTo>
                  <a:lnTo>
                    <a:pt x="88" y="20"/>
                  </a:lnTo>
                  <a:lnTo>
                    <a:pt x="88" y="20"/>
                  </a:lnTo>
                  <a:lnTo>
                    <a:pt x="86" y="15"/>
                  </a:lnTo>
                  <a:lnTo>
                    <a:pt x="84" y="1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0" y="1"/>
                  </a:lnTo>
                  <a:lnTo>
                    <a:pt x="77" y="3"/>
                  </a:lnTo>
                  <a:lnTo>
                    <a:pt x="71" y="3"/>
                  </a:lnTo>
                  <a:lnTo>
                    <a:pt x="71" y="3"/>
                  </a:lnTo>
                  <a:lnTo>
                    <a:pt x="68" y="1"/>
                  </a:lnTo>
                  <a:lnTo>
                    <a:pt x="64" y="1"/>
                  </a:lnTo>
                  <a:lnTo>
                    <a:pt x="61" y="3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8"/>
                  </a:lnTo>
                  <a:lnTo>
                    <a:pt x="58" y="11"/>
                  </a:lnTo>
                  <a:lnTo>
                    <a:pt x="56" y="11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6" y="8"/>
                  </a:lnTo>
                  <a:lnTo>
                    <a:pt x="53" y="7"/>
                  </a:lnTo>
                  <a:lnTo>
                    <a:pt x="50" y="5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3"/>
                  </a:lnTo>
                  <a:lnTo>
                    <a:pt x="43" y="3"/>
                  </a:lnTo>
                  <a:lnTo>
                    <a:pt x="37" y="3"/>
                  </a:lnTo>
                  <a:lnTo>
                    <a:pt x="30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0" y="3"/>
                  </a:lnTo>
                  <a:lnTo>
                    <a:pt x="14" y="4"/>
                  </a:lnTo>
                  <a:lnTo>
                    <a:pt x="9" y="8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0" y="18"/>
                  </a:lnTo>
                  <a:lnTo>
                    <a:pt x="2" y="21"/>
                  </a:lnTo>
                  <a:lnTo>
                    <a:pt x="3" y="24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4" y="32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9" y="44"/>
                  </a:lnTo>
                  <a:lnTo>
                    <a:pt x="10" y="48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8"/>
                  </a:lnTo>
                  <a:lnTo>
                    <a:pt x="14" y="58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1" y="58"/>
                  </a:lnTo>
                  <a:lnTo>
                    <a:pt x="20" y="59"/>
                  </a:lnTo>
                  <a:lnTo>
                    <a:pt x="20" y="62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3" y="67"/>
                  </a:lnTo>
                  <a:lnTo>
                    <a:pt x="27" y="65"/>
                  </a:lnTo>
                  <a:lnTo>
                    <a:pt x="31" y="65"/>
                  </a:lnTo>
                  <a:lnTo>
                    <a:pt x="33" y="65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41" y="65"/>
                  </a:lnTo>
                  <a:lnTo>
                    <a:pt x="44" y="64"/>
                  </a:lnTo>
                  <a:lnTo>
                    <a:pt x="44" y="61"/>
                  </a:lnTo>
                  <a:lnTo>
                    <a:pt x="44" y="6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8" name="Freeform 250">
              <a:extLst>
                <a:ext uri="{FF2B5EF4-FFF2-40B4-BE49-F238E27FC236}">
                  <a16:creationId xmlns:a16="http://schemas.microsoft.com/office/drawing/2014/main" id="{7E44B51D-749C-9B9C-27D0-0651A6F5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1814" y="3839168"/>
              <a:ext cx="173135" cy="213089"/>
            </a:xfrm>
            <a:custGeom>
              <a:avLst/>
              <a:gdLst/>
              <a:ahLst/>
              <a:cxnLst>
                <a:cxn ang="0">
                  <a:pos x="78" y="64"/>
                </a:cxn>
                <a:cxn ang="0">
                  <a:pos x="64" y="54"/>
                </a:cxn>
                <a:cxn ang="0">
                  <a:pos x="63" y="52"/>
                </a:cxn>
                <a:cxn ang="0">
                  <a:pos x="70" y="47"/>
                </a:cxn>
                <a:cxn ang="0">
                  <a:pos x="74" y="44"/>
                </a:cxn>
                <a:cxn ang="0">
                  <a:pos x="73" y="39"/>
                </a:cxn>
                <a:cxn ang="0">
                  <a:pos x="70" y="32"/>
                </a:cxn>
                <a:cxn ang="0">
                  <a:pos x="61" y="27"/>
                </a:cxn>
                <a:cxn ang="0">
                  <a:pos x="55" y="29"/>
                </a:cxn>
                <a:cxn ang="0">
                  <a:pos x="46" y="22"/>
                </a:cxn>
                <a:cxn ang="0">
                  <a:pos x="41" y="15"/>
                </a:cxn>
                <a:cxn ang="0">
                  <a:pos x="37" y="9"/>
                </a:cxn>
                <a:cxn ang="0">
                  <a:pos x="31" y="0"/>
                </a:cxn>
                <a:cxn ang="0">
                  <a:pos x="24" y="2"/>
                </a:cxn>
                <a:cxn ang="0">
                  <a:pos x="21" y="7"/>
                </a:cxn>
                <a:cxn ang="0">
                  <a:pos x="24" y="13"/>
                </a:cxn>
                <a:cxn ang="0">
                  <a:pos x="23" y="22"/>
                </a:cxn>
                <a:cxn ang="0">
                  <a:pos x="19" y="20"/>
                </a:cxn>
                <a:cxn ang="0">
                  <a:pos x="13" y="15"/>
                </a:cxn>
                <a:cxn ang="0">
                  <a:pos x="7" y="25"/>
                </a:cxn>
                <a:cxn ang="0">
                  <a:pos x="4" y="30"/>
                </a:cxn>
                <a:cxn ang="0">
                  <a:pos x="0" y="33"/>
                </a:cxn>
                <a:cxn ang="0">
                  <a:pos x="3" y="37"/>
                </a:cxn>
                <a:cxn ang="0">
                  <a:pos x="4" y="49"/>
                </a:cxn>
                <a:cxn ang="0">
                  <a:pos x="6" y="50"/>
                </a:cxn>
                <a:cxn ang="0">
                  <a:pos x="14" y="50"/>
                </a:cxn>
                <a:cxn ang="0">
                  <a:pos x="16" y="57"/>
                </a:cxn>
                <a:cxn ang="0">
                  <a:pos x="14" y="69"/>
                </a:cxn>
                <a:cxn ang="0">
                  <a:pos x="11" y="76"/>
                </a:cxn>
                <a:cxn ang="0">
                  <a:pos x="10" y="81"/>
                </a:cxn>
                <a:cxn ang="0">
                  <a:pos x="16" y="83"/>
                </a:cxn>
                <a:cxn ang="0">
                  <a:pos x="28" y="74"/>
                </a:cxn>
                <a:cxn ang="0">
                  <a:pos x="36" y="76"/>
                </a:cxn>
                <a:cxn ang="0">
                  <a:pos x="41" y="76"/>
                </a:cxn>
                <a:cxn ang="0">
                  <a:pos x="46" y="73"/>
                </a:cxn>
                <a:cxn ang="0">
                  <a:pos x="57" y="70"/>
                </a:cxn>
                <a:cxn ang="0">
                  <a:pos x="67" y="79"/>
                </a:cxn>
                <a:cxn ang="0">
                  <a:pos x="74" y="86"/>
                </a:cxn>
                <a:cxn ang="0">
                  <a:pos x="73" y="100"/>
                </a:cxn>
                <a:cxn ang="0">
                  <a:pos x="74" y="103"/>
                </a:cxn>
                <a:cxn ang="0">
                  <a:pos x="84" y="114"/>
                </a:cxn>
                <a:cxn ang="0">
                  <a:pos x="85" y="126"/>
                </a:cxn>
                <a:cxn ang="0">
                  <a:pos x="83" y="138"/>
                </a:cxn>
                <a:cxn ang="0">
                  <a:pos x="90" y="141"/>
                </a:cxn>
                <a:cxn ang="0">
                  <a:pos x="90" y="144"/>
                </a:cxn>
                <a:cxn ang="0">
                  <a:pos x="94" y="138"/>
                </a:cxn>
                <a:cxn ang="0">
                  <a:pos x="98" y="134"/>
                </a:cxn>
                <a:cxn ang="0">
                  <a:pos x="105" y="136"/>
                </a:cxn>
                <a:cxn ang="0">
                  <a:pos x="117" y="133"/>
                </a:cxn>
                <a:cxn ang="0">
                  <a:pos x="117" y="127"/>
                </a:cxn>
                <a:cxn ang="0">
                  <a:pos x="114" y="110"/>
                </a:cxn>
                <a:cxn ang="0">
                  <a:pos x="104" y="101"/>
                </a:cxn>
                <a:cxn ang="0">
                  <a:pos x="98" y="93"/>
                </a:cxn>
                <a:cxn ang="0">
                  <a:pos x="88" y="80"/>
                </a:cxn>
                <a:cxn ang="0">
                  <a:pos x="81" y="70"/>
                </a:cxn>
              </a:cxnLst>
              <a:rect l="0" t="0" r="r" b="b"/>
              <a:pathLst>
                <a:path w="117" h="144">
                  <a:moveTo>
                    <a:pt x="80" y="66"/>
                  </a:moveTo>
                  <a:lnTo>
                    <a:pt x="80" y="66"/>
                  </a:lnTo>
                  <a:lnTo>
                    <a:pt x="78" y="64"/>
                  </a:lnTo>
                  <a:lnTo>
                    <a:pt x="77" y="63"/>
                  </a:lnTo>
                  <a:lnTo>
                    <a:pt x="70" y="59"/>
                  </a:lnTo>
                  <a:lnTo>
                    <a:pt x="64" y="54"/>
                  </a:lnTo>
                  <a:lnTo>
                    <a:pt x="63" y="53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4" y="50"/>
                  </a:lnTo>
                  <a:lnTo>
                    <a:pt x="65" y="49"/>
                  </a:lnTo>
                  <a:lnTo>
                    <a:pt x="70" y="47"/>
                  </a:lnTo>
                  <a:lnTo>
                    <a:pt x="73" y="46"/>
                  </a:lnTo>
                  <a:lnTo>
                    <a:pt x="74" y="46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4" y="42"/>
                  </a:lnTo>
                  <a:lnTo>
                    <a:pt x="73" y="39"/>
                  </a:lnTo>
                  <a:lnTo>
                    <a:pt x="71" y="36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68" y="27"/>
                  </a:lnTo>
                  <a:lnTo>
                    <a:pt x="64" y="27"/>
                  </a:lnTo>
                  <a:lnTo>
                    <a:pt x="61" y="27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5" y="29"/>
                  </a:lnTo>
                  <a:lnTo>
                    <a:pt x="51" y="27"/>
                  </a:lnTo>
                  <a:lnTo>
                    <a:pt x="47" y="25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9"/>
                  </a:lnTo>
                  <a:lnTo>
                    <a:pt x="41" y="15"/>
                  </a:lnTo>
                  <a:lnTo>
                    <a:pt x="38" y="12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6" y="6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7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24" y="13"/>
                  </a:lnTo>
                  <a:lnTo>
                    <a:pt x="24" y="17"/>
                  </a:lnTo>
                  <a:lnTo>
                    <a:pt x="24" y="22"/>
                  </a:lnTo>
                  <a:lnTo>
                    <a:pt x="23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19" y="20"/>
                  </a:lnTo>
                  <a:lnTo>
                    <a:pt x="17" y="17"/>
                  </a:lnTo>
                  <a:lnTo>
                    <a:pt x="16" y="16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0" y="20"/>
                  </a:lnTo>
                  <a:lnTo>
                    <a:pt x="7" y="25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4" y="30"/>
                  </a:lnTo>
                  <a:lnTo>
                    <a:pt x="3" y="3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40"/>
                  </a:lnTo>
                  <a:lnTo>
                    <a:pt x="3" y="44"/>
                  </a:lnTo>
                  <a:lnTo>
                    <a:pt x="4" y="49"/>
                  </a:lnTo>
                  <a:lnTo>
                    <a:pt x="4" y="49"/>
                  </a:lnTo>
                  <a:lnTo>
                    <a:pt x="6" y="49"/>
                  </a:lnTo>
                  <a:lnTo>
                    <a:pt x="6" y="50"/>
                  </a:lnTo>
                  <a:lnTo>
                    <a:pt x="10" y="49"/>
                  </a:lnTo>
                  <a:lnTo>
                    <a:pt x="13" y="49"/>
                  </a:lnTo>
                  <a:lnTo>
                    <a:pt x="14" y="50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4" y="64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3" y="73"/>
                  </a:lnTo>
                  <a:lnTo>
                    <a:pt x="11" y="76"/>
                  </a:lnTo>
                  <a:lnTo>
                    <a:pt x="10" y="79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0" y="83"/>
                  </a:lnTo>
                  <a:lnTo>
                    <a:pt x="11" y="84"/>
                  </a:lnTo>
                  <a:lnTo>
                    <a:pt x="16" y="83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8" y="74"/>
                  </a:lnTo>
                  <a:lnTo>
                    <a:pt x="31" y="73"/>
                  </a:lnTo>
                  <a:lnTo>
                    <a:pt x="34" y="74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38" y="77"/>
                  </a:lnTo>
                  <a:lnTo>
                    <a:pt x="41" y="76"/>
                  </a:lnTo>
                  <a:lnTo>
                    <a:pt x="44" y="74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8" y="70"/>
                  </a:lnTo>
                  <a:lnTo>
                    <a:pt x="53" y="70"/>
                  </a:lnTo>
                  <a:lnTo>
                    <a:pt x="57" y="70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67" y="79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4" y="86"/>
                  </a:lnTo>
                  <a:lnTo>
                    <a:pt x="74" y="87"/>
                  </a:lnTo>
                  <a:lnTo>
                    <a:pt x="73" y="94"/>
                  </a:lnTo>
                  <a:lnTo>
                    <a:pt x="73" y="100"/>
                  </a:lnTo>
                  <a:lnTo>
                    <a:pt x="73" y="101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78" y="106"/>
                  </a:lnTo>
                  <a:lnTo>
                    <a:pt x="81" y="108"/>
                  </a:lnTo>
                  <a:lnTo>
                    <a:pt x="84" y="114"/>
                  </a:lnTo>
                  <a:lnTo>
                    <a:pt x="85" y="120"/>
                  </a:lnTo>
                  <a:lnTo>
                    <a:pt x="85" y="120"/>
                  </a:lnTo>
                  <a:lnTo>
                    <a:pt x="85" y="126"/>
                  </a:lnTo>
                  <a:lnTo>
                    <a:pt x="85" y="130"/>
                  </a:lnTo>
                  <a:lnTo>
                    <a:pt x="85" y="134"/>
                  </a:lnTo>
                  <a:lnTo>
                    <a:pt x="83" y="138"/>
                  </a:lnTo>
                  <a:lnTo>
                    <a:pt x="83" y="138"/>
                  </a:lnTo>
                  <a:lnTo>
                    <a:pt x="88" y="140"/>
                  </a:lnTo>
                  <a:lnTo>
                    <a:pt x="90" y="141"/>
                  </a:lnTo>
                  <a:lnTo>
                    <a:pt x="90" y="143"/>
                  </a:lnTo>
                  <a:lnTo>
                    <a:pt x="90" y="143"/>
                  </a:lnTo>
                  <a:lnTo>
                    <a:pt x="90" y="144"/>
                  </a:lnTo>
                  <a:lnTo>
                    <a:pt x="92" y="144"/>
                  </a:lnTo>
                  <a:lnTo>
                    <a:pt x="94" y="141"/>
                  </a:lnTo>
                  <a:lnTo>
                    <a:pt x="94" y="138"/>
                  </a:lnTo>
                  <a:lnTo>
                    <a:pt x="94" y="138"/>
                  </a:lnTo>
                  <a:lnTo>
                    <a:pt x="95" y="136"/>
                  </a:lnTo>
                  <a:lnTo>
                    <a:pt x="98" y="134"/>
                  </a:lnTo>
                  <a:lnTo>
                    <a:pt x="102" y="134"/>
                  </a:lnTo>
                  <a:lnTo>
                    <a:pt x="105" y="136"/>
                  </a:lnTo>
                  <a:lnTo>
                    <a:pt x="105" y="136"/>
                  </a:lnTo>
                  <a:lnTo>
                    <a:pt x="111" y="136"/>
                  </a:lnTo>
                  <a:lnTo>
                    <a:pt x="114" y="134"/>
                  </a:lnTo>
                  <a:lnTo>
                    <a:pt x="117" y="133"/>
                  </a:lnTo>
                  <a:lnTo>
                    <a:pt x="117" y="133"/>
                  </a:lnTo>
                  <a:lnTo>
                    <a:pt x="117" y="127"/>
                  </a:lnTo>
                  <a:lnTo>
                    <a:pt x="117" y="127"/>
                  </a:lnTo>
                  <a:lnTo>
                    <a:pt x="117" y="117"/>
                  </a:lnTo>
                  <a:lnTo>
                    <a:pt x="117" y="113"/>
                  </a:lnTo>
                  <a:lnTo>
                    <a:pt x="114" y="110"/>
                  </a:lnTo>
                  <a:lnTo>
                    <a:pt x="114" y="110"/>
                  </a:lnTo>
                  <a:lnTo>
                    <a:pt x="107" y="106"/>
                  </a:lnTo>
                  <a:lnTo>
                    <a:pt x="104" y="101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98" y="93"/>
                  </a:lnTo>
                  <a:lnTo>
                    <a:pt x="94" y="89"/>
                  </a:lnTo>
                  <a:lnTo>
                    <a:pt x="91" y="84"/>
                  </a:lnTo>
                  <a:lnTo>
                    <a:pt x="88" y="80"/>
                  </a:lnTo>
                  <a:lnTo>
                    <a:pt x="88" y="80"/>
                  </a:lnTo>
                  <a:lnTo>
                    <a:pt x="83" y="73"/>
                  </a:lnTo>
                  <a:lnTo>
                    <a:pt x="81" y="70"/>
                  </a:lnTo>
                  <a:lnTo>
                    <a:pt x="80" y="66"/>
                  </a:lnTo>
                  <a:lnTo>
                    <a:pt x="80" y="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69" name="Freeform 251">
              <a:extLst>
                <a:ext uri="{FF2B5EF4-FFF2-40B4-BE49-F238E27FC236}">
                  <a16:creationId xmlns:a16="http://schemas.microsoft.com/office/drawing/2014/main" id="{021AE441-0F05-BF35-75C1-4990C371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1142" y="3888001"/>
              <a:ext cx="186453" cy="358107"/>
            </a:xfrm>
            <a:custGeom>
              <a:avLst/>
              <a:gdLst/>
              <a:ahLst/>
              <a:cxnLst>
                <a:cxn ang="0">
                  <a:pos x="77" y="121"/>
                </a:cxn>
                <a:cxn ang="0">
                  <a:pos x="84" y="108"/>
                </a:cxn>
                <a:cxn ang="0">
                  <a:pos x="99" y="103"/>
                </a:cxn>
                <a:cxn ang="0">
                  <a:pos x="121" y="103"/>
                </a:cxn>
                <a:cxn ang="0">
                  <a:pos x="124" y="105"/>
                </a:cxn>
                <a:cxn ang="0">
                  <a:pos x="126" y="87"/>
                </a:cxn>
                <a:cxn ang="0">
                  <a:pos x="119" y="73"/>
                </a:cxn>
                <a:cxn ang="0">
                  <a:pos x="114" y="67"/>
                </a:cxn>
                <a:cxn ang="0">
                  <a:pos x="114" y="51"/>
                </a:cxn>
                <a:cxn ang="0">
                  <a:pos x="102" y="38"/>
                </a:cxn>
                <a:cxn ang="0">
                  <a:pos x="87" y="40"/>
                </a:cxn>
                <a:cxn ang="0">
                  <a:pos x="79" y="44"/>
                </a:cxn>
                <a:cxn ang="0">
                  <a:pos x="72" y="40"/>
                </a:cxn>
                <a:cxn ang="0">
                  <a:pos x="57" y="50"/>
                </a:cxn>
                <a:cxn ang="0">
                  <a:pos x="51" y="48"/>
                </a:cxn>
                <a:cxn ang="0">
                  <a:pos x="55" y="36"/>
                </a:cxn>
                <a:cxn ang="0">
                  <a:pos x="57" y="24"/>
                </a:cxn>
                <a:cxn ang="0">
                  <a:pos x="54" y="16"/>
                </a:cxn>
                <a:cxn ang="0">
                  <a:pos x="45" y="16"/>
                </a:cxn>
                <a:cxn ang="0">
                  <a:pos x="44" y="4"/>
                </a:cxn>
                <a:cxn ang="0">
                  <a:pos x="41" y="0"/>
                </a:cxn>
                <a:cxn ang="0">
                  <a:pos x="31" y="6"/>
                </a:cxn>
                <a:cxn ang="0">
                  <a:pos x="21" y="13"/>
                </a:cxn>
                <a:cxn ang="0">
                  <a:pos x="7" y="14"/>
                </a:cxn>
                <a:cxn ang="0">
                  <a:pos x="0" y="44"/>
                </a:cxn>
                <a:cxn ang="0">
                  <a:pos x="8" y="57"/>
                </a:cxn>
                <a:cxn ang="0">
                  <a:pos x="13" y="64"/>
                </a:cxn>
                <a:cxn ang="0">
                  <a:pos x="17" y="71"/>
                </a:cxn>
                <a:cxn ang="0">
                  <a:pos x="14" y="77"/>
                </a:cxn>
                <a:cxn ang="0">
                  <a:pos x="11" y="88"/>
                </a:cxn>
                <a:cxn ang="0">
                  <a:pos x="13" y="101"/>
                </a:cxn>
                <a:cxn ang="0">
                  <a:pos x="23" y="115"/>
                </a:cxn>
                <a:cxn ang="0">
                  <a:pos x="25" y="131"/>
                </a:cxn>
                <a:cxn ang="0">
                  <a:pos x="24" y="151"/>
                </a:cxn>
                <a:cxn ang="0">
                  <a:pos x="15" y="164"/>
                </a:cxn>
                <a:cxn ang="0">
                  <a:pos x="8" y="201"/>
                </a:cxn>
                <a:cxn ang="0">
                  <a:pos x="20" y="208"/>
                </a:cxn>
                <a:cxn ang="0">
                  <a:pos x="37" y="231"/>
                </a:cxn>
                <a:cxn ang="0">
                  <a:pos x="52" y="235"/>
                </a:cxn>
                <a:cxn ang="0">
                  <a:pos x="55" y="242"/>
                </a:cxn>
                <a:cxn ang="0">
                  <a:pos x="68" y="241"/>
                </a:cxn>
                <a:cxn ang="0">
                  <a:pos x="72" y="235"/>
                </a:cxn>
                <a:cxn ang="0">
                  <a:pos x="54" y="225"/>
                </a:cxn>
                <a:cxn ang="0">
                  <a:pos x="44" y="218"/>
                </a:cxn>
                <a:cxn ang="0">
                  <a:pos x="41" y="202"/>
                </a:cxn>
                <a:cxn ang="0">
                  <a:pos x="37" y="192"/>
                </a:cxn>
                <a:cxn ang="0">
                  <a:pos x="27" y="184"/>
                </a:cxn>
                <a:cxn ang="0">
                  <a:pos x="28" y="158"/>
                </a:cxn>
                <a:cxn ang="0">
                  <a:pos x="37" y="132"/>
                </a:cxn>
                <a:cxn ang="0">
                  <a:pos x="37" y="124"/>
                </a:cxn>
                <a:cxn ang="0">
                  <a:pos x="50" y="120"/>
                </a:cxn>
                <a:cxn ang="0">
                  <a:pos x="54" y="130"/>
                </a:cxn>
                <a:cxn ang="0">
                  <a:pos x="68" y="132"/>
                </a:cxn>
                <a:cxn ang="0">
                  <a:pos x="79" y="141"/>
                </a:cxn>
                <a:cxn ang="0">
                  <a:pos x="81" y="141"/>
                </a:cxn>
                <a:cxn ang="0">
                  <a:pos x="78" y="128"/>
                </a:cxn>
              </a:cxnLst>
              <a:rect l="0" t="0" r="r" b="b"/>
              <a:pathLst>
                <a:path w="126" h="242">
                  <a:moveTo>
                    <a:pt x="78" y="128"/>
                  </a:moveTo>
                  <a:lnTo>
                    <a:pt x="78" y="128"/>
                  </a:lnTo>
                  <a:lnTo>
                    <a:pt x="78" y="124"/>
                  </a:lnTo>
                  <a:lnTo>
                    <a:pt x="77" y="121"/>
                  </a:lnTo>
                  <a:lnTo>
                    <a:pt x="75" y="118"/>
                  </a:lnTo>
                  <a:lnTo>
                    <a:pt x="78" y="114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89" y="104"/>
                  </a:lnTo>
                  <a:lnTo>
                    <a:pt x="95" y="103"/>
                  </a:lnTo>
                  <a:lnTo>
                    <a:pt x="99" y="103"/>
                  </a:lnTo>
                  <a:lnTo>
                    <a:pt x="99" y="103"/>
                  </a:lnTo>
                  <a:lnTo>
                    <a:pt x="105" y="103"/>
                  </a:lnTo>
                  <a:lnTo>
                    <a:pt x="112" y="103"/>
                  </a:lnTo>
                  <a:lnTo>
                    <a:pt x="118" y="103"/>
                  </a:lnTo>
                  <a:lnTo>
                    <a:pt x="121" y="103"/>
                  </a:lnTo>
                  <a:lnTo>
                    <a:pt x="122" y="104"/>
                  </a:lnTo>
                  <a:lnTo>
                    <a:pt x="122" y="104"/>
                  </a:lnTo>
                  <a:lnTo>
                    <a:pt x="124" y="105"/>
                  </a:lnTo>
                  <a:lnTo>
                    <a:pt x="124" y="105"/>
                  </a:lnTo>
                  <a:lnTo>
                    <a:pt x="126" y="101"/>
                  </a:lnTo>
                  <a:lnTo>
                    <a:pt x="126" y="97"/>
                  </a:lnTo>
                  <a:lnTo>
                    <a:pt x="126" y="93"/>
                  </a:lnTo>
                  <a:lnTo>
                    <a:pt x="126" y="87"/>
                  </a:lnTo>
                  <a:lnTo>
                    <a:pt x="126" y="87"/>
                  </a:lnTo>
                  <a:lnTo>
                    <a:pt x="125" y="81"/>
                  </a:lnTo>
                  <a:lnTo>
                    <a:pt x="122" y="75"/>
                  </a:lnTo>
                  <a:lnTo>
                    <a:pt x="119" y="73"/>
                  </a:lnTo>
                  <a:lnTo>
                    <a:pt x="115" y="70"/>
                  </a:lnTo>
                  <a:lnTo>
                    <a:pt x="115" y="70"/>
                  </a:lnTo>
                  <a:lnTo>
                    <a:pt x="114" y="68"/>
                  </a:lnTo>
                  <a:lnTo>
                    <a:pt x="114" y="67"/>
                  </a:lnTo>
                  <a:lnTo>
                    <a:pt x="114" y="61"/>
                  </a:lnTo>
                  <a:lnTo>
                    <a:pt x="115" y="54"/>
                  </a:lnTo>
                  <a:lnTo>
                    <a:pt x="115" y="53"/>
                  </a:lnTo>
                  <a:lnTo>
                    <a:pt x="114" y="51"/>
                  </a:lnTo>
                  <a:lnTo>
                    <a:pt x="114" y="51"/>
                  </a:lnTo>
                  <a:lnTo>
                    <a:pt x="108" y="46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98" y="37"/>
                  </a:lnTo>
                  <a:lnTo>
                    <a:pt x="94" y="37"/>
                  </a:lnTo>
                  <a:lnTo>
                    <a:pt x="89" y="37"/>
                  </a:lnTo>
                  <a:lnTo>
                    <a:pt x="87" y="40"/>
                  </a:lnTo>
                  <a:lnTo>
                    <a:pt x="87" y="40"/>
                  </a:lnTo>
                  <a:lnTo>
                    <a:pt x="85" y="41"/>
                  </a:lnTo>
                  <a:lnTo>
                    <a:pt x="82" y="43"/>
                  </a:lnTo>
                  <a:lnTo>
                    <a:pt x="79" y="44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5" y="41"/>
                  </a:lnTo>
                  <a:lnTo>
                    <a:pt x="72" y="40"/>
                  </a:lnTo>
                  <a:lnTo>
                    <a:pt x="69" y="41"/>
                  </a:lnTo>
                  <a:lnTo>
                    <a:pt x="65" y="43"/>
                  </a:lnTo>
                  <a:lnTo>
                    <a:pt x="65" y="43"/>
                  </a:lnTo>
                  <a:lnTo>
                    <a:pt x="57" y="50"/>
                  </a:lnTo>
                  <a:lnTo>
                    <a:pt x="52" y="51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6"/>
                  </a:lnTo>
                  <a:lnTo>
                    <a:pt x="52" y="43"/>
                  </a:lnTo>
                  <a:lnTo>
                    <a:pt x="54" y="40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5" y="31"/>
                  </a:lnTo>
                  <a:lnTo>
                    <a:pt x="57" y="27"/>
                  </a:lnTo>
                  <a:lnTo>
                    <a:pt x="57" y="24"/>
                  </a:lnTo>
                  <a:lnTo>
                    <a:pt x="57" y="19"/>
                  </a:lnTo>
                  <a:lnTo>
                    <a:pt x="57" y="19"/>
                  </a:lnTo>
                  <a:lnTo>
                    <a:pt x="55" y="17"/>
                  </a:lnTo>
                  <a:lnTo>
                    <a:pt x="54" y="16"/>
                  </a:lnTo>
                  <a:lnTo>
                    <a:pt x="51" y="16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5" y="16"/>
                  </a:lnTo>
                  <a:lnTo>
                    <a:pt x="45" y="16"/>
                  </a:lnTo>
                  <a:lnTo>
                    <a:pt x="44" y="11"/>
                  </a:lnTo>
                  <a:lnTo>
                    <a:pt x="44" y="7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5" y="4"/>
                  </a:lnTo>
                  <a:lnTo>
                    <a:pt x="31" y="6"/>
                  </a:lnTo>
                  <a:lnTo>
                    <a:pt x="27" y="7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1" y="13"/>
                  </a:lnTo>
                  <a:lnTo>
                    <a:pt x="17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4" y="16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1" y="48"/>
                  </a:lnTo>
                  <a:lnTo>
                    <a:pt x="4" y="53"/>
                  </a:lnTo>
                  <a:lnTo>
                    <a:pt x="8" y="57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3" y="61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7" y="71"/>
                  </a:lnTo>
                  <a:lnTo>
                    <a:pt x="17" y="74"/>
                  </a:lnTo>
                  <a:lnTo>
                    <a:pt x="15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3" y="78"/>
                  </a:lnTo>
                  <a:lnTo>
                    <a:pt x="14" y="81"/>
                  </a:lnTo>
                  <a:lnTo>
                    <a:pt x="13" y="85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93"/>
                  </a:lnTo>
                  <a:lnTo>
                    <a:pt x="11" y="97"/>
                  </a:lnTo>
                  <a:lnTo>
                    <a:pt x="13" y="101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21" y="111"/>
                  </a:lnTo>
                  <a:lnTo>
                    <a:pt x="23" y="115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4" y="128"/>
                  </a:lnTo>
                  <a:lnTo>
                    <a:pt x="25" y="131"/>
                  </a:lnTo>
                  <a:lnTo>
                    <a:pt x="28" y="134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24" y="151"/>
                  </a:lnTo>
                  <a:lnTo>
                    <a:pt x="20" y="161"/>
                  </a:lnTo>
                  <a:lnTo>
                    <a:pt x="17" y="164"/>
                  </a:lnTo>
                  <a:lnTo>
                    <a:pt x="15" y="164"/>
                  </a:lnTo>
                  <a:lnTo>
                    <a:pt x="15" y="164"/>
                  </a:lnTo>
                  <a:lnTo>
                    <a:pt x="10" y="188"/>
                  </a:lnTo>
                  <a:lnTo>
                    <a:pt x="10" y="188"/>
                  </a:lnTo>
                  <a:lnTo>
                    <a:pt x="8" y="198"/>
                  </a:lnTo>
                  <a:lnTo>
                    <a:pt x="8" y="201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15" y="204"/>
                  </a:lnTo>
                  <a:lnTo>
                    <a:pt x="20" y="208"/>
                  </a:lnTo>
                  <a:lnTo>
                    <a:pt x="32" y="222"/>
                  </a:lnTo>
                  <a:lnTo>
                    <a:pt x="32" y="222"/>
                  </a:lnTo>
                  <a:lnTo>
                    <a:pt x="37" y="231"/>
                  </a:lnTo>
                  <a:lnTo>
                    <a:pt x="37" y="231"/>
                  </a:lnTo>
                  <a:lnTo>
                    <a:pt x="47" y="231"/>
                  </a:lnTo>
                  <a:lnTo>
                    <a:pt x="47" y="231"/>
                  </a:lnTo>
                  <a:lnTo>
                    <a:pt x="50" y="232"/>
                  </a:lnTo>
                  <a:lnTo>
                    <a:pt x="52" y="235"/>
                  </a:lnTo>
                  <a:lnTo>
                    <a:pt x="54" y="238"/>
                  </a:lnTo>
                  <a:lnTo>
                    <a:pt x="54" y="241"/>
                  </a:lnTo>
                  <a:lnTo>
                    <a:pt x="54" y="241"/>
                  </a:lnTo>
                  <a:lnTo>
                    <a:pt x="55" y="242"/>
                  </a:lnTo>
                  <a:lnTo>
                    <a:pt x="60" y="242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8" y="241"/>
                  </a:lnTo>
                  <a:lnTo>
                    <a:pt x="68" y="239"/>
                  </a:lnTo>
                  <a:lnTo>
                    <a:pt x="69" y="238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68" y="232"/>
                  </a:lnTo>
                  <a:lnTo>
                    <a:pt x="64" y="229"/>
                  </a:lnTo>
                  <a:lnTo>
                    <a:pt x="58" y="226"/>
                  </a:lnTo>
                  <a:lnTo>
                    <a:pt x="54" y="225"/>
                  </a:lnTo>
                  <a:lnTo>
                    <a:pt x="54" y="225"/>
                  </a:lnTo>
                  <a:lnTo>
                    <a:pt x="51" y="223"/>
                  </a:lnTo>
                  <a:lnTo>
                    <a:pt x="48" y="222"/>
                  </a:lnTo>
                  <a:lnTo>
                    <a:pt x="44" y="218"/>
                  </a:lnTo>
                  <a:lnTo>
                    <a:pt x="42" y="212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1" y="202"/>
                  </a:lnTo>
                  <a:lnTo>
                    <a:pt x="40" y="199"/>
                  </a:lnTo>
                  <a:lnTo>
                    <a:pt x="37" y="195"/>
                  </a:lnTo>
                  <a:lnTo>
                    <a:pt x="37" y="192"/>
                  </a:lnTo>
                  <a:lnTo>
                    <a:pt x="37" y="192"/>
                  </a:lnTo>
                  <a:lnTo>
                    <a:pt x="35" y="189"/>
                  </a:lnTo>
                  <a:lnTo>
                    <a:pt x="34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4" y="182"/>
                  </a:lnTo>
                  <a:lnTo>
                    <a:pt x="24" y="179"/>
                  </a:lnTo>
                  <a:lnTo>
                    <a:pt x="25" y="172"/>
                  </a:lnTo>
                  <a:lnTo>
                    <a:pt x="28" y="158"/>
                  </a:lnTo>
                  <a:lnTo>
                    <a:pt x="28" y="158"/>
                  </a:lnTo>
                  <a:lnTo>
                    <a:pt x="30" y="151"/>
                  </a:lnTo>
                  <a:lnTo>
                    <a:pt x="34" y="142"/>
                  </a:lnTo>
                  <a:lnTo>
                    <a:pt x="37" y="132"/>
                  </a:lnTo>
                  <a:lnTo>
                    <a:pt x="37" y="128"/>
                  </a:lnTo>
                  <a:lnTo>
                    <a:pt x="37" y="125"/>
                  </a:lnTo>
                  <a:lnTo>
                    <a:pt x="37" y="125"/>
                  </a:lnTo>
                  <a:lnTo>
                    <a:pt x="37" y="124"/>
                  </a:lnTo>
                  <a:lnTo>
                    <a:pt x="37" y="121"/>
                  </a:lnTo>
                  <a:lnTo>
                    <a:pt x="41" y="118"/>
                  </a:lnTo>
                  <a:lnTo>
                    <a:pt x="47" y="118"/>
                  </a:lnTo>
                  <a:lnTo>
                    <a:pt x="50" y="120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1" y="127"/>
                  </a:lnTo>
                  <a:lnTo>
                    <a:pt x="54" y="130"/>
                  </a:lnTo>
                  <a:lnTo>
                    <a:pt x="57" y="131"/>
                  </a:lnTo>
                  <a:lnTo>
                    <a:pt x="62" y="131"/>
                  </a:lnTo>
                  <a:lnTo>
                    <a:pt x="62" y="131"/>
                  </a:lnTo>
                  <a:lnTo>
                    <a:pt x="68" y="132"/>
                  </a:lnTo>
                  <a:lnTo>
                    <a:pt x="72" y="135"/>
                  </a:lnTo>
                  <a:lnTo>
                    <a:pt x="75" y="138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41"/>
                  </a:lnTo>
                  <a:lnTo>
                    <a:pt x="81" y="137"/>
                  </a:lnTo>
                  <a:lnTo>
                    <a:pt x="81" y="135"/>
                  </a:lnTo>
                  <a:lnTo>
                    <a:pt x="79" y="132"/>
                  </a:lnTo>
                  <a:lnTo>
                    <a:pt x="78" y="128"/>
                  </a:lnTo>
                  <a:lnTo>
                    <a:pt x="78" y="1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0" name="Freeform 252">
              <a:extLst>
                <a:ext uri="{FF2B5EF4-FFF2-40B4-BE49-F238E27FC236}">
                  <a16:creationId xmlns:a16="http://schemas.microsoft.com/office/drawing/2014/main" id="{BA6DBE94-0DF9-C1AD-5BF7-281B12A5A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787" y="2915782"/>
              <a:ext cx="226408" cy="184973"/>
            </a:xfrm>
            <a:custGeom>
              <a:avLst/>
              <a:gdLst/>
              <a:ahLst/>
              <a:cxnLst>
                <a:cxn ang="0">
                  <a:pos x="3" y="33"/>
                </a:cxn>
                <a:cxn ang="0">
                  <a:pos x="2" y="41"/>
                </a:cxn>
                <a:cxn ang="0">
                  <a:pos x="2" y="48"/>
                </a:cxn>
                <a:cxn ang="0">
                  <a:pos x="6" y="55"/>
                </a:cxn>
                <a:cxn ang="0">
                  <a:pos x="8" y="64"/>
                </a:cxn>
                <a:cxn ang="0">
                  <a:pos x="12" y="77"/>
                </a:cxn>
                <a:cxn ang="0">
                  <a:pos x="12" y="84"/>
                </a:cxn>
                <a:cxn ang="0">
                  <a:pos x="22" y="89"/>
                </a:cxn>
                <a:cxn ang="0">
                  <a:pos x="32" y="97"/>
                </a:cxn>
                <a:cxn ang="0">
                  <a:pos x="36" y="101"/>
                </a:cxn>
                <a:cxn ang="0">
                  <a:pos x="40" y="101"/>
                </a:cxn>
                <a:cxn ang="0">
                  <a:pos x="50" y="99"/>
                </a:cxn>
                <a:cxn ang="0">
                  <a:pos x="53" y="101"/>
                </a:cxn>
                <a:cxn ang="0">
                  <a:pos x="56" y="107"/>
                </a:cxn>
                <a:cxn ang="0">
                  <a:pos x="64" y="108"/>
                </a:cxn>
                <a:cxn ang="0">
                  <a:pos x="70" y="115"/>
                </a:cxn>
                <a:cxn ang="0">
                  <a:pos x="74" y="118"/>
                </a:cxn>
                <a:cxn ang="0">
                  <a:pos x="82" y="117"/>
                </a:cxn>
                <a:cxn ang="0">
                  <a:pos x="92" y="118"/>
                </a:cxn>
                <a:cxn ang="0">
                  <a:pos x="99" y="118"/>
                </a:cxn>
                <a:cxn ang="0">
                  <a:pos x="107" y="119"/>
                </a:cxn>
                <a:cxn ang="0">
                  <a:pos x="121" y="122"/>
                </a:cxn>
                <a:cxn ang="0">
                  <a:pos x="131" y="125"/>
                </a:cxn>
                <a:cxn ang="0">
                  <a:pos x="130" y="114"/>
                </a:cxn>
                <a:cxn ang="0">
                  <a:pos x="146" y="98"/>
                </a:cxn>
                <a:cxn ang="0">
                  <a:pos x="150" y="95"/>
                </a:cxn>
                <a:cxn ang="0">
                  <a:pos x="153" y="89"/>
                </a:cxn>
                <a:cxn ang="0">
                  <a:pos x="146" y="77"/>
                </a:cxn>
                <a:cxn ang="0">
                  <a:pos x="144" y="62"/>
                </a:cxn>
                <a:cxn ang="0">
                  <a:pos x="140" y="57"/>
                </a:cxn>
                <a:cxn ang="0">
                  <a:pos x="140" y="52"/>
                </a:cxn>
                <a:cxn ang="0">
                  <a:pos x="148" y="47"/>
                </a:cxn>
                <a:cxn ang="0">
                  <a:pos x="150" y="35"/>
                </a:cxn>
                <a:cxn ang="0">
                  <a:pos x="146" y="31"/>
                </a:cxn>
                <a:cxn ang="0">
                  <a:pos x="146" y="21"/>
                </a:cxn>
                <a:cxn ang="0">
                  <a:pos x="144" y="17"/>
                </a:cxn>
                <a:cxn ang="0">
                  <a:pos x="133" y="11"/>
                </a:cxn>
                <a:cxn ang="0">
                  <a:pos x="121" y="11"/>
                </a:cxn>
                <a:cxn ang="0">
                  <a:pos x="90" y="10"/>
                </a:cxn>
                <a:cxn ang="0">
                  <a:pos x="79" y="10"/>
                </a:cxn>
                <a:cxn ang="0">
                  <a:pos x="70" y="10"/>
                </a:cxn>
                <a:cxn ang="0">
                  <a:pos x="66" y="1"/>
                </a:cxn>
                <a:cxn ang="0">
                  <a:pos x="52" y="3"/>
                </a:cxn>
                <a:cxn ang="0">
                  <a:pos x="32" y="11"/>
                </a:cxn>
                <a:cxn ang="0">
                  <a:pos x="25" y="14"/>
                </a:cxn>
                <a:cxn ang="0">
                  <a:pos x="8" y="18"/>
                </a:cxn>
                <a:cxn ang="0">
                  <a:pos x="5" y="23"/>
                </a:cxn>
                <a:cxn ang="0">
                  <a:pos x="2" y="25"/>
                </a:cxn>
              </a:cxnLst>
              <a:rect l="0" t="0" r="r" b="b"/>
              <a:pathLst>
                <a:path w="153" h="125">
                  <a:moveTo>
                    <a:pt x="2" y="25"/>
                  </a:moveTo>
                  <a:lnTo>
                    <a:pt x="2" y="25"/>
                  </a:lnTo>
                  <a:lnTo>
                    <a:pt x="3" y="33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5" y="51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8" y="60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9" y="72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3" y="81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30" y="94"/>
                  </a:lnTo>
                  <a:lnTo>
                    <a:pt x="32" y="95"/>
                  </a:lnTo>
                  <a:lnTo>
                    <a:pt x="32" y="97"/>
                  </a:lnTo>
                  <a:lnTo>
                    <a:pt x="32" y="97"/>
                  </a:lnTo>
                  <a:lnTo>
                    <a:pt x="33" y="99"/>
                  </a:lnTo>
                  <a:lnTo>
                    <a:pt x="36" y="101"/>
                  </a:lnTo>
                  <a:lnTo>
                    <a:pt x="39" y="102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43" y="99"/>
                  </a:lnTo>
                  <a:lnTo>
                    <a:pt x="45" y="99"/>
                  </a:lnTo>
                  <a:lnTo>
                    <a:pt x="50" y="99"/>
                  </a:lnTo>
                  <a:lnTo>
                    <a:pt x="50" y="99"/>
                  </a:lnTo>
                  <a:lnTo>
                    <a:pt x="52" y="99"/>
                  </a:lnTo>
                  <a:lnTo>
                    <a:pt x="53" y="101"/>
                  </a:lnTo>
                  <a:lnTo>
                    <a:pt x="55" y="105"/>
                  </a:lnTo>
                  <a:lnTo>
                    <a:pt x="55" y="105"/>
                  </a:lnTo>
                  <a:lnTo>
                    <a:pt x="56" y="107"/>
                  </a:lnTo>
                  <a:lnTo>
                    <a:pt x="59" y="107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66" y="109"/>
                  </a:lnTo>
                  <a:lnTo>
                    <a:pt x="67" y="112"/>
                  </a:lnTo>
                  <a:lnTo>
                    <a:pt x="70" y="115"/>
                  </a:lnTo>
                  <a:lnTo>
                    <a:pt x="72" y="118"/>
                  </a:lnTo>
                  <a:lnTo>
                    <a:pt x="72" y="118"/>
                  </a:lnTo>
                  <a:lnTo>
                    <a:pt x="74" y="118"/>
                  </a:lnTo>
                  <a:lnTo>
                    <a:pt x="77" y="117"/>
                  </a:lnTo>
                  <a:lnTo>
                    <a:pt x="80" y="117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87" y="118"/>
                  </a:lnTo>
                  <a:lnTo>
                    <a:pt x="92" y="118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99" y="118"/>
                  </a:lnTo>
                  <a:lnTo>
                    <a:pt x="101" y="118"/>
                  </a:lnTo>
                  <a:lnTo>
                    <a:pt x="104" y="119"/>
                  </a:lnTo>
                  <a:lnTo>
                    <a:pt x="107" y="119"/>
                  </a:lnTo>
                  <a:lnTo>
                    <a:pt x="107" y="119"/>
                  </a:lnTo>
                  <a:lnTo>
                    <a:pt x="116" y="119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124" y="124"/>
                  </a:lnTo>
                  <a:lnTo>
                    <a:pt x="131" y="125"/>
                  </a:lnTo>
                  <a:lnTo>
                    <a:pt x="131" y="125"/>
                  </a:lnTo>
                  <a:lnTo>
                    <a:pt x="131" y="119"/>
                  </a:lnTo>
                  <a:lnTo>
                    <a:pt x="130" y="114"/>
                  </a:lnTo>
                  <a:lnTo>
                    <a:pt x="130" y="114"/>
                  </a:lnTo>
                  <a:lnTo>
                    <a:pt x="137" y="107"/>
                  </a:lnTo>
                  <a:lnTo>
                    <a:pt x="146" y="98"/>
                  </a:lnTo>
                  <a:lnTo>
                    <a:pt x="146" y="98"/>
                  </a:lnTo>
                  <a:lnTo>
                    <a:pt x="148" y="97"/>
                  </a:lnTo>
                  <a:lnTo>
                    <a:pt x="150" y="95"/>
                  </a:lnTo>
                  <a:lnTo>
                    <a:pt x="153" y="92"/>
                  </a:lnTo>
                  <a:lnTo>
                    <a:pt x="153" y="92"/>
                  </a:lnTo>
                  <a:lnTo>
                    <a:pt x="153" y="89"/>
                  </a:lnTo>
                  <a:lnTo>
                    <a:pt x="150" y="85"/>
                  </a:lnTo>
                  <a:lnTo>
                    <a:pt x="146" y="77"/>
                  </a:lnTo>
                  <a:lnTo>
                    <a:pt x="146" y="77"/>
                  </a:lnTo>
                  <a:lnTo>
                    <a:pt x="144" y="71"/>
                  </a:lnTo>
                  <a:lnTo>
                    <a:pt x="144" y="62"/>
                  </a:lnTo>
                  <a:lnTo>
                    <a:pt x="144" y="62"/>
                  </a:lnTo>
                  <a:lnTo>
                    <a:pt x="144" y="61"/>
                  </a:lnTo>
                  <a:lnTo>
                    <a:pt x="143" y="58"/>
                  </a:lnTo>
                  <a:lnTo>
                    <a:pt x="140" y="57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40" y="52"/>
                  </a:lnTo>
                  <a:lnTo>
                    <a:pt x="143" y="51"/>
                  </a:lnTo>
                  <a:lnTo>
                    <a:pt x="148" y="47"/>
                  </a:lnTo>
                  <a:lnTo>
                    <a:pt x="148" y="47"/>
                  </a:lnTo>
                  <a:lnTo>
                    <a:pt x="150" y="44"/>
                  </a:lnTo>
                  <a:lnTo>
                    <a:pt x="150" y="40"/>
                  </a:lnTo>
                  <a:lnTo>
                    <a:pt x="150" y="35"/>
                  </a:lnTo>
                  <a:lnTo>
                    <a:pt x="148" y="33"/>
                  </a:lnTo>
                  <a:lnTo>
                    <a:pt x="148" y="33"/>
                  </a:lnTo>
                  <a:lnTo>
                    <a:pt x="146" y="31"/>
                  </a:lnTo>
                  <a:lnTo>
                    <a:pt x="146" y="28"/>
                  </a:lnTo>
                  <a:lnTo>
                    <a:pt x="144" y="24"/>
                  </a:lnTo>
                  <a:lnTo>
                    <a:pt x="146" y="21"/>
                  </a:lnTo>
                  <a:lnTo>
                    <a:pt x="146" y="21"/>
                  </a:lnTo>
                  <a:lnTo>
                    <a:pt x="146" y="18"/>
                  </a:lnTo>
                  <a:lnTo>
                    <a:pt x="144" y="17"/>
                  </a:lnTo>
                  <a:lnTo>
                    <a:pt x="140" y="14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33" y="11"/>
                  </a:lnTo>
                  <a:lnTo>
                    <a:pt x="121" y="11"/>
                  </a:lnTo>
                  <a:lnTo>
                    <a:pt x="109" y="11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83" y="7"/>
                  </a:lnTo>
                  <a:lnTo>
                    <a:pt x="83" y="7"/>
                  </a:lnTo>
                  <a:lnTo>
                    <a:pt x="79" y="10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0" y="10"/>
                  </a:lnTo>
                  <a:lnTo>
                    <a:pt x="67" y="7"/>
                  </a:lnTo>
                  <a:lnTo>
                    <a:pt x="66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2" y="3"/>
                  </a:lnTo>
                  <a:lnTo>
                    <a:pt x="40" y="6"/>
                  </a:lnTo>
                  <a:lnTo>
                    <a:pt x="35" y="8"/>
                  </a:lnTo>
                  <a:lnTo>
                    <a:pt x="32" y="11"/>
                  </a:lnTo>
                  <a:lnTo>
                    <a:pt x="32" y="11"/>
                  </a:lnTo>
                  <a:lnTo>
                    <a:pt x="27" y="13"/>
                  </a:lnTo>
                  <a:lnTo>
                    <a:pt x="25" y="14"/>
                  </a:lnTo>
                  <a:lnTo>
                    <a:pt x="16" y="17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5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1" name="Freeform 253">
              <a:extLst>
                <a:ext uri="{FF2B5EF4-FFF2-40B4-BE49-F238E27FC236}">
                  <a16:creationId xmlns:a16="http://schemas.microsoft.com/office/drawing/2014/main" id="{CD379566-9D17-757E-4F2E-4E293E8E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343" y="3219139"/>
              <a:ext cx="84348" cy="79908"/>
            </a:xfrm>
            <a:custGeom>
              <a:avLst/>
              <a:gdLst/>
              <a:ahLst/>
              <a:cxnLst>
                <a:cxn ang="0">
                  <a:pos x="42" y="49"/>
                </a:cxn>
                <a:cxn ang="0">
                  <a:pos x="42" y="49"/>
                </a:cxn>
                <a:cxn ang="0">
                  <a:pos x="44" y="45"/>
                </a:cxn>
                <a:cxn ang="0">
                  <a:pos x="47" y="38"/>
                </a:cxn>
                <a:cxn ang="0">
                  <a:pos x="51" y="34"/>
                </a:cxn>
                <a:cxn ang="0">
                  <a:pos x="55" y="31"/>
                </a:cxn>
                <a:cxn ang="0">
                  <a:pos x="55" y="31"/>
                </a:cxn>
                <a:cxn ang="0">
                  <a:pos x="55" y="28"/>
                </a:cxn>
                <a:cxn ang="0">
                  <a:pos x="57" y="22"/>
                </a:cxn>
                <a:cxn ang="0">
                  <a:pos x="57" y="10"/>
                </a:cxn>
                <a:cxn ang="0">
                  <a:pos x="57" y="10"/>
                </a:cxn>
                <a:cxn ang="0">
                  <a:pos x="47" y="4"/>
                </a:cxn>
                <a:cxn ang="0">
                  <a:pos x="42" y="3"/>
                </a:cxn>
                <a:cxn ang="0">
                  <a:pos x="42" y="3"/>
                </a:cxn>
                <a:cxn ang="0">
                  <a:pos x="31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3" y="1"/>
                </a:cxn>
                <a:cxn ang="0">
                  <a:pos x="10" y="3"/>
                </a:cxn>
                <a:cxn ang="0">
                  <a:pos x="7" y="3"/>
                </a:cxn>
                <a:cxn ang="0">
                  <a:pos x="7" y="3"/>
                </a:cxn>
                <a:cxn ang="0">
                  <a:pos x="4" y="1"/>
                </a:cxn>
                <a:cxn ang="0">
                  <a:pos x="3" y="1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" y="8"/>
                </a:cxn>
                <a:cxn ang="0">
                  <a:pos x="4" y="11"/>
                </a:cxn>
                <a:cxn ang="0">
                  <a:pos x="7" y="14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8" y="20"/>
                </a:cxn>
                <a:cxn ang="0">
                  <a:pos x="10" y="21"/>
                </a:cxn>
                <a:cxn ang="0">
                  <a:pos x="14" y="25"/>
                </a:cxn>
                <a:cxn ang="0">
                  <a:pos x="18" y="30"/>
                </a:cxn>
                <a:cxn ang="0">
                  <a:pos x="21" y="32"/>
                </a:cxn>
                <a:cxn ang="0">
                  <a:pos x="21" y="32"/>
                </a:cxn>
                <a:cxn ang="0">
                  <a:pos x="21" y="35"/>
                </a:cxn>
                <a:cxn ang="0">
                  <a:pos x="25" y="38"/>
                </a:cxn>
                <a:cxn ang="0">
                  <a:pos x="30" y="42"/>
                </a:cxn>
                <a:cxn ang="0">
                  <a:pos x="34" y="48"/>
                </a:cxn>
                <a:cxn ang="0">
                  <a:pos x="34" y="48"/>
                </a:cxn>
                <a:cxn ang="0">
                  <a:pos x="42" y="54"/>
                </a:cxn>
                <a:cxn ang="0">
                  <a:pos x="42" y="54"/>
                </a:cxn>
                <a:cxn ang="0">
                  <a:pos x="42" y="49"/>
                </a:cxn>
                <a:cxn ang="0">
                  <a:pos x="42" y="49"/>
                </a:cxn>
              </a:cxnLst>
              <a:rect l="0" t="0" r="r" b="b"/>
              <a:pathLst>
                <a:path w="57" h="54">
                  <a:moveTo>
                    <a:pt x="42" y="49"/>
                  </a:moveTo>
                  <a:lnTo>
                    <a:pt x="42" y="49"/>
                  </a:lnTo>
                  <a:lnTo>
                    <a:pt x="44" y="45"/>
                  </a:lnTo>
                  <a:lnTo>
                    <a:pt x="47" y="38"/>
                  </a:lnTo>
                  <a:lnTo>
                    <a:pt x="51" y="34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55" y="28"/>
                  </a:lnTo>
                  <a:lnTo>
                    <a:pt x="57" y="22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47" y="4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31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3" y="1"/>
                  </a:lnTo>
                  <a:lnTo>
                    <a:pt x="10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4" y="1"/>
                  </a:lnTo>
                  <a:lnTo>
                    <a:pt x="3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8"/>
                  </a:lnTo>
                  <a:lnTo>
                    <a:pt x="4" y="11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8" y="20"/>
                  </a:lnTo>
                  <a:lnTo>
                    <a:pt x="10" y="21"/>
                  </a:lnTo>
                  <a:lnTo>
                    <a:pt x="14" y="25"/>
                  </a:lnTo>
                  <a:lnTo>
                    <a:pt x="18" y="30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1" y="35"/>
                  </a:lnTo>
                  <a:lnTo>
                    <a:pt x="25" y="38"/>
                  </a:lnTo>
                  <a:lnTo>
                    <a:pt x="30" y="42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49"/>
                  </a:lnTo>
                  <a:lnTo>
                    <a:pt x="42" y="4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2" name="Freeform 254">
              <a:extLst>
                <a:ext uri="{FF2B5EF4-FFF2-40B4-BE49-F238E27FC236}">
                  <a16:creationId xmlns:a16="http://schemas.microsoft.com/office/drawing/2014/main" id="{C558260C-0263-0550-B3E0-5106D0AB5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429" y="3179184"/>
              <a:ext cx="127261" cy="110985"/>
            </a:xfrm>
            <a:custGeom>
              <a:avLst/>
              <a:gdLst/>
              <a:ahLst/>
              <a:cxnLst>
                <a:cxn ang="0">
                  <a:pos x="50" y="59"/>
                </a:cxn>
                <a:cxn ang="0">
                  <a:pos x="43" y="52"/>
                </a:cxn>
                <a:cxn ang="0">
                  <a:pos x="37" y="47"/>
                </a:cxn>
                <a:cxn ang="0">
                  <a:pos x="36" y="44"/>
                </a:cxn>
                <a:cxn ang="0">
                  <a:pos x="33" y="38"/>
                </a:cxn>
                <a:cxn ang="0">
                  <a:pos x="29" y="34"/>
                </a:cxn>
                <a:cxn ang="0">
                  <a:pos x="29" y="31"/>
                </a:cxn>
                <a:cxn ang="0">
                  <a:pos x="33" y="28"/>
                </a:cxn>
                <a:cxn ang="0">
                  <a:pos x="36" y="30"/>
                </a:cxn>
                <a:cxn ang="0">
                  <a:pos x="42" y="28"/>
                </a:cxn>
                <a:cxn ang="0">
                  <a:pos x="46" y="27"/>
                </a:cxn>
                <a:cxn ang="0">
                  <a:pos x="60" y="28"/>
                </a:cxn>
                <a:cxn ang="0">
                  <a:pos x="71" y="30"/>
                </a:cxn>
                <a:cxn ang="0">
                  <a:pos x="86" y="37"/>
                </a:cxn>
                <a:cxn ang="0">
                  <a:pos x="84" y="32"/>
                </a:cxn>
                <a:cxn ang="0">
                  <a:pos x="83" y="27"/>
                </a:cxn>
                <a:cxn ang="0">
                  <a:pos x="80" y="21"/>
                </a:cxn>
                <a:cxn ang="0">
                  <a:pos x="79" y="20"/>
                </a:cxn>
                <a:cxn ang="0">
                  <a:pos x="76" y="12"/>
                </a:cxn>
                <a:cxn ang="0">
                  <a:pos x="70" y="14"/>
                </a:cxn>
                <a:cxn ang="0">
                  <a:pos x="66" y="14"/>
                </a:cxn>
                <a:cxn ang="0">
                  <a:pos x="57" y="12"/>
                </a:cxn>
                <a:cxn ang="0">
                  <a:pos x="53" y="10"/>
                </a:cxn>
                <a:cxn ang="0">
                  <a:pos x="40" y="0"/>
                </a:cxn>
                <a:cxn ang="0">
                  <a:pos x="36" y="4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27" y="14"/>
                </a:cxn>
                <a:cxn ang="0">
                  <a:pos x="25" y="15"/>
                </a:cxn>
                <a:cxn ang="0">
                  <a:pos x="22" y="21"/>
                </a:cxn>
                <a:cxn ang="0">
                  <a:pos x="20" y="22"/>
                </a:cxn>
                <a:cxn ang="0">
                  <a:pos x="13" y="21"/>
                </a:cxn>
                <a:cxn ang="0">
                  <a:pos x="12" y="21"/>
                </a:cxn>
                <a:cxn ang="0">
                  <a:pos x="0" y="22"/>
                </a:cxn>
                <a:cxn ang="0">
                  <a:pos x="2" y="30"/>
                </a:cxn>
                <a:cxn ang="0">
                  <a:pos x="3" y="30"/>
                </a:cxn>
                <a:cxn ang="0">
                  <a:pos x="13" y="32"/>
                </a:cxn>
                <a:cxn ang="0">
                  <a:pos x="15" y="35"/>
                </a:cxn>
                <a:cxn ang="0">
                  <a:pos x="20" y="47"/>
                </a:cxn>
                <a:cxn ang="0">
                  <a:pos x="29" y="58"/>
                </a:cxn>
                <a:cxn ang="0">
                  <a:pos x="37" y="61"/>
                </a:cxn>
                <a:cxn ang="0">
                  <a:pos x="42" y="65"/>
                </a:cxn>
                <a:cxn ang="0">
                  <a:pos x="43" y="67"/>
                </a:cxn>
                <a:cxn ang="0">
                  <a:pos x="50" y="71"/>
                </a:cxn>
                <a:cxn ang="0">
                  <a:pos x="56" y="72"/>
                </a:cxn>
                <a:cxn ang="0">
                  <a:pos x="63" y="75"/>
                </a:cxn>
                <a:cxn ang="0">
                  <a:pos x="59" y="69"/>
                </a:cxn>
                <a:cxn ang="0">
                  <a:pos x="50" y="62"/>
                </a:cxn>
                <a:cxn ang="0">
                  <a:pos x="50" y="59"/>
                </a:cxn>
              </a:cxnLst>
              <a:rect l="0" t="0" r="r" b="b"/>
              <a:pathLst>
                <a:path w="86" h="75">
                  <a:moveTo>
                    <a:pt x="50" y="59"/>
                  </a:moveTo>
                  <a:lnTo>
                    <a:pt x="50" y="59"/>
                  </a:lnTo>
                  <a:lnTo>
                    <a:pt x="47" y="57"/>
                  </a:lnTo>
                  <a:lnTo>
                    <a:pt x="43" y="52"/>
                  </a:lnTo>
                  <a:lnTo>
                    <a:pt x="39" y="48"/>
                  </a:lnTo>
                  <a:lnTo>
                    <a:pt x="37" y="47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1"/>
                  </a:lnTo>
                  <a:lnTo>
                    <a:pt x="33" y="38"/>
                  </a:lnTo>
                  <a:lnTo>
                    <a:pt x="30" y="35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1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9" y="30"/>
                  </a:lnTo>
                  <a:lnTo>
                    <a:pt x="42" y="28"/>
                  </a:lnTo>
                  <a:lnTo>
                    <a:pt x="43" y="27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60" y="28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6" y="31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83" y="27"/>
                  </a:lnTo>
                  <a:lnTo>
                    <a:pt x="83" y="24"/>
                  </a:lnTo>
                  <a:lnTo>
                    <a:pt x="80" y="21"/>
                  </a:lnTo>
                  <a:lnTo>
                    <a:pt x="80" y="21"/>
                  </a:lnTo>
                  <a:lnTo>
                    <a:pt x="79" y="20"/>
                  </a:lnTo>
                  <a:lnTo>
                    <a:pt x="77" y="1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0" y="14"/>
                  </a:lnTo>
                  <a:lnTo>
                    <a:pt x="70" y="14"/>
                  </a:lnTo>
                  <a:lnTo>
                    <a:pt x="66" y="14"/>
                  </a:lnTo>
                  <a:lnTo>
                    <a:pt x="62" y="14"/>
                  </a:lnTo>
                  <a:lnTo>
                    <a:pt x="57" y="12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7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6" y="4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9" y="8"/>
                  </a:lnTo>
                  <a:lnTo>
                    <a:pt x="29" y="11"/>
                  </a:lnTo>
                  <a:lnTo>
                    <a:pt x="29" y="12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5" y="15"/>
                  </a:lnTo>
                  <a:lnTo>
                    <a:pt x="23" y="17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0" y="22"/>
                  </a:lnTo>
                  <a:lnTo>
                    <a:pt x="17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10" y="31"/>
                  </a:lnTo>
                  <a:lnTo>
                    <a:pt x="13" y="32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7" y="41"/>
                  </a:lnTo>
                  <a:lnTo>
                    <a:pt x="20" y="4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33" y="59"/>
                  </a:lnTo>
                  <a:lnTo>
                    <a:pt x="37" y="61"/>
                  </a:lnTo>
                  <a:lnTo>
                    <a:pt x="40" y="62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3" y="67"/>
                  </a:lnTo>
                  <a:lnTo>
                    <a:pt x="46" y="69"/>
                  </a:lnTo>
                  <a:lnTo>
                    <a:pt x="50" y="71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9" y="72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59" y="69"/>
                  </a:lnTo>
                  <a:lnTo>
                    <a:pt x="54" y="65"/>
                  </a:lnTo>
                  <a:lnTo>
                    <a:pt x="50" y="62"/>
                  </a:lnTo>
                  <a:lnTo>
                    <a:pt x="50" y="59"/>
                  </a:lnTo>
                  <a:lnTo>
                    <a:pt x="50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3" name="Freeform 255">
              <a:extLst>
                <a:ext uri="{FF2B5EF4-FFF2-40B4-BE49-F238E27FC236}">
                  <a16:creationId xmlns:a16="http://schemas.microsoft.com/office/drawing/2014/main" id="{86188D64-3487-8E3E-BA4F-7393331F6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251" y="3294607"/>
              <a:ext cx="44394" cy="85827"/>
            </a:xfrm>
            <a:custGeom>
              <a:avLst/>
              <a:gdLst/>
              <a:ahLst/>
              <a:cxnLst>
                <a:cxn ang="0">
                  <a:pos x="20" y="50"/>
                </a:cxn>
                <a:cxn ang="0">
                  <a:pos x="20" y="50"/>
                </a:cxn>
                <a:cxn ang="0">
                  <a:pos x="21" y="50"/>
                </a:cxn>
                <a:cxn ang="0">
                  <a:pos x="21" y="48"/>
                </a:cxn>
                <a:cxn ang="0">
                  <a:pos x="23" y="45"/>
                </a:cxn>
                <a:cxn ang="0">
                  <a:pos x="23" y="44"/>
                </a:cxn>
                <a:cxn ang="0">
                  <a:pos x="23" y="44"/>
                </a:cxn>
                <a:cxn ang="0">
                  <a:pos x="27" y="40"/>
                </a:cxn>
                <a:cxn ang="0">
                  <a:pos x="28" y="35"/>
                </a:cxn>
                <a:cxn ang="0">
                  <a:pos x="28" y="35"/>
                </a:cxn>
                <a:cxn ang="0">
                  <a:pos x="30" y="34"/>
                </a:cxn>
                <a:cxn ang="0">
                  <a:pos x="30" y="34"/>
                </a:cxn>
                <a:cxn ang="0">
                  <a:pos x="23" y="30"/>
                </a:cxn>
                <a:cxn ang="0">
                  <a:pos x="20" y="24"/>
                </a:cxn>
                <a:cxn ang="0">
                  <a:pos x="20" y="24"/>
                </a:cxn>
                <a:cxn ang="0">
                  <a:pos x="20" y="17"/>
                </a:cxn>
                <a:cxn ang="0">
                  <a:pos x="21" y="8"/>
                </a:cxn>
                <a:cxn ang="0">
                  <a:pos x="21" y="8"/>
                </a:cxn>
                <a:cxn ang="0">
                  <a:pos x="14" y="3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3" y="4"/>
                </a:cxn>
                <a:cxn ang="0">
                  <a:pos x="1" y="7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4" y="14"/>
                </a:cxn>
                <a:cxn ang="0">
                  <a:pos x="6" y="16"/>
                </a:cxn>
                <a:cxn ang="0">
                  <a:pos x="7" y="18"/>
                </a:cxn>
                <a:cxn ang="0">
                  <a:pos x="4" y="21"/>
                </a:cxn>
                <a:cxn ang="0">
                  <a:pos x="4" y="21"/>
                </a:cxn>
                <a:cxn ang="0">
                  <a:pos x="1" y="27"/>
                </a:cxn>
                <a:cxn ang="0">
                  <a:pos x="1" y="34"/>
                </a:cxn>
                <a:cxn ang="0">
                  <a:pos x="1" y="41"/>
                </a:cxn>
                <a:cxn ang="0">
                  <a:pos x="3" y="44"/>
                </a:cxn>
                <a:cxn ang="0">
                  <a:pos x="4" y="45"/>
                </a:cxn>
                <a:cxn ang="0">
                  <a:pos x="4" y="45"/>
                </a:cxn>
                <a:cxn ang="0">
                  <a:pos x="7" y="48"/>
                </a:cxn>
                <a:cxn ang="0">
                  <a:pos x="10" y="53"/>
                </a:cxn>
                <a:cxn ang="0">
                  <a:pos x="11" y="57"/>
                </a:cxn>
                <a:cxn ang="0">
                  <a:pos x="14" y="58"/>
                </a:cxn>
                <a:cxn ang="0">
                  <a:pos x="14" y="58"/>
                </a:cxn>
                <a:cxn ang="0">
                  <a:pos x="17" y="54"/>
                </a:cxn>
                <a:cxn ang="0">
                  <a:pos x="18" y="51"/>
                </a:cxn>
                <a:cxn ang="0">
                  <a:pos x="20" y="50"/>
                </a:cxn>
                <a:cxn ang="0">
                  <a:pos x="20" y="50"/>
                </a:cxn>
              </a:cxnLst>
              <a:rect l="0" t="0" r="r" b="b"/>
              <a:pathLst>
                <a:path w="30" h="58">
                  <a:moveTo>
                    <a:pt x="20" y="50"/>
                  </a:moveTo>
                  <a:lnTo>
                    <a:pt x="20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44"/>
                  </a:lnTo>
                  <a:lnTo>
                    <a:pt x="27" y="40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23" y="30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17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14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4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1" y="27"/>
                  </a:lnTo>
                  <a:lnTo>
                    <a:pt x="1" y="34"/>
                  </a:lnTo>
                  <a:lnTo>
                    <a:pt x="1" y="41"/>
                  </a:lnTo>
                  <a:lnTo>
                    <a:pt x="3" y="44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7" y="48"/>
                  </a:lnTo>
                  <a:lnTo>
                    <a:pt x="10" y="53"/>
                  </a:lnTo>
                  <a:lnTo>
                    <a:pt x="11" y="57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7" y="54"/>
                  </a:lnTo>
                  <a:lnTo>
                    <a:pt x="18" y="51"/>
                  </a:lnTo>
                  <a:lnTo>
                    <a:pt x="20" y="50"/>
                  </a:lnTo>
                  <a:lnTo>
                    <a:pt x="20" y="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4" name="Freeform 256">
              <a:extLst>
                <a:ext uri="{FF2B5EF4-FFF2-40B4-BE49-F238E27FC236}">
                  <a16:creationId xmlns:a16="http://schemas.microsoft.com/office/drawing/2014/main" id="{65CDF459-C75B-A45D-58B4-0A131023B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243" y="3102236"/>
              <a:ext cx="174614" cy="81389"/>
            </a:xfrm>
            <a:custGeom>
              <a:avLst/>
              <a:gdLst/>
              <a:ahLst/>
              <a:cxnLst>
                <a:cxn ang="0">
                  <a:pos x="99" y="5"/>
                </a:cxn>
                <a:cxn ang="0">
                  <a:pos x="91" y="0"/>
                </a:cxn>
                <a:cxn ang="0">
                  <a:pos x="85" y="0"/>
                </a:cxn>
                <a:cxn ang="0">
                  <a:pos x="82" y="8"/>
                </a:cxn>
                <a:cxn ang="0">
                  <a:pos x="80" y="9"/>
                </a:cxn>
                <a:cxn ang="0">
                  <a:pos x="68" y="9"/>
                </a:cxn>
                <a:cxn ang="0">
                  <a:pos x="64" y="12"/>
                </a:cxn>
                <a:cxn ang="0">
                  <a:pos x="60" y="15"/>
                </a:cxn>
                <a:cxn ang="0">
                  <a:pos x="58" y="16"/>
                </a:cxn>
                <a:cxn ang="0">
                  <a:pos x="53" y="20"/>
                </a:cxn>
                <a:cxn ang="0">
                  <a:pos x="53" y="25"/>
                </a:cxn>
                <a:cxn ang="0">
                  <a:pos x="51" y="30"/>
                </a:cxn>
                <a:cxn ang="0">
                  <a:pos x="47" y="29"/>
                </a:cxn>
                <a:cxn ang="0">
                  <a:pos x="38" y="29"/>
                </a:cxn>
                <a:cxn ang="0">
                  <a:pos x="30" y="32"/>
                </a:cxn>
                <a:cxn ang="0">
                  <a:pos x="28" y="33"/>
                </a:cxn>
                <a:cxn ang="0">
                  <a:pos x="21" y="33"/>
                </a:cxn>
                <a:cxn ang="0">
                  <a:pos x="16" y="32"/>
                </a:cxn>
                <a:cxn ang="0">
                  <a:pos x="11" y="35"/>
                </a:cxn>
                <a:cxn ang="0">
                  <a:pos x="10" y="36"/>
                </a:cxn>
                <a:cxn ang="0">
                  <a:pos x="4" y="33"/>
                </a:cxn>
                <a:cxn ang="0">
                  <a:pos x="3" y="32"/>
                </a:cxn>
                <a:cxn ang="0">
                  <a:pos x="0" y="36"/>
                </a:cxn>
                <a:cxn ang="0">
                  <a:pos x="0" y="40"/>
                </a:cxn>
                <a:cxn ang="0">
                  <a:pos x="6" y="45"/>
                </a:cxn>
                <a:cxn ang="0">
                  <a:pos x="8" y="45"/>
                </a:cxn>
                <a:cxn ang="0">
                  <a:pos x="14" y="45"/>
                </a:cxn>
                <a:cxn ang="0">
                  <a:pos x="18" y="47"/>
                </a:cxn>
                <a:cxn ang="0">
                  <a:pos x="24" y="46"/>
                </a:cxn>
                <a:cxn ang="0">
                  <a:pos x="28" y="43"/>
                </a:cxn>
                <a:cxn ang="0">
                  <a:pos x="35" y="42"/>
                </a:cxn>
                <a:cxn ang="0">
                  <a:pos x="41" y="42"/>
                </a:cxn>
                <a:cxn ang="0">
                  <a:pos x="44" y="49"/>
                </a:cxn>
                <a:cxn ang="0">
                  <a:pos x="50" y="50"/>
                </a:cxn>
                <a:cxn ang="0">
                  <a:pos x="60" y="50"/>
                </a:cxn>
                <a:cxn ang="0">
                  <a:pos x="77" y="55"/>
                </a:cxn>
                <a:cxn ang="0">
                  <a:pos x="80" y="53"/>
                </a:cxn>
                <a:cxn ang="0">
                  <a:pos x="87" y="50"/>
                </a:cxn>
                <a:cxn ang="0">
                  <a:pos x="91" y="49"/>
                </a:cxn>
                <a:cxn ang="0">
                  <a:pos x="98" y="47"/>
                </a:cxn>
                <a:cxn ang="0">
                  <a:pos x="102" y="46"/>
                </a:cxn>
                <a:cxn ang="0">
                  <a:pos x="102" y="46"/>
                </a:cxn>
                <a:cxn ang="0">
                  <a:pos x="104" y="42"/>
                </a:cxn>
                <a:cxn ang="0">
                  <a:pos x="105" y="40"/>
                </a:cxn>
                <a:cxn ang="0">
                  <a:pos x="107" y="36"/>
                </a:cxn>
                <a:cxn ang="0">
                  <a:pos x="107" y="35"/>
                </a:cxn>
                <a:cxn ang="0">
                  <a:pos x="108" y="30"/>
                </a:cxn>
                <a:cxn ang="0">
                  <a:pos x="109" y="29"/>
                </a:cxn>
                <a:cxn ang="0">
                  <a:pos x="114" y="29"/>
                </a:cxn>
                <a:cxn ang="0">
                  <a:pos x="117" y="25"/>
                </a:cxn>
                <a:cxn ang="0">
                  <a:pos x="117" y="22"/>
                </a:cxn>
                <a:cxn ang="0">
                  <a:pos x="118" y="20"/>
                </a:cxn>
                <a:cxn ang="0">
                  <a:pos x="112" y="6"/>
                </a:cxn>
                <a:cxn ang="0">
                  <a:pos x="107" y="8"/>
                </a:cxn>
                <a:cxn ang="0">
                  <a:pos x="99" y="5"/>
                </a:cxn>
              </a:cxnLst>
              <a:rect l="0" t="0" r="r" b="b"/>
              <a:pathLst>
                <a:path w="118" h="55">
                  <a:moveTo>
                    <a:pt x="99" y="5"/>
                  </a:moveTo>
                  <a:lnTo>
                    <a:pt x="99" y="5"/>
                  </a:lnTo>
                  <a:lnTo>
                    <a:pt x="95" y="2"/>
                  </a:lnTo>
                  <a:lnTo>
                    <a:pt x="91" y="0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84" y="3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0" y="9"/>
                  </a:lnTo>
                  <a:lnTo>
                    <a:pt x="77" y="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4" y="12"/>
                  </a:lnTo>
                  <a:lnTo>
                    <a:pt x="61" y="13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58" y="16"/>
                  </a:lnTo>
                  <a:lnTo>
                    <a:pt x="55" y="18"/>
                  </a:lnTo>
                  <a:lnTo>
                    <a:pt x="53" y="20"/>
                  </a:lnTo>
                  <a:lnTo>
                    <a:pt x="53" y="25"/>
                  </a:lnTo>
                  <a:lnTo>
                    <a:pt x="53" y="25"/>
                  </a:lnTo>
                  <a:lnTo>
                    <a:pt x="54" y="29"/>
                  </a:lnTo>
                  <a:lnTo>
                    <a:pt x="51" y="30"/>
                  </a:lnTo>
                  <a:lnTo>
                    <a:pt x="50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38" y="29"/>
                  </a:lnTo>
                  <a:lnTo>
                    <a:pt x="34" y="30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8" y="33"/>
                  </a:lnTo>
                  <a:lnTo>
                    <a:pt x="26" y="35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16" y="32"/>
                  </a:lnTo>
                  <a:lnTo>
                    <a:pt x="14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4" y="33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3" y="43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8" y="45"/>
                  </a:lnTo>
                  <a:lnTo>
                    <a:pt x="11" y="45"/>
                  </a:lnTo>
                  <a:lnTo>
                    <a:pt x="14" y="45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7"/>
                  </a:lnTo>
                  <a:lnTo>
                    <a:pt x="24" y="46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31" y="43"/>
                  </a:lnTo>
                  <a:lnTo>
                    <a:pt x="35" y="42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3" y="45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0" y="50"/>
                  </a:lnTo>
                  <a:lnTo>
                    <a:pt x="60" y="50"/>
                  </a:lnTo>
                  <a:lnTo>
                    <a:pt x="60" y="50"/>
                  </a:lnTo>
                  <a:lnTo>
                    <a:pt x="70" y="53"/>
                  </a:lnTo>
                  <a:lnTo>
                    <a:pt x="77" y="55"/>
                  </a:lnTo>
                  <a:lnTo>
                    <a:pt x="77" y="55"/>
                  </a:lnTo>
                  <a:lnTo>
                    <a:pt x="80" y="53"/>
                  </a:lnTo>
                  <a:lnTo>
                    <a:pt x="82" y="52"/>
                  </a:lnTo>
                  <a:lnTo>
                    <a:pt x="87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5" y="49"/>
                  </a:lnTo>
                  <a:lnTo>
                    <a:pt x="98" y="47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2" y="43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5" y="40"/>
                  </a:lnTo>
                  <a:lnTo>
                    <a:pt x="107" y="39"/>
                  </a:lnTo>
                  <a:lnTo>
                    <a:pt x="107" y="36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8" y="33"/>
                  </a:lnTo>
                  <a:lnTo>
                    <a:pt x="108" y="30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14" y="29"/>
                  </a:lnTo>
                  <a:lnTo>
                    <a:pt x="115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2"/>
                  </a:lnTo>
                  <a:lnTo>
                    <a:pt x="118" y="20"/>
                  </a:lnTo>
                  <a:lnTo>
                    <a:pt x="118" y="20"/>
                  </a:lnTo>
                  <a:lnTo>
                    <a:pt x="114" y="12"/>
                  </a:lnTo>
                  <a:lnTo>
                    <a:pt x="112" y="6"/>
                  </a:lnTo>
                  <a:lnTo>
                    <a:pt x="112" y="6"/>
                  </a:lnTo>
                  <a:lnTo>
                    <a:pt x="107" y="8"/>
                  </a:lnTo>
                  <a:lnTo>
                    <a:pt x="104" y="8"/>
                  </a:lnTo>
                  <a:lnTo>
                    <a:pt x="99" y="5"/>
                  </a:lnTo>
                  <a:lnTo>
                    <a:pt x="99" y="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5" name="Freeform 257">
              <a:extLst>
                <a:ext uri="{FF2B5EF4-FFF2-40B4-BE49-F238E27FC236}">
                  <a16:creationId xmlns:a16="http://schemas.microsoft.com/office/drawing/2014/main" id="{99DFA7BA-122A-8862-8006-8FE197DA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181" y="3114074"/>
              <a:ext cx="152418" cy="85827"/>
            </a:xfrm>
            <a:custGeom>
              <a:avLst/>
              <a:gdLst/>
              <a:ahLst/>
              <a:cxnLst>
                <a:cxn ang="0">
                  <a:pos x="100" y="11"/>
                </a:cxn>
                <a:cxn ang="0">
                  <a:pos x="97" y="8"/>
                </a:cxn>
                <a:cxn ang="0">
                  <a:pos x="87" y="5"/>
                </a:cxn>
                <a:cxn ang="0">
                  <a:pos x="83" y="2"/>
                </a:cxn>
                <a:cxn ang="0">
                  <a:pos x="71" y="0"/>
                </a:cxn>
                <a:cxn ang="0">
                  <a:pos x="69" y="1"/>
                </a:cxn>
                <a:cxn ang="0">
                  <a:pos x="60" y="8"/>
                </a:cxn>
                <a:cxn ang="0">
                  <a:pos x="57" y="10"/>
                </a:cxn>
                <a:cxn ang="0">
                  <a:pos x="42" y="12"/>
                </a:cxn>
                <a:cxn ang="0">
                  <a:pos x="40" y="15"/>
                </a:cxn>
                <a:cxn ang="0">
                  <a:pos x="39" y="15"/>
                </a:cxn>
                <a:cxn ang="0">
                  <a:pos x="30" y="18"/>
                </a:cxn>
                <a:cxn ang="0">
                  <a:pos x="19" y="15"/>
                </a:cxn>
                <a:cxn ang="0">
                  <a:pos x="16" y="12"/>
                </a:cxn>
                <a:cxn ang="0">
                  <a:pos x="15" y="14"/>
                </a:cxn>
                <a:cxn ang="0">
                  <a:pos x="15" y="17"/>
                </a:cxn>
                <a:cxn ang="0">
                  <a:pos x="12" y="21"/>
                </a:cxn>
                <a:cxn ang="0">
                  <a:pos x="7" y="21"/>
                </a:cxn>
                <a:cxn ang="0">
                  <a:pos x="6" y="22"/>
                </a:cxn>
                <a:cxn ang="0">
                  <a:pos x="5" y="27"/>
                </a:cxn>
                <a:cxn ang="0">
                  <a:pos x="5" y="28"/>
                </a:cxn>
                <a:cxn ang="0">
                  <a:pos x="3" y="32"/>
                </a:cxn>
                <a:cxn ang="0">
                  <a:pos x="2" y="34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3" y="44"/>
                </a:cxn>
                <a:cxn ang="0">
                  <a:pos x="3" y="44"/>
                </a:cxn>
                <a:cxn ang="0">
                  <a:pos x="16" y="54"/>
                </a:cxn>
                <a:cxn ang="0">
                  <a:pos x="20" y="56"/>
                </a:cxn>
                <a:cxn ang="0">
                  <a:pos x="29" y="58"/>
                </a:cxn>
                <a:cxn ang="0">
                  <a:pos x="33" y="58"/>
                </a:cxn>
                <a:cxn ang="0">
                  <a:pos x="56" y="51"/>
                </a:cxn>
                <a:cxn ang="0">
                  <a:pos x="62" y="52"/>
                </a:cxn>
                <a:cxn ang="0">
                  <a:pos x="67" y="54"/>
                </a:cxn>
                <a:cxn ang="0">
                  <a:pos x="76" y="47"/>
                </a:cxn>
                <a:cxn ang="0">
                  <a:pos x="80" y="41"/>
                </a:cxn>
                <a:cxn ang="0">
                  <a:pos x="91" y="22"/>
                </a:cxn>
                <a:cxn ang="0">
                  <a:pos x="101" y="15"/>
                </a:cxn>
                <a:cxn ang="0">
                  <a:pos x="103" y="14"/>
                </a:cxn>
                <a:cxn ang="0">
                  <a:pos x="103" y="11"/>
                </a:cxn>
                <a:cxn ang="0">
                  <a:pos x="100" y="11"/>
                </a:cxn>
              </a:cxnLst>
              <a:rect l="0" t="0" r="r" b="b"/>
              <a:pathLst>
                <a:path w="103" h="58">
                  <a:moveTo>
                    <a:pt x="100" y="11"/>
                  </a:moveTo>
                  <a:lnTo>
                    <a:pt x="100" y="11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90" y="7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83" y="2"/>
                  </a:lnTo>
                  <a:lnTo>
                    <a:pt x="79" y="1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9" y="1"/>
                  </a:lnTo>
                  <a:lnTo>
                    <a:pt x="64" y="4"/>
                  </a:lnTo>
                  <a:lnTo>
                    <a:pt x="60" y="8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47" y="11"/>
                  </a:lnTo>
                  <a:lnTo>
                    <a:pt x="42" y="12"/>
                  </a:lnTo>
                  <a:lnTo>
                    <a:pt x="40" y="14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39" y="15"/>
                  </a:lnTo>
                  <a:lnTo>
                    <a:pt x="37" y="17"/>
                  </a:lnTo>
                  <a:lnTo>
                    <a:pt x="30" y="18"/>
                  </a:lnTo>
                  <a:lnTo>
                    <a:pt x="23" y="17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5" y="14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9"/>
                  </a:lnTo>
                  <a:lnTo>
                    <a:pt x="12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2"/>
                  </a:lnTo>
                  <a:lnTo>
                    <a:pt x="6" y="25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31"/>
                  </a:lnTo>
                  <a:lnTo>
                    <a:pt x="3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10" y="48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20" y="56"/>
                  </a:lnTo>
                  <a:lnTo>
                    <a:pt x="25" y="58"/>
                  </a:lnTo>
                  <a:lnTo>
                    <a:pt x="29" y="58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56" y="51"/>
                  </a:lnTo>
                  <a:lnTo>
                    <a:pt x="56" y="51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7" y="54"/>
                  </a:lnTo>
                  <a:lnTo>
                    <a:pt x="67" y="54"/>
                  </a:lnTo>
                  <a:lnTo>
                    <a:pt x="70" y="51"/>
                  </a:lnTo>
                  <a:lnTo>
                    <a:pt x="76" y="47"/>
                  </a:lnTo>
                  <a:lnTo>
                    <a:pt x="76" y="47"/>
                  </a:lnTo>
                  <a:lnTo>
                    <a:pt x="80" y="41"/>
                  </a:lnTo>
                  <a:lnTo>
                    <a:pt x="84" y="34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103" y="14"/>
                  </a:lnTo>
                  <a:lnTo>
                    <a:pt x="103" y="12"/>
                  </a:lnTo>
                  <a:lnTo>
                    <a:pt x="103" y="11"/>
                  </a:lnTo>
                  <a:lnTo>
                    <a:pt x="100" y="11"/>
                  </a:lnTo>
                  <a:lnTo>
                    <a:pt x="100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6" name="Freeform 258">
              <a:extLst>
                <a:ext uri="{FF2B5EF4-FFF2-40B4-BE49-F238E27FC236}">
                  <a16:creationId xmlns:a16="http://schemas.microsoft.com/office/drawing/2014/main" id="{844E0235-A8AB-7FA7-2D67-D5079BFD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874" y="3040084"/>
              <a:ext cx="146499" cy="76949"/>
            </a:xfrm>
            <a:custGeom>
              <a:avLst/>
              <a:gdLst/>
              <a:ahLst/>
              <a:cxnLst>
                <a:cxn ang="0">
                  <a:pos x="93" y="24"/>
                </a:cxn>
                <a:cxn ang="0">
                  <a:pos x="85" y="23"/>
                </a:cxn>
                <a:cxn ang="0">
                  <a:pos x="84" y="21"/>
                </a:cxn>
                <a:cxn ang="0">
                  <a:pos x="81" y="15"/>
                </a:cxn>
                <a:cxn ang="0">
                  <a:pos x="79" y="15"/>
                </a:cxn>
                <a:cxn ang="0">
                  <a:pos x="72" y="15"/>
                </a:cxn>
                <a:cxn ang="0">
                  <a:pos x="69" y="17"/>
                </a:cxn>
                <a:cxn ang="0">
                  <a:pos x="65" y="17"/>
                </a:cxn>
                <a:cxn ang="0">
                  <a:pos x="61" y="13"/>
                </a:cxn>
                <a:cxn ang="0">
                  <a:pos x="61" y="11"/>
                </a:cxn>
                <a:cxn ang="0">
                  <a:pos x="51" y="5"/>
                </a:cxn>
                <a:cxn ang="0">
                  <a:pos x="41" y="0"/>
                </a:cxn>
                <a:cxn ang="0">
                  <a:pos x="41" y="3"/>
                </a:cxn>
                <a:cxn ang="0">
                  <a:pos x="39" y="3"/>
                </a:cxn>
                <a:cxn ang="0">
                  <a:pos x="34" y="1"/>
                </a:cxn>
                <a:cxn ang="0">
                  <a:pos x="32" y="3"/>
                </a:cxn>
                <a:cxn ang="0">
                  <a:pos x="27" y="5"/>
                </a:cxn>
                <a:cxn ang="0">
                  <a:pos x="20" y="8"/>
                </a:cxn>
                <a:cxn ang="0">
                  <a:pos x="15" y="11"/>
                </a:cxn>
                <a:cxn ang="0">
                  <a:pos x="2" y="15"/>
                </a:cxn>
                <a:cxn ang="0">
                  <a:pos x="0" y="17"/>
                </a:cxn>
                <a:cxn ang="0">
                  <a:pos x="4" y="24"/>
                </a:cxn>
                <a:cxn ang="0">
                  <a:pos x="5" y="31"/>
                </a:cxn>
                <a:cxn ang="0">
                  <a:pos x="8" y="37"/>
                </a:cxn>
                <a:cxn ang="0">
                  <a:pos x="18" y="44"/>
                </a:cxn>
                <a:cxn ang="0">
                  <a:pos x="25" y="50"/>
                </a:cxn>
                <a:cxn ang="0">
                  <a:pos x="25" y="51"/>
                </a:cxn>
                <a:cxn ang="0">
                  <a:pos x="37" y="51"/>
                </a:cxn>
                <a:cxn ang="0">
                  <a:pos x="39" y="50"/>
                </a:cxn>
                <a:cxn ang="0">
                  <a:pos x="42" y="42"/>
                </a:cxn>
                <a:cxn ang="0">
                  <a:pos x="48" y="42"/>
                </a:cxn>
                <a:cxn ang="0">
                  <a:pos x="56" y="47"/>
                </a:cxn>
                <a:cxn ang="0">
                  <a:pos x="61" y="50"/>
                </a:cxn>
                <a:cxn ang="0">
                  <a:pos x="69" y="48"/>
                </a:cxn>
                <a:cxn ang="0">
                  <a:pos x="69" y="52"/>
                </a:cxn>
                <a:cxn ang="0">
                  <a:pos x="72" y="48"/>
                </a:cxn>
                <a:cxn ang="0">
                  <a:pos x="75" y="47"/>
                </a:cxn>
                <a:cxn ang="0">
                  <a:pos x="86" y="42"/>
                </a:cxn>
                <a:cxn ang="0">
                  <a:pos x="89" y="40"/>
                </a:cxn>
                <a:cxn ang="0">
                  <a:pos x="99" y="31"/>
                </a:cxn>
                <a:cxn ang="0">
                  <a:pos x="96" y="27"/>
                </a:cxn>
                <a:cxn ang="0">
                  <a:pos x="93" y="24"/>
                </a:cxn>
              </a:cxnLst>
              <a:rect l="0" t="0" r="r" b="b"/>
              <a:pathLst>
                <a:path w="99" h="52">
                  <a:moveTo>
                    <a:pt x="93" y="24"/>
                  </a:moveTo>
                  <a:lnTo>
                    <a:pt x="93" y="24"/>
                  </a:lnTo>
                  <a:lnTo>
                    <a:pt x="88" y="23"/>
                  </a:lnTo>
                  <a:lnTo>
                    <a:pt x="85" y="23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2" y="17"/>
                  </a:lnTo>
                  <a:lnTo>
                    <a:pt x="81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4" y="15"/>
                  </a:lnTo>
                  <a:lnTo>
                    <a:pt x="72" y="15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8"/>
                  </a:lnTo>
                  <a:lnTo>
                    <a:pt x="65" y="17"/>
                  </a:lnTo>
                  <a:lnTo>
                    <a:pt x="62" y="15"/>
                  </a:lnTo>
                  <a:lnTo>
                    <a:pt x="61" y="13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59" y="10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39" y="3"/>
                  </a:lnTo>
                  <a:lnTo>
                    <a:pt x="37" y="3"/>
                  </a:lnTo>
                  <a:lnTo>
                    <a:pt x="34" y="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29" y="4"/>
                  </a:lnTo>
                  <a:lnTo>
                    <a:pt x="27" y="5"/>
                  </a:lnTo>
                  <a:lnTo>
                    <a:pt x="22" y="7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5" y="11"/>
                  </a:lnTo>
                  <a:lnTo>
                    <a:pt x="11" y="13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5" y="31"/>
                  </a:lnTo>
                  <a:lnTo>
                    <a:pt x="7" y="34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8" y="44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34" y="51"/>
                  </a:lnTo>
                  <a:lnTo>
                    <a:pt x="37" y="51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45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8" y="42"/>
                  </a:lnTo>
                  <a:lnTo>
                    <a:pt x="52" y="44"/>
                  </a:lnTo>
                  <a:lnTo>
                    <a:pt x="56" y="47"/>
                  </a:lnTo>
                  <a:lnTo>
                    <a:pt x="56" y="47"/>
                  </a:lnTo>
                  <a:lnTo>
                    <a:pt x="61" y="50"/>
                  </a:lnTo>
                  <a:lnTo>
                    <a:pt x="64" y="50"/>
                  </a:lnTo>
                  <a:lnTo>
                    <a:pt x="69" y="48"/>
                  </a:lnTo>
                  <a:lnTo>
                    <a:pt x="69" y="48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2" y="48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82" y="45"/>
                  </a:lnTo>
                  <a:lnTo>
                    <a:pt x="86" y="42"/>
                  </a:lnTo>
                  <a:lnTo>
                    <a:pt x="89" y="40"/>
                  </a:lnTo>
                  <a:lnTo>
                    <a:pt x="89" y="40"/>
                  </a:lnTo>
                  <a:lnTo>
                    <a:pt x="93" y="35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6" y="27"/>
                  </a:lnTo>
                  <a:lnTo>
                    <a:pt x="93" y="24"/>
                  </a:lnTo>
                  <a:lnTo>
                    <a:pt x="93" y="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7" name="Freeform 259">
              <a:extLst>
                <a:ext uri="{FF2B5EF4-FFF2-40B4-BE49-F238E27FC236}">
                  <a16:creationId xmlns:a16="http://schemas.microsoft.com/office/drawing/2014/main" id="{6F397477-0DBB-0258-6DF9-DED3609C5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978" y="3085958"/>
              <a:ext cx="134661" cy="5475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1" y="3"/>
                </a:cxn>
                <a:cxn ang="0">
                  <a:pos x="56" y="3"/>
                </a:cxn>
                <a:cxn ang="0">
                  <a:pos x="52" y="3"/>
                </a:cxn>
                <a:cxn ang="0">
                  <a:pos x="42" y="2"/>
                </a:cxn>
                <a:cxn ang="0">
                  <a:pos x="40" y="2"/>
                </a:cxn>
                <a:cxn ang="0">
                  <a:pos x="34" y="3"/>
                </a:cxn>
                <a:cxn ang="0">
                  <a:pos x="32" y="3"/>
                </a:cxn>
                <a:cxn ang="0">
                  <a:pos x="30" y="0"/>
                </a:cxn>
                <a:cxn ang="0">
                  <a:pos x="20" y="9"/>
                </a:cxn>
                <a:cxn ang="0">
                  <a:pos x="17" y="11"/>
                </a:cxn>
                <a:cxn ang="0">
                  <a:pos x="6" y="16"/>
                </a:cxn>
                <a:cxn ang="0">
                  <a:pos x="3" y="17"/>
                </a:cxn>
                <a:cxn ang="0">
                  <a:pos x="0" y="21"/>
                </a:cxn>
                <a:cxn ang="0">
                  <a:pos x="9" y="34"/>
                </a:cxn>
                <a:cxn ang="0">
                  <a:pos x="13" y="36"/>
                </a:cxn>
                <a:cxn ang="0">
                  <a:pos x="27" y="36"/>
                </a:cxn>
                <a:cxn ang="0">
                  <a:pos x="30" y="34"/>
                </a:cxn>
                <a:cxn ang="0">
                  <a:pos x="30" y="33"/>
                </a:cxn>
                <a:cxn ang="0">
                  <a:pos x="37" y="30"/>
                </a:cxn>
                <a:cxn ang="0">
                  <a:pos x="47" y="29"/>
                </a:cxn>
                <a:cxn ang="0">
                  <a:pos x="54" y="23"/>
                </a:cxn>
                <a:cxn ang="0">
                  <a:pos x="61" y="19"/>
                </a:cxn>
                <a:cxn ang="0">
                  <a:pos x="69" y="20"/>
                </a:cxn>
                <a:cxn ang="0">
                  <a:pos x="77" y="24"/>
                </a:cxn>
                <a:cxn ang="0">
                  <a:pos x="80" y="26"/>
                </a:cxn>
                <a:cxn ang="0">
                  <a:pos x="87" y="27"/>
                </a:cxn>
                <a:cxn ang="0">
                  <a:pos x="83" y="21"/>
                </a:cxn>
                <a:cxn ang="0">
                  <a:pos x="84" y="19"/>
                </a:cxn>
                <a:cxn ang="0">
                  <a:pos x="90" y="10"/>
                </a:cxn>
                <a:cxn ang="0">
                  <a:pos x="91" y="10"/>
                </a:cxn>
                <a:cxn ang="0">
                  <a:pos x="84" y="9"/>
                </a:cxn>
                <a:cxn ang="0">
                  <a:pos x="81" y="7"/>
                </a:cxn>
                <a:cxn ang="0">
                  <a:pos x="67" y="4"/>
                </a:cxn>
              </a:cxnLst>
              <a:rect l="0" t="0" r="r" b="b"/>
              <a:pathLst>
                <a:path w="91" h="37">
                  <a:moveTo>
                    <a:pt x="67" y="4"/>
                  </a:moveTo>
                  <a:lnTo>
                    <a:pt x="67" y="4"/>
                  </a:lnTo>
                  <a:lnTo>
                    <a:pt x="64" y="4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6" y="3"/>
                  </a:lnTo>
                  <a:lnTo>
                    <a:pt x="56" y="3"/>
                  </a:lnTo>
                  <a:lnTo>
                    <a:pt x="52" y="3"/>
                  </a:lnTo>
                  <a:lnTo>
                    <a:pt x="47" y="3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7" y="2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4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7" y="11"/>
                  </a:lnTo>
                  <a:lnTo>
                    <a:pt x="13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3" y="1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5" y="27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13" y="36"/>
                  </a:lnTo>
                  <a:lnTo>
                    <a:pt x="20" y="37"/>
                  </a:lnTo>
                  <a:lnTo>
                    <a:pt x="27" y="36"/>
                  </a:lnTo>
                  <a:lnTo>
                    <a:pt x="29" y="3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2" y="31"/>
                  </a:lnTo>
                  <a:lnTo>
                    <a:pt x="37" y="3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50" y="27"/>
                  </a:lnTo>
                  <a:lnTo>
                    <a:pt x="54" y="23"/>
                  </a:lnTo>
                  <a:lnTo>
                    <a:pt x="59" y="20"/>
                  </a:lnTo>
                  <a:lnTo>
                    <a:pt x="61" y="19"/>
                  </a:lnTo>
                  <a:lnTo>
                    <a:pt x="61" y="19"/>
                  </a:lnTo>
                  <a:lnTo>
                    <a:pt x="69" y="20"/>
                  </a:lnTo>
                  <a:lnTo>
                    <a:pt x="73" y="21"/>
                  </a:lnTo>
                  <a:lnTo>
                    <a:pt x="77" y="24"/>
                  </a:lnTo>
                  <a:lnTo>
                    <a:pt x="77" y="24"/>
                  </a:lnTo>
                  <a:lnTo>
                    <a:pt x="80" y="26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84" y="24"/>
                  </a:lnTo>
                  <a:lnTo>
                    <a:pt x="83" y="21"/>
                  </a:lnTo>
                  <a:lnTo>
                    <a:pt x="83" y="21"/>
                  </a:lnTo>
                  <a:lnTo>
                    <a:pt x="84" y="19"/>
                  </a:lnTo>
                  <a:lnTo>
                    <a:pt x="86" y="16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1" y="10"/>
                  </a:lnTo>
                  <a:lnTo>
                    <a:pt x="91" y="10"/>
                  </a:lnTo>
                  <a:lnTo>
                    <a:pt x="84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6" y="4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8" name="Freeform 260">
              <a:extLst>
                <a:ext uri="{FF2B5EF4-FFF2-40B4-BE49-F238E27FC236}">
                  <a16:creationId xmlns:a16="http://schemas.microsoft.com/office/drawing/2014/main" id="{BC0A1408-F861-E933-3EB6-919D7334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990" y="3309406"/>
              <a:ext cx="78429" cy="145019"/>
            </a:xfrm>
            <a:custGeom>
              <a:avLst/>
              <a:gdLst/>
              <a:ahLst/>
              <a:cxnLst>
                <a:cxn ang="0">
                  <a:pos x="40" y="81"/>
                </a:cxn>
                <a:cxn ang="0">
                  <a:pos x="41" y="80"/>
                </a:cxn>
                <a:cxn ang="0">
                  <a:pos x="36" y="72"/>
                </a:cxn>
                <a:cxn ang="0">
                  <a:pos x="36" y="70"/>
                </a:cxn>
                <a:cxn ang="0">
                  <a:pos x="37" y="65"/>
                </a:cxn>
                <a:cxn ang="0">
                  <a:pos x="40" y="64"/>
                </a:cxn>
                <a:cxn ang="0">
                  <a:pos x="41" y="61"/>
                </a:cxn>
                <a:cxn ang="0">
                  <a:pos x="36" y="55"/>
                </a:cxn>
                <a:cxn ang="0">
                  <a:pos x="34" y="50"/>
                </a:cxn>
                <a:cxn ang="0">
                  <a:pos x="40" y="48"/>
                </a:cxn>
                <a:cxn ang="0">
                  <a:pos x="40" y="48"/>
                </a:cxn>
                <a:cxn ang="0">
                  <a:pos x="41" y="44"/>
                </a:cxn>
                <a:cxn ang="0">
                  <a:pos x="43" y="38"/>
                </a:cxn>
                <a:cxn ang="0">
                  <a:pos x="44" y="34"/>
                </a:cxn>
                <a:cxn ang="0">
                  <a:pos x="41" y="23"/>
                </a:cxn>
                <a:cxn ang="0">
                  <a:pos x="43" y="20"/>
                </a:cxn>
                <a:cxn ang="0">
                  <a:pos x="51" y="14"/>
                </a:cxn>
                <a:cxn ang="0">
                  <a:pos x="53" y="11"/>
                </a:cxn>
                <a:cxn ang="0">
                  <a:pos x="49" y="8"/>
                </a:cxn>
                <a:cxn ang="0">
                  <a:pos x="47" y="7"/>
                </a:cxn>
                <a:cxn ang="0">
                  <a:pos x="44" y="4"/>
                </a:cxn>
                <a:cxn ang="0">
                  <a:pos x="37" y="6"/>
                </a:cxn>
                <a:cxn ang="0">
                  <a:pos x="36" y="7"/>
                </a:cxn>
                <a:cxn ang="0">
                  <a:pos x="33" y="6"/>
                </a:cxn>
                <a:cxn ang="0">
                  <a:pos x="32" y="6"/>
                </a:cxn>
                <a:cxn ang="0">
                  <a:pos x="23" y="6"/>
                </a:cxn>
                <a:cxn ang="0">
                  <a:pos x="22" y="3"/>
                </a:cxn>
                <a:cxn ang="0">
                  <a:pos x="20" y="0"/>
                </a:cxn>
                <a:cxn ang="0">
                  <a:pos x="16" y="3"/>
                </a:cxn>
                <a:cxn ang="0">
                  <a:pos x="14" y="4"/>
                </a:cxn>
                <a:cxn ang="0">
                  <a:pos x="12" y="4"/>
                </a:cxn>
                <a:cxn ang="0">
                  <a:pos x="12" y="16"/>
                </a:cxn>
                <a:cxn ang="0">
                  <a:pos x="13" y="18"/>
                </a:cxn>
                <a:cxn ang="0">
                  <a:pos x="10" y="34"/>
                </a:cxn>
                <a:cxn ang="0">
                  <a:pos x="2" y="54"/>
                </a:cxn>
                <a:cxn ang="0">
                  <a:pos x="0" y="58"/>
                </a:cxn>
                <a:cxn ang="0">
                  <a:pos x="3" y="64"/>
                </a:cxn>
                <a:cxn ang="0">
                  <a:pos x="9" y="68"/>
                </a:cxn>
                <a:cxn ang="0">
                  <a:pos x="12" y="74"/>
                </a:cxn>
                <a:cxn ang="0">
                  <a:pos x="10" y="95"/>
                </a:cxn>
                <a:cxn ang="0">
                  <a:pos x="12" y="97"/>
                </a:cxn>
                <a:cxn ang="0">
                  <a:pos x="23" y="98"/>
                </a:cxn>
                <a:cxn ang="0">
                  <a:pos x="29" y="97"/>
                </a:cxn>
                <a:cxn ang="0">
                  <a:pos x="36" y="95"/>
                </a:cxn>
                <a:cxn ang="0">
                  <a:pos x="33" y="90"/>
                </a:cxn>
                <a:cxn ang="0">
                  <a:pos x="36" y="82"/>
                </a:cxn>
                <a:cxn ang="0">
                  <a:pos x="40" y="81"/>
                </a:cxn>
              </a:cxnLst>
              <a:rect l="0" t="0" r="r" b="b"/>
              <a:pathLst>
                <a:path w="53" h="98">
                  <a:moveTo>
                    <a:pt x="40" y="81"/>
                  </a:moveTo>
                  <a:lnTo>
                    <a:pt x="40" y="81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1" y="77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67"/>
                  </a:lnTo>
                  <a:lnTo>
                    <a:pt x="37" y="65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1" y="62"/>
                  </a:lnTo>
                  <a:lnTo>
                    <a:pt x="41" y="61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4" y="53"/>
                  </a:lnTo>
                  <a:lnTo>
                    <a:pt x="34" y="50"/>
                  </a:lnTo>
                  <a:lnTo>
                    <a:pt x="37" y="50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1" y="47"/>
                  </a:lnTo>
                  <a:lnTo>
                    <a:pt x="41" y="44"/>
                  </a:lnTo>
                  <a:lnTo>
                    <a:pt x="41" y="41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4" y="34"/>
                  </a:lnTo>
                  <a:lnTo>
                    <a:pt x="43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3" y="20"/>
                  </a:lnTo>
                  <a:lnTo>
                    <a:pt x="44" y="18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3" y="11"/>
                  </a:lnTo>
                  <a:lnTo>
                    <a:pt x="51" y="10"/>
                  </a:lnTo>
                  <a:lnTo>
                    <a:pt x="49" y="8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7" y="6"/>
                  </a:lnTo>
                  <a:lnTo>
                    <a:pt x="44" y="4"/>
                  </a:lnTo>
                  <a:lnTo>
                    <a:pt x="41" y="4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6" y="7"/>
                  </a:lnTo>
                  <a:lnTo>
                    <a:pt x="34" y="7"/>
                  </a:lnTo>
                  <a:lnTo>
                    <a:pt x="33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26" y="6"/>
                  </a:lnTo>
                  <a:lnTo>
                    <a:pt x="23" y="6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9" y="1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11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3" y="18"/>
                  </a:lnTo>
                  <a:lnTo>
                    <a:pt x="13" y="23"/>
                  </a:lnTo>
                  <a:lnTo>
                    <a:pt x="10" y="34"/>
                  </a:lnTo>
                  <a:lnTo>
                    <a:pt x="7" y="45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3" y="64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0" y="70"/>
                  </a:lnTo>
                  <a:lnTo>
                    <a:pt x="12" y="74"/>
                  </a:lnTo>
                  <a:lnTo>
                    <a:pt x="12" y="81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2" y="97"/>
                  </a:lnTo>
                  <a:lnTo>
                    <a:pt x="14" y="98"/>
                  </a:lnTo>
                  <a:lnTo>
                    <a:pt x="23" y="98"/>
                  </a:lnTo>
                  <a:lnTo>
                    <a:pt x="23" y="98"/>
                  </a:lnTo>
                  <a:lnTo>
                    <a:pt x="29" y="97"/>
                  </a:lnTo>
                  <a:lnTo>
                    <a:pt x="36" y="95"/>
                  </a:lnTo>
                  <a:lnTo>
                    <a:pt x="36" y="95"/>
                  </a:lnTo>
                  <a:lnTo>
                    <a:pt x="33" y="90"/>
                  </a:lnTo>
                  <a:lnTo>
                    <a:pt x="33" y="90"/>
                  </a:lnTo>
                  <a:lnTo>
                    <a:pt x="34" y="84"/>
                  </a:lnTo>
                  <a:lnTo>
                    <a:pt x="36" y="82"/>
                  </a:lnTo>
                  <a:lnTo>
                    <a:pt x="40" y="81"/>
                  </a:lnTo>
                  <a:lnTo>
                    <a:pt x="40" y="8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79" name="Freeform 261">
              <a:extLst>
                <a:ext uri="{FF2B5EF4-FFF2-40B4-BE49-F238E27FC236}">
                  <a16:creationId xmlns:a16="http://schemas.microsoft.com/office/drawing/2014/main" id="{00AA52F2-6177-1A5A-4DFD-A862A072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345" y="2964616"/>
              <a:ext cx="96186" cy="82868"/>
            </a:xfrm>
            <a:custGeom>
              <a:avLst/>
              <a:gdLst/>
              <a:ahLst/>
              <a:cxnLst>
                <a:cxn ang="0">
                  <a:pos x="21" y="44"/>
                </a:cxn>
                <a:cxn ang="0">
                  <a:pos x="26" y="42"/>
                </a:cxn>
                <a:cxn ang="0">
                  <a:pos x="31" y="45"/>
                </a:cxn>
                <a:cxn ang="0">
                  <a:pos x="37" y="48"/>
                </a:cxn>
                <a:cxn ang="0">
                  <a:pos x="43" y="52"/>
                </a:cxn>
                <a:cxn ang="0">
                  <a:pos x="47" y="56"/>
                </a:cxn>
                <a:cxn ang="0">
                  <a:pos x="48" y="44"/>
                </a:cxn>
                <a:cxn ang="0">
                  <a:pos x="48" y="41"/>
                </a:cxn>
                <a:cxn ang="0">
                  <a:pos x="48" y="37"/>
                </a:cxn>
                <a:cxn ang="0">
                  <a:pos x="50" y="37"/>
                </a:cxn>
                <a:cxn ang="0">
                  <a:pos x="57" y="34"/>
                </a:cxn>
                <a:cxn ang="0">
                  <a:pos x="58" y="32"/>
                </a:cxn>
                <a:cxn ang="0">
                  <a:pos x="60" y="28"/>
                </a:cxn>
                <a:cxn ang="0">
                  <a:pos x="63" y="27"/>
                </a:cxn>
                <a:cxn ang="0">
                  <a:pos x="60" y="22"/>
                </a:cxn>
                <a:cxn ang="0">
                  <a:pos x="57" y="18"/>
                </a:cxn>
                <a:cxn ang="0">
                  <a:pos x="58" y="15"/>
                </a:cxn>
                <a:cxn ang="0">
                  <a:pos x="65" y="11"/>
                </a:cxn>
                <a:cxn ang="0">
                  <a:pos x="65" y="5"/>
                </a:cxn>
                <a:cxn ang="0">
                  <a:pos x="64" y="0"/>
                </a:cxn>
                <a:cxn ang="0">
                  <a:pos x="60" y="1"/>
                </a:cxn>
                <a:cxn ang="0">
                  <a:pos x="57" y="0"/>
                </a:cxn>
                <a:cxn ang="0">
                  <a:pos x="44" y="1"/>
                </a:cxn>
                <a:cxn ang="0">
                  <a:pos x="40" y="4"/>
                </a:cxn>
                <a:cxn ang="0">
                  <a:pos x="37" y="10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1" y="15"/>
                </a:cxn>
                <a:cxn ang="0">
                  <a:pos x="30" y="14"/>
                </a:cxn>
                <a:cxn ang="0">
                  <a:pos x="26" y="12"/>
                </a:cxn>
                <a:cxn ang="0">
                  <a:pos x="23" y="17"/>
                </a:cxn>
                <a:cxn ang="0">
                  <a:pos x="21" y="21"/>
                </a:cxn>
                <a:cxn ang="0">
                  <a:pos x="16" y="27"/>
                </a:cxn>
                <a:cxn ang="0">
                  <a:pos x="16" y="29"/>
                </a:cxn>
                <a:cxn ang="0">
                  <a:pos x="11" y="38"/>
                </a:cxn>
                <a:cxn ang="0">
                  <a:pos x="3" y="45"/>
                </a:cxn>
                <a:cxn ang="0">
                  <a:pos x="0" y="47"/>
                </a:cxn>
                <a:cxn ang="0">
                  <a:pos x="6" y="48"/>
                </a:cxn>
                <a:cxn ang="0">
                  <a:pos x="19" y="45"/>
                </a:cxn>
                <a:cxn ang="0">
                  <a:pos x="21" y="44"/>
                </a:cxn>
              </a:cxnLst>
              <a:rect l="0" t="0" r="r" b="b"/>
              <a:pathLst>
                <a:path w="65" h="56">
                  <a:moveTo>
                    <a:pt x="21" y="44"/>
                  </a:moveTo>
                  <a:lnTo>
                    <a:pt x="21" y="44"/>
                  </a:lnTo>
                  <a:lnTo>
                    <a:pt x="23" y="42"/>
                  </a:lnTo>
                  <a:lnTo>
                    <a:pt x="26" y="42"/>
                  </a:lnTo>
                  <a:lnTo>
                    <a:pt x="30" y="44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7" y="48"/>
                  </a:lnTo>
                  <a:lnTo>
                    <a:pt x="43" y="52"/>
                  </a:lnTo>
                  <a:lnTo>
                    <a:pt x="43" y="52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49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1"/>
                  </a:lnTo>
                  <a:lnTo>
                    <a:pt x="48" y="38"/>
                  </a:lnTo>
                  <a:lnTo>
                    <a:pt x="48" y="37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56" y="35"/>
                  </a:lnTo>
                  <a:lnTo>
                    <a:pt x="57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29"/>
                  </a:lnTo>
                  <a:lnTo>
                    <a:pt x="60" y="28"/>
                  </a:lnTo>
                  <a:lnTo>
                    <a:pt x="63" y="27"/>
                  </a:lnTo>
                  <a:lnTo>
                    <a:pt x="63" y="27"/>
                  </a:lnTo>
                  <a:lnTo>
                    <a:pt x="61" y="24"/>
                  </a:lnTo>
                  <a:lnTo>
                    <a:pt x="60" y="22"/>
                  </a:lnTo>
                  <a:lnTo>
                    <a:pt x="57" y="18"/>
                  </a:lnTo>
                  <a:lnTo>
                    <a:pt x="57" y="18"/>
                  </a:lnTo>
                  <a:lnTo>
                    <a:pt x="57" y="17"/>
                  </a:lnTo>
                  <a:lnTo>
                    <a:pt x="58" y="15"/>
                  </a:lnTo>
                  <a:lnTo>
                    <a:pt x="61" y="14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5" y="5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44" y="1"/>
                  </a:lnTo>
                  <a:lnTo>
                    <a:pt x="44" y="1"/>
                  </a:lnTo>
                  <a:lnTo>
                    <a:pt x="40" y="4"/>
                  </a:lnTo>
                  <a:lnTo>
                    <a:pt x="37" y="7"/>
                  </a:lnTo>
                  <a:lnTo>
                    <a:pt x="37" y="10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8" y="14"/>
                  </a:lnTo>
                  <a:lnTo>
                    <a:pt x="37" y="15"/>
                  </a:lnTo>
                  <a:lnTo>
                    <a:pt x="36" y="15"/>
                  </a:lnTo>
                  <a:lnTo>
                    <a:pt x="31" y="15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29" y="11"/>
                  </a:lnTo>
                  <a:lnTo>
                    <a:pt x="26" y="12"/>
                  </a:lnTo>
                  <a:lnTo>
                    <a:pt x="23" y="14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1" y="21"/>
                  </a:lnTo>
                  <a:lnTo>
                    <a:pt x="19" y="24"/>
                  </a:lnTo>
                  <a:lnTo>
                    <a:pt x="16" y="27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4" y="35"/>
                  </a:lnTo>
                  <a:lnTo>
                    <a:pt x="11" y="38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14" y="47"/>
                  </a:lnTo>
                  <a:lnTo>
                    <a:pt x="19" y="45"/>
                  </a:lnTo>
                  <a:lnTo>
                    <a:pt x="21" y="44"/>
                  </a:lnTo>
                  <a:lnTo>
                    <a:pt x="21" y="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0" name="Freeform 262">
              <a:extLst>
                <a:ext uri="{FF2B5EF4-FFF2-40B4-BE49-F238E27FC236}">
                  <a16:creationId xmlns:a16="http://schemas.microsoft.com/office/drawing/2014/main" id="{47FCE40D-183E-5450-F8B7-5622866EB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977" y="3069680"/>
              <a:ext cx="14798" cy="22197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4"/>
                </a:cxn>
                <a:cxn ang="0">
                  <a:pos x="0" y="8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8" y="10"/>
                </a:cxn>
                <a:cxn ang="0">
                  <a:pos x="7" y="5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lnTo>
                    <a:pt x="5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0"/>
                  </a:lnTo>
                  <a:lnTo>
                    <a:pt x="7" y="5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1" name="Freeform 263">
              <a:extLst>
                <a:ext uri="{FF2B5EF4-FFF2-40B4-BE49-F238E27FC236}">
                  <a16:creationId xmlns:a16="http://schemas.microsoft.com/office/drawing/2014/main" id="{A08A631E-E320-7013-690B-22175060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068" y="3026767"/>
              <a:ext cx="91747" cy="63631"/>
            </a:xfrm>
            <a:custGeom>
              <a:avLst/>
              <a:gdLst/>
              <a:ahLst/>
              <a:cxnLst>
                <a:cxn ang="0">
                  <a:pos x="3" y="12"/>
                </a:cxn>
                <a:cxn ang="0">
                  <a:pos x="7" y="17"/>
                </a:cxn>
                <a:cxn ang="0">
                  <a:pos x="8" y="17"/>
                </a:cxn>
                <a:cxn ang="0">
                  <a:pos x="11" y="19"/>
                </a:cxn>
                <a:cxn ang="0">
                  <a:pos x="17" y="22"/>
                </a:cxn>
                <a:cxn ang="0">
                  <a:pos x="25" y="27"/>
                </a:cxn>
                <a:cxn ang="0">
                  <a:pos x="27" y="29"/>
                </a:cxn>
                <a:cxn ang="0">
                  <a:pos x="28" y="33"/>
                </a:cxn>
                <a:cxn ang="0">
                  <a:pos x="31" y="33"/>
                </a:cxn>
                <a:cxn ang="0">
                  <a:pos x="37" y="29"/>
                </a:cxn>
                <a:cxn ang="0">
                  <a:pos x="38" y="30"/>
                </a:cxn>
                <a:cxn ang="0">
                  <a:pos x="41" y="37"/>
                </a:cxn>
                <a:cxn ang="0">
                  <a:pos x="42" y="37"/>
                </a:cxn>
                <a:cxn ang="0">
                  <a:pos x="47" y="40"/>
                </a:cxn>
                <a:cxn ang="0">
                  <a:pos x="51" y="43"/>
                </a:cxn>
                <a:cxn ang="0">
                  <a:pos x="54" y="43"/>
                </a:cxn>
                <a:cxn ang="0">
                  <a:pos x="54" y="37"/>
                </a:cxn>
                <a:cxn ang="0">
                  <a:pos x="57" y="30"/>
                </a:cxn>
                <a:cxn ang="0">
                  <a:pos x="59" y="29"/>
                </a:cxn>
                <a:cxn ang="0">
                  <a:pos x="62" y="24"/>
                </a:cxn>
                <a:cxn ang="0">
                  <a:pos x="61" y="22"/>
                </a:cxn>
                <a:cxn ang="0">
                  <a:pos x="58" y="17"/>
                </a:cxn>
                <a:cxn ang="0">
                  <a:pos x="58" y="14"/>
                </a:cxn>
                <a:cxn ang="0">
                  <a:pos x="58" y="14"/>
                </a:cxn>
                <a:cxn ang="0">
                  <a:pos x="54" y="10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25" y="5"/>
                </a:cxn>
                <a:cxn ang="0">
                  <a:pos x="17" y="6"/>
                </a:cxn>
                <a:cxn ang="0">
                  <a:pos x="11" y="5"/>
                </a:cxn>
                <a:cxn ang="0">
                  <a:pos x="0" y="9"/>
                </a:cxn>
                <a:cxn ang="0">
                  <a:pos x="1" y="10"/>
                </a:cxn>
                <a:cxn ang="0">
                  <a:pos x="3" y="12"/>
                </a:cxn>
              </a:cxnLst>
              <a:rect l="0" t="0" r="r" b="b"/>
              <a:pathLst>
                <a:path w="62" h="43">
                  <a:moveTo>
                    <a:pt x="3" y="12"/>
                  </a:moveTo>
                  <a:lnTo>
                    <a:pt x="3" y="12"/>
                  </a:lnTo>
                  <a:lnTo>
                    <a:pt x="5" y="16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1" y="19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22" y="24"/>
                  </a:lnTo>
                  <a:lnTo>
                    <a:pt x="25" y="27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7" y="32"/>
                  </a:lnTo>
                  <a:lnTo>
                    <a:pt x="28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5" y="30"/>
                  </a:lnTo>
                  <a:lnTo>
                    <a:pt x="37" y="29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40" y="34"/>
                  </a:lnTo>
                  <a:lnTo>
                    <a:pt x="41" y="37"/>
                  </a:lnTo>
                  <a:lnTo>
                    <a:pt x="42" y="37"/>
                  </a:lnTo>
                  <a:lnTo>
                    <a:pt x="42" y="37"/>
                  </a:lnTo>
                  <a:lnTo>
                    <a:pt x="45" y="39"/>
                  </a:lnTo>
                  <a:lnTo>
                    <a:pt x="47" y="40"/>
                  </a:lnTo>
                  <a:lnTo>
                    <a:pt x="48" y="42"/>
                  </a:lnTo>
                  <a:lnTo>
                    <a:pt x="51" y="43"/>
                  </a:lnTo>
                  <a:lnTo>
                    <a:pt x="51" y="43"/>
                  </a:lnTo>
                  <a:lnTo>
                    <a:pt x="54" y="43"/>
                  </a:lnTo>
                  <a:lnTo>
                    <a:pt x="54" y="43"/>
                  </a:lnTo>
                  <a:lnTo>
                    <a:pt x="54" y="37"/>
                  </a:lnTo>
                  <a:lnTo>
                    <a:pt x="55" y="33"/>
                  </a:lnTo>
                  <a:lnTo>
                    <a:pt x="57" y="30"/>
                  </a:lnTo>
                  <a:lnTo>
                    <a:pt x="59" y="29"/>
                  </a:lnTo>
                  <a:lnTo>
                    <a:pt x="59" y="29"/>
                  </a:lnTo>
                  <a:lnTo>
                    <a:pt x="61" y="27"/>
                  </a:lnTo>
                  <a:lnTo>
                    <a:pt x="62" y="24"/>
                  </a:lnTo>
                  <a:lnTo>
                    <a:pt x="62" y="24"/>
                  </a:lnTo>
                  <a:lnTo>
                    <a:pt x="61" y="22"/>
                  </a:lnTo>
                  <a:lnTo>
                    <a:pt x="59" y="20"/>
                  </a:lnTo>
                  <a:lnTo>
                    <a:pt x="58" y="17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48" y="6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5" y="5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5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0"/>
                  </a:lnTo>
                  <a:lnTo>
                    <a:pt x="3" y="12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2" name="Freeform 264">
              <a:extLst>
                <a:ext uri="{FF2B5EF4-FFF2-40B4-BE49-F238E27FC236}">
                  <a16:creationId xmlns:a16="http://schemas.microsoft.com/office/drawing/2014/main" id="{83062D7F-5180-D889-C9BB-3A7A07767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846" y="3124432"/>
              <a:ext cx="214569" cy="139100"/>
            </a:xfrm>
            <a:custGeom>
              <a:avLst/>
              <a:gdLst/>
              <a:ahLst/>
              <a:cxnLst>
                <a:cxn ang="0">
                  <a:pos x="131" y="62"/>
                </a:cxn>
                <a:cxn ang="0">
                  <a:pos x="124" y="59"/>
                </a:cxn>
                <a:cxn ang="0">
                  <a:pos x="124" y="58"/>
                </a:cxn>
                <a:cxn ang="0">
                  <a:pos x="124" y="58"/>
                </a:cxn>
                <a:cxn ang="0">
                  <a:pos x="121" y="48"/>
                </a:cxn>
                <a:cxn ang="0">
                  <a:pos x="122" y="40"/>
                </a:cxn>
                <a:cxn ang="0">
                  <a:pos x="122" y="38"/>
                </a:cxn>
                <a:cxn ang="0">
                  <a:pos x="119" y="30"/>
                </a:cxn>
                <a:cxn ang="0">
                  <a:pos x="111" y="17"/>
                </a:cxn>
                <a:cxn ang="0">
                  <a:pos x="101" y="0"/>
                </a:cxn>
                <a:cxn ang="0">
                  <a:pos x="94" y="3"/>
                </a:cxn>
                <a:cxn ang="0">
                  <a:pos x="89" y="7"/>
                </a:cxn>
                <a:cxn ang="0">
                  <a:pos x="84" y="8"/>
                </a:cxn>
                <a:cxn ang="0">
                  <a:pos x="78" y="7"/>
                </a:cxn>
                <a:cxn ang="0">
                  <a:pos x="77" y="8"/>
                </a:cxn>
                <a:cxn ang="0">
                  <a:pos x="69" y="11"/>
                </a:cxn>
                <a:cxn ang="0">
                  <a:pos x="69" y="11"/>
                </a:cxn>
                <a:cxn ang="0">
                  <a:pos x="60" y="8"/>
                </a:cxn>
                <a:cxn ang="0">
                  <a:pos x="51" y="7"/>
                </a:cxn>
                <a:cxn ang="0">
                  <a:pos x="44" y="5"/>
                </a:cxn>
                <a:cxn ang="0">
                  <a:pos x="37" y="5"/>
                </a:cxn>
                <a:cxn ang="0">
                  <a:pos x="35" y="8"/>
                </a:cxn>
                <a:cxn ang="0">
                  <a:pos x="25" y="15"/>
                </a:cxn>
                <a:cxn ang="0">
                  <a:pos x="18" y="27"/>
                </a:cxn>
                <a:cxn ang="0">
                  <a:pos x="10" y="40"/>
                </a:cxn>
                <a:cxn ang="0">
                  <a:pos x="4" y="45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5" y="54"/>
                </a:cxn>
                <a:cxn ang="0">
                  <a:pos x="5" y="57"/>
                </a:cxn>
                <a:cxn ang="0">
                  <a:pos x="8" y="62"/>
                </a:cxn>
                <a:cxn ang="0">
                  <a:pos x="11" y="62"/>
                </a:cxn>
                <a:cxn ang="0">
                  <a:pos x="13" y="64"/>
                </a:cxn>
                <a:cxn ang="0">
                  <a:pos x="13" y="71"/>
                </a:cxn>
                <a:cxn ang="0">
                  <a:pos x="14" y="72"/>
                </a:cxn>
                <a:cxn ang="0">
                  <a:pos x="28" y="75"/>
                </a:cxn>
                <a:cxn ang="0">
                  <a:pos x="31" y="78"/>
                </a:cxn>
                <a:cxn ang="0">
                  <a:pos x="32" y="81"/>
                </a:cxn>
                <a:cxn ang="0">
                  <a:pos x="32" y="85"/>
                </a:cxn>
                <a:cxn ang="0">
                  <a:pos x="38" y="88"/>
                </a:cxn>
                <a:cxn ang="0">
                  <a:pos x="41" y="91"/>
                </a:cxn>
                <a:cxn ang="0">
                  <a:pos x="50" y="92"/>
                </a:cxn>
                <a:cxn ang="0">
                  <a:pos x="58" y="92"/>
                </a:cxn>
                <a:cxn ang="0">
                  <a:pos x="75" y="94"/>
                </a:cxn>
                <a:cxn ang="0">
                  <a:pos x="87" y="88"/>
                </a:cxn>
                <a:cxn ang="0">
                  <a:pos x="91" y="86"/>
                </a:cxn>
                <a:cxn ang="0">
                  <a:pos x="106" y="85"/>
                </a:cxn>
                <a:cxn ang="0">
                  <a:pos x="114" y="86"/>
                </a:cxn>
                <a:cxn ang="0">
                  <a:pos x="119" y="89"/>
                </a:cxn>
                <a:cxn ang="0">
                  <a:pos x="122" y="91"/>
                </a:cxn>
                <a:cxn ang="0">
                  <a:pos x="128" y="94"/>
                </a:cxn>
                <a:cxn ang="0">
                  <a:pos x="128" y="85"/>
                </a:cxn>
                <a:cxn ang="0">
                  <a:pos x="131" y="77"/>
                </a:cxn>
                <a:cxn ang="0">
                  <a:pos x="136" y="72"/>
                </a:cxn>
                <a:cxn ang="0">
                  <a:pos x="139" y="71"/>
                </a:cxn>
                <a:cxn ang="0">
                  <a:pos x="145" y="68"/>
                </a:cxn>
                <a:cxn ang="0">
                  <a:pos x="145" y="64"/>
                </a:cxn>
                <a:cxn ang="0">
                  <a:pos x="145" y="62"/>
                </a:cxn>
                <a:cxn ang="0">
                  <a:pos x="139" y="58"/>
                </a:cxn>
                <a:cxn ang="0">
                  <a:pos x="131" y="62"/>
                </a:cxn>
              </a:cxnLst>
              <a:rect l="0" t="0" r="r" b="b"/>
              <a:pathLst>
                <a:path w="145" h="94">
                  <a:moveTo>
                    <a:pt x="131" y="62"/>
                  </a:moveTo>
                  <a:lnTo>
                    <a:pt x="131" y="62"/>
                  </a:lnTo>
                  <a:lnTo>
                    <a:pt x="125" y="61"/>
                  </a:lnTo>
                  <a:lnTo>
                    <a:pt x="124" y="59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2" y="54"/>
                  </a:lnTo>
                  <a:lnTo>
                    <a:pt x="121" y="48"/>
                  </a:lnTo>
                  <a:lnTo>
                    <a:pt x="121" y="44"/>
                  </a:lnTo>
                  <a:lnTo>
                    <a:pt x="122" y="40"/>
                  </a:lnTo>
                  <a:lnTo>
                    <a:pt x="122" y="40"/>
                  </a:lnTo>
                  <a:lnTo>
                    <a:pt x="122" y="38"/>
                  </a:lnTo>
                  <a:lnTo>
                    <a:pt x="122" y="35"/>
                  </a:lnTo>
                  <a:lnTo>
                    <a:pt x="119" y="30"/>
                  </a:lnTo>
                  <a:lnTo>
                    <a:pt x="111" y="17"/>
                  </a:lnTo>
                  <a:lnTo>
                    <a:pt x="111" y="17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95" y="1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89" y="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79" y="7"/>
                  </a:lnTo>
                  <a:lnTo>
                    <a:pt x="78" y="7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65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51" y="7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7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18" y="27"/>
                  </a:lnTo>
                  <a:lnTo>
                    <a:pt x="14" y="34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4" y="45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3" y="51"/>
                  </a:lnTo>
                  <a:lnTo>
                    <a:pt x="5" y="54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7" y="61"/>
                  </a:lnTo>
                  <a:lnTo>
                    <a:pt x="8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3" y="62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3" y="7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24" y="74"/>
                  </a:lnTo>
                  <a:lnTo>
                    <a:pt x="28" y="75"/>
                  </a:lnTo>
                  <a:lnTo>
                    <a:pt x="31" y="77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32" y="81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5" y="86"/>
                  </a:lnTo>
                  <a:lnTo>
                    <a:pt x="38" y="88"/>
                  </a:lnTo>
                  <a:lnTo>
                    <a:pt x="40" y="89"/>
                  </a:lnTo>
                  <a:lnTo>
                    <a:pt x="41" y="91"/>
                  </a:lnTo>
                  <a:lnTo>
                    <a:pt x="41" y="91"/>
                  </a:lnTo>
                  <a:lnTo>
                    <a:pt x="50" y="92"/>
                  </a:lnTo>
                  <a:lnTo>
                    <a:pt x="58" y="92"/>
                  </a:lnTo>
                  <a:lnTo>
                    <a:pt x="58" y="92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81" y="92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91" y="86"/>
                  </a:lnTo>
                  <a:lnTo>
                    <a:pt x="97" y="85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14" y="86"/>
                  </a:lnTo>
                  <a:lnTo>
                    <a:pt x="116" y="88"/>
                  </a:lnTo>
                  <a:lnTo>
                    <a:pt x="119" y="89"/>
                  </a:lnTo>
                  <a:lnTo>
                    <a:pt x="119" y="89"/>
                  </a:lnTo>
                  <a:lnTo>
                    <a:pt x="122" y="91"/>
                  </a:lnTo>
                  <a:lnTo>
                    <a:pt x="128" y="94"/>
                  </a:lnTo>
                  <a:lnTo>
                    <a:pt x="128" y="94"/>
                  </a:lnTo>
                  <a:lnTo>
                    <a:pt x="128" y="85"/>
                  </a:lnTo>
                  <a:lnTo>
                    <a:pt x="128" y="85"/>
                  </a:lnTo>
                  <a:lnTo>
                    <a:pt x="129" y="81"/>
                  </a:lnTo>
                  <a:lnTo>
                    <a:pt x="131" y="77"/>
                  </a:lnTo>
                  <a:lnTo>
                    <a:pt x="133" y="74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39" y="71"/>
                  </a:lnTo>
                  <a:lnTo>
                    <a:pt x="142" y="71"/>
                  </a:lnTo>
                  <a:lnTo>
                    <a:pt x="145" y="68"/>
                  </a:lnTo>
                  <a:lnTo>
                    <a:pt x="145" y="64"/>
                  </a:lnTo>
                  <a:lnTo>
                    <a:pt x="145" y="64"/>
                  </a:lnTo>
                  <a:lnTo>
                    <a:pt x="145" y="62"/>
                  </a:lnTo>
                  <a:lnTo>
                    <a:pt x="145" y="62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35" y="61"/>
                  </a:lnTo>
                  <a:lnTo>
                    <a:pt x="131" y="62"/>
                  </a:lnTo>
                  <a:lnTo>
                    <a:pt x="131" y="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3" name="Freeform 265">
              <a:extLst>
                <a:ext uri="{FF2B5EF4-FFF2-40B4-BE49-F238E27FC236}">
                  <a16:creationId xmlns:a16="http://schemas.microsoft.com/office/drawing/2014/main" id="{B39D16C8-1C2B-0FC8-F503-9A291040C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305" y="3119993"/>
              <a:ext cx="73989" cy="90267"/>
            </a:xfrm>
            <a:custGeom>
              <a:avLst/>
              <a:gdLst/>
              <a:ahLst/>
              <a:cxnLst>
                <a:cxn ang="0">
                  <a:pos x="35" y="15"/>
                </a:cxn>
                <a:cxn ang="0">
                  <a:pos x="35" y="15"/>
                </a:cxn>
                <a:cxn ang="0">
                  <a:pos x="34" y="11"/>
                </a:cxn>
                <a:cxn ang="0">
                  <a:pos x="31" y="8"/>
                </a:cxn>
                <a:cxn ang="0">
                  <a:pos x="27" y="7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21" y="6"/>
                </a:cxn>
                <a:cxn ang="0">
                  <a:pos x="18" y="3"/>
                </a:cxn>
                <a:cxn ang="0">
                  <a:pos x="14" y="0"/>
                </a:cxn>
                <a:cxn ang="0">
                  <a:pos x="11" y="0"/>
                </a:cxn>
                <a:cxn ang="0">
                  <a:pos x="11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0" y="20"/>
                </a:cxn>
                <a:cxn ang="0">
                  <a:pos x="10" y="20"/>
                </a:cxn>
                <a:cxn ang="0">
                  <a:pos x="18" y="33"/>
                </a:cxn>
                <a:cxn ang="0">
                  <a:pos x="21" y="38"/>
                </a:cxn>
                <a:cxn ang="0">
                  <a:pos x="21" y="41"/>
                </a:cxn>
                <a:cxn ang="0">
                  <a:pos x="21" y="43"/>
                </a:cxn>
                <a:cxn ang="0">
                  <a:pos x="21" y="43"/>
                </a:cxn>
                <a:cxn ang="0">
                  <a:pos x="20" y="47"/>
                </a:cxn>
                <a:cxn ang="0">
                  <a:pos x="20" y="51"/>
                </a:cxn>
                <a:cxn ang="0">
                  <a:pos x="21" y="57"/>
                </a:cxn>
                <a:cxn ang="0">
                  <a:pos x="23" y="61"/>
                </a:cxn>
                <a:cxn ang="0">
                  <a:pos x="23" y="61"/>
                </a:cxn>
                <a:cxn ang="0">
                  <a:pos x="28" y="54"/>
                </a:cxn>
                <a:cxn ang="0">
                  <a:pos x="31" y="50"/>
                </a:cxn>
                <a:cxn ang="0">
                  <a:pos x="32" y="47"/>
                </a:cxn>
                <a:cxn ang="0">
                  <a:pos x="32" y="47"/>
                </a:cxn>
                <a:cxn ang="0">
                  <a:pos x="34" y="41"/>
                </a:cxn>
                <a:cxn ang="0">
                  <a:pos x="35" y="40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47" y="41"/>
                </a:cxn>
                <a:cxn ang="0">
                  <a:pos x="48" y="43"/>
                </a:cxn>
                <a:cxn ang="0">
                  <a:pos x="50" y="41"/>
                </a:cxn>
                <a:cxn ang="0">
                  <a:pos x="50" y="41"/>
                </a:cxn>
                <a:cxn ang="0">
                  <a:pos x="48" y="37"/>
                </a:cxn>
                <a:cxn ang="0">
                  <a:pos x="45" y="31"/>
                </a:cxn>
                <a:cxn ang="0">
                  <a:pos x="45" y="31"/>
                </a:cxn>
                <a:cxn ang="0">
                  <a:pos x="41" y="24"/>
                </a:cxn>
                <a:cxn ang="0">
                  <a:pos x="35" y="15"/>
                </a:cxn>
                <a:cxn ang="0">
                  <a:pos x="35" y="15"/>
                </a:cxn>
              </a:cxnLst>
              <a:rect l="0" t="0" r="r" b="b"/>
              <a:pathLst>
                <a:path w="50" h="61">
                  <a:moveTo>
                    <a:pt x="35" y="15"/>
                  </a:moveTo>
                  <a:lnTo>
                    <a:pt x="35" y="15"/>
                  </a:lnTo>
                  <a:lnTo>
                    <a:pt x="34" y="11"/>
                  </a:lnTo>
                  <a:lnTo>
                    <a:pt x="31" y="8"/>
                  </a:lnTo>
                  <a:lnTo>
                    <a:pt x="27" y="7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8" y="3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8" y="33"/>
                  </a:lnTo>
                  <a:lnTo>
                    <a:pt x="21" y="38"/>
                  </a:lnTo>
                  <a:lnTo>
                    <a:pt x="2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0" y="47"/>
                  </a:lnTo>
                  <a:lnTo>
                    <a:pt x="20" y="51"/>
                  </a:lnTo>
                  <a:lnTo>
                    <a:pt x="21" y="57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8" y="54"/>
                  </a:lnTo>
                  <a:lnTo>
                    <a:pt x="31" y="50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34" y="41"/>
                  </a:lnTo>
                  <a:lnTo>
                    <a:pt x="35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7" y="41"/>
                  </a:lnTo>
                  <a:lnTo>
                    <a:pt x="48" y="43"/>
                  </a:lnTo>
                  <a:lnTo>
                    <a:pt x="50" y="41"/>
                  </a:lnTo>
                  <a:lnTo>
                    <a:pt x="50" y="41"/>
                  </a:lnTo>
                  <a:lnTo>
                    <a:pt x="48" y="37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1" y="24"/>
                  </a:lnTo>
                  <a:lnTo>
                    <a:pt x="35" y="15"/>
                  </a:lnTo>
                  <a:lnTo>
                    <a:pt x="35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4" name="Freeform 266">
              <a:extLst>
                <a:ext uri="{FF2B5EF4-FFF2-40B4-BE49-F238E27FC236}">
                  <a16:creationId xmlns:a16="http://schemas.microsoft.com/office/drawing/2014/main" id="{CE768D00-7FF6-D6C9-DB6A-227474191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280" y="3250213"/>
              <a:ext cx="147978" cy="79908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63" y="1"/>
                </a:cxn>
                <a:cxn ang="0">
                  <a:pos x="59" y="3"/>
                </a:cxn>
                <a:cxn ang="0">
                  <a:pos x="47" y="9"/>
                </a:cxn>
                <a:cxn ang="0">
                  <a:pos x="30" y="7"/>
                </a:cxn>
                <a:cxn ang="0">
                  <a:pos x="22" y="7"/>
                </a:cxn>
                <a:cxn ang="0">
                  <a:pos x="13" y="6"/>
                </a:cxn>
                <a:cxn ang="0">
                  <a:pos x="10" y="3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0" y="9"/>
                </a:cxn>
                <a:cxn ang="0">
                  <a:pos x="3" y="11"/>
                </a:cxn>
                <a:cxn ang="0">
                  <a:pos x="9" y="21"/>
                </a:cxn>
                <a:cxn ang="0">
                  <a:pos x="7" y="23"/>
                </a:cxn>
                <a:cxn ang="0">
                  <a:pos x="6" y="23"/>
                </a:cxn>
                <a:cxn ang="0">
                  <a:pos x="3" y="28"/>
                </a:cxn>
                <a:cxn ang="0">
                  <a:pos x="2" y="33"/>
                </a:cxn>
                <a:cxn ang="0">
                  <a:pos x="3" y="37"/>
                </a:cxn>
                <a:cxn ang="0">
                  <a:pos x="12" y="47"/>
                </a:cxn>
                <a:cxn ang="0">
                  <a:pos x="13" y="50"/>
                </a:cxn>
                <a:cxn ang="0">
                  <a:pos x="14" y="51"/>
                </a:cxn>
                <a:cxn ang="0">
                  <a:pos x="33" y="51"/>
                </a:cxn>
                <a:cxn ang="0">
                  <a:pos x="36" y="51"/>
                </a:cxn>
                <a:cxn ang="0">
                  <a:pos x="53" y="54"/>
                </a:cxn>
                <a:cxn ang="0">
                  <a:pos x="59" y="54"/>
                </a:cxn>
                <a:cxn ang="0">
                  <a:pos x="60" y="51"/>
                </a:cxn>
                <a:cxn ang="0">
                  <a:pos x="60" y="50"/>
                </a:cxn>
                <a:cxn ang="0">
                  <a:pos x="67" y="47"/>
                </a:cxn>
                <a:cxn ang="0">
                  <a:pos x="66" y="44"/>
                </a:cxn>
                <a:cxn ang="0">
                  <a:pos x="67" y="43"/>
                </a:cxn>
                <a:cxn ang="0">
                  <a:pos x="78" y="41"/>
                </a:cxn>
                <a:cxn ang="0">
                  <a:pos x="83" y="43"/>
                </a:cxn>
                <a:cxn ang="0">
                  <a:pos x="90" y="41"/>
                </a:cxn>
                <a:cxn ang="0">
                  <a:pos x="88" y="38"/>
                </a:cxn>
                <a:cxn ang="0">
                  <a:pos x="87" y="37"/>
                </a:cxn>
                <a:cxn ang="0">
                  <a:pos x="84" y="31"/>
                </a:cxn>
                <a:cxn ang="0">
                  <a:pos x="83" y="26"/>
                </a:cxn>
                <a:cxn ang="0">
                  <a:pos x="84" y="26"/>
                </a:cxn>
                <a:cxn ang="0">
                  <a:pos x="90" y="19"/>
                </a:cxn>
                <a:cxn ang="0">
                  <a:pos x="97" y="11"/>
                </a:cxn>
                <a:cxn ang="0">
                  <a:pos x="100" y="10"/>
                </a:cxn>
                <a:cxn ang="0">
                  <a:pos x="100" y="9"/>
                </a:cxn>
                <a:cxn ang="0">
                  <a:pos x="91" y="4"/>
                </a:cxn>
                <a:cxn ang="0">
                  <a:pos x="88" y="3"/>
                </a:cxn>
                <a:cxn ang="0">
                  <a:pos x="78" y="0"/>
                </a:cxn>
              </a:cxnLst>
              <a:rect l="0" t="0" r="r" b="b"/>
              <a:pathLst>
                <a:path w="100" h="54">
                  <a:moveTo>
                    <a:pt x="78" y="0"/>
                  </a:moveTo>
                  <a:lnTo>
                    <a:pt x="78" y="0"/>
                  </a:lnTo>
                  <a:lnTo>
                    <a:pt x="69" y="0"/>
                  </a:lnTo>
                  <a:lnTo>
                    <a:pt x="63" y="1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3" y="7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2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4"/>
                  </a:lnTo>
                  <a:lnTo>
                    <a:pt x="10" y="3"/>
                  </a:lnTo>
                  <a:lnTo>
                    <a:pt x="7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7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4" y="24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33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7" y="41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3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26" y="51"/>
                  </a:lnTo>
                  <a:lnTo>
                    <a:pt x="33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46" y="54"/>
                  </a:lnTo>
                  <a:lnTo>
                    <a:pt x="53" y="54"/>
                  </a:lnTo>
                  <a:lnTo>
                    <a:pt x="53" y="54"/>
                  </a:lnTo>
                  <a:lnTo>
                    <a:pt x="59" y="54"/>
                  </a:lnTo>
                  <a:lnTo>
                    <a:pt x="59" y="53"/>
                  </a:lnTo>
                  <a:lnTo>
                    <a:pt x="60" y="51"/>
                  </a:lnTo>
                  <a:lnTo>
                    <a:pt x="60" y="51"/>
                  </a:lnTo>
                  <a:lnTo>
                    <a:pt x="60" y="50"/>
                  </a:lnTo>
                  <a:lnTo>
                    <a:pt x="61" y="48"/>
                  </a:lnTo>
                  <a:lnTo>
                    <a:pt x="67" y="47"/>
                  </a:lnTo>
                  <a:lnTo>
                    <a:pt x="67" y="47"/>
                  </a:lnTo>
                  <a:lnTo>
                    <a:pt x="66" y="44"/>
                  </a:lnTo>
                  <a:lnTo>
                    <a:pt x="67" y="43"/>
                  </a:lnTo>
                  <a:lnTo>
                    <a:pt x="67" y="43"/>
                  </a:lnTo>
                  <a:lnTo>
                    <a:pt x="74" y="41"/>
                  </a:lnTo>
                  <a:lnTo>
                    <a:pt x="78" y="41"/>
                  </a:lnTo>
                  <a:lnTo>
                    <a:pt x="83" y="43"/>
                  </a:lnTo>
                  <a:lnTo>
                    <a:pt x="83" y="43"/>
                  </a:lnTo>
                  <a:lnTo>
                    <a:pt x="87" y="43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88" y="38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6" y="36"/>
                  </a:lnTo>
                  <a:lnTo>
                    <a:pt x="84" y="31"/>
                  </a:lnTo>
                  <a:lnTo>
                    <a:pt x="83" y="27"/>
                  </a:lnTo>
                  <a:lnTo>
                    <a:pt x="83" y="26"/>
                  </a:lnTo>
                  <a:lnTo>
                    <a:pt x="84" y="26"/>
                  </a:lnTo>
                  <a:lnTo>
                    <a:pt x="84" y="26"/>
                  </a:lnTo>
                  <a:lnTo>
                    <a:pt x="87" y="23"/>
                  </a:lnTo>
                  <a:lnTo>
                    <a:pt x="90" y="19"/>
                  </a:lnTo>
                  <a:lnTo>
                    <a:pt x="93" y="14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100" y="10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94" y="6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88" y="3"/>
                  </a:lnTo>
                  <a:lnTo>
                    <a:pt x="86" y="1"/>
                  </a:lnTo>
                  <a:lnTo>
                    <a:pt x="78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5" name="Freeform 267">
              <a:extLst>
                <a:ext uri="{FF2B5EF4-FFF2-40B4-BE49-F238E27FC236}">
                  <a16:creationId xmlns:a16="http://schemas.microsoft.com/office/drawing/2014/main" id="{BD79437F-9409-BB75-60B3-4C9030EFC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846" y="3300527"/>
              <a:ext cx="62150" cy="44394"/>
            </a:xfrm>
            <a:custGeom>
              <a:avLst/>
              <a:gdLst/>
              <a:ahLst/>
              <a:cxnLst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1" y="30"/>
                </a:cxn>
                <a:cxn ang="0">
                  <a:pos x="15" y="30"/>
                </a:cxn>
                <a:cxn ang="0">
                  <a:pos x="15" y="30"/>
                </a:cxn>
                <a:cxn ang="0">
                  <a:pos x="17" y="30"/>
                </a:cxn>
                <a:cxn ang="0">
                  <a:pos x="17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23" y="29"/>
                </a:cxn>
                <a:cxn ang="0">
                  <a:pos x="24" y="26"/>
                </a:cxn>
                <a:cxn ang="0">
                  <a:pos x="25" y="24"/>
                </a:cxn>
                <a:cxn ang="0">
                  <a:pos x="27" y="24"/>
                </a:cxn>
                <a:cxn ang="0">
                  <a:pos x="27" y="24"/>
                </a:cxn>
                <a:cxn ang="0">
                  <a:pos x="30" y="24"/>
                </a:cxn>
                <a:cxn ang="0">
                  <a:pos x="35" y="23"/>
                </a:cxn>
                <a:cxn ang="0">
                  <a:pos x="42" y="19"/>
                </a:cxn>
                <a:cxn ang="0">
                  <a:pos x="42" y="19"/>
                </a:cxn>
                <a:cxn ang="0">
                  <a:pos x="42" y="17"/>
                </a:cxn>
                <a:cxn ang="0">
                  <a:pos x="42" y="17"/>
                </a:cxn>
                <a:cxn ang="0">
                  <a:pos x="41" y="16"/>
                </a:cxn>
                <a:cxn ang="0">
                  <a:pos x="40" y="13"/>
                </a:cxn>
                <a:cxn ang="0">
                  <a:pos x="40" y="13"/>
                </a:cxn>
                <a:cxn ang="0">
                  <a:pos x="35" y="7"/>
                </a:cxn>
                <a:cxn ang="0">
                  <a:pos x="31" y="3"/>
                </a:cxn>
                <a:cxn ang="0">
                  <a:pos x="31" y="3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2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13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3" y="26"/>
                </a:cxn>
                <a:cxn ang="0">
                  <a:pos x="10" y="30"/>
                </a:cxn>
                <a:cxn ang="0">
                  <a:pos x="10" y="30"/>
                </a:cxn>
              </a:cxnLst>
              <a:rect l="0" t="0" r="r" b="b"/>
              <a:pathLst>
                <a:path w="42" h="30">
                  <a:moveTo>
                    <a:pt x="10" y="30"/>
                  </a:move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3" y="29"/>
                  </a:lnTo>
                  <a:lnTo>
                    <a:pt x="24" y="26"/>
                  </a:lnTo>
                  <a:lnTo>
                    <a:pt x="25" y="24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30" y="24"/>
                  </a:lnTo>
                  <a:lnTo>
                    <a:pt x="35" y="23"/>
                  </a:lnTo>
                  <a:lnTo>
                    <a:pt x="42" y="19"/>
                  </a:lnTo>
                  <a:lnTo>
                    <a:pt x="42" y="19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1" y="16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35" y="7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1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26"/>
                  </a:lnTo>
                  <a:lnTo>
                    <a:pt x="10" y="30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6" name="Freeform 268">
              <a:extLst>
                <a:ext uri="{FF2B5EF4-FFF2-40B4-BE49-F238E27FC236}">
                  <a16:creationId xmlns:a16="http://schemas.microsoft.com/office/drawing/2014/main" id="{2FB0F45E-E44B-A68E-72EF-32E13A685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801" y="2997171"/>
              <a:ext cx="423218" cy="242684"/>
            </a:xfrm>
            <a:custGeom>
              <a:avLst/>
              <a:gdLst/>
              <a:ahLst/>
              <a:cxnLst>
                <a:cxn ang="0">
                  <a:pos x="264" y="96"/>
                </a:cxn>
                <a:cxn ang="0">
                  <a:pos x="280" y="94"/>
                </a:cxn>
                <a:cxn ang="0">
                  <a:pos x="280" y="83"/>
                </a:cxn>
                <a:cxn ang="0">
                  <a:pos x="283" y="77"/>
                </a:cxn>
                <a:cxn ang="0">
                  <a:pos x="283" y="73"/>
                </a:cxn>
                <a:cxn ang="0">
                  <a:pos x="286" y="64"/>
                </a:cxn>
                <a:cxn ang="0">
                  <a:pos x="277" y="59"/>
                </a:cxn>
                <a:cxn ang="0">
                  <a:pos x="259" y="53"/>
                </a:cxn>
                <a:cxn ang="0">
                  <a:pos x="247" y="49"/>
                </a:cxn>
                <a:cxn ang="0">
                  <a:pos x="235" y="44"/>
                </a:cxn>
                <a:cxn ang="0">
                  <a:pos x="222" y="43"/>
                </a:cxn>
                <a:cxn ang="0">
                  <a:pos x="212" y="40"/>
                </a:cxn>
                <a:cxn ang="0">
                  <a:pos x="205" y="26"/>
                </a:cxn>
                <a:cxn ang="0">
                  <a:pos x="193" y="23"/>
                </a:cxn>
                <a:cxn ang="0">
                  <a:pos x="190" y="12"/>
                </a:cxn>
                <a:cxn ang="0">
                  <a:pos x="180" y="0"/>
                </a:cxn>
                <a:cxn ang="0">
                  <a:pos x="163" y="2"/>
                </a:cxn>
                <a:cxn ang="0">
                  <a:pos x="156" y="5"/>
                </a:cxn>
                <a:cxn ang="0">
                  <a:pos x="142" y="6"/>
                </a:cxn>
                <a:cxn ang="0">
                  <a:pos x="132" y="16"/>
                </a:cxn>
                <a:cxn ang="0">
                  <a:pos x="126" y="20"/>
                </a:cxn>
                <a:cxn ang="0">
                  <a:pos x="109" y="17"/>
                </a:cxn>
                <a:cxn ang="0">
                  <a:pos x="98" y="16"/>
                </a:cxn>
                <a:cxn ang="0">
                  <a:pos x="89" y="17"/>
                </a:cxn>
                <a:cxn ang="0">
                  <a:pos x="71" y="13"/>
                </a:cxn>
                <a:cxn ang="0">
                  <a:pos x="41" y="9"/>
                </a:cxn>
                <a:cxn ang="0">
                  <a:pos x="30" y="15"/>
                </a:cxn>
                <a:cxn ang="0">
                  <a:pos x="23" y="22"/>
                </a:cxn>
                <a:cxn ang="0">
                  <a:pos x="30" y="37"/>
                </a:cxn>
                <a:cxn ang="0">
                  <a:pos x="14" y="52"/>
                </a:cxn>
                <a:cxn ang="0">
                  <a:pos x="7" y="70"/>
                </a:cxn>
                <a:cxn ang="0">
                  <a:pos x="0" y="81"/>
                </a:cxn>
                <a:cxn ang="0">
                  <a:pos x="10" y="91"/>
                </a:cxn>
                <a:cxn ang="0">
                  <a:pos x="33" y="94"/>
                </a:cxn>
                <a:cxn ang="0">
                  <a:pos x="42" y="97"/>
                </a:cxn>
                <a:cxn ang="0">
                  <a:pos x="52" y="93"/>
                </a:cxn>
                <a:cxn ang="0">
                  <a:pos x="67" y="89"/>
                </a:cxn>
                <a:cxn ang="0">
                  <a:pos x="88" y="83"/>
                </a:cxn>
                <a:cxn ang="0">
                  <a:pos x="101" y="90"/>
                </a:cxn>
                <a:cxn ang="0">
                  <a:pos x="115" y="107"/>
                </a:cxn>
                <a:cxn ang="0">
                  <a:pos x="124" y="124"/>
                </a:cxn>
                <a:cxn ang="0">
                  <a:pos x="109" y="123"/>
                </a:cxn>
                <a:cxn ang="0">
                  <a:pos x="102" y="137"/>
                </a:cxn>
                <a:cxn ang="0">
                  <a:pos x="104" y="148"/>
                </a:cxn>
                <a:cxn ang="0">
                  <a:pos x="118" y="148"/>
                </a:cxn>
                <a:cxn ang="0">
                  <a:pos x="125" y="137"/>
                </a:cxn>
                <a:cxn ang="0">
                  <a:pos x="139" y="120"/>
                </a:cxn>
                <a:cxn ang="0">
                  <a:pos x="159" y="118"/>
                </a:cxn>
                <a:cxn ang="0">
                  <a:pos x="159" y="128"/>
                </a:cxn>
                <a:cxn ang="0">
                  <a:pos x="183" y="130"/>
                </a:cxn>
                <a:cxn ang="0">
                  <a:pos x="173" y="138"/>
                </a:cxn>
                <a:cxn ang="0">
                  <a:pos x="171" y="147"/>
                </a:cxn>
                <a:cxn ang="0">
                  <a:pos x="179" y="161"/>
                </a:cxn>
                <a:cxn ang="0">
                  <a:pos x="193" y="160"/>
                </a:cxn>
                <a:cxn ang="0">
                  <a:pos x="209" y="154"/>
                </a:cxn>
                <a:cxn ang="0">
                  <a:pos x="230" y="151"/>
                </a:cxn>
                <a:cxn ang="0">
                  <a:pos x="213" y="147"/>
                </a:cxn>
                <a:cxn ang="0">
                  <a:pos x="203" y="141"/>
                </a:cxn>
                <a:cxn ang="0">
                  <a:pos x="207" y="126"/>
                </a:cxn>
                <a:cxn ang="0">
                  <a:pos x="242" y="114"/>
                </a:cxn>
                <a:cxn ang="0">
                  <a:pos x="253" y="104"/>
                </a:cxn>
              </a:cxnLst>
              <a:rect l="0" t="0" r="r" b="b"/>
              <a:pathLst>
                <a:path w="286" h="164">
                  <a:moveTo>
                    <a:pt x="254" y="103"/>
                  </a:moveTo>
                  <a:lnTo>
                    <a:pt x="254" y="103"/>
                  </a:lnTo>
                  <a:lnTo>
                    <a:pt x="257" y="101"/>
                  </a:lnTo>
                  <a:lnTo>
                    <a:pt x="260" y="98"/>
                  </a:lnTo>
                  <a:lnTo>
                    <a:pt x="264" y="96"/>
                  </a:lnTo>
                  <a:lnTo>
                    <a:pt x="267" y="94"/>
                  </a:lnTo>
                  <a:lnTo>
                    <a:pt x="267" y="94"/>
                  </a:lnTo>
                  <a:lnTo>
                    <a:pt x="274" y="96"/>
                  </a:lnTo>
                  <a:lnTo>
                    <a:pt x="279" y="96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1" y="90"/>
                  </a:lnTo>
                  <a:lnTo>
                    <a:pt x="283" y="86"/>
                  </a:lnTo>
                  <a:lnTo>
                    <a:pt x="283" y="86"/>
                  </a:lnTo>
                  <a:lnTo>
                    <a:pt x="280" y="83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3" y="77"/>
                  </a:lnTo>
                  <a:lnTo>
                    <a:pt x="284" y="77"/>
                  </a:lnTo>
                  <a:lnTo>
                    <a:pt x="286" y="76"/>
                  </a:lnTo>
                  <a:lnTo>
                    <a:pt x="286" y="76"/>
                  </a:lnTo>
                  <a:lnTo>
                    <a:pt x="284" y="74"/>
                  </a:lnTo>
                  <a:lnTo>
                    <a:pt x="283" y="73"/>
                  </a:lnTo>
                  <a:lnTo>
                    <a:pt x="281" y="70"/>
                  </a:lnTo>
                  <a:lnTo>
                    <a:pt x="281" y="70"/>
                  </a:lnTo>
                  <a:lnTo>
                    <a:pt x="284" y="67"/>
                  </a:lnTo>
                  <a:lnTo>
                    <a:pt x="286" y="66"/>
                  </a:lnTo>
                  <a:lnTo>
                    <a:pt x="286" y="64"/>
                  </a:lnTo>
                  <a:lnTo>
                    <a:pt x="286" y="64"/>
                  </a:lnTo>
                  <a:lnTo>
                    <a:pt x="284" y="62"/>
                  </a:lnTo>
                  <a:lnTo>
                    <a:pt x="283" y="62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3" y="57"/>
                  </a:lnTo>
                  <a:lnTo>
                    <a:pt x="270" y="56"/>
                  </a:lnTo>
                  <a:lnTo>
                    <a:pt x="263" y="54"/>
                  </a:lnTo>
                  <a:lnTo>
                    <a:pt x="263" y="54"/>
                  </a:lnTo>
                  <a:lnTo>
                    <a:pt x="259" y="53"/>
                  </a:lnTo>
                  <a:lnTo>
                    <a:pt x="254" y="53"/>
                  </a:lnTo>
                  <a:lnTo>
                    <a:pt x="252" y="53"/>
                  </a:lnTo>
                  <a:lnTo>
                    <a:pt x="250" y="53"/>
                  </a:lnTo>
                  <a:lnTo>
                    <a:pt x="250" y="53"/>
                  </a:lnTo>
                  <a:lnTo>
                    <a:pt x="247" y="49"/>
                  </a:lnTo>
                  <a:lnTo>
                    <a:pt x="243" y="44"/>
                  </a:lnTo>
                  <a:lnTo>
                    <a:pt x="243" y="44"/>
                  </a:lnTo>
                  <a:lnTo>
                    <a:pt x="242" y="43"/>
                  </a:lnTo>
                  <a:lnTo>
                    <a:pt x="239" y="43"/>
                  </a:lnTo>
                  <a:lnTo>
                    <a:pt x="235" y="44"/>
                  </a:lnTo>
                  <a:lnTo>
                    <a:pt x="235" y="44"/>
                  </a:lnTo>
                  <a:lnTo>
                    <a:pt x="230" y="46"/>
                  </a:lnTo>
                  <a:lnTo>
                    <a:pt x="226" y="46"/>
                  </a:lnTo>
                  <a:lnTo>
                    <a:pt x="226" y="46"/>
                  </a:lnTo>
                  <a:lnTo>
                    <a:pt x="222" y="43"/>
                  </a:lnTo>
                  <a:lnTo>
                    <a:pt x="220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3" y="42"/>
                  </a:lnTo>
                  <a:lnTo>
                    <a:pt x="212" y="40"/>
                  </a:lnTo>
                  <a:lnTo>
                    <a:pt x="212" y="39"/>
                  </a:lnTo>
                  <a:lnTo>
                    <a:pt x="212" y="39"/>
                  </a:lnTo>
                  <a:lnTo>
                    <a:pt x="212" y="36"/>
                  </a:lnTo>
                  <a:lnTo>
                    <a:pt x="210" y="32"/>
                  </a:lnTo>
                  <a:lnTo>
                    <a:pt x="205" y="26"/>
                  </a:lnTo>
                  <a:lnTo>
                    <a:pt x="205" y="26"/>
                  </a:lnTo>
                  <a:lnTo>
                    <a:pt x="199" y="26"/>
                  </a:lnTo>
                  <a:lnTo>
                    <a:pt x="195" y="25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90" y="19"/>
                  </a:lnTo>
                  <a:lnTo>
                    <a:pt x="189" y="16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90" y="12"/>
                  </a:lnTo>
                  <a:lnTo>
                    <a:pt x="189" y="9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5" y="0"/>
                  </a:lnTo>
                  <a:lnTo>
                    <a:pt x="180" y="0"/>
                  </a:lnTo>
                  <a:lnTo>
                    <a:pt x="175" y="0"/>
                  </a:lnTo>
                  <a:lnTo>
                    <a:pt x="175" y="0"/>
                  </a:lnTo>
                  <a:lnTo>
                    <a:pt x="169" y="0"/>
                  </a:lnTo>
                  <a:lnTo>
                    <a:pt x="166" y="0"/>
                  </a:lnTo>
                  <a:lnTo>
                    <a:pt x="163" y="2"/>
                  </a:lnTo>
                  <a:lnTo>
                    <a:pt x="163" y="2"/>
                  </a:lnTo>
                  <a:lnTo>
                    <a:pt x="161" y="3"/>
                  </a:lnTo>
                  <a:lnTo>
                    <a:pt x="158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3" y="5"/>
                  </a:lnTo>
                  <a:lnTo>
                    <a:pt x="152" y="3"/>
                  </a:lnTo>
                  <a:lnTo>
                    <a:pt x="152" y="3"/>
                  </a:lnTo>
                  <a:lnTo>
                    <a:pt x="145" y="5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36" y="9"/>
                  </a:lnTo>
                  <a:lnTo>
                    <a:pt x="134" y="13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6" y="20"/>
                  </a:lnTo>
                  <a:lnTo>
                    <a:pt x="122" y="19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4" y="17"/>
                  </a:lnTo>
                  <a:lnTo>
                    <a:pt x="104" y="17"/>
                  </a:lnTo>
                  <a:lnTo>
                    <a:pt x="101" y="17"/>
                  </a:lnTo>
                  <a:lnTo>
                    <a:pt x="98" y="16"/>
                  </a:lnTo>
                  <a:lnTo>
                    <a:pt x="95" y="16"/>
                  </a:lnTo>
                  <a:lnTo>
                    <a:pt x="94" y="16"/>
                  </a:lnTo>
                  <a:lnTo>
                    <a:pt x="94" y="16"/>
                  </a:lnTo>
                  <a:lnTo>
                    <a:pt x="92" y="17"/>
                  </a:lnTo>
                  <a:lnTo>
                    <a:pt x="89" y="17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79" y="13"/>
                  </a:lnTo>
                  <a:lnTo>
                    <a:pt x="75" y="13"/>
                  </a:lnTo>
                  <a:lnTo>
                    <a:pt x="71" y="13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10"/>
                  </a:lnTo>
                  <a:lnTo>
                    <a:pt x="55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4" y="10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8" y="16"/>
                  </a:lnTo>
                  <a:lnTo>
                    <a:pt x="25" y="17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7" y="30"/>
                  </a:lnTo>
                  <a:lnTo>
                    <a:pt x="30" y="34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27" y="40"/>
                  </a:lnTo>
                  <a:lnTo>
                    <a:pt x="25" y="42"/>
                  </a:lnTo>
                  <a:lnTo>
                    <a:pt x="23" y="43"/>
                  </a:lnTo>
                  <a:lnTo>
                    <a:pt x="23" y="43"/>
                  </a:lnTo>
                  <a:lnTo>
                    <a:pt x="14" y="52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8" y="64"/>
                  </a:lnTo>
                  <a:lnTo>
                    <a:pt x="8" y="67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3" y="76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" y="84"/>
                  </a:lnTo>
                  <a:lnTo>
                    <a:pt x="3" y="86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24" y="93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8" y="94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45" y="97"/>
                  </a:lnTo>
                  <a:lnTo>
                    <a:pt x="50" y="94"/>
                  </a:lnTo>
                  <a:lnTo>
                    <a:pt x="50" y="94"/>
                  </a:lnTo>
                  <a:lnTo>
                    <a:pt x="51" y="93"/>
                  </a:lnTo>
                  <a:lnTo>
                    <a:pt x="52" y="93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2" y="93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70" y="87"/>
                  </a:lnTo>
                  <a:lnTo>
                    <a:pt x="75" y="84"/>
                  </a:lnTo>
                  <a:lnTo>
                    <a:pt x="85" y="83"/>
                  </a:lnTo>
                  <a:lnTo>
                    <a:pt x="85" y="83"/>
                  </a:lnTo>
                  <a:lnTo>
                    <a:pt x="88" y="83"/>
                  </a:lnTo>
                  <a:lnTo>
                    <a:pt x="92" y="86"/>
                  </a:lnTo>
                  <a:lnTo>
                    <a:pt x="95" y="89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101" y="90"/>
                  </a:lnTo>
                  <a:lnTo>
                    <a:pt x="105" y="91"/>
                  </a:lnTo>
                  <a:lnTo>
                    <a:pt x="108" y="94"/>
                  </a:lnTo>
                  <a:lnTo>
                    <a:pt x="109" y="98"/>
                  </a:lnTo>
                  <a:lnTo>
                    <a:pt x="109" y="98"/>
                  </a:lnTo>
                  <a:lnTo>
                    <a:pt x="115" y="107"/>
                  </a:lnTo>
                  <a:lnTo>
                    <a:pt x="119" y="114"/>
                  </a:lnTo>
                  <a:lnTo>
                    <a:pt x="119" y="114"/>
                  </a:lnTo>
                  <a:lnTo>
                    <a:pt x="122" y="120"/>
                  </a:lnTo>
                  <a:lnTo>
                    <a:pt x="124" y="124"/>
                  </a:lnTo>
                  <a:lnTo>
                    <a:pt x="124" y="124"/>
                  </a:lnTo>
                  <a:lnTo>
                    <a:pt x="122" y="126"/>
                  </a:lnTo>
                  <a:lnTo>
                    <a:pt x="121" y="124"/>
                  </a:lnTo>
                  <a:lnTo>
                    <a:pt x="112" y="123"/>
                  </a:lnTo>
                  <a:lnTo>
                    <a:pt x="112" y="123"/>
                  </a:lnTo>
                  <a:lnTo>
                    <a:pt x="109" y="123"/>
                  </a:lnTo>
                  <a:lnTo>
                    <a:pt x="108" y="124"/>
                  </a:lnTo>
                  <a:lnTo>
                    <a:pt x="106" y="130"/>
                  </a:lnTo>
                  <a:lnTo>
                    <a:pt x="106" y="130"/>
                  </a:lnTo>
                  <a:lnTo>
                    <a:pt x="105" y="133"/>
                  </a:lnTo>
                  <a:lnTo>
                    <a:pt x="102" y="137"/>
                  </a:lnTo>
                  <a:lnTo>
                    <a:pt x="97" y="144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8" y="147"/>
                  </a:lnTo>
                  <a:lnTo>
                    <a:pt x="104" y="148"/>
                  </a:lnTo>
                  <a:lnTo>
                    <a:pt x="104" y="148"/>
                  </a:lnTo>
                  <a:lnTo>
                    <a:pt x="108" y="147"/>
                  </a:lnTo>
                  <a:lnTo>
                    <a:pt x="112" y="144"/>
                  </a:lnTo>
                  <a:lnTo>
                    <a:pt x="112" y="144"/>
                  </a:lnTo>
                  <a:lnTo>
                    <a:pt x="118" y="148"/>
                  </a:lnTo>
                  <a:lnTo>
                    <a:pt x="118" y="148"/>
                  </a:lnTo>
                  <a:lnTo>
                    <a:pt x="118" y="144"/>
                  </a:lnTo>
                  <a:lnTo>
                    <a:pt x="119" y="141"/>
                  </a:lnTo>
                  <a:lnTo>
                    <a:pt x="125" y="137"/>
                  </a:lnTo>
                  <a:lnTo>
                    <a:pt x="125" y="137"/>
                  </a:lnTo>
                  <a:lnTo>
                    <a:pt x="129" y="131"/>
                  </a:lnTo>
                  <a:lnTo>
                    <a:pt x="132" y="127"/>
                  </a:lnTo>
                  <a:lnTo>
                    <a:pt x="135" y="123"/>
                  </a:lnTo>
                  <a:lnTo>
                    <a:pt x="139" y="120"/>
                  </a:lnTo>
                  <a:lnTo>
                    <a:pt x="139" y="120"/>
                  </a:lnTo>
                  <a:lnTo>
                    <a:pt x="146" y="118"/>
                  </a:lnTo>
                  <a:lnTo>
                    <a:pt x="151" y="117"/>
                  </a:lnTo>
                  <a:lnTo>
                    <a:pt x="156" y="117"/>
                  </a:lnTo>
                  <a:lnTo>
                    <a:pt x="156" y="117"/>
                  </a:lnTo>
                  <a:lnTo>
                    <a:pt x="159" y="118"/>
                  </a:lnTo>
                  <a:lnTo>
                    <a:pt x="161" y="120"/>
                  </a:lnTo>
                  <a:lnTo>
                    <a:pt x="159" y="123"/>
                  </a:lnTo>
                  <a:lnTo>
                    <a:pt x="156" y="126"/>
                  </a:lnTo>
                  <a:lnTo>
                    <a:pt x="156" y="127"/>
                  </a:lnTo>
                  <a:lnTo>
                    <a:pt x="159" y="128"/>
                  </a:lnTo>
                  <a:lnTo>
                    <a:pt x="159" y="128"/>
                  </a:lnTo>
                  <a:lnTo>
                    <a:pt x="165" y="130"/>
                  </a:lnTo>
                  <a:lnTo>
                    <a:pt x="173" y="130"/>
                  </a:lnTo>
                  <a:lnTo>
                    <a:pt x="180" y="130"/>
                  </a:lnTo>
                  <a:lnTo>
                    <a:pt x="183" y="130"/>
                  </a:lnTo>
                  <a:lnTo>
                    <a:pt x="185" y="131"/>
                  </a:lnTo>
                  <a:lnTo>
                    <a:pt x="185" y="131"/>
                  </a:lnTo>
                  <a:lnTo>
                    <a:pt x="183" y="134"/>
                  </a:lnTo>
                  <a:lnTo>
                    <a:pt x="182" y="135"/>
                  </a:lnTo>
                  <a:lnTo>
                    <a:pt x="173" y="138"/>
                  </a:lnTo>
                  <a:lnTo>
                    <a:pt x="166" y="141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5" y="145"/>
                  </a:lnTo>
                  <a:lnTo>
                    <a:pt x="171" y="147"/>
                  </a:lnTo>
                  <a:lnTo>
                    <a:pt x="179" y="151"/>
                  </a:lnTo>
                  <a:lnTo>
                    <a:pt x="179" y="151"/>
                  </a:lnTo>
                  <a:lnTo>
                    <a:pt x="180" y="154"/>
                  </a:lnTo>
                  <a:lnTo>
                    <a:pt x="180" y="157"/>
                  </a:lnTo>
                  <a:lnTo>
                    <a:pt x="179" y="161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2" y="164"/>
                  </a:lnTo>
                  <a:lnTo>
                    <a:pt x="185" y="164"/>
                  </a:lnTo>
                  <a:lnTo>
                    <a:pt x="193" y="160"/>
                  </a:lnTo>
                  <a:lnTo>
                    <a:pt x="193" y="160"/>
                  </a:lnTo>
                  <a:lnTo>
                    <a:pt x="196" y="158"/>
                  </a:lnTo>
                  <a:lnTo>
                    <a:pt x="200" y="157"/>
                  </a:lnTo>
                  <a:lnTo>
                    <a:pt x="205" y="155"/>
                  </a:lnTo>
                  <a:lnTo>
                    <a:pt x="209" y="154"/>
                  </a:lnTo>
                  <a:lnTo>
                    <a:pt x="209" y="154"/>
                  </a:lnTo>
                  <a:lnTo>
                    <a:pt x="215" y="151"/>
                  </a:lnTo>
                  <a:lnTo>
                    <a:pt x="220" y="151"/>
                  </a:lnTo>
                  <a:lnTo>
                    <a:pt x="226" y="151"/>
                  </a:lnTo>
                  <a:lnTo>
                    <a:pt x="230" y="151"/>
                  </a:lnTo>
                  <a:lnTo>
                    <a:pt x="230" y="151"/>
                  </a:lnTo>
                  <a:lnTo>
                    <a:pt x="230" y="148"/>
                  </a:lnTo>
                  <a:lnTo>
                    <a:pt x="227" y="147"/>
                  </a:lnTo>
                  <a:lnTo>
                    <a:pt x="222" y="147"/>
                  </a:lnTo>
                  <a:lnTo>
                    <a:pt x="213" y="147"/>
                  </a:lnTo>
                  <a:lnTo>
                    <a:pt x="213" y="147"/>
                  </a:lnTo>
                  <a:lnTo>
                    <a:pt x="209" y="145"/>
                  </a:lnTo>
                  <a:lnTo>
                    <a:pt x="206" y="145"/>
                  </a:lnTo>
                  <a:lnTo>
                    <a:pt x="205" y="143"/>
                  </a:lnTo>
                  <a:lnTo>
                    <a:pt x="203" y="141"/>
                  </a:lnTo>
                  <a:lnTo>
                    <a:pt x="200" y="137"/>
                  </a:lnTo>
                  <a:lnTo>
                    <a:pt x="200" y="133"/>
                  </a:lnTo>
                  <a:lnTo>
                    <a:pt x="200" y="133"/>
                  </a:lnTo>
                  <a:lnTo>
                    <a:pt x="203" y="130"/>
                  </a:lnTo>
                  <a:lnTo>
                    <a:pt x="207" y="126"/>
                  </a:lnTo>
                  <a:lnTo>
                    <a:pt x="215" y="123"/>
                  </a:lnTo>
                  <a:lnTo>
                    <a:pt x="220" y="120"/>
                  </a:lnTo>
                  <a:lnTo>
                    <a:pt x="220" y="120"/>
                  </a:lnTo>
                  <a:lnTo>
                    <a:pt x="232" y="118"/>
                  </a:lnTo>
                  <a:lnTo>
                    <a:pt x="242" y="114"/>
                  </a:lnTo>
                  <a:lnTo>
                    <a:pt x="242" y="114"/>
                  </a:lnTo>
                  <a:lnTo>
                    <a:pt x="254" y="111"/>
                  </a:lnTo>
                  <a:lnTo>
                    <a:pt x="254" y="111"/>
                  </a:lnTo>
                  <a:lnTo>
                    <a:pt x="253" y="106"/>
                  </a:lnTo>
                  <a:lnTo>
                    <a:pt x="253" y="104"/>
                  </a:lnTo>
                  <a:lnTo>
                    <a:pt x="254" y="103"/>
                  </a:lnTo>
                  <a:lnTo>
                    <a:pt x="254" y="10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7" name="Freeform 269">
              <a:extLst>
                <a:ext uri="{FF2B5EF4-FFF2-40B4-BE49-F238E27FC236}">
                  <a16:creationId xmlns:a16="http://schemas.microsoft.com/office/drawing/2014/main" id="{E0B34D74-C4CA-ECFF-AC37-4D48BFB05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957" y="2871389"/>
              <a:ext cx="220488" cy="158338"/>
            </a:xfrm>
            <a:custGeom>
              <a:avLst/>
              <a:gdLst/>
              <a:ahLst/>
              <a:cxnLst>
                <a:cxn ang="0">
                  <a:pos x="138" y="51"/>
                </a:cxn>
                <a:cxn ang="0">
                  <a:pos x="131" y="44"/>
                </a:cxn>
                <a:cxn ang="0">
                  <a:pos x="128" y="40"/>
                </a:cxn>
                <a:cxn ang="0">
                  <a:pos x="124" y="34"/>
                </a:cxn>
                <a:cxn ang="0">
                  <a:pos x="122" y="23"/>
                </a:cxn>
                <a:cxn ang="0">
                  <a:pos x="122" y="13"/>
                </a:cxn>
                <a:cxn ang="0">
                  <a:pos x="114" y="9"/>
                </a:cxn>
                <a:cxn ang="0">
                  <a:pos x="105" y="7"/>
                </a:cxn>
                <a:cxn ang="0">
                  <a:pos x="97" y="7"/>
                </a:cxn>
                <a:cxn ang="0">
                  <a:pos x="91" y="3"/>
                </a:cxn>
                <a:cxn ang="0">
                  <a:pos x="87" y="4"/>
                </a:cxn>
                <a:cxn ang="0">
                  <a:pos x="81" y="1"/>
                </a:cxn>
                <a:cxn ang="0">
                  <a:pos x="75" y="1"/>
                </a:cxn>
                <a:cxn ang="0">
                  <a:pos x="71" y="7"/>
                </a:cxn>
                <a:cxn ang="0">
                  <a:pos x="62" y="7"/>
                </a:cxn>
                <a:cxn ang="0">
                  <a:pos x="58" y="9"/>
                </a:cxn>
                <a:cxn ang="0">
                  <a:pos x="54" y="17"/>
                </a:cxn>
                <a:cxn ang="0">
                  <a:pos x="51" y="24"/>
                </a:cxn>
                <a:cxn ang="0">
                  <a:pos x="48" y="26"/>
                </a:cxn>
                <a:cxn ang="0">
                  <a:pos x="47" y="28"/>
                </a:cxn>
                <a:cxn ang="0">
                  <a:pos x="38" y="36"/>
                </a:cxn>
                <a:cxn ang="0">
                  <a:pos x="35" y="43"/>
                </a:cxn>
                <a:cxn ang="0">
                  <a:pos x="27" y="46"/>
                </a:cxn>
                <a:cxn ang="0">
                  <a:pos x="23" y="50"/>
                </a:cxn>
                <a:cxn ang="0">
                  <a:pos x="17" y="50"/>
                </a:cxn>
                <a:cxn ang="0">
                  <a:pos x="6" y="51"/>
                </a:cxn>
                <a:cxn ang="0">
                  <a:pos x="6" y="58"/>
                </a:cxn>
                <a:cxn ang="0">
                  <a:pos x="8" y="63"/>
                </a:cxn>
                <a:cxn ang="0">
                  <a:pos x="10" y="74"/>
                </a:cxn>
                <a:cxn ang="0">
                  <a:pos x="3" y="81"/>
                </a:cxn>
                <a:cxn ang="0">
                  <a:pos x="0" y="85"/>
                </a:cxn>
                <a:cxn ang="0">
                  <a:pos x="4" y="91"/>
                </a:cxn>
                <a:cxn ang="0">
                  <a:pos x="4" y="102"/>
                </a:cxn>
                <a:cxn ang="0">
                  <a:pos x="11" y="101"/>
                </a:cxn>
                <a:cxn ang="0">
                  <a:pos x="17" y="95"/>
                </a:cxn>
                <a:cxn ang="0">
                  <a:pos x="24" y="94"/>
                </a:cxn>
                <a:cxn ang="0">
                  <a:pos x="51" y="97"/>
                </a:cxn>
                <a:cxn ang="0">
                  <a:pos x="58" y="98"/>
                </a:cxn>
                <a:cxn ang="0">
                  <a:pos x="65" y="100"/>
                </a:cxn>
                <a:cxn ang="0">
                  <a:pos x="77" y="101"/>
                </a:cxn>
                <a:cxn ang="0">
                  <a:pos x="81" y="101"/>
                </a:cxn>
                <a:cxn ang="0">
                  <a:pos x="87" y="102"/>
                </a:cxn>
                <a:cxn ang="0">
                  <a:pos x="95" y="105"/>
                </a:cxn>
                <a:cxn ang="0">
                  <a:pos x="105" y="104"/>
                </a:cxn>
                <a:cxn ang="0">
                  <a:pos x="112" y="107"/>
                </a:cxn>
                <a:cxn ang="0">
                  <a:pos x="115" y="101"/>
                </a:cxn>
                <a:cxn ang="0">
                  <a:pos x="119" y="94"/>
                </a:cxn>
                <a:cxn ang="0">
                  <a:pos x="128" y="90"/>
                </a:cxn>
                <a:cxn ang="0">
                  <a:pos x="132" y="81"/>
                </a:cxn>
                <a:cxn ang="0">
                  <a:pos x="129" y="70"/>
                </a:cxn>
                <a:cxn ang="0">
                  <a:pos x="132" y="67"/>
                </a:cxn>
                <a:cxn ang="0">
                  <a:pos x="141" y="68"/>
                </a:cxn>
                <a:cxn ang="0">
                  <a:pos x="149" y="64"/>
                </a:cxn>
                <a:cxn ang="0">
                  <a:pos x="148" y="58"/>
                </a:cxn>
                <a:cxn ang="0">
                  <a:pos x="141" y="53"/>
                </a:cxn>
              </a:cxnLst>
              <a:rect l="0" t="0" r="r" b="b"/>
              <a:pathLst>
                <a:path w="149" h="107">
                  <a:moveTo>
                    <a:pt x="141" y="53"/>
                  </a:moveTo>
                  <a:lnTo>
                    <a:pt x="141" y="53"/>
                  </a:lnTo>
                  <a:lnTo>
                    <a:pt x="138" y="51"/>
                  </a:lnTo>
                  <a:lnTo>
                    <a:pt x="136" y="48"/>
                  </a:lnTo>
                  <a:lnTo>
                    <a:pt x="134" y="46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29" y="43"/>
                  </a:lnTo>
                  <a:lnTo>
                    <a:pt x="128" y="40"/>
                  </a:lnTo>
                  <a:lnTo>
                    <a:pt x="126" y="37"/>
                  </a:lnTo>
                  <a:lnTo>
                    <a:pt x="124" y="34"/>
                  </a:lnTo>
                  <a:lnTo>
                    <a:pt x="124" y="34"/>
                  </a:lnTo>
                  <a:lnTo>
                    <a:pt x="122" y="31"/>
                  </a:lnTo>
                  <a:lnTo>
                    <a:pt x="122" y="28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22" y="16"/>
                  </a:lnTo>
                  <a:lnTo>
                    <a:pt x="122" y="13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14" y="9"/>
                  </a:lnTo>
                  <a:lnTo>
                    <a:pt x="109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1" y="9"/>
                  </a:lnTo>
                  <a:lnTo>
                    <a:pt x="98" y="9"/>
                  </a:lnTo>
                  <a:lnTo>
                    <a:pt x="97" y="7"/>
                  </a:lnTo>
                  <a:lnTo>
                    <a:pt x="97" y="7"/>
                  </a:lnTo>
                  <a:lnTo>
                    <a:pt x="94" y="4"/>
                  </a:lnTo>
                  <a:lnTo>
                    <a:pt x="91" y="3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7" y="4"/>
                  </a:lnTo>
                  <a:lnTo>
                    <a:pt x="84" y="3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2" y="6"/>
                  </a:lnTo>
                  <a:lnTo>
                    <a:pt x="71" y="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2" y="7"/>
                  </a:lnTo>
                  <a:lnTo>
                    <a:pt x="61" y="7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4" y="13"/>
                  </a:lnTo>
                  <a:lnTo>
                    <a:pt x="54" y="17"/>
                  </a:lnTo>
                  <a:lnTo>
                    <a:pt x="54" y="17"/>
                  </a:lnTo>
                  <a:lnTo>
                    <a:pt x="54" y="21"/>
                  </a:lnTo>
                  <a:lnTo>
                    <a:pt x="53" y="23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0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1" y="31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7" y="40"/>
                  </a:lnTo>
                  <a:lnTo>
                    <a:pt x="37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1" y="44"/>
                  </a:lnTo>
                  <a:lnTo>
                    <a:pt x="27" y="46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3" y="50"/>
                  </a:lnTo>
                  <a:lnTo>
                    <a:pt x="20" y="50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4" y="54"/>
                  </a:lnTo>
                  <a:lnTo>
                    <a:pt x="6" y="58"/>
                  </a:lnTo>
                  <a:lnTo>
                    <a:pt x="6" y="61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0" y="65"/>
                  </a:lnTo>
                  <a:lnTo>
                    <a:pt x="10" y="70"/>
                  </a:lnTo>
                  <a:lnTo>
                    <a:pt x="10" y="74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3" y="81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88"/>
                  </a:lnTo>
                  <a:lnTo>
                    <a:pt x="4" y="91"/>
                  </a:lnTo>
                  <a:lnTo>
                    <a:pt x="4" y="92"/>
                  </a:lnTo>
                  <a:lnTo>
                    <a:pt x="4" y="92"/>
                  </a:lnTo>
                  <a:lnTo>
                    <a:pt x="4" y="102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11" y="101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7" y="95"/>
                  </a:lnTo>
                  <a:lnTo>
                    <a:pt x="20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38" y="94"/>
                  </a:lnTo>
                  <a:lnTo>
                    <a:pt x="47" y="95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4" y="98"/>
                  </a:lnTo>
                  <a:lnTo>
                    <a:pt x="58" y="98"/>
                  </a:lnTo>
                  <a:lnTo>
                    <a:pt x="62" y="98"/>
                  </a:lnTo>
                  <a:lnTo>
                    <a:pt x="65" y="100"/>
                  </a:lnTo>
                  <a:lnTo>
                    <a:pt x="65" y="100"/>
                  </a:lnTo>
                  <a:lnTo>
                    <a:pt x="72" y="102"/>
                  </a:lnTo>
                  <a:lnTo>
                    <a:pt x="75" y="102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78" y="101"/>
                  </a:lnTo>
                  <a:lnTo>
                    <a:pt x="81" y="101"/>
                  </a:lnTo>
                  <a:lnTo>
                    <a:pt x="84" y="102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89" y="101"/>
                  </a:lnTo>
                  <a:lnTo>
                    <a:pt x="92" y="102"/>
                  </a:lnTo>
                  <a:lnTo>
                    <a:pt x="95" y="105"/>
                  </a:lnTo>
                  <a:lnTo>
                    <a:pt x="98" y="105"/>
                  </a:lnTo>
                  <a:lnTo>
                    <a:pt x="98" y="105"/>
                  </a:lnTo>
                  <a:lnTo>
                    <a:pt x="105" y="104"/>
                  </a:lnTo>
                  <a:lnTo>
                    <a:pt x="109" y="105"/>
                  </a:lnTo>
                  <a:lnTo>
                    <a:pt x="112" y="107"/>
                  </a:lnTo>
                  <a:lnTo>
                    <a:pt x="112" y="107"/>
                  </a:lnTo>
                  <a:lnTo>
                    <a:pt x="114" y="107"/>
                  </a:lnTo>
                  <a:lnTo>
                    <a:pt x="114" y="105"/>
                  </a:lnTo>
                  <a:lnTo>
                    <a:pt x="115" y="101"/>
                  </a:lnTo>
                  <a:lnTo>
                    <a:pt x="115" y="101"/>
                  </a:lnTo>
                  <a:lnTo>
                    <a:pt x="117" y="98"/>
                  </a:lnTo>
                  <a:lnTo>
                    <a:pt x="119" y="94"/>
                  </a:lnTo>
                  <a:lnTo>
                    <a:pt x="125" y="91"/>
                  </a:lnTo>
                  <a:lnTo>
                    <a:pt x="125" y="91"/>
                  </a:lnTo>
                  <a:lnTo>
                    <a:pt x="128" y="90"/>
                  </a:lnTo>
                  <a:lnTo>
                    <a:pt x="135" y="88"/>
                  </a:lnTo>
                  <a:lnTo>
                    <a:pt x="135" y="88"/>
                  </a:lnTo>
                  <a:lnTo>
                    <a:pt x="132" y="81"/>
                  </a:lnTo>
                  <a:lnTo>
                    <a:pt x="132" y="81"/>
                  </a:lnTo>
                  <a:lnTo>
                    <a:pt x="129" y="73"/>
                  </a:lnTo>
                  <a:lnTo>
                    <a:pt x="129" y="70"/>
                  </a:lnTo>
                  <a:lnTo>
                    <a:pt x="129" y="67"/>
                  </a:lnTo>
                  <a:lnTo>
                    <a:pt x="129" y="67"/>
                  </a:lnTo>
                  <a:lnTo>
                    <a:pt x="132" y="67"/>
                  </a:lnTo>
                  <a:lnTo>
                    <a:pt x="135" y="67"/>
                  </a:lnTo>
                  <a:lnTo>
                    <a:pt x="138" y="68"/>
                  </a:lnTo>
                  <a:lnTo>
                    <a:pt x="141" y="68"/>
                  </a:lnTo>
                  <a:lnTo>
                    <a:pt x="141" y="68"/>
                  </a:lnTo>
                  <a:lnTo>
                    <a:pt x="146" y="65"/>
                  </a:lnTo>
                  <a:lnTo>
                    <a:pt x="149" y="64"/>
                  </a:lnTo>
                  <a:lnTo>
                    <a:pt x="149" y="61"/>
                  </a:lnTo>
                  <a:lnTo>
                    <a:pt x="149" y="61"/>
                  </a:lnTo>
                  <a:lnTo>
                    <a:pt x="148" y="58"/>
                  </a:lnTo>
                  <a:lnTo>
                    <a:pt x="146" y="55"/>
                  </a:lnTo>
                  <a:lnTo>
                    <a:pt x="141" y="53"/>
                  </a:lnTo>
                  <a:lnTo>
                    <a:pt x="141" y="5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8" name="Freeform 270">
              <a:extLst>
                <a:ext uri="{FF2B5EF4-FFF2-40B4-BE49-F238E27FC236}">
                  <a16:creationId xmlns:a16="http://schemas.microsoft.com/office/drawing/2014/main" id="{5DBF38E8-3EAF-7832-7D3D-C4B6268D2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205" y="2807759"/>
              <a:ext cx="173135" cy="82868"/>
            </a:xfrm>
            <a:custGeom>
              <a:avLst/>
              <a:gdLst/>
              <a:ahLst/>
              <a:cxnLst>
                <a:cxn ang="0">
                  <a:pos x="38" y="39"/>
                </a:cxn>
                <a:cxn ang="0">
                  <a:pos x="54" y="39"/>
                </a:cxn>
                <a:cxn ang="0">
                  <a:pos x="58" y="39"/>
                </a:cxn>
                <a:cxn ang="0">
                  <a:pos x="64" y="40"/>
                </a:cxn>
                <a:cxn ang="0">
                  <a:pos x="68" y="42"/>
                </a:cxn>
                <a:cxn ang="0">
                  <a:pos x="71" y="43"/>
                </a:cxn>
                <a:cxn ang="0">
                  <a:pos x="84" y="50"/>
                </a:cxn>
                <a:cxn ang="0">
                  <a:pos x="91" y="56"/>
                </a:cxn>
                <a:cxn ang="0">
                  <a:pos x="95" y="52"/>
                </a:cxn>
                <a:cxn ang="0">
                  <a:pos x="98" y="50"/>
                </a:cxn>
                <a:cxn ang="0">
                  <a:pos x="105" y="50"/>
                </a:cxn>
                <a:cxn ang="0">
                  <a:pos x="108" y="50"/>
                </a:cxn>
                <a:cxn ang="0">
                  <a:pos x="112" y="44"/>
                </a:cxn>
                <a:cxn ang="0">
                  <a:pos x="117" y="43"/>
                </a:cxn>
                <a:cxn ang="0">
                  <a:pos x="115" y="37"/>
                </a:cxn>
                <a:cxn ang="0">
                  <a:pos x="114" y="33"/>
                </a:cxn>
                <a:cxn ang="0">
                  <a:pos x="108" y="26"/>
                </a:cxn>
                <a:cxn ang="0">
                  <a:pos x="108" y="23"/>
                </a:cxn>
                <a:cxn ang="0">
                  <a:pos x="108" y="17"/>
                </a:cxn>
                <a:cxn ang="0">
                  <a:pos x="107" y="15"/>
                </a:cxn>
                <a:cxn ang="0">
                  <a:pos x="104" y="10"/>
                </a:cxn>
                <a:cxn ang="0">
                  <a:pos x="88" y="10"/>
                </a:cxn>
                <a:cxn ang="0">
                  <a:pos x="85" y="9"/>
                </a:cxn>
                <a:cxn ang="0">
                  <a:pos x="72" y="0"/>
                </a:cxn>
                <a:cxn ang="0">
                  <a:pos x="65" y="0"/>
                </a:cxn>
                <a:cxn ang="0">
                  <a:pos x="55" y="0"/>
                </a:cxn>
                <a:cxn ang="0">
                  <a:pos x="53" y="7"/>
                </a:cxn>
                <a:cxn ang="0">
                  <a:pos x="54" y="16"/>
                </a:cxn>
                <a:cxn ang="0">
                  <a:pos x="53" y="20"/>
                </a:cxn>
                <a:cxn ang="0">
                  <a:pos x="41" y="23"/>
                </a:cxn>
                <a:cxn ang="0">
                  <a:pos x="37" y="20"/>
                </a:cxn>
                <a:cxn ang="0">
                  <a:pos x="27" y="6"/>
                </a:cxn>
                <a:cxn ang="0">
                  <a:pos x="25" y="5"/>
                </a:cxn>
                <a:cxn ang="0">
                  <a:pos x="20" y="7"/>
                </a:cxn>
                <a:cxn ang="0">
                  <a:pos x="11" y="13"/>
                </a:cxn>
                <a:cxn ang="0">
                  <a:pos x="7" y="19"/>
                </a:cxn>
                <a:cxn ang="0">
                  <a:pos x="4" y="26"/>
                </a:cxn>
                <a:cxn ang="0">
                  <a:pos x="1" y="29"/>
                </a:cxn>
                <a:cxn ang="0">
                  <a:pos x="0" y="36"/>
                </a:cxn>
                <a:cxn ang="0">
                  <a:pos x="3" y="42"/>
                </a:cxn>
                <a:cxn ang="0">
                  <a:pos x="3" y="42"/>
                </a:cxn>
                <a:cxn ang="0">
                  <a:pos x="16" y="39"/>
                </a:cxn>
                <a:cxn ang="0">
                  <a:pos x="20" y="37"/>
                </a:cxn>
                <a:cxn ang="0">
                  <a:pos x="38" y="39"/>
                </a:cxn>
              </a:cxnLst>
              <a:rect l="0" t="0" r="r" b="b"/>
              <a:pathLst>
                <a:path w="117" h="56">
                  <a:moveTo>
                    <a:pt x="38" y="39"/>
                  </a:moveTo>
                  <a:lnTo>
                    <a:pt x="38" y="39"/>
                  </a:lnTo>
                  <a:lnTo>
                    <a:pt x="48" y="39"/>
                  </a:lnTo>
                  <a:lnTo>
                    <a:pt x="54" y="39"/>
                  </a:lnTo>
                  <a:lnTo>
                    <a:pt x="58" y="39"/>
                  </a:lnTo>
                  <a:lnTo>
                    <a:pt x="58" y="39"/>
                  </a:lnTo>
                  <a:lnTo>
                    <a:pt x="62" y="39"/>
                  </a:lnTo>
                  <a:lnTo>
                    <a:pt x="64" y="40"/>
                  </a:lnTo>
                  <a:lnTo>
                    <a:pt x="65" y="4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71" y="43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91" y="56"/>
                  </a:lnTo>
                  <a:lnTo>
                    <a:pt x="91" y="56"/>
                  </a:lnTo>
                  <a:lnTo>
                    <a:pt x="95" y="52"/>
                  </a:lnTo>
                  <a:lnTo>
                    <a:pt x="95" y="52"/>
                  </a:lnTo>
                  <a:lnTo>
                    <a:pt x="98" y="50"/>
                  </a:lnTo>
                  <a:lnTo>
                    <a:pt x="99" y="50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8" y="50"/>
                  </a:lnTo>
                  <a:lnTo>
                    <a:pt x="109" y="49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7" y="43"/>
                  </a:lnTo>
                  <a:lnTo>
                    <a:pt x="117" y="43"/>
                  </a:lnTo>
                  <a:lnTo>
                    <a:pt x="115" y="37"/>
                  </a:lnTo>
                  <a:lnTo>
                    <a:pt x="114" y="33"/>
                  </a:lnTo>
                  <a:lnTo>
                    <a:pt x="114" y="33"/>
                  </a:lnTo>
                  <a:lnTo>
                    <a:pt x="109" y="29"/>
                  </a:lnTo>
                  <a:lnTo>
                    <a:pt x="108" y="26"/>
                  </a:lnTo>
                  <a:lnTo>
                    <a:pt x="108" y="23"/>
                  </a:lnTo>
                  <a:lnTo>
                    <a:pt x="108" y="23"/>
                  </a:lnTo>
                  <a:lnTo>
                    <a:pt x="109" y="19"/>
                  </a:lnTo>
                  <a:lnTo>
                    <a:pt x="108" y="17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94" y="10"/>
                  </a:lnTo>
                  <a:lnTo>
                    <a:pt x="88" y="10"/>
                  </a:lnTo>
                  <a:lnTo>
                    <a:pt x="88" y="10"/>
                  </a:lnTo>
                  <a:lnTo>
                    <a:pt x="85" y="9"/>
                  </a:lnTo>
                  <a:lnTo>
                    <a:pt x="80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3" y="5"/>
                  </a:lnTo>
                  <a:lnTo>
                    <a:pt x="53" y="7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48" y="22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37" y="20"/>
                  </a:lnTo>
                  <a:lnTo>
                    <a:pt x="33" y="1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5" y="5"/>
                  </a:lnTo>
                  <a:lnTo>
                    <a:pt x="24" y="5"/>
                  </a:lnTo>
                  <a:lnTo>
                    <a:pt x="20" y="7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8" y="16"/>
                  </a:lnTo>
                  <a:lnTo>
                    <a:pt x="7" y="19"/>
                  </a:lnTo>
                  <a:lnTo>
                    <a:pt x="6" y="23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1" y="29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10" y="40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20" y="37"/>
                  </a:lnTo>
                  <a:lnTo>
                    <a:pt x="27" y="37"/>
                  </a:lnTo>
                  <a:lnTo>
                    <a:pt x="38" y="39"/>
                  </a:lnTo>
                  <a:lnTo>
                    <a:pt x="38" y="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89" name="Freeform 271">
              <a:extLst>
                <a:ext uri="{FF2B5EF4-FFF2-40B4-BE49-F238E27FC236}">
                  <a16:creationId xmlns:a16="http://schemas.microsoft.com/office/drawing/2014/main" id="{A174AAC8-FC09-B427-A06A-99FEEA328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205" y="2862511"/>
              <a:ext cx="134661" cy="82868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18" y="32"/>
                </a:cxn>
                <a:cxn ang="0">
                  <a:pos x="21" y="32"/>
                </a:cxn>
                <a:cxn ang="0">
                  <a:pos x="27" y="33"/>
                </a:cxn>
                <a:cxn ang="0">
                  <a:pos x="30" y="36"/>
                </a:cxn>
                <a:cxn ang="0">
                  <a:pos x="30" y="43"/>
                </a:cxn>
                <a:cxn ang="0">
                  <a:pos x="30" y="47"/>
                </a:cxn>
                <a:cxn ang="0">
                  <a:pos x="37" y="50"/>
                </a:cxn>
                <a:cxn ang="0">
                  <a:pos x="43" y="56"/>
                </a:cxn>
                <a:cxn ang="0">
                  <a:pos x="54" y="56"/>
                </a:cxn>
                <a:cxn ang="0">
                  <a:pos x="57" y="56"/>
                </a:cxn>
                <a:cxn ang="0">
                  <a:pos x="62" y="53"/>
                </a:cxn>
                <a:cxn ang="0">
                  <a:pos x="64" y="52"/>
                </a:cxn>
                <a:cxn ang="0">
                  <a:pos x="72" y="49"/>
                </a:cxn>
                <a:cxn ang="0">
                  <a:pos x="74" y="49"/>
                </a:cxn>
                <a:cxn ang="0">
                  <a:pos x="75" y="42"/>
                </a:cxn>
                <a:cxn ang="0">
                  <a:pos x="78" y="37"/>
                </a:cxn>
                <a:cxn ang="0">
                  <a:pos x="84" y="34"/>
                </a:cxn>
                <a:cxn ang="0">
                  <a:pos x="85" y="32"/>
                </a:cxn>
                <a:cxn ang="0">
                  <a:pos x="88" y="30"/>
                </a:cxn>
                <a:cxn ang="0">
                  <a:pos x="90" y="29"/>
                </a:cxn>
                <a:cxn ang="0">
                  <a:pos x="91" y="23"/>
                </a:cxn>
                <a:cxn ang="0">
                  <a:pos x="91" y="22"/>
                </a:cxn>
                <a:cxn ang="0">
                  <a:pos x="91" y="19"/>
                </a:cxn>
                <a:cxn ang="0">
                  <a:pos x="84" y="13"/>
                </a:cxn>
                <a:cxn ang="0">
                  <a:pos x="71" y="6"/>
                </a:cxn>
                <a:cxn ang="0">
                  <a:pos x="68" y="5"/>
                </a:cxn>
                <a:cxn ang="0">
                  <a:pos x="64" y="3"/>
                </a:cxn>
                <a:cxn ang="0">
                  <a:pos x="58" y="2"/>
                </a:cxn>
                <a:cxn ang="0">
                  <a:pos x="54" y="2"/>
                </a:cxn>
                <a:cxn ang="0">
                  <a:pos x="38" y="2"/>
                </a:cxn>
                <a:cxn ang="0">
                  <a:pos x="27" y="0"/>
                </a:cxn>
                <a:cxn ang="0">
                  <a:pos x="16" y="2"/>
                </a:cxn>
                <a:cxn ang="0">
                  <a:pos x="10" y="3"/>
                </a:cxn>
                <a:cxn ang="0">
                  <a:pos x="3" y="5"/>
                </a:cxn>
                <a:cxn ang="0">
                  <a:pos x="4" y="15"/>
                </a:cxn>
                <a:cxn ang="0">
                  <a:pos x="1" y="22"/>
                </a:cxn>
                <a:cxn ang="0">
                  <a:pos x="0" y="24"/>
                </a:cxn>
                <a:cxn ang="0">
                  <a:pos x="1" y="27"/>
                </a:cxn>
                <a:cxn ang="0">
                  <a:pos x="7" y="26"/>
                </a:cxn>
                <a:cxn ang="0">
                  <a:pos x="11" y="27"/>
                </a:cxn>
              </a:cxnLst>
              <a:rect l="0" t="0" r="r" b="b"/>
              <a:pathLst>
                <a:path w="91" h="56">
                  <a:moveTo>
                    <a:pt x="11" y="27"/>
                  </a:moveTo>
                  <a:lnTo>
                    <a:pt x="11" y="27"/>
                  </a:lnTo>
                  <a:lnTo>
                    <a:pt x="16" y="30"/>
                  </a:lnTo>
                  <a:lnTo>
                    <a:pt x="18" y="32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3" y="32"/>
                  </a:lnTo>
                  <a:lnTo>
                    <a:pt x="27" y="33"/>
                  </a:lnTo>
                  <a:lnTo>
                    <a:pt x="28" y="34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43"/>
                  </a:lnTo>
                  <a:lnTo>
                    <a:pt x="30" y="46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7" y="50"/>
                  </a:lnTo>
                  <a:lnTo>
                    <a:pt x="40" y="53"/>
                  </a:lnTo>
                  <a:lnTo>
                    <a:pt x="43" y="56"/>
                  </a:lnTo>
                  <a:lnTo>
                    <a:pt x="43" y="56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57" y="56"/>
                  </a:lnTo>
                  <a:lnTo>
                    <a:pt x="60" y="56"/>
                  </a:lnTo>
                  <a:lnTo>
                    <a:pt x="62" y="53"/>
                  </a:lnTo>
                  <a:lnTo>
                    <a:pt x="62" y="53"/>
                  </a:lnTo>
                  <a:lnTo>
                    <a:pt x="64" y="52"/>
                  </a:lnTo>
                  <a:lnTo>
                    <a:pt x="68" y="50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4" y="49"/>
                  </a:lnTo>
                  <a:lnTo>
                    <a:pt x="74" y="46"/>
                  </a:lnTo>
                  <a:lnTo>
                    <a:pt x="75" y="42"/>
                  </a:lnTo>
                  <a:lnTo>
                    <a:pt x="75" y="42"/>
                  </a:lnTo>
                  <a:lnTo>
                    <a:pt x="78" y="37"/>
                  </a:lnTo>
                  <a:lnTo>
                    <a:pt x="84" y="34"/>
                  </a:lnTo>
                  <a:lnTo>
                    <a:pt x="84" y="34"/>
                  </a:lnTo>
                  <a:lnTo>
                    <a:pt x="85" y="33"/>
                  </a:lnTo>
                  <a:lnTo>
                    <a:pt x="85" y="32"/>
                  </a:lnTo>
                  <a:lnTo>
                    <a:pt x="87" y="30"/>
                  </a:lnTo>
                  <a:lnTo>
                    <a:pt x="88" y="30"/>
                  </a:lnTo>
                  <a:lnTo>
                    <a:pt x="88" y="30"/>
                  </a:lnTo>
                  <a:lnTo>
                    <a:pt x="90" y="29"/>
                  </a:lnTo>
                  <a:lnTo>
                    <a:pt x="91" y="27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2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75" y="7"/>
                  </a:lnTo>
                  <a:lnTo>
                    <a:pt x="71" y="6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5" y="5"/>
                  </a:lnTo>
                  <a:lnTo>
                    <a:pt x="64" y="3"/>
                  </a:lnTo>
                  <a:lnTo>
                    <a:pt x="62" y="2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4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4" y="10"/>
                  </a:lnTo>
                  <a:lnTo>
                    <a:pt x="4" y="15"/>
                  </a:lnTo>
                  <a:lnTo>
                    <a:pt x="3" y="19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7" y="26"/>
                  </a:lnTo>
                  <a:lnTo>
                    <a:pt x="10" y="26"/>
                  </a:lnTo>
                  <a:lnTo>
                    <a:pt x="11" y="27"/>
                  </a:lnTo>
                  <a:lnTo>
                    <a:pt x="11" y="2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0" name="Freeform 272">
              <a:extLst>
                <a:ext uri="{FF2B5EF4-FFF2-40B4-BE49-F238E27FC236}">
                  <a16:creationId xmlns:a16="http://schemas.microsoft.com/office/drawing/2014/main" id="{FD19C69A-BEB7-99F6-3BD1-6D007AE83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374" y="3145149"/>
              <a:ext cx="108024" cy="56232"/>
            </a:xfrm>
            <a:custGeom>
              <a:avLst/>
              <a:gdLst/>
              <a:ahLst/>
              <a:cxnLst>
                <a:cxn ang="0">
                  <a:pos x="64" y="16"/>
                </a:cxn>
                <a:cxn ang="0">
                  <a:pos x="59" y="14"/>
                </a:cxn>
                <a:cxn ang="0">
                  <a:pos x="56" y="11"/>
                </a:cxn>
                <a:cxn ang="0">
                  <a:pos x="56" y="4"/>
                </a:cxn>
                <a:cxn ang="0">
                  <a:pos x="47" y="1"/>
                </a:cxn>
                <a:cxn ang="0">
                  <a:pos x="42" y="0"/>
                </a:cxn>
                <a:cxn ang="0">
                  <a:pos x="36" y="1"/>
                </a:cxn>
                <a:cxn ang="0">
                  <a:pos x="23" y="1"/>
                </a:cxn>
                <a:cxn ang="0">
                  <a:pos x="22" y="3"/>
                </a:cxn>
                <a:cxn ang="0">
                  <a:pos x="20" y="4"/>
                </a:cxn>
                <a:cxn ang="0">
                  <a:pos x="16" y="6"/>
                </a:cxn>
                <a:cxn ang="0">
                  <a:pos x="12" y="11"/>
                </a:cxn>
                <a:cxn ang="0">
                  <a:pos x="10" y="13"/>
                </a:cxn>
                <a:cxn ang="0">
                  <a:pos x="5" y="20"/>
                </a:cxn>
                <a:cxn ang="0">
                  <a:pos x="2" y="24"/>
                </a:cxn>
                <a:cxn ang="0">
                  <a:pos x="0" y="30"/>
                </a:cxn>
                <a:cxn ang="0">
                  <a:pos x="5" y="28"/>
                </a:cxn>
                <a:cxn ang="0">
                  <a:pos x="6" y="27"/>
                </a:cxn>
                <a:cxn ang="0">
                  <a:pos x="10" y="27"/>
                </a:cxn>
                <a:cxn ang="0">
                  <a:pos x="12" y="30"/>
                </a:cxn>
                <a:cxn ang="0">
                  <a:pos x="13" y="33"/>
                </a:cxn>
                <a:cxn ang="0">
                  <a:pos x="15" y="37"/>
                </a:cxn>
                <a:cxn ang="0">
                  <a:pos x="15" y="38"/>
                </a:cxn>
                <a:cxn ang="0">
                  <a:pos x="27" y="37"/>
                </a:cxn>
                <a:cxn ang="0">
                  <a:pos x="30" y="35"/>
                </a:cxn>
                <a:cxn ang="0">
                  <a:pos x="36" y="26"/>
                </a:cxn>
                <a:cxn ang="0">
                  <a:pos x="37" y="27"/>
                </a:cxn>
                <a:cxn ang="0">
                  <a:pos x="45" y="37"/>
                </a:cxn>
                <a:cxn ang="0">
                  <a:pos x="47" y="37"/>
                </a:cxn>
                <a:cxn ang="0">
                  <a:pos x="49" y="31"/>
                </a:cxn>
                <a:cxn ang="0">
                  <a:pos x="50" y="28"/>
                </a:cxn>
                <a:cxn ang="0">
                  <a:pos x="54" y="27"/>
                </a:cxn>
                <a:cxn ang="0">
                  <a:pos x="59" y="28"/>
                </a:cxn>
                <a:cxn ang="0">
                  <a:pos x="63" y="26"/>
                </a:cxn>
                <a:cxn ang="0">
                  <a:pos x="63" y="24"/>
                </a:cxn>
                <a:cxn ang="0">
                  <a:pos x="67" y="24"/>
                </a:cxn>
                <a:cxn ang="0">
                  <a:pos x="69" y="23"/>
                </a:cxn>
                <a:cxn ang="0">
                  <a:pos x="70" y="20"/>
                </a:cxn>
                <a:cxn ang="0">
                  <a:pos x="73" y="17"/>
                </a:cxn>
                <a:cxn ang="0">
                  <a:pos x="64" y="16"/>
                </a:cxn>
              </a:cxnLst>
              <a:rect l="0" t="0" r="r" b="b"/>
              <a:pathLst>
                <a:path w="73" h="38">
                  <a:moveTo>
                    <a:pt x="64" y="16"/>
                  </a:moveTo>
                  <a:lnTo>
                    <a:pt x="64" y="16"/>
                  </a:lnTo>
                  <a:lnTo>
                    <a:pt x="62" y="16"/>
                  </a:lnTo>
                  <a:lnTo>
                    <a:pt x="59" y="14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56" y="8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2" y="0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0" y="3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6" y="6"/>
                  </a:lnTo>
                  <a:lnTo>
                    <a:pt x="13" y="8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0" y="13"/>
                  </a:lnTo>
                  <a:lnTo>
                    <a:pt x="8" y="16"/>
                  </a:lnTo>
                  <a:lnTo>
                    <a:pt x="5" y="20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31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9" y="27"/>
                  </a:lnTo>
                  <a:lnTo>
                    <a:pt x="10" y="27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31"/>
                  </a:lnTo>
                  <a:lnTo>
                    <a:pt x="13" y="33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27" y="37"/>
                  </a:lnTo>
                  <a:lnTo>
                    <a:pt x="27" y="37"/>
                  </a:lnTo>
                  <a:lnTo>
                    <a:pt x="30" y="35"/>
                  </a:lnTo>
                  <a:lnTo>
                    <a:pt x="33" y="31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37" y="27"/>
                  </a:lnTo>
                  <a:lnTo>
                    <a:pt x="39" y="30"/>
                  </a:lnTo>
                  <a:lnTo>
                    <a:pt x="45" y="37"/>
                  </a:lnTo>
                  <a:lnTo>
                    <a:pt x="45" y="37"/>
                  </a:lnTo>
                  <a:lnTo>
                    <a:pt x="47" y="37"/>
                  </a:lnTo>
                  <a:lnTo>
                    <a:pt x="49" y="35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0" y="28"/>
                  </a:lnTo>
                  <a:lnTo>
                    <a:pt x="52" y="28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9" y="28"/>
                  </a:lnTo>
                  <a:lnTo>
                    <a:pt x="62" y="27"/>
                  </a:lnTo>
                  <a:lnTo>
                    <a:pt x="63" y="26"/>
                  </a:lnTo>
                  <a:lnTo>
                    <a:pt x="63" y="26"/>
                  </a:lnTo>
                  <a:lnTo>
                    <a:pt x="63" y="24"/>
                  </a:lnTo>
                  <a:lnTo>
                    <a:pt x="64" y="23"/>
                  </a:lnTo>
                  <a:lnTo>
                    <a:pt x="67" y="24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1"/>
                  </a:lnTo>
                  <a:lnTo>
                    <a:pt x="70" y="20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69" y="16"/>
                  </a:lnTo>
                  <a:lnTo>
                    <a:pt x="64" y="16"/>
                  </a:lnTo>
                  <a:lnTo>
                    <a:pt x="64" y="1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1" name="Freeform 273">
              <a:extLst>
                <a:ext uri="{FF2B5EF4-FFF2-40B4-BE49-F238E27FC236}">
                  <a16:creationId xmlns:a16="http://schemas.microsoft.com/office/drawing/2014/main" id="{B3F808F1-8AD8-0DDA-4622-83D7414BD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895" y="2917262"/>
              <a:ext cx="210129" cy="238246"/>
            </a:xfrm>
            <a:custGeom>
              <a:avLst/>
              <a:gdLst/>
              <a:ahLst/>
              <a:cxnLst>
                <a:cxn ang="0">
                  <a:pos x="11" y="47"/>
                </a:cxn>
                <a:cxn ang="0">
                  <a:pos x="13" y="54"/>
                </a:cxn>
                <a:cxn ang="0">
                  <a:pos x="13" y="60"/>
                </a:cxn>
                <a:cxn ang="0">
                  <a:pos x="10" y="66"/>
                </a:cxn>
                <a:cxn ang="0">
                  <a:pos x="1" y="69"/>
                </a:cxn>
                <a:cxn ang="0">
                  <a:pos x="1" y="76"/>
                </a:cxn>
                <a:cxn ang="0">
                  <a:pos x="0" y="91"/>
                </a:cxn>
                <a:cxn ang="0">
                  <a:pos x="4" y="98"/>
                </a:cxn>
                <a:cxn ang="0">
                  <a:pos x="1" y="104"/>
                </a:cxn>
                <a:cxn ang="0">
                  <a:pos x="6" y="118"/>
                </a:cxn>
                <a:cxn ang="0">
                  <a:pos x="20" y="124"/>
                </a:cxn>
                <a:cxn ang="0">
                  <a:pos x="28" y="127"/>
                </a:cxn>
                <a:cxn ang="0">
                  <a:pos x="33" y="130"/>
                </a:cxn>
                <a:cxn ang="0">
                  <a:pos x="27" y="140"/>
                </a:cxn>
                <a:cxn ang="0">
                  <a:pos x="24" y="155"/>
                </a:cxn>
                <a:cxn ang="0">
                  <a:pos x="43" y="154"/>
                </a:cxn>
                <a:cxn ang="0">
                  <a:pos x="57" y="158"/>
                </a:cxn>
                <a:cxn ang="0">
                  <a:pos x="61" y="158"/>
                </a:cxn>
                <a:cxn ang="0">
                  <a:pos x="68" y="160"/>
                </a:cxn>
                <a:cxn ang="0">
                  <a:pos x="78" y="158"/>
                </a:cxn>
                <a:cxn ang="0">
                  <a:pos x="87" y="157"/>
                </a:cxn>
                <a:cxn ang="0">
                  <a:pos x="104" y="154"/>
                </a:cxn>
                <a:cxn ang="0">
                  <a:pos x="110" y="150"/>
                </a:cxn>
                <a:cxn ang="0">
                  <a:pos x="115" y="141"/>
                </a:cxn>
                <a:cxn ang="0">
                  <a:pos x="122" y="135"/>
                </a:cxn>
                <a:cxn ang="0">
                  <a:pos x="118" y="127"/>
                </a:cxn>
                <a:cxn ang="0">
                  <a:pos x="105" y="114"/>
                </a:cxn>
                <a:cxn ang="0">
                  <a:pos x="100" y="100"/>
                </a:cxn>
                <a:cxn ang="0">
                  <a:pos x="115" y="94"/>
                </a:cxn>
                <a:cxn ang="0">
                  <a:pos x="127" y="88"/>
                </a:cxn>
                <a:cxn ang="0">
                  <a:pos x="134" y="84"/>
                </a:cxn>
                <a:cxn ang="0">
                  <a:pos x="141" y="86"/>
                </a:cxn>
                <a:cxn ang="0">
                  <a:pos x="141" y="76"/>
                </a:cxn>
                <a:cxn ang="0">
                  <a:pos x="137" y="59"/>
                </a:cxn>
                <a:cxn ang="0">
                  <a:pos x="131" y="47"/>
                </a:cxn>
                <a:cxn ang="0">
                  <a:pos x="131" y="40"/>
                </a:cxn>
                <a:cxn ang="0">
                  <a:pos x="131" y="24"/>
                </a:cxn>
                <a:cxn ang="0">
                  <a:pos x="129" y="20"/>
                </a:cxn>
                <a:cxn ang="0">
                  <a:pos x="120" y="15"/>
                </a:cxn>
                <a:cxn ang="0">
                  <a:pos x="120" y="12"/>
                </a:cxn>
                <a:cxn ang="0">
                  <a:pos x="121" y="6"/>
                </a:cxn>
                <a:cxn ang="0">
                  <a:pos x="111" y="9"/>
                </a:cxn>
                <a:cxn ang="0">
                  <a:pos x="98" y="13"/>
                </a:cxn>
                <a:cxn ang="0">
                  <a:pos x="81" y="20"/>
                </a:cxn>
                <a:cxn ang="0">
                  <a:pos x="83" y="10"/>
                </a:cxn>
                <a:cxn ang="0">
                  <a:pos x="71" y="12"/>
                </a:cxn>
                <a:cxn ang="0">
                  <a:pos x="63" y="5"/>
                </a:cxn>
                <a:cxn ang="0">
                  <a:pos x="57" y="2"/>
                </a:cxn>
                <a:cxn ang="0">
                  <a:pos x="44" y="5"/>
                </a:cxn>
                <a:cxn ang="0">
                  <a:pos x="44" y="10"/>
                </a:cxn>
                <a:cxn ang="0">
                  <a:pos x="50" y="23"/>
                </a:cxn>
                <a:cxn ang="0">
                  <a:pos x="43" y="27"/>
                </a:cxn>
                <a:cxn ang="0">
                  <a:pos x="40" y="29"/>
                </a:cxn>
                <a:cxn ang="0">
                  <a:pos x="27" y="26"/>
                </a:cxn>
                <a:cxn ang="0">
                  <a:pos x="18" y="29"/>
                </a:cxn>
                <a:cxn ang="0">
                  <a:pos x="18" y="43"/>
                </a:cxn>
              </a:cxnLst>
              <a:rect l="0" t="0" r="r" b="b"/>
              <a:pathLst>
                <a:path w="142" h="161">
                  <a:moveTo>
                    <a:pt x="18" y="43"/>
                  </a:moveTo>
                  <a:lnTo>
                    <a:pt x="18" y="43"/>
                  </a:lnTo>
                  <a:lnTo>
                    <a:pt x="14" y="46"/>
                  </a:lnTo>
                  <a:lnTo>
                    <a:pt x="11" y="47"/>
                  </a:lnTo>
                  <a:lnTo>
                    <a:pt x="10" y="49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3" y="54"/>
                  </a:lnTo>
                  <a:lnTo>
                    <a:pt x="14" y="56"/>
                  </a:lnTo>
                  <a:lnTo>
                    <a:pt x="16" y="59"/>
                  </a:lnTo>
                  <a:lnTo>
                    <a:pt x="16" y="59"/>
                  </a:lnTo>
                  <a:lnTo>
                    <a:pt x="13" y="60"/>
                  </a:lnTo>
                  <a:lnTo>
                    <a:pt x="11" y="61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0" y="66"/>
                  </a:lnTo>
                  <a:lnTo>
                    <a:pt x="9" y="67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69"/>
                  </a:lnTo>
                  <a:lnTo>
                    <a:pt x="1" y="70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83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98"/>
                  </a:lnTo>
                  <a:lnTo>
                    <a:pt x="1" y="101"/>
                  </a:lnTo>
                  <a:lnTo>
                    <a:pt x="1" y="103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3" y="108"/>
                  </a:lnTo>
                  <a:lnTo>
                    <a:pt x="4" y="113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10" y="120"/>
                  </a:lnTo>
                  <a:lnTo>
                    <a:pt x="10" y="120"/>
                  </a:lnTo>
                  <a:lnTo>
                    <a:pt x="14" y="123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23" y="125"/>
                  </a:lnTo>
                  <a:lnTo>
                    <a:pt x="26" y="127"/>
                  </a:lnTo>
                  <a:lnTo>
                    <a:pt x="28" y="127"/>
                  </a:lnTo>
                  <a:lnTo>
                    <a:pt x="28" y="127"/>
                  </a:lnTo>
                  <a:lnTo>
                    <a:pt x="30" y="128"/>
                  </a:lnTo>
                  <a:lnTo>
                    <a:pt x="33" y="128"/>
                  </a:lnTo>
                  <a:lnTo>
                    <a:pt x="33" y="130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8" y="135"/>
                  </a:lnTo>
                  <a:lnTo>
                    <a:pt x="27" y="140"/>
                  </a:lnTo>
                  <a:lnTo>
                    <a:pt x="26" y="145"/>
                  </a:lnTo>
                  <a:lnTo>
                    <a:pt x="26" y="145"/>
                  </a:lnTo>
                  <a:lnTo>
                    <a:pt x="24" y="155"/>
                  </a:lnTo>
                  <a:lnTo>
                    <a:pt x="24" y="155"/>
                  </a:lnTo>
                  <a:lnTo>
                    <a:pt x="31" y="157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43" y="154"/>
                  </a:lnTo>
                  <a:lnTo>
                    <a:pt x="48" y="155"/>
                  </a:lnTo>
                  <a:lnTo>
                    <a:pt x="48" y="155"/>
                  </a:lnTo>
                  <a:lnTo>
                    <a:pt x="57" y="158"/>
                  </a:lnTo>
                  <a:lnTo>
                    <a:pt x="57" y="158"/>
                  </a:lnTo>
                  <a:lnTo>
                    <a:pt x="58" y="158"/>
                  </a:lnTo>
                  <a:lnTo>
                    <a:pt x="60" y="157"/>
                  </a:lnTo>
                  <a:lnTo>
                    <a:pt x="60" y="157"/>
                  </a:lnTo>
                  <a:lnTo>
                    <a:pt x="61" y="158"/>
                  </a:lnTo>
                  <a:lnTo>
                    <a:pt x="64" y="160"/>
                  </a:lnTo>
                  <a:lnTo>
                    <a:pt x="67" y="161"/>
                  </a:lnTo>
                  <a:lnTo>
                    <a:pt x="68" y="160"/>
                  </a:lnTo>
                  <a:lnTo>
                    <a:pt x="68" y="160"/>
                  </a:lnTo>
                  <a:lnTo>
                    <a:pt x="71" y="158"/>
                  </a:lnTo>
                  <a:lnTo>
                    <a:pt x="73" y="157"/>
                  </a:lnTo>
                  <a:lnTo>
                    <a:pt x="78" y="158"/>
                  </a:lnTo>
                  <a:lnTo>
                    <a:pt x="78" y="158"/>
                  </a:lnTo>
                  <a:lnTo>
                    <a:pt x="83" y="160"/>
                  </a:lnTo>
                  <a:lnTo>
                    <a:pt x="85" y="158"/>
                  </a:lnTo>
                  <a:lnTo>
                    <a:pt x="87" y="157"/>
                  </a:lnTo>
                  <a:lnTo>
                    <a:pt x="87" y="157"/>
                  </a:lnTo>
                  <a:lnTo>
                    <a:pt x="91" y="155"/>
                  </a:lnTo>
                  <a:lnTo>
                    <a:pt x="95" y="154"/>
                  </a:lnTo>
                  <a:lnTo>
                    <a:pt x="104" y="154"/>
                  </a:lnTo>
                  <a:lnTo>
                    <a:pt x="104" y="154"/>
                  </a:lnTo>
                  <a:lnTo>
                    <a:pt x="107" y="155"/>
                  </a:lnTo>
                  <a:lnTo>
                    <a:pt x="108" y="155"/>
                  </a:lnTo>
                  <a:lnTo>
                    <a:pt x="111" y="154"/>
                  </a:lnTo>
                  <a:lnTo>
                    <a:pt x="110" y="150"/>
                  </a:lnTo>
                  <a:lnTo>
                    <a:pt x="110" y="150"/>
                  </a:lnTo>
                  <a:lnTo>
                    <a:pt x="110" y="145"/>
                  </a:lnTo>
                  <a:lnTo>
                    <a:pt x="112" y="143"/>
                  </a:lnTo>
                  <a:lnTo>
                    <a:pt x="115" y="141"/>
                  </a:lnTo>
                  <a:lnTo>
                    <a:pt x="117" y="140"/>
                  </a:lnTo>
                  <a:lnTo>
                    <a:pt x="117" y="140"/>
                  </a:lnTo>
                  <a:lnTo>
                    <a:pt x="118" y="137"/>
                  </a:lnTo>
                  <a:lnTo>
                    <a:pt x="122" y="135"/>
                  </a:lnTo>
                  <a:lnTo>
                    <a:pt x="125" y="134"/>
                  </a:lnTo>
                  <a:lnTo>
                    <a:pt x="125" y="133"/>
                  </a:lnTo>
                  <a:lnTo>
                    <a:pt x="125" y="133"/>
                  </a:lnTo>
                  <a:lnTo>
                    <a:pt x="118" y="127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7" y="117"/>
                  </a:lnTo>
                  <a:lnTo>
                    <a:pt x="105" y="114"/>
                  </a:lnTo>
                  <a:lnTo>
                    <a:pt x="104" y="107"/>
                  </a:lnTo>
                  <a:lnTo>
                    <a:pt x="104" y="107"/>
                  </a:lnTo>
                  <a:lnTo>
                    <a:pt x="101" y="101"/>
                  </a:lnTo>
                  <a:lnTo>
                    <a:pt x="100" y="100"/>
                  </a:lnTo>
                  <a:lnTo>
                    <a:pt x="102" y="98"/>
                  </a:lnTo>
                  <a:lnTo>
                    <a:pt x="102" y="98"/>
                  </a:lnTo>
                  <a:lnTo>
                    <a:pt x="111" y="96"/>
                  </a:lnTo>
                  <a:lnTo>
                    <a:pt x="115" y="94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22" y="90"/>
                  </a:lnTo>
                  <a:lnTo>
                    <a:pt x="127" y="88"/>
                  </a:lnTo>
                  <a:lnTo>
                    <a:pt x="129" y="87"/>
                  </a:lnTo>
                  <a:lnTo>
                    <a:pt x="132" y="86"/>
                  </a:lnTo>
                  <a:lnTo>
                    <a:pt x="132" y="86"/>
                  </a:lnTo>
                  <a:lnTo>
                    <a:pt x="134" y="84"/>
                  </a:lnTo>
                  <a:lnTo>
                    <a:pt x="137" y="86"/>
                  </a:lnTo>
                  <a:lnTo>
                    <a:pt x="139" y="86"/>
                  </a:lnTo>
                  <a:lnTo>
                    <a:pt x="141" y="86"/>
                  </a:lnTo>
                  <a:lnTo>
                    <a:pt x="141" y="86"/>
                  </a:lnTo>
                  <a:lnTo>
                    <a:pt x="142" y="81"/>
                  </a:lnTo>
                  <a:lnTo>
                    <a:pt x="142" y="79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38" y="71"/>
                  </a:lnTo>
                  <a:lnTo>
                    <a:pt x="137" y="63"/>
                  </a:lnTo>
                  <a:lnTo>
                    <a:pt x="137" y="63"/>
                  </a:lnTo>
                  <a:lnTo>
                    <a:pt x="137" y="59"/>
                  </a:lnTo>
                  <a:lnTo>
                    <a:pt x="135" y="54"/>
                  </a:lnTo>
                  <a:lnTo>
                    <a:pt x="135" y="54"/>
                  </a:lnTo>
                  <a:lnTo>
                    <a:pt x="134" y="50"/>
                  </a:lnTo>
                  <a:lnTo>
                    <a:pt x="131" y="47"/>
                  </a:lnTo>
                  <a:lnTo>
                    <a:pt x="131" y="47"/>
                  </a:lnTo>
                  <a:lnTo>
                    <a:pt x="129" y="44"/>
                  </a:lnTo>
                  <a:lnTo>
                    <a:pt x="129" y="43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1" y="37"/>
                  </a:lnTo>
                  <a:lnTo>
                    <a:pt x="132" y="32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2"/>
                  </a:lnTo>
                  <a:lnTo>
                    <a:pt x="131" y="22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8" y="17"/>
                  </a:lnTo>
                  <a:lnTo>
                    <a:pt x="127" y="16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18" y="15"/>
                  </a:lnTo>
                  <a:lnTo>
                    <a:pt x="118" y="15"/>
                  </a:lnTo>
                  <a:lnTo>
                    <a:pt x="120" y="12"/>
                  </a:lnTo>
                  <a:lnTo>
                    <a:pt x="121" y="9"/>
                  </a:lnTo>
                  <a:lnTo>
                    <a:pt x="121" y="7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5"/>
                  </a:lnTo>
                  <a:lnTo>
                    <a:pt x="118" y="5"/>
                  </a:lnTo>
                  <a:lnTo>
                    <a:pt x="115" y="7"/>
                  </a:lnTo>
                  <a:lnTo>
                    <a:pt x="111" y="9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2" y="10"/>
                  </a:lnTo>
                  <a:lnTo>
                    <a:pt x="98" y="13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85" y="22"/>
                  </a:lnTo>
                  <a:lnTo>
                    <a:pt x="81" y="20"/>
                  </a:lnTo>
                  <a:lnTo>
                    <a:pt x="80" y="17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3" y="10"/>
                  </a:lnTo>
                  <a:lnTo>
                    <a:pt x="81" y="9"/>
                  </a:lnTo>
                  <a:lnTo>
                    <a:pt x="75" y="10"/>
                  </a:lnTo>
                  <a:lnTo>
                    <a:pt x="75" y="10"/>
                  </a:lnTo>
                  <a:lnTo>
                    <a:pt x="71" y="12"/>
                  </a:lnTo>
                  <a:lnTo>
                    <a:pt x="67" y="10"/>
                  </a:lnTo>
                  <a:lnTo>
                    <a:pt x="64" y="9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0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4" y="5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10"/>
                  </a:lnTo>
                  <a:lnTo>
                    <a:pt x="44" y="15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50" y="23"/>
                  </a:lnTo>
                  <a:lnTo>
                    <a:pt x="48" y="24"/>
                  </a:lnTo>
                  <a:lnTo>
                    <a:pt x="47" y="26"/>
                  </a:lnTo>
                  <a:lnTo>
                    <a:pt x="43" y="26"/>
                  </a:lnTo>
                  <a:lnTo>
                    <a:pt x="43" y="27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40" y="29"/>
                  </a:lnTo>
                  <a:lnTo>
                    <a:pt x="37" y="29"/>
                  </a:lnTo>
                  <a:lnTo>
                    <a:pt x="30" y="26"/>
                  </a:lnTo>
                  <a:lnTo>
                    <a:pt x="30" y="26"/>
                  </a:lnTo>
                  <a:lnTo>
                    <a:pt x="27" y="26"/>
                  </a:lnTo>
                  <a:lnTo>
                    <a:pt x="23" y="26"/>
                  </a:lnTo>
                  <a:lnTo>
                    <a:pt x="18" y="27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7" y="32"/>
                  </a:lnTo>
                  <a:lnTo>
                    <a:pt x="17" y="32"/>
                  </a:lnTo>
                  <a:lnTo>
                    <a:pt x="18" y="37"/>
                  </a:lnTo>
                  <a:lnTo>
                    <a:pt x="18" y="43"/>
                  </a:lnTo>
                  <a:lnTo>
                    <a:pt x="18" y="4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2" name="Freeform 274">
              <a:extLst>
                <a:ext uri="{FF2B5EF4-FFF2-40B4-BE49-F238E27FC236}">
                  <a16:creationId xmlns:a16="http://schemas.microsoft.com/office/drawing/2014/main" id="{4DFD326B-F784-B3F6-09BD-B63351603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684" y="2344587"/>
              <a:ext cx="248604" cy="393622"/>
            </a:xfrm>
            <a:custGeom>
              <a:avLst/>
              <a:gdLst/>
              <a:ahLst/>
              <a:cxnLst>
                <a:cxn ang="0">
                  <a:pos x="155" y="211"/>
                </a:cxn>
                <a:cxn ang="0">
                  <a:pos x="168" y="198"/>
                </a:cxn>
                <a:cxn ang="0">
                  <a:pos x="157" y="182"/>
                </a:cxn>
                <a:cxn ang="0">
                  <a:pos x="143" y="171"/>
                </a:cxn>
                <a:cxn ang="0">
                  <a:pos x="153" y="163"/>
                </a:cxn>
                <a:cxn ang="0">
                  <a:pos x="144" y="154"/>
                </a:cxn>
                <a:cxn ang="0">
                  <a:pos x="147" y="147"/>
                </a:cxn>
                <a:cxn ang="0">
                  <a:pos x="138" y="141"/>
                </a:cxn>
                <a:cxn ang="0">
                  <a:pos x="143" y="137"/>
                </a:cxn>
                <a:cxn ang="0">
                  <a:pos x="140" y="124"/>
                </a:cxn>
                <a:cxn ang="0">
                  <a:pos x="145" y="114"/>
                </a:cxn>
                <a:cxn ang="0">
                  <a:pos x="130" y="89"/>
                </a:cxn>
                <a:cxn ang="0">
                  <a:pos x="144" y="71"/>
                </a:cxn>
                <a:cxn ang="0">
                  <a:pos x="134" y="57"/>
                </a:cxn>
                <a:cxn ang="0">
                  <a:pos x="124" y="52"/>
                </a:cxn>
                <a:cxn ang="0">
                  <a:pos x="123" y="39"/>
                </a:cxn>
                <a:cxn ang="0">
                  <a:pos x="128" y="32"/>
                </a:cxn>
                <a:cxn ang="0">
                  <a:pos x="133" y="23"/>
                </a:cxn>
                <a:cxn ang="0">
                  <a:pos x="125" y="9"/>
                </a:cxn>
                <a:cxn ang="0">
                  <a:pos x="110" y="0"/>
                </a:cxn>
                <a:cxn ang="0">
                  <a:pos x="94" y="5"/>
                </a:cxn>
                <a:cxn ang="0">
                  <a:pos x="86" y="10"/>
                </a:cxn>
                <a:cxn ang="0">
                  <a:pos x="77" y="17"/>
                </a:cxn>
                <a:cxn ang="0">
                  <a:pos x="74" y="32"/>
                </a:cxn>
                <a:cxn ang="0">
                  <a:pos x="67" y="40"/>
                </a:cxn>
                <a:cxn ang="0">
                  <a:pos x="59" y="37"/>
                </a:cxn>
                <a:cxn ang="0">
                  <a:pos x="46" y="37"/>
                </a:cxn>
                <a:cxn ang="0">
                  <a:pos x="29" y="36"/>
                </a:cxn>
                <a:cxn ang="0">
                  <a:pos x="12" y="23"/>
                </a:cxn>
                <a:cxn ang="0">
                  <a:pos x="0" y="32"/>
                </a:cxn>
                <a:cxn ang="0">
                  <a:pos x="33" y="50"/>
                </a:cxn>
                <a:cxn ang="0">
                  <a:pos x="40" y="67"/>
                </a:cxn>
                <a:cxn ang="0">
                  <a:pos x="43" y="76"/>
                </a:cxn>
                <a:cxn ang="0">
                  <a:pos x="46" y="87"/>
                </a:cxn>
                <a:cxn ang="0">
                  <a:pos x="44" y="101"/>
                </a:cxn>
                <a:cxn ang="0">
                  <a:pos x="47" y="110"/>
                </a:cxn>
                <a:cxn ang="0">
                  <a:pos x="63" y="123"/>
                </a:cxn>
                <a:cxn ang="0">
                  <a:pos x="69" y="135"/>
                </a:cxn>
                <a:cxn ang="0">
                  <a:pos x="63" y="140"/>
                </a:cxn>
                <a:cxn ang="0">
                  <a:pos x="54" y="154"/>
                </a:cxn>
                <a:cxn ang="0">
                  <a:pos x="37" y="165"/>
                </a:cxn>
                <a:cxn ang="0">
                  <a:pos x="27" y="172"/>
                </a:cxn>
                <a:cxn ang="0">
                  <a:pos x="22" y="182"/>
                </a:cxn>
                <a:cxn ang="0">
                  <a:pos x="7" y="190"/>
                </a:cxn>
                <a:cxn ang="0">
                  <a:pos x="2" y="199"/>
                </a:cxn>
                <a:cxn ang="0">
                  <a:pos x="6" y="214"/>
                </a:cxn>
                <a:cxn ang="0">
                  <a:pos x="9" y="234"/>
                </a:cxn>
                <a:cxn ang="0">
                  <a:pos x="5" y="251"/>
                </a:cxn>
                <a:cxn ang="0">
                  <a:pos x="20" y="256"/>
                </a:cxn>
                <a:cxn ang="0">
                  <a:pos x="30" y="262"/>
                </a:cxn>
                <a:cxn ang="0">
                  <a:pos x="47" y="266"/>
                </a:cxn>
                <a:cxn ang="0">
                  <a:pos x="97" y="255"/>
                </a:cxn>
                <a:cxn ang="0">
                  <a:pos x="120" y="244"/>
                </a:cxn>
                <a:cxn ang="0">
                  <a:pos x="144" y="224"/>
                </a:cxn>
              </a:cxnLst>
              <a:rect l="0" t="0" r="r" b="b"/>
              <a:pathLst>
                <a:path w="168" h="266">
                  <a:moveTo>
                    <a:pt x="144" y="224"/>
                  </a:moveTo>
                  <a:lnTo>
                    <a:pt x="144" y="224"/>
                  </a:lnTo>
                  <a:lnTo>
                    <a:pt x="145" y="219"/>
                  </a:lnTo>
                  <a:lnTo>
                    <a:pt x="148" y="217"/>
                  </a:lnTo>
                  <a:lnTo>
                    <a:pt x="155" y="211"/>
                  </a:lnTo>
                  <a:lnTo>
                    <a:pt x="162" y="207"/>
                  </a:lnTo>
                  <a:lnTo>
                    <a:pt x="165" y="204"/>
                  </a:lnTo>
                  <a:lnTo>
                    <a:pt x="168" y="201"/>
                  </a:lnTo>
                  <a:lnTo>
                    <a:pt x="168" y="201"/>
                  </a:lnTo>
                  <a:lnTo>
                    <a:pt x="168" y="198"/>
                  </a:lnTo>
                  <a:lnTo>
                    <a:pt x="168" y="195"/>
                  </a:lnTo>
                  <a:lnTo>
                    <a:pt x="167" y="192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57" y="182"/>
                  </a:lnTo>
                  <a:lnTo>
                    <a:pt x="151" y="178"/>
                  </a:lnTo>
                  <a:lnTo>
                    <a:pt x="145" y="175"/>
                  </a:lnTo>
                  <a:lnTo>
                    <a:pt x="143" y="172"/>
                  </a:lnTo>
                  <a:lnTo>
                    <a:pt x="143" y="172"/>
                  </a:lnTo>
                  <a:lnTo>
                    <a:pt x="143" y="171"/>
                  </a:lnTo>
                  <a:lnTo>
                    <a:pt x="144" y="170"/>
                  </a:lnTo>
                  <a:lnTo>
                    <a:pt x="148" y="168"/>
                  </a:lnTo>
                  <a:lnTo>
                    <a:pt x="151" y="165"/>
                  </a:lnTo>
                  <a:lnTo>
                    <a:pt x="153" y="164"/>
                  </a:lnTo>
                  <a:lnTo>
                    <a:pt x="153" y="163"/>
                  </a:lnTo>
                  <a:lnTo>
                    <a:pt x="153" y="163"/>
                  </a:lnTo>
                  <a:lnTo>
                    <a:pt x="151" y="160"/>
                  </a:lnTo>
                  <a:lnTo>
                    <a:pt x="150" y="158"/>
                  </a:lnTo>
                  <a:lnTo>
                    <a:pt x="147" y="157"/>
                  </a:lnTo>
                  <a:lnTo>
                    <a:pt x="144" y="154"/>
                  </a:lnTo>
                  <a:lnTo>
                    <a:pt x="144" y="154"/>
                  </a:lnTo>
                  <a:lnTo>
                    <a:pt x="144" y="151"/>
                  </a:lnTo>
                  <a:lnTo>
                    <a:pt x="145" y="150"/>
                  </a:lnTo>
                  <a:lnTo>
                    <a:pt x="145" y="148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5" y="145"/>
                  </a:lnTo>
                  <a:lnTo>
                    <a:pt x="143" y="144"/>
                  </a:lnTo>
                  <a:lnTo>
                    <a:pt x="140" y="143"/>
                  </a:lnTo>
                  <a:lnTo>
                    <a:pt x="138" y="141"/>
                  </a:lnTo>
                  <a:lnTo>
                    <a:pt x="138" y="141"/>
                  </a:lnTo>
                  <a:lnTo>
                    <a:pt x="140" y="140"/>
                  </a:lnTo>
                  <a:lnTo>
                    <a:pt x="141" y="138"/>
                  </a:lnTo>
                  <a:lnTo>
                    <a:pt x="143" y="138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0" y="131"/>
                  </a:lnTo>
                  <a:lnTo>
                    <a:pt x="138" y="127"/>
                  </a:lnTo>
                  <a:lnTo>
                    <a:pt x="140" y="124"/>
                  </a:lnTo>
                  <a:lnTo>
                    <a:pt x="140" y="124"/>
                  </a:lnTo>
                  <a:lnTo>
                    <a:pt x="143" y="123"/>
                  </a:lnTo>
                  <a:lnTo>
                    <a:pt x="145" y="121"/>
                  </a:lnTo>
                  <a:lnTo>
                    <a:pt x="147" y="120"/>
                  </a:lnTo>
                  <a:lnTo>
                    <a:pt x="147" y="120"/>
                  </a:lnTo>
                  <a:lnTo>
                    <a:pt x="145" y="114"/>
                  </a:lnTo>
                  <a:lnTo>
                    <a:pt x="145" y="114"/>
                  </a:lnTo>
                  <a:lnTo>
                    <a:pt x="137" y="100"/>
                  </a:lnTo>
                  <a:lnTo>
                    <a:pt x="130" y="90"/>
                  </a:lnTo>
                  <a:lnTo>
                    <a:pt x="130" y="90"/>
                  </a:lnTo>
                  <a:lnTo>
                    <a:pt x="130" y="89"/>
                  </a:lnTo>
                  <a:lnTo>
                    <a:pt x="131" y="86"/>
                  </a:lnTo>
                  <a:lnTo>
                    <a:pt x="135" y="81"/>
                  </a:lnTo>
                  <a:lnTo>
                    <a:pt x="135" y="81"/>
                  </a:lnTo>
                  <a:lnTo>
                    <a:pt x="141" y="76"/>
                  </a:lnTo>
                  <a:lnTo>
                    <a:pt x="144" y="71"/>
                  </a:lnTo>
                  <a:lnTo>
                    <a:pt x="145" y="69"/>
                  </a:lnTo>
                  <a:lnTo>
                    <a:pt x="145" y="69"/>
                  </a:lnTo>
                  <a:lnTo>
                    <a:pt x="143" y="66"/>
                  </a:lnTo>
                  <a:lnTo>
                    <a:pt x="140" y="63"/>
                  </a:lnTo>
                  <a:lnTo>
                    <a:pt x="134" y="57"/>
                  </a:lnTo>
                  <a:lnTo>
                    <a:pt x="134" y="57"/>
                  </a:lnTo>
                  <a:lnTo>
                    <a:pt x="128" y="56"/>
                  </a:lnTo>
                  <a:lnTo>
                    <a:pt x="125" y="54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0" y="46"/>
                  </a:lnTo>
                  <a:lnTo>
                    <a:pt x="120" y="44"/>
                  </a:lnTo>
                  <a:lnTo>
                    <a:pt x="121" y="43"/>
                  </a:lnTo>
                  <a:lnTo>
                    <a:pt x="121" y="43"/>
                  </a:lnTo>
                  <a:lnTo>
                    <a:pt x="123" y="39"/>
                  </a:lnTo>
                  <a:lnTo>
                    <a:pt x="124" y="34"/>
                  </a:lnTo>
                  <a:lnTo>
                    <a:pt x="124" y="34"/>
                  </a:lnTo>
                  <a:lnTo>
                    <a:pt x="124" y="33"/>
                  </a:lnTo>
                  <a:lnTo>
                    <a:pt x="125" y="32"/>
                  </a:lnTo>
                  <a:lnTo>
                    <a:pt x="128" y="32"/>
                  </a:lnTo>
                  <a:lnTo>
                    <a:pt x="130" y="29"/>
                  </a:lnTo>
                  <a:lnTo>
                    <a:pt x="130" y="29"/>
                  </a:lnTo>
                  <a:lnTo>
                    <a:pt x="131" y="26"/>
                  </a:lnTo>
                  <a:lnTo>
                    <a:pt x="133" y="23"/>
                  </a:lnTo>
                  <a:lnTo>
                    <a:pt x="133" y="23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3" y="13"/>
                  </a:lnTo>
                  <a:lnTo>
                    <a:pt x="131" y="12"/>
                  </a:lnTo>
                  <a:lnTo>
                    <a:pt x="125" y="9"/>
                  </a:lnTo>
                  <a:lnTo>
                    <a:pt x="120" y="6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0" y="5"/>
                  </a:lnTo>
                  <a:lnTo>
                    <a:pt x="94" y="5"/>
                  </a:lnTo>
                  <a:lnTo>
                    <a:pt x="90" y="5"/>
                  </a:lnTo>
                  <a:lnTo>
                    <a:pt x="89" y="6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6" y="10"/>
                  </a:lnTo>
                  <a:lnTo>
                    <a:pt x="83" y="12"/>
                  </a:lnTo>
                  <a:lnTo>
                    <a:pt x="79" y="15"/>
                  </a:lnTo>
                  <a:lnTo>
                    <a:pt x="79" y="16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9" y="26"/>
                  </a:lnTo>
                  <a:lnTo>
                    <a:pt x="79" y="30"/>
                  </a:lnTo>
                  <a:lnTo>
                    <a:pt x="77" y="32"/>
                  </a:lnTo>
                  <a:lnTo>
                    <a:pt x="74" y="32"/>
                  </a:lnTo>
                  <a:lnTo>
                    <a:pt x="74" y="32"/>
                  </a:lnTo>
                  <a:lnTo>
                    <a:pt x="71" y="32"/>
                  </a:lnTo>
                  <a:lnTo>
                    <a:pt x="70" y="33"/>
                  </a:lnTo>
                  <a:lnTo>
                    <a:pt x="70" y="36"/>
                  </a:lnTo>
                  <a:lnTo>
                    <a:pt x="67" y="40"/>
                  </a:lnTo>
                  <a:lnTo>
                    <a:pt x="67" y="40"/>
                  </a:lnTo>
                  <a:lnTo>
                    <a:pt x="64" y="42"/>
                  </a:lnTo>
                  <a:lnTo>
                    <a:pt x="63" y="40"/>
                  </a:lnTo>
                  <a:lnTo>
                    <a:pt x="61" y="39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4" y="37"/>
                  </a:lnTo>
                  <a:lnTo>
                    <a:pt x="52" y="37"/>
                  </a:lnTo>
                  <a:lnTo>
                    <a:pt x="49" y="36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43" y="39"/>
                  </a:lnTo>
                  <a:lnTo>
                    <a:pt x="40" y="39"/>
                  </a:lnTo>
                  <a:lnTo>
                    <a:pt x="29" y="36"/>
                  </a:lnTo>
                  <a:lnTo>
                    <a:pt x="29" y="36"/>
                  </a:lnTo>
                  <a:lnTo>
                    <a:pt x="23" y="34"/>
                  </a:lnTo>
                  <a:lnTo>
                    <a:pt x="19" y="30"/>
                  </a:lnTo>
                  <a:lnTo>
                    <a:pt x="16" y="26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9" y="23"/>
                  </a:lnTo>
                  <a:lnTo>
                    <a:pt x="5" y="26"/>
                  </a:lnTo>
                  <a:lnTo>
                    <a:pt x="3" y="27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9" y="37"/>
                  </a:lnTo>
                  <a:lnTo>
                    <a:pt x="13" y="42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33" y="50"/>
                  </a:lnTo>
                  <a:lnTo>
                    <a:pt x="39" y="54"/>
                  </a:lnTo>
                  <a:lnTo>
                    <a:pt x="40" y="56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40" y="67"/>
                  </a:lnTo>
                  <a:lnTo>
                    <a:pt x="40" y="70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3" y="74"/>
                  </a:lnTo>
                  <a:lnTo>
                    <a:pt x="43" y="76"/>
                  </a:lnTo>
                  <a:lnTo>
                    <a:pt x="43" y="80"/>
                  </a:lnTo>
                  <a:lnTo>
                    <a:pt x="43" y="84"/>
                  </a:lnTo>
                  <a:lnTo>
                    <a:pt x="44" y="86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7" y="90"/>
                  </a:lnTo>
                  <a:lnTo>
                    <a:pt x="49" y="96"/>
                  </a:lnTo>
                  <a:lnTo>
                    <a:pt x="47" y="100"/>
                  </a:lnTo>
                  <a:lnTo>
                    <a:pt x="46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3" y="103"/>
                  </a:lnTo>
                  <a:lnTo>
                    <a:pt x="44" y="104"/>
                  </a:lnTo>
                  <a:lnTo>
                    <a:pt x="47" y="110"/>
                  </a:lnTo>
                  <a:lnTo>
                    <a:pt x="47" y="110"/>
                  </a:lnTo>
                  <a:lnTo>
                    <a:pt x="49" y="113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7" y="120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7" y="126"/>
                  </a:lnTo>
                  <a:lnTo>
                    <a:pt x="69" y="128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69" y="141"/>
                  </a:lnTo>
                  <a:lnTo>
                    <a:pt x="67" y="141"/>
                  </a:lnTo>
                  <a:lnTo>
                    <a:pt x="66" y="141"/>
                  </a:lnTo>
                  <a:lnTo>
                    <a:pt x="66" y="141"/>
                  </a:lnTo>
                  <a:lnTo>
                    <a:pt x="63" y="140"/>
                  </a:lnTo>
                  <a:lnTo>
                    <a:pt x="61" y="141"/>
                  </a:lnTo>
                  <a:lnTo>
                    <a:pt x="59" y="144"/>
                  </a:lnTo>
                  <a:lnTo>
                    <a:pt x="57" y="148"/>
                  </a:lnTo>
                  <a:lnTo>
                    <a:pt x="57" y="148"/>
                  </a:lnTo>
                  <a:lnTo>
                    <a:pt x="54" y="154"/>
                  </a:lnTo>
                  <a:lnTo>
                    <a:pt x="50" y="158"/>
                  </a:lnTo>
                  <a:lnTo>
                    <a:pt x="46" y="163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7" y="165"/>
                  </a:lnTo>
                  <a:lnTo>
                    <a:pt x="36" y="167"/>
                  </a:lnTo>
                  <a:lnTo>
                    <a:pt x="34" y="170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27" y="172"/>
                  </a:lnTo>
                  <a:lnTo>
                    <a:pt x="24" y="174"/>
                  </a:lnTo>
                  <a:lnTo>
                    <a:pt x="23" y="177"/>
                  </a:lnTo>
                  <a:lnTo>
                    <a:pt x="23" y="180"/>
                  </a:lnTo>
                  <a:lnTo>
                    <a:pt x="23" y="180"/>
                  </a:lnTo>
                  <a:lnTo>
                    <a:pt x="22" y="182"/>
                  </a:lnTo>
                  <a:lnTo>
                    <a:pt x="19" y="185"/>
                  </a:lnTo>
                  <a:lnTo>
                    <a:pt x="12" y="185"/>
                  </a:lnTo>
                  <a:lnTo>
                    <a:pt x="12" y="185"/>
                  </a:lnTo>
                  <a:lnTo>
                    <a:pt x="9" y="187"/>
                  </a:lnTo>
                  <a:lnTo>
                    <a:pt x="7" y="190"/>
                  </a:lnTo>
                  <a:lnTo>
                    <a:pt x="6" y="194"/>
                  </a:lnTo>
                  <a:lnTo>
                    <a:pt x="5" y="195"/>
                  </a:lnTo>
                  <a:lnTo>
                    <a:pt x="5" y="195"/>
                  </a:lnTo>
                  <a:lnTo>
                    <a:pt x="3" y="198"/>
                  </a:lnTo>
                  <a:lnTo>
                    <a:pt x="2" y="199"/>
                  </a:lnTo>
                  <a:lnTo>
                    <a:pt x="5" y="205"/>
                  </a:lnTo>
                  <a:lnTo>
                    <a:pt x="5" y="205"/>
                  </a:lnTo>
                  <a:lnTo>
                    <a:pt x="6" y="208"/>
                  </a:lnTo>
                  <a:lnTo>
                    <a:pt x="6" y="211"/>
                  </a:lnTo>
                  <a:lnTo>
                    <a:pt x="6" y="214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10" y="224"/>
                  </a:lnTo>
                  <a:lnTo>
                    <a:pt x="10" y="228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5" y="246"/>
                  </a:lnTo>
                  <a:lnTo>
                    <a:pt x="5" y="249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5" y="251"/>
                  </a:lnTo>
                  <a:lnTo>
                    <a:pt x="7" y="252"/>
                  </a:lnTo>
                  <a:lnTo>
                    <a:pt x="12" y="254"/>
                  </a:lnTo>
                  <a:lnTo>
                    <a:pt x="16" y="256"/>
                  </a:lnTo>
                  <a:lnTo>
                    <a:pt x="20" y="256"/>
                  </a:lnTo>
                  <a:lnTo>
                    <a:pt x="20" y="256"/>
                  </a:lnTo>
                  <a:lnTo>
                    <a:pt x="23" y="258"/>
                  </a:lnTo>
                  <a:lnTo>
                    <a:pt x="24" y="259"/>
                  </a:lnTo>
                  <a:lnTo>
                    <a:pt x="27" y="262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33" y="262"/>
                  </a:lnTo>
                  <a:lnTo>
                    <a:pt x="36" y="264"/>
                  </a:lnTo>
                  <a:lnTo>
                    <a:pt x="40" y="265"/>
                  </a:lnTo>
                  <a:lnTo>
                    <a:pt x="47" y="266"/>
                  </a:lnTo>
                  <a:lnTo>
                    <a:pt x="47" y="266"/>
                  </a:lnTo>
                  <a:lnTo>
                    <a:pt x="59" y="264"/>
                  </a:lnTo>
                  <a:lnTo>
                    <a:pt x="73" y="259"/>
                  </a:lnTo>
                  <a:lnTo>
                    <a:pt x="87" y="256"/>
                  </a:lnTo>
                  <a:lnTo>
                    <a:pt x="97" y="255"/>
                  </a:lnTo>
                  <a:lnTo>
                    <a:pt x="97" y="255"/>
                  </a:lnTo>
                  <a:lnTo>
                    <a:pt x="106" y="254"/>
                  </a:lnTo>
                  <a:lnTo>
                    <a:pt x="111" y="252"/>
                  </a:lnTo>
                  <a:lnTo>
                    <a:pt x="111" y="252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5" y="238"/>
                  </a:lnTo>
                  <a:lnTo>
                    <a:pt x="133" y="234"/>
                  </a:lnTo>
                  <a:lnTo>
                    <a:pt x="140" y="229"/>
                  </a:lnTo>
                  <a:lnTo>
                    <a:pt x="144" y="224"/>
                  </a:lnTo>
                  <a:lnTo>
                    <a:pt x="144" y="2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3" name="Freeform 275">
              <a:extLst>
                <a:ext uri="{FF2B5EF4-FFF2-40B4-BE49-F238E27FC236}">
                  <a16:creationId xmlns:a16="http://schemas.microsoft.com/office/drawing/2014/main" id="{F0910352-2470-6494-6DB4-FC55C9EBD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798" y="3584645"/>
              <a:ext cx="498687" cy="402501"/>
            </a:xfrm>
            <a:custGeom>
              <a:avLst/>
              <a:gdLst/>
              <a:ahLst/>
              <a:cxnLst>
                <a:cxn ang="0">
                  <a:pos x="173" y="54"/>
                </a:cxn>
                <a:cxn ang="0">
                  <a:pos x="159" y="51"/>
                </a:cxn>
                <a:cxn ang="0">
                  <a:pos x="135" y="33"/>
                </a:cxn>
                <a:cxn ang="0">
                  <a:pos x="99" y="10"/>
                </a:cxn>
                <a:cxn ang="0">
                  <a:pos x="83" y="2"/>
                </a:cxn>
                <a:cxn ang="0">
                  <a:pos x="71" y="2"/>
                </a:cxn>
                <a:cxn ang="0">
                  <a:pos x="61" y="5"/>
                </a:cxn>
                <a:cxn ang="0">
                  <a:pos x="45" y="7"/>
                </a:cxn>
                <a:cxn ang="0">
                  <a:pos x="37" y="16"/>
                </a:cxn>
                <a:cxn ang="0">
                  <a:pos x="42" y="19"/>
                </a:cxn>
                <a:cxn ang="0">
                  <a:pos x="51" y="29"/>
                </a:cxn>
                <a:cxn ang="0">
                  <a:pos x="48" y="33"/>
                </a:cxn>
                <a:cxn ang="0">
                  <a:pos x="41" y="37"/>
                </a:cxn>
                <a:cxn ang="0">
                  <a:pos x="31" y="40"/>
                </a:cxn>
                <a:cxn ang="0">
                  <a:pos x="29" y="46"/>
                </a:cxn>
                <a:cxn ang="0">
                  <a:pos x="18" y="51"/>
                </a:cxn>
                <a:cxn ang="0">
                  <a:pos x="1" y="44"/>
                </a:cxn>
                <a:cxn ang="0">
                  <a:pos x="0" y="54"/>
                </a:cxn>
                <a:cxn ang="0">
                  <a:pos x="2" y="71"/>
                </a:cxn>
                <a:cxn ang="0">
                  <a:pos x="7" y="77"/>
                </a:cxn>
                <a:cxn ang="0">
                  <a:pos x="29" y="107"/>
                </a:cxn>
                <a:cxn ang="0">
                  <a:pos x="38" y="124"/>
                </a:cxn>
                <a:cxn ang="0">
                  <a:pos x="45" y="137"/>
                </a:cxn>
                <a:cxn ang="0">
                  <a:pos x="56" y="147"/>
                </a:cxn>
                <a:cxn ang="0">
                  <a:pos x="65" y="160"/>
                </a:cxn>
                <a:cxn ang="0">
                  <a:pos x="69" y="167"/>
                </a:cxn>
                <a:cxn ang="0">
                  <a:pos x="71" y="185"/>
                </a:cxn>
                <a:cxn ang="0">
                  <a:pos x="82" y="205"/>
                </a:cxn>
                <a:cxn ang="0">
                  <a:pos x="93" y="214"/>
                </a:cxn>
                <a:cxn ang="0">
                  <a:pos x="101" y="225"/>
                </a:cxn>
                <a:cxn ang="0">
                  <a:pos x="115" y="251"/>
                </a:cxn>
                <a:cxn ang="0">
                  <a:pos x="119" y="259"/>
                </a:cxn>
                <a:cxn ang="0">
                  <a:pos x="126" y="272"/>
                </a:cxn>
                <a:cxn ang="0">
                  <a:pos x="133" y="268"/>
                </a:cxn>
                <a:cxn ang="0">
                  <a:pos x="133" y="259"/>
                </a:cxn>
                <a:cxn ang="0">
                  <a:pos x="140" y="253"/>
                </a:cxn>
                <a:cxn ang="0">
                  <a:pos x="145" y="253"/>
                </a:cxn>
                <a:cxn ang="0">
                  <a:pos x="152" y="255"/>
                </a:cxn>
                <a:cxn ang="0">
                  <a:pos x="172" y="256"/>
                </a:cxn>
                <a:cxn ang="0">
                  <a:pos x="189" y="259"/>
                </a:cxn>
                <a:cxn ang="0">
                  <a:pos x="197" y="262"/>
                </a:cxn>
                <a:cxn ang="0">
                  <a:pos x="204" y="256"/>
                </a:cxn>
                <a:cxn ang="0">
                  <a:pos x="217" y="243"/>
                </a:cxn>
                <a:cxn ang="0">
                  <a:pos x="234" y="234"/>
                </a:cxn>
                <a:cxn ang="0">
                  <a:pos x="261" y="232"/>
                </a:cxn>
                <a:cxn ang="0">
                  <a:pos x="325" y="212"/>
                </a:cxn>
                <a:cxn ang="0">
                  <a:pos x="332" y="195"/>
                </a:cxn>
                <a:cxn ang="0">
                  <a:pos x="337" y="175"/>
                </a:cxn>
                <a:cxn ang="0">
                  <a:pos x="328" y="167"/>
                </a:cxn>
                <a:cxn ang="0">
                  <a:pos x="288" y="162"/>
                </a:cxn>
                <a:cxn ang="0">
                  <a:pos x="278" y="151"/>
                </a:cxn>
                <a:cxn ang="0">
                  <a:pos x="273" y="141"/>
                </a:cxn>
                <a:cxn ang="0">
                  <a:pos x="266" y="135"/>
                </a:cxn>
                <a:cxn ang="0">
                  <a:pos x="256" y="125"/>
                </a:cxn>
                <a:cxn ang="0">
                  <a:pos x="250" y="117"/>
                </a:cxn>
                <a:cxn ang="0">
                  <a:pos x="247" y="108"/>
                </a:cxn>
                <a:cxn ang="0">
                  <a:pos x="247" y="100"/>
                </a:cxn>
                <a:cxn ang="0">
                  <a:pos x="240" y="91"/>
                </a:cxn>
                <a:cxn ang="0">
                  <a:pos x="224" y="71"/>
                </a:cxn>
                <a:cxn ang="0">
                  <a:pos x="209" y="64"/>
                </a:cxn>
              </a:cxnLst>
              <a:rect l="0" t="0" r="r" b="b"/>
              <a:pathLst>
                <a:path w="337" h="272">
                  <a:moveTo>
                    <a:pt x="202" y="57"/>
                  </a:moveTo>
                  <a:lnTo>
                    <a:pt x="202" y="57"/>
                  </a:lnTo>
                  <a:lnTo>
                    <a:pt x="173" y="54"/>
                  </a:lnTo>
                  <a:lnTo>
                    <a:pt x="173" y="54"/>
                  </a:lnTo>
                  <a:lnTo>
                    <a:pt x="163" y="53"/>
                  </a:lnTo>
                  <a:lnTo>
                    <a:pt x="159" y="51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35" y="33"/>
                  </a:lnTo>
                  <a:lnTo>
                    <a:pt x="115" y="20"/>
                  </a:lnTo>
                  <a:lnTo>
                    <a:pt x="115" y="20"/>
                  </a:lnTo>
                  <a:lnTo>
                    <a:pt x="99" y="10"/>
                  </a:lnTo>
                  <a:lnTo>
                    <a:pt x="91" y="5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78" y="0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66" y="2"/>
                  </a:lnTo>
                  <a:lnTo>
                    <a:pt x="64" y="3"/>
                  </a:lnTo>
                  <a:lnTo>
                    <a:pt x="61" y="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45" y="7"/>
                  </a:lnTo>
                  <a:lnTo>
                    <a:pt x="39" y="12"/>
                  </a:lnTo>
                  <a:lnTo>
                    <a:pt x="37" y="14"/>
                  </a:lnTo>
                  <a:lnTo>
                    <a:pt x="37" y="16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42" y="19"/>
                  </a:lnTo>
                  <a:lnTo>
                    <a:pt x="46" y="23"/>
                  </a:lnTo>
                  <a:lnTo>
                    <a:pt x="49" y="27"/>
                  </a:lnTo>
                  <a:lnTo>
                    <a:pt x="51" y="29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8" y="33"/>
                  </a:lnTo>
                  <a:lnTo>
                    <a:pt x="45" y="34"/>
                  </a:lnTo>
                  <a:lnTo>
                    <a:pt x="44" y="37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34" y="39"/>
                  </a:lnTo>
                  <a:lnTo>
                    <a:pt x="31" y="40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29" y="46"/>
                  </a:lnTo>
                  <a:lnTo>
                    <a:pt x="27" y="49"/>
                  </a:lnTo>
                  <a:lnTo>
                    <a:pt x="22" y="51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11" y="49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4" y="74"/>
                  </a:lnTo>
                  <a:lnTo>
                    <a:pt x="7" y="77"/>
                  </a:lnTo>
                  <a:lnTo>
                    <a:pt x="15" y="88"/>
                  </a:lnTo>
                  <a:lnTo>
                    <a:pt x="15" y="88"/>
                  </a:lnTo>
                  <a:lnTo>
                    <a:pt x="29" y="107"/>
                  </a:lnTo>
                  <a:lnTo>
                    <a:pt x="35" y="117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39" y="128"/>
                  </a:lnTo>
                  <a:lnTo>
                    <a:pt x="41" y="133"/>
                  </a:lnTo>
                  <a:lnTo>
                    <a:pt x="45" y="137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6" y="147"/>
                  </a:lnTo>
                  <a:lnTo>
                    <a:pt x="59" y="151"/>
                  </a:lnTo>
                  <a:lnTo>
                    <a:pt x="62" y="157"/>
                  </a:lnTo>
                  <a:lnTo>
                    <a:pt x="65" y="160"/>
                  </a:lnTo>
                  <a:lnTo>
                    <a:pt x="65" y="160"/>
                  </a:lnTo>
                  <a:lnTo>
                    <a:pt x="68" y="162"/>
                  </a:lnTo>
                  <a:lnTo>
                    <a:pt x="69" y="167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71" y="185"/>
                  </a:lnTo>
                  <a:lnTo>
                    <a:pt x="72" y="192"/>
                  </a:lnTo>
                  <a:lnTo>
                    <a:pt x="76" y="199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8" y="208"/>
                  </a:lnTo>
                  <a:lnTo>
                    <a:pt x="93" y="214"/>
                  </a:lnTo>
                  <a:lnTo>
                    <a:pt x="98" y="219"/>
                  </a:lnTo>
                  <a:lnTo>
                    <a:pt x="101" y="225"/>
                  </a:lnTo>
                  <a:lnTo>
                    <a:pt x="101" y="225"/>
                  </a:lnTo>
                  <a:lnTo>
                    <a:pt x="108" y="239"/>
                  </a:lnTo>
                  <a:lnTo>
                    <a:pt x="115" y="251"/>
                  </a:lnTo>
                  <a:lnTo>
                    <a:pt x="115" y="251"/>
                  </a:lnTo>
                  <a:lnTo>
                    <a:pt x="118" y="253"/>
                  </a:lnTo>
                  <a:lnTo>
                    <a:pt x="119" y="256"/>
                  </a:lnTo>
                  <a:lnTo>
                    <a:pt x="119" y="259"/>
                  </a:lnTo>
                  <a:lnTo>
                    <a:pt x="120" y="262"/>
                  </a:lnTo>
                  <a:lnTo>
                    <a:pt x="120" y="262"/>
                  </a:lnTo>
                  <a:lnTo>
                    <a:pt x="126" y="272"/>
                  </a:lnTo>
                  <a:lnTo>
                    <a:pt x="126" y="272"/>
                  </a:lnTo>
                  <a:lnTo>
                    <a:pt x="133" y="268"/>
                  </a:lnTo>
                  <a:lnTo>
                    <a:pt x="133" y="268"/>
                  </a:lnTo>
                  <a:lnTo>
                    <a:pt x="133" y="263"/>
                  </a:lnTo>
                  <a:lnTo>
                    <a:pt x="133" y="261"/>
                  </a:lnTo>
                  <a:lnTo>
                    <a:pt x="133" y="259"/>
                  </a:lnTo>
                  <a:lnTo>
                    <a:pt x="133" y="259"/>
                  </a:lnTo>
                  <a:lnTo>
                    <a:pt x="136" y="255"/>
                  </a:lnTo>
                  <a:lnTo>
                    <a:pt x="140" y="253"/>
                  </a:lnTo>
                  <a:lnTo>
                    <a:pt x="140" y="253"/>
                  </a:lnTo>
                  <a:lnTo>
                    <a:pt x="142" y="253"/>
                  </a:lnTo>
                  <a:lnTo>
                    <a:pt x="145" y="253"/>
                  </a:lnTo>
                  <a:lnTo>
                    <a:pt x="147" y="255"/>
                  </a:lnTo>
                  <a:lnTo>
                    <a:pt x="152" y="255"/>
                  </a:lnTo>
                  <a:lnTo>
                    <a:pt x="152" y="255"/>
                  </a:lnTo>
                  <a:lnTo>
                    <a:pt x="163" y="255"/>
                  </a:lnTo>
                  <a:lnTo>
                    <a:pt x="172" y="256"/>
                  </a:lnTo>
                  <a:lnTo>
                    <a:pt x="172" y="256"/>
                  </a:lnTo>
                  <a:lnTo>
                    <a:pt x="175" y="258"/>
                  </a:lnTo>
                  <a:lnTo>
                    <a:pt x="182" y="258"/>
                  </a:lnTo>
                  <a:lnTo>
                    <a:pt x="189" y="259"/>
                  </a:lnTo>
                  <a:lnTo>
                    <a:pt x="194" y="261"/>
                  </a:lnTo>
                  <a:lnTo>
                    <a:pt x="194" y="261"/>
                  </a:lnTo>
                  <a:lnTo>
                    <a:pt x="197" y="262"/>
                  </a:lnTo>
                  <a:lnTo>
                    <a:pt x="200" y="262"/>
                  </a:lnTo>
                  <a:lnTo>
                    <a:pt x="203" y="261"/>
                  </a:lnTo>
                  <a:lnTo>
                    <a:pt x="204" y="256"/>
                  </a:lnTo>
                  <a:lnTo>
                    <a:pt x="204" y="256"/>
                  </a:lnTo>
                  <a:lnTo>
                    <a:pt x="210" y="251"/>
                  </a:lnTo>
                  <a:lnTo>
                    <a:pt x="217" y="243"/>
                  </a:lnTo>
                  <a:lnTo>
                    <a:pt x="230" y="235"/>
                  </a:lnTo>
                  <a:lnTo>
                    <a:pt x="230" y="235"/>
                  </a:lnTo>
                  <a:lnTo>
                    <a:pt x="234" y="234"/>
                  </a:lnTo>
                  <a:lnTo>
                    <a:pt x="243" y="234"/>
                  </a:lnTo>
                  <a:lnTo>
                    <a:pt x="253" y="234"/>
                  </a:lnTo>
                  <a:lnTo>
                    <a:pt x="261" y="232"/>
                  </a:lnTo>
                  <a:lnTo>
                    <a:pt x="261" y="232"/>
                  </a:lnTo>
                  <a:lnTo>
                    <a:pt x="295" y="222"/>
                  </a:lnTo>
                  <a:lnTo>
                    <a:pt x="325" y="212"/>
                  </a:lnTo>
                  <a:lnTo>
                    <a:pt x="325" y="212"/>
                  </a:lnTo>
                  <a:lnTo>
                    <a:pt x="328" y="207"/>
                  </a:lnTo>
                  <a:lnTo>
                    <a:pt x="332" y="195"/>
                  </a:lnTo>
                  <a:lnTo>
                    <a:pt x="337" y="178"/>
                  </a:lnTo>
                  <a:lnTo>
                    <a:pt x="337" y="178"/>
                  </a:lnTo>
                  <a:lnTo>
                    <a:pt x="337" y="175"/>
                  </a:lnTo>
                  <a:lnTo>
                    <a:pt x="334" y="171"/>
                  </a:lnTo>
                  <a:lnTo>
                    <a:pt x="331" y="168"/>
                  </a:lnTo>
                  <a:lnTo>
                    <a:pt x="328" y="167"/>
                  </a:lnTo>
                  <a:lnTo>
                    <a:pt x="328" y="167"/>
                  </a:lnTo>
                  <a:lnTo>
                    <a:pt x="308" y="165"/>
                  </a:lnTo>
                  <a:lnTo>
                    <a:pt x="288" y="162"/>
                  </a:lnTo>
                  <a:lnTo>
                    <a:pt x="288" y="162"/>
                  </a:lnTo>
                  <a:lnTo>
                    <a:pt x="283" y="157"/>
                  </a:lnTo>
                  <a:lnTo>
                    <a:pt x="278" y="151"/>
                  </a:lnTo>
                  <a:lnTo>
                    <a:pt x="276" y="145"/>
                  </a:lnTo>
                  <a:lnTo>
                    <a:pt x="276" y="145"/>
                  </a:lnTo>
                  <a:lnTo>
                    <a:pt x="273" y="141"/>
                  </a:lnTo>
                  <a:lnTo>
                    <a:pt x="270" y="135"/>
                  </a:lnTo>
                  <a:lnTo>
                    <a:pt x="270" y="135"/>
                  </a:lnTo>
                  <a:lnTo>
                    <a:pt x="266" y="135"/>
                  </a:lnTo>
                  <a:lnTo>
                    <a:pt x="263" y="134"/>
                  </a:lnTo>
                  <a:lnTo>
                    <a:pt x="258" y="131"/>
                  </a:lnTo>
                  <a:lnTo>
                    <a:pt x="256" y="125"/>
                  </a:lnTo>
                  <a:lnTo>
                    <a:pt x="256" y="125"/>
                  </a:lnTo>
                  <a:lnTo>
                    <a:pt x="253" y="123"/>
                  </a:lnTo>
                  <a:lnTo>
                    <a:pt x="250" y="117"/>
                  </a:lnTo>
                  <a:lnTo>
                    <a:pt x="247" y="113"/>
                  </a:lnTo>
                  <a:lnTo>
                    <a:pt x="247" y="110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8" y="104"/>
                  </a:lnTo>
                  <a:lnTo>
                    <a:pt x="247" y="100"/>
                  </a:lnTo>
                  <a:lnTo>
                    <a:pt x="244" y="96"/>
                  </a:lnTo>
                  <a:lnTo>
                    <a:pt x="240" y="91"/>
                  </a:lnTo>
                  <a:lnTo>
                    <a:pt x="240" y="91"/>
                  </a:lnTo>
                  <a:lnTo>
                    <a:pt x="230" y="81"/>
                  </a:lnTo>
                  <a:lnTo>
                    <a:pt x="226" y="77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1" y="66"/>
                  </a:lnTo>
                  <a:lnTo>
                    <a:pt x="209" y="64"/>
                  </a:lnTo>
                  <a:lnTo>
                    <a:pt x="202" y="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4" name="Freeform 276">
              <a:extLst>
                <a:ext uri="{FF2B5EF4-FFF2-40B4-BE49-F238E27FC236}">
                  <a16:creationId xmlns:a16="http://schemas.microsoft.com/office/drawing/2014/main" id="{D07F1DC0-F791-3368-77F6-96EB5FD3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698" y="3769619"/>
              <a:ext cx="189412" cy="213089"/>
            </a:xfrm>
            <a:custGeom>
              <a:avLst/>
              <a:gdLst/>
              <a:ahLst/>
              <a:cxnLst>
                <a:cxn ang="0">
                  <a:pos x="64" y="16"/>
                </a:cxn>
                <a:cxn ang="0">
                  <a:pos x="48" y="42"/>
                </a:cxn>
                <a:cxn ang="0">
                  <a:pos x="51" y="42"/>
                </a:cxn>
                <a:cxn ang="0">
                  <a:pos x="54" y="43"/>
                </a:cxn>
                <a:cxn ang="0">
                  <a:pos x="60" y="50"/>
                </a:cxn>
                <a:cxn ang="0">
                  <a:pos x="60" y="53"/>
                </a:cxn>
                <a:cxn ang="0">
                  <a:pos x="51" y="82"/>
                </a:cxn>
                <a:cxn ang="0">
                  <a:pos x="48" y="87"/>
                </a:cxn>
                <a:cxn ang="0">
                  <a:pos x="0" y="103"/>
                </a:cxn>
                <a:cxn ang="0">
                  <a:pos x="20" y="144"/>
                </a:cxn>
                <a:cxn ang="0">
                  <a:pos x="24" y="141"/>
                </a:cxn>
                <a:cxn ang="0">
                  <a:pos x="30" y="140"/>
                </a:cxn>
                <a:cxn ang="0">
                  <a:pos x="44" y="138"/>
                </a:cxn>
                <a:cxn ang="0">
                  <a:pos x="50" y="137"/>
                </a:cxn>
                <a:cxn ang="0">
                  <a:pos x="53" y="136"/>
                </a:cxn>
                <a:cxn ang="0">
                  <a:pos x="53" y="128"/>
                </a:cxn>
                <a:cxn ang="0">
                  <a:pos x="55" y="124"/>
                </a:cxn>
                <a:cxn ang="0">
                  <a:pos x="65" y="123"/>
                </a:cxn>
                <a:cxn ang="0">
                  <a:pos x="74" y="121"/>
                </a:cxn>
                <a:cxn ang="0">
                  <a:pos x="75" y="120"/>
                </a:cxn>
                <a:cxn ang="0">
                  <a:pos x="80" y="110"/>
                </a:cxn>
                <a:cxn ang="0">
                  <a:pos x="84" y="107"/>
                </a:cxn>
                <a:cxn ang="0">
                  <a:pos x="94" y="104"/>
                </a:cxn>
                <a:cxn ang="0">
                  <a:pos x="94" y="101"/>
                </a:cxn>
                <a:cxn ang="0">
                  <a:pos x="94" y="90"/>
                </a:cxn>
                <a:cxn ang="0">
                  <a:pos x="98" y="82"/>
                </a:cxn>
                <a:cxn ang="0">
                  <a:pos x="100" y="80"/>
                </a:cxn>
                <a:cxn ang="0">
                  <a:pos x="108" y="77"/>
                </a:cxn>
                <a:cxn ang="0">
                  <a:pos x="112" y="72"/>
                </a:cxn>
                <a:cxn ang="0">
                  <a:pos x="114" y="69"/>
                </a:cxn>
                <a:cxn ang="0">
                  <a:pos x="125" y="53"/>
                </a:cxn>
                <a:cxn ang="0">
                  <a:pos x="128" y="49"/>
                </a:cxn>
                <a:cxn ang="0">
                  <a:pos x="127" y="45"/>
                </a:cxn>
                <a:cxn ang="0">
                  <a:pos x="125" y="45"/>
                </a:cxn>
                <a:cxn ang="0">
                  <a:pos x="117" y="36"/>
                </a:cxn>
                <a:cxn ang="0">
                  <a:pos x="111" y="27"/>
                </a:cxn>
                <a:cxn ang="0">
                  <a:pos x="101" y="25"/>
                </a:cxn>
                <a:cxn ang="0">
                  <a:pos x="88" y="20"/>
                </a:cxn>
                <a:cxn ang="0">
                  <a:pos x="84" y="17"/>
                </a:cxn>
                <a:cxn ang="0">
                  <a:pos x="78" y="10"/>
                </a:cxn>
                <a:cxn ang="0">
                  <a:pos x="70" y="3"/>
                </a:cxn>
              </a:cxnLst>
              <a:rect l="0" t="0" r="r" b="b"/>
              <a:pathLst>
                <a:path w="128" h="144">
                  <a:moveTo>
                    <a:pt x="64" y="3"/>
                  </a:moveTo>
                  <a:lnTo>
                    <a:pt x="64" y="16"/>
                  </a:lnTo>
                  <a:lnTo>
                    <a:pt x="54" y="29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54" y="43"/>
                  </a:lnTo>
                  <a:lnTo>
                    <a:pt x="57" y="46"/>
                  </a:lnTo>
                  <a:lnTo>
                    <a:pt x="60" y="50"/>
                  </a:lnTo>
                  <a:lnTo>
                    <a:pt x="60" y="53"/>
                  </a:lnTo>
                  <a:lnTo>
                    <a:pt x="60" y="53"/>
                  </a:lnTo>
                  <a:lnTo>
                    <a:pt x="55" y="70"/>
                  </a:lnTo>
                  <a:lnTo>
                    <a:pt x="51" y="82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1" y="9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4" y="141"/>
                  </a:lnTo>
                  <a:lnTo>
                    <a:pt x="24" y="141"/>
                  </a:lnTo>
                  <a:lnTo>
                    <a:pt x="30" y="140"/>
                  </a:lnTo>
                  <a:lnTo>
                    <a:pt x="37" y="138"/>
                  </a:lnTo>
                  <a:lnTo>
                    <a:pt x="44" y="138"/>
                  </a:lnTo>
                  <a:lnTo>
                    <a:pt x="50" y="137"/>
                  </a:lnTo>
                  <a:lnTo>
                    <a:pt x="50" y="137"/>
                  </a:lnTo>
                  <a:lnTo>
                    <a:pt x="51" y="137"/>
                  </a:lnTo>
                  <a:lnTo>
                    <a:pt x="53" y="136"/>
                  </a:lnTo>
                  <a:lnTo>
                    <a:pt x="53" y="133"/>
                  </a:lnTo>
                  <a:lnTo>
                    <a:pt x="53" y="128"/>
                  </a:lnTo>
                  <a:lnTo>
                    <a:pt x="55" y="124"/>
                  </a:lnTo>
                  <a:lnTo>
                    <a:pt x="55" y="124"/>
                  </a:lnTo>
                  <a:lnTo>
                    <a:pt x="61" y="123"/>
                  </a:lnTo>
                  <a:lnTo>
                    <a:pt x="65" y="123"/>
                  </a:lnTo>
                  <a:lnTo>
                    <a:pt x="70" y="123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5" y="120"/>
                  </a:lnTo>
                  <a:lnTo>
                    <a:pt x="78" y="114"/>
                  </a:lnTo>
                  <a:lnTo>
                    <a:pt x="80" y="110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91" y="106"/>
                  </a:lnTo>
                  <a:lnTo>
                    <a:pt x="94" y="104"/>
                  </a:lnTo>
                  <a:lnTo>
                    <a:pt x="94" y="101"/>
                  </a:lnTo>
                  <a:lnTo>
                    <a:pt x="94" y="101"/>
                  </a:lnTo>
                  <a:lnTo>
                    <a:pt x="94" y="97"/>
                  </a:lnTo>
                  <a:lnTo>
                    <a:pt x="94" y="90"/>
                  </a:lnTo>
                  <a:lnTo>
                    <a:pt x="97" y="83"/>
                  </a:lnTo>
                  <a:lnTo>
                    <a:pt x="98" y="82"/>
                  </a:lnTo>
                  <a:lnTo>
                    <a:pt x="100" y="80"/>
                  </a:lnTo>
                  <a:lnTo>
                    <a:pt x="100" y="80"/>
                  </a:lnTo>
                  <a:lnTo>
                    <a:pt x="104" y="79"/>
                  </a:lnTo>
                  <a:lnTo>
                    <a:pt x="108" y="77"/>
                  </a:lnTo>
                  <a:lnTo>
                    <a:pt x="111" y="74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14" y="69"/>
                  </a:lnTo>
                  <a:lnTo>
                    <a:pt x="118" y="63"/>
                  </a:lnTo>
                  <a:lnTo>
                    <a:pt x="125" y="53"/>
                  </a:lnTo>
                  <a:lnTo>
                    <a:pt x="125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7" y="45"/>
                  </a:lnTo>
                  <a:lnTo>
                    <a:pt x="125" y="45"/>
                  </a:lnTo>
                  <a:lnTo>
                    <a:pt x="125" y="45"/>
                  </a:lnTo>
                  <a:lnTo>
                    <a:pt x="121" y="42"/>
                  </a:lnTo>
                  <a:lnTo>
                    <a:pt x="117" y="36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08" y="25"/>
                  </a:lnTo>
                  <a:lnTo>
                    <a:pt x="101" y="25"/>
                  </a:lnTo>
                  <a:lnTo>
                    <a:pt x="92" y="22"/>
                  </a:lnTo>
                  <a:lnTo>
                    <a:pt x="88" y="20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81" y="13"/>
                  </a:lnTo>
                  <a:lnTo>
                    <a:pt x="78" y="10"/>
                  </a:lnTo>
                  <a:lnTo>
                    <a:pt x="75" y="0"/>
                  </a:lnTo>
                  <a:lnTo>
                    <a:pt x="70" y="3"/>
                  </a:lnTo>
                  <a:lnTo>
                    <a:pt x="64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5" name="Freeform 277">
              <a:extLst>
                <a:ext uri="{FF2B5EF4-FFF2-40B4-BE49-F238E27FC236}">
                  <a16:creationId xmlns:a16="http://schemas.microsoft.com/office/drawing/2014/main" id="{CF309FA6-3EF8-1482-1C40-D84E57260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623" y="3747421"/>
              <a:ext cx="25157" cy="36995"/>
            </a:xfrm>
            <a:custGeom>
              <a:avLst/>
              <a:gdLst/>
              <a:ahLst/>
              <a:cxnLst>
                <a:cxn ang="0">
                  <a:pos x="14" y="25"/>
                </a:cxn>
                <a:cxn ang="0">
                  <a:pos x="14" y="25"/>
                </a:cxn>
                <a:cxn ang="0">
                  <a:pos x="14" y="23"/>
                </a:cxn>
                <a:cxn ang="0">
                  <a:pos x="14" y="20"/>
                </a:cxn>
                <a:cxn ang="0">
                  <a:pos x="14" y="20"/>
                </a:cxn>
                <a:cxn ang="0">
                  <a:pos x="15" y="15"/>
                </a:cxn>
                <a:cxn ang="0">
                  <a:pos x="17" y="8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4" y="5"/>
                </a:cxn>
                <a:cxn ang="0">
                  <a:pos x="2" y="11"/>
                </a:cxn>
                <a:cxn ang="0">
                  <a:pos x="1" y="15"/>
                </a:cxn>
                <a:cxn ang="0">
                  <a:pos x="1" y="15"/>
                </a:cxn>
                <a:cxn ang="0">
                  <a:pos x="1" y="15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" y="21"/>
                </a:cxn>
                <a:cxn ang="0">
                  <a:pos x="7" y="24"/>
                </a:cxn>
                <a:cxn ang="0">
                  <a:pos x="10" y="25"/>
                </a:cxn>
                <a:cxn ang="0">
                  <a:pos x="14" y="25"/>
                </a:cxn>
                <a:cxn ang="0">
                  <a:pos x="14" y="25"/>
                </a:cxn>
              </a:cxnLst>
              <a:rect l="0" t="0" r="r" b="b"/>
              <a:pathLst>
                <a:path w="17" h="25">
                  <a:moveTo>
                    <a:pt x="14" y="25"/>
                  </a:moveTo>
                  <a:lnTo>
                    <a:pt x="14" y="25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5" y="15"/>
                  </a:lnTo>
                  <a:lnTo>
                    <a:pt x="17" y="8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4" y="5"/>
                  </a:lnTo>
                  <a:lnTo>
                    <a:pt x="2" y="11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21"/>
                  </a:lnTo>
                  <a:lnTo>
                    <a:pt x="7" y="24"/>
                  </a:lnTo>
                  <a:lnTo>
                    <a:pt x="10" y="25"/>
                  </a:lnTo>
                  <a:lnTo>
                    <a:pt x="14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6" name="Freeform 278">
              <a:extLst>
                <a:ext uri="{FF2B5EF4-FFF2-40B4-BE49-F238E27FC236}">
                  <a16:creationId xmlns:a16="http://schemas.microsoft.com/office/drawing/2014/main" id="{E32304F8-701D-541B-8C2A-D581EA499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4219" y="3741502"/>
              <a:ext cx="112464" cy="90267"/>
            </a:xfrm>
            <a:custGeom>
              <a:avLst/>
              <a:gdLst/>
              <a:ahLst/>
              <a:cxnLst>
                <a:cxn ang="0">
                  <a:pos x="12" y="56"/>
                </a:cxn>
                <a:cxn ang="0">
                  <a:pos x="12" y="56"/>
                </a:cxn>
                <a:cxn ang="0">
                  <a:pos x="28" y="59"/>
                </a:cxn>
                <a:cxn ang="0">
                  <a:pos x="49" y="61"/>
                </a:cxn>
                <a:cxn ang="0">
                  <a:pos x="55" y="48"/>
                </a:cxn>
                <a:cxn ang="0">
                  <a:pos x="65" y="35"/>
                </a:cxn>
                <a:cxn ang="0">
                  <a:pos x="65" y="22"/>
                </a:cxn>
                <a:cxn ang="0">
                  <a:pos x="71" y="22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73" y="5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4" y="7"/>
                </a:cxn>
                <a:cxn ang="0">
                  <a:pos x="58" y="14"/>
                </a:cxn>
                <a:cxn ang="0">
                  <a:pos x="54" y="21"/>
                </a:cxn>
                <a:cxn ang="0">
                  <a:pos x="54" y="21"/>
                </a:cxn>
                <a:cxn ang="0">
                  <a:pos x="48" y="27"/>
                </a:cxn>
                <a:cxn ang="0">
                  <a:pos x="41" y="32"/>
                </a:cxn>
                <a:cxn ang="0">
                  <a:pos x="32" y="35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5" y="35"/>
                </a:cxn>
                <a:cxn ang="0">
                  <a:pos x="9" y="36"/>
                </a:cxn>
                <a:cxn ang="0">
                  <a:pos x="4" y="39"/>
                </a:cxn>
                <a:cxn ang="0">
                  <a:pos x="4" y="39"/>
                </a:cxn>
                <a:cxn ang="0">
                  <a:pos x="2" y="41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2" y="45"/>
                </a:cxn>
                <a:cxn ang="0">
                  <a:pos x="7" y="51"/>
                </a:cxn>
                <a:cxn ang="0">
                  <a:pos x="12" y="56"/>
                </a:cxn>
                <a:cxn ang="0">
                  <a:pos x="12" y="56"/>
                </a:cxn>
              </a:cxnLst>
              <a:rect l="0" t="0" r="r" b="b"/>
              <a:pathLst>
                <a:path w="76" h="61">
                  <a:moveTo>
                    <a:pt x="12" y="56"/>
                  </a:moveTo>
                  <a:lnTo>
                    <a:pt x="12" y="56"/>
                  </a:lnTo>
                  <a:lnTo>
                    <a:pt x="28" y="59"/>
                  </a:lnTo>
                  <a:lnTo>
                    <a:pt x="49" y="61"/>
                  </a:lnTo>
                  <a:lnTo>
                    <a:pt x="55" y="48"/>
                  </a:lnTo>
                  <a:lnTo>
                    <a:pt x="65" y="35"/>
                  </a:lnTo>
                  <a:lnTo>
                    <a:pt x="65" y="22"/>
                  </a:lnTo>
                  <a:lnTo>
                    <a:pt x="71" y="22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73" y="5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4" y="7"/>
                  </a:lnTo>
                  <a:lnTo>
                    <a:pt x="58" y="14"/>
                  </a:lnTo>
                  <a:lnTo>
                    <a:pt x="54" y="21"/>
                  </a:lnTo>
                  <a:lnTo>
                    <a:pt x="54" y="21"/>
                  </a:lnTo>
                  <a:lnTo>
                    <a:pt x="48" y="27"/>
                  </a:lnTo>
                  <a:lnTo>
                    <a:pt x="41" y="32"/>
                  </a:lnTo>
                  <a:lnTo>
                    <a:pt x="32" y="35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5" y="35"/>
                  </a:lnTo>
                  <a:lnTo>
                    <a:pt x="9" y="36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2" y="41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" y="45"/>
                  </a:lnTo>
                  <a:lnTo>
                    <a:pt x="7" y="51"/>
                  </a:lnTo>
                  <a:lnTo>
                    <a:pt x="12" y="56"/>
                  </a:lnTo>
                  <a:lnTo>
                    <a:pt x="12" y="5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7" name="Freeform 279">
              <a:extLst>
                <a:ext uri="{FF2B5EF4-FFF2-40B4-BE49-F238E27FC236}">
                  <a16:creationId xmlns:a16="http://schemas.microsoft.com/office/drawing/2014/main" id="{64CDDEB7-B2B1-699A-351A-AECA5E4A74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65894" y="4225391"/>
              <a:ext cx="458733" cy="140580"/>
            </a:xfrm>
            <a:custGeom>
              <a:avLst/>
              <a:gdLst/>
              <a:ahLst/>
              <a:cxnLst>
                <a:cxn ang="0">
                  <a:pos x="55" y="28"/>
                </a:cxn>
                <a:cxn ang="0">
                  <a:pos x="44" y="18"/>
                </a:cxn>
                <a:cxn ang="0">
                  <a:pos x="37" y="10"/>
                </a:cxn>
                <a:cxn ang="0">
                  <a:pos x="32" y="10"/>
                </a:cxn>
                <a:cxn ang="0">
                  <a:pos x="30" y="14"/>
                </a:cxn>
                <a:cxn ang="0">
                  <a:pos x="17" y="13"/>
                </a:cxn>
                <a:cxn ang="0">
                  <a:pos x="10" y="3"/>
                </a:cxn>
                <a:cxn ang="0">
                  <a:pos x="3" y="8"/>
                </a:cxn>
                <a:cxn ang="0">
                  <a:pos x="5" y="31"/>
                </a:cxn>
                <a:cxn ang="0">
                  <a:pos x="21" y="58"/>
                </a:cxn>
                <a:cxn ang="0">
                  <a:pos x="37" y="72"/>
                </a:cxn>
                <a:cxn ang="0">
                  <a:pos x="67" y="88"/>
                </a:cxn>
                <a:cxn ang="0">
                  <a:pos x="65" y="78"/>
                </a:cxn>
                <a:cxn ang="0">
                  <a:pos x="55" y="62"/>
                </a:cxn>
                <a:cxn ang="0">
                  <a:pos x="57" y="34"/>
                </a:cxn>
                <a:cxn ang="0">
                  <a:pos x="286" y="15"/>
                </a:cxn>
                <a:cxn ang="0">
                  <a:pos x="283" y="8"/>
                </a:cxn>
                <a:cxn ang="0">
                  <a:pos x="270" y="0"/>
                </a:cxn>
                <a:cxn ang="0">
                  <a:pos x="257" y="17"/>
                </a:cxn>
                <a:cxn ang="0">
                  <a:pos x="249" y="24"/>
                </a:cxn>
                <a:cxn ang="0">
                  <a:pos x="247" y="30"/>
                </a:cxn>
                <a:cxn ang="0">
                  <a:pos x="246" y="41"/>
                </a:cxn>
                <a:cxn ang="0">
                  <a:pos x="240" y="42"/>
                </a:cxn>
                <a:cxn ang="0">
                  <a:pos x="233" y="44"/>
                </a:cxn>
                <a:cxn ang="0">
                  <a:pos x="226" y="34"/>
                </a:cxn>
                <a:cxn ang="0">
                  <a:pos x="215" y="48"/>
                </a:cxn>
                <a:cxn ang="0">
                  <a:pos x="209" y="61"/>
                </a:cxn>
                <a:cxn ang="0">
                  <a:pos x="185" y="64"/>
                </a:cxn>
                <a:cxn ang="0">
                  <a:pos x="179" y="78"/>
                </a:cxn>
                <a:cxn ang="0">
                  <a:pos x="175" y="85"/>
                </a:cxn>
                <a:cxn ang="0">
                  <a:pos x="153" y="77"/>
                </a:cxn>
                <a:cxn ang="0">
                  <a:pos x="159" y="88"/>
                </a:cxn>
                <a:cxn ang="0">
                  <a:pos x="170" y="95"/>
                </a:cxn>
                <a:cxn ang="0">
                  <a:pos x="182" y="92"/>
                </a:cxn>
                <a:cxn ang="0">
                  <a:pos x="196" y="91"/>
                </a:cxn>
                <a:cxn ang="0">
                  <a:pos x="209" y="85"/>
                </a:cxn>
                <a:cxn ang="0">
                  <a:pos x="225" y="88"/>
                </a:cxn>
                <a:cxn ang="0">
                  <a:pos x="239" y="84"/>
                </a:cxn>
                <a:cxn ang="0">
                  <a:pos x="242" y="71"/>
                </a:cxn>
                <a:cxn ang="0">
                  <a:pos x="243" y="62"/>
                </a:cxn>
                <a:cxn ang="0">
                  <a:pos x="253" y="54"/>
                </a:cxn>
                <a:cxn ang="0">
                  <a:pos x="256" y="42"/>
                </a:cxn>
                <a:cxn ang="0">
                  <a:pos x="277" y="40"/>
                </a:cxn>
                <a:cxn ang="0">
                  <a:pos x="293" y="37"/>
                </a:cxn>
                <a:cxn ang="0">
                  <a:pos x="296" y="32"/>
                </a:cxn>
                <a:cxn ang="0">
                  <a:pos x="306" y="28"/>
                </a:cxn>
                <a:cxn ang="0">
                  <a:pos x="310" y="24"/>
                </a:cxn>
                <a:cxn ang="0">
                  <a:pos x="298" y="17"/>
                </a:cxn>
              </a:cxnLst>
              <a:rect l="0" t="0" r="r" b="b"/>
              <a:pathLst>
                <a:path w="310" h="95">
                  <a:moveTo>
                    <a:pt x="57" y="34"/>
                  </a:moveTo>
                  <a:lnTo>
                    <a:pt x="57" y="34"/>
                  </a:lnTo>
                  <a:lnTo>
                    <a:pt x="55" y="31"/>
                  </a:lnTo>
                  <a:lnTo>
                    <a:pt x="55" y="28"/>
                  </a:lnTo>
                  <a:lnTo>
                    <a:pt x="51" y="25"/>
                  </a:lnTo>
                  <a:lnTo>
                    <a:pt x="47" y="22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2" y="14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23" y="14"/>
                  </a:lnTo>
                  <a:lnTo>
                    <a:pt x="18" y="14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5" y="7"/>
                  </a:lnTo>
                  <a:lnTo>
                    <a:pt x="13" y="4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8"/>
                  </a:lnTo>
                  <a:lnTo>
                    <a:pt x="4" y="15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5" y="31"/>
                  </a:lnTo>
                  <a:lnTo>
                    <a:pt x="7" y="35"/>
                  </a:lnTo>
                  <a:lnTo>
                    <a:pt x="13" y="44"/>
                  </a:lnTo>
                  <a:lnTo>
                    <a:pt x="17" y="51"/>
                  </a:lnTo>
                  <a:lnTo>
                    <a:pt x="21" y="58"/>
                  </a:lnTo>
                  <a:lnTo>
                    <a:pt x="21" y="58"/>
                  </a:lnTo>
                  <a:lnTo>
                    <a:pt x="23" y="62"/>
                  </a:lnTo>
                  <a:lnTo>
                    <a:pt x="25" y="65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54" y="84"/>
                  </a:lnTo>
                  <a:lnTo>
                    <a:pt x="62" y="88"/>
                  </a:lnTo>
                  <a:lnTo>
                    <a:pt x="67" y="88"/>
                  </a:lnTo>
                  <a:lnTo>
                    <a:pt x="67" y="88"/>
                  </a:lnTo>
                  <a:lnTo>
                    <a:pt x="68" y="86"/>
                  </a:lnTo>
                  <a:lnTo>
                    <a:pt x="68" y="85"/>
                  </a:lnTo>
                  <a:lnTo>
                    <a:pt x="65" y="78"/>
                  </a:lnTo>
                  <a:lnTo>
                    <a:pt x="61" y="71"/>
                  </a:lnTo>
                  <a:lnTo>
                    <a:pt x="57" y="65"/>
                  </a:lnTo>
                  <a:lnTo>
                    <a:pt x="57" y="65"/>
                  </a:lnTo>
                  <a:lnTo>
                    <a:pt x="55" y="62"/>
                  </a:lnTo>
                  <a:lnTo>
                    <a:pt x="54" y="59"/>
                  </a:lnTo>
                  <a:lnTo>
                    <a:pt x="54" y="52"/>
                  </a:lnTo>
                  <a:lnTo>
                    <a:pt x="57" y="34"/>
                  </a:lnTo>
                  <a:lnTo>
                    <a:pt x="57" y="34"/>
                  </a:lnTo>
                  <a:close/>
                  <a:moveTo>
                    <a:pt x="298" y="17"/>
                  </a:moveTo>
                  <a:lnTo>
                    <a:pt x="298" y="17"/>
                  </a:lnTo>
                  <a:lnTo>
                    <a:pt x="290" y="17"/>
                  </a:lnTo>
                  <a:lnTo>
                    <a:pt x="286" y="15"/>
                  </a:lnTo>
                  <a:lnTo>
                    <a:pt x="284" y="14"/>
                  </a:lnTo>
                  <a:lnTo>
                    <a:pt x="284" y="13"/>
                  </a:lnTo>
                  <a:lnTo>
                    <a:pt x="284" y="13"/>
                  </a:lnTo>
                  <a:lnTo>
                    <a:pt x="283" y="8"/>
                  </a:lnTo>
                  <a:lnTo>
                    <a:pt x="280" y="4"/>
                  </a:lnTo>
                  <a:lnTo>
                    <a:pt x="274" y="1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66" y="3"/>
                  </a:lnTo>
                  <a:lnTo>
                    <a:pt x="262" y="7"/>
                  </a:lnTo>
                  <a:lnTo>
                    <a:pt x="259" y="11"/>
                  </a:lnTo>
                  <a:lnTo>
                    <a:pt x="257" y="17"/>
                  </a:lnTo>
                  <a:lnTo>
                    <a:pt x="257" y="17"/>
                  </a:lnTo>
                  <a:lnTo>
                    <a:pt x="256" y="20"/>
                  </a:lnTo>
                  <a:lnTo>
                    <a:pt x="252" y="21"/>
                  </a:lnTo>
                  <a:lnTo>
                    <a:pt x="249" y="24"/>
                  </a:lnTo>
                  <a:lnTo>
                    <a:pt x="249" y="25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7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8"/>
                  </a:lnTo>
                  <a:lnTo>
                    <a:pt x="246" y="41"/>
                  </a:lnTo>
                  <a:lnTo>
                    <a:pt x="246" y="41"/>
                  </a:lnTo>
                  <a:lnTo>
                    <a:pt x="246" y="41"/>
                  </a:lnTo>
                  <a:lnTo>
                    <a:pt x="243" y="41"/>
                  </a:lnTo>
                  <a:lnTo>
                    <a:pt x="240" y="42"/>
                  </a:lnTo>
                  <a:lnTo>
                    <a:pt x="239" y="44"/>
                  </a:lnTo>
                  <a:lnTo>
                    <a:pt x="234" y="45"/>
                  </a:lnTo>
                  <a:lnTo>
                    <a:pt x="234" y="45"/>
                  </a:lnTo>
                  <a:lnTo>
                    <a:pt x="233" y="44"/>
                  </a:lnTo>
                  <a:lnTo>
                    <a:pt x="232" y="41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6" y="34"/>
                  </a:lnTo>
                  <a:lnTo>
                    <a:pt x="222" y="35"/>
                  </a:lnTo>
                  <a:lnTo>
                    <a:pt x="217" y="41"/>
                  </a:lnTo>
                  <a:lnTo>
                    <a:pt x="215" y="48"/>
                  </a:lnTo>
                  <a:lnTo>
                    <a:pt x="212" y="55"/>
                  </a:lnTo>
                  <a:lnTo>
                    <a:pt x="212" y="55"/>
                  </a:lnTo>
                  <a:lnTo>
                    <a:pt x="210" y="58"/>
                  </a:lnTo>
                  <a:lnTo>
                    <a:pt x="209" y="61"/>
                  </a:lnTo>
                  <a:lnTo>
                    <a:pt x="205" y="62"/>
                  </a:lnTo>
                  <a:lnTo>
                    <a:pt x="189" y="62"/>
                  </a:lnTo>
                  <a:lnTo>
                    <a:pt x="189" y="62"/>
                  </a:lnTo>
                  <a:lnTo>
                    <a:pt x="185" y="64"/>
                  </a:lnTo>
                  <a:lnTo>
                    <a:pt x="182" y="65"/>
                  </a:lnTo>
                  <a:lnTo>
                    <a:pt x="180" y="68"/>
                  </a:lnTo>
                  <a:lnTo>
                    <a:pt x="179" y="71"/>
                  </a:lnTo>
                  <a:lnTo>
                    <a:pt x="179" y="78"/>
                  </a:lnTo>
                  <a:lnTo>
                    <a:pt x="178" y="84"/>
                  </a:lnTo>
                  <a:lnTo>
                    <a:pt x="178" y="84"/>
                  </a:lnTo>
                  <a:lnTo>
                    <a:pt x="176" y="85"/>
                  </a:lnTo>
                  <a:lnTo>
                    <a:pt x="175" y="85"/>
                  </a:lnTo>
                  <a:lnTo>
                    <a:pt x="168" y="82"/>
                  </a:lnTo>
                  <a:lnTo>
                    <a:pt x="161" y="79"/>
                  </a:lnTo>
                  <a:lnTo>
                    <a:pt x="153" y="77"/>
                  </a:lnTo>
                  <a:lnTo>
                    <a:pt x="153" y="77"/>
                  </a:lnTo>
                  <a:lnTo>
                    <a:pt x="156" y="84"/>
                  </a:lnTo>
                  <a:lnTo>
                    <a:pt x="158" y="86"/>
                  </a:lnTo>
                  <a:lnTo>
                    <a:pt x="159" y="88"/>
                  </a:lnTo>
                  <a:lnTo>
                    <a:pt x="159" y="88"/>
                  </a:lnTo>
                  <a:lnTo>
                    <a:pt x="162" y="89"/>
                  </a:lnTo>
                  <a:lnTo>
                    <a:pt x="166" y="92"/>
                  </a:lnTo>
                  <a:lnTo>
                    <a:pt x="169" y="94"/>
                  </a:lnTo>
                  <a:lnTo>
                    <a:pt x="170" y="95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6" y="92"/>
                  </a:lnTo>
                  <a:lnTo>
                    <a:pt x="182" y="92"/>
                  </a:lnTo>
                  <a:lnTo>
                    <a:pt x="188" y="92"/>
                  </a:lnTo>
                  <a:lnTo>
                    <a:pt x="193" y="92"/>
                  </a:lnTo>
                  <a:lnTo>
                    <a:pt x="193" y="92"/>
                  </a:lnTo>
                  <a:lnTo>
                    <a:pt x="196" y="91"/>
                  </a:lnTo>
                  <a:lnTo>
                    <a:pt x="200" y="88"/>
                  </a:lnTo>
                  <a:lnTo>
                    <a:pt x="203" y="86"/>
                  </a:lnTo>
                  <a:lnTo>
                    <a:pt x="209" y="85"/>
                  </a:lnTo>
                  <a:lnTo>
                    <a:pt x="209" y="85"/>
                  </a:lnTo>
                  <a:lnTo>
                    <a:pt x="215" y="86"/>
                  </a:lnTo>
                  <a:lnTo>
                    <a:pt x="217" y="89"/>
                  </a:lnTo>
                  <a:lnTo>
                    <a:pt x="219" y="89"/>
                  </a:lnTo>
                  <a:lnTo>
                    <a:pt x="225" y="88"/>
                  </a:lnTo>
                  <a:lnTo>
                    <a:pt x="225" y="88"/>
                  </a:lnTo>
                  <a:lnTo>
                    <a:pt x="230" y="86"/>
                  </a:lnTo>
                  <a:lnTo>
                    <a:pt x="236" y="85"/>
                  </a:lnTo>
                  <a:lnTo>
                    <a:pt x="239" y="84"/>
                  </a:lnTo>
                  <a:lnTo>
                    <a:pt x="239" y="79"/>
                  </a:lnTo>
                  <a:lnTo>
                    <a:pt x="239" y="79"/>
                  </a:lnTo>
                  <a:lnTo>
                    <a:pt x="239" y="74"/>
                  </a:lnTo>
                  <a:lnTo>
                    <a:pt x="242" y="71"/>
                  </a:lnTo>
                  <a:lnTo>
                    <a:pt x="243" y="68"/>
                  </a:lnTo>
                  <a:lnTo>
                    <a:pt x="243" y="64"/>
                  </a:lnTo>
                  <a:lnTo>
                    <a:pt x="243" y="64"/>
                  </a:lnTo>
                  <a:lnTo>
                    <a:pt x="243" y="62"/>
                  </a:lnTo>
                  <a:lnTo>
                    <a:pt x="244" y="61"/>
                  </a:lnTo>
                  <a:lnTo>
                    <a:pt x="249" y="58"/>
                  </a:lnTo>
                  <a:lnTo>
                    <a:pt x="252" y="55"/>
                  </a:lnTo>
                  <a:lnTo>
                    <a:pt x="253" y="54"/>
                  </a:lnTo>
                  <a:lnTo>
                    <a:pt x="253" y="49"/>
                  </a:lnTo>
                  <a:lnTo>
                    <a:pt x="253" y="49"/>
                  </a:lnTo>
                  <a:lnTo>
                    <a:pt x="253" y="45"/>
                  </a:lnTo>
                  <a:lnTo>
                    <a:pt x="256" y="42"/>
                  </a:lnTo>
                  <a:lnTo>
                    <a:pt x="259" y="41"/>
                  </a:lnTo>
                  <a:lnTo>
                    <a:pt x="262" y="40"/>
                  </a:lnTo>
                  <a:lnTo>
                    <a:pt x="270" y="40"/>
                  </a:lnTo>
                  <a:lnTo>
                    <a:pt x="277" y="40"/>
                  </a:lnTo>
                  <a:lnTo>
                    <a:pt x="277" y="40"/>
                  </a:lnTo>
                  <a:lnTo>
                    <a:pt x="286" y="41"/>
                  </a:lnTo>
                  <a:lnTo>
                    <a:pt x="286" y="41"/>
                  </a:lnTo>
                  <a:lnTo>
                    <a:pt x="293" y="37"/>
                  </a:lnTo>
                  <a:lnTo>
                    <a:pt x="296" y="34"/>
                  </a:lnTo>
                  <a:lnTo>
                    <a:pt x="296" y="32"/>
                  </a:lnTo>
                  <a:lnTo>
                    <a:pt x="296" y="32"/>
                  </a:lnTo>
                  <a:lnTo>
                    <a:pt x="296" y="32"/>
                  </a:lnTo>
                  <a:lnTo>
                    <a:pt x="294" y="31"/>
                  </a:lnTo>
                  <a:lnTo>
                    <a:pt x="296" y="30"/>
                  </a:lnTo>
                  <a:lnTo>
                    <a:pt x="300" y="30"/>
                  </a:lnTo>
                  <a:lnTo>
                    <a:pt x="306" y="28"/>
                  </a:lnTo>
                  <a:lnTo>
                    <a:pt x="308" y="27"/>
                  </a:lnTo>
                  <a:lnTo>
                    <a:pt x="310" y="25"/>
                  </a:lnTo>
                  <a:lnTo>
                    <a:pt x="310" y="25"/>
                  </a:lnTo>
                  <a:lnTo>
                    <a:pt x="310" y="24"/>
                  </a:lnTo>
                  <a:lnTo>
                    <a:pt x="310" y="21"/>
                  </a:lnTo>
                  <a:lnTo>
                    <a:pt x="307" y="18"/>
                  </a:lnTo>
                  <a:lnTo>
                    <a:pt x="303" y="17"/>
                  </a:lnTo>
                  <a:lnTo>
                    <a:pt x="298" y="17"/>
                  </a:lnTo>
                  <a:lnTo>
                    <a:pt x="298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8" name="Freeform 280">
              <a:extLst>
                <a:ext uri="{FF2B5EF4-FFF2-40B4-BE49-F238E27FC236}">
                  <a16:creationId xmlns:a16="http://schemas.microsoft.com/office/drawing/2014/main" id="{7337AB68-9888-BBAD-CD23-B90CA9AC9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325" y="4271264"/>
              <a:ext cx="29596" cy="20717"/>
            </a:xfrm>
            <a:custGeom>
              <a:avLst/>
              <a:gdLst/>
              <a:ahLst/>
              <a:cxnLst>
                <a:cxn ang="0">
                  <a:pos x="8" y="14"/>
                </a:cxn>
                <a:cxn ang="0">
                  <a:pos x="8" y="14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7" y="1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7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4" y="1"/>
                </a:cxn>
                <a:cxn ang="0">
                  <a:pos x="11" y="3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1" y="6"/>
                </a:cxn>
                <a:cxn ang="0">
                  <a:pos x="10" y="6"/>
                </a:cxn>
                <a:cxn ang="0">
                  <a:pos x="7" y="4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6" y="10"/>
                </a:cxn>
                <a:cxn ang="0">
                  <a:pos x="7" y="13"/>
                </a:cxn>
                <a:cxn ang="0">
                  <a:pos x="8" y="14"/>
                </a:cxn>
                <a:cxn ang="0">
                  <a:pos x="8" y="14"/>
                </a:cxn>
              </a:cxnLst>
              <a:rect l="0" t="0" r="r" b="b"/>
              <a:pathLst>
                <a:path w="20" h="14">
                  <a:moveTo>
                    <a:pt x="8" y="14"/>
                  </a:moveTo>
                  <a:lnTo>
                    <a:pt x="8" y="14"/>
                  </a:lnTo>
                  <a:lnTo>
                    <a:pt x="13" y="13"/>
                  </a:lnTo>
                  <a:lnTo>
                    <a:pt x="14" y="11"/>
                  </a:lnTo>
                  <a:lnTo>
                    <a:pt x="17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7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0"/>
                  </a:lnTo>
                  <a:lnTo>
                    <a:pt x="7" y="13"/>
                  </a:lnTo>
                  <a:lnTo>
                    <a:pt x="8" y="14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99" name="Freeform 281">
              <a:extLst>
                <a:ext uri="{FF2B5EF4-FFF2-40B4-BE49-F238E27FC236}">
                  <a16:creationId xmlns:a16="http://schemas.microsoft.com/office/drawing/2014/main" id="{A7813920-FC74-8D5F-1C9C-2A9CBDFA0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464" y="3442585"/>
              <a:ext cx="232326" cy="224928"/>
            </a:xfrm>
            <a:custGeom>
              <a:avLst/>
              <a:gdLst/>
              <a:ahLst/>
              <a:cxnLst>
                <a:cxn ang="0">
                  <a:pos x="134" y="135"/>
                </a:cxn>
                <a:cxn ang="0">
                  <a:pos x="140" y="132"/>
                </a:cxn>
                <a:cxn ang="0">
                  <a:pos x="150" y="139"/>
                </a:cxn>
                <a:cxn ang="0">
                  <a:pos x="157" y="135"/>
                </a:cxn>
                <a:cxn ang="0">
                  <a:pos x="148" y="125"/>
                </a:cxn>
                <a:cxn ang="0">
                  <a:pos x="147" y="119"/>
                </a:cxn>
                <a:cxn ang="0">
                  <a:pos x="143" y="110"/>
                </a:cxn>
                <a:cxn ang="0">
                  <a:pos x="144" y="106"/>
                </a:cxn>
                <a:cxn ang="0">
                  <a:pos x="143" y="101"/>
                </a:cxn>
                <a:cxn ang="0">
                  <a:pos x="136" y="91"/>
                </a:cxn>
                <a:cxn ang="0">
                  <a:pos x="126" y="86"/>
                </a:cxn>
                <a:cxn ang="0">
                  <a:pos x="118" y="79"/>
                </a:cxn>
                <a:cxn ang="0">
                  <a:pos x="116" y="73"/>
                </a:cxn>
                <a:cxn ang="0">
                  <a:pos x="109" y="68"/>
                </a:cxn>
                <a:cxn ang="0">
                  <a:pos x="109" y="55"/>
                </a:cxn>
                <a:cxn ang="0">
                  <a:pos x="111" y="48"/>
                </a:cxn>
                <a:cxn ang="0">
                  <a:pos x="114" y="42"/>
                </a:cxn>
                <a:cxn ang="0">
                  <a:pos x="117" y="39"/>
                </a:cxn>
                <a:cxn ang="0">
                  <a:pos x="117" y="34"/>
                </a:cxn>
                <a:cxn ang="0">
                  <a:pos x="110" y="28"/>
                </a:cxn>
                <a:cxn ang="0">
                  <a:pos x="104" y="25"/>
                </a:cxn>
                <a:cxn ang="0">
                  <a:pos x="101" y="18"/>
                </a:cxn>
                <a:cxn ang="0">
                  <a:pos x="97" y="8"/>
                </a:cxn>
                <a:cxn ang="0">
                  <a:pos x="94" y="8"/>
                </a:cxn>
                <a:cxn ang="0">
                  <a:pos x="83" y="4"/>
                </a:cxn>
                <a:cxn ang="0">
                  <a:pos x="79" y="2"/>
                </a:cxn>
                <a:cxn ang="0">
                  <a:pos x="70" y="0"/>
                </a:cxn>
                <a:cxn ang="0">
                  <a:pos x="62" y="1"/>
                </a:cxn>
                <a:cxn ang="0">
                  <a:pos x="57" y="5"/>
                </a:cxn>
                <a:cxn ang="0">
                  <a:pos x="44" y="14"/>
                </a:cxn>
                <a:cxn ang="0">
                  <a:pos x="39" y="19"/>
                </a:cxn>
                <a:cxn ang="0">
                  <a:pos x="40" y="31"/>
                </a:cxn>
                <a:cxn ang="0">
                  <a:pos x="39" y="36"/>
                </a:cxn>
                <a:cxn ang="0">
                  <a:pos x="39" y="46"/>
                </a:cxn>
                <a:cxn ang="0">
                  <a:pos x="35" y="55"/>
                </a:cxn>
                <a:cxn ang="0">
                  <a:pos x="0" y="73"/>
                </a:cxn>
                <a:cxn ang="0">
                  <a:pos x="5" y="98"/>
                </a:cxn>
                <a:cxn ang="0">
                  <a:pos x="17" y="98"/>
                </a:cxn>
                <a:cxn ang="0">
                  <a:pos x="33" y="106"/>
                </a:cxn>
                <a:cxn ang="0">
                  <a:pos x="69" y="129"/>
                </a:cxn>
                <a:cxn ang="0">
                  <a:pos x="93" y="147"/>
                </a:cxn>
                <a:cxn ang="0">
                  <a:pos x="107" y="150"/>
                </a:cxn>
                <a:cxn ang="0">
                  <a:pos x="128" y="143"/>
                </a:cxn>
              </a:cxnLst>
              <a:rect l="0" t="0" r="r" b="b"/>
              <a:pathLst>
                <a:path w="157" h="152">
                  <a:moveTo>
                    <a:pt x="131" y="137"/>
                  </a:moveTo>
                  <a:lnTo>
                    <a:pt x="131" y="137"/>
                  </a:lnTo>
                  <a:lnTo>
                    <a:pt x="134" y="135"/>
                  </a:lnTo>
                  <a:lnTo>
                    <a:pt x="136" y="133"/>
                  </a:lnTo>
                  <a:lnTo>
                    <a:pt x="140" y="132"/>
                  </a:lnTo>
                  <a:lnTo>
                    <a:pt x="140" y="132"/>
                  </a:lnTo>
                  <a:lnTo>
                    <a:pt x="141" y="132"/>
                  </a:lnTo>
                  <a:lnTo>
                    <a:pt x="144" y="133"/>
                  </a:lnTo>
                  <a:lnTo>
                    <a:pt x="150" y="139"/>
                  </a:lnTo>
                  <a:lnTo>
                    <a:pt x="150" y="139"/>
                  </a:lnTo>
                  <a:lnTo>
                    <a:pt x="153" y="136"/>
                  </a:lnTo>
                  <a:lnTo>
                    <a:pt x="157" y="135"/>
                  </a:lnTo>
                  <a:lnTo>
                    <a:pt x="157" y="135"/>
                  </a:lnTo>
                  <a:lnTo>
                    <a:pt x="151" y="128"/>
                  </a:lnTo>
                  <a:lnTo>
                    <a:pt x="148" y="125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7" y="119"/>
                  </a:lnTo>
                  <a:lnTo>
                    <a:pt x="146" y="116"/>
                  </a:lnTo>
                  <a:lnTo>
                    <a:pt x="143" y="113"/>
                  </a:lnTo>
                  <a:lnTo>
                    <a:pt x="143" y="110"/>
                  </a:lnTo>
                  <a:lnTo>
                    <a:pt x="143" y="110"/>
                  </a:lnTo>
                  <a:lnTo>
                    <a:pt x="143" y="109"/>
                  </a:lnTo>
                  <a:lnTo>
                    <a:pt x="144" y="106"/>
                  </a:lnTo>
                  <a:lnTo>
                    <a:pt x="144" y="103"/>
                  </a:lnTo>
                  <a:lnTo>
                    <a:pt x="143" y="101"/>
                  </a:lnTo>
                  <a:lnTo>
                    <a:pt x="143" y="101"/>
                  </a:lnTo>
                  <a:lnTo>
                    <a:pt x="140" y="95"/>
                  </a:lnTo>
                  <a:lnTo>
                    <a:pt x="138" y="92"/>
                  </a:lnTo>
                  <a:lnTo>
                    <a:pt x="136" y="91"/>
                  </a:lnTo>
                  <a:lnTo>
                    <a:pt x="136" y="91"/>
                  </a:lnTo>
                  <a:lnTo>
                    <a:pt x="131" y="89"/>
                  </a:lnTo>
                  <a:lnTo>
                    <a:pt x="126" y="86"/>
                  </a:lnTo>
                  <a:lnTo>
                    <a:pt x="120" y="82"/>
                  </a:lnTo>
                  <a:lnTo>
                    <a:pt x="118" y="81"/>
                  </a:lnTo>
                  <a:lnTo>
                    <a:pt x="118" y="79"/>
                  </a:lnTo>
                  <a:lnTo>
                    <a:pt x="118" y="79"/>
                  </a:lnTo>
                  <a:lnTo>
                    <a:pt x="117" y="76"/>
                  </a:lnTo>
                  <a:lnTo>
                    <a:pt x="116" y="73"/>
                  </a:lnTo>
                  <a:lnTo>
                    <a:pt x="110" y="71"/>
                  </a:lnTo>
                  <a:lnTo>
                    <a:pt x="110" y="71"/>
                  </a:lnTo>
                  <a:lnTo>
                    <a:pt x="109" y="68"/>
                  </a:lnTo>
                  <a:lnTo>
                    <a:pt x="107" y="64"/>
                  </a:lnTo>
                  <a:lnTo>
                    <a:pt x="107" y="58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1" y="48"/>
                  </a:lnTo>
                  <a:lnTo>
                    <a:pt x="113" y="45"/>
                  </a:lnTo>
                  <a:lnTo>
                    <a:pt x="114" y="44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117" y="42"/>
                  </a:lnTo>
                  <a:lnTo>
                    <a:pt x="117" y="39"/>
                  </a:lnTo>
                  <a:lnTo>
                    <a:pt x="117" y="36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1"/>
                  </a:lnTo>
                  <a:lnTo>
                    <a:pt x="116" y="29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7" y="27"/>
                  </a:lnTo>
                  <a:lnTo>
                    <a:pt x="104" y="25"/>
                  </a:lnTo>
                  <a:lnTo>
                    <a:pt x="103" y="21"/>
                  </a:lnTo>
                  <a:lnTo>
                    <a:pt x="101" y="18"/>
                  </a:lnTo>
                  <a:lnTo>
                    <a:pt x="101" y="18"/>
                  </a:lnTo>
                  <a:lnTo>
                    <a:pt x="100" y="15"/>
                  </a:lnTo>
                  <a:lnTo>
                    <a:pt x="99" y="11"/>
                  </a:lnTo>
                  <a:lnTo>
                    <a:pt x="97" y="8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4" y="8"/>
                  </a:lnTo>
                  <a:lnTo>
                    <a:pt x="93" y="8"/>
                  </a:lnTo>
                  <a:lnTo>
                    <a:pt x="89" y="7"/>
                  </a:lnTo>
                  <a:lnTo>
                    <a:pt x="83" y="4"/>
                  </a:lnTo>
                  <a:lnTo>
                    <a:pt x="80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6" y="2"/>
                  </a:lnTo>
                  <a:lnTo>
                    <a:pt x="73" y="2"/>
                  </a:lnTo>
                  <a:lnTo>
                    <a:pt x="7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0" y="2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49" y="12"/>
                  </a:lnTo>
                  <a:lnTo>
                    <a:pt x="49" y="12"/>
                  </a:lnTo>
                  <a:lnTo>
                    <a:pt x="44" y="14"/>
                  </a:lnTo>
                  <a:lnTo>
                    <a:pt x="40" y="17"/>
                  </a:lnTo>
                  <a:lnTo>
                    <a:pt x="39" y="19"/>
                  </a:lnTo>
                  <a:lnTo>
                    <a:pt x="39" y="19"/>
                  </a:lnTo>
                  <a:lnTo>
                    <a:pt x="37" y="24"/>
                  </a:lnTo>
                  <a:lnTo>
                    <a:pt x="39" y="28"/>
                  </a:lnTo>
                  <a:lnTo>
                    <a:pt x="40" y="31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39" y="36"/>
                  </a:lnTo>
                  <a:lnTo>
                    <a:pt x="37" y="39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7" y="48"/>
                  </a:lnTo>
                  <a:lnTo>
                    <a:pt x="36" y="52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5" y="98"/>
                  </a:lnTo>
                  <a:lnTo>
                    <a:pt x="5" y="98"/>
                  </a:lnTo>
                  <a:lnTo>
                    <a:pt x="12" y="96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25" y="101"/>
                  </a:lnTo>
                  <a:lnTo>
                    <a:pt x="33" y="106"/>
                  </a:lnTo>
                  <a:lnTo>
                    <a:pt x="49" y="116"/>
                  </a:lnTo>
                  <a:lnTo>
                    <a:pt x="49" y="116"/>
                  </a:lnTo>
                  <a:lnTo>
                    <a:pt x="69" y="129"/>
                  </a:lnTo>
                  <a:lnTo>
                    <a:pt x="87" y="145"/>
                  </a:lnTo>
                  <a:lnTo>
                    <a:pt x="87" y="145"/>
                  </a:lnTo>
                  <a:lnTo>
                    <a:pt x="93" y="147"/>
                  </a:lnTo>
                  <a:lnTo>
                    <a:pt x="97" y="149"/>
                  </a:lnTo>
                  <a:lnTo>
                    <a:pt x="107" y="150"/>
                  </a:lnTo>
                  <a:lnTo>
                    <a:pt x="107" y="150"/>
                  </a:lnTo>
                  <a:lnTo>
                    <a:pt x="126" y="152"/>
                  </a:lnTo>
                  <a:lnTo>
                    <a:pt x="126" y="152"/>
                  </a:lnTo>
                  <a:lnTo>
                    <a:pt x="128" y="143"/>
                  </a:lnTo>
                  <a:lnTo>
                    <a:pt x="131" y="137"/>
                  </a:lnTo>
                  <a:lnTo>
                    <a:pt x="131" y="13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0" name="Freeform 282">
              <a:extLst>
                <a:ext uri="{FF2B5EF4-FFF2-40B4-BE49-F238E27FC236}">
                  <a16:creationId xmlns:a16="http://schemas.microsoft.com/office/drawing/2014/main" id="{1F5A2774-2579-530E-8DE4-6A01953D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9917" y="3637917"/>
              <a:ext cx="42915" cy="44394"/>
            </a:xfrm>
            <a:custGeom>
              <a:avLst/>
              <a:gdLst/>
              <a:ahLst/>
              <a:cxnLst>
                <a:cxn ang="0">
                  <a:pos x="10" y="21"/>
                </a:cxn>
                <a:cxn ang="0">
                  <a:pos x="17" y="28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25" y="17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18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8" y="3"/>
                </a:cxn>
                <a:cxn ang="0">
                  <a:pos x="5" y="5"/>
                </a:cxn>
                <a:cxn ang="0">
                  <a:pos x="5" y="5"/>
                </a:cxn>
                <a:cxn ang="0">
                  <a:pos x="2" y="1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10" y="21"/>
                </a:cxn>
                <a:cxn ang="0">
                  <a:pos x="10" y="21"/>
                </a:cxn>
              </a:cxnLst>
              <a:rect l="0" t="0" r="r" b="b"/>
              <a:pathLst>
                <a:path w="29" h="30">
                  <a:moveTo>
                    <a:pt x="10" y="21"/>
                  </a:moveTo>
                  <a:lnTo>
                    <a:pt x="17" y="28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5" y="1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8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0" y="21"/>
                  </a:lnTo>
                  <a:lnTo>
                    <a:pt x="10" y="2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1" name="Freeform 283">
              <a:extLst>
                <a:ext uri="{FF2B5EF4-FFF2-40B4-BE49-F238E27FC236}">
                  <a16:creationId xmlns:a16="http://schemas.microsoft.com/office/drawing/2014/main" id="{1D2815F8-DA96-422C-48F4-A061DF7831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933" y="3040084"/>
              <a:ext cx="340351" cy="288558"/>
            </a:xfrm>
            <a:custGeom>
              <a:avLst/>
              <a:gdLst/>
              <a:ahLst/>
              <a:cxnLst>
                <a:cxn ang="0">
                  <a:pos x="195" y="41"/>
                </a:cxn>
                <a:cxn ang="0">
                  <a:pos x="181" y="35"/>
                </a:cxn>
                <a:cxn ang="0">
                  <a:pos x="164" y="31"/>
                </a:cxn>
                <a:cxn ang="0">
                  <a:pos x="157" y="25"/>
                </a:cxn>
                <a:cxn ang="0">
                  <a:pos x="148" y="24"/>
                </a:cxn>
                <a:cxn ang="0">
                  <a:pos x="144" y="20"/>
                </a:cxn>
                <a:cxn ang="0">
                  <a:pos x="128" y="10"/>
                </a:cxn>
                <a:cxn ang="0">
                  <a:pos x="122" y="7"/>
                </a:cxn>
                <a:cxn ang="0">
                  <a:pos x="117" y="0"/>
                </a:cxn>
                <a:cxn ang="0">
                  <a:pos x="104" y="8"/>
                </a:cxn>
                <a:cxn ang="0">
                  <a:pos x="100" y="23"/>
                </a:cxn>
                <a:cxn ang="0">
                  <a:pos x="80" y="30"/>
                </a:cxn>
                <a:cxn ang="0">
                  <a:pos x="65" y="37"/>
                </a:cxn>
                <a:cxn ang="0">
                  <a:pos x="54" y="28"/>
                </a:cxn>
                <a:cxn ang="0">
                  <a:pos x="47" y="35"/>
                </a:cxn>
                <a:cxn ang="0">
                  <a:pos x="50" y="52"/>
                </a:cxn>
                <a:cxn ang="0">
                  <a:pos x="36" y="52"/>
                </a:cxn>
                <a:cxn ang="0">
                  <a:pos x="26" y="48"/>
                </a:cxn>
                <a:cxn ang="0">
                  <a:pos x="10" y="50"/>
                </a:cxn>
                <a:cxn ang="0">
                  <a:pos x="0" y="57"/>
                </a:cxn>
                <a:cxn ang="0">
                  <a:pos x="3" y="67"/>
                </a:cxn>
                <a:cxn ang="0">
                  <a:pos x="24" y="74"/>
                </a:cxn>
                <a:cxn ang="0">
                  <a:pos x="37" y="78"/>
                </a:cxn>
                <a:cxn ang="0">
                  <a:pos x="44" y="89"/>
                </a:cxn>
                <a:cxn ang="0">
                  <a:pos x="58" y="101"/>
                </a:cxn>
                <a:cxn ang="0">
                  <a:pos x="60" y="115"/>
                </a:cxn>
                <a:cxn ang="0">
                  <a:pos x="57" y="136"/>
                </a:cxn>
                <a:cxn ang="0">
                  <a:pos x="48" y="159"/>
                </a:cxn>
                <a:cxn ang="0">
                  <a:pos x="74" y="170"/>
                </a:cxn>
                <a:cxn ang="0">
                  <a:pos x="85" y="170"/>
                </a:cxn>
                <a:cxn ang="0">
                  <a:pos x="94" y="172"/>
                </a:cxn>
                <a:cxn ang="0">
                  <a:pos x="121" y="178"/>
                </a:cxn>
                <a:cxn ang="0">
                  <a:pos x="128" y="169"/>
                </a:cxn>
                <a:cxn ang="0">
                  <a:pos x="141" y="156"/>
                </a:cxn>
                <a:cxn ang="0">
                  <a:pos x="171" y="163"/>
                </a:cxn>
                <a:cxn ang="0">
                  <a:pos x="189" y="158"/>
                </a:cxn>
                <a:cxn ang="0">
                  <a:pos x="201" y="145"/>
                </a:cxn>
                <a:cxn ang="0">
                  <a:pos x="191" y="142"/>
                </a:cxn>
                <a:cxn ang="0">
                  <a:pos x="191" y="132"/>
                </a:cxn>
                <a:cxn ang="0">
                  <a:pos x="185" y="124"/>
                </a:cxn>
                <a:cxn ang="0">
                  <a:pos x="192" y="116"/>
                </a:cxn>
                <a:cxn ang="0">
                  <a:pos x="191" y="108"/>
                </a:cxn>
                <a:cxn ang="0">
                  <a:pos x="188" y="101"/>
                </a:cxn>
                <a:cxn ang="0">
                  <a:pos x="181" y="99"/>
                </a:cxn>
                <a:cxn ang="0">
                  <a:pos x="178" y="95"/>
                </a:cxn>
                <a:cxn ang="0">
                  <a:pos x="188" y="82"/>
                </a:cxn>
                <a:cxn ang="0">
                  <a:pos x="196" y="75"/>
                </a:cxn>
                <a:cxn ang="0">
                  <a:pos x="202" y="57"/>
                </a:cxn>
                <a:cxn ang="0">
                  <a:pos x="208" y="45"/>
                </a:cxn>
                <a:cxn ang="0">
                  <a:pos x="229" y="165"/>
                </a:cxn>
                <a:cxn ang="0">
                  <a:pos x="219" y="173"/>
                </a:cxn>
                <a:cxn ang="0">
                  <a:pos x="223" y="195"/>
                </a:cxn>
                <a:cxn ang="0">
                  <a:pos x="230" y="180"/>
                </a:cxn>
              </a:cxnLst>
              <a:rect l="0" t="0" r="r" b="b"/>
              <a:pathLst>
                <a:path w="230" h="195">
                  <a:moveTo>
                    <a:pt x="203" y="44"/>
                  </a:moveTo>
                  <a:lnTo>
                    <a:pt x="203" y="44"/>
                  </a:lnTo>
                  <a:lnTo>
                    <a:pt x="201" y="44"/>
                  </a:lnTo>
                  <a:lnTo>
                    <a:pt x="198" y="42"/>
                  </a:lnTo>
                  <a:lnTo>
                    <a:pt x="195" y="41"/>
                  </a:lnTo>
                  <a:lnTo>
                    <a:pt x="195" y="41"/>
                  </a:lnTo>
                  <a:lnTo>
                    <a:pt x="189" y="40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81" y="35"/>
                  </a:lnTo>
                  <a:lnTo>
                    <a:pt x="176" y="34"/>
                  </a:lnTo>
                  <a:lnTo>
                    <a:pt x="168" y="34"/>
                  </a:lnTo>
                  <a:lnTo>
                    <a:pt x="168" y="34"/>
                  </a:lnTo>
                  <a:lnTo>
                    <a:pt x="165" y="33"/>
                  </a:lnTo>
                  <a:lnTo>
                    <a:pt x="164" y="31"/>
                  </a:lnTo>
                  <a:lnTo>
                    <a:pt x="162" y="30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8" y="28"/>
                  </a:lnTo>
                  <a:lnTo>
                    <a:pt x="157" y="25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4" y="20"/>
                  </a:lnTo>
                  <a:lnTo>
                    <a:pt x="152" y="21"/>
                  </a:lnTo>
                  <a:lnTo>
                    <a:pt x="148" y="24"/>
                  </a:lnTo>
                  <a:lnTo>
                    <a:pt x="148" y="24"/>
                  </a:lnTo>
                  <a:lnTo>
                    <a:pt x="145" y="24"/>
                  </a:lnTo>
                  <a:lnTo>
                    <a:pt x="144" y="23"/>
                  </a:lnTo>
                  <a:lnTo>
                    <a:pt x="144" y="20"/>
                  </a:lnTo>
                  <a:lnTo>
                    <a:pt x="144" y="20"/>
                  </a:lnTo>
                  <a:lnTo>
                    <a:pt x="142" y="18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34" y="13"/>
                  </a:lnTo>
                  <a:lnTo>
                    <a:pt x="128" y="10"/>
                  </a:lnTo>
                  <a:lnTo>
                    <a:pt x="127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4" y="8"/>
                  </a:lnTo>
                  <a:lnTo>
                    <a:pt x="122" y="7"/>
                  </a:lnTo>
                  <a:lnTo>
                    <a:pt x="120" y="3"/>
                  </a:lnTo>
                  <a:lnTo>
                    <a:pt x="120" y="3"/>
                  </a:lnTo>
                  <a:lnTo>
                    <a:pt x="118" y="1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0" y="1"/>
                  </a:lnTo>
                  <a:lnTo>
                    <a:pt x="107" y="4"/>
                  </a:lnTo>
                  <a:lnTo>
                    <a:pt x="104" y="8"/>
                  </a:lnTo>
                  <a:lnTo>
                    <a:pt x="104" y="14"/>
                  </a:lnTo>
                  <a:lnTo>
                    <a:pt x="104" y="14"/>
                  </a:lnTo>
                  <a:lnTo>
                    <a:pt x="104" y="17"/>
                  </a:lnTo>
                  <a:lnTo>
                    <a:pt x="102" y="20"/>
                  </a:lnTo>
                  <a:lnTo>
                    <a:pt x="100" y="23"/>
                  </a:lnTo>
                  <a:lnTo>
                    <a:pt x="94" y="24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3" y="27"/>
                  </a:lnTo>
                  <a:lnTo>
                    <a:pt x="80" y="30"/>
                  </a:lnTo>
                  <a:lnTo>
                    <a:pt x="78" y="34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73" y="38"/>
                  </a:lnTo>
                  <a:lnTo>
                    <a:pt x="65" y="37"/>
                  </a:lnTo>
                  <a:lnTo>
                    <a:pt x="60" y="3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0" y="28"/>
                  </a:lnTo>
                  <a:lnTo>
                    <a:pt x="47" y="31"/>
                  </a:lnTo>
                  <a:lnTo>
                    <a:pt x="46" y="34"/>
                  </a:lnTo>
                  <a:lnTo>
                    <a:pt x="47" y="35"/>
                  </a:lnTo>
                  <a:lnTo>
                    <a:pt x="47" y="35"/>
                  </a:lnTo>
                  <a:lnTo>
                    <a:pt x="51" y="41"/>
                  </a:lnTo>
                  <a:lnTo>
                    <a:pt x="51" y="45"/>
                  </a:lnTo>
                  <a:lnTo>
                    <a:pt x="51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47" y="54"/>
                  </a:lnTo>
                  <a:lnTo>
                    <a:pt x="43" y="52"/>
                  </a:lnTo>
                  <a:lnTo>
                    <a:pt x="40" y="51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3" y="52"/>
                  </a:lnTo>
                  <a:lnTo>
                    <a:pt x="31" y="52"/>
                  </a:lnTo>
                  <a:lnTo>
                    <a:pt x="28" y="50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3" y="47"/>
                  </a:lnTo>
                  <a:lnTo>
                    <a:pt x="19" y="48"/>
                  </a:lnTo>
                  <a:lnTo>
                    <a:pt x="16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4" y="50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2"/>
                  </a:lnTo>
                  <a:lnTo>
                    <a:pt x="1" y="64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11" y="69"/>
                  </a:lnTo>
                  <a:lnTo>
                    <a:pt x="17" y="71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28" y="75"/>
                  </a:lnTo>
                  <a:lnTo>
                    <a:pt x="31" y="77"/>
                  </a:lnTo>
                  <a:lnTo>
                    <a:pt x="34" y="77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41" y="79"/>
                  </a:lnTo>
                  <a:lnTo>
                    <a:pt x="43" y="81"/>
                  </a:lnTo>
                  <a:lnTo>
                    <a:pt x="43" y="85"/>
                  </a:lnTo>
                  <a:lnTo>
                    <a:pt x="43" y="85"/>
                  </a:lnTo>
                  <a:lnTo>
                    <a:pt x="44" y="89"/>
                  </a:lnTo>
                  <a:lnTo>
                    <a:pt x="46" y="92"/>
                  </a:lnTo>
                  <a:lnTo>
                    <a:pt x="50" y="97"/>
                  </a:lnTo>
                  <a:lnTo>
                    <a:pt x="56" y="98"/>
                  </a:lnTo>
                  <a:lnTo>
                    <a:pt x="56" y="98"/>
                  </a:lnTo>
                  <a:lnTo>
                    <a:pt x="58" y="101"/>
                  </a:lnTo>
                  <a:lnTo>
                    <a:pt x="60" y="104"/>
                  </a:lnTo>
                  <a:lnTo>
                    <a:pt x="58" y="106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0" y="115"/>
                  </a:lnTo>
                  <a:lnTo>
                    <a:pt x="58" y="121"/>
                  </a:lnTo>
                  <a:lnTo>
                    <a:pt x="57" y="125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57" y="136"/>
                  </a:lnTo>
                  <a:lnTo>
                    <a:pt x="56" y="146"/>
                  </a:lnTo>
                  <a:lnTo>
                    <a:pt x="53" y="155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65" y="168"/>
                  </a:lnTo>
                  <a:lnTo>
                    <a:pt x="74" y="170"/>
                  </a:lnTo>
                  <a:lnTo>
                    <a:pt x="74" y="170"/>
                  </a:lnTo>
                  <a:lnTo>
                    <a:pt x="77" y="173"/>
                  </a:lnTo>
                  <a:lnTo>
                    <a:pt x="81" y="173"/>
                  </a:lnTo>
                  <a:lnTo>
                    <a:pt x="85" y="172"/>
                  </a:lnTo>
                  <a:lnTo>
                    <a:pt x="85" y="170"/>
                  </a:lnTo>
                  <a:lnTo>
                    <a:pt x="85" y="170"/>
                  </a:lnTo>
                  <a:lnTo>
                    <a:pt x="87" y="169"/>
                  </a:lnTo>
                  <a:lnTo>
                    <a:pt x="88" y="169"/>
                  </a:lnTo>
                  <a:lnTo>
                    <a:pt x="94" y="172"/>
                  </a:lnTo>
                  <a:lnTo>
                    <a:pt x="94" y="172"/>
                  </a:lnTo>
                  <a:lnTo>
                    <a:pt x="97" y="173"/>
                  </a:lnTo>
                  <a:lnTo>
                    <a:pt x="102" y="175"/>
                  </a:lnTo>
                  <a:lnTo>
                    <a:pt x="112" y="176"/>
                  </a:lnTo>
                  <a:lnTo>
                    <a:pt x="112" y="176"/>
                  </a:lnTo>
                  <a:lnTo>
                    <a:pt x="121" y="178"/>
                  </a:lnTo>
                  <a:lnTo>
                    <a:pt x="129" y="176"/>
                  </a:lnTo>
                  <a:lnTo>
                    <a:pt x="129" y="176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8" y="169"/>
                  </a:lnTo>
                  <a:lnTo>
                    <a:pt x="128" y="166"/>
                  </a:lnTo>
                  <a:lnTo>
                    <a:pt x="131" y="162"/>
                  </a:lnTo>
                  <a:lnTo>
                    <a:pt x="135" y="159"/>
                  </a:lnTo>
                  <a:lnTo>
                    <a:pt x="141" y="156"/>
                  </a:lnTo>
                  <a:lnTo>
                    <a:pt x="141" y="156"/>
                  </a:lnTo>
                  <a:lnTo>
                    <a:pt x="148" y="156"/>
                  </a:lnTo>
                  <a:lnTo>
                    <a:pt x="158" y="159"/>
                  </a:lnTo>
                  <a:lnTo>
                    <a:pt x="165" y="161"/>
                  </a:lnTo>
                  <a:lnTo>
                    <a:pt x="171" y="163"/>
                  </a:lnTo>
                  <a:lnTo>
                    <a:pt x="171" y="163"/>
                  </a:lnTo>
                  <a:lnTo>
                    <a:pt x="175" y="165"/>
                  </a:lnTo>
                  <a:lnTo>
                    <a:pt x="179" y="165"/>
                  </a:lnTo>
                  <a:lnTo>
                    <a:pt x="184" y="162"/>
                  </a:lnTo>
                  <a:lnTo>
                    <a:pt x="189" y="158"/>
                  </a:lnTo>
                  <a:lnTo>
                    <a:pt x="189" y="158"/>
                  </a:lnTo>
                  <a:lnTo>
                    <a:pt x="195" y="152"/>
                  </a:lnTo>
                  <a:lnTo>
                    <a:pt x="199" y="151"/>
                  </a:lnTo>
                  <a:lnTo>
                    <a:pt x="199" y="151"/>
                  </a:lnTo>
                  <a:lnTo>
                    <a:pt x="201" y="145"/>
                  </a:lnTo>
                  <a:lnTo>
                    <a:pt x="201" y="145"/>
                  </a:lnTo>
                  <a:lnTo>
                    <a:pt x="201" y="143"/>
                  </a:lnTo>
                  <a:lnTo>
                    <a:pt x="199" y="143"/>
                  </a:lnTo>
                  <a:lnTo>
                    <a:pt x="193" y="142"/>
                  </a:lnTo>
                  <a:lnTo>
                    <a:pt x="193" y="142"/>
                  </a:lnTo>
                  <a:lnTo>
                    <a:pt x="191" y="142"/>
                  </a:lnTo>
                  <a:lnTo>
                    <a:pt x="189" y="141"/>
                  </a:lnTo>
                  <a:lnTo>
                    <a:pt x="189" y="138"/>
                  </a:lnTo>
                  <a:lnTo>
                    <a:pt x="191" y="135"/>
                  </a:lnTo>
                  <a:lnTo>
                    <a:pt x="191" y="135"/>
                  </a:lnTo>
                  <a:lnTo>
                    <a:pt x="191" y="132"/>
                  </a:lnTo>
                  <a:lnTo>
                    <a:pt x="189" y="131"/>
                  </a:lnTo>
                  <a:lnTo>
                    <a:pt x="185" y="126"/>
                  </a:lnTo>
                  <a:lnTo>
                    <a:pt x="185" y="126"/>
                  </a:lnTo>
                  <a:lnTo>
                    <a:pt x="185" y="125"/>
                  </a:lnTo>
                  <a:lnTo>
                    <a:pt x="185" y="124"/>
                  </a:lnTo>
                  <a:lnTo>
                    <a:pt x="189" y="122"/>
                  </a:lnTo>
                  <a:lnTo>
                    <a:pt x="189" y="122"/>
                  </a:lnTo>
                  <a:lnTo>
                    <a:pt x="192" y="119"/>
                  </a:lnTo>
                  <a:lnTo>
                    <a:pt x="192" y="118"/>
                  </a:lnTo>
                  <a:lnTo>
                    <a:pt x="192" y="116"/>
                  </a:lnTo>
                  <a:lnTo>
                    <a:pt x="192" y="116"/>
                  </a:lnTo>
                  <a:lnTo>
                    <a:pt x="189" y="114"/>
                  </a:lnTo>
                  <a:lnTo>
                    <a:pt x="189" y="111"/>
                  </a:lnTo>
                  <a:lnTo>
                    <a:pt x="191" y="108"/>
                  </a:lnTo>
                  <a:lnTo>
                    <a:pt x="191" y="108"/>
                  </a:lnTo>
                  <a:lnTo>
                    <a:pt x="191" y="106"/>
                  </a:lnTo>
                  <a:lnTo>
                    <a:pt x="189" y="104"/>
                  </a:lnTo>
                  <a:lnTo>
                    <a:pt x="188" y="102"/>
                  </a:lnTo>
                  <a:lnTo>
                    <a:pt x="188" y="101"/>
                  </a:lnTo>
                  <a:lnTo>
                    <a:pt x="188" y="101"/>
                  </a:lnTo>
                  <a:lnTo>
                    <a:pt x="186" y="98"/>
                  </a:lnTo>
                  <a:lnTo>
                    <a:pt x="185" y="98"/>
                  </a:lnTo>
                  <a:lnTo>
                    <a:pt x="182" y="98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178" y="102"/>
                  </a:lnTo>
                  <a:lnTo>
                    <a:pt x="176" y="101"/>
                  </a:lnTo>
                  <a:lnTo>
                    <a:pt x="176" y="99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81" y="91"/>
                  </a:lnTo>
                  <a:lnTo>
                    <a:pt x="184" y="87"/>
                  </a:lnTo>
                  <a:lnTo>
                    <a:pt x="186" y="84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89" y="79"/>
                  </a:lnTo>
                  <a:lnTo>
                    <a:pt x="192" y="77"/>
                  </a:lnTo>
                  <a:lnTo>
                    <a:pt x="193" y="75"/>
                  </a:lnTo>
                  <a:lnTo>
                    <a:pt x="196" y="75"/>
                  </a:lnTo>
                  <a:lnTo>
                    <a:pt x="196" y="75"/>
                  </a:lnTo>
                  <a:lnTo>
                    <a:pt x="198" y="74"/>
                  </a:lnTo>
                  <a:lnTo>
                    <a:pt x="199" y="71"/>
                  </a:lnTo>
                  <a:lnTo>
                    <a:pt x="201" y="62"/>
                  </a:lnTo>
                  <a:lnTo>
                    <a:pt x="201" y="62"/>
                  </a:lnTo>
                  <a:lnTo>
                    <a:pt x="202" y="57"/>
                  </a:lnTo>
                  <a:lnTo>
                    <a:pt x="203" y="52"/>
                  </a:lnTo>
                  <a:lnTo>
                    <a:pt x="206" y="50"/>
                  </a:lnTo>
                  <a:lnTo>
                    <a:pt x="206" y="50"/>
                  </a:lnTo>
                  <a:lnTo>
                    <a:pt x="208" y="47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3" y="44"/>
                  </a:lnTo>
                  <a:lnTo>
                    <a:pt x="203" y="44"/>
                  </a:lnTo>
                  <a:close/>
                  <a:moveTo>
                    <a:pt x="229" y="165"/>
                  </a:moveTo>
                  <a:lnTo>
                    <a:pt x="229" y="165"/>
                  </a:lnTo>
                  <a:lnTo>
                    <a:pt x="226" y="166"/>
                  </a:lnTo>
                  <a:lnTo>
                    <a:pt x="225" y="168"/>
                  </a:lnTo>
                  <a:lnTo>
                    <a:pt x="222" y="170"/>
                  </a:lnTo>
                  <a:lnTo>
                    <a:pt x="219" y="173"/>
                  </a:lnTo>
                  <a:lnTo>
                    <a:pt x="219" y="173"/>
                  </a:lnTo>
                  <a:lnTo>
                    <a:pt x="216" y="176"/>
                  </a:lnTo>
                  <a:lnTo>
                    <a:pt x="216" y="179"/>
                  </a:lnTo>
                  <a:lnTo>
                    <a:pt x="218" y="186"/>
                  </a:lnTo>
                  <a:lnTo>
                    <a:pt x="221" y="193"/>
                  </a:lnTo>
                  <a:lnTo>
                    <a:pt x="223" y="195"/>
                  </a:lnTo>
                  <a:lnTo>
                    <a:pt x="225" y="195"/>
                  </a:lnTo>
                  <a:lnTo>
                    <a:pt x="225" y="195"/>
                  </a:lnTo>
                  <a:lnTo>
                    <a:pt x="228" y="193"/>
                  </a:lnTo>
                  <a:lnTo>
                    <a:pt x="229" y="190"/>
                  </a:lnTo>
                  <a:lnTo>
                    <a:pt x="230" y="180"/>
                  </a:lnTo>
                  <a:lnTo>
                    <a:pt x="230" y="170"/>
                  </a:lnTo>
                  <a:lnTo>
                    <a:pt x="229" y="166"/>
                  </a:lnTo>
                  <a:lnTo>
                    <a:pt x="229" y="165"/>
                  </a:lnTo>
                  <a:lnTo>
                    <a:pt x="229" y="1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2" name="Freeform 284">
              <a:extLst>
                <a:ext uri="{FF2B5EF4-FFF2-40B4-BE49-F238E27FC236}">
                  <a16:creationId xmlns:a16="http://schemas.microsoft.com/office/drawing/2014/main" id="{49EA9F49-BB7A-CE45-0D38-770E6380E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832" y="4035980"/>
              <a:ext cx="54753" cy="31076"/>
            </a:xfrm>
            <a:custGeom>
              <a:avLst/>
              <a:gdLst/>
              <a:ahLst/>
              <a:cxnLst>
                <a:cxn ang="0">
                  <a:pos x="36" y="8"/>
                </a:cxn>
                <a:cxn ang="0">
                  <a:pos x="36" y="8"/>
                </a:cxn>
                <a:cxn ang="0">
                  <a:pos x="33" y="7"/>
                </a:cxn>
                <a:cxn ang="0">
                  <a:pos x="29" y="7"/>
                </a:cxn>
                <a:cxn ang="0">
                  <a:pos x="24" y="5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4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6" y="14"/>
                </a:cxn>
                <a:cxn ang="0">
                  <a:pos x="16" y="17"/>
                </a:cxn>
                <a:cxn ang="0">
                  <a:pos x="24" y="20"/>
                </a:cxn>
                <a:cxn ang="0">
                  <a:pos x="31" y="21"/>
                </a:cxn>
                <a:cxn ang="0">
                  <a:pos x="31" y="21"/>
                </a:cxn>
                <a:cxn ang="0">
                  <a:pos x="34" y="20"/>
                </a:cxn>
                <a:cxn ang="0">
                  <a:pos x="36" y="18"/>
                </a:cxn>
                <a:cxn ang="0">
                  <a:pos x="36" y="18"/>
                </a:cxn>
                <a:cxn ang="0">
                  <a:pos x="37" y="12"/>
                </a:cxn>
                <a:cxn ang="0">
                  <a:pos x="36" y="8"/>
                </a:cxn>
                <a:cxn ang="0">
                  <a:pos x="36" y="8"/>
                </a:cxn>
              </a:cxnLst>
              <a:rect l="0" t="0" r="r" b="b"/>
              <a:pathLst>
                <a:path w="37" h="21">
                  <a:moveTo>
                    <a:pt x="36" y="8"/>
                  </a:moveTo>
                  <a:lnTo>
                    <a:pt x="36" y="8"/>
                  </a:lnTo>
                  <a:lnTo>
                    <a:pt x="33" y="7"/>
                  </a:lnTo>
                  <a:lnTo>
                    <a:pt x="29" y="7"/>
                  </a:lnTo>
                  <a:lnTo>
                    <a:pt x="24" y="5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7" y="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6" y="14"/>
                  </a:lnTo>
                  <a:lnTo>
                    <a:pt x="16" y="17"/>
                  </a:lnTo>
                  <a:lnTo>
                    <a:pt x="24" y="20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4" y="20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7" y="12"/>
                  </a:lnTo>
                  <a:lnTo>
                    <a:pt x="36" y="8"/>
                  </a:lnTo>
                  <a:lnTo>
                    <a:pt x="36" y="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3" name="Freeform 285">
              <a:extLst>
                <a:ext uri="{FF2B5EF4-FFF2-40B4-BE49-F238E27FC236}">
                  <a16:creationId xmlns:a16="http://schemas.microsoft.com/office/drawing/2014/main" id="{A77E867D-CEB2-8F10-EE10-0241D847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588" y="3996024"/>
              <a:ext cx="145019" cy="75470"/>
            </a:xfrm>
            <a:custGeom>
              <a:avLst/>
              <a:gdLst/>
              <a:ahLst/>
              <a:cxnLst>
                <a:cxn ang="0">
                  <a:pos x="41" y="45"/>
                </a:cxn>
                <a:cxn ang="0">
                  <a:pos x="42" y="37"/>
                </a:cxn>
                <a:cxn ang="0">
                  <a:pos x="46" y="35"/>
                </a:cxn>
                <a:cxn ang="0">
                  <a:pos x="52" y="35"/>
                </a:cxn>
                <a:cxn ang="0">
                  <a:pos x="62" y="31"/>
                </a:cxn>
                <a:cxn ang="0">
                  <a:pos x="64" y="28"/>
                </a:cxn>
                <a:cxn ang="0">
                  <a:pos x="66" y="25"/>
                </a:cxn>
                <a:cxn ang="0">
                  <a:pos x="79" y="25"/>
                </a:cxn>
                <a:cxn ang="0">
                  <a:pos x="86" y="21"/>
                </a:cxn>
                <a:cxn ang="0">
                  <a:pos x="98" y="17"/>
                </a:cxn>
                <a:cxn ang="0">
                  <a:pos x="98" y="15"/>
                </a:cxn>
                <a:cxn ang="0">
                  <a:pos x="92" y="11"/>
                </a:cxn>
                <a:cxn ang="0">
                  <a:pos x="81" y="4"/>
                </a:cxn>
                <a:cxn ang="0">
                  <a:pos x="76" y="2"/>
                </a:cxn>
                <a:cxn ang="0">
                  <a:pos x="64" y="0"/>
                </a:cxn>
                <a:cxn ang="0">
                  <a:pos x="46" y="4"/>
                </a:cxn>
                <a:cxn ang="0">
                  <a:pos x="39" y="5"/>
                </a:cxn>
                <a:cxn ang="0">
                  <a:pos x="24" y="4"/>
                </a:cxn>
                <a:cxn ang="0">
                  <a:pos x="17" y="5"/>
                </a:cxn>
                <a:cxn ang="0">
                  <a:pos x="15" y="5"/>
                </a:cxn>
                <a:cxn ang="0">
                  <a:pos x="7" y="15"/>
                </a:cxn>
                <a:cxn ang="0">
                  <a:pos x="4" y="18"/>
                </a:cxn>
                <a:cxn ang="0">
                  <a:pos x="1" y="25"/>
                </a:cxn>
                <a:cxn ang="0">
                  <a:pos x="0" y="27"/>
                </a:cxn>
                <a:cxn ang="0">
                  <a:pos x="7" y="31"/>
                </a:cxn>
                <a:cxn ang="0">
                  <a:pos x="17" y="34"/>
                </a:cxn>
                <a:cxn ang="0">
                  <a:pos x="24" y="35"/>
                </a:cxn>
                <a:cxn ang="0">
                  <a:pos x="25" y="39"/>
                </a:cxn>
                <a:cxn ang="0">
                  <a:pos x="24" y="45"/>
                </a:cxn>
                <a:cxn ang="0">
                  <a:pos x="29" y="45"/>
                </a:cxn>
                <a:cxn ang="0">
                  <a:pos x="31" y="48"/>
                </a:cxn>
                <a:cxn ang="0">
                  <a:pos x="36" y="49"/>
                </a:cxn>
                <a:cxn ang="0">
                  <a:pos x="41" y="45"/>
                </a:cxn>
              </a:cxnLst>
              <a:rect l="0" t="0" r="r" b="b"/>
              <a:pathLst>
                <a:path w="98" h="51">
                  <a:moveTo>
                    <a:pt x="41" y="45"/>
                  </a:moveTo>
                  <a:lnTo>
                    <a:pt x="41" y="45"/>
                  </a:lnTo>
                  <a:lnTo>
                    <a:pt x="41" y="41"/>
                  </a:lnTo>
                  <a:lnTo>
                    <a:pt x="42" y="37"/>
                  </a:lnTo>
                  <a:lnTo>
                    <a:pt x="44" y="37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52" y="35"/>
                  </a:lnTo>
                  <a:lnTo>
                    <a:pt x="58" y="34"/>
                  </a:lnTo>
                  <a:lnTo>
                    <a:pt x="62" y="31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5" y="27"/>
                  </a:lnTo>
                  <a:lnTo>
                    <a:pt x="66" y="25"/>
                  </a:lnTo>
                  <a:lnTo>
                    <a:pt x="71" y="24"/>
                  </a:lnTo>
                  <a:lnTo>
                    <a:pt x="79" y="25"/>
                  </a:lnTo>
                  <a:lnTo>
                    <a:pt x="79" y="25"/>
                  </a:lnTo>
                  <a:lnTo>
                    <a:pt x="86" y="21"/>
                  </a:lnTo>
                  <a:lnTo>
                    <a:pt x="92" y="18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5"/>
                  </a:lnTo>
                  <a:lnTo>
                    <a:pt x="96" y="12"/>
                  </a:lnTo>
                  <a:lnTo>
                    <a:pt x="92" y="11"/>
                  </a:lnTo>
                  <a:lnTo>
                    <a:pt x="86" y="8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6" y="2"/>
                  </a:lnTo>
                  <a:lnTo>
                    <a:pt x="72" y="1"/>
                  </a:lnTo>
                  <a:lnTo>
                    <a:pt x="64" y="0"/>
                  </a:lnTo>
                  <a:lnTo>
                    <a:pt x="54" y="1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39" y="5"/>
                  </a:lnTo>
                  <a:lnTo>
                    <a:pt x="31" y="4"/>
                  </a:lnTo>
                  <a:lnTo>
                    <a:pt x="24" y="4"/>
                  </a:lnTo>
                  <a:lnTo>
                    <a:pt x="19" y="4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4" y="18"/>
                  </a:lnTo>
                  <a:lnTo>
                    <a:pt x="2" y="22"/>
                  </a:lnTo>
                  <a:lnTo>
                    <a:pt x="1" y="2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12" y="32"/>
                  </a:lnTo>
                  <a:lnTo>
                    <a:pt x="17" y="34"/>
                  </a:lnTo>
                  <a:lnTo>
                    <a:pt x="21" y="34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5" y="39"/>
                  </a:lnTo>
                  <a:lnTo>
                    <a:pt x="24" y="45"/>
                  </a:lnTo>
                  <a:lnTo>
                    <a:pt x="24" y="45"/>
                  </a:lnTo>
                  <a:lnTo>
                    <a:pt x="27" y="44"/>
                  </a:lnTo>
                  <a:lnTo>
                    <a:pt x="29" y="45"/>
                  </a:lnTo>
                  <a:lnTo>
                    <a:pt x="29" y="45"/>
                  </a:lnTo>
                  <a:lnTo>
                    <a:pt x="31" y="48"/>
                  </a:lnTo>
                  <a:lnTo>
                    <a:pt x="31" y="51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41" y="45"/>
                  </a:lnTo>
                  <a:lnTo>
                    <a:pt x="41" y="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4" name="Freeform 286">
              <a:extLst>
                <a:ext uri="{FF2B5EF4-FFF2-40B4-BE49-F238E27FC236}">
                  <a16:creationId xmlns:a16="http://schemas.microsoft.com/office/drawing/2014/main" id="{628FC20D-7BFC-63AB-AAC7-215292B0E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605" y="3572807"/>
              <a:ext cx="720655" cy="449854"/>
            </a:xfrm>
            <a:custGeom>
              <a:avLst/>
              <a:gdLst/>
              <a:ahLst/>
              <a:cxnLst>
                <a:cxn ang="0">
                  <a:pos x="427" y="284"/>
                </a:cxn>
                <a:cxn ang="0">
                  <a:pos x="417" y="266"/>
                </a:cxn>
                <a:cxn ang="0">
                  <a:pos x="450" y="256"/>
                </a:cxn>
                <a:cxn ang="0">
                  <a:pos x="468" y="251"/>
                </a:cxn>
                <a:cxn ang="0">
                  <a:pos x="478" y="212"/>
                </a:cxn>
                <a:cxn ang="0">
                  <a:pos x="485" y="195"/>
                </a:cxn>
                <a:cxn ang="0">
                  <a:pos x="448" y="196"/>
                </a:cxn>
                <a:cxn ang="0">
                  <a:pos x="427" y="219"/>
                </a:cxn>
                <a:cxn ang="0">
                  <a:pos x="417" y="237"/>
                </a:cxn>
                <a:cxn ang="0">
                  <a:pos x="407" y="244"/>
                </a:cxn>
                <a:cxn ang="0">
                  <a:pos x="359" y="249"/>
                </a:cxn>
                <a:cxn ang="0">
                  <a:pos x="337" y="236"/>
                </a:cxn>
                <a:cxn ang="0">
                  <a:pos x="317" y="203"/>
                </a:cxn>
                <a:cxn ang="0">
                  <a:pos x="313" y="141"/>
                </a:cxn>
                <a:cxn ang="0">
                  <a:pos x="312" y="118"/>
                </a:cxn>
                <a:cxn ang="0">
                  <a:pos x="285" y="101"/>
                </a:cxn>
                <a:cxn ang="0">
                  <a:pos x="273" y="81"/>
                </a:cxn>
                <a:cxn ang="0">
                  <a:pos x="244" y="52"/>
                </a:cxn>
                <a:cxn ang="0">
                  <a:pos x="225" y="65"/>
                </a:cxn>
                <a:cxn ang="0">
                  <a:pos x="202" y="51"/>
                </a:cxn>
                <a:cxn ang="0">
                  <a:pos x="179" y="24"/>
                </a:cxn>
                <a:cxn ang="0">
                  <a:pos x="54" y="10"/>
                </a:cxn>
                <a:cxn ang="0">
                  <a:pos x="3" y="11"/>
                </a:cxn>
                <a:cxn ang="0">
                  <a:pos x="22" y="49"/>
                </a:cxn>
                <a:cxn ang="0">
                  <a:pos x="49" y="77"/>
                </a:cxn>
                <a:cxn ang="0">
                  <a:pos x="39" y="86"/>
                </a:cxn>
                <a:cxn ang="0">
                  <a:pos x="57" y="102"/>
                </a:cxn>
                <a:cxn ang="0">
                  <a:pos x="81" y="125"/>
                </a:cxn>
                <a:cxn ang="0">
                  <a:pos x="97" y="149"/>
                </a:cxn>
                <a:cxn ang="0">
                  <a:pos x="115" y="172"/>
                </a:cxn>
                <a:cxn ang="0">
                  <a:pos x="120" y="156"/>
                </a:cxn>
                <a:cxn ang="0">
                  <a:pos x="106" y="146"/>
                </a:cxn>
                <a:cxn ang="0">
                  <a:pos x="98" y="128"/>
                </a:cxn>
                <a:cxn ang="0">
                  <a:pos x="73" y="85"/>
                </a:cxn>
                <a:cxn ang="0">
                  <a:pos x="63" y="62"/>
                </a:cxn>
                <a:cxn ang="0">
                  <a:pos x="46" y="52"/>
                </a:cxn>
                <a:cxn ang="0">
                  <a:pos x="36" y="18"/>
                </a:cxn>
                <a:cxn ang="0">
                  <a:pos x="44" y="20"/>
                </a:cxn>
                <a:cxn ang="0">
                  <a:pos x="56" y="22"/>
                </a:cxn>
                <a:cxn ang="0">
                  <a:pos x="66" y="27"/>
                </a:cxn>
                <a:cxn ang="0">
                  <a:pos x="74" y="57"/>
                </a:cxn>
                <a:cxn ang="0">
                  <a:pos x="77" y="69"/>
                </a:cxn>
                <a:cxn ang="0">
                  <a:pos x="94" y="81"/>
                </a:cxn>
                <a:cxn ang="0">
                  <a:pos x="108" y="95"/>
                </a:cxn>
                <a:cxn ang="0">
                  <a:pos x="123" y="105"/>
                </a:cxn>
                <a:cxn ang="0">
                  <a:pos x="125" y="121"/>
                </a:cxn>
                <a:cxn ang="0">
                  <a:pos x="148" y="139"/>
                </a:cxn>
                <a:cxn ang="0">
                  <a:pos x="191" y="195"/>
                </a:cxn>
                <a:cxn ang="0">
                  <a:pos x="188" y="210"/>
                </a:cxn>
                <a:cxn ang="0">
                  <a:pos x="195" y="232"/>
                </a:cxn>
                <a:cxn ang="0">
                  <a:pos x="226" y="251"/>
                </a:cxn>
                <a:cxn ang="0">
                  <a:pos x="269" y="269"/>
                </a:cxn>
                <a:cxn ang="0">
                  <a:pos x="329" y="291"/>
                </a:cxn>
                <a:cxn ang="0">
                  <a:pos x="370" y="287"/>
                </a:cxn>
                <a:cxn ang="0">
                  <a:pos x="406" y="286"/>
                </a:cxn>
              </a:cxnLst>
              <a:rect l="0" t="0" r="r" b="b"/>
              <a:pathLst>
                <a:path w="487" h="304">
                  <a:moveTo>
                    <a:pt x="406" y="286"/>
                  </a:moveTo>
                  <a:lnTo>
                    <a:pt x="406" y="286"/>
                  </a:lnTo>
                  <a:lnTo>
                    <a:pt x="417" y="287"/>
                  </a:lnTo>
                  <a:lnTo>
                    <a:pt x="424" y="286"/>
                  </a:lnTo>
                  <a:lnTo>
                    <a:pt x="426" y="286"/>
                  </a:lnTo>
                  <a:lnTo>
                    <a:pt x="427" y="284"/>
                  </a:lnTo>
                  <a:lnTo>
                    <a:pt x="427" y="284"/>
                  </a:lnTo>
                  <a:lnTo>
                    <a:pt x="427" y="281"/>
                  </a:lnTo>
                  <a:lnTo>
                    <a:pt x="426" y="280"/>
                  </a:lnTo>
                  <a:lnTo>
                    <a:pt x="421" y="274"/>
                  </a:lnTo>
                  <a:lnTo>
                    <a:pt x="417" y="270"/>
                  </a:lnTo>
                  <a:lnTo>
                    <a:pt x="416" y="269"/>
                  </a:lnTo>
                  <a:lnTo>
                    <a:pt x="416" y="269"/>
                  </a:lnTo>
                  <a:lnTo>
                    <a:pt x="417" y="266"/>
                  </a:lnTo>
                  <a:lnTo>
                    <a:pt x="418" y="261"/>
                  </a:lnTo>
                  <a:lnTo>
                    <a:pt x="420" y="259"/>
                  </a:lnTo>
                  <a:lnTo>
                    <a:pt x="421" y="256"/>
                  </a:lnTo>
                  <a:lnTo>
                    <a:pt x="421" y="256"/>
                  </a:lnTo>
                  <a:lnTo>
                    <a:pt x="436" y="257"/>
                  </a:lnTo>
                  <a:lnTo>
                    <a:pt x="450" y="256"/>
                  </a:lnTo>
                  <a:lnTo>
                    <a:pt x="450" y="256"/>
                  </a:lnTo>
                  <a:lnTo>
                    <a:pt x="454" y="251"/>
                  </a:lnTo>
                  <a:lnTo>
                    <a:pt x="457" y="249"/>
                  </a:lnTo>
                  <a:lnTo>
                    <a:pt x="461" y="246"/>
                  </a:lnTo>
                  <a:lnTo>
                    <a:pt x="461" y="246"/>
                  </a:lnTo>
                  <a:lnTo>
                    <a:pt x="464" y="247"/>
                  </a:lnTo>
                  <a:lnTo>
                    <a:pt x="468" y="251"/>
                  </a:lnTo>
                  <a:lnTo>
                    <a:pt x="468" y="251"/>
                  </a:lnTo>
                  <a:lnTo>
                    <a:pt x="471" y="247"/>
                  </a:lnTo>
                  <a:lnTo>
                    <a:pt x="473" y="242"/>
                  </a:lnTo>
                  <a:lnTo>
                    <a:pt x="475" y="229"/>
                  </a:lnTo>
                  <a:lnTo>
                    <a:pt x="475" y="229"/>
                  </a:lnTo>
                  <a:lnTo>
                    <a:pt x="475" y="219"/>
                  </a:lnTo>
                  <a:lnTo>
                    <a:pt x="475" y="215"/>
                  </a:lnTo>
                  <a:lnTo>
                    <a:pt x="478" y="212"/>
                  </a:lnTo>
                  <a:lnTo>
                    <a:pt x="478" y="212"/>
                  </a:lnTo>
                  <a:lnTo>
                    <a:pt x="485" y="206"/>
                  </a:lnTo>
                  <a:lnTo>
                    <a:pt x="487" y="203"/>
                  </a:lnTo>
                  <a:lnTo>
                    <a:pt x="487" y="197"/>
                  </a:lnTo>
                  <a:lnTo>
                    <a:pt x="487" y="197"/>
                  </a:lnTo>
                  <a:lnTo>
                    <a:pt x="487" y="196"/>
                  </a:lnTo>
                  <a:lnTo>
                    <a:pt x="485" y="195"/>
                  </a:lnTo>
                  <a:lnTo>
                    <a:pt x="481" y="195"/>
                  </a:lnTo>
                  <a:lnTo>
                    <a:pt x="477" y="196"/>
                  </a:lnTo>
                  <a:lnTo>
                    <a:pt x="473" y="195"/>
                  </a:lnTo>
                  <a:lnTo>
                    <a:pt x="473" y="195"/>
                  </a:lnTo>
                  <a:lnTo>
                    <a:pt x="468" y="193"/>
                  </a:lnTo>
                  <a:lnTo>
                    <a:pt x="464" y="193"/>
                  </a:lnTo>
                  <a:lnTo>
                    <a:pt x="448" y="196"/>
                  </a:lnTo>
                  <a:lnTo>
                    <a:pt x="448" y="196"/>
                  </a:lnTo>
                  <a:lnTo>
                    <a:pt x="438" y="197"/>
                  </a:lnTo>
                  <a:lnTo>
                    <a:pt x="431" y="202"/>
                  </a:lnTo>
                  <a:lnTo>
                    <a:pt x="428" y="207"/>
                  </a:lnTo>
                  <a:lnTo>
                    <a:pt x="427" y="215"/>
                  </a:lnTo>
                  <a:lnTo>
                    <a:pt x="427" y="215"/>
                  </a:lnTo>
                  <a:lnTo>
                    <a:pt x="427" y="219"/>
                  </a:lnTo>
                  <a:lnTo>
                    <a:pt x="426" y="222"/>
                  </a:lnTo>
                  <a:lnTo>
                    <a:pt x="423" y="224"/>
                  </a:lnTo>
                  <a:lnTo>
                    <a:pt x="423" y="229"/>
                  </a:lnTo>
                  <a:lnTo>
                    <a:pt x="423" y="229"/>
                  </a:lnTo>
                  <a:lnTo>
                    <a:pt x="423" y="232"/>
                  </a:lnTo>
                  <a:lnTo>
                    <a:pt x="421" y="234"/>
                  </a:lnTo>
                  <a:lnTo>
                    <a:pt x="417" y="237"/>
                  </a:lnTo>
                  <a:lnTo>
                    <a:pt x="413" y="240"/>
                  </a:lnTo>
                  <a:lnTo>
                    <a:pt x="413" y="242"/>
                  </a:lnTo>
                  <a:lnTo>
                    <a:pt x="411" y="243"/>
                  </a:lnTo>
                  <a:lnTo>
                    <a:pt x="411" y="243"/>
                  </a:lnTo>
                  <a:lnTo>
                    <a:pt x="411" y="244"/>
                  </a:lnTo>
                  <a:lnTo>
                    <a:pt x="411" y="246"/>
                  </a:lnTo>
                  <a:lnTo>
                    <a:pt x="407" y="244"/>
                  </a:lnTo>
                  <a:lnTo>
                    <a:pt x="400" y="242"/>
                  </a:lnTo>
                  <a:lnTo>
                    <a:pt x="400" y="242"/>
                  </a:lnTo>
                  <a:lnTo>
                    <a:pt x="393" y="242"/>
                  </a:lnTo>
                  <a:lnTo>
                    <a:pt x="381" y="244"/>
                  </a:lnTo>
                  <a:lnTo>
                    <a:pt x="362" y="250"/>
                  </a:lnTo>
                  <a:lnTo>
                    <a:pt x="362" y="250"/>
                  </a:lnTo>
                  <a:lnTo>
                    <a:pt x="359" y="249"/>
                  </a:lnTo>
                  <a:lnTo>
                    <a:pt x="353" y="246"/>
                  </a:lnTo>
                  <a:lnTo>
                    <a:pt x="349" y="243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2" y="240"/>
                  </a:lnTo>
                  <a:lnTo>
                    <a:pt x="340" y="240"/>
                  </a:lnTo>
                  <a:lnTo>
                    <a:pt x="337" y="236"/>
                  </a:lnTo>
                  <a:lnTo>
                    <a:pt x="336" y="230"/>
                  </a:lnTo>
                  <a:lnTo>
                    <a:pt x="335" y="224"/>
                  </a:lnTo>
                  <a:lnTo>
                    <a:pt x="335" y="224"/>
                  </a:lnTo>
                  <a:lnTo>
                    <a:pt x="333" y="219"/>
                  </a:lnTo>
                  <a:lnTo>
                    <a:pt x="327" y="215"/>
                  </a:lnTo>
                  <a:lnTo>
                    <a:pt x="322" y="209"/>
                  </a:lnTo>
                  <a:lnTo>
                    <a:pt x="317" y="203"/>
                  </a:lnTo>
                  <a:lnTo>
                    <a:pt x="317" y="203"/>
                  </a:lnTo>
                  <a:lnTo>
                    <a:pt x="315" y="197"/>
                  </a:lnTo>
                  <a:lnTo>
                    <a:pt x="313" y="189"/>
                  </a:lnTo>
                  <a:lnTo>
                    <a:pt x="312" y="172"/>
                  </a:lnTo>
                  <a:lnTo>
                    <a:pt x="312" y="172"/>
                  </a:lnTo>
                  <a:lnTo>
                    <a:pt x="312" y="153"/>
                  </a:lnTo>
                  <a:lnTo>
                    <a:pt x="313" y="141"/>
                  </a:lnTo>
                  <a:lnTo>
                    <a:pt x="317" y="128"/>
                  </a:lnTo>
                  <a:lnTo>
                    <a:pt x="317" y="128"/>
                  </a:lnTo>
                  <a:lnTo>
                    <a:pt x="319" y="121"/>
                  </a:lnTo>
                  <a:lnTo>
                    <a:pt x="319" y="121"/>
                  </a:lnTo>
                  <a:lnTo>
                    <a:pt x="315" y="119"/>
                  </a:lnTo>
                  <a:lnTo>
                    <a:pt x="312" y="118"/>
                  </a:lnTo>
                  <a:lnTo>
                    <a:pt x="312" y="118"/>
                  </a:lnTo>
                  <a:lnTo>
                    <a:pt x="306" y="118"/>
                  </a:lnTo>
                  <a:lnTo>
                    <a:pt x="299" y="115"/>
                  </a:lnTo>
                  <a:lnTo>
                    <a:pt x="289" y="111"/>
                  </a:lnTo>
                  <a:lnTo>
                    <a:pt x="289" y="111"/>
                  </a:lnTo>
                  <a:lnTo>
                    <a:pt x="288" y="109"/>
                  </a:lnTo>
                  <a:lnTo>
                    <a:pt x="286" y="106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3" y="98"/>
                  </a:lnTo>
                  <a:lnTo>
                    <a:pt x="283" y="94"/>
                  </a:lnTo>
                  <a:lnTo>
                    <a:pt x="282" y="91"/>
                  </a:lnTo>
                  <a:lnTo>
                    <a:pt x="280" y="88"/>
                  </a:lnTo>
                  <a:lnTo>
                    <a:pt x="280" y="88"/>
                  </a:lnTo>
                  <a:lnTo>
                    <a:pt x="273" y="81"/>
                  </a:lnTo>
                  <a:lnTo>
                    <a:pt x="269" y="74"/>
                  </a:lnTo>
                  <a:lnTo>
                    <a:pt x="266" y="67"/>
                  </a:lnTo>
                  <a:lnTo>
                    <a:pt x="266" y="67"/>
                  </a:lnTo>
                  <a:lnTo>
                    <a:pt x="263" y="64"/>
                  </a:lnTo>
                  <a:lnTo>
                    <a:pt x="261" y="59"/>
                  </a:lnTo>
                  <a:lnTo>
                    <a:pt x="253" y="55"/>
                  </a:lnTo>
                  <a:lnTo>
                    <a:pt x="244" y="52"/>
                  </a:lnTo>
                  <a:lnTo>
                    <a:pt x="238" y="51"/>
                  </a:lnTo>
                  <a:lnTo>
                    <a:pt x="238" y="51"/>
                  </a:lnTo>
                  <a:lnTo>
                    <a:pt x="235" y="51"/>
                  </a:lnTo>
                  <a:lnTo>
                    <a:pt x="232" y="52"/>
                  </a:lnTo>
                  <a:lnTo>
                    <a:pt x="229" y="58"/>
                  </a:lnTo>
                  <a:lnTo>
                    <a:pt x="226" y="62"/>
                  </a:lnTo>
                  <a:lnTo>
                    <a:pt x="225" y="65"/>
                  </a:lnTo>
                  <a:lnTo>
                    <a:pt x="225" y="65"/>
                  </a:lnTo>
                  <a:lnTo>
                    <a:pt x="222" y="64"/>
                  </a:lnTo>
                  <a:lnTo>
                    <a:pt x="216" y="61"/>
                  </a:lnTo>
                  <a:lnTo>
                    <a:pt x="207" y="55"/>
                  </a:lnTo>
                  <a:lnTo>
                    <a:pt x="207" y="55"/>
                  </a:lnTo>
                  <a:lnTo>
                    <a:pt x="204" y="54"/>
                  </a:lnTo>
                  <a:lnTo>
                    <a:pt x="202" y="51"/>
                  </a:lnTo>
                  <a:lnTo>
                    <a:pt x="201" y="45"/>
                  </a:lnTo>
                  <a:lnTo>
                    <a:pt x="201" y="45"/>
                  </a:lnTo>
                  <a:lnTo>
                    <a:pt x="199" y="42"/>
                  </a:lnTo>
                  <a:lnTo>
                    <a:pt x="197" y="38"/>
                  </a:lnTo>
                  <a:lnTo>
                    <a:pt x="189" y="32"/>
                  </a:lnTo>
                  <a:lnTo>
                    <a:pt x="189" y="32"/>
                  </a:lnTo>
                  <a:lnTo>
                    <a:pt x="179" y="24"/>
                  </a:lnTo>
                  <a:lnTo>
                    <a:pt x="172" y="17"/>
                  </a:lnTo>
                  <a:lnTo>
                    <a:pt x="147" y="17"/>
                  </a:lnTo>
                  <a:lnTo>
                    <a:pt x="141" y="24"/>
                  </a:lnTo>
                  <a:lnTo>
                    <a:pt x="96" y="24"/>
                  </a:lnTo>
                  <a:lnTo>
                    <a:pt x="96" y="24"/>
                  </a:lnTo>
                  <a:lnTo>
                    <a:pt x="77" y="17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49" y="7"/>
                  </a:lnTo>
                  <a:lnTo>
                    <a:pt x="43" y="4"/>
                  </a:lnTo>
                  <a:lnTo>
                    <a:pt x="37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3" y="11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13" y="27"/>
                  </a:lnTo>
                  <a:lnTo>
                    <a:pt x="17" y="35"/>
                  </a:lnTo>
                  <a:lnTo>
                    <a:pt x="20" y="44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4" y="54"/>
                  </a:lnTo>
                  <a:lnTo>
                    <a:pt x="29" y="58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4" y="68"/>
                  </a:lnTo>
                  <a:lnTo>
                    <a:pt x="47" y="71"/>
                  </a:lnTo>
                  <a:lnTo>
                    <a:pt x="49" y="77"/>
                  </a:lnTo>
                  <a:lnTo>
                    <a:pt x="50" y="82"/>
                  </a:lnTo>
                  <a:lnTo>
                    <a:pt x="50" y="86"/>
                  </a:lnTo>
                  <a:lnTo>
                    <a:pt x="50" y="86"/>
                  </a:lnTo>
                  <a:lnTo>
                    <a:pt x="49" y="88"/>
                  </a:lnTo>
                  <a:lnTo>
                    <a:pt x="47" y="88"/>
                  </a:lnTo>
                  <a:lnTo>
                    <a:pt x="43" y="88"/>
                  </a:lnTo>
                  <a:lnTo>
                    <a:pt x="39" y="86"/>
                  </a:lnTo>
                  <a:lnTo>
                    <a:pt x="37" y="86"/>
                  </a:lnTo>
                  <a:lnTo>
                    <a:pt x="37" y="88"/>
                  </a:lnTo>
                  <a:lnTo>
                    <a:pt x="37" y="88"/>
                  </a:lnTo>
                  <a:lnTo>
                    <a:pt x="39" y="92"/>
                  </a:lnTo>
                  <a:lnTo>
                    <a:pt x="44" y="96"/>
                  </a:lnTo>
                  <a:lnTo>
                    <a:pt x="51" y="101"/>
                  </a:lnTo>
                  <a:lnTo>
                    <a:pt x="57" y="102"/>
                  </a:lnTo>
                  <a:lnTo>
                    <a:pt x="57" y="102"/>
                  </a:lnTo>
                  <a:lnTo>
                    <a:pt x="60" y="104"/>
                  </a:lnTo>
                  <a:lnTo>
                    <a:pt x="64" y="105"/>
                  </a:lnTo>
                  <a:lnTo>
                    <a:pt x="74" y="114"/>
                  </a:lnTo>
                  <a:lnTo>
                    <a:pt x="74" y="114"/>
                  </a:lnTo>
                  <a:lnTo>
                    <a:pt x="78" y="119"/>
                  </a:lnTo>
                  <a:lnTo>
                    <a:pt x="81" y="125"/>
                  </a:lnTo>
                  <a:lnTo>
                    <a:pt x="81" y="131"/>
                  </a:lnTo>
                  <a:lnTo>
                    <a:pt x="78" y="133"/>
                  </a:lnTo>
                  <a:lnTo>
                    <a:pt x="78" y="133"/>
                  </a:lnTo>
                  <a:lnTo>
                    <a:pt x="78" y="135"/>
                  </a:lnTo>
                  <a:lnTo>
                    <a:pt x="78" y="136"/>
                  </a:lnTo>
                  <a:lnTo>
                    <a:pt x="83" y="139"/>
                  </a:lnTo>
                  <a:lnTo>
                    <a:pt x="97" y="149"/>
                  </a:lnTo>
                  <a:lnTo>
                    <a:pt x="97" y="149"/>
                  </a:lnTo>
                  <a:lnTo>
                    <a:pt x="104" y="156"/>
                  </a:lnTo>
                  <a:lnTo>
                    <a:pt x="110" y="162"/>
                  </a:lnTo>
                  <a:lnTo>
                    <a:pt x="113" y="166"/>
                  </a:lnTo>
                  <a:lnTo>
                    <a:pt x="114" y="170"/>
                  </a:lnTo>
                  <a:lnTo>
                    <a:pt x="114" y="170"/>
                  </a:lnTo>
                  <a:lnTo>
                    <a:pt x="115" y="172"/>
                  </a:lnTo>
                  <a:lnTo>
                    <a:pt x="118" y="172"/>
                  </a:lnTo>
                  <a:lnTo>
                    <a:pt x="120" y="169"/>
                  </a:lnTo>
                  <a:lnTo>
                    <a:pt x="123" y="165"/>
                  </a:lnTo>
                  <a:lnTo>
                    <a:pt x="123" y="165"/>
                  </a:lnTo>
                  <a:lnTo>
                    <a:pt x="123" y="162"/>
                  </a:lnTo>
                  <a:lnTo>
                    <a:pt x="121" y="159"/>
                  </a:lnTo>
                  <a:lnTo>
                    <a:pt x="120" y="156"/>
                  </a:lnTo>
                  <a:lnTo>
                    <a:pt x="118" y="152"/>
                  </a:lnTo>
                  <a:lnTo>
                    <a:pt x="118" y="152"/>
                  </a:lnTo>
                  <a:lnTo>
                    <a:pt x="118" y="150"/>
                  </a:lnTo>
                  <a:lnTo>
                    <a:pt x="117" y="149"/>
                  </a:lnTo>
                  <a:lnTo>
                    <a:pt x="113" y="148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4" y="146"/>
                  </a:lnTo>
                  <a:lnTo>
                    <a:pt x="103" y="145"/>
                  </a:lnTo>
                  <a:lnTo>
                    <a:pt x="103" y="141"/>
                  </a:lnTo>
                  <a:lnTo>
                    <a:pt x="103" y="136"/>
                  </a:lnTo>
                  <a:lnTo>
                    <a:pt x="101" y="132"/>
                  </a:lnTo>
                  <a:lnTo>
                    <a:pt x="101" y="132"/>
                  </a:lnTo>
                  <a:lnTo>
                    <a:pt x="98" y="128"/>
                  </a:lnTo>
                  <a:lnTo>
                    <a:pt x="96" y="122"/>
                  </a:lnTo>
                  <a:lnTo>
                    <a:pt x="91" y="109"/>
                  </a:lnTo>
                  <a:lnTo>
                    <a:pt x="91" y="109"/>
                  </a:lnTo>
                  <a:lnTo>
                    <a:pt x="87" y="104"/>
                  </a:lnTo>
                  <a:lnTo>
                    <a:pt x="83" y="98"/>
                  </a:lnTo>
                  <a:lnTo>
                    <a:pt x="77" y="92"/>
                  </a:lnTo>
                  <a:lnTo>
                    <a:pt x="73" y="85"/>
                  </a:lnTo>
                  <a:lnTo>
                    <a:pt x="73" y="85"/>
                  </a:lnTo>
                  <a:lnTo>
                    <a:pt x="66" y="75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60" y="67"/>
                  </a:lnTo>
                  <a:lnTo>
                    <a:pt x="61" y="64"/>
                  </a:lnTo>
                  <a:lnTo>
                    <a:pt x="63" y="62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0" y="58"/>
                  </a:lnTo>
                  <a:lnTo>
                    <a:pt x="57" y="57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46" y="52"/>
                  </a:lnTo>
                  <a:lnTo>
                    <a:pt x="43" y="49"/>
                  </a:lnTo>
                  <a:lnTo>
                    <a:pt x="42" y="45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39" y="30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5"/>
                  </a:lnTo>
                  <a:lnTo>
                    <a:pt x="37" y="15"/>
                  </a:lnTo>
                  <a:lnTo>
                    <a:pt x="39" y="15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3" y="20"/>
                  </a:lnTo>
                  <a:lnTo>
                    <a:pt x="44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9" y="18"/>
                  </a:lnTo>
                  <a:lnTo>
                    <a:pt x="51" y="20"/>
                  </a:lnTo>
                  <a:lnTo>
                    <a:pt x="53" y="20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7" y="24"/>
                  </a:lnTo>
                  <a:lnTo>
                    <a:pt x="60" y="24"/>
                  </a:lnTo>
                  <a:lnTo>
                    <a:pt x="63" y="24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7"/>
                  </a:lnTo>
                  <a:lnTo>
                    <a:pt x="64" y="30"/>
                  </a:lnTo>
                  <a:lnTo>
                    <a:pt x="64" y="35"/>
                  </a:lnTo>
                  <a:lnTo>
                    <a:pt x="66" y="40"/>
                  </a:lnTo>
                  <a:lnTo>
                    <a:pt x="69" y="45"/>
                  </a:lnTo>
                  <a:lnTo>
                    <a:pt x="69" y="45"/>
                  </a:lnTo>
                  <a:lnTo>
                    <a:pt x="73" y="54"/>
                  </a:lnTo>
                  <a:lnTo>
                    <a:pt x="74" y="57"/>
                  </a:lnTo>
                  <a:lnTo>
                    <a:pt x="73" y="58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73" y="69"/>
                  </a:lnTo>
                  <a:lnTo>
                    <a:pt x="73" y="69"/>
                  </a:lnTo>
                  <a:lnTo>
                    <a:pt x="74" y="71"/>
                  </a:lnTo>
                  <a:lnTo>
                    <a:pt x="77" y="69"/>
                  </a:lnTo>
                  <a:lnTo>
                    <a:pt x="78" y="68"/>
                  </a:lnTo>
                  <a:lnTo>
                    <a:pt x="78" y="68"/>
                  </a:lnTo>
                  <a:lnTo>
                    <a:pt x="81" y="68"/>
                  </a:lnTo>
                  <a:lnTo>
                    <a:pt x="84" y="69"/>
                  </a:lnTo>
                  <a:lnTo>
                    <a:pt x="90" y="77"/>
                  </a:lnTo>
                  <a:lnTo>
                    <a:pt x="90" y="77"/>
                  </a:lnTo>
                  <a:lnTo>
                    <a:pt x="94" y="81"/>
                  </a:lnTo>
                  <a:lnTo>
                    <a:pt x="98" y="82"/>
                  </a:lnTo>
                  <a:lnTo>
                    <a:pt x="103" y="84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9"/>
                  </a:lnTo>
                  <a:lnTo>
                    <a:pt x="106" y="92"/>
                  </a:lnTo>
                  <a:lnTo>
                    <a:pt x="108" y="95"/>
                  </a:lnTo>
                  <a:lnTo>
                    <a:pt x="111" y="96"/>
                  </a:lnTo>
                  <a:lnTo>
                    <a:pt x="111" y="96"/>
                  </a:lnTo>
                  <a:lnTo>
                    <a:pt x="115" y="98"/>
                  </a:lnTo>
                  <a:lnTo>
                    <a:pt x="118" y="101"/>
                  </a:lnTo>
                  <a:lnTo>
                    <a:pt x="120" y="104"/>
                  </a:lnTo>
                  <a:lnTo>
                    <a:pt x="123" y="105"/>
                  </a:lnTo>
                  <a:lnTo>
                    <a:pt x="123" y="105"/>
                  </a:lnTo>
                  <a:lnTo>
                    <a:pt x="125" y="106"/>
                  </a:lnTo>
                  <a:lnTo>
                    <a:pt x="127" y="109"/>
                  </a:lnTo>
                  <a:lnTo>
                    <a:pt x="127" y="112"/>
                  </a:lnTo>
                  <a:lnTo>
                    <a:pt x="125" y="115"/>
                  </a:lnTo>
                  <a:lnTo>
                    <a:pt x="125" y="115"/>
                  </a:lnTo>
                  <a:lnTo>
                    <a:pt x="124" y="118"/>
                  </a:lnTo>
                  <a:lnTo>
                    <a:pt x="125" y="121"/>
                  </a:lnTo>
                  <a:lnTo>
                    <a:pt x="130" y="125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140" y="129"/>
                  </a:lnTo>
                  <a:lnTo>
                    <a:pt x="143" y="132"/>
                  </a:lnTo>
                  <a:lnTo>
                    <a:pt x="144" y="135"/>
                  </a:lnTo>
                  <a:lnTo>
                    <a:pt x="148" y="139"/>
                  </a:lnTo>
                  <a:lnTo>
                    <a:pt x="148" y="139"/>
                  </a:lnTo>
                  <a:lnTo>
                    <a:pt x="167" y="159"/>
                  </a:lnTo>
                  <a:lnTo>
                    <a:pt x="182" y="178"/>
                  </a:lnTo>
                  <a:lnTo>
                    <a:pt x="182" y="178"/>
                  </a:lnTo>
                  <a:lnTo>
                    <a:pt x="188" y="187"/>
                  </a:lnTo>
                  <a:lnTo>
                    <a:pt x="191" y="195"/>
                  </a:lnTo>
                  <a:lnTo>
                    <a:pt x="191" y="195"/>
                  </a:lnTo>
                  <a:lnTo>
                    <a:pt x="191" y="199"/>
                  </a:lnTo>
                  <a:lnTo>
                    <a:pt x="189" y="202"/>
                  </a:lnTo>
                  <a:lnTo>
                    <a:pt x="189" y="205"/>
                  </a:lnTo>
                  <a:lnTo>
                    <a:pt x="189" y="207"/>
                  </a:lnTo>
                  <a:lnTo>
                    <a:pt x="189" y="207"/>
                  </a:lnTo>
                  <a:lnTo>
                    <a:pt x="191" y="209"/>
                  </a:lnTo>
                  <a:lnTo>
                    <a:pt x="188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85" y="213"/>
                  </a:lnTo>
                  <a:lnTo>
                    <a:pt x="187" y="217"/>
                  </a:lnTo>
                  <a:lnTo>
                    <a:pt x="188" y="223"/>
                  </a:lnTo>
                  <a:lnTo>
                    <a:pt x="192" y="230"/>
                  </a:lnTo>
                  <a:lnTo>
                    <a:pt x="195" y="232"/>
                  </a:lnTo>
                  <a:lnTo>
                    <a:pt x="198" y="233"/>
                  </a:lnTo>
                  <a:lnTo>
                    <a:pt x="198" y="233"/>
                  </a:lnTo>
                  <a:lnTo>
                    <a:pt x="204" y="234"/>
                  </a:lnTo>
                  <a:lnTo>
                    <a:pt x="209" y="239"/>
                  </a:lnTo>
                  <a:lnTo>
                    <a:pt x="221" y="249"/>
                  </a:lnTo>
                  <a:lnTo>
                    <a:pt x="221" y="249"/>
                  </a:lnTo>
                  <a:lnTo>
                    <a:pt x="226" y="251"/>
                  </a:lnTo>
                  <a:lnTo>
                    <a:pt x="232" y="253"/>
                  </a:lnTo>
                  <a:lnTo>
                    <a:pt x="239" y="254"/>
                  </a:lnTo>
                  <a:lnTo>
                    <a:pt x="246" y="256"/>
                  </a:lnTo>
                  <a:lnTo>
                    <a:pt x="246" y="256"/>
                  </a:lnTo>
                  <a:lnTo>
                    <a:pt x="253" y="260"/>
                  </a:lnTo>
                  <a:lnTo>
                    <a:pt x="261" y="264"/>
                  </a:lnTo>
                  <a:lnTo>
                    <a:pt x="269" y="269"/>
                  </a:lnTo>
                  <a:lnTo>
                    <a:pt x="278" y="271"/>
                  </a:lnTo>
                  <a:lnTo>
                    <a:pt x="278" y="271"/>
                  </a:lnTo>
                  <a:lnTo>
                    <a:pt x="298" y="279"/>
                  </a:lnTo>
                  <a:lnTo>
                    <a:pt x="315" y="287"/>
                  </a:lnTo>
                  <a:lnTo>
                    <a:pt x="315" y="287"/>
                  </a:lnTo>
                  <a:lnTo>
                    <a:pt x="322" y="290"/>
                  </a:lnTo>
                  <a:lnTo>
                    <a:pt x="329" y="291"/>
                  </a:lnTo>
                  <a:lnTo>
                    <a:pt x="337" y="288"/>
                  </a:lnTo>
                  <a:lnTo>
                    <a:pt x="347" y="286"/>
                  </a:lnTo>
                  <a:lnTo>
                    <a:pt x="347" y="286"/>
                  </a:lnTo>
                  <a:lnTo>
                    <a:pt x="352" y="284"/>
                  </a:lnTo>
                  <a:lnTo>
                    <a:pt x="356" y="284"/>
                  </a:lnTo>
                  <a:lnTo>
                    <a:pt x="363" y="286"/>
                  </a:lnTo>
                  <a:lnTo>
                    <a:pt x="370" y="287"/>
                  </a:lnTo>
                  <a:lnTo>
                    <a:pt x="376" y="290"/>
                  </a:lnTo>
                  <a:lnTo>
                    <a:pt x="376" y="290"/>
                  </a:lnTo>
                  <a:lnTo>
                    <a:pt x="383" y="296"/>
                  </a:lnTo>
                  <a:lnTo>
                    <a:pt x="393" y="304"/>
                  </a:lnTo>
                  <a:lnTo>
                    <a:pt x="393" y="304"/>
                  </a:lnTo>
                  <a:lnTo>
                    <a:pt x="406" y="286"/>
                  </a:lnTo>
                  <a:lnTo>
                    <a:pt x="406" y="2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5" name="Freeform 287">
              <a:extLst>
                <a:ext uri="{FF2B5EF4-FFF2-40B4-BE49-F238E27FC236}">
                  <a16:creationId xmlns:a16="http://schemas.microsoft.com/office/drawing/2014/main" id="{0D0667F8-8890-525D-2074-31909CEBC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160" y="3951632"/>
              <a:ext cx="100626" cy="99146"/>
            </a:xfrm>
            <a:custGeom>
              <a:avLst/>
              <a:gdLst/>
              <a:ahLst/>
              <a:cxnLst>
                <a:cxn ang="0">
                  <a:pos x="60" y="45"/>
                </a:cxn>
                <a:cxn ang="0">
                  <a:pos x="60" y="45"/>
                </a:cxn>
                <a:cxn ang="0">
                  <a:pos x="68" y="35"/>
                </a:cxn>
                <a:cxn ang="0">
                  <a:pos x="68" y="35"/>
                </a:cxn>
                <a:cxn ang="0">
                  <a:pos x="65" y="37"/>
                </a:cxn>
                <a:cxn ang="0">
                  <a:pos x="62" y="37"/>
                </a:cxn>
                <a:cxn ang="0">
                  <a:pos x="62" y="35"/>
                </a:cxn>
                <a:cxn ang="0">
                  <a:pos x="62" y="32"/>
                </a:cxn>
                <a:cxn ang="0">
                  <a:pos x="54" y="32"/>
                </a:cxn>
                <a:cxn ang="0">
                  <a:pos x="55" y="1"/>
                </a:cxn>
                <a:cxn ang="0">
                  <a:pos x="55" y="1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27" y="3"/>
                </a:cxn>
                <a:cxn ang="0">
                  <a:pos x="25" y="5"/>
                </a:cxn>
                <a:cxn ang="0">
                  <a:pos x="24" y="10"/>
                </a:cxn>
                <a:cxn ang="0">
                  <a:pos x="23" y="13"/>
                </a:cxn>
                <a:cxn ang="0">
                  <a:pos x="23" y="13"/>
                </a:cxn>
                <a:cxn ang="0">
                  <a:pos x="24" y="14"/>
                </a:cxn>
                <a:cxn ang="0">
                  <a:pos x="28" y="18"/>
                </a:cxn>
                <a:cxn ang="0">
                  <a:pos x="33" y="24"/>
                </a:cxn>
                <a:cxn ang="0">
                  <a:pos x="34" y="25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3" y="30"/>
                </a:cxn>
                <a:cxn ang="0">
                  <a:pos x="31" y="30"/>
                </a:cxn>
                <a:cxn ang="0">
                  <a:pos x="24" y="31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10" y="57"/>
                </a:cxn>
                <a:cxn ang="0">
                  <a:pos x="18" y="62"/>
                </a:cxn>
                <a:cxn ang="0">
                  <a:pos x="18" y="62"/>
                </a:cxn>
                <a:cxn ang="0">
                  <a:pos x="24" y="64"/>
                </a:cxn>
                <a:cxn ang="0">
                  <a:pos x="30" y="65"/>
                </a:cxn>
                <a:cxn ang="0">
                  <a:pos x="35" y="65"/>
                </a:cxn>
                <a:cxn ang="0">
                  <a:pos x="40" y="67"/>
                </a:cxn>
                <a:cxn ang="0">
                  <a:pos x="40" y="67"/>
                </a:cxn>
                <a:cxn ang="0">
                  <a:pos x="41" y="67"/>
                </a:cxn>
                <a:cxn ang="0">
                  <a:pos x="41" y="67"/>
                </a:cxn>
                <a:cxn ang="0">
                  <a:pos x="48" y="61"/>
                </a:cxn>
                <a:cxn ang="0">
                  <a:pos x="53" y="58"/>
                </a:cxn>
                <a:cxn ang="0">
                  <a:pos x="53" y="58"/>
                </a:cxn>
                <a:cxn ang="0">
                  <a:pos x="54" y="55"/>
                </a:cxn>
                <a:cxn ang="0">
                  <a:pos x="55" y="52"/>
                </a:cxn>
                <a:cxn ang="0">
                  <a:pos x="57" y="50"/>
                </a:cxn>
                <a:cxn ang="0">
                  <a:pos x="60" y="45"/>
                </a:cxn>
                <a:cxn ang="0">
                  <a:pos x="60" y="45"/>
                </a:cxn>
              </a:cxnLst>
              <a:rect l="0" t="0" r="r" b="b"/>
              <a:pathLst>
                <a:path w="68" h="67">
                  <a:moveTo>
                    <a:pt x="60" y="45"/>
                  </a:moveTo>
                  <a:lnTo>
                    <a:pt x="60" y="45"/>
                  </a:lnTo>
                  <a:lnTo>
                    <a:pt x="68" y="35"/>
                  </a:lnTo>
                  <a:lnTo>
                    <a:pt x="68" y="35"/>
                  </a:lnTo>
                  <a:lnTo>
                    <a:pt x="65" y="37"/>
                  </a:lnTo>
                  <a:lnTo>
                    <a:pt x="62" y="37"/>
                  </a:lnTo>
                  <a:lnTo>
                    <a:pt x="62" y="35"/>
                  </a:lnTo>
                  <a:lnTo>
                    <a:pt x="62" y="32"/>
                  </a:lnTo>
                  <a:lnTo>
                    <a:pt x="54" y="32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7" y="3"/>
                  </a:lnTo>
                  <a:lnTo>
                    <a:pt x="25" y="5"/>
                  </a:lnTo>
                  <a:lnTo>
                    <a:pt x="24" y="10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4" y="14"/>
                  </a:lnTo>
                  <a:lnTo>
                    <a:pt x="28" y="18"/>
                  </a:lnTo>
                  <a:lnTo>
                    <a:pt x="33" y="24"/>
                  </a:lnTo>
                  <a:lnTo>
                    <a:pt x="34" y="25"/>
                  </a:lnTo>
                  <a:lnTo>
                    <a:pt x="34" y="28"/>
                  </a:lnTo>
                  <a:lnTo>
                    <a:pt x="34" y="28"/>
                  </a:lnTo>
                  <a:lnTo>
                    <a:pt x="33" y="30"/>
                  </a:lnTo>
                  <a:lnTo>
                    <a:pt x="31" y="30"/>
                  </a:lnTo>
                  <a:lnTo>
                    <a:pt x="24" y="31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10" y="57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4" y="64"/>
                  </a:lnTo>
                  <a:lnTo>
                    <a:pt x="30" y="65"/>
                  </a:lnTo>
                  <a:lnTo>
                    <a:pt x="35" y="65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8" y="61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54" y="55"/>
                  </a:lnTo>
                  <a:lnTo>
                    <a:pt x="55" y="52"/>
                  </a:lnTo>
                  <a:lnTo>
                    <a:pt x="57" y="50"/>
                  </a:lnTo>
                  <a:lnTo>
                    <a:pt x="60" y="45"/>
                  </a:lnTo>
                  <a:lnTo>
                    <a:pt x="60" y="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6" name="Freeform 288">
              <a:extLst>
                <a:ext uri="{FF2B5EF4-FFF2-40B4-BE49-F238E27FC236}">
                  <a16:creationId xmlns:a16="http://schemas.microsoft.com/office/drawing/2014/main" id="{08F539B0-E37B-7F4F-1499-A969D287A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069" y="3936833"/>
              <a:ext cx="31076" cy="62150"/>
            </a:xfrm>
            <a:custGeom>
              <a:avLst/>
              <a:gdLst/>
              <a:ahLst/>
              <a:cxnLst>
                <a:cxn ang="0">
                  <a:pos x="3" y="10"/>
                </a:cxn>
                <a:cxn ang="0">
                  <a:pos x="3" y="10"/>
                </a:cxn>
                <a:cxn ang="0">
                  <a:pos x="1" y="11"/>
                </a:cxn>
                <a:cxn ang="0">
                  <a:pos x="0" y="42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10" y="38"/>
                </a:cxn>
                <a:cxn ang="0">
                  <a:pos x="13" y="34"/>
                </a:cxn>
                <a:cxn ang="0">
                  <a:pos x="13" y="34"/>
                </a:cxn>
                <a:cxn ang="0">
                  <a:pos x="16" y="31"/>
                </a:cxn>
                <a:cxn ang="0">
                  <a:pos x="16" y="28"/>
                </a:cxn>
                <a:cxn ang="0">
                  <a:pos x="16" y="20"/>
                </a:cxn>
                <a:cxn ang="0">
                  <a:pos x="14" y="11"/>
                </a:cxn>
                <a:cxn ang="0">
                  <a:pos x="16" y="8"/>
                </a:cxn>
                <a:cxn ang="0">
                  <a:pos x="17" y="7"/>
                </a:cxn>
                <a:cxn ang="0">
                  <a:pos x="17" y="7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17" y="1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0" y="3"/>
                </a:cxn>
                <a:cxn ang="0">
                  <a:pos x="7" y="5"/>
                </a:cxn>
                <a:cxn ang="0">
                  <a:pos x="3" y="10"/>
                </a:cxn>
                <a:cxn ang="0">
                  <a:pos x="3" y="10"/>
                </a:cxn>
              </a:cxnLst>
              <a:rect l="0" t="0" r="r" b="b"/>
              <a:pathLst>
                <a:path w="21" h="42">
                  <a:moveTo>
                    <a:pt x="3" y="10"/>
                  </a:moveTo>
                  <a:lnTo>
                    <a:pt x="3" y="10"/>
                  </a:lnTo>
                  <a:lnTo>
                    <a:pt x="1" y="11"/>
                  </a:lnTo>
                  <a:lnTo>
                    <a:pt x="0" y="42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0" y="38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6" y="31"/>
                  </a:lnTo>
                  <a:lnTo>
                    <a:pt x="16" y="28"/>
                  </a:lnTo>
                  <a:lnTo>
                    <a:pt x="16" y="20"/>
                  </a:lnTo>
                  <a:lnTo>
                    <a:pt x="14" y="11"/>
                  </a:lnTo>
                  <a:lnTo>
                    <a:pt x="16" y="8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3"/>
                  </a:lnTo>
                  <a:lnTo>
                    <a:pt x="7" y="5"/>
                  </a:lnTo>
                  <a:lnTo>
                    <a:pt x="3" y="10"/>
                  </a:lnTo>
                  <a:lnTo>
                    <a:pt x="3" y="1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7" name="Freeform 289">
              <a:extLst>
                <a:ext uri="{FF2B5EF4-FFF2-40B4-BE49-F238E27FC236}">
                  <a16:creationId xmlns:a16="http://schemas.microsoft.com/office/drawing/2014/main" id="{4B97F38B-4CD4-6D46-1F21-36A63D52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257" y="3896880"/>
              <a:ext cx="66591" cy="51792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9" y="0"/>
                </a:cxn>
                <a:cxn ang="0">
                  <a:pos x="18" y="3"/>
                </a:cxn>
                <a:cxn ang="0">
                  <a:pos x="18" y="5"/>
                </a:cxn>
                <a:cxn ang="0">
                  <a:pos x="22" y="11"/>
                </a:cxn>
                <a:cxn ang="0">
                  <a:pos x="28" y="17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27" y="25"/>
                </a:cxn>
                <a:cxn ang="0">
                  <a:pos x="17" y="25"/>
                </a:cxn>
                <a:cxn ang="0">
                  <a:pos x="5" y="25"/>
                </a:cxn>
                <a:cxn ang="0">
                  <a:pos x="1" y="27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0"/>
                </a:cxn>
                <a:cxn ang="0">
                  <a:pos x="1" y="31"/>
                </a:cxn>
                <a:cxn ang="0">
                  <a:pos x="5" y="34"/>
                </a:cxn>
                <a:cxn ang="0">
                  <a:pos x="12" y="34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27" y="31"/>
                </a:cxn>
                <a:cxn ang="0">
                  <a:pos x="32" y="32"/>
                </a:cxn>
                <a:cxn ang="0">
                  <a:pos x="38" y="34"/>
                </a:cxn>
                <a:cxn ang="0">
                  <a:pos x="42" y="35"/>
                </a:cxn>
                <a:cxn ang="0">
                  <a:pos x="42" y="35"/>
                </a:cxn>
                <a:cxn ang="0">
                  <a:pos x="45" y="5"/>
                </a:cxn>
                <a:cxn ang="0">
                  <a:pos x="45" y="5"/>
                </a:cxn>
                <a:cxn ang="0">
                  <a:pos x="31" y="0"/>
                </a:cxn>
                <a:cxn ang="0">
                  <a:pos x="25" y="0"/>
                </a:cxn>
                <a:cxn ang="0">
                  <a:pos x="22" y="0"/>
                </a:cxn>
                <a:cxn ang="0">
                  <a:pos x="19" y="0"/>
                </a:cxn>
                <a:cxn ang="0">
                  <a:pos x="19" y="0"/>
                </a:cxn>
              </a:cxnLst>
              <a:rect l="0" t="0" r="r" b="b"/>
              <a:pathLst>
                <a:path w="45" h="35">
                  <a:moveTo>
                    <a:pt x="19" y="0"/>
                  </a:moveTo>
                  <a:lnTo>
                    <a:pt x="19" y="0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22" y="11"/>
                  </a:lnTo>
                  <a:lnTo>
                    <a:pt x="28" y="17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27" y="25"/>
                  </a:lnTo>
                  <a:lnTo>
                    <a:pt x="17" y="25"/>
                  </a:lnTo>
                  <a:lnTo>
                    <a:pt x="5" y="25"/>
                  </a:lnTo>
                  <a:lnTo>
                    <a:pt x="1" y="2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5" y="34"/>
                  </a:lnTo>
                  <a:lnTo>
                    <a:pt x="12" y="34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27" y="31"/>
                  </a:lnTo>
                  <a:lnTo>
                    <a:pt x="32" y="32"/>
                  </a:lnTo>
                  <a:lnTo>
                    <a:pt x="38" y="34"/>
                  </a:lnTo>
                  <a:lnTo>
                    <a:pt x="42" y="35"/>
                  </a:lnTo>
                  <a:lnTo>
                    <a:pt x="42" y="35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8" name="Freeform 290">
              <a:extLst>
                <a:ext uri="{FF2B5EF4-FFF2-40B4-BE49-F238E27FC236}">
                  <a16:creationId xmlns:a16="http://schemas.microsoft.com/office/drawing/2014/main" id="{8376EC8D-C305-B09C-53CA-677B6928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409" y="3904278"/>
              <a:ext cx="79908" cy="47353"/>
            </a:xfrm>
            <a:custGeom>
              <a:avLst/>
              <a:gdLst/>
              <a:ahLst/>
              <a:cxnLst>
                <a:cxn ang="0">
                  <a:pos x="22" y="25"/>
                </a:cxn>
                <a:cxn ang="0">
                  <a:pos x="22" y="25"/>
                </a:cxn>
                <a:cxn ang="0">
                  <a:pos x="26" y="23"/>
                </a:cxn>
                <a:cxn ang="0">
                  <a:pos x="31" y="23"/>
                </a:cxn>
                <a:cxn ang="0">
                  <a:pos x="43" y="23"/>
                </a:cxn>
                <a:cxn ang="0">
                  <a:pos x="51" y="23"/>
                </a:cxn>
                <a:cxn ang="0">
                  <a:pos x="54" y="22"/>
                </a:cxn>
                <a:cxn ang="0">
                  <a:pos x="54" y="18"/>
                </a:cxn>
                <a:cxn ang="0">
                  <a:pos x="54" y="18"/>
                </a:cxn>
                <a:cxn ang="0">
                  <a:pos x="53" y="15"/>
                </a:cxn>
                <a:cxn ang="0">
                  <a:pos x="50" y="10"/>
                </a:cxn>
                <a:cxn ang="0">
                  <a:pos x="43" y="8"/>
                </a:cxn>
                <a:cxn ang="0">
                  <a:pos x="37" y="5"/>
                </a:cxn>
                <a:cxn ang="0">
                  <a:pos x="23" y="0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9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4" y="32"/>
                </a:cxn>
                <a:cxn ang="0">
                  <a:pos x="9" y="30"/>
                </a:cxn>
                <a:cxn ang="0">
                  <a:pos x="13" y="27"/>
                </a:cxn>
                <a:cxn ang="0">
                  <a:pos x="22" y="25"/>
                </a:cxn>
                <a:cxn ang="0">
                  <a:pos x="22" y="25"/>
                </a:cxn>
              </a:cxnLst>
              <a:rect l="0" t="0" r="r" b="b"/>
              <a:pathLst>
                <a:path w="54" h="32">
                  <a:moveTo>
                    <a:pt x="22" y="25"/>
                  </a:moveTo>
                  <a:lnTo>
                    <a:pt x="22" y="25"/>
                  </a:lnTo>
                  <a:lnTo>
                    <a:pt x="26" y="23"/>
                  </a:lnTo>
                  <a:lnTo>
                    <a:pt x="31" y="23"/>
                  </a:lnTo>
                  <a:lnTo>
                    <a:pt x="43" y="23"/>
                  </a:lnTo>
                  <a:lnTo>
                    <a:pt x="51" y="23"/>
                  </a:lnTo>
                  <a:lnTo>
                    <a:pt x="54" y="22"/>
                  </a:lnTo>
                  <a:lnTo>
                    <a:pt x="54" y="18"/>
                  </a:lnTo>
                  <a:lnTo>
                    <a:pt x="54" y="18"/>
                  </a:lnTo>
                  <a:lnTo>
                    <a:pt x="53" y="15"/>
                  </a:lnTo>
                  <a:lnTo>
                    <a:pt x="50" y="10"/>
                  </a:lnTo>
                  <a:lnTo>
                    <a:pt x="43" y="8"/>
                  </a:lnTo>
                  <a:lnTo>
                    <a:pt x="37" y="5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9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9" y="30"/>
                  </a:lnTo>
                  <a:lnTo>
                    <a:pt x="13" y="27"/>
                  </a:lnTo>
                  <a:lnTo>
                    <a:pt x="22" y="25"/>
                  </a:lnTo>
                  <a:lnTo>
                    <a:pt x="2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09" name="Freeform 291">
              <a:extLst>
                <a:ext uri="{FF2B5EF4-FFF2-40B4-BE49-F238E27FC236}">
                  <a16:creationId xmlns:a16="http://schemas.microsoft.com/office/drawing/2014/main" id="{C957F9B6-E474-FE7B-C759-E010822F8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462" y="4021182"/>
              <a:ext cx="99146" cy="102106"/>
            </a:xfrm>
            <a:custGeom>
              <a:avLst/>
              <a:gdLst/>
              <a:ahLst/>
              <a:cxnLst>
                <a:cxn ang="0">
                  <a:pos x="35" y="67"/>
                </a:cxn>
                <a:cxn ang="0">
                  <a:pos x="44" y="68"/>
                </a:cxn>
                <a:cxn ang="0">
                  <a:pos x="51" y="69"/>
                </a:cxn>
                <a:cxn ang="0">
                  <a:pos x="55" y="69"/>
                </a:cxn>
                <a:cxn ang="0">
                  <a:pos x="60" y="69"/>
                </a:cxn>
                <a:cxn ang="0">
                  <a:pos x="57" y="67"/>
                </a:cxn>
                <a:cxn ang="0">
                  <a:pos x="58" y="57"/>
                </a:cxn>
                <a:cxn ang="0">
                  <a:pos x="61" y="45"/>
                </a:cxn>
                <a:cxn ang="0">
                  <a:pos x="61" y="31"/>
                </a:cxn>
                <a:cxn ang="0">
                  <a:pos x="62" y="21"/>
                </a:cxn>
                <a:cxn ang="0">
                  <a:pos x="64" y="18"/>
                </a:cxn>
                <a:cxn ang="0">
                  <a:pos x="65" y="13"/>
                </a:cxn>
                <a:cxn ang="0">
                  <a:pos x="67" y="1"/>
                </a:cxn>
                <a:cxn ang="0">
                  <a:pos x="67" y="0"/>
                </a:cxn>
                <a:cxn ang="0">
                  <a:pos x="55" y="4"/>
                </a:cxn>
                <a:cxn ang="0">
                  <a:pos x="48" y="8"/>
                </a:cxn>
                <a:cxn ang="0">
                  <a:pos x="35" y="8"/>
                </a:cxn>
                <a:cxn ang="0">
                  <a:pos x="33" y="11"/>
                </a:cxn>
                <a:cxn ang="0">
                  <a:pos x="31" y="14"/>
                </a:cxn>
                <a:cxn ang="0">
                  <a:pos x="21" y="18"/>
                </a:cxn>
                <a:cxn ang="0">
                  <a:pos x="15" y="18"/>
                </a:cxn>
                <a:cxn ang="0">
                  <a:pos x="11" y="20"/>
                </a:cxn>
                <a:cxn ang="0">
                  <a:pos x="10" y="28"/>
                </a:cxn>
                <a:cxn ang="0">
                  <a:pos x="5" y="32"/>
                </a:cxn>
                <a:cxn ang="0">
                  <a:pos x="0" y="34"/>
                </a:cxn>
                <a:cxn ang="0">
                  <a:pos x="1" y="41"/>
                </a:cxn>
                <a:cxn ang="0">
                  <a:pos x="7" y="44"/>
                </a:cxn>
                <a:cxn ang="0">
                  <a:pos x="17" y="55"/>
                </a:cxn>
                <a:cxn ang="0">
                  <a:pos x="21" y="59"/>
                </a:cxn>
                <a:cxn ang="0">
                  <a:pos x="27" y="65"/>
                </a:cxn>
                <a:cxn ang="0">
                  <a:pos x="31" y="65"/>
                </a:cxn>
                <a:cxn ang="0">
                  <a:pos x="35" y="67"/>
                </a:cxn>
              </a:cxnLst>
              <a:rect l="0" t="0" r="r" b="b"/>
              <a:pathLst>
                <a:path w="67" h="69">
                  <a:moveTo>
                    <a:pt x="35" y="67"/>
                  </a:moveTo>
                  <a:lnTo>
                    <a:pt x="35" y="67"/>
                  </a:lnTo>
                  <a:lnTo>
                    <a:pt x="40" y="67"/>
                  </a:lnTo>
                  <a:lnTo>
                    <a:pt x="44" y="68"/>
                  </a:lnTo>
                  <a:lnTo>
                    <a:pt x="48" y="68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5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57" y="62"/>
                  </a:lnTo>
                  <a:lnTo>
                    <a:pt x="58" y="57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2" y="40"/>
                  </a:lnTo>
                  <a:lnTo>
                    <a:pt x="61" y="31"/>
                  </a:lnTo>
                  <a:lnTo>
                    <a:pt x="61" y="24"/>
                  </a:lnTo>
                  <a:lnTo>
                    <a:pt x="62" y="21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5" y="15"/>
                  </a:lnTo>
                  <a:lnTo>
                    <a:pt x="65" y="13"/>
                  </a:lnTo>
                  <a:lnTo>
                    <a:pt x="67" y="1"/>
                  </a:lnTo>
                  <a:lnTo>
                    <a:pt x="67" y="1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1" y="1"/>
                  </a:lnTo>
                  <a:lnTo>
                    <a:pt x="55" y="4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0" y="7"/>
                  </a:lnTo>
                  <a:lnTo>
                    <a:pt x="35" y="8"/>
                  </a:lnTo>
                  <a:lnTo>
                    <a:pt x="34" y="10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4"/>
                  </a:lnTo>
                  <a:lnTo>
                    <a:pt x="27" y="17"/>
                  </a:lnTo>
                  <a:lnTo>
                    <a:pt x="21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0" y="24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5" y="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7" y="44"/>
                  </a:lnTo>
                  <a:lnTo>
                    <a:pt x="11" y="49"/>
                  </a:lnTo>
                  <a:lnTo>
                    <a:pt x="17" y="55"/>
                  </a:lnTo>
                  <a:lnTo>
                    <a:pt x="21" y="59"/>
                  </a:lnTo>
                  <a:lnTo>
                    <a:pt x="21" y="59"/>
                  </a:lnTo>
                  <a:lnTo>
                    <a:pt x="25" y="62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31" y="65"/>
                  </a:lnTo>
                  <a:lnTo>
                    <a:pt x="35" y="67"/>
                  </a:lnTo>
                  <a:lnTo>
                    <a:pt x="35" y="6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0" name="Freeform 292">
              <a:extLst>
                <a:ext uri="{FF2B5EF4-FFF2-40B4-BE49-F238E27FC236}">
                  <a16:creationId xmlns:a16="http://schemas.microsoft.com/office/drawing/2014/main" id="{B341974B-71FE-3837-91FF-26147CAD2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575" y="4260906"/>
              <a:ext cx="938183" cy="963340"/>
            </a:xfrm>
            <a:custGeom>
              <a:avLst/>
              <a:gdLst/>
              <a:ahLst/>
              <a:cxnLst>
                <a:cxn ang="0">
                  <a:pos x="358" y="604"/>
                </a:cxn>
                <a:cxn ang="0">
                  <a:pos x="373" y="587"/>
                </a:cxn>
                <a:cxn ang="0">
                  <a:pos x="389" y="576"/>
                </a:cxn>
                <a:cxn ang="0">
                  <a:pos x="409" y="536"/>
                </a:cxn>
                <a:cxn ang="0">
                  <a:pos x="423" y="496"/>
                </a:cxn>
                <a:cxn ang="0">
                  <a:pos x="464" y="471"/>
                </a:cxn>
                <a:cxn ang="0">
                  <a:pos x="517" y="461"/>
                </a:cxn>
                <a:cxn ang="0">
                  <a:pos x="534" y="439"/>
                </a:cxn>
                <a:cxn ang="0">
                  <a:pos x="548" y="407"/>
                </a:cxn>
                <a:cxn ang="0">
                  <a:pos x="564" y="373"/>
                </a:cxn>
                <a:cxn ang="0">
                  <a:pos x="565" y="307"/>
                </a:cxn>
                <a:cxn ang="0">
                  <a:pos x="571" y="287"/>
                </a:cxn>
                <a:cxn ang="0">
                  <a:pos x="601" y="256"/>
                </a:cxn>
                <a:cxn ang="0">
                  <a:pos x="631" y="185"/>
                </a:cxn>
                <a:cxn ang="0">
                  <a:pos x="575" y="145"/>
                </a:cxn>
                <a:cxn ang="0">
                  <a:pos x="520" y="131"/>
                </a:cxn>
                <a:cxn ang="0">
                  <a:pos x="474" y="134"/>
                </a:cxn>
                <a:cxn ang="0">
                  <a:pos x="441" y="95"/>
                </a:cxn>
                <a:cxn ang="0">
                  <a:pos x="410" y="107"/>
                </a:cxn>
                <a:cxn ang="0">
                  <a:pos x="399" y="111"/>
                </a:cxn>
                <a:cxn ang="0">
                  <a:pos x="380" y="84"/>
                </a:cxn>
                <a:cxn ang="0">
                  <a:pos x="367" y="88"/>
                </a:cxn>
                <a:cxn ang="0">
                  <a:pos x="387" y="54"/>
                </a:cxn>
                <a:cxn ang="0">
                  <a:pos x="355" y="28"/>
                </a:cxn>
                <a:cxn ang="0">
                  <a:pos x="316" y="47"/>
                </a:cxn>
                <a:cxn ang="0">
                  <a:pos x="289" y="53"/>
                </a:cxn>
                <a:cxn ang="0">
                  <a:pos x="262" y="57"/>
                </a:cxn>
                <a:cxn ang="0">
                  <a:pos x="234" y="54"/>
                </a:cxn>
                <a:cxn ang="0">
                  <a:pos x="229" y="13"/>
                </a:cxn>
                <a:cxn ang="0">
                  <a:pos x="214" y="6"/>
                </a:cxn>
                <a:cxn ang="0">
                  <a:pos x="181" y="23"/>
                </a:cxn>
                <a:cxn ang="0">
                  <a:pos x="161" y="17"/>
                </a:cxn>
                <a:cxn ang="0">
                  <a:pos x="157" y="34"/>
                </a:cxn>
                <a:cxn ang="0">
                  <a:pos x="170" y="48"/>
                </a:cxn>
                <a:cxn ang="0">
                  <a:pos x="147" y="64"/>
                </a:cxn>
                <a:cxn ang="0">
                  <a:pos x="124" y="71"/>
                </a:cxn>
                <a:cxn ang="0">
                  <a:pos x="76" y="55"/>
                </a:cxn>
                <a:cxn ang="0">
                  <a:pos x="76" y="70"/>
                </a:cxn>
                <a:cxn ang="0">
                  <a:pos x="72" y="101"/>
                </a:cxn>
                <a:cxn ang="0">
                  <a:pos x="63" y="151"/>
                </a:cxn>
                <a:cxn ang="0">
                  <a:pos x="25" y="162"/>
                </a:cxn>
                <a:cxn ang="0">
                  <a:pos x="9" y="189"/>
                </a:cxn>
                <a:cxn ang="0">
                  <a:pos x="6" y="216"/>
                </a:cxn>
                <a:cxn ang="0">
                  <a:pos x="22" y="236"/>
                </a:cxn>
                <a:cxn ang="0">
                  <a:pos x="47" y="240"/>
                </a:cxn>
                <a:cxn ang="0">
                  <a:pos x="67" y="262"/>
                </a:cxn>
                <a:cxn ang="0">
                  <a:pos x="106" y="253"/>
                </a:cxn>
                <a:cxn ang="0">
                  <a:pos x="138" y="259"/>
                </a:cxn>
                <a:cxn ang="0">
                  <a:pos x="170" y="289"/>
                </a:cxn>
                <a:cxn ang="0">
                  <a:pos x="195" y="301"/>
                </a:cxn>
                <a:cxn ang="0">
                  <a:pos x="218" y="317"/>
                </a:cxn>
                <a:cxn ang="0">
                  <a:pos x="222" y="343"/>
                </a:cxn>
                <a:cxn ang="0">
                  <a:pos x="255" y="363"/>
                </a:cxn>
                <a:cxn ang="0">
                  <a:pos x="259" y="401"/>
                </a:cxn>
                <a:cxn ang="0">
                  <a:pos x="261" y="430"/>
                </a:cxn>
                <a:cxn ang="0">
                  <a:pos x="282" y="448"/>
                </a:cxn>
                <a:cxn ang="0">
                  <a:pos x="301" y="479"/>
                </a:cxn>
                <a:cxn ang="0">
                  <a:pos x="319" y="505"/>
                </a:cxn>
                <a:cxn ang="0">
                  <a:pos x="306" y="542"/>
                </a:cxn>
                <a:cxn ang="0">
                  <a:pos x="272" y="586"/>
                </a:cxn>
                <a:cxn ang="0">
                  <a:pos x="294" y="600"/>
                </a:cxn>
                <a:cxn ang="0">
                  <a:pos x="328" y="627"/>
                </a:cxn>
              </a:cxnLst>
              <a:rect l="0" t="0" r="r" b="b"/>
              <a:pathLst>
                <a:path w="634" h="651">
                  <a:moveTo>
                    <a:pt x="338" y="644"/>
                  </a:moveTo>
                  <a:lnTo>
                    <a:pt x="338" y="644"/>
                  </a:lnTo>
                  <a:lnTo>
                    <a:pt x="343" y="639"/>
                  </a:lnTo>
                  <a:lnTo>
                    <a:pt x="346" y="634"/>
                  </a:lnTo>
                  <a:lnTo>
                    <a:pt x="348" y="630"/>
                  </a:lnTo>
                  <a:lnTo>
                    <a:pt x="349" y="624"/>
                  </a:lnTo>
                  <a:lnTo>
                    <a:pt x="349" y="624"/>
                  </a:lnTo>
                  <a:lnTo>
                    <a:pt x="352" y="619"/>
                  </a:lnTo>
                  <a:lnTo>
                    <a:pt x="353" y="614"/>
                  </a:lnTo>
                  <a:lnTo>
                    <a:pt x="355" y="610"/>
                  </a:lnTo>
                  <a:lnTo>
                    <a:pt x="358" y="604"/>
                  </a:lnTo>
                  <a:lnTo>
                    <a:pt x="358" y="604"/>
                  </a:lnTo>
                  <a:lnTo>
                    <a:pt x="360" y="602"/>
                  </a:lnTo>
                  <a:lnTo>
                    <a:pt x="362" y="600"/>
                  </a:lnTo>
                  <a:lnTo>
                    <a:pt x="362" y="595"/>
                  </a:lnTo>
                  <a:lnTo>
                    <a:pt x="362" y="592"/>
                  </a:lnTo>
                  <a:lnTo>
                    <a:pt x="363" y="589"/>
                  </a:lnTo>
                  <a:lnTo>
                    <a:pt x="366" y="587"/>
                  </a:lnTo>
                  <a:lnTo>
                    <a:pt x="366" y="587"/>
                  </a:lnTo>
                  <a:lnTo>
                    <a:pt x="370" y="586"/>
                  </a:lnTo>
                  <a:lnTo>
                    <a:pt x="372" y="586"/>
                  </a:lnTo>
                  <a:lnTo>
                    <a:pt x="373" y="587"/>
                  </a:lnTo>
                  <a:lnTo>
                    <a:pt x="373" y="589"/>
                  </a:lnTo>
                  <a:lnTo>
                    <a:pt x="372" y="595"/>
                  </a:lnTo>
                  <a:lnTo>
                    <a:pt x="367" y="602"/>
                  </a:lnTo>
                  <a:lnTo>
                    <a:pt x="367" y="602"/>
                  </a:lnTo>
                  <a:lnTo>
                    <a:pt x="360" y="612"/>
                  </a:lnTo>
                  <a:lnTo>
                    <a:pt x="362" y="612"/>
                  </a:lnTo>
                  <a:lnTo>
                    <a:pt x="367" y="607"/>
                  </a:lnTo>
                  <a:lnTo>
                    <a:pt x="367" y="607"/>
                  </a:lnTo>
                  <a:lnTo>
                    <a:pt x="375" y="602"/>
                  </a:lnTo>
                  <a:lnTo>
                    <a:pt x="380" y="593"/>
                  </a:lnTo>
                  <a:lnTo>
                    <a:pt x="389" y="576"/>
                  </a:lnTo>
                  <a:lnTo>
                    <a:pt x="389" y="576"/>
                  </a:lnTo>
                  <a:lnTo>
                    <a:pt x="393" y="569"/>
                  </a:lnTo>
                  <a:lnTo>
                    <a:pt x="397" y="563"/>
                  </a:lnTo>
                  <a:lnTo>
                    <a:pt x="400" y="560"/>
                  </a:lnTo>
                  <a:lnTo>
                    <a:pt x="404" y="559"/>
                  </a:lnTo>
                  <a:lnTo>
                    <a:pt x="404" y="559"/>
                  </a:lnTo>
                  <a:lnTo>
                    <a:pt x="406" y="559"/>
                  </a:lnTo>
                  <a:lnTo>
                    <a:pt x="407" y="556"/>
                  </a:lnTo>
                  <a:lnTo>
                    <a:pt x="409" y="550"/>
                  </a:lnTo>
                  <a:lnTo>
                    <a:pt x="409" y="536"/>
                  </a:lnTo>
                  <a:lnTo>
                    <a:pt x="409" y="536"/>
                  </a:lnTo>
                  <a:lnTo>
                    <a:pt x="407" y="523"/>
                  </a:lnTo>
                  <a:lnTo>
                    <a:pt x="407" y="518"/>
                  </a:lnTo>
                  <a:lnTo>
                    <a:pt x="410" y="512"/>
                  </a:lnTo>
                  <a:lnTo>
                    <a:pt x="410" y="512"/>
                  </a:lnTo>
                  <a:lnTo>
                    <a:pt x="412" y="508"/>
                  </a:lnTo>
                  <a:lnTo>
                    <a:pt x="412" y="503"/>
                  </a:lnTo>
                  <a:lnTo>
                    <a:pt x="412" y="502"/>
                  </a:lnTo>
                  <a:lnTo>
                    <a:pt x="414" y="501"/>
                  </a:lnTo>
                  <a:lnTo>
                    <a:pt x="414" y="501"/>
                  </a:lnTo>
                  <a:lnTo>
                    <a:pt x="419" y="499"/>
                  </a:lnTo>
                  <a:lnTo>
                    <a:pt x="423" y="496"/>
                  </a:lnTo>
                  <a:lnTo>
                    <a:pt x="434" y="485"/>
                  </a:lnTo>
                  <a:lnTo>
                    <a:pt x="434" y="485"/>
                  </a:lnTo>
                  <a:lnTo>
                    <a:pt x="440" y="481"/>
                  </a:lnTo>
                  <a:lnTo>
                    <a:pt x="446" y="478"/>
                  </a:lnTo>
                  <a:lnTo>
                    <a:pt x="450" y="476"/>
                  </a:lnTo>
                  <a:lnTo>
                    <a:pt x="456" y="476"/>
                  </a:lnTo>
                  <a:lnTo>
                    <a:pt x="456" y="476"/>
                  </a:lnTo>
                  <a:lnTo>
                    <a:pt x="460" y="475"/>
                  </a:lnTo>
                  <a:lnTo>
                    <a:pt x="461" y="474"/>
                  </a:lnTo>
                  <a:lnTo>
                    <a:pt x="463" y="472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8" y="469"/>
                  </a:lnTo>
                  <a:lnTo>
                    <a:pt x="471" y="466"/>
                  </a:lnTo>
                  <a:lnTo>
                    <a:pt x="477" y="461"/>
                  </a:lnTo>
                  <a:lnTo>
                    <a:pt x="477" y="461"/>
                  </a:lnTo>
                  <a:lnTo>
                    <a:pt x="481" y="461"/>
                  </a:lnTo>
                  <a:lnTo>
                    <a:pt x="488" y="461"/>
                  </a:lnTo>
                  <a:lnTo>
                    <a:pt x="504" y="462"/>
                  </a:lnTo>
                  <a:lnTo>
                    <a:pt x="504" y="462"/>
                  </a:lnTo>
                  <a:lnTo>
                    <a:pt x="514" y="461"/>
                  </a:lnTo>
                  <a:lnTo>
                    <a:pt x="517" y="461"/>
                  </a:lnTo>
                  <a:lnTo>
                    <a:pt x="518" y="457"/>
                  </a:lnTo>
                  <a:lnTo>
                    <a:pt x="518" y="457"/>
                  </a:lnTo>
                  <a:lnTo>
                    <a:pt x="518" y="454"/>
                  </a:lnTo>
                  <a:lnTo>
                    <a:pt x="521" y="451"/>
                  </a:lnTo>
                  <a:lnTo>
                    <a:pt x="524" y="448"/>
                  </a:lnTo>
                  <a:lnTo>
                    <a:pt x="527" y="448"/>
                  </a:lnTo>
                  <a:lnTo>
                    <a:pt x="527" y="448"/>
                  </a:lnTo>
                  <a:lnTo>
                    <a:pt x="530" y="447"/>
                  </a:lnTo>
                  <a:lnTo>
                    <a:pt x="533" y="447"/>
                  </a:lnTo>
                  <a:lnTo>
                    <a:pt x="534" y="444"/>
                  </a:lnTo>
                  <a:lnTo>
                    <a:pt x="534" y="439"/>
                  </a:lnTo>
                  <a:lnTo>
                    <a:pt x="534" y="439"/>
                  </a:lnTo>
                  <a:lnTo>
                    <a:pt x="534" y="434"/>
                  </a:lnTo>
                  <a:lnTo>
                    <a:pt x="535" y="431"/>
                  </a:lnTo>
                  <a:lnTo>
                    <a:pt x="538" y="427"/>
                  </a:lnTo>
                  <a:lnTo>
                    <a:pt x="541" y="424"/>
                  </a:lnTo>
                  <a:lnTo>
                    <a:pt x="541" y="424"/>
                  </a:lnTo>
                  <a:lnTo>
                    <a:pt x="542" y="421"/>
                  </a:lnTo>
                  <a:lnTo>
                    <a:pt x="545" y="418"/>
                  </a:lnTo>
                  <a:lnTo>
                    <a:pt x="547" y="410"/>
                  </a:lnTo>
                  <a:lnTo>
                    <a:pt x="547" y="410"/>
                  </a:lnTo>
                  <a:lnTo>
                    <a:pt x="548" y="407"/>
                  </a:lnTo>
                  <a:lnTo>
                    <a:pt x="551" y="405"/>
                  </a:lnTo>
                  <a:lnTo>
                    <a:pt x="552" y="404"/>
                  </a:lnTo>
                  <a:lnTo>
                    <a:pt x="552" y="401"/>
                  </a:lnTo>
                  <a:lnTo>
                    <a:pt x="552" y="401"/>
                  </a:lnTo>
                  <a:lnTo>
                    <a:pt x="554" y="391"/>
                  </a:lnTo>
                  <a:lnTo>
                    <a:pt x="555" y="381"/>
                  </a:lnTo>
                  <a:lnTo>
                    <a:pt x="555" y="381"/>
                  </a:lnTo>
                  <a:lnTo>
                    <a:pt x="557" y="378"/>
                  </a:lnTo>
                  <a:lnTo>
                    <a:pt x="558" y="377"/>
                  </a:lnTo>
                  <a:lnTo>
                    <a:pt x="561" y="375"/>
                  </a:lnTo>
                  <a:lnTo>
                    <a:pt x="564" y="373"/>
                  </a:lnTo>
                  <a:lnTo>
                    <a:pt x="564" y="373"/>
                  </a:lnTo>
                  <a:lnTo>
                    <a:pt x="564" y="370"/>
                  </a:lnTo>
                  <a:lnTo>
                    <a:pt x="564" y="365"/>
                  </a:lnTo>
                  <a:lnTo>
                    <a:pt x="564" y="360"/>
                  </a:lnTo>
                  <a:lnTo>
                    <a:pt x="565" y="353"/>
                  </a:lnTo>
                  <a:lnTo>
                    <a:pt x="565" y="353"/>
                  </a:lnTo>
                  <a:lnTo>
                    <a:pt x="567" y="344"/>
                  </a:lnTo>
                  <a:lnTo>
                    <a:pt x="567" y="337"/>
                  </a:lnTo>
                  <a:lnTo>
                    <a:pt x="565" y="321"/>
                  </a:lnTo>
                  <a:lnTo>
                    <a:pt x="565" y="321"/>
                  </a:lnTo>
                  <a:lnTo>
                    <a:pt x="565" y="307"/>
                  </a:lnTo>
                  <a:lnTo>
                    <a:pt x="567" y="301"/>
                  </a:lnTo>
                  <a:lnTo>
                    <a:pt x="569" y="299"/>
                  </a:lnTo>
                  <a:lnTo>
                    <a:pt x="569" y="299"/>
                  </a:lnTo>
                  <a:lnTo>
                    <a:pt x="571" y="296"/>
                  </a:lnTo>
                  <a:lnTo>
                    <a:pt x="571" y="294"/>
                  </a:lnTo>
                  <a:lnTo>
                    <a:pt x="568" y="292"/>
                  </a:lnTo>
                  <a:lnTo>
                    <a:pt x="568" y="292"/>
                  </a:lnTo>
                  <a:lnTo>
                    <a:pt x="567" y="290"/>
                  </a:lnTo>
                  <a:lnTo>
                    <a:pt x="567" y="289"/>
                  </a:lnTo>
                  <a:lnTo>
                    <a:pt x="569" y="287"/>
                  </a:lnTo>
                  <a:lnTo>
                    <a:pt x="571" y="287"/>
                  </a:lnTo>
                  <a:lnTo>
                    <a:pt x="571" y="287"/>
                  </a:lnTo>
                  <a:lnTo>
                    <a:pt x="575" y="290"/>
                  </a:lnTo>
                  <a:lnTo>
                    <a:pt x="578" y="292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4" y="287"/>
                  </a:lnTo>
                  <a:lnTo>
                    <a:pt x="588" y="280"/>
                  </a:lnTo>
                  <a:lnTo>
                    <a:pt x="594" y="266"/>
                  </a:lnTo>
                  <a:lnTo>
                    <a:pt x="594" y="266"/>
                  </a:lnTo>
                  <a:lnTo>
                    <a:pt x="597" y="260"/>
                  </a:lnTo>
                  <a:lnTo>
                    <a:pt x="601" y="256"/>
                  </a:lnTo>
                  <a:lnTo>
                    <a:pt x="609" y="253"/>
                  </a:lnTo>
                  <a:lnTo>
                    <a:pt x="609" y="253"/>
                  </a:lnTo>
                  <a:lnTo>
                    <a:pt x="614" y="250"/>
                  </a:lnTo>
                  <a:lnTo>
                    <a:pt x="619" y="243"/>
                  </a:lnTo>
                  <a:lnTo>
                    <a:pt x="625" y="235"/>
                  </a:lnTo>
                  <a:lnTo>
                    <a:pt x="631" y="222"/>
                  </a:lnTo>
                  <a:lnTo>
                    <a:pt x="631" y="222"/>
                  </a:lnTo>
                  <a:lnTo>
                    <a:pt x="634" y="216"/>
                  </a:lnTo>
                  <a:lnTo>
                    <a:pt x="634" y="209"/>
                  </a:lnTo>
                  <a:lnTo>
                    <a:pt x="634" y="196"/>
                  </a:lnTo>
                  <a:lnTo>
                    <a:pt x="631" y="185"/>
                  </a:lnTo>
                  <a:lnTo>
                    <a:pt x="628" y="175"/>
                  </a:lnTo>
                  <a:lnTo>
                    <a:pt x="628" y="175"/>
                  </a:lnTo>
                  <a:lnTo>
                    <a:pt x="625" y="169"/>
                  </a:lnTo>
                  <a:lnTo>
                    <a:pt x="622" y="166"/>
                  </a:lnTo>
                  <a:lnTo>
                    <a:pt x="619" y="166"/>
                  </a:lnTo>
                  <a:lnTo>
                    <a:pt x="614" y="166"/>
                  </a:lnTo>
                  <a:lnTo>
                    <a:pt x="614" y="166"/>
                  </a:lnTo>
                  <a:lnTo>
                    <a:pt x="608" y="166"/>
                  </a:lnTo>
                  <a:lnTo>
                    <a:pt x="599" y="163"/>
                  </a:lnTo>
                  <a:lnTo>
                    <a:pt x="588" y="156"/>
                  </a:lnTo>
                  <a:lnTo>
                    <a:pt x="575" y="145"/>
                  </a:lnTo>
                  <a:lnTo>
                    <a:pt x="575" y="145"/>
                  </a:lnTo>
                  <a:lnTo>
                    <a:pt x="569" y="139"/>
                  </a:lnTo>
                  <a:lnTo>
                    <a:pt x="562" y="135"/>
                  </a:lnTo>
                  <a:lnTo>
                    <a:pt x="557" y="132"/>
                  </a:lnTo>
                  <a:lnTo>
                    <a:pt x="550" y="129"/>
                  </a:lnTo>
                  <a:lnTo>
                    <a:pt x="544" y="129"/>
                  </a:lnTo>
                  <a:lnTo>
                    <a:pt x="538" y="129"/>
                  </a:lnTo>
                  <a:lnTo>
                    <a:pt x="528" y="131"/>
                  </a:lnTo>
                  <a:lnTo>
                    <a:pt x="528" y="131"/>
                  </a:lnTo>
                  <a:lnTo>
                    <a:pt x="524" y="132"/>
                  </a:lnTo>
                  <a:lnTo>
                    <a:pt x="520" y="131"/>
                  </a:lnTo>
                  <a:lnTo>
                    <a:pt x="511" y="129"/>
                  </a:lnTo>
                  <a:lnTo>
                    <a:pt x="504" y="126"/>
                  </a:lnTo>
                  <a:lnTo>
                    <a:pt x="497" y="124"/>
                  </a:lnTo>
                  <a:lnTo>
                    <a:pt x="497" y="124"/>
                  </a:lnTo>
                  <a:lnTo>
                    <a:pt x="494" y="124"/>
                  </a:lnTo>
                  <a:lnTo>
                    <a:pt x="491" y="124"/>
                  </a:lnTo>
                  <a:lnTo>
                    <a:pt x="486" y="128"/>
                  </a:lnTo>
                  <a:lnTo>
                    <a:pt x="481" y="131"/>
                  </a:lnTo>
                  <a:lnTo>
                    <a:pt x="476" y="134"/>
                  </a:lnTo>
                  <a:lnTo>
                    <a:pt x="476" y="134"/>
                  </a:lnTo>
                  <a:lnTo>
                    <a:pt x="474" y="134"/>
                  </a:lnTo>
                  <a:lnTo>
                    <a:pt x="474" y="134"/>
                  </a:lnTo>
                  <a:lnTo>
                    <a:pt x="476" y="129"/>
                  </a:lnTo>
                  <a:lnTo>
                    <a:pt x="478" y="124"/>
                  </a:lnTo>
                  <a:lnTo>
                    <a:pt x="480" y="118"/>
                  </a:lnTo>
                  <a:lnTo>
                    <a:pt x="480" y="118"/>
                  </a:lnTo>
                  <a:lnTo>
                    <a:pt x="478" y="117"/>
                  </a:lnTo>
                  <a:lnTo>
                    <a:pt x="476" y="114"/>
                  </a:lnTo>
                  <a:lnTo>
                    <a:pt x="467" y="107"/>
                  </a:lnTo>
                  <a:lnTo>
                    <a:pt x="454" y="101"/>
                  </a:lnTo>
                  <a:lnTo>
                    <a:pt x="441" y="95"/>
                  </a:lnTo>
                  <a:lnTo>
                    <a:pt x="441" y="95"/>
                  </a:lnTo>
                  <a:lnTo>
                    <a:pt x="432" y="92"/>
                  </a:lnTo>
                  <a:lnTo>
                    <a:pt x="427" y="92"/>
                  </a:lnTo>
                  <a:lnTo>
                    <a:pt x="424" y="94"/>
                  </a:lnTo>
                  <a:lnTo>
                    <a:pt x="422" y="94"/>
                  </a:lnTo>
                  <a:lnTo>
                    <a:pt x="420" y="97"/>
                  </a:lnTo>
                  <a:lnTo>
                    <a:pt x="419" y="102"/>
                  </a:lnTo>
                  <a:lnTo>
                    <a:pt x="419" y="102"/>
                  </a:lnTo>
                  <a:lnTo>
                    <a:pt x="417" y="105"/>
                  </a:lnTo>
                  <a:lnTo>
                    <a:pt x="417" y="107"/>
                  </a:lnTo>
                  <a:lnTo>
                    <a:pt x="414" y="107"/>
                  </a:lnTo>
                  <a:lnTo>
                    <a:pt x="410" y="107"/>
                  </a:lnTo>
                  <a:lnTo>
                    <a:pt x="409" y="108"/>
                  </a:lnTo>
                  <a:lnTo>
                    <a:pt x="407" y="111"/>
                  </a:lnTo>
                  <a:lnTo>
                    <a:pt x="407" y="111"/>
                  </a:lnTo>
                  <a:lnTo>
                    <a:pt x="404" y="114"/>
                  </a:lnTo>
                  <a:lnTo>
                    <a:pt x="403" y="117"/>
                  </a:lnTo>
                  <a:lnTo>
                    <a:pt x="400" y="117"/>
                  </a:lnTo>
                  <a:lnTo>
                    <a:pt x="399" y="117"/>
                  </a:lnTo>
                  <a:lnTo>
                    <a:pt x="396" y="114"/>
                  </a:lnTo>
                  <a:lnTo>
                    <a:pt x="397" y="112"/>
                  </a:lnTo>
                  <a:lnTo>
                    <a:pt x="399" y="111"/>
                  </a:lnTo>
                  <a:lnTo>
                    <a:pt x="399" y="111"/>
                  </a:lnTo>
                  <a:lnTo>
                    <a:pt x="403" y="108"/>
                  </a:lnTo>
                  <a:lnTo>
                    <a:pt x="407" y="104"/>
                  </a:lnTo>
                  <a:lnTo>
                    <a:pt x="410" y="98"/>
                  </a:lnTo>
                  <a:lnTo>
                    <a:pt x="413" y="92"/>
                  </a:lnTo>
                  <a:lnTo>
                    <a:pt x="413" y="92"/>
                  </a:lnTo>
                  <a:lnTo>
                    <a:pt x="412" y="90"/>
                  </a:lnTo>
                  <a:lnTo>
                    <a:pt x="410" y="88"/>
                  </a:lnTo>
                  <a:lnTo>
                    <a:pt x="400" y="84"/>
                  </a:lnTo>
                  <a:lnTo>
                    <a:pt x="389" y="82"/>
                  </a:lnTo>
                  <a:lnTo>
                    <a:pt x="385" y="84"/>
                  </a:lnTo>
                  <a:lnTo>
                    <a:pt x="380" y="84"/>
                  </a:lnTo>
                  <a:lnTo>
                    <a:pt x="380" y="84"/>
                  </a:lnTo>
                  <a:lnTo>
                    <a:pt x="377" y="85"/>
                  </a:lnTo>
                  <a:lnTo>
                    <a:pt x="376" y="88"/>
                  </a:lnTo>
                  <a:lnTo>
                    <a:pt x="375" y="94"/>
                  </a:lnTo>
                  <a:lnTo>
                    <a:pt x="373" y="97"/>
                  </a:lnTo>
                  <a:lnTo>
                    <a:pt x="372" y="97"/>
                  </a:lnTo>
                  <a:lnTo>
                    <a:pt x="370" y="97"/>
                  </a:lnTo>
                  <a:lnTo>
                    <a:pt x="370" y="97"/>
                  </a:lnTo>
                  <a:lnTo>
                    <a:pt x="367" y="95"/>
                  </a:lnTo>
                  <a:lnTo>
                    <a:pt x="366" y="92"/>
                  </a:lnTo>
                  <a:lnTo>
                    <a:pt x="367" y="88"/>
                  </a:lnTo>
                  <a:lnTo>
                    <a:pt x="370" y="85"/>
                  </a:lnTo>
                  <a:lnTo>
                    <a:pt x="375" y="84"/>
                  </a:lnTo>
                  <a:lnTo>
                    <a:pt x="375" y="84"/>
                  </a:lnTo>
                  <a:lnTo>
                    <a:pt x="376" y="82"/>
                  </a:lnTo>
                  <a:lnTo>
                    <a:pt x="379" y="81"/>
                  </a:lnTo>
                  <a:lnTo>
                    <a:pt x="383" y="77"/>
                  </a:lnTo>
                  <a:lnTo>
                    <a:pt x="390" y="64"/>
                  </a:lnTo>
                  <a:lnTo>
                    <a:pt x="390" y="64"/>
                  </a:lnTo>
                  <a:lnTo>
                    <a:pt x="390" y="61"/>
                  </a:lnTo>
                  <a:lnTo>
                    <a:pt x="390" y="58"/>
                  </a:lnTo>
                  <a:lnTo>
                    <a:pt x="387" y="54"/>
                  </a:lnTo>
                  <a:lnTo>
                    <a:pt x="382" y="51"/>
                  </a:lnTo>
                  <a:lnTo>
                    <a:pt x="377" y="47"/>
                  </a:lnTo>
                  <a:lnTo>
                    <a:pt x="377" y="47"/>
                  </a:lnTo>
                  <a:lnTo>
                    <a:pt x="375" y="43"/>
                  </a:lnTo>
                  <a:lnTo>
                    <a:pt x="373" y="40"/>
                  </a:lnTo>
                  <a:lnTo>
                    <a:pt x="372" y="30"/>
                  </a:lnTo>
                  <a:lnTo>
                    <a:pt x="369" y="21"/>
                  </a:lnTo>
                  <a:lnTo>
                    <a:pt x="367" y="17"/>
                  </a:lnTo>
                  <a:lnTo>
                    <a:pt x="366" y="16"/>
                  </a:lnTo>
                  <a:lnTo>
                    <a:pt x="366" y="16"/>
                  </a:lnTo>
                  <a:lnTo>
                    <a:pt x="355" y="28"/>
                  </a:lnTo>
                  <a:lnTo>
                    <a:pt x="349" y="35"/>
                  </a:lnTo>
                  <a:lnTo>
                    <a:pt x="346" y="41"/>
                  </a:lnTo>
                  <a:lnTo>
                    <a:pt x="346" y="41"/>
                  </a:lnTo>
                  <a:lnTo>
                    <a:pt x="343" y="45"/>
                  </a:lnTo>
                  <a:lnTo>
                    <a:pt x="340" y="47"/>
                  </a:lnTo>
                  <a:lnTo>
                    <a:pt x="336" y="47"/>
                  </a:lnTo>
                  <a:lnTo>
                    <a:pt x="329" y="48"/>
                  </a:lnTo>
                  <a:lnTo>
                    <a:pt x="329" y="48"/>
                  </a:lnTo>
                  <a:lnTo>
                    <a:pt x="323" y="50"/>
                  </a:lnTo>
                  <a:lnTo>
                    <a:pt x="319" y="48"/>
                  </a:lnTo>
                  <a:lnTo>
                    <a:pt x="316" y="47"/>
                  </a:lnTo>
                  <a:lnTo>
                    <a:pt x="313" y="44"/>
                  </a:lnTo>
                  <a:lnTo>
                    <a:pt x="313" y="44"/>
                  </a:lnTo>
                  <a:lnTo>
                    <a:pt x="311" y="43"/>
                  </a:lnTo>
                  <a:lnTo>
                    <a:pt x="306" y="43"/>
                  </a:lnTo>
                  <a:lnTo>
                    <a:pt x="296" y="43"/>
                  </a:lnTo>
                  <a:lnTo>
                    <a:pt x="296" y="43"/>
                  </a:lnTo>
                  <a:lnTo>
                    <a:pt x="294" y="43"/>
                  </a:lnTo>
                  <a:lnTo>
                    <a:pt x="292" y="44"/>
                  </a:lnTo>
                  <a:lnTo>
                    <a:pt x="292" y="47"/>
                  </a:lnTo>
                  <a:lnTo>
                    <a:pt x="291" y="51"/>
                  </a:lnTo>
                  <a:lnTo>
                    <a:pt x="289" y="53"/>
                  </a:lnTo>
                  <a:lnTo>
                    <a:pt x="289" y="53"/>
                  </a:lnTo>
                  <a:lnTo>
                    <a:pt x="285" y="54"/>
                  </a:lnTo>
                  <a:lnTo>
                    <a:pt x="279" y="53"/>
                  </a:lnTo>
                  <a:lnTo>
                    <a:pt x="274" y="51"/>
                  </a:lnTo>
                  <a:lnTo>
                    <a:pt x="272" y="51"/>
                  </a:lnTo>
                  <a:lnTo>
                    <a:pt x="269" y="53"/>
                  </a:lnTo>
                  <a:lnTo>
                    <a:pt x="269" y="53"/>
                  </a:lnTo>
                  <a:lnTo>
                    <a:pt x="268" y="54"/>
                  </a:lnTo>
                  <a:lnTo>
                    <a:pt x="265" y="55"/>
                  </a:lnTo>
                  <a:lnTo>
                    <a:pt x="264" y="55"/>
                  </a:lnTo>
                  <a:lnTo>
                    <a:pt x="262" y="57"/>
                  </a:lnTo>
                  <a:lnTo>
                    <a:pt x="262" y="57"/>
                  </a:lnTo>
                  <a:lnTo>
                    <a:pt x="259" y="58"/>
                  </a:lnTo>
                  <a:lnTo>
                    <a:pt x="257" y="60"/>
                  </a:lnTo>
                  <a:lnTo>
                    <a:pt x="254" y="60"/>
                  </a:lnTo>
                  <a:lnTo>
                    <a:pt x="251" y="61"/>
                  </a:lnTo>
                  <a:lnTo>
                    <a:pt x="251" y="61"/>
                  </a:lnTo>
                  <a:lnTo>
                    <a:pt x="249" y="62"/>
                  </a:lnTo>
                  <a:lnTo>
                    <a:pt x="245" y="62"/>
                  </a:lnTo>
                  <a:lnTo>
                    <a:pt x="239" y="60"/>
                  </a:lnTo>
                  <a:lnTo>
                    <a:pt x="234" y="54"/>
                  </a:lnTo>
                  <a:lnTo>
                    <a:pt x="234" y="54"/>
                  </a:lnTo>
                  <a:lnTo>
                    <a:pt x="231" y="51"/>
                  </a:lnTo>
                  <a:lnTo>
                    <a:pt x="229" y="47"/>
                  </a:lnTo>
                  <a:lnTo>
                    <a:pt x="228" y="38"/>
                  </a:lnTo>
                  <a:lnTo>
                    <a:pt x="228" y="31"/>
                  </a:lnTo>
                  <a:lnTo>
                    <a:pt x="231" y="25"/>
                  </a:lnTo>
                  <a:lnTo>
                    <a:pt x="231" y="25"/>
                  </a:lnTo>
                  <a:lnTo>
                    <a:pt x="232" y="23"/>
                  </a:lnTo>
                  <a:lnTo>
                    <a:pt x="234" y="20"/>
                  </a:lnTo>
                  <a:lnTo>
                    <a:pt x="232" y="16"/>
                  </a:lnTo>
                  <a:lnTo>
                    <a:pt x="229" y="13"/>
                  </a:lnTo>
                  <a:lnTo>
                    <a:pt x="229" y="13"/>
                  </a:lnTo>
                  <a:lnTo>
                    <a:pt x="228" y="11"/>
                  </a:lnTo>
                  <a:lnTo>
                    <a:pt x="227" y="10"/>
                  </a:lnTo>
                  <a:lnTo>
                    <a:pt x="227" y="6"/>
                  </a:lnTo>
                  <a:lnTo>
                    <a:pt x="225" y="1"/>
                  </a:lnTo>
                  <a:lnTo>
                    <a:pt x="224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0" y="0"/>
                  </a:lnTo>
                  <a:lnTo>
                    <a:pt x="218" y="0"/>
                  </a:lnTo>
                  <a:lnTo>
                    <a:pt x="217" y="3"/>
                  </a:lnTo>
                  <a:lnTo>
                    <a:pt x="214" y="6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02" y="13"/>
                  </a:lnTo>
                  <a:lnTo>
                    <a:pt x="197" y="16"/>
                  </a:lnTo>
                  <a:lnTo>
                    <a:pt x="193" y="16"/>
                  </a:lnTo>
                  <a:lnTo>
                    <a:pt x="193" y="16"/>
                  </a:lnTo>
                  <a:lnTo>
                    <a:pt x="188" y="16"/>
                  </a:lnTo>
                  <a:lnTo>
                    <a:pt x="185" y="17"/>
                  </a:lnTo>
                  <a:lnTo>
                    <a:pt x="183" y="18"/>
                  </a:lnTo>
                  <a:lnTo>
                    <a:pt x="181" y="23"/>
                  </a:lnTo>
                  <a:lnTo>
                    <a:pt x="181" y="23"/>
                  </a:lnTo>
                  <a:lnTo>
                    <a:pt x="181" y="25"/>
                  </a:lnTo>
                  <a:lnTo>
                    <a:pt x="178" y="25"/>
                  </a:lnTo>
                  <a:lnTo>
                    <a:pt x="177" y="24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4" y="21"/>
                  </a:lnTo>
                  <a:lnTo>
                    <a:pt x="173" y="20"/>
                  </a:lnTo>
                  <a:lnTo>
                    <a:pt x="168" y="18"/>
                  </a:lnTo>
                  <a:lnTo>
                    <a:pt x="164" y="18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57" y="16"/>
                  </a:lnTo>
                  <a:lnTo>
                    <a:pt x="153" y="16"/>
                  </a:lnTo>
                  <a:lnTo>
                    <a:pt x="150" y="17"/>
                  </a:lnTo>
                  <a:lnTo>
                    <a:pt x="150" y="18"/>
                  </a:lnTo>
                  <a:lnTo>
                    <a:pt x="150" y="18"/>
                  </a:lnTo>
                  <a:lnTo>
                    <a:pt x="150" y="18"/>
                  </a:lnTo>
                  <a:lnTo>
                    <a:pt x="154" y="21"/>
                  </a:lnTo>
                  <a:lnTo>
                    <a:pt x="156" y="24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7" y="34"/>
                  </a:lnTo>
                  <a:lnTo>
                    <a:pt x="158" y="35"/>
                  </a:lnTo>
                  <a:lnTo>
                    <a:pt x="160" y="38"/>
                  </a:lnTo>
                  <a:lnTo>
                    <a:pt x="161" y="41"/>
                  </a:lnTo>
                  <a:lnTo>
                    <a:pt x="161" y="41"/>
                  </a:lnTo>
                  <a:lnTo>
                    <a:pt x="161" y="44"/>
                  </a:lnTo>
                  <a:lnTo>
                    <a:pt x="164" y="44"/>
                  </a:lnTo>
                  <a:lnTo>
                    <a:pt x="170" y="43"/>
                  </a:lnTo>
                  <a:lnTo>
                    <a:pt x="170" y="43"/>
                  </a:lnTo>
                  <a:lnTo>
                    <a:pt x="171" y="44"/>
                  </a:lnTo>
                  <a:lnTo>
                    <a:pt x="171" y="45"/>
                  </a:lnTo>
                  <a:lnTo>
                    <a:pt x="170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4" y="51"/>
                  </a:lnTo>
                  <a:lnTo>
                    <a:pt x="161" y="53"/>
                  </a:lnTo>
                  <a:lnTo>
                    <a:pt x="160" y="55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7" y="61"/>
                  </a:lnTo>
                  <a:lnTo>
                    <a:pt x="154" y="61"/>
                  </a:lnTo>
                  <a:lnTo>
                    <a:pt x="151" y="62"/>
                  </a:lnTo>
                  <a:lnTo>
                    <a:pt x="147" y="64"/>
                  </a:lnTo>
                  <a:lnTo>
                    <a:pt x="147" y="64"/>
                  </a:lnTo>
                  <a:lnTo>
                    <a:pt x="141" y="68"/>
                  </a:lnTo>
                  <a:lnTo>
                    <a:pt x="138" y="70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34" y="68"/>
                  </a:lnTo>
                  <a:lnTo>
                    <a:pt x="133" y="68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26" y="71"/>
                  </a:lnTo>
                  <a:lnTo>
                    <a:pt x="124" y="71"/>
                  </a:lnTo>
                  <a:lnTo>
                    <a:pt x="119" y="67"/>
                  </a:lnTo>
                  <a:lnTo>
                    <a:pt x="119" y="67"/>
                  </a:lnTo>
                  <a:lnTo>
                    <a:pt x="116" y="64"/>
                  </a:lnTo>
                  <a:lnTo>
                    <a:pt x="113" y="60"/>
                  </a:lnTo>
                  <a:lnTo>
                    <a:pt x="110" y="55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99" y="54"/>
                  </a:lnTo>
                  <a:lnTo>
                    <a:pt x="90" y="55"/>
                  </a:lnTo>
                  <a:lnTo>
                    <a:pt x="90" y="55"/>
                  </a:lnTo>
                  <a:lnTo>
                    <a:pt x="76" y="55"/>
                  </a:lnTo>
                  <a:lnTo>
                    <a:pt x="69" y="55"/>
                  </a:lnTo>
                  <a:lnTo>
                    <a:pt x="67" y="57"/>
                  </a:lnTo>
                  <a:lnTo>
                    <a:pt x="66" y="57"/>
                  </a:lnTo>
                  <a:lnTo>
                    <a:pt x="66" y="57"/>
                  </a:lnTo>
                  <a:lnTo>
                    <a:pt x="66" y="60"/>
                  </a:lnTo>
                  <a:lnTo>
                    <a:pt x="67" y="62"/>
                  </a:lnTo>
                  <a:lnTo>
                    <a:pt x="69" y="65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74" y="68"/>
                  </a:lnTo>
                  <a:lnTo>
                    <a:pt x="76" y="70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69" y="74"/>
                  </a:lnTo>
                  <a:lnTo>
                    <a:pt x="66" y="75"/>
                  </a:lnTo>
                  <a:lnTo>
                    <a:pt x="63" y="77"/>
                  </a:lnTo>
                  <a:lnTo>
                    <a:pt x="63" y="81"/>
                  </a:lnTo>
                  <a:lnTo>
                    <a:pt x="63" y="81"/>
                  </a:lnTo>
                  <a:lnTo>
                    <a:pt x="63" y="85"/>
                  </a:lnTo>
                  <a:lnTo>
                    <a:pt x="64" y="88"/>
                  </a:lnTo>
                  <a:lnTo>
                    <a:pt x="69" y="95"/>
                  </a:lnTo>
                  <a:lnTo>
                    <a:pt x="72" y="101"/>
                  </a:lnTo>
                  <a:lnTo>
                    <a:pt x="73" y="104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0" y="118"/>
                  </a:lnTo>
                  <a:lnTo>
                    <a:pt x="70" y="129"/>
                  </a:lnTo>
                  <a:lnTo>
                    <a:pt x="70" y="129"/>
                  </a:lnTo>
                  <a:lnTo>
                    <a:pt x="67" y="142"/>
                  </a:lnTo>
                  <a:lnTo>
                    <a:pt x="66" y="148"/>
                  </a:lnTo>
                  <a:lnTo>
                    <a:pt x="64" y="151"/>
                  </a:lnTo>
                  <a:lnTo>
                    <a:pt x="63" y="151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7" y="151"/>
                  </a:lnTo>
                  <a:lnTo>
                    <a:pt x="53" y="151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45" y="155"/>
                  </a:lnTo>
                  <a:lnTo>
                    <a:pt x="40" y="155"/>
                  </a:lnTo>
                  <a:lnTo>
                    <a:pt x="35" y="156"/>
                  </a:lnTo>
                  <a:lnTo>
                    <a:pt x="30" y="159"/>
                  </a:lnTo>
                  <a:lnTo>
                    <a:pt x="30" y="159"/>
                  </a:lnTo>
                  <a:lnTo>
                    <a:pt x="25" y="162"/>
                  </a:lnTo>
                  <a:lnTo>
                    <a:pt x="20" y="163"/>
                  </a:lnTo>
                  <a:lnTo>
                    <a:pt x="18" y="165"/>
                  </a:lnTo>
                  <a:lnTo>
                    <a:pt x="16" y="169"/>
                  </a:lnTo>
                  <a:lnTo>
                    <a:pt x="16" y="169"/>
                  </a:lnTo>
                  <a:lnTo>
                    <a:pt x="15" y="173"/>
                  </a:lnTo>
                  <a:lnTo>
                    <a:pt x="13" y="176"/>
                  </a:lnTo>
                  <a:lnTo>
                    <a:pt x="10" y="181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0" y="186"/>
                  </a:lnTo>
                  <a:lnTo>
                    <a:pt x="9" y="189"/>
                  </a:lnTo>
                  <a:lnTo>
                    <a:pt x="6" y="191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2" y="195"/>
                  </a:lnTo>
                  <a:lnTo>
                    <a:pt x="2" y="198"/>
                  </a:lnTo>
                  <a:lnTo>
                    <a:pt x="2" y="200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6"/>
                  </a:lnTo>
                  <a:lnTo>
                    <a:pt x="0" y="209"/>
                  </a:lnTo>
                  <a:lnTo>
                    <a:pt x="6" y="216"/>
                  </a:lnTo>
                  <a:lnTo>
                    <a:pt x="6" y="216"/>
                  </a:lnTo>
                  <a:lnTo>
                    <a:pt x="10" y="223"/>
                  </a:lnTo>
                  <a:lnTo>
                    <a:pt x="12" y="227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3"/>
                  </a:lnTo>
                  <a:lnTo>
                    <a:pt x="15" y="235"/>
                  </a:lnTo>
                  <a:lnTo>
                    <a:pt x="18" y="236"/>
                  </a:lnTo>
                  <a:lnTo>
                    <a:pt x="20" y="236"/>
                  </a:lnTo>
                  <a:lnTo>
                    <a:pt x="20" y="236"/>
                  </a:lnTo>
                  <a:lnTo>
                    <a:pt x="22" y="236"/>
                  </a:lnTo>
                  <a:lnTo>
                    <a:pt x="22" y="237"/>
                  </a:lnTo>
                  <a:lnTo>
                    <a:pt x="23" y="240"/>
                  </a:lnTo>
                  <a:lnTo>
                    <a:pt x="25" y="245"/>
                  </a:lnTo>
                  <a:lnTo>
                    <a:pt x="26" y="245"/>
                  </a:lnTo>
                  <a:lnTo>
                    <a:pt x="29" y="246"/>
                  </a:lnTo>
                  <a:lnTo>
                    <a:pt x="29" y="246"/>
                  </a:lnTo>
                  <a:lnTo>
                    <a:pt x="39" y="246"/>
                  </a:lnTo>
                  <a:lnTo>
                    <a:pt x="43" y="245"/>
                  </a:lnTo>
                  <a:lnTo>
                    <a:pt x="46" y="243"/>
                  </a:lnTo>
                  <a:lnTo>
                    <a:pt x="46" y="243"/>
                  </a:lnTo>
                  <a:lnTo>
                    <a:pt x="47" y="240"/>
                  </a:lnTo>
                  <a:lnTo>
                    <a:pt x="50" y="239"/>
                  </a:lnTo>
                  <a:lnTo>
                    <a:pt x="52" y="239"/>
                  </a:lnTo>
                  <a:lnTo>
                    <a:pt x="53" y="242"/>
                  </a:lnTo>
                  <a:lnTo>
                    <a:pt x="53" y="242"/>
                  </a:lnTo>
                  <a:lnTo>
                    <a:pt x="53" y="255"/>
                  </a:lnTo>
                  <a:lnTo>
                    <a:pt x="55" y="260"/>
                  </a:lnTo>
                  <a:lnTo>
                    <a:pt x="55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62" y="262"/>
                  </a:lnTo>
                  <a:lnTo>
                    <a:pt x="67" y="262"/>
                  </a:lnTo>
                  <a:lnTo>
                    <a:pt x="77" y="263"/>
                  </a:lnTo>
                  <a:lnTo>
                    <a:pt x="77" y="263"/>
                  </a:lnTo>
                  <a:lnTo>
                    <a:pt x="82" y="263"/>
                  </a:lnTo>
                  <a:lnTo>
                    <a:pt x="86" y="263"/>
                  </a:lnTo>
                  <a:lnTo>
                    <a:pt x="89" y="262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4" y="257"/>
                  </a:lnTo>
                  <a:lnTo>
                    <a:pt x="97" y="256"/>
                  </a:lnTo>
                  <a:lnTo>
                    <a:pt x="106" y="253"/>
                  </a:lnTo>
                  <a:lnTo>
                    <a:pt x="106" y="253"/>
                  </a:lnTo>
                  <a:lnTo>
                    <a:pt x="114" y="247"/>
                  </a:lnTo>
                  <a:lnTo>
                    <a:pt x="120" y="245"/>
                  </a:lnTo>
                  <a:lnTo>
                    <a:pt x="124" y="245"/>
                  </a:lnTo>
                  <a:lnTo>
                    <a:pt x="124" y="245"/>
                  </a:lnTo>
                  <a:lnTo>
                    <a:pt x="134" y="243"/>
                  </a:lnTo>
                  <a:lnTo>
                    <a:pt x="138" y="243"/>
                  </a:lnTo>
                  <a:lnTo>
                    <a:pt x="140" y="243"/>
                  </a:lnTo>
                  <a:lnTo>
                    <a:pt x="140" y="245"/>
                  </a:lnTo>
                  <a:lnTo>
                    <a:pt x="140" y="245"/>
                  </a:lnTo>
                  <a:lnTo>
                    <a:pt x="138" y="250"/>
                  </a:lnTo>
                  <a:lnTo>
                    <a:pt x="138" y="259"/>
                  </a:lnTo>
                  <a:lnTo>
                    <a:pt x="140" y="269"/>
                  </a:lnTo>
                  <a:lnTo>
                    <a:pt x="141" y="273"/>
                  </a:lnTo>
                  <a:lnTo>
                    <a:pt x="144" y="276"/>
                  </a:lnTo>
                  <a:lnTo>
                    <a:pt x="144" y="276"/>
                  </a:lnTo>
                  <a:lnTo>
                    <a:pt x="150" y="282"/>
                  </a:lnTo>
                  <a:lnTo>
                    <a:pt x="154" y="286"/>
                  </a:lnTo>
                  <a:lnTo>
                    <a:pt x="158" y="287"/>
                  </a:lnTo>
                  <a:lnTo>
                    <a:pt x="164" y="287"/>
                  </a:lnTo>
                  <a:lnTo>
                    <a:pt x="164" y="287"/>
                  </a:lnTo>
                  <a:lnTo>
                    <a:pt x="167" y="287"/>
                  </a:lnTo>
                  <a:lnTo>
                    <a:pt x="170" y="289"/>
                  </a:lnTo>
                  <a:lnTo>
                    <a:pt x="171" y="290"/>
                  </a:lnTo>
                  <a:lnTo>
                    <a:pt x="175" y="290"/>
                  </a:lnTo>
                  <a:lnTo>
                    <a:pt x="175" y="290"/>
                  </a:lnTo>
                  <a:lnTo>
                    <a:pt x="177" y="290"/>
                  </a:lnTo>
                  <a:lnTo>
                    <a:pt x="178" y="293"/>
                  </a:lnTo>
                  <a:lnTo>
                    <a:pt x="180" y="294"/>
                  </a:lnTo>
                  <a:lnTo>
                    <a:pt x="181" y="296"/>
                  </a:lnTo>
                  <a:lnTo>
                    <a:pt x="181" y="296"/>
                  </a:lnTo>
                  <a:lnTo>
                    <a:pt x="190" y="297"/>
                  </a:lnTo>
                  <a:lnTo>
                    <a:pt x="194" y="299"/>
                  </a:lnTo>
                  <a:lnTo>
                    <a:pt x="195" y="301"/>
                  </a:lnTo>
                  <a:lnTo>
                    <a:pt x="195" y="301"/>
                  </a:lnTo>
                  <a:lnTo>
                    <a:pt x="195" y="303"/>
                  </a:lnTo>
                  <a:lnTo>
                    <a:pt x="197" y="304"/>
                  </a:lnTo>
                  <a:lnTo>
                    <a:pt x="202" y="304"/>
                  </a:lnTo>
                  <a:lnTo>
                    <a:pt x="208" y="304"/>
                  </a:lnTo>
                  <a:lnTo>
                    <a:pt x="212" y="306"/>
                  </a:lnTo>
                  <a:lnTo>
                    <a:pt x="212" y="306"/>
                  </a:lnTo>
                  <a:lnTo>
                    <a:pt x="217" y="310"/>
                  </a:lnTo>
                  <a:lnTo>
                    <a:pt x="218" y="313"/>
                  </a:lnTo>
                  <a:lnTo>
                    <a:pt x="218" y="317"/>
                  </a:lnTo>
                  <a:lnTo>
                    <a:pt x="218" y="317"/>
                  </a:lnTo>
                  <a:lnTo>
                    <a:pt x="220" y="320"/>
                  </a:lnTo>
                  <a:lnTo>
                    <a:pt x="221" y="324"/>
                  </a:lnTo>
                  <a:lnTo>
                    <a:pt x="222" y="327"/>
                  </a:lnTo>
                  <a:lnTo>
                    <a:pt x="222" y="328"/>
                  </a:lnTo>
                  <a:lnTo>
                    <a:pt x="221" y="328"/>
                  </a:lnTo>
                  <a:lnTo>
                    <a:pt x="221" y="328"/>
                  </a:lnTo>
                  <a:lnTo>
                    <a:pt x="220" y="331"/>
                  </a:lnTo>
                  <a:lnTo>
                    <a:pt x="220" y="334"/>
                  </a:lnTo>
                  <a:lnTo>
                    <a:pt x="221" y="338"/>
                  </a:lnTo>
                  <a:lnTo>
                    <a:pt x="222" y="343"/>
                  </a:lnTo>
                  <a:lnTo>
                    <a:pt x="222" y="343"/>
                  </a:lnTo>
                  <a:lnTo>
                    <a:pt x="224" y="346"/>
                  </a:lnTo>
                  <a:lnTo>
                    <a:pt x="228" y="348"/>
                  </a:lnTo>
                  <a:lnTo>
                    <a:pt x="234" y="350"/>
                  </a:lnTo>
                  <a:lnTo>
                    <a:pt x="241" y="350"/>
                  </a:lnTo>
                  <a:lnTo>
                    <a:pt x="241" y="350"/>
                  </a:lnTo>
                  <a:lnTo>
                    <a:pt x="247" y="350"/>
                  </a:lnTo>
                  <a:lnTo>
                    <a:pt x="251" y="351"/>
                  </a:lnTo>
                  <a:lnTo>
                    <a:pt x="252" y="354"/>
                  </a:lnTo>
                  <a:lnTo>
                    <a:pt x="254" y="358"/>
                  </a:lnTo>
                  <a:lnTo>
                    <a:pt x="254" y="358"/>
                  </a:lnTo>
                  <a:lnTo>
                    <a:pt x="255" y="363"/>
                  </a:lnTo>
                  <a:lnTo>
                    <a:pt x="258" y="367"/>
                  </a:lnTo>
                  <a:lnTo>
                    <a:pt x="261" y="370"/>
                  </a:lnTo>
                  <a:lnTo>
                    <a:pt x="264" y="374"/>
                  </a:lnTo>
                  <a:lnTo>
                    <a:pt x="264" y="374"/>
                  </a:lnTo>
                  <a:lnTo>
                    <a:pt x="264" y="380"/>
                  </a:lnTo>
                  <a:lnTo>
                    <a:pt x="262" y="385"/>
                  </a:lnTo>
                  <a:lnTo>
                    <a:pt x="261" y="390"/>
                  </a:lnTo>
                  <a:lnTo>
                    <a:pt x="261" y="395"/>
                  </a:lnTo>
                  <a:lnTo>
                    <a:pt x="261" y="395"/>
                  </a:lnTo>
                  <a:lnTo>
                    <a:pt x="261" y="398"/>
                  </a:lnTo>
                  <a:lnTo>
                    <a:pt x="259" y="401"/>
                  </a:lnTo>
                  <a:lnTo>
                    <a:pt x="257" y="405"/>
                  </a:lnTo>
                  <a:lnTo>
                    <a:pt x="257" y="405"/>
                  </a:lnTo>
                  <a:lnTo>
                    <a:pt x="259" y="411"/>
                  </a:lnTo>
                  <a:lnTo>
                    <a:pt x="258" y="412"/>
                  </a:lnTo>
                  <a:lnTo>
                    <a:pt x="257" y="414"/>
                  </a:lnTo>
                  <a:lnTo>
                    <a:pt x="257" y="414"/>
                  </a:lnTo>
                  <a:lnTo>
                    <a:pt x="257" y="415"/>
                  </a:lnTo>
                  <a:lnTo>
                    <a:pt x="257" y="417"/>
                  </a:lnTo>
                  <a:lnTo>
                    <a:pt x="258" y="421"/>
                  </a:lnTo>
                  <a:lnTo>
                    <a:pt x="259" y="427"/>
                  </a:lnTo>
                  <a:lnTo>
                    <a:pt x="261" y="430"/>
                  </a:lnTo>
                  <a:lnTo>
                    <a:pt x="259" y="434"/>
                  </a:lnTo>
                  <a:lnTo>
                    <a:pt x="259" y="434"/>
                  </a:lnTo>
                  <a:lnTo>
                    <a:pt x="258" y="441"/>
                  </a:lnTo>
                  <a:lnTo>
                    <a:pt x="259" y="444"/>
                  </a:lnTo>
                  <a:lnTo>
                    <a:pt x="262" y="447"/>
                  </a:lnTo>
                  <a:lnTo>
                    <a:pt x="268" y="447"/>
                  </a:lnTo>
                  <a:lnTo>
                    <a:pt x="268" y="447"/>
                  </a:lnTo>
                  <a:lnTo>
                    <a:pt x="274" y="448"/>
                  </a:lnTo>
                  <a:lnTo>
                    <a:pt x="278" y="449"/>
                  </a:lnTo>
                  <a:lnTo>
                    <a:pt x="279" y="449"/>
                  </a:lnTo>
                  <a:lnTo>
                    <a:pt x="282" y="448"/>
                  </a:lnTo>
                  <a:lnTo>
                    <a:pt x="282" y="448"/>
                  </a:lnTo>
                  <a:lnTo>
                    <a:pt x="284" y="448"/>
                  </a:lnTo>
                  <a:lnTo>
                    <a:pt x="285" y="449"/>
                  </a:lnTo>
                  <a:lnTo>
                    <a:pt x="288" y="452"/>
                  </a:lnTo>
                  <a:lnTo>
                    <a:pt x="291" y="457"/>
                  </a:lnTo>
                  <a:lnTo>
                    <a:pt x="294" y="462"/>
                  </a:lnTo>
                  <a:lnTo>
                    <a:pt x="294" y="462"/>
                  </a:lnTo>
                  <a:lnTo>
                    <a:pt x="296" y="472"/>
                  </a:lnTo>
                  <a:lnTo>
                    <a:pt x="299" y="478"/>
                  </a:lnTo>
                  <a:lnTo>
                    <a:pt x="301" y="479"/>
                  </a:lnTo>
                  <a:lnTo>
                    <a:pt x="301" y="479"/>
                  </a:lnTo>
                  <a:lnTo>
                    <a:pt x="306" y="478"/>
                  </a:lnTo>
                  <a:lnTo>
                    <a:pt x="311" y="476"/>
                  </a:lnTo>
                  <a:lnTo>
                    <a:pt x="315" y="476"/>
                  </a:lnTo>
                  <a:lnTo>
                    <a:pt x="315" y="476"/>
                  </a:lnTo>
                  <a:lnTo>
                    <a:pt x="316" y="478"/>
                  </a:lnTo>
                  <a:lnTo>
                    <a:pt x="316" y="481"/>
                  </a:lnTo>
                  <a:lnTo>
                    <a:pt x="315" y="489"/>
                  </a:lnTo>
                  <a:lnTo>
                    <a:pt x="313" y="498"/>
                  </a:lnTo>
                  <a:lnTo>
                    <a:pt x="312" y="505"/>
                  </a:lnTo>
                  <a:lnTo>
                    <a:pt x="312" y="505"/>
                  </a:lnTo>
                  <a:lnTo>
                    <a:pt x="319" y="505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5" y="511"/>
                  </a:lnTo>
                  <a:lnTo>
                    <a:pt x="326" y="518"/>
                  </a:lnTo>
                  <a:lnTo>
                    <a:pt x="326" y="526"/>
                  </a:lnTo>
                  <a:lnTo>
                    <a:pt x="326" y="531"/>
                  </a:lnTo>
                  <a:lnTo>
                    <a:pt x="326" y="531"/>
                  </a:lnTo>
                  <a:lnTo>
                    <a:pt x="323" y="533"/>
                  </a:lnTo>
                  <a:lnTo>
                    <a:pt x="318" y="536"/>
                  </a:lnTo>
                  <a:lnTo>
                    <a:pt x="306" y="542"/>
                  </a:lnTo>
                  <a:lnTo>
                    <a:pt x="306" y="542"/>
                  </a:lnTo>
                  <a:lnTo>
                    <a:pt x="301" y="546"/>
                  </a:lnTo>
                  <a:lnTo>
                    <a:pt x="294" y="553"/>
                  </a:lnTo>
                  <a:lnTo>
                    <a:pt x="285" y="562"/>
                  </a:lnTo>
                  <a:lnTo>
                    <a:pt x="279" y="570"/>
                  </a:lnTo>
                  <a:lnTo>
                    <a:pt x="279" y="570"/>
                  </a:lnTo>
                  <a:lnTo>
                    <a:pt x="272" y="580"/>
                  </a:lnTo>
                  <a:lnTo>
                    <a:pt x="265" y="587"/>
                  </a:lnTo>
                  <a:lnTo>
                    <a:pt x="265" y="587"/>
                  </a:lnTo>
                  <a:lnTo>
                    <a:pt x="269" y="587"/>
                  </a:lnTo>
                  <a:lnTo>
                    <a:pt x="269" y="587"/>
                  </a:lnTo>
                  <a:lnTo>
                    <a:pt x="272" y="586"/>
                  </a:lnTo>
                  <a:lnTo>
                    <a:pt x="275" y="587"/>
                  </a:lnTo>
                  <a:lnTo>
                    <a:pt x="279" y="589"/>
                  </a:lnTo>
                  <a:lnTo>
                    <a:pt x="284" y="592"/>
                  </a:lnTo>
                  <a:lnTo>
                    <a:pt x="284" y="592"/>
                  </a:lnTo>
                  <a:lnTo>
                    <a:pt x="286" y="597"/>
                  </a:lnTo>
                  <a:lnTo>
                    <a:pt x="288" y="600"/>
                  </a:lnTo>
                  <a:lnTo>
                    <a:pt x="289" y="603"/>
                  </a:lnTo>
                  <a:lnTo>
                    <a:pt x="291" y="603"/>
                  </a:lnTo>
                  <a:lnTo>
                    <a:pt x="291" y="603"/>
                  </a:lnTo>
                  <a:lnTo>
                    <a:pt x="292" y="602"/>
                  </a:lnTo>
                  <a:lnTo>
                    <a:pt x="294" y="600"/>
                  </a:lnTo>
                  <a:lnTo>
                    <a:pt x="296" y="599"/>
                  </a:lnTo>
                  <a:lnTo>
                    <a:pt x="299" y="602"/>
                  </a:lnTo>
                  <a:lnTo>
                    <a:pt x="299" y="602"/>
                  </a:lnTo>
                  <a:lnTo>
                    <a:pt x="303" y="606"/>
                  </a:lnTo>
                  <a:lnTo>
                    <a:pt x="309" y="609"/>
                  </a:lnTo>
                  <a:lnTo>
                    <a:pt x="318" y="614"/>
                  </a:lnTo>
                  <a:lnTo>
                    <a:pt x="318" y="614"/>
                  </a:lnTo>
                  <a:lnTo>
                    <a:pt x="323" y="619"/>
                  </a:lnTo>
                  <a:lnTo>
                    <a:pt x="326" y="623"/>
                  </a:lnTo>
                  <a:lnTo>
                    <a:pt x="328" y="627"/>
                  </a:lnTo>
                  <a:lnTo>
                    <a:pt x="328" y="627"/>
                  </a:lnTo>
                  <a:lnTo>
                    <a:pt x="328" y="639"/>
                  </a:lnTo>
                  <a:lnTo>
                    <a:pt x="328" y="644"/>
                  </a:lnTo>
                  <a:lnTo>
                    <a:pt x="331" y="651"/>
                  </a:lnTo>
                  <a:lnTo>
                    <a:pt x="331" y="651"/>
                  </a:lnTo>
                  <a:lnTo>
                    <a:pt x="333" y="647"/>
                  </a:lnTo>
                  <a:lnTo>
                    <a:pt x="338" y="644"/>
                  </a:lnTo>
                  <a:lnTo>
                    <a:pt x="338" y="6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1" name="Freeform 293">
              <a:extLst>
                <a:ext uri="{FF2B5EF4-FFF2-40B4-BE49-F238E27FC236}">
                  <a16:creationId xmlns:a16="http://schemas.microsoft.com/office/drawing/2014/main" id="{4FEE623B-58A8-4B11-4889-67D140843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041" y="5128060"/>
              <a:ext cx="121343" cy="125782"/>
            </a:xfrm>
            <a:custGeom>
              <a:avLst/>
              <a:gdLst/>
              <a:ahLst/>
              <a:cxnLst>
                <a:cxn ang="0">
                  <a:pos x="79" y="41"/>
                </a:cxn>
                <a:cxn ang="0">
                  <a:pos x="74" y="33"/>
                </a:cxn>
                <a:cxn ang="0">
                  <a:pos x="69" y="28"/>
                </a:cxn>
                <a:cxn ang="0">
                  <a:pos x="54" y="20"/>
                </a:cxn>
                <a:cxn ang="0">
                  <a:pos x="50" y="16"/>
                </a:cxn>
                <a:cxn ang="0">
                  <a:pos x="45" y="14"/>
                </a:cxn>
                <a:cxn ang="0">
                  <a:pos x="42" y="17"/>
                </a:cxn>
                <a:cxn ang="0">
                  <a:pos x="40" y="17"/>
                </a:cxn>
                <a:cxn ang="0">
                  <a:pos x="37" y="11"/>
                </a:cxn>
                <a:cxn ang="0">
                  <a:pos x="35" y="6"/>
                </a:cxn>
                <a:cxn ang="0">
                  <a:pos x="26" y="1"/>
                </a:cxn>
                <a:cxn ang="0">
                  <a:pos x="20" y="1"/>
                </a:cxn>
                <a:cxn ang="0">
                  <a:pos x="16" y="1"/>
                </a:cxn>
                <a:cxn ang="0">
                  <a:pos x="12" y="6"/>
                </a:cxn>
                <a:cxn ang="0">
                  <a:pos x="10" y="10"/>
                </a:cxn>
                <a:cxn ang="0">
                  <a:pos x="8" y="23"/>
                </a:cxn>
                <a:cxn ang="0">
                  <a:pos x="5" y="38"/>
                </a:cxn>
                <a:cxn ang="0">
                  <a:pos x="5" y="46"/>
                </a:cxn>
                <a:cxn ang="0">
                  <a:pos x="2" y="53"/>
                </a:cxn>
                <a:cxn ang="0">
                  <a:pos x="0" y="58"/>
                </a:cxn>
                <a:cxn ang="0">
                  <a:pos x="3" y="67"/>
                </a:cxn>
                <a:cxn ang="0">
                  <a:pos x="6" y="68"/>
                </a:cxn>
                <a:cxn ang="0">
                  <a:pos x="5" y="75"/>
                </a:cxn>
                <a:cxn ang="0">
                  <a:pos x="8" y="78"/>
                </a:cxn>
                <a:cxn ang="0">
                  <a:pos x="10" y="78"/>
                </a:cxn>
                <a:cxn ang="0">
                  <a:pos x="20" y="80"/>
                </a:cxn>
                <a:cxn ang="0">
                  <a:pos x="32" y="84"/>
                </a:cxn>
                <a:cxn ang="0">
                  <a:pos x="37" y="85"/>
                </a:cxn>
                <a:cxn ang="0">
                  <a:pos x="45" y="84"/>
                </a:cxn>
                <a:cxn ang="0">
                  <a:pos x="56" y="84"/>
                </a:cxn>
                <a:cxn ang="0">
                  <a:pos x="69" y="81"/>
                </a:cxn>
                <a:cxn ang="0">
                  <a:pos x="72" y="78"/>
                </a:cxn>
                <a:cxn ang="0">
                  <a:pos x="82" y="65"/>
                </a:cxn>
                <a:cxn ang="0">
                  <a:pos x="79" y="58"/>
                </a:cxn>
                <a:cxn ang="0">
                  <a:pos x="79" y="41"/>
                </a:cxn>
              </a:cxnLst>
              <a:rect l="0" t="0" r="r" b="b"/>
              <a:pathLst>
                <a:path w="82" h="85">
                  <a:moveTo>
                    <a:pt x="79" y="41"/>
                  </a:moveTo>
                  <a:lnTo>
                    <a:pt x="79" y="41"/>
                  </a:lnTo>
                  <a:lnTo>
                    <a:pt x="77" y="37"/>
                  </a:lnTo>
                  <a:lnTo>
                    <a:pt x="74" y="33"/>
                  </a:lnTo>
                  <a:lnTo>
                    <a:pt x="69" y="28"/>
                  </a:lnTo>
                  <a:lnTo>
                    <a:pt x="69" y="28"/>
                  </a:lnTo>
                  <a:lnTo>
                    <a:pt x="60" y="23"/>
                  </a:lnTo>
                  <a:lnTo>
                    <a:pt x="54" y="20"/>
                  </a:lnTo>
                  <a:lnTo>
                    <a:pt x="50" y="16"/>
                  </a:lnTo>
                  <a:lnTo>
                    <a:pt x="50" y="16"/>
                  </a:lnTo>
                  <a:lnTo>
                    <a:pt x="47" y="13"/>
                  </a:lnTo>
                  <a:lnTo>
                    <a:pt x="45" y="14"/>
                  </a:lnTo>
                  <a:lnTo>
                    <a:pt x="43" y="16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0" y="17"/>
                  </a:lnTo>
                  <a:lnTo>
                    <a:pt x="39" y="14"/>
                  </a:lnTo>
                  <a:lnTo>
                    <a:pt x="37" y="11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0" y="3"/>
                  </a:lnTo>
                  <a:lnTo>
                    <a:pt x="26" y="1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2" y="6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6"/>
                  </a:lnTo>
                  <a:lnTo>
                    <a:pt x="8" y="23"/>
                  </a:lnTo>
                  <a:lnTo>
                    <a:pt x="6" y="30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46"/>
                  </a:lnTo>
                  <a:lnTo>
                    <a:pt x="3" y="50"/>
                  </a:lnTo>
                  <a:lnTo>
                    <a:pt x="2" y="53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64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71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8" y="78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6" y="78"/>
                  </a:lnTo>
                  <a:lnTo>
                    <a:pt x="20" y="80"/>
                  </a:lnTo>
                  <a:lnTo>
                    <a:pt x="32" y="84"/>
                  </a:lnTo>
                  <a:lnTo>
                    <a:pt x="32" y="84"/>
                  </a:lnTo>
                  <a:lnTo>
                    <a:pt x="36" y="85"/>
                  </a:lnTo>
                  <a:lnTo>
                    <a:pt x="37" y="85"/>
                  </a:lnTo>
                  <a:lnTo>
                    <a:pt x="40" y="84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56" y="84"/>
                  </a:lnTo>
                  <a:lnTo>
                    <a:pt x="62" y="84"/>
                  </a:lnTo>
                  <a:lnTo>
                    <a:pt x="69" y="81"/>
                  </a:lnTo>
                  <a:lnTo>
                    <a:pt x="69" y="81"/>
                  </a:lnTo>
                  <a:lnTo>
                    <a:pt x="72" y="78"/>
                  </a:lnTo>
                  <a:lnTo>
                    <a:pt x="74" y="74"/>
                  </a:lnTo>
                  <a:lnTo>
                    <a:pt x="82" y="65"/>
                  </a:lnTo>
                  <a:lnTo>
                    <a:pt x="82" y="65"/>
                  </a:lnTo>
                  <a:lnTo>
                    <a:pt x="79" y="58"/>
                  </a:lnTo>
                  <a:lnTo>
                    <a:pt x="79" y="53"/>
                  </a:lnTo>
                  <a:lnTo>
                    <a:pt x="79" y="41"/>
                  </a:lnTo>
                  <a:lnTo>
                    <a:pt x="79" y="4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2" name="Freeform 294">
              <a:extLst>
                <a:ext uri="{FF2B5EF4-FFF2-40B4-BE49-F238E27FC236}">
                  <a16:creationId xmlns:a16="http://schemas.microsoft.com/office/drawing/2014/main" id="{E7F2423D-9430-2C2D-8453-F4E93F9CA6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0975" y="4917931"/>
              <a:ext cx="475011" cy="941142"/>
            </a:xfrm>
            <a:custGeom>
              <a:avLst/>
              <a:gdLst/>
              <a:ahLst/>
              <a:cxnLst>
                <a:cxn ang="0">
                  <a:pos x="87" y="597"/>
                </a:cxn>
                <a:cxn ang="0">
                  <a:pos x="84" y="587"/>
                </a:cxn>
                <a:cxn ang="0">
                  <a:pos x="78" y="633"/>
                </a:cxn>
                <a:cxn ang="0">
                  <a:pos x="116" y="633"/>
                </a:cxn>
                <a:cxn ang="0">
                  <a:pos x="318" y="62"/>
                </a:cxn>
                <a:cxn ang="0">
                  <a:pos x="303" y="84"/>
                </a:cxn>
                <a:cxn ang="0">
                  <a:pos x="284" y="94"/>
                </a:cxn>
                <a:cxn ang="0">
                  <a:pos x="257" y="95"/>
                </a:cxn>
                <a:cxn ang="0">
                  <a:pos x="249" y="81"/>
                </a:cxn>
                <a:cxn ang="0">
                  <a:pos x="256" y="55"/>
                </a:cxn>
                <a:cxn ang="0">
                  <a:pos x="213" y="35"/>
                </a:cxn>
                <a:cxn ang="0">
                  <a:pos x="173" y="1"/>
                </a:cxn>
                <a:cxn ang="0">
                  <a:pos x="148" y="11"/>
                </a:cxn>
                <a:cxn ang="0">
                  <a:pos x="115" y="4"/>
                </a:cxn>
                <a:cxn ang="0">
                  <a:pos x="89" y="40"/>
                </a:cxn>
                <a:cxn ang="0">
                  <a:pos x="81" y="61"/>
                </a:cxn>
                <a:cxn ang="0">
                  <a:pos x="84" y="84"/>
                </a:cxn>
                <a:cxn ang="0">
                  <a:pos x="71" y="105"/>
                </a:cxn>
                <a:cxn ang="0">
                  <a:pos x="58" y="125"/>
                </a:cxn>
                <a:cxn ang="0">
                  <a:pos x="55" y="148"/>
                </a:cxn>
                <a:cxn ang="0">
                  <a:pos x="50" y="176"/>
                </a:cxn>
                <a:cxn ang="0">
                  <a:pos x="59" y="206"/>
                </a:cxn>
                <a:cxn ang="0">
                  <a:pos x="50" y="232"/>
                </a:cxn>
                <a:cxn ang="0">
                  <a:pos x="42" y="256"/>
                </a:cxn>
                <a:cxn ang="0">
                  <a:pos x="41" y="294"/>
                </a:cxn>
                <a:cxn ang="0">
                  <a:pos x="34" y="311"/>
                </a:cxn>
                <a:cxn ang="0">
                  <a:pos x="25" y="333"/>
                </a:cxn>
                <a:cxn ang="0">
                  <a:pos x="27" y="358"/>
                </a:cxn>
                <a:cxn ang="0">
                  <a:pos x="22" y="382"/>
                </a:cxn>
                <a:cxn ang="0">
                  <a:pos x="27" y="401"/>
                </a:cxn>
                <a:cxn ang="0">
                  <a:pos x="37" y="415"/>
                </a:cxn>
                <a:cxn ang="0">
                  <a:pos x="34" y="425"/>
                </a:cxn>
                <a:cxn ang="0">
                  <a:pos x="28" y="448"/>
                </a:cxn>
                <a:cxn ang="0">
                  <a:pos x="25" y="466"/>
                </a:cxn>
                <a:cxn ang="0">
                  <a:pos x="15" y="481"/>
                </a:cxn>
                <a:cxn ang="0">
                  <a:pos x="11" y="500"/>
                </a:cxn>
                <a:cxn ang="0">
                  <a:pos x="1" y="526"/>
                </a:cxn>
                <a:cxn ang="0">
                  <a:pos x="18" y="539"/>
                </a:cxn>
                <a:cxn ang="0">
                  <a:pos x="22" y="562"/>
                </a:cxn>
                <a:cxn ang="0">
                  <a:pos x="61" y="569"/>
                </a:cxn>
                <a:cxn ang="0">
                  <a:pos x="79" y="570"/>
                </a:cxn>
                <a:cxn ang="0">
                  <a:pos x="71" y="535"/>
                </a:cxn>
                <a:cxn ang="0">
                  <a:pos x="91" y="519"/>
                </a:cxn>
                <a:cxn ang="0">
                  <a:pos x="122" y="482"/>
                </a:cxn>
                <a:cxn ang="0">
                  <a:pos x="118" y="462"/>
                </a:cxn>
                <a:cxn ang="0">
                  <a:pos x="98" y="435"/>
                </a:cxn>
                <a:cxn ang="0">
                  <a:pos x="126" y="414"/>
                </a:cxn>
                <a:cxn ang="0">
                  <a:pos x="136" y="385"/>
                </a:cxn>
                <a:cxn ang="0">
                  <a:pos x="139" y="377"/>
                </a:cxn>
                <a:cxn ang="0">
                  <a:pos x="156" y="377"/>
                </a:cxn>
                <a:cxn ang="0">
                  <a:pos x="148" y="368"/>
                </a:cxn>
                <a:cxn ang="0">
                  <a:pos x="136" y="355"/>
                </a:cxn>
                <a:cxn ang="0">
                  <a:pos x="146" y="340"/>
                </a:cxn>
                <a:cxn ang="0">
                  <a:pos x="178" y="327"/>
                </a:cxn>
                <a:cxn ang="0">
                  <a:pos x="180" y="308"/>
                </a:cxn>
                <a:cxn ang="0">
                  <a:pos x="227" y="300"/>
                </a:cxn>
                <a:cxn ang="0">
                  <a:pos x="273" y="263"/>
                </a:cxn>
                <a:cxn ang="0">
                  <a:pos x="263" y="239"/>
                </a:cxn>
                <a:cxn ang="0">
                  <a:pos x="242" y="222"/>
                </a:cxn>
                <a:cxn ang="0">
                  <a:pos x="250" y="210"/>
                </a:cxn>
                <a:cxn ang="0">
                  <a:pos x="249" y="180"/>
                </a:cxn>
                <a:cxn ang="0">
                  <a:pos x="269" y="135"/>
                </a:cxn>
                <a:cxn ang="0">
                  <a:pos x="318" y="89"/>
                </a:cxn>
              </a:cxnLst>
              <a:rect l="0" t="0" r="r" b="b"/>
              <a:pathLst>
                <a:path w="321" h="636">
                  <a:moveTo>
                    <a:pt x="121" y="624"/>
                  </a:moveTo>
                  <a:lnTo>
                    <a:pt x="121" y="624"/>
                  </a:lnTo>
                  <a:lnTo>
                    <a:pt x="118" y="623"/>
                  </a:lnTo>
                  <a:lnTo>
                    <a:pt x="114" y="621"/>
                  </a:lnTo>
                  <a:lnTo>
                    <a:pt x="104" y="614"/>
                  </a:lnTo>
                  <a:lnTo>
                    <a:pt x="89" y="603"/>
                  </a:lnTo>
                  <a:lnTo>
                    <a:pt x="89" y="603"/>
                  </a:lnTo>
                  <a:lnTo>
                    <a:pt x="87" y="600"/>
                  </a:lnTo>
                  <a:lnTo>
                    <a:pt x="87" y="597"/>
                  </a:lnTo>
                  <a:lnTo>
                    <a:pt x="85" y="596"/>
                  </a:lnTo>
                  <a:lnTo>
                    <a:pt x="82" y="596"/>
                  </a:lnTo>
                  <a:lnTo>
                    <a:pt x="82" y="596"/>
                  </a:lnTo>
                  <a:lnTo>
                    <a:pt x="79" y="594"/>
                  </a:lnTo>
                  <a:lnTo>
                    <a:pt x="78" y="593"/>
                  </a:lnTo>
                  <a:lnTo>
                    <a:pt x="81" y="590"/>
                  </a:lnTo>
                  <a:lnTo>
                    <a:pt x="84" y="589"/>
                  </a:lnTo>
                  <a:lnTo>
                    <a:pt x="84" y="589"/>
                  </a:lnTo>
                  <a:lnTo>
                    <a:pt x="84" y="587"/>
                  </a:lnTo>
                  <a:lnTo>
                    <a:pt x="84" y="584"/>
                  </a:lnTo>
                  <a:lnTo>
                    <a:pt x="81" y="582"/>
                  </a:lnTo>
                  <a:lnTo>
                    <a:pt x="78" y="580"/>
                  </a:lnTo>
                  <a:lnTo>
                    <a:pt x="78" y="580"/>
                  </a:lnTo>
                  <a:lnTo>
                    <a:pt x="77" y="610"/>
                  </a:lnTo>
                  <a:lnTo>
                    <a:pt x="77" y="626"/>
                  </a:lnTo>
                  <a:lnTo>
                    <a:pt x="77" y="631"/>
                  </a:lnTo>
                  <a:lnTo>
                    <a:pt x="78" y="633"/>
                  </a:lnTo>
                  <a:lnTo>
                    <a:pt x="78" y="633"/>
                  </a:lnTo>
                  <a:lnTo>
                    <a:pt x="89" y="633"/>
                  </a:lnTo>
                  <a:lnTo>
                    <a:pt x="98" y="633"/>
                  </a:lnTo>
                  <a:lnTo>
                    <a:pt x="105" y="634"/>
                  </a:lnTo>
                  <a:lnTo>
                    <a:pt x="105" y="634"/>
                  </a:lnTo>
                  <a:lnTo>
                    <a:pt x="108" y="636"/>
                  </a:lnTo>
                  <a:lnTo>
                    <a:pt x="111" y="636"/>
                  </a:lnTo>
                  <a:lnTo>
                    <a:pt x="112" y="634"/>
                  </a:lnTo>
                  <a:lnTo>
                    <a:pt x="112" y="634"/>
                  </a:lnTo>
                  <a:lnTo>
                    <a:pt x="116" y="633"/>
                  </a:lnTo>
                  <a:lnTo>
                    <a:pt x="121" y="631"/>
                  </a:lnTo>
                  <a:lnTo>
                    <a:pt x="126" y="630"/>
                  </a:lnTo>
                  <a:lnTo>
                    <a:pt x="132" y="629"/>
                  </a:lnTo>
                  <a:lnTo>
                    <a:pt x="132" y="629"/>
                  </a:lnTo>
                  <a:lnTo>
                    <a:pt x="133" y="627"/>
                  </a:lnTo>
                  <a:lnTo>
                    <a:pt x="132" y="626"/>
                  </a:lnTo>
                  <a:lnTo>
                    <a:pt x="121" y="624"/>
                  </a:lnTo>
                  <a:lnTo>
                    <a:pt x="121" y="624"/>
                  </a:lnTo>
                  <a:close/>
                  <a:moveTo>
                    <a:pt x="318" y="62"/>
                  </a:moveTo>
                  <a:lnTo>
                    <a:pt x="318" y="62"/>
                  </a:lnTo>
                  <a:lnTo>
                    <a:pt x="314" y="61"/>
                  </a:lnTo>
                  <a:lnTo>
                    <a:pt x="307" y="61"/>
                  </a:lnTo>
                  <a:lnTo>
                    <a:pt x="307" y="61"/>
                  </a:lnTo>
                  <a:lnTo>
                    <a:pt x="307" y="64"/>
                  </a:lnTo>
                  <a:lnTo>
                    <a:pt x="307" y="64"/>
                  </a:lnTo>
                  <a:lnTo>
                    <a:pt x="307" y="69"/>
                  </a:lnTo>
                  <a:lnTo>
                    <a:pt x="306" y="78"/>
                  </a:lnTo>
                  <a:lnTo>
                    <a:pt x="303" y="84"/>
                  </a:lnTo>
                  <a:lnTo>
                    <a:pt x="301" y="87"/>
                  </a:lnTo>
                  <a:lnTo>
                    <a:pt x="300" y="87"/>
                  </a:lnTo>
                  <a:lnTo>
                    <a:pt x="300" y="87"/>
                  </a:lnTo>
                  <a:lnTo>
                    <a:pt x="296" y="88"/>
                  </a:lnTo>
                  <a:lnTo>
                    <a:pt x="293" y="89"/>
                  </a:lnTo>
                  <a:lnTo>
                    <a:pt x="290" y="92"/>
                  </a:lnTo>
                  <a:lnTo>
                    <a:pt x="287" y="94"/>
                  </a:lnTo>
                  <a:lnTo>
                    <a:pt x="287" y="94"/>
                  </a:lnTo>
                  <a:lnTo>
                    <a:pt x="284" y="94"/>
                  </a:lnTo>
                  <a:lnTo>
                    <a:pt x="280" y="95"/>
                  </a:lnTo>
                  <a:lnTo>
                    <a:pt x="277" y="96"/>
                  </a:lnTo>
                  <a:lnTo>
                    <a:pt x="273" y="96"/>
                  </a:lnTo>
                  <a:lnTo>
                    <a:pt x="273" y="96"/>
                  </a:lnTo>
                  <a:lnTo>
                    <a:pt x="269" y="95"/>
                  </a:lnTo>
                  <a:lnTo>
                    <a:pt x="264" y="95"/>
                  </a:lnTo>
                  <a:lnTo>
                    <a:pt x="261" y="95"/>
                  </a:lnTo>
                  <a:lnTo>
                    <a:pt x="257" y="95"/>
                  </a:lnTo>
                  <a:lnTo>
                    <a:pt x="257" y="95"/>
                  </a:lnTo>
                  <a:lnTo>
                    <a:pt x="254" y="94"/>
                  </a:lnTo>
                  <a:lnTo>
                    <a:pt x="249" y="94"/>
                  </a:lnTo>
                  <a:lnTo>
                    <a:pt x="244" y="92"/>
                  </a:lnTo>
                  <a:lnTo>
                    <a:pt x="243" y="91"/>
                  </a:lnTo>
                  <a:lnTo>
                    <a:pt x="243" y="91"/>
                  </a:lnTo>
                  <a:lnTo>
                    <a:pt x="243" y="89"/>
                  </a:lnTo>
                  <a:lnTo>
                    <a:pt x="246" y="88"/>
                  </a:lnTo>
                  <a:lnTo>
                    <a:pt x="247" y="85"/>
                  </a:lnTo>
                  <a:lnTo>
                    <a:pt x="249" y="81"/>
                  </a:lnTo>
                  <a:lnTo>
                    <a:pt x="249" y="81"/>
                  </a:lnTo>
                  <a:lnTo>
                    <a:pt x="249" y="77"/>
                  </a:lnTo>
                  <a:lnTo>
                    <a:pt x="250" y="74"/>
                  </a:lnTo>
                  <a:lnTo>
                    <a:pt x="254" y="68"/>
                  </a:lnTo>
                  <a:lnTo>
                    <a:pt x="260" y="62"/>
                  </a:lnTo>
                  <a:lnTo>
                    <a:pt x="260" y="61"/>
                  </a:lnTo>
                  <a:lnTo>
                    <a:pt x="260" y="59"/>
                  </a:lnTo>
                  <a:lnTo>
                    <a:pt x="260" y="59"/>
                  </a:lnTo>
                  <a:lnTo>
                    <a:pt x="256" y="55"/>
                  </a:lnTo>
                  <a:lnTo>
                    <a:pt x="246" y="52"/>
                  </a:lnTo>
                  <a:lnTo>
                    <a:pt x="236" y="48"/>
                  </a:lnTo>
                  <a:lnTo>
                    <a:pt x="230" y="44"/>
                  </a:lnTo>
                  <a:lnTo>
                    <a:pt x="230" y="44"/>
                  </a:lnTo>
                  <a:lnTo>
                    <a:pt x="227" y="41"/>
                  </a:lnTo>
                  <a:lnTo>
                    <a:pt x="224" y="38"/>
                  </a:lnTo>
                  <a:lnTo>
                    <a:pt x="219" y="35"/>
                  </a:lnTo>
                  <a:lnTo>
                    <a:pt x="213" y="35"/>
                  </a:lnTo>
                  <a:lnTo>
                    <a:pt x="213" y="35"/>
                  </a:lnTo>
                  <a:lnTo>
                    <a:pt x="207" y="34"/>
                  </a:lnTo>
                  <a:lnTo>
                    <a:pt x="203" y="31"/>
                  </a:lnTo>
                  <a:lnTo>
                    <a:pt x="200" y="28"/>
                  </a:lnTo>
                  <a:lnTo>
                    <a:pt x="195" y="24"/>
                  </a:lnTo>
                  <a:lnTo>
                    <a:pt x="195" y="24"/>
                  </a:lnTo>
                  <a:lnTo>
                    <a:pt x="189" y="20"/>
                  </a:lnTo>
                  <a:lnTo>
                    <a:pt x="183" y="13"/>
                  </a:lnTo>
                  <a:lnTo>
                    <a:pt x="178" y="7"/>
                  </a:lnTo>
                  <a:lnTo>
                    <a:pt x="173" y="1"/>
                  </a:lnTo>
                  <a:lnTo>
                    <a:pt x="173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8" y="1"/>
                  </a:lnTo>
                  <a:lnTo>
                    <a:pt x="158" y="1"/>
                  </a:lnTo>
                  <a:lnTo>
                    <a:pt x="152" y="10"/>
                  </a:lnTo>
                  <a:lnTo>
                    <a:pt x="151" y="13"/>
                  </a:lnTo>
                  <a:lnTo>
                    <a:pt x="149" y="13"/>
                  </a:lnTo>
                  <a:lnTo>
                    <a:pt x="148" y="11"/>
                  </a:lnTo>
                  <a:lnTo>
                    <a:pt x="148" y="11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9" y="3"/>
                  </a:lnTo>
                  <a:lnTo>
                    <a:pt x="129" y="3"/>
                  </a:lnTo>
                  <a:lnTo>
                    <a:pt x="125" y="1"/>
                  </a:lnTo>
                  <a:lnTo>
                    <a:pt x="122" y="0"/>
                  </a:lnTo>
                  <a:lnTo>
                    <a:pt x="119" y="0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09" y="8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102" y="24"/>
                  </a:lnTo>
                  <a:lnTo>
                    <a:pt x="99" y="32"/>
                  </a:lnTo>
                  <a:lnTo>
                    <a:pt x="99" y="32"/>
                  </a:lnTo>
                  <a:lnTo>
                    <a:pt x="96" y="35"/>
                  </a:lnTo>
                  <a:lnTo>
                    <a:pt x="89" y="40"/>
                  </a:lnTo>
                  <a:lnTo>
                    <a:pt x="84" y="42"/>
                  </a:lnTo>
                  <a:lnTo>
                    <a:pt x="81" y="47"/>
                  </a:lnTo>
                  <a:lnTo>
                    <a:pt x="81" y="47"/>
                  </a:lnTo>
                  <a:lnTo>
                    <a:pt x="82" y="52"/>
                  </a:lnTo>
                  <a:lnTo>
                    <a:pt x="82" y="55"/>
                  </a:lnTo>
                  <a:lnTo>
                    <a:pt x="81" y="58"/>
                  </a:lnTo>
                  <a:lnTo>
                    <a:pt x="81" y="58"/>
                  </a:lnTo>
                  <a:lnTo>
                    <a:pt x="79" y="59"/>
                  </a:lnTo>
                  <a:lnTo>
                    <a:pt x="81" y="61"/>
                  </a:lnTo>
                  <a:lnTo>
                    <a:pt x="82" y="67"/>
                  </a:lnTo>
                  <a:lnTo>
                    <a:pt x="84" y="72"/>
                  </a:lnTo>
                  <a:lnTo>
                    <a:pt x="84" y="74"/>
                  </a:lnTo>
                  <a:lnTo>
                    <a:pt x="82" y="75"/>
                  </a:lnTo>
                  <a:lnTo>
                    <a:pt x="82" y="75"/>
                  </a:lnTo>
                  <a:lnTo>
                    <a:pt x="81" y="77"/>
                  </a:lnTo>
                  <a:lnTo>
                    <a:pt x="81" y="78"/>
                  </a:lnTo>
                  <a:lnTo>
                    <a:pt x="81" y="81"/>
                  </a:lnTo>
                  <a:lnTo>
                    <a:pt x="84" y="84"/>
                  </a:lnTo>
                  <a:lnTo>
                    <a:pt x="84" y="85"/>
                  </a:lnTo>
                  <a:lnTo>
                    <a:pt x="82" y="85"/>
                  </a:lnTo>
                  <a:lnTo>
                    <a:pt x="82" y="85"/>
                  </a:lnTo>
                  <a:lnTo>
                    <a:pt x="77" y="89"/>
                  </a:lnTo>
                  <a:lnTo>
                    <a:pt x="74" y="91"/>
                  </a:lnTo>
                  <a:lnTo>
                    <a:pt x="72" y="94"/>
                  </a:lnTo>
                  <a:lnTo>
                    <a:pt x="72" y="94"/>
                  </a:lnTo>
                  <a:lnTo>
                    <a:pt x="72" y="101"/>
                  </a:lnTo>
                  <a:lnTo>
                    <a:pt x="71" y="105"/>
                  </a:lnTo>
                  <a:lnTo>
                    <a:pt x="68" y="106"/>
                  </a:lnTo>
                  <a:lnTo>
                    <a:pt x="68" y="106"/>
                  </a:lnTo>
                  <a:lnTo>
                    <a:pt x="65" y="109"/>
                  </a:lnTo>
                  <a:lnTo>
                    <a:pt x="62" y="114"/>
                  </a:lnTo>
                  <a:lnTo>
                    <a:pt x="61" y="118"/>
                  </a:lnTo>
                  <a:lnTo>
                    <a:pt x="61" y="122"/>
                  </a:lnTo>
                  <a:lnTo>
                    <a:pt x="61" y="122"/>
                  </a:lnTo>
                  <a:lnTo>
                    <a:pt x="59" y="123"/>
                  </a:lnTo>
                  <a:lnTo>
                    <a:pt x="58" y="125"/>
                  </a:lnTo>
                  <a:lnTo>
                    <a:pt x="57" y="126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59" y="141"/>
                  </a:lnTo>
                  <a:lnTo>
                    <a:pt x="59" y="145"/>
                  </a:lnTo>
                  <a:lnTo>
                    <a:pt x="58" y="146"/>
                  </a:lnTo>
                  <a:lnTo>
                    <a:pt x="57" y="146"/>
                  </a:lnTo>
                  <a:lnTo>
                    <a:pt x="57" y="146"/>
                  </a:lnTo>
                  <a:lnTo>
                    <a:pt x="55" y="148"/>
                  </a:lnTo>
                  <a:lnTo>
                    <a:pt x="54" y="149"/>
                  </a:lnTo>
                  <a:lnTo>
                    <a:pt x="52" y="153"/>
                  </a:lnTo>
                  <a:lnTo>
                    <a:pt x="51" y="158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60"/>
                  </a:lnTo>
                  <a:lnTo>
                    <a:pt x="47" y="166"/>
                  </a:lnTo>
                  <a:lnTo>
                    <a:pt x="48" y="172"/>
                  </a:lnTo>
                  <a:lnTo>
                    <a:pt x="50" y="176"/>
                  </a:lnTo>
                  <a:lnTo>
                    <a:pt x="50" y="176"/>
                  </a:lnTo>
                  <a:lnTo>
                    <a:pt x="52" y="180"/>
                  </a:lnTo>
                  <a:lnTo>
                    <a:pt x="54" y="185"/>
                  </a:lnTo>
                  <a:lnTo>
                    <a:pt x="55" y="192"/>
                  </a:lnTo>
                  <a:lnTo>
                    <a:pt x="55" y="192"/>
                  </a:lnTo>
                  <a:lnTo>
                    <a:pt x="55" y="196"/>
                  </a:lnTo>
                  <a:lnTo>
                    <a:pt x="58" y="199"/>
                  </a:lnTo>
                  <a:lnTo>
                    <a:pt x="59" y="202"/>
                  </a:lnTo>
                  <a:lnTo>
                    <a:pt x="59" y="206"/>
                  </a:lnTo>
                  <a:lnTo>
                    <a:pt x="59" y="206"/>
                  </a:lnTo>
                  <a:lnTo>
                    <a:pt x="57" y="215"/>
                  </a:lnTo>
                  <a:lnTo>
                    <a:pt x="57" y="217"/>
                  </a:lnTo>
                  <a:lnTo>
                    <a:pt x="54" y="220"/>
                  </a:lnTo>
                  <a:lnTo>
                    <a:pt x="54" y="220"/>
                  </a:lnTo>
                  <a:lnTo>
                    <a:pt x="52" y="222"/>
                  </a:lnTo>
                  <a:lnTo>
                    <a:pt x="52" y="226"/>
                  </a:lnTo>
                  <a:lnTo>
                    <a:pt x="52" y="229"/>
                  </a:lnTo>
                  <a:lnTo>
                    <a:pt x="50" y="232"/>
                  </a:lnTo>
                  <a:lnTo>
                    <a:pt x="50" y="232"/>
                  </a:lnTo>
                  <a:lnTo>
                    <a:pt x="48" y="233"/>
                  </a:lnTo>
                  <a:lnTo>
                    <a:pt x="48" y="234"/>
                  </a:lnTo>
                  <a:lnTo>
                    <a:pt x="50" y="242"/>
                  </a:lnTo>
                  <a:lnTo>
                    <a:pt x="51" y="247"/>
                  </a:lnTo>
                  <a:lnTo>
                    <a:pt x="51" y="250"/>
                  </a:lnTo>
                  <a:lnTo>
                    <a:pt x="50" y="252"/>
                  </a:lnTo>
                  <a:lnTo>
                    <a:pt x="50" y="252"/>
                  </a:lnTo>
                  <a:lnTo>
                    <a:pt x="42" y="256"/>
                  </a:lnTo>
                  <a:lnTo>
                    <a:pt x="40" y="260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80"/>
                  </a:lnTo>
                  <a:lnTo>
                    <a:pt x="38" y="289"/>
                  </a:lnTo>
                  <a:lnTo>
                    <a:pt x="38" y="289"/>
                  </a:lnTo>
                  <a:lnTo>
                    <a:pt x="38" y="291"/>
                  </a:lnTo>
                  <a:lnTo>
                    <a:pt x="40" y="293"/>
                  </a:lnTo>
                  <a:lnTo>
                    <a:pt x="41" y="294"/>
                  </a:lnTo>
                  <a:lnTo>
                    <a:pt x="42" y="297"/>
                  </a:lnTo>
                  <a:lnTo>
                    <a:pt x="42" y="297"/>
                  </a:lnTo>
                  <a:lnTo>
                    <a:pt x="41" y="300"/>
                  </a:lnTo>
                  <a:lnTo>
                    <a:pt x="40" y="301"/>
                  </a:lnTo>
                  <a:lnTo>
                    <a:pt x="37" y="301"/>
                  </a:lnTo>
                  <a:lnTo>
                    <a:pt x="34" y="303"/>
                  </a:lnTo>
                  <a:lnTo>
                    <a:pt x="32" y="304"/>
                  </a:lnTo>
                  <a:lnTo>
                    <a:pt x="32" y="304"/>
                  </a:lnTo>
                  <a:lnTo>
                    <a:pt x="34" y="311"/>
                  </a:lnTo>
                  <a:lnTo>
                    <a:pt x="32" y="314"/>
                  </a:lnTo>
                  <a:lnTo>
                    <a:pt x="32" y="316"/>
                  </a:lnTo>
                  <a:lnTo>
                    <a:pt x="32" y="316"/>
                  </a:lnTo>
                  <a:lnTo>
                    <a:pt x="30" y="317"/>
                  </a:lnTo>
                  <a:lnTo>
                    <a:pt x="28" y="318"/>
                  </a:lnTo>
                  <a:lnTo>
                    <a:pt x="28" y="325"/>
                  </a:lnTo>
                  <a:lnTo>
                    <a:pt x="28" y="325"/>
                  </a:lnTo>
                  <a:lnTo>
                    <a:pt x="27" y="330"/>
                  </a:lnTo>
                  <a:lnTo>
                    <a:pt x="25" y="333"/>
                  </a:lnTo>
                  <a:lnTo>
                    <a:pt x="24" y="335"/>
                  </a:lnTo>
                  <a:lnTo>
                    <a:pt x="22" y="337"/>
                  </a:lnTo>
                  <a:lnTo>
                    <a:pt x="22" y="337"/>
                  </a:lnTo>
                  <a:lnTo>
                    <a:pt x="24" y="340"/>
                  </a:lnTo>
                  <a:lnTo>
                    <a:pt x="25" y="343"/>
                  </a:lnTo>
                  <a:lnTo>
                    <a:pt x="25" y="345"/>
                  </a:lnTo>
                  <a:lnTo>
                    <a:pt x="27" y="348"/>
                  </a:lnTo>
                  <a:lnTo>
                    <a:pt x="27" y="348"/>
                  </a:lnTo>
                  <a:lnTo>
                    <a:pt x="27" y="358"/>
                  </a:lnTo>
                  <a:lnTo>
                    <a:pt x="27" y="362"/>
                  </a:lnTo>
                  <a:lnTo>
                    <a:pt x="27" y="365"/>
                  </a:lnTo>
                  <a:lnTo>
                    <a:pt x="25" y="365"/>
                  </a:lnTo>
                  <a:lnTo>
                    <a:pt x="25" y="365"/>
                  </a:lnTo>
                  <a:lnTo>
                    <a:pt x="24" y="368"/>
                  </a:lnTo>
                  <a:lnTo>
                    <a:pt x="22" y="374"/>
                  </a:lnTo>
                  <a:lnTo>
                    <a:pt x="22" y="380"/>
                  </a:lnTo>
                  <a:lnTo>
                    <a:pt x="22" y="382"/>
                  </a:lnTo>
                  <a:lnTo>
                    <a:pt x="22" y="382"/>
                  </a:lnTo>
                  <a:lnTo>
                    <a:pt x="25" y="384"/>
                  </a:lnTo>
                  <a:lnTo>
                    <a:pt x="25" y="387"/>
                  </a:lnTo>
                  <a:lnTo>
                    <a:pt x="24" y="391"/>
                  </a:lnTo>
                  <a:lnTo>
                    <a:pt x="24" y="391"/>
                  </a:lnTo>
                  <a:lnTo>
                    <a:pt x="25" y="394"/>
                  </a:lnTo>
                  <a:lnTo>
                    <a:pt x="27" y="395"/>
                  </a:lnTo>
                  <a:lnTo>
                    <a:pt x="28" y="398"/>
                  </a:lnTo>
                  <a:lnTo>
                    <a:pt x="28" y="399"/>
                  </a:lnTo>
                  <a:lnTo>
                    <a:pt x="27" y="401"/>
                  </a:lnTo>
                  <a:lnTo>
                    <a:pt x="27" y="401"/>
                  </a:lnTo>
                  <a:lnTo>
                    <a:pt x="25" y="405"/>
                  </a:lnTo>
                  <a:lnTo>
                    <a:pt x="25" y="408"/>
                  </a:lnTo>
                  <a:lnTo>
                    <a:pt x="28" y="409"/>
                  </a:lnTo>
                  <a:lnTo>
                    <a:pt x="32" y="409"/>
                  </a:lnTo>
                  <a:lnTo>
                    <a:pt x="32" y="409"/>
                  </a:lnTo>
                  <a:lnTo>
                    <a:pt x="35" y="409"/>
                  </a:lnTo>
                  <a:lnTo>
                    <a:pt x="37" y="412"/>
                  </a:lnTo>
                  <a:lnTo>
                    <a:pt x="37" y="415"/>
                  </a:lnTo>
                  <a:lnTo>
                    <a:pt x="35" y="417"/>
                  </a:lnTo>
                  <a:lnTo>
                    <a:pt x="34" y="417"/>
                  </a:lnTo>
                  <a:lnTo>
                    <a:pt x="34" y="417"/>
                  </a:lnTo>
                  <a:lnTo>
                    <a:pt x="28" y="417"/>
                  </a:lnTo>
                  <a:lnTo>
                    <a:pt x="27" y="418"/>
                  </a:lnTo>
                  <a:lnTo>
                    <a:pt x="28" y="419"/>
                  </a:lnTo>
                  <a:lnTo>
                    <a:pt x="28" y="419"/>
                  </a:lnTo>
                  <a:lnTo>
                    <a:pt x="31" y="422"/>
                  </a:lnTo>
                  <a:lnTo>
                    <a:pt x="34" y="425"/>
                  </a:lnTo>
                  <a:lnTo>
                    <a:pt x="34" y="428"/>
                  </a:lnTo>
                  <a:lnTo>
                    <a:pt x="31" y="431"/>
                  </a:lnTo>
                  <a:lnTo>
                    <a:pt x="31" y="431"/>
                  </a:lnTo>
                  <a:lnTo>
                    <a:pt x="28" y="432"/>
                  </a:lnTo>
                  <a:lnTo>
                    <a:pt x="27" y="435"/>
                  </a:lnTo>
                  <a:lnTo>
                    <a:pt x="28" y="439"/>
                  </a:lnTo>
                  <a:lnTo>
                    <a:pt x="28" y="444"/>
                  </a:lnTo>
                  <a:lnTo>
                    <a:pt x="28" y="444"/>
                  </a:lnTo>
                  <a:lnTo>
                    <a:pt x="28" y="448"/>
                  </a:lnTo>
                  <a:lnTo>
                    <a:pt x="30" y="451"/>
                  </a:lnTo>
                  <a:lnTo>
                    <a:pt x="30" y="454"/>
                  </a:lnTo>
                  <a:lnTo>
                    <a:pt x="28" y="455"/>
                  </a:lnTo>
                  <a:lnTo>
                    <a:pt x="28" y="455"/>
                  </a:lnTo>
                  <a:lnTo>
                    <a:pt x="27" y="456"/>
                  </a:lnTo>
                  <a:lnTo>
                    <a:pt x="25" y="458"/>
                  </a:lnTo>
                  <a:lnTo>
                    <a:pt x="25" y="461"/>
                  </a:lnTo>
                  <a:lnTo>
                    <a:pt x="25" y="465"/>
                  </a:lnTo>
                  <a:lnTo>
                    <a:pt x="25" y="466"/>
                  </a:lnTo>
                  <a:lnTo>
                    <a:pt x="22" y="466"/>
                  </a:lnTo>
                  <a:lnTo>
                    <a:pt x="22" y="466"/>
                  </a:lnTo>
                  <a:lnTo>
                    <a:pt x="20" y="468"/>
                  </a:lnTo>
                  <a:lnTo>
                    <a:pt x="18" y="471"/>
                  </a:lnTo>
                  <a:lnTo>
                    <a:pt x="18" y="475"/>
                  </a:lnTo>
                  <a:lnTo>
                    <a:pt x="15" y="478"/>
                  </a:lnTo>
                  <a:lnTo>
                    <a:pt x="15" y="478"/>
                  </a:lnTo>
                  <a:lnTo>
                    <a:pt x="15" y="479"/>
                  </a:lnTo>
                  <a:lnTo>
                    <a:pt x="15" y="481"/>
                  </a:lnTo>
                  <a:lnTo>
                    <a:pt x="17" y="483"/>
                  </a:lnTo>
                  <a:lnTo>
                    <a:pt x="18" y="486"/>
                  </a:lnTo>
                  <a:lnTo>
                    <a:pt x="18" y="488"/>
                  </a:lnTo>
                  <a:lnTo>
                    <a:pt x="17" y="489"/>
                  </a:lnTo>
                  <a:lnTo>
                    <a:pt x="17" y="489"/>
                  </a:lnTo>
                  <a:lnTo>
                    <a:pt x="14" y="493"/>
                  </a:lnTo>
                  <a:lnTo>
                    <a:pt x="13" y="496"/>
                  </a:lnTo>
                  <a:lnTo>
                    <a:pt x="13" y="499"/>
                  </a:lnTo>
                  <a:lnTo>
                    <a:pt x="11" y="500"/>
                  </a:lnTo>
                  <a:lnTo>
                    <a:pt x="10" y="500"/>
                  </a:lnTo>
                  <a:lnTo>
                    <a:pt x="10" y="500"/>
                  </a:lnTo>
                  <a:lnTo>
                    <a:pt x="7" y="502"/>
                  </a:lnTo>
                  <a:lnTo>
                    <a:pt x="4" y="505"/>
                  </a:lnTo>
                  <a:lnTo>
                    <a:pt x="1" y="512"/>
                  </a:lnTo>
                  <a:lnTo>
                    <a:pt x="1" y="512"/>
                  </a:lnTo>
                  <a:lnTo>
                    <a:pt x="0" y="519"/>
                  </a:lnTo>
                  <a:lnTo>
                    <a:pt x="0" y="522"/>
                  </a:lnTo>
                  <a:lnTo>
                    <a:pt x="1" y="526"/>
                  </a:lnTo>
                  <a:lnTo>
                    <a:pt x="1" y="526"/>
                  </a:lnTo>
                  <a:lnTo>
                    <a:pt x="3" y="530"/>
                  </a:lnTo>
                  <a:lnTo>
                    <a:pt x="3" y="533"/>
                  </a:lnTo>
                  <a:lnTo>
                    <a:pt x="3" y="535"/>
                  </a:lnTo>
                  <a:lnTo>
                    <a:pt x="4" y="537"/>
                  </a:lnTo>
                  <a:lnTo>
                    <a:pt x="4" y="537"/>
                  </a:lnTo>
                  <a:lnTo>
                    <a:pt x="8" y="537"/>
                  </a:lnTo>
                  <a:lnTo>
                    <a:pt x="14" y="537"/>
                  </a:lnTo>
                  <a:lnTo>
                    <a:pt x="18" y="539"/>
                  </a:lnTo>
                  <a:lnTo>
                    <a:pt x="20" y="540"/>
                  </a:lnTo>
                  <a:lnTo>
                    <a:pt x="20" y="542"/>
                  </a:lnTo>
                  <a:lnTo>
                    <a:pt x="20" y="542"/>
                  </a:lnTo>
                  <a:lnTo>
                    <a:pt x="18" y="547"/>
                  </a:lnTo>
                  <a:lnTo>
                    <a:pt x="18" y="553"/>
                  </a:lnTo>
                  <a:lnTo>
                    <a:pt x="18" y="557"/>
                  </a:lnTo>
                  <a:lnTo>
                    <a:pt x="20" y="560"/>
                  </a:lnTo>
                  <a:lnTo>
                    <a:pt x="20" y="560"/>
                  </a:lnTo>
                  <a:lnTo>
                    <a:pt x="22" y="562"/>
                  </a:lnTo>
                  <a:lnTo>
                    <a:pt x="24" y="563"/>
                  </a:lnTo>
                  <a:lnTo>
                    <a:pt x="25" y="566"/>
                  </a:lnTo>
                  <a:lnTo>
                    <a:pt x="28" y="567"/>
                  </a:lnTo>
                  <a:lnTo>
                    <a:pt x="28" y="567"/>
                  </a:lnTo>
                  <a:lnTo>
                    <a:pt x="41" y="566"/>
                  </a:lnTo>
                  <a:lnTo>
                    <a:pt x="50" y="566"/>
                  </a:lnTo>
                  <a:lnTo>
                    <a:pt x="57" y="566"/>
                  </a:lnTo>
                  <a:lnTo>
                    <a:pt x="57" y="566"/>
                  </a:lnTo>
                  <a:lnTo>
                    <a:pt x="61" y="569"/>
                  </a:lnTo>
                  <a:lnTo>
                    <a:pt x="65" y="572"/>
                  </a:lnTo>
                  <a:lnTo>
                    <a:pt x="65" y="572"/>
                  </a:lnTo>
                  <a:lnTo>
                    <a:pt x="69" y="572"/>
                  </a:lnTo>
                  <a:lnTo>
                    <a:pt x="74" y="573"/>
                  </a:lnTo>
                  <a:lnTo>
                    <a:pt x="78" y="573"/>
                  </a:lnTo>
                  <a:lnTo>
                    <a:pt x="81" y="573"/>
                  </a:lnTo>
                  <a:lnTo>
                    <a:pt x="81" y="573"/>
                  </a:lnTo>
                  <a:lnTo>
                    <a:pt x="81" y="572"/>
                  </a:lnTo>
                  <a:lnTo>
                    <a:pt x="79" y="570"/>
                  </a:lnTo>
                  <a:lnTo>
                    <a:pt x="77" y="566"/>
                  </a:lnTo>
                  <a:lnTo>
                    <a:pt x="74" y="562"/>
                  </a:lnTo>
                  <a:lnTo>
                    <a:pt x="72" y="559"/>
                  </a:lnTo>
                  <a:lnTo>
                    <a:pt x="72" y="559"/>
                  </a:lnTo>
                  <a:lnTo>
                    <a:pt x="71" y="553"/>
                  </a:lnTo>
                  <a:lnTo>
                    <a:pt x="69" y="546"/>
                  </a:lnTo>
                  <a:lnTo>
                    <a:pt x="69" y="546"/>
                  </a:lnTo>
                  <a:lnTo>
                    <a:pt x="69" y="539"/>
                  </a:lnTo>
                  <a:lnTo>
                    <a:pt x="71" y="535"/>
                  </a:lnTo>
                  <a:lnTo>
                    <a:pt x="74" y="532"/>
                  </a:lnTo>
                  <a:lnTo>
                    <a:pt x="74" y="532"/>
                  </a:lnTo>
                  <a:lnTo>
                    <a:pt x="78" y="526"/>
                  </a:lnTo>
                  <a:lnTo>
                    <a:pt x="79" y="525"/>
                  </a:lnTo>
                  <a:lnTo>
                    <a:pt x="82" y="525"/>
                  </a:lnTo>
                  <a:lnTo>
                    <a:pt x="82" y="525"/>
                  </a:lnTo>
                  <a:lnTo>
                    <a:pt x="85" y="525"/>
                  </a:lnTo>
                  <a:lnTo>
                    <a:pt x="88" y="523"/>
                  </a:lnTo>
                  <a:lnTo>
                    <a:pt x="91" y="519"/>
                  </a:lnTo>
                  <a:lnTo>
                    <a:pt x="92" y="513"/>
                  </a:lnTo>
                  <a:lnTo>
                    <a:pt x="92" y="513"/>
                  </a:lnTo>
                  <a:lnTo>
                    <a:pt x="92" y="508"/>
                  </a:lnTo>
                  <a:lnTo>
                    <a:pt x="95" y="503"/>
                  </a:lnTo>
                  <a:lnTo>
                    <a:pt x="104" y="496"/>
                  </a:lnTo>
                  <a:lnTo>
                    <a:pt x="104" y="496"/>
                  </a:lnTo>
                  <a:lnTo>
                    <a:pt x="116" y="486"/>
                  </a:lnTo>
                  <a:lnTo>
                    <a:pt x="121" y="483"/>
                  </a:lnTo>
                  <a:lnTo>
                    <a:pt x="122" y="482"/>
                  </a:lnTo>
                  <a:lnTo>
                    <a:pt x="122" y="481"/>
                  </a:lnTo>
                  <a:lnTo>
                    <a:pt x="122" y="481"/>
                  </a:lnTo>
                  <a:lnTo>
                    <a:pt x="122" y="476"/>
                  </a:lnTo>
                  <a:lnTo>
                    <a:pt x="122" y="472"/>
                  </a:lnTo>
                  <a:lnTo>
                    <a:pt x="125" y="465"/>
                  </a:lnTo>
                  <a:lnTo>
                    <a:pt x="125" y="465"/>
                  </a:lnTo>
                  <a:lnTo>
                    <a:pt x="123" y="463"/>
                  </a:lnTo>
                  <a:lnTo>
                    <a:pt x="122" y="462"/>
                  </a:lnTo>
                  <a:lnTo>
                    <a:pt x="118" y="462"/>
                  </a:lnTo>
                  <a:lnTo>
                    <a:pt x="109" y="461"/>
                  </a:lnTo>
                  <a:lnTo>
                    <a:pt x="109" y="461"/>
                  </a:lnTo>
                  <a:lnTo>
                    <a:pt x="105" y="458"/>
                  </a:lnTo>
                  <a:lnTo>
                    <a:pt x="99" y="452"/>
                  </a:lnTo>
                  <a:lnTo>
                    <a:pt x="96" y="449"/>
                  </a:lnTo>
                  <a:lnTo>
                    <a:pt x="96" y="445"/>
                  </a:lnTo>
                  <a:lnTo>
                    <a:pt x="96" y="441"/>
                  </a:lnTo>
                  <a:lnTo>
                    <a:pt x="98" y="435"/>
                  </a:lnTo>
                  <a:lnTo>
                    <a:pt x="98" y="435"/>
                  </a:lnTo>
                  <a:lnTo>
                    <a:pt x="101" y="431"/>
                  </a:lnTo>
                  <a:lnTo>
                    <a:pt x="104" y="428"/>
                  </a:lnTo>
                  <a:lnTo>
                    <a:pt x="112" y="424"/>
                  </a:lnTo>
                  <a:lnTo>
                    <a:pt x="119" y="421"/>
                  </a:lnTo>
                  <a:lnTo>
                    <a:pt x="123" y="421"/>
                  </a:lnTo>
                  <a:lnTo>
                    <a:pt x="123" y="421"/>
                  </a:lnTo>
                  <a:lnTo>
                    <a:pt x="126" y="419"/>
                  </a:lnTo>
                  <a:lnTo>
                    <a:pt x="126" y="417"/>
                  </a:lnTo>
                  <a:lnTo>
                    <a:pt x="126" y="414"/>
                  </a:lnTo>
                  <a:lnTo>
                    <a:pt x="128" y="412"/>
                  </a:lnTo>
                  <a:lnTo>
                    <a:pt x="128" y="412"/>
                  </a:lnTo>
                  <a:lnTo>
                    <a:pt x="131" y="411"/>
                  </a:lnTo>
                  <a:lnTo>
                    <a:pt x="132" y="408"/>
                  </a:lnTo>
                  <a:lnTo>
                    <a:pt x="132" y="401"/>
                  </a:lnTo>
                  <a:lnTo>
                    <a:pt x="132" y="401"/>
                  </a:lnTo>
                  <a:lnTo>
                    <a:pt x="133" y="391"/>
                  </a:lnTo>
                  <a:lnTo>
                    <a:pt x="135" y="387"/>
                  </a:lnTo>
                  <a:lnTo>
                    <a:pt x="136" y="385"/>
                  </a:lnTo>
                  <a:lnTo>
                    <a:pt x="139" y="385"/>
                  </a:lnTo>
                  <a:lnTo>
                    <a:pt x="139" y="385"/>
                  </a:lnTo>
                  <a:lnTo>
                    <a:pt x="142" y="384"/>
                  </a:lnTo>
                  <a:lnTo>
                    <a:pt x="145" y="382"/>
                  </a:lnTo>
                  <a:lnTo>
                    <a:pt x="145" y="381"/>
                  </a:lnTo>
                  <a:lnTo>
                    <a:pt x="143" y="380"/>
                  </a:lnTo>
                  <a:lnTo>
                    <a:pt x="143" y="380"/>
                  </a:lnTo>
                  <a:lnTo>
                    <a:pt x="141" y="378"/>
                  </a:lnTo>
                  <a:lnTo>
                    <a:pt x="139" y="377"/>
                  </a:lnTo>
                  <a:lnTo>
                    <a:pt x="141" y="374"/>
                  </a:lnTo>
                  <a:lnTo>
                    <a:pt x="143" y="372"/>
                  </a:lnTo>
                  <a:lnTo>
                    <a:pt x="143" y="372"/>
                  </a:lnTo>
                  <a:lnTo>
                    <a:pt x="148" y="374"/>
                  </a:lnTo>
                  <a:lnTo>
                    <a:pt x="149" y="375"/>
                  </a:lnTo>
                  <a:lnTo>
                    <a:pt x="151" y="378"/>
                  </a:lnTo>
                  <a:lnTo>
                    <a:pt x="152" y="378"/>
                  </a:lnTo>
                  <a:lnTo>
                    <a:pt x="152" y="378"/>
                  </a:lnTo>
                  <a:lnTo>
                    <a:pt x="156" y="377"/>
                  </a:lnTo>
                  <a:lnTo>
                    <a:pt x="159" y="374"/>
                  </a:lnTo>
                  <a:lnTo>
                    <a:pt x="160" y="370"/>
                  </a:lnTo>
                  <a:lnTo>
                    <a:pt x="160" y="368"/>
                  </a:lnTo>
                  <a:lnTo>
                    <a:pt x="159" y="365"/>
                  </a:lnTo>
                  <a:lnTo>
                    <a:pt x="159" y="365"/>
                  </a:lnTo>
                  <a:lnTo>
                    <a:pt x="155" y="364"/>
                  </a:lnTo>
                  <a:lnTo>
                    <a:pt x="152" y="365"/>
                  </a:lnTo>
                  <a:lnTo>
                    <a:pt x="151" y="367"/>
                  </a:lnTo>
                  <a:lnTo>
                    <a:pt x="148" y="368"/>
                  </a:lnTo>
                  <a:lnTo>
                    <a:pt x="148" y="368"/>
                  </a:lnTo>
                  <a:lnTo>
                    <a:pt x="145" y="368"/>
                  </a:lnTo>
                  <a:lnTo>
                    <a:pt x="143" y="367"/>
                  </a:lnTo>
                  <a:lnTo>
                    <a:pt x="141" y="365"/>
                  </a:lnTo>
                  <a:lnTo>
                    <a:pt x="139" y="364"/>
                  </a:lnTo>
                  <a:lnTo>
                    <a:pt x="139" y="364"/>
                  </a:lnTo>
                  <a:lnTo>
                    <a:pt x="138" y="362"/>
                  </a:lnTo>
                  <a:lnTo>
                    <a:pt x="138" y="360"/>
                  </a:lnTo>
                  <a:lnTo>
                    <a:pt x="136" y="355"/>
                  </a:lnTo>
                  <a:lnTo>
                    <a:pt x="136" y="353"/>
                  </a:lnTo>
                  <a:lnTo>
                    <a:pt x="136" y="353"/>
                  </a:lnTo>
                  <a:lnTo>
                    <a:pt x="135" y="345"/>
                  </a:lnTo>
                  <a:lnTo>
                    <a:pt x="135" y="341"/>
                  </a:lnTo>
                  <a:lnTo>
                    <a:pt x="136" y="337"/>
                  </a:lnTo>
                  <a:lnTo>
                    <a:pt x="136" y="337"/>
                  </a:lnTo>
                  <a:lnTo>
                    <a:pt x="138" y="337"/>
                  </a:lnTo>
                  <a:lnTo>
                    <a:pt x="139" y="337"/>
                  </a:lnTo>
                  <a:lnTo>
                    <a:pt x="146" y="340"/>
                  </a:lnTo>
                  <a:lnTo>
                    <a:pt x="153" y="343"/>
                  </a:lnTo>
                  <a:lnTo>
                    <a:pt x="162" y="344"/>
                  </a:lnTo>
                  <a:lnTo>
                    <a:pt x="162" y="344"/>
                  </a:lnTo>
                  <a:lnTo>
                    <a:pt x="169" y="344"/>
                  </a:lnTo>
                  <a:lnTo>
                    <a:pt x="175" y="341"/>
                  </a:lnTo>
                  <a:lnTo>
                    <a:pt x="179" y="338"/>
                  </a:lnTo>
                  <a:lnTo>
                    <a:pt x="180" y="335"/>
                  </a:lnTo>
                  <a:lnTo>
                    <a:pt x="180" y="335"/>
                  </a:lnTo>
                  <a:lnTo>
                    <a:pt x="178" y="327"/>
                  </a:lnTo>
                  <a:lnTo>
                    <a:pt x="179" y="323"/>
                  </a:lnTo>
                  <a:lnTo>
                    <a:pt x="179" y="321"/>
                  </a:lnTo>
                  <a:lnTo>
                    <a:pt x="182" y="320"/>
                  </a:lnTo>
                  <a:lnTo>
                    <a:pt x="182" y="320"/>
                  </a:lnTo>
                  <a:lnTo>
                    <a:pt x="185" y="317"/>
                  </a:lnTo>
                  <a:lnTo>
                    <a:pt x="185" y="314"/>
                  </a:lnTo>
                  <a:lnTo>
                    <a:pt x="182" y="311"/>
                  </a:lnTo>
                  <a:lnTo>
                    <a:pt x="180" y="308"/>
                  </a:lnTo>
                  <a:lnTo>
                    <a:pt x="180" y="308"/>
                  </a:lnTo>
                  <a:lnTo>
                    <a:pt x="180" y="304"/>
                  </a:lnTo>
                  <a:lnTo>
                    <a:pt x="182" y="301"/>
                  </a:lnTo>
                  <a:lnTo>
                    <a:pt x="183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92" y="303"/>
                  </a:lnTo>
                  <a:lnTo>
                    <a:pt x="202" y="303"/>
                  </a:lnTo>
                  <a:lnTo>
                    <a:pt x="227" y="300"/>
                  </a:lnTo>
                  <a:lnTo>
                    <a:pt x="227" y="300"/>
                  </a:lnTo>
                  <a:lnTo>
                    <a:pt x="240" y="296"/>
                  </a:lnTo>
                  <a:lnTo>
                    <a:pt x="249" y="293"/>
                  </a:lnTo>
                  <a:lnTo>
                    <a:pt x="256" y="289"/>
                  </a:lnTo>
                  <a:lnTo>
                    <a:pt x="259" y="284"/>
                  </a:lnTo>
                  <a:lnTo>
                    <a:pt x="259" y="284"/>
                  </a:lnTo>
                  <a:lnTo>
                    <a:pt x="260" y="280"/>
                  </a:lnTo>
                  <a:lnTo>
                    <a:pt x="264" y="274"/>
                  </a:lnTo>
                  <a:lnTo>
                    <a:pt x="273" y="263"/>
                  </a:lnTo>
                  <a:lnTo>
                    <a:pt x="273" y="263"/>
                  </a:lnTo>
                  <a:lnTo>
                    <a:pt x="274" y="260"/>
                  </a:lnTo>
                  <a:lnTo>
                    <a:pt x="273" y="257"/>
                  </a:lnTo>
                  <a:lnTo>
                    <a:pt x="270" y="254"/>
                  </a:lnTo>
                  <a:lnTo>
                    <a:pt x="266" y="253"/>
                  </a:lnTo>
                  <a:lnTo>
                    <a:pt x="266" y="253"/>
                  </a:lnTo>
                  <a:lnTo>
                    <a:pt x="261" y="252"/>
                  </a:lnTo>
                  <a:lnTo>
                    <a:pt x="260" y="247"/>
                  </a:lnTo>
                  <a:lnTo>
                    <a:pt x="261" y="243"/>
                  </a:lnTo>
                  <a:lnTo>
                    <a:pt x="263" y="239"/>
                  </a:lnTo>
                  <a:lnTo>
                    <a:pt x="263" y="239"/>
                  </a:lnTo>
                  <a:lnTo>
                    <a:pt x="264" y="236"/>
                  </a:lnTo>
                  <a:lnTo>
                    <a:pt x="263" y="233"/>
                  </a:lnTo>
                  <a:lnTo>
                    <a:pt x="259" y="230"/>
                  </a:lnTo>
                  <a:lnTo>
                    <a:pt x="254" y="229"/>
                  </a:lnTo>
                  <a:lnTo>
                    <a:pt x="254" y="229"/>
                  </a:lnTo>
                  <a:lnTo>
                    <a:pt x="249" y="229"/>
                  </a:lnTo>
                  <a:lnTo>
                    <a:pt x="243" y="226"/>
                  </a:lnTo>
                  <a:lnTo>
                    <a:pt x="242" y="222"/>
                  </a:lnTo>
                  <a:lnTo>
                    <a:pt x="242" y="220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6" y="216"/>
                  </a:lnTo>
                  <a:lnTo>
                    <a:pt x="249" y="217"/>
                  </a:lnTo>
                  <a:lnTo>
                    <a:pt x="249" y="217"/>
                  </a:lnTo>
                  <a:lnTo>
                    <a:pt x="250" y="213"/>
                  </a:lnTo>
                  <a:lnTo>
                    <a:pt x="250" y="210"/>
                  </a:lnTo>
                  <a:lnTo>
                    <a:pt x="250" y="210"/>
                  </a:lnTo>
                  <a:lnTo>
                    <a:pt x="247" y="209"/>
                  </a:lnTo>
                  <a:lnTo>
                    <a:pt x="246" y="206"/>
                  </a:lnTo>
                  <a:lnTo>
                    <a:pt x="244" y="200"/>
                  </a:lnTo>
                  <a:lnTo>
                    <a:pt x="244" y="200"/>
                  </a:lnTo>
                  <a:lnTo>
                    <a:pt x="246" y="195"/>
                  </a:lnTo>
                  <a:lnTo>
                    <a:pt x="247" y="192"/>
                  </a:lnTo>
                  <a:lnTo>
                    <a:pt x="249" y="188"/>
                  </a:lnTo>
                  <a:lnTo>
                    <a:pt x="249" y="180"/>
                  </a:lnTo>
                  <a:lnTo>
                    <a:pt x="249" y="180"/>
                  </a:lnTo>
                  <a:lnTo>
                    <a:pt x="250" y="172"/>
                  </a:lnTo>
                  <a:lnTo>
                    <a:pt x="252" y="165"/>
                  </a:lnTo>
                  <a:lnTo>
                    <a:pt x="254" y="158"/>
                  </a:lnTo>
                  <a:lnTo>
                    <a:pt x="254" y="152"/>
                  </a:lnTo>
                  <a:lnTo>
                    <a:pt x="254" y="152"/>
                  </a:lnTo>
                  <a:lnTo>
                    <a:pt x="256" y="151"/>
                  </a:lnTo>
                  <a:lnTo>
                    <a:pt x="257" y="148"/>
                  </a:lnTo>
                  <a:lnTo>
                    <a:pt x="261" y="142"/>
                  </a:lnTo>
                  <a:lnTo>
                    <a:pt x="269" y="135"/>
                  </a:lnTo>
                  <a:lnTo>
                    <a:pt x="274" y="126"/>
                  </a:lnTo>
                  <a:lnTo>
                    <a:pt x="274" y="126"/>
                  </a:lnTo>
                  <a:lnTo>
                    <a:pt x="280" y="118"/>
                  </a:lnTo>
                  <a:lnTo>
                    <a:pt x="289" y="109"/>
                  </a:lnTo>
                  <a:lnTo>
                    <a:pt x="296" y="102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13" y="92"/>
                  </a:lnTo>
                  <a:lnTo>
                    <a:pt x="318" y="89"/>
                  </a:lnTo>
                  <a:lnTo>
                    <a:pt x="321" y="87"/>
                  </a:lnTo>
                  <a:lnTo>
                    <a:pt x="321" y="87"/>
                  </a:lnTo>
                  <a:lnTo>
                    <a:pt x="321" y="82"/>
                  </a:lnTo>
                  <a:lnTo>
                    <a:pt x="321" y="74"/>
                  </a:lnTo>
                  <a:lnTo>
                    <a:pt x="320" y="67"/>
                  </a:lnTo>
                  <a:lnTo>
                    <a:pt x="318" y="62"/>
                  </a:lnTo>
                  <a:lnTo>
                    <a:pt x="318" y="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3" name="Freeform 295">
              <a:extLst>
                <a:ext uri="{FF2B5EF4-FFF2-40B4-BE49-F238E27FC236}">
                  <a16:creationId xmlns:a16="http://schemas.microsoft.com/office/drawing/2014/main" id="{BCD28430-503D-062E-A12D-268667E7E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662" y="4808426"/>
              <a:ext cx="205691" cy="1066925"/>
            </a:xfrm>
            <a:custGeom>
              <a:avLst/>
              <a:gdLst/>
              <a:ahLst/>
              <a:cxnLst>
                <a:cxn ang="0">
                  <a:pos x="52" y="613"/>
                </a:cxn>
                <a:cxn ang="0">
                  <a:pos x="38" y="579"/>
                </a:cxn>
                <a:cxn ang="0">
                  <a:pos x="49" y="553"/>
                </a:cxn>
                <a:cxn ang="0">
                  <a:pos x="62" y="529"/>
                </a:cxn>
                <a:cxn ang="0">
                  <a:pos x="62" y="493"/>
                </a:cxn>
                <a:cxn ang="0">
                  <a:pos x="59" y="479"/>
                </a:cxn>
                <a:cxn ang="0">
                  <a:pos x="56" y="448"/>
                </a:cxn>
                <a:cxn ang="0">
                  <a:pos x="58" y="409"/>
                </a:cxn>
                <a:cxn ang="0">
                  <a:pos x="71" y="375"/>
                </a:cxn>
                <a:cxn ang="0">
                  <a:pos x="76" y="330"/>
                </a:cxn>
                <a:cxn ang="0">
                  <a:pos x="88" y="294"/>
                </a:cxn>
                <a:cxn ang="0">
                  <a:pos x="82" y="246"/>
                </a:cxn>
                <a:cxn ang="0">
                  <a:pos x="91" y="205"/>
                </a:cxn>
                <a:cxn ang="0">
                  <a:pos x="106" y="168"/>
                </a:cxn>
                <a:cxn ang="0">
                  <a:pos x="118" y="146"/>
                </a:cxn>
                <a:cxn ang="0">
                  <a:pos x="133" y="106"/>
                </a:cxn>
                <a:cxn ang="0">
                  <a:pos x="119" y="61"/>
                </a:cxn>
                <a:cxn ang="0">
                  <a:pos x="116" y="31"/>
                </a:cxn>
                <a:cxn ang="0">
                  <a:pos x="98" y="0"/>
                </a:cxn>
                <a:cxn ang="0">
                  <a:pos x="89" y="48"/>
                </a:cxn>
                <a:cxn ang="0">
                  <a:pos x="82" y="126"/>
                </a:cxn>
                <a:cxn ang="0">
                  <a:pos x="64" y="195"/>
                </a:cxn>
                <a:cxn ang="0">
                  <a:pos x="64" y="264"/>
                </a:cxn>
                <a:cxn ang="0">
                  <a:pos x="42" y="330"/>
                </a:cxn>
                <a:cxn ang="0">
                  <a:pos x="35" y="375"/>
                </a:cxn>
                <a:cxn ang="0">
                  <a:pos x="29" y="428"/>
                </a:cxn>
                <a:cxn ang="0">
                  <a:pos x="31" y="459"/>
                </a:cxn>
                <a:cxn ang="0">
                  <a:pos x="44" y="431"/>
                </a:cxn>
                <a:cxn ang="0">
                  <a:pos x="41" y="459"/>
                </a:cxn>
                <a:cxn ang="0">
                  <a:pos x="38" y="486"/>
                </a:cxn>
                <a:cxn ang="0">
                  <a:pos x="29" y="508"/>
                </a:cxn>
                <a:cxn ang="0">
                  <a:pos x="29" y="496"/>
                </a:cxn>
                <a:cxn ang="0">
                  <a:pos x="22" y="503"/>
                </a:cxn>
                <a:cxn ang="0">
                  <a:pos x="10" y="520"/>
                </a:cxn>
                <a:cxn ang="0">
                  <a:pos x="11" y="530"/>
                </a:cxn>
                <a:cxn ang="0">
                  <a:pos x="17" y="550"/>
                </a:cxn>
                <a:cxn ang="0">
                  <a:pos x="24" y="553"/>
                </a:cxn>
                <a:cxn ang="0">
                  <a:pos x="4" y="570"/>
                </a:cxn>
                <a:cxn ang="0">
                  <a:pos x="15" y="573"/>
                </a:cxn>
                <a:cxn ang="0">
                  <a:pos x="12" y="596"/>
                </a:cxn>
                <a:cxn ang="0">
                  <a:pos x="24" y="587"/>
                </a:cxn>
                <a:cxn ang="0">
                  <a:pos x="11" y="614"/>
                </a:cxn>
                <a:cxn ang="0">
                  <a:pos x="21" y="624"/>
                </a:cxn>
                <a:cxn ang="0">
                  <a:pos x="29" y="636"/>
                </a:cxn>
                <a:cxn ang="0">
                  <a:pos x="47" y="640"/>
                </a:cxn>
                <a:cxn ang="0">
                  <a:pos x="39" y="650"/>
                </a:cxn>
                <a:cxn ang="0">
                  <a:pos x="49" y="657"/>
                </a:cxn>
                <a:cxn ang="0">
                  <a:pos x="38" y="668"/>
                </a:cxn>
                <a:cxn ang="0">
                  <a:pos x="68" y="663"/>
                </a:cxn>
                <a:cxn ang="0">
                  <a:pos x="31" y="671"/>
                </a:cxn>
                <a:cxn ang="0">
                  <a:pos x="56" y="690"/>
                </a:cxn>
                <a:cxn ang="0">
                  <a:pos x="74" y="668"/>
                </a:cxn>
                <a:cxn ang="0">
                  <a:pos x="79" y="664"/>
                </a:cxn>
                <a:cxn ang="0">
                  <a:pos x="91" y="675"/>
                </a:cxn>
                <a:cxn ang="0">
                  <a:pos x="82" y="675"/>
                </a:cxn>
                <a:cxn ang="0">
                  <a:pos x="66" y="690"/>
                </a:cxn>
                <a:cxn ang="0">
                  <a:pos x="72" y="700"/>
                </a:cxn>
                <a:cxn ang="0">
                  <a:pos x="86" y="701"/>
                </a:cxn>
                <a:cxn ang="0">
                  <a:pos x="105" y="710"/>
                </a:cxn>
                <a:cxn ang="0">
                  <a:pos x="125" y="711"/>
                </a:cxn>
                <a:cxn ang="0">
                  <a:pos x="111" y="684"/>
                </a:cxn>
                <a:cxn ang="0">
                  <a:pos x="91" y="640"/>
                </a:cxn>
              </a:cxnLst>
              <a:rect l="0" t="0" r="r" b="b"/>
              <a:pathLst>
                <a:path w="139" h="721">
                  <a:moveTo>
                    <a:pt x="62" y="641"/>
                  </a:moveTo>
                  <a:lnTo>
                    <a:pt x="62" y="641"/>
                  </a:lnTo>
                  <a:lnTo>
                    <a:pt x="59" y="640"/>
                  </a:lnTo>
                  <a:lnTo>
                    <a:pt x="58" y="637"/>
                  </a:lnTo>
                  <a:lnTo>
                    <a:pt x="56" y="636"/>
                  </a:lnTo>
                  <a:lnTo>
                    <a:pt x="54" y="634"/>
                  </a:lnTo>
                  <a:lnTo>
                    <a:pt x="54" y="634"/>
                  </a:lnTo>
                  <a:lnTo>
                    <a:pt x="52" y="631"/>
                  </a:lnTo>
                  <a:lnTo>
                    <a:pt x="52" y="627"/>
                  </a:lnTo>
                  <a:lnTo>
                    <a:pt x="52" y="621"/>
                  </a:lnTo>
                  <a:lnTo>
                    <a:pt x="54" y="616"/>
                  </a:lnTo>
                  <a:lnTo>
                    <a:pt x="54" y="616"/>
                  </a:lnTo>
                  <a:lnTo>
                    <a:pt x="54" y="614"/>
                  </a:lnTo>
                  <a:lnTo>
                    <a:pt x="52" y="613"/>
                  </a:lnTo>
                  <a:lnTo>
                    <a:pt x="48" y="611"/>
                  </a:lnTo>
                  <a:lnTo>
                    <a:pt x="42" y="611"/>
                  </a:lnTo>
                  <a:lnTo>
                    <a:pt x="38" y="611"/>
                  </a:lnTo>
                  <a:lnTo>
                    <a:pt x="38" y="611"/>
                  </a:lnTo>
                  <a:lnTo>
                    <a:pt x="37" y="609"/>
                  </a:lnTo>
                  <a:lnTo>
                    <a:pt x="37" y="607"/>
                  </a:lnTo>
                  <a:lnTo>
                    <a:pt x="37" y="604"/>
                  </a:lnTo>
                  <a:lnTo>
                    <a:pt x="35" y="600"/>
                  </a:lnTo>
                  <a:lnTo>
                    <a:pt x="35" y="600"/>
                  </a:lnTo>
                  <a:lnTo>
                    <a:pt x="34" y="596"/>
                  </a:lnTo>
                  <a:lnTo>
                    <a:pt x="34" y="593"/>
                  </a:lnTo>
                  <a:lnTo>
                    <a:pt x="35" y="586"/>
                  </a:lnTo>
                  <a:lnTo>
                    <a:pt x="35" y="586"/>
                  </a:lnTo>
                  <a:lnTo>
                    <a:pt x="38" y="579"/>
                  </a:lnTo>
                  <a:lnTo>
                    <a:pt x="41" y="576"/>
                  </a:lnTo>
                  <a:lnTo>
                    <a:pt x="44" y="574"/>
                  </a:lnTo>
                  <a:lnTo>
                    <a:pt x="44" y="574"/>
                  </a:lnTo>
                  <a:lnTo>
                    <a:pt x="45" y="574"/>
                  </a:lnTo>
                  <a:lnTo>
                    <a:pt x="47" y="573"/>
                  </a:lnTo>
                  <a:lnTo>
                    <a:pt x="47" y="570"/>
                  </a:lnTo>
                  <a:lnTo>
                    <a:pt x="48" y="567"/>
                  </a:lnTo>
                  <a:lnTo>
                    <a:pt x="51" y="563"/>
                  </a:lnTo>
                  <a:lnTo>
                    <a:pt x="51" y="563"/>
                  </a:lnTo>
                  <a:lnTo>
                    <a:pt x="52" y="562"/>
                  </a:lnTo>
                  <a:lnTo>
                    <a:pt x="52" y="560"/>
                  </a:lnTo>
                  <a:lnTo>
                    <a:pt x="51" y="557"/>
                  </a:lnTo>
                  <a:lnTo>
                    <a:pt x="49" y="555"/>
                  </a:lnTo>
                  <a:lnTo>
                    <a:pt x="49" y="553"/>
                  </a:lnTo>
                  <a:lnTo>
                    <a:pt x="49" y="552"/>
                  </a:lnTo>
                  <a:lnTo>
                    <a:pt x="49" y="552"/>
                  </a:lnTo>
                  <a:lnTo>
                    <a:pt x="52" y="549"/>
                  </a:lnTo>
                  <a:lnTo>
                    <a:pt x="52" y="545"/>
                  </a:lnTo>
                  <a:lnTo>
                    <a:pt x="54" y="542"/>
                  </a:lnTo>
                  <a:lnTo>
                    <a:pt x="56" y="540"/>
                  </a:lnTo>
                  <a:lnTo>
                    <a:pt x="56" y="540"/>
                  </a:lnTo>
                  <a:lnTo>
                    <a:pt x="59" y="540"/>
                  </a:lnTo>
                  <a:lnTo>
                    <a:pt x="59" y="539"/>
                  </a:lnTo>
                  <a:lnTo>
                    <a:pt x="59" y="535"/>
                  </a:lnTo>
                  <a:lnTo>
                    <a:pt x="59" y="532"/>
                  </a:lnTo>
                  <a:lnTo>
                    <a:pt x="61" y="530"/>
                  </a:lnTo>
                  <a:lnTo>
                    <a:pt x="62" y="529"/>
                  </a:lnTo>
                  <a:lnTo>
                    <a:pt x="62" y="529"/>
                  </a:lnTo>
                  <a:lnTo>
                    <a:pt x="64" y="528"/>
                  </a:lnTo>
                  <a:lnTo>
                    <a:pt x="64" y="525"/>
                  </a:lnTo>
                  <a:lnTo>
                    <a:pt x="62" y="522"/>
                  </a:lnTo>
                  <a:lnTo>
                    <a:pt x="62" y="518"/>
                  </a:lnTo>
                  <a:lnTo>
                    <a:pt x="62" y="518"/>
                  </a:lnTo>
                  <a:lnTo>
                    <a:pt x="62" y="513"/>
                  </a:lnTo>
                  <a:lnTo>
                    <a:pt x="61" y="509"/>
                  </a:lnTo>
                  <a:lnTo>
                    <a:pt x="62" y="506"/>
                  </a:lnTo>
                  <a:lnTo>
                    <a:pt x="65" y="505"/>
                  </a:lnTo>
                  <a:lnTo>
                    <a:pt x="65" y="505"/>
                  </a:lnTo>
                  <a:lnTo>
                    <a:pt x="68" y="502"/>
                  </a:lnTo>
                  <a:lnTo>
                    <a:pt x="68" y="499"/>
                  </a:lnTo>
                  <a:lnTo>
                    <a:pt x="65" y="496"/>
                  </a:lnTo>
                  <a:lnTo>
                    <a:pt x="62" y="493"/>
                  </a:lnTo>
                  <a:lnTo>
                    <a:pt x="62" y="493"/>
                  </a:lnTo>
                  <a:lnTo>
                    <a:pt x="61" y="492"/>
                  </a:lnTo>
                  <a:lnTo>
                    <a:pt x="62" y="491"/>
                  </a:lnTo>
                  <a:lnTo>
                    <a:pt x="68" y="491"/>
                  </a:lnTo>
                  <a:lnTo>
                    <a:pt x="68" y="491"/>
                  </a:lnTo>
                  <a:lnTo>
                    <a:pt x="69" y="491"/>
                  </a:lnTo>
                  <a:lnTo>
                    <a:pt x="71" y="489"/>
                  </a:lnTo>
                  <a:lnTo>
                    <a:pt x="71" y="486"/>
                  </a:lnTo>
                  <a:lnTo>
                    <a:pt x="69" y="483"/>
                  </a:lnTo>
                  <a:lnTo>
                    <a:pt x="66" y="483"/>
                  </a:lnTo>
                  <a:lnTo>
                    <a:pt x="66" y="483"/>
                  </a:lnTo>
                  <a:lnTo>
                    <a:pt x="62" y="483"/>
                  </a:lnTo>
                  <a:lnTo>
                    <a:pt x="59" y="482"/>
                  </a:lnTo>
                  <a:lnTo>
                    <a:pt x="59" y="479"/>
                  </a:lnTo>
                  <a:lnTo>
                    <a:pt x="61" y="475"/>
                  </a:lnTo>
                  <a:lnTo>
                    <a:pt x="61" y="475"/>
                  </a:lnTo>
                  <a:lnTo>
                    <a:pt x="62" y="473"/>
                  </a:lnTo>
                  <a:lnTo>
                    <a:pt x="62" y="472"/>
                  </a:lnTo>
                  <a:lnTo>
                    <a:pt x="61" y="469"/>
                  </a:lnTo>
                  <a:lnTo>
                    <a:pt x="59" y="468"/>
                  </a:lnTo>
                  <a:lnTo>
                    <a:pt x="58" y="465"/>
                  </a:lnTo>
                  <a:lnTo>
                    <a:pt x="58" y="465"/>
                  </a:lnTo>
                  <a:lnTo>
                    <a:pt x="59" y="461"/>
                  </a:lnTo>
                  <a:lnTo>
                    <a:pt x="59" y="458"/>
                  </a:lnTo>
                  <a:lnTo>
                    <a:pt x="56" y="456"/>
                  </a:lnTo>
                  <a:lnTo>
                    <a:pt x="56" y="456"/>
                  </a:lnTo>
                  <a:lnTo>
                    <a:pt x="56" y="454"/>
                  </a:lnTo>
                  <a:lnTo>
                    <a:pt x="56" y="448"/>
                  </a:lnTo>
                  <a:lnTo>
                    <a:pt x="58" y="442"/>
                  </a:lnTo>
                  <a:lnTo>
                    <a:pt x="59" y="439"/>
                  </a:lnTo>
                  <a:lnTo>
                    <a:pt x="59" y="439"/>
                  </a:lnTo>
                  <a:lnTo>
                    <a:pt x="61" y="439"/>
                  </a:lnTo>
                  <a:lnTo>
                    <a:pt x="61" y="436"/>
                  </a:lnTo>
                  <a:lnTo>
                    <a:pt x="61" y="432"/>
                  </a:lnTo>
                  <a:lnTo>
                    <a:pt x="61" y="422"/>
                  </a:lnTo>
                  <a:lnTo>
                    <a:pt x="61" y="422"/>
                  </a:lnTo>
                  <a:lnTo>
                    <a:pt x="59" y="419"/>
                  </a:lnTo>
                  <a:lnTo>
                    <a:pt x="59" y="417"/>
                  </a:lnTo>
                  <a:lnTo>
                    <a:pt x="58" y="414"/>
                  </a:lnTo>
                  <a:lnTo>
                    <a:pt x="56" y="411"/>
                  </a:lnTo>
                  <a:lnTo>
                    <a:pt x="56" y="411"/>
                  </a:lnTo>
                  <a:lnTo>
                    <a:pt x="58" y="409"/>
                  </a:lnTo>
                  <a:lnTo>
                    <a:pt x="59" y="407"/>
                  </a:lnTo>
                  <a:lnTo>
                    <a:pt x="61" y="404"/>
                  </a:lnTo>
                  <a:lnTo>
                    <a:pt x="62" y="399"/>
                  </a:lnTo>
                  <a:lnTo>
                    <a:pt x="62" y="399"/>
                  </a:lnTo>
                  <a:lnTo>
                    <a:pt x="62" y="392"/>
                  </a:lnTo>
                  <a:lnTo>
                    <a:pt x="64" y="391"/>
                  </a:lnTo>
                  <a:lnTo>
                    <a:pt x="66" y="390"/>
                  </a:lnTo>
                  <a:lnTo>
                    <a:pt x="66" y="390"/>
                  </a:lnTo>
                  <a:lnTo>
                    <a:pt x="66" y="388"/>
                  </a:lnTo>
                  <a:lnTo>
                    <a:pt x="68" y="385"/>
                  </a:lnTo>
                  <a:lnTo>
                    <a:pt x="66" y="378"/>
                  </a:lnTo>
                  <a:lnTo>
                    <a:pt x="66" y="378"/>
                  </a:lnTo>
                  <a:lnTo>
                    <a:pt x="68" y="377"/>
                  </a:lnTo>
                  <a:lnTo>
                    <a:pt x="71" y="375"/>
                  </a:lnTo>
                  <a:lnTo>
                    <a:pt x="74" y="375"/>
                  </a:lnTo>
                  <a:lnTo>
                    <a:pt x="75" y="374"/>
                  </a:lnTo>
                  <a:lnTo>
                    <a:pt x="76" y="371"/>
                  </a:lnTo>
                  <a:lnTo>
                    <a:pt x="76" y="371"/>
                  </a:lnTo>
                  <a:lnTo>
                    <a:pt x="75" y="368"/>
                  </a:lnTo>
                  <a:lnTo>
                    <a:pt x="74" y="367"/>
                  </a:lnTo>
                  <a:lnTo>
                    <a:pt x="72" y="365"/>
                  </a:lnTo>
                  <a:lnTo>
                    <a:pt x="72" y="363"/>
                  </a:lnTo>
                  <a:lnTo>
                    <a:pt x="72" y="363"/>
                  </a:lnTo>
                  <a:lnTo>
                    <a:pt x="72" y="354"/>
                  </a:lnTo>
                  <a:lnTo>
                    <a:pt x="72" y="341"/>
                  </a:lnTo>
                  <a:lnTo>
                    <a:pt x="72" y="341"/>
                  </a:lnTo>
                  <a:lnTo>
                    <a:pt x="74" y="334"/>
                  </a:lnTo>
                  <a:lnTo>
                    <a:pt x="76" y="330"/>
                  </a:lnTo>
                  <a:lnTo>
                    <a:pt x="84" y="326"/>
                  </a:lnTo>
                  <a:lnTo>
                    <a:pt x="84" y="326"/>
                  </a:lnTo>
                  <a:lnTo>
                    <a:pt x="85" y="324"/>
                  </a:lnTo>
                  <a:lnTo>
                    <a:pt x="85" y="321"/>
                  </a:lnTo>
                  <a:lnTo>
                    <a:pt x="84" y="316"/>
                  </a:lnTo>
                  <a:lnTo>
                    <a:pt x="82" y="308"/>
                  </a:lnTo>
                  <a:lnTo>
                    <a:pt x="82" y="307"/>
                  </a:lnTo>
                  <a:lnTo>
                    <a:pt x="84" y="306"/>
                  </a:lnTo>
                  <a:lnTo>
                    <a:pt x="84" y="306"/>
                  </a:lnTo>
                  <a:lnTo>
                    <a:pt x="86" y="303"/>
                  </a:lnTo>
                  <a:lnTo>
                    <a:pt x="86" y="300"/>
                  </a:lnTo>
                  <a:lnTo>
                    <a:pt x="86" y="296"/>
                  </a:lnTo>
                  <a:lnTo>
                    <a:pt x="88" y="294"/>
                  </a:lnTo>
                  <a:lnTo>
                    <a:pt x="88" y="294"/>
                  </a:lnTo>
                  <a:lnTo>
                    <a:pt x="91" y="291"/>
                  </a:lnTo>
                  <a:lnTo>
                    <a:pt x="91" y="289"/>
                  </a:lnTo>
                  <a:lnTo>
                    <a:pt x="93" y="280"/>
                  </a:lnTo>
                  <a:lnTo>
                    <a:pt x="93" y="280"/>
                  </a:lnTo>
                  <a:lnTo>
                    <a:pt x="93" y="276"/>
                  </a:lnTo>
                  <a:lnTo>
                    <a:pt x="92" y="273"/>
                  </a:lnTo>
                  <a:lnTo>
                    <a:pt x="89" y="270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88" y="259"/>
                  </a:lnTo>
                  <a:lnTo>
                    <a:pt x="86" y="254"/>
                  </a:lnTo>
                  <a:lnTo>
                    <a:pt x="84" y="250"/>
                  </a:lnTo>
                  <a:lnTo>
                    <a:pt x="84" y="250"/>
                  </a:lnTo>
                  <a:lnTo>
                    <a:pt x="82" y="246"/>
                  </a:lnTo>
                  <a:lnTo>
                    <a:pt x="81" y="240"/>
                  </a:lnTo>
                  <a:lnTo>
                    <a:pt x="82" y="234"/>
                  </a:lnTo>
                  <a:lnTo>
                    <a:pt x="84" y="233"/>
                  </a:lnTo>
                  <a:lnTo>
                    <a:pt x="84" y="233"/>
                  </a:lnTo>
                  <a:lnTo>
                    <a:pt x="85" y="232"/>
                  </a:lnTo>
                  <a:lnTo>
                    <a:pt x="86" y="227"/>
                  </a:lnTo>
                  <a:lnTo>
                    <a:pt x="88" y="223"/>
                  </a:lnTo>
                  <a:lnTo>
                    <a:pt x="89" y="222"/>
                  </a:lnTo>
                  <a:lnTo>
                    <a:pt x="91" y="220"/>
                  </a:lnTo>
                  <a:lnTo>
                    <a:pt x="91" y="220"/>
                  </a:lnTo>
                  <a:lnTo>
                    <a:pt x="92" y="220"/>
                  </a:lnTo>
                  <a:lnTo>
                    <a:pt x="93" y="219"/>
                  </a:lnTo>
                  <a:lnTo>
                    <a:pt x="93" y="215"/>
                  </a:lnTo>
                  <a:lnTo>
                    <a:pt x="91" y="205"/>
                  </a:lnTo>
                  <a:lnTo>
                    <a:pt x="91" y="205"/>
                  </a:lnTo>
                  <a:lnTo>
                    <a:pt x="91" y="200"/>
                  </a:lnTo>
                  <a:lnTo>
                    <a:pt x="92" y="199"/>
                  </a:lnTo>
                  <a:lnTo>
                    <a:pt x="93" y="197"/>
                  </a:lnTo>
                  <a:lnTo>
                    <a:pt x="95" y="196"/>
                  </a:lnTo>
                  <a:lnTo>
                    <a:pt x="95" y="196"/>
                  </a:lnTo>
                  <a:lnTo>
                    <a:pt x="95" y="192"/>
                  </a:lnTo>
                  <a:lnTo>
                    <a:pt x="96" y="188"/>
                  </a:lnTo>
                  <a:lnTo>
                    <a:pt x="99" y="183"/>
                  </a:lnTo>
                  <a:lnTo>
                    <a:pt x="102" y="180"/>
                  </a:lnTo>
                  <a:lnTo>
                    <a:pt x="102" y="180"/>
                  </a:lnTo>
                  <a:lnTo>
                    <a:pt x="105" y="179"/>
                  </a:lnTo>
                  <a:lnTo>
                    <a:pt x="106" y="175"/>
                  </a:lnTo>
                  <a:lnTo>
                    <a:pt x="106" y="168"/>
                  </a:lnTo>
                  <a:lnTo>
                    <a:pt x="106" y="168"/>
                  </a:lnTo>
                  <a:lnTo>
                    <a:pt x="108" y="165"/>
                  </a:lnTo>
                  <a:lnTo>
                    <a:pt x="111" y="163"/>
                  </a:lnTo>
                  <a:lnTo>
                    <a:pt x="116" y="159"/>
                  </a:lnTo>
                  <a:lnTo>
                    <a:pt x="116" y="159"/>
                  </a:lnTo>
                  <a:lnTo>
                    <a:pt x="118" y="159"/>
                  </a:lnTo>
                  <a:lnTo>
                    <a:pt x="118" y="158"/>
                  </a:lnTo>
                  <a:lnTo>
                    <a:pt x="115" y="155"/>
                  </a:lnTo>
                  <a:lnTo>
                    <a:pt x="115" y="152"/>
                  </a:lnTo>
                  <a:lnTo>
                    <a:pt x="115" y="151"/>
                  </a:lnTo>
                  <a:lnTo>
                    <a:pt x="116" y="149"/>
                  </a:lnTo>
                  <a:lnTo>
                    <a:pt x="116" y="149"/>
                  </a:lnTo>
                  <a:lnTo>
                    <a:pt x="118" y="148"/>
                  </a:lnTo>
                  <a:lnTo>
                    <a:pt x="118" y="146"/>
                  </a:lnTo>
                  <a:lnTo>
                    <a:pt x="116" y="141"/>
                  </a:lnTo>
                  <a:lnTo>
                    <a:pt x="115" y="135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5" y="132"/>
                  </a:lnTo>
                  <a:lnTo>
                    <a:pt x="116" y="129"/>
                  </a:lnTo>
                  <a:lnTo>
                    <a:pt x="116" y="126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118" y="116"/>
                  </a:lnTo>
                  <a:lnTo>
                    <a:pt x="123" y="114"/>
                  </a:lnTo>
                  <a:lnTo>
                    <a:pt x="130" y="109"/>
                  </a:lnTo>
                  <a:lnTo>
                    <a:pt x="133" y="106"/>
                  </a:lnTo>
                  <a:lnTo>
                    <a:pt x="133" y="106"/>
                  </a:lnTo>
                  <a:lnTo>
                    <a:pt x="136" y="98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0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6" y="82"/>
                  </a:lnTo>
                  <a:lnTo>
                    <a:pt x="125" y="77"/>
                  </a:lnTo>
                  <a:lnTo>
                    <a:pt x="123" y="72"/>
                  </a:lnTo>
                  <a:lnTo>
                    <a:pt x="123" y="72"/>
                  </a:lnTo>
                  <a:lnTo>
                    <a:pt x="121" y="69"/>
                  </a:lnTo>
                  <a:lnTo>
                    <a:pt x="121" y="64"/>
                  </a:lnTo>
                  <a:lnTo>
                    <a:pt x="119" y="61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5" y="55"/>
                  </a:lnTo>
                  <a:lnTo>
                    <a:pt x="112" y="52"/>
                  </a:lnTo>
                  <a:lnTo>
                    <a:pt x="111" y="48"/>
                  </a:lnTo>
                  <a:lnTo>
                    <a:pt x="111" y="47"/>
                  </a:lnTo>
                  <a:lnTo>
                    <a:pt x="112" y="45"/>
                  </a:lnTo>
                  <a:lnTo>
                    <a:pt x="112" y="45"/>
                  </a:lnTo>
                  <a:lnTo>
                    <a:pt x="113" y="42"/>
                  </a:lnTo>
                  <a:lnTo>
                    <a:pt x="113" y="40"/>
                  </a:lnTo>
                  <a:lnTo>
                    <a:pt x="113" y="35"/>
                  </a:lnTo>
                  <a:lnTo>
                    <a:pt x="115" y="34"/>
                  </a:lnTo>
                  <a:lnTo>
                    <a:pt x="115" y="34"/>
                  </a:lnTo>
                  <a:lnTo>
                    <a:pt x="116" y="31"/>
                  </a:lnTo>
                  <a:lnTo>
                    <a:pt x="115" y="30"/>
                  </a:lnTo>
                  <a:lnTo>
                    <a:pt x="112" y="28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8" y="23"/>
                  </a:lnTo>
                  <a:lnTo>
                    <a:pt x="106" y="20"/>
                  </a:lnTo>
                  <a:lnTo>
                    <a:pt x="106" y="15"/>
                  </a:lnTo>
                  <a:lnTo>
                    <a:pt x="106" y="11"/>
                  </a:lnTo>
                  <a:lnTo>
                    <a:pt x="106" y="8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2" y="4"/>
                  </a:lnTo>
                  <a:lnTo>
                    <a:pt x="99" y="1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5" y="7"/>
                  </a:lnTo>
                  <a:lnTo>
                    <a:pt x="93" y="10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6" y="23"/>
                  </a:lnTo>
                  <a:lnTo>
                    <a:pt x="86" y="27"/>
                  </a:lnTo>
                  <a:lnTo>
                    <a:pt x="88" y="30"/>
                  </a:lnTo>
                  <a:lnTo>
                    <a:pt x="88" y="30"/>
                  </a:lnTo>
                  <a:lnTo>
                    <a:pt x="89" y="37"/>
                  </a:lnTo>
                  <a:lnTo>
                    <a:pt x="89" y="48"/>
                  </a:lnTo>
                  <a:lnTo>
                    <a:pt x="89" y="61"/>
                  </a:lnTo>
                  <a:lnTo>
                    <a:pt x="89" y="71"/>
                  </a:lnTo>
                  <a:lnTo>
                    <a:pt x="89" y="71"/>
                  </a:lnTo>
                  <a:lnTo>
                    <a:pt x="82" y="95"/>
                  </a:lnTo>
                  <a:lnTo>
                    <a:pt x="82" y="95"/>
                  </a:lnTo>
                  <a:lnTo>
                    <a:pt x="82" y="99"/>
                  </a:lnTo>
                  <a:lnTo>
                    <a:pt x="84" y="101"/>
                  </a:lnTo>
                  <a:lnTo>
                    <a:pt x="85" y="102"/>
                  </a:lnTo>
                  <a:lnTo>
                    <a:pt x="85" y="105"/>
                  </a:lnTo>
                  <a:lnTo>
                    <a:pt x="85" y="105"/>
                  </a:lnTo>
                  <a:lnTo>
                    <a:pt x="84" y="108"/>
                  </a:lnTo>
                  <a:lnTo>
                    <a:pt x="82" y="112"/>
                  </a:lnTo>
                  <a:lnTo>
                    <a:pt x="82" y="126"/>
                  </a:lnTo>
                  <a:lnTo>
                    <a:pt x="82" y="126"/>
                  </a:lnTo>
                  <a:lnTo>
                    <a:pt x="82" y="135"/>
                  </a:lnTo>
                  <a:lnTo>
                    <a:pt x="79" y="146"/>
                  </a:lnTo>
                  <a:lnTo>
                    <a:pt x="75" y="162"/>
                  </a:lnTo>
                  <a:lnTo>
                    <a:pt x="75" y="162"/>
                  </a:lnTo>
                  <a:lnTo>
                    <a:pt x="75" y="166"/>
                  </a:lnTo>
                  <a:lnTo>
                    <a:pt x="74" y="170"/>
                  </a:lnTo>
                  <a:lnTo>
                    <a:pt x="72" y="175"/>
                  </a:lnTo>
                  <a:lnTo>
                    <a:pt x="71" y="179"/>
                  </a:lnTo>
                  <a:lnTo>
                    <a:pt x="71" y="179"/>
                  </a:lnTo>
                  <a:lnTo>
                    <a:pt x="71" y="183"/>
                  </a:lnTo>
                  <a:lnTo>
                    <a:pt x="69" y="188"/>
                  </a:lnTo>
                  <a:lnTo>
                    <a:pt x="64" y="193"/>
                  </a:lnTo>
                  <a:lnTo>
                    <a:pt x="64" y="193"/>
                  </a:lnTo>
                  <a:lnTo>
                    <a:pt x="64" y="195"/>
                  </a:lnTo>
                  <a:lnTo>
                    <a:pt x="64" y="196"/>
                  </a:lnTo>
                  <a:lnTo>
                    <a:pt x="66" y="202"/>
                  </a:lnTo>
                  <a:lnTo>
                    <a:pt x="69" y="207"/>
                  </a:lnTo>
                  <a:lnTo>
                    <a:pt x="71" y="212"/>
                  </a:lnTo>
                  <a:lnTo>
                    <a:pt x="71" y="212"/>
                  </a:lnTo>
                  <a:lnTo>
                    <a:pt x="69" y="216"/>
                  </a:lnTo>
                  <a:lnTo>
                    <a:pt x="66" y="220"/>
                  </a:lnTo>
                  <a:lnTo>
                    <a:pt x="64" y="225"/>
                  </a:lnTo>
                  <a:lnTo>
                    <a:pt x="64" y="230"/>
                  </a:lnTo>
                  <a:lnTo>
                    <a:pt x="64" y="230"/>
                  </a:lnTo>
                  <a:lnTo>
                    <a:pt x="65" y="240"/>
                  </a:lnTo>
                  <a:lnTo>
                    <a:pt x="65" y="250"/>
                  </a:lnTo>
                  <a:lnTo>
                    <a:pt x="64" y="264"/>
                  </a:lnTo>
                  <a:lnTo>
                    <a:pt x="64" y="264"/>
                  </a:lnTo>
                  <a:lnTo>
                    <a:pt x="64" y="267"/>
                  </a:lnTo>
                  <a:lnTo>
                    <a:pt x="62" y="269"/>
                  </a:lnTo>
                  <a:lnTo>
                    <a:pt x="61" y="271"/>
                  </a:lnTo>
                  <a:lnTo>
                    <a:pt x="61" y="276"/>
                  </a:lnTo>
                  <a:lnTo>
                    <a:pt x="61" y="276"/>
                  </a:lnTo>
                  <a:lnTo>
                    <a:pt x="61" y="281"/>
                  </a:lnTo>
                  <a:lnTo>
                    <a:pt x="58" y="284"/>
                  </a:lnTo>
                  <a:lnTo>
                    <a:pt x="56" y="290"/>
                  </a:lnTo>
                  <a:lnTo>
                    <a:pt x="55" y="296"/>
                  </a:lnTo>
                  <a:lnTo>
                    <a:pt x="55" y="296"/>
                  </a:lnTo>
                  <a:lnTo>
                    <a:pt x="52" y="304"/>
                  </a:lnTo>
                  <a:lnTo>
                    <a:pt x="49" y="314"/>
                  </a:lnTo>
                  <a:lnTo>
                    <a:pt x="42" y="330"/>
                  </a:lnTo>
                  <a:lnTo>
                    <a:pt x="42" y="330"/>
                  </a:lnTo>
                  <a:lnTo>
                    <a:pt x="39" y="340"/>
                  </a:lnTo>
                  <a:lnTo>
                    <a:pt x="38" y="343"/>
                  </a:lnTo>
                  <a:lnTo>
                    <a:pt x="35" y="343"/>
                  </a:lnTo>
                  <a:lnTo>
                    <a:pt x="35" y="343"/>
                  </a:lnTo>
                  <a:lnTo>
                    <a:pt x="32" y="344"/>
                  </a:lnTo>
                  <a:lnTo>
                    <a:pt x="31" y="345"/>
                  </a:lnTo>
                  <a:lnTo>
                    <a:pt x="31" y="350"/>
                  </a:lnTo>
                  <a:lnTo>
                    <a:pt x="32" y="354"/>
                  </a:lnTo>
                  <a:lnTo>
                    <a:pt x="32" y="354"/>
                  </a:lnTo>
                  <a:lnTo>
                    <a:pt x="34" y="360"/>
                  </a:lnTo>
                  <a:lnTo>
                    <a:pt x="34" y="365"/>
                  </a:lnTo>
                  <a:lnTo>
                    <a:pt x="34" y="370"/>
                  </a:lnTo>
                  <a:lnTo>
                    <a:pt x="35" y="375"/>
                  </a:lnTo>
                  <a:lnTo>
                    <a:pt x="35" y="375"/>
                  </a:lnTo>
                  <a:lnTo>
                    <a:pt x="37" y="380"/>
                  </a:lnTo>
                  <a:lnTo>
                    <a:pt x="38" y="384"/>
                  </a:lnTo>
                  <a:lnTo>
                    <a:pt x="35" y="391"/>
                  </a:lnTo>
                  <a:lnTo>
                    <a:pt x="35" y="391"/>
                  </a:lnTo>
                  <a:lnTo>
                    <a:pt x="32" y="398"/>
                  </a:lnTo>
                  <a:lnTo>
                    <a:pt x="31" y="401"/>
                  </a:lnTo>
                  <a:lnTo>
                    <a:pt x="31" y="405"/>
                  </a:lnTo>
                  <a:lnTo>
                    <a:pt x="31" y="405"/>
                  </a:lnTo>
                  <a:lnTo>
                    <a:pt x="29" y="409"/>
                  </a:lnTo>
                  <a:lnTo>
                    <a:pt x="28" y="414"/>
                  </a:lnTo>
                  <a:lnTo>
                    <a:pt x="28" y="418"/>
                  </a:lnTo>
                  <a:lnTo>
                    <a:pt x="28" y="424"/>
                  </a:lnTo>
                  <a:lnTo>
                    <a:pt x="28" y="424"/>
                  </a:lnTo>
                  <a:lnTo>
                    <a:pt x="29" y="428"/>
                  </a:lnTo>
                  <a:lnTo>
                    <a:pt x="31" y="431"/>
                  </a:lnTo>
                  <a:lnTo>
                    <a:pt x="29" y="432"/>
                  </a:lnTo>
                  <a:lnTo>
                    <a:pt x="27" y="434"/>
                  </a:lnTo>
                  <a:lnTo>
                    <a:pt x="27" y="434"/>
                  </a:lnTo>
                  <a:lnTo>
                    <a:pt x="25" y="434"/>
                  </a:lnTo>
                  <a:lnTo>
                    <a:pt x="22" y="438"/>
                  </a:lnTo>
                  <a:lnTo>
                    <a:pt x="21" y="451"/>
                  </a:lnTo>
                  <a:lnTo>
                    <a:pt x="21" y="451"/>
                  </a:lnTo>
                  <a:lnTo>
                    <a:pt x="20" y="458"/>
                  </a:lnTo>
                  <a:lnTo>
                    <a:pt x="21" y="461"/>
                  </a:lnTo>
                  <a:lnTo>
                    <a:pt x="22" y="462"/>
                  </a:lnTo>
                  <a:lnTo>
                    <a:pt x="28" y="461"/>
                  </a:lnTo>
                  <a:lnTo>
                    <a:pt x="28" y="461"/>
                  </a:lnTo>
                  <a:lnTo>
                    <a:pt x="31" y="459"/>
                  </a:lnTo>
                  <a:lnTo>
                    <a:pt x="32" y="456"/>
                  </a:lnTo>
                  <a:lnTo>
                    <a:pt x="32" y="446"/>
                  </a:lnTo>
                  <a:lnTo>
                    <a:pt x="32" y="436"/>
                  </a:lnTo>
                  <a:lnTo>
                    <a:pt x="34" y="434"/>
                  </a:lnTo>
                  <a:lnTo>
                    <a:pt x="35" y="432"/>
                  </a:lnTo>
                  <a:lnTo>
                    <a:pt x="35" y="432"/>
                  </a:lnTo>
                  <a:lnTo>
                    <a:pt x="38" y="432"/>
                  </a:lnTo>
                  <a:lnTo>
                    <a:pt x="38" y="429"/>
                  </a:lnTo>
                  <a:lnTo>
                    <a:pt x="38" y="428"/>
                  </a:lnTo>
                  <a:lnTo>
                    <a:pt x="41" y="427"/>
                  </a:lnTo>
                  <a:lnTo>
                    <a:pt x="41" y="427"/>
                  </a:lnTo>
                  <a:lnTo>
                    <a:pt x="44" y="427"/>
                  </a:lnTo>
                  <a:lnTo>
                    <a:pt x="44" y="428"/>
                  </a:lnTo>
                  <a:lnTo>
                    <a:pt x="44" y="431"/>
                  </a:lnTo>
                  <a:lnTo>
                    <a:pt x="45" y="432"/>
                  </a:lnTo>
                  <a:lnTo>
                    <a:pt x="45" y="432"/>
                  </a:lnTo>
                  <a:lnTo>
                    <a:pt x="48" y="434"/>
                  </a:lnTo>
                  <a:lnTo>
                    <a:pt x="49" y="435"/>
                  </a:lnTo>
                  <a:lnTo>
                    <a:pt x="49" y="438"/>
                  </a:lnTo>
                  <a:lnTo>
                    <a:pt x="47" y="439"/>
                  </a:lnTo>
                  <a:lnTo>
                    <a:pt x="47" y="439"/>
                  </a:lnTo>
                  <a:lnTo>
                    <a:pt x="45" y="441"/>
                  </a:lnTo>
                  <a:lnTo>
                    <a:pt x="44" y="442"/>
                  </a:lnTo>
                  <a:lnTo>
                    <a:pt x="45" y="446"/>
                  </a:lnTo>
                  <a:lnTo>
                    <a:pt x="45" y="449"/>
                  </a:lnTo>
                  <a:lnTo>
                    <a:pt x="45" y="454"/>
                  </a:lnTo>
                  <a:lnTo>
                    <a:pt x="45" y="454"/>
                  </a:lnTo>
                  <a:lnTo>
                    <a:pt x="41" y="459"/>
                  </a:lnTo>
                  <a:lnTo>
                    <a:pt x="41" y="462"/>
                  </a:lnTo>
                  <a:lnTo>
                    <a:pt x="41" y="466"/>
                  </a:lnTo>
                  <a:lnTo>
                    <a:pt x="41" y="466"/>
                  </a:lnTo>
                  <a:lnTo>
                    <a:pt x="41" y="469"/>
                  </a:lnTo>
                  <a:lnTo>
                    <a:pt x="41" y="471"/>
                  </a:lnTo>
                  <a:lnTo>
                    <a:pt x="39" y="472"/>
                  </a:lnTo>
                  <a:lnTo>
                    <a:pt x="38" y="476"/>
                  </a:lnTo>
                  <a:lnTo>
                    <a:pt x="38" y="476"/>
                  </a:lnTo>
                  <a:lnTo>
                    <a:pt x="38" y="479"/>
                  </a:lnTo>
                  <a:lnTo>
                    <a:pt x="39" y="482"/>
                  </a:lnTo>
                  <a:lnTo>
                    <a:pt x="39" y="483"/>
                  </a:lnTo>
                  <a:lnTo>
                    <a:pt x="39" y="483"/>
                  </a:lnTo>
                  <a:lnTo>
                    <a:pt x="39" y="483"/>
                  </a:lnTo>
                  <a:lnTo>
                    <a:pt x="38" y="486"/>
                  </a:lnTo>
                  <a:lnTo>
                    <a:pt x="39" y="488"/>
                  </a:lnTo>
                  <a:lnTo>
                    <a:pt x="39" y="489"/>
                  </a:lnTo>
                  <a:lnTo>
                    <a:pt x="38" y="491"/>
                  </a:lnTo>
                  <a:lnTo>
                    <a:pt x="38" y="491"/>
                  </a:lnTo>
                  <a:lnTo>
                    <a:pt x="37" y="492"/>
                  </a:lnTo>
                  <a:lnTo>
                    <a:pt x="37" y="495"/>
                  </a:lnTo>
                  <a:lnTo>
                    <a:pt x="39" y="501"/>
                  </a:lnTo>
                  <a:lnTo>
                    <a:pt x="39" y="501"/>
                  </a:lnTo>
                  <a:lnTo>
                    <a:pt x="39" y="502"/>
                  </a:lnTo>
                  <a:lnTo>
                    <a:pt x="37" y="503"/>
                  </a:lnTo>
                  <a:lnTo>
                    <a:pt x="34" y="503"/>
                  </a:lnTo>
                  <a:lnTo>
                    <a:pt x="31" y="505"/>
                  </a:lnTo>
                  <a:lnTo>
                    <a:pt x="31" y="505"/>
                  </a:lnTo>
                  <a:lnTo>
                    <a:pt x="29" y="508"/>
                  </a:lnTo>
                  <a:lnTo>
                    <a:pt x="31" y="510"/>
                  </a:lnTo>
                  <a:lnTo>
                    <a:pt x="32" y="513"/>
                  </a:lnTo>
                  <a:lnTo>
                    <a:pt x="32" y="516"/>
                  </a:lnTo>
                  <a:lnTo>
                    <a:pt x="32" y="516"/>
                  </a:lnTo>
                  <a:lnTo>
                    <a:pt x="31" y="518"/>
                  </a:lnTo>
                  <a:lnTo>
                    <a:pt x="28" y="516"/>
                  </a:lnTo>
                  <a:lnTo>
                    <a:pt x="22" y="512"/>
                  </a:lnTo>
                  <a:lnTo>
                    <a:pt x="22" y="512"/>
                  </a:lnTo>
                  <a:lnTo>
                    <a:pt x="22" y="509"/>
                  </a:lnTo>
                  <a:lnTo>
                    <a:pt x="24" y="506"/>
                  </a:lnTo>
                  <a:lnTo>
                    <a:pt x="29" y="501"/>
                  </a:lnTo>
                  <a:lnTo>
                    <a:pt x="29" y="501"/>
                  </a:lnTo>
                  <a:lnTo>
                    <a:pt x="29" y="499"/>
                  </a:lnTo>
                  <a:lnTo>
                    <a:pt x="29" y="496"/>
                  </a:lnTo>
                  <a:lnTo>
                    <a:pt x="28" y="492"/>
                  </a:lnTo>
                  <a:lnTo>
                    <a:pt x="25" y="489"/>
                  </a:lnTo>
                  <a:lnTo>
                    <a:pt x="22" y="489"/>
                  </a:lnTo>
                  <a:lnTo>
                    <a:pt x="21" y="489"/>
                  </a:lnTo>
                  <a:lnTo>
                    <a:pt x="21" y="489"/>
                  </a:lnTo>
                  <a:lnTo>
                    <a:pt x="20" y="491"/>
                  </a:lnTo>
                  <a:lnTo>
                    <a:pt x="20" y="492"/>
                  </a:lnTo>
                  <a:lnTo>
                    <a:pt x="21" y="495"/>
                  </a:lnTo>
                  <a:lnTo>
                    <a:pt x="24" y="498"/>
                  </a:lnTo>
                  <a:lnTo>
                    <a:pt x="27" y="502"/>
                  </a:lnTo>
                  <a:lnTo>
                    <a:pt x="27" y="502"/>
                  </a:lnTo>
                  <a:lnTo>
                    <a:pt x="25" y="503"/>
                  </a:lnTo>
                  <a:lnTo>
                    <a:pt x="25" y="503"/>
                  </a:lnTo>
                  <a:lnTo>
                    <a:pt x="22" y="503"/>
                  </a:lnTo>
                  <a:lnTo>
                    <a:pt x="18" y="503"/>
                  </a:lnTo>
                  <a:lnTo>
                    <a:pt x="18" y="505"/>
                  </a:lnTo>
                  <a:lnTo>
                    <a:pt x="18" y="506"/>
                  </a:lnTo>
                  <a:lnTo>
                    <a:pt x="18" y="506"/>
                  </a:lnTo>
                  <a:lnTo>
                    <a:pt x="17" y="509"/>
                  </a:lnTo>
                  <a:lnTo>
                    <a:pt x="14" y="509"/>
                  </a:lnTo>
                  <a:lnTo>
                    <a:pt x="11" y="510"/>
                  </a:lnTo>
                  <a:lnTo>
                    <a:pt x="8" y="512"/>
                  </a:lnTo>
                  <a:lnTo>
                    <a:pt x="8" y="512"/>
                  </a:lnTo>
                  <a:lnTo>
                    <a:pt x="8" y="515"/>
                  </a:lnTo>
                  <a:lnTo>
                    <a:pt x="8" y="518"/>
                  </a:lnTo>
                  <a:lnTo>
                    <a:pt x="10" y="519"/>
                  </a:lnTo>
                  <a:lnTo>
                    <a:pt x="10" y="520"/>
                  </a:lnTo>
                  <a:lnTo>
                    <a:pt x="10" y="520"/>
                  </a:lnTo>
                  <a:lnTo>
                    <a:pt x="2" y="525"/>
                  </a:lnTo>
                  <a:lnTo>
                    <a:pt x="0" y="528"/>
                  </a:lnTo>
                  <a:lnTo>
                    <a:pt x="0" y="530"/>
                  </a:lnTo>
                  <a:lnTo>
                    <a:pt x="0" y="530"/>
                  </a:lnTo>
                  <a:lnTo>
                    <a:pt x="0" y="532"/>
                  </a:lnTo>
                  <a:lnTo>
                    <a:pt x="1" y="533"/>
                  </a:lnTo>
                  <a:lnTo>
                    <a:pt x="2" y="532"/>
                  </a:lnTo>
                  <a:lnTo>
                    <a:pt x="2" y="530"/>
                  </a:lnTo>
                  <a:lnTo>
                    <a:pt x="2" y="530"/>
                  </a:lnTo>
                  <a:lnTo>
                    <a:pt x="4" y="529"/>
                  </a:lnTo>
                  <a:lnTo>
                    <a:pt x="7" y="528"/>
                  </a:lnTo>
                  <a:lnTo>
                    <a:pt x="8" y="528"/>
                  </a:lnTo>
                  <a:lnTo>
                    <a:pt x="11" y="530"/>
                  </a:lnTo>
                  <a:lnTo>
                    <a:pt x="11" y="530"/>
                  </a:lnTo>
                  <a:lnTo>
                    <a:pt x="12" y="533"/>
                  </a:lnTo>
                  <a:lnTo>
                    <a:pt x="14" y="532"/>
                  </a:lnTo>
                  <a:lnTo>
                    <a:pt x="17" y="532"/>
                  </a:lnTo>
                  <a:lnTo>
                    <a:pt x="20" y="532"/>
                  </a:lnTo>
                  <a:lnTo>
                    <a:pt x="20" y="532"/>
                  </a:lnTo>
                  <a:lnTo>
                    <a:pt x="22" y="533"/>
                  </a:lnTo>
                  <a:lnTo>
                    <a:pt x="24" y="536"/>
                  </a:lnTo>
                  <a:lnTo>
                    <a:pt x="22" y="539"/>
                  </a:lnTo>
                  <a:lnTo>
                    <a:pt x="21" y="540"/>
                  </a:lnTo>
                  <a:lnTo>
                    <a:pt x="21" y="540"/>
                  </a:lnTo>
                  <a:lnTo>
                    <a:pt x="20" y="540"/>
                  </a:lnTo>
                  <a:lnTo>
                    <a:pt x="17" y="543"/>
                  </a:lnTo>
                  <a:lnTo>
                    <a:pt x="17" y="546"/>
                  </a:lnTo>
                  <a:lnTo>
                    <a:pt x="17" y="550"/>
                  </a:lnTo>
                  <a:lnTo>
                    <a:pt x="17" y="550"/>
                  </a:lnTo>
                  <a:lnTo>
                    <a:pt x="17" y="552"/>
                  </a:lnTo>
                  <a:lnTo>
                    <a:pt x="18" y="552"/>
                  </a:lnTo>
                  <a:lnTo>
                    <a:pt x="22" y="552"/>
                  </a:lnTo>
                  <a:lnTo>
                    <a:pt x="27" y="552"/>
                  </a:lnTo>
                  <a:lnTo>
                    <a:pt x="31" y="552"/>
                  </a:lnTo>
                  <a:lnTo>
                    <a:pt x="31" y="552"/>
                  </a:lnTo>
                  <a:lnTo>
                    <a:pt x="34" y="553"/>
                  </a:lnTo>
                  <a:lnTo>
                    <a:pt x="34" y="556"/>
                  </a:lnTo>
                  <a:lnTo>
                    <a:pt x="32" y="557"/>
                  </a:lnTo>
                  <a:lnTo>
                    <a:pt x="31" y="557"/>
                  </a:lnTo>
                  <a:lnTo>
                    <a:pt x="31" y="557"/>
                  </a:lnTo>
                  <a:lnTo>
                    <a:pt x="27" y="555"/>
                  </a:lnTo>
                  <a:lnTo>
                    <a:pt x="24" y="553"/>
                  </a:lnTo>
                  <a:lnTo>
                    <a:pt x="21" y="555"/>
                  </a:lnTo>
                  <a:lnTo>
                    <a:pt x="21" y="555"/>
                  </a:lnTo>
                  <a:lnTo>
                    <a:pt x="18" y="557"/>
                  </a:lnTo>
                  <a:lnTo>
                    <a:pt x="17" y="557"/>
                  </a:lnTo>
                  <a:lnTo>
                    <a:pt x="11" y="556"/>
                  </a:lnTo>
                  <a:lnTo>
                    <a:pt x="11" y="556"/>
                  </a:lnTo>
                  <a:lnTo>
                    <a:pt x="8" y="556"/>
                  </a:lnTo>
                  <a:lnTo>
                    <a:pt x="2" y="559"/>
                  </a:lnTo>
                  <a:lnTo>
                    <a:pt x="0" y="562"/>
                  </a:lnTo>
                  <a:lnTo>
                    <a:pt x="0" y="563"/>
                  </a:lnTo>
                  <a:lnTo>
                    <a:pt x="1" y="565"/>
                  </a:lnTo>
                  <a:lnTo>
                    <a:pt x="1" y="565"/>
                  </a:lnTo>
                  <a:lnTo>
                    <a:pt x="2" y="567"/>
                  </a:lnTo>
                  <a:lnTo>
                    <a:pt x="4" y="570"/>
                  </a:lnTo>
                  <a:lnTo>
                    <a:pt x="5" y="572"/>
                  </a:lnTo>
                  <a:lnTo>
                    <a:pt x="7" y="572"/>
                  </a:lnTo>
                  <a:lnTo>
                    <a:pt x="7" y="572"/>
                  </a:lnTo>
                  <a:lnTo>
                    <a:pt x="11" y="570"/>
                  </a:lnTo>
                  <a:lnTo>
                    <a:pt x="14" y="567"/>
                  </a:lnTo>
                  <a:lnTo>
                    <a:pt x="14" y="567"/>
                  </a:lnTo>
                  <a:lnTo>
                    <a:pt x="15" y="565"/>
                  </a:lnTo>
                  <a:lnTo>
                    <a:pt x="18" y="563"/>
                  </a:lnTo>
                  <a:lnTo>
                    <a:pt x="20" y="565"/>
                  </a:lnTo>
                  <a:lnTo>
                    <a:pt x="21" y="567"/>
                  </a:lnTo>
                  <a:lnTo>
                    <a:pt x="21" y="567"/>
                  </a:lnTo>
                  <a:lnTo>
                    <a:pt x="20" y="570"/>
                  </a:lnTo>
                  <a:lnTo>
                    <a:pt x="18" y="572"/>
                  </a:lnTo>
                  <a:lnTo>
                    <a:pt x="15" y="573"/>
                  </a:lnTo>
                  <a:lnTo>
                    <a:pt x="12" y="574"/>
                  </a:lnTo>
                  <a:lnTo>
                    <a:pt x="12" y="574"/>
                  </a:lnTo>
                  <a:lnTo>
                    <a:pt x="10" y="579"/>
                  </a:lnTo>
                  <a:lnTo>
                    <a:pt x="4" y="584"/>
                  </a:lnTo>
                  <a:lnTo>
                    <a:pt x="4" y="584"/>
                  </a:lnTo>
                  <a:lnTo>
                    <a:pt x="2" y="587"/>
                  </a:lnTo>
                  <a:lnTo>
                    <a:pt x="4" y="589"/>
                  </a:lnTo>
                  <a:lnTo>
                    <a:pt x="5" y="592"/>
                  </a:lnTo>
                  <a:lnTo>
                    <a:pt x="8" y="590"/>
                  </a:lnTo>
                  <a:lnTo>
                    <a:pt x="8" y="590"/>
                  </a:lnTo>
                  <a:lnTo>
                    <a:pt x="10" y="590"/>
                  </a:lnTo>
                  <a:lnTo>
                    <a:pt x="10" y="593"/>
                  </a:lnTo>
                  <a:lnTo>
                    <a:pt x="10" y="594"/>
                  </a:lnTo>
                  <a:lnTo>
                    <a:pt x="12" y="596"/>
                  </a:lnTo>
                  <a:lnTo>
                    <a:pt x="12" y="596"/>
                  </a:lnTo>
                  <a:lnTo>
                    <a:pt x="15" y="596"/>
                  </a:lnTo>
                  <a:lnTo>
                    <a:pt x="17" y="594"/>
                  </a:lnTo>
                  <a:lnTo>
                    <a:pt x="17" y="592"/>
                  </a:lnTo>
                  <a:lnTo>
                    <a:pt x="17" y="589"/>
                  </a:lnTo>
                  <a:lnTo>
                    <a:pt x="17" y="589"/>
                  </a:lnTo>
                  <a:lnTo>
                    <a:pt x="17" y="586"/>
                  </a:lnTo>
                  <a:lnTo>
                    <a:pt x="18" y="583"/>
                  </a:lnTo>
                  <a:lnTo>
                    <a:pt x="21" y="580"/>
                  </a:lnTo>
                  <a:lnTo>
                    <a:pt x="22" y="582"/>
                  </a:lnTo>
                  <a:lnTo>
                    <a:pt x="24" y="582"/>
                  </a:lnTo>
                  <a:lnTo>
                    <a:pt x="24" y="582"/>
                  </a:lnTo>
                  <a:lnTo>
                    <a:pt x="25" y="584"/>
                  </a:lnTo>
                  <a:lnTo>
                    <a:pt x="24" y="587"/>
                  </a:lnTo>
                  <a:lnTo>
                    <a:pt x="22" y="590"/>
                  </a:lnTo>
                  <a:lnTo>
                    <a:pt x="21" y="593"/>
                  </a:lnTo>
                  <a:lnTo>
                    <a:pt x="21" y="593"/>
                  </a:lnTo>
                  <a:lnTo>
                    <a:pt x="20" y="599"/>
                  </a:lnTo>
                  <a:lnTo>
                    <a:pt x="20" y="606"/>
                  </a:lnTo>
                  <a:lnTo>
                    <a:pt x="20" y="606"/>
                  </a:lnTo>
                  <a:lnTo>
                    <a:pt x="18" y="607"/>
                  </a:lnTo>
                  <a:lnTo>
                    <a:pt x="17" y="609"/>
                  </a:lnTo>
                  <a:lnTo>
                    <a:pt x="15" y="609"/>
                  </a:lnTo>
                  <a:lnTo>
                    <a:pt x="15" y="611"/>
                  </a:lnTo>
                  <a:lnTo>
                    <a:pt x="15" y="611"/>
                  </a:lnTo>
                  <a:lnTo>
                    <a:pt x="14" y="613"/>
                  </a:lnTo>
                  <a:lnTo>
                    <a:pt x="14" y="613"/>
                  </a:lnTo>
                  <a:lnTo>
                    <a:pt x="11" y="614"/>
                  </a:lnTo>
                  <a:lnTo>
                    <a:pt x="8" y="614"/>
                  </a:lnTo>
                  <a:lnTo>
                    <a:pt x="10" y="616"/>
                  </a:lnTo>
                  <a:lnTo>
                    <a:pt x="10" y="616"/>
                  </a:lnTo>
                  <a:lnTo>
                    <a:pt x="11" y="619"/>
                  </a:lnTo>
                  <a:lnTo>
                    <a:pt x="10" y="620"/>
                  </a:lnTo>
                  <a:lnTo>
                    <a:pt x="8" y="623"/>
                  </a:lnTo>
                  <a:lnTo>
                    <a:pt x="10" y="626"/>
                  </a:lnTo>
                  <a:lnTo>
                    <a:pt x="10" y="626"/>
                  </a:lnTo>
                  <a:lnTo>
                    <a:pt x="11" y="626"/>
                  </a:lnTo>
                  <a:lnTo>
                    <a:pt x="12" y="624"/>
                  </a:lnTo>
                  <a:lnTo>
                    <a:pt x="15" y="623"/>
                  </a:lnTo>
                  <a:lnTo>
                    <a:pt x="18" y="623"/>
                  </a:lnTo>
                  <a:lnTo>
                    <a:pt x="18" y="623"/>
                  </a:lnTo>
                  <a:lnTo>
                    <a:pt x="21" y="624"/>
                  </a:lnTo>
                  <a:lnTo>
                    <a:pt x="25" y="623"/>
                  </a:lnTo>
                  <a:lnTo>
                    <a:pt x="25" y="623"/>
                  </a:lnTo>
                  <a:lnTo>
                    <a:pt x="29" y="623"/>
                  </a:lnTo>
                  <a:lnTo>
                    <a:pt x="31" y="624"/>
                  </a:lnTo>
                  <a:lnTo>
                    <a:pt x="31" y="627"/>
                  </a:lnTo>
                  <a:lnTo>
                    <a:pt x="29" y="629"/>
                  </a:lnTo>
                  <a:lnTo>
                    <a:pt x="29" y="629"/>
                  </a:lnTo>
                  <a:lnTo>
                    <a:pt x="25" y="630"/>
                  </a:lnTo>
                  <a:lnTo>
                    <a:pt x="22" y="633"/>
                  </a:lnTo>
                  <a:lnTo>
                    <a:pt x="21" y="634"/>
                  </a:lnTo>
                  <a:lnTo>
                    <a:pt x="21" y="636"/>
                  </a:lnTo>
                  <a:lnTo>
                    <a:pt x="21" y="636"/>
                  </a:lnTo>
                  <a:lnTo>
                    <a:pt x="27" y="636"/>
                  </a:lnTo>
                  <a:lnTo>
                    <a:pt x="29" y="636"/>
                  </a:lnTo>
                  <a:lnTo>
                    <a:pt x="31" y="637"/>
                  </a:lnTo>
                  <a:lnTo>
                    <a:pt x="31" y="637"/>
                  </a:lnTo>
                  <a:lnTo>
                    <a:pt x="32" y="640"/>
                  </a:lnTo>
                  <a:lnTo>
                    <a:pt x="34" y="640"/>
                  </a:lnTo>
                  <a:lnTo>
                    <a:pt x="35" y="638"/>
                  </a:lnTo>
                  <a:lnTo>
                    <a:pt x="37" y="636"/>
                  </a:lnTo>
                  <a:lnTo>
                    <a:pt x="37" y="636"/>
                  </a:lnTo>
                  <a:lnTo>
                    <a:pt x="37" y="634"/>
                  </a:lnTo>
                  <a:lnTo>
                    <a:pt x="38" y="633"/>
                  </a:lnTo>
                  <a:lnTo>
                    <a:pt x="41" y="633"/>
                  </a:lnTo>
                  <a:lnTo>
                    <a:pt x="45" y="636"/>
                  </a:lnTo>
                  <a:lnTo>
                    <a:pt x="47" y="638"/>
                  </a:lnTo>
                  <a:lnTo>
                    <a:pt x="47" y="638"/>
                  </a:lnTo>
                  <a:lnTo>
                    <a:pt x="47" y="640"/>
                  </a:lnTo>
                  <a:lnTo>
                    <a:pt x="45" y="641"/>
                  </a:lnTo>
                  <a:lnTo>
                    <a:pt x="42" y="644"/>
                  </a:lnTo>
                  <a:lnTo>
                    <a:pt x="37" y="644"/>
                  </a:lnTo>
                  <a:lnTo>
                    <a:pt x="32" y="644"/>
                  </a:lnTo>
                  <a:lnTo>
                    <a:pt x="32" y="644"/>
                  </a:lnTo>
                  <a:lnTo>
                    <a:pt x="29" y="644"/>
                  </a:lnTo>
                  <a:lnTo>
                    <a:pt x="27" y="647"/>
                  </a:lnTo>
                  <a:lnTo>
                    <a:pt x="27" y="650"/>
                  </a:lnTo>
                  <a:lnTo>
                    <a:pt x="28" y="654"/>
                  </a:lnTo>
                  <a:lnTo>
                    <a:pt x="28" y="654"/>
                  </a:lnTo>
                  <a:lnTo>
                    <a:pt x="31" y="656"/>
                  </a:lnTo>
                  <a:lnTo>
                    <a:pt x="34" y="656"/>
                  </a:lnTo>
                  <a:lnTo>
                    <a:pt x="39" y="650"/>
                  </a:lnTo>
                  <a:lnTo>
                    <a:pt x="39" y="650"/>
                  </a:lnTo>
                  <a:lnTo>
                    <a:pt x="45" y="648"/>
                  </a:lnTo>
                  <a:lnTo>
                    <a:pt x="52" y="648"/>
                  </a:lnTo>
                  <a:lnTo>
                    <a:pt x="61" y="648"/>
                  </a:lnTo>
                  <a:lnTo>
                    <a:pt x="62" y="650"/>
                  </a:lnTo>
                  <a:lnTo>
                    <a:pt x="64" y="651"/>
                  </a:lnTo>
                  <a:lnTo>
                    <a:pt x="64" y="651"/>
                  </a:lnTo>
                  <a:lnTo>
                    <a:pt x="64" y="653"/>
                  </a:lnTo>
                  <a:lnTo>
                    <a:pt x="64" y="654"/>
                  </a:lnTo>
                  <a:lnTo>
                    <a:pt x="61" y="654"/>
                  </a:lnTo>
                  <a:lnTo>
                    <a:pt x="56" y="654"/>
                  </a:lnTo>
                  <a:lnTo>
                    <a:pt x="54" y="654"/>
                  </a:lnTo>
                  <a:lnTo>
                    <a:pt x="54" y="654"/>
                  </a:lnTo>
                  <a:lnTo>
                    <a:pt x="52" y="657"/>
                  </a:lnTo>
                  <a:lnTo>
                    <a:pt x="49" y="657"/>
                  </a:lnTo>
                  <a:lnTo>
                    <a:pt x="47" y="658"/>
                  </a:lnTo>
                  <a:lnTo>
                    <a:pt x="44" y="657"/>
                  </a:lnTo>
                  <a:lnTo>
                    <a:pt x="44" y="657"/>
                  </a:lnTo>
                  <a:lnTo>
                    <a:pt x="42" y="656"/>
                  </a:lnTo>
                  <a:lnTo>
                    <a:pt x="39" y="657"/>
                  </a:lnTo>
                  <a:lnTo>
                    <a:pt x="37" y="658"/>
                  </a:lnTo>
                  <a:lnTo>
                    <a:pt x="35" y="663"/>
                  </a:lnTo>
                  <a:lnTo>
                    <a:pt x="35" y="663"/>
                  </a:lnTo>
                  <a:lnTo>
                    <a:pt x="34" y="666"/>
                  </a:lnTo>
                  <a:lnTo>
                    <a:pt x="32" y="667"/>
                  </a:lnTo>
                  <a:lnTo>
                    <a:pt x="32" y="667"/>
                  </a:lnTo>
                  <a:lnTo>
                    <a:pt x="35" y="668"/>
                  </a:lnTo>
                  <a:lnTo>
                    <a:pt x="35" y="668"/>
                  </a:lnTo>
                  <a:lnTo>
                    <a:pt x="38" y="668"/>
                  </a:lnTo>
                  <a:lnTo>
                    <a:pt x="39" y="668"/>
                  </a:lnTo>
                  <a:lnTo>
                    <a:pt x="42" y="666"/>
                  </a:lnTo>
                  <a:lnTo>
                    <a:pt x="45" y="664"/>
                  </a:lnTo>
                  <a:lnTo>
                    <a:pt x="47" y="663"/>
                  </a:lnTo>
                  <a:lnTo>
                    <a:pt x="51" y="663"/>
                  </a:lnTo>
                  <a:lnTo>
                    <a:pt x="51" y="663"/>
                  </a:lnTo>
                  <a:lnTo>
                    <a:pt x="56" y="661"/>
                  </a:lnTo>
                  <a:lnTo>
                    <a:pt x="62" y="658"/>
                  </a:lnTo>
                  <a:lnTo>
                    <a:pt x="65" y="657"/>
                  </a:lnTo>
                  <a:lnTo>
                    <a:pt x="68" y="657"/>
                  </a:lnTo>
                  <a:lnTo>
                    <a:pt x="68" y="658"/>
                  </a:lnTo>
                  <a:lnTo>
                    <a:pt x="68" y="658"/>
                  </a:lnTo>
                  <a:lnTo>
                    <a:pt x="69" y="661"/>
                  </a:lnTo>
                  <a:lnTo>
                    <a:pt x="68" y="663"/>
                  </a:lnTo>
                  <a:lnTo>
                    <a:pt x="65" y="666"/>
                  </a:lnTo>
                  <a:lnTo>
                    <a:pt x="61" y="667"/>
                  </a:lnTo>
                  <a:lnTo>
                    <a:pt x="56" y="666"/>
                  </a:lnTo>
                  <a:lnTo>
                    <a:pt x="56" y="666"/>
                  </a:lnTo>
                  <a:lnTo>
                    <a:pt x="54" y="664"/>
                  </a:lnTo>
                  <a:lnTo>
                    <a:pt x="51" y="667"/>
                  </a:lnTo>
                  <a:lnTo>
                    <a:pt x="49" y="670"/>
                  </a:lnTo>
                  <a:lnTo>
                    <a:pt x="48" y="674"/>
                  </a:lnTo>
                  <a:lnTo>
                    <a:pt x="48" y="674"/>
                  </a:lnTo>
                  <a:lnTo>
                    <a:pt x="48" y="675"/>
                  </a:lnTo>
                  <a:lnTo>
                    <a:pt x="47" y="675"/>
                  </a:lnTo>
                  <a:lnTo>
                    <a:pt x="42" y="675"/>
                  </a:lnTo>
                  <a:lnTo>
                    <a:pt x="31" y="671"/>
                  </a:lnTo>
                  <a:lnTo>
                    <a:pt x="31" y="671"/>
                  </a:lnTo>
                  <a:lnTo>
                    <a:pt x="28" y="673"/>
                  </a:lnTo>
                  <a:lnTo>
                    <a:pt x="28" y="674"/>
                  </a:lnTo>
                  <a:lnTo>
                    <a:pt x="29" y="678"/>
                  </a:lnTo>
                  <a:lnTo>
                    <a:pt x="32" y="683"/>
                  </a:lnTo>
                  <a:lnTo>
                    <a:pt x="32" y="683"/>
                  </a:lnTo>
                  <a:lnTo>
                    <a:pt x="37" y="684"/>
                  </a:lnTo>
                  <a:lnTo>
                    <a:pt x="39" y="684"/>
                  </a:lnTo>
                  <a:lnTo>
                    <a:pt x="42" y="684"/>
                  </a:lnTo>
                  <a:lnTo>
                    <a:pt x="47" y="685"/>
                  </a:lnTo>
                  <a:lnTo>
                    <a:pt x="47" y="685"/>
                  </a:lnTo>
                  <a:lnTo>
                    <a:pt x="52" y="690"/>
                  </a:lnTo>
                  <a:lnTo>
                    <a:pt x="55" y="691"/>
                  </a:lnTo>
                  <a:lnTo>
                    <a:pt x="56" y="690"/>
                  </a:lnTo>
                  <a:lnTo>
                    <a:pt x="56" y="690"/>
                  </a:lnTo>
                  <a:lnTo>
                    <a:pt x="59" y="687"/>
                  </a:lnTo>
                  <a:lnTo>
                    <a:pt x="58" y="685"/>
                  </a:lnTo>
                  <a:lnTo>
                    <a:pt x="54" y="684"/>
                  </a:lnTo>
                  <a:lnTo>
                    <a:pt x="54" y="684"/>
                  </a:lnTo>
                  <a:lnTo>
                    <a:pt x="54" y="683"/>
                  </a:lnTo>
                  <a:lnTo>
                    <a:pt x="54" y="680"/>
                  </a:lnTo>
                  <a:lnTo>
                    <a:pt x="56" y="678"/>
                  </a:lnTo>
                  <a:lnTo>
                    <a:pt x="61" y="680"/>
                  </a:lnTo>
                  <a:lnTo>
                    <a:pt x="61" y="680"/>
                  </a:lnTo>
                  <a:lnTo>
                    <a:pt x="65" y="680"/>
                  </a:lnTo>
                  <a:lnTo>
                    <a:pt x="71" y="678"/>
                  </a:lnTo>
                  <a:lnTo>
                    <a:pt x="74" y="674"/>
                  </a:lnTo>
                  <a:lnTo>
                    <a:pt x="74" y="668"/>
                  </a:lnTo>
                  <a:lnTo>
                    <a:pt x="74" y="668"/>
                  </a:lnTo>
                  <a:lnTo>
                    <a:pt x="72" y="666"/>
                  </a:lnTo>
                  <a:lnTo>
                    <a:pt x="74" y="663"/>
                  </a:lnTo>
                  <a:lnTo>
                    <a:pt x="76" y="658"/>
                  </a:lnTo>
                  <a:lnTo>
                    <a:pt x="81" y="656"/>
                  </a:lnTo>
                  <a:lnTo>
                    <a:pt x="88" y="653"/>
                  </a:lnTo>
                  <a:lnTo>
                    <a:pt x="88" y="653"/>
                  </a:lnTo>
                  <a:lnTo>
                    <a:pt x="91" y="653"/>
                  </a:lnTo>
                  <a:lnTo>
                    <a:pt x="92" y="654"/>
                  </a:lnTo>
                  <a:lnTo>
                    <a:pt x="92" y="656"/>
                  </a:lnTo>
                  <a:lnTo>
                    <a:pt x="89" y="658"/>
                  </a:lnTo>
                  <a:lnTo>
                    <a:pt x="85" y="661"/>
                  </a:lnTo>
                  <a:lnTo>
                    <a:pt x="85" y="661"/>
                  </a:lnTo>
                  <a:lnTo>
                    <a:pt x="82" y="663"/>
                  </a:lnTo>
                  <a:lnTo>
                    <a:pt x="79" y="664"/>
                  </a:lnTo>
                  <a:lnTo>
                    <a:pt x="81" y="667"/>
                  </a:lnTo>
                  <a:lnTo>
                    <a:pt x="82" y="670"/>
                  </a:lnTo>
                  <a:lnTo>
                    <a:pt x="82" y="670"/>
                  </a:lnTo>
                  <a:lnTo>
                    <a:pt x="85" y="671"/>
                  </a:lnTo>
                  <a:lnTo>
                    <a:pt x="86" y="671"/>
                  </a:lnTo>
                  <a:lnTo>
                    <a:pt x="91" y="671"/>
                  </a:lnTo>
                  <a:lnTo>
                    <a:pt x="93" y="670"/>
                  </a:lnTo>
                  <a:lnTo>
                    <a:pt x="96" y="670"/>
                  </a:lnTo>
                  <a:lnTo>
                    <a:pt x="98" y="671"/>
                  </a:lnTo>
                  <a:lnTo>
                    <a:pt x="98" y="671"/>
                  </a:lnTo>
                  <a:lnTo>
                    <a:pt x="98" y="673"/>
                  </a:lnTo>
                  <a:lnTo>
                    <a:pt x="98" y="673"/>
                  </a:lnTo>
                  <a:lnTo>
                    <a:pt x="95" y="674"/>
                  </a:lnTo>
                  <a:lnTo>
                    <a:pt x="91" y="675"/>
                  </a:lnTo>
                  <a:lnTo>
                    <a:pt x="88" y="678"/>
                  </a:lnTo>
                  <a:lnTo>
                    <a:pt x="88" y="678"/>
                  </a:lnTo>
                  <a:lnTo>
                    <a:pt x="88" y="681"/>
                  </a:lnTo>
                  <a:lnTo>
                    <a:pt x="91" y="684"/>
                  </a:lnTo>
                  <a:lnTo>
                    <a:pt x="91" y="687"/>
                  </a:lnTo>
                  <a:lnTo>
                    <a:pt x="91" y="688"/>
                  </a:lnTo>
                  <a:lnTo>
                    <a:pt x="89" y="690"/>
                  </a:lnTo>
                  <a:lnTo>
                    <a:pt x="89" y="690"/>
                  </a:lnTo>
                  <a:lnTo>
                    <a:pt x="88" y="690"/>
                  </a:lnTo>
                  <a:lnTo>
                    <a:pt x="86" y="688"/>
                  </a:lnTo>
                  <a:lnTo>
                    <a:pt x="85" y="684"/>
                  </a:lnTo>
                  <a:lnTo>
                    <a:pt x="84" y="680"/>
                  </a:lnTo>
                  <a:lnTo>
                    <a:pt x="84" y="677"/>
                  </a:lnTo>
                  <a:lnTo>
                    <a:pt x="82" y="675"/>
                  </a:lnTo>
                  <a:lnTo>
                    <a:pt x="82" y="675"/>
                  </a:lnTo>
                  <a:lnTo>
                    <a:pt x="79" y="675"/>
                  </a:lnTo>
                  <a:lnTo>
                    <a:pt x="78" y="677"/>
                  </a:lnTo>
                  <a:lnTo>
                    <a:pt x="78" y="681"/>
                  </a:lnTo>
                  <a:lnTo>
                    <a:pt x="79" y="685"/>
                  </a:lnTo>
                  <a:lnTo>
                    <a:pt x="79" y="685"/>
                  </a:lnTo>
                  <a:lnTo>
                    <a:pt x="79" y="690"/>
                  </a:lnTo>
                  <a:lnTo>
                    <a:pt x="78" y="690"/>
                  </a:lnTo>
                  <a:lnTo>
                    <a:pt x="71" y="683"/>
                  </a:lnTo>
                  <a:lnTo>
                    <a:pt x="71" y="683"/>
                  </a:lnTo>
                  <a:lnTo>
                    <a:pt x="68" y="683"/>
                  </a:lnTo>
                  <a:lnTo>
                    <a:pt x="66" y="683"/>
                  </a:lnTo>
                  <a:lnTo>
                    <a:pt x="65" y="685"/>
                  </a:lnTo>
                  <a:lnTo>
                    <a:pt x="66" y="690"/>
                  </a:lnTo>
                  <a:lnTo>
                    <a:pt x="66" y="690"/>
                  </a:lnTo>
                  <a:lnTo>
                    <a:pt x="68" y="691"/>
                  </a:lnTo>
                  <a:lnTo>
                    <a:pt x="68" y="691"/>
                  </a:lnTo>
                  <a:lnTo>
                    <a:pt x="65" y="691"/>
                  </a:lnTo>
                  <a:lnTo>
                    <a:pt x="61" y="693"/>
                  </a:lnTo>
                  <a:lnTo>
                    <a:pt x="59" y="694"/>
                  </a:lnTo>
                  <a:lnTo>
                    <a:pt x="59" y="695"/>
                  </a:lnTo>
                  <a:lnTo>
                    <a:pt x="59" y="695"/>
                  </a:lnTo>
                  <a:lnTo>
                    <a:pt x="59" y="698"/>
                  </a:lnTo>
                  <a:lnTo>
                    <a:pt x="62" y="698"/>
                  </a:lnTo>
                  <a:lnTo>
                    <a:pt x="66" y="698"/>
                  </a:lnTo>
                  <a:lnTo>
                    <a:pt x="71" y="698"/>
                  </a:lnTo>
                  <a:lnTo>
                    <a:pt x="71" y="698"/>
                  </a:lnTo>
                  <a:lnTo>
                    <a:pt x="72" y="700"/>
                  </a:lnTo>
                  <a:lnTo>
                    <a:pt x="74" y="701"/>
                  </a:lnTo>
                  <a:lnTo>
                    <a:pt x="75" y="704"/>
                  </a:lnTo>
                  <a:lnTo>
                    <a:pt x="76" y="708"/>
                  </a:lnTo>
                  <a:lnTo>
                    <a:pt x="79" y="712"/>
                  </a:lnTo>
                  <a:lnTo>
                    <a:pt x="79" y="712"/>
                  </a:lnTo>
                  <a:lnTo>
                    <a:pt x="81" y="712"/>
                  </a:lnTo>
                  <a:lnTo>
                    <a:pt x="81" y="712"/>
                  </a:lnTo>
                  <a:lnTo>
                    <a:pt x="82" y="708"/>
                  </a:lnTo>
                  <a:lnTo>
                    <a:pt x="82" y="703"/>
                  </a:lnTo>
                  <a:lnTo>
                    <a:pt x="84" y="701"/>
                  </a:lnTo>
                  <a:lnTo>
                    <a:pt x="85" y="700"/>
                  </a:lnTo>
                  <a:lnTo>
                    <a:pt x="85" y="700"/>
                  </a:lnTo>
                  <a:lnTo>
                    <a:pt x="86" y="700"/>
                  </a:lnTo>
                  <a:lnTo>
                    <a:pt x="86" y="701"/>
                  </a:lnTo>
                  <a:lnTo>
                    <a:pt x="88" y="705"/>
                  </a:lnTo>
                  <a:lnTo>
                    <a:pt x="91" y="711"/>
                  </a:lnTo>
                  <a:lnTo>
                    <a:pt x="92" y="712"/>
                  </a:lnTo>
                  <a:lnTo>
                    <a:pt x="96" y="715"/>
                  </a:lnTo>
                  <a:lnTo>
                    <a:pt x="96" y="715"/>
                  </a:lnTo>
                  <a:lnTo>
                    <a:pt x="101" y="715"/>
                  </a:lnTo>
                  <a:lnTo>
                    <a:pt x="101" y="715"/>
                  </a:lnTo>
                  <a:lnTo>
                    <a:pt x="101" y="715"/>
                  </a:lnTo>
                  <a:lnTo>
                    <a:pt x="101" y="712"/>
                  </a:lnTo>
                  <a:lnTo>
                    <a:pt x="101" y="711"/>
                  </a:lnTo>
                  <a:lnTo>
                    <a:pt x="102" y="710"/>
                  </a:lnTo>
                  <a:lnTo>
                    <a:pt x="102" y="710"/>
                  </a:lnTo>
                  <a:lnTo>
                    <a:pt x="103" y="708"/>
                  </a:lnTo>
                  <a:lnTo>
                    <a:pt x="105" y="710"/>
                  </a:lnTo>
                  <a:lnTo>
                    <a:pt x="109" y="714"/>
                  </a:lnTo>
                  <a:lnTo>
                    <a:pt x="113" y="718"/>
                  </a:lnTo>
                  <a:lnTo>
                    <a:pt x="118" y="721"/>
                  </a:lnTo>
                  <a:lnTo>
                    <a:pt x="118" y="721"/>
                  </a:lnTo>
                  <a:lnTo>
                    <a:pt x="119" y="721"/>
                  </a:lnTo>
                  <a:lnTo>
                    <a:pt x="121" y="721"/>
                  </a:lnTo>
                  <a:lnTo>
                    <a:pt x="121" y="718"/>
                  </a:lnTo>
                  <a:lnTo>
                    <a:pt x="119" y="714"/>
                  </a:lnTo>
                  <a:lnTo>
                    <a:pt x="116" y="711"/>
                  </a:lnTo>
                  <a:lnTo>
                    <a:pt x="116" y="711"/>
                  </a:lnTo>
                  <a:lnTo>
                    <a:pt x="115" y="708"/>
                  </a:lnTo>
                  <a:lnTo>
                    <a:pt x="118" y="708"/>
                  </a:lnTo>
                  <a:lnTo>
                    <a:pt x="125" y="711"/>
                  </a:lnTo>
                  <a:lnTo>
                    <a:pt x="125" y="711"/>
                  </a:lnTo>
                  <a:lnTo>
                    <a:pt x="132" y="712"/>
                  </a:lnTo>
                  <a:lnTo>
                    <a:pt x="135" y="711"/>
                  </a:lnTo>
                  <a:lnTo>
                    <a:pt x="136" y="710"/>
                  </a:lnTo>
                  <a:lnTo>
                    <a:pt x="136" y="710"/>
                  </a:lnTo>
                  <a:lnTo>
                    <a:pt x="138" y="708"/>
                  </a:lnTo>
                  <a:lnTo>
                    <a:pt x="139" y="708"/>
                  </a:lnTo>
                  <a:lnTo>
                    <a:pt x="139" y="708"/>
                  </a:lnTo>
                  <a:lnTo>
                    <a:pt x="132" y="707"/>
                  </a:lnTo>
                  <a:lnTo>
                    <a:pt x="123" y="707"/>
                  </a:lnTo>
                  <a:lnTo>
                    <a:pt x="112" y="707"/>
                  </a:lnTo>
                  <a:lnTo>
                    <a:pt x="112" y="707"/>
                  </a:lnTo>
                  <a:lnTo>
                    <a:pt x="111" y="705"/>
                  </a:lnTo>
                  <a:lnTo>
                    <a:pt x="111" y="700"/>
                  </a:lnTo>
                  <a:lnTo>
                    <a:pt x="111" y="684"/>
                  </a:lnTo>
                  <a:lnTo>
                    <a:pt x="112" y="654"/>
                  </a:lnTo>
                  <a:lnTo>
                    <a:pt x="112" y="654"/>
                  </a:lnTo>
                  <a:lnTo>
                    <a:pt x="111" y="654"/>
                  </a:lnTo>
                  <a:lnTo>
                    <a:pt x="111" y="654"/>
                  </a:lnTo>
                  <a:lnTo>
                    <a:pt x="102" y="653"/>
                  </a:lnTo>
                  <a:lnTo>
                    <a:pt x="98" y="651"/>
                  </a:lnTo>
                  <a:lnTo>
                    <a:pt x="98" y="650"/>
                  </a:lnTo>
                  <a:lnTo>
                    <a:pt x="98" y="647"/>
                  </a:lnTo>
                  <a:lnTo>
                    <a:pt x="98" y="647"/>
                  </a:lnTo>
                  <a:lnTo>
                    <a:pt x="99" y="646"/>
                  </a:lnTo>
                  <a:lnTo>
                    <a:pt x="99" y="646"/>
                  </a:lnTo>
                  <a:lnTo>
                    <a:pt x="95" y="643"/>
                  </a:lnTo>
                  <a:lnTo>
                    <a:pt x="91" y="640"/>
                  </a:lnTo>
                  <a:lnTo>
                    <a:pt x="91" y="640"/>
                  </a:lnTo>
                  <a:lnTo>
                    <a:pt x="84" y="640"/>
                  </a:lnTo>
                  <a:lnTo>
                    <a:pt x="75" y="640"/>
                  </a:lnTo>
                  <a:lnTo>
                    <a:pt x="62" y="641"/>
                  </a:lnTo>
                  <a:lnTo>
                    <a:pt x="62" y="64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4" name="Freeform 296">
              <a:extLst>
                <a:ext uri="{FF2B5EF4-FFF2-40B4-BE49-F238E27FC236}">
                  <a16:creationId xmlns:a16="http://schemas.microsoft.com/office/drawing/2014/main" id="{4F665984-EB54-548C-9C99-7B337BB96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976" y="4852820"/>
              <a:ext cx="204210" cy="207170"/>
            </a:xfrm>
            <a:custGeom>
              <a:avLst/>
              <a:gdLst/>
              <a:ahLst/>
              <a:cxnLst>
                <a:cxn ang="0">
                  <a:pos x="137" y="76"/>
                </a:cxn>
                <a:cxn ang="0">
                  <a:pos x="128" y="78"/>
                </a:cxn>
                <a:cxn ang="0">
                  <a:pos x="123" y="79"/>
                </a:cxn>
                <a:cxn ang="0">
                  <a:pos x="118" y="72"/>
                </a:cxn>
                <a:cxn ang="0">
                  <a:pos x="116" y="62"/>
                </a:cxn>
                <a:cxn ang="0">
                  <a:pos x="110" y="52"/>
                </a:cxn>
                <a:cxn ang="0">
                  <a:pos x="106" y="48"/>
                </a:cxn>
                <a:cxn ang="0">
                  <a:pos x="104" y="48"/>
                </a:cxn>
                <a:cxn ang="0">
                  <a:pos x="100" y="49"/>
                </a:cxn>
                <a:cxn ang="0">
                  <a:pos x="90" y="47"/>
                </a:cxn>
                <a:cxn ang="0">
                  <a:pos x="84" y="47"/>
                </a:cxn>
                <a:cxn ang="0">
                  <a:pos x="80" y="41"/>
                </a:cxn>
                <a:cxn ang="0">
                  <a:pos x="81" y="34"/>
                </a:cxn>
                <a:cxn ang="0">
                  <a:pos x="81" y="27"/>
                </a:cxn>
                <a:cxn ang="0">
                  <a:pos x="79" y="17"/>
                </a:cxn>
                <a:cxn ang="0">
                  <a:pos x="79" y="14"/>
                </a:cxn>
                <a:cxn ang="0">
                  <a:pos x="80" y="12"/>
                </a:cxn>
                <a:cxn ang="0">
                  <a:pos x="79" y="5"/>
                </a:cxn>
                <a:cxn ang="0">
                  <a:pos x="76" y="7"/>
                </a:cxn>
                <a:cxn ang="0">
                  <a:pos x="73" y="5"/>
                </a:cxn>
                <a:cxn ang="0">
                  <a:pos x="64" y="1"/>
                </a:cxn>
                <a:cxn ang="0">
                  <a:pos x="60" y="0"/>
                </a:cxn>
                <a:cxn ang="0">
                  <a:pos x="46" y="1"/>
                </a:cxn>
                <a:cxn ang="0">
                  <a:pos x="42" y="2"/>
                </a:cxn>
                <a:cxn ang="0">
                  <a:pos x="33" y="2"/>
                </a:cxn>
                <a:cxn ang="0">
                  <a:pos x="23" y="5"/>
                </a:cxn>
                <a:cxn ang="0">
                  <a:pos x="15" y="12"/>
                </a:cxn>
                <a:cxn ang="0">
                  <a:pos x="10" y="21"/>
                </a:cxn>
                <a:cxn ang="0">
                  <a:pos x="9" y="34"/>
                </a:cxn>
                <a:cxn ang="0">
                  <a:pos x="6" y="45"/>
                </a:cxn>
                <a:cxn ang="0">
                  <a:pos x="0" y="45"/>
                </a:cxn>
                <a:cxn ang="0">
                  <a:pos x="5" y="51"/>
                </a:cxn>
                <a:cxn ang="0">
                  <a:pos x="16" y="64"/>
                </a:cxn>
                <a:cxn ang="0">
                  <a:pos x="22" y="68"/>
                </a:cxn>
                <a:cxn ang="0">
                  <a:pos x="30" y="75"/>
                </a:cxn>
                <a:cxn ang="0">
                  <a:pos x="40" y="79"/>
                </a:cxn>
                <a:cxn ang="0">
                  <a:pos x="46" y="79"/>
                </a:cxn>
                <a:cxn ang="0">
                  <a:pos x="54" y="85"/>
                </a:cxn>
                <a:cxn ang="0">
                  <a:pos x="57" y="88"/>
                </a:cxn>
                <a:cxn ang="0">
                  <a:pos x="73" y="96"/>
                </a:cxn>
                <a:cxn ang="0">
                  <a:pos x="87" y="103"/>
                </a:cxn>
                <a:cxn ang="0">
                  <a:pos x="87" y="105"/>
                </a:cxn>
                <a:cxn ang="0">
                  <a:pos x="81" y="112"/>
                </a:cxn>
                <a:cxn ang="0">
                  <a:pos x="76" y="121"/>
                </a:cxn>
                <a:cxn ang="0">
                  <a:pos x="76" y="125"/>
                </a:cxn>
                <a:cxn ang="0">
                  <a:pos x="73" y="132"/>
                </a:cxn>
                <a:cxn ang="0">
                  <a:pos x="70" y="135"/>
                </a:cxn>
                <a:cxn ang="0">
                  <a:pos x="71" y="136"/>
                </a:cxn>
                <a:cxn ang="0">
                  <a:pos x="81" y="138"/>
                </a:cxn>
                <a:cxn ang="0">
                  <a:pos x="84" y="139"/>
                </a:cxn>
                <a:cxn ang="0">
                  <a:pos x="91" y="139"/>
                </a:cxn>
                <a:cxn ang="0">
                  <a:pos x="100" y="140"/>
                </a:cxn>
                <a:cxn ang="0">
                  <a:pos x="104" y="140"/>
                </a:cxn>
                <a:cxn ang="0">
                  <a:pos x="111" y="138"/>
                </a:cxn>
                <a:cxn ang="0">
                  <a:pos x="114" y="138"/>
                </a:cxn>
                <a:cxn ang="0">
                  <a:pos x="120" y="133"/>
                </a:cxn>
                <a:cxn ang="0">
                  <a:pos x="127" y="131"/>
                </a:cxn>
                <a:cxn ang="0">
                  <a:pos x="128" y="131"/>
                </a:cxn>
                <a:cxn ang="0">
                  <a:pos x="133" y="122"/>
                </a:cxn>
                <a:cxn ang="0">
                  <a:pos x="134" y="108"/>
                </a:cxn>
                <a:cxn ang="0">
                  <a:pos x="135" y="101"/>
                </a:cxn>
                <a:cxn ang="0">
                  <a:pos x="138" y="82"/>
                </a:cxn>
                <a:cxn ang="0">
                  <a:pos x="137" y="76"/>
                </a:cxn>
              </a:cxnLst>
              <a:rect l="0" t="0" r="r" b="b"/>
              <a:pathLst>
                <a:path w="138" h="140">
                  <a:moveTo>
                    <a:pt x="137" y="76"/>
                  </a:moveTo>
                  <a:lnTo>
                    <a:pt x="137" y="76"/>
                  </a:lnTo>
                  <a:lnTo>
                    <a:pt x="133" y="76"/>
                  </a:lnTo>
                  <a:lnTo>
                    <a:pt x="128" y="78"/>
                  </a:lnTo>
                  <a:lnTo>
                    <a:pt x="123" y="79"/>
                  </a:lnTo>
                  <a:lnTo>
                    <a:pt x="123" y="79"/>
                  </a:lnTo>
                  <a:lnTo>
                    <a:pt x="121" y="78"/>
                  </a:lnTo>
                  <a:lnTo>
                    <a:pt x="118" y="72"/>
                  </a:lnTo>
                  <a:lnTo>
                    <a:pt x="116" y="62"/>
                  </a:lnTo>
                  <a:lnTo>
                    <a:pt x="116" y="62"/>
                  </a:lnTo>
                  <a:lnTo>
                    <a:pt x="113" y="57"/>
                  </a:lnTo>
                  <a:lnTo>
                    <a:pt x="110" y="52"/>
                  </a:lnTo>
                  <a:lnTo>
                    <a:pt x="107" y="49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1" y="49"/>
                  </a:lnTo>
                  <a:lnTo>
                    <a:pt x="100" y="49"/>
                  </a:lnTo>
                  <a:lnTo>
                    <a:pt x="96" y="48"/>
                  </a:lnTo>
                  <a:lnTo>
                    <a:pt x="90" y="47"/>
                  </a:lnTo>
                  <a:lnTo>
                    <a:pt x="90" y="47"/>
                  </a:lnTo>
                  <a:lnTo>
                    <a:pt x="84" y="47"/>
                  </a:lnTo>
                  <a:lnTo>
                    <a:pt x="81" y="44"/>
                  </a:lnTo>
                  <a:lnTo>
                    <a:pt x="80" y="41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3" y="30"/>
                  </a:lnTo>
                  <a:lnTo>
                    <a:pt x="81" y="27"/>
                  </a:lnTo>
                  <a:lnTo>
                    <a:pt x="80" y="21"/>
                  </a:lnTo>
                  <a:lnTo>
                    <a:pt x="79" y="17"/>
                  </a:lnTo>
                  <a:lnTo>
                    <a:pt x="79" y="15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80" y="12"/>
                  </a:lnTo>
                  <a:lnTo>
                    <a:pt x="81" y="11"/>
                  </a:lnTo>
                  <a:lnTo>
                    <a:pt x="79" y="5"/>
                  </a:lnTo>
                  <a:lnTo>
                    <a:pt x="79" y="5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3" y="5"/>
                  </a:lnTo>
                  <a:lnTo>
                    <a:pt x="69" y="4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37" y="2"/>
                  </a:lnTo>
                  <a:lnTo>
                    <a:pt x="33" y="2"/>
                  </a:lnTo>
                  <a:lnTo>
                    <a:pt x="27" y="4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15" y="12"/>
                  </a:lnTo>
                  <a:lnTo>
                    <a:pt x="10" y="17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9" y="34"/>
                  </a:lnTo>
                  <a:lnTo>
                    <a:pt x="7" y="41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5" y="51"/>
                  </a:lnTo>
                  <a:lnTo>
                    <a:pt x="10" y="57"/>
                  </a:lnTo>
                  <a:lnTo>
                    <a:pt x="16" y="64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27" y="72"/>
                  </a:lnTo>
                  <a:lnTo>
                    <a:pt x="30" y="75"/>
                  </a:lnTo>
                  <a:lnTo>
                    <a:pt x="34" y="78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6" y="79"/>
                  </a:lnTo>
                  <a:lnTo>
                    <a:pt x="51" y="82"/>
                  </a:lnTo>
                  <a:lnTo>
                    <a:pt x="54" y="85"/>
                  </a:lnTo>
                  <a:lnTo>
                    <a:pt x="57" y="88"/>
                  </a:lnTo>
                  <a:lnTo>
                    <a:pt x="57" y="88"/>
                  </a:lnTo>
                  <a:lnTo>
                    <a:pt x="63" y="92"/>
                  </a:lnTo>
                  <a:lnTo>
                    <a:pt x="73" y="96"/>
                  </a:lnTo>
                  <a:lnTo>
                    <a:pt x="83" y="99"/>
                  </a:lnTo>
                  <a:lnTo>
                    <a:pt x="87" y="103"/>
                  </a:lnTo>
                  <a:lnTo>
                    <a:pt x="87" y="103"/>
                  </a:lnTo>
                  <a:lnTo>
                    <a:pt x="87" y="105"/>
                  </a:lnTo>
                  <a:lnTo>
                    <a:pt x="87" y="106"/>
                  </a:lnTo>
                  <a:lnTo>
                    <a:pt x="81" y="112"/>
                  </a:lnTo>
                  <a:lnTo>
                    <a:pt x="77" y="118"/>
                  </a:lnTo>
                  <a:lnTo>
                    <a:pt x="76" y="121"/>
                  </a:lnTo>
                  <a:lnTo>
                    <a:pt x="76" y="125"/>
                  </a:lnTo>
                  <a:lnTo>
                    <a:pt x="76" y="125"/>
                  </a:lnTo>
                  <a:lnTo>
                    <a:pt x="74" y="129"/>
                  </a:lnTo>
                  <a:lnTo>
                    <a:pt x="73" y="132"/>
                  </a:lnTo>
                  <a:lnTo>
                    <a:pt x="70" y="133"/>
                  </a:lnTo>
                  <a:lnTo>
                    <a:pt x="70" y="135"/>
                  </a:lnTo>
                  <a:lnTo>
                    <a:pt x="70" y="135"/>
                  </a:lnTo>
                  <a:lnTo>
                    <a:pt x="71" y="136"/>
                  </a:lnTo>
                  <a:lnTo>
                    <a:pt x="76" y="138"/>
                  </a:lnTo>
                  <a:lnTo>
                    <a:pt x="81" y="138"/>
                  </a:lnTo>
                  <a:lnTo>
                    <a:pt x="84" y="139"/>
                  </a:lnTo>
                  <a:lnTo>
                    <a:pt x="84" y="139"/>
                  </a:lnTo>
                  <a:lnTo>
                    <a:pt x="88" y="139"/>
                  </a:lnTo>
                  <a:lnTo>
                    <a:pt x="91" y="139"/>
                  </a:lnTo>
                  <a:lnTo>
                    <a:pt x="96" y="139"/>
                  </a:lnTo>
                  <a:lnTo>
                    <a:pt x="100" y="140"/>
                  </a:lnTo>
                  <a:lnTo>
                    <a:pt x="100" y="140"/>
                  </a:lnTo>
                  <a:lnTo>
                    <a:pt x="104" y="140"/>
                  </a:lnTo>
                  <a:lnTo>
                    <a:pt x="107" y="139"/>
                  </a:lnTo>
                  <a:lnTo>
                    <a:pt x="111" y="138"/>
                  </a:lnTo>
                  <a:lnTo>
                    <a:pt x="114" y="138"/>
                  </a:lnTo>
                  <a:lnTo>
                    <a:pt x="114" y="138"/>
                  </a:lnTo>
                  <a:lnTo>
                    <a:pt x="117" y="136"/>
                  </a:lnTo>
                  <a:lnTo>
                    <a:pt x="120" y="133"/>
                  </a:lnTo>
                  <a:lnTo>
                    <a:pt x="123" y="132"/>
                  </a:lnTo>
                  <a:lnTo>
                    <a:pt x="127" y="131"/>
                  </a:lnTo>
                  <a:lnTo>
                    <a:pt x="127" y="131"/>
                  </a:lnTo>
                  <a:lnTo>
                    <a:pt x="128" y="131"/>
                  </a:lnTo>
                  <a:lnTo>
                    <a:pt x="130" y="128"/>
                  </a:lnTo>
                  <a:lnTo>
                    <a:pt x="133" y="122"/>
                  </a:lnTo>
                  <a:lnTo>
                    <a:pt x="134" y="113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135" y="101"/>
                  </a:lnTo>
                  <a:lnTo>
                    <a:pt x="137" y="91"/>
                  </a:lnTo>
                  <a:lnTo>
                    <a:pt x="138" y="82"/>
                  </a:lnTo>
                  <a:lnTo>
                    <a:pt x="138" y="79"/>
                  </a:lnTo>
                  <a:lnTo>
                    <a:pt x="137" y="76"/>
                  </a:lnTo>
                  <a:lnTo>
                    <a:pt x="137" y="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5" name="Freeform 297">
              <a:extLst>
                <a:ext uri="{FF2B5EF4-FFF2-40B4-BE49-F238E27FC236}">
                  <a16:creationId xmlns:a16="http://schemas.microsoft.com/office/drawing/2014/main" id="{CEA05535-5A04-B71D-F656-3C31187C8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977" y="4117367"/>
              <a:ext cx="75470" cy="65111"/>
            </a:xfrm>
            <a:custGeom>
              <a:avLst/>
              <a:gdLst/>
              <a:ahLst/>
              <a:cxnLst>
                <a:cxn ang="0">
                  <a:pos x="48" y="34"/>
                </a:cxn>
                <a:cxn ang="0">
                  <a:pos x="48" y="34"/>
                </a:cxn>
                <a:cxn ang="0">
                  <a:pos x="48" y="30"/>
                </a:cxn>
                <a:cxn ang="0">
                  <a:pos x="51" y="24"/>
                </a:cxn>
                <a:cxn ang="0">
                  <a:pos x="51" y="24"/>
                </a:cxn>
                <a:cxn ang="0">
                  <a:pos x="43" y="14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1" y="4"/>
                </a:cxn>
                <a:cxn ang="0">
                  <a:pos x="27" y="4"/>
                </a:cxn>
                <a:cxn ang="0">
                  <a:pos x="27" y="4"/>
                </a:cxn>
                <a:cxn ang="0">
                  <a:pos x="24" y="3"/>
                </a:cxn>
                <a:cxn ang="0">
                  <a:pos x="20" y="3"/>
                </a:cxn>
                <a:cxn ang="0">
                  <a:pos x="16" y="2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4"/>
                </a:cxn>
                <a:cxn ang="0">
                  <a:pos x="1" y="7"/>
                </a:cxn>
                <a:cxn ang="0">
                  <a:pos x="1" y="7"/>
                </a:cxn>
                <a:cxn ang="0">
                  <a:pos x="0" y="10"/>
                </a:cxn>
                <a:cxn ang="0">
                  <a:pos x="0" y="14"/>
                </a:cxn>
                <a:cxn ang="0">
                  <a:pos x="1" y="17"/>
                </a:cxn>
                <a:cxn ang="0">
                  <a:pos x="6" y="21"/>
                </a:cxn>
                <a:cxn ang="0">
                  <a:pos x="6" y="21"/>
                </a:cxn>
                <a:cxn ang="0">
                  <a:pos x="10" y="21"/>
                </a:cxn>
                <a:cxn ang="0">
                  <a:pos x="11" y="21"/>
                </a:cxn>
                <a:cxn ang="0">
                  <a:pos x="13" y="20"/>
                </a:cxn>
                <a:cxn ang="0">
                  <a:pos x="16" y="19"/>
                </a:cxn>
                <a:cxn ang="0">
                  <a:pos x="16" y="19"/>
                </a:cxn>
                <a:cxn ang="0">
                  <a:pos x="17" y="20"/>
                </a:cxn>
                <a:cxn ang="0">
                  <a:pos x="18" y="23"/>
                </a:cxn>
                <a:cxn ang="0">
                  <a:pos x="20" y="24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26" y="26"/>
                </a:cxn>
                <a:cxn ang="0">
                  <a:pos x="30" y="29"/>
                </a:cxn>
                <a:cxn ang="0">
                  <a:pos x="33" y="31"/>
                </a:cxn>
                <a:cxn ang="0">
                  <a:pos x="34" y="36"/>
                </a:cxn>
                <a:cxn ang="0">
                  <a:pos x="34" y="36"/>
                </a:cxn>
                <a:cxn ang="0">
                  <a:pos x="34" y="39"/>
                </a:cxn>
                <a:cxn ang="0">
                  <a:pos x="36" y="41"/>
                </a:cxn>
                <a:cxn ang="0">
                  <a:pos x="38" y="43"/>
                </a:cxn>
                <a:cxn ang="0">
                  <a:pos x="43" y="43"/>
                </a:cxn>
                <a:cxn ang="0">
                  <a:pos x="43" y="43"/>
                </a:cxn>
                <a:cxn ang="0">
                  <a:pos x="47" y="44"/>
                </a:cxn>
                <a:cxn ang="0">
                  <a:pos x="47" y="44"/>
                </a:cxn>
                <a:cxn ang="0">
                  <a:pos x="48" y="39"/>
                </a:cxn>
                <a:cxn ang="0">
                  <a:pos x="48" y="34"/>
                </a:cxn>
                <a:cxn ang="0">
                  <a:pos x="48" y="34"/>
                </a:cxn>
              </a:cxnLst>
              <a:rect l="0" t="0" r="r" b="b"/>
              <a:pathLst>
                <a:path w="51" h="44">
                  <a:moveTo>
                    <a:pt x="48" y="34"/>
                  </a:moveTo>
                  <a:lnTo>
                    <a:pt x="48" y="34"/>
                  </a:lnTo>
                  <a:lnTo>
                    <a:pt x="48" y="30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43" y="1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1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4" y="3"/>
                  </a:lnTo>
                  <a:lnTo>
                    <a:pt x="20" y="3"/>
                  </a:lnTo>
                  <a:lnTo>
                    <a:pt x="16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6" y="21"/>
                  </a:lnTo>
                  <a:lnTo>
                    <a:pt x="6" y="21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3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7" y="20"/>
                  </a:lnTo>
                  <a:lnTo>
                    <a:pt x="18" y="23"/>
                  </a:lnTo>
                  <a:lnTo>
                    <a:pt x="20" y="24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6" y="26"/>
                  </a:lnTo>
                  <a:lnTo>
                    <a:pt x="30" y="29"/>
                  </a:lnTo>
                  <a:lnTo>
                    <a:pt x="33" y="31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9"/>
                  </a:lnTo>
                  <a:lnTo>
                    <a:pt x="36" y="41"/>
                  </a:lnTo>
                  <a:lnTo>
                    <a:pt x="38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8" y="39"/>
                  </a:lnTo>
                  <a:lnTo>
                    <a:pt x="48" y="34"/>
                  </a:lnTo>
                  <a:lnTo>
                    <a:pt x="48" y="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6" name="Freeform 298">
              <a:extLst>
                <a:ext uri="{FF2B5EF4-FFF2-40B4-BE49-F238E27FC236}">
                  <a16:creationId xmlns:a16="http://schemas.microsoft.com/office/drawing/2014/main" id="{35882D35-62BE-8F8A-6767-1061137A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527" y="4151403"/>
              <a:ext cx="139100" cy="59191"/>
            </a:xfrm>
            <a:custGeom>
              <a:avLst/>
              <a:gdLst/>
              <a:ahLst/>
              <a:cxnLst>
                <a:cxn ang="0">
                  <a:pos x="84" y="11"/>
                </a:cxn>
                <a:cxn ang="0">
                  <a:pos x="72" y="4"/>
                </a:cxn>
                <a:cxn ang="0">
                  <a:pos x="61" y="1"/>
                </a:cxn>
                <a:cxn ang="0">
                  <a:pos x="50" y="1"/>
                </a:cxn>
                <a:cxn ang="0">
                  <a:pos x="38" y="10"/>
                </a:cxn>
                <a:cxn ang="0">
                  <a:pos x="36" y="13"/>
                </a:cxn>
                <a:cxn ang="0">
                  <a:pos x="26" y="14"/>
                </a:cxn>
                <a:cxn ang="0">
                  <a:pos x="13" y="8"/>
                </a:cxn>
                <a:cxn ang="0">
                  <a:pos x="4" y="1"/>
                </a:cxn>
                <a:cxn ang="0">
                  <a:pos x="1" y="7"/>
                </a:cxn>
                <a:cxn ang="0">
                  <a:pos x="1" y="11"/>
                </a:cxn>
                <a:cxn ang="0">
                  <a:pos x="0" y="21"/>
                </a:cxn>
                <a:cxn ang="0">
                  <a:pos x="11" y="24"/>
                </a:cxn>
                <a:cxn ang="0">
                  <a:pos x="20" y="30"/>
                </a:cxn>
                <a:cxn ang="0">
                  <a:pos x="24" y="33"/>
                </a:cxn>
                <a:cxn ang="0">
                  <a:pos x="30" y="35"/>
                </a:cxn>
                <a:cxn ang="0">
                  <a:pos x="33" y="38"/>
                </a:cxn>
                <a:cxn ang="0">
                  <a:pos x="36" y="40"/>
                </a:cxn>
                <a:cxn ang="0">
                  <a:pos x="43" y="37"/>
                </a:cxn>
                <a:cxn ang="0">
                  <a:pos x="44" y="34"/>
                </a:cxn>
                <a:cxn ang="0">
                  <a:pos x="43" y="30"/>
                </a:cxn>
                <a:cxn ang="0">
                  <a:pos x="40" y="26"/>
                </a:cxn>
                <a:cxn ang="0">
                  <a:pos x="41" y="24"/>
                </a:cxn>
                <a:cxn ang="0">
                  <a:pos x="47" y="21"/>
                </a:cxn>
                <a:cxn ang="0">
                  <a:pos x="48" y="18"/>
                </a:cxn>
                <a:cxn ang="0">
                  <a:pos x="55" y="13"/>
                </a:cxn>
                <a:cxn ang="0">
                  <a:pos x="67" y="13"/>
                </a:cxn>
                <a:cxn ang="0">
                  <a:pos x="70" y="14"/>
                </a:cxn>
                <a:cxn ang="0">
                  <a:pos x="72" y="20"/>
                </a:cxn>
                <a:cxn ang="0">
                  <a:pos x="71" y="23"/>
                </a:cxn>
                <a:cxn ang="0">
                  <a:pos x="70" y="27"/>
                </a:cxn>
                <a:cxn ang="0">
                  <a:pos x="80" y="40"/>
                </a:cxn>
                <a:cxn ang="0">
                  <a:pos x="91" y="30"/>
                </a:cxn>
                <a:cxn ang="0">
                  <a:pos x="92" y="27"/>
                </a:cxn>
                <a:cxn ang="0">
                  <a:pos x="94" y="24"/>
                </a:cxn>
                <a:cxn ang="0">
                  <a:pos x="84" y="11"/>
                </a:cxn>
              </a:cxnLst>
              <a:rect l="0" t="0" r="r" b="b"/>
              <a:pathLst>
                <a:path w="94" h="40">
                  <a:moveTo>
                    <a:pt x="84" y="11"/>
                  </a:moveTo>
                  <a:lnTo>
                    <a:pt x="84" y="11"/>
                  </a:lnTo>
                  <a:lnTo>
                    <a:pt x="78" y="7"/>
                  </a:lnTo>
                  <a:lnTo>
                    <a:pt x="72" y="4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55" y="0"/>
                  </a:lnTo>
                  <a:lnTo>
                    <a:pt x="50" y="1"/>
                  </a:lnTo>
                  <a:lnTo>
                    <a:pt x="44" y="4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6" y="13"/>
                  </a:lnTo>
                  <a:lnTo>
                    <a:pt x="31" y="13"/>
                  </a:lnTo>
                  <a:lnTo>
                    <a:pt x="26" y="14"/>
                  </a:lnTo>
                  <a:lnTo>
                    <a:pt x="18" y="11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4" y="1"/>
                  </a:lnTo>
                  <a:lnTo>
                    <a:pt x="4" y="1"/>
                  </a:lnTo>
                  <a:lnTo>
                    <a:pt x="1" y="7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1" y="24"/>
                  </a:lnTo>
                  <a:lnTo>
                    <a:pt x="16" y="2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4" y="33"/>
                  </a:lnTo>
                  <a:lnTo>
                    <a:pt x="27" y="34"/>
                  </a:lnTo>
                  <a:lnTo>
                    <a:pt x="30" y="35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43" y="37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3"/>
                  </a:lnTo>
                  <a:lnTo>
                    <a:pt x="43" y="30"/>
                  </a:lnTo>
                  <a:lnTo>
                    <a:pt x="41" y="28"/>
                  </a:lnTo>
                  <a:lnTo>
                    <a:pt x="40" y="26"/>
                  </a:lnTo>
                  <a:lnTo>
                    <a:pt x="40" y="26"/>
                  </a:lnTo>
                  <a:lnTo>
                    <a:pt x="41" y="24"/>
                  </a:lnTo>
                  <a:lnTo>
                    <a:pt x="44" y="23"/>
                  </a:lnTo>
                  <a:lnTo>
                    <a:pt x="47" y="21"/>
                  </a:lnTo>
                  <a:lnTo>
                    <a:pt x="48" y="18"/>
                  </a:lnTo>
                  <a:lnTo>
                    <a:pt x="48" y="18"/>
                  </a:lnTo>
                  <a:lnTo>
                    <a:pt x="51" y="14"/>
                  </a:lnTo>
                  <a:lnTo>
                    <a:pt x="55" y="13"/>
                  </a:lnTo>
                  <a:lnTo>
                    <a:pt x="61" y="11"/>
                  </a:lnTo>
                  <a:lnTo>
                    <a:pt x="67" y="13"/>
                  </a:lnTo>
                  <a:lnTo>
                    <a:pt x="67" y="13"/>
                  </a:lnTo>
                  <a:lnTo>
                    <a:pt x="70" y="14"/>
                  </a:lnTo>
                  <a:lnTo>
                    <a:pt x="72" y="17"/>
                  </a:lnTo>
                  <a:lnTo>
                    <a:pt x="72" y="20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0" y="26"/>
                  </a:lnTo>
                  <a:lnTo>
                    <a:pt x="70" y="27"/>
                  </a:lnTo>
                  <a:lnTo>
                    <a:pt x="72" y="31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2" y="27"/>
                  </a:lnTo>
                  <a:lnTo>
                    <a:pt x="94" y="24"/>
                  </a:lnTo>
                  <a:lnTo>
                    <a:pt x="94" y="24"/>
                  </a:lnTo>
                  <a:lnTo>
                    <a:pt x="88" y="20"/>
                  </a:lnTo>
                  <a:lnTo>
                    <a:pt x="84" y="11"/>
                  </a:lnTo>
                  <a:lnTo>
                    <a:pt x="84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7" name="Freeform 299">
              <a:extLst>
                <a:ext uri="{FF2B5EF4-FFF2-40B4-BE49-F238E27FC236}">
                  <a16:creationId xmlns:a16="http://schemas.microsoft.com/office/drawing/2014/main" id="{E654FC56-6EF8-0A99-F272-AEA5EB04C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233" y="4083332"/>
              <a:ext cx="282640" cy="401022"/>
            </a:xfrm>
            <a:custGeom>
              <a:avLst/>
              <a:gdLst/>
              <a:ahLst/>
              <a:cxnLst>
                <a:cxn ang="0">
                  <a:pos x="40" y="198"/>
                </a:cxn>
                <a:cxn ang="0">
                  <a:pos x="53" y="207"/>
                </a:cxn>
                <a:cxn ang="0">
                  <a:pos x="65" y="205"/>
                </a:cxn>
                <a:cxn ang="0">
                  <a:pos x="74" y="218"/>
                </a:cxn>
                <a:cxn ang="0">
                  <a:pos x="84" y="224"/>
                </a:cxn>
                <a:cxn ang="0">
                  <a:pos x="90" y="234"/>
                </a:cxn>
                <a:cxn ang="0">
                  <a:pos x="95" y="242"/>
                </a:cxn>
                <a:cxn ang="0">
                  <a:pos x="117" y="241"/>
                </a:cxn>
                <a:cxn ang="0">
                  <a:pos x="127" y="241"/>
                </a:cxn>
                <a:cxn ang="0">
                  <a:pos x="142" y="246"/>
                </a:cxn>
                <a:cxn ang="0">
                  <a:pos x="135" y="261"/>
                </a:cxn>
                <a:cxn ang="0">
                  <a:pos x="142" y="269"/>
                </a:cxn>
                <a:cxn ang="0">
                  <a:pos x="146" y="271"/>
                </a:cxn>
                <a:cxn ang="0">
                  <a:pos x="152" y="238"/>
                </a:cxn>
                <a:cxn ang="0">
                  <a:pos x="151" y="215"/>
                </a:cxn>
                <a:cxn ang="0">
                  <a:pos x="145" y="197"/>
                </a:cxn>
                <a:cxn ang="0">
                  <a:pos x="158" y="190"/>
                </a:cxn>
                <a:cxn ang="0">
                  <a:pos x="149" y="182"/>
                </a:cxn>
                <a:cxn ang="0">
                  <a:pos x="151" y="175"/>
                </a:cxn>
                <a:cxn ang="0">
                  <a:pos x="183" y="173"/>
                </a:cxn>
                <a:cxn ang="0">
                  <a:pos x="188" y="161"/>
                </a:cxn>
                <a:cxn ang="0">
                  <a:pos x="188" y="150"/>
                </a:cxn>
                <a:cxn ang="0">
                  <a:pos x="182" y="137"/>
                </a:cxn>
                <a:cxn ang="0">
                  <a:pos x="185" y="107"/>
                </a:cxn>
                <a:cxn ang="0">
                  <a:pos x="182" y="101"/>
                </a:cxn>
                <a:cxn ang="0">
                  <a:pos x="155" y="101"/>
                </a:cxn>
                <a:cxn ang="0">
                  <a:pos x="139" y="90"/>
                </a:cxn>
                <a:cxn ang="0">
                  <a:pos x="109" y="89"/>
                </a:cxn>
                <a:cxn ang="0">
                  <a:pos x="107" y="69"/>
                </a:cxn>
                <a:cxn ang="0">
                  <a:pos x="100" y="59"/>
                </a:cxn>
                <a:cxn ang="0">
                  <a:pos x="91" y="54"/>
                </a:cxn>
                <a:cxn ang="0">
                  <a:pos x="97" y="36"/>
                </a:cxn>
                <a:cxn ang="0">
                  <a:pos x="111" y="17"/>
                </a:cxn>
                <a:cxn ang="0">
                  <a:pos x="119" y="12"/>
                </a:cxn>
                <a:cxn ang="0">
                  <a:pos x="124" y="2"/>
                </a:cxn>
                <a:cxn ang="0">
                  <a:pos x="111" y="7"/>
                </a:cxn>
                <a:cxn ang="0">
                  <a:pos x="91" y="19"/>
                </a:cxn>
                <a:cxn ang="0">
                  <a:pos x="77" y="22"/>
                </a:cxn>
                <a:cxn ang="0">
                  <a:pos x="70" y="22"/>
                </a:cxn>
                <a:cxn ang="0">
                  <a:pos x="54" y="36"/>
                </a:cxn>
                <a:cxn ang="0">
                  <a:pos x="48" y="52"/>
                </a:cxn>
                <a:cxn ang="0">
                  <a:pos x="31" y="70"/>
                </a:cxn>
                <a:cxn ang="0">
                  <a:pos x="27" y="76"/>
                </a:cxn>
                <a:cxn ang="0">
                  <a:pos x="24" y="94"/>
                </a:cxn>
                <a:cxn ang="0">
                  <a:pos x="26" y="109"/>
                </a:cxn>
                <a:cxn ang="0">
                  <a:pos x="24" y="124"/>
                </a:cxn>
                <a:cxn ang="0">
                  <a:pos x="28" y="143"/>
                </a:cxn>
                <a:cxn ang="0">
                  <a:pos x="16" y="161"/>
                </a:cxn>
                <a:cxn ang="0">
                  <a:pos x="6" y="167"/>
                </a:cxn>
                <a:cxn ang="0">
                  <a:pos x="0" y="174"/>
                </a:cxn>
                <a:cxn ang="0">
                  <a:pos x="20" y="190"/>
                </a:cxn>
                <a:cxn ang="0">
                  <a:pos x="30" y="197"/>
                </a:cxn>
              </a:cxnLst>
              <a:rect l="0" t="0" r="r" b="b"/>
              <a:pathLst>
                <a:path w="191" h="271">
                  <a:moveTo>
                    <a:pt x="30" y="197"/>
                  </a:moveTo>
                  <a:lnTo>
                    <a:pt x="30" y="197"/>
                  </a:lnTo>
                  <a:lnTo>
                    <a:pt x="33" y="198"/>
                  </a:lnTo>
                  <a:lnTo>
                    <a:pt x="37" y="200"/>
                  </a:lnTo>
                  <a:lnTo>
                    <a:pt x="40" y="198"/>
                  </a:lnTo>
                  <a:lnTo>
                    <a:pt x="41" y="197"/>
                  </a:lnTo>
                  <a:lnTo>
                    <a:pt x="41" y="197"/>
                  </a:lnTo>
                  <a:lnTo>
                    <a:pt x="43" y="197"/>
                  </a:lnTo>
                  <a:lnTo>
                    <a:pt x="45" y="198"/>
                  </a:lnTo>
                  <a:lnTo>
                    <a:pt x="53" y="207"/>
                  </a:lnTo>
                  <a:lnTo>
                    <a:pt x="53" y="207"/>
                  </a:lnTo>
                  <a:lnTo>
                    <a:pt x="54" y="207"/>
                  </a:lnTo>
                  <a:lnTo>
                    <a:pt x="54" y="207"/>
                  </a:lnTo>
                  <a:lnTo>
                    <a:pt x="61" y="205"/>
                  </a:lnTo>
                  <a:lnTo>
                    <a:pt x="65" y="205"/>
                  </a:lnTo>
                  <a:lnTo>
                    <a:pt x="67" y="207"/>
                  </a:lnTo>
                  <a:lnTo>
                    <a:pt x="67" y="207"/>
                  </a:lnTo>
                  <a:lnTo>
                    <a:pt x="70" y="210"/>
                  </a:lnTo>
                  <a:lnTo>
                    <a:pt x="71" y="214"/>
                  </a:lnTo>
                  <a:lnTo>
                    <a:pt x="74" y="218"/>
                  </a:lnTo>
                  <a:lnTo>
                    <a:pt x="75" y="219"/>
                  </a:lnTo>
                  <a:lnTo>
                    <a:pt x="77" y="219"/>
                  </a:lnTo>
                  <a:lnTo>
                    <a:pt x="77" y="219"/>
                  </a:lnTo>
                  <a:lnTo>
                    <a:pt x="81" y="221"/>
                  </a:lnTo>
                  <a:lnTo>
                    <a:pt x="84" y="224"/>
                  </a:lnTo>
                  <a:lnTo>
                    <a:pt x="87" y="227"/>
                  </a:lnTo>
                  <a:lnTo>
                    <a:pt x="87" y="229"/>
                  </a:lnTo>
                  <a:lnTo>
                    <a:pt x="87" y="229"/>
                  </a:lnTo>
                  <a:lnTo>
                    <a:pt x="88" y="232"/>
                  </a:lnTo>
                  <a:lnTo>
                    <a:pt x="90" y="234"/>
                  </a:lnTo>
                  <a:lnTo>
                    <a:pt x="92" y="237"/>
                  </a:lnTo>
                  <a:lnTo>
                    <a:pt x="92" y="239"/>
                  </a:lnTo>
                  <a:lnTo>
                    <a:pt x="92" y="239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101" y="244"/>
                  </a:lnTo>
                  <a:lnTo>
                    <a:pt x="108" y="244"/>
                  </a:lnTo>
                  <a:lnTo>
                    <a:pt x="111" y="242"/>
                  </a:lnTo>
                  <a:lnTo>
                    <a:pt x="111" y="242"/>
                  </a:lnTo>
                  <a:lnTo>
                    <a:pt x="117" y="241"/>
                  </a:lnTo>
                  <a:lnTo>
                    <a:pt x="118" y="241"/>
                  </a:lnTo>
                  <a:lnTo>
                    <a:pt x="121" y="241"/>
                  </a:lnTo>
                  <a:lnTo>
                    <a:pt x="121" y="241"/>
                  </a:lnTo>
                  <a:lnTo>
                    <a:pt x="124" y="242"/>
                  </a:lnTo>
                  <a:lnTo>
                    <a:pt x="127" y="241"/>
                  </a:lnTo>
                  <a:lnTo>
                    <a:pt x="129" y="241"/>
                  </a:lnTo>
                  <a:lnTo>
                    <a:pt x="132" y="241"/>
                  </a:lnTo>
                  <a:lnTo>
                    <a:pt x="132" y="241"/>
                  </a:lnTo>
                  <a:lnTo>
                    <a:pt x="139" y="244"/>
                  </a:lnTo>
                  <a:lnTo>
                    <a:pt x="142" y="246"/>
                  </a:lnTo>
                  <a:lnTo>
                    <a:pt x="144" y="248"/>
                  </a:lnTo>
                  <a:lnTo>
                    <a:pt x="144" y="251"/>
                  </a:lnTo>
                  <a:lnTo>
                    <a:pt x="144" y="251"/>
                  </a:lnTo>
                  <a:lnTo>
                    <a:pt x="138" y="256"/>
                  </a:lnTo>
                  <a:lnTo>
                    <a:pt x="135" y="261"/>
                  </a:lnTo>
                  <a:lnTo>
                    <a:pt x="135" y="264"/>
                  </a:lnTo>
                  <a:lnTo>
                    <a:pt x="135" y="264"/>
                  </a:lnTo>
                  <a:lnTo>
                    <a:pt x="137" y="265"/>
                  </a:lnTo>
                  <a:lnTo>
                    <a:pt x="139" y="266"/>
                  </a:lnTo>
                  <a:lnTo>
                    <a:pt x="142" y="269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6" y="271"/>
                  </a:lnTo>
                  <a:lnTo>
                    <a:pt x="148" y="268"/>
                  </a:lnTo>
                  <a:lnTo>
                    <a:pt x="149" y="262"/>
                  </a:lnTo>
                  <a:lnTo>
                    <a:pt x="152" y="249"/>
                  </a:lnTo>
                  <a:lnTo>
                    <a:pt x="152" y="249"/>
                  </a:lnTo>
                  <a:lnTo>
                    <a:pt x="152" y="238"/>
                  </a:lnTo>
                  <a:lnTo>
                    <a:pt x="155" y="228"/>
                  </a:lnTo>
                  <a:lnTo>
                    <a:pt x="155" y="228"/>
                  </a:lnTo>
                  <a:lnTo>
                    <a:pt x="155" y="224"/>
                  </a:lnTo>
                  <a:lnTo>
                    <a:pt x="154" y="221"/>
                  </a:lnTo>
                  <a:lnTo>
                    <a:pt x="151" y="215"/>
                  </a:lnTo>
                  <a:lnTo>
                    <a:pt x="146" y="208"/>
                  </a:lnTo>
                  <a:lnTo>
                    <a:pt x="145" y="205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197"/>
                  </a:lnTo>
                  <a:lnTo>
                    <a:pt x="148" y="195"/>
                  </a:lnTo>
                  <a:lnTo>
                    <a:pt x="151" y="194"/>
                  </a:lnTo>
                  <a:lnTo>
                    <a:pt x="155" y="192"/>
                  </a:lnTo>
                  <a:lnTo>
                    <a:pt x="155" y="192"/>
                  </a:lnTo>
                  <a:lnTo>
                    <a:pt x="158" y="190"/>
                  </a:lnTo>
                  <a:lnTo>
                    <a:pt x="156" y="188"/>
                  </a:lnTo>
                  <a:lnTo>
                    <a:pt x="152" y="187"/>
                  </a:lnTo>
                  <a:lnTo>
                    <a:pt x="152" y="187"/>
                  </a:lnTo>
                  <a:lnTo>
                    <a:pt x="151" y="185"/>
                  </a:lnTo>
                  <a:lnTo>
                    <a:pt x="149" y="182"/>
                  </a:lnTo>
                  <a:lnTo>
                    <a:pt x="148" y="180"/>
                  </a:lnTo>
                  <a:lnTo>
                    <a:pt x="148" y="177"/>
                  </a:lnTo>
                  <a:lnTo>
                    <a:pt x="148" y="177"/>
                  </a:lnTo>
                  <a:lnTo>
                    <a:pt x="149" y="177"/>
                  </a:lnTo>
                  <a:lnTo>
                    <a:pt x="151" y="175"/>
                  </a:lnTo>
                  <a:lnTo>
                    <a:pt x="158" y="175"/>
                  </a:lnTo>
                  <a:lnTo>
                    <a:pt x="172" y="175"/>
                  </a:lnTo>
                  <a:lnTo>
                    <a:pt x="172" y="175"/>
                  </a:lnTo>
                  <a:lnTo>
                    <a:pt x="178" y="175"/>
                  </a:lnTo>
                  <a:lnTo>
                    <a:pt x="183" y="173"/>
                  </a:lnTo>
                  <a:lnTo>
                    <a:pt x="191" y="170"/>
                  </a:lnTo>
                  <a:lnTo>
                    <a:pt x="191" y="170"/>
                  </a:lnTo>
                  <a:lnTo>
                    <a:pt x="191" y="167"/>
                  </a:lnTo>
                  <a:lnTo>
                    <a:pt x="189" y="164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5" y="158"/>
                  </a:lnTo>
                  <a:lnTo>
                    <a:pt x="185" y="155"/>
                  </a:lnTo>
                  <a:lnTo>
                    <a:pt x="186" y="153"/>
                  </a:lnTo>
                  <a:lnTo>
                    <a:pt x="188" y="150"/>
                  </a:lnTo>
                  <a:lnTo>
                    <a:pt x="188" y="150"/>
                  </a:lnTo>
                  <a:lnTo>
                    <a:pt x="189" y="147"/>
                  </a:lnTo>
                  <a:lnTo>
                    <a:pt x="188" y="144"/>
                  </a:lnTo>
                  <a:lnTo>
                    <a:pt x="182" y="137"/>
                  </a:lnTo>
                  <a:lnTo>
                    <a:pt x="182" y="137"/>
                  </a:lnTo>
                  <a:lnTo>
                    <a:pt x="181" y="134"/>
                  </a:lnTo>
                  <a:lnTo>
                    <a:pt x="179" y="131"/>
                  </a:lnTo>
                  <a:lnTo>
                    <a:pt x="181" y="124"/>
                  </a:lnTo>
                  <a:lnTo>
                    <a:pt x="182" y="116"/>
                  </a:lnTo>
                  <a:lnTo>
                    <a:pt x="185" y="107"/>
                  </a:lnTo>
                  <a:lnTo>
                    <a:pt x="185" y="107"/>
                  </a:lnTo>
                  <a:lnTo>
                    <a:pt x="186" y="106"/>
                  </a:lnTo>
                  <a:lnTo>
                    <a:pt x="186" y="103"/>
                  </a:lnTo>
                  <a:lnTo>
                    <a:pt x="183" y="103"/>
                  </a:lnTo>
                  <a:lnTo>
                    <a:pt x="182" y="101"/>
                  </a:lnTo>
                  <a:lnTo>
                    <a:pt x="174" y="101"/>
                  </a:lnTo>
                  <a:lnTo>
                    <a:pt x="166" y="103"/>
                  </a:lnTo>
                  <a:lnTo>
                    <a:pt x="166" y="103"/>
                  </a:lnTo>
                  <a:lnTo>
                    <a:pt x="161" y="103"/>
                  </a:lnTo>
                  <a:lnTo>
                    <a:pt x="155" y="101"/>
                  </a:lnTo>
                  <a:lnTo>
                    <a:pt x="149" y="97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2" y="90"/>
                  </a:lnTo>
                  <a:lnTo>
                    <a:pt x="139" y="90"/>
                  </a:lnTo>
                  <a:lnTo>
                    <a:pt x="134" y="89"/>
                  </a:lnTo>
                  <a:lnTo>
                    <a:pt x="117" y="90"/>
                  </a:lnTo>
                  <a:lnTo>
                    <a:pt x="117" y="90"/>
                  </a:lnTo>
                  <a:lnTo>
                    <a:pt x="112" y="90"/>
                  </a:lnTo>
                  <a:lnTo>
                    <a:pt x="109" y="89"/>
                  </a:lnTo>
                  <a:lnTo>
                    <a:pt x="108" y="86"/>
                  </a:lnTo>
                  <a:lnTo>
                    <a:pt x="107" y="83"/>
                  </a:lnTo>
                  <a:lnTo>
                    <a:pt x="105" y="76"/>
                  </a:lnTo>
                  <a:lnTo>
                    <a:pt x="107" y="69"/>
                  </a:lnTo>
                  <a:lnTo>
                    <a:pt x="107" y="69"/>
                  </a:lnTo>
                  <a:lnTo>
                    <a:pt x="105" y="66"/>
                  </a:lnTo>
                  <a:lnTo>
                    <a:pt x="104" y="63"/>
                  </a:lnTo>
                  <a:lnTo>
                    <a:pt x="101" y="62"/>
                  </a:lnTo>
                  <a:lnTo>
                    <a:pt x="100" y="59"/>
                  </a:lnTo>
                  <a:lnTo>
                    <a:pt x="100" y="59"/>
                  </a:lnTo>
                  <a:lnTo>
                    <a:pt x="98" y="56"/>
                  </a:lnTo>
                  <a:lnTo>
                    <a:pt x="97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1" y="54"/>
                  </a:lnTo>
                  <a:lnTo>
                    <a:pt x="91" y="53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97" y="43"/>
                  </a:lnTo>
                  <a:lnTo>
                    <a:pt x="97" y="36"/>
                  </a:lnTo>
                  <a:lnTo>
                    <a:pt x="97" y="36"/>
                  </a:lnTo>
                  <a:lnTo>
                    <a:pt x="98" y="32"/>
                  </a:lnTo>
                  <a:lnTo>
                    <a:pt x="102" y="27"/>
                  </a:lnTo>
                  <a:lnTo>
                    <a:pt x="111" y="17"/>
                  </a:lnTo>
                  <a:lnTo>
                    <a:pt x="111" y="17"/>
                  </a:lnTo>
                  <a:lnTo>
                    <a:pt x="112" y="16"/>
                  </a:lnTo>
                  <a:lnTo>
                    <a:pt x="115" y="15"/>
                  </a:lnTo>
                  <a:lnTo>
                    <a:pt x="115" y="15"/>
                  </a:lnTo>
                  <a:lnTo>
                    <a:pt x="117" y="13"/>
                  </a:lnTo>
                  <a:lnTo>
                    <a:pt x="119" y="12"/>
                  </a:lnTo>
                  <a:lnTo>
                    <a:pt x="119" y="12"/>
                  </a:lnTo>
                  <a:lnTo>
                    <a:pt x="124" y="10"/>
                  </a:lnTo>
                  <a:lnTo>
                    <a:pt x="127" y="7"/>
                  </a:lnTo>
                  <a:lnTo>
                    <a:pt x="127" y="5"/>
                  </a:lnTo>
                  <a:lnTo>
                    <a:pt x="124" y="2"/>
                  </a:lnTo>
                  <a:lnTo>
                    <a:pt x="124" y="2"/>
                  </a:lnTo>
                  <a:lnTo>
                    <a:pt x="121" y="0"/>
                  </a:lnTo>
                  <a:lnTo>
                    <a:pt x="119" y="2"/>
                  </a:lnTo>
                  <a:lnTo>
                    <a:pt x="115" y="5"/>
                  </a:lnTo>
                  <a:lnTo>
                    <a:pt x="111" y="7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1" y="12"/>
                  </a:lnTo>
                  <a:lnTo>
                    <a:pt x="98" y="13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87" y="19"/>
                  </a:lnTo>
                  <a:lnTo>
                    <a:pt x="82" y="20"/>
                  </a:lnTo>
                  <a:lnTo>
                    <a:pt x="78" y="20"/>
                  </a:lnTo>
                  <a:lnTo>
                    <a:pt x="77" y="22"/>
                  </a:lnTo>
                  <a:lnTo>
                    <a:pt x="77" y="23"/>
                  </a:lnTo>
                  <a:lnTo>
                    <a:pt x="77" y="23"/>
                  </a:lnTo>
                  <a:lnTo>
                    <a:pt x="77" y="25"/>
                  </a:lnTo>
                  <a:lnTo>
                    <a:pt x="74" y="25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65" y="23"/>
                  </a:lnTo>
                  <a:lnTo>
                    <a:pt x="60" y="26"/>
                  </a:lnTo>
                  <a:lnTo>
                    <a:pt x="55" y="32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3"/>
                  </a:lnTo>
                  <a:lnTo>
                    <a:pt x="53" y="47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4" y="56"/>
                  </a:lnTo>
                  <a:lnTo>
                    <a:pt x="40" y="60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28" y="73"/>
                  </a:lnTo>
                  <a:lnTo>
                    <a:pt x="27" y="76"/>
                  </a:lnTo>
                  <a:lnTo>
                    <a:pt x="27" y="76"/>
                  </a:lnTo>
                  <a:lnTo>
                    <a:pt x="16" y="86"/>
                  </a:lnTo>
                  <a:lnTo>
                    <a:pt x="16" y="86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4" y="94"/>
                  </a:lnTo>
                  <a:lnTo>
                    <a:pt x="24" y="99"/>
                  </a:lnTo>
                  <a:lnTo>
                    <a:pt x="24" y="101"/>
                  </a:lnTo>
                  <a:lnTo>
                    <a:pt x="24" y="103"/>
                  </a:lnTo>
                  <a:lnTo>
                    <a:pt x="24" y="103"/>
                  </a:lnTo>
                  <a:lnTo>
                    <a:pt x="26" y="109"/>
                  </a:lnTo>
                  <a:lnTo>
                    <a:pt x="26" y="110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7"/>
                  </a:lnTo>
                  <a:lnTo>
                    <a:pt x="24" y="124"/>
                  </a:lnTo>
                  <a:lnTo>
                    <a:pt x="26" y="133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8" y="140"/>
                  </a:lnTo>
                  <a:lnTo>
                    <a:pt x="28" y="143"/>
                  </a:lnTo>
                  <a:lnTo>
                    <a:pt x="24" y="151"/>
                  </a:lnTo>
                  <a:lnTo>
                    <a:pt x="24" y="151"/>
                  </a:lnTo>
                  <a:lnTo>
                    <a:pt x="21" y="155"/>
                  </a:lnTo>
                  <a:lnTo>
                    <a:pt x="18" y="158"/>
                  </a:lnTo>
                  <a:lnTo>
                    <a:pt x="16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8" y="163"/>
                  </a:lnTo>
                  <a:lnTo>
                    <a:pt x="7" y="164"/>
                  </a:lnTo>
                  <a:lnTo>
                    <a:pt x="6" y="167"/>
                  </a:lnTo>
                  <a:lnTo>
                    <a:pt x="4" y="171"/>
                  </a:lnTo>
                  <a:lnTo>
                    <a:pt x="3" y="173"/>
                  </a:lnTo>
                  <a:lnTo>
                    <a:pt x="3" y="173"/>
                  </a:lnTo>
                  <a:lnTo>
                    <a:pt x="1" y="173"/>
                  </a:lnTo>
                  <a:lnTo>
                    <a:pt x="0" y="174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10" y="187"/>
                  </a:lnTo>
                  <a:lnTo>
                    <a:pt x="16" y="188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1" y="191"/>
                  </a:lnTo>
                  <a:lnTo>
                    <a:pt x="24" y="192"/>
                  </a:lnTo>
                  <a:lnTo>
                    <a:pt x="30" y="197"/>
                  </a:lnTo>
                  <a:lnTo>
                    <a:pt x="30" y="19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8" name="Freeform 300">
              <a:extLst>
                <a:ext uri="{FF2B5EF4-FFF2-40B4-BE49-F238E27FC236}">
                  <a16:creationId xmlns:a16="http://schemas.microsoft.com/office/drawing/2014/main" id="{2E7572C4-98DB-6EB2-C301-23ADC7F75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680" y="4620494"/>
              <a:ext cx="288558" cy="322593"/>
            </a:xfrm>
            <a:custGeom>
              <a:avLst/>
              <a:gdLst/>
              <a:ahLst/>
              <a:cxnLst>
                <a:cxn ang="0">
                  <a:pos x="189" y="124"/>
                </a:cxn>
                <a:cxn ang="0">
                  <a:pos x="183" y="111"/>
                </a:cxn>
                <a:cxn ang="0">
                  <a:pos x="172" y="107"/>
                </a:cxn>
                <a:cxn ang="0">
                  <a:pos x="153" y="100"/>
                </a:cxn>
                <a:cxn ang="0">
                  <a:pos x="151" y="88"/>
                </a:cxn>
                <a:cxn ang="0">
                  <a:pos x="153" y="84"/>
                </a:cxn>
                <a:cxn ang="0">
                  <a:pos x="149" y="74"/>
                </a:cxn>
                <a:cxn ang="0">
                  <a:pos x="143" y="63"/>
                </a:cxn>
                <a:cxn ang="0">
                  <a:pos x="126" y="60"/>
                </a:cxn>
                <a:cxn ang="0">
                  <a:pos x="121" y="54"/>
                </a:cxn>
                <a:cxn ang="0">
                  <a:pos x="109" y="50"/>
                </a:cxn>
                <a:cxn ang="0">
                  <a:pos x="102" y="47"/>
                </a:cxn>
                <a:cxn ang="0">
                  <a:pos x="95" y="44"/>
                </a:cxn>
                <a:cxn ang="0">
                  <a:pos x="75" y="33"/>
                </a:cxn>
                <a:cxn ang="0">
                  <a:pos x="69" y="16"/>
                </a:cxn>
                <a:cxn ang="0">
                  <a:pos x="71" y="0"/>
                </a:cxn>
                <a:cxn ang="0">
                  <a:pos x="55" y="2"/>
                </a:cxn>
                <a:cxn ang="0">
                  <a:pos x="37" y="10"/>
                </a:cxn>
                <a:cxn ang="0">
                  <a:pos x="23" y="17"/>
                </a:cxn>
                <a:cxn ang="0">
                  <a:pos x="8" y="20"/>
                </a:cxn>
                <a:cxn ang="0">
                  <a:pos x="14" y="41"/>
                </a:cxn>
                <a:cxn ang="0">
                  <a:pos x="10" y="50"/>
                </a:cxn>
                <a:cxn ang="0">
                  <a:pos x="11" y="73"/>
                </a:cxn>
                <a:cxn ang="0">
                  <a:pos x="7" y="83"/>
                </a:cxn>
                <a:cxn ang="0">
                  <a:pos x="8" y="88"/>
                </a:cxn>
                <a:cxn ang="0">
                  <a:pos x="4" y="100"/>
                </a:cxn>
                <a:cxn ang="0">
                  <a:pos x="10" y="107"/>
                </a:cxn>
                <a:cxn ang="0">
                  <a:pos x="1" y="120"/>
                </a:cxn>
                <a:cxn ang="0">
                  <a:pos x="0" y="127"/>
                </a:cxn>
                <a:cxn ang="0">
                  <a:pos x="7" y="134"/>
                </a:cxn>
                <a:cxn ang="0">
                  <a:pos x="8" y="147"/>
                </a:cxn>
                <a:cxn ang="0">
                  <a:pos x="14" y="155"/>
                </a:cxn>
                <a:cxn ang="0">
                  <a:pos x="17" y="161"/>
                </a:cxn>
                <a:cxn ang="0">
                  <a:pos x="14" y="172"/>
                </a:cxn>
                <a:cxn ang="0">
                  <a:pos x="14" y="179"/>
                </a:cxn>
                <a:cxn ang="0">
                  <a:pos x="21" y="188"/>
                </a:cxn>
                <a:cxn ang="0">
                  <a:pos x="25" y="199"/>
                </a:cxn>
                <a:cxn ang="0">
                  <a:pos x="30" y="218"/>
                </a:cxn>
                <a:cxn ang="0">
                  <a:pos x="44" y="211"/>
                </a:cxn>
                <a:cxn ang="0">
                  <a:pos x="58" y="201"/>
                </a:cxn>
                <a:cxn ang="0">
                  <a:pos x="75" y="205"/>
                </a:cxn>
                <a:cxn ang="0">
                  <a:pos x="85" y="214"/>
                </a:cxn>
                <a:cxn ang="0">
                  <a:pos x="94" y="202"/>
                </a:cxn>
                <a:cxn ang="0">
                  <a:pos x="115" y="202"/>
                </a:cxn>
                <a:cxn ang="0">
                  <a:pos x="119" y="178"/>
                </a:cxn>
                <a:cxn ang="0">
                  <a:pos x="132" y="162"/>
                </a:cxn>
                <a:cxn ang="0">
                  <a:pos x="151" y="159"/>
                </a:cxn>
                <a:cxn ang="0">
                  <a:pos x="169" y="157"/>
                </a:cxn>
                <a:cxn ang="0">
                  <a:pos x="182" y="162"/>
                </a:cxn>
                <a:cxn ang="0">
                  <a:pos x="190" y="159"/>
                </a:cxn>
                <a:cxn ang="0">
                  <a:pos x="192" y="147"/>
                </a:cxn>
                <a:cxn ang="0">
                  <a:pos x="195" y="131"/>
                </a:cxn>
              </a:cxnLst>
              <a:rect l="0" t="0" r="r" b="b"/>
              <a:pathLst>
                <a:path w="195" h="218">
                  <a:moveTo>
                    <a:pt x="195" y="131"/>
                  </a:moveTo>
                  <a:lnTo>
                    <a:pt x="195" y="131"/>
                  </a:lnTo>
                  <a:lnTo>
                    <a:pt x="192" y="127"/>
                  </a:lnTo>
                  <a:lnTo>
                    <a:pt x="189" y="124"/>
                  </a:lnTo>
                  <a:lnTo>
                    <a:pt x="186" y="120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3" y="111"/>
                  </a:lnTo>
                  <a:lnTo>
                    <a:pt x="182" y="108"/>
                  </a:lnTo>
                  <a:lnTo>
                    <a:pt x="178" y="107"/>
                  </a:lnTo>
                  <a:lnTo>
                    <a:pt x="172" y="107"/>
                  </a:lnTo>
                  <a:lnTo>
                    <a:pt x="172" y="107"/>
                  </a:lnTo>
                  <a:lnTo>
                    <a:pt x="165" y="107"/>
                  </a:lnTo>
                  <a:lnTo>
                    <a:pt x="159" y="105"/>
                  </a:lnTo>
                  <a:lnTo>
                    <a:pt x="155" y="103"/>
                  </a:lnTo>
                  <a:lnTo>
                    <a:pt x="153" y="100"/>
                  </a:lnTo>
                  <a:lnTo>
                    <a:pt x="153" y="100"/>
                  </a:lnTo>
                  <a:lnTo>
                    <a:pt x="152" y="95"/>
                  </a:lnTo>
                  <a:lnTo>
                    <a:pt x="151" y="91"/>
                  </a:lnTo>
                  <a:lnTo>
                    <a:pt x="151" y="88"/>
                  </a:lnTo>
                  <a:lnTo>
                    <a:pt x="152" y="85"/>
                  </a:lnTo>
                  <a:lnTo>
                    <a:pt x="152" y="85"/>
                  </a:lnTo>
                  <a:lnTo>
                    <a:pt x="153" y="85"/>
                  </a:lnTo>
                  <a:lnTo>
                    <a:pt x="153" y="84"/>
                  </a:lnTo>
                  <a:lnTo>
                    <a:pt x="152" y="81"/>
                  </a:lnTo>
                  <a:lnTo>
                    <a:pt x="151" y="77"/>
                  </a:lnTo>
                  <a:lnTo>
                    <a:pt x="149" y="74"/>
                  </a:lnTo>
                  <a:lnTo>
                    <a:pt x="149" y="74"/>
                  </a:lnTo>
                  <a:lnTo>
                    <a:pt x="149" y="70"/>
                  </a:lnTo>
                  <a:lnTo>
                    <a:pt x="148" y="67"/>
                  </a:lnTo>
                  <a:lnTo>
                    <a:pt x="143" y="63"/>
                  </a:lnTo>
                  <a:lnTo>
                    <a:pt x="143" y="63"/>
                  </a:lnTo>
                  <a:lnTo>
                    <a:pt x="139" y="61"/>
                  </a:lnTo>
                  <a:lnTo>
                    <a:pt x="133" y="61"/>
                  </a:lnTo>
                  <a:lnTo>
                    <a:pt x="128" y="61"/>
                  </a:lnTo>
                  <a:lnTo>
                    <a:pt x="126" y="60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5" y="56"/>
                  </a:lnTo>
                  <a:lnTo>
                    <a:pt x="121" y="54"/>
                  </a:lnTo>
                  <a:lnTo>
                    <a:pt x="112" y="53"/>
                  </a:lnTo>
                  <a:lnTo>
                    <a:pt x="112" y="53"/>
                  </a:lnTo>
                  <a:lnTo>
                    <a:pt x="111" y="51"/>
                  </a:lnTo>
                  <a:lnTo>
                    <a:pt x="109" y="50"/>
                  </a:lnTo>
                  <a:lnTo>
                    <a:pt x="108" y="47"/>
                  </a:lnTo>
                  <a:lnTo>
                    <a:pt x="106" y="47"/>
                  </a:lnTo>
                  <a:lnTo>
                    <a:pt x="106" y="47"/>
                  </a:lnTo>
                  <a:lnTo>
                    <a:pt x="102" y="47"/>
                  </a:lnTo>
                  <a:lnTo>
                    <a:pt x="101" y="46"/>
                  </a:lnTo>
                  <a:lnTo>
                    <a:pt x="98" y="44"/>
                  </a:lnTo>
                  <a:lnTo>
                    <a:pt x="95" y="44"/>
                  </a:lnTo>
                  <a:lnTo>
                    <a:pt x="95" y="44"/>
                  </a:lnTo>
                  <a:lnTo>
                    <a:pt x="89" y="44"/>
                  </a:lnTo>
                  <a:lnTo>
                    <a:pt x="85" y="43"/>
                  </a:lnTo>
                  <a:lnTo>
                    <a:pt x="81" y="39"/>
                  </a:lnTo>
                  <a:lnTo>
                    <a:pt x="75" y="33"/>
                  </a:lnTo>
                  <a:lnTo>
                    <a:pt x="75" y="33"/>
                  </a:lnTo>
                  <a:lnTo>
                    <a:pt x="72" y="30"/>
                  </a:lnTo>
                  <a:lnTo>
                    <a:pt x="71" y="26"/>
                  </a:lnTo>
                  <a:lnTo>
                    <a:pt x="69" y="16"/>
                  </a:lnTo>
                  <a:lnTo>
                    <a:pt x="69" y="7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1" y="2"/>
                  </a:lnTo>
                  <a:lnTo>
                    <a:pt x="45" y="4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28" y="13"/>
                  </a:lnTo>
                  <a:lnTo>
                    <a:pt x="25" y="14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0" y="19"/>
                  </a:lnTo>
                  <a:lnTo>
                    <a:pt x="17" y="20"/>
                  </a:lnTo>
                  <a:lnTo>
                    <a:pt x="13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44"/>
                  </a:lnTo>
                  <a:lnTo>
                    <a:pt x="14" y="47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54"/>
                  </a:lnTo>
                  <a:lnTo>
                    <a:pt x="10" y="60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6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7" y="84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8" y="88"/>
                  </a:lnTo>
                  <a:lnTo>
                    <a:pt x="7" y="93"/>
                  </a:lnTo>
                  <a:lnTo>
                    <a:pt x="5" y="95"/>
                  </a:lnTo>
                  <a:lnTo>
                    <a:pt x="4" y="100"/>
                  </a:lnTo>
                  <a:lnTo>
                    <a:pt x="4" y="100"/>
                  </a:lnTo>
                  <a:lnTo>
                    <a:pt x="5" y="103"/>
                  </a:lnTo>
                  <a:lnTo>
                    <a:pt x="7" y="104"/>
                  </a:lnTo>
                  <a:lnTo>
                    <a:pt x="10" y="105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0" y="110"/>
                  </a:lnTo>
                  <a:lnTo>
                    <a:pt x="7" y="114"/>
                  </a:lnTo>
                  <a:lnTo>
                    <a:pt x="1" y="120"/>
                  </a:lnTo>
                  <a:lnTo>
                    <a:pt x="1" y="120"/>
                  </a:lnTo>
                  <a:lnTo>
                    <a:pt x="0" y="122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3" y="130"/>
                  </a:lnTo>
                  <a:lnTo>
                    <a:pt x="4" y="131"/>
                  </a:lnTo>
                  <a:lnTo>
                    <a:pt x="7" y="134"/>
                  </a:lnTo>
                  <a:lnTo>
                    <a:pt x="7" y="134"/>
                  </a:lnTo>
                  <a:lnTo>
                    <a:pt x="8" y="135"/>
                  </a:lnTo>
                  <a:lnTo>
                    <a:pt x="8" y="138"/>
                  </a:lnTo>
                  <a:lnTo>
                    <a:pt x="8" y="142"/>
                  </a:lnTo>
                  <a:lnTo>
                    <a:pt x="8" y="147"/>
                  </a:lnTo>
                  <a:lnTo>
                    <a:pt x="10" y="150"/>
                  </a:lnTo>
                  <a:lnTo>
                    <a:pt x="11" y="151"/>
                  </a:lnTo>
                  <a:lnTo>
                    <a:pt x="11" y="151"/>
                  </a:lnTo>
                  <a:lnTo>
                    <a:pt x="14" y="155"/>
                  </a:lnTo>
                  <a:lnTo>
                    <a:pt x="17" y="157"/>
                  </a:lnTo>
                  <a:lnTo>
                    <a:pt x="18" y="158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5" y="162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4" y="172"/>
                  </a:lnTo>
                  <a:lnTo>
                    <a:pt x="14" y="172"/>
                  </a:lnTo>
                  <a:lnTo>
                    <a:pt x="13" y="174"/>
                  </a:lnTo>
                  <a:lnTo>
                    <a:pt x="13" y="175"/>
                  </a:lnTo>
                  <a:lnTo>
                    <a:pt x="14" y="179"/>
                  </a:lnTo>
                  <a:lnTo>
                    <a:pt x="17" y="182"/>
                  </a:lnTo>
                  <a:lnTo>
                    <a:pt x="20" y="185"/>
                  </a:lnTo>
                  <a:lnTo>
                    <a:pt x="20" y="185"/>
                  </a:lnTo>
                  <a:lnTo>
                    <a:pt x="21" y="188"/>
                  </a:lnTo>
                  <a:lnTo>
                    <a:pt x="23" y="191"/>
                  </a:lnTo>
                  <a:lnTo>
                    <a:pt x="23" y="196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4"/>
                  </a:lnTo>
                  <a:lnTo>
                    <a:pt x="28" y="209"/>
                  </a:lnTo>
                  <a:lnTo>
                    <a:pt x="30" y="218"/>
                  </a:lnTo>
                  <a:lnTo>
                    <a:pt x="30" y="218"/>
                  </a:lnTo>
                  <a:lnTo>
                    <a:pt x="30" y="218"/>
                  </a:lnTo>
                  <a:lnTo>
                    <a:pt x="32" y="218"/>
                  </a:lnTo>
                  <a:lnTo>
                    <a:pt x="38" y="215"/>
                  </a:lnTo>
                  <a:lnTo>
                    <a:pt x="44" y="211"/>
                  </a:lnTo>
                  <a:lnTo>
                    <a:pt x="51" y="205"/>
                  </a:lnTo>
                  <a:lnTo>
                    <a:pt x="51" y="205"/>
                  </a:lnTo>
                  <a:lnTo>
                    <a:pt x="55" y="201"/>
                  </a:lnTo>
                  <a:lnTo>
                    <a:pt x="58" y="201"/>
                  </a:lnTo>
                  <a:lnTo>
                    <a:pt x="61" y="202"/>
                  </a:lnTo>
                  <a:lnTo>
                    <a:pt x="65" y="204"/>
                  </a:lnTo>
                  <a:lnTo>
                    <a:pt x="65" y="204"/>
                  </a:lnTo>
                  <a:lnTo>
                    <a:pt x="75" y="205"/>
                  </a:lnTo>
                  <a:lnTo>
                    <a:pt x="81" y="208"/>
                  </a:lnTo>
                  <a:lnTo>
                    <a:pt x="84" y="212"/>
                  </a:lnTo>
                  <a:lnTo>
                    <a:pt x="84" y="212"/>
                  </a:lnTo>
                  <a:lnTo>
                    <a:pt x="85" y="214"/>
                  </a:lnTo>
                  <a:lnTo>
                    <a:pt x="87" y="214"/>
                  </a:lnTo>
                  <a:lnTo>
                    <a:pt x="88" y="211"/>
                  </a:lnTo>
                  <a:lnTo>
                    <a:pt x="94" y="202"/>
                  </a:lnTo>
                  <a:lnTo>
                    <a:pt x="94" y="202"/>
                  </a:lnTo>
                  <a:lnTo>
                    <a:pt x="96" y="201"/>
                  </a:lnTo>
                  <a:lnTo>
                    <a:pt x="104" y="201"/>
                  </a:lnTo>
                  <a:lnTo>
                    <a:pt x="115" y="202"/>
                  </a:lnTo>
                  <a:lnTo>
                    <a:pt x="115" y="202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9" y="178"/>
                  </a:lnTo>
                  <a:lnTo>
                    <a:pt x="119" y="178"/>
                  </a:lnTo>
                  <a:lnTo>
                    <a:pt x="119" y="174"/>
                  </a:lnTo>
                  <a:lnTo>
                    <a:pt x="124" y="169"/>
                  </a:lnTo>
                  <a:lnTo>
                    <a:pt x="132" y="162"/>
                  </a:lnTo>
                  <a:lnTo>
                    <a:pt x="132" y="162"/>
                  </a:lnTo>
                  <a:lnTo>
                    <a:pt x="136" y="161"/>
                  </a:lnTo>
                  <a:lnTo>
                    <a:pt x="142" y="159"/>
                  </a:lnTo>
                  <a:lnTo>
                    <a:pt x="146" y="159"/>
                  </a:lnTo>
                  <a:lnTo>
                    <a:pt x="151" y="159"/>
                  </a:lnTo>
                  <a:lnTo>
                    <a:pt x="151" y="159"/>
                  </a:lnTo>
                  <a:lnTo>
                    <a:pt x="155" y="158"/>
                  </a:lnTo>
                  <a:lnTo>
                    <a:pt x="159" y="157"/>
                  </a:lnTo>
                  <a:lnTo>
                    <a:pt x="169" y="157"/>
                  </a:lnTo>
                  <a:lnTo>
                    <a:pt x="169" y="157"/>
                  </a:lnTo>
                  <a:lnTo>
                    <a:pt x="173" y="158"/>
                  </a:lnTo>
                  <a:lnTo>
                    <a:pt x="178" y="161"/>
                  </a:lnTo>
                  <a:lnTo>
                    <a:pt x="182" y="162"/>
                  </a:lnTo>
                  <a:lnTo>
                    <a:pt x="185" y="164"/>
                  </a:lnTo>
                  <a:lnTo>
                    <a:pt x="185" y="164"/>
                  </a:lnTo>
                  <a:lnTo>
                    <a:pt x="188" y="162"/>
                  </a:lnTo>
                  <a:lnTo>
                    <a:pt x="190" y="159"/>
                  </a:lnTo>
                  <a:lnTo>
                    <a:pt x="192" y="157"/>
                  </a:lnTo>
                  <a:lnTo>
                    <a:pt x="192" y="152"/>
                  </a:lnTo>
                  <a:lnTo>
                    <a:pt x="192" y="152"/>
                  </a:lnTo>
                  <a:lnTo>
                    <a:pt x="192" y="147"/>
                  </a:lnTo>
                  <a:lnTo>
                    <a:pt x="193" y="142"/>
                  </a:lnTo>
                  <a:lnTo>
                    <a:pt x="195" y="137"/>
                  </a:lnTo>
                  <a:lnTo>
                    <a:pt x="195" y="131"/>
                  </a:lnTo>
                  <a:lnTo>
                    <a:pt x="195" y="13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19" name="Freeform 301">
              <a:extLst>
                <a:ext uri="{FF2B5EF4-FFF2-40B4-BE49-F238E27FC236}">
                  <a16:creationId xmlns:a16="http://schemas.microsoft.com/office/drawing/2014/main" id="{C5FBB214-B4D3-9F03-7001-AEB964378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001" y="4386687"/>
              <a:ext cx="300396" cy="443935"/>
            </a:xfrm>
            <a:custGeom>
              <a:avLst/>
              <a:gdLst/>
              <a:ahLst/>
              <a:cxnLst>
                <a:cxn ang="0">
                  <a:pos x="189" y="285"/>
                </a:cxn>
                <a:cxn ang="0">
                  <a:pos x="196" y="272"/>
                </a:cxn>
                <a:cxn ang="0">
                  <a:pos x="199" y="263"/>
                </a:cxn>
                <a:cxn ang="0">
                  <a:pos x="193" y="258"/>
                </a:cxn>
                <a:cxn ang="0">
                  <a:pos x="197" y="243"/>
                </a:cxn>
                <a:cxn ang="0">
                  <a:pos x="197" y="238"/>
                </a:cxn>
                <a:cxn ang="0">
                  <a:pos x="199" y="218"/>
                </a:cxn>
                <a:cxn ang="0">
                  <a:pos x="203" y="205"/>
                </a:cxn>
                <a:cxn ang="0">
                  <a:pos x="192" y="177"/>
                </a:cxn>
                <a:cxn ang="0">
                  <a:pos x="177" y="178"/>
                </a:cxn>
                <a:cxn ang="0">
                  <a:pos x="173" y="157"/>
                </a:cxn>
                <a:cxn ang="0">
                  <a:pos x="167" y="155"/>
                </a:cxn>
                <a:cxn ang="0">
                  <a:pos x="159" y="161"/>
                </a:cxn>
                <a:cxn ang="0">
                  <a:pos x="145" y="160"/>
                </a:cxn>
                <a:cxn ang="0">
                  <a:pos x="140" y="151"/>
                </a:cxn>
                <a:cxn ang="0">
                  <a:pos x="132" y="148"/>
                </a:cxn>
                <a:cxn ang="0">
                  <a:pos x="130" y="138"/>
                </a:cxn>
                <a:cxn ang="0">
                  <a:pos x="120" y="121"/>
                </a:cxn>
                <a:cxn ang="0">
                  <a:pos x="122" y="113"/>
                </a:cxn>
                <a:cxn ang="0">
                  <a:pos x="126" y="106"/>
                </a:cxn>
                <a:cxn ang="0">
                  <a:pos x="130" y="98"/>
                </a:cxn>
                <a:cxn ang="0">
                  <a:pos x="136" y="84"/>
                </a:cxn>
                <a:cxn ang="0">
                  <a:pos x="145" y="77"/>
                </a:cxn>
                <a:cxn ang="0">
                  <a:pos x="160" y="70"/>
                </a:cxn>
                <a:cxn ang="0">
                  <a:pos x="173" y="66"/>
                </a:cxn>
                <a:cxn ang="0">
                  <a:pos x="180" y="64"/>
                </a:cxn>
                <a:cxn ang="0">
                  <a:pos x="173" y="59"/>
                </a:cxn>
                <a:cxn ang="0">
                  <a:pos x="182" y="46"/>
                </a:cxn>
                <a:cxn ang="0">
                  <a:pos x="170" y="36"/>
                </a:cxn>
                <a:cxn ang="0">
                  <a:pos x="162" y="37"/>
                </a:cxn>
                <a:cxn ang="0">
                  <a:pos x="155" y="36"/>
                </a:cxn>
                <a:cxn ang="0">
                  <a:pos x="139" y="39"/>
                </a:cxn>
                <a:cxn ang="0">
                  <a:pos x="130" y="34"/>
                </a:cxn>
                <a:cxn ang="0">
                  <a:pos x="125" y="24"/>
                </a:cxn>
                <a:cxn ang="0">
                  <a:pos x="119" y="16"/>
                </a:cxn>
                <a:cxn ang="0">
                  <a:pos x="112" y="13"/>
                </a:cxn>
                <a:cxn ang="0">
                  <a:pos x="105" y="2"/>
                </a:cxn>
                <a:cxn ang="0">
                  <a:pos x="92" y="2"/>
                </a:cxn>
                <a:cxn ang="0">
                  <a:pos x="95" y="13"/>
                </a:cxn>
                <a:cxn ang="0">
                  <a:pos x="86" y="30"/>
                </a:cxn>
                <a:cxn ang="0">
                  <a:pos x="71" y="41"/>
                </a:cxn>
                <a:cxn ang="0">
                  <a:pos x="52" y="49"/>
                </a:cxn>
                <a:cxn ang="0">
                  <a:pos x="41" y="73"/>
                </a:cxn>
                <a:cxn ang="0">
                  <a:pos x="29" y="73"/>
                </a:cxn>
                <a:cxn ang="0">
                  <a:pos x="19" y="71"/>
                </a:cxn>
                <a:cxn ang="0">
                  <a:pos x="14" y="66"/>
                </a:cxn>
                <a:cxn ang="0">
                  <a:pos x="17" y="59"/>
                </a:cxn>
                <a:cxn ang="0">
                  <a:pos x="7" y="59"/>
                </a:cxn>
                <a:cxn ang="0">
                  <a:pos x="0" y="73"/>
                </a:cxn>
                <a:cxn ang="0">
                  <a:pos x="7" y="91"/>
                </a:cxn>
                <a:cxn ang="0">
                  <a:pos x="1" y="94"/>
                </a:cxn>
                <a:cxn ang="0">
                  <a:pos x="19" y="107"/>
                </a:cxn>
                <a:cxn ang="0">
                  <a:pos x="31" y="124"/>
                </a:cxn>
                <a:cxn ang="0">
                  <a:pos x="41" y="138"/>
                </a:cxn>
                <a:cxn ang="0">
                  <a:pos x="65" y="192"/>
                </a:cxn>
                <a:cxn ang="0">
                  <a:pos x="79" y="215"/>
                </a:cxn>
                <a:cxn ang="0">
                  <a:pos x="81" y="225"/>
                </a:cxn>
                <a:cxn ang="0">
                  <a:pos x="86" y="236"/>
                </a:cxn>
                <a:cxn ang="0">
                  <a:pos x="112" y="255"/>
                </a:cxn>
                <a:cxn ang="0">
                  <a:pos x="159" y="283"/>
                </a:cxn>
                <a:cxn ang="0">
                  <a:pos x="177" y="298"/>
                </a:cxn>
                <a:cxn ang="0">
                  <a:pos x="182" y="298"/>
                </a:cxn>
                <a:cxn ang="0">
                  <a:pos x="189" y="285"/>
                </a:cxn>
              </a:cxnLst>
              <a:rect l="0" t="0" r="r" b="b"/>
              <a:pathLst>
                <a:path w="203" h="300">
                  <a:moveTo>
                    <a:pt x="189" y="285"/>
                  </a:moveTo>
                  <a:lnTo>
                    <a:pt x="189" y="285"/>
                  </a:lnTo>
                  <a:lnTo>
                    <a:pt x="189" y="285"/>
                  </a:lnTo>
                  <a:lnTo>
                    <a:pt x="189" y="285"/>
                  </a:lnTo>
                  <a:lnTo>
                    <a:pt x="189" y="280"/>
                  </a:lnTo>
                  <a:lnTo>
                    <a:pt x="190" y="278"/>
                  </a:lnTo>
                  <a:lnTo>
                    <a:pt x="190" y="278"/>
                  </a:lnTo>
                  <a:lnTo>
                    <a:pt x="196" y="272"/>
                  </a:lnTo>
                  <a:lnTo>
                    <a:pt x="199" y="268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9" y="263"/>
                  </a:lnTo>
                  <a:lnTo>
                    <a:pt x="196" y="262"/>
                  </a:lnTo>
                  <a:lnTo>
                    <a:pt x="194" y="261"/>
                  </a:lnTo>
                  <a:lnTo>
                    <a:pt x="193" y="258"/>
                  </a:lnTo>
                  <a:lnTo>
                    <a:pt x="193" y="258"/>
                  </a:lnTo>
                  <a:lnTo>
                    <a:pt x="194" y="253"/>
                  </a:lnTo>
                  <a:lnTo>
                    <a:pt x="196" y="251"/>
                  </a:lnTo>
                  <a:lnTo>
                    <a:pt x="197" y="246"/>
                  </a:lnTo>
                  <a:lnTo>
                    <a:pt x="197" y="243"/>
                  </a:lnTo>
                  <a:lnTo>
                    <a:pt x="197" y="243"/>
                  </a:lnTo>
                  <a:lnTo>
                    <a:pt x="196" y="242"/>
                  </a:lnTo>
                  <a:lnTo>
                    <a:pt x="196" y="241"/>
                  </a:lnTo>
                  <a:lnTo>
                    <a:pt x="197" y="238"/>
                  </a:lnTo>
                  <a:lnTo>
                    <a:pt x="200" y="234"/>
                  </a:lnTo>
                  <a:lnTo>
                    <a:pt x="200" y="231"/>
                  </a:lnTo>
                  <a:lnTo>
                    <a:pt x="200" y="231"/>
                  </a:lnTo>
                  <a:lnTo>
                    <a:pt x="199" y="218"/>
                  </a:lnTo>
                  <a:lnTo>
                    <a:pt x="199" y="212"/>
                  </a:lnTo>
                  <a:lnTo>
                    <a:pt x="199" y="208"/>
                  </a:lnTo>
                  <a:lnTo>
                    <a:pt x="199" y="208"/>
                  </a:lnTo>
                  <a:lnTo>
                    <a:pt x="203" y="205"/>
                  </a:lnTo>
                  <a:lnTo>
                    <a:pt x="203" y="202"/>
                  </a:lnTo>
                  <a:lnTo>
                    <a:pt x="203" y="199"/>
                  </a:lnTo>
                  <a:lnTo>
                    <a:pt x="203" y="199"/>
                  </a:lnTo>
                  <a:lnTo>
                    <a:pt x="192" y="177"/>
                  </a:lnTo>
                  <a:lnTo>
                    <a:pt x="192" y="177"/>
                  </a:lnTo>
                  <a:lnTo>
                    <a:pt x="184" y="177"/>
                  </a:lnTo>
                  <a:lnTo>
                    <a:pt x="177" y="178"/>
                  </a:lnTo>
                  <a:lnTo>
                    <a:pt x="177" y="178"/>
                  </a:lnTo>
                  <a:lnTo>
                    <a:pt x="175" y="178"/>
                  </a:lnTo>
                  <a:lnTo>
                    <a:pt x="175" y="175"/>
                  </a:lnTo>
                  <a:lnTo>
                    <a:pt x="173" y="170"/>
                  </a:lnTo>
                  <a:lnTo>
                    <a:pt x="173" y="157"/>
                  </a:lnTo>
                  <a:lnTo>
                    <a:pt x="173" y="157"/>
                  </a:lnTo>
                  <a:lnTo>
                    <a:pt x="172" y="154"/>
                  </a:lnTo>
                  <a:lnTo>
                    <a:pt x="170" y="154"/>
                  </a:lnTo>
                  <a:lnTo>
                    <a:pt x="167" y="155"/>
                  </a:lnTo>
                  <a:lnTo>
                    <a:pt x="166" y="158"/>
                  </a:lnTo>
                  <a:lnTo>
                    <a:pt x="166" y="158"/>
                  </a:lnTo>
                  <a:lnTo>
                    <a:pt x="163" y="160"/>
                  </a:lnTo>
                  <a:lnTo>
                    <a:pt x="159" y="161"/>
                  </a:lnTo>
                  <a:lnTo>
                    <a:pt x="149" y="161"/>
                  </a:lnTo>
                  <a:lnTo>
                    <a:pt x="149" y="161"/>
                  </a:lnTo>
                  <a:lnTo>
                    <a:pt x="146" y="160"/>
                  </a:lnTo>
                  <a:lnTo>
                    <a:pt x="145" y="160"/>
                  </a:lnTo>
                  <a:lnTo>
                    <a:pt x="143" y="155"/>
                  </a:lnTo>
                  <a:lnTo>
                    <a:pt x="142" y="152"/>
                  </a:lnTo>
                  <a:lnTo>
                    <a:pt x="142" y="151"/>
                  </a:lnTo>
                  <a:lnTo>
                    <a:pt x="140" y="151"/>
                  </a:lnTo>
                  <a:lnTo>
                    <a:pt x="140" y="151"/>
                  </a:lnTo>
                  <a:lnTo>
                    <a:pt x="138" y="151"/>
                  </a:lnTo>
                  <a:lnTo>
                    <a:pt x="135" y="150"/>
                  </a:lnTo>
                  <a:lnTo>
                    <a:pt x="132" y="148"/>
                  </a:lnTo>
                  <a:lnTo>
                    <a:pt x="132" y="145"/>
                  </a:lnTo>
                  <a:lnTo>
                    <a:pt x="132" y="145"/>
                  </a:lnTo>
                  <a:lnTo>
                    <a:pt x="132" y="142"/>
                  </a:lnTo>
                  <a:lnTo>
                    <a:pt x="130" y="138"/>
                  </a:lnTo>
                  <a:lnTo>
                    <a:pt x="126" y="131"/>
                  </a:lnTo>
                  <a:lnTo>
                    <a:pt x="126" y="131"/>
                  </a:lnTo>
                  <a:lnTo>
                    <a:pt x="120" y="124"/>
                  </a:lnTo>
                  <a:lnTo>
                    <a:pt x="120" y="121"/>
                  </a:lnTo>
                  <a:lnTo>
                    <a:pt x="122" y="118"/>
                  </a:lnTo>
                  <a:lnTo>
                    <a:pt x="122" y="118"/>
                  </a:lnTo>
                  <a:lnTo>
                    <a:pt x="122" y="115"/>
                  </a:lnTo>
                  <a:lnTo>
                    <a:pt x="122" y="113"/>
                  </a:lnTo>
                  <a:lnTo>
                    <a:pt x="122" y="110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126" y="106"/>
                  </a:lnTo>
                  <a:lnTo>
                    <a:pt x="129" y="104"/>
                  </a:lnTo>
                  <a:lnTo>
                    <a:pt x="130" y="101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30" y="96"/>
                  </a:lnTo>
                  <a:lnTo>
                    <a:pt x="133" y="91"/>
                  </a:lnTo>
                  <a:lnTo>
                    <a:pt x="135" y="88"/>
                  </a:lnTo>
                  <a:lnTo>
                    <a:pt x="136" y="84"/>
                  </a:lnTo>
                  <a:lnTo>
                    <a:pt x="136" y="84"/>
                  </a:lnTo>
                  <a:lnTo>
                    <a:pt x="138" y="80"/>
                  </a:lnTo>
                  <a:lnTo>
                    <a:pt x="140" y="78"/>
                  </a:lnTo>
                  <a:lnTo>
                    <a:pt x="145" y="77"/>
                  </a:lnTo>
                  <a:lnTo>
                    <a:pt x="150" y="74"/>
                  </a:lnTo>
                  <a:lnTo>
                    <a:pt x="150" y="74"/>
                  </a:lnTo>
                  <a:lnTo>
                    <a:pt x="155" y="71"/>
                  </a:lnTo>
                  <a:lnTo>
                    <a:pt x="160" y="70"/>
                  </a:lnTo>
                  <a:lnTo>
                    <a:pt x="165" y="70"/>
                  </a:lnTo>
                  <a:lnTo>
                    <a:pt x="170" y="67"/>
                  </a:lnTo>
                  <a:lnTo>
                    <a:pt x="170" y="67"/>
                  </a:lnTo>
                  <a:lnTo>
                    <a:pt x="173" y="66"/>
                  </a:lnTo>
                  <a:lnTo>
                    <a:pt x="176" y="66"/>
                  </a:lnTo>
                  <a:lnTo>
                    <a:pt x="183" y="66"/>
                  </a:lnTo>
                  <a:lnTo>
                    <a:pt x="183" y="66"/>
                  </a:lnTo>
                  <a:lnTo>
                    <a:pt x="180" y="64"/>
                  </a:lnTo>
                  <a:lnTo>
                    <a:pt x="177" y="61"/>
                  </a:lnTo>
                  <a:lnTo>
                    <a:pt x="175" y="60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3" y="56"/>
                  </a:lnTo>
                  <a:lnTo>
                    <a:pt x="176" y="51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3"/>
                  </a:lnTo>
                  <a:lnTo>
                    <a:pt x="180" y="41"/>
                  </a:lnTo>
                  <a:lnTo>
                    <a:pt x="177" y="39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67" y="36"/>
                  </a:lnTo>
                  <a:lnTo>
                    <a:pt x="165" y="36"/>
                  </a:lnTo>
                  <a:lnTo>
                    <a:pt x="162" y="37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6" y="36"/>
                  </a:lnTo>
                  <a:lnTo>
                    <a:pt x="155" y="36"/>
                  </a:lnTo>
                  <a:lnTo>
                    <a:pt x="149" y="37"/>
                  </a:lnTo>
                  <a:lnTo>
                    <a:pt x="149" y="37"/>
                  </a:lnTo>
                  <a:lnTo>
                    <a:pt x="146" y="39"/>
                  </a:lnTo>
                  <a:lnTo>
                    <a:pt x="139" y="39"/>
                  </a:lnTo>
                  <a:lnTo>
                    <a:pt x="133" y="37"/>
                  </a:lnTo>
                  <a:lnTo>
                    <a:pt x="132" y="37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28" y="29"/>
                  </a:lnTo>
                  <a:lnTo>
                    <a:pt x="126" y="27"/>
                  </a:lnTo>
                  <a:lnTo>
                    <a:pt x="125" y="24"/>
                  </a:lnTo>
                  <a:lnTo>
                    <a:pt x="125" y="24"/>
                  </a:lnTo>
                  <a:lnTo>
                    <a:pt x="125" y="22"/>
                  </a:lnTo>
                  <a:lnTo>
                    <a:pt x="122" y="19"/>
                  </a:lnTo>
                  <a:lnTo>
                    <a:pt x="119" y="16"/>
                  </a:lnTo>
                  <a:lnTo>
                    <a:pt x="115" y="14"/>
                  </a:lnTo>
                  <a:lnTo>
                    <a:pt x="115" y="14"/>
                  </a:lnTo>
                  <a:lnTo>
                    <a:pt x="113" y="14"/>
                  </a:lnTo>
                  <a:lnTo>
                    <a:pt x="112" y="13"/>
                  </a:lnTo>
                  <a:lnTo>
                    <a:pt x="109" y="9"/>
                  </a:lnTo>
                  <a:lnTo>
                    <a:pt x="108" y="5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3" y="0"/>
                  </a:lnTo>
                  <a:lnTo>
                    <a:pt x="99" y="0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6" y="9"/>
                  </a:lnTo>
                  <a:lnTo>
                    <a:pt x="98" y="12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3" y="16"/>
                  </a:lnTo>
                  <a:lnTo>
                    <a:pt x="92" y="19"/>
                  </a:lnTo>
                  <a:lnTo>
                    <a:pt x="91" y="23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3" y="34"/>
                  </a:lnTo>
                  <a:lnTo>
                    <a:pt x="79" y="37"/>
                  </a:lnTo>
                  <a:lnTo>
                    <a:pt x="71" y="41"/>
                  </a:lnTo>
                  <a:lnTo>
                    <a:pt x="62" y="44"/>
                  </a:lnTo>
                  <a:lnTo>
                    <a:pt x="55" y="47"/>
                  </a:lnTo>
                  <a:lnTo>
                    <a:pt x="55" y="47"/>
                  </a:lnTo>
                  <a:lnTo>
                    <a:pt x="52" y="49"/>
                  </a:lnTo>
                  <a:lnTo>
                    <a:pt x="51" y="50"/>
                  </a:lnTo>
                  <a:lnTo>
                    <a:pt x="46" y="57"/>
                  </a:lnTo>
                  <a:lnTo>
                    <a:pt x="41" y="73"/>
                  </a:lnTo>
                  <a:lnTo>
                    <a:pt x="41" y="73"/>
                  </a:lnTo>
                  <a:lnTo>
                    <a:pt x="38" y="77"/>
                  </a:lnTo>
                  <a:lnTo>
                    <a:pt x="35" y="78"/>
                  </a:lnTo>
                  <a:lnTo>
                    <a:pt x="32" y="77"/>
                  </a:lnTo>
                  <a:lnTo>
                    <a:pt x="29" y="73"/>
                  </a:lnTo>
                  <a:lnTo>
                    <a:pt x="29" y="73"/>
                  </a:lnTo>
                  <a:lnTo>
                    <a:pt x="27" y="71"/>
                  </a:lnTo>
                  <a:lnTo>
                    <a:pt x="24" y="71"/>
                  </a:lnTo>
                  <a:lnTo>
                    <a:pt x="19" y="7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0"/>
                  </a:lnTo>
                  <a:lnTo>
                    <a:pt x="17" y="59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0" y="56"/>
                  </a:lnTo>
                  <a:lnTo>
                    <a:pt x="7" y="59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2" y="78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7" y="91"/>
                  </a:lnTo>
                  <a:lnTo>
                    <a:pt x="5" y="91"/>
                  </a:lnTo>
                  <a:lnTo>
                    <a:pt x="2" y="91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2" y="96"/>
                  </a:lnTo>
                  <a:lnTo>
                    <a:pt x="2" y="97"/>
                  </a:lnTo>
                  <a:lnTo>
                    <a:pt x="8" y="100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4" y="113"/>
                  </a:lnTo>
                  <a:lnTo>
                    <a:pt x="27" y="118"/>
                  </a:lnTo>
                  <a:lnTo>
                    <a:pt x="31" y="124"/>
                  </a:lnTo>
                  <a:lnTo>
                    <a:pt x="35" y="130"/>
                  </a:lnTo>
                  <a:lnTo>
                    <a:pt x="35" y="130"/>
                  </a:lnTo>
                  <a:lnTo>
                    <a:pt x="38" y="134"/>
                  </a:lnTo>
                  <a:lnTo>
                    <a:pt x="41" y="138"/>
                  </a:lnTo>
                  <a:lnTo>
                    <a:pt x="46" y="154"/>
                  </a:lnTo>
                  <a:lnTo>
                    <a:pt x="46" y="154"/>
                  </a:lnTo>
                  <a:lnTo>
                    <a:pt x="58" y="179"/>
                  </a:lnTo>
                  <a:lnTo>
                    <a:pt x="65" y="192"/>
                  </a:lnTo>
                  <a:lnTo>
                    <a:pt x="71" y="201"/>
                  </a:lnTo>
                  <a:lnTo>
                    <a:pt x="71" y="201"/>
                  </a:lnTo>
                  <a:lnTo>
                    <a:pt x="76" y="208"/>
                  </a:lnTo>
                  <a:lnTo>
                    <a:pt x="79" y="215"/>
                  </a:lnTo>
                  <a:lnTo>
                    <a:pt x="81" y="219"/>
                  </a:lnTo>
                  <a:lnTo>
                    <a:pt x="81" y="222"/>
                  </a:lnTo>
                  <a:lnTo>
                    <a:pt x="81" y="222"/>
                  </a:lnTo>
                  <a:lnTo>
                    <a:pt x="81" y="225"/>
                  </a:lnTo>
                  <a:lnTo>
                    <a:pt x="81" y="229"/>
                  </a:lnTo>
                  <a:lnTo>
                    <a:pt x="83" y="234"/>
                  </a:lnTo>
                  <a:lnTo>
                    <a:pt x="86" y="236"/>
                  </a:lnTo>
                  <a:lnTo>
                    <a:pt x="86" y="236"/>
                  </a:lnTo>
                  <a:lnTo>
                    <a:pt x="96" y="243"/>
                  </a:lnTo>
                  <a:lnTo>
                    <a:pt x="102" y="249"/>
                  </a:lnTo>
                  <a:lnTo>
                    <a:pt x="112" y="255"/>
                  </a:lnTo>
                  <a:lnTo>
                    <a:pt x="112" y="255"/>
                  </a:lnTo>
                  <a:lnTo>
                    <a:pt x="139" y="269"/>
                  </a:lnTo>
                  <a:lnTo>
                    <a:pt x="152" y="276"/>
                  </a:lnTo>
                  <a:lnTo>
                    <a:pt x="156" y="280"/>
                  </a:lnTo>
                  <a:lnTo>
                    <a:pt x="159" y="283"/>
                  </a:lnTo>
                  <a:lnTo>
                    <a:pt x="159" y="283"/>
                  </a:lnTo>
                  <a:lnTo>
                    <a:pt x="163" y="288"/>
                  </a:lnTo>
                  <a:lnTo>
                    <a:pt x="169" y="292"/>
                  </a:lnTo>
                  <a:lnTo>
                    <a:pt x="177" y="298"/>
                  </a:lnTo>
                  <a:lnTo>
                    <a:pt x="177" y="298"/>
                  </a:lnTo>
                  <a:lnTo>
                    <a:pt x="179" y="300"/>
                  </a:lnTo>
                  <a:lnTo>
                    <a:pt x="179" y="300"/>
                  </a:lnTo>
                  <a:lnTo>
                    <a:pt x="182" y="298"/>
                  </a:lnTo>
                  <a:lnTo>
                    <a:pt x="182" y="298"/>
                  </a:lnTo>
                  <a:lnTo>
                    <a:pt x="184" y="295"/>
                  </a:lnTo>
                  <a:lnTo>
                    <a:pt x="186" y="292"/>
                  </a:lnTo>
                  <a:lnTo>
                    <a:pt x="189" y="285"/>
                  </a:lnTo>
                  <a:lnTo>
                    <a:pt x="189" y="28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0" name="Freeform 302">
              <a:extLst>
                <a:ext uri="{FF2B5EF4-FFF2-40B4-BE49-F238E27FC236}">
                  <a16:creationId xmlns:a16="http://schemas.microsoft.com/office/drawing/2014/main" id="{29101028-A72A-7546-7ECB-484DCD68B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893" y="4092211"/>
              <a:ext cx="325552" cy="273761"/>
            </a:xfrm>
            <a:custGeom>
              <a:avLst/>
              <a:gdLst/>
              <a:ahLst/>
              <a:cxnLst>
                <a:cxn ang="0">
                  <a:pos x="6" y="30"/>
                </a:cxn>
                <a:cxn ang="0">
                  <a:pos x="0" y="47"/>
                </a:cxn>
                <a:cxn ang="0">
                  <a:pos x="7" y="50"/>
                </a:cxn>
                <a:cxn ang="0">
                  <a:pos x="14" y="60"/>
                </a:cxn>
                <a:cxn ang="0">
                  <a:pos x="17" y="80"/>
                </a:cxn>
                <a:cxn ang="0">
                  <a:pos x="43" y="83"/>
                </a:cxn>
                <a:cxn ang="0">
                  <a:pos x="58" y="91"/>
                </a:cxn>
                <a:cxn ang="0">
                  <a:pos x="83" y="95"/>
                </a:cxn>
                <a:cxn ang="0">
                  <a:pos x="94" y="101"/>
                </a:cxn>
                <a:cxn ang="0">
                  <a:pos x="90" y="128"/>
                </a:cxn>
                <a:cxn ang="0">
                  <a:pos x="97" y="144"/>
                </a:cxn>
                <a:cxn ang="0">
                  <a:pos x="97" y="155"/>
                </a:cxn>
                <a:cxn ang="0">
                  <a:pos x="100" y="164"/>
                </a:cxn>
                <a:cxn ang="0">
                  <a:pos x="107" y="178"/>
                </a:cxn>
                <a:cxn ang="0">
                  <a:pos x="119" y="185"/>
                </a:cxn>
                <a:cxn ang="0">
                  <a:pos x="128" y="184"/>
                </a:cxn>
                <a:cxn ang="0">
                  <a:pos x="142" y="176"/>
                </a:cxn>
                <a:cxn ang="0">
                  <a:pos x="151" y="169"/>
                </a:cxn>
                <a:cxn ang="0">
                  <a:pos x="161" y="162"/>
                </a:cxn>
                <a:cxn ang="0">
                  <a:pos x="155" y="158"/>
                </a:cxn>
                <a:cxn ang="0">
                  <a:pos x="149" y="149"/>
                </a:cxn>
                <a:cxn ang="0">
                  <a:pos x="145" y="135"/>
                </a:cxn>
                <a:cxn ang="0">
                  <a:pos x="144" y="130"/>
                </a:cxn>
                <a:cxn ang="0">
                  <a:pos x="159" y="132"/>
                </a:cxn>
                <a:cxn ang="0">
                  <a:pos x="168" y="138"/>
                </a:cxn>
                <a:cxn ang="0">
                  <a:pos x="174" y="132"/>
                </a:cxn>
                <a:cxn ang="0">
                  <a:pos x="188" y="130"/>
                </a:cxn>
                <a:cxn ang="0">
                  <a:pos x="208" y="117"/>
                </a:cxn>
                <a:cxn ang="0">
                  <a:pos x="196" y="101"/>
                </a:cxn>
                <a:cxn ang="0">
                  <a:pos x="199" y="93"/>
                </a:cxn>
                <a:cxn ang="0">
                  <a:pos x="211" y="87"/>
                </a:cxn>
                <a:cxn ang="0">
                  <a:pos x="208" y="78"/>
                </a:cxn>
                <a:cxn ang="0">
                  <a:pos x="215" y="68"/>
                </a:cxn>
                <a:cxn ang="0">
                  <a:pos x="208" y="58"/>
                </a:cxn>
                <a:cxn ang="0">
                  <a:pos x="196" y="54"/>
                </a:cxn>
                <a:cxn ang="0">
                  <a:pos x="199" y="41"/>
                </a:cxn>
                <a:cxn ang="0">
                  <a:pos x="174" y="31"/>
                </a:cxn>
                <a:cxn ang="0">
                  <a:pos x="182" y="26"/>
                </a:cxn>
                <a:cxn ang="0">
                  <a:pos x="158" y="24"/>
                </a:cxn>
                <a:cxn ang="0">
                  <a:pos x="128" y="34"/>
                </a:cxn>
                <a:cxn ang="0">
                  <a:pos x="105" y="26"/>
                </a:cxn>
                <a:cxn ang="0">
                  <a:pos x="84" y="21"/>
                </a:cxn>
                <a:cxn ang="0">
                  <a:pos x="71" y="9"/>
                </a:cxn>
                <a:cxn ang="0">
                  <a:pos x="61" y="1"/>
                </a:cxn>
                <a:cxn ang="0">
                  <a:pos x="55" y="1"/>
                </a:cxn>
                <a:cxn ang="0">
                  <a:pos x="53" y="10"/>
                </a:cxn>
                <a:cxn ang="0">
                  <a:pos x="31" y="23"/>
                </a:cxn>
                <a:cxn ang="0">
                  <a:pos x="37" y="47"/>
                </a:cxn>
                <a:cxn ang="0">
                  <a:pos x="23" y="46"/>
                </a:cxn>
                <a:cxn ang="0">
                  <a:pos x="23" y="30"/>
                </a:cxn>
                <a:cxn ang="0">
                  <a:pos x="24" y="14"/>
                </a:cxn>
                <a:cxn ang="0">
                  <a:pos x="20" y="11"/>
                </a:cxn>
              </a:cxnLst>
              <a:rect l="0" t="0" r="r" b="b"/>
              <a:pathLst>
                <a:path w="220" h="185">
                  <a:moveTo>
                    <a:pt x="20" y="11"/>
                  </a:moveTo>
                  <a:lnTo>
                    <a:pt x="20" y="11"/>
                  </a:lnTo>
                  <a:lnTo>
                    <a:pt x="11" y="21"/>
                  </a:lnTo>
                  <a:lnTo>
                    <a:pt x="7" y="26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7"/>
                  </a:lnTo>
                  <a:lnTo>
                    <a:pt x="3" y="41"/>
                  </a:lnTo>
                  <a:lnTo>
                    <a:pt x="3" y="41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6" y="50"/>
                  </a:lnTo>
                  <a:lnTo>
                    <a:pt x="7" y="50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0" y="56"/>
                  </a:lnTo>
                  <a:lnTo>
                    <a:pt x="13" y="57"/>
                  </a:lnTo>
                  <a:lnTo>
                    <a:pt x="14" y="60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4" y="70"/>
                  </a:lnTo>
                  <a:lnTo>
                    <a:pt x="16" y="77"/>
                  </a:lnTo>
                  <a:lnTo>
                    <a:pt x="17" y="80"/>
                  </a:lnTo>
                  <a:lnTo>
                    <a:pt x="18" y="83"/>
                  </a:lnTo>
                  <a:lnTo>
                    <a:pt x="21" y="84"/>
                  </a:lnTo>
                  <a:lnTo>
                    <a:pt x="26" y="84"/>
                  </a:lnTo>
                  <a:lnTo>
                    <a:pt x="26" y="84"/>
                  </a:lnTo>
                  <a:lnTo>
                    <a:pt x="43" y="83"/>
                  </a:lnTo>
                  <a:lnTo>
                    <a:pt x="48" y="84"/>
                  </a:lnTo>
                  <a:lnTo>
                    <a:pt x="51" y="84"/>
                  </a:lnTo>
                  <a:lnTo>
                    <a:pt x="53" y="87"/>
                  </a:lnTo>
                  <a:lnTo>
                    <a:pt x="53" y="87"/>
                  </a:lnTo>
                  <a:lnTo>
                    <a:pt x="58" y="91"/>
                  </a:lnTo>
                  <a:lnTo>
                    <a:pt x="64" y="95"/>
                  </a:lnTo>
                  <a:lnTo>
                    <a:pt x="70" y="97"/>
                  </a:lnTo>
                  <a:lnTo>
                    <a:pt x="75" y="97"/>
                  </a:lnTo>
                  <a:lnTo>
                    <a:pt x="75" y="97"/>
                  </a:lnTo>
                  <a:lnTo>
                    <a:pt x="83" y="95"/>
                  </a:lnTo>
                  <a:lnTo>
                    <a:pt x="91" y="95"/>
                  </a:lnTo>
                  <a:lnTo>
                    <a:pt x="92" y="97"/>
                  </a:lnTo>
                  <a:lnTo>
                    <a:pt x="95" y="97"/>
                  </a:lnTo>
                  <a:lnTo>
                    <a:pt x="95" y="100"/>
                  </a:lnTo>
                  <a:lnTo>
                    <a:pt x="94" y="101"/>
                  </a:lnTo>
                  <a:lnTo>
                    <a:pt x="94" y="101"/>
                  </a:lnTo>
                  <a:lnTo>
                    <a:pt x="91" y="110"/>
                  </a:lnTo>
                  <a:lnTo>
                    <a:pt x="90" y="118"/>
                  </a:lnTo>
                  <a:lnTo>
                    <a:pt x="88" y="125"/>
                  </a:lnTo>
                  <a:lnTo>
                    <a:pt x="90" y="128"/>
                  </a:lnTo>
                  <a:lnTo>
                    <a:pt x="91" y="131"/>
                  </a:lnTo>
                  <a:lnTo>
                    <a:pt x="91" y="131"/>
                  </a:lnTo>
                  <a:lnTo>
                    <a:pt x="97" y="138"/>
                  </a:lnTo>
                  <a:lnTo>
                    <a:pt x="98" y="141"/>
                  </a:lnTo>
                  <a:lnTo>
                    <a:pt x="97" y="144"/>
                  </a:lnTo>
                  <a:lnTo>
                    <a:pt x="97" y="144"/>
                  </a:lnTo>
                  <a:lnTo>
                    <a:pt x="95" y="147"/>
                  </a:lnTo>
                  <a:lnTo>
                    <a:pt x="94" y="149"/>
                  </a:lnTo>
                  <a:lnTo>
                    <a:pt x="94" y="152"/>
                  </a:lnTo>
                  <a:lnTo>
                    <a:pt x="97" y="155"/>
                  </a:lnTo>
                  <a:lnTo>
                    <a:pt x="97" y="155"/>
                  </a:lnTo>
                  <a:lnTo>
                    <a:pt x="98" y="158"/>
                  </a:lnTo>
                  <a:lnTo>
                    <a:pt x="100" y="161"/>
                  </a:lnTo>
                  <a:lnTo>
                    <a:pt x="100" y="164"/>
                  </a:lnTo>
                  <a:lnTo>
                    <a:pt x="100" y="164"/>
                  </a:lnTo>
                  <a:lnTo>
                    <a:pt x="97" y="165"/>
                  </a:lnTo>
                  <a:lnTo>
                    <a:pt x="97" y="165"/>
                  </a:lnTo>
                  <a:lnTo>
                    <a:pt x="101" y="169"/>
                  </a:lnTo>
                  <a:lnTo>
                    <a:pt x="104" y="174"/>
                  </a:lnTo>
                  <a:lnTo>
                    <a:pt x="107" y="178"/>
                  </a:lnTo>
                  <a:lnTo>
                    <a:pt x="110" y="181"/>
                  </a:lnTo>
                  <a:lnTo>
                    <a:pt x="110" y="181"/>
                  </a:lnTo>
                  <a:lnTo>
                    <a:pt x="115" y="185"/>
                  </a:lnTo>
                  <a:lnTo>
                    <a:pt x="117" y="185"/>
                  </a:lnTo>
                  <a:lnTo>
                    <a:pt x="119" y="185"/>
                  </a:lnTo>
                  <a:lnTo>
                    <a:pt x="119" y="185"/>
                  </a:lnTo>
                  <a:lnTo>
                    <a:pt x="124" y="182"/>
                  </a:lnTo>
                  <a:lnTo>
                    <a:pt x="125" y="182"/>
                  </a:lnTo>
                  <a:lnTo>
                    <a:pt x="128" y="184"/>
                  </a:lnTo>
                  <a:lnTo>
                    <a:pt x="128" y="184"/>
                  </a:lnTo>
                  <a:lnTo>
                    <a:pt x="129" y="184"/>
                  </a:lnTo>
                  <a:lnTo>
                    <a:pt x="132" y="182"/>
                  </a:lnTo>
                  <a:lnTo>
                    <a:pt x="138" y="178"/>
                  </a:lnTo>
                  <a:lnTo>
                    <a:pt x="138" y="178"/>
                  </a:lnTo>
                  <a:lnTo>
                    <a:pt x="142" y="176"/>
                  </a:lnTo>
                  <a:lnTo>
                    <a:pt x="145" y="175"/>
                  </a:lnTo>
                  <a:lnTo>
                    <a:pt x="148" y="175"/>
                  </a:lnTo>
                  <a:lnTo>
                    <a:pt x="149" y="172"/>
                  </a:lnTo>
                  <a:lnTo>
                    <a:pt x="149" y="172"/>
                  </a:lnTo>
                  <a:lnTo>
                    <a:pt x="151" y="169"/>
                  </a:lnTo>
                  <a:lnTo>
                    <a:pt x="152" y="167"/>
                  </a:lnTo>
                  <a:lnTo>
                    <a:pt x="155" y="165"/>
                  </a:lnTo>
                  <a:lnTo>
                    <a:pt x="158" y="164"/>
                  </a:lnTo>
                  <a:lnTo>
                    <a:pt x="158" y="164"/>
                  </a:lnTo>
                  <a:lnTo>
                    <a:pt x="161" y="162"/>
                  </a:lnTo>
                  <a:lnTo>
                    <a:pt x="162" y="159"/>
                  </a:lnTo>
                  <a:lnTo>
                    <a:pt x="162" y="158"/>
                  </a:lnTo>
                  <a:lnTo>
                    <a:pt x="161" y="157"/>
                  </a:lnTo>
                  <a:lnTo>
                    <a:pt x="161" y="157"/>
                  </a:lnTo>
                  <a:lnTo>
                    <a:pt x="155" y="158"/>
                  </a:lnTo>
                  <a:lnTo>
                    <a:pt x="152" y="158"/>
                  </a:lnTo>
                  <a:lnTo>
                    <a:pt x="152" y="155"/>
                  </a:lnTo>
                  <a:lnTo>
                    <a:pt x="152" y="155"/>
                  </a:lnTo>
                  <a:lnTo>
                    <a:pt x="151" y="152"/>
                  </a:lnTo>
                  <a:lnTo>
                    <a:pt x="149" y="149"/>
                  </a:lnTo>
                  <a:lnTo>
                    <a:pt x="148" y="148"/>
                  </a:lnTo>
                  <a:lnTo>
                    <a:pt x="148" y="145"/>
                  </a:lnTo>
                  <a:lnTo>
                    <a:pt x="148" y="145"/>
                  </a:lnTo>
                  <a:lnTo>
                    <a:pt x="147" y="138"/>
                  </a:lnTo>
                  <a:lnTo>
                    <a:pt x="145" y="135"/>
                  </a:lnTo>
                  <a:lnTo>
                    <a:pt x="141" y="132"/>
                  </a:lnTo>
                  <a:lnTo>
                    <a:pt x="141" y="132"/>
                  </a:lnTo>
                  <a:lnTo>
                    <a:pt x="141" y="132"/>
                  </a:lnTo>
                  <a:lnTo>
                    <a:pt x="141" y="131"/>
                  </a:lnTo>
                  <a:lnTo>
                    <a:pt x="144" y="130"/>
                  </a:lnTo>
                  <a:lnTo>
                    <a:pt x="148" y="130"/>
                  </a:lnTo>
                  <a:lnTo>
                    <a:pt x="152" y="131"/>
                  </a:lnTo>
                  <a:lnTo>
                    <a:pt x="152" y="131"/>
                  </a:lnTo>
                  <a:lnTo>
                    <a:pt x="155" y="132"/>
                  </a:lnTo>
                  <a:lnTo>
                    <a:pt x="159" y="132"/>
                  </a:lnTo>
                  <a:lnTo>
                    <a:pt x="164" y="134"/>
                  </a:lnTo>
                  <a:lnTo>
                    <a:pt x="165" y="135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68" y="138"/>
                  </a:lnTo>
                  <a:lnTo>
                    <a:pt x="169" y="139"/>
                  </a:lnTo>
                  <a:lnTo>
                    <a:pt x="172" y="139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4" y="132"/>
                  </a:lnTo>
                  <a:lnTo>
                    <a:pt x="176" y="131"/>
                  </a:lnTo>
                  <a:lnTo>
                    <a:pt x="179" y="130"/>
                  </a:lnTo>
                  <a:lnTo>
                    <a:pt x="184" y="130"/>
                  </a:lnTo>
                  <a:lnTo>
                    <a:pt x="184" y="130"/>
                  </a:lnTo>
                  <a:lnTo>
                    <a:pt x="188" y="130"/>
                  </a:lnTo>
                  <a:lnTo>
                    <a:pt x="193" y="127"/>
                  </a:lnTo>
                  <a:lnTo>
                    <a:pt x="203" y="122"/>
                  </a:lnTo>
                  <a:lnTo>
                    <a:pt x="203" y="122"/>
                  </a:lnTo>
                  <a:lnTo>
                    <a:pt x="206" y="120"/>
                  </a:lnTo>
                  <a:lnTo>
                    <a:pt x="208" y="117"/>
                  </a:lnTo>
                  <a:lnTo>
                    <a:pt x="208" y="117"/>
                  </a:lnTo>
                  <a:lnTo>
                    <a:pt x="202" y="110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1"/>
                  </a:lnTo>
                  <a:lnTo>
                    <a:pt x="196" y="100"/>
                  </a:lnTo>
                  <a:lnTo>
                    <a:pt x="198" y="98"/>
                  </a:lnTo>
                  <a:lnTo>
                    <a:pt x="199" y="95"/>
                  </a:lnTo>
                  <a:lnTo>
                    <a:pt x="199" y="95"/>
                  </a:lnTo>
                  <a:lnTo>
                    <a:pt x="199" y="93"/>
                  </a:lnTo>
                  <a:lnTo>
                    <a:pt x="199" y="90"/>
                  </a:lnTo>
                  <a:lnTo>
                    <a:pt x="202" y="88"/>
                  </a:lnTo>
                  <a:lnTo>
                    <a:pt x="206" y="88"/>
                  </a:lnTo>
                  <a:lnTo>
                    <a:pt x="206" y="88"/>
                  </a:lnTo>
                  <a:lnTo>
                    <a:pt x="211" y="87"/>
                  </a:lnTo>
                  <a:lnTo>
                    <a:pt x="212" y="84"/>
                  </a:lnTo>
                  <a:lnTo>
                    <a:pt x="211" y="81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8" y="78"/>
                  </a:lnTo>
                  <a:lnTo>
                    <a:pt x="208" y="77"/>
                  </a:lnTo>
                  <a:lnTo>
                    <a:pt x="208" y="74"/>
                  </a:lnTo>
                  <a:lnTo>
                    <a:pt x="211" y="70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8" y="66"/>
                  </a:lnTo>
                  <a:lnTo>
                    <a:pt x="220" y="60"/>
                  </a:lnTo>
                  <a:lnTo>
                    <a:pt x="220" y="60"/>
                  </a:lnTo>
                  <a:lnTo>
                    <a:pt x="213" y="58"/>
                  </a:lnTo>
                  <a:lnTo>
                    <a:pt x="208" y="58"/>
                  </a:lnTo>
                  <a:lnTo>
                    <a:pt x="196" y="58"/>
                  </a:lnTo>
                  <a:lnTo>
                    <a:pt x="196" y="58"/>
                  </a:lnTo>
                  <a:lnTo>
                    <a:pt x="195" y="58"/>
                  </a:lnTo>
                  <a:lnTo>
                    <a:pt x="195" y="57"/>
                  </a:lnTo>
                  <a:lnTo>
                    <a:pt x="196" y="54"/>
                  </a:lnTo>
                  <a:lnTo>
                    <a:pt x="199" y="50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3"/>
                  </a:lnTo>
                  <a:lnTo>
                    <a:pt x="199" y="41"/>
                  </a:lnTo>
                  <a:lnTo>
                    <a:pt x="192" y="38"/>
                  </a:lnTo>
                  <a:lnTo>
                    <a:pt x="178" y="36"/>
                  </a:lnTo>
                  <a:lnTo>
                    <a:pt x="178" y="36"/>
                  </a:lnTo>
                  <a:lnTo>
                    <a:pt x="174" y="34"/>
                  </a:lnTo>
                  <a:lnTo>
                    <a:pt x="174" y="31"/>
                  </a:lnTo>
                  <a:lnTo>
                    <a:pt x="175" y="29"/>
                  </a:lnTo>
                  <a:lnTo>
                    <a:pt x="179" y="27"/>
                  </a:lnTo>
                  <a:lnTo>
                    <a:pt x="179" y="27"/>
                  </a:lnTo>
                  <a:lnTo>
                    <a:pt x="181" y="27"/>
                  </a:lnTo>
                  <a:lnTo>
                    <a:pt x="182" y="26"/>
                  </a:lnTo>
                  <a:lnTo>
                    <a:pt x="179" y="24"/>
                  </a:lnTo>
                  <a:lnTo>
                    <a:pt x="174" y="23"/>
                  </a:lnTo>
                  <a:lnTo>
                    <a:pt x="166" y="23"/>
                  </a:lnTo>
                  <a:lnTo>
                    <a:pt x="166" y="23"/>
                  </a:lnTo>
                  <a:lnTo>
                    <a:pt x="158" y="24"/>
                  </a:lnTo>
                  <a:lnTo>
                    <a:pt x="149" y="27"/>
                  </a:lnTo>
                  <a:lnTo>
                    <a:pt x="135" y="34"/>
                  </a:lnTo>
                  <a:lnTo>
                    <a:pt x="135" y="34"/>
                  </a:lnTo>
                  <a:lnTo>
                    <a:pt x="132" y="34"/>
                  </a:lnTo>
                  <a:lnTo>
                    <a:pt x="128" y="34"/>
                  </a:lnTo>
                  <a:lnTo>
                    <a:pt x="121" y="30"/>
                  </a:lnTo>
                  <a:lnTo>
                    <a:pt x="112" y="26"/>
                  </a:lnTo>
                  <a:lnTo>
                    <a:pt x="108" y="24"/>
                  </a:lnTo>
                  <a:lnTo>
                    <a:pt x="105" y="26"/>
                  </a:lnTo>
                  <a:lnTo>
                    <a:pt x="105" y="26"/>
                  </a:lnTo>
                  <a:lnTo>
                    <a:pt x="98" y="27"/>
                  </a:lnTo>
                  <a:lnTo>
                    <a:pt x="91" y="27"/>
                  </a:lnTo>
                  <a:lnTo>
                    <a:pt x="85" y="26"/>
                  </a:lnTo>
                  <a:lnTo>
                    <a:pt x="84" y="24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17"/>
                  </a:lnTo>
                  <a:lnTo>
                    <a:pt x="81" y="13"/>
                  </a:lnTo>
                  <a:lnTo>
                    <a:pt x="77" y="10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68" y="9"/>
                  </a:lnTo>
                  <a:lnTo>
                    <a:pt x="67" y="9"/>
                  </a:lnTo>
                  <a:lnTo>
                    <a:pt x="64" y="4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5" y="1"/>
                  </a:lnTo>
                  <a:lnTo>
                    <a:pt x="54" y="4"/>
                  </a:lnTo>
                  <a:lnTo>
                    <a:pt x="55" y="9"/>
                  </a:lnTo>
                  <a:lnTo>
                    <a:pt x="54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1" y="16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31" y="23"/>
                  </a:lnTo>
                  <a:lnTo>
                    <a:pt x="31" y="23"/>
                  </a:lnTo>
                  <a:lnTo>
                    <a:pt x="33" y="29"/>
                  </a:lnTo>
                  <a:lnTo>
                    <a:pt x="36" y="34"/>
                  </a:lnTo>
                  <a:lnTo>
                    <a:pt x="37" y="41"/>
                  </a:lnTo>
                  <a:lnTo>
                    <a:pt x="37" y="44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6" y="48"/>
                  </a:lnTo>
                  <a:lnTo>
                    <a:pt x="33" y="50"/>
                  </a:lnTo>
                  <a:lnTo>
                    <a:pt x="28" y="48"/>
                  </a:lnTo>
                  <a:lnTo>
                    <a:pt x="23" y="46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18" y="38"/>
                  </a:lnTo>
                  <a:lnTo>
                    <a:pt x="20" y="36"/>
                  </a:lnTo>
                  <a:lnTo>
                    <a:pt x="23" y="30"/>
                  </a:lnTo>
                  <a:lnTo>
                    <a:pt x="26" y="24"/>
                  </a:lnTo>
                  <a:lnTo>
                    <a:pt x="27" y="21"/>
                  </a:lnTo>
                  <a:lnTo>
                    <a:pt x="27" y="20"/>
                  </a:lnTo>
                  <a:lnTo>
                    <a:pt x="27" y="20"/>
                  </a:lnTo>
                  <a:lnTo>
                    <a:pt x="24" y="14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1" y="10"/>
                  </a:lnTo>
                  <a:lnTo>
                    <a:pt x="20" y="11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1" name="Freeform 303">
              <a:extLst>
                <a:ext uri="{FF2B5EF4-FFF2-40B4-BE49-F238E27FC236}">
                  <a16:creationId xmlns:a16="http://schemas.microsoft.com/office/drawing/2014/main" id="{AAF17BDB-AE23-2FE8-2CBF-A08E8E63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360" y="4235749"/>
              <a:ext cx="99146" cy="105065"/>
            </a:xfrm>
            <a:custGeom>
              <a:avLst/>
              <a:gdLst/>
              <a:ahLst/>
              <a:cxnLst>
                <a:cxn ang="0">
                  <a:pos x="14" y="14"/>
                </a:cxn>
                <a:cxn ang="0">
                  <a:pos x="13" y="18"/>
                </a:cxn>
                <a:cxn ang="0">
                  <a:pos x="7" y="21"/>
                </a:cxn>
                <a:cxn ang="0">
                  <a:pos x="6" y="21"/>
                </a:cxn>
                <a:cxn ang="0">
                  <a:pos x="3" y="27"/>
                </a:cxn>
                <a:cxn ang="0">
                  <a:pos x="0" y="35"/>
                </a:cxn>
                <a:cxn ang="0">
                  <a:pos x="0" y="37"/>
                </a:cxn>
                <a:cxn ang="0">
                  <a:pos x="6" y="42"/>
                </a:cxn>
                <a:cxn ang="0">
                  <a:pos x="14" y="51"/>
                </a:cxn>
                <a:cxn ang="0">
                  <a:pos x="23" y="70"/>
                </a:cxn>
                <a:cxn ang="0">
                  <a:pos x="27" y="71"/>
                </a:cxn>
                <a:cxn ang="0">
                  <a:pos x="31" y="70"/>
                </a:cxn>
                <a:cxn ang="0">
                  <a:pos x="34" y="64"/>
                </a:cxn>
                <a:cxn ang="0">
                  <a:pos x="36" y="60"/>
                </a:cxn>
                <a:cxn ang="0">
                  <a:pos x="38" y="60"/>
                </a:cxn>
                <a:cxn ang="0">
                  <a:pos x="53" y="60"/>
                </a:cxn>
                <a:cxn ang="0">
                  <a:pos x="55" y="61"/>
                </a:cxn>
                <a:cxn ang="0">
                  <a:pos x="57" y="62"/>
                </a:cxn>
                <a:cxn ang="0">
                  <a:pos x="63" y="55"/>
                </a:cxn>
                <a:cxn ang="0">
                  <a:pos x="63" y="40"/>
                </a:cxn>
                <a:cxn ang="0">
                  <a:pos x="60" y="34"/>
                </a:cxn>
                <a:cxn ang="0">
                  <a:pos x="60" y="23"/>
                </a:cxn>
                <a:cxn ang="0">
                  <a:pos x="63" y="15"/>
                </a:cxn>
                <a:cxn ang="0">
                  <a:pos x="67" y="7"/>
                </a:cxn>
                <a:cxn ang="0">
                  <a:pos x="58" y="4"/>
                </a:cxn>
                <a:cxn ang="0">
                  <a:pos x="50" y="3"/>
                </a:cxn>
                <a:cxn ang="0">
                  <a:pos x="33" y="6"/>
                </a:cxn>
                <a:cxn ang="0">
                  <a:pos x="30" y="3"/>
                </a:cxn>
                <a:cxn ang="0">
                  <a:pos x="27" y="1"/>
                </a:cxn>
                <a:cxn ang="0">
                  <a:pos x="21" y="1"/>
                </a:cxn>
                <a:cxn ang="0">
                  <a:pos x="17" y="3"/>
                </a:cxn>
                <a:cxn ang="0">
                  <a:pos x="16" y="3"/>
                </a:cxn>
                <a:cxn ang="0">
                  <a:pos x="14" y="14"/>
                </a:cxn>
              </a:cxnLst>
              <a:rect l="0" t="0" r="r" b="b"/>
              <a:pathLst>
                <a:path w="67" h="71">
                  <a:moveTo>
                    <a:pt x="14" y="14"/>
                  </a:moveTo>
                  <a:lnTo>
                    <a:pt x="14" y="14"/>
                  </a:lnTo>
                  <a:lnTo>
                    <a:pt x="14" y="17"/>
                  </a:lnTo>
                  <a:lnTo>
                    <a:pt x="13" y="18"/>
                  </a:lnTo>
                  <a:lnTo>
                    <a:pt x="10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4" y="23"/>
                  </a:lnTo>
                  <a:lnTo>
                    <a:pt x="3" y="27"/>
                  </a:lnTo>
                  <a:lnTo>
                    <a:pt x="1" y="3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1" y="38"/>
                  </a:lnTo>
                  <a:lnTo>
                    <a:pt x="6" y="42"/>
                  </a:lnTo>
                  <a:lnTo>
                    <a:pt x="10" y="47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7" y="71"/>
                  </a:lnTo>
                  <a:lnTo>
                    <a:pt x="31" y="70"/>
                  </a:lnTo>
                  <a:lnTo>
                    <a:pt x="31" y="70"/>
                  </a:lnTo>
                  <a:lnTo>
                    <a:pt x="33" y="68"/>
                  </a:lnTo>
                  <a:lnTo>
                    <a:pt x="34" y="64"/>
                  </a:lnTo>
                  <a:lnTo>
                    <a:pt x="34" y="61"/>
                  </a:lnTo>
                  <a:lnTo>
                    <a:pt x="36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48" y="60"/>
                  </a:lnTo>
                  <a:lnTo>
                    <a:pt x="53" y="60"/>
                  </a:lnTo>
                  <a:lnTo>
                    <a:pt x="55" y="61"/>
                  </a:lnTo>
                  <a:lnTo>
                    <a:pt x="55" y="61"/>
                  </a:lnTo>
                  <a:lnTo>
                    <a:pt x="57" y="62"/>
                  </a:lnTo>
                  <a:lnTo>
                    <a:pt x="57" y="62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47"/>
                  </a:lnTo>
                  <a:lnTo>
                    <a:pt x="63" y="40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28"/>
                  </a:lnTo>
                  <a:lnTo>
                    <a:pt x="60" y="23"/>
                  </a:lnTo>
                  <a:lnTo>
                    <a:pt x="61" y="18"/>
                  </a:lnTo>
                  <a:lnTo>
                    <a:pt x="63" y="15"/>
                  </a:lnTo>
                  <a:lnTo>
                    <a:pt x="63" y="15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58" y="4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38" y="6"/>
                  </a:lnTo>
                  <a:lnTo>
                    <a:pt x="33" y="6"/>
                  </a:lnTo>
                  <a:lnTo>
                    <a:pt x="31" y="4"/>
                  </a:lnTo>
                  <a:lnTo>
                    <a:pt x="30" y="3"/>
                  </a:lnTo>
                  <a:lnTo>
                    <a:pt x="30" y="3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4" y="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2" name="Freeform 304">
              <a:extLst>
                <a:ext uri="{FF2B5EF4-FFF2-40B4-BE49-F238E27FC236}">
                  <a16:creationId xmlns:a16="http://schemas.microsoft.com/office/drawing/2014/main" id="{65C69440-1DA3-E9B6-AAD7-1E879ADE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932" y="4180998"/>
              <a:ext cx="112464" cy="171655"/>
            </a:xfrm>
            <a:custGeom>
              <a:avLst/>
              <a:gdLst/>
              <a:ahLst/>
              <a:cxnLst>
                <a:cxn ang="0">
                  <a:pos x="19" y="8"/>
                </a:cxn>
                <a:cxn ang="0">
                  <a:pos x="12" y="14"/>
                </a:cxn>
                <a:cxn ang="0">
                  <a:pos x="12" y="18"/>
                </a:cxn>
                <a:cxn ang="0">
                  <a:pos x="13" y="18"/>
                </a:cxn>
                <a:cxn ang="0">
                  <a:pos x="16" y="24"/>
                </a:cxn>
                <a:cxn ang="0">
                  <a:pos x="10" y="28"/>
                </a:cxn>
                <a:cxn ang="0">
                  <a:pos x="6" y="28"/>
                </a:cxn>
                <a:cxn ang="0">
                  <a:pos x="3" y="33"/>
                </a:cxn>
                <a:cxn ang="0">
                  <a:pos x="3" y="35"/>
                </a:cxn>
                <a:cxn ang="0">
                  <a:pos x="0" y="40"/>
                </a:cxn>
                <a:cxn ang="0">
                  <a:pos x="0" y="44"/>
                </a:cxn>
                <a:cxn ang="0">
                  <a:pos x="6" y="50"/>
                </a:cxn>
                <a:cxn ang="0">
                  <a:pos x="12" y="57"/>
                </a:cxn>
                <a:cxn ang="0">
                  <a:pos x="17" y="54"/>
                </a:cxn>
                <a:cxn ang="0">
                  <a:pos x="19" y="54"/>
                </a:cxn>
                <a:cxn ang="0">
                  <a:pos x="22" y="60"/>
                </a:cxn>
                <a:cxn ang="0">
                  <a:pos x="23" y="65"/>
                </a:cxn>
                <a:cxn ang="0">
                  <a:pos x="24" y="67"/>
                </a:cxn>
                <a:cxn ang="0">
                  <a:pos x="29" y="74"/>
                </a:cxn>
                <a:cxn ang="0">
                  <a:pos x="26" y="79"/>
                </a:cxn>
                <a:cxn ang="0">
                  <a:pos x="23" y="85"/>
                </a:cxn>
                <a:cxn ang="0">
                  <a:pos x="24" y="101"/>
                </a:cxn>
                <a:cxn ang="0">
                  <a:pos x="29" y="108"/>
                </a:cxn>
                <a:cxn ang="0">
                  <a:pos x="34" y="114"/>
                </a:cxn>
                <a:cxn ang="0">
                  <a:pos x="44" y="116"/>
                </a:cxn>
                <a:cxn ang="0">
                  <a:pos x="46" y="115"/>
                </a:cxn>
                <a:cxn ang="0">
                  <a:pos x="52" y="114"/>
                </a:cxn>
                <a:cxn ang="0">
                  <a:pos x="57" y="111"/>
                </a:cxn>
                <a:cxn ang="0">
                  <a:pos x="59" y="109"/>
                </a:cxn>
                <a:cxn ang="0">
                  <a:pos x="63" y="108"/>
                </a:cxn>
                <a:cxn ang="0">
                  <a:pos x="64" y="107"/>
                </a:cxn>
                <a:cxn ang="0">
                  <a:pos x="70" y="105"/>
                </a:cxn>
                <a:cxn ang="0">
                  <a:pos x="76" y="107"/>
                </a:cxn>
                <a:cxn ang="0">
                  <a:pos x="67" y="88"/>
                </a:cxn>
                <a:cxn ang="0">
                  <a:pos x="59" y="79"/>
                </a:cxn>
                <a:cxn ang="0">
                  <a:pos x="53" y="74"/>
                </a:cxn>
                <a:cxn ang="0">
                  <a:pos x="53" y="72"/>
                </a:cxn>
                <a:cxn ang="0">
                  <a:pos x="56" y="64"/>
                </a:cxn>
                <a:cxn ang="0">
                  <a:pos x="59" y="58"/>
                </a:cxn>
                <a:cxn ang="0">
                  <a:pos x="60" y="58"/>
                </a:cxn>
                <a:cxn ang="0">
                  <a:pos x="66" y="55"/>
                </a:cxn>
                <a:cxn ang="0">
                  <a:pos x="67" y="51"/>
                </a:cxn>
                <a:cxn ang="0">
                  <a:pos x="67" y="47"/>
                </a:cxn>
                <a:cxn ang="0">
                  <a:pos x="69" y="40"/>
                </a:cxn>
                <a:cxn ang="0">
                  <a:pos x="61" y="34"/>
                </a:cxn>
                <a:cxn ang="0">
                  <a:pos x="54" y="27"/>
                </a:cxn>
                <a:cxn ang="0">
                  <a:pos x="52" y="27"/>
                </a:cxn>
                <a:cxn ang="0">
                  <a:pos x="46" y="21"/>
                </a:cxn>
                <a:cxn ang="0">
                  <a:pos x="46" y="17"/>
                </a:cxn>
                <a:cxn ang="0">
                  <a:pos x="44" y="14"/>
                </a:cxn>
                <a:cxn ang="0">
                  <a:pos x="36" y="8"/>
                </a:cxn>
                <a:cxn ang="0">
                  <a:pos x="30" y="4"/>
                </a:cxn>
                <a:cxn ang="0">
                  <a:pos x="24" y="0"/>
                </a:cxn>
                <a:cxn ang="0">
                  <a:pos x="22" y="6"/>
                </a:cxn>
                <a:cxn ang="0">
                  <a:pos x="19" y="8"/>
                </a:cxn>
              </a:cxnLst>
              <a:rect l="0" t="0" r="r" b="b"/>
              <a:pathLst>
                <a:path w="76" h="116">
                  <a:moveTo>
                    <a:pt x="19" y="8"/>
                  </a:moveTo>
                  <a:lnTo>
                    <a:pt x="19" y="8"/>
                  </a:lnTo>
                  <a:lnTo>
                    <a:pt x="15" y="10"/>
                  </a:lnTo>
                  <a:lnTo>
                    <a:pt x="12" y="14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21"/>
                  </a:lnTo>
                  <a:lnTo>
                    <a:pt x="16" y="24"/>
                  </a:lnTo>
                  <a:lnTo>
                    <a:pt x="15" y="27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6" y="28"/>
                  </a:lnTo>
                  <a:lnTo>
                    <a:pt x="3" y="30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2" y="38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6" y="50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3" y="54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9" y="54"/>
                  </a:lnTo>
                  <a:lnTo>
                    <a:pt x="20" y="55"/>
                  </a:lnTo>
                  <a:lnTo>
                    <a:pt x="22" y="60"/>
                  </a:lnTo>
                  <a:lnTo>
                    <a:pt x="22" y="64"/>
                  </a:lnTo>
                  <a:lnTo>
                    <a:pt x="23" y="65"/>
                  </a:lnTo>
                  <a:lnTo>
                    <a:pt x="24" y="67"/>
                  </a:lnTo>
                  <a:lnTo>
                    <a:pt x="24" y="67"/>
                  </a:lnTo>
                  <a:lnTo>
                    <a:pt x="27" y="70"/>
                  </a:lnTo>
                  <a:lnTo>
                    <a:pt x="29" y="74"/>
                  </a:lnTo>
                  <a:lnTo>
                    <a:pt x="27" y="77"/>
                  </a:lnTo>
                  <a:lnTo>
                    <a:pt x="26" y="79"/>
                  </a:lnTo>
                  <a:lnTo>
                    <a:pt x="26" y="79"/>
                  </a:lnTo>
                  <a:lnTo>
                    <a:pt x="23" y="85"/>
                  </a:lnTo>
                  <a:lnTo>
                    <a:pt x="23" y="92"/>
                  </a:lnTo>
                  <a:lnTo>
                    <a:pt x="24" y="101"/>
                  </a:lnTo>
                  <a:lnTo>
                    <a:pt x="26" y="105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4" y="114"/>
                  </a:lnTo>
                  <a:lnTo>
                    <a:pt x="40" y="116"/>
                  </a:lnTo>
                  <a:lnTo>
                    <a:pt x="44" y="116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9" y="114"/>
                  </a:lnTo>
                  <a:lnTo>
                    <a:pt x="52" y="114"/>
                  </a:lnTo>
                  <a:lnTo>
                    <a:pt x="54" y="112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9" y="109"/>
                  </a:lnTo>
                  <a:lnTo>
                    <a:pt x="60" y="109"/>
                  </a:lnTo>
                  <a:lnTo>
                    <a:pt x="63" y="108"/>
                  </a:lnTo>
                  <a:lnTo>
                    <a:pt x="64" y="107"/>
                  </a:lnTo>
                  <a:lnTo>
                    <a:pt x="64" y="107"/>
                  </a:lnTo>
                  <a:lnTo>
                    <a:pt x="67" y="105"/>
                  </a:lnTo>
                  <a:lnTo>
                    <a:pt x="70" y="105"/>
                  </a:lnTo>
                  <a:lnTo>
                    <a:pt x="76" y="107"/>
                  </a:lnTo>
                  <a:lnTo>
                    <a:pt x="76" y="107"/>
                  </a:lnTo>
                  <a:lnTo>
                    <a:pt x="67" y="88"/>
                  </a:lnTo>
                  <a:lnTo>
                    <a:pt x="67" y="88"/>
                  </a:lnTo>
                  <a:lnTo>
                    <a:pt x="63" y="84"/>
                  </a:lnTo>
                  <a:lnTo>
                    <a:pt x="59" y="79"/>
                  </a:lnTo>
                  <a:lnTo>
                    <a:pt x="54" y="75"/>
                  </a:lnTo>
                  <a:lnTo>
                    <a:pt x="53" y="74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54" y="68"/>
                  </a:lnTo>
                  <a:lnTo>
                    <a:pt x="56" y="64"/>
                  </a:lnTo>
                  <a:lnTo>
                    <a:pt x="57" y="60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63" y="57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67" y="47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66" y="38"/>
                  </a:lnTo>
                  <a:lnTo>
                    <a:pt x="61" y="34"/>
                  </a:lnTo>
                  <a:lnTo>
                    <a:pt x="57" y="30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2" y="27"/>
                  </a:lnTo>
                  <a:lnTo>
                    <a:pt x="49" y="24"/>
                  </a:lnTo>
                  <a:lnTo>
                    <a:pt x="46" y="21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46" y="15"/>
                  </a:lnTo>
                  <a:lnTo>
                    <a:pt x="44" y="14"/>
                  </a:lnTo>
                  <a:lnTo>
                    <a:pt x="40" y="11"/>
                  </a:lnTo>
                  <a:lnTo>
                    <a:pt x="36" y="8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6"/>
                  </a:lnTo>
                  <a:lnTo>
                    <a:pt x="19" y="8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3" name="Freeform 305">
              <a:extLst>
                <a:ext uri="{FF2B5EF4-FFF2-40B4-BE49-F238E27FC236}">
                  <a16:creationId xmlns:a16="http://schemas.microsoft.com/office/drawing/2014/main" id="{5B50FC67-E84F-BB7D-9C27-6AEF5673D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708" y="4246109"/>
              <a:ext cx="75470" cy="88787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3" y="27"/>
                </a:cxn>
                <a:cxn ang="0">
                  <a:pos x="6" y="33"/>
                </a:cxn>
                <a:cxn ang="0">
                  <a:pos x="6" y="40"/>
                </a:cxn>
                <a:cxn ang="0">
                  <a:pos x="6" y="48"/>
                </a:cxn>
                <a:cxn ang="0">
                  <a:pos x="6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3" y="58"/>
                </a:cxn>
                <a:cxn ang="0">
                  <a:pos x="6" y="60"/>
                </a:cxn>
                <a:cxn ang="0">
                  <a:pos x="10" y="60"/>
                </a:cxn>
                <a:cxn ang="0">
                  <a:pos x="14" y="58"/>
                </a:cxn>
                <a:cxn ang="0">
                  <a:pos x="14" y="58"/>
                </a:cxn>
                <a:cxn ang="0">
                  <a:pos x="21" y="57"/>
                </a:cxn>
                <a:cxn ang="0">
                  <a:pos x="25" y="57"/>
                </a:cxn>
                <a:cxn ang="0">
                  <a:pos x="28" y="55"/>
                </a:cxn>
                <a:cxn ang="0">
                  <a:pos x="31" y="51"/>
                </a:cxn>
                <a:cxn ang="0">
                  <a:pos x="31" y="51"/>
                </a:cxn>
                <a:cxn ang="0">
                  <a:pos x="34" y="45"/>
                </a:cxn>
                <a:cxn ang="0">
                  <a:pos x="40" y="38"/>
                </a:cxn>
                <a:cxn ang="0">
                  <a:pos x="51" y="26"/>
                </a:cxn>
                <a:cxn ang="0">
                  <a:pos x="51" y="26"/>
                </a:cxn>
                <a:cxn ang="0">
                  <a:pos x="50" y="26"/>
                </a:cxn>
                <a:cxn ang="0">
                  <a:pos x="50" y="26"/>
                </a:cxn>
                <a:cxn ang="0">
                  <a:pos x="44" y="21"/>
                </a:cxn>
                <a:cxn ang="0">
                  <a:pos x="38" y="14"/>
                </a:cxn>
                <a:cxn ang="0">
                  <a:pos x="30" y="8"/>
                </a:cxn>
                <a:cxn ang="0">
                  <a:pos x="27" y="6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6" y="8"/>
                </a:cxn>
                <a:cxn ang="0">
                  <a:pos x="6" y="8"/>
                </a:cxn>
                <a:cxn ang="0">
                  <a:pos x="4" y="11"/>
                </a:cxn>
                <a:cxn ang="0">
                  <a:pos x="3" y="16"/>
                </a:cxn>
                <a:cxn ang="0">
                  <a:pos x="3" y="21"/>
                </a:cxn>
                <a:cxn ang="0">
                  <a:pos x="3" y="27"/>
                </a:cxn>
                <a:cxn ang="0">
                  <a:pos x="3" y="27"/>
                </a:cxn>
              </a:cxnLst>
              <a:rect l="0" t="0" r="r" b="b"/>
              <a:pathLst>
                <a:path w="51" h="60">
                  <a:moveTo>
                    <a:pt x="3" y="27"/>
                  </a:moveTo>
                  <a:lnTo>
                    <a:pt x="3" y="27"/>
                  </a:lnTo>
                  <a:lnTo>
                    <a:pt x="6" y="33"/>
                  </a:lnTo>
                  <a:lnTo>
                    <a:pt x="6" y="40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3" y="58"/>
                  </a:lnTo>
                  <a:lnTo>
                    <a:pt x="6" y="60"/>
                  </a:lnTo>
                  <a:lnTo>
                    <a:pt x="10" y="60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21" y="57"/>
                  </a:lnTo>
                  <a:lnTo>
                    <a:pt x="25" y="57"/>
                  </a:lnTo>
                  <a:lnTo>
                    <a:pt x="28" y="55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34" y="45"/>
                  </a:lnTo>
                  <a:lnTo>
                    <a:pt x="40" y="3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4" y="21"/>
                  </a:lnTo>
                  <a:lnTo>
                    <a:pt x="38" y="14"/>
                  </a:lnTo>
                  <a:lnTo>
                    <a:pt x="30" y="8"/>
                  </a:lnTo>
                  <a:lnTo>
                    <a:pt x="27" y="6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8"/>
                  </a:lnTo>
                  <a:lnTo>
                    <a:pt x="6" y="8"/>
                  </a:lnTo>
                  <a:lnTo>
                    <a:pt x="4" y="11"/>
                  </a:lnTo>
                  <a:lnTo>
                    <a:pt x="3" y="16"/>
                  </a:lnTo>
                  <a:lnTo>
                    <a:pt x="3" y="21"/>
                  </a:lnTo>
                  <a:lnTo>
                    <a:pt x="3" y="27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4" name="Freeform 306">
              <a:extLst>
                <a:ext uri="{FF2B5EF4-FFF2-40B4-BE49-F238E27FC236}">
                  <a16:creationId xmlns:a16="http://schemas.microsoft.com/office/drawing/2014/main" id="{7215444A-8CDF-789D-4610-F38D9B568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052" y="3818451"/>
              <a:ext cx="244165" cy="79908"/>
            </a:xfrm>
            <a:custGeom>
              <a:avLst/>
              <a:gdLst/>
              <a:ahLst/>
              <a:cxnLst>
                <a:cxn ang="0">
                  <a:pos x="135" y="33"/>
                </a:cxn>
                <a:cxn ang="0">
                  <a:pos x="135" y="33"/>
                </a:cxn>
                <a:cxn ang="0">
                  <a:pos x="130" y="33"/>
                </a:cxn>
                <a:cxn ang="0">
                  <a:pos x="123" y="30"/>
                </a:cxn>
                <a:cxn ang="0">
                  <a:pos x="104" y="20"/>
                </a:cxn>
                <a:cxn ang="0">
                  <a:pos x="81" y="10"/>
                </a:cxn>
                <a:cxn ang="0">
                  <a:pos x="70" y="6"/>
                </a:cxn>
                <a:cxn ang="0">
                  <a:pos x="57" y="2"/>
                </a:cxn>
                <a:cxn ang="0">
                  <a:pos x="57" y="2"/>
                </a:cxn>
                <a:cxn ang="0">
                  <a:pos x="46" y="0"/>
                </a:cxn>
                <a:cxn ang="0">
                  <a:pos x="34" y="2"/>
                </a:cxn>
                <a:cxn ang="0">
                  <a:pos x="25" y="4"/>
                </a:cxn>
                <a:cxn ang="0">
                  <a:pos x="16" y="7"/>
                </a:cxn>
                <a:cxn ang="0">
                  <a:pos x="9" y="12"/>
                </a:cxn>
                <a:cxn ang="0">
                  <a:pos x="5" y="16"/>
                </a:cxn>
                <a:cxn ang="0">
                  <a:pos x="2" y="2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3" y="23"/>
                </a:cxn>
                <a:cxn ang="0">
                  <a:pos x="6" y="23"/>
                </a:cxn>
                <a:cxn ang="0">
                  <a:pos x="13" y="20"/>
                </a:cxn>
                <a:cxn ang="0">
                  <a:pos x="29" y="9"/>
                </a:cxn>
                <a:cxn ang="0">
                  <a:pos x="29" y="9"/>
                </a:cxn>
                <a:cxn ang="0">
                  <a:pos x="32" y="7"/>
                </a:cxn>
                <a:cxn ang="0">
                  <a:pos x="34" y="7"/>
                </a:cxn>
                <a:cxn ang="0">
                  <a:pos x="39" y="9"/>
                </a:cxn>
                <a:cxn ang="0">
                  <a:pos x="43" y="13"/>
                </a:cxn>
                <a:cxn ang="0">
                  <a:pos x="44" y="16"/>
                </a:cxn>
                <a:cxn ang="0">
                  <a:pos x="44" y="16"/>
                </a:cxn>
                <a:cxn ang="0">
                  <a:pos x="46" y="19"/>
                </a:cxn>
                <a:cxn ang="0">
                  <a:pos x="52" y="20"/>
                </a:cxn>
                <a:cxn ang="0">
                  <a:pos x="71" y="21"/>
                </a:cxn>
                <a:cxn ang="0">
                  <a:pos x="71" y="21"/>
                </a:cxn>
                <a:cxn ang="0">
                  <a:pos x="77" y="23"/>
                </a:cxn>
                <a:cxn ang="0">
                  <a:pos x="81" y="24"/>
                </a:cxn>
                <a:cxn ang="0">
                  <a:pos x="89" y="30"/>
                </a:cxn>
                <a:cxn ang="0">
                  <a:pos x="96" y="36"/>
                </a:cxn>
                <a:cxn ang="0">
                  <a:pos x="100" y="39"/>
                </a:cxn>
                <a:cxn ang="0">
                  <a:pos x="106" y="40"/>
                </a:cxn>
                <a:cxn ang="0">
                  <a:pos x="106" y="40"/>
                </a:cxn>
                <a:cxn ang="0">
                  <a:pos x="110" y="41"/>
                </a:cxn>
                <a:cxn ang="0">
                  <a:pos x="113" y="43"/>
                </a:cxn>
                <a:cxn ang="0">
                  <a:pos x="113" y="44"/>
                </a:cxn>
                <a:cxn ang="0">
                  <a:pos x="113" y="47"/>
                </a:cxn>
                <a:cxn ang="0">
                  <a:pos x="111" y="50"/>
                </a:cxn>
                <a:cxn ang="0">
                  <a:pos x="111" y="51"/>
                </a:cxn>
                <a:cxn ang="0">
                  <a:pos x="113" y="53"/>
                </a:cxn>
                <a:cxn ang="0">
                  <a:pos x="113" y="53"/>
                </a:cxn>
                <a:cxn ang="0">
                  <a:pos x="124" y="54"/>
                </a:cxn>
                <a:cxn ang="0">
                  <a:pos x="141" y="54"/>
                </a:cxn>
                <a:cxn ang="0">
                  <a:pos x="157" y="53"/>
                </a:cxn>
                <a:cxn ang="0">
                  <a:pos x="163" y="53"/>
                </a:cxn>
                <a:cxn ang="0">
                  <a:pos x="165" y="51"/>
                </a:cxn>
                <a:cxn ang="0">
                  <a:pos x="165" y="51"/>
                </a:cxn>
                <a:cxn ang="0">
                  <a:pos x="165" y="50"/>
                </a:cxn>
                <a:cxn ang="0">
                  <a:pos x="163" y="47"/>
                </a:cxn>
                <a:cxn ang="0">
                  <a:pos x="155" y="41"/>
                </a:cxn>
                <a:cxn ang="0">
                  <a:pos x="145" y="36"/>
                </a:cxn>
                <a:cxn ang="0">
                  <a:pos x="140" y="34"/>
                </a:cxn>
                <a:cxn ang="0">
                  <a:pos x="135" y="33"/>
                </a:cxn>
                <a:cxn ang="0">
                  <a:pos x="135" y="33"/>
                </a:cxn>
              </a:cxnLst>
              <a:rect l="0" t="0" r="r" b="b"/>
              <a:pathLst>
                <a:path w="165" h="54">
                  <a:moveTo>
                    <a:pt x="135" y="33"/>
                  </a:moveTo>
                  <a:lnTo>
                    <a:pt x="135" y="33"/>
                  </a:lnTo>
                  <a:lnTo>
                    <a:pt x="130" y="33"/>
                  </a:lnTo>
                  <a:lnTo>
                    <a:pt x="123" y="30"/>
                  </a:lnTo>
                  <a:lnTo>
                    <a:pt x="104" y="20"/>
                  </a:lnTo>
                  <a:lnTo>
                    <a:pt x="81" y="10"/>
                  </a:lnTo>
                  <a:lnTo>
                    <a:pt x="70" y="6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46" y="0"/>
                  </a:lnTo>
                  <a:lnTo>
                    <a:pt x="34" y="2"/>
                  </a:lnTo>
                  <a:lnTo>
                    <a:pt x="25" y="4"/>
                  </a:lnTo>
                  <a:lnTo>
                    <a:pt x="16" y="7"/>
                  </a:lnTo>
                  <a:lnTo>
                    <a:pt x="9" y="12"/>
                  </a:lnTo>
                  <a:lnTo>
                    <a:pt x="5" y="16"/>
                  </a:lnTo>
                  <a:lnTo>
                    <a:pt x="2" y="20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23"/>
                  </a:lnTo>
                  <a:lnTo>
                    <a:pt x="6" y="23"/>
                  </a:lnTo>
                  <a:lnTo>
                    <a:pt x="13" y="20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32" y="7"/>
                  </a:lnTo>
                  <a:lnTo>
                    <a:pt x="34" y="7"/>
                  </a:lnTo>
                  <a:lnTo>
                    <a:pt x="39" y="9"/>
                  </a:lnTo>
                  <a:lnTo>
                    <a:pt x="43" y="13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6" y="19"/>
                  </a:lnTo>
                  <a:lnTo>
                    <a:pt x="52" y="20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7" y="23"/>
                  </a:lnTo>
                  <a:lnTo>
                    <a:pt x="81" y="24"/>
                  </a:lnTo>
                  <a:lnTo>
                    <a:pt x="89" y="30"/>
                  </a:lnTo>
                  <a:lnTo>
                    <a:pt x="96" y="36"/>
                  </a:lnTo>
                  <a:lnTo>
                    <a:pt x="100" y="39"/>
                  </a:lnTo>
                  <a:lnTo>
                    <a:pt x="106" y="40"/>
                  </a:lnTo>
                  <a:lnTo>
                    <a:pt x="106" y="40"/>
                  </a:lnTo>
                  <a:lnTo>
                    <a:pt x="110" y="41"/>
                  </a:lnTo>
                  <a:lnTo>
                    <a:pt x="113" y="43"/>
                  </a:lnTo>
                  <a:lnTo>
                    <a:pt x="113" y="44"/>
                  </a:lnTo>
                  <a:lnTo>
                    <a:pt x="113" y="47"/>
                  </a:lnTo>
                  <a:lnTo>
                    <a:pt x="111" y="50"/>
                  </a:lnTo>
                  <a:lnTo>
                    <a:pt x="111" y="51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24" y="54"/>
                  </a:lnTo>
                  <a:lnTo>
                    <a:pt x="141" y="54"/>
                  </a:lnTo>
                  <a:lnTo>
                    <a:pt x="157" y="53"/>
                  </a:lnTo>
                  <a:lnTo>
                    <a:pt x="163" y="53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5" y="50"/>
                  </a:lnTo>
                  <a:lnTo>
                    <a:pt x="163" y="47"/>
                  </a:lnTo>
                  <a:lnTo>
                    <a:pt x="155" y="41"/>
                  </a:lnTo>
                  <a:lnTo>
                    <a:pt x="145" y="36"/>
                  </a:lnTo>
                  <a:lnTo>
                    <a:pt x="140" y="34"/>
                  </a:lnTo>
                  <a:lnTo>
                    <a:pt x="135" y="33"/>
                  </a:lnTo>
                  <a:lnTo>
                    <a:pt x="135" y="3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5" name="Freeform 307">
              <a:extLst>
                <a:ext uri="{FF2B5EF4-FFF2-40B4-BE49-F238E27FC236}">
                  <a16:creationId xmlns:a16="http://schemas.microsoft.com/office/drawing/2014/main" id="{B89A2060-AC03-A8CE-7F48-D0CB9C943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071" y="3936833"/>
              <a:ext cx="48833" cy="16278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3"/>
                </a:cxn>
                <a:cxn ang="0">
                  <a:pos x="3" y="4"/>
                </a:cxn>
                <a:cxn ang="0">
                  <a:pos x="8" y="7"/>
                </a:cxn>
                <a:cxn ang="0">
                  <a:pos x="18" y="10"/>
                </a:cxn>
                <a:cxn ang="0">
                  <a:pos x="28" y="11"/>
                </a:cxn>
                <a:cxn ang="0">
                  <a:pos x="32" y="10"/>
                </a:cxn>
                <a:cxn ang="0">
                  <a:pos x="33" y="8"/>
                </a:cxn>
                <a:cxn ang="0">
                  <a:pos x="33" y="8"/>
                </a:cxn>
                <a:cxn ang="0">
                  <a:pos x="33" y="7"/>
                </a:cxn>
                <a:cxn ang="0">
                  <a:pos x="33" y="5"/>
                </a:cxn>
                <a:cxn ang="0">
                  <a:pos x="29" y="4"/>
                </a:cxn>
                <a:cxn ang="0">
                  <a:pos x="18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0" y="3"/>
                </a:cxn>
                <a:cxn ang="0">
                  <a:pos x="0" y="3"/>
                </a:cxn>
              </a:cxnLst>
              <a:rect l="0" t="0" r="r" b="b"/>
              <a:pathLst>
                <a:path w="33" h="11">
                  <a:moveTo>
                    <a:pt x="0" y="3"/>
                  </a:moveTo>
                  <a:lnTo>
                    <a:pt x="0" y="3"/>
                  </a:lnTo>
                  <a:lnTo>
                    <a:pt x="3" y="4"/>
                  </a:lnTo>
                  <a:lnTo>
                    <a:pt x="8" y="7"/>
                  </a:lnTo>
                  <a:lnTo>
                    <a:pt x="18" y="10"/>
                  </a:lnTo>
                  <a:lnTo>
                    <a:pt x="28" y="11"/>
                  </a:lnTo>
                  <a:lnTo>
                    <a:pt x="32" y="10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7"/>
                  </a:lnTo>
                  <a:lnTo>
                    <a:pt x="33" y="5"/>
                  </a:lnTo>
                  <a:lnTo>
                    <a:pt x="29" y="4"/>
                  </a:lnTo>
                  <a:lnTo>
                    <a:pt x="18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6" name="Freeform 308">
              <a:extLst>
                <a:ext uri="{FF2B5EF4-FFF2-40B4-BE49-F238E27FC236}">
                  <a16:creationId xmlns:a16="http://schemas.microsoft.com/office/drawing/2014/main" id="{46B38E2B-2466-698B-67E5-0B4516F36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872" y="3932395"/>
              <a:ext cx="39954" cy="19238"/>
            </a:xfrm>
            <a:custGeom>
              <a:avLst/>
              <a:gdLst/>
              <a:ahLst/>
              <a:cxnLst>
                <a:cxn ang="0">
                  <a:pos x="1" y="7"/>
                </a:cxn>
                <a:cxn ang="0">
                  <a:pos x="1" y="7"/>
                </a:cxn>
                <a:cxn ang="0">
                  <a:pos x="4" y="10"/>
                </a:cxn>
                <a:cxn ang="0">
                  <a:pos x="7" y="11"/>
                </a:cxn>
                <a:cxn ang="0">
                  <a:pos x="11" y="13"/>
                </a:cxn>
                <a:cxn ang="0">
                  <a:pos x="15" y="13"/>
                </a:cxn>
                <a:cxn ang="0">
                  <a:pos x="24" y="10"/>
                </a:cxn>
                <a:cxn ang="0">
                  <a:pos x="27" y="7"/>
                </a:cxn>
                <a:cxn ang="0">
                  <a:pos x="27" y="7"/>
                </a:cxn>
                <a:cxn ang="0">
                  <a:pos x="27" y="4"/>
                </a:cxn>
                <a:cxn ang="0">
                  <a:pos x="24" y="3"/>
                </a:cxn>
                <a:cxn ang="0">
                  <a:pos x="18" y="1"/>
                </a:cxn>
                <a:cxn ang="0">
                  <a:pos x="12" y="0"/>
                </a:cxn>
                <a:cxn ang="0">
                  <a:pos x="7" y="1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1" y="7"/>
                </a:cxn>
                <a:cxn ang="0">
                  <a:pos x="1" y="7"/>
                </a:cxn>
              </a:cxnLst>
              <a:rect l="0" t="0" r="r" b="b"/>
              <a:pathLst>
                <a:path w="27" h="13">
                  <a:moveTo>
                    <a:pt x="1" y="7"/>
                  </a:moveTo>
                  <a:lnTo>
                    <a:pt x="1" y="7"/>
                  </a:lnTo>
                  <a:lnTo>
                    <a:pt x="4" y="10"/>
                  </a:lnTo>
                  <a:lnTo>
                    <a:pt x="7" y="11"/>
                  </a:lnTo>
                  <a:lnTo>
                    <a:pt x="11" y="13"/>
                  </a:lnTo>
                  <a:lnTo>
                    <a:pt x="15" y="13"/>
                  </a:lnTo>
                  <a:lnTo>
                    <a:pt x="24" y="10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4"/>
                  </a:lnTo>
                  <a:lnTo>
                    <a:pt x="24" y="3"/>
                  </a:lnTo>
                  <a:lnTo>
                    <a:pt x="18" y="1"/>
                  </a:lnTo>
                  <a:lnTo>
                    <a:pt x="12" y="0"/>
                  </a:lnTo>
                  <a:lnTo>
                    <a:pt x="7" y="1"/>
                  </a:lnTo>
                  <a:lnTo>
                    <a:pt x="2" y="1"/>
                  </a:lnTo>
                  <a:lnTo>
                    <a:pt x="0" y="4"/>
                  </a:lnTo>
                  <a:lnTo>
                    <a:pt x="1" y="7"/>
                  </a:lnTo>
                  <a:lnTo>
                    <a:pt x="1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7" name="Freeform 309">
              <a:extLst>
                <a:ext uri="{FF2B5EF4-FFF2-40B4-BE49-F238E27FC236}">
                  <a16:creationId xmlns:a16="http://schemas.microsoft.com/office/drawing/2014/main" id="{7359CBEE-E6BB-31F5-5404-17D25D309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400" y="4346734"/>
              <a:ext cx="137620" cy="155377"/>
            </a:xfrm>
            <a:custGeom>
              <a:avLst/>
              <a:gdLst/>
              <a:ahLst/>
              <a:cxnLst>
                <a:cxn ang="0">
                  <a:pos x="86" y="29"/>
                </a:cxn>
                <a:cxn ang="0">
                  <a:pos x="76" y="19"/>
                </a:cxn>
                <a:cxn ang="0">
                  <a:pos x="74" y="19"/>
                </a:cxn>
                <a:cxn ang="0">
                  <a:pos x="70" y="22"/>
                </a:cxn>
                <a:cxn ang="0">
                  <a:pos x="63" y="19"/>
                </a:cxn>
                <a:cxn ang="0">
                  <a:pos x="57" y="14"/>
                </a:cxn>
                <a:cxn ang="0">
                  <a:pos x="53" y="12"/>
                </a:cxn>
                <a:cxn ang="0">
                  <a:pos x="49" y="10"/>
                </a:cxn>
                <a:cxn ang="0">
                  <a:pos x="33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22" y="9"/>
                </a:cxn>
                <a:cxn ang="0">
                  <a:pos x="17" y="10"/>
                </a:cxn>
                <a:cxn ang="0">
                  <a:pos x="16" y="20"/>
                </a:cxn>
                <a:cxn ang="0">
                  <a:pos x="16" y="23"/>
                </a:cxn>
                <a:cxn ang="0">
                  <a:pos x="12" y="27"/>
                </a:cxn>
                <a:cxn ang="0">
                  <a:pos x="9" y="30"/>
                </a:cxn>
                <a:cxn ang="0">
                  <a:pos x="7" y="37"/>
                </a:cxn>
                <a:cxn ang="0">
                  <a:pos x="5" y="39"/>
                </a:cxn>
                <a:cxn ang="0">
                  <a:pos x="0" y="43"/>
                </a:cxn>
                <a:cxn ang="0">
                  <a:pos x="2" y="50"/>
                </a:cxn>
                <a:cxn ang="0">
                  <a:pos x="2" y="53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9" y="68"/>
                </a:cxn>
                <a:cxn ang="0">
                  <a:pos x="12" y="70"/>
                </a:cxn>
                <a:cxn ang="0">
                  <a:pos x="16" y="68"/>
                </a:cxn>
                <a:cxn ang="0">
                  <a:pos x="17" y="70"/>
                </a:cxn>
                <a:cxn ang="0">
                  <a:pos x="16" y="77"/>
                </a:cxn>
                <a:cxn ang="0">
                  <a:pos x="10" y="80"/>
                </a:cxn>
                <a:cxn ang="0">
                  <a:pos x="9" y="80"/>
                </a:cxn>
                <a:cxn ang="0">
                  <a:pos x="12" y="86"/>
                </a:cxn>
                <a:cxn ang="0">
                  <a:pos x="12" y="88"/>
                </a:cxn>
                <a:cxn ang="0">
                  <a:pos x="9" y="93"/>
                </a:cxn>
                <a:cxn ang="0">
                  <a:pos x="12" y="97"/>
                </a:cxn>
                <a:cxn ang="0">
                  <a:pos x="14" y="98"/>
                </a:cxn>
                <a:cxn ang="0">
                  <a:pos x="22" y="98"/>
                </a:cxn>
                <a:cxn ang="0">
                  <a:pos x="24" y="100"/>
                </a:cxn>
                <a:cxn ang="0">
                  <a:pos x="30" y="105"/>
                </a:cxn>
                <a:cxn ang="0">
                  <a:pos x="36" y="100"/>
                </a:cxn>
                <a:cxn ang="0">
                  <a:pos x="41" y="84"/>
                </a:cxn>
                <a:cxn ang="0">
                  <a:pos x="47" y="76"/>
                </a:cxn>
                <a:cxn ang="0">
                  <a:pos x="50" y="74"/>
                </a:cxn>
                <a:cxn ang="0">
                  <a:pos x="66" y="68"/>
                </a:cxn>
                <a:cxn ang="0">
                  <a:pos x="78" y="61"/>
                </a:cxn>
                <a:cxn ang="0">
                  <a:pos x="81" y="57"/>
                </a:cxn>
                <a:cxn ang="0">
                  <a:pos x="87" y="46"/>
                </a:cxn>
                <a:cxn ang="0">
                  <a:pos x="90" y="40"/>
                </a:cxn>
                <a:cxn ang="0">
                  <a:pos x="93" y="39"/>
                </a:cxn>
                <a:cxn ang="0">
                  <a:pos x="86" y="29"/>
                </a:cxn>
              </a:cxnLst>
              <a:rect l="0" t="0" r="r" b="b"/>
              <a:pathLst>
                <a:path w="93" h="105">
                  <a:moveTo>
                    <a:pt x="86" y="29"/>
                  </a:moveTo>
                  <a:lnTo>
                    <a:pt x="86" y="29"/>
                  </a:lnTo>
                  <a:lnTo>
                    <a:pt x="78" y="20"/>
                  </a:lnTo>
                  <a:lnTo>
                    <a:pt x="76" y="19"/>
                  </a:lnTo>
                  <a:lnTo>
                    <a:pt x="74" y="19"/>
                  </a:lnTo>
                  <a:lnTo>
                    <a:pt x="74" y="19"/>
                  </a:lnTo>
                  <a:lnTo>
                    <a:pt x="73" y="20"/>
                  </a:lnTo>
                  <a:lnTo>
                    <a:pt x="70" y="22"/>
                  </a:lnTo>
                  <a:lnTo>
                    <a:pt x="66" y="20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57" y="14"/>
                  </a:lnTo>
                  <a:lnTo>
                    <a:pt x="54" y="13"/>
                  </a:lnTo>
                  <a:lnTo>
                    <a:pt x="53" y="12"/>
                  </a:lnTo>
                  <a:lnTo>
                    <a:pt x="53" y="12"/>
                  </a:lnTo>
                  <a:lnTo>
                    <a:pt x="49" y="10"/>
                  </a:lnTo>
                  <a:lnTo>
                    <a:pt x="43" y="9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29" y="7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7" y="10"/>
                  </a:lnTo>
                  <a:lnTo>
                    <a:pt x="16" y="13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3" y="24"/>
                  </a:lnTo>
                  <a:lnTo>
                    <a:pt x="12" y="27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2" y="40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3" y="63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6" y="68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17" y="73"/>
                  </a:lnTo>
                  <a:lnTo>
                    <a:pt x="16" y="77"/>
                  </a:lnTo>
                  <a:lnTo>
                    <a:pt x="14" y="78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9" y="80"/>
                  </a:lnTo>
                  <a:lnTo>
                    <a:pt x="9" y="80"/>
                  </a:lnTo>
                  <a:lnTo>
                    <a:pt x="12" y="86"/>
                  </a:lnTo>
                  <a:lnTo>
                    <a:pt x="12" y="87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9" y="93"/>
                  </a:lnTo>
                  <a:lnTo>
                    <a:pt x="9" y="94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4" y="98"/>
                  </a:lnTo>
                  <a:lnTo>
                    <a:pt x="19" y="98"/>
                  </a:lnTo>
                  <a:lnTo>
                    <a:pt x="22" y="98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27" y="104"/>
                  </a:lnTo>
                  <a:lnTo>
                    <a:pt x="30" y="105"/>
                  </a:lnTo>
                  <a:lnTo>
                    <a:pt x="33" y="104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41" y="84"/>
                  </a:lnTo>
                  <a:lnTo>
                    <a:pt x="46" y="77"/>
                  </a:lnTo>
                  <a:lnTo>
                    <a:pt x="47" y="76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7" y="71"/>
                  </a:lnTo>
                  <a:lnTo>
                    <a:pt x="66" y="68"/>
                  </a:lnTo>
                  <a:lnTo>
                    <a:pt x="74" y="64"/>
                  </a:lnTo>
                  <a:lnTo>
                    <a:pt x="78" y="61"/>
                  </a:lnTo>
                  <a:lnTo>
                    <a:pt x="81" y="57"/>
                  </a:lnTo>
                  <a:lnTo>
                    <a:pt x="81" y="57"/>
                  </a:lnTo>
                  <a:lnTo>
                    <a:pt x="86" y="50"/>
                  </a:lnTo>
                  <a:lnTo>
                    <a:pt x="87" y="46"/>
                  </a:lnTo>
                  <a:lnTo>
                    <a:pt x="88" y="43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3" y="39"/>
                  </a:lnTo>
                  <a:lnTo>
                    <a:pt x="91" y="36"/>
                  </a:lnTo>
                  <a:lnTo>
                    <a:pt x="86" y="29"/>
                  </a:lnTo>
                  <a:lnTo>
                    <a:pt x="86" y="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8" name="Freeform 310">
              <a:extLst>
                <a:ext uri="{FF2B5EF4-FFF2-40B4-BE49-F238E27FC236}">
                  <a16:creationId xmlns:a16="http://schemas.microsoft.com/office/drawing/2014/main" id="{A9C7F9B0-9ED7-7D5D-6F9A-2480C862D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83171" y="1660926"/>
              <a:ext cx="1453148" cy="1081722"/>
            </a:xfrm>
            <a:custGeom>
              <a:avLst/>
              <a:gdLst/>
              <a:ahLst/>
              <a:cxnLst>
                <a:cxn ang="0">
                  <a:pos x="862" y="84"/>
                </a:cxn>
                <a:cxn ang="0">
                  <a:pos x="790" y="117"/>
                </a:cxn>
                <a:cxn ang="0">
                  <a:pos x="793" y="67"/>
                </a:cxn>
                <a:cxn ang="0">
                  <a:pos x="767" y="68"/>
                </a:cxn>
                <a:cxn ang="0">
                  <a:pos x="690" y="61"/>
                </a:cxn>
                <a:cxn ang="0">
                  <a:pos x="820" y="33"/>
                </a:cxn>
                <a:cxn ang="0">
                  <a:pos x="756" y="10"/>
                </a:cxn>
                <a:cxn ang="0">
                  <a:pos x="574" y="6"/>
                </a:cxn>
                <a:cxn ang="0">
                  <a:pos x="545" y="14"/>
                </a:cxn>
                <a:cxn ang="0">
                  <a:pos x="426" y="20"/>
                </a:cxn>
                <a:cxn ang="0">
                  <a:pos x="421" y="50"/>
                </a:cxn>
                <a:cxn ang="0">
                  <a:pos x="397" y="53"/>
                </a:cxn>
                <a:cxn ang="0">
                  <a:pos x="370" y="67"/>
                </a:cxn>
                <a:cxn ang="0">
                  <a:pos x="320" y="70"/>
                </a:cxn>
                <a:cxn ang="0">
                  <a:pos x="289" y="48"/>
                </a:cxn>
                <a:cxn ang="0">
                  <a:pos x="224" y="71"/>
                </a:cxn>
                <a:cxn ang="0">
                  <a:pos x="177" y="98"/>
                </a:cxn>
                <a:cxn ang="0">
                  <a:pos x="116" y="138"/>
                </a:cxn>
                <a:cxn ang="0">
                  <a:pos x="62" y="178"/>
                </a:cxn>
                <a:cxn ang="0">
                  <a:pos x="30" y="216"/>
                </a:cxn>
                <a:cxn ang="0">
                  <a:pos x="106" y="233"/>
                </a:cxn>
                <a:cxn ang="0">
                  <a:pos x="26" y="248"/>
                </a:cxn>
                <a:cxn ang="0">
                  <a:pos x="91" y="282"/>
                </a:cxn>
                <a:cxn ang="0">
                  <a:pos x="134" y="272"/>
                </a:cxn>
                <a:cxn ang="0">
                  <a:pos x="231" y="296"/>
                </a:cxn>
                <a:cxn ang="0">
                  <a:pos x="275" y="357"/>
                </a:cxn>
                <a:cxn ang="0">
                  <a:pos x="281" y="403"/>
                </a:cxn>
                <a:cxn ang="0">
                  <a:pos x="316" y="415"/>
                </a:cxn>
                <a:cxn ang="0">
                  <a:pos x="342" y="450"/>
                </a:cxn>
                <a:cxn ang="0">
                  <a:pos x="353" y="471"/>
                </a:cxn>
                <a:cxn ang="0">
                  <a:pos x="320" y="512"/>
                </a:cxn>
                <a:cxn ang="0">
                  <a:pos x="322" y="558"/>
                </a:cxn>
                <a:cxn ang="0">
                  <a:pos x="335" y="619"/>
                </a:cxn>
                <a:cxn ang="0">
                  <a:pos x="363" y="653"/>
                </a:cxn>
                <a:cxn ang="0">
                  <a:pos x="409" y="708"/>
                </a:cxn>
                <a:cxn ang="0">
                  <a:pos x="474" y="730"/>
                </a:cxn>
                <a:cxn ang="0">
                  <a:pos x="490" y="669"/>
                </a:cxn>
                <a:cxn ang="0">
                  <a:pos x="514" y="640"/>
                </a:cxn>
                <a:cxn ang="0">
                  <a:pos x="520" y="607"/>
                </a:cxn>
                <a:cxn ang="0">
                  <a:pos x="547" y="588"/>
                </a:cxn>
                <a:cxn ang="0">
                  <a:pos x="571" y="582"/>
                </a:cxn>
                <a:cxn ang="0">
                  <a:pos x="656" y="528"/>
                </a:cxn>
                <a:cxn ang="0">
                  <a:pos x="699" y="512"/>
                </a:cxn>
                <a:cxn ang="0">
                  <a:pos x="823" y="461"/>
                </a:cxn>
                <a:cxn ang="0">
                  <a:pos x="754" y="451"/>
                </a:cxn>
                <a:cxn ang="0">
                  <a:pos x="801" y="452"/>
                </a:cxn>
                <a:cxn ang="0">
                  <a:pos x="787" y="398"/>
                </a:cxn>
                <a:cxn ang="0">
                  <a:pos x="820" y="377"/>
                </a:cxn>
                <a:cxn ang="0">
                  <a:pos x="786" y="366"/>
                </a:cxn>
                <a:cxn ang="0">
                  <a:pos x="847" y="360"/>
                </a:cxn>
                <a:cxn ang="0">
                  <a:pos x="870" y="327"/>
                </a:cxn>
                <a:cxn ang="0">
                  <a:pos x="865" y="303"/>
                </a:cxn>
                <a:cxn ang="0">
                  <a:pos x="825" y="263"/>
                </a:cxn>
                <a:cxn ang="0">
                  <a:pos x="882" y="252"/>
                </a:cxn>
                <a:cxn ang="0">
                  <a:pos x="845" y="226"/>
                </a:cxn>
                <a:cxn ang="0">
                  <a:pos x="827" y="223"/>
                </a:cxn>
                <a:cxn ang="0">
                  <a:pos x="858" y="174"/>
                </a:cxn>
                <a:cxn ang="0">
                  <a:pos x="877" y="138"/>
                </a:cxn>
                <a:cxn ang="0">
                  <a:pos x="912" y="127"/>
                </a:cxn>
                <a:cxn ang="0">
                  <a:pos x="925" y="108"/>
                </a:cxn>
                <a:cxn ang="0">
                  <a:pos x="928" y="67"/>
                </a:cxn>
                <a:cxn ang="0">
                  <a:pos x="292" y="462"/>
                </a:cxn>
                <a:cxn ang="0">
                  <a:pos x="336" y="479"/>
                </a:cxn>
              </a:cxnLst>
              <a:rect l="0" t="0" r="r" b="b"/>
              <a:pathLst>
                <a:path w="982" h="731">
                  <a:moveTo>
                    <a:pt x="928" y="67"/>
                  </a:moveTo>
                  <a:lnTo>
                    <a:pt x="928" y="67"/>
                  </a:lnTo>
                  <a:lnTo>
                    <a:pt x="915" y="67"/>
                  </a:lnTo>
                  <a:lnTo>
                    <a:pt x="905" y="70"/>
                  </a:lnTo>
                  <a:lnTo>
                    <a:pt x="901" y="71"/>
                  </a:lnTo>
                  <a:lnTo>
                    <a:pt x="898" y="74"/>
                  </a:lnTo>
                  <a:lnTo>
                    <a:pt x="895" y="77"/>
                  </a:lnTo>
                  <a:lnTo>
                    <a:pt x="895" y="81"/>
                  </a:lnTo>
                  <a:lnTo>
                    <a:pt x="895" y="81"/>
                  </a:lnTo>
                  <a:lnTo>
                    <a:pt x="894" y="85"/>
                  </a:lnTo>
                  <a:lnTo>
                    <a:pt x="891" y="87"/>
                  </a:lnTo>
                  <a:lnTo>
                    <a:pt x="887" y="87"/>
                  </a:lnTo>
                  <a:lnTo>
                    <a:pt x="881" y="85"/>
                  </a:lnTo>
                  <a:lnTo>
                    <a:pt x="871" y="83"/>
                  </a:lnTo>
                  <a:lnTo>
                    <a:pt x="865" y="83"/>
                  </a:lnTo>
                  <a:lnTo>
                    <a:pt x="862" y="84"/>
                  </a:lnTo>
                  <a:lnTo>
                    <a:pt x="862" y="84"/>
                  </a:lnTo>
                  <a:lnTo>
                    <a:pt x="858" y="84"/>
                  </a:lnTo>
                  <a:lnTo>
                    <a:pt x="857" y="84"/>
                  </a:lnTo>
                  <a:lnTo>
                    <a:pt x="855" y="81"/>
                  </a:lnTo>
                  <a:lnTo>
                    <a:pt x="853" y="78"/>
                  </a:lnTo>
                  <a:lnTo>
                    <a:pt x="851" y="77"/>
                  </a:lnTo>
                  <a:lnTo>
                    <a:pt x="848" y="78"/>
                  </a:lnTo>
                  <a:lnTo>
                    <a:pt x="848" y="78"/>
                  </a:lnTo>
                  <a:lnTo>
                    <a:pt x="840" y="83"/>
                  </a:lnTo>
                  <a:lnTo>
                    <a:pt x="833" y="88"/>
                  </a:lnTo>
                  <a:lnTo>
                    <a:pt x="824" y="94"/>
                  </a:lnTo>
                  <a:lnTo>
                    <a:pt x="817" y="100"/>
                  </a:lnTo>
                  <a:lnTo>
                    <a:pt x="817" y="100"/>
                  </a:lnTo>
                  <a:lnTo>
                    <a:pt x="808" y="104"/>
                  </a:lnTo>
                  <a:lnTo>
                    <a:pt x="801" y="110"/>
                  </a:lnTo>
                  <a:lnTo>
                    <a:pt x="794" y="114"/>
                  </a:lnTo>
                  <a:lnTo>
                    <a:pt x="790" y="117"/>
                  </a:lnTo>
                  <a:lnTo>
                    <a:pt x="790" y="117"/>
                  </a:lnTo>
                  <a:lnTo>
                    <a:pt x="788" y="115"/>
                  </a:lnTo>
                  <a:lnTo>
                    <a:pt x="788" y="114"/>
                  </a:lnTo>
                  <a:lnTo>
                    <a:pt x="796" y="105"/>
                  </a:lnTo>
                  <a:lnTo>
                    <a:pt x="816" y="84"/>
                  </a:lnTo>
                  <a:lnTo>
                    <a:pt x="816" y="84"/>
                  </a:lnTo>
                  <a:lnTo>
                    <a:pt x="820" y="80"/>
                  </a:lnTo>
                  <a:lnTo>
                    <a:pt x="821" y="75"/>
                  </a:lnTo>
                  <a:lnTo>
                    <a:pt x="821" y="71"/>
                  </a:lnTo>
                  <a:lnTo>
                    <a:pt x="821" y="67"/>
                  </a:lnTo>
                  <a:lnTo>
                    <a:pt x="818" y="64"/>
                  </a:lnTo>
                  <a:lnTo>
                    <a:pt x="816" y="61"/>
                  </a:lnTo>
                  <a:lnTo>
                    <a:pt x="811" y="60"/>
                  </a:lnTo>
                  <a:lnTo>
                    <a:pt x="806" y="60"/>
                  </a:lnTo>
                  <a:lnTo>
                    <a:pt x="806" y="60"/>
                  </a:lnTo>
                  <a:lnTo>
                    <a:pt x="801" y="61"/>
                  </a:lnTo>
                  <a:lnTo>
                    <a:pt x="797" y="63"/>
                  </a:lnTo>
                  <a:lnTo>
                    <a:pt x="793" y="67"/>
                  </a:lnTo>
                  <a:lnTo>
                    <a:pt x="790" y="70"/>
                  </a:lnTo>
                  <a:lnTo>
                    <a:pt x="788" y="73"/>
                  </a:lnTo>
                  <a:lnTo>
                    <a:pt x="786" y="73"/>
                  </a:lnTo>
                  <a:lnTo>
                    <a:pt x="786" y="73"/>
                  </a:lnTo>
                  <a:lnTo>
                    <a:pt x="774" y="77"/>
                  </a:lnTo>
                  <a:lnTo>
                    <a:pt x="757" y="84"/>
                  </a:lnTo>
                  <a:lnTo>
                    <a:pt x="742" y="90"/>
                  </a:lnTo>
                  <a:lnTo>
                    <a:pt x="737" y="90"/>
                  </a:lnTo>
                  <a:lnTo>
                    <a:pt x="734" y="90"/>
                  </a:lnTo>
                  <a:lnTo>
                    <a:pt x="734" y="90"/>
                  </a:lnTo>
                  <a:lnTo>
                    <a:pt x="734" y="90"/>
                  </a:lnTo>
                  <a:lnTo>
                    <a:pt x="734" y="87"/>
                  </a:lnTo>
                  <a:lnTo>
                    <a:pt x="739" y="84"/>
                  </a:lnTo>
                  <a:lnTo>
                    <a:pt x="750" y="78"/>
                  </a:lnTo>
                  <a:lnTo>
                    <a:pt x="761" y="73"/>
                  </a:lnTo>
                  <a:lnTo>
                    <a:pt x="766" y="70"/>
                  </a:lnTo>
                  <a:lnTo>
                    <a:pt x="767" y="68"/>
                  </a:lnTo>
                  <a:lnTo>
                    <a:pt x="767" y="68"/>
                  </a:lnTo>
                  <a:lnTo>
                    <a:pt x="766" y="67"/>
                  </a:lnTo>
                  <a:lnTo>
                    <a:pt x="760" y="65"/>
                  </a:lnTo>
                  <a:lnTo>
                    <a:pt x="742" y="64"/>
                  </a:lnTo>
                  <a:lnTo>
                    <a:pt x="722" y="65"/>
                  </a:lnTo>
                  <a:lnTo>
                    <a:pt x="703" y="67"/>
                  </a:lnTo>
                  <a:lnTo>
                    <a:pt x="703" y="67"/>
                  </a:lnTo>
                  <a:lnTo>
                    <a:pt x="686" y="70"/>
                  </a:lnTo>
                  <a:lnTo>
                    <a:pt x="668" y="74"/>
                  </a:lnTo>
                  <a:lnTo>
                    <a:pt x="653" y="77"/>
                  </a:lnTo>
                  <a:lnTo>
                    <a:pt x="649" y="77"/>
                  </a:lnTo>
                  <a:lnTo>
                    <a:pt x="648" y="75"/>
                  </a:lnTo>
                  <a:lnTo>
                    <a:pt x="648" y="75"/>
                  </a:lnTo>
                  <a:lnTo>
                    <a:pt x="649" y="73"/>
                  </a:lnTo>
                  <a:lnTo>
                    <a:pt x="653" y="70"/>
                  </a:lnTo>
                  <a:lnTo>
                    <a:pt x="670" y="65"/>
                  </a:lnTo>
                  <a:lnTo>
                    <a:pt x="690" y="61"/>
                  </a:lnTo>
                  <a:lnTo>
                    <a:pt x="709" y="58"/>
                  </a:lnTo>
                  <a:lnTo>
                    <a:pt x="709" y="58"/>
                  </a:lnTo>
                  <a:lnTo>
                    <a:pt x="727" y="58"/>
                  </a:lnTo>
                  <a:lnTo>
                    <a:pt x="749" y="58"/>
                  </a:lnTo>
                  <a:lnTo>
                    <a:pt x="769" y="57"/>
                  </a:lnTo>
                  <a:lnTo>
                    <a:pt x="777" y="55"/>
                  </a:lnTo>
                  <a:lnTo>
                    <a:pt x="784" y="54"/>
                  </a:lnTo>
                  <a:lnTo>
                    <a:pt x="784" y="54"/>
                  </a:lnTo>
                  <a:lnTo>
                    <a:pt x="797" y="50"/>
                  </a:lnTo>
                  <a:lnTo>
                    <a:pt x="811" y="47"/>
                  </a:lnTo>
                  <a:lnTo>
                    <a:pt x="823" y="44"/>
                  </a:lnTo>
                  <a:lnTo>
                    <a:pt x="825" y="43"/>
                  </a:lnTo>
                  <a:lnTo>
                    <a:pt x="828" y="41"/>
                  </a:lnTo>
                  <a:lnTo>
                    <a:pt x="828" y="41"/>
                  </a:lnTo>
                  <a:lnTo>
                    <a:pt x="828" y="38"/>
                  </a:lnTo>
                  <a:lnTo>
                    <a:pt x="827" y="37"/>
                  </a:lnTo>
                  <a:lnTo>
                    <a:pt x="820" y="33"/>
                  </a:lnTo>
                  <a:lnTo>
                    <a:pt x="808" y="30"/>
                  </a:lnTo>
                  <a:lnTo>
                    <a:pt x="798" y="30"/>
                  </a:lnTo>
                  <a:lnTo>
                    <a:pt x="798" y="30"/>
                  </a:lnTo>
                  <a:lnTo>
                    <a:pt x="790" y="30"/>
                  </a:lnTo>
                  <a:lnTo>
                    <a:pt x="783" y="28"/>
                  </a:lnTo>
                  <a:lnTo>
                    <a:pt x="779" y="26"/>
                  </a:lnTo>
                  <a:lnTo>
                    <a:pt x="777" y="24"/>
                  </a:lnTo>
                  <a:lnTo>
                    <a:pt x="777" y="23"/>
                  </a:lnTo>
                  <a:lnTo>
                    <a:pt x="777" y="23"/>
                  </a:lnTo>
                  <a:lnTo>
                    <a:pt x="777" y="21"/>
                  </a:lnTo>
                  <a:lnTo>
                    <a:pt x="774" y="18"/>
                  </a:lnTo>
                  <a:lnTo>
                    <a:pt x="769" y="17"/>
                  </a:lnTo>
                  <a:lnTo>
                    <a:pt x="761" y="14"/>
                  </a:lnTo>
                  <a:lnTo>
                    <a:pt x="759" y="13"/>
                  </a:lnTo>
                  <a:lnTo>
                    <a:pt x="757" y="11"/>
                  </a:lnTo>
                  <a:lnTo>
                    <a:pt x="757" y="11"/>
                  </a:lnTo>
                  <a:lnTo>
                    <a:pt x="756" y="10"/>
                  </a:lnTo>
                  <a:lnTo>
                    <a:pt x="750" y="9"/>
                  </a:lnTo>
                  <a:lnTo>
                    <a:pt x="737" y="9"/>
                  </a:lnTo>
                  <a:lnTo>
                    <a:pt x="723" y="9"/>
                  </a:lnTo>
                  <a:lnTo>
                    <a:pt x="716" y="7"/>
                  </a:lnTo>
                  <a:lnTo>
                    <a:pt x="713" y="6"/>
                  </a:lnTo>
                  <a:lnTo>
                    <a:pt x="713" y="6"/>
                  </a:lnTo>
                  <a:lnTo>
                    <a:pt x="705" y="3"/>
                  </a:lnTo>
                  <a:lnTo>
                    <a:pt x="692" y="0"/>
                  </a:lnTo>
                  <a:lnTo>
                    <a:pt x="678" y="0"/>
                  </a:lnTo>
                  <a:lnTo>
                    <a:pt x="663" y="0"/>
                  </a:lnTo>
                  <a:lnTo>
                    <a:pt x="663" y="0"/>
                  </a:lnTo>
                  <a:lnTo>
                    <a:pt x="626" y="1"/>
                  </a:lnTo>
                  <a:lnTo>
                    <a:pt x="596" y="1"/>
                  </a:lnTo>
                  <a:lnTo>
                    <a:pt x="596" y="1"/>
                  </a:lnTo>
                  <a:lnTo>
                    <a:pt x="585" y="4"/>
                  </a:lnTo>
                  <a:lnTo>
                    <a:pt x="579" y="6"/>
                  </a:lnTo>
                  <a:lnTo>
                    <a:pt x="574" y="6"/>
                  </a:lnTo>
                  <a:lnTo>
                    <a:pt x="574" y="6"/>
                  </a:lnTo>
                  <a:lnTo>
                    <a:pt x="568" y="6"/>
                  </a:lnTo>
                  <a:lnTo>
                    <a:pt x="561" y="7"/>
                  </a:lnTo>
                  <a:lnTo>
                    <a:pt x="558" y="10"/>
                  </a:lnTo>
                  <a:lnTo>
                    <a:pt x="557" y="11"/>
                  </a:lnTo>
                  <a:lnTo>
                    <a:pt x="558" y="13"/>
                  </a:lnTo>
                  <a:lnTo>
                    <a:pt x="558" y="13"/>
                  </a:lnTo>
                  <a:lnTo>
                    <a:pt x="561" y="17"/>
                  </a:lnTo>
                  <a:lnTo>
                    <a:pt x="559" y="18"/>
                  </a:lnTo>
                  <a:lnTo>
                    <a:pt x="558" y="21"/>
                  </a:lnTo>
                  <a:lnTo>
                    <a:pt x="555" y="23"/>
                  </a:lnTo>
                  <a:lnTo>
                    <a:pt x="549" y="23"/>
                  </a:lnTo>
                  <a:lnTo>
                    <a:pt x="547" y="21"/>
                  </a:lnTo>
                  <a:lnTo>
                    <a:pt x="547" y="20"/>
                  </a:lnTo>
                  <a:lnTo>
                    <a:pt x="547" y="20"/>
                  </a:lnTo>
                  <a:lnTo>
                    <a:pt x="547" y="17"/>
                  </a:lnTo>
                  <a:lnTo>
                    <a:pt x="545" y="14"/>
                  </a:lnTo>
                  <a:lnTo>
                    <a:pt x="538" y="13"/>
                  </a:lnTo>
                  <a:lnTo>
                    <a:pt x="530" y="11"/>
                  </a:lnTo>
                  <a:lnTo>
                    <a:pt x="525" y="13"/>
                  </a:lnTo>
                  <a:lnTo>
                    <a:pt x="522" y="14"/>
                  </a:lnTo>
                  <a:lnTo>
                    <a:pt x="522" y="14"/>
                  </a:lnTo>
                  <a:lnTo>
                    <a:pt x="518" y="16"/>
                  </a:lnTo>
                  <a:lnTo>
                    <a:pt x="513" y="16"/>
                  </a:lnTo>
                  <a:lnTo>
                    <a:pt x="500" y="14"/>
                  </a:lnTo>
                  <a:lnTo>
                    <a:pt x="487" y="13"/>
                  </a:lnTo>
                  <a:lnTo>
                    <a:pt x="481" y="13"/>
                  </a:lnTo>
                  <a:lnTo>
                    <a:pt x="478" y="14"/>
                  </a:lnTo>
                  <a:lnTo>
                    <a:pt x="478" y="14"/>
                  </a:lnTo>
                  <a:lnTo>
                    <a:pt x="476" y="16"/>
                  </a:lnTo>
                  <a:lnTo>
                    <a:pt x="470" y="17"/>
                  </a:lnTo>
                  <a:lnTo>
                    <a:pt x="454" y="18"/>
                  </a:lnTo>
                  <a:lnTo>
                    <a:pt x="437" y="20"/>
                  </a:lnTo>
                  <a:lnTo>
                    <a:pt x="426" y="20"/>
                  </a:lnTo>
                  <a:lnTo>
                    <a:pt x="426" y="20"/>
                  </a:lnTo>
                  <a:lnTo>
                    <a:pt x="423" y="21"/>
                  </a:lnTo>
                  <a:lnTo>
                    <a:pt x="423" y="23"/>
                  </a:lnTo>
                  <a:lnTo>
                    <a:pt x="430" y="27"/>
                  </a:lnTo>
                  <a:lnTo>
                    <a:pt x="439" y="31"/>
                  </a:lnTo>
                  <a:lnTo>
                    <a:pt x="441" y="33"/>
                  </a:lnTo>
                  <a:lnTo>
                    <a:pt x="441" y="36"/>
                  </a:lnTo>
                  <a:lnTo>
                    <a:pt x="441" y="36"/>
                  </a:lnTo>
                  <a:lnTo>
                    <a:pt x="440" y="37"/>
                  </a:lnTo>
                  <a:lnTo>
                    <a:pt x="436" y="37"/>
                  </a:lnTo>
                  <a:lnTo>
                    <a:pt x="424" y="38"/>
                  </a:lnTo>
                  <a:lnTo>
                    <a:pt x="414" y="40"/>
                  </a:lnTo>
                  <a:lnTo>
                    <a:pt x="413" y="41"/>
                  </a:lnTo>
                  <a:lnTo>
                    <a:pt x="413" y="44"/>
                  </a:lnTo>
                  <a:lnTo>
                    <a:pt x="413" y="44"/>
                  </a:lnTo>
                  <a:lnTo>
                    <a:pt x="417" y="47"/>
                  </a:lnTo>
                  <a:lnTo>
                    <a:pt x="421" y="50"/>
                  </a:lnTo>
                  <a:lnTo>
                    <a:pt x="433" y="55"/>
                  </a:lnTo>
                  <a:lnTo>
                    <a:pt x="444" y="61"/>
                  </a:lnTo>
                  <a:lnTo>
                    <a:pt x="454" y="70"/>
                  </a:lnTo>
                  <a:lnTo>
                    <a:pt x="454" y="70"/>
                  </a:lnTo>
                  <a:lnTo>
                    <a:pt x="457" y="73"/>
                  </a:lnTo>
                  <a:lnTo>
                    <a:pt x="457" y="74"/>
                  </a:lnTo>
                  <a:lnTo>
                    <a:pt x="456" y="75"/>
                  </a:lnTo>
                  <a:lnTo>
                    <a:pt x="453" y="74"/>
                  </a:lnTo>
                  <a:lnTo>
                    <a:pt x="443" y="71"/>
                  </a:lnTo>
                  <a:lnTo>
                    <a:pt x="433" y="65"/>
                  </a:lnTo>
                  <a:lnTo>
                    <a:pt x="433" y="65"/>
                  </a:lnTo>
                  <a:lnTo>
                    <a:pt x="429" y="63"/>
                  </a:lnTo>
                  <a:lnTo>
                    <a:pt x="423" y="61"/>
                  </a:lnTo>
                  <a:lnTo>
                    <a:pt x="413" y="58"/>
                  </a:lnTo>
                  <a:lnTo>
                    <a:pt x="404" y="57"/>
                  </a:lnTo>
                  <a:lnTo>
                    <a:pt x="400" y="54"/>
                  </a:lnTo>
                  <a:lnTo>
                    <a:pt x="397" y="53"/>
                  </a:lnTo>
                  <a:lnTo>
                    <a:pt x="397" y="53"/>
                  </a:lnTo>
                  <a:lnTo>
                    <a:pt x="394" y="50"/>
                  </a:lnTo>
                  <a:lnTo>
                    <a:pt x="389" y="47"/>
                  </a:lnTo>
                  <a:lnTo>
                    <a:pt x="376" y="43"/>
                  </a:lnTo>
                  <a:lnTo>
                    <a:pt x="363" y="41"/>
                  </a:lnTo>
                  <a:lnTo>
                    <a:pt x="357" y="41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3" y="46"/>
                  </a:lnTo>
                  <a:lnTo>
                    <a:pt x="353" y="47"/>
                  </a:lnTo>
                  <a:lnTo>
                    <a:pt x="360" y="54"/>
                  </a:lnTo>
                  <a:lnTo>
                    <a:pt x="370" y="60"/>
                  </a:lnTo>
                  <a:lnTo>
                    <a:pt x="373" y="63"/>
                  </a:lnTo>
                  <a:lnTo>
                    <a:pt x="375" y="65"/>
                  </a:lnTo>
                  <a:lnTo>
                    <a:pt x="375" y="65"/>
                  </a:lnTo>
                  <a:lnTo>
                    <a:pt x="373" y="67"/>
                  </a:lnTo>
                  <a:lnTo>
                    <a:pt x="370" y="67"/>
                  </a:lnTo>
                  <a:lnTo>
                    <a:pt x="365" y="67"/>
                  </a:lnTo>
                  <a:lnTo>
                    <a:pt x="356" y="65"/>
                  </a:lnTo>
                  <a:lnTo>
                    <a:pt x="352" y="65"/>
                  </a:lnTo>
                  <a:lnTo>
                    <a:pt x="352" y="65"/>
                  </a:lnTo>
                  <a:lnTo>
                    <a:pt x="350" y="65"/>
                  </a:lnTo>
                  <a:lnTo>
                    <a:pt x="347" y="64"/>
                  </a:lnTo>
                  <a:lnTo>
                    <a:pt x="339" y="58"/>
                  </a:lnTo>
                  <a:lnTo>
                    <a:pt x="330" y="53"/>
                  </a:lnTo>
                  <a:lnTo>
                    <a:pt x="326" y="50"/>
                  </a:lnTo>
                  <a:lnTo>
                    <a:pt x="322" y="50"/>
                  </a:lnTo>
                  <a:lnTo>
                    <a:pt x="322" y="50"/>
                  </a:lnTo>
                  <a:lnTo>
                    <a:pt x="319" y="50"/>
                  </a:lnTo>
                  <a:lnTo>
                    <a:pt x="318" y="51"/>
                  </a:lnTo>
                  <a:lnTo>
                    <a:pt x="318" y="55"/>
                  </a:lnTo>
                  <a:lnTo>
                    <a:pt x="319" y="61"/>
                  </a:lnTo>
                  <a:lnTo>
                    <a:pt x="320" y="70"/>
                  </a:lnTo>
                  <a:lnTo>
                    <a:pt x="320" y="70"/>
                  </a:lnTo>
                  <a:lnTo>
                    <a:pt x="320" y="74"/>
                  </a:lnTo>
                  <a:lnTo>
                    <a:pt x="318" y="78"/>
                  </a:lnTo>
                  <a:lnTo>
                    <a:pt x="312" y="83"/>
                  </a:lnTo>
                  <a:lnTo>
                    <a:pt x="308" y="84"/>
                  </a:lnTo>
                  <a:lnTo>
                    <a:pt x="306" y="84"/>
                  </a:lnTo>
                  <a:lnTo>
                    <a:pt x="308" y="81"/>
                  </a:lnTo>
                  <a:lnTo>
                    <a:pt x="308" y="81"/>
                  </a:lnTo>
                  <a:lnTo>
                    <a:pt x="309" y="77"/>
                  </a:lnTo>
                  <a:lnTo>
                    <a:pt x="309" y="73"/>
                  </a:lnTo>
                  <a:lnTo>
                    <a:pt x="309" y="63"/>
                  </a:lnTo>
                  <a:lnTo>
                    <a:pt x="308" y="58"/>
                  </a:lnTo>
                  <a:lnTo>
                    <a:pt x="305" y="54"/>
                  </a:lnTo>
                  <a:lnTo>
                    <a:pt x="302" y="50"/>
                  </a:lnTo>
                  <a:lnTo>
                    <a:pt x="299" y="48"/>
                  </a:lnTo>
                  <a:lnTo>
                    <a:pt x="299" y="48"/>
                  </a:lnTo>
                  <a:lnTo>
                    <a:pt x="295" y="47"/>
                  </a:lnTo>
                  <a:lnTo>
                    <a:pt x="289" y="48"/>
                  </a:lnTo>
                  <a:lnTo>
                    <a:pt x="276" y="51"/>
                  </a:lnTo>
                  <a:lnTo>
                    <a:pt x="262" y="54"/>
                  </a:lnTo>
                  <a:lnTo>
                    <a:pt x="251" y="55"/>
                  </a:lnTo>
                  <a:lnTo>
                    <a:pt x="251" y="55"/>
                  </a:lnTo>
                  <a:lnTo>
                    <a:pt x="239" y="57"/>
                  </a:lnTo>
                  <a:lnTo>
                    <a:pt x="231" y="58"/>
                  </a:lnTo>
                  <a:lnTo>
                    <a:pt x="228" y="60"/>
                  </a:lnTo>
                  <a:lnTo>
                    <a:pt x="227" y="61"/>
                  </a:lnTo>
                  <a:lnTo>
                    <a:pt x="228" y="64"/>
                  </a:lnTo>
                  <a:lnTo>
                    <a:pt x="231" y="67"/>
                  </a:lnTo>
                  <a:lnTo>
                    <a:pt x="231" y="67"/>
                  </a:lnTo>
                  <a:lnTo>
                    <a:pt x="234" y="68"/>
                  </a:lnTo>
                  <a:lnTo>
                    <a:pt x="235" y="71"/>
                  </a:lnTo>
                  <a:lnTo>
                    <a:pt x="235" y="73"/>
                  </a:lnTo>
                  <a:lnTo>
                    <a:pt x="234" y="73"/>
                  </a:lnTo>
                  <a:lnTo>
                    <a:pt x="228" y="73"/>
                  </a:lnTo>
                  <a:lnTo>
                    <a:pt x="224" y="71"/>
                  </a:lnTo>
                  <a:lnTo>
                    <a:pt x="221" y="70"/>
                  </a:lnTo>
                  <a:lnTo>
                    <a:pt x="221" y="70"/>
                  </a:lnTo>
                  <a:lnTo>
                    <a:pt x="215" y="67"/>
                  </a:lnTo>
                  <a:lnTo>
                    <a:pt x="209" y="67"/>
                  </a:lnTo>
                  <a:lnTo>
                    <a:pt x="195" y="67"/>
                  </a:lnTo>
                  <a:lnTo>
                    <a:pt x="185" y="71"/>
                  </a:lnTo>
                  <a:lnTo>
                    <a:pt x="184" y="73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88" y="80"/>
                  </a:lnTo>
                  <a:lnTo>
                    <a:pt x="191" y="87"/>
                  </a:lnTo>
                  <a:lnTo>
                    <a:pt x="191" y="92"/>
                  </a:lnTo>
                  <a:lnTo>
                    <a:pt x="190" y="98"/>
                  </a:lnTo>
                  <a:lnTo>
                    <a:pt x="190" y="98"/>
                  </a:lnTo>
                  <a:lnTo>
                    <a:pt x="187" y="100"/>
                  </a:lnTo>
                  <a:lnTo>
                    <a:pt x="184" y="100"/>
                  </a:lnTo>
                  <a:lnTo>
                    <a:pt x="177" y="98"/>
                  </a:lnTo>
                  <a:lnTo>
                    <a:pt x="168" y="95"/>
                  </a:lnTo>
                  <a:lnTo>
                    <a:pt x="163" y="94"/>
                  </a:lnTo>
                  <a:lnTo>
                    <a:pt x="158" y="94"/>
                  </a:lnTo>
                  <a:lnTo>
                    <a:pt x="158" y="94"/>
                  </a:lnTo>
                  <a:lnTo>
                    <a:pt x="151" y="95"/>
                  </a:lnTo>
                  <a:lnTo>
                    <a:pt x="141" y="100"/>
                  </a:lnTo>
                  <a:lnTo>
                    <a:pt x="116" y="111"/>
                  </a:lnTo>
                  <a:lnTo>
                    <a:pt x="103" y="118"/>
                  </a:lnTo>
                  <a:lnTo>
                    <a:pt x="93" y="124"/>
                  </a:lnTo>
                  <a:lnTo>
                    <a:pt x="87" y="129"/>
                  </a:lnTo>
                  <a:lnTo>
                    <a:pt x="86" y="131"/>
                  </a:lnTo>
                  <a:lnTo>
                    <a:pt x="86" y="134"/>
                  </a:lnTo>
                  <a:lnTo>
                    <a:pt x="86" y="134"/>
                  </a:lnTo>
                  <a:lnTo>
                    <a:pt x="89" y="135"/>
                  </a:lnTo>
                  <a:lnTo>
                    <a:pt x="91" y="137"/>
                  </a:lnTo>
                  <a:lnTo>
                    <a:pt x="103" y="138"/>
                  </a:lnTo>
                  <a:lnTo>
                    <a:pt x="116" y="138"/>
                  </a:lnTo>
                  <a:lnTo>
                    <a:pt x="121" y="138"/>
                  </a:lnTo>
                  <a:lnTo>
                    <a:pt x="126" y="139"/>
                  </a:lnTo>
                  <a:lnTo>
                    <a:pt x="126" y="139"/>
                  </a:lnTo>
                  <a:lnTo>
                    <a:pt x="127" y="142"/>
                  </a:lnTo>
                  <a:lnTo>
                    <a:pt x="128" y="145"/>
                  </a:lnTo>
                  <a:lnTo>
                    <a:pt x="127" y="149"/>
                  </a:lnTo>
                  <a:lnTo>
                    <a:pt x="126" y="154"/>
                  </a:lnTo>
                  <a:lnTo>
                    <a:pt x="120" y="162"/>
                  </a:lnTo>
                  <a:lnTo>
                    <a:pt x="111" y="169"/>
                  </a:lnTo>
                  <a:lnTo>
                    <a:pt x="111" y="169"/>
                  </a:lnTo>
                  <a:lnTo>
                    <a:pt x="107" y="171"/>
                  </a:lnTo>
                  <a:lnTo>
                    <a:pt x="100" y="172"/>
                  </a:lnTo>
                  <a:lnTo>
                    <a:pt x="83" y="172"/>
                  </a:lnTo>
                  <a:lnTo>
                    <a:pt x="69" y="174"/>
                  </a:lnTo>
                  <a:lnTo>
                    <a:pt x="63" y="175"/>
                  </a:lnTo>
                  <a:lnTo>
                    <a:pt x="62" y="178"/>
                  </a:lnTo>
                  <a:lnTo>
                    <a:pt x="62" y="178"/>
                  </a:lnTo>
                  <a:lnTo>
                    <a:pt x="60" y="179"/>
                  </a:lnTo>
                  <a:lnTo>
                    <a:pt x="59" y="181"/>
                  </a:lnTo>
                  <a:lnTo>
                    <a:pt x="52" y="184"/>
                  </a:lnTo>
                  <a:lnTo>
                    <a:pt x="30" y="188"/>
                  </a:lnTo>
                  <a:lnTo>
                    <a:pt x="19" y="191"/>
                  </a:lnTo>
                  <a:lnTo>
                    <a:pt x="9" y="193"/>
                  </a:lnTo>
                  <a:lnTo>
                    <a:pt x="3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5"/>
                  </a:lnTo>
                  <a:lnTo>
                    <a:pt x="2" y="209"/>
                  </a:lnTo>
                  <a:lnTo>
                    <a:pt x="6" y="212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23" y="215"/>
                  </a:lnTo>
                  <a:lnTo>
                    <a:pt x="30" y="216"/>
                  </a:lnTo>
                  <a:lnTo>
                    <a:pt x="33" y="218"/>
                  </a:lnTo>
                  <a:lnTo>
                    <a:pt x="36" y="220"/>
                  </a:lnTo>
                  <a:lnTo>
                    <a:pt x="36" y="220"/>
                  </a:lnTo>
                  <a:lnTo>
                    <a:pt x="40" y="223"/>
                  </a:lnTo>
                  <a:lnTo>
                    <a:pt x="44" y="226"/>
                  </a:lnTo>
                  <a:lnTo>
                    <a:pt x="56" y="228"/>
                  </a:lnTo>
                  <a:lnTo>
                    <a:pt x="67" y="228"/>
                  </a:lnTo>
                  <a:lnTo>
                    <a:pt x="80" y="225"/>
                  </a:lnTo>
                  <a:lnTo>
                    <a:pt x="80" y="225"/>
                  </a:lnTo>
                  <a:lnTo>
                    <a:pt x="86" y="222"/>
                  </a:lnTo>
                  <a:lnTo>
                    <a:pt x="90" y="222"/>
                  </a:lnTo>
                  <a:lnTo>
                    <a:pt x="94" y="222"/>
                  </a:lnTo>
                  <a:lnTo>
                    <a:pt x="99" y="223"/>
                  </a:lnTo>
                  <a:lnTo>
                    <a:pt x="101" y="225"/>
                  </a:lnTo>
                  <a:lnTo>
                    <a:pt x="103" y="228"/>
                  </a:lnTo>
                  <a:lnTo>
                    <a:pt x="104" y="230"/>
                  </a:lnTo>
                  <a:lnTo>
                    <a:pt x="106" y="233"/>
                  </a:lnTo>
                  <a:lnTo>
                    <a:pt x="106" y="233"/>
                  </a:lnTo>
                  <a:lnTo>
                    <a:pt x="103" y="236"/>
                  </a:lnTo>
                  <a:lnTo>
                    <a:pt x="100" y="236"/>
                  </a:lnTo>
                  <a:lnTo>
                    <a:pt x="87" y="236"/>
                  </a:lnTo>
                  <a:lnTo>
                    <a:pt x="73" y="235"/>
                  </a:lnTo>
                  <a:lnTo>
                    <a:pt x="66" y="235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7" y="239"/>
                  </a:lnTo>
                  <a:lnTo>
                    <a:pt x="52" y="239"/>
                  </a:lnTo>
                  <a:lnTo>
                    <a:pt x="37" y="240"/>
                  </a:lnTo>
                  <a:lnTo>
                    <a:pt x="26" y="240"/>
                  </a:lnTo>
                  <a:lnTo>
                    <a:pt x="23" y="242"/>
                  </a:lnTo>
                  <a:lnTo>
                    <a:pt x="23" y="245"/>
                  </a:lnTo>
                  <a:lnTo>
                    <a:pt x="23" y="245"/>
                  </a:lnTo>
                  <a:lnTo>
                    <a:pt x="23" y="246"/>
                  </a:lnTo>
                  <a:lnTo>
                    <a:pt x="26" y="248"/>
                  </a:lnTo>
                  <a:lnTo>
                    <a:pt x="33" y="249"/>
                  </a:lnTo>
                  <a:lnTo>
                    <a:pt x="52" y="252"/>
                  </a:lnTo>
                  <a:lnTo>
                    <a:pt x="52" y="252"/>
                  </a:lnTo>
                  <a:lnTo>
                    <a:pt x="54" y="253"/>
                  </a:lnTo>
                  <a:lnTo>
                    <a:pt x="57" y="255"/>
                  </a:lnTo>
                  <a:lnTo>
                    <a:pt x="57" y="256"/>
                  </a:lnTo>
                  <a:lnTo>
                    <a:pt x="56" y="257"/>
                  </a:lnTo>
                  <a:lnTo>
                    <a:pt x="53" y="260"/>
                  </a:lnTo>
                  <a:lnTo>
                    <a:pt x="52" y="265"/>
                  </a:lnTo>
                  <a:lnTo>
                    <a:pt x="52" y="265"/>
                  </a:lnTo>
                  <a:lnTo>
                    <a:pt x="53" y="267"/>
                  </a:lnTo>
                  <a:lnTo>
                    <a:pt x="56" y="269"/>
                  </a:lnTo>
                  <a:lnTo>
                    <a:pt x="63" y="272"/>
                  </a:lnTo>
                  <a:lnTo>
                    <a:pt x="72" y="275"/>
                  </a:lnTo>
                  <a:lnTo>
                    <a:pt x="72" y="275"/>
                  </a:lnTo>
                  <a:lnTo>
                    <a:pt x="81" y="279"/>
                  </a:lnTo>
                  <a:lnTo>
                    <a:pt x="91" y="282"/>
                  </a:lnTo>
                  <a:lnTo>
                    <a:pt x="97" y="282"/>
                  </a:lnTo>
                  <a:lnTo>
                    <a:pt x="99" y="280"/>
                  </a:lnTo>
                  <a:lnTo>
                    <a:pt x="97" y="277"/>
                  </a:lnTo>
                  <a:lnTo>
                    <a:pt x="97" y="277"/>
                  </a:lnTo>
                  <a:lnTo>
                    <a:pt x="96" y="276"/>
                  </a:lnTo>
                  <a:lnTo>
                    <a:pt x="96" y="275"/>
                  </a:lnTo>
                  <a:lnTo>
                    <a:pt x="99" y="273"/>
                  </a:lnTo>
                  <a:lnTo>
                    <a:pt x="101" y="273"/>
                  </a:lnTo>
                  <a:lnTo>
                    <a:pt x="108" y="273"/>
                  </a:lnTo>
                  <a:lnTo>
                    <a:pt x="113" y="276"/>
                  </a:lnTo>
                  <a:lnTo>
                    <a:pt x="113" y="276"/>
                  </a:lnTo>
                  <a:lnTo>
                    <a:pt x="114" y="277"/>
                  </a:lnTo>
                  <a:lnTo>
                    <a:pt x="117" y="277"/>
                  </a:lnTo>
                  <a:lnTo>
                    <a:pt x="121" y="275"/>
                  </a:lnTo>
                  <a:lnTo>
                    <a:pt x="127" y="272"/>
                  </a:lnTo>
                  <a:lnTo>
                    <a:pt x="131" y="272"/>
                  </a:lnTo>
                  <a:lnTo>
                    <a:pt x="134" y="272"/>
                  </a:lnTo>
                  <a:lnTo>
                    <a:pt x="134" y="272"/>
                  </a:lnTo>
                  <a:lnTo>
                    <a:pt x="137" y="272"/>
                  </a:lnTo>
                  <a:lnTo>
                    <a:pt x="140" y="272"/>
                  </a:lnTo>
                  <a:lnTo>
                    <a:pt x="145" y="269"/>
                  </a:lnTo>
                  <a:lnTo>
                    <a:pt x="148" y="267"/>
                  </a:lnTo>
                  <a:lnTo>
                    <a:pt x="151" y="267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64" y="272"/>
                  </a:lnTo>
                  <a:lnTo>
                    <a:pt x="178" y="275"/>
                  </a:lnTo>
                  <a:lnTo>
                    <a:pt x="194" y="277"/>
                  </a:lnTo>
                  <a:lnTo>
                    <a:pt x="205" y="282"/>
                  </a:lnTo>
                  <a:lnTo>
                    <a:pt x="205" y="282"/>
                  </a:lnTo>
                  <a:lnTo>
                    <a:pt x="215" y="286"/>
                  </a:lnTo>
                  <a:lnTo>
                    <a:pt x="224" y="289"/>
                  </a:lnTo>
                  <a:lnTo>
                    <a:pt x="229" y="293"/>
                  </a:lnTo>
                  <a:lnTo>
                    <a:pt x="231" y="296"/>
                  </a:lnTo>
                  <a:lnTo>
                    <a:pt x="231" y="299"/>
                  </a:lnTo>
                  <a:lnTo>
                    <a:pt x="231" y="299"/>
                  </a:lnTo>
                  <a:lnTo>
                    <a:pt x="231" y="302"/>
                  </a:lnTo>
                  <a:lnTo>
                    <a:pt x="232" y="304"/>
                  </a:lnTo>
                  <a:lnTo>
                    <a:pt x="237" y="310"/>
                  </a:lnTo>
                  <a:lnTo>
                    <a:pt x="244" y="316"/>
                  </a:lnTo>
                  <a:lnTo>
                    <a:pt x="254" y="320"/>
                  </a:lnTo>
                  <a:lnTo>
                    <a:pt x="254" y="320"/>
                  </a:lnTo>
                  <a:lnTo>
                    <a:pt x="258" y="323"/>
                  </a:lnTo>
                  <a:lnTo>
                    <a:pt x="261" y="326"/>
                  </a:lnTo>
                  <a:lnTo>
                    <a:pt x="266" y="331"/>
                  </a:lnTo>
                  <a:lnTo>
                    <a:pt x="268" y="340"/>
                  </a:lnTo>
                  <a:lnTo>
                    <a:pt x="268" y="346"/>
                  </a:lnTo>
                  <a:lnTo>
                    <a:pt x="268" y="346"/>
                  </a:lnTo>
                  <a:lnTo>
                    <a:pt x="268" y="349"/>
                  </a:lnTo>
                  <a:lnTo>
                    <a:pt x="271" y="351"/>
                  </a:lnTo>
                  <a:lnTo>
                    <a:pt x="275" y="357"/>
                  </a:lnTo>
                  <a:lnTo>
                    <a:pt x="279" y="360"/>
                  </a:lnTo>
                  <a:lnTo>
                    <a:pt x="279" y="363"/>
                  </a:lnTo>
                  <a:lnTo>
                    <a:pt x="279" y="364"/>
                  </a:lnTo>
                  <a:lnTo>
                    <a:pt x="279" y="364"/>
                  </a:lnTo>
                  <a:lnTo>
                    <a:pt x="279" y="367"/>
                  </a:lnTo>
                  <a:lnTo>
                    <a:pt x="279" y="370"/>
                  </a:lnTo>
                  <a:lnTo>
                    <a:pt x="282" y="376"/>
                  </a:lnTo>
                  <a:lnTo>
                    <a:pt x="288" y="380"/>
                  </a:lnTo>
                  <a:lnTo>
                    <a:pt x="288" y="380"/>
                  </a:lnTo>
                  <a:lnTo>
                    <a:pt x="289" y="383"/>
                  </a:lnTo>
                  <a:lnTo>
                    <a:pt x="289" y="386"/>
                  </a:lnTo>
                  <a:lnTo>
                    <a:pt x="285" y="391"/>
                  </a:lnTo>
                  <a:lnTo>
                    <a:pt x="279" y="395"/>
                  </a:lnTo>
                  <a:lnTo>
                    <a:pt x="279" y="398"/>
                  </a:lnTo>
                  <a:lnTo>
                    <a:pt x="279" y="400"/>
                  </a:lnTo>
                  <a:lnTo>
                    <a:pt x="279" y="400"/>
                  </a:lnTo>
                  <a:lnTo>
                    <a:pt x="281" y="403"/>
                  </a:lnTo>
                  <a:lnTo>
                    <a:pt x="281" y="405"/>
                  </a:lnTo>
                  <a:lnTo>
                    <a:pt x="279" y="413"/>
                  </a:lnTo>
                  <a:lnTo>
                    <a:pt x="279" y="415"/>
                  </a:lnTo>
                  <a:lnTo>
                    <a:pt x="281" y="418"/>
                  </a:lnTo>
                  <a:lnTo>
                    <a:pt x="282" y="421"/>
                  </a:lnTo>
                  <a:lnTo>
                    <a:pt x="288" y="423"/>
                  </a:lnTo>
                  <a:lnTo>
                    <a:pt x="288" y="423"/>
                  </a:lnTo>
                  <a:lnTo>
                    <a:pt x="292" y="423"/>
                  </a:lnTo>
                  <a:lnTo>
                    <a:pt x="296" y="421"/>
                  </a:lnTo>
                  <a:lnTo>
                    <a:pt x="301" y="418"/>
                  </a:lnTo>
                  <a:lnTo>
                    <a:pt x="305" y="414"/>
                  </a:lnTo>
                  <a:lnTo>
                    <a:pt x="308" y="413"/>
                  </a:lnTo>
                  <a:lnTo>
                    <a:pt x="312" y="411"/>
                  </a:lnTo>
                  <a:lnTo>
                    <a:pt x="312" y="411"/>
                  </a:lnTo>
                  <a:lnTo>
                    <a:pt x="315" y="413"/>
                  </a:lnTo>
                  <a:lnTo>
                    <a:pt x="316" y="413"/>
                  </a:lnTo>
                  <a:lnTo>
                    <a:pt x="316" y="415"/>
                  </a:lnTo>
                  <a:lnTo>
                    <a:pt x="316" y="417"/>
                  </a:lnTo>
                  <a:lnTo>
                    <a:pt x="315" y="423"/>
                  </a:lnTo>
                  <a:lnTo>
                    <a:pt x="315" y="425"/>
                  </a:lnTo>
                  <a:lnTo>
                    <a:pt x="318" y="428"/>
                  </a:lnTo>
                  <a:lnTo>
                    <a:pt x="318" y="428"/>
                  </a:lnTo>
                  <a:lnTo>
                    <a:pt x="323" y="431"/>
                  </a:lnTo>
                  <a:lnTo>
                    <a:pt x="330" y="434"/>
                  </a:lnTo>
                  <a:lnTo>
                    <a:pt x="339" y="437"/>
                  </a:lnTo>
                  <a:lnTo>
                    <a:pt x="347" y="442"/>
                  </a:lnTo>
                  <a:lnTo>
                    <a:pt x="347" y="442"/>
                  </a:lnTo>
                  <a:lnTo>
                    <a:pt x="352" y="445"/>
                  </a:lnTo>
                  <a:lnTo>
                    <a:pt x="353" y="448"/>
                  </a:lnTo>
                  <a:lnTo>
                    <a:pt x="353" y="451"/>
                  </a:lnTo>
                  <a:lnTo>
                    <a:pt x="353" y="452"/>
                  </a:lnTo>
                  <a:lnTo>
                    <a:pt x="352" y="452"/>
                  </a:lnTo>
                  <a:lnTo>
                    <a:pt x="349" y="452"/>
                  </a:lnTo>
                  <a:lnTo>
                    <a:pt x="342" y="450"/>
                  </a:lnTo>
                  <a:lnTo>
                    <a:pt x="342" y="450"/>
                  </a:lnTo>
                  <a:lnTo>
                    <a:pt x="336" y="447"/>
                  </a:lnTo>
                  <a:lnTo>
                    <a:pt x="330" y="445"/>
                  </a:lnTo>
                  <a:lnTo>
                    <a:pt x="316" y="444"/>
                  </a:lnTo>
                  <a:lnTo>
                    <a:pt x="303" y="444"/>
                  </a:lnTo>
                  <a:lnTo>
                    <a:pt x="299" y="445"/>
                  </a:lnTo>
                  <a:lnTo>
                    <a:pt x="299" y="445"/>
                  </a:lnTo>
                  <a:lnTo>
                    <a:pt x="299" y="445"/>
                  </a:lnTo>
                  <a:lnTo>
                    <a:pt x="303" y="451"/>
                  </a:lnTo>
                  <a:lnTo>
                    <a:pt x="318" y="458"/>
                  </a:lnTo>
                  <a:lnTo>
                    <a:pt x="332" y="464"/>
                  </a:lnTo>
                  <a:lnTo>
                    <a:pt x="338" y="465"/>
                  </a:lnTo>
                  <a:lnTo>
                    <a:pt x="342" y="465"/>
                  </a:lnTo>
                  <a:lnTo>
                    <a:pt x="342" y="465"/>
                  </a:lnTo>
                  <a:lnTo>
                    <a:pt x="345" y="465"/>
                  </a:lnTo>
                  <a:lnTo>
                    <a:pt x="347" y="467"/>
                  </a:lnTo>
                  <a:lnTo>
                    <a:pt x="353" y="471"/>
                  </a:lnTo>
                  <a:lnTo>
                    <a:pt x="356" y="477"/>
                  </a:lnTo>
                  <a:lnTo>
                    <a:pt x="357" y="479"/>
                  </a:lnTo>
                  <a:lnTo>
                    <a:pt x="356" y="482"/>
                  </a:lnTo>
                  <a:lnTo>
                    <a:pt x="356" y="482"/>
                  </a:lnTo>
                  <a:lnTo>
                    <a:pt x="353" y="487"/>
                  </a:lnTo>
                  <a:lnTo>
                    <a:pt x="353" y="494"/>
                  </a:lnTo>
                  <a:lnTo>
                    <a:pt x="353" y="505"/>
                  </a:lnTo>
                  <a:lnTo>
                    <a:pt x="353" y="505"/>
                  </a:lnTo>
                  <a:lnTo>
                    <a:pt x="352" y="506"/>
                  </a:lnTo>
                  <a:lnTo>
                    <a:pt x="350" y="506"/>
                  </a:lnTo>
                  <a:lnTo>
                    <a:pt x="345" y="506"/>
                  </a:lnTo>
                  <a:lnTo>
                    <a:pt x="339" y="505"/>
                  </a:lnTo>
                  <a:lnTo>
                    <a:pt x="332" y="505"/>
                  </a:lnTo>
                  <a:lnTo>
                    <a:pt x="332" y="505"/>
                  </a:lnTo>
                  <a:lnTo>
                    <a:pt x="328" y="506"/>
                  </a:lnTo>
                  <a:lnTo>
                    <a:pt x="323" y="508"/>
                  </a:lnTo>
                  <a:lnTo>
                    <a:pt x="320" y="512"/>
                  </a:lnTo>
                  <a:lnTo>
                    <a:pt x="319" y="516"/>
                  </a:lnTo>
                  <a:lnTo>
                    <a:pt x="319" y="516"/>
                  </a:lnTo>
                  <a:lnTo>
                    <a:pt x="319" y="519"/>
                  </a:lnTo>
                  <a:lnTo>
                    <a:pt x="318" y="522"/>
                  </a:lnTo>
                  <a:lnTo>
                    <a:pt x="313" y="528"/>
                  </a:lnTo>
                  <a:lnTo>
                    <a:pt x="309" y="533"/>
                  </a:lnTo>
                  <a:lnTo>
                    <a:pt x="308" y="536"/>
                  </a:lnTo>
                  <a:lnTo>
                    <a:pt x="306" y="541"/>
                  </a:lnTo>
                  <a:lnTo>
                    <a:pt x="306" y="541"/>
                  </a:lnTo>
                  <a:lnTo>
                    <a:pt x="306" y="543"/>
                  </a:lnTo>
                  <a:lnTo>
                    <a:pt x="308" y="546"/>
                  </a:lnTo>
                  <a:lnTo>
                    <a:pt x="311" y="549"/>
                  </a:lnTo>
                  <a:lnTo>
                    <a:pt x="316" y="552"/>
                  </a:lnTo>
                  <a:lnTo>
                    <a:pt x="322" y="555"/>
                  </a:lnTo>
                  <a:lnTo>
                    <a:pt x="322" y="555"/>
                  </a:lnTo>
                  <a:lnTo>
                    <a:pt x="323" y="556"/>
                  </a:lnTo>
                  <a:lnTo>
                    <a:pt x="322" y="558"/>
                  </a:lnTo>
                  <a:lnTo>
                    <a:pt x="318" y="560"/>
                  </a:lnTo>
                  <a:lnTo>
                    <a:pt x="312" y="563"/>
                  </a:lnTo>
                  <a:lnTo>
                    <a:pt x="311" y="566"/>
                  </a:lnTo>
                  <a:lnTo>
                    <a:pt x="309" y="569"/>
                  </a:lnTo>
                  <a:lnTo>
                    <a:pt x="309" y="569"/>
                  </a:lnTo>
                  <a:lnTo>
                    <a:pt x="309" y="572"/>
                  </a:lnTo>
                  <a:lnTo>
                    <a:pt x="312" y="575"/>
                  </a:lnTo>
                  <a:lnTo>
                    <a:pt x="318" y="582"/>
                  </a:lnTo>
                  <a:lnTo>
                    <a:pt x="325" y="588"/>
                  </a:lnTo>
                  <a:lnTo>
                    <a:pt x="332" y="592"/>
                  </a:lnTo>
                  <a:lnTo>
                    <a:pt x="332" y="592"/>
                  </a:lnTo>
                  <a:lnTo>
                    <a:pt x="333" y="593"/>
                  </a:lnTo>
                  <a:lnTo>
                    <a:pt x="335" y="596"/>
                  </a:lnTo>
                  <a:lnTo>
                    <a:pt x="335" y="603"/>
                  </a:lnTo>
                  <a:lnTo>
                    <a:pt x="333" y="612"/>
                  </a:lnTo>
                  <a:lnTo>
                    <a:pt x="335" y="619"/>
                  </a:lnTo>
                  <a:lnTo>
                    <a:pt x="335" y="619"/>
                  </a:lnTo>
                  <a:lnTo>
                    <a:pt x="336" y="622"/>
                  </a:lnTo>
                  <a:lnTo>
                    <a:pt x="338" y="623"/>
                  </a:lnTo>
                  <a:lnTo>
                    <a:pt x="340" y="623"/>
                  </a:lnTo>
                  <a:lnTo>
                    <a:pt x="343" y="623"/>
                  </a:lnTo>
                  <a:lnTo>
                    <a:pt x="343" y="625"/>
                  </a:lnTo>
                  <a:lnTo>
                    <a:pt x="345" y="627"/>
                  </a:lnTo>
                  <a:lnTo>
                    <a:pt x="345" y="627"/>
                  </a:lnTo>
                  <a:lnTo>
                    <a:pt x="345" y="632"/>
                  </a:lnTo>
                  <a:lnTo>
                    <a:pt x="345" y="634"/>
                  </a:lnTo>
                  <a:lnTo>
                    <a:pt x="347" y="637"/>
                  </a:lnTo>
                  <a:lnTo>
                    <a:pt x="350" y="640"/>
                  </a:lnTo>
                  <a:lnTo>
                    <a:pt x="352" y="644"/>
                  </a:lnTo>
                  <a:lnTo>
                    <a:pt x="352" y="644"/>
                  </a:lnTo>
                  <a:lnTo>
                    <a:pt x="353" y="646"/>
                  </a:lnTo>
                  <a:lnTo>
                    <a:pt x="355" y="647"/>
                  </a:lnTo>
                  <a:lnTo>
                    <a:pt x="359" y="650"/>
                  </a:lnTo>
                  <a:lnTo>
                    <a:pt x="363" y="653"/>
                  </a:lnTo>
                  <a:lnTo>
                    <a:pt x="365" y="654"/>
                  </a:lnTo>
                  <a:lnTo>
                    <a:pt x="365" y="657"/>
                  </a:lnTo>
                  <a:lnTo>
                    <a:pt x="365" y="657"/>
                  </a:lnTo>
                  <a:lnTo>
                    <a:pt x="365" y="663"/>
                  </a:lnTo>
                  <a:lnTo>
                    <a:pt x="366" y="669"/>
                  </a:lnTo>
                  <a:lnTo>
                    <a:pt x="372" y="677"/>
                  </a:lnTo>
                  <a:lnTo>
                    <a:pt x="372" y="677"/>
                  </a:lnTo>
                  <a:lnTo>
                    <a:pt x="382" y="686"/>
                  </a:lnTo>
                  <a:lnTo>
                    <a:pt x="386" y="691"/>
                  </a:lnTo>
                  <a:lnTo>
                    <a:pt x="390" y="696"/>
                  </a:lnTo>
                  <a:lnTo>
                    <a:pt x="390" y="696"/>
                  </a:lnTo>
                  <a:lnTo>
                    <a:pt x="393" y="701"/>
                  </a:lnTo>
                  <a:lnTo>
                    <a:pt x="397" y="706"/>
                  </a:lnTo>
                  <a:lnTo>
                    <a:pt x="402" y="708"/>
                  </a:lnTo>
                  <a:lnTo>
                    <a:pt x="404" y="708"/>
                  </a:lnTo>
                  <a:lnTo>
                    <a:pt x="409" y="708"/>
                  </a:lnTo>
                  <a:lnTo>
                    <a:pt x="409" y="708"/>
                  </a:lnTo>
                  <a:lnTo>
                    <a:pt x="413" y="707"/>
                  </a:lnTo>
                  <a:lnTo>
                    <a:pt x="417" y="710"/>
                  </a:lnTo>
                  <a:lnTo>
                    <a:pt x="420" y="711"/>
                  </a:lnTo>
                  <a:lnTo>
                    <a:pt x="424" y="713"/>
                  </a:lnTo>
                  <a:lnTo>
                    <a:pt x="424" y="713"/>
                  </a:lnTo>
                  <a:lnTo>
                    <a:pt x="429" y="713"/>
                  </a:lnTo>
                  <a:lnTo>
                    <a:pt x="434" y="714"/>
                  </a:lnTo>
                  <a:lnTo>
                    <a:pt x="440" y="717"/>
                  </a:lnTo>
                  <a:lnTo>
                    <a:pt x="443" y="721"/>
                  </a:lnTo>
                  <a:lnTo>
                    <a:pt x="443" y="721"/>
                  </a:lnTo>
                  <a:lnTo>
                    <a:pt x="444" y="723"/>
                  </a:lnTo>
                  <a:lnTo>
                    <a:pt x="447" y="724"/>
                  </a:lnTo>
                  <a:lnTo>
                    <a:pt x="456" y="728"/>
                  </a:lnTo>
                  <a:lnTo>
                    <a:pt x="471" y="731"/>
                  </a:lnTo>
                  <a:lnTo>
                    <a:pt x="471" y="731"/>
                  </a:lnTo>
                  <a:lnTo>
                    <a:pt x="473" y="731"/>
                  </a:lnTo>
                  <a:lnTo>
                    <a:pt x="474" y="730"/>
                  </a:lnTo>
                  <a:lnTo>
                    <a:pt x="477" y="727"/>
                  </a:lnTo>
                  <a:lnTo>
                    <a:pt x="480" y="723"/>
                  </a:lnTo>
                  <a:lnTo>
                    <a:pt x="483" y="720"/>
                  </a:lnTo>
                  <a:lnTo>
                    <a:pt x="483" y="720"/>
                  </a:lnTo>
                  <a:lnTo>
                    <a:pt x="484" y="717"/>
                  </a:lnTo>
                  <a:lnTo>
                    <a:pt x="485" y="714"/>
                  </a:lnTo>
                  <a:lnTo>
                    <a:pt x="487" y="706"/>
                  </a:lnTo>
                  <a:lnTo>
                    <a:pt x="488" y="698"/>
                  </a:lnTo>
                  <a:lnTo>
                    <a:pt x="488" y="696"/>
                  </a:lnTo>
                  <a:lnTo>
                    <a:pt x="491" y="694"/>
                  </a:lnTo>
                  <a:lnTo>
                    <a:pt x="491" y="694"/>
                  </a:lnTo>
                  <a:lnTo>
                    <a:pt x="493" y="693"/>
                  </a:lnTo>
                  <a:lnTo>
                    <a:pt x="493" y="690"/>
                  </a:lnTo>
                  <a:lnTo>
                    <a:pt x="494" y="681"/>
                  </a:lnTo>
                  <a:lnTo>
                    <a:pt x="493" y="673"/>
                  </a:lnTo>
                  <a:lnTo>
                    <a:pt x="491" y="670"/>
                  </a:lnTo>
                  <a:lnTo>
                    <a:pt x="490" y="669"/>
                  </a:lnTo>
                  <a:lnTo>
                    <a:pt x="490" y="669"/>
                  </a:lnTo>
                  <a:lnTo>
                    <a:pt x="487" y="667"/>
                  </a:lnTo>
                  <a:lnTo>
                    <a:pt x="487" y="664"/>
                  </a:lnTo>
                  <a:lnTo>
                    <a:pt x="491" y="661"/>
                  </a:lnTo>
                  <a:lnTo>
                    <a:pt x="497" y="661"/>
                  </a:lnTo>
                  <a:lnTo>
                    <a:pt x="497" y="661"/>
                  </a:lnTo>
                  <a:lnTo>
                    <a:pt x="501" y="661"/>
                  </a:lnTo>
                  <a:lnTo>
                    <a:pt x="503" y="660"/>
                  </a:lnTo>
                  <a:lnTo>
                    <a:pt x="505" y="656"/>
                  </a:lnTo>
                  <a:lnTo>
                    <a:pt x="507" y="653"/>
                  </a:lnTo>
                  <a:lnTo>
                    <a:pt x="508" y="652"/>
                  </a:lnTo>
                  <a:lnTo>
                    <a:pt x="510" y="650"/>
                  </a:lnTo>
                  <a:lnTo>
                    <a:pt x="510" y="650"/>
                  </a:lnTo>
                  <a:lnTo>
                    <a:pt x="511" y="649"/>
                  </a:lnTo>
                  <a:lnTo>
                    <a:pt x="513" y="647"/>
                  </a:lnTo>
                  <a:lnTo>
                    <a:pt x="514" y="643"/>
                  </a:lnTo>
                  <a:lnTo>
                    <a:pt x="514" y="640"/>
                  </a:lnTo>
                  <a:lnTo>
                    <a:pt x="517" y="637"/>
                  </a:lnTo>
                  <a:lnTo>
                    <a:pt x="517" y="637"/>
                  </a:lnTo>
                  <a:lnTo>
                    <a:pt x="518" y="636"/>
                  </a:lnTo>
                  <a:lnTo>
                    <a:pt x="518" y="633"/>
                  </a:lnTo>
                  <a:lnTo>
                    <a:pt x="518" y="630"/>
                  </a:lnTo>
                  <a:lnTo>
                    <a:pt x="517" y="626"/>
                  </a:lnTo>
                  <a:lnTo>
                    <a:pt x="517" y="626"/>
                  </a:lnTo>
                  <a:lnTo>
                    <a:pt x="515" y="623"/>
                  </a:lnTo>
                  <a:lnTo>
                    <a:pt x="517" y="622"/>
                  </a:lnTo>
                  <a:lnTo>
                    <a:pt x="520" y="620"/>
                  </a:lnTo>
                  <a:lnTo>
                    <a:pt x="522" y="619"/>
                  </a:lnTo>
                  <a:lnTo>
                    <a:pt x="522" y="619"/>
                  </a:lnTo>
                  <a:lnTo>
                    <a:pt x="525" y="617"/>
                  </a:lnTo>
                  <a:lnTo>
                    <a:pt x="527" y="613"/>
                  </a:lnTo>
                  <a:lnTo>
                    <a:pt x="524" y="610"/>
                  </a:lnTo>
                  <a:lnTo>
                    <a:pt x="520" y="607"/>
                  </a:lnTo>
                  <a:lnTo>
                    <a:pt x="520" y="607"/>
                  </a:lnTo>
                  <a:lnTo>
                    <a:pt x="515" y="605"/>
                  </a:lnTo>
                  <a:lnTo>
                    <a:pt x="515" y="600"/>
                  </a:lnTo>
                  <a:lnTo>
                    <a:pt x="515" y="599"/>
                  </a:lnTo>
                  <a:lnTo>
                    <a:pt x="517" y="599"/>
                  </a:lnTo>
                  <a:lnTo>
                    <a:pt x="520" y="599"/>
                  </a:lnTo>
                  <a:lnTo>
                    <a:pt x="522" y="600"/>
                  </a:lnTo>
                  <a:lnTo>
                    <a:pt x="522" y="600"/>
                  </a:lnTo>
                  <a:lnTo>
                    <a:pt x="527" y="603"/>
                  </a:lnTo>
                  <a:lnTo>
                    <a:pt x="531" y="603"/>
                  </a:lnTo>
                  <a:lnTo>
                    <a:pt x="532" y="600"/>
                  </a:lnTo>
                  <a:lnTo>
                    <a:pt x="531" y="596"/>
                  </a:lnTo>
                  <a:lnTo>
                    <a:pt x="531" y="596"/>
                  </a:lnTo>
                  <a:lnTo>
                    <a:pt x="530" y="595"/>
                  </a:lnTo>
                  <a:lnTo>
                    <a:pt x="530" y="593"/>
                  </a:lnTo>
                  <a:lnTo>
                    <a:pt x="532" y="590"/>
                  </a:lnTo>
                  <a:lnTo>
                    <a:pt x="538" y="588"/>
                  </a:lnTo>
                  <a:lnTo>
                    <a:pt x="547" y="588"/>
                  </a:lnTo>
                  <a:lnTo>
                    <a:pt x="547" y="588"/>
                  </a:lnTo>
                  <a:lnTo>
                    <a:pt x="552" y="586"/>
                  </a:lnTo>
                  <a:lnTo>
                    <a:pt x="557" y="583"/>
                  </a:lnTo>
                  <a:lnTo>
                    <a:pt x="559" y="579"/>
                  </a:lnTo>
                  <a:lnTo>
                    <a:pt x="559" y="573"/>
                  </a:lnTo>
                  <a:lnTo>
                    <a:pt x="559" y="573"/>
                  </a:lnTo>
                  <a:lnTo>
                    <a:pt x="559" y="570"/>
                  </a:lnTo>
                  <a:lnTo>
                    <a:pt x="559" y="569"/>
                  </a:lnTo>
                  <a:lnTo>
                    <a:pt x="564" y="568"/>
                  </a:lnTo>
                  <a:lnTo>
                    <a:pt x="567" y="569"/>
                  </a:lnTo>
                  <a:lnTo>
                    <a:pt x="568" y="570"/>
                  </a:lnTo>
                  <a:lnTo>
                    <a:pt x="568" y="573"/>
                  </a:lnTo>
                  <a:lnTo>
                    <a:pt x="568" y="573"/>
                  </a:lnTo>
                  <a:lnTo>
                    <a:pt x="565" y="578"/>
                  </a:lnTo>
                  <a:lnTo>
                    <a:pt x="567" y="582"/>
                  </a:lnTo>
                  <a:lnTo>
                    <a:pt x="568" y="583"/>
                  </a:lnTo>
                  <a:lnTo>
                    <a:pt x="571" y="582"/>
                  </a:lnTo>
                  <a:lnTo>
                    <a:pt x="571" y="582"/>
                  </a:lnTo>
                  <a:lnTo>
                    <a:pt x="575" y="579"/>
                  </a:lnTo>
                  <a:lnTo>
                    <a:pt x="581" y="578"/>
                  </a:lnTo>
                  <a:lnTo>
                    <a:pt x="589" y="578"/>
                  </a:lnTo>
                  <a:lnTo>
                    <a:pt x="601" y="575"/>
                  </a:lnTo>
                  <a:lnTo>
                    <a:pt x="601" y="575"/>
                  </a:lnTo>
                  <a:lnTo>
                    <a:pt x="612" y="570"/>
                  </a:lnTo>
                  <a:lnTo>
                    <a:pt x="623" y="563"/>
                  </a:lnTo>
                  <a:lnTo>
                    <a:pt x="631" y="553"/>
                  </a:lnTo>
                  <a:lnTo>
                    <a:pt x="633" y="549"/>
                  </a:lnTo>
                  <a:lnTo>
                    <a:pt x="636" y="545"/>
                  </a:lnTo>
                  <a:lnTo>
                    <a:pt x="636" y="545"/>
                  </a:lnTo>
                  <a:lnTo>
                    <a:pt x="638" y="541"/>
                  </a:lnTo>
                  <a:lnTo>
                    <a:pt x="641" y="536"/>
                  </a:lnTo>
                  <a:lnTo>
                    <a:pt x="648" y="532"/>
                  </a:lnTo>
                  <a:lnTo>
                    <a:pt x="655" y="529"/>
                  </a:lnTo>
                  <a:lnTo>
                    <a:pt x="656" y="528"/>
                  </a:lnTo>
                  <a:lnTo>
                    <a:pt x="656" y="525"/>
                  </a:lnTo>
                  <a:lnTo>
                    <a:pt x="656" y="525"/>
                  </a:lnTo>
                  <a:lnTo>
                    <a:pt x="656" y="519"/>
                  </a:lnTo>
                  <a:lnTo>
                    <a:pt x="656" y="518"/>
                  </a:lnTo>
                  <a:lnTo>
                    <a:pt x="658" y="516"/>
                  </a:lnTo>
                  <a:lnTo>
                    <a:pt x="663" y="515"/>
                  </a:lnTo>
                  <a:lnTo>
                    <a:pt x="672" y="518"/>
                  </a:lnTo>
                  <a:lnTo>
                    <a:pt x="672" y="518"/>
                  </a:lnTo>
                  <a:lnTo>
                    <a:pt x="676" y="521"/>
                  </a:lnTo>
                  <a:lnTo>
                    <a:pt x="678" y="519"/>
                  </a:lnTo>
                  <a:lnTo>
                    <a:pt x="679" y="518"/>
                  </a:lnTo>
                  <a:lnTo>
                    <a:pt x="680" y="516"/>
                  </a:lnTo>
                  <a:lnTo>
                    <a:pt x="683" y="515"/>
                  </a:lnTo>
                  <a:lnTo>
                    <a:pt x="687" y="515"/>
                  </a:lnTo>
                  <a:lnTo>
                    <a:pt x="687" y="515"/>
                  </a:lnTo>
                  <a:lnTo>
                    <a:pt x="695" y="514"/>
                  </a:lnTo>
                  <a:lnTo>
                    <a:pt x="699" y="512"/>
                  </a:lnTo>
                  <a:lnTo>
                    <a:pt x="703" y="511"/>
                  </a:lnTo>
                  <a:lnTo>
                    <a:pt x="710" y="509"/>
                  </a:lnTo>
                  <a:lnTo>
                    <a:pt x="710" y="509"/>
                  </a:lnTo>
                  <a:lnTo>
                    <a:pt x="723" y="508"/>
                  </a:lnTo>
                  <a:lnTo>
                    <a:pt x="740" y="505"/>
                  </a:lnTo>
                  <a:lnTo>
                    <a:pt x="756" y="499"/>
                  </a:lnTo>
                  <a:lnTo>
                    <a:pt x="763" y="496"/>
                  </a:lnTo>
                  <a:lnTo>
                    <a:pt x="769" y="494"/>
                  </a:lnTo>
                  <a:lnTo>
                    <a:pt x="769" y="494"/>
                  </a:lnTo>
                  <a:lnTo>
                    <a:pt x="779" y="487"/>
                  </a:lnTo>
                  <a:lnTo>
                    <a:pt x="791" y="481"/>
                  </a:lnTo>
                  <a:lnTo>
                    <a:pt x="804" y="475"/>
                  </a:lnTo>
                  <a:lnTo>
                    <a:pt x="814" y="469"/>
                  </a:lnTo>
                  <a:lnTo>
                    <a:pt x="814" y="469"/>
                  </a:lnTo>
                  <a:lnTo>
                    <a:pt x="820" y="465"/>
                  </a:lnTo>
                  <a:lnTo>
                    <a:pt x="823" y="462"/>
                  </a:lnTo>
                  <a:lnTo>
                    <a:pt x="823" y="461"/>
                  </a:lnTo>
                  <a:lnTo>
                    <a:pt x="820" y="462"/>
                  </a:lnTo>
                  <a:lnTo>
                    <a:pt x="820" y="462"/>
                  </a:lnTo>
                  <a:lnTo>
                    <a:pt x="814" y="464"/>
                  </a:lnTo>
                  <a:lnTo>
                    <a:pt x="807" y="465"/>
                  </a:lnTo>
                  <a:lnTo>
                    <a:pt x="798" y="464"/>
                  </a:lnTo>
                  <a:lnTo>
                    <a:pt x="791" y="464"/>
                  </a:lnTo>
                  <a:lnTo>
                    <a:pt x="791" y="464"/>
                  </a:lnTo>
                  <a:lnTo>
                    <a:pt x="774" y="458"/>
                  </a:lnTo>
                  <a:lnTo>
                    <a:pt x="764" y="457"/>
                  </a:lnTo>
                  <a:lnTo>
                    <a:pt x="760" y="457"/>
                  </a:lnTo>
                  <a:lnTo>
                    <a:pt x="756" y="459"/>
                  </a:lnTo>
                  <a:lnTo>
                    <a:pt x="756" y="459"/>
                  </a:lnTo>
                  <a:lnTo>
                    <a:pt x="753" y="461"/>
                  </a:lnTo>
                  <a:lnTo>
                    <a:pt x="750" y="459"/>
                  </a:lnTo>
                  <a:lnTo>
                    <a:pt x="750" y="458"/>
                  </a:lnTo>
                  <a:lnTo>
                    <a:pt x="750" y="457"/>
                  </a:lnTo>
                  <a:lnTo>
                    <a:pt x="754" y="451"/>
                  </a:lnTo>
                  <a:lnTo>
                    <a:pt x="757" y="450"/>
                  </a:lnTo>
                  <a:lnTo>
                    <a:pt x="760" y="448"/>
                  </a:lnTo>
                  <a:lnTo>
                    <a:pt x="760" y="448"/>
                  </a:lnTo>
                  <a:lnTo>
                    <a:pt x="764" y="447"/>
                  </a:lnTo>
                  <a:lnTo>
                    <a:pt x="766" y="444"/>
                  </a:lnTo>
                  <a:lnTo>
                    <a:pt x="763" y="434"/>
                  </a:lnTo>
                  <a:lnTo>
                    <a:pt x="763" y="434"/>
                  </a:lnTo>
                  <a:lnTo>
                    <a:pt x="763" y="431"/>
                  </a:lnTo>
                  <a:lnTo>
                    <a:pt x="764" y="430"/>
                  </a:lnTo>
                  <a:lnTo>
                    <a:pt x="767" y="428"/>
                  </a:lnTo>
                  <a:lnTo>
                    <a:pt x="771" y="430"/>
                  </a:lnTo>
                  <a:lnTo>
                    <a:pt x="779" y="434"/>
                  </a:lnTo>
                  <a:lnTo>
                    <a:pt x="783" y="437"/>
                  </a:lnTo>
                  <a:lnTo>
                    <a:pt x="786" y="441"/>
                  </a:lnTo>
                  <a:lnTo>
                    <a:pt x="786" y="441"/>
                  </a:lnTo>
                  <a:lnTo>
                    <a:pt x="793" y="448"/>
                  </a:lnTo>
                  <a:lnTo>
                    <a:pt x="801" y="452"/>
                  </a:lnTo>
                  <a:lnTo>
                    <a:pt x="811" y="454"/>
                  </a:lnTo>
                  <a:lnTo>
                    <a:pt x="821" y="452"/>
                  </a:lnTo>
                  <a:lnTo>
                    <a:pt x="821" y="452"/>
                  </a:lnTo>
                  <a:lnTo>
                    <a:pt x="824" y="451"/>
                  </a:lnTo>
                  <a:lnTo>
                    <a:pt x="827" y="448"/>
                  </a:lnTo>
                  <a:lnTo>
                    <a:pt x="827" y="447"/>
                  </a:lnTo>
                  <a:lnTo>
                    <a:pt x="827" y="444"/>
                  </a:lnTo>
                  <a:lnTo>
                    <a:pt x="825" y="437"/>
                  </a:lnTo>
                  <a:lnTo>
                    <a:pt x="825" y="434"/>
                  </a:lnTo>
                  <a:lnTo>
                    <a:pt x="827" y="431"/>
                  </a:lnTo>
                  <a:lnTo>
                    <a:pt x="827" y="431"/>
                  </a:lnTo>
                  <a:lnTo>
                    <a:pt x="827" y="430"/>
                  </a:lnTo>
                  <a:lnTo>
                    <a:pt x="827" y="428"/>
                  </a:lnTo>
                  <a:lnTo>
                    <a:pt x="823" y="424"/>
                  </a:lnTo>
                  <a:lnTo>
                    <a:pt x="808" y="413"/>
                  </a:lnTo>
                  <a:lnTo>
                    <a:pt x="793" y="403"/>
                  </a:lnTo>
                  <a:lnTo>
                    <a:pt x="787" y="398"/>
                  </a:lnTo>
                  <a:lnTo>
                    <a:pt x="786" y="394"/>
                  </a:lnTo>
                  <a:lnTo>
                    <a:pt x="786" y="394"/>
                  </a:lnTo>
                  <a:lnTo>
                    <a:pt x="784" y="393"/>
                  </a:lnTo>
                  <a:lnTo>
                    <a:pt x="786" y="391"/>
                  </a:lnTo>
                  <a:lnTo>
                    <a:pt x="791" y="391"/>
                  </a:lnTo>
                  <a:lnTo>
                    <a:pt x="800" y="394"/>
                  </a:lnTo>
                  <a:lnTo>
                    <a:pt x="808" y="397"/>
                  </a:lnTo>
                  <a:lnTo>
                    <a:pt x="808" y="397"/>
                  </a:lnTo>
                  <a:lnTo>
                    <a:pt x="813" y="398"/>
                  </a:lnTo>
                  <a:lnTo>
                    <a:pt x="817" y="398"/>
                  </a:lnTo>
                  <a:lnTo>
                    <a:pt x="818" y="395"/>
                  </a:lnTo>
                  <a:lnTo>
                    <a:pt x="821" y="394"/>
                  </a:lnTo>
                  <a:lnTo>
                    <a:pt x="823" y="387"/>
                  </a:lnTo>
                  <a:lnTo>
                    <a:pt x="824" y="381"/>
                  </a:lnTo>
                  <a:lnTo>
                    <a:pt x="824" y="381"/>
                  </a:lnTo>
                  <a:lnTo>
                    <a:pt x="823" y="378"/>
                  </a:lnTo>
                  <a:lnTo>
                    <a:pt x="820" y="377"/>
                  </a:lnTo>
                  <a:lnTo>
                    <a:pt x="808" y="376"/>
                  </a:lnTo>
                  <a:lnTo>
                    <a:pt x="797" y="377"/>
                  </a:lnTo>
                  <a:lnTo>
                    <a:pt x="790" y="378"/>
                  </a:lnTo>
                  <a:lnTo>
                    <a:pt x="786" y="380"/>
                  </a:lnTo>
                  <a:lnTo>
                    <a:pt x="786" y="380"/>
                  </a:lnTo>
                  <a:lnTo>
                    <a:pt x="781" y="381"/>
                  </a:lnTo>
                  <a:lnTo>
                    <a:pt x="777" y="381"/>
                  </a:lnTo>
                  <a:lnTo>
                    <a:pt x="774" y="380"/>
                  </a:lnTo>
                  <a:lnTo>
                    <a:pt x="771" y="378"/>
                  </a:lnTo>
                  <a:lnTo>
                    <a:pt x="770" y="376"/>
                  </a:lnTo>
                  <a:lnTo>
                    <a:pt x="771" y="373"/>
                  </a:lnTo>
                  <a:lnTo>
                    <a:pt x="773" y="371"/>
                  </a:lnTo>
                  <a:lnTo>
                    <a:pt x="779" y="370"/>
                  </a:lnTo>
                  <a:lnTo>
                    <a:pt x="779" y="370"/>
                  </a:lnTo>
                  <a:lnTo>
                    <a:pt x="783" y="368"/>
                  </a:lnTo>
                  <a:lnTo>
                    <a:pt x="786" y="367"/>
                  </a:lnTo>
                  <a:lnTo>
                    <a:pt x="786" y="366"/>
                  </a:lnTo>
                  <a:lnTo>
                    <a:pt x="786" y="364"/>
                  </a:lnTo>
                  <a:lnTo>
                    <a:pt x="784" y="360"/>
                  </a:lnTo>
                  <a:lnTo>
                    <a:pt x="784" y="358"/>
                  </a:lnTo>
                  <a:lnTo>
                    <a:pt x="784" y="357"/>
                  </a:lnTo>
                  <a:lnTo>
                    <a:pt x="784" y="357"/>
                  </a:lnTo>
                  <a:lnTo>
                    <a:pt x="787" y="356"/>
                  </a:lnTo>
                  <a:lnTo>
                    <a:pt x="790" y="357"/>
                  </a:lnTo>
                  <a:lnTo>
                    <a:pt x="800" y="361"/>
                  </a:lnTo>
                  <a:lnTo>
                    <a:pt x="811" y="366"/>
                  </a:lnTo>
                  <a:lnTo>
                    <a:pt x="816" y="367"/>
                  </a:lnTo>
                  <a:lnTo>
                    <a:pt x="820" y="367"/>
                  </a:lnTo>
                  <a:lnTo>
                    <a:pt x="820" y="367"/>
                  </a:lnTo>
                  <a:lnTo>
                    <a:pt x="827" y="366"/>
                  </a:lnTo>
                  <a:lnTo>
                    <a:pt x="834" y="366"/>
                  </a:lnTo>
                  <a:lnTo>
                    <a:pt x="841" y="364"/>
                  </a:lnTo>
                  <a:lnTo>
                    <a:pt x="847" y="360"/>
                  </a:lnTo>
                  <a:lnTo>
                    <a:pt x="847" y="360"/>
                  </a:lnTo>
                  <a:lnTo>
                    <a:pt x="850" y="357"/>
                  </a:lnTo>
                  <a:lnTo>
                    <a:pt x="848" y="356"/>
                  </a:lnTo>
                  <a:lnTo>
                    <a:pt x="845" y="353"/>
                  </a:lnTo>
                  <a:lnTo>
                    <a:pt x="841" y="350"/>
                  </a:lnTo>
                  <a:lnTo>
                    <a:pt x="833" y="346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825" y="339"/>
                  </a:lnTo>
                  <a:lnTo>
                    <a:pt x="828" y="337"/>
                  </a:lnTo>
                  <a:lnTo>
                    <a:pt x="838" y="336"/>
                  </a:lnTo>
                  <a:lnTo>
                    <a:pt x="861" y="337"/>
                  </a:lnTo>
                  <a:lnTo>
                    <a:pt x="861" y="337"/>
                  </a:lnTo>
                  <a:lnTo>
                    <a:pt x="864" y="337"/>
                  </a:lnTo>
                  <a:lnTo>
                    <a:pt x="867" y="336"/>
                  </a:lnTo>
                  <a:lnTo>
                    <a:pt x="870" y="330"/>
                  </a:lnTo>
                  <a:lnTo>
                    <a:pt x="870" y="329"/>
                  </a:lnTo>
                  <a:lnTo>
                    <a:pt x="870" y="327"/>
                  </a:lnTo>
                  <a:lnTo>
                    <a:pt x="868" y="326"/>
                  </a:lnTo>
                  <a:lnTo>
                    <a:pt x="865" y="326"/>
                  </a:lnTo>
                  <a:lnTo>
                    <a:pt x="865" y="326"/>
                  </a:lnTo>
                  <a:lnTo>
                    <a:pt x="862" y="327"/>
                  </a:lnTo>
                  <a:lnTo>
                    <a:pt x="857" y="326"/>
                  </a:lnTo>
                  <a:lnTo>
                    <a:pt x="847" y="322"/>
                  </a:lnTo>
                  <a:lnTo>
                    <a:pt x="841" y="319"/>
                  </a:lnTo>
                  <a:lnTo>
                    <a:pt x="838" y="314"/>
                  </a:lnTo>
                  <a:lnTo>
                    <a:pt x="835" y="312"/>
                  </a:lnTo>
                  <a:lnTo>
                    <a:pt x="837" y="309"/>
                  </a:lnTo>
                  <a:lnTo>
                    <a:pt x="837" y="309"/>
                  </a:lnTo>
                  <a:lnTo>
                    <a:pt x="838" y="306"/>
                  </a:lnTo>
                  <a:lnTo>
                    <a:pt x="841" y="304"/>
                  </a:lnTo>
                  <a:lnTo>
                    <a:pt x="848" y="304"/>
                  </a:lnTo>
                  <a:lnTo>
                    <a:pt x="855" y="306"/>
                  </a:lnTo>
                  <a:lnTo>
                    <a:pt x="860" y="304"/>
                  </a:lnTo>
                  <a:lnTo>
                    <a:pt x="865" y="303"/>
                  </a:lnTo>
                  <a:lnTo>
                    <a:pt x="865" y="303"/>
                  </a:lnTo>
                  <a:lnTo>
                    <a:pt x="868" y="300"/>
                  </a:lnTo>
                  <a:lnTo>
                    <a:pt x="870" y="296"/>
                  </a:lnTo>
                  <a:lnTo>
                    <a:pt x="870" y="292"/>
                  </a:lnTo>
                  <a:lnTo>
                    <a:pt x="868" y="286"/>
                  </a:lnTo>
                  <a:lnTo>
                    <a:pt x="867" y="282"/>
                  </a:lnTo>
                  <a:lnTo>
                    <a:pt x="864" y="277"/>
                  </a:lnTo>
                  <a:lnTo>
                    <a:pt x="860" y="275"/>
                  </a:lnTo>
                  <a:lnTo>
                    <a:pt x="857" y="275"/>
                  </a:lnTo>
                  <a:lnTo>
                    <a:pt x="857" y="275"/>
                  </a:lnTo>
                  <a:lnTo>
                    <a:pt x="840" y="272"/>
                  </a:lnTo>
                  <a:lnTo>
                    <a:pt x="831" y="270"/>
                  </a:lnTo>
                  <a:lnTo>
                    <a:pt x="830" y="269"/>
                  </a:lnTo>
                  <a:lnTo>
                    <a:pt x="828" y="267"/>
                  </a:lnTo>
                  <a:lnTo>
                    <a:pt x="828" y="267"/>
                  </a:lnTo>
                  <a:lnTo>
                    <a:pt x="828" y="265"/>
                  </a:lnTo>
                  <a:lnTo>
                    <a:pt x="825" y="263"/>
                  </a:lnTo>
                  <a:lnTo>
                    <a:pt x="821" y="260"/>
                  </a:lnTo>
                  <a:lnTo>
                    <a:pt x="817" y="257"/>
                  </a:lnTo>
                  <a:lnTo>
                    <a:pt x="816" y="256"/>
                  </a:lnTo>
                  <a:lnTo>
                    <a:pt x="817" y="255"/>
                  </a:lnTo>
                  <a:lnTo>
                    <a:pt x="817" y="255"/>
                  </a:lnTo>
                  <a:lnTo>
                    <a:pt x="818" y="253"/>
                  </a:lnTo>
                  <a:lnTo>
                    <a:pt x="821" y="253"/>
                  </a:lnTo>
                  <a:lnTo>
                    <a:pt x="825" y="255"/>
                  </a:lnTo>
                  <a:lnTo>
                    <a:pt x="831" y="255"/>
                  </a:lnTo>
                  <a:lnTo>
                    <a:pt x="834" y="255"/>
                  </a:lnTo>
                  <a:lnTo>
                    <a:pt x="838" y="252"/>
                  </a:lnTo>
                  <a:lnTo>
                    <a:pt x="838" y="252"/>
                  </a:lnTo>
                  <a:lnTo>
                    <a:pt x="843" y="249"/>
                  </a:lnTo>
                  <a:lnTo>
                    <a:pt x="848" y="249"/>
                  </a:lnTo>
                  <a:lnTo>
                    <a:pt x="861" y="249"/>
                  </a:lnTo>
                  <a:lnTo>
                    <a:pt x="872" y="252"/>
                  </a:lnTo>
                  <a:lnTo>
                    <a:pt x="882" y="252"/>
                  </a:lnTo>
                  <a:lnTo>
                    <a:pt x="882" y="252"/>
                  </a:lnTo>
                  <a:lnTo>
                    <a:pt x="885" y="250"/>
                  </a:lnTo>
                  <a:lnTo>
                    <a:pt x="885" y="248"/>
                  </a:lnTo>
                  <a:lnTo>
                    <a:pt x="885" y="245"/>
                  </a:lnTo>
                  <a:lnTo>
                    <a:pt x="882" y="242"/>
                  </a:lnTo>
                  <a:lnTo>
                    <a:pt x="878" y="236"/>
                  </a:lnTo>
                  <a:lnTo>
                    <a:pt x="875" y="235"/>
                  </a:lnTo>
                  <a:lnTo>
                    <a:pt x="872" y="235"/>
                  </a:lnTo>
                  <a:lnTo>
                    <a:pt x="872" y="235"/>
                  </a:lnTo>
                  <a:lnTo>
                    <a:pt x="865" y="236"/>
                  </a:lnTo>
                  <a:lnTo>
                    <a:pt x="857" y="236"/>
                  </a:lnTo>
                  <a:lnTo>
                    <a:pt x="853" y="236"/>
                  </a:lnTo>
                  <a:lnTo>
                    <a:pt x="850" y="235"/>
                  </a:lnTo>
                  <a:lnTo>
                    <a:pt x="847" y="232"/>
                  </a:lnTo>
                  <a:lnTo>
                    <a:pt x="845" y="229"/>
                  </a:lnTo>
                  <a:lnTo>
                    <a:pt x="845" y="229"/>
                  </a:lnTo>
                  <a:lnTo>
                    <a:pt x="845" y="226"/>
                  </a:lnTo>
                  <a:lnTo>
                    <a:pt x="848" y="225"/>
                  </a:lnTo>
                  <a:lnTo>
                    <a:pt x="855" y="225"/>
                  </a:lnTo>
                  <a:lnTo>
                    <a:pt x="862" y="226"/>
                  </a:lnTo>
                  <a:lnTo>
                    <a:pt x="865" y="225"/>
                  </a:lnTo>
                  <a:lnTo>
                    <a:pt x="868" y="225"/>
                  </a:lnTo>
                  <a:lnTo>
                    <a:pt x="868" y="225"/>
                  </a:lnTo>
                  <a:lnTo>
                    <a:pt x="867" y="222"/>
                  </a:lnTo>
                  <a:lnTo>
                    <a:pt x="864" y="219"/>
                  </a:lnTo>
                  <a:lnTo>
                    <a:pt x="854" y="215"/>
                  </a:lnTo>
                  <a:lnTo>
                    <a:pt x="848" y="213"/>
                  </a:lnTo>
                  <a:lnTo>
                    <a:pt x="843" y="213"/>
                  </a:lnTo>
                  <a:lnTo>
                    <a:pt x="838" y="215"/>
                  </a:lnTo>
                  <a:lnTo>
                    <a:pt x="835" y="218"/>
                  </a:lnTo>
                  <a:lnTo>
                    <a:pt x="835" y="218"/>
                  </a:lnTo>
                  <a:lnTo>
                    <a:pt x="833" y="220"/>
                  </a:lnTo>
                  <a:lnTo>
                    <a:pt x="830" y="222"/>
                  </a:lnTo>
                  <a:lnTo>
                    <a:pt x="827" y="223"/>
                  </a:lnTo>
                  <a:lnTo>
                    <a:pt x="824" y="223"/>
                  </a:lnTo>
                  <a:lnTo>
                    <a:pt x="821" y="223"/>
                  </a:lnTo>
                  <a:lnTo>
                    <a:pt x="820" y="222"/>
                  </a:lnTo>
                  <a:lnTo>
                    <a:pt x="820" y="220"/>
                  </a:lnTo>
                  <a:lnTo>
                    <a:pt x="823" y="218"/>
                  </a:lnTo>
                  <a:lnTo>
                    <a:pt x="823" y="218"/>
                  </a:lnTo>
                  <a:lnTo>
                    <a:pt x="825" y="215"/>
                  </a:lnTo>
                  <a:lnTo>
                    <a:pt x="828" y="212"/>
                  </a:lnTo>
                  <a:lnTo>
                    <a:pt x="831" y="203"/>
                  </a:lnTo>
                  <a:lnTo>
                    <a:pt x="833" y="195"/>
                  </a:lnTo>
                  <a:lnTo>
                    <a:pt x="833" y="188"/>
                  </a:lnTo>
                  <a:lnTo>
                    <a:pt x="833" y="188"/>
                  </a:lnTo>
                  <a:lnTo>
                    <a:pt x="834" y="185"/>
                  </a:lnTo>
                  <a:lnTo>
                    <a:pt x="837" y="184"/>
                  </a:lnTo>
                  <a:lnTo>
                    <a:pt x="848" y="179"/>
                  </a:lnTo>
                  <a:lnTo>
                    <a:pt x="854" y="176"/>
                  </a:lnTo>
                  <a:lnTo>
                    <a:pt x="858" y="174"/>
                  </a:lnTo>
                  <a:lnTo>
                    <a:pt x="861" y="171"/>
                  </a:lnTo>
                  <a:lnTo>
                    <a:pt x="861" y="166"/>
                  </a:lnTo>
                  <a:lnTo>
                    <a:pt x="861" y="166"/>
                  </a:lnTo>
                  <a:lnTo>
                    <a:pt x="861" y="162"/>
                  </a:lnTo>
                  <a:lnTo>
                    <a:pt x="862" y="158"/>
                  </a:lnTo>
                  <a:lnTo>
                    <a:pt x="865" y="155"/>
                  </a:lnTo>
                  <a:lnTo>
                    <a:pt x="868" y="154"/>
                  </a:lnTo>
                  <a:lnTo>
                    <a:pt x="878" y="151"/>
                  </a:lnTo>
                  <a:lnTo>
                    <a:pt x="888" y="151"/>
                  </a:lnTo>
                  <a:lnTo>
                    <a:pt x="888" y="151"/>
                  </a:lnTo>
                  <a:lnTo>
                    <a:pt x="891" y="149"/>
                  </a:lnTo>
                  <a:lnTo>
                    <a:pt x="892" y="148"/>
                  </a:lnTo>
                  <a:lnTo>
                    <a:pt x="891" y="145"/>
                  </a:lnTo>
                  <a:lnTo>
                    <a:pt x="889" y="144"/>
                  </a:lnTo>
                  <a:lnTo>
                    <a:pt x="884" y="139"/>
                  </a:lnTo>
                  <a:lnTo>
                    <a:pt x="881" y="138"/>
                  </a:lnTo>
                  <a:lnTo>
                    <a:pt x="877" y="138"/>
                  </a:lnTo>
                  <a:lnTo>
                    <a:pt x="877" y="138"/>
                  </a:lnTo>
                  <a:lnTo>
                    <a:pt x="868" y="139"/>
                  </a:lnTo>
                  <a:lnTo>
                    <a:pt x="861" y="144"/>
                  </a:lnTo>
                  <a:lnTo>
                    <a:pt x="855" y="147"/>
                  </a:lnTo>
                  <a:lnTo>
                    <a:pt x="853" y="147"/>
                  </a:lnTo>
                  <a:lnTo>
                    <a:pt x="850" y="147"/>
                  </a:lnTo>
                  <a:lnTo>
                    <a:pt x="850" y="147"/>
                  </a:lnTo>
                  <a:lnTo>
                    <a:pt x="850" y="144"/>
                  </a:lnTo>
                  <a:lnTo>
                    <a:pt x="850" y="142"/>
                  </a:lnTo>
                  <a:lnTo>
                    <a:pt x="855" y="138"/>
                  </a:lnTo>
                  <a:lnTo>
                    <a:pt x="864" y="134"/>
                  </a:lnTo>
                  <a:lnTo>
                    <a:pt x="872" y="132"/>
                  </a:lnTo>
                  <a:lnTo>
                    <a:pt x="872" y="132"/>
                  </a:lnTo>
                  <a:lnTo>
                    <a:pt x="892" y="132"/>
                  </a:lnTo>
                  <a:lnTo>
                    <a:pt x="904" y="129"/>
                  </a:lnTo>
                  <a:lnTo>
                    <a:pt x="912" y="127"/>
                  </a:lnTo>
                  <a:lnTo>
                    <a:pt x="912" y="127"/>
                  </a:lnTo>
                  <a:lnTo>
                    <a:pt x="914" y="125"/>
                  </a:lnTo>
                  <a:lnTo>
                    <a:pt x="914" y="124"/>
                  </a:lnTo>
                  <a:lnTo>
                    <a:pt x="907" y="121"/>
                  </a:lnTo>
                  <a:lnTo>
                    <a:pt x="895" y="119"/>
                  </a:lnTo>
                  <a:lnTo>
                    <a:pt x="882" y="119"/>
                  </a:lnTo>
                  <a:lnTo>
                    <a:pt x="882" y="119"/>
                  </a:lnTo>
                  <a:lnTo>
                    <a:pt x="874" y="119"/>
                  </a:lnTo>
                  <a:lnTo>
                    <a:pt x="872" y="119"/>
                  </a:lnTo>
                  <a:lnTo>
                    <a:pt x="872" y="118"/>
                  </a:lnTo>
                  <a:lnTo>
                    <a:pt x="874" y="117"/>
                  </a:lnTo>
                  <a:lnTo>
                    <a:pt x="877" y="115"/>
                  </a:lnTo>
                  <a:lnTo>
                    <a:pt x="891" y="115"/>
                  </a:lnTo>
                  <a:lnTo>
                    <a:pt x="891" y="115"/>
                  </a:lnTo>
                  <a:lnTo>
                    <a:pt x="904" y="114"/>
                  </a:lnTo>
                  <a:lnTo>
                    <a:pt x="911" y="111"/>
                  </a:lnTo>
                  <a:lnTo>
                    <a:pt x="917" y="110"/>
                  </a:lnTo>
                  <a:lnTo>
                    <a:pt x="925" y="108"/>
                  </a:lnTo>
                  <a:lnTo>
                    <a:pt x="925" y="108"/>
                  </a:lnTo>
                  <a:lnTo>
                    <a:pt x="934" y="105"/>
                  </a:lnTo>
                  <a:lnTo>
                    <a:pt x="938" y="102"/>
                  </a:lnTo>
                  <a:lnTo>
                    <a:pt x="941" y="100"/>
                  </a:lnTo>
                  <a:lnTo>
                    <a:pt x="946" y="98"/>
                  </a:lnTo>
                  <a:lnTo>
                    <a:pt x="946" y="98"/>
                  </a:lnTo>
                  <a:lnTo>
                    <a:pt x="956" y="97"/>
                  </a:lnTo>
                  <a:lnTo>
                    <a:pt x="968" y="92"/>
                  </a:lnTo>
                  <a:lnTo>
                    <a:pt x="978" y="87"/>
                  </a:lnTo>
                  <a:lnTo>
                    <a:pt x="981" y="84"/>
                  </a:lnTo>
                  <a:lnTo>
                    <a:pt x="982" y="83"/>
                  </a:lnTo>
                  <a:lnTo>
                    <a:pt x="982" y="83"/>
                  </a:lnTo>
                  <a:lnTo>
                    <a:pt x="981" y="80"/>
                  </a:lnTo>
                  <a:lnTo>
                    <a:pt x="976" y="77"/>
                  </a:lnTo>
                  <a:lnTo>
                    <a:pt x="961" y="73"/>
                  </a:lnTo>
                  <a:lnTo>
                    <a:pt x="944" y="68"/>
                  </a:lnTo>
                  <a:lnTo>
                    <a:pt x="928" y="67"/>
                  </a:lnTo>
                  <a:lnTo>
                    <a:pt x="928" y="67"/>
                  </a:lnTo>
                  <a:close/>
                  <a:moveTo>
                    <a:pt x="336" y="479"/>
                  </a:moveTo>
                  <a:lnTo>
                    <a:pt x="336" y="479"/>
                  </a:lnTo>
                  <a:lnTo>
                    <a:pt x="336" y="477"/>
                  </a:lnTo>
                  <a:lnTo>
                    <a:pt x="335" y="475"/>
                  </a:lnTo>
                  <a:lnTo>
                    <a:pt x="332" y="474"/>
                  </a:lnTo>
                  <a:lnTo>
                    <a:pt x="328" y="472"/>
                  </a:lnTo>
                  <a:lnTo>
                    <a:pt x="326" y="471"/>
                  </a:lnTo>
                  <a:lnTo>
                    <a:pt x="323" y="468"/>
                  </a:lnTo>
                  <a:lnTo>
                    <a:pt x="323" y="468"/>
                  </a:lnTo>
                  <a:lnTo>
                    <a:pt x="320" y="464"/>
                  </a:lnTo>
                  <a:lnTo>
                    <a:pt x="318" y="462"/>
                  </a:lnTo>
                  <a:lnTo>
                    <a:pt x="308" y="458"/>
                  </a:lnTo>
                  <a:lnTo>
                    <a:pt x="298" y="458"/>
                  </a:lnTo>
                  <a:lnTo>
                    <a:pt x="293" y="459"/>
                  </a:lnTo>
                  <a:lnTo>
                    <a:pt x="292" y="462"/>
                  </a:lnTo>
                  <a:lnTo>
                    <a:pt x="292" y="462"/>
                  </a:lnTo>
                  <a:lnTo>
                    <a:pt x="288" y="467"/>
                  </a:lnTo>
                  <a:lnTo>
                    <a:pt x="288" y="471"/>
                  </a:lnTo>
                  <a:lnTo>
                    <a:pt x="288" y="474"/>
                  </a:lnTo>
                  <a:lnTo>
                    <a:pt x="291" y="475"/>
                  </a:lnTo>
                  <a:lnTo>
                    <a:pt x="291" y="475"/>
                  </a:lnTo>
                  <a:lnTo>
                    <a:pt x="295" y="479"/>
                  </a:lnTo>
                  <a:lnTo>
                    <a:pt x="298" y="481"/>
                  </a:lnTo>
                  <a:lnTo>
                    <a:pt x="302" y="482"/>
                  </a:lnTo>
                  <a:lnTo>
                    <a:pt x="308" y="487"/>
                  </a:lnTo>
                  <a:lnTo>
                    <a:pt x="308" y="487"/>
                  </a:lnTo>
                  <a:lnTo>
                    <a:pt x="311" y="488"/>
                  </a:lnTo>
                  <a:lnTo>
                    <a:pt x="315" y="489"/>
                  </a:lnTo>
                  <a:lnTo>
                    <a:pt x="325" y="488"/>
                  </a:lnTo>
                  <a:lnTo>
                    <a:pt x="333" y="485"/>
                  </a:lnTo>
                  <a:lnTo>
                    <a:pt x="335" y="482"/>
                  </a:lnTo>
                  <a:lnTo>
                    <a:pt x="336" y="479"/>
                  </a:lnTo>
                  <a:lnTo>
                    <a:pt x="336" y="47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29" name="Freeform 311">
              <a:extLst>
                <a:ext uri="{FF2B5EF4-FFF2-40B4-BE49-F238E27FC236}">
                  <a16:creationId xmlns:a16="http://schemas.microsoft.com/office/drawing/2014/main" id="{D64E5E38-5CBB-A1BB-BED0-B25D8858B5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2449" y="1686083"/>
              <a:ext cx="2108693" cy="1620364"/>
            </a:xfrm>
            <a:custGeom>
              <a:avLst/>
              <a:gdLst/>
              <a:ahLst/>
              <a:cxnLst>
                <a:cxn ang="0">
                  <a:pos x="294" y="420"/>
                </a:cxn>
                <a:cxn ang="0">
                  <a:pos x="249" y="381"/>
                </a:cxn>
                <a:cxn ang="0">
                  <a:pos x="532" y="360"/>
                </a:cxn>
                <a:cxn ang="0">
                  <a:pos x="364" y="377"/>
                </a:cxn>
                <a:cxn ang="0">
                  <a:pos x="485" y="491"/>
                </a:cxn>
                <a:cxn ang="0">
                  <a:pos x="313" y="265"/>
                </a:cxn>
                <a:cxn ang="0">
                  <a:pos x="356" y="221"/>
                </a:cxn>
                <a:cxn ang="0">
                  <a:pos x="461" y="299"/>
                </a:cxn>
                <a:cxn ang="0">
                  <a:pos x="509" y="279"/>
                </a:cxn>
                <a:cxn ang="0">
                  <a:pos x="502" y="199"/>
                </a:cxn>
                <a:cxn ang="0">
                  <a:pos x="670" y="175"/>
                </a:cxn>
                <a:cxn ang="0">
                  <a:pos x="593" y="280"/>
                </a:cxn>
                <a:cxn ang="0">
                  <a:pos x="660" y="296"/>
                </a:cxn>
                <a:cxn ang="0">
                  <a:pos x="764" y="307"/>
                </a:cxn>
                <a:cxn ang="0">
                  <a:pos x="697" y="322"/>
                </a:cxn>
                <a:cxn ang="0">
                  <a:pos x="898" y="312"/>
                </a:cxn>
                <a:cxn ang="0">
                  <a:pos x="777" y="255"/>
                </a:cxn>
                <a:cxn ang="0">
                  <a:pos x="858" y="172"/>
                </a:cxn>
                <a:cxn ang="0">
                  <a:pos x="752" y="91"/>
                </a:cxn>
                <a:cxn ang="0">
                  <a:pos x="927" y="98"/>
                </a:cxn>
                <a:cxn ang="0">
                  <a:pos x="865" y="176"/>
                </a:cxn>
                <a:cxn ang="0">
                  <a:pos x="952" y="246"/>
                </a:cxn>
                <a:cxn ang="0">
                  <a:pos x="1065" y="145"/>
                </a:cxn>
                <a:cxn ang="0">
                  <a:pos x="1198" y="17"/>
                </a:cxn>
                <a:cxn ang="0">
                  <a:pos x="929" y="36"/>
                </a:cxn>
                <a:cxn ang="0">
                  <a:pos x="952" y="643"/>
                </a:cxn>
                <a:cxn ang="0">
                  <a:pos x="972" y="623"/>
                </a:cxn>
                <a:cxn ang="0">
                  <a:pos x="1189" y="457"/>
                </a:cxn>
                <a:cxn ang="0">
                  <a:pos x="1020" y="370"/>
                </a:cxn>
                <a:cxn ang="0">
                  <a:pos x="882" y="357"/>
                </a:cxn>
                <a:cxn ang="0">
                  <a:pos x="997" y="441"/>
                </a:cxn>
                <a:cxn ang="0">
                  <a:pos x="1111" y="542"/>
                </a:cxn>
                <a:cxn ang="0">
                  <a:pos x="1208" y="666"/>
                </a:cxn>
                <a:cxn ang="0">
                  <a:pos x="1024" y="516"/>
                </a:cxn>
                <a:cxn ang="0">
                  <a:pos x="1414" y="972"/>
                </a:cxn>
                <a:cxn ang="0">
                  <a:pos x="1327" y="989"/>
                </a:cxn>
                <a:cxn ang="0">
                  <a:pos x="1302" y="1004"/>
                </a:cxn>
                <a:cxn ang="0">
                  <a:pos x="1149" y="977"/>
                </a:cxn>
                <a:cxn ang="0">
                  <a:pos x="1311" y="862"/>
                </a:cxn>
                <a:cxn ang="0">
                  <a:pos x="1260" y="747"/>
                </a:cxn>
                <a:cxn ang="0">
                  <a:pos x="1152" y="716"/>
                </a:cxn>
                <a:cxn ang="0">
                  <a:pos x="1017" y="687"/>
                </a:cxn>
                <a:cxn ang="0">
                  <a:pos x="989" y="911"/>
                </a:cxn>
                <a:cxn ang="0">
                  <a:pos x="775" y="751"/>
                </a:cxn>
                <a:cxn ang="0">
                  <a:pos x="832" y="609"/>
                </a:cxn>
                <a:cxn ang="0">
                  <a:pos x="944" y="541"/>
                </a:cxn>
                <a:cxn ang="0">
                  <a:pos x="886" y="505"/>
                </a:cxn>
                <a:cxn ang="0">
                  <a:pos x="819" y="467"/>
                </a:cxn>
                <a:cxn ang="0">
                  <a:pos x="798" y="329"/>
                </a:cxn>
                <a:cxn ang="0">
                  <a:pos x="755" y="475"/>
                </a:cxn>
                <a:cxn ang="0">
                  <a:pos x="727" y="467"/>
                </a:cxn>
                <a:cxn ang="0">
                  <a:pos x="582" y="495"/>
                </a:cxn>
                <a:cxn ang="0">
                  <a:pos x="498" y="508"/>
                </a:cxn>
                <a:cxn ang="0">
                  <a:pos x="232" y="454"/>
                </a:cxn>
                <a:cxn ang="0">
                  <a:pos x="129" y="465"/>
                </a:cxn>
                <a:cxn ang="0">
                  <a:pos x="75" y="730"/>
                </a:cxn>
                <a:cxn ang="0">
                  <a:pos x="210" y="896"/>
                </a:cxn>
                <a:cxn ang="0">
                  <a:pos x="851" y="960"/>
                </a:cxn>
                <a:cxn ang="0">
                  <a:pos x="996" y="1085"/>
                </a:cxn>
                <a:cxn ang="0">
                  <a:pos x="1235" y="1037"/>
                </a:cxn>
                <a:cxn ang="0">
                  <a:pos x="299" y="588"/>
                </a:cxn>
                <a:cxn ang="0">
                  <a:pos x="444" y="681"/>
                </a:cxn>
                <a:cxn ang="0">
                  <a:pos x="686" y="855"/>
                </a:cxn>
              </a:cxnLst>
              <a:rect l="0" t="0" r="r" b="b"/>
              <a:pathLst>
                <a:path w="1425" h="1095">
                  <a:moveTo>
                    <a:pt x="282" y="960"/>
                  </a:moveTo>
                  <a:lnTo>
                    <a:pt x="282" y="960"/>
                  </a:lnTo>
                  <a:lnTo>
                    <a:pt x="277" y="957"/>
                  </a:lnTo>
                  <a:lnTo>
                    <a:pt x="272" y="956"/>
                  </a:lnTo>
                  <a:lnTo>
                    <a:pt x="266" y="953"/>
                  </a:lnTo>
                  <a:lnTo>
                    <a:pt x="264" y="953"/>
                  </a:lnTo>
                  <a:lnTo>
                    <a:pt x="263" y="952"/>
                  </a:lnTo>
                  <a:lnTo>
                    <a:pt x="263" y="952"/>
                  </a:lnTo>
                  <a:lnTo>
                    <a:pt x="260" y="946"/>
                  </a:lnTo>
                  <a:lnTo>
                    <a:pt x="255" y="939"/>
                  </a:lnTo>
                  <a:lnTo>
                    <a:pt x="249" y="933"/>
                  </a:lnTo>
                  <a:lnTo>
                    <a:pt x="246" y="930"/>
                  </a:lnTo>
                  <a:lnTo>
                    <a:pt x="245" y="930"/>
                  </a:lnTo>
                  <a:lnTo>
                    <a:pt x="245" y="930"/>
                  </a:lnTo>
                  <a:lnTo>
                    <a:pt x="235" y="930"/>
                  </a:lnTo>
                  <a:lnTo>
                    <a:pt x="229" y="929"/>
                  </a:lnTo>
                  <a:lnTo>
                    <a:pt x="223" y="926"/>
                  </a:lnTo>
                  <a:lnTo>
                    <a:pt x="223" y="926"/>
                  </a:lnTo>
                  <a:lnTo>
                    <a:pt x="218" y="922"/>
                  </a:lnTo>
                  <a:lnTo>
                    <a:pt x="213" y="922"/>
                  </a:lnTo>
                  <a:lnTo>
                    <a:pt x="210" y="922"/>
                  </a:lnTo>
                  <a:lnTo>
                    <a:pt x="206" y="923"/>
                  </a:lnTo>
                  <a:lnTo>
                    <a:pt x="206" y="923"/>
                  </a:lnTo>
                  <a:lnTo>
                    <a:pt x="205" y="925"/>
                  </a:lnTo>
                  <a:lnTo>
                    <a:pt x="205" y="925"/>
                  </a:lnTo>
                  <a:lnTo>
                    <a:pt x="208" y="926"/>
                  </a:lnTo>
                  <a:lnTo>
                    <a:pt x="210" y="929"/>
                  </a:lnTo>
                  <a:lnTo>
                    <a:pt x="212" y="930"/>
                  </a:lnTo>
                  <a:lnTo>
                    <a:pt x="212" y="930"/>
                  </a:lnTo>
                  <a:lnTo>
                    <a:pt x="212" y="933"/>
                  </a:lnTo>
                  <a:lnTo>
                    <a:pt x="213" y="935"/>
                  </a:lnTo>
                  <a:lnTo>
                    <a:pt x="216" y="936"/>
                  </a:lnTo>
                  <a:lnTo>
                    <a:pt x="219" y="936"/>
                  </a:lnTo>
                  <a:lnTo>
                    <a:pt x="219" y="936"/>
                  </a:lnTo>
                  <a:lnTo>
                    <a:pt x="222" y="936"/>
                  </a:lnTo>
                  <a:lnTo>
                    <a:pt x="225" y="939"/>
                  </a:lnTo>
                  <a:lnTo>
                    <a:pt x="227" y="943"/>
                  </a:lnTo>
                  <a:lnTo>
                    <a:pt x="230" y="945"/>
                  </a:lnTo>
                  <a:lnTo>
                    <a:pt x="230" y="945"/>
                  </a:lnTo>
                  <a:lnTo>
                    <a:pt x="233" y="946"/>
                  </a:lnTo>
                  <a:lnTo>
                    <a:pt x="235" y="948"/>
                  </a:lnTo>
                  <a:lnTo>
                    <a:pt x="237" y="950"/>
                  </a:lnTo>
                  <a:lnTo>
                    <a:pt x="240" y="952"/>
                  </a:lnTo>
                  <a:lnTo>
                    <a:pt x="240" y="952"/>
                  </a:lnTo>
                  <a:lnTo>
                    <a:pt x="243" y="952"/>
                  </a:lnTo>
                  <a:lnTo>
                    <a:pt x="246" y="955"/>
                  </a:lnTo>
                  <a:lnTo>
                    <a:pt x="249" y="960"/>
                  </a:lnTo>
                  <a:lnTo>
                    <a:pt x="249" y="960"/>
                  </a:lnTo>
                  <a:lnTo>
                    <a:pt x="252" y="962"/>
                  </a:lnTo>
                  <a:lnTo>
                    <a:pt x="255" y="962"/>
                  </a:lnTo>
                  <a:lnTo>
                    <a:pt x="256" y="962"/>
                  </a:lnTo>
                  <a:lnTo>
                    <a:pt x="257" y="963"/>
                  </a:lnTo>
                  <a:lnTo>
                    <a:pt x="257" y="963"/>
                  </a:lnTo>
                  <a:lnTo>
                    <a:pt x="257" y="966"/>
                  </a:lnTo>
                  <a:lnTo>
                    <a:pt x="260" y="967"/>
                  </a:lnTo>
                  <a:lnTo>
                    <a:pt x="263" y="970"/>
                  </a:lnTo>
                  <a:lnTo>
                    <a:pt x="264" y="973"/>
                  </a:lnTo>
                  <a:lnTo>
                    <a:pt x="264" y="973"/>
                  </a:lnTo>
                  <a:lnTo>
                    <a:pt x="277" y="975"/>
                  </a:lnTo>
                  <a:lnTo>
                    <a:pt x="284" y="975"/>
                  </a:lnTo>
                  <a:lnTo>
                    <a:pt x="290" y="973"/>
                  </a:lnTo>
                  <a:lnTo>
                    <a:pt x="290" y="973"/>
                  </a:lnTo>
                  <a:lnTo>
                    <a:pt x="292" y="966"/>
                  </a:lnTo>
                  <a:lnTo>
                    <a:pt x="292" y="966"/>
                  </a:lnTo>
                  <a:lnTo>
                    <a:pt x="292" y="965"/>
                  </a:lnTo>
                  <a:lnTo>
                    <a:pt x="289" y="963"/>
                  </a:lnTo>
                  <a:lnTo>
                    <a:pt x="286" y="962"/>
                  </a:lnTo>
                  <a:lnTo>
                    <a:pt x="282" y="960"/>
                  </a:lnTo>
                  <a:lnTo>
                    <a:pt x="282" y="960"/>
                  </a:lnTo>
                  <a:close/>
                  <a:moveTo>
                    <a:pt x="269" y="394"/>
                  </a:moveTo>
                  <a:lnTo>
                    <a:pt x="269" y="394"/>
                  </a:lnTo>
                  <a:lnTo>
                    <a:pt x="273" y="397"/>
                  </a:lnTo>
                  <a:lnTo>
                    <a:pt x="277" y="400"/>
                  </a:lnTo>
                  <a:lnTo>
                    <a:pt x="282" y="408"/>
                  </a:lnTo>
                  <a:lnTo>
                    <a:pt x="287" y="417"/>
                  </a:lnTo>
                  <a:lnTo>
                    <a:pt x="289" y="420"/>
                  </a:lnTo>
                  <a:lnTo>
                    <a:pt x="292" y="420"/>
                  </a:lnTo>
                  <a:lnTo>
                    <a:pt x="292" y="420"/>
                  </a:lnTo>
                  <a:lnTo>
                    <a:pt x="294" y="420"/>
                  </a:lnTo>
                  <a:lnTo>
                    <a:pt x="296" y="417"/>
                  </a:lnTo>
                  <a:lnTo>
                    <a:pt x="297" y="414"/>
                  </a:lnTo>
                  <a:lnTo>
                    <a:pt x="303" y="413"/>
                  </a:lnTo>
                  <a:lnTo>
                    <a:pt x="303" y="413"/>
                  </a:lnTo>
                  <a:lnTo>
                    <a:pt x="307" y="413"/>
                  </a:lnTo>
                  <a:lnTo>
                    <a:pt x="311" y="411"/>
                  </a:lnTo>
                  <a:lnTo>
                    <a:pt x="314" y="410"/>
                  </a:lnTo>
                  <a:lnTo>
                    <a:pt x="319" y="408"/>
                  </a:lnTo>
                  <a:lnTo>
                    <a:pt x="319" y="408"/>
                  </a:lnTo>
                  <a:lnTo>
                    <a:pt x="324" y="408"/>
                  </a:lnTo>
                  <a:lnTo>
                    <a:pt x="330" y="407"/>
                  </a:lnTo>
                  <a:lnTo>
                    <a:pt x="333" y="403"/>
                  </a:lnTo>
                  <a:lnTo>
                    <a:pt x="334" y="397"/>
                  </a:lnTo>
                  <a:lnTo>
                    <a:pt x="334" y="397"/>
                  </a:lnTo>
                  <a:lnTo>
                    <a:pt x="336" y="390"/>
                  </a:lnTo>
                  <a:lnTo>
                    <a:pt x="338" y="386"/>
                  </a:lnTo>
                  <a:lnTo>
                    <a:pt x="343" y="383"/>
                  </a:lnTo>
                  <a:lnTo>
                    <a:pt x="348" y="381"/>
                  </a:lnTo>
                  <a:lnTo>
                    <a:pt x="348" y="381"/>
                  </a:lnTo>
                  <a:lnTo>
                    <a:pt x="351" y="380"/>
                  </a:lnTo>
                  <a:lnTo>
                    <a:pt x="353" y="378"/>
                  </a:lnTo>
                  <a:lnTo>
                    <a:pt x="354" y="374"/>
                  </a:lnTo>
                  <a:lnTo>
                    <a:pt x="356" y="369"/>
                  </a:lnTo>
                  <a:lnTo>
                    <a:pt x="358" y="367"/>
                  </a:lnTo>
                  <a:lnTo>
                    <a:pt x="361" y="366"/>
                  </a:lnTo>
                  <a:lnTo>
                    <a:pt x="361" y="366"/>
                  </a:lnTo>
                  <a:lnTo>
                    <a:pt x="374" y="361"/>
                  </a:lnTo>
                  <a:lnTo>
                    <a:pt x="390" y="356"/>
                  </a:lnTo>
                  <a:lnTo>
                    <a:pt x="404" y="349"/>
                  </a:lnTo>
                  <a:lnTo>
                    <a:pt x="412" y="344"/>
                  </a:lnTo>
                  <a:lnTo>
                    <a:pt x="412" y="344"/>
                  </a:lnTo>
                  <a:lnTo>
                    <a:pt x="414" y="343"/>
                  </a:lnTo>
                  <a:lnTo>
                    <a:pt x="414" y="340"/>
                  </a:lnTo>
                  <a:lnTo>
                    <a:pt x="410" y="337"/>
                  </a:lnTo>
                  <a:lnTo>
                    <a:pt x="393" y="326"/>
                  </a:lnTo>
                  <a:lnTo>
                    <a:pt x="393" y="326"/>
                  </a:lnTo>
                  <a:lnTo>
                    <a:pt x="384" y="322"/>
                  </a:lnTo>
                  <a:lnTo>
                    <a:pt x="375" y="319"/>
                  </a:lnTo>
                  <a:lnTo>
                    <a:pt x="368" y="320"/>
                  </a:lnTo>
                  <a:lnTo>
                    <a:pt x="360" y="323"/>
                  </a:lnTo>
                  <a:lnTo>
                    <a:pt x="360" y="323"/>
                  </a:lnTo>
                  <a:lnTo>
                    <a:pt x="357" y="324"/>
                  </a:lnTo>
                  <a:lnTo>
                    <a:pt x="356" y="324"/>
                  </a:lnTo>
                  <a:lnTo>
                    <a:pt x="356" y="323"/>
                  </a:lnTo>
                  <a:lnTo>
                    <a:pt x="354" y="322"/>
                  </a:lnTo>
                  <a:lnTo>
                    <a:pt x="354" y="319"/>
                  </a:lnTo>
                  <a:lnTo>
                    <a:pt x="353" y="319"/>
                  </a:lnTo>
                  <a:lnTo>
                    <a:pt x="350" y="319"/>
                  </a:lnTo>
                  <a:lnTo>
                    <a:pt x="350" y="319"/>
                  </a:lnTo>
                  <a:lnTo>
                    <a:pt x="347" y="320"/>
                  </a:lnTo>
                  <a:lnTo>
                    <a:pt x="343" y="320"/>
                  </a:lnTo>
                  <a:lnTo>
                    <a:pt x="333" y="317"/>
                  </a:lnTo>
                  <a:lnTo>
                    <a:pt x="323" y="313"/>
                  </a:lnTo>
                  <a:lnTo>
                    <a:pt x="319" y="310"/>
                  </a:lnTo>
                  <a:lnTo>
                    <a:pt x="319" y="310"/>
                  </a:lnTo>
                  <a:lnTo>
                    <a:pt x="316" y="309"/>
                  </a:lnTo>
                  <a:lnTo>
                    <a:pt x="310" y="310"/>
                  </a:lnTo>
                  <a:lnTo>
                    <a:pt x="296" y="313"/>
                  </a:lnTo>
                  <a:lnTo>
                    <a:pt x="279" y="316"/>
                  </a:lnTo>
                  <a:lnTo>
                    <a:pt x="267" y="317"/>
                  </a:lnTo>
                  <a:lnTo>
                    <a:pt x="267" y="317"/>
                  </a:lnTo>
                  <a:lnTo>
                    <a:pt x="266" y="319"/>
                  </a:lnTo>
                  <a:lnTo>
                    <a:pt x="264" y="320"/>
                  </a:lnTo>
                  <a:lnTo>
                    <a:pt x="264" y="322"/>
                  </a:lnTo>
                  <a:lnTo>
                    <a:pt x="266" y="323"/>
                  </a:lnTo>
                  <a:lnTo>
                    <a:pt x="270" y="329"/>
                  </a:lnTo>
                  <a:lnTo>
                    <a:pt x="274" y="333"/>
                  </a:lnTo>
                  <a:lnTo>
                    <a:pt x="274" y="333"/>
                  </a:lnTo>
                  <a:lnTo>
                    <a:pt x="276" y="336"/>
                  </a:lnTo>
                  <a:lnTo>
                    <a:pt x="276" y="339"/>
                  </a:lnTo>
                  <a:lnTo>
                    <a:pt x="270" y="346"/>
                  </a:lnTo>
                  <a:lnTo>
                    <a:pt x="264" y="353"/>
                  </a:lnTo>
                  <a:lnTo>
                    <a:pt x="263" y="356"/>
                  </a:lnTo>
                  <a:lnTo>
                    <a:pt x="263" y="357"/>
                  </a:lnTo>
                  <a:lnTo>
                    <a:pt x="263" y="357"/>
                  </a:lnTo>
                  <a:lnTo>
                    <a:pt x="264" y="359"/>
                  </a:lnTo>
                  <a:lnTo>
                    <a:pt x="264" y="360"/>
                  </a:lnTo>
                  <a:lnTo>
                    <a:pt x="262" y="366"/>
                  </a:lnTo>
                  <a:lnTo>
                    <a:pt x="249" y="381"/>
                  </a:lnTo>
                  <a:lnTo>
                    <a:pt x="249" y="381"/>
                  </a:lnTo>
                  <a:lnTo>
                    <a:pt x="247" y="386"/>
                  </a:lnTo>
                  <a:lnTo>
                    <a:pt x="246" y="387"/>
                  </a:lnTo>
                  <a:lnTo>
                    <a:pt x="247" y="390"/>
                  </a:lnTo>
                  <a:lnTo>
                    <a:pt x="250" y="391"/>
                  </a:lnTo>
                  <a:lnTo>
                    <a:pt x="259" y="393"/>
                  </a:lnTo>
                  <a:lnTo>
                    <a:pt x="269" y="394"/>
                  </a:lnTo>
                  <a:lnTo>
                    <a:pt x="269" y="394"/>
                  </a:lnTo>
                  <a:close/>
                  <a:moveTo>
                    <a:pt x="624" y="452"/>
                  </a:moveTo>
                  <a:lnTo>
                    <a:pt x="624" y="452"/>
                  </a:lnTo>
                  <a:lnTo>
                    <a:pt x="627" y="452"/>
                  </a:lnTo>
                  <a:lnTo>
                    <a:pt x="630" y="452"/>
                  </a:lnTo>
                  <a:lnTo>
                    <a:pt x="637" y="455"/>
                  </a:lnTo>
                  <a:lnTo>
                    <a:pt x="644" y="457"/>
                  </a:lnTo>
                  <a:lnTo>
                    <a:pt x="647" y="455"/>
                  </a:lnTo>
                  <a:lnTo>
                    <a:pt x="647" y="452"/>
                  </a:lnTo>
                  <a:lnTo>
                    <a:pt x="647" y="452"/>
                  </a:lnTo>
                  <a:lnTo>
                    <a:pt x="647" y="448"/>
                  </a:lnTo>
                  <a:lnTo>
                    <a:pt x="644" y="445"/>
                  </a:lnTo>
                  <a:lnTo>
                    <a:pt x="637" y="440"/>
                  </a:lnTo>
                  <a:lnTo>
                    <a:pt x="627" y="435"/>
                  </a:lnTo>
                  <a:lnTo>
                    <a:pt x="619" y="431"/>
                  </a:lnTo>
                  <a:lnTo>
                    <a:pt x="619" y="431"/>
                  </a:lnTo>
                  <a:lnTo>
                    <a:pt x="613" y="428"/>
                  </a:lnTo>
                  <a:lnTo>
                    <a:pt x="609" y="427"/>
                  </a:lnTo>
                  <a:lnTo>
                    <a:pt x="602" y="424"/>
                  </a:lnTo>
                  <a:lnTo>
                    <a:pt x="593" y="418"/>
                  </a:lnTo>
                  <a:lnTo>
                    <a:pt x="593" y="418"/>
                  </a:lnTo>
                  <a:lnTo>
                    <a:pt x="590" y="414"/>
                  </a:lnTo>
                  <a:lnTo>
                    <a:pt x="589" y="411"/>
                  </a:lnTo>
                  <a:lnTo>
                    <a:pt x="589" y="408"/>
                  </a:lnTo>
                  <a:lnTo>
                    <a:pt x="589" y="406"/>
                  </a:lnTo>
                  <a:lnTo>
                    <a:pt x="590" y="401"/>
                  </a:lnTo>
                  <a:lnTo>
                    <a:pt x="590" y="398"/>
                  </a:lnTo>
                  <a:lnTo>
                    <a:pt x="587" y="396"/>
                  </a:lnTo>
                  <a:lnTo>
                    <a:pt x="587" y="396"/>
                  </a:lnTo>
                  <a:lnTo>
                    <a:pt x="583" y="391"/>
                  </a:lnTo>
                  <a:lnTo>
                    <a:pt x="580" y="387"/>
                  </a:lnTo>
                  <a:lnTo>
                    <a:pt x="577" y="377"/>
                  </a:lnTo>
                  <a:lnTo>
                    <a:pt x="577" y="371"/>
                  </a:lnTo>
                  <a:lnTo>
                    <a:pt x="577" y="367"/>
                  </a:lnTo>
                  <a:lnTo>
                    <a:pt x="579" y="363"/>
                  </a:lnTo>
                  <a:lnTo>
                    <a:pt x="580" y="359"/>
                  </a:lnTo>
                  <a:lnTo>
                    <a:pt x="580" y="359"/>
                  </a:lnTo>
                  <a:lnTo>
                    <a:pt x="586" y="353"/>
                  </a:lnTo>
                  <a:lnTo>
                    <a:pt x="589" y="347"/>
                  </a:lnTo>
                  <a:lnTo>
                    <a:pt x="590" y="344"/>
                  </a:lnTo>
                  <a:lnTo>
                    <a:pt x="589" y="341"/>
                  </a:lnTo>
                  <a:lnTo>
                    <a:pt x="587" y="339"/>
                  </a:lnTo>
                  <a:lnTo>
                    <a:pt x="583" y="336"/>
                  </a:lnTo>
                  <a:lnTo>
                    <a:pt x="583" y="336"/>
                  </a:lnTo>
                  <a:lnTo>
                    <a:pt x="577" y="336"/>
                  </a:lnTo>
                  <a:lnTo>
                    <a:pt x="572" y="334"/>
                  </a:lnTo>
                  <a:lnTo>
                    <a:pt x="562" y="337"/>
                  </a:lnTo>
                  <a:lnTo>
                    <a:pt x="553" y="340"/>
                  </a:lnTo>
                  <a:lnTo>
                    <a:pt x="552" y="341"/>
                  </a:lnTo>
                  <a:lnTo>
                    <a:pt x="552" y="343"/>
                  </a:lnTo>
                  <a:lnTo>
                    <a:pt x="552" y="343"/>
                  </a:lnTo>
                  <a:lnTo>
                    <a:pt x="562" y="351"/>
                  </a:lnTo>
                  <a:lnTo>
                    <a:pt x="569" y="357"/>
                  </a:lnTo>
                  <a:lnTo>
                    <a:pt x="570" y="359"/>
                  </a:lnTo>
                  <a:lnTo>
                    <a:pt x="572" y="360"/>
                  </a:lnTo>
                  <a:lnTo>
                    <a:pt x="572" y="360"/>
                  </a:lnTo>
                  <a:lnTo>
                    <a:pt x="570" y="361"/>
                  </a:lnTo>
                  <a:lnTo>
                    <a:pt x="569" y="360"/>
                  </a:lnTo>
                  <a:lnTo>
                    <a:pt x="563" y="357"/>
                  </a:lnTo>
                  <a:lnTo>
                    <a:pt x="555" y="353"/>
                  </a:lnTo>
                  <a:lnTo>
                    <a:pt x="552" y="351"/>
                  </a:lnTo>
                  <a:lnTo>
                    <a:pt x="549" y="351"/>
                  </a:lnTo>
                  <a:lnTo>
                    <a:pt x="549" y="351"/>
                  </a:lnTo>
                  <a:lnTo>
                    <a:pt x="548" y="353"/>
                  </a:lnTo>
                  <a:lnTo>
                    <a:pt x="545" y="353"/>
                  </a:lnTo>
                  <a:lnTo>
                    <a:pt x="540" y="350"/>
                  </a:lnTo>
                  <a:lnTo>
                    <a:pt x="536" y="350"/>
                  </a:lnTo>
                  <a:lnTo>
                    <a:pt x="535" y="350"/>
                  </a:lnTo>
                  <a:lnTo>
                    <a:pt x="532" y="351"/>
                  </a:lnTo>
                  <a:lnTo>
                    <a:pt x="532" y="351"/>
                  </a:lnTo>
                  <a:lnTo>
                    <a:pt x="532" y="356"/>
                  </a:lnTo>
                  <a:lnTo>
                    <a:pt x="532" y="360"/>
                  </a:lnTo>
                  <a:lnTo>
                    <a:pt x="535" y="371"/>
                  </a:lnTo>
                  <a:lnTo>
                    <a:pt x="539" y="383"/>
                  </a:lnTo>
                  <a:lnTo>
                    <a:pt x="543" y="391"/>
                  </a:lnTo>
                  <a:lnTo>
                    <a:pt x="543" y="391"/>
                  </a:lnTo>
                  <a:lnTo>
                    <a:pt x="545" y="394"/>
                  </a:lnTo>
                  <a:lnTo>
                    <a:pt x="545" y="396"/>
                  </a:lnTo>
                  <a:lnTo>
                    <a:pt x="542" y="397"/>
                  </a:lnTo>
                  <a:lnTo>
                    <a:pt x="533" y="400"/>
                  </a:lnTo>
                  <a:lnTo>
                    <a:pt x="533" y="400"/>
                  </a:lnTo>
                  <a:lnTo>
                    <a:pt x="531" y="400"/>
                  </a:lnTo>
                  <a:lnTo>
                    <a:pt x="529" y="397"/>
                  </a:lnTo>
                  <a:lnTo>
                    <a:pt x="528" y="390"/>
                  </a:lnTo>
                  <a:lnTo>
                    <a:pt x="525" y="380"/>
                  </a:lnTo>
                  <a:lnTo>
                    <a:pt x="521" y="371"/>
                  </a:lnTo>
                  <a:lnTo>
                    <a:pt x="521" y="371"/>
                  </a:lnTo>
                  <a:lnTo>
                    <a:pt x="515" y="366"/>
                  </a:lnTo>
                  <a:lnTo>
                    <a:pt x="505" y="361"/>
                  </a:lnTo>
                  <a:lnTo>
                    <a:pt x="495" y="359"/>
                  </a:lnTo>
                  <a:lnTo>
                    <a:pt x="492" y="359"/>
                  </a:lnTo>
                  <a:lnTo>
                    <a:pt x="491" y="360"/>
                  </a:lnTo>
                  <a:lnTo>
                    <a:pt x="491" y="360"/>
                  </a:lnTo>
                  <a:lnTo>
                    <a:pt x="491" y="363"/>
                  </a:lnTo>
                  <a:lnTo>
                    <a:pt x="492" y="364"/>
                  </a:lnTo>
                  <a:lnTo>
                    <a:pt x="498" y="367"/>
                  </a:lnTo>
                  <a:lnTo>
                    <a:pt x="502" y="370"/>
                  </a:lnTo>
                  <a:lnTo>
                    <a:pt x="503" y="371"/>
                  </a:lnTo>
                  <a:lnTo>
                    <a:pt x="503" y="374"/>
                  </a:lnTo>
                  <a:lnTo>
                    <a:pt x="503" y="374"/>
                  </a:lnTo>
                  <a:lnTo>
                    <a:pt x="502" y="376"/>
                  </a:lnTo>
                  <a:lnTo>
                    <a:pt x="501" y="377"/>
                  </a:lnTo>
                  <a:lnTo>
                    <a:pt x="496" y="376"/>
                  </a:lnTo>
                  <a:lnTo>
                    <a:pt x="491" y="374"/>
                  </a:lnTo>
                  <a:lnTo>
                    <a:pt x="488" y="374"/>
                  </a:lnTo>
                  <a:lnTo>
                    <a:pt x="485" y="376"/>
                  </a:lnTo>
                  <a:lnTo>
                    <a:pt x="485" y="376"/>
                  </a:lnTo>
                  <a:lnTo>
                    <a:pt x="481" y="378"/>
                  </a:lnTo>
                  <a:lnTo>
                    <a:pt x="479" y="378"/>
                  </a:lnTo>
                  <a:lnTo>
                    <a:pt x="479" y="376"/>
                  </a:lnTo>
                  <a:lnTo>
                    <a:pt x="479" y="371"/>
                  </a:lnTo>
                  <a:lnTo>
                    <a:pt x="479" y="371"/>
                  </a:lnTo>
                  <a:lnTo>
                    <a:pt x="479" y="369"/>
                  </a:lnTo>
                  <a:lnTo>
                    <a:pt x="478" y="367"/>
                  </a:lnTo>
                  <a:lnTo>
                    <a:pt x="472" y="363"/>
                  </a:lnTo>
                  <a:lnTo>
                    <a:pt x="465" y="360"/>
                  </a:lnTo>
                  <a:lnTo>
                    <a:pt x="454" y="359"/>
                  </a:lnTo>
                  <a:lnTo>
                    <a:pt x="454" y="359"/>
                  </a:lnTo>
                  <a:lnTo>
                    <a:pt x="449" y="360"/>
                  </a:lnTo>
                  <a:lnTo>
                    <a:pt x="447" y="361"/>
                  </a:lnTo>
                  <a:lnTo>
                    <a:pt x="445" y="364"/>
                  </a:lnTo>
                  <a:lnTo>
                    <a:pt x="445" y="366"/>
                  </a:lnTo>
                  <a:lnTo>
                    <a:pt x="445" y="370"/>
                  </a:lnTo>
                  <a:lnTo>
                    <a:pt x="445" y="373"/>
                  </a:lnTo>
                  <a:lnTo>
                    <a:pt x="444" y="374"/>
                  </a:lnTo>
                  <a:lnTo>
                    <a:pt x="444" y="374"/>
                  </a:lnTo>
                  <a:lnTo>
                    <a:pt x="441" y="376"/>
                  </a:lnTo>
                  <a:lnTo>
                    <a:pt x="438" y="376"/>
                  </a:lnTo>
                  <a:lnTo>
                    <a:pt x="431" y="374"/>
                  </a:lnTo>
                  <a:lnTo>
                    <a:pt x="428" y="373"/>
                  </a:lnTo>
                  <a:lnTo>
                    <a:pt x="427" y="371"/>
                  </a:lnTo>
                  <a:lnTo>
                    <a:pt x="428" y="370"/>
                  </a:lnTo>
                  <a:lnTo>
                    <a:pt x="431" y="369"/>
                  </a:lnTo>
                  <a:lnTo>
                    <a:pt x="431" y="369"/>
                  </a:lnTo>
                  <a:lnTo>
                    <a:pt x="435" y="369"/>
                  </a:lnTo>
                  <a:lnTo>
                    <a:pt x="438" y="366"/>
                  </a:lnTo>
                  <a:lnTo>
                    <a:pt x="439" y="364"/>
                  </a:lnTo>
                  <a:lnTo>
                    <a:pt x="439" y="361"/>
                  </a:lnTo>
                  <a:lnTo>
                    <a:pt x="438" y="356"/>
                  </a:lnTo>
                  <a:lnTo>
                    <a:pt x="434" y="350"/>
                  </a:lnTo>
                  <a:lnTo>
                    <a:pt x="434" y="350"/>
                  </a:lnTo>
                  <a:lnTo>
                    <a:pt x="432" y="349"/>
                  </a:lnTo>
                  <a:lnTo>
                    <a:pt x="430" y="347"/>
                  </a:lnTo>
                  <a:lnTo>
                    <a:pt x="421" y="350"/>
                  </a:lnTo>
                  <a:lnTo>
                    <a:pt x="394" y="360"/>
                  </a:lnTo>
                  <a:lnTo>
                    <a:pt x="394" y="360"/>
                  </a:lnTo>
                  <a:lnTo>
                    <a:pt x="380" y="366"/>
                  </a:lnTo>
                  <a:lnTo>
                    <a:pt x="370" y="371"/>
                  </a:lnTo>
                  <a:lnTo>
                    <a:pt x="365" y="376"/>
                  </a:lnTo>
                  <a:lnTo>
                    <a:pt x="364" y="376"/>
                  </a:lnTo>
                  <a:lnTo>
                    <a:pt x="364" y="377"/>
                  </a:lnTo>
                  <a:lnTo>
                    <a:pt x="364" y="377"/>
                  </a:lnTo>
                  <a:lnTo>
                    <a:pt x="365" y="378"/>
                  </a:lnTo>
                  <a:lnTo>
                    <a:pt x="367" y="380"/>
                  </a:lnTo>
                  <a:lnTo>
                    <a:pt x="364" y="384"/>
                  </a:lnTo>
                  <a:lnTo>
                    <a:pt x="360" y="388"/>
                  </a:lnTo>
                  <a:lnTo>
                    <a:pt x="360" y="388"/>
                  </a:lnTo>
                  <a:lnTo>
                    <a:pt x="357" y="391"/>
                  </a:lnTo>
                  <a:lnTo>
                    <a:pt x="356" y="394"/>
                  </a:lnTo>
                  <a:lnTo>
                    <a:pt x="357" y="396"/>
                  </a:lnTo>
                  <a:lnTo>
                    <a:pt x="357" y="398"/>
                  </a:lnTo>
                  <a:lnTo>
                    <a:pt x="361" y="401"/>
                  </a:lnTo>
                  <a:lnTo>
                    <a:pt x="367" y="401"/>
                  </a:lnTo>
                  <a:lnTo>
                    <a:pt x="367" y="401"/>
                  </a:lnTo>
                  <a:lnTo>
                    <a:pt x="371" y="403"/>
                  </a:lnTo>
                  <a:lnTo>
                    <a:pt x="371" y="406"/>
                  </a:lnTo>
                  <a:lnTo>
                    <a:pt x="371" y="408"/>
                  </a:lnTo>
                  <a:lnTo>
                    <a:pt x="373" y="408"/>
                  </a:lnTo>
                  <a:lnTo>
                    <a:pt x="374" y="410"/>
                  </a:lnTo>
                  <a:lnTo>
                    <a:pt x="374" y="410"/>
                  </a:lnTo>
                  <a:lnTo>
                    <a:pt x="381" y="408"/>
                  </a:lnTo>
                  <a:lnTo>
                    <a:pt x="393" y="406"/>
                  </a:lnTo>
                  <a:lnTo>
                    <a:pt x="404" y="404"/>
                  </a:lnTo>
                  <a:lnTo>
                    <a:pt x="408" y="404"/>
                  </a:lnTo>
                  <a:lnTo>
                    <a:pt x="411" y="404"/>
                  </a:lnTo>
                  <a:lnTo>
                    <a:pt x="411" y="404"/>
                  </a:lnTo>
                  <a:lnTo>
                    <a:pt x="412" y="406"/>
                  </a:lnTo>
                  <a:lnTo>
                    <a:pt x="412" y="407"/>
                  </a:lnTo>
                  <a:lnTo>
                    <a:pt x="408" y="408"/>
                  </a:lnTo>
                  <a:lnTo>
                    <a:pt x="393" y="411"/>
                  </a:lnTo>
                  <a:lnTo>
                    <a:pt x="377" y="415"/>
                  </a:lnTo>
                  <a:lnTo>
                    <a:pt x="371" y="418"/>
                  </a:lnTo>
                  <a:lnTo>
                    <a:pt x="370" y="420"/>
                  </a:lnTo>
                  <a:lnTo>
                    <a:pt x="370" y="421"/>
                  </a:lnTo>
                  <a:lnTo>
                    <a:pt x="370" y="421"/>
                  </a:lnTo>
                  <a:lnTo>
                    <a:pt x="371" y="424"/>
                  </a:lnTo>
                  <a:lnTo>
                    <a:pt x="374" y="427"/>
                  </a:lnTo>
                  <a:lnTo>
                    <a:pt x="380" y="428"/>
                  </a:lnTo>
                  <a:lnTo>
                    <a:pt x="385" y="431"/>
                  </a:lnTo>
                  <a:lnTo>
                    <a:pt x="401" y="433"/>
                  </a:lnTo>
                  <a:lnTo>
                    <a:pt x="417" y="431"/>
                  </a:lnTo>
                  <a:lnTo>
                    <a:pt x="417" y="431"/>
                  </a:lnTo>
                  <a:lnTo>
                    <a:pt x="425" y="430"/>
                  </a:lnTo>
                  <a:lnTo>
                    <a:pt x="434" y="430"/>
                  </a:lnTo>
                  <a:lnTo>
                    <a:pt x="451" y="431"/>
                  </a:lnTo>
                  <a:lnTo>
                    <a:pt x="465" y="435"/>
                  </a:lnTo>
                  <a:lnTo>
                    <a:pt x="469" y="437"/>
                  </a:lnTo>
                  <a:lnTo>
                    <a:pt x="471" y="438"/>
                  </a:lnTo>
                  <a:lnTo>
                    <a:pt x="471" y="438"/>
                  </a:lnTo>
                  <a:lnTo>
                    <a:pt x="471" y="441"/>
                  </a:lnTo>
                  <a:lnTo>
                    <a:pt x="468" y="441"/>
                  </a:lnTo>
                  <a:lnTo>
                    <a:pt x="458" y="442"/>
                  </a:lnTo>
                  <a:lnTo>
                    <a:pt x="430" y="441"/>
                  </a:lnTo>
                  <a:lnTo>
                    <a:pt x="430" y="441"/>
                  </a:lnTo>
                  <a:lnTo>
                    <a:pt x="415" y="442"/>
                  </a:lnTo>
                  <a:lnTo>
                    <a:pt x="400" y="444"/>
                  </a:lnTo>
                  <a:lnTo>
                    <a:pt x="387" y="448"/>
                  </a:lnTo>
                  <a:lnTo>
                    <a:pt x="384" y="450"/>
                  </a:lnTo>
                  <a:lnTo>
                    <a:pt x="383" y="452"/>
                  </a:lnTo>
                  <a:lnTo>
                    <a:pt x="383" y="452"/>
                  </a:lnTo>
                  <a:lnTo>
                    <a:pt x="384" y="457"/>
                  </a:lnTo>
                  <a:lnTo>
                    <a:pt x="388" y="460"/>
                  </a:lnTo>
                  <a:lnTo>
                    <a:pt x="405" y="467"/>
                  </a:lnTo>
                  <a:lnTo>
                    <a:pt x="405" y="467"/>
                  </a:lnTo>
                  <a:lnTo>
                    <a:pt x="412" y="470"/>
                  </a:lnTo>
                  <a:lnTo>
                    <a:pt x="418" y="471"/>
                  </a:lnTo>
                  <a:lnTo>
                    <a:pt x="431" y="470"/>
                  </a:lnTo>
                  <a:lnTo>
                    <a:pt x="435" y="470"/>
                  </a:lnTo>
                  <a:lnTo>
                    <a:pt x="439" y="470"/>
                  </a:lnTo>
                  <a:lnTo>
                    <a:pt x="441" y="471"/>
                  </a:lnTo>
                  <a:lnTo>
                    <a:pt x="442" y="475"/>
                  </a:lnTo>
                  <a:lnTo>
                    <a:pt x="442" y="475"/>
                  </a:lnTo>
                  <a:lnTo>
                    <a:pt x="442" y="479"/>
                  </a:lnTo>
                  <a:lnTo>
                    <a:pt x="444" y="482"/>
                  </a:lnTo>
                  <a:lnTo>
                    <a:pt x="447" y="485"/>
                  </a:lnTo>
                  <a:lnTo>
                    <a:pt x="449" y="487"/>
                  </a:lnTo>
                  <a:lnTo>
                    <a:pt x="461" y="489"/>
                  </a:lnTo>
                  <a:lnTo>
                    <a:pt x="476" y="491"/>
                  </a:lnTo>
                  <a:lnTo>
                    <a:pt x="476" y="491"/>
                  </a:lnTo>
                  <a:lnTo>
                    <a:pt x="485" y="491"/>
                  </a:lnTo>
                  <a:lnTo>
                    <a:pt x="494" y="489"/>
                  </a:lnTo>
                  <a:lnTo>
                    <a:pt x="506" y="485"/>
                  </a:lnTo>
                  <a:lnTo>
                    <a:pt x="516" y="481"/>
                  </a:lnTo>
                  <a:lnTo>
                    <a:pt x="521" y="481"/>
                  </a:lnTo>
                  <a:lnTo>
                    <a:pt x="525" y="479"/>
                  </a:lnTo>
                  <a:lnTo>
                    <a:pt x="525" y="479"/>
                  </a:lnTo>
                  <a:lnTo>
                    <a:pt x="533" y="479"/>
                  </a:lnTo>
                  <a:lnTo>
                    <a:pt x="539" y="478"/>
                  </a:lnTo>
                  <a:lnTo>
                    <a:pt x="545" y="475"/>
                  </a:lnTo>
                  <a:lnTo>
                    <a:pt x="549" y="470"/>
                  </a:lnTo>
                  <a:lnTo>
                    <a:pt x="549" y="470"/>
                  </a:lnTo>
                  <a:lnTo>
                    <a:pt x="553" y="467"/>
                  </a:lnTo>
                  <a:lnTo>
                    <a:pt x="556" y="465"/>
                  </a:lnTo>
                  <a:lnTo>
                    <a:pt x="559" y="468"/>
                  </a:lnTo>
                  <a:lnTo>
                    <a:pt x="560" y="471"/>
                  </a:lnTo>
                  <a:lnTo>
                    <a:pt x="560" y="471"/>
                  </a:lnTo>
                  <a:lnTo>
                    <a:pt x="562" y="472"/>
                  </a:lnTo>
                  <a:lnTo>
                    <a:pt x="565" y="474"/>
                  </a:lnTo>
                  <a:lnTo>
                    <a:pt x="570" y="475"/>
                  </a:lnTo>
                  <a:lnTo>
                    <a:pt x="577" y="475"/>
                  </a:lnTo>
                  <a:lnTo>
                    <a:pt x="582" y="478"/>
                  </a:lnTo>
                  <a:lnTo>
                    <a:pt x="582" y="478"/>
                  </a:lnTo>
                  <a:lnTo>
                    <a:pt x="586" y="481"/>
                  </a:lnTo>
                  <a:lnTo>
                    <a:pt x="592" y="482"/>
                  </a:lnTo>
                  <a:lnTo>
                    <a:pt x="599" y="484"/>
                  </a:lnTo>
                  <a:lnTo>
                    <a:pt x="606" y="484"/>
                  </a:lnTo>
                  <a:lnTo>
                    <a:pt x="620" y="482"/>
                  </a:lnTo>
                  <a:lnTo>
                    <a:pt x="632" y="478"/>
                  </a:lnTo>
                  <a:lnTo>
                    <a:pt x="632" y="478"/>
                  </a:lnTo>
                  <a:lnTo>
                    <a:pt x="634" y="477"/>
                  </a:lnTo>
                  <a:lnTo>
                    <a:pt x="636" y="472"/>
                  </a:lnTo>
                  <a:lnTo>
                    <a:pt x="636" y="470"/>
                  </a:lnTo>
                  <a:lnTo>
                    <a:pt x="633" y="467"/>
                  </a:lnTo>
                  <a:lnTo>
                    <a:pt x="630" y="464"/>
                  </a:lnTo>
                  <a:lnTo>
                    <a:pt x="627" y="462"/>
                  </a:lnTo>
                  <a:lnTo>
                    <a:pt x="624" y="462"/>
                  </a:lnTo>
                  <a:lnTo>
                    <a:pt x="622" y="464"/>
                  </a:lnTo>
                  <a:lnTo>
                    <a:pt x="622" y="464"/>
                  </a:lnTo>
                  <a:lnTo>
                    <a:pt x="617" y="468"/>
                  </a:lnTo>
                  <a:lnTo>
                    <a:pt x="613" y="468"/>
                  </a:lnTo>
                  <a:lnTo>
                    <a:pt x="612" y="467"/>
                  </a:lnTo>
                  <a:lnTo>
                    <a:pt x="609" y="464"/>
                  </a:lnTo>
                  <a:lnTo>
                    <a:pt x="609" y="464"/>
                  </a:lnTo>
                  <a:lnTo>
                    <a:pt x="609" y="462"/>
                  </a:lnTo>
                  <a:lnTo>
                    <a:pt x="610" y="461"/>
                  </a:lnTo>
                  <a:lnTo>
                    <a:pt x="614" y="460"/>
                  </a:lnTo>
                  <a:lnTo>
                    <a:pt x="620" y="457"/>
                  </a:lnTo>
                  <a:lnTo>
                    <a:pt x="624" y="452"/>
                  </a:lnTo>
                  <a:lnTo>
                    <a:pt x="624" y="452"/>
                  </a:lnTo>
                  <a:close/>
                  <a:moveTo>
                    <a:pt x="354" y="277"/>
                  </a:moveTo>
                  <a:lnTo>
                    <a:pt x="354" y="277"/>
                  </a:lnTo>
                  <a:lnTo>
                    <a:pt x="360" y="277"/>
                  </a:lnTo>
                  <a:lnTo>
                    <a:pt x="364" y="277"/>
                  </a:lnTo>
                  <a:lnTo>
                    <a:pt x="373" y="273"/>
                  </a:lnTo>
                  <a:lnTo>
                    <a:pt x="378" y="268"/>
                  </a:lnTo>
                  <a:lnTo>
                    <a:pt x="380" y="265"/>
                  </a:lnTo>
                  <a:lnTo>
                    <a:pt x="380" y="262"/>
                  </a:lnTo>
                  <a:lnTo>
                    <a:pt x="380" y="262"/>
                  </a:lnTo>
                  <a:lnTo>
                    <a:pt x="380" y="260"/>
                  </a:lnTo>
                  <a:lnTo>
                    <a:pt x="378" y="260"/>
                  </a:lnTo>
                  <a:lnTo>
                    <a:pt x="374" y="262"/>
                  </a:lnTo>
                  <a:lnTo>
                    <a:pt x="364" y="268"/>
                  </a:lnTo>
                  <a:lnTo>
                    <a:pt x="356" y="275"/>
                  </a:lnTo>
                  <a:lnTo>
                    <a:pt x="354" y="277"/>
                  </a:lnTo>
                  <a:lnTo>
                    <a:pt x="354" y="277"/>
                  </a:lnTo>
                  <a:lnTo>
                    <a:pt x="354" y="277"/>
                  </a:lnTo>
                  <a:lnTo>
                    <a:pt x="354" y="277"/>
                  </a:lnTo>
                  <a:close/>
                  <a:moveTo>
                    <a:pt x="296" y="258"/>
                  </a:moveTo>
                  <a:lnTo>
                    <a:pt x="296" y="258"/>
                  </a:lnTo>
                  <a:lnTo>
                    <a:pt x="297" y="259"/>
                  </a:lnTo>
                  <a:lnTo>
                    <a:pt x="297" y="260"/>
                  </a:lnTo>
                  <a:lnTo>
                    <a:pt x="299" y="265"/>
                  </a:lnTo>
                  <a:lnTo>
                    <a:pt x="299" y="268"/>
                  </a:lnTo>
                  <a:lnTo>
                    <a:pt x="300" y="268"/>
                  </a:lnTo>
                  <a:lnTo>
                    <a:pt x="301" y="268"/>
                  </a:lnTo>
                  <a:lnTo>
                    <a:pt x="301" y="268"/>
                  </a:lnTo>
                  <a:lnTo>
                    <a:pt x="307" y="265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7" y="266"/>
                  </a:lnTo>
                  <a:lnTo>
                    <a:pt x="320" y="263"/>
                  </a:lnTo>
                  <a:lnTo>
                    <a:pt x="326" y="258"/>
                  </a:lnTo>
                  <a:lnTo>
                    <a:pt x="326" y="258"/>
                  </a:lnTo>
                  <a:lnTo>
                    <a:pt x="327" y="258"/>
                  </a:lnTo>
                  <a:lnTo>
                    <a:pt x="327" y="258"/>
                  </a:lnTo>
                  <a:lnTo>
                    <a:pt x="328" y="262"/>
                  </a:lnTo>
                  <a:lnTo>
                    <a:pt x="331" y="268"/>
                  </a:lnTo>
                  <a:lnTo>
                    <a:pt x="334" y="269"/>
                  </a:lnTo>
                  <a:lnTo>
                    <a:pt x="337" y="270"/>
                  </a:lnTo>
                  <a:lnTo>
                    <a:pt x="337" y="270"/>
                  </a:lnTo>
                  <a:lnTo>
                    <a:pt x="340" y="269"/>
                  </a:lnTo>
                  <a:lnTo>
                    <a:pt x="341" y="268"/>
                  </a:lnTo>
                  <a:lnTo>
                    <a:pt x="344" y="262"/>
                  </a:lnTo>
                  <a:lnTo>
                    <a:pt x="347" y="258"/>
                  </a:lnTo>
                  <a:lnTo>
                    <a:pt x="348" y="258"/>
                  </a:lnTo>
                  <a:lnTo>
                    <a:pt x="350" y="258"/>
                  </a:lnTo>
                  <a:lnTo>
                    <a:pt x="350" y="258"/>
                  </a:lnTo>
                  <a:lnTo>
                    <a:pt x="354" y="260"/>
                  </a:lnTo>
                  <a:lnTo>
                    <a:pt x="358" y="259"/>
                  </a:lnTo>
                  <a:lnTo>
                    <a:pt x="360" y="255"/>
                  </a:lnTo>
                  <a:lnTo>
                    <a:pt x="361" y="250"/>
                  </a:lnTo>
                  <a:lnTo>
                    <a:pt x="361" y="250"/>
                  </a:lnTo>
                  <a:lnTo>
                    <a:pt x="363" y="242"/>
                  </a:lnTo>
                  <a:lnTo>
                    <a:pt x="365" y="238"/>
                  </a:lnTo>
                  <a:lnTo>
                    <a:pt x="370" y="236"/>
                  </a:lnTo>
                  <a:lnTo>
                    <a:pt x="370" y="236"/>
                  </a:lnTo>
                  <a:lnTo>
                    <a:pt x="373" y="236"/>
                  </a:lnTo>
                  <a:lnTo>
                    <a:pt x="374" y="236"/>
                  </a:lnTo>
                  <a:lnTo>
                    <a:pt x="374" y="240"/>
                  </a:lnTo>
                  <a:lnTo>
                    <a:pt x="374" y="245"/>
                  </a:lnTo>
                  <a:lnTo>
                    <a:pt x="375" y="250"/>
                  </a:lnTo>
                  <a:lnTo>
                    <a:pt x="375" y="250"/>
                  </a:lnTo>
                  <a:lnTo>
                    <a:pt x="377" y="253"/>
                  </a:lnTo>
                  <a:lnTo>
                    <a:pt x="380" y="255"/>
                  </a:lnTo>
                  <a:lnTo>
                    <a:pt x="383" y="255"/>
                  </a:lnTo>
                  <a:lnTo>
                    <a:pt x="384" y="253"/>
                  </a:lnTo>
                  <a:lnTo>
                    <a:pt x="388" y="250"/>
                  </a:lnTo>
                  <a:lnTo>
                    <a:pt x="390" y="246"/>
                  </a:lnTo>
                  <a:lnTo>
                    <a:pt x="390" y="246"/>
                  </a:lnTo>
                  <a:lnTo>
                    <a:pt x="391" y="246"/>
                  </a:lnTo>
                  <a:lnTo>
                    <a:pt x="393" y="245"/>
                  </a:lnTo>
                  <a:lnTo>
                    <a:pt x="397" y="243"/>
                  </a:lnTo>
                  <a:lnTo>
                    <a:pt x="401" y="243"/>
                  </a:lnTo>
                  <a:lnTo>
                    <a:pt x="402" y="242"/>
                  </a:lnTo>
                  <a:lnTo>
                    <a:pt x="402" y="240"/>
                  </a:lnTo>
                  <a:lnTo>
                    <a:pt x="402" y="240"/>
                  </a:lnTo>
                  <a:lnTo>
                    <a:pt x="402" y="238"/>
                  </a:lnTo>
                  <a:lnTo>
                    <a:pt x="404" y="235"/>
                  </a:lnTo>
                  <a:lnTo>
                    <a:pt x="404" y="232"/>
                  </a:lnTo>
                  <a:lnTo>
                    <a:pt x="402" y="228"/>
                  </a:lnTo>
                  <a:lnTo>
                    <a:pt x="402" y="228"/>
                  </a:lnTo>
                  <a:lnTo>
                    <a:pt x="402" y="226"/>
                  </a:lnTo>
                  <a:lnTo>
                    <a:pt x="402" y="225"/>
                  </a:lnTo>
                  <a:lnTo>
                    <a:pt x="405" y="223"/>
                  </a:lnTo>
                  <a:lnTo>
                    <a:pt x="410" y="222"/>
                  </a:lnTo>
                  <a:lnTo>
                    <a:pt x="412" y="219"/>
                  </a:lnTo>
                  <a:lnTo>
                    <a:pt x="412" y="219"/>
                  </a:lnTo>
                  <a:lnTo>
                    <a:pt x="414" y="219"/>
                  </a:lnTo>
                  <a:lnTo>
                    <a:pt x="414" y="218"/>
                  </a:lnTo>
                  <a:lnTo>
                    <a:pt x="411" y="216"/>
                  </a:lnTo>
                  <a:lnTo>
                    <a:pt x="405" y="216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398" y="211"/>
                  </a:lnTo>
                  <a:lnTo>
                    <a:pt x="395" y="211"/>
                  </a:lnTo>
                  <a:lnTo>
                    <a:pt x="394" y="211"/>
                  </a:lnTo>
                  <a:lnTo>
                    <a:pt x="393" y="212"/>
                  </a:lnTo>
                  <a:lnTo>
                    <a:pt x="391" y="215"/>
                  </a:lnTo>
                  <a:lnTo>
                    <a:pt x="390" y="219"/>
                  </a:lnTo>
                  <a:lnTo>
                    <a:pt x="390" y="219"/>
                  </a:lnTo>
                  <a:lnTo>
                    <a:pt x="390" y="221"/>
                  </a:lnTo>
                  <a:lnTo>
                    <a:pt x="388" y="221"/>
                  </a:lnTo>
                  <a:lnTo>
                    <a:pt x="383" y="221"/>
                  </a:lnTo>
                  <a:lnTo>
                    <a:pt x="368" y="216"/>
                  </a:lnTo>
                  <a:lnTo>
                    <a:pt x="368" y="216"/>
                  </a:lnTo>
                  <a:lnTo>
                    <a:pt x="365" y="216"/>
                  </a:lnTo>
                  <a:lnTo>
                    <a:pt x="363" y="218"/>
                  </a:lnTo>
                  <a:lnTo>
                    <a:pt x="356" y="221"/>
                  </a:lnTo>
                  <a:lnTo>
                    <a:pt x="348" y="226"/>
                  </a:lnTo>
                  <a:lnTo>
                    <a:pt x="340" y="232"/>
                  </a:lnTo>
                  <a:lnTo>
                    <a:pt x="340" y="232"/>
                  </a:lnTo>
                  <a:lnTo>
                    <a:pt x="333" y="236"/>
                  </a:lnTo>
                  <a:lnTo>
                    <a:pt x="328" y="242"/>
                  </a:lnTo>
                  <a:lnTo>
                    <a:pt x="323" y="246"/>
                  </a:lnTo>
                  <a:lnTo>
                    <a:pt x="320" y="246"/>
                  </a:lnTo>
                  <a:lnTo>
                    <a:pt x="317" y="246"/>
                  </a:lnTo>
                  <a:lnTo>
                    <a:pt x="317" y="246"/>
                  </a:lnTo>
                  <a:lnTo>
                    <a:pt x="309" y="248"/>
                  </a:lnTo>
                  <a:lnTo>
                    <a:pt x="300" y="252"/>
                  </a:lnTo>
                  <a:lnTo>
                    <a:pt x="296" y="255"/>
                  </a:lnTo>
                  <a:lnTo>
                    <a:pt x="294" y="258"/>
                  </a:lnTo>
                  <a:lnTo>
                    <a:pt x="296" y="258"/>
                  </a:lnTo>
                  <a:lnTo>
                    <a:pt x="296" y="258"/>
                  </a:lnTo>
                  <a:close/>
                  <a:moveTo>
                    <a:pt x="407" y="255"/>
                  </a:moveTo>
                  <a:lnTo>
                    <a:pt x="407" y="255"/>
                  </a:lnTo>
                  <a:lnTo>
                    <a:pt x="404" y="255"/>
                  </a:lnTo>
                  <a:lnTo>
                    <a:pt x="401" y="256"/>
                  </a:lnTo>
                  <a:lnTo>
                    <a:pt x="400" y="259"/>
                  </a:lnTo>
                  <a:lnTo>
                    <a:pt x="400" y="260"/>
                  </a:lnTo>
                  <a:lnTo>
                    <a:pt x="401" y="262"/>
                  </a:lnTo>
                  <a:lnTo>
                    <a:pt x="402" y="263"/>
                  </a:lnTo>
                  <a:lnTo>
                    <a:pt x="405" y="265"/>
                  </a:lnTo>
                  <a:lnTo>
                    <a:pt x="408" y="265"/>
                  </a:lnTo>
                  <a:lnTo>
                    <a:pt x="408" y="265"/>
                  </a:lnTo>
                  <a:lnTo>
                    <a:pt x="415" y="266"/>
                  </a:lnTo>
                  <a:lnTo>
                    <a:pt x="418" y="268"/>
                  </a:lnTo>
                  <a:lnTo>
                    <a:pt x="415" y="268"/>
                  </a:lnTo>
                  <a:lnTo>
                    <a:pt x="407" y="268"/>
                  </a:lnTo>
                  <a:lnTo>
                    <a:pt x="407" y="268"/>
                  </a:lnTo>
                  <a:lnTo>
                    <a:pt x="401" y="269"/>
                  </a:lnTo>
                  <a:lnTo>
                    <a:pt x="397" y="270"/>
                  </a:lnTo>
                  <a:lnTo>
                    <a:pt x="393" y="272"/>
                  </a:lnTo>
                  <a:lnTo>
                    <a:pt x="391" y="275"/>
                  </a:lnTo>
                  <a:lnTo>
                    <a:pt x="390" y="276"/>
                  </a:lnTo>
                  <a:lnTo>
                    <a:pt x="390" y="279"/>
                  </a:lnTo>
                  <a:lnTo>
                    <a:pt x="391" y="279"/>
                  </a:lnTo>
                  <a:lnTo>
                    <a:pt x="395" y="279"/>
                  </a:lnTo>
                  <a:lnTo>
                    <a:pt x="395" y="279"/>
                  </a:lnTo>
                  <a:lnTo>
                    <a:pt x="404" y="277"/>
                  </a:lnTo>
                  <a:lnTo>
                    <a:pt x="411" y="276"/>
                  </a:lnTo>
                  <a:lnTo>
                    <a:pt x="414" y="277"/>
                  </a:lnTo>
                  <a:lnTo>
                    <a:pt x="411" y="279"/>
                  </a:lnTo>
                  <a:lnTo>
                    <a:pt x="411" y="279"/>
                  </a:lnTo>
                  <a:lnTo>
                    <a:pt x="393" y="283"/>
                  </a:lnTo>
                  <a:lnTo>
                    <a:pt x="385" y="285"/>
                  </a:lnTo>
                  <a:lnTo>
                    <a:pt x="383" y="286"/>
                  </a:lnTo>
                  <a:lnTo>
                    <a:pt x="383" y="287"/>
                  </a:lnTo>
                  <a:lnTo>
                    <a:pt x="383" y="287"/>
                  </a:lnTo>
                  <a:lnTo>
                    <a:pt x="385" y="290"/>
                  </a:lnTo>
                  <a:lnTo>
                    <a:pt x="391" y="290"/>
                  </a:lnTo>
                  <a:lnTo>
                    <a:pt x="397" y="292"/>
                  </a:lnTo>
                  <a:lnTo>
                    <a:pt x="404" y="293"/>
                  </a:lnTo>
                  <a:lnTo>
                    <a:pt x="404" y="293"/>
                  </a:lnTo>
                  <a:lnTo>
                    <a:pt x="410" y="296"/>
                  </a:lnTo>
                  <a:lnTo>
                    <a:pt x="415" y="297"/>
                  </a:lnTo>
                  <a:lnTo>
                    <a:pt x="421" y="296"/>
                  </a:lnTo>
                  <a:lnTo>
                    <a:pt x="425" y="292"/>
                  </a:lnTo>
                  <a:lnTo>
                    <a:pt x="425" y="292"/>
                  </a:lnTo>
                  <a:lnTo>
                    <a:pt x="431" y="286"/>
                  </a:lnTo>
                  <a:lnTo>
                    <a:pt x="437" y="282"/>
                  </a:lnTo>
                  <a:lnTo>
                    <a:pt x="438" y="282"/>
                  </a:lnTo>
                  <a:lnTo>
                    <a:pt x="439" y="282"/>
                  </a:lnTo>
                  <a:lnTo>
                    <a:pt x="439" y="283"/>
                  </a:lnTo>
                  <a:lnTo>
                    <a:pt x="438" y="286"/>
                  </a:lnTo>
                  <a:lnTo>
                    <a:pt x="438" y="286"/>
                  </a:lnTo>
                  <a:lnTo>
                    <a:pt x="438" y="290"/>
                  </a:lnTo>
                  <a:lnTo>
                    <a:pt x="439" y="292"/>
                  </a:lnTo>
                  <a:lnTo>
                    <a:pt x="441" y="292"/>
                  </a:lnTo>
                  <a:lnTo>
                    <a:pt x="445" y="292"/>
                  </a:lnTo>
                  <a:lnTo>
                    <a:pt x="455" y="290"/>
                  </a:lnTo>
                  <a:lnTo>
                    <a:pt x="469" y="289"/>
                  </a:lnTo>
                  <a:lnTo>
                    <a:pt x="469" y="289"/>
                  </a:lnTo>
                  <a:lnTo>
                    <a:pt x="475" y="289"/>
                  </a:lnTo>
                  <a:lnTo>
                    <a:pt x="476" y="290"/>
                  </a:lnTo>
                  <a:lnTo>
                    <a:pt x="475" y="292"/>
                  </a:lnTo>
                  <a:lnTo>
                    <a:pt x="472" y="295"/>
                  </a:lnTo>
                  <a:lnTo>
                    <a:pt x="461" y="299"/>
                  </a:lnTo>
                  <a:lnTo>
                    <a:pt x="445" y="302"/>
                  </a:lnTo>
                  <a:lnTo>
                    <a:pt x="445" y="302"/>
                  </a:lnTo>
                  <a:lnTo>
                    <a:pt x="439" y="303"/>
                  </a:lnTo>
                  <a:lnTo>
                    <a:pt x="435" y="305"/>
                  </a:lnTo>
                  <a:lnTo>
                    <a:pt x="432" y="306"/>
                  </a:lnTo>
                  <a:lnTo>
                    <a:pt x="432" y="309"/>
                  </a:lnTo>
                  <a:lnTo>
                    <a:pt x="432" y="310"/>
                  </a:lnTo>
                  <a:lnTo>
                    <a:pt x="435" y="313"/>
                  </a:lnTo>
                  <a:lnTo>
                    <a:pt x="439" y="314"/>
                  </a:lnTo>
                  <a:lnTo>
                    <a:pt x="445" y="316"/>
                  </a:lnTo>
                  <a:lnTo>
                    <a:pt x="445" y="316"/>
                  </a:lnTo>
                  <a:lnTo>
                    <a:pt x="451" y="317"/>
                  </a:lnTo>
                  <a:lnTo>
                    <a:pt x="459" y="316"/>
                  </a:lnTo>
                  <a:lnTo>
                    <a:pt x="476" y="312"/>
                  </a:lnTo>
                  <a:lnTo>
                    <a:pt x="492" y="306"/>
                  </a:lnTo>
                  <a:lnTo>
                    <a:pt x="502" y="299"/>
                  </a:lnTo>
                  <a:lnTo>
                    <a:pt x="502" y="299"/>
                  </a:lnTo>
                  <a:lnTo>
                    <a:pt x="505" y="296"/>
                  </a:lnTo>
                  <a:lnTo>
                    <a:pt x="508" y="296"/>
                  </a:lnTo>
                  <a:lnTo>
                    <a:pt x="513" y="297"/>
                  </a:lnTo>
                  <a:lnTo>
                    <a:pt x="519" y="299"/>
                  </a:lnTo>
                  <a:lnTo>
                    <a:pt x="522" y="299"/>
                  </a:lnTo>
                  <a:lnTo>
                    <a:pt x="525" y="297"/>
                  </a:lnTo>
                  <a:lnTo>
                    <a:pt x="525" y="297"/>
                  </a:lnTo>
                  <a:lnTo>
                    <a:pt x="528" y="296"/>
                  </a:lnTo>
                  <a:lnTo>
                    <a:pt x="532" y="295"/>
                  </a:lnTo>
                  <a:lnTo>
                    <a:pt x="540" y="295"/>
                  </a:lnTo>
                  <a:lnTo>
                    <a:pt x="550" y="296"/>
                  </a:lnTo>
                  <a:lnTo>
                    <a:pt x="560" y="295"/>
                  </a:lnTo>
                  <a:lnTo>
                    <a:pt x="560" y="295"/>
                  </a:lnTo>
                  <a:lnTo>
                    <a:pt x="566" y="293"/>
                  </a:lnTo>
                  <a:lnTo>
                    <a:pt x="569" y="289"/>
                  </a:lnTo>
                  <a:lnTo>
                    <a:pt x="572" y="285"/>
                  </a:lnTo>
                  <a:lnTo>
                    <a:pt x="573" y="279"/>
                  </a:lnTo>
                  <a:lnTo>
                    <a:pt x="573" y="273"/>
                  </a:lnTo>
                  <a:lnTo>
                    <a:pt x="572" y="269"/>
                  </a:lnTo>
                  <a:lnTo>
                    <a:pt x="570" y="265"/>
                  </a:lnTo>
                  <a:lnTo>
                    <a:pt x="566" y="262"/>
                  </a:lnTo>
                  <a:lnTo>
                    <a:pt x="566" y="262"/>
                  </a:lnTo>
                  <a:lnTo>
                    <a:pt x="563" y="262"/>
                  </a:lnTo>
                  <a:lnTo>
                    <a:pt x="560" y="262"/>
                  </a:lnTo>
                  <a:lnTo>
                    <a:pt x="558" y="263"/>
                  </a:lnTo>
                  <a:lnTo>
                    <a:pt x="553" y="266"/>
                  </a:lnTo>
                  <a:lnTo>
                    <a:pt x="549" y="269"/>
                  </a:lnTo>
                  <a:lnTo>
                    <a:pt x="549" y="269"/>
                  </a:lnTo>
                  <a:lnTo>
                    <a:pt x="546" y="269"/>
                  </a:lnTo>
                  <a:lnTo>
                    <a:pt x="543" y="268"/>
                  </a:lnTo>
                  <a:lnTo>
                    <a:pt x="539" y="265"/>
                  </a:lnTo>
                  <a:lnTo>
                    <a:pt x="531" y="253"/>
                  </a:lnTo>
                  <a:lnTo>
                    <a:pt x="531" y="253"/>
                  </a:lnTo>
                  <a:lnTo>
                    <a:pt x="528" y="252"/>
                  </a:lnTo>
                  <a:lnTo>
                    <a:pt x="528" y="248"/>
                  </a:lnTo>
                  <a:lnTo>
                    <a:pt x="526" y="242"/>
                  </a:lnTo>
                  <a:lnTo>
                    <a:pt x="523" y="238"/>
                  </a:lnTo>
                  <a:lnTo>
                    <a:pt x="522" y="236"/>
                  </a:lnTo>
                  <a:lnTo>
                    <a:pt x="519" y="236"/>
                  </a:lnTo>
                  <a:lnTo>
                    <a:pt x="519" y="236"/>
                  </a:lnTo>
                  <a:lnTo>
                    <a:pt x="511" y="240"/>
                  </a:lnTo>
                  <a:lnTo>
                    <a:pt x="502" y="246"/>
                  </a:lnTo>
                  <a:lnTo>
                    <a:pt x="499" y="249"/>
                  </a:lnTo>
                  <a:lnTo>
                    <a:pt x="498" y="252"/>
                  </a:lnTo>
                  <a:lnTo>
                    <a:pt x="499" y="253"/>
                  </a:lnTo>
                  <a:lnTo>
                    <a:pt x="502" y="255"/>
                  </a:lnTo>
                  <a:lnTo>
                    <a:pt x="502" y="255"/>
                  </a:lnTo>
                  <a:lnTo>
                    <a:pt x="508" y="256"/>
                  </a:lnTo>
                  <a:lnTo>
                    <a:pt x="509" y="258"/>
                  </a:lnTo>
                  <a:lnTo>
                    <a:pt x="509" y="259"/>
                  </a:lnTo>
                  <a:lnTo>
                    <a:pt x="508" y="263"/>
                  </a:lnTo>
                  <a:lnTo>
                    <a:pt x="503" y="265"/>
                  </a:lnTo>
                  <a:lnTo>
                    <a:pt x="503" y="265"/>
                  </a:lnTo>
                  <a:lnTo>
                    <a:pt x="502" y="266"/>
                  </a:lnTo>
                  <a:lnTo>
                    <a:pt x="503" y="268"/>
                  </a:lnTo>
                  <a:lnTo>
                    <a:pt x="508" y="270"/>
                  </a:lnTo>
                  <a:lnTo>
                    <a:pt x="513" y="275"/>
                  </a:lnTo>
                  <a:lnTo>
                    <a:pt x="515" y="276"/>
                  </a:lnTo>
                  <a:lnTo>
                    <a:pt x="515" y="277"/>
                  </a:lnTo>
                  <a:lnTo>
                    <a:pt x="515" y="277"/>
                  </a:lnTo>
                  <a:lnTo>
                    <a:pt x="513" y="279"/>
                  </a:lnTo>
                  <a:lnTo>
                    <a:pt x="509" y="279"/>
                  </a:lnTo>
                  <a:lnTo>
                    <a:pt x="496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70"/>
                  </a:lnTo>
                  <a:lnTo>
                    <a:pt x="478" y="270"/>
                  </a:lnTo>
                  <a:lnTo>
                    <a:pt x="476" y="268"/>
                  </a:lnTo>
                  <a:lnTo>
                    <a:pt x="474" y="265"/>
                  </a:lnTo>
                  <a:lnTo>
                    <a:pt x="464" y="259"/>
                  </a:lnTo>
                  <a:lnTo>
                    <a:pt x="451" y="255"/>
                  </a:lnTo>
                  <a:lnTo>
                    <a:pt x="445" y="253"/>
                  </a:lnTo>
                  <a:lnTo>
                    <a:pt x="441" y="253"/>
                  </a:lnTo>
                  <a:lnTo>
                    <a:pt x="441" y="253"/>
                  </a:lnTo>
                  <a:lnTo>
                    <a:pt x="437" y="255"/>
                  </a:lnTo>
                  <a:lnTo>
                    <a:pt x="435" y="253"/>
                  </a:lnTo>
                  <a:lnTo>
                    <a:pt x="432" y="250"/>
                  </a:lnTo>
                  <a:lnTo>
                    <a:pt x="430" y="246"/>
                  </a:lnTo>
                  <a:lnTo>
                    <a:pt x="427" y="245"/>
                  </a:lnTo>
                  <a:lnTo>
                    <a:pt x="424" y="245"/>
                  </a:lnTo>
                  <a:lnTo>
                    <a:pt x="424" y="245"/>
                  </a:lnTo>
                  <a:lnTo>
                    <a:pt x="420" y="245"/>
                  </a:lnTo>
                  <a:lnTo>
                    <a:pt x="418" y="246"/>
                  </a:lnTo>
                  <a:lnTo>
                    <a:pt x="415" y="249"/>
                  </a:lnTo>
                  <a:lnTo>
                    <a:pt x="412" y="253"/>
                  </a:lnTo>
                  <a:lnTo>
                    <a:pt x="410" y="253"/>
                  </a:lnTo>
                  <a:lnTo>
                    <a:pt x="407" y="255"/>
                  </a:lnTo>
                  <a:lnTo>
                    <a:pt x="407" y="255"/>
                  </a:lnTo>
                  <a:close/>
                  <a:moveTo>
                    <a:pt x="444" y="203"/>
                  </a:moveTo>
                  <a:lnTo>
                    <a:pt x="444" y="203"/>
                  </a:lnTo>
                  <a:lnTo>
                    <a:pt x="444" y="201"/>
                  </a:lnTo>
                  <a:lnTo>
                    <a:pt x="441" y="199"/>
                  </a:lnTo>
                  <a:lnTo>
                    <a:pt x="438" y="198"/>
                  </a:lnTo>
                  <a:lnTo>
                    <a:pt x="434" y="196"/>
                  </a:lnTo>
                  <a:lnTo>
                    <a:pt x="425" y="198"/>
                  </a:lnTo>
                  <a:lnTo>
                    <a:pt x="422" y="198"/>
                  </a:lnTo>
                  <a:lnTo>
                    <a:pt x="422" y="199"/>
                  </a:lnTo>
                  <a:lnTo>
                    <a:pt x="422" y="199"/>
                  </a:lnTo>
                  <a:lnTo>
                    <a:pt x="427" y="203"/>
                  </a:lnTo>
                  <a:lnTo>
                    <a:pt x="434" y="206"/>
                  </a:lnTo>
                  <a:lnTo>
                    <a:pt x="437" y="208"/>
                  </a:lnTo>
                  <a:lnTo>
                    <a:pt x="439" y="208"/>
                  </a:lnTo>
                  <a:lnTo>
                    <a:pt x="442" y="206"/>
                  </a:lnTo>
                  <a:lnTo>
                    <a:pt x="444" y="203"/>
                  </a:lnTo>
                  <a:lnTo>
                    <a:pt x="444" y="203"/>
                  </a:lnTo>
                  <a:close/>
                  <a:moveTo>
                    <a:pt x="502" y="199"/>
                  </a:moveTo>
                  <a:lnTo>
                    <a:pt x="502" y="199"/>
                  </a:lnTo>
                  <a:lnTo>
                    <a:pt x="505" y="199"/>
                  </a:lnTo>
                  <a:lnTo>
                    <a:pt x="506" y="198"/>
                  </a:lnTo>
                  <a:lnTo>
                    <a:pt x="508" y="196"/>
                  </a:lnTo>
                  <a:lnTo>
                    <a:pt x="506" y="195"/>
                  </a:lnTo>
                  <a:lnTo>
                    <a:pt x="502" y="194"/>
                  </a:lnTo>
                  <a:lnTo>
                    <a:pt x="492" y="194"/>
                  </a:lnTo>
                  <a:lnTo>
                    <a:pt x="492" y="194"/>
                  </a:lnTo>
                  <a:lnTo>
                    <a:pt x="479" y="195"/>
                  </a:lnTo>
                  <a:lnTo>
                    <a:pt x="466" y="196"/>
                  </a:lnTo>
                  <a:lnTo>
                    <a:pt x="461" y="198"/>
                  </a:lnTo>
                  <a:lnTo>
                    <a:pt x="457" y="201"/>
                  </a:lnTo>
                  <a:lnTo>
                    <a:pt x="454" y="202"/>
                  </a:lnTo>
                  <a:lnTo>
                    <a:pt x="452" y="206"/>
                  </a:lnTo>
                  <a:lnTo>
                    <a:pt x="452" y="206"/>
                  </a:lnTo>
                  <a:lnTo>
                    <a:pt x="454" y="212"/>
                  </a:lnTo>
                  <a:lnTo>
                    <a:pt x="457" y="216"/>
                  </a:lnTo>
                  <a:lnTo>
                    <a:pt x="464" y="219"/>
                  </a:lnTo>
                  <a:lnTo>
                    <a:pt x="474" y="221"/>
                  </a:lnTo>
                  <a:lnTo>
                    <a:pt x="474" y="221"/>
                  </a:lnTo>
                  <a:lnTo>
                    <a:pt x="479" y="221"/>
                  </a:lnTo>
                  <a:lnTo>
                    <a:pt x="485" y="219"/>
                  </a:lnTo>
                  <a:lnTo>
                    <a:pt x="489" y="216"/>
                  </a:lnTo>
                  <a:lnTo>
                    <a:pt x="494" y="213"/>
                  </a:lnTo>
                  <a:lnTo>
                    <a:pt x="496" y="211"/>
                  </a:lnTo>
                  <a:lnTo>
                    <a:pt x="498" y="209"/>
                  </a:lnTo>
                  <a:lnTo>
                    <a:pt x="498" y="206"/>
                  </a:lnTo>
                  <a:lnTo>
                    <a:pt x="496" y="206"/>
                  </a:lnTo>
                  <a:lnTo>
                    <a:pt x="496" y="206"/>
                  </a:lnTo>
                  <a:lnTo>
                    <a:pt x="492" y="205"/>
                  </a:lnTo>
                  <a:lnTo>
                    <a:pt x="492" y="205"/>
                  </a:lnTo>
                  <a:lnTo>
                    <a:pt x="494" y="203"/>
                  </a:lnTo>
                  <a:lnTo>
                    <a:pt x="496" y="202"/>
                  </a:lnTo>
                  <a:lnTo>
                    <a:pt x="502" y="199"/>
                  </a:lnTo>
                  <a:lnTo>
                    <a:pt x="502" y="199"/>
                  </a:lnTo>
                  <a:close/>
                  <a:moveTo>
                    <a:pt x="468" y="186"/>
                  </a:moveTo>
                  <a:lnTo>
                    <a:pt x="468" y="186"/>
                  </a:lnTo>
                  <a:lnTo>
                    <a:pt x="471" y="186"/>
                  </a:lnTo>
                  <a:lnTo>
                    <a:pt x="474" y="186"/>
                  </a:lnTo>
                  <a:lnTo>
                    <a:pt x="478" y="185"/>
                  </a:lnTo>
                  <a:lnTo>
                    <a:pt x="482" y="184"/>
                  </a:lnTo>
                  <a:lnTo>
                    <a:pt x="485" y="184"/>
                  </a:lnTo>
                  <a:lnTo>
                    <a:pt x="486" y="184"/>
                  </a:lnTo>
                  <a:lnTo>
                    <a:pt x="486" y="184"/>
                  </a:lnTo>
                  <a:lnTo>
                    <a:pt x="494" y="186"/>
                  </a:lnTo>
                  <a:lnTo>
                    <a:pt x="502" y="188"/>
                  </a:lnTo>
                  <a:lnTo>
                    <a:pt x="506" y="188"/>
                  </a:lnTo>
                  <a:lnTo>
                    <a:pt x="511" y="186"/>
                  </a:lnTo>
                  <a:lnTo>
                    <a:pt x="513" y="184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6"/>
                  </a:lnTo>
                  <a:lnTo>
                    <a:pt x="509" y="174"/>
                  </a:lnTo>
                  <a:lnTo>
                    <a:pt x="505" y="172"/>
                  </a:lnTo>
                  <a:lnTo>
                    <a:pt x="499" y="171"/>
                  </a:lnTo>
                  <a:lnTo>
                    <a:pt x="488" y="169"/>
                  </a:lnTo>
                  <a:lnTo>
                    <a:pt x="482" y="171"/>
                  </a:lnTo>
                  <a:lnTo>
                    <a:pt x="479" y="172"/>
                  </a:lnTo>
                  <a:lnTo>
                    <a:pt x="479" y="172"/>
                  </a:lnTo>
                  <a:lnTo>
                    <a:pt x="469" y="175"/>
                  </a:lnTo>
                  <a:lnTo>
                    <a:pt x="458" y="178"/>
                  </a:lnTo>
                  <a:lnTo>
                    <a:pt x="448" y="181"/>
                  </a:lnTo>
                  <a:lnTo>
                    <a:pt x="447" y="182"/>
                  </a:lnTo>
                  <a:lnTo>
                    <a:pt x="448" y="185"/>
                  </a:lnTo>
                  <a:lnTo>
                    <a:pt x="448" y="185"/>
                  </a:lnTo>
                  <a:lnTo>
                    <a:pt x="452" y="186"/>
                  </a:lnTo>
                  <a:lnTo>
                    <a:pt x="458" y="186"/>
                  </a:lnTo>
                  <a:lnTo>
                    <a:pt x="462" y="185"/>
                  </a:lnTo>
                  <a:lnTo>
                    <a:pt x="468" y="186"/>
                  </a:lnTo>
                  <a:lnTo>
                    <a:pt x="468" y="186"/>
                  </a:lnTo>
                  <a:close/>
                  <a:moveTo>
                    <a:pt x="586" y="164"/>
                  </a:moveTo>
                  <a:lnTo>
                    <a:pt x="586" y="164"/>
                  </a:lnTo>
                  <a:lnTo>
                    <a:pt x="590" y="162"/>
                  </a:lnTo>
                  <a:lnTo>
                    <a:pt x="595" y="162"/>
                  </a:lnTo>
                  <a:lnTo>
                    <a:pt x="602" y="165"/>
                  </a:lnTo>
                  <a:lnTo>
                    <a:pt x="607" y="169"/>
                  </a:lnTo>
                  <a:lnTo>
                    <a:pt x="609" y="172"/>
                  </a:lnTo>
                  <a:lnTo>
                    <a:pt x="607" y="174"/>
                  </a:lnTo>
                  <a:lnTo>
                    <a:pt x="607" y="174"/>
                  </a:lnTo>
                  <a:lnTo>
                    <a:pt x="606" y="176"/>
                  </a:lnTo>
                  <a:lnTo>
                    <a:pt x="603" y="176"/>
                  </a:lnTo>
                  <a:lnTo>
                    <a:pt x="593" y="176"/>
                  </a:lnTo>
                  <a:lnTo>
                    <a:pt x="585" y="176"/>
                  </a:lnTo>
                  <a:lnTo>
                    <a:pt x="583" y="176"/>
                  </a:lnTo>
                  <a:lnTo>
                    <a:pt x="582" y="178"/>
                  </a:lnTo>
                  <a:lnTo>
                    <a:pt x="582" y="178"/>
                  </a:lnTo>
                  <a:lnTo>
                    <a:pt x="583" y="181"/>
                  </a:lnTo>
                  <a:lnTo>
                    <a:pt x="586" y="184"/>
                  </a:lnTo>
                  <a:lnTo>
                    <a:pt x="589" y="185"/>
                  </a:lnTo>
                  <a:lnTo>
                    <a:pt x="593" y="185"/>
                  </a:lnTo>
                  <a:lnTo>
                    <a:pt x="597" y="185"/>
                  </a:lnTo>
                  <a:lnTo>
                    <a:pt x="603" y="184"/>
                  </a:lnTo>
                  <a:lnTo>
                    <a:pt x="603" y="184"/>
                  </a:lnTo>
                  <a:lnTo>
                    <a:pt x="614" y="182"/>
                  </a:lnTo>
                  <a:lnTo>
                    <a:pt x="626" y="182"/>
                  </a:lnTo>
                  <a:lnTo>
                    <a:pt x="636" y="186"/>
                  </a:lnTo>
                  <a:lnTo>
                    <a:pt x="646" y="192"/>
                  </a:lnTo>
                  <a:lnTo>
                    <a:pt x="646" y="192"/>
                  </a:lnTo>
                  <a:lnTo>
                    <a:pt x="654" y="198"/>
                  </a:lnTo>
                  <a:lnTo>
                    <a:pt x="661" y="201"/>
                  </a:lnTo>
                  <a:lnTo>
                    <a:pt x="666" y="201"/>
                  </a:lnTo>
                  <a:lnTo>
                    <a:pt x="668" y="201"/>
                  </a:lnTo>
                  <a:lnTo>
                    <a:pt x="673" y="198"/>
                  </a:lnTo>
                  <a:lnTo>
                    <a:pt x="676" y="195"/>
                  </a:lnTo>
                  <a:lnTo>
                    <a:pt x="676" y="195"/>
                  </a:lnTo>
                  <a:lnTo>
                    <a:pt x="677" y="192"/>
                  </a:lnTo>
                  <a:lnTo>
                    <a:pt x="677" y="189"/>
                  </a:lnTo>
                  <a:lnTo>
                    <a:pt x="676" y="188"/>
                  </a:lnTo>
                  <a:lnTo>
                    <a:pt x="674" y="186"/>
                  </a:lnTo>
                  <a:lnTo>
                    <a:pt x="670" y="182"/>
                  </a:lnTo>
                  <a:lnTo>
                    <a:pt x="668" y="181"/>
                  </a:lnTo>
                  <a:lnTo>
                    <a:pt x="668" y="178"/>
                  </a:lnTo>
                  <a:lnTo>
                    <a:pt x="668" y="178"/>
                  </a:lnTo>
                  <a:lnTo>
                    <a:pt x="670" y="175"/>
                  </a:lnTo>
                  <a:lnTo>
                    <a:pt x="668" y="174"/>
                  </a:lnTo>
                  <a:lnTo>
                    <a:pt x="664" y="169"/>
                  </a:lnTo>
                  <a:lnTo>
                    <a:pt x="657" y="167"/>
                  </a:lnTo>
                  <a:lnTo>
                    <a:pt x="650" y="167"/>
                  </a:lnTo>
                  <a:lnTo>
                    <a:pt x="650" y="167"/>
                  </a:lnTo>
                  <a:lnTo>
                    <a:pt x="647" y="165"/>
                  </a:lnTo>
                  <a:lnTo>
                    <a:pt x="644" y="164"/>
                  </a:lnTo>
                  <a:lnTo>
                    <a:pt x="640" y="159"/>
                  </a:lnTo>
                  <a:lnTo>
                    <a:pt x="637" y="155"/>
                  </a:lnTo>
                  <a:lnTo>
                    <a:pt x="634" y="155"/>
                  </a:lnTo>
                  <a:lnTo>
                    <a:pt x="633" y="155"/>
                  </a:lnTo>
                  <a:lnTo>
                    <a:pt x="633" y="155"/>
                  </a:lnTo>
                  <a:lnTo>
                    <a:pt x="624" y="159"/>
                  </a:lnTo>
                  <a:lnTo>
                    <a:pt x="624" y="159"/>
                  </a:lnTo>
                  <a:lnTo>
                    <a:pt x="623" y="158"/>
                  </a:lnTo>
                  <a:lnTo>
                    <a:pt x="622" y="154"/>
                  </a:lnTo>
                  <a:lnTo>
                    <a:pt x="622" y="154"/>
                  </a:lnTo>
                  <a:lnTo>
                    <a:pt x="620" y="151"/>
                  </a:lnTo>
                  <a:lnTo>
                    <a:pt x="616" y="148"/>
                  </a:lnTo>
                  <a:lnTo>
                    <a:pt x="610" y="147"/>
                  </a:lnTo>
                  <a:lnTo>
                    <a:pt x="603" y="145"/>
                  </a:lnTo>
                  <a:lnTo>
                    <a:pt x="587" y="145"/>
                  </a:lnTo>
                  <a:lnTo>
                    <a:pt x="576" y="147"/>
                  </a:lnTo>
                  <a:lnTo>
                    <a:pt x="576" y="147"/>
                  </a:lnTo>
                  <a:lnTo>
                    <a:pt x="573" y="149"/>
                  </a:lnTo>
                  <a:lnTo>
                    <a:pt x="572" y="152"/>
                  </a:lnTo>
                  <a:lnTo>
                    <a:pt x="573" y="155"/>
                  </a:lnTo>
                  <a:lnTo>
                    <a:pt x="575" y="159"/>
                  </a:lnTo>
                  <a:lnTo>
                    <a:pt x="577" y="162"/>
                  </a:lnTo>
                  <a:lnTo>
                    <a:pt x="580" y="165"/>
                  </a:lnTo>
                  <a:lnTo>
                    <a:pt x="583" y="165"/>
                  </a:lnTo>
                  <a:lnTo>
                    <a:pt x="586" y="164"/>
                  </a:lnTo>
                  <a:lnTo>
                    <a:pt x="586" y="164"/>
                  </a:lnTo>
                  <a:close/>
                  <a:moveTo>
                    <a:pt x="592" y="223"/>
                  </a:moveTo>
                  <a:lnTo>
                    <a:pt x="592" y="223"/>
                  </a:lnTo>
                  <a:lnTo>
                    <a:pt x="592" y="221"/>
                  </a:lnTo>
                  <a:lnTo>
                    <a:pt x="590" y="216"/>
                  </a:lnTo>
                  <a:lnTo>
                    <a:pt x="586" y="212"/>
                  </a:lnTo>
                  <a:lnTo>
                    <a:pt x="582" y="208"/>
                  </a:lnTo>
                  <a:lnTo>
                    <a:pt x="577" y="205"/>
                  </a:lnTo>
                  <a:lnTo>
                    <a:pt x="572" y="202"/>
                  </a:lnTo>
                  <a:lnTo>
                    <a:pt x="569" y="202"/>
                  </a:lnTo>
                  <a:lnTo>
                    <a:pt x="567" y="203"/>
                  </a:lnTo>
                  <a:lnTo>
                    <a:pt x="567" y="205"/>
                  </a:lnTo>
                  <a:lnTo>
                    <a:pt x="567" y="205"/>
                  </a:lnTo>
                  <a:lnTo>
                    <a:pt x="567" y="209"/>
                  </a:lnTo>
                  <a:lnTo>
                    <a:pt x="569" y="213"/>
                  </a:lnTo>
                  <a:lnTo>
                    <a:pt x="573" y="218"/>
                  </a:lnTo>
                  <a:lnTo>
                    <a:pt x="576" y="221"/>
                  </a:lnTo>
                  <a:lnTo>
                    <a:pt x="580" y="223"/>
                  </a:lnTo>
                  <a:lnTo>
                    <a:pt x="585" y="226"/>
                  </a:lnTo>
                  <a:lnTo>
                    <a:pt x="589" y="226"/>
                  </a:lnTo>
                  <a:lnTo>
                    <a:pt x="592" y="223"/>
                  </a:lnTo>
                  <a:lnTo>
                    <a:pt x="592" y="223"/>
                  </a:lnTo>
                  <a:close/>
                  <a:moveTo>
                    <a:pt x="684" y="131"/>
                  </a:moveTo>
                  <a:lnTo>
                    <a:pt x="684" y="131"/>
                  </a:lnTo>
                  <a:lnTo>
                    <a:pt x="684" y="128"/>
                  </a:lnTo>
                  <a:lnTo>
                    <a:pt x="681" y="125"/>
                  </a:lnTo>
                  <a:lnTo>
                    <a:pt x="677" y="122"/>
                  </a:lnTo>
                  <a:lnTo>
                    <a:pt x="671" y="121"/>
                  </a:lnTo>
                  <a:lnTo>
                    <a:pt x="663" y="120"/>
                  </a:lnTo>
                  <a:lnTo>
                    <a:pt x="661" y="121"/>
                  </a:lnTo>
                  <a:lnTo>
                    <a:pt x="663" y="122"/>
                  </a:lnTo>
                  <a:lnTo>
                    <a:pt x="663" y="122"/>
                  </a:lnTo>
                  <a:lnTo>
                    <a:pt x="667" y="127"/>
                  </a:lnTo>
                  <a:lnTo>
                    <a:pt x="673" y="132"/>
                  </a:lnTo>
                  <a:lnTo>
                    <a:pt x="676" y="134"/>
                  </a:lnTo>
                  <a:lnTo>
                    <a:pt x="680" y="134"/>
                  </a:lnTo>
                  <a:lnTo>
                    <a:pt x="681" y="134"/>
                  </a:lnTo>
                  <a:lnTo>
                    <a:pt x="684" y="131"/>
                  </a:lnTo>
                  <a:lnTo>
                    <a:pt x="684" y="131"/>
                  </a:lnTo>
                  <a:close/>
                  <a:moveTo>
                    <a:pt x="603" y="292"/>
                  </a:moveTo>
                  <a:lnTo>
                    <a:pt x="603" y="292"/>
                  </a:lnTo>
                  <a:lnTo>
                    <a:pt x="604" y="290"/>
                  </a:lnTo>
                  <a:lnTo>
                    <a:pt x="604" y="287"/>
                  </a:lnTo>
                  <a:lnTo>
                    <a:pt x="602" y="285"/>
                  </a:lnTo>
                  <a:lnTo>
                    <a:pt x="600" y="283"/>
                  </a:lnTo>
                  <a:lnTo>
                    <a:pt x="596" y="282"/>
                  </a:lnTo>
                  <a:lnTo>
                    <a:pt x="593" y="280"/>
                  </a:lnTo>
                  <a:lnTo>
                    <a:pt x="590" y="282"/>
                  </a:lnTo>
                  <a:lnTo>
                    <a:pt x="589" y="285"/>
                  </a:lnTo>
                  <a:lnTo>
                    <a:pt x="589" y="285"/>
                  </a:lnTo>
                  <a:lnTo>
                    <a:pt x="587" y="287"/>
                  </a:lnTo>
                  <a:lnTo>
                    <a:pt x="589" y="290"/>
                  </a:lnTo>
                  <a:lnTo>
                    <a:pt x="590" y="293"/>
                  </a:lnTo>
                  <a:lnTo>
                    <a:pt x="593" y="295"/>
                  </a:lnTo>
                  <a:lnTo>
                    <a:pt x="599" y="295"/>
                  </a:lnTo>
                  <a:lnTo>
                    <a:pt x="602" y="295"/>
                  </a:lnTo>
                  <a:lnTo>
                    <a:pt x="603" y="292"/>
                  </a:lnTo>
                  <a:lnTo>
                    <a:pt x="603" y="292"/>
                  </a:lnTo>
                  <a:close/>
                  <a:moveTo>
                    <a:pt x="684" y="242"/>
                  </a:moveTo>
                  <a:lnTo>
                    <a:pt x="684" y="242"/>
                  </a:lnTo>
                  <a:lnTo>
                    <a:pt x="683" y="245"/>
                  </a:lnTo>
                  <a:lnTo>
                    <a:pt x="681" y="245"/>
                  </a:lnTo>
                  <a:lnTo>
                    <a:pt x="674" y="243"/>
                  </a:lnTo>
                  <a:lnTo>
                    <a:pt x="654" y="236"/>
                  </a:lnTo>
                  <a:lnTo>
                    <a:pt x="654" y="236"/>
                  </a:lnTo>
                  <a:lnTo>
                    <a:pt x="650" y="235"/>
                  </a:lnTo>
                  <a:lnTo>
                    <a:pt x="649" y="236"/>
                  </a:lnTo>
                  <a:lnTo>
                    <a:pt x="647" y="238"/>
                  </a:lnTo>
                  <a:lnTo>
                    <a:pt x="649" y="240"/>
                  </a:lnTo>
                  <a:lnTo>
                    <a:pt x="653" y="248"/>
                  </a:lnTo>
                  <a:lnTo>
                    <a:pt x="659" y="255"/>
                  </a:lnTo>
                  <a:lnTo>
                    <a:pt x="659" y="255"/>
                  </a:lnTo>
                  <a:lnTo>
                    <a:pt x="661" y="258"/>
                  </a:lnTo>
                  <a:lnTo>
                    <a:pt x="663" y="259"/>
                  </a:lnTo>
                  <a:lnTo>
                    <a:pt x="661" y="259"/>
                  </a:lnTo>
                  <a:lnTo>
                    <a:pt x="659" y="259"/>
                  </a:lnTo>
                  <a:lnTo>
                    <a:pt x="650" y="256"/>
                  </a:lnTo>
                  <a:lnTo>
                    <a:pt x="640" y="249"/>
                  </a:lnTo>
                  <a:lnTo>
                    <a:pt x="640" y="249"/>
                  </a:lnTo>
                  <a:lnTo>
                    <a:pt x="636" y="248"/>
                  </a:lnTo>
                  <a:lnTo>
                    <a:pt x="633" y="246"/>
                  </a:lnTo>
                  <a:lnTo>
                    <a:pt x="632" y="248"/>
                  </a:lnTo>
                  <a:lnTo>
                    <a:pt x="630" y="250"/>
                  </a:lnTo>
                  <a:lnTo>
                    <a:pt x="632" y="256"/>
                  </a:lnTo>
                  <a:lnTo>
                    <a:pt x="633" y="259"/>
                  </a:lnTo>
                  <a:lnTo>
                    <a:pt x="634" y="260"/>
                  </a:lnTo>
                  <a:lnTo>
                    <a:pt x="634" y="260"/>
                  </a:lnTo>
                  <a:lnTo>
                    <a:pt x="637" y="263"/>
                  </a:lnTo>
                  <a:lnTo>
                    <a:pt x="637" y="265"/>
                  </a:lnTo>
                  <a:lnTo>
                    <a:pt x="637" y="266"/>
                  </a:lnTo>
                  <a:lnTo>
                    <a:pt x="636" y="268"/>
                  </a:lnTo>
                  <a:lnTo>
                    <a:pt x="633" y="268"/>
                  </a:lnTo>
                  <a:lnTo>
                    <a:pt x="632" y="268"/>
                  </a:lnTo>
                  <a:lnTo>
                    <a:pt x="629" y="265"/>
                  </a:lnTo>
                  <a:lnTo>
                    <a:pt x="624" y="262"/>
                  </a:lnTo>
                  <a:lnTo>
                    <a:pt x="624" y="262"/>
                  </a:lnTo>
                  <a:lnTo>
                    <a:pt x="613" y="246"/>
                  </a:lnTo>
                  <a:lnTo>
                    <a:pt x="607" y="240"/>
                  </a:lnTo>
                  <a:lnTo>
                    <a:pt x="603" y="238"/>
                  </a:lnTo>
                  <a:lnTo>
                    <a:pt x="599" y="238"/>
                  </a:lnTo>
                  <a:lnTo>
                    <a:pt x="599" y="238"/>
                  </a:lnTo>
                  <a:lnTo>
                    <a:pt x="595" y="238"/>
                  </a:lnTo>
                  <a:lnTo>
                    <a:pt x="592" y="239"/>
                  </a:lnTo>
                  <a:lnTo>
                    <a:pt x="590" y="242"/>
                  </a:lnTo>
                  <a:lnTo>
                    <a:pt x="590" y="245"/>
                  </a:lnTo>
                  <a:lnTo>
                    <a:pt x="593" y="252"/>
                  </a:lnTo>
                  <a:lnTo>
                    <a:pt x="596" y="258"/>
                  </a:lnTo>
                  <a:lnTo>
                    <a:pt x="596" y="258"/>
                  </a:lnTo>
                  <a:lnTo>
                    <a:pt x="602" y="263"/>
                  </a:lnTo>
                  <a:lnTo>
                    <a:pt x="607" y="268"/>
                  </a:lnTo>
                  <a:lnTo>
                    <a:pt x="622" y="275"/>
                  </a:lnTo>
                  <a:lnTo>
                    <a:pt x="622" y="275"/>
                  </a:lnTo>
                  <a:lnTo>
                    <a:pt x="627" y="277"/>
                  </a:lnTo>
                  <a:lnTo>
                    <a:pt x="632" y="277"/>
                  </a:lnTo>
                  <a:lnTo>
                    <a:pt x="643" y="276"/>
                  </a:lnTo>
                  <a:lnTo>
                    <a:pt x="653" y="275"/>
                  </a:lnTo>
                  <a:lnTo>
                    <a:pt x="660" y="275"/>
                  </a:lnTo>
                  <a:lnTo>
                    <a:pt x="660" y="275"/>
                  </a:lnTo>
                  <a:lnTo>
                    <a:pt x="663" y="276"/>
                  </a:lnTo>
                  <a:lnTo>
                    <a:pt x="663" y="277"/>
                  </a:lnTo>
                  <a:lnTo>
                    <a:pt x="660" y="283"/>
                  </a:lnTo>
                  <a:lnTo>
                    <a:pt x="656" y="289"/>
                  </a:lnTo>
                  <a:lnTo>
                    <a:pt x="656" y="292"/>
                  </a:lnTo>
                  <a:lnTo>
                    <a:pt x="657" y="295"/>
                  </a:lnTo>
                  <a:lnTo>
                    <a:pt x="657" y="295"/>
                  </a:lnTo>
                  <a:lnTo>
                    <a:pt x="660" y="296"/>
                  </a:lnTo>
                  <a:lnTo>
                    <a:pt x="663" y="297"/>
                  </a:lnTo>
                  <a:lnTo>
                    <a:pt x="671" y="297"/>
                  </a:lnTo>
                  <a:lnTo>
                    <a:pt x="690" y="296"/>
                  </a:lnTo>
                  <a:lnTo>
                    <a:pt x="690" y="296"/>
                  </a:lnTo>
                  <a:lnTo>
                    <a:pt x="694" y="296"/>
                  </a:lnTo>
                  <a:lnTo>
                    <a:pt x="697" y="295"/>
                  </a:lnTo>
                  <a:lnTo>
                    <a:pt x="698" y="292"/>
                  </a:lnTo>
                  <a:lnTo>
                    <a:pt x="700" y="287"/>
                  </a:lnTo>
                  <a:lnTo>
                    <a:pt x="704" y="283"/>
                  </a:lnTo>
                  <a:lnTo>
                    <a:pt x="704" y="283"/>
                  </a:lnTo>
                  <a:lnTo>
                    <a:pt x="705" y="282"/>
                  </a:lnTo>
                  <a:lnTo>
                    <a:pt x="705" y="280"/>
                  </a:lnTo>
                  <a:lnTo>
                    <a:pt x="704" y="277"/>
                  </a:lnTo>
                  <a:lnTo>
                    <a:pt x="701" y="273"/>
                  </a:lnTo>
                  <a:lnTo>
                    <a:pt x="701" y="270"/>
                  </a:lnTo>
                  <a:lnTo>
                    <a:pt x="703" y="266"/>
                  </a:lnTo>
                  <a:lnTo>
                    <a:pt x="703" y="266"/>
                  </a:lnTo>
                  <a:lnTo>
                    <a:pt x="703" y="262"/>
                  </a:lnTo>
                  <a:lnTo>
                    <a:pt x="703" y="256"/>
                  </a:lnTo>
                  <a:lnTo>
                    <a:pt x="700" y="252"/>
                  </a:lnTo>
                  <a:lnTo>
                    <a:pt x="696" y="248"/>
                  </a:lnTo>
                  <a:lnTo>
                    <a:pt x="691" y="243"/>
                  </a:lnTo>
                  <a:lnTo>
                    <a:pt x="688" y="242"/>
                  </a:lnTo>
                  <a:lnTo>
                    <a:pt x="686" y="240"/>
                  </a:lnTo>
                  <a:lnTo>
                    <a:pt x="684" y="242"/>
                  </a:lnTo>
                  <a:lnTo>
                    <a:pt x="684" y="242"/>
                  </a:lnTo>
                  <a:close/>
                  <a:moveTo>
                    <a:pt x="714" y="201"/>
                  </a:moveTo>
                  <a:lnTo>
                    <a:pt x="714" y="201"/>
                  </a:lnTo>
                  <a:lnTo>
                    <a:pt x="728" y="199"/>
                  </a:lnTo>
                  <a:lnTo>
                    <a:pt x="742" y="195"/>
                  </a:lnTo>
                  <a:lnTo>
                    <a:pt x="742" y="195"/>
                  </a:lnTo>
                  <a:lnTo>
                    <a:pt x="745" y="194"/>
                  </a:lnTo>
                  <a:lnTo>
                    <a:pt x="744" y="191"/>
                  </a:lnTo>
                  <a:lnTo>
                    <a:pt x="742" y="188"/>
                  </a:lnTo>
                  <a:lnTo>
                    <a:pt x="742" y="186"/>
                  </a:lnTo>
                  <a:lnTo>
                    <a:pt x="744" y="184"/>
                  </a:lnTo>
                  <a:lnTo>
                    <a:pt x="744" y="184"/>
                  </a:lnTo>
                  <a:lnTo>
                    <a:pt x="745" y="181"/>
                  </a:lnTo>
                  <a:lnTo>
                    <a:pt x="744" y="178"/>
                  </a:lnTo>
                  <a:lnTo>
                    <a:pt x="741" y="176"/>
                  </a:lnTo>
                  <a:lnTo>
                    <a:pt x="738" y="176"/>
                  </a:lnTo>
                  <a:lnTo>
                    <a:pt x="731" y="175"/>
                  </a:lnTo>
                  <a:lnTo>
                    <a:pt x="727" y="176"/>
                  </a:lnTo>
                  <a:lnTo>
                    <a:pt x="727" y="176"/>
                  </a:lnTo>
                  <a:lnTo>
                    <a:pt x="725" y="176"/>
                  </a:lnTo>
                  <a:lnTo>
                    <a:pt x="721" y="175"/>
                  </a:lnTo>
                  <a:lnTo>
                    <a:pt x="711" y="171"/>
                  </a:lnTo>
                  <a:lnTo>
                    <a:pt x="700" y="165"/>
                  </a:lnTo>
                  <a:lnTo>
                    <a:pt x="696" y="165"/>
                  </a:lnTo>
                  <a:lnTo>
                    <a:pt x="693" y="167"/>
                  </a:lnTo>
                  <a:lnTo>
                    <a:pt x="693" y="167"/>
                  </a:lnTo>
                  <a:lnTo>
                    <a:pt x="693" y="169"/>
                  </a:lnTo>
                  <a:lnTo>
                    <a:pt x="693" y="175"/>
                  </a:lnTo>
                  <a:lnTo>
                    <a:pt x="698" y="186"/>
                  </a:lnTo>
                  <a:lnTo>
                    <a:pt x="701" y="192"/>
                  </a:lnTo>
                  <a:lnTo>
                    <a:pt x="705" y="196"/>
                  </a:lnTo>
                  <a:lnTo>
                    <a:pt x="710" y="199"/>
                  </a:lnTo>
                  <a:lnTo>
                    <a:pt x="714" y="201"/>
                  </a:lnTo>
                  <a:lnTo>
                    <a:pt x="714" y="201"/>
                  </a:lnTo>
                  <a:close/>
                  <a:moveTo>
                    <a:pt x="771" y="203"/>
                  </a:moveTo>
                  <a:lnTo>
                    <a:pt x="771" y="203"/>
                  </a:lnTo>
                  <a:lnTo>
                    <a:pt x="768" y="203"/>
                  </a:lnTo>
                  <a:lnTo>
                    <a:pt x="762" y="202"/>
                  </a:lnTo>
                  <a:lnTo>
                    <a:pt x="744" y="205"/>
                  </a:lnTo>
                  <a:lnTo>
                    <a:pt x="728" y="208"/>
                  </a:lnTo>
                  <a:lnTo>
                    <a:pt x="724" y="211"/>
                  </a:lnTo>
                  <a:lnTo>
                    <a:pt x="724" y="212"/>
                  </a:lnTo>
                  <a:lnTo>
                    <a:pt x="724" y="212"/>
                  </a:lnTo>
                  <a:lnTo>
                    <a:pt x="724" y="212"/>
                  </a:lnTo>
                  <a:lnTo>
                    <a:pt x="731" y="215"/>
                  </a:lnTo>
                  <a:lnTo>
                    <a:pt x="738" y="216"/>
                  </a:lnTo>
                  <a:lnTo>
                    <a:pt x="745" y="216"/>
                  </a:lnTo>
                  <a:lnTo>
                    <a:pt x="754" y="213"/>
                  </a:lnTo>
                  <a:lnTo>
                    <a:pt x="767" y="209"/>
                  </a:lnTo>
                  <a:lnTo>
                    <a:pt x="771" y="206"/>
                  </a:lnTo>
                  <a:lnTo>
                    <a:pt x="771" y="203"/>
                  </a:lnTo>
                  <a:lnTo>
                    <a:pt x="771" y="203"/>
                  </a:lnTo>
                  <a:close/>
                  <a:moveTo>
                    <a:pt x="764" y="307"/>
                  </a:moveTo>
                  <a:lnTo>
                    <a:pt x="764" y="307"/>
                  </a:lnTo>
                  <a:lnTo>
                    <a:pt x="768" y="307"/>
                  </a:lnTo>
                  <a:lnTo>
                    <a:pt x="769" y="305"/>
                  </a:lnTo>
                  <a:lnTo>
                    <a:pt x="771" y="302"/>
                  </a:lnTo>
                  <a:lnTo>
                    <a:pt x="769" y="299"/>
                  </a:lnTo>
                  <a:lnTo>
                    <a:pt x="768" y="295"/>
                  </a:lnTo>
                  <a:lnTo>
                    <a:pt x="765" y="289"/>
                  </a:lnTo>
                  <a:lnTo>
                    <a:pt x="755" y="280"/>
                  </a:lnTo>
                  <a:lnTo>
                    <a:pt x="755" y="280"/>
                  </a:lnTo>
                  <a:lnTo>
                    <a:pt x="750" y="279"/>
                  </a:lnTo>
                  <a:lnTo>
                    <a:pt x="742" y="279"/>
                  </a:lnTo>
                  <a:lnTo>
                    <a:pt x="735" y="280"/>
                  </a:lnTo>
                  <a:lnTo>
                    <a:pt x="728" y="283"/>
                  </a:lnTo>
                  <a:lnTo>
                    <a:pt x="721" y="287"/>
                  </a:lnTo>
                  <a:lnTo>
                    <a:pt x="717" y="290"/>
                  </a:lnTo>
                  <a:lnTo>
                    <a:pt x="715" y="295"/>
                  </a:lnTo>
                  <a:lnTo>
                    <a:pt x="714" y="296"/>
                  </a:lnTo>
                  <a:lnTo>
                    <a:pt x="715" y="296"/>
                  </a:lnTo>
                  <a:lnTo>
                    <a:pt x="715" y="296"/>
                  </a:lnTo>
                  <a:lnTo>
                    <a:pt x="724" y="300"/>
                  </a:lnTo>
                  <a:lnTo>
                    <a:pt x="737" y="305"/>
                  </a:lnTo>
                  <a:lnTo>
                    <a:pt x="751" y="307"/>
                  </a:lnTo>
                  <a:lnTo>
                    <a:pt x="764" y="307"/>
                  </a:lnTo>
                  <a:lnTo>
                    <a:pt x="764" y="307"/>
                  </a:lnTo>
                  <a:close/>
                  <a:moveTo>
                    <a:pt x="673" y="407"/>
                  </a:moveTo>
                  <a:lnTo>
                    <a:pt x="673" y="407"/>
                  </a:lnTo>
                  <a:lnTo>
                    <a:pt x="677" y="410"/>
                  </a:lnTo>
                  <a:lnTo>
                    <a:pt x="681" y="411"/>
                  </a:lnTo>
                  <a:lnTo>
                    <a:pt x="684" y="410"/>
                  </a:lnTo>
                  <a:lnTo>
                    <a:pt x="686" y="407"/>
                  </a:lnTo>
                  <a:lnTo>
                    <a:pt x="691" y="403"/>
                  </a:lnTo>
                  <a:lnTo>
                    <a:pt x="696" y="400"/>
                  </a:lnTo>
                  <a:lnTo>
                    <a:pt x="701" y="400"/>
                  </a:lnTo>
                  <a:lnTo>
                    <a:pt x="701" y="400"/>
                  </a:lnTo>
                  <a:lnTo>
                    <a:pt x="707" y="398"/>
                  </a:lnTo>
                  <a:lnTo>
                    <a:pt x="711" y="396"/>
                  </a:lnTo>
                  <a:lnTo>
                    <a:pt x="715" y="390"/>
                  </a:lnTo>
                  <a:lnTo>
                    <a:pt x="717" y="384"/>
                  </a:lnTo>
                  <a:lnTo>
                    <a:pt x="720" y="371"/>
                  </a:lnTo>
                  <a:lnTo>
                    <a:pt x="723" y="360"/>
                  </a:lnTo>
                  <a:lnTo>
                    <a:pt x="723" y="360"/>
                  </a:lnTo>
                  <a:lnTo>
                    <a:pt x="723" y="357"/>
                  </a:lnTo>
                  <a:lnTo>
                    <a:pt x="721" y="354"/>
                  </a:lnTo>
                  <a:lnTo>
                    <a:pt x="720" y="353"/>
                  </a:lnTo>
                  <a:lnTo>
                    <a:pt x="717" y="353"/>
                  </a:lnTo>
                  <a:lnTo>
                    <a:pt x="714" y="353"/>
                  </a:lnTo>
                  <a:lnTo>
                    <a:pt x="713" y="354"/>
                  </a:lnTo>
                  <a:lnTo>
                    <a:pt x="711" y="356"/>
                  </a:lnTo>
                  <a:lnTo>
                    <a:pt x="713" y="359"/>
                  </a:lnTo>
                  <a:lnTo>
                    <a:pt x="713" y="359"/>
                  </a:lnTo>
                  <a:lnTo>
                    <a:pt x="714" y="364"/>
                  </a:lnTo>
                  <a:lnTo>
                    <a:pt x="714" y="369"/>
                  </a:lnTo>
                  <a:lnTo>
                    <a:pt x="713" y="369"/>
                  </a:lnTo>
                  <a:lnTo>
                    <a:pt x="711" y="369"/>
                  </a:lnTo>
                  <a:lnTo>
                    <a:pt x="710" y="364"/>
                  </a:lnTo>
                  <a:lnTo>
                    <a:pt x="710" y="364"/>
                  </a:lnTo>
                  <a:lnTo>
                    <a:pt x="710" y="363"/>
                  </a:lnTo>
                  <a:lnTo>
                    <a:pt x="707" y="361"/>
                  </a:lnTo>
                  <a:lnTo>
                    <a:pt x="701" y="360"/>
                  </a:lnTo>
                  <a:lnTo>
                    <a:pt x="696" y="360"/>
                  </a:lnTo>
                  <a:lnTo>
                    <a:pt x="693" y="359"/>
                  </a:lnTo>
                  <a:lnTo>
                    <a:pt x="690" y="357"/>
                  </a:lnTo>
                  <a:lnTo>
                    <a:pt x="690" y="357"/>
                  </a:lnTo>
                  <a:lnTo>
                    <a:pt x="690" y="354"/>
                  </a:lnTo>
                  <a:lnTo>
                    <a:pt x="691" y="353"/>
                  </a:lnTo>
                  <a:lnTo>
                    <a:pt x="697" y="349"/>
                  </a:lnTo>
                  <a:lnTo>
                    <a:pt x="705" y="346"/>
                  </a:lnTo>
                  <a:lnTo>
                    <a:pt x="708" y="343"/>
                  </a:lnTo>
                  <a:lnTo>
                    <a:pt x="711" y="340"/>
                  </a:lnTo>
                  <a:lnTo>
                    <a:pt x="711" y="340"/>
                  </a:lnTo>
                  <a:lnTo>
                    <a:pt x="711" y="337"/>
                  </a:lnTo>
                  <a:lnTo>
                    <a:pt x="711" y="334"/>
                  </a:lnTo>
                  <a:lnTo>
                    <a:pt x="705" y="332"/>
                  </a:lnTo>
                  <a:lnTo>
                    <a:pt x="700" y="329"/>
                  </a:lnTo>
                  <a:lnTo>
                    <a:pt x="698" y="327"/>
                  </a:lnTo>
                  <a:lnTo>
                    <a:pt x="700" y="324"/>
                  </a:lnTo>
                  <a:lnTo>
                    <a:pt x="700" y="324"/>
                  </a:lnTo>
                  <a:lnTo>
                    <a:pt x="700" y="324"/>
                  </a:lnTo>
                  <a:lnTo>
                    <a:pt x="700" y="323"/>
                  </a:lnTo>
                  <a:lnTo>
                    <a:pt x="697" y="322"/>
                  </a:lnTo>
                  <a:lnTo>
                    <a:pt x="687" y="323"/>
                  </a:lnTo>
                  <a:lnTo>
                    <a:pt x="678" y="326"/>
                  </a:lnTo>
                  <a:lnTo>
                    <a:pt x="677" y="329"/>
                  </a:lnTo>
                  <a:lnTo>
                    <a:pt x="678" y="330"/>
                  </a:lnTo>
                  <a:lnTo>
                    <a:pt x="678" y="330"/>
                  </a:lnTo>
                  <a:lnTo>
                    <a:pt x="683" y="332"/>
                  </a:lnTo>
                  <a:lnTo>
                    <a:pt x="683" y="333"/>
                  </a:lnTo>
                  <a:lnTo>
                    <a:pt x="683" y="334"/>
                  </a:lnTo>
                  <a:lnTo>
                    <a:pt x="683" y="336"/>
                  </a:lnTo>
                  <a:lnTo>
                    <a:pt x="677" y="336"/>
                  </a:lnTo>
                  <a:lnTo>
                    <a:pt x="673" y="334"/>
                  </a:lnTo>
                  <a:lnTo>
                    <a:pt x="670" y="333"/>
                  </a:lnTo>
                  <a:lnTo>
                    <a:pt x="670" y="333"/>
                  </a:lnTo>
                  <a:lnTo>
                    <a:pt x="666" y="332"/>
                  </a:lnTo>
                  <a:lnTo>
                    <a:pt x="660" y="330"/>
                  </a:lnTo>
                  <a:lnTo>
                    <a:pt x="654" y="332"/>
                  </a:lnTo>
                  <a:lnTo>
                    <a:pt x="649" y="333"/>
                  </a:lnTo>
                  <a:lnTo>
                    <a:pt x="644" y="336"/>
                  </a:lnTo>
                  <a:lnTo>
                    <a:pt x="641" y="339"/>
                  </a:lnTo>
                  <a:lnTo>
                    <a:pt x="640" y="343"/>
                  </a:lnTo>
                  <a:lnTo>
                    <a:pt x="641" y="346"/>
                  </a:lnTo>
                  <a:lnTo>
                    <a:pt x="641" y="346"/>
                  </a:lnTo>
                  <a:lnTo>
                    <a:pt x="646" y="347"/>
                  </a:lnTo>
                  <a:lnTo>
                    <a:pt x="650" y="349"/>
                  </a:lnTo>
                  <a:lnTo>
                    <a:pt x="659" y="349"/>
                  </a:lnTo>
                  <a:lnTo>
                    <a:pt x="663" y="349"/>
                  </a:lnTo>
                  <a:lnTo>
                    <a:pt x="664" y="350"/>
                  </a:lnTo>
                  <a:lnTo>
                    <a:pt x="663" y="354"/>
                  </a:lnTo>
                  <a:lnTo>
                    <a:pt x="660" y="360"/>
                  </a:lnTo>
                  <a:lnTo>
                    <a:pt x="660" y="360"/>
                  </a:lnTo>
                  <a:lnTo>
                    <a:pt x="656" y="364"/>
                  </a:lnTo>
                  <a:lnTo>
                    <a:pt x="651" y="367"/>
                  </a:lnTo>
                  <a:lnTo>
                    <a:pt x="647" y="367"/>
                  </a:lnTo>
                  <a:lnTo>
                    <a:pt x="643" y="364"/>
                  </a:lnTo>
                  <a:lnTo>
                    <a:pt x="636" y="359"/>
                  </a:lnTo>
                  <a:lnTo>
                    <a:pt x="633" y="357"/>
                  </a:lnTo>
                  <a:lnTo>
                    <a:pt x="627" y="357"/>
                  </a:lnTo>
                  <a:lnTo>
                    <a:pt x="627" y="357"/>
                  </a:lnTo>
                  <a:lnTo>
                    <a:pt x="624" y="359"/>
                  </a:lnTo>
                  <a:lnTo>
                    <a:pt x="622" y="361"/>
                  </a:lnTo>
                  <a:lnTo>
                    <a:pt x="622" y="364"/>
                  </a:lnTo>
                  <a:lnTo>
                    <a:pt x="622" y="367"/>
                  </a:lnTo>
                  <a:lnTo>
                    <a:pt x="624" y="371"/>
                  </a:lnTo>
                  <a:lnTo>
                    <a:pt x="629" y="374"/>
                  </a:lnTo>
                  <a:lnTo>
                    <a:pt x="633" y="378"/>
                  </a:lnTo>
                  <a:lnTo>
                    <a:pt x="640" y="380"/>
                  </a:lnTo>
                  <a:lnTo>
                    <a:pt x="640" y="380"/>
                  </a:lnTo>
                  <a:lnTo>
                    <a:pt x="646" y="383"/>
                  </a:lnTo>
                  <a:lnTo>
                    <a:pt x="651" y="386"/>
                  </a:lnTo>
                  <a:lnTo>
                    <a:pt x="657" y="393"/>
                  </a:lnTo>
                  <a:lnTo>
                    <a:pt x="664" y="400"/>
                  </a:lnTo>
                  <a:lnTo>
                    <a:pt x="667" y="404"/>
                  </a:lnTo>
                  <a:lnTo>
                    <a:pt x="673" y="407"/>
                  </a:lnTo>
                  <a:lnTo>
                    <a:pt x="673" y="407"/>
                  </a:lnTo>
                  <a:close/>
                  <a:moveTo>
                    <a:pt x="788" y="293"/>
                  </a:moveTo>
                  <a:lnTo>
                    <a:pt x="788" y="293"/>
                  </a:lnTo>
                  <a:lnTo>
                    <a:pt x="791" y="297"/>
                  </a:lnTo>
                  <a:lnTo>
                    <a:pt x="792" y="300"/>
                  </a:lnTo>
                  <a:lnTo>
                    <a:pt x="795" y="302"/>
                  </a:lnTo>
                  <a:lnTo>
                    <a:pt x="797" y="302"/>
                  </a:lnTo>
                  <a:lnTo>
                    <a:pt x="801" y="302"/>
                  </a:lnTo>
                  <a:lnTo>
                    <a:pt x="804" y="302"/>
                  </a:lnTo>
                  <a:lnTo>
                    <a:pt x="806" y="303"/>
                  </a:lnTo>
                  <a:lnTo>
                    <a:pt x="806" y="303"/>
                  </a:lnTo>
                  <a:lnTo>
                    <a:pt x="814" y="307"/>
                  </a:lnTo>
                  <a:lnTo>
                    <a:pt x="821" y="310"/>
                  </a:lnTo>
                  <a:lnTo>
                    <a:pt x="828" y="310"/>
                  </a:lnTo>
                  <a:lnTo>
                    <a:pt x="831" y="309"/>
                  </a:lnTo>
                  <a:lnTo>
                    <a:pt x="834" y="307"/>
                  </a:lnTo>
                  <a:lnTo>
                    <a:pt x="834" y="307"/>
                  </a:lnTo>
                  <a:lnTo>
                    <a:pt x="841" y="300"/>
                  </a:lnTo>
                  <a:lnTo>
                    <a:pt x="843" y="300"/>
                  </a:lnTo>
                  <a:lnTo>
                    <a:pt x="845" y="302"/>
                  </a:lnTo>
                  <a:lnTo>
                    <a:pt x="845" y="302"/>
                  </a:lnTo>
                  <a:lnTo>
                    <a:pt x="846" y="305"/>
                  </a:lnTo>
                  <a:lnTo>
                    <a:pt x="849" y="307"/>
                  </a:lnTo>
                  <a:lnTo>
                    <a:pt x="861" y="310"/>
                  </a:lnTo>
                  <a:lnTo>
                    <a:pt x="876" y="312"/>
                  </a:lnTo>
                  <a:lnTo>
                    <a:pt x="898" y="312"/>
                  </a:lnTo>
                  <a:lnTo>
                    <a:pt x="898" y="312"/>
                  </a:lnTo>
                  <a:lnTo>
                    <a:pt x="909" y="312"/>
                  </a:lnTo>
                  <a:lnTo>
                    <a:pt x="916" y="310"/>
                  </a:lnTo>
                  <a:lnTo>
                    <a:pt x="922" y="309"/>
                  </a:lnTo>
                  <a:lnTo>
                    <a:pt x="925" y="306"/>
                  </a:lnTo>
                  <a:lnTo>
                    <a:pt x="929" y="303"/>
                  </a:lnTo>
                  <a:lnTo>
                    <a:pt x="930" y="303"/>
                  </a:lnTo>
                  <a:lnTo>
                    <a:pt x="933" y="303"/>
                  </a:lnTo>
                  <a:lnTo>
                    <a:pt x="933" y="303"/>
                  </a:lnTo>
                  <a:lnTo>
                    <a:pt x="943" y="307"/>
                  </a:lnTo>
                  <a:lnTo>
                    <a:pt x="954" y="309"/>
                  </a:lnTo>
                  <a:lnTo>
                    <a:pt x="967" y="309"/>
                  </a:lnTo>
                  <a:lnTo>
                    <a:pt x="976" y="307"/>
                  </a:lnTo>
                  <a:lnTo>
                    <a:pt x="976" y="307"/>
                  </a:lnTo>
                  <a:lnTo>
                    <a:pt x="980" y="306"/>
                  </a:lnTo>
                  <a:lnTo>
                    <a:pt x="983" y="303"/>
                  </a:lnTo>
                  <a:lnTo>
                    <a:pt x="987" y="296"/>
                  </a:lnTo>
                  <a:lnTo>
                    <a:pt x="990" y="289"/>
                  </a:lnTo>
                  <a:lnTo>
                    <a:pt x="990" y="282"/>
                  </a:lnTo>
                  <a:lnTo>
                    <a:pt x="990" y="282"/>
                  </a:lnTo>
                  <a:lnTo>
                    <a:pt x="990" y="280"/>
                  </a:lnTo>
                  <a:lnTo>
                    <a:pt x="987" y="279"/>
                  </a:lnTo>
                  <a:lnTo>
                    <a:pt x="979" y="276"/>
                  </a:lnTo>
                  <a:lnTo>
                    <a:pt x="966" y="275"/>
                  </a:lnTo>
                  <a:lnTo>
                    <a:pt x="950" y="273"/>
                  </a:lnTo>
                  <a:lnTo>
                    <a:pt x="935" y="272"/>
                  </a:lnTo>
                  <a:lnTo>
                    <a:pt x="920" y="272"/>
                  </a:lnTo>
                  <a:lnTo>
                    <a:pt x="907" y="273"/>
                  </a:lnTo>
                  <a:lnTo>
                    <a:pt x="900" y="275"/>
                  </a:lnTo>
                  <a:lnTo>
                    <a:pt x="900" y="275"/>
                  </a:lnTo>
                  <a:lnTo>
                    <a:pt x="895" y="277"/>
                  </a:lnTo>
                  <a:lnTo>
                    <a:pt x="889" y="277"/>
                  </a:lnTo>
                  <a:lnTo>
                    <a:pt x="876" y="277"/>
                  </a:lnTo>
                  <a:lnTo>
                    <a:pt x="865" y="276"/>
                  </a:lnTo>
                  <a:lnTo>
                    <a:pt x="859" y="276"/>
                  </a:lnTo>
                  <a:lnTo>
                    <a:pt x="855" y="277"/>
                  </a:lnTo>
                  <a:lnTo>
                    <a:pt x="855" y="277"/>
                  </a:lnTo>
                  <a:lnTo>
                    <a:pt x="851" y="279"/>
                  </a:lnTo>
                  <a:lnTo>
                    <a:pt x="849" y="279"/>
                  </a:lnTo>
                  <a:lnTo>
                    <a:pt x="845" y="276"/>
                  </a:lnTo>
                  <a:lnTo>
                    <a:pt x="839" y="272"/>
                  </a:lnTo>
                  <a:lnTo>
                    <a:pt x="835" y="270"/>
                  </a:lnTo>
                  <a:lnTo>
                    <a:pt x="828" y="269"/>
                  </a:lnTo>
                  <a:lnTo>
                    <a:pt x="828" y="269"/>
                  </a:lnTo>
                  <a:lnTo>
                    <a:pt x="824" y="269"/>
                  </a:lnTo>
                  <a:lnTo>
                    <a:pt x="821" y="268"/>
                  </a:lnTo>
                  <a:lnTo>
                    <a:pt x="821" y="266"/>
                  </a:lnTo>
                  <a:lnTo>
                    <a:pt x="822" y="263"/>
                  </a:lnTo>
                  <a:lnTo>
                    <a:pt x="834" y="255"/>
                  </a:lnTo>
                  <a:lnTo>
                    <a:pt x="834" y="255"/>
                  </a:lnTo>
                  <a:lnTo>
                    <a:pt x="834" y="253"/>
                  </a:lnTo>
                  <a:lnTo>
                    <a:pt x="831" y="250"/>
                  </a:lnTo>
                  <a:lnTo>
                    <a:pt x="818" y="246"/>
                  </a:lnTo>
                  <a:lnTo>
                    <a:pt x="804" y="242"/>
                  </a:lnTo>
                  <a:lnTo>
                    <a:pt x="797" y="242"/>
                  </a:lnTo>
                  <a:lnTo>
                    <a:pt x="791" y="242"/>
                  </a:lnTo>
                  <a:lnTo>
                    <a:pt x="791" y="242"/>
                  </a:lnTo>
                  <a:lnTo>
                    <a:pt x="781" y="242"/>
                  </a:lnTo>
                  <a:lnTo>
                    <a:pt x="774" y="240"/>
                  </a:lnTo>
                  <a:lnTo>
                    <a:pt x="757" y="232"/>
                  </a:lnTo>
                  <a:lnTo>
                    <a:pt x="757" y="232"/>
                  </a:lnTo>
                  <a:lnTo>
                    <a:pt x="751" y="231"/>
                  </a:lnTo>
                  <a:lnTo>
                    <a:pt x="744" y="229"/>
                  </a:lnTo>
                  <a:lnTo>
                    <a:pt x="728" y="229"/>
                  </a:lnTo>
                  <a:lnTo>
                    <a:pt x="723" y="229"/>
                  </a:lnTo>
                  <a:lnTo>
                    <a:pt x="717" y="232"/>
                  </a:lnTo>
                  <a:lnTo>
                    <a:pt x="715" y="235"/>
                  </a:lnTo>
                  <a:lnTo>
                    <a:pt x="715" y="238"/>
                  </a:lnTo>
                  <a:lnTo>
                    <a:pt x="715" y="238"/>
                  </a:lnTo>
                  <a:lnTo>
                    <a:pt x="720" y="240"/>
                  </a:lnTo>
                  <a:lnTo>
                    <a:pt x="725" y="243"/>
                  </a:lnTo>
                  <a:lnTo>
                    <a:pt x="741" y="250"/>
                  </a:lnTo>
                  <a:lnTo>
                    <a:pt x="758" y="255"/>
                  </a:lnTo>
                  <a:lnTo>
                    <a:pt x="764" y="255"/>
                  </a:lnTo>
                  <a:lnTo>
                    <a:pt x="767" y="252"/>
                  </a:lnTo>
                  <a:lnTo>
                    <a:pt x="767" y="252"/>
                  </a:lnTo>
                  <a:lnTo>
                    <a:pt x="768" y="250"/>
                  </a:lnTo>
                  <a:lnTo>
                    <a:pt x="771" y="250"/>
                  </a:lnTo>
                  <a:lnTo>
                    <a:pt x="777" y="255"/>
                  </a:lnTo>
                  <a:lnTo>
                    <a:pt x="788" y="269"/>
                  </a:lnTo>
                  <a:lnTo>
                    <a:pt x="788" y="269"/>
                  </a:lnTo>
                  <a:lnTo>
                    <a:pt x="789" y="272"/>
                  </a:lnTo>
                  <a:lnTo>
                    <a:pt x="789" y="275"/>
                  </a:lnTo>
                  <a:lnTo>
                    <a:pt x="788" y="279"/>
                  </a:lnTo>
                  <a:lnTo>
                    <a:pt x="787" y="285"/>
                  </a:lnTo>
                  <a:lnTo>
                    <a:pt x="788" y="289"/>
                  </a:lnTo>
                  <a:lnTo>
                    <a:pt x="788" y="293"/>
                  </a:lnTo>
                  <a:lnTo>
                    <a:pt x="788" y="293"/>
                  </a:lnTo>
                  <a:close/>
                  <a:moveTo>
                    <a:pt x="825" y="209"/>
                  </a:moveTo>
                  <a:lnTo>
                    <a:pt x="825" y="209"/>
                  </a:lnTo>
                  <a:lnTo>
                    <a:pt x="819" y="208"/>
                  </a:lnTo>
                  <a:lnTo>
                    <a:pt x="815" y="208"/>
                  </a:lnTo>
                  <a:lnTo>
                    <a:pt x="811" y="209"/>
                  </a:lnTo>
                  <a:lnTo>
                    <a:pt x="806" y="212"/>
                  </a:lnTo>
                  <a:lnTo>
                    <a:pt x="805" y="215"/>
                  </a:lnTo>
                  <a:lnTo>
                    <a:pt x="804" y="216"/>
                  </a:lnTo>
                  <a:lnTo>
                    <a:pt x="805" y="219"/>
                  </a:lnTo>
                  <a:lnTo>
                    <a:pt x="809" y="222"/>
                  </a:lnTo>
                  <a:lnTo>
                    <a:pt x="809" y="222"/>
                  </a:lnTo>
                  <a:lnTo>
                    <a:pt x="814" y="223"/>
                  </a:lnTo>
                  <a:lnTo>
                    <a:pt x="818" y="222"/>
                  </a:lnTo>
                  <a:lnTo>
                    <a:pt x="822" y="222"/>
                  </a:lnTo>
                  <a:lnTo>
                    <a:pt x="826" y="219"/>
                  </a:lnTo>
                  <a:lnTo>
                    <a:pt x="828" y="218"/>
                  </a:lnTo>
                  <a:lnTo>
                    <a:pt x="829" y="215"/>
                  </a:lnTo>
                  <a:lnTo>
                    <a:pt x="828" y="212"/>
                  </a:lnTo>
                  <a:lnTo>
                    <a:pt x="825" y="209"/>
                  </a:lnTo>
                  <a:lnTo>
                    <a:pt x="825" y="209"/>
                  </a:lnTo>
                  <a:close/>
                  <a:moveTo>
                    <a:pt x="723" y="130"/>
                  </a:moveTo>
                  <a:lnTo>
                    <a:pt x="723" y="130"/>
                  </a:lnTo>
                  <a:lnTo>
                    <a:pt x="725" y="132"/>
                  </a:lnTo>
                  <a:lnTo>
                    <a:pt x="728" y="134"/>
                  </a:lnTo>
                  <a:lnTo>
                    <a:pt x="730" y="138"/>
                  </a:lnTo>
                  <a:lnTo>
                    <a:pt x="733" y="144"/>
                  </a:lnTo>
                  <a:lnTo>
                    <a:pt x="734" y="145"/>
                  </a:lnTo>
                  <a:lnTo>
                    <a:pt x="738" y="147"/>
                  </a:lnTo>
                  <a:lnTo>
                    <a:pt x="738" y="147"/>
                  </a:lnTo>
                  <a:lnTo>
                    <a:pt x="742" y="148"/>
                  </a:lnTo>
                  <a:lnTo>
                    <a:pt x="750" y="148"/>
                  </a:lnTo>
                  <a:lnTo>
                    <a:pt x="765" y="147"/>
                  </a:lnTo>
                  <a:lnTo>
                    <a:pt x="778" y="145"/>
                  </a:lnTo>
                  <a:lnTo>
                    <a:pt x="782" y="147"/>
                  </a:lnTo>
                  <a:lnTo>
                    <a:pt x="785" y="148"/>
                  </a:lnTo>
                  <a:lnTo>
                    <a:pt x="785" y="148"/>
                  </a:lnTo>
                  <a:lnTo>
                    <a:pt x="784" y="151"/>
                  </a:lnTo>
                  <a:lnTo>
                    <a:pt x="781" y="154"/>
                  </a:lnTo>
                  <a:lnTo>
                    <a:pt x="769" y="157"/>
                  </a:lnTo>
                  <a:lnTo>
                    <a:pt x="760" y="159"/>
                  </a:lnTo>
                  <a:lnTo>
                    <a:pt x="757" y="161"/>
                  </a:lnTo>
                  <a:lnTo>
                    <a:pt x="757" y="161"/>
                  </a:lnTo>
                  <a:lnTo>
                    <a:pt x="757" y="162"/>
                  </a:lnTo>
                  <a:lnTo>
                    <a:pt x="757" y="162"/>
                  </a:lnTo>
                  <a:lnTo>
                    <a:pt x="762" y="167"/>
                  </a:lnTo>
                  <a:lnTo>
                    <a:pt x="771" y="171"/>
                  </a:lnTo>
                  <a:lnTo>
                    <a:pt x="778" y="175"/>
                  </a:lnTo>
                  <a:lnTo>
                    <a:pt x="779" y="178"/>
                  </a:lnTo>
                  <a:lnTo>
                    <a:pt x="779" y="179"/>
                  </a:lnTo>
                  <a:lnTo>
                    <a:pt x="779" y="179"/>
                  </a:lnTo>
                  <a:lnTo>
                    <a:pt x="779" y="181"/>
                  </a:lnTo>
                  <a:lnTo>
                    <a:pt x="784" y="184"/>
                  </a:lnTo>
                  <a:lnTo>
                    <a:pt x="795" y="188"/>
                  </a:lnTo>
                  <a:lnTo>
                    <a:pt x="809" y="191"/>
                  </a:lnTo>
                  <a:lnTo>
                    <a:pt x="814" y="191"/>
                  </a:lnTo>
                  <a:lnTo>
                    <a:pt x="816" y="189"/>
                  </a:lnTo>
                  <a:lnTo>
                    <a:pt x="816" y="189"/>
                  </a:lnTo>
                  <a:lnTo>
                    <a:pt x="821" y="186"/>
                  </a:lnTo>
                  <a:lnTo>
                    <a:pt x="826" y="186"/>
                  </a:lnTo>
                  <a:lnTo>
                    <a:pt x="832" y="186"/>
                  </a:lnTo>
                  <a:lnTo>
                    <a:pt x="839" y="189"/>
                  </a:lnTo>
                  <a:lnTo>
                    <a:pt x="839" y="189"/>
                  </a:lnTo>
                  <a:lnTo>
                    <a:pt x="843" y="189"/>
                  </a:lnTo>
                  <a:lnTo>
                    <a:pt x="845" y="188"/>
                  </a:lnTo>
                  <a:lnTo>
                    <a:pt x="849" y="179"/>
                  </a:lnTo>
                  <a:lnTo>
                    <a:pt x="852" y="172"/>
                  </a:lnTo>
                  <a:lnTo>
                    <a:pt x="853" y="171"/>
                  </a:lnTo>
                  <a:lnTo>
                    <a:pt x="856" y="171"/>
                  </a:lnTo>
                  <a:lnTo>
                    <a:pt x="856" y="171"/>
                  </a:lnTo>
                  <a:lnTo>
                    <a:pt x="858" y="172"/>
                  </a:lnTo>
                  <a:lnTo>
                    <a:pt x="859" y="172"/>
                  </a:lnTo>
                  <a:lnTo>
                    <a:pt x="862" y="168"/>
                  </a:lnTo>
                  <a:lnTo>
                    <a:pt x="866" y="162"/>
                  </a:lnTo>
                  <a:lnTo>
                    <a:pt x="869" y="159"/>
                  </a:lnTo>
                  <a:lnTo>
                    <a:pt x="872" y="158"/>
                  </a:lnTo>
                  <a:lnTo>
                    <a:pt x="872" y="158"/>
                  </a:lnTo>
                  <a:lnTo>
                    <a:pt x="880" y="155"/>
                  </a:lnTo>
                  <a:lnTo>
                    <a:pt x="889" y="154"/>
                  </a:lnTo>
                  <a:lnTo>
                    <a:pt x="896" y="151"/>
                  </a:lnTo>
                  <a:lnTo>
                    <a:pt x="899" y="151"/>
                  </a:lnTo>
                  <a:lnTo>
                    <a:pt x="899" y="148"/>
                  </a:lnTo>
                  <a:lnTo>
                    <a:pt x="899" y="148"/>
                  </a:lnTo>
                  <a:lnTo>
                    <a:pt x="899" y="145"/>
                  </a:lnTo>
                  <a:lnTo>
                    <a:pt x="896" y="144"/>
                  </a:lnTo>
                  <a:lnTo>
                    <a:pt x="892" y="141"/>
                  </a:lnTo>
                  <a:lnTo>
                    <a:pt x="883" y="141"/>
                  </a:lnTo>
                  <a:lnTo>
                    <a:pt x="883" y="141"/>
                  </a:lnTo>
                  <a:lnTo>
                    <a:pt x="875" y="141"/>
                  </a:lnTo>
                  <a:lnTo>
                    <a:pt x="869" y="139"/>
                  </a:lnTo>
                  <a:lnTo>
                    <a:pt x="868" y="138"/>
                  </a:lnTo>
                  <a:lnTo>
                    <a:pt x="866" y="135"/>
                  </a:lnTo>
                  <a:lnTo>
                    <a:pt x="866" y="134"/>
                  </a:lnTo>
                  <a:lnTo>
                    <a:pt x="868" y="131"/>
                  </a:lnTo>
                  <a:lnTo>
                    <a:pt x="868" y="131"/>
                  </a:lnTo>
                  <a:lnTo>
                    <a:pt x="869" y="128"/>
                  </a:lnTo>
                  <a:lnTo>
                    <a:pt x="869" y="127"/>
                  </a:lnTo>
                  <a:lnTo>
                    <a:pt x="863" y="122"/>
                  </a:lnTo>
                  <a:lnTo>
                    <a:pt x="861" y="120"/>
                  </a:lnTo>
                  <a:lnTo>
                    <a:pt x="859" y="118"/>
                  </a:lnTo>
                  <a:lnTo>
                    <a:pt x="861" y="115"/>
                  </a:lnTo>
                  <a:lnTo>
                    <a:pt x="861" y="115"/>
                  </a:lnTo>
                  <a:lnTo>
                    <a:pt x="862" y="114"/>
                  </a:lnTo>
                  <a:lnTo>
                    <a:pt x="862" y="112"/>
                  </a:lnTo>
                  <a:lnTo>
                    <a:pt x="861" y="110"/>
                  </a:lnTo>
                  <a:lnTo>
                    <a:pt x="858" y="110"/>
                  </a:lnTo>
                  <a:lnTo>
                    <a:pt x="855" y="108"/>
                  </a:lnTo>
                  <a:lnTo>
                    <a:pt x="852" y="110"/>
                  </a:lnTo>
                  <a:lnTo>
                    <a:pt x="849" y="111"/>
                  </a:lnTo>
                  <a:lnTo>
                    <a:pt x="849" y="112"/>
                  </a:lnTo>
                  <a:lnTo>
                    <a:pt x="849" y="112"/>
                  </a:lnTo>
                  <a:lnTo>
                    <a:pt x="849" y="115"/>
                  </a:lnTo>
                  <a:lnTo>
                    <a:pt x="849" y="117"/>
                  </a:lnTo>
                  <a:lnTo>
                    <a:pt x="846" y="117"/>
                  </a:lnTo>
                  <a:lnTo>
                    <a:pt x="843" y="115"/>
                  </a:lnTo>
                  <a:lnTo>
                    <a:pt x="838" y="111"/>
                  </a:lnTo>
                  <a:lnTo>
                    <a:pt x="836" y="108"/>
                  </a:lnTo>
                  <a:lnTo>
                    <a:pt x="835" y="105"/>
                  </a:lnTo>
                  <a:lnTo>
                    <a:pt x="835" y="105"/>
                  </a:lnTo>
                  <a:lnTo>
                    <a:pt x="832" y="102"/>
                  </a:lnTo>
                  <a:lnTo>
                    <a:pt x="829" y="101"/>
                  </a:lnTo>
                  <a:lnTo>
                    <a:pt x="816" y="95"/>
                  </a:lnTo>
                  <a:lnTo>
                    <a:pt x="799" y="88"/>
                  </a:lnTo>
                  <a:lnTo>
                    <a:pt x="792" y="84"/>
                  </a:lnTo>
                  <a:lnTo>
                    <a:pt x="784" y="78"/>
                  </a:lnTo>
                  <a:lnTo>
                    <a:pt x="784" y="78"/>
                  </a:lnTo>
                  <a:lnTo>
                    <a:pt x="777" y="73"/>
                  </a:lnTo>
                  <a:lnTo>
                    <a:pt x="769" y="70"/>
                  </a:lnTo>
                  <a:lnTo>
                    <a:pt x="764" y="68"/>
                  </a:lnTo>
                  <a:lnTo>
                    <a:pt x="760" y="70"/>
                  </a:lnTo>
                  <a:lnTo>
                    <a:pt x="755" y="70"/>
                  </a:lnTo>
                  <a:lnTo>
                    <a:pt x="754" y="71"/>
                  </a:lnTo>
                  <a:lnTo>
                    <a:pt x="754" y="74"/>
                  </a:lnTo>
                  <a:lnTo>
                    <a:pt x="757" y="74"/>
                  </a:lnTo>
                  <a:lnTo>
                    <a:pt x="757" y="74"/>
                  </a:lnTo>
                  <a:lnTo>
                    <a:pt x="762" y="77"/>
                  </a:lnTo>
                  <a:lnTo>
                    <a:pt x="765" y="80"/>
                  </a:lnTo>
                  <a:lnTo>
                    <a:pt x="764" y="80"/>
                  </a:lnTo>
                  <a:lnTo>
                    <a:pt x="764" y="81"/>
                  </a:lnTo>
                  <a:lnTo>
                    <a:pt x="758" y="81"/>
                  </a:lnTo>
                  <a:lnTo>
                    <a:pt x="758" y="81"/>
                  </a:lnTo>
                  <a:lnTo>
                    <a:pt x="750" y="81"/>
                  </a:lnTo>
                  <a:lnTo>
                    <a:pt x="744" y="83"/>
                  </a:lnTo>
                  <a:lnTo>
                    <a:pt x="741" y="84"/>
                  </a:lnTo>
                  <a:lnTo>
                    <a:pt x="741" y="84"/>
                  </a:lnTo>
                  <a:lnTo>
                    <a:pt x="742" y="87"/>
                  </a:lnTo>
                  <a:lnTo>
                    <a:pt x="747" y="88"/>
                  </a:lnTo>
                  <a:lnTo>
                    <a:pt x="747" y="88"/>
                  </a:lnTo>
                  <a:lnTo>
                    <a:pt x="751" y="90"/>
                  </a:lnTo>
                  <a:lnTo>
                    <a:pt x="752" y="91"/>
                  </a:lnTo>
                  <a:lnTo>
                    <a:pt x="752" y="93"/>
                  </a:lnTo>
                  <a:lnTo>
                    <a:pt x="751" y="94"/>
                  </a:lnTo>
                  <a:lnTo>
                    <a:pt x="742" y="95"/>
                  </a:lnTo>
                  <a:lnTo>
                    <a:pt x="734" y="95"/>
                  </a:lnTo>
                  <a:lnTo>
                    <a:pt x="734" y="95"/>
                  </a:lnTo>
                  <a:lnTo>
                    <a:pt x="730" y="97"/>
                  </a:lnTo>
                  <a:lnTo>
                    <a:pt x="727" y="98"/>
                  </a:lnTo>
                  <a:lnTo>
                    <a:pt x="725" y="101"/>
                  </a:lnTo>
                  <a:lnTo>
                    <a:pt x="725" y="104"/>
                  </a:lnTo>
                  <a:lnTo>
                    <a:pt x="725" y="107"/>
                  </a:lnTo>
                  <a:lnTo>
                    <a:pt x="728" y="110"/>
                  </a:lnTo>
                  <a:lnTo>
                    <a:pt x="731" y="112"/>
                  </a:lnTo>
                  <a:lnTo>
                    <a:pt x="737" y="114"/>
                  </a:lnTo>
                  <a:lnTo>
                    <a:pt x="737" y="114"/>
                  </a:lnTo>
                  <a:lnTo>
                    <a:pt x="741" y="115"/>
                  </a:lnTo>
                  <a:lnTo>
                    <a:pt x="744" y="117"/>
                  </a:lnTo>
                  <a:lnTo>
                    <a:pt x="744" y="118"/>
                  </a:lnTo>
                  <a:lnTo>
                    <a:pt x="742" y="120"/>
                  </a:lnTo>
                  <a:lnTo>
                    <a:pt x="741" y="121"/>
                  </a:lnTo>
                  <a:lnTo>
                    <a:pt x="737" y="122"/>
                  </a:lnTo>
                  <a:lnTo>
                    <a:pt x="733" y="122"/>
                  </a:lnTo>
                  <a:lnTo>
                    <a:pt x="728" y="121"/>
                  </a:lnTo>
                  <a:lnTo>
                    <a:pt x="728" y="121"/>
                  </a:lnTo>
                  <a:lnTo>
                    <a:pt x="720" y="121"/>
                  </a:lnTo>
                  <a:lnTo>
                    <a:pt x="718" y="121"/>
                  </a:lnTo>
                  <a:lnTo>
                    <a:pt x="715" y="122"/>
                  </a:lnTo>
                  <a:lnTo>
                    <a:pt x="715" y="124"/>
                  </a:lnTo>
                  <a:lnTo>
                    <a:pt x="717" y="125"/>
                  </a:lnTo>
                  <a:lnTo>
                    <a:pt x="723" y="130"/>
                  </a:lnTo>
                  <a:lnTo>
                    <a:pt x="723" y="130"/>
                  </a:lnTo>
                  <a:close/>
                  <a:moveTo>
                    <a:pt x="808" y="60"/>
                  </a:moveTo>
                  <a:lnTo>
                    <a:pt x="808" y="60"/>
                  </a:lnTo>
                  <a:lnTo>
                    <a:pt x="815" y="57"/>
                  </a:lnTo>
                  <a:lnTo>
                    <a:pt x="819" y="57"/>
                  </a:lnTo>
                  <a:lnTo>
                    <a:pt x="821" y="57"/>
                  </a:lnTo>
                  <a:lnTo>
                    <a:pt x="821" y="58"/>
                  </a:lnTo>
                  <a:lnTo>
                    <a:pt x="821" y="60"/>
                  </a:lnTo>
                  <a:lnTo>
                    <a:pt x="818" y="61"/>
                  </a:lnTo>
                  <a:lnTo>
                    <a:pt x="818" y="61"/>
                  </a:lnTo>
                  <a:lnTo>
                    <a:pt x="814" y="64"/>
                  </a:lnTo>
                  <a:lnTo>
                    <a:pt x="812" y="66"/>
                  </a:lnTo>
                  <a:lnTo>
                    <a:pt x="814" y="67"/>
                  </a:lnTo>
                  <a:lnTo>
                    <a:pt x="816" y="68"/>
                  </a:lnTo>
                  <a:lnTo>
                    <a:pt x="824" y="68"/>
                  </a:lnTo>
                  <a:lnTo>
                    <a:pt x="824" y="68"/>
                  </a:lnTo>
                  <a:lnTo>
                    <a:pt x="828" y="68"/>
                  </a:lnTo>
                  <a:lnTo>
                    <a:pt x="826" y="71"/>
                  </a:lnTo>
                  <a:lnTo>
                    <a:pt x="822" y="74"/>
                  </a:lnTo>
                  <a:lnTo>
                    <a:pt x="819" y="77"/>
                  </a:lnTo>
                  <a:lnTo>
                    <a:pt x="819" y="78"/>
                  </a:lnTo>
                  <a:lnTo>
                    <a:pt x="819" y="78"/>
                  </a:lnTo>
                  <a:lnTo>
                    <a:pt x="819" y="81"/>
                  </a:lnTo>
                  <a:lnTo>
                    <a:pt x="821" y="83"/>
                  </a:lnTo>
                  <a:lnTo>
                    <a:pt x="826" y="84"/>
                  </a:lnTo>
                  <a:lnTo>
                    <a:pt x="831" y="85"/>
                  </a:lnTo>
                  <a:lnTo>
                    <a:pt x="834" y="87"/>
                  </a:lnTo>
                  <a:lnTo>
                    <a:pt x="834" y="88"/>
                  </a:lnTo>
                  <a:lnTo>
                    <a:pt x="834" y="88"/>
                  </a:lnTo>
                  <a:lnTo>
                    <a:pt x="835" y="91"/>
                  </a:lnTo>
                  <a:lnTo>
                    <a:pt x="839" y="94"/>
                  </a:lnTo>
                  <a:lnTo>
                    <a:pt x="851" y="95"/>
                  </a:lnTo>
                  <a:lnTo>
                    <a:pt x="858" y="95"/>
                  </a:lnTo>
                  <a:lnTo>
                    <a:pt x="865" y="94"/>
                  </a:lnTo>
                  <a:lnTo>
                    <a:pt x="870" y="93"/>
                  </a:lnTo>
                  <a:lnTo>
                    <a:pt x="875" y="90"/>
                  </a:lnTo>
                  <a:lnTo>
                    <a:pt x="875" y="90"/>
                  </a:lnTo>
                  <a:lnTo>
                    <a:pt x="879" y="87"/>
                  </a:lnTo>
                  <a:lnTo>
                    <a:pt x="880" y="87"/>
                  </a:lnTo>
                  <a:lnTo>
                    <a:pt x="880" y="88"/>
                  </a:lnTo>
                  <a:lnTo>
                    <a:pt x="879" y="98"/>
                  </a:lnTo>
                  <a:lnTo>
                    <a:pt x="879" y="98"/>
                  </a:lnTo>
                  <a:lnTo>
                    <a:pt x="882" y="100"/>
                  </a:lnTo>
                  <a:lnTo>
                    <a:pt x="886" y="102"/>
                  </a:lnTo>
                  <a:lnTo>
                    <a:pt x="902" y="105"/>
                  </a:lnTo>
                  <a:lnTo>
                    <a:pt x="917" y="105"/>
                  </a:lnTo>
                  <a:lnTo>
                    <a:pt x="923" y="104"/>
                  </a:lnTo>
                  <a:lnTo>
                    <a:pt x="925" y="101"/>
                  </a:lnTo>
                  <a:lnTo>
                    <a:pt x="925" y="101"/>
                  </a:lnTo>
                  <a:lnTo>
                    <a:pt x="927" y="98"/>
                  </a:lnTo>
                  <a:lnTo>
                    <a:pt x="932" y="97"/>
                  </a:lnTo>
                  <a:lnTo>
                    <a:pt x="942" y="100"/>
                  </a:lnTo>
                  <a:lnTo>
                    <a:pt x="942" y="100"/>
                  </a:lnTo>
                  <a:lnTo>
                    <a:pt x="947" y="100"/>
                  </a:lnTo>
                  <a:lnTo>
                    <a:pt x="953" y="100"/>
                  </a:lnTo>
                  <a:lnTo>
                    <a:pt x="970" y="95"/>
                  </a:lnTo>
                  <a:lnTo>
                    <a:pt x="986" y="90"/>
                  </a:lnTo>
                  <a:lnTo>
                    <a:pt x="991" y="87"/>
                  </a:lnTo>
                  <a:lnTo>
                    <a:pt x="993" y="83"/>
                  </a:lnTo>
                  <a:lnTo>
                    <a:pt x="993" y="83"/>
                  </a:lnTo>
                  <a:lnTo>
                    <a:pt x="994" y="81"/>
                  </a:lnTo>
                  <a:lnTo>
                    <a:pt x="996" y="80"/>
                  </a:lnTo>
                  <a:lnTo>
                    <a:pt x="997" y="81"/>
                  </a:lnTo>
                  <a:lnTo>
                    <a:pt x="999" y="83"/>
                  </a:lnTo>
                  <a:lnTo>
                    <a:pt x="1000" y="85"/>
                  </a:lnTo>
                  <a:lnTo>
                    <a:pt x="999" y="90"/>
                  </a:lnTo>
                  <a:lnTo>
                    <a:pt x="997" y="93"/>
                  </a:lnTo>
                  <a:lnTo>
                    <a:pt x="993" y="97"/>
                  </a:lnTo>
                  <a:lnTo>
                    <a:pt x="993" y="97"/>
                  </a:lnTo>
                  <a:lnTo>
                    <a:pt x="987" y="100"/>
                  </a:lnTo>
                  <a:lnTo>
                    <a:pt x="981" y="102"/>
                  </a:lnTo>
                  <a:lnTo>
                    <a:pt x="966" y="104"/>
                  </a:lnTo>
                  <a:lnTo>
                    <a:pt x="952" y="107"/>
                  </a:lnTo>
                  <a:lnTo>
                    <a:pt x="940" y="108"/>
                  </a:lnTo>
                  <a:lnTo>
                    <a:pt x="940" y="108"/>
                  </a:lnTo>
                  <a:lnTo>
                    <a:pt x="937" y="110"/>
                  </a:lnTo>
                  <a:lnTo>
                    <a:pt x="937" y="111"/>
                  </a:lnTo>
                  <a:lnTo>
                    <a:pt x="939" y="114"/>
                  </a:lnTo>
                  <a:lnTo>
                    <a:pt x="942" y="117"/>
                  </a:lnTo>
                  <a:lnTo>
                    <a:pt x="960" y="130"/>
                  </a:lnTo>
                  <a:lnTo>
                    <a:pt x="960" y="130"/>
                  </a:lnTo>
                  <a:lnTo>
                    <a:pt x="963" y="132"/>
                  </a:lnTo>
                  <a:lnTo>
                    <a:pt x="963" y="134"/>
                  </a:lnTo>
                  <a:lnTo>
                    <a:pt x="960" y="134"/>
                  </a:lnTo>
                  <a:lnTo>
                    <a:pt x="956" y="134"/>
                  </a:lnTo>
                  <a:lnTo>
                    <a:pt x="944" y="130"/>
                  </a:lnTo>
                  <a:lnTo>
                    <a:pt x="939" y="125"/>
                  </a:lnTo>
                  <a:lnTo>
                    <a:pt x="933" y="121"/>
                  </a:lnTo>
                  <a:lnTo>
                    <a:pt x="933" y="121"/>
                  </a:lnTo>
                  <a:lnTo>
                    <a:pt x="929" y="118"/>
                  </a:lnTo>
                  <a:lnTo>
                    <a:pt x="923" y="115"/>
                  </a:lnTo>
                  <a:lnTo>
                    <a:pt x="916" y="112"/>
                  </a:lnTo>
                  <a:lnTo>
                    <a:pt x="909" y="111"/>
                  </a:lnTo>
                  <a:lnTo>
                    <a:pt x="895" y="110"/>
                  </a:lnTo>
                  <a:lnTo>
                    <a:pt x="883" y="110"/>
                  </a:lnTo>
                  <a:lnTo>
                    <a:pt x="883" y="110"/>
                  </a:lnTo>
                  <a:lnTo>
                    <a:pt x="879" y="111"/>
                  </a:lnTo>
                  <a:lnTo>
                    <a:pt x="876" y="114"/>
                  </a:lnTo>
                  <a:lnTo>
                    <a:pt x="875" y="118"/>
                  </a:lnTo>
                  <a:lnTo>
                    <a:pt x="875" y="124"/>
                  </a:lnTo>
                  <a:lnTo>
                    <a:pt x="876" y="128"/>
                  </a:lnTo>
                  <a:lnTo>
                    <a:pt x="878" y="132"/>
                  </a:lnTo>
                  <a:lnTo>
                    <a:pt x="880" y="135"/>
                  </a:lnTo>
                  <a:lnTo>
                    <a:pt x="883" y="135"/>
                  </a:lnTo>
                  <a:lnTo>
                    <a:pt x="883" y="135"/>
                  </a:lnTo>
                  <a:lnTo>
                    <a:pt x="892" y="137"/>
                  </a:lnTo>
                  <a:lnTo>
                    <a:pt x="899" y="139"/>
                  </a:lnTo>
                  <a:lnTo>
                    <a:pt x="906" y="145"/>
                  </a:lnTo>
                  <a:lnTo>
                    <a:pt x="913" y="155"/>
                  </a:lnTo>
                  <a:lnTo>
                    <a:pt x="913" y="155"/>
                  </a:lnTo>
                  <a:lnTo>
                    <a:pt x="917" y="159"/>
                  </a:lnTo>
                  <a:lnTo>
                    <a:pt x="923" y="164"/>
                  </a:lnTo>
                  <a:lnTo>
                    <a:pt x="933" y="168"/>
                  </a:lnTo>
                  <a:lnTo>
                    <a:pt x="942" y="171"/>
                  </a:lnTo>
                  <a:lnTo>
                    <a:pt x="944" y="172"/>
                  </a:lnTo>
                  <a:lnTo>
                    <a:pt x="944" y="174"/>
                  </a:lnTo>
                  <a:lnTo>
                    <a:pt x="944" y="174"/>
                  </a:lnTo>
                  <a:lnTo>
                    <a:pt x="943" y="176"/>
                  </a:lnTo>
                  <a:lnTo>
                    <a:pt x="940" y="176"/>
                  </a:lnTo>
                  <a:lnTo>
                    <a:pt x="929" y="174"/>
                  </a:lnTo>
                  <a:lnTo>
                    <a:pt x="915" y="169"/>
                  </a:lnTo>
                  <a:lnTo>
                    <a:pt x="902" y="165"/>
                  </a:lnTo>
                  <a:lnTo>
                    <a:pt x="902" y="165"/>
                  </a:lnTo>
                  <a:lnTo>
                    <a:pt x="895" y="165"/>
                  </a:lnTo>
                  <a:lnTo>
                    <a:pt x="889" y="165"/>
                  </a:lnTo>
                  <a:lnTo>
                    <a:pt x="882" y="168"/>
                  </a:lnTo>
                  <a:lnTo>
                    <a:pt x="875" y="169"/>
                  </a:lnTo>
                  <a:lnTo>
                    <a:pt x="869" y="172"/>
                  </a:lnTo>
                  <a:lnTo>
                    <a:pt x="865" y="176"/>
                  </a:lnTo>
                  <a:lnTo>
                    <a:pt x="862" y="179"/>
                  </a:lnTo>
                  <a:lnTo>
                    <a:pt x="861" y="184"/>
                  </a:lnTo>
                  <a:lnTo>
                    <a:pt x="861" y="184"/>
                  </a:lnTo>
                  <a:lnTo>
                    <a:pt x="861" y="188"/>
                  </a:lnTo>
                  <a:lnTo>
                    <a:pt x="863" y="191"/>
                  </a:lnTo>
                  <a:lnTo>
                    <a:pt x="868" y="192"/>
                  </a:lnTo>
                  <a:lnTo>
                    <a:pt x="873" y="192"/>
                  </a:lnTo>
                  <a:lnTo>
                    <a:pt x="886" y="191"/>
                  </a:lnTo>
                  <a:lnTo>
                    <a:pt x="893" y="188"/>
                  </a:lnTo>
                  <a:lnTo>
                    <a:pt x="899" y="185"/>
                  </a:lnTo>
                  <a:lnTo>
                    <a:pt x="899" y="185"/>
                  </a:lnTo>
                  <a:lnTo>
                    <a:pt x="906" y="182"/>
                  </a:lnTo>
                  <a:lnTo>
                    <a:pt x="906" y="182"/>
                  </a:lnTo>
                  <a:lnTo>
                    <a:pt x="906" y="184"/>
                  </a:lnTo>
                  <a:lnTo>
                    <a:pt x="895" y="195"/>
                  </a:lnTo>
                  <a:lnTo>
                    <a:pt x="895" y="195"/>
                  </a:lnTo>
                  <a:lnTo>
                    <a:pt x="893" y="198"/>
                  </a:lnTo>
                  <a:lnTo>
                    <a:pt x="895" y="201"/>
                  </a:lnTo>
                  <a:lnTo>
                    <a:pt x="902" y="205"/>
                  </a:lnTo>
                  <a:lnTo>
                    <a:pt x="910" y="211"/>
                  </a:lnTo>
                  <a:lnTo>
                    <a:pt x="913" y="213"/>
                  </a:lnTo>
                  <a:lnTo>
                    <a:pt x="913" y="216"/>
                  </a:lnTo>
                  <a:lnTo>
                    <a:pt x="913" y="216"/>
                  </a:lnTo>
                  <a:lnTo>
                    <a:pt x="913" y="219"/>
                  </a:lnTo>
                  <a:lnTo>
                    <a:pt x="910" y="221"/>
                  </a:lnTo>
                  <a:lnTo>
                    <a:pt x="907" y="222"/>
                  </a:lnTo>
                  <a:lnTo>
                    <a:pt x="903" y="221"/>
                  </a:lnTo>
                  <a:lnTo>
                    <a:pt x="896" y="219"/>
                  </a:lnTo>
                  <a:lnTo>
                    <a:pt x="893" y="216"/>
                  </a:lnTo>
                  <a:lnTo>
                    <a:pt x="892" y="213"/>
                  </a:lnTo>
                  <a:lnTo>
                    <a:pt x="892" y="213"/>
                  </a:lnTo>
                  <a:lnTo>
                    <a:pt x="889" y="208"/>
                  </a:lnTo>
                  <a:lnTo>
                    <a:pt x="885" y="203"/>
                  </a:lnTo>
                  <a:lnTo>
                    <a:pt x="876" y="201"/>
                  </a:lnTo>
                  <a:lnTo>
                    <a:pt x="865" y="199"/>
                  </a:lnTo>
                  <a:lnTo>
                    <a:pt x="865" y="199"/>
                  </a:lnTo>
                  <a:lnTo>
                    <a:pt x="859" y="201"/>
                  </a:lnTo>
                  <a:lnTo>
                    <a:pt x="855" y="202"/>
                  </a:lnTo>
                  <a:lnTo>
                    <a:pt x="853" y="205"/>
                  </a:lnTo>
                  <a:lnTo>
                    <a:pt x="852" y="208"/>
                  </a:lnTo>
                  <a:lnTo>
                    <a:pt x="853" y="211"/>
                  </a:lnTo>
                  <a:lnTo>
                    <a:pt x="855" y="212"/>
                  </a:lnTo>
                  <a:lnTo>
                    <a:pt x="859" y="215"/>
                  </a:lnTo>
                  <a:lnTo>
                    <a:pt x="862" y="215"/>
                  </a:lnTo>
                  <a:lnTo>
                    <a:pt x="862" y="215"/>
                  </a:lnTo>
                  <a:lnTo>
                    <a:pt x="869" y="218"/>
                  </a:lnTo>
                  <a:lnTo>
                    <a:pt x="870" y="219"/>
                  </a:lnTo>
                  <a:lnTo>
                    <a:pt x="870" y="221"/>
                  </a:lnTo>
                  <a:lnTo>
                    <a:pt x="870" y="222"/>
                  </a:lnTo>
                  <a:lnTo>
                    <a:pt x="869" y="223"/>
                  </a:lnTo>
                  <a:lnTo>
                    <a:pt x="866" y="225"/>
                  </a:lnTo>
                  <a:lnTo>
                    <a:pt x="862" y="225"/>
                  </a:lnTo>
                  <a:lnTo>
                    <a:pt x="862" y="225"/>
                  </a:lnTo>
                  <a:lnTo>
                    <a:pt x="851" y="226"/>
                  </a:lnTo>
                  <a:lnTo>
                    <a:pt x="838" y="231"/>
                  </a:lnTo>
                  <a:lnTo>
                    <a:pt x="832" y="233"/>
                  </a:lnTo>
                  <a:lnTo>
                    <a:pt x="829" y="236"/>
                  </a:lnTo>
                  <a:lnTo>
                    <a:pt x="828" y="239"/>
                  </a:lnTo>
                  <a:lnTo>
                    <a:pt x="829" y="242"/>
                  </a:lnTo>
                  <a:lnTo>
                    <a:pt x="829" y="242"/>
                  </a:lnTo>
                  <a:lnTo>
                    <a:pt x="834" y="245"/>
                  </a:lnTo>
                  <a:lnTo>
                    <a:pt x="841" y="246"/>
                  </a:lnTo>
                  <a:lnTo>
                    <a:pt x="856" y="246"/>
                  </a:lnTo>
                  <a:lnTo>
                    <a:pt x="872" y="246"/>
                  </a:lnTo>
                  <a:lnTo>
                    <a:pt x="878" y="246"/>
                  </a:lnTo>
                  <a:lnTo>
                    <a:pt x="882" y="248"/>
                  </a:lnTo>
                  <a:lnTo>
                    <a:pt x="882" y="248"/>
                  </a:lnTo>
                  <a:lnTo>
                    <a:pt x="888" y="250"/>
                  </a:lnTo>
                  <a:lnTo>
                    <a:pt x="896" y="253"/>
                  </a:lnTo>
                  <a:lnTo>
                    <a:pt x="905" y="252"/>
                  </a:lnTo>
                  <a:lnTo>
                    <a:pt x="907" y="250"/>
                  </a:lnTo>
                  <a:lnTo>
                    <a:pt x="910" y="249"/>
                  </a:lnTo>
                  <a:lnTo>
                    <a:pt x="910" y="249"/>
                  </a:lnTo>
                  <a:lnTo>
                    <a:pt x="912" y="248"/>
                  </a:lnTo>
                  <a:lnTo>
                    <a:pt x="915" y="246"/>
                  </a:lnTo>
                  <a:lnTo>
                    <a:pt x="923" y="245"/>
                  </a:lnTo>
                  <a:lnTo>
                    <a:pt x="943" y="245"/>
                  </a:lnTo>
                  <a:lnTo>
                    <a:pt x="943" y="245"/>
                  </a:lnTo>
                  <a:lnTo>
                    <a:pt x="952" y="246"/>
                  </a:lnTo>
                  <a:lnTo>
                    <a:pt x="957" y="248"/>
                  </a:lnTo>
                  <a:lnTo>
                    <a:pt x="963" y="249"/>
                  </a:lnTo>
                  <a:lnTo>
                    <a:pt x="967" y="253"/>
                  </a:lnTo>
                  <a:lnTo>
                    <a:pt x="967" y="253"/>
                  </a:lnTo>
                  <a:lnTo>
                    <a:pt x="973" y="256"/>
                  </a:lnTo>
                  <a:lnTo>
                    <a:pt x="979" y="256"/>
                  </a:lnTo>
                  <a:lnTo>
                    <a:pt x="986" y="255"/>
                  </a:lnTo>
                  <a:lnTo>
                    <a:pt x="993" y="250"/>
                  </a:lnTo>
                  <a:lnTo>
                    <a:pt x="993" y="250"/>
                  </a:lnTo>
                  <a:lnTo>
                    <a:pt x="1001" y="246"/>
                  </a:lnTo>
                  <a:lnTo>
                    <a:pt x="1010" y="245"/>
                  </a:lnTo>
                  <a:lnTo>
                    <a:pt x="1010" y="245"/>
                  </a:lnTo>
                  <a:lnTo>
                    <a:pt x="1017" y="245"/>
                  </a:lnTo>
                  <a:lnTo>
                    <a:pt x="1020" y="240"/>
                  </a:lnTo>
                  <a:lnTo>
                    <a:pt x="1020" y="236"/>
                  </a:lnTo>
                  <a:lnTo>
                    <a:pt x="1017" y="231"/>
                  </a:lnTo>
                  <a:lnTo>
                    <a:pt x="1017" y="231"/>
                  </a:lnTo>
                  <a:lnTo>
                    <a:pt x="1016" y="229"/>
                  </a:lnTo>
                  <a:lnTo>
                    <a:pt x="1013" y="229"/>
                  </a:lnTo>
                  <a:lnTo>
                    <a:pt x="1007" y="231"/>
                  </a:lnTo>
                  <a:lnTo>
                    <a:pt x="1001" y="232"/>
                  </a:lnTo>
                  <a:lnTo>
                    <a:pt x="1000" y="232"/>
                  </a:lnTo>
                  <a:lnTo>
                    <a:pt x="999" y="231"/>
                  </a:lnTo>
                  <a:lnTo>
                    <a:pt x="999" y="231"/>
                  </a:lnTo>
                  <a:lnTo>
                    <a:pt x="997" y="229"/>
                  </a:lnTo>
                  <a:lnTo>
                    <a:pt x="996" y="226"/>
                  </a:lnTo>
                  <a:lnTo>
                    <a:pt x="989" y="225"/>
                  </a:lnTo>
                  <a:lnTo>
                    <a:pt x="979" y="223"/>
                  </a:lnTo>
                  <a:lnTo>
                    <a:pt x="964" y="225"/>
                  </a:lnTo>
                  <a:lnTo>
                    <a:pt x="964" y="225"/>
                  </a:lnTo>
                  <a:lnTo>
                    <a:pt x="959" y="225"/>
                  </a:lnTo>
                  <a:lnTo>
                    <a:pt x="954" y="223"/>
                  </a:lnTo>
                  <a:lnTo>
                    <a:pt x="953" y="222"/>
                  </a:lnTo>
                  <a:lnTo>
                    <a:pt x="953" y="219"/>
                  </a:lnTo>
                  <a:lnTo>
                    <a:pt x="954" y="218"/>
                  </a:lnTo>
                  <a:lnTo>
                    <a:pt x="957" y="216"/>
                  </a:lnTo>
                  <a:lnTo>
                    <a:pt x="962" y="215"/>
                  </a:lnTo>
                  <a:lnTo>
                    <a:pt x="966" y="215"/>
                  </a:lnTo>
                  <a:lnTo>
                    <a:pt x="966" y="215"/>
                  </a:lnTo>
                  <a:lnTo>
                    <a:pt x="976" y="218"/>
                  </a:lnTo>
                  <a:lnTo>
                    <a:pt x="986" y="218"/>
                  </a:lnTo>
                  <a:lnTo>
                    <a:pt x="997" y="216"/>
                  </a:lnTo>
                  <a:lnTo>
                    <a:pt x="1007" y="213"/>
                  </a:lnTo>
                  <a:lnTo>
                    <a:pt x="1007" y="213"/>
                  </a:lnTo>
                  <a:lnTo>
                    <a:pt x="1011" y="212"/>
                  </a:lnTo>
                  <a:lnTo>
                    <a:pt x="1014" y="211"/>
                  </a:lnTo>
                  <a:lnTo>
                    <a:pt x="1014" y="209"/>
                  </a:lnTo>
                  <a:lnTo>
                    <a:pt x="1014" y="206"/>
                  </a:lnTo>
                  <a:lnTo>
                    <a:pt x="1011" y="202"/>
                  </a:lnTo>
                  <a:lnTo>
                    <a:pt x="1010" y="198"/>
                  </a:lnTo>
                  <a:lnTo>
                    <a:pt x="1010" y="198"/>
                  </a:lnTo>
                  <a:lnTo>
                    <a:pt x="1011" y="196"/>
                  </a:lnTo>
                  <a:lnTo>
                    <a:pt x="1013" y="195"/>
                  </a:lnTo>
                  <a:lnTo>
                    <a:pt x="1020" y="195"/>
                  </a:lnTo>
                  <a:lnTo>
                    <a:pt x="1040" y="196"/>
                  </a:lnTo>
                  <a:lnTo>
                    <a:pt x="1040" y="196"/>
                  </a:lnTo>
                  <a:lnTo>
                    <a:pt x="1045" y="195"/>
                  </a:lnTo>
                  <a:lnTo>
                    <a:pt x="1051" y="194"/>
                  </a:lnTo>
                  <a:lnTo>
                    <a:pt x="1055" y="189"/>
                  </a:lnTo>
                  <a:lnTo>
                    <a:pt x="1061" y="185"/>
                  </a:lnTo>
                  <a:lnTo>
                    <a:pt x="1068" y="174"/>
                  </a:lnTo>
                  <a:lnTo>
                    <a:pt x="1071" y="168"/>
                  </a:lnTo>
                  <a:lnTo>
                    <a:pt x="1073" y="164"/>
                  </a:lnTo>
                  <a:lnTo>
                    <a:pt x="1073" y="164"/>
                  </a:lnTo>
                  <a:lnTo>
                    <a:pt x="1071" y="159"/>
                  </a:lnTo>
                  <a:lnTo>
                    <a:pt x="1068" y="157"/>
                  </a:lnTo>
                  <a:lnTo>
                    <a:pt x="1063" y="155"/>
                  </a:lnTo>
                  <a:lnTo>
                    <a:pt x="1057" y="154"/>
                  </a:lnTo>
                  <a:lnTo>
                    <a:pt x="1043" y="154"/>
                  </a:lnTo>
                  <a:lnTo>
                    <a:pt x="1030" y="154"/>
                  </a:lnTo>
                  <a:lnTo>
                    <a:pt x="1030" y="154"/>
                  </a:lnTo>
                  <a:lnTo>
                    <a:pt x="1026" y="154"/>
                  </a:lnTo>
                  <a:lnTo>
                    <a:pt x="1026" y="152"/>
                  </a:lnTo>
                  <a:lnTo>
                    <a:pt x="1028" y="151"/>
                  </a:lnTo>
                  <a:lnTo>
                    <a:pt x="1033" y="149"/>
                  </a:lnTo>
                  <a:lnTo>
                    <a:pt x="1047" y="147"/>
                  </a:lnTo>
                  <a:lnTo>
                    <a:pt x="1055" y="145"/>
                  </a:lnTo>
                  <a:lnTo>
                    <a:pt x="1065" y="145"/>
                  </a:lnTo>
                  <a:lnTo>
                    <a:pt x="1065" y="145"/>
                  </a:lnTo>
                  <a:lnTo>
                    <a:pt x="1074" y="145"/>
                  </a:lnTo>
                  <a:lnTo>
                    <a:pt x="1080" y="144"/>
                  </a:lnTo>
                  <a:lnTo>
                    <a:pt x="1082" y="142"/>
                  </a:lnTo>
                  <a:lnTo>
                    <a:pt x="1084" y="139"/>
                  </a:lnTo>
                  <a:lnTo>
                    <a:pt x="1084" y="134"/>
                  </a:lnTo>
                  <a:lnTo>
                    <a:pt x="1085" y="132"/>
                  </a:lnTo>
                  <a:lnTo>
                    <a:pt x="1085" y="130"/>
                  </a:lnTo>
                  <a:lnTo>
                    <a:pt x="1085" y="130"/>
                  </a:lnTo>
                  <a:lnTo>
                    <a:pt x="1088" y="130"/>
                  </a:lnTo>
                  <a:lnTo>
                    <a:pt x="1091" y="130"/>
                  </a:lnTo>
                  <a:lnTo>
                    <a:pt x="1098" y="131"/>
                  </a:lnTo>
                  <a:lnTo>
                    <a:pt x="1107" y="132"/>
                  </a:lnTo>
                  <a:lnTo>
                    <a:pt x="1112" y="132"/>
                  </a:lnTo>
                  <a:lnTo>
                    <a:pt x="1117" y="132"/>
                  </a:lnTo>
                  <a:lnTo>
                    <a:pt x="1117" y="132"/>
                  </a:lnTo>
                  <a:lnTo>
                    <a:pt x="1121" y="131"/>
                  </a:lnTo>
                  <a:lnTo>
                    <a:pt x="1124" y="130"/>
                  </a:lnTo>
                  <a:lnTo>
                    <a:pt x="1125" y="124"/>
                  </a:lnTo>
                  <a:lnTo>
                    <a:pt x="1127" y="120"/>
                  </a:lnTo>
                  <a:lnTo>
                    <a:pt x="1128" y="118"/>
                  </a:lnTo>
                  <a:lnTo>
                    <a:pt x="1131" y="118"/>
                  </a:lnTo>
                  <a:lnTo>
                    <a:pt x="1131" y="118"/>
                  </a:lnTo>
                  <a:lnTo>
                    <a:pt x="1137" y="117"/>
                  </a:lnTo>
                  <a:lnTo>
                    <a:pt x="1148" y="111"/>
                  </a:lnTo>
                  <a:lnTo>
                    <a:pt x="1181" y="91"/>
                  </a:lnTo>
                  <a:lnTo>
                    <a:pt x="1181" y="91"/>
                  </a:lnTo>
                  <a:lnTo>
                    <a:pt x="1192" y="87"/>
                  </a:lnTo>
                  <a:lnTo>
                    <a:pt x="1202" y="83"/>
                  </a:lnTo>
                  <a:lnTo>
                    <a:pt x="1218" y="78"/>
                  </a:lnTo>
                  <a:lnTo>
                    <a:pt x="1229" y="74"/>
                  </a:lnTo>
                  <a:lnTo>
                    <a:pt x="1233" y="71"/>
                  </a:lnTo>
                  <a:lnTo>
                    <a:pt x="1235" y="68"/>
                  </a:lnTo>
                  <a:lnTo>
                    <a:pt x="1235" y="68"/>
                  </a:lnTo>
                  <a:lnTo>
                    <a:pt x="1235" y="67"/>
                  </a:lnTo>
                  <a:lnTo>
                    <a:pt x="1233" y="67"/>
                  </a:lnTo>
                  <a:lnTo>
                    <a:pt x="1229" y="66"/>
                  </a:lnTo>
                  <a:lnTo>
                    <a:pt x="1213" y="66"/>
                  </a:lnTo>
                  <a:lnTo>
                    <a:pt x="1198" y="67"/>
                  </a:lnTo>
                  <a:lnTo>
                    <a:pt x="1191" y="67"/>
                  </a:lnTo>
                  <a:lnTo>
                    <a:pt x="1186" y="66"/>
                  </a:lnTo>
                  <a:lnTo>
                    <a:pt x="1186" y="66"/>
                  </a:lnTo>
                  <a:lnTo>
                    <a:pt x="1186" y="66"/>
                  </a:lnTo>
                  <a:lnTo>
                    <a:pt x="1186" y="66"/>
                  </a:lnTo>
                  <a:lnTo>
                    <a:pt x="1189" y="63"/>
                  </a:lnTo>
                  <a:lnTo>
                    <a:pt x="1199" y="60"/>
                  </a:lnTo>
                  <a:lnTo>
                    <a:pt x="1213" y="57"/>
                  </a:lnTo>
                  <a:lnTo>
                    <a:pt x="1225" y="57"/>
                  </a:lnTo>
                  <a:lnTo>
                    <a:pt x="1225" y="57"/>
                  </a:lnTo>
                  <a:lnTo>
                    <a:pt x="1232" y="58"/>
                  </a:lnTo>
                  <a:lnTo>
                    <a:pt x="1242" y="57"/>
                  </a:lnTo>
                  <a:lnTo>
                    <a:pt x="1255" y="51"/>
                  </a:lnTo>
                  <a:lnTo>
                    <a:pt x="1273" y="43"/>
                  </a:lnTo>
                  <a:lnTo>
                    <a:pt x="1273" y="43"/>
                  </a:lnTo>
                  <a:lnTo>
                    <a:pt x="1283" y="38"/>
                  </a:lnTo>
                  <a:lnTo>
                    <a:pt x="1289" y="34"/>
                  </a:lnTo>
                  <a:lnTo>
                    <a:pt x="1292" y="31"/>
                  </a:lnTo>
                  <a:lnTo>
                    <a:pt x="1292" y="30"/>
                  </a:lnTo>
                  <a:lnTo>
                    <a:pt x="1290" y="29"/>
                  </a:lnTo>
                  <a:lnTo>
                    <a:pt x="1286" y="27"/>
                  </a:lnTo>
                  <a:lnTo>
                    <a:pt x="1277" y="27"/>
                  </a:lnTo>
                  <a:lnTo>
                    <a:pt x="1277" y="27"/>
                  </a:lnTo>
                  <a:lnTo>
                    <a:pt x="1269" y="29"/>
                  </a:lnTo>
                  <a:lnTo>
                    <a:pt x="1260" y="27"/>
                  </a:lnTo>
                  <a:lnTo>
                    <a:pt x="1255" y="23"/>
                  </a:lnTo>
                  <a:lnTo>
                    <a:pt x="1253" y="20"/>
                  </a:lnTo>
                  <a:lnTo>
                    <a:pt x="1253" y="17"/>
                  </a:lnTo>
                  <a:lnTo>
                    <a:pt x="1253" y="17"/>
                  </a:lnTo>
                  <a:lnTo>
                    <a:pt x="1252" y="16"/>
                  </a:lnTo>
                  <a:lnTo>
                    <a:pt x="1250" y="14"/>
                  </a:lnTo>
                  <a:lnTo>
                    <a:pt x="1245" y="14"/>
                  </a:lnTo>
                  <a:lnTo>
                    <a:pt x="1238" y="14"/>
                  </a:lnTo>
                  <a:lnTo>
                    <a:pt x="1236" y="14"/>
                  </a:lnTo>
                  <a:lnTo>
                    <a:pt x="1235" y="13"/>
                  </a:lnTo>
                  <a:lnTo>
                    <a:pt x="1235" y="13"/>
                  </a:lnTo>
                  <a:lnTo>
                    <a:pt x="1233" y="11"/>
                  </a:lnTo>
                  <a:lnTo>
                    <a:pt x="1230" y="10"/>
                  </a:lnTo>
                  <a:lnTo>
                    <a:pt x="1223" y="11"/>
                  </a:lnTo>
                  <a:lnTo>
                    <a:pt x="1212" y="13"/>
                  </a:lnTo>
                  <a:lnTo>
                    <a:pt x="1198" y="17"/>
                  </a:lnTo>
                  <a:lnTo>
                    <a:pt x="1198" y="17"/>
                  </a:lnTo>
                  <a:lnTo>
                    <a:pt x="1193" y="20"/>
                  </a:lnTo>
                  <a:lnTo>
                    <a:pt x="1191" y="20"/>
                  </a:lnTo>
                  <a:lnTo>
                    <a:pt x="1191" y="19"/>
                  </a:lnTo>
                  <a:lnTo>
                    <a:pt x="1192" y="17"/>
                  </a:lnTo>
                  <a:lnTo>
                    <a:pt x="1198" y="11"/>
                  </a:lnTo>
                  <a:lnTo>
                    <a:pt x="1205" y="7"/>
                  </a:lnTo>
                  <a:lnTo>
                    <a:pt x="1205" y="7"/>
                  </a:lnTo>
                  <a:lnTo>
                    <a:pt x="1205" y="7"/>
                  </a:lnTo>
                  <a:lnTo>
                    <a:pt x="1205" y="7"/>
                  </a:lnTo>
                  <a:lnTo>
                    <a:pt x="1201" y="6"/>
                  </a:lnTo>
                  <a:lnTo>
                    <a:pt x="1183" y="6"/>
                  </a:lnTo>
                  <a:lnTo>
                    <a:pt x="1162" y="4"/>
                  </a:lnTo>
                  <a:lnTo>
                    <a:pt x="1154" y="3"/>
                  </a:lnTo>
                  <a:lnTo>
                    <a:pt x="1148" y="1"/>
                  </a:lnTo>
                  <a:lnTo>
                    <a:pt x="1148" y="1"/>
                  </a:lnTo>
                  <a:lnTo>
                    <a:pt x="1145" y="0"/>
                  </a:lnTo>
                  <a:lnTo>
                    <a:pt x="1141" y="0"/>
                  </a:lnTo>
                  <a:lnTo>
                    <a:pt x="1134" y="3"/>
                  </a:lnTo>
                  <a:lnTo>
                    <a:pt x="1127" y="6"/>
                  </a:lnTo>
                  <a:lnTo>
                    <a:pt x="1124" y="6"/>
                  </a:lnTo>
                  <a:lnTo>
                    <a:pt x="1119" y="3"/>
                  </a:lnTo>
                  <a:lnTo>
                    <a:pt x="1119" y="3"/>
                  </a:lnTo>
                  <a:lnTo>
                    <a:pt x="1117" y="1"/>
                  </a:lnTo>
                  <a:lnTo>
                    <a:pt x="1111" y="0"/>
                  </a:lnTo>
                  <a:lnTo>
                    <a:pt x="1107" y="0"/>
                  </a:lnTo>
                  <a:lnTo>
                    <a:pt x="1102" y="0"/>
                  </a:lnTo>
                  <a:lnTo>
                    <a:pt x="1098" y="1"/>
                  </a:lnTo>
                  <a:lnTo>
                    <a:pt x="1094" y="4"/>
                  </a:lnTo>
                  <a:lnTo>
                    <a:pt x="1092" y="6"/>
                  </a:lnTo>
                  <a:lnTo>
                    <a:pt x="1092" y="9"/>
                  </a:lnTo>
                  <a:lnTo>
                    <a:pt x="1092" y="9"/>
                  </a:lnTo>
                  <a:lnTo>
                    <a:pt x="1092" y="11"/>
                  </a:lnTo>
                  <a:lnTo>
                    <a:pt x="1091" y="13"/>
                  </a:lnTo>
                  <a:lnTo>
                    <a:pt x="1085" y="11"/>
                  </a:lnTo>
                  <a:lnTo>
                    <a:pt x="1080" y="7"/>
                  </a:lnTo>
                  <a:lnTo>
                    <a:pt x="1080" y="7"/>
                  </a:lnTo>
                  <a:lnTo>
                    <a:pt x="1077" y="6"/>
                  </a:lnTo>
                  <a:lnTo>
                    <a:pt x="1073" y="4"/>
                  </a:lnTo>
                  <a:lnTo>
                    <a:pt x="1063" y="6"/>
                  </a:lnTo>
                  <a:lnTo>
                    <a:pt x="1051" y="6"/>
                  </a:lnTo>
                  <a:lnTo>
                    <a:pt x="1040" y="6"/>
                  </a:lnTo>
                  <a:lnTo>
                    <a:pt x="1040" y="6"/>
                  </a:lnTo>
                  <a:lnTo>
                    <a:pt x="1036" y="6"/>
                  </a:lnTo>
                  <a:lnTo>
                    <a:pt x="1033" y="7"/>
                  </a:lnTo>
                  <a:lnTo>
                    <a:pt x="1028" y="10"/>
                  </a:lnTo>
                  <a:lnTo>
                    <a:pt x="1027" y="13"/>
                  </a:lnTo>
                  <a:lnTo>
                    <a:pt x="1024" y="13"/>
                  </a:lnTo>
                  <a:lnTo>
                    <a:pt x="1020" y="13"/>
                  </a:lnTo>
                  <a:lnTo>
                    <a:pt x="1016" y="11"/>
                  </a:lnTo>
                  <a:lnTo>
                    <a:pt x="1016" y="11"/>
                  </a:lnTo>
                  <a:lnTo>
                    <a:pt x="1010" y="9"/>
                  </a:lnTo>
                  <a:lnTo>
                    <a:pt x="1003" y="7"/>
                  </a:lnTo>
                  <a:lnTo>
                    <a:pt x="993" y="7"/>
                  </a:lnTo>
                  <a:lnTo>
                    <a:pt x="986" y="9"/>
                  </a:lnTo>
                  <a:lnTo>
                    <a:pt x="986" y="9"/>
                  </a:lnTo>
                  <a:lnTo>
                    <a:pt x="986" y="10"/>
                  </a:lnTo>
                  <a:lnTo>
                    <a:pt x="986" y="10"/>
                  </a:lnTo>
                  <a:lnTo>
                    <a:pt x="989" y="11"/>
                  </a:lnTo>
                  <a:lnTo>
                    <a:pt x="987" y="14"/>
                  </a:lnTo>
                  <a:lnTo>
                    <a:pt x="983" y="14"/>
                  </a:lnTo>
                  <a:lnTo>
                    <a:pt x="977" y="14"/>
                  </a:lnTo>
                  <a:lnTo>
                    <a:pt x="977" y="14"/>
                  </a:lnTo>
                  <a:lnTo>
                    <a:pt x="973" y="13"/>
                  </a:lnTo>
                  <a:lnTo>
                    <a:pt x="969" y="14"/>
                  </a:lnTo>
                  <a:lnTo>
                    <a:pt x="967" y="17"/>
                  </a:lnTo>
                  <a:lnTo>
                    <a:pt x="967" y="21"/>
                  </a:lnTo>
                  <a:lnTo>
                    <a:pt x="967" y="21"/>
                  </a:lnTo>
                  <a:lnTo>
                    <a:pt x="967" y="24"/>
                  </a:lnTo>
                  <a:lnTo>
                    <a:pt x="966" y="24"/>
                  </a:lnTo>
                  <a:lnTo>
                    <a:pt x="956" y="24"/>
                  </a:lnTo>
                  <a:lnTo>
                    <a:pt x="946" y="24"/>
                  </a:lnTo>
                  <a:lnTo>
                    <a:pt x="943" y="26"/>
                  </a:lnTo>
                  <a:lnTo>
                    <a:pt x="942" y="27"/>
                  </a:lnTo>
                  <a:lnTo>
                    <a:pt x="942" y="27"/>
                  </a:lnTo>
                  <a:lnTo>
                    <a:pt x="942" y="30"/>
                  </a:lnTo>
                  <a:lnTo>
                    <a:pt x="940" y="33"/>
                  </a:lnTo>
                  <a:lnTo>
                    <a:pt x="935" y="36"/>
                  </a:lnTo>
                  <a:lnTo>
                    <a:pt x="929" y="36"/>
                  </a:lnTo>
                  <a:lnTo>
                    <a:pt x="926" y="34"/>
                  </a:lnTo>
                  <a:lnTo>
                    <a:pt x="922" y="33"/>
                  </a:lnTo>
                  <a:lnTo>
                    <a:pt x="922" y="33"/>
                  </a:lnTo>
                  <a:lnTo>
                    <a:pt x="919" y="30"/>
                  </a:lnTo>
                  <a:lnTo>
                    <a:pt x="913" y="29"/>
                  </a:lnTo>
                  <a:lnTo>
                    <a:pt x="902" y="26"/>
                  </a:lnTo>
                  <a:lnTo>
                    <a:pt x="895" y="27"/>
                  </a:lnTo>
                  <a:lnTo>
                    <a:pt x="893" y="29"/>
                  </a:lnTo>
                  <a:lnTo>
                    <a:pt x="895" y="30"/>
                  </a:lnTo>
                  <a:lnTo>
                    <a:pt x="895" y="30"/>
                  </a:lnTo>
                  <a:lnTo>
                    <a:pt x="896" y="31"/>
                  </a:lnTo>
                  <a:lnTo>
                    <a:pt x="895" y="33"/>
                  </a:lnTo>
                  <a:lnTo>
                    <a:pt x="886" y="34"/>
                  </a:lnTo>
                  <a:lnTo>
                    <a:pt x="879" y="36"/>
                  </a:lnTo>
                  <a:lnTo>
                    <a:pt x="878" y="37"/>
                  </a:lnTo>
                  <a:lnTo>
                    <a:pt x="879" y="38"/>
                  </a:lnTo>
                  <a:lnTo>
                    <a:pt x="879" y="38"/>
                  </a:lnTo>
                  <a:lnTo>
                    <a:pt x="880" y="41"/>
                  </a:lnTo>
                  <a:lnTo>
                    <a:pt x="880" y="44"/>
                  </a:lnTo>
                  <a:lnTo>
                    <a:pt x="879" y="46"/>
                  </a:lnTo>
                  <a:lnTo>
                    <a:pt x="876" y="47"/>
                  </a:lnTo>
                  <a:lnTo>
                    <a:pt x="870" y="48"/>
                  </a:lnTo>
                  <a:lnTo>
                    <a:pt x="869" y="48"/>
                  </a:lnTo>
                  <a:lnTo>
                    <a:pt x="868" y="47"/>
                  </a:lnTo>
                  <a:lnTo>
                    <a:pt x="868" y="47"/>
                  </a:lnTo>
                  <a:lnTo>
                    <a:pt x="868" y="46"/>
                  </a:lnTo>
                  <a:lnTo>
                    <a:pt x="865" y="44"/>
                  </a:lnTo>
                  <a:lnTo>
                    <a:pt x="858" y="41"/>
                  </a:lnTo>
                  <a:lnTo>
                    <a:pt x="851" y="41"/>
                  </a:lnTo>
                  <a:lnTo>
                    <a:pt x="846" y="41"/>
                  </a:lnTo>
                  <a:lnTo>
                    <a:pt x="843" y="43"/>
                  </a:lnTo>
                  <a:lnTo>
                    <a:pt x="843" y="43"/>
                  </a:lnTo>
                  <a:lnTo>
                    <a:pt x="839" y="48"/>
                  </a:lnTo>
                  <a:lnTo>
                    <a:pt x="835" y="53"/>
                  </a:lnTo>
                  <a:lnTo>
                    <a:pt x="834" y="54"/>
                  </a:lnTo>
                  <a:lnTo>
                    <a:pt x="832" y="54"/>
                  </a:lnTo>
                  <a:lnTo>
                    <a:pt x="831" y="53"/>
                  </a:lnTo>
                  <a:lnTo>
                    <a:pt x="831" y="53"/>
                  </a:lnTo>
                  <a:lnTo>
                    <a:pt x="829" y="51"/>
                  </a:lnTo>
                  <a:lnTo>
                    <a:pt x="826" y="51"/>
                  </a:lnTo>
                  <a:lnTo>
                    <a:pt x="818" y="51"/>
                  </a:lnTo>
                  <a:lnTo>
                    <a:pt x="808" y="53"/>
                  </a:lnTo>
                  <a:lnTo>
                    <a:pt x="797" y="56"/>
                  </a:lnTo>
                  <a:lnTo>
                    <a:pt x="797" y="56"/>
                  </a:lnTo>
                  <a:lnTo>
                    <a:pt x="792" y="58"/>
                  </a:lnTo>
                  <a:lnTo>
                    <a:pt x="791" y="60"/>
                  </a:lnTo>
                  <a:lnTo>
                    <a:pt x="791" y="61"/>
                  </a:lnTo>
                  <a:lnTo>
                    <a:pt x="794" y="63"/>
                  </a:lnTo>
                  <a:lnTo>
                    <a:pt x="801" y="63"/>
                  </a:lnTo>
                  <a:lnTo>
                    <a:pt x="805" y="61"/>
                  </a:lnTo>
                  <a:lnTo>
                    <a:pt x="808" y="60"/>
                  </a:lnTo>
                  <a:lnTo>
                    <a:pt x="808" y="60"/>
                  </a:lnTo>
                  <a:close/>
                  <a:moveTo>
                    <a:pt x="987" y="673"/>
                  </a:moveTo>
                  <a:lnTo>
                    <a:pt x="987" y="673"/>
                  </a:lnTo>
                  <a:lnTo>
                    <a:pt x="990" y="673"/>
                  </a:lnTo>
                  <a:lnTo>
                    <a:pt x="991" y="670"/>
                  </a:lnTo>
                  <a:lnTo>
                    <a:pt x="996" y="664"/>
                  </a:lnTo>
                  <a:lnTo>
                    <a:pt x="996" y="662"/>
                  </a:lnTo>
                  <a:lnTo>
                    <a:pt x="996" y="659"/>
                  </a:lnTo>
                  <a:lnTo>
                    <a:pt x="994" y="656"/>
                  </a:lnTo>
                  <a:lnTo>
                    <a:pt x="990" y="656"/>
                  </a:lnTo>
                  <a:lnTo>
                    <a:pt x="990" y="656"/>
                  </a:lnTo>
                  <a:lnTo>
                    <a:pt x="986" y="657"/>
                  </a:lnTo>
                  <a:lnTo>
                    <a:pt x="983" y="659"/>
                  </a:lnTo>
                  <a:lnTo>
                    <a:pt x="981" y="662"/>
                  </a:lnTo>
                  <a:lnTo>
                    <a:pt x="981" y="666"/>
                  </a:lnTo>
                  <a:lnTo>
                    <a:pt x="981" y="669"/>
                  </a:lnTo>
                  <a:lnTo>
                    <a:pt x="983" y="672"/>
                  </a:lnTo>
                  <a:lnTo>
                    <a:pt x="984" y="673"/>
                  </a:lnTo>
                  <a:lnTo>
                    <a:pt x="987" y="673"/>
                  </a:lnTo>
                  <a:lnTo>
                    <a:pt x="987" y="673"/>
                  </a:lnTo>
                  <a:close/>
                  <a:moveTo>
                    <a:pt x="925" y="657"/>
                  </a:moveTo>
                  <a:lnTo>
                    <a:pt x="925" y="657"/>
                  </a:lnTo>
                  <a:lnTo>
                    <a:pt x="930" y="659"/>
                  </a:lnTo>
                  <a:lnTo>
                    <a:pt x="935" y="659"/>
                  </a:lnTo>
                  <a:lnTo>
                    <a:pt x="939" y="657"/>
                  </a:lnTo>
                  <a:lnTo>
                    <a:pt x="943" y="654"/>
                  </a:lnTo>
                  <a:lnTo>
                    <a:pt x="950" y="646"/>
                  </a:lnTo>
                  <a:lnTo>
                    <a:pt x="952" y="643"/>
                  </a:lnTo>
                  <a:lnTo>
                    <a:pt x="952" y="640"/>
                  </a:lnTo>
                  <a:lnTo>
                    <a:pt x="952" y="640"/>
                  </a:lnTo>
                  <a:lnTo>
                    <a:pt x="950" y="639"/>
                  </a:lnTo>
                  <a:lnTo>
                    <a:pt x="946" y="639"/>
                  </a:lnTo>
                  <a:lnTo>
                    <a:pt x="933" y="643"/>
                  </a:lnTo>
                  <a:lnTo>
                    <a:pt x="927" y="647"/>
                  </a:lnTo>
                  <a:lnTo>
                    <a:pt x="923" y="650"/>
                  </a:lnTo>
                  <a:lnTo>
                    <a:pt x="922" y="654"/>
                  </a:lnTo>
                  <a:lnTo>
                    <a:pt x="923" y="656"/>
                  </a:lnTo>
                  <a:lnTo>
                    <a:pt x="925" y="657"/>
                  </a:lnTo>
                  <a:lnTo>
                    <a:pt x="925" y="657"/>
                  </a:lnTo>
                  <a:close/>
                  <a:moveTo>
                    <a:pt x="976" y="619"/>
                  </a:moveTo>
                  <a:lnTo>
                    <a:pt x="976" y="619"/>
                  </a:lnTo>
                  <a:lnTo>
                    <a:pt x="976" y="616"/>
                  </a:lnTo>
                  <a:lnTo>
                    <a:pt x="973" y="615"/>
                  </a:lnTo>
                  <a:lnTo>
                    <a:pt x="966" y="610"/>
                  </a:lnTo>
                  <a:lnTo>
                    <a:pt x="957" y="606"/>
                  </a:lnTo>
                  <a:lnTo>
                    <a:pt x="954" y="603"/>
                  </a:lnTo>
                  <a:lnTo>
                    <a:pt x="954" y="600"/>
                  </a:lnTo>
                  <a:lnTo>
                    <a:pt x="954" y="600"/>
                  </a:lnTo>
                  <a:lnTo>
                    <a:pt x="953" y="598"/>
                  </a:lnTo>
                  <a:lnTo>
                    <a:pt x="952" y="595"/>
                  </a:lnTo>
                  <a:lnTo>
                    <a:pt x="942" y="590"/>
                  </a:lnTo>
                  <a:lnTo>
                    <a:pt x="923" y="582"/>
                  </a:lnTo>
                  <a:lnTo>
                    <a:pt x="923" y="582"/>
                  </a:lnTo>
                  <a:lnTo>
                    <a:pt x="910" y="576"/>
                  </a:lnTo>
                  <a:lnTo>
                    <a:pt x="905" y="573"/>
                  </a:lnTo>
                  <a:lnTo>
                    <a:pt x="903" y="571"/>
                  </a:lnTo>
                  <a:lnTo>
                    <a:pt x="903" y="568"/>
                  </a:lnTo>
                  <a:lnTo>
                    <a:pt x="903" y="568"/>
                  </a:lnTo>
                  <a:lnTo>
                    <a:pt x="902" y="565"/>
                  </a:lnTo>
                  <a:lnTo>
                    <a:pt x="900" y="563"/>
                  </a:lnTo>
                  <a:lnTo>
                    <a:pt x="898" y="563"/>
                  </a:lnTo>
                  <a:lnTo>
                    <a:pt x="895" y="565"/>
                  </a:lnTo>
                  <a:lnTo>
                    <a:pt x="892" y="568"/>
                  </a:lnTo>
                  <a:lnTo>
                    <a:pt x="889" y="571"/>
                  </a:lnTo>
                  <a:lnTo>
                    <a:pt x="886" y="573"/>
                  </a:lnTo>
                  <a:lnTo>
                    <a:pt x="885" y="578"/>
                  </a:lnTo>
                  <a:lnTo>
                    <a:pt x="885" y="578"/>
                  </a:lnTo>
                  <a:lnTo>
                    <a:pt x="883" y="585"/>
                  </a:lnTo>
                  <a:lnTo>
                    <a:pt x="882" y="589"/>
                  </a:lnTo>
                  <a:lnTo>
                    <a:pt x="880" y="593"/>
                  </a:lnTo>
                  <a:lnTo>
                    <a:pt x="880" y="600"/>
                  </a:lnTo>
                  <a:lnTo>
                    <a:pt x="880" y="600"/>
                  </a:lnTo>
                  <a:lnTo>
                    <a:pt x="882" y="605"/>
                  </a:lnTo>
                  <a:lnTo>
                    <a:pt x="880" y="608"/>
                  </a:lnTo>
                  <a:lnTo>
                    <a:pt x="878" y="610"/>
                  </a:lnTo>
                  <a:lnTo>
                    <a:pt x="875" y="613"/>
                  </a:lnTo>
                  <a:lnTo>
                    <a:pt x="869" y="617"/>
                  </a:lnTo>
                  <a:lnTo>
                    <a:pt x="868" y="619"/>
                  </a:lnTo>
                  <a:lnTo>
                    <a:pt x="868" y="622"/>
                  </a:lnTo>
                  <a:lnTo>
                    <a:pt x="868" y="622"/>
                  </a:lnTo>
                  <a:lnTo>
                    <a:pt x="869" y="623"/>
                  </a:lnTo>
                  <a:lnTo>
                    <a:pt x="870" y="625"/>
                  </a:lnTo>
                  <a:lnTo>
                    <a:pt x="875" y="623"/>
                  </a:lnTo>
                  <a:lnTo>
                    <a:pt x="880" y="622"/>
                  </a:lnTo>
                  <a:lnTo>
                    <a:pt x="888" y="620"/>
                  </a:lnTo>
                  <a:lnTo>
                    <a:pt x="888" y="620"/>
                  </a:lnTo>
                  <a:lnTo>
                    <a:pt x="890" y="622"/>
                  </a:lnTo>
                  <a:lnTo>
                    <a:pt x="890" y="623"/>
                  </a:lnTo>
                  <a:lnTo>
                    <a:pt x="890" y="627"/>
                  </a:lnTo>
                  <a:lnTo>
                    <a:pt x="892" y="632"/>
                  </a:lnTo>
                  <a:lnTo>
                    <a:pt x="893" y="633"/>
                  </a:lnTo>
                  <a:lnTo>
                    <a:pt x="896" y="633"/>
                  </a:lnTo>
                  <a:lnTo>
                    <a:pt x="896" y="633"/>
                  </a:lnTo>
                  <a:lnTo>
                    <a:pt x="903" y="633"/>
                  </a:lnTo>
                  <a:lnTo>
                    <a:pt x="912" y="629"/>
                  </a:lnTo>
                  <a:lnTo>
                    <a:pt x="919" y="623"/>
                  </a:lnTo>
                  <a:lnTo>
                    <a:pt x="923" y="619"/>
                  </a:lnTo>
                  <a:lnTo>
                    <a:pt x="923" y="619"/>
                  </a:lnTo>
                  <a:lnTo>
                    <a:pt x="926" y="615"/>
                  </a:lnTo>
                  <a:lnTo>
                    <a:pt x="930" y="613"/>
                  </a:lnTo>
                  <a:lnTo>
                    <a:pt x="936" y="615"/>
                  </a:lnTo>
                  <a:lnTo>
                    <a:pt x="943" y="617"/>
                  </a:lnTo>
                  <a:lnTo>
                    <a:pt x="943" y="617"/>
                  </a:lnTo>
                  <a:lnTo>
                    <a:pt x="947" y="620"/>
                  </a:lnTo>
                  <a:lnTo>
                    <a:pt x="953" y="622"/>
                  </a:lnTo>
                  <a:lnTo>
                    <a:pt x="963" y="623"/>
                  </a:lnTo>
                  <a:lnTo>
                    <a:pt x="972" y="623"/>
                  </a:lnTo>
                  <a:lnTo>
                    <a:pt x="974" y="622"/>
                  </a:lnTo>
                  <a:lnTo>
                    <a:pt x="976" y="619"/>
                  </a:lnTo>
                  <a:lnTo>
                    <a:pt x="976" y="619"/>
                  </a:lnTo>
                  <a:close/>
                  <a:moveTo>
                    <a:pt x="1209" y="556"/>
                  </a:moveTo>
                  <a:lnTo>
                    <a:pt x="1209" y="556"/>
                  </a:lnTo>
                  <a:lnTo>
                    <a:pt x="1212" y="556"/>
                  </a:lnTo>
                  <a:lnTo>
                    <a:pt x="1215" y="558"/>
                  </a:lnTo>
                  <a:lnTo>
                    <a:pt x="1219" y="563"/>
                  </a:lnTo>
                  <a:lnTo>
                    <a:pt x="1225" y="571"/>
                  </a:lnTo>
                  <a:lnTo>
                    <a:pt x="1232" y="579"/>
                  </a:lnTo>
                  <a:lnTo>
                    <a:pt x="1232" y="579"/>
                  </a:lnTo>
                  <a:lnTo>
                    <a:pt x="1240" y="585"/>
                  </a:lnTo>
                  <a:lnTo>
                    <a:pt x="1243" y="585"/>
                  </a:lnTo>
                  <a:lnTo>
                    <a:pt x="1245" y="583"/>
                  </a:lnTo>
                  <a:lnTo>
                    <a:pt x="1247" y="580"/>
                  </a:lnTo>
                  <a:lnTo>
                    <a:pt x="1249" y="575"/>
                  </a:lnTo>
                  <a:lnTo>
                    <a:pt x="1249" y="575"/>
                  </a:lnTo>
                  <a:lnTo>
                    <a:pt x="1250" y="572"/>
                  </a:lnTo>
                  <a:lnTo>
                    <a:pt x="1253" y="571"/>
                  </a:lnTo>
                  <a:lnTo>
                    <a:pt x="1259" y="571"/>
                  </a:lnTo>
                  <a:lnTo>
                    <a:pt x="1263" y="569"/>
                  </a:lnTo>
                  <a:lnTo>
                    <a:pt x="1266" y="568"/>
                  </a:lnTo>
                  <a:lnTo>
                    <a:pt x="1266" y="565"/>
                  </a:lnTo>
                  <a:lnTo>
                    <a:pt x="1266" y="565"/>
                  </a:lnTo>
                  <a:lnTo>
                    <a:pt x="1266" y="562"/>
                  </a:lnTo>
                  <a:lnTo>
                    <a:pt x="1267" y="559"/>
                  </a:lnTo>
                  <a:lnTo>
                    <a:pt x="1273" y="553"/>
                  </a:lnTo>
                  <a:lnTo>
                    <a:pt x="1279" y="548"/>
                  </a:lnTo>
                  <a:lnTo>
                    <a:pt x="1286" y="545"/>
                  </a:lnTo>
                  <a:lnTo>
                    <a:pt x="1286" y="545"/>
                  </a:lnTo>
                  <a:lnTo>
                    <a:pt x="1289" y="543"/>
                  </a:lnTo>
                  <a:lnTo>
                    <a:pt x="1289" y="542"/>
                  </a:lnTo>
                  <a:lnTo>
                    <a:pt x="1287" y="539"/>
                  </a:lnTo>
                  <a:lnTo>
                    <a:pt x="1284" y="538"/>
                  </a:lnTo>
                  <a:lnTo>
                    <a:pt x="1277" y="535"/>
                  </a:lnTo>
                  <a:lnTo>
                    <a:pt x="1267" y="534"/>
                  </a:lnTo>
                  <a:lnTo>
                    <a:pt x="1267" y="534"/>
                  </a:lnTo>
                  <a:lnTo>
                    <a:pt x="1260" y="532"/>
                  </a:lnTo>
                  <a:lnTo>
                    <a:pt x="1257" y="529"/>
                  </a:lnTo>
                  <a:lnTo>
                    <a:pt x="1255" y="525"/>
                  </a:lnTo>
                  <a:lnTo>
                    <a:pt x="1255" y="521"/>
                  </a:lnTo>
                  <a:lnTo>
                    <a:pt x="1255" y="521"/>
                  </a:lnTo>
                  <a:lnTo>
                    <a:pt x="1253" y="519"/>
                  </a:lnTo>
                  <a:lnTo>
                    <a:pt x="1250" y="516"/>
                  </a:lnTo>
                  <a:lnTo>
                    <a:pt x="1243" y="511"/>
                  </a:lnTo>
                  <a:lnTo>
                    <a:pt x="1233" y="507"/>
                  </a:lnTo>
                  <a:lnTo>
                    <a:pt x="1229" y="507"/>
                  </a:lnTo>
                  <a:lnTo>
                    <a:pt x="1226" y="507"/>
                  </a:lnTo>
                  <a:lnTo>
                    <a:pt x="1226" y="507"/>
                  </a:lnTo>
                  <a:lnTo>
                    <a:pt x="1223" y="507"/>
                  </a:lnTo>
                  <a:lnTo>
                    <a:pt x="1220" y="507"/>
                  </a:lnTo>
                  <a:lnTo>
                    <a:pt x="1212" y="502"/>
                  </a:lnTo>
                  <a:lnTo>
                    <a:pt x="1205" y="498"/>
                  </a:lnTo>
                  <a:lnTo>
                    <a:pt x="1198" y="497"/>
                  </a:lnTo>
                  <a:lnTo>
                    <a:pt x="1198" y="497"/>
                  </a:lnTo>
                  <a:lnTo>
                    <a:pt x="1191" y="495"/>
                  </a:lnTo>
                  <a:lnTo>
                    <a:pt x="1183" y="491"/>
                  </a:lnTo>
                  <a:lnTo>
                    <a:pt x="1178" y="485"/>
                  </a:lnTo>
                  <a:lnTo>
                    <a:pt x="1176" y="482"/>
                  </a:lnTo>
                  <a:lnTo>
                    <a:pt x="1176" y="478"/>
                  </a:lnTo>
                  <a:lnTo>
                    <a:pt x="1176" y="478"/>
                  </a:lnTo>
                  <a:lnTo>
                    <a:pt x="1178" y="475"/>
                  </a:lnTo>
                  <a:lnTo>
                    <a:pt x="1179" y="475"/>
                  </a:lnTo>
                  <a:lnTo>
                    <a:pt x="1186" y="475"/>
                  </a:lnTo>
                  <a:lnTo>
                    <a:pt x="1193" y="477"/>
                  </a:lnTo>
                  <a:lnTo>
                    <a:pt x="1196" y="475"/>
                  </a:lnTo>
                  <a:lnTo>
                    <a:pt x="1198" y="474"/>
                  </a:lnTo>
                  <a:lnTo>
                    <a:pt x="1198" y="474"/>
                  </a:lnTo>
                  <a:lnTo>
                    <a:pt x="1199" y="471"/>
                  </a:lnTo>
                  <a:lnTo>
                    <a:pt x="1196" y="470"/>
                  </a:lnTo>
                  <a:lnTo>
                    <a:pt x="1191" y="468"/>
                  </a:lnTo>
                  <a:lnTo>
                    <a:pt x="1183" y="467"/>
                  </a:lnTo>
                  <a:lnTo>
                    <a:pt x="1181" y="467"/>
                  </a:lnTo>
                  <a:lnTo>
                    <a:pt x="1179" y="464"/>
                  </a:lnTo>
                  <a:lnTo>
                    <a:pt x="1179" y="464"/>
                  </a:lnTo>
                  <a:lnTo>
                    <a:pt x="1181" y="461"/>
                  </a:lnTo>
                  <a:lnTo>
                    <a:pt x="1182" y="460"/>
                  </a:lnTo>
                  <a:lnTo>
                    <a:pt x="1185" y="460"/>
                  </a:lnTo>
                  <a:lnTo>
                    <a:pt x="1189" y="457"/>
                  </a:lnTo>
                  <a:lnTo>
                    <a:pt x="1189" y="457"/>
                  </a:lnTo>
                  <a:lnTo>
                    <a:pt x="1191" y="455"/>
                  </a:lnTo>
                  <a:lnTo>
                    <a:pt x="1191" y="454"/>
                  </a:lnTo>
                  <a:lnTo>
                    <a:pt x="1188" y="450"/>
                  </a:lnTo>
                  <a:lnTo>
                    <a:pt x="1185" y="447"/>
                  </a:lnTo>
                  <a:lnTo>
                    <a:pt x="1181" y="444"/>
                  </a:lnTo>
                  <a:lnTo>
                    <a:pt x="1181" y="444"/>
                  </a:lnTo>
                  <a:lnTo>
                    <a:pt x="1179" y="444"/>
                  </a:lnTo>
                  <a:lnTo>
                    <a:pt x="1178" y="444"/>
                  </a:lnTo>
                  <a:lnTo>
                    <a:pt x="1175" y="445"/>
                  </a:lnTo>
                  <a:lnTo>
                    <a:pt x="1172" y="448"/>
                  </a:lnTo>
                  <a:lnTo>
                    <a:pt x="1169" y="450"/>
                  </a:lnTo>
                  <a:lnTo>
                    <a:pt x="1169" y="450"/>
                  </a:lnTo>
                  <a:lnTo>
                    <a:pt x="1168" y="450"/>
                  </a:lnTo>
                  <a:lnTo>
                    <a:pt x="1166" y="448"/>
                  </a:lnTo>
                  <a:lnTo>
                    <a:pt x="1168" y="445"/>
                  </a:lnTo>
                  <a:lnTo>
                    <a:pt x="1172" y="437"/>
                  </a:lnTo>
                  <a:lnTo>
                    <a:pt x="1172" y="437"/>
                  </a:lnTo>
                  <a:lnTo>
                    <a:pt x="1172" y="435"/>
                  </a:lnTo>
                  <a:lnTo>
                    <a:pt x="1171" y="433"/>
                  </a:lnTo>
                  <a:lnTo>
                    <a:pt x="1164" y="430"/>
                  </a:lnTo>
                  <a:lnTo>
                    <a:pt x="1155" y="428"/>
                  </a:lnTo>
                  <a:lnTo>
                    <a:pt x="1146" y="428"/>
                  </a:lnTo>
                  <a:lnTo>
                    <a:pt x="1146" y="428"/>
                  </a:lnTo>
                  <a:lnTo>
                    <a:pt x="1142" y="430"/>
                  </a:lnTo>
                  <a:lnTo>
                    <a:pt x="1138" y="428"/>
                  </a:lnTo>
                  <a:lnTo>
                    <a:pt x="1137" y="425"/>
                  </a:lnTo>
                  <a:lnTo>
                    <a:pt x="1135" y="421"/>
                  </a:lnTo>
                  <a:lnTo>
                    <a:pt x="1135" y="421"/>
                  </a:lnTo>
                  <a:lnTo>
                    <a:pt x="1135" y="420"/>
                  </a:lnTo>
                  <a:lnTo>
                    <a:pt x="1134" y="418"/>
                  </a:lnTo>
                  <a:lnTo>
                    <a:pt x="1128" y="420"/>
                  </a:lnTo>
                  <a:lnTo>
                    <a:pt x="1121" y="423"/>
                  </a:lnTo>
                  <a:lnTo>
                    <a:pt x="1115" y="425"/>
                  </a:lnTo>
                  <a:lnTo>
                    <a:pt x="1115" y="425"/>
                  </a:lnTo>
                  <a:lnTo>
                    <a:pt x="1112" y="427"/>
                  </a:lnTo>
                  <a:lnTo>
                    <a:pt x="1111" y="427"/>
                  </a:lnTo>
                  <a:lnTo>
                    <a:pt x="1107" y="424"/>
                  </a:lnTo>
                  <a:lnTo>
                    <a:pt x="1107" y="423"/>
                  </a:lnTo>
                  <a:lnTo>
                    <a:pt x="1107" y="421"/>
                  </a:lnTo>
                  <a:lnTo>
                    <a:pt x="1109" y="420"/>
                  </a:lnTo>
                  <a:lnTo>
                    <a:pt x="1109" y="420"/>
                  </a:lnTo>
                  <a:lnTo>
                    <a:pt x="1115" y="418"/>
                  </a:lnTo>
                  <a:lnTo>
                    <a:pt x="1119" y="415"/>
                  </a:lnTo>
                  <a:lnTo>
                    <a:pt x="1122" y="413"/>
                  </a:lnTo>
                  <a:lnTo>
                    <a:pt x="1124" y="410"/>
                  </a:lnTo>
                  <a:lnTo>
                    <a:pt x="1122" y="407"/>
                  </a:lnTo>
                  <a:lnTo>
                    <a:pt x="1122" y="407"/>
                  </a:lnTo>
                  <a:lnTo>
                    <a:pt x="1121" y="406"/>
                  </a:lnTo>
                  <a:lnTo>
                    <a:pt x="1118" y="404"/>
                  </a:lnTo>
                  <a:lnTo>
                    <a:pt x="1111" y="403"/>
                  </a:lnTo>
                  <a:lnTo>
                    <a:pt x="1104" y="404"/>
                  </a:lnTo>
                  <a:lnTo>
                    <a:pt x="1101" y="406"/>
                  </a:lnTo>
                  <a:lnTo>
                    <a:pt x="1098" y="408"/>
                  </a:lnTo>
                  <a:lnTo>
                    <a:pt x="1098" y="408"/>
                  </a:lnTo>
                  <a:lnTo>
                    <a:pt x="1097" y="410"/>
                  </a:lnTo>
                  <a:lnTo>
                    <a:pt x="1094" y="410"/>
                  </a:lnTo>
                  <a:lnTo>
                    <a:pt x="1091" y="408"/>
                  </a:lnTo>
                  <a:lnTo>
                    <a:pt x="1088" y="406"/>
                  </a:lnTo>
                  <a:lnTo>
                    <a:pt x="1082" y="400"/>
                  </a:lnTo>
                  <a:lnTo>
                    <a:pt x="1081" y="396"/>
                  </a:lnTo>
                  <a:lnTo>
                    <a:pt x="1080" y="393"/>
                  </a:lnTo>
                  <a:lnTo>
                    <a:pt x="1080" y="393"/>
                  </a:lnTo>
                  <a:lnTo>
                    <a:pt x="1080" y="391"/>
                  </a:lnTo>
                  <a:lnTo>
                    <a:pt x="1077" y="390"/>
                  </a:lnTo>
                  <a:lnTo>
                    <a:pt x="1070" y="390"/>
                  </a:lnTo>
                  <a:lnTo>
                    <a:pt x="1065" y="388"/>
                  </a:lnTo>
                  <a:lnTo>
                    <a:pt x="1063" y="387"/>
                  </a:lnTo>
                  <a:lnTo>
                    <a:pt x="1060" y="386"/>
                  </a:lnTo>
                  <a:lnTo>
                    <a:pt x="1060" y="381"/>
                  </a:lnTo>
                  <a:lnTo>
                    <a:pt x="1060" y="381"/>
                  </a:lnTo>
                  <a:lnTo>
                    <a:pt x="1060" y="378"/>
                  </a:lnTo>
                  <a:lnTo>
                    <a:pt x="1057" y="376"/>
                  </a:lnTo>
                  <a:lnTo>
                    <a:pt x="1053" y="373"/>
                  </a:lnTo>
                  <a:lnTo>
                    <a:pt x="1047" y="371"/>
                  </a:lnTo>
                  <a:lnTo>
                    <a:pt x="1036" y="369"/>
                  </a:lnTo>
                  <a:lnTo>
                    <a:pt x="1026" y="369"/>
                  </a:lnTo>
                  <a:lnTo>
                    <a:pt x="1026" y="369"/>
                  </a:lnTo>
                  <a:lnTo>
                    <a:pt x="1020" y="370"/>
                  </a:lnTo>
                  <a:lnTo>
                    <a:pt x="1014" y="373"/>
                  </a:lnTo>
                  <a:lnTo>
                    <a:pt x="1010" y="377"/>
                  </a:lnTo>
                  <a:lnTo>
                    <a:pt x="1008" y="380"/>
                  </a:lnTo>
                  <a:lnTo>
                    <a:pt x="1008" y="381"/>
                  </a:lnTo>
                  <a:lnTo>
                    <a:pt x="1008" y="381"/>
                  </a:lnTo>
                  <a:lnTo>
                    <a:pt x="1008" y="384"/>
                  </a:lnTo>
                  <a:lnTo>
                    <a:pt x="1007" y="386"/>
                  </a:lnTo>
                  <a:lnTo>
                    <a:pt x="1004" y="386"/>
                  </a:lnTo>
                  <a:lnTo>
                    <a:pt x="1001" y="383"/>
                  </a:lnTo>
                  <a:lnTo>
                    <a:pt x="999" y="378"/>
                  </a:lnTo>
                  <a:lnTo>
                    <a:pt x="999" y="378"/>
                  </a:lnTo>
                  <a:lnTo>
                    <a:pt x="997" y="377"/>
                  </a:lnTo>
                  <a:lnTo>
                    <a:pt x="994" y="377"/>
                  </a:lnTo>
                  <a:lnTo>
                    <a:pt x="987" y="380"/>
                  </a:lnTo>
                  <a:lnTo>
                    <a:pt x="979" y="384"/>
                  </a:lnTo>
                  <a:lnTo>
                    <a:pt x="972" y="387"/>
                  </a:lnTo>
                  <a:lnTo>
                    <a:pt x="972" y="387"/>
                  </a:lnTo>
                  <a:lnTo>
                    <a:pt x="970" y="386"/>
                  </a:lnTo>
                  <a:lnTo>
                    <a:pt x="970" y="384"/>
                  </a:lnTo>
                  <a:lnTo>
                    <a:pt x="972" y="376"/>
                  </a:lnTo>
                  <a:lnTo>
                    <a:pt x="973" y="367"/>
                  </a:lnTo>
                  <a:lnTo>
                    <a:pt x="973" y="363"/>
                  </a:lnTo>
                  <a:lnTo>
                    <a:pt x="973" y="360"/>
                  </a:lnTo>
                  <a:lnTo>
                    <a:pt x="973" y="360"/>
                  </a:lnTo>
                  <a:lnTo>
                    <a:pt x="967" y="351"/>
                  </a:lnTo>
                  <a:lnTo>
                    <a:pt x="964" y="347"/>
                  </a:lnTo>
                  <a:lnTo>
                    <a:pt x="962" y="340"/>
                  </a:lnTo>
                  <a:lnTo>
                    <a:pt x="962" y="340"/>
                  </a:lnTo>
                  <a:lnTo>
                    <a:pt x="959" y="337"/>
                  </a:lnTo>
                  <a:lnTo>
                    <a:pt x="956" y="336"/>
                  </a:lnTo>
                  <a:lnTo>
                    <a:pt x="952" y="334"/>
                  </a:lnTo>
                  <a:lnTo>
                    <a:pt x="946" y="334"/>
                  </a:lnTo>
                  <a:lnTo>
                    <a:pt x="937" y="336"/>
                  </a:lnTo>
                  <a:lnTo>
                    <a:pt x="933" y="339"/>
                  </a:lnTo>
                  <a:lnTo>
                    <a:pt x="930" y="340"/>
                  </a:lnTo>
                  <a:lnTo>
                    <a:pt x="930" y="340"/>
                  </a:lnTo>
                  <a:lnTo>
                    <a:pt x="927" y="343"/>
                  </a:lnTo>
                  <a:lnTo>
                    <a:pt x="923" y="344"/>
                  </a:lnTo>
                  <a:lnTo>
                    <a:pt x="915" y="346"/>
                  </a:lnTo>
                  <a:lnTo>
                    <a:pt x="905" y="349"/>
                  </a:lnTo>
                  <a:lnTo>
                    <a:pt x="900" y="351"/>
                  </a:lnTo>
                  <a:lnTo>
                    <a:pt x="896" y="354"/>
                  </a:lnTo>
                  <a:lnTo>
                    <a:pt x="896" y="354"/>
                  </a:lnTo>
                  <a:lnTo>
                    <a:pt x="893" y="359"/>
                  </a:lnTo>
                  <a:lnTo>
                    <a:pt x="892" y="361"/>
                  </a:lnTo>
                  <a:lnTo>
                    <a:pt x="892" y="366"/>
                  </a:lnTo>
                  <a:lnTo>
                    <a:pt x="893" y="369"/>
                  </a:lnTo>
                  <a:lnTo>
                    <a:pt x="898" y="374"/>
                  </a:lnTo>
                  <a:lnTo>
                    <a:pt x="900" y="377"/>
                  </a:lnTo>
                  <a:lnTo>
                    <a:pt x="900" y="377"/>
                  </a:lnTo>
                  <a:lnTo>
                    <a:pt x="902" y="378"/>
                  </a:lnTo>
                  <a:lnTo>
                    <a:pt x="900" y="381"/>
                  </a:lnTo>
                  <a:lnTo>
                    <a:pt x="896" y="384"/>
                  </a:lnTo>
                  <a:lnTo>
                    <a:pt x="892" y="388"/>
                  </a:lnTo>
                  <a:lnTo>
                    <a:pt x="890" y="390"/>
                  </a:lnTo>
                  <a:lnTo>
                    <a:pt x="892" y="393"/>
                  </a:lnTo>
                  <a:lnTo>
                    <a:pt x="892" y="393"/>
                  </a:lnTo>
                  <a:lnTo>
                    <a:pt x="898" y="396"/>
                  </a:lnTo>
                  <a:lnTo>
                    <a:pt x="903" y="397"/>
                  </a:lnTo>
                  <a:lnTo>
                    <a:pt x="907" y="400"/>
                  </a:lnTo>
                  <a:lnTo>
                    <a:pt x="909" y="401"/>
                  </a:lnTo>
                  <a:lnTo>
                    <a:pt x="909" y="404"/>
                  </a:lnTo>
                  <a:lnTo>
                    <a:pt x="909" y="404"/>
                  </a:lnTo>
                  <a:lnTo>
                    <a:pt x="909" y="407"/>
                  </a:lnTo>
                  <a:lnTo>
                    <a:pt x="906" y="408"/>
                  </a:lnTo>
                  <a:lnTo>
                    <a:pt x="902" y="407"/>
                  </a:lnTo>
                  <a:lnTo>
                    <a:pt x="898" y="406"/>
                  </a:lnTo>
                  <a:lnTo>
                    <a:pt x="888" y="400"/>
                  </a:lnTo>
                  <a:lnTo>
                    <a:pt x="885" y="397"/>
                  </a:lnTo>
                  <a:lnTo>
                    <a:pt x="882" y="394"/>
                  </a:lnTo>
                  <a:lnTo>
                    <a:pt x="882" y="394"/>
                  </a:lnTo>
                  <a:lnTo>
                    <a:pt x="880" y="388"/>
                  </a:lnTo>
                  <a:lnTo>
                    <a:pt x="880" y="383"/>
                  </a:lnTo>
                  <a:lnTo>
                    <a:pt x="880" y="378"/>
                  </a:lnTo>
                  <a:lnTo>
                    <a:pt x="879" y="373"/>
                  </a:lnTo>
                  <a:lnTo>
                    <a:pt x="879" y="373"/>
                  </a:lnTo>
                  <a:lnTo>
                    <a:pt x="876" y="369"/>
                  </a:lnTo>
                  <a:lnTo>
                    <a:pt x="878" y="364"/>
                  </a:lnTo>
                  <a:lnTo>
                    <a:pt x="882" y="357"/>
                  </a:lnTo>
                  <a:lnTo>
                    <a:pt x="888" y="350"/>
                  </a:lnTo>
                  <a:lnTo>
                    <a:pt x="888" y="350"/>
                  </a:lnTo>
                  <a:lnTo>
                    <a:pt x="893" y="344"/>
                  </a:lnTo>
                  <a:lnTo>
                    <a:pt x="899" y="341"/>
                  </a:lnTo>
                  <a:lnTo>
                    <a:pt x="902" y="340"/>
                  </a:lnTo>
                  <a:lnTo>
                    <a:pt x="903" y="336"/>
                  </a:lnTo>
                  <a:lnTo>
                    <a:pt x="903" y="336"/>
                  </a:lnTo>
                  <a:lnTo>
                    <a:pt x="902" y="334"/>
                  </a:lnTo>
                  <a:lnTo>
                    <a:pt x="898" y="333"/>
                  </a:lnTo>
                  <a:lnTo>
                    <a:pt x="890" y="333"/>
                  </a:lnTo>
                  <a:lnTo>
                    <a:pt x="880" y="334"/>
                  </a:lnTo>
                  <a:lnTo>
                    <a:pt x="870" y="336"/>
                  </a:lnTo>
                  <a:lnTo>
                    <a:pt x="861" y="340"/>
                  </a:lnTo>
                  <a:lnTo>
                    <a:pt x="849" y="344"/>
                  </a:lnTo>
                  <a:lnTo>
                    <a:pt x="841" y="351"/>
                  </a:lnTo>
                  <a:lnTo>
                    <a:pt x="841" y="351"/>
                  </a:lnTo>
                  <a:lnTo>
                    <a:pt x="834" y="360"/>
                  </a:lnTo>
                  <a:lnTo>
                    <a:pt x="828" y="369"/>
                  </a:lnTo>
                  <a:lnTo>
                    <a:pt x="825" y="377"/>
                  </a:lnTo>
                  <a:lnTo>
                    <a:pt x="824" y="386"/>
                  </a:lnTo>
                  <a:lnTo>
                    <a:pt x="824" y="393"/>
                  </a:lnTo>
                  <a:lnTo>
                    <a:pt x="824" y="400"/>
                  </a:lnTo>
                  <a:lnTo>
                    <a:pt x="825" y="407"/>
                  </a:lnTo>
                  <a:lnTo>
                    <a:pt x="825" y="407"/>
                  </a:lnTo>
                  <a:lnTo>
                    <a:pt x="826" y="410"/>
                  </a:lnTo>
                  <a:lnTo>
                    <a:pt x="829" y="410"/>
                  </a:lnTo>
                  <a:lnTo>
                    <a:pt x="839" y="411"/>
                  </a:lnTo>
                  <a:lnTo>
                    <a:pt x="849" y="413"/>
                  </a:lnTo>
                  <a:lnTo>
                    <a:pt x="859" y="414"/>
                  </a:lnTo>
                  <a:lnTo>
                    <a:pt x="859" y="414"/>
                  </a:lnTo>
                  <a:lnTo>
                    <a:pt x="865" y="417"/>
                  </a:lnTo>
                  <a:lnTo>
                    <a:pt x="866" y="418"/>
                  </a:lnTo>
                  <a:lnTo>
                    <a:pt x="866" y="420"/>
                  </a:lnTo>
                  <a:lnTo>
                    <a:pt x="862" y="421"/>
                  </a:lnTo>
                  <a:lnTo>
                    <a:pt x="856" y="421"/>
                  </a:lnTo>
                  <a:lnTo>
                    <a:pt x="856" y="421"/>
                  </a:lnTo>
                  <a:lnTo>
                    <a:pt x="841" y="420"/>
                  </a:lnTo>
                  <a:lnTo>
                    <a:pt x="834" y="420"/>
                  </a:lnTo>
                  <a:lnTo>
                    <a:pt x="832" y="421"/>
                  </a:lnTo>
                  <a:lnTo>
                    <a:pt x="832" y="423"/>
                  </a:lnTo>
                  <a:lnTo>
                    <a:pt x="832" y="423"/>
                  </a:lnTo>
                  <a:lnTo>
                    <a:pt x="834" y="425"/>
                  </a:lnTo>
                  <a:lnTo>
                    <a:pt x="835" y="428"/>
                  </a:lnTo>
                  <a:lnTo>
                    <a:pt x="843" y="434"/>
                  </a:lnTo>
                  <a:lnTo>
                    <a:pt x="853" y="438"/>
                  </a:lnTo>
                  <a:lnTo>
                    <a:pt x="859" y="440"/>
                  </a:lnTo>
                  <a:lnTo>
                    <a:pt x="863" y="438"/>
                  </a:lnTo>
                  <a:lnTo>
                    <a:pt x="863" y="438"/>
                  </a:lnTo>
                  <a:lnTo>
                    <a:pt x="870" y="437"/>
                  </a:lnTo>
                  <a:lnTo>
                    <a:pt x="873" y="437"/>
                  </a:lnTo>
                  <a:lnTo>
                    <a:pt x="876" y="438"/>
                  </a:lnTo>
                  <a:lnTo>
                    <a:pt x="879" y="442"/>
                  </a:lnTo>
                  <a:lnTo>
                    <a:pt x="879" y="442"/>
                  </a:lnTo>
                  <a:lnTo>
                    <a:pt x="882" y="444"/>
                  </a:lnTo>
                  <a:lnTo>
                    <a:pt x="885" y="445"/>
                  </a:lnTo>
                  <a:lnTo>
                    <a:pt x="892" y="447"/>
                  </a:lnTo>
                  <a:lnTo>
                    <a:pt x="912" y="447"/>
                  </a:lnTo>
                  <a:lnTo>
                    <a:pt x="912" y="447"/>
                  </a:lnTo>
                  <a:lnTo>
                    <a:pt x="922" y="448"/>
                  </a:lnTo>
                  <a:lnTo>
                    <a:pt x="932" y="451"/>
                  </a:lnTo>
                  <a:lnTo>
                    <a:pt x="947" y="454"/>
                  </a:lnTo>
                  <a:lnTo>
                    <a:pt x="947" y="454"/>
                  </a:lnTo>
                  <a:lnTo>
                    <a:pt x="952" y="454"/>
                  </a:lnTo>
                  <a:lnTo>
                    <a:pt x="957" y="452"/>
                  </a:lnTo>
                  <a:lnTo>
                    <a:pt x="962" y="450"/>
                  </a:lnTo>
                  <a:lnTo>
                    <a:pt x="963" y="447"/>
                  </a:lnTo>
                  <a:lnTo>
                    <a:pt x="963" y="447"/>
                  </a:lnTo>
                  <a:lnTo>
                    <a:pt x="966" y="445"/>
                  </a:lnTo>
                  <a:lnTo>
                    <a:pt x="969" y="445"/>
                  </a:lnTo>
                  <a:lnTo>
                    <a:pt x="980" y="448"/>
                  </a:lnTo>
                  <a:lnTo>
                    <a:pt x="991" y="451"/>
                  </a:lnTo>
                  <a:lnTo>
                    <a:pt x="1000" y="451"/>
                  </a:lnTo>
                  <a:lnTo>
                    <a:pt x="1000" y="451"/>
                  </a:lnTo>
                  <a:lnTo>
                    <a:pt x="1003" y="451"/>
                  </a:lnTo>
                  <a:lnTo>
                    <a:pt x="1003" y="450"/>
                  </a:lnTo>
                  <a:lnTo>
                    <a:pt x="1003" y="447"/>
                  </a:lnTo>
                  <a:lnTo>
                    <a:pt x="1001" y="444"/>
                  </a:lnTo>
                  <a:lnTo>
                    <a:pt x="997" y="441"/>
                  </a:lnTo>
                  <a:lnTo>
                    <a:pt x="997" y="441"/>
                  </a:lnTo>
                  <a:lnTo>
                    <a:pt x="996" y="440"/>
                  </a:lnTo>
                  <a:lnTo>
                    <a:pt x="996" y="435"/>
                  </a:lnTo>
                  <a:lnTo>
                    <a:pt x="997" y="434"/>
                  </a:lnTo>
                  <a:lnTo>
                    <a:pt x="999" y="433"/>
                  </a:lnTo>
                  <a:lnTo>
                    <a:pt x="1001" y="434"/>
                  </a:lnTo>
                  <a:lnTo>
                    <a:pt x="1001" y="434"/>
                  </a:lnTo>
                  <a:lnTo>
                    <a:pt x="1013" y="438"/>
                  </a:lnTo>
                  <a:lnTo>
                    <a:pt x="1017" y="442"/>
                  </a:lnTo>
                  <a:lnTo>
                    <a:pt x="1020" y="445"/>
                  </a:lnTo>
                  <a:lnTo>
                    <a:pt x="1020" y="445"/>
                  </a:lnTo>
                  <a:lnTo>
                    <a:pt x="1023" y="448"/>
                  </a:lnTo>
                  <a:lnTo>
                    <a:pt x="1026" y="450"/>
                  </a:lnTo>
                  <a:lnTo>
                    <a:pt x="1027" y="451"/>
                  </a:lnTo>
                  <a:lnTo>
                    <a:pt x="1028" y="454"/>
                  </a:lnTo>
                  <a:lnTo>
                    <a:pt x="1028" y="454"/>
                  </a:lnTo>
                  <a:lnTo>
                    <a:pt x="1030" y="455"/>
                  </a:lnTo>
                  <a:lnTo>
                    <a:pt x="1033" y="458"/>
                  </a:lnTo>
                  <a:lnTo>
                    <a:pt x="1041" y="461"/>
                  </a:lnTo>
                  <a:lnTo>
                    <a:pt x="1050" y="465"/>
                  </a:lnTo>
                  <a:lnTo>
                    <a:pt x="1051" y="468"/>
                  </a:lnTo>
                  <a:lnTo>
                    <a:pt x="1053" y="470"/>
                  </a:lnTo>
                  <a:lnTo>
                    <a:pt x="1053" y="470"/>
                  </a:lnTo>
                  <a:lnTo>
                    <a:pt x="1053" y="472"/>
                  </a:lnTo>
                  <a:lnTo>
                    <a:pt x="1050" y="474"/>
                  </a:lnTo>
                  <a:lnTo>
                    <a:pt x="1043" y="477"/>
                  </a:lnTo>
                  <a:lnTo>
                    <a:pt x="1037" y="481"/>
                  </a:lnTo>
                  <a:lnTo>
                    <a:pt x="1037" y="482"/>
                  </a:lnTo>
                  <a:lnTo>
                    <a:pt x="1037" y="484"/>
                  </a:lnTo>
                  <a:lnTo>
                    <a:pt x="1037" y="484"/>
                  </a:lnTo>
                  <a:lnTo>
                    <a:pt x="1040" y="485"/>
                  </a:lnTo>
                  <a:lnTo>
                    <a:pt x="1043" y="485"/>
                  </a:lnTo>
                  <a:lnTo>
                    <a:pt x="1050" y="482"/>
                  </a:lnTo>
                  <a:lnTo>
                    <a:pt x="1055" y="478"/>
                  </a:lnTo>
                  <a:lnTo>
                    <a:pt x="1063" y="477"/>
                  </a:lnTo>
                  <a:lnTo>
                    <a:pt x="1063" y="477"/>
                  </a:lnTo>
                  <a:lnTo>
                    <a:pt x="1065" y="477"/>
                  </a:lnTo>
                  <a:lnTo>
                    <a:pt x="1067" y="479"/>
                  </a:lnTo>
                  <a:lnTo>
                    <a:pt x="1071" y="485"/>
                  </a:lnTo>
                  <a:lnTo>
                    <a:pt x="1074" y="491"/>
                  </a:lnTo>
                  <a:lnTo>
                    <a:pt x="1075" y="492"/>
                  </a:lnTo>
                  <a:lnTo>
                    <a:pt x="1077" y="492"/>
                  </a:lnTo>
                  <a:lnTo>
                    <a:pt x="1077" y="492"/>
                  </a:lnTo>
                  <a:lnTo>
                    <a:pt x="1081" y="491"/>
                  </a:lnTo>
                  <a:lnTo>
                    <a:pt x="1084" y="491"/>
                  </a:lnTo>
                  <a:lnTo>
                    <a:pt x="1090" y="494"/>
                  </a:lnTo>
                  <a:lnTo>
                    <a:pt x="1095" y="499"/>
                  </a:lnTo>
                  <a:lnTo>
                    <a:pt x="1101" y="508"/>
                  </a:lnTo>
                  <a:lnTo>
                    <a:pt x="1101" y="508"/>
                  </a:lnTo>
                  <a:lnTo>
                    <a:pt x="1104" y="512"/>
                  </a:lnTo>
                  <a:lnTo>
                    <a:pt x="1105" y="516"/>
                  </a:lnTo>
                  <a:lnTo>
                    <a:pt x="1104" y="525"/>
                  </a:lnTo>
                  <a:lnTo>
                    <a:pt x="1102" y="531"/>
                  </a:lnTo>
                  <a:lnTo>
                    <a:pt x="1101" y="535"/>
                  </a:lnTo>
                  <a:lnTo>
                    <a:pt x="1101" y="535"/>
                  </a:lnTo>
                  <a:lnTo>
                    <a:pt x="1102" y="536"/>
                  </a:lnTo>
                  <a:lnTo>
                    <a:pt x="1105" y="538"/>
                  </a:lnTo>
                  <a:lnTo>
                    <a:pt x="1111" y="538"/>
                  </a:lnTo>
                  <a:lnTo>
                    <a:pt x="1119" y="536"/>
                  </a:lnTo>
                  <a:lnTo>
                    <a:pt x="1128" y="534"/>
                  </a:lnTo>
                  <a:lnTo>
                    <a:pt x="1128" y="534"/>
                  </a:lnTo>
                  <a:lnTo>
                    <a:pt x="1131" y="532"/>
                  </a:lnTo>
                  <a:lnTo>
                    <a:pt x="1135" y="532"/>
                  </a:lnTo>
                  <a:lnTo>
                    <a:pt x="1141" y="535"/>
                  </a:lnTo>
                  <a:lnTo>
                    <a:pt x="1146" y="541"/>
                  </a:lnTo>
                  <a:lnTo>
                    <a:pt x="1152" y="545"/>
                  </a:lnTo>
                  <a:lnTo>
                    <a:pt x="1152" y="545"/>
                  </a:lnTo>
                  <a:lnTo>
                    <a:pt x="1154" y="548"/>
                  </a:lnTo>
                  <a:lnTo>
                    <a:pt x="1152" y="551"/>
                  </a:lnTo>
                  <a:lnTo>
                    <a:pt x="1148" y="553"/>
                  </a:lnTo>
                  <a:lnTo>
                    <a:pt x="1142" y="556"/>
                  </a:lnTo>
                  <a:lnTo>
                    <a:pt x="1132" y="558"/>
                  </a:lnTo>
                  <a:lnTo>
                    <a:pt x="1129" y="558"/>
                  </a:lnTo>
                  <a:lnTo>
                    <a:pt x="1129" y="556"/>
                  </a:lnTo>
                  <a:lnTo>
                    <a:pt x="1129" y="556"/>
                  </a:lnTo>
                  <a:lnTo>
                    <a:pt x="1129" y="555"/>
                  </a:lnTo>
                  <a:lnTo>
                    <a:pt x="1127" y="551"/>
                  </a:lnTo>
                  <a:lnTo>
                    <a:pt x="1124" y="548"/>
                  </a:lnTo>
                  <a:lnTo>
                    <a:pt x="1118" y="545"/>
                  </a:lnTo>
                  <a:lnTo>
                    <a:pt x="1111" y="542"/>
                  </a:lnTo>
                  <a:lnTo>
                    <a:pt x="1104" y="541"/>
                  </a:lnTo>
                  <a:lnTo>
                    <a:pt x="1097" y="541"/>
                  </a:lnTo>
                  <a:lnTo>
                    <a:pt x="1088" y="542"/>
                  </a:lnTo>
                  <a:lnTo>
                    <a:pt x="1088" y="542"/>
                  </a:lnTo>
                  <a:lnTo>
                    <a:pt x="1082" y="545"/>
                  </a:lnTo>
                  <a:lnTo>
                    <a:pt x="1080" y="548"/>
                  </a:lnTo>
                  <a:lnTo>
                    <a:pt x="1078" y="552"/>
                  </a:lnTo>
                  <a:lnTo>
                    <a:pt x="1078" y="556"/>
                  </a:lnTo>
                  <a:lnTo>
                    <a:pt x="1081" y="563"/>
                  </a:lnTo>
                  <a:lnTo>
                    <a:pt x="1084" y="569"/>
                  </a:lnTo>
                  <a:lnTo>
                    <a:pt x="1084" y="569"/>
                  </a:lnTo>
                  <a:lnTo>
                    <a:pt x="1084" y="572"/>
                  </a:lnTo>
                  <a:lnTo>
                    <a:pt x="1082" y="575"/>
                  </a:lnTo>
                  <a:lnTo>
                    <a:pt x="1078" y="576"/>
                  </a:lnTo>
                  <a:lnTo>
                    <a:pt x="1074" y="578"/>
                  </a:lnTo>
                  <a:lnTo>
                    <a:pt x="1068" y="579"/>
                  </a:lnTo>
                  <a:lnTo>
                    <a:pt x="1061" y="579"/>
                  </a:lnTo>
                  <a:lnTo>
                    <a:pt x="1054" y="579"/>
                  </a:lnTo>
                  <a:lnTo>
                    <a:pt x="1047" y="576"/>
                  </a:lnTo>
                  <a:lnTo>
                    <a:pt x="1047" y="576"/>
                  </a:lnTo>
                  <a:lnTo>
                    <a:pt x="1041" y="575"/>
                  </a:lnTo>
                  <a:lnTo>
                    <a:pt x="1037" y="575"/>
                  </a:lnTo>
                  <a:lnTo>
                    <a:pt x="1034" y="575"/>
                  </a:lnTo>
                  <a:lnTo>
                    <a:pt x="1031" y="576"/>
                  </a:lnTo>
                  <a:lnTo>
                    <a:pt x="1030" y="579"/>
                  </a:lnTo>
                  <a:lnTo>
                    <a:pt x="1028" y="580"/>
                  </a:lnTo>
                  <a:lnTo>
                    <a:pt x="1026" y="580"/>
                  </a:lnTo>
                  <a:lnTo>
                    <a:pt x="1026" y="580"/>
                  </a:lnTo>
                  <a:lnTo>
                    <a:pt x="1023" y="582"/>
                  </a:lnTo>
                  <a:lnTo>
                    <a:pt x="1020" y="583"/>
                  </a:lnTo>
                  <a:lnTo>
                    <a:pt x="1016" y="588"/>
                  </a:lnTo>
                  <a:lnTo>
                    <a:pt x="1014" y="592"/>
                  </a:lnTo>
                  <a:lnTo>
                    <a:pt x="1013" y="595"/>
                  </a:lnTo>
                  <a:lnTo>
                    <a:pt x="1014" y="598"/>
                  </a:lnTo>
                  <a:lnTo>
                    <a:pt x="1016" y="600"/>
                  </a:lnTo>
                  <a:lnTo>
                    <a:pt x="1016" y="600"/>
                  </a:lnTo>
                  <a:lnTo>
                    <a:pt x="1018" y="603"/>
                  </a:lnTo>
                  <a:lnTo>
                    <a:pt x="1023" y="605"/>
                  </a:lnTo>
                  <a:lnTo>
                    <a:pt x="1031" y="605"/>
                  </a:lnTo>
                  <a:lnTo>
                    <a:pt x="1041" y="603"/>
                  </a:lnTo>
                  <a:lnTo>
                    <a:pt x="1051" y="602"/>
                  </a:lnTo>
                  <a:lnTo>
                    <a:pt x="1051" y="602"/>
                  </a:lnTo>
                  <a:lnTo>
                    <a:pt x="1064" y="603"/>
                  </a:lnTo>
                  <a:lnTo>
                    <a:pt x="1065" y="603"/>
                  </a:lnTo>
                  <a:lnTo>
                    <a:pt x="1067" y="599"/>
                  </a:lnTo>
                  <a:lnTo>
                    <a:pt x="1067" y="599"/>
                  </a:lnTo>
                  <a:lnTo>
                    <a:pt x="1068" y="598"/>
                  </a:lnTo>
                  <a:lnTo>
                    <a:pt x="1071" y="596"/>
                  </a:lnTo>
                  <a:lnTo>
                    <a:pt x="1077" y="595"/>
                  </a:lnTo>
                  <a:lnTo>
                    <a:pt x="1084" y="596"/>
                  </a:lnTo>
                  <a:lnTo>
                    <a:pt x="1091" y="598"/>
                  </a:lnTo>
                  <a:lnTo>
                    <a:pt x="1091" y="598"/>
                  </a:lnTo>
                  <a:lnTo>
                    <a:pt x="1094" y="599"/>
                  </a:lnTo>
                  <a:lnTo>
                    <a:pt x="1097" y="602"/>
                  </a:lnTo>
                  <a:lnTo>
                    <a:pt x="1100" y="606"/>
                  </a:lnTo>
                  <a:lnTo>
                    <a:pt x="1104" y="612"/>
                  </a:lnTo>
                  <a:lnTo>
                    <a:pt x="1107" y="613"/>
                  </a:lnTo>
                  <a:lnTo>
                    <a:pt x="1109" y="615"/>
                  </a:lnTo>
                  <a:lnTo>
                    <a:pt x="1109" y="615"/>
                  </a:lnTo>
                  <a:lnTo>
                    <a:pt x="1114" y="616"/>
                  </a:lnTo>
                  <a:lnTo>
                    <a:pt x="1115" y="617"/>
                  </a:lnTo>
                  <a:lnTo>
                    <a:pt x="1117" y="619"/>
                  </a:lnTo>
                  <a:lnTo>
                    <a:pt x="1117" y="622"/>
                  </a:lnTo>
                  <a:lnTo>
                    <a:pt x="1117" y="629"/>
                  </a:lnTo>
                  <a:lnTo>
                    <a:pt x="1117" y="632"/>
                  </a:lnTo>
                  <a:lnTo>
                    <a:pt x="1119" y="635"/>
                  </a:lnTo>
                  <a:lnTo>
                    <a:pt x="1119" y="635"/>
                  </a:lnTo>
                  <a:lnTo>
                    <a:pt x="1122" y="637"/>
                  </a:lnTo>
                  <a:lnTo>
                    <a:pt x="1127" y="639"/>
                  </a:lnTo>
                  <a:lnTo>
                    <a:pt x="1138" y="640"/>
                  </a:lnTo>
                  <a:lnTo>
                    <a:pt x="1149" y="643"/>
                  </a:lnTo>
                  <a:lnTo>
                    <a:pt x="1154" y="644"/>
                  </a:lnTo>
                  <a:lnTo>
                    <a:pt x="1158" y="647"/>
                  </a:lnTo>
                  <a:lnTo>
                    <a:pt x="1158" y="647"/>
                  </a:lnTo>
                  <a:lnTo>
                    <a:pt x="1168" y="654"/>
                  </a:lnTo>
                  <a:lnTo>
                    <a:pt x="1183" y="663"/>
                  </a:lnTo>
                  <a:lnTo>
                    <a:pt x="1199" y="667"/>
                  </a:lnTo>
                  <a:lnTo>
                    <a:pt x="1205" y="667"/>
                  </a:lnTo>
                  <a:lnTo>
                    <a:pt x="1208" y="666"/>
                  </a:lnTo>
                  <a:lnTo>
                    <a:pt x="1208" y="666"/>
                  </a:lnTo>
                  <a:lnTo>
                    <a:pt x="1208" y="664"/>
                  </a:lnTo>
                  <a:lnTo>
                    <a:pt x="1208" y="663"/>
                  </a:lnTo>
                  <a:lnTo>
                    <a:pt x="1205" y="657"/>
                  </a:lnTo>
                  <a:lnTo>
                    <a:pt x="1199" y="650"/>
                  </a:lnTo>
                  <a:lnTo>
                    <a:pt x="1192" y="643"/>
                  </a:lnTo>
                  <a:lnTo>
                    <a:pt x="1178" y="630"/>
                  </a:lnTo>
                  <a:lnTo>
                    <a:pt x="1171" y="626"/>
                  </a:lnTo>
                  <a:lnTo>
                    <a:pt x="1165" y="623"/>
                  </a:lnTo>
                  <a:lnTo>
                    <a:pt x="1165" y="623"/>
                  </a:lnTo>
                  <a:lnTo>
                    <a:pt x="1164" y="623"/>
                  </a:lnTo>
                  <a:lnTo>
                    <a:pt x="1164" y="622"/>
                  </a:lnTo>
                  <a:lnTo>
                    <a:pt x="1168" y="620"/>
                  </a:lnTo>
                  <a:lnTo>
                    <a:pt x="1179" y="622"/>
                  </a:lnTo>
                  <a:lnTo>
                    <a:pt x="1185" y="625"/>
                  </a:lnTo>
                  <a:lnTo>
                    <a:pt x="1189" y="627"/>
                  </a:lnTo>
                  <a:lnTo>
                    <a:pt x="1189" y="627"/>
                  </a:lnTo>
                  <a:lnTo>
                    <a:pt x="1201" y="635"/>
                  </a:lnTo>
                  <a:lnTo>
                    <a:pt x="1206" y="637"/>
                  </a:lnTo>
                  <a:lnTo>
                    <a:pt x="1213" y="639"/>
                  </a:lnTo>
                  <a:lnTo>
                    <a:pt x="1219" y="639"/>
                  </a:lnTo>
                  <a:lnTo>
                    <a:pt x="1223" y="637"/>
                  </a:lnTo>
                  <a:lnTo>
                    <a:pt x="1229" y="635"/>
                  </a:lnTo>
                  <a:lnTo>
                    <a:pt x="1233" y="630"/>
                  </a:lnTo>
                  <a:lnTo>
                    <a:pt x="1233" y="630"/>
                  </a:lnTo>
                  <a:lnTo>
                    <a:pt x="1236" y="627"/>
                  </a:lnTo>
                  <a:lnTo>
                    <a:pt x="1236" y="623"/>
                  </a:lnTo>
                  <a:lnTo>
                    <a:pt x="1235" y="622"/>
                  </a:lnTo>
                  <a:lnTo>
                    <a:pt x="1232" y="620"/>
                  </a:lnTo>
                  <a:lnTo>
                    <a:pt x="1228" y="617"/>
                  </a:lnTo>
                  <a:lnTo>
                    <a:pt x="1225" y="615"/>
                  </a:lnTo>
                  <a:lnTo>
                    <a:pt x="1225" y="612"/>
                  </a:lnTo>
                  <a:lnTo>
                    <a:pt x="1225" y="612"/>
                  </a:lnTo>
                  <a:lnTo>
                    <a:pt x="1223" y="605"/>
                  </a:lnTo>
                  <a:lnTo>
                    <a:pt x="1220" y="598"/>
                  </a:lnTo>
                  <a:lnTo>
                    <a:pt x="1215" y="592"/>
                  </a:lnTo>
                  <a:lnTo>
                    <a:pt x="1212" y="590"/>
                  </a:lnTo>
                  <a:lnTo>
                    <a:pt x="1208" y="590"/>
                  </a:lnTo>
                  <a:lnTo>
                    <a:pt x="1208" y="590"/>
                  </a:lnTo>
                  <a:lnTo>
                    <a:pt x="1203" y="589"/>
                  </a:lnTo>
                  <a:lnTo>
                    <a:pt x="1199" y="588"/>
                  </a:lnTo>
                  <a:lnTo>
                    <a:pt x="1188" y="580"/>
                  </a:lnTo>
                  <a:lnTo>
                    <a:pt x="1183" y="576"/>
                  </a:lnTo>
                  <a:lnTo>
                    <a:pt x="1181" y="572"/>
                  </a:lnTo>
                  <a:lnTo>
                    <a:pt x="1179" y="569"/>
                  </a:lnTo>
                  <a:lnTo>
                    <a:pt x="1182" y="566"/>
                  </a:lnTo>
                  <a:lnTo>
                    <a:pt x="1182" y="566"/>
                  </a:lnTo>
                  <a:lnTo>
                    <a:pt x="1185" y="565"/>
                  </a:lnTo>
                  <a:lnTo>
                    <a:pt x="1185" y="562"/>
                  </a:lnTo>
                  <a:lnTo>
                    <a:pt x="1185" y="559"/>
                  </a:lnTo>
                  <a:lnTo>
                    <a:pt x="1183" y="553"/>
                  </a:lnTo>
                  <a:lnTo>
                    <a:pt x="1185" y="551"/>
                  </a:lnTo>
                  <a:lnTo>
                    <a:pt x="1186" y="548"/>
                  </a:lnTo>
                  <a:lnTo>
                    <a:pt x="1186" y="548"/>
                  </a:lnTo>
                  <a:lnTo>
                    <a:pt x="1189" y="546"/>
                  </a:lnTo>
                  <a:lnTo>
                    <a:pt x="1192" y="546"/>
                  </a:lnTo>
                  <a:lnTo>
                    <a:pt x="1196" y="549"/>
                  </a:lnTo>
                  <a:lnTo>
                    <a:pt x="1203" y="553"/>
                  </a:lnTo>
                  <a:lnTo>
                    <a:pt x="1206" y="555"/>
                  </a:lnTo>
                  <a:lnTo>
                    <a:pt x="1209" y="556"/>
                  </a:lnTo>
                  <a:lnTo>
                    <a:pt x="1209" y="556"/>
                  </a:lnTo>
                  <a:close/>
                  <a:moveTo>
                    <a:pt x="1058" y="522"/>
                  </a:moveTo>
                  <a:lnTo>
                    <a:pt x="1058" y="522"/>
                  </a:lnTo>
                  <a:lnTo>
                    <a:pt x="1061" y="521"/>
                  </a:lnTo>
                  <a:lnTo>
                    <a:pt x="1064" y="519"/>
                  </a:lnTo>
                  <a:lnTo>
                    <a:pt x="1065" y="514"/>
                  </a:lnTo>
                  <a:lnTo>
                    <a:pt x="1064" y="507"/>
                  </a:lnTo>
                  <a:lnTo>
                    <a:pt x="1061" y="501"/>
                  </a:lnTo>
                  <a:lnTo>
                    <a:pt x="1061" y="501"/>
                  </a:lnTo>
                  <a:lnTo>
                    <a:pt x="1057" y="498"/>
                  </a:lnTo>
                  <a:lnTo>
                    <a:pt x="1053" y="497"/>
                  </a:lnTo>
                  <a:lnTo>
                    <a:pt x="1047" y="495"/>
                  </a:lnTo>
                  <a:lnTo>
                    <a:pt x="1040" y="495"/>
                  </a:lnTo>
                  <a:lnTo>
                    <a:pt x="1040" y="495"/>
                  </a:lnTo>
                  <a:lnTo>
                    <a:pt x="1034" y="498"/>
                  </a:lnTo>
                  <a:lnTo>
                    <a:pt x="1027" y="504"/>
                  </a:lnTo>
                  <a:lnTo>
                    <a:pt x="1026" y="508"/>
                  </a:lnTo>
                  <a:lnTo>
                    <a:pt x="1024" y="512"/>
                  </a:lnTo>
                  <a:lnTo>
                    <a:pt x="1024" y="516"/>
                  </a:lnTo>
                  <a:lnTo>
                    <a:pt x="1026" y="521"/>
                  </a:lnTo>
                  <a:lnTo>
                    <a:pt x="1026" y="521"/>
                  </a:lnTo>
                  <a:lnTo>
                    <a:pt x="1030" y="524"/>
                  </a:lnTo>
                  <a:lnTo>
                    <a:pt x="1033" y="526"/>
                  </a:lnTo>
                  <a:lnTo>
                    <a:pt x="1037" y="526"/>
                  </a:lnTo>
                  <a:lnTo>
                    <a:pt x="1041" y="526"/>
                  </a:lnTo>
                  <a:lnTo>
                    <a:pt x="1051" y="524"/>
                  </a:lnTo>
                  <a:lnTo>
                    <a:pt x="1058" y="522"/>
                  </a:lnTo>
                  <a:lnTo>
                    <a:pt x="1058" y="522"/>
                  </a:lnTo>
                  <a:close/>
                  <a:moveTo>
                    <a:pt x="970" y="337"/>
                  </a:moveTo>
                  <a:lnTo>
                    <a:pt x="970" y="337"/>
                  </a:lnTo>
                  <a:lnTo>
                    <a:pt x="969" y="340"/>
                  </a:lnTo>
                  <a:lnTo>
                    <a:pt x="970" y="343"/>
                  </a:lnTo>
                  <a:lnTo>
                    <a:pt x="973" y="347"/>
                  </a:lnTo>
                  <a:lnTo>
                    <a:pt x="977" y="350"/>
                  </a:lnTo>
                  <a:lnTo>
                    <a:pt x="979" y="353"/>
                  </a:lnTo>
                  <a:lnTo>
                    <a:pt x="980" y="357"/>
                  </a:lnTo>
                  <a:lnTo>
                    <a:pt x="980" y="357"/>
                  </a:lnTo>
                  <a:lnTo>
                    <a:pt x="980" y="360"/>
                  </a:lnTo>
                  <a:lnTo>
                    <a:pt x="983" y="364"/>
                  </a:lnTo>
                  <a:lnTo>
                    <a:pt x="986" y="366"/>
                  </a:lnTo>
                  <a:lnTo>
                    <a:pt x="989" y="367"/>
                  </a:lnTo>
                  <a:lnTo>
                    <a:pt x="993" y="369"/>
                  </a:lnTo>
                  <a:lnTo>
                    <a:pt x="996" y="369"/>
                  </a:lnTo>
                  <a:lnTo>
                    <a:pt x="1000" y="367"/>
                  </a:lnTo>
                  <a:lnTo>
                    <a:pt x="1004" y="364"/>
                  </a:lnTo>
                  <a:lnTo>
                    <a:pt x="1004" y="364"/>
                  </a:lnTo>
                  <a:lnTo>
                    <a:pt x="1008" y="363"/>
                  </a:lnTo>
                  <a:lnTo>
                    <a:pt x="1014" y="363"/>
                  </a:lnTo>
                  <a:lnTo>
                    <a:pt x="1027" y="363"/>
                  </a:lnTo>
                  <a:lnTo>
                    <a:pt x="1038" y="361"/>
                  </a:lnTo>
                  <a:lnTo>
                    <a:pt x="1041" y="361"/>
                  </a:lnTo>
                  <a:lnTo>
                    <a:pt x="1043" y="359"/>
                  </a:lnTo>
                  <a:lnTo>
                    <a:pt x="1043" y="359"/>
                  </a:lnTo>
                  <a:lnTo>
                    <a:pt x="1041" y="356"/>
                  </a:lnTo>
                  <a:lnTo>
                    <a:pt x="1037" y="351"/>
                  </a:lnTo>
                  <a:lnTo>
                    <a:pt x="1026" y="344"/>
                  </a:lnTo>
                  <a:lnTo>
                    <a:pt x="1013" y="340"/>
                  </a:lnTo>
                  <a:lnTo>
                    <a:pt x="1007" y="339"/>
                  </a:lnTo>
                  <a:lnTo>
                    <a:pt x="1001" y="339"/>
                  </a:lnTo>
                  <a:lnTo>
                    <a:pt x="1001" y="339"/>
                  </a:lnTo>
                  <a:lnTo>
                    <a:pt x="997" y="339"/>
                  </a:lnTo>
                  <a:lnTo>
                    <a:pt x="993" y="337"/>
                  </a:lnTo>
                  <a:lnTo>
                    <a:pt x="983" y="336"/>
                  </a:lnTo>
                  <a:lnTo>
                    <a:pt x="976" y="334"/>
                  </a:lnTo>
                  <a:lnTo>
                    <a:pt x="972" y="334"/>
                  </a:lnTo>
                  <a:lnTo>
                    <a:pt x="970" y="337"/>
                  </a:lnTo>
                  <a:lnTo>
                    <a:pt x="970" y="337"/>
                  </a:lnTo>
                  <a:close/>
                  <a:moveTo>
                    <a:pt x="1236" y="942"/>
                  </a:moveTo>
                  <a:lnTo>
                    <a:pt x="1236" y="942"/>
                  </a:lnTo>
                  <a:lnTo>
                    <a:pt x="1239" y="945"/>
                  </a:lnTo>
                  <a:lnTo>
                    <a:pt x="1243" y="949"/>
                  </a:lnTo>
                  <a:lnTo>
                    <a:pt x="1259" y="955"/>
                  </a:lnTo>
                  <a:lnTo>
                    <a:pt x="1273" y="959"/>
                  </a:lnTo>
                  <a:lnTo>
                    <a:pt x="1279" y="959"/>
                  </a:lnTo>
                  <a:lnTo>
                    <a:pt x="1280" y="959"/>
                  </a:lnTo>
                  <a:lnTo>
                    <a:pt x="1280" y="957"/>
                  </a:lnTo>
                  <a:lnTo>
                    <a:pt x="1280" y="957"/>
                  </a:lnTo>
                  <a:lnTo>
                    <a:pt x="1280" y="956"/>
                  </a:lnTo>
                  <a:lnTo>
                    <a:pt x="1279" y="955"/>
                  </a:lnTo>
                  <a:lnTo>
                    <a:pt x="1275" y="950"/>
                  </a:lnTo>
                  <a:lnTo>
                    <a:pt x="1259" y="945"/>
                  </a:lnTo>
                  <a:lnTo>
                    <a:pt x="1243" y="942"/>
                  </a:lnTo>
                  <a:lnTo>
                    <a:pt x="1238" y="942"/>
                  </a:lnTo>
                  <a:lnTo>
                    <a:pt x="1238" y="942"/>
                  </a:lnTo>
                  <a:lnTo>
                    <a:pt x="1236" y="942"/>
                  </a:lnTo>
                  <a:lnTo>
                    <a:pt x="1236" y="942"/>
                  </a:lnTo>
                  <a:close/>
                  <a:moveTo>
                    <a:pt x="1417" y="984"/>
                  </a:moveTo>
                  <a:lnTo>
                    <a:pt x="1417" y="984"/>
                  </a:lnTo>
                  <a:lnTo>
                    <a:pt x="1415" y="986"/>
                  </a:lnTo>
                  <a:lnTo>
                    <a:pt x="1415" y="986"/>
                  </a:lnTo>
                  <a:lnTo>
                    <a:pt x="1413" y="984"/>
                  </a:lnTo>
                  <a:lnTo>
                    <a:pt x="1414" y="980"/>
                  </a:lnTo>
                  <a:lnTo>
                    <a:pt x="1414" y="979"/>
                  </a:lnTo>
                  <a:lnTo>
                    <a:pt x="1417" y="976"/>
                  </a:lnTo>
                  <a:lnTo>
                    <a:pt x="1417" y="976"/>
                  </a:lnTo>
                  <a:lnTo>
                    <a:pt x="1418" y="973"/>
                  </a:lnTo>
                  <a:lnTo>
                    <a:pt x="1417" y="972"/>
                  </a:lnTo>
                  <a:lnTo>
                    <a:pt x="1414" y="972"/>
                  </a:lnTo>
                  <a:lnTo>
                    <a:pt x="1410" y="973"/>
                  </a:lnTo>
                  <a:lnTo>
                    <a:pt x="1410" y="973"/>
                  </a:lnTo>
                  <a:lnTo>
                    <a:pt x="1408" y="973"/>
                  </a:lnTo>
                  <a:lnTo>
                    <a:pt x="1407" y="972"/>
                  </a:lnTo>
                  <a:lnTo>
                    <a:pt x="1405" y="967"/>
                  </a:lnTo>
                  <a:lnTo>
                    <a:pt x="1407" y="960"/>
                  </a:lnTo>
                  <a:lnTo>
                    <a:pt x="1408" y="959"/>
                  </a:lnTo>
                  <a:lnTo>
                    <a:pt x="1411" y="957"/>
                  </a:lnTo>
                  <a:lnTo>
                    <a:pt x="1411" y="957"/>
                  </a:lnTo>
                  <a:lnTo>
                    <a:pt x="1411" y="956"/>
                  </a:lnTo>
                  <a:lnTo>
                    <a:pt x="1411" y="955"/>
                  </a:lnTo>
                  <a:lnTo>
                    <a:pt x="1405" y="952"/>
                  </a:lnTo>
                  <a:lnTo>
                    <a:pt x="1400" y="952"/>
                  </a:lnTo>
                  <a:lnTo>
                    <a:pt x="1398" y="952"/>
                  </a:lnTo>
                  <a:lnTo>
                    <a:pt x="1398" y="953"/>
                  </a:lnTo>
                  <a:lnTo>
                    <a:pt x="1398" y="953"/>
                  </a:lnTo>
                  <a:lnTo>
                    <a:pt x="1397" y="955"/>
                  </a:lnTo>
                  <a:lnTo>
                    <a:pt x="1395" y="956"/>
                  </a:lnTo>
                  <a:lnTo>
                    <a:pt x="1391" y="956"/>
                  </a:lnTo>
                  <a:lnTo>
                    <a:pt x="1387" y="953"/>
                  </a:lnTo>
                  <a:lnTo>
                    <a:pt x="1384" y="950"/>
                  </a:lnTo>
                  <a:lnTo>
                    <a:pt x="1384" y="950"/>
                  </a:lnTo>
                  <a:lnTo>
                    <a:pt x="1381" y="948"/>
                  </a:lnTo>
                  <a:lnTo>
                    <a:pt x="1378" y="946"/>
                  </a:lnTo>
                  <a:lnTo>
                    <a:pt x="1376" y="943"/>
                  </a:lnTo>
                  <a:lnTo>
                    <a:pt x="1376" y="942"/>
                  </a:lnTo>
                  <a:lnTo>
                    <a:pt x="1377" y="942"/>
                  </a:lnTo>
                  <a:lnTo>
                    <a:pt x="1377" y="942"/>
                  </a:lnTo>
                  <a:lnTo>
                    <a:pt x="1377" y="940"/>
                  </a:lnTo>
                  <a:lnTo>
                    <a:pt x="1376" y="939"/>
                  </a:lnTo>
                  <a:lnTo>
                    <a:pt x="1371" y="938"/>
                  </a:lnTo>
                  <a:lnTo>
                    <a:pt x="1367" y="939"/>
                  </a:lnTo>
                  <a:lnTo>
                    <a:pt x="1366" y="940"/>
                  </a:lnTo>
                  <a:lnTo>
                    <a:pt x="1364" y="942"/>
                  </a:lnTo>
                  <a:lnTo>
                    <a:pt x="1364" y="942"/>
                  </a:lnTo>
                  <a:lnTo>
                    <a:pt x="1363" y="943"/>
                  </a:lnTo>
                  <a:lnTo>
                    <a:pt x="1363" y="943"/>
                  </a:lnTo>
                  <a:lnTo>
                    <a:pt x="1361" y="940"/>
                  </a:lnTo>
                  <a:lnTo>
                    <a:pt x="1361" y="936"/>
                  </a:lnTo>
                  <a:lnTo>
                    <a:pt x="1366" y="930"/>
                  </a:lnTo>
                  <a:lnTo>
                    <a:pt x="1366" y="930"/>
                  </a:lnTo>
                  <a:lnTo>
                    <a:pt x="1370" y="925"/>
                  </a:lnTo>
                  <a:lnTo>
                    <a:pt x="1371" y="920"/>
                  </a:lnTo>
                  <a:lnTo>
                    <a:pt x="1373" y="916"/>
                  </a:lnTo>
                  <a:lnTo>
                    <a:pt x="1377" y="912"/>
                  </a:lnTo>
                  <a:lnTo>
                    <a:pt x="1377" y="912"/>
                  </a:lnTo>
                  <a:lnTo>
                    <a:pt x="1378" y="911"/>
                  </a:lnTo>
                  <a:lnTo>
                    <a:pt x="1380" y="909"/>
                  </a:lnTo>
                  <a:lnTo>
                    <a:pt x="1378" y="908"/>
                  </a:lnTo>
                  <a:lnTo>
                    <a:pt x="1374" y="906"/>
                  </a:lnTo>
                  <a:lnTo>
                    <a:pt x="1370" y="908"/>
                  </a:lnTo>
                  <a:lnTo>
                    <a:pt x="1370" y="908"/>
                  </a:lnTo>
                  <a:lnTo>
                    <a:pt x="1366" y="909"/>
                  </a:lnTo>
                  <a:lnTo>
                    <a:pt x="1363" y="913"/>
                  </a:lnTo>
                  <a:lnTo>
                    <a:pt x="1353" y="923"/>
                  </a:lnTo>
                  <a:lnTo>
                    <a:pt x="1346" y="935"/>
                  </a:lnTo>
                  <a:lnTo>
                    <a:pt x="1344" y="939"/>
                  </a:lnTo>
                  <a:lnTo>
                    <a:pt x="1343" y="943"/>
                  </a:lnTo>
                  <a:lnTo>
                    <a:pt x="1343" y="943"/>
                  </a:lnTo>
                  <a:lnTo>
                    <a:pt x="1343" y="949"/>
                  </a:lnTo>
                  <a:lnTo>
                    <a:pt x="1341" y="953"/>
                  </a:lnTo>
                  <a:lnTo>
                    <a:pt x="1340" y="957"/>
                  </a:lnTo>
                  <a:lnTo>
                    <a:pt x="1339" y="957"/>
                  </a:lnTo>
                  <a:lnTo>
                    <a:pt x="1336" y="959"/>
                  </a:lnTo>
                  <a:lnTo>
                    <a:pt x="1336" y="959"/>
                  </a:lnTo>
                  <a:lnTo>
                    <a:pt x="1331" y="959"/>
                  </a:lnTo>
                  <a:lnTo>
                    <a:pt x="1327" y="962"/>
                  </a:lnTo>
                  <a:lnTo>
                    <a:pt x="1326" y="965"/>
                  </a:lnTo>
                  <a:lnTo>
                    <a:pt x="1326" y="966"/>
                  </a:lnTo>
                  <a:lnTo>
                    <a:pt x="1327" y="967"/>
                  </a:lnTo>
                  <a:lnTo>
                    <a:pt x="1327" y="967"/>
                  </a:lnTo>
                  <a:lnTo>
                    <a:pt x="1327" y="969"/>
                  </a:lnTo>
                  <a:lnTo>
                    <a:pt x="1327" y="972"/>
                  </a:lnTo>
                  <a:lnTo>
                    <a:pt x="1323" y="977"/>
                  </a:lnTo>
                  <a:lnTo>
                    <a:pt x="1320" y="983"/>
                  </a:lnTo>
                  <a:lnTo>
                    <a:pt x="1320" y="984"/>
                  </a:lnTo>
                  <a:lnTo>
                    <a:pt x="1323" y="987"/>
                  </a:lnTo>
                  <a:lnTo>
                    <a:pt x="1323" y="987"/>
                  </a:lnTo>
                  <a:lnTo>
                    <a:pt x="1327" y="989"/>
                  </a:lnTo>
                  <a:lnTo>
                    <a:pt x="1334" y="987"/>
                  </a:lnTo>
                  <a:lnTo>
                    <a:pt x="1340" y="987"/>
                  </a:lnTo>
                  <a:lnTo>
                    <a:pt x="1347" y="987"/>
                  </a:lnTo>
                  <a:lnTo>
                    <a:pt x="1347" y="987"/>
                  </a:lnTo>
                  <a:lnTo>
                    <a:pt x="1358" y="987"/>
                  </a:lnTo>
                  <a:lnTo>
                    <a:pt x="1364" y="986"/>
                  </a:lnTo>
                  <a:lnTo>
                    <a:pt x="1370" y="983"/>
                  </a:lnTo>
                  <a:lnTo>
                    <a:pt x="1370" y="983"/>
                  </a:lnTo>
                  <a:lnTo>
                    <a:pt x="1373" y="982"/>
                  </a:lnTo>
                  <a:lnTo>
                    <a:pt x="1374" y="982"/>
                  </a:lnTo>
                  <a:lnTo>
                    <a:pt x="1377" y="983"/>
                  </a:lnTo>
                  <a:lnTo>
                    <a:pt x="1380" y="986"/>
                  </a:lnTo>
                  <a:lnTo>
                    <a:pt x="1381" y="987"/>
                  </a:lnTo>
                  <a:lnTo>
                    <a:pt x="1384" y="987"/>
                  </a:lnTo>
                  <a:lnTo>
                    <a:pt x="1384" y="987"/>
                  </a:lnTo>
                  <a:lnTo>
                    <a:pt x="1387" y="987"/>
                  </a:lnTo>
                  <a:lnTo>
                    <a:pt x="1387" y="987"/>
                  </a:lnTo>
                  <a:lnTo>
                    <a:pt x="1385" y="990"/>
                  </a:lnTo>
                  <a:lnTo>
                    <a:pt x="1383" y="994"/>
                  </a:lnTo>
                  <a:lnTo>
                    <a:pt x="1381" y="999"/>
                  </a:lnTo>
                  <a:lnTo>
                    <a:pt x="1381" y="999"/>
                  </a:lnTo>
                  <a:lnTo>
                    <a:pt x="1381" y="1000"/>
                  </a:lnTo>
                  <a:lnTo>
                    <a:pt x="1383" y="1000"/>
                  </a:lnTo>
                  <a:lnTo>
                    <a:pt x="1385" y="999"/>
                  </a:lnTo>
                  <a:lnTo>
                    <a:pt x="1394" y="993"/>
                  </a:lnTo>
                  <a:lnTo>
                    <a:pt x="1394" y="993"/>
                  </a:lnTo>
                  <a:lnTo>
                    <a:pt x="1398" y="992"/>
                  </a:lnTo>
                  <a:lnTo>
                    <a:pt x="1403" y="992"/>
                  </a:lnTo>
                  <a:lnTo>
                    <a:pt x="1404" y="994"/>
                  </a:lnTo>
                  <a:lnTo>
                    <a:pt x="1404" y="997"/>
                  </a:lnTo>
                  <a:lnTo>
                    <a:pt x="1404" y="997"/>
                  </a:lnTo>
                  <a:lnTo>
                    <a:pt x="1404" y="999"/>
                  </a:lnTo>
                  <a:lnTo>
                    <a:pt x="1405" y="1000"/>
                  </a:lnTo>
                  <a:lnTo>
                    <a:pt x="1411" y="1003"/>
                  </a:lnTo>
                  <a:lnTo>
                    <a:pt x="1418" y="1003"/>
                  </a:lnTo>
                  <a:lnTo>
                    <a:pt x="1422" y="1002"/>
                  </a:lnTo>
                  <a:lnTo>
                    <a:pt x="1424" y="999"/>
                  </a:lnTo>
                  <a:lnTo>
                    <a:pt x="1424" y="999"/>
                  </a:lnTo>
                  <a:lnTo>
                    <a:pt x="1425" y="996"/>
                  </a:lnTo>
                  <a:lnTo>
                    <a:pt x="1425" y="993"/>
                  </a:lnTo>
                  <a:lnTo>
                    <a:pt x="1424" y="987"/>
                  </a:lnTo>
                  <a:lnTo>
                    <a:pt x="1420" y="984"/>
                  </a:lnTo>
                  <a:lnTo>
                    <a:pt x="1418" y="983"/>
                  </a:lnTo>
                  <a:lnTo>
                    <a:pt x="1417" y="984"/>
                  </a:lnTo>
                  <a:lnTo>
                    <a:pt x="1417" y="984"/>
                  </a:lnTo>
                  <a:close/>
                  <a:moveTo>
                    <a:pt x="131" y="854"/>
                  </a:moveTo>
                  <a:lnTo>
                    <a:pt x="131" y="854"/>
                  </a:lnTo>
                  <a:lnTo>
                    <a:pt x="129" y="855"/>
                  </a:lnTo>
                  <a:lnTo>
                    <a:pt x="128" y="858"/>
                  </a:lnTo>
                  <a:lnTo>
                    <a:pt x="129" y="864"/>
                  </a:lnTo>
                  <a:lnTo>
                    <a:pt x="132" y="869"/>
                  </a:lnTo>
                  <a:lnTo>
                    <a:pt x="136" y="876"/>
                  </a:lnTo>
                  <a:lnTo>
                    <a:pt x="142" y="882"/>
                  </a:lnTo>
                  <a:lnTo>
                    <a:pt x="148" y="886"/>
                  </a:lnTo>
                  <a:lnTo>
                    <a:pt x="152" y="889"/>
                  </a:lnTo>
                  <a:lnTo>
                    <a:pt x="156" y="889"/>
                  </a:lnTo>
                  <a:lnTo>
                    <a:pt x="156" y="889"/>
                  </a:lnTo>
                  <a:lnTo>
                    <a:pt x="156" y="888"/>
                  </a:lnTo>
                  <a:lnTo>
                    <a:pt x="156" y="885"/>
                  </a:lnTo>
                  <a:lnTo>
                    <a:pt x="154" y="879"/>
                  </a:lnTo>
                  <a:lnTo>
                    <a:pt x="151" y="872"/>
                  </a:lnTo>
                  <a:lnTo>
                    <a:pt x="148" y="865"/>
                  </a:lnTo>
                  <a:lnTo>
                    <a:pt x="148" y="865"/>
                  </a:lnTo>
                  <a:lnTo>
                    <a:pt x="148" y="858"/>
                  </a:lnTo>
                  <a:lnTo>
                    <a:pt x="145" y="854"/>
                  </a:lnTo>
                  <a:lnTo>
                    <a:pt x="142" y="852"/>
                  </a:lnTo>
                  <a:lnTo>
                    <a:pt x="139" y="852"/>
                  </a:lnTo>
                  <a:lnTo>
                    <a:pt x="136" y="852"/>
                  </a:lnTo>
                  <a:lnTo>
                    <a:pt x="131" y="854"/>
                  </a:lnTo>
                  <a:lnTo>
                    <a:pt x="131" y="854"/>
                  </a:lnTo>
                  <a:close/>
                  <a:moveTo>
                    <a:pt x="1303" y="1016"/>
                  </a:moveTo>
                  <a:lnTo>
                    <a:pt x="1303" y="1016"/>
                  </a:lnTo>
                  <a:lnTo>
                    <a:pt x="1302" y="1016"/>
                  </a:lnTo>
                  <a:lnTo>
                    <a:pt x="1302" y="1016"/>
                  </a:lnTo>
                  <a:lnTo>
                    <a:pt x="1302" y="1013"/>
                  </a:lnTo>
                  <a:lnTo>
                    <a:pt x="1303" y="1006"/>
                  </a:lnTo>
                  <a:lnTo>
                    <a:pt x="1303" y="1006"/>
                  </a:lnTo>
                  <a:lnTo>
                    <a:pt x="1303" y="1004"/>
                  </a:lnTo>
                  <a:lnTo>
                    <a:pt x="1302" y="1004"/>
                  </a:lnTo>
                  <a:lnTo>
                    <a:pt x="1299" y="1006"/>
                  </a:lnTo>
                  <a:lnTo>
                    <a:pt x="1294" y="1009"/>
                  </a:lnTo>
                  <a:lnTo>
                    <a:pt x="1292" y="1012"/>
                  </a:lnTo>
                  <a:lnTo>
                    <a:pt x="1292" y="1012"/>
                  </a:lnTo>
                  <a:lnTo>
                    <a:pt x="1290" y="1014"/>
                  </a:lnTo>
                  <a:lnTo>
                    <a:pt x="1287" y="1017"/>
                  </a:lnTo>
                  <a:lnTo>
                    <a:pt x="1284" y="1019"/>
                  </a:lnTo>
                  <a:lnTo>
                    <a:pt x="1284" y="1021"/>
                  </a:lnTo>
                  <a:lnTo>
                    <a:pt x="1284" y="1021"/>
                  </a:lnTo>
                  <a:lnTo>
                    <a:pt x="1283" y="1026"/>
                  </a:lnTo>
                  <a:lnTo>
                    <a:pt x="1283" y="1026"/>
                  </a:lnTo>
                  <a:lnTo>
                    <a:pt x="1280" y="1027"/>
                  </a:lnTo>
                  <a:lnTo>
                    <a:pt x="1277" y="1027"/>
                  </a:lnTo>
                  <a:lnTo>
                    <a:pt x="1277" y="1027"/>
                  </a:lnTo>
                  <a:lnTo>
                    <a:pt x="1270" y="1029"/>
                  </a:lnTo>
                  <a:lnTo>
                    <a:pt x="1262" y="1029"/>
                  </a:lnTo>
                  <a:lnTo>
                    <a:pt x="1253" y="1026"/>
                  </a:lnTo>
                  <a:lnTo>
                    <a:pt x="1250" y="1024"/>
                  </a:lnTo>
                  <a:lnTo>
                    <a:pt x="1249" y="1023"/>
                  </a:lnTo>
                  <a:lnTo>
                    <a:pt x="1249" y="1023"/>
                  </a:lnTo>
                  <a:lnTo>
                    <a:pt x="1247" y="1021"/>
                  </a:lnTo>
                  <a:lnTo>
                    <a:pt x="1246" y="1020"/>
                  </a:lnTo>
                  <a:lnTo>
                    <a:pt x="1240" y="1016"/>
                  </a:lnTo>
                  <a:lnTo>
                    <a:pt x="1235" y="1013"/>
                  </a:lnTo>
                  <a:lnTo>
                    <a:pt x="1232" y="1012"/>
                  </a:lnTo>
                  <a:lnTo>
                    <a:pt x="1232" y="1009"/>
                  </a:lnTo>
                  <a:lnTo>
                    <a:pt x="1232" y="1009"/>
                  </a:lnTo>
                  <a:lnTo>
                    <a:pt x="1230" y="1004"/>
                  </a:lnTo>
                  <a:lnTo>
                    <a:pt x="1228" y="1000"/>
                  </a:lnTo>
                  <a:lnTo>
                    <a:pt x="1226" y="997"/>
                  </a:lnTo>
                  <a:lnTo>
                    <a:pt x="1229" y="992"/>
                  </a:lnTo>
                  <a:lnTo>
                    <a:pt x="1229" y="992"/>
                  </a:lnTo>
                  <a:lnTo>
                    <a:pt x="1230" y="990"/>
                  </a:lnTo>
                  <a:lnTo>
                    <a:pt x="1232" y="987"/>
                  </a:lnTo>
                  <a:lnTo>
                    <a:pt x="1232" y="986"/>
                  </a:lnTo>
                  <a:lnTo>
                    <a:pt x="1230" y="984"/>
                  </a:lnTo>
                  <a:lnTo>
                    <a:pt x="1226" y="984"/>
                  </a:lnTo>
                  <a:lnTo>
                    <a:pt x="1222" y="987"/>
                  </a:lnTo>
                  <a:lnTo>
                    <a:pt x="1222" y="987"/>
                  </a:lnTo>
                  <a:lnTo>
                    <a:pt x="1220" y="989"/>
                  </a:lnTo>
                  <a:lnTo>
                    <a:pt x="1218" y="989"/>
                  </a:lnTo>
                  <a:lnTo>
                    <a:pt x="1216" y="989"/>
                  </a:lnTo>
                  <a:lnTo>
                    <a:pt x="1216" y="987"/>
                  </a:lnTo>
                  <a:lnTo>
                    <a:pt x="1216" y="983"/>
                  </a:lnTo>
                  <a:lnTo>
                    <a:pt x="1218" y="982"/>
                  </a:lnTo>
                  <a:lnTo>
                    <a:pt x="1220" y="980"/>
                  </a:lnTo>
                  <a:lnTo>
                    <a:pt x="1220" y="980"/>
                  </a:lnTo>
                  <a:lnTo>
                    <a:pt x="1228" y="977"/>
                  </a:lnTo>
                  <a:lnTo>
                    <a:pt x="1235" y="975"/>
                  </a:lnTo>
                  <a:lnTo>
                    <a:pt x="1238" y="972"/>
                  </a:lnTo>
                  <a:lnTo>
                    <a:pt x="1239" y="969"/>
                  </a:lnTo>
                  <a:lnTo>
                    <a:pt x="1238" y="965"/>
                  </a:lnTo>
                  <a:lnTo>
                    <a:pt x="1236" y="960"/>
                  </a:lnTo>
                  <a:lnTo>
                    <a:pt x="1236" y="960"/>
                  </a:lnTo>
                  <a:lnTo>
                    <a:pt x="1235" y="957"/>
                  </a:lnTo>
                  <a:lnTo>
                    <a:pt x="1232" y="956"/>
                  </a:lnTo>
                  <a:lnTo>
                    <a:pt x="1223" y="955"/>
                  </a:lnTo>
                  <a:lnTo>
                    <a:pt x="1215" y="955"/>
                  </a:lnTo>
                  <a:lnTo>
                    <a:pt x="1203" y="957"/>
                  </a:lnTo>
                  <a:lnTo>
                    <a:pt x="1182" y="965"/>
                  </a:lnTo>
                  <a:lnTo>
                    <a:pt x="1166" y="972"/>
                  </a:lnTo>
                  <a:lnTo>
                    <a:pt x="1166" y="972"/>
                  </a:lnTo>
                  <a:lnTo>
                    <a:pt x="1156" y="979"/>
                  </a:lnTo>
                  <a:lnTo>
                    <a:pt x="1148" y="989"/>
                  </a:lnTo>
                  <a:lnTo>
                    <a:pt x="1138" y="997"/>
                  </a:lnTo>
                  <a:lnTo>
                    <a:pt x="1135" y="1000"/>
                  </a:lnTo>
                  <a:lnTo>
                    <a:pt x="1132" y="1002"/>
                  </a:lnTo>
                  <a:lnTo>
                    <a:pt x="1132" y="1002"/>
                  </a:lnTo>
                  <a:lnTo>
                    <a:pt x="1131" y="1000"/>
                  </a:lnTo>
                  <a:lnTo>
                    <a:pt x="1131" y="999"/>
                  </a:lnTo>
                  <a:lnTo>
                    <a:pt x="1135" y="994"/>
                  </a:lnTo>
                  <a:lnTo>
                    <a:pt x="1142" y="989"/>
                  </a:lnTo>
                  <a:lnTo>
                    <a:pt x="1146" y="984"/>
                  </a:lnTo>
                  <a:lnTo>
                    <a:pt x="1146" y="984"/>
                  </a:lnTo>
                  <a:lnTo>
                    <a:pt x="1148" y="982"/>
                  </a:lnTo>
                  <a:lnTo>
                    <a:pt x="1148" y="979"/>
                  </a:lnTo>
                  <a:lnTo>
                    <a:pt x="1148" y="977"/>
                  </a:lnTo>
                  <a:lnTo>
                    <a:pt x="1149" y="977"/>
                  </a:lnTo>
                  <a:lnTo>
                    <a:pt x="1149" y="977"/>
                  </a:lnTo>
                  <a:lnTo>
                    <a:pt x="1152" y="977"/>
                  </a:lnTo>
                  <a:lnTo>
                    <a:pt x="1154" y="975"/>
                  </a:lnTo>
                  <a:lnTo>
                    <a:pt x="1159" y="969"/>
                  </a:lnTo>
                  <a:lnTo>
                    <a:pt x="1166" y="962"/>
                  </a:lnTo>
                  <a:lnTo>
                    <a:pt x="1172" y="956"/>
                  </a:lnTo>
                  <a:lnTo>
                    <a:pt x="1172" y="956"/>
                  </a:lnTo>
                  <a:lnTo>
                    <a:pt x="1178" y="953"/>
                  </a:lnTo>
                  <a:lnTo>
                    <a:pt x="1183" y="953"/>
                  </a:lnTo>
                  <a:lnTo>
                    <a:pt x="1186" y="953"/>
                  </a:lnTo>
                  <a:lnTo>
                    <a:pt x="1188" y="952"/>
                  </a:lnTo>
                  <a:lnTo>
                    <a:pt x="1189" y="950"/>
                  </a:lnTo>
                  <a:lnTo>
                    <a:pt x="1189" y="950"/>
                  </a:lnTo>
                  <a:lnTo>
                    <a:pt x="1191" y="948"/>
                  </a:lnTo>
                  <a:lnTo>
                    <a:pt x="1192" y="945"/>
                  </a:lnTo>
                  <a:lnTo>
                    <a:pt x="1201" y="936"/>
                  </a:lnTo>
                  <a:lnTo>
                    <a:pt x="1201" y="936"/>
                  </a:lnTo>
                  <a:lnTo>
                    <a:pt x="1206" y="935"/>
                  </a:lnTo>
                  <a:lnTo>
                    <a:pt x="1218" y="933"/>
                  </a:lnTo>
                  <a:lnTo>
                    <a:pt x="1250" y="932"/>
                  </a:lnTo>
                  <a:lnTo>
                    <a:pt x="1302" y="932"/>
                  </a:lnTo>
                  <a:lnTo>
                    <a:pt x="1302" y="932"/>
                  </a:lnTo>
                  <a:lnTo>
                    <a:pt x="1309" y="930"/>
                  </a:lnTo>
                  <a:lnTo>
                    <a:pt x="1317" y="926"/>
                  </a:lnTo>
                  <a:lnTo>
                    <a:pt x="1324" y="920"/>
                  </a:lnTo>
                  <a:lnTo>
                    <a:pt x="1330" y="913"/>
                  </a:lnTo>
                  <a:lnTo>
                    <a:pt x="1330" y="913"/>
                  </a:lnTo>
                  <a:lnTo>
                    <a:pt x="1334" y="911"/>
                  </a:lnTo>
                  <a:lnTo>
                    <a:pt x="1339" y="908"/>
                  </a:lnTo>
                  <a:lnTo>
                    <a:pt x="1344" y="908"/>
                  </a:lnTo>
                  <a:lnTo>
                    <a:pt x="1351" y="908"/>
                  </a:lnTo>
                  <a:lnTo>
                    <a:pt x="1351" y="908"/>
                  </a:lnTo>
                  <a:lnTo>
                    <a:pt x="1356" y="908"/>
                  </a:lnTo>
                  <a:lnTo>
                    <a:pt x="1360" y="906"/>
                  </a:lnTo>
                  <a:lnTo>
                    <a:pt x="1366" y="902"/>
                  </a:lnTo>
                  <a:lnTo>
                    <a:pt x="1374" y="893"/>
                  </a:lnTo>
                  <a:lnTo>
                    <a:pt x="1374" y="893"/>
                  </a:lnTo>
                  <a:lnTo>
                    <a:pt x="1377" y="892"/>
                  </a:lnTo>
                  <a:lnTo>
                    <a:pt x="1377" y="889"/>
                  </a:lnTo>
                  <a:lnTo>
                    <a:pt x="1376" y="888"/>
                  </a:lnTo>
                  <a:lnTo>
                    <a:pt x="1373" y="888"/>
                  </a:lnTo>
                  <a:lnTo>
                    <a:pt x="1373" y="888"/>
                  </a:lnTo>
                  <a:lnTo>
                    <a:pt x="1367" y="885"/>
                  </a:lnTo>
                  <a:lnTo>
                    <a:pt x="1366" y="883"/>
                  </a:lnTo>
                  <a:lnTo>
                    <a:pt x="1368" y="882"/>
                  </a:lnTo>
                  <a:lnTo>
                    <a:pt x="1368" y="882"/>
                  </a:lnTo>
                  <a:lnTo>
                    <a:pt x="1371" y="882"/>
                  </a:lnTo>
                  <a:lnTo>
                    <a:pt x="1374" y="881"/>
                  </a:lnTo>
                  <a:lnTo>
                    <a:pt x="1376" y="878"/>
                  </a:lnTo>
                  <a:lnTo>
                    <a:pt x="1378" y="874"/>
                  </a:lnTo>
                  <a:lnTo>
                    <a:pt x="1378" y="874"/>
                  </a:lnTo>
                  <a:lnTo>
                    <a:pt x="1378" y="869"/>
                  </a:lnTo>
                  <a:lnTo>
                    <a:pt x="1377" y="868"/>
                  </a:lnTo>
                  <a:lnTo>
                    <a:pt x="1374" y="865"/>
                  </a:lnTo>
                  <a:lnTo>
                    <a:pt x="1370" y="861"/>
                  </a:lnTo>
                  <a:lnTo>
                    <a:pt x="1370" y="861"/>
                  </a:lnTo>
                  <a:lnTo>
                    <a:pt x="1367" y="858"/>
                  </a:lnTo>
                  <a:lnTo>
                    <a:pt x="1364" y="858"/>
                  </a:lnTo>
                  <a:lnTo>
                    <a:pt x="1363" y="858"/>
                  </a:lnTo>
                  <a:lnTo>
                    <a:pt x="1361" y="859"/>
                  </a:lnTo>
                  <a:lnTo>
                    <a:pt x="1357" y="862"/>
                  </a:lnTo>
                  <a:lnTo>
                    <a:pt x="1354" y="862"/>
                  </a:lnTo>
                  <a:lnTo>
                    <a:pt x="1353" y="862"/>
                  </a:lnTo>
                  <a:lnTo>
                    <a:pt x="1353" y="862"/>
                  </a:lnTo>
                  <a:lnTo>
                    <a:pt x="1350" y="862"/>
                  </a:lnTo>
                  <a:lnTo>
                    <a:pt x="1350" y="861"/>
                  </a:lnTo>
                  <a:lnTo>
                    <a:pt x="1351" y="858"/>
                  </a:lnTo>
                  <a:lnTo>
                    <a:pt x="1353" y="854"/>
                  </a:lnTo>
                  <a:lnTo>
                    <a:pt x="1353" y="852"/>
                  </a:lnTo>
                  <a:lnTo>
                    <a:pt x="1351" y="849"/>
                  </a:lnTo>
                  <a:lnTo>
                    <a:pt x="1351" y="849"/>
                  </a:lnTo>
                  <a:lnTo>
                    <a:pt x="1346" y="848"/>
                  </a:lnTo>
                  <a:lnTo>
                    <a:pt x="1340" y="849"/>
                  </a:lnTo>
                  <a:lnTo>
                    <a:pt x="1333" y="852"/>
                  </a:lnTo>
                  <a:lnTo>
                    <a:pt x="1326" y="856"/>
                  </a:lnTo>
                  <a:lnTo>
                    <a:pt x="1326" y="856"/>
                  </a:lnTo>
                  <a:lnTo>
                    <a:pt x="1321" y="859"/>
                  </a:lnTo>
                  <a:lnTo>
                    <a:pt x="1319" y="859"/>
                  </a:lnTo>
                  <a:lnTo>
                    <a:pt x="1316" y="859"/>
                  </a:lnTo>
                  <a:lnTo>
                    <a:pt x="1311" y="862"/>
                  </a:lnTo>
                  <a:lnTo>
                    <a:pt x="1311" y="862"/>
                  </a:lnTo>
                  <a:lnTo>
                    <a:pt x="1309" y="865"/>
                  </a:lnTo>
                  <a:lnTo>
                    <a:pt x="1307" y="865"/>
                  </a:lnTo>
                  <a:lnTo>
                    <a:pt x="1306" y="865"/>
                  </a:lnTo>
                  <a:lnTo>
                    <a:pt x="1304" y="864"/>
                  </a:lnTo>
                  <a:lnTo>
                    <a:pt x="1304" y="859"/>
                  </a:lnTo>
                  <a:lnTo>
                    <a:pt x="1307" y="856"/>
                  </a:lnTo>
                  <a:lnTo>
                    <a:pt x="1307" y="856"/>
                  </a:lnTo>
                  <a:lnTo>
                    <a:pt x="1310" y="855"/>
                  </a:lnTo>
                  <a:lnTo>
                    <a:pt x="1311" y="855"/>
                  </a:lnTo>
                  <a:lnTo>
                    <a:pt x="1314" y="855"/>
                  </a:lnTo>
                  <a:lnTo>
                    <a:pt x="1316" y="852"/>
                  </a:lnTo>
                  <a:lnTo>
                    <a:pt x="1316" y="852"/>
                  </a:lnTo>
                  <a:lnTo>
                    <a:pt x="1319" y="851"/>
                  </a:lnTo>
                  <a:lnTo>
                    <a:pt x="1321" y="851"/>
                  </a:lnTo>
                  <a:lnTo>
                    <a:pt x="1326" y="849"/>
                  </a:lnTo>
                  <a:lnTo>
                    <a:pt x="1331" y="847"/>
                  </a:lnTo>
                  <a:lnTo>
                    <a:pt x="1331" y="847"/>
                  </a:lnTo>
                  <a:lnTo>
                    <a:pt x="1337" y="844"/>
                  </a:lnTo>
                  <a:lnTo>
                    <a:pt x="1341" y="844"/>
                  </a:lnTo>
                  <a:lnTo>
                    <a:pt x="1346" y="842"/>
                  </a:lnTo>
                  <a:lnTo>
                    <a:pt x="1348" y="841"/>
                  </a:lnTo>
                  <a:lnTo>
                    <a:pt x="1348" y="841"/>
                  </a:lnTo>
                  <a:lnTo>
                    <a:pt x="1348" y="838"/>
                  </a:lnTo>
                  <a:lnTo>
                    <a:pt x="1347" y="835"/>
                  </a:lnTo>
                  <a:lnTo>
                    <a:pt x="1343" y="832"/>
                  </a:lnTo>
                  <a:lnTo>
                    <a:pt x="1337" y="832"/>
                  </a:lnTo>
                  <a:lnTo>
                    <a:pt x="1337" y="832"/>
                  </a:lnTo>
                  <a:lnTo>
                    <a:pt x="1334" y="832"/>
                  </a:lnTo>
                  <a:lnTo>
                    <a:pt x="1331" y="832"/>
                  </a:lnTo>
                  <a:lnTo>
                    <a:pt x="1327" y="828"/>
                  </a:lnTo>
                  <a:lnTo>
                    <a:pt x="1323" y="825"/>
                  </a:lnTo>
                  <a:lnTo>
                    <a:pt x="1320" y="825"/>
                  </a:lnTo>
                  <a:lnTo>
                    <a:pt x="1319" y="825"/>
                  </a:lnTo>
                  <a:lnTo>
                    <a:pt x="1319" y="825"/>
                  </a:lnTo>
                  <a:lnTo>
                    <a:pt x="1316" y="827"/>
                  </a:lnTo>
                  <a:lnTo>
                    <a:pt x="1314" y="825"/>
                  </a:lnTo>
                  <a:lnTo>
                    <a:pt x="1313" y="824"/>
                  </a:lnTo>
                  <a:lnTo>
                    <a:pt x="1309" y="824"/>
                  </a:lnTo>
                  <a:lnTo>
                    <a:pt x="1309" y="824"/>
                  </a:lnTo>
                  <a:lnTo>
                    <a:pt x="1306" y="825"/>
                  </a:lnTo>
                  <a:lnTo>
                    <a:pt x="1303" y="824"/>
                  </a:lnTo>
                  <a:lnTo>
                    <a:pt x="1300" y="821"/>
                  </a:lnTo>
                  <a:lnTo>
                    <a:pt x="1297" y="817"/>
                  </a:lnTo>
                  <a:lnTo>
                    <a:pt x="1297" y="817"/>
                  </a:lnTo>
                  <a:lnTo>
                    <a:pt x="1294" y="811"/>
                  </a:lnTo>
                  <a:lnTo>
                    <a:pt x="1287" y="804"/>
                  </a:lnTo>
                  <a:lnTo>
                    <a:pt x="1279" y="800"/>
                  </a:lnTo>
                  <a:lnTo>
                    <a:pt x="1270" y="795"/>
                  </a:lnTo>
                  <a:lnTo>
                    <a:pt x="1270" y="795"/>
                  </a:lnTo>
                  <a:lnTo>
                    <a:pt x="1266" y="794"/>
                  </a:lnTo>
                  <a:lnTo>
                    <a:pt x="1266" y="792"/>
                  </a:lnTo>
                  <a:lnTo>
                    <a:pt x="1266" y="791"/>
                  </a:lnTo>
                  <a:lnTo>
                    <a:pt x="1269" y="790"/>
                  </a:lnTo>
                  <a:lnTo>
                    <a:pt x="1273" y="791"/>
                  </a:lnTo>
                  <a:lnTo>
                    <a:pt x="1273" y="791"/>
                  </a:lnTo>
                  <a:lnTo>
                    <a:pt x="1275" y="792"/>
                  </a:lnTo>
                  <a:lnTo>
                    <a:pt x="1276" y="792"/>
                  </a:lnTo>
                  <a:lnTo>
                    <a:pt x="1280" y="791"/>
                  </a:lnTo>
                  <a:lnTo>
                    <a:pt x="1283" y="787"/>
                  </a:lnTo>
                  <a:lnTo>
                    <a:pt x="1286" y="784"/>
                  </a:lnTo>
                  <a:lnTo>
                    <a:pt x="1286" y="784"/>
                  </a:lnTo>
                  <a:lnTo>
                    <a:pt x="1286" y="781"/>
                  </a:lnTo>
                  <a:lnTo>
                    <a:pt x="1284" y="780"/>
                  </a:lnTo>
                  <a:lnTo>
                    <a:pt x="1279" y="777"/>
                  </a:lnTo>
                  <a:lnTo>
                    <a:pt x="1279" y="777"/>
                  </a:lnTo>
                  <a:lnTo>
                    <a:pt x="1277" y="775"/>
                  </a:lnTo>
                  <a:lnTo>
                    <a:pt x="1276" y="774"/>
                  </a:lnTo>
                  <a:lnTo>
                    <a:pt x="1277" y="768"/>
                  </a:lnTo>
                  <a:lnTo>
                    <a:pt x="1277" y="768"/>
                  </a:lnTo>
                  <a:lnTo>
                    <a:pt x="1276" y="765"/>
                  </a:lnTo>
                  <a:lnTo>
                    <a:pt x="1272" y="763"/>
                  </a:lnTo>
                  <a:lnTo>
                    <a:pt x="1269" y="760"/>
                  </a:lnTo>
                  <a:lnTo>
                    <a:pt x="1266" y="757"/>
                  </a:lnTo>
                  <a:lnTo>
                    <a:pt x="1266" y="757"/>
                  </a:lnTo>
                  <a:lnTo>
                    <a:pt x="1266" y="754"/>
                  </a:lnTo>
                  <a:lnTo>
                    <a:pt x="1263" y="753"/>
                  </a:lnTo>
                  <a:lnTo>
                    <a:pt x="1262" y="750"/>
                  </a:lnTo>
                  <a:lnTo>
                    <a:pt x="1260" y="747"/>
                  </a:lnTo>
                  <a:lnTo>
                    <a:pt x="1260" y="747"/>
                  </a:lnTo>
                  <a:lnTo>
                    <a:pt x="1260" y="746"/>
                  </a:lnTo>
                  <a:lnTo>
                    <a:pt x="1257" y="741"/>
                  </a:lnTo>
                  <a:lnTo>
                    <a:pt x="1256" y="738"/>
                  </a:lnTo>
                  <a:lnTo>
                    <a:pt x="1255" y="736"/>
                  </a:lnTo>
                  <a:lnTo>
                    <a:pt x="1255" y="736"/>
                  </a:lnTo>
                  <a:lnTo>
                    <a:pt x="1253" y="731"/>
                  </a:lnTo>
                  <a:lnTo>
                    <a:pt x="1249" y="727"/>
                  </a:lnTo>
                  <a:lnTo>
                    <a:pt x="1245" y="721"/>
                  </a:lnTo>
                  <a:lnTo>
                    <a:pt x="1243" y="717"/>
                  </a:lnTo>
                  <a:lnTo>
                    <a:pt x="1243" y="717"/>
                  </a:lnTo>
                  <a:lnTo>
                    <a:pt x="1242" y="714"/>
                  </a:lnTo>
                  <a:lnTo>
                    <a:pt x="1240" y="711"/>
                  </a:lnTo>
                  <a:lnTo>
                    <a:pt x="1238" y="707"/>
                  </a:lnTo>
                  <a:lnTo>
                    <a:pt x="1235" y="703"/>
                  </a:lnTo>
                  <a:lnTo>
                    <a:pt x="1235" y="703"/>
                  </a:lnTo>
                  <a:lnTo>
                    <a:pt x="1233" y="700"/>
                  </a:lnTo>
                  <a:lnTo>
                    <a:pt x="1232" y="700"/>
                  </a:lnTo>
                  <a:lnTo>
                    <a:pt x="1230" y="703"/>
                  </a:lnTo>
                  <a:lnTo>
                    <a:pt x="1228" y="709"/>
                  </a:lnTo>
                  <a:lnTo>
                    <a:pt x="1228" y="709"/>
                  </a:lnTo>
                  <a:lnTo>
                    <a:pt x="1226" y="713"/>
                  </a:lnTo>
                  <a:lnTo>
                    <a:pt x="1223" y="716"/>
                  </a:lnTo>
                  <a:lnTo>
                    <a:pt x="1220" y="717"/>
                  </a:lnTo>
                  <a:lnTo>
                    <a:pt x="1220" y="720"/>
                  </a:lnTo>
                  <a:lnTo>
                    <a:pt x="1220" y="720"/>
                  </a:lnTo>
                  <a:lnTo>
                    <a:pt x="1222" y="723"/>
                  </a:lnTo>
                  <a:lnTo>
                    <a:pt x="1222" y="726"/>
                  </a:lnTo>
                  <a:lnTo>
                    <a:pt x="1219" y="728"/>
                  </a:lnTo>
                  <a:lnTo>
                    <a:pt x="1219" y="728"/>
                  </a:lnTo>
                  <a:lnTo>
                    <a:pt x="1218" y="731"/>
                  </a:lnTo>
                  <a:lnTo>
                    <a:pt x="1218" y="734"/>
                  </a:lnTo>
                  <a:lnTo>
                    <a:pt x="1218" y="737"/>
                  </a:lnTo>
                  <a:lnTo>
                    <a:pt x="1215" y="738"/>
                  </a:lnTo>
                  <a:lnTo>
                    <a:pt x="1215" y="738"/>
                  </a:lnTo>
                  <a:lnTo>
                    <a:pt x="1213" y="738"/>
                  </a:lnTo>
                  <a:lnTo>
                    <a:pt x="1212" y="740"/>
                  </a:lnTo>
                  <a:lnTo>
                    <a:pt x="1212" y="743"/>
                  </a:lnTo>
                  <a:lnTo>
                    <a:pt x="1210" y="746"/>
                  </a:lnTo>
                  <a:lnTo>
                    <a:pt x="1209" y="744"/>
                  </a:lnTo>
                  <a:lnTo>
                    <a:pt x="1209" y="744"/>
                  </a:lnTo>
                  <a:lnTo>
                    <a:pt x="1206" y="741"/>
                  </a:lnTo>
                  <a:lnTo>
                    <a:pt x="1203" y="741"/>
                  </a:lnTo>
                  <a:lnTo>
                    <a:pt x="1201" y="743"/>
                  </a:lnTo>
                  <a:lnTo>
                    <a:pt x="1201" y="746"/>
                  </a:lnTo>
                  <a:lnTo>
                    <a:pt x="1201" y="746"/>
                  </a:lnTo>
                  <a:lnTo>
                    <a:pt x="1199" y="747"/>
                  </a:lnTo>
                  <a:lnTo>
                    <a:pt x="1198" y="748"/>
                  </a:lnTo>
                  <a:lnTo>
                    <a:pt x="1193" y="753"/>
                  </a:lnTo>
                  <a:lnTo>
                    <a:pt x="1188" y="754"/>
                  </a:lnTo>
                  <a:lnTo>
                    <a:pt x="1183" y="754"/>
                  </a:lnTo>
                  <a:lnTo>
                    <a:pt x="1183" y="754"/>
                  </a:lnTo>
                  <a:lnTo>
                    <a:pt x="1181" y="753"/>
                  </a:lnTo>
                  <a:lnTo>
                    <a:pt x="1179" y="750"/>
                  </a:lnTo>
                  <a:lnTo>
                    <a:pt x="1178" y="747"/>
                  </a:lnTo>
                  <a:lnTo>
                    <a:pt x="1176" y="747"/>
                  </a:lnTo>
                  <a:lnTo>
                    <a:pt x="1175" y="747"/>
                  </a:lnTo>
                  <a:lnTo>
                    <a:pt x="1175" y="747"/>
                  </a:lnTo>
                  <a:lnTo>
                    <a:pt x="1174" y="748"/>
                  </a:lnTo>
                  <a:lnTo>
                    <a:pt x="1174" y="747"/>
                  </a:lnTo>
                  <a:lnTo>
                    <a:pt x="1172" y="744"/>
                  </a:lnTo>
                  <a:lnTo>
                    <a:pt x="1169" y="741"/>
                  </a:lnTo>
                  <a:lnTo>
                    <a:pt x="1168" y="740"/>
                  </a:lnTo>
                  <a:lnTo>
                    <a:pt x="1166" y="740"/>
                  </a:lnTo>
                  <a:lnTo>
                    <a:pt x="1166" y="740"/>
                  </a:lnTo>
                  <a:lnTo>
                    <a:pt x="1162" y="740"/>
                  </a:lnTo>
                  <a:lnTo>
                    <a:pt x="1159" y="738"/>
                  </a:lnTo>
                  <a:lnTo>
                    <a:pt x="1158" y="737"/>
                  </a:lnTo>
                  <a:lnTo>
                    <a:pt x="1158" y="734"/>
                  </a:lnTo>
                  <a:lnTo>
                    <a:pt x="1158" y="734"/>
                  </a:lnTo>
                  <a:lnTo>
                    <a:pt x="1158" y="733"/>
                  </a:lnTo>
                  <a:lnTo>
                    <a:pt x="1156" y="730"/>
                  </a:lnTo>
                  <a:lnTo>
                    <a:pt x="1154" y="727"/>
                  </a:lnTo>
                  <a:lnTo>
                    <a:pt x="1151" y="726"/>
                  </a:lnTo>
                  <a:lnTo>
                    <a:pt x="1151" y="724"/>
                  </a:lnTo>
                  <a:lnTo>
                    <a:pt x="1151" y="723"/>
                  </a:lnTo>
                  <a:lnTo>
                    <a:pt x="1151" y="723"/>
                  </a:lnTo>
                  <a:lnTo>
                    <a:pt x="1152" y="720"/>
                  </a:lnTo>
                  <a:lnTo>
                    <a:pt x="1152" y="716"/>
                  </a:lnTo>
                  <a:lnTo>
                    <a:pt x="1151" y="711"/>
                  </a:lnTo>
                  <a:lnTo>
                    <a:pt x="1149" y="704"/>
                  </a:lnTo>
                  <a:lnTo>
                    <a:pt x="1149" y="704"/>
                  </a:lnTo>
                  <a:lnTo>
                    <a:pt x="1149" y="700"/>
                  </a:lnTo>
                  <a:lnTo>
                    <a:pt x="1152" y="696"/>
                  </a:lnTo>
                  <a:lnTo>
                    <a:pt x="1154" y="694"/>
                  </a:lnTo>
                  <a:lnTo>
                    <a:pt x="1155" y="691"/>
                  </a:lnTo>
                  <a:lnTo>
                    <a:pt x="1155" y="691"/>
                  </a:lnTo>
                  <a:lnTo>
                    <a:pt x="1154" y="689"/>
                  </a:lnTo>
                  <a:lnTo>
                    <a:pt x="1152" y="689"/>
                  </a:lnTo>
                  <a:lnTo>
                    <a:pt x="1149" y="689"/>
                  </a:lnTo>
                  <a:lnTo>
                    <a:pt x="1146" y="690"/>
                  </a:lnTo>
                  <a:lnTo>
                    <a:pt x="1146" y="690"/>
                  </a:lnTo>
                  <a:lnTo>
                    <a:pt x="1144" y="691"/>
                  </a:lnTo>
                  <a:lnTo>
                    <a:pt x="1142" y="690"/>
                  </a:lnTo>
                  <a:lnTo>
                    <a:pt x="1141" y="687"/>
                  </a:lnTo>
                  <a:lnTo>
                    <a:pt x="1138" y="687"/>
                  </a:lnTo>
                  <a:lnTo>
                    <a:pt x="1138" y="687"/>
                  </a:lnTo>
                  <a:lnTo>
                    <a:pt x="1132" y="687"/>
                  </a:lnTo>
                  <a:lnTo>
                    <a:pt x="1127" y="686"/>
                  </a:lnTo>
                  <a:lnTo>
                    <a:pt x="1121" y="684"/>
                  </a:lnTo>
                  <a:lnTo>
                    <a:pt x="1119" y="683"/>
                  </a:lnTo>
                  <a:lnTo>
                    <a:pt x="1118" y="680"/>
                  </a:lnTo>
                  <a:lnTo>
                    <a:pt x="1118" y="680"/>
                  </a:lnTo>
                  <a:lnTo>
                    <a:pt x="1117" y="677"/>
                  </a:lnTo>
                  <a:lnTo>
                    <a:pt x="1115" y="676"/>
                  </a:lnTo>
                  <a:lnTo>
                    <a:pt x="1112" y="674"/>
                  </a:lnTo>
                  <a:lnTo>
                    <a:pt x="1111" y="672"/>
                  </a:lnTo>
                  <a:lnTo>
                    <a:pt x="1111" y="672"/>
                  </a:lnTo>
                  <a:lnTo>
                    <a:pt x="1108" y="669"/>
                  </a:lnTo>
                  <a:lnTo>
                    <a:pt x="1107" y="667"/>
                  </a:lnTo>
                  <a:lnTo>
                    <a:pt x="1104" y="667"/>
                  </a:lnTo>
                  <a:lnTo>
                    <a:pt x="1102" y="666"/>
                  </a:lnTo>
                  <a:lnTo>
                    <a:pt x="1102" y="666"/>
                  </a:lnTo>
                  <a:lnTo>
                    <a:pt x="1102" y="663"/>
                  </a:lnTo>
                  <a:lnTo>
                    <a:pt x="1101" y="660"/>
                  </a:lnTo>
                  <a:lnTo>
                    <a:pt x="1100" y="660"/>
                  </a:lnTo>
                  <a:lnTo>
                    <a:pt x="1097" y="659"/>
                  </a:lnTo>
                  <a:lnTo>
                    <a:pt x="1097" y="659"/>
                  </a:lnTo>
                  <a:lnTo>
                    <a:pt x="1094" y="659"/>
                  </a:lnTo>
                  <a:lnTo>
                    <a:pt x="1091" y="656"/>
                  </a:lnTo>
                  <a:lnTo>
                    <a:pt x="1088" y="654"/>
                  </a:lnTo>
                  <a:lnTo>
                    <a:pt x="1085" y="653"/>
                  </a:lnTo>
                  <a:lnTo>
                    <a:pt x="1085" y="653"/>
                  </a:lnTo>
                  <a:lnTo>
                    <a:pt x="1080" y="653"/>
                  </a:lnTo>
                  <a:lnTo>
                    <a:pt x="1075" y="654"/>
                  </a:lnTo>
                  <a:lnTo>
                    <a:pt x="1068" y="659"/>
                  </a:lnTo>
                  <a:lnTo>
                    <a:pt x="1068" y="659"/>
                  </a:lnTo>
                  <a:lnTo>
                    <a:pt x="1065" y="659"/>
                  </a:lnTo>
                  <a:lnTo>
                    <a:pt x="1061" y="657"/>
                  </a:lnTo>
                  <a:lnTo>
                    <a:pt x="1057" y="656"/>
                  </a:lnTo>
                  <a:lnTo>
                    <a:pt x="1054" y="656"/>
                  </a:lnTo>
                  <a:lnTo>
                    <a:pt x="1054" y="656"/>
                  </a:lnTo>
                  <a:lnTo>
                    <a:pt x="1053" y="657"/>
                  </a:lnTo>
                  <a:lnTo>
                    <a:pt x="1050" y="656"/>
                  </a:lnTo>
                  <a:lnTo>
                    <a:pt x="1047" y="654"/>
                  </a:lnTo>
                  <a:lnTo>
                    <a:pt x="1041" y="652"/>
                  </a:lnTo>
                  <a:lnTo>
                    <a:pt x="1041" y="652"/>
                  </a:lnTo>
                  <a:lnTo>
                    <a:pt x="1027" y="650"/>
                  </a:lnTo>
                  <a:lnTo>
                    <a:pt x="1023" y="650"/>
                  </a:lnTo>
                  <a:lnTo>
                    <a:pt x="1020" y="652"/>
                  </a:lnTo>
                  <a:lnTo>
                    <a:pt x="1020" y="652"/>
                  </a:lnTo>
                  <a:lnTo>
                    <a:pt x="1018" y="654"/>
                  </a:lnTo>
                  <a:lnTo>
                    <a:pt x="1016" y="656"/>
                  </a:lnTo>
                  <a:lnTo>
                    <a:pt x="1014" y="659"/>
                  </a:lnTo>
                  <a:lnTo>
                    <a:pt x="1013" y="663"/>
                  </a:lnTo>
                  <a:lnTo>
                    <a:pt x="1013" y="663"/>
                  </a:lnTo>
                  <a:lnTo>
                    <a:pt x="1016" y="667"/>
                  </a:lnTo>
                  <a:lnTo>
                    <a:pt x="1018" y="670"/>
                  </a:lnTo>
                  <a:lnTo>
                    <a:pt x="1021" y="672"/>
                  </a:lnTo>
                  <a:lnTo>
                    <a:pt x="1024" y="674"/>
                  </a:lnTo>
                  <a:lnTo>
                    <a:pt x="1024" y="674"/>
                  </a:lnTo>
                  <a:lnTo>
                    <a:pt x="1024" y="677"/>
                  </a:lnTo>
                  <a:lnTo>
                    <a:pt x="1023" y="679"/>
                  </a:lnTo>
                  <a:lnTo>
                    <a:pt x="1021" y="680"/>
                  </a:lnTo>
                  <a:lnTo>
                    <a:pt x="1020" y="683"/>
                  </a:lnTo>
                  <a:lnTo>
                    <a:pt x="1020" y="683"/>
                  </a:lnTo>
                  <a:lnTo>
                    <a:pt x="1018" y="686"/>
                  </a:lnTo>
                  <a:lnTo>
                    <a:pt x="1017" y="687"/>
                  </a:lnTo>
                  <a:lnTo>
                    <a:pt x="1016" y="689"/>
                  </a:lnTo>
                  <a:lnTo>
                    <a:pt x="1014" y="690"/>
                  </a:lnTo>
                  <a:lnTo>
                    <a:pt x="1014" y="690"/>
                  </a:lnTo>
                  <a:lnTo>
                    <a:pt x="1016" y="691"/>
                  </a:lnTo>
                  <a:lnTo>
                    <a:pt x="1017" y="693"/>
                  </a:lnTo>
                  <a:lnTo>
                    <a:pt x="1018" y="696"/>
                  </a:lnTo>
                  <a:lnTo>
                    <a:pt x="1020" y="699"/>
                  </a:lnTo>
                  <a:lnTo>
                    <a:pt x="1020" y="699"/>
                  </a:lnTo>
                  <a:lnTo>
                    <a:pt x="1021" y="703"/>
                  </a:lnTo>
                  <a:lnTo>
                    <a:pt x="1023" y="706"/>
                  </a:lnTo>
                  <a:lnTo>
                    <a:pt x="1026" y="709"/>
                  </a:lnTo>
                  <a:lnTo>
                    <a:pt x="1026" y="713"/>
                  </a:lnTo>
                  <a:lnTo>
                    <a:pt x="1026" y="713"/>
                  </a:lnTo>
                  <a:lnTo>
                    <a:pt x="1026" y="718"/>
                  </a:lnTo>
                  <a:lnTo>
                    <a:pt x="1024" y="720"/>
                  </a:lnTo>
                  <a:lnTo>
                    <a:pt x="1020" y="721"/>
                  </a:lnTo>
                  <a:lnTo>
                    <a:pt x="1020" y="721"/>
                  </a:lnTo>
                  <a:lnTo>
                    <a:pt x="1018" y="723"/>
                  </a:lnTo>
                  <a:lnTo>
                    <a:pt x="1018" y="726"/>
                  </a:lnTo>
                  <a:lnTo>
                    <a:pt x="1017" y="728"/>
                  </a:lnTo>
                  <a:lnTo>
                    <a:pt x="1016" y="733"/>
                  </a:lnTo>
                  <a:lnTo>
                    <a:pt x="1016" y="733"/>
                  </a:lnTo>
                  <a:lnTo>
                    <a:pt x="1008" y="741"/>
                  </a:lnTo>
                  <a:lnTo>
                    <a:pt x="1008" y="744"/>
                  </a:lnTo>
                  <a:lnTo>
                    <a:pt x="1010" y="747"/>
                  </a:lnTo>
                  <a:lnTo>
                    <a:pt x="1010" y="747"/>
                  </a:lnTo>
                  <a:lnTo>
                    <a:pt x="1021" y="755"/>
                  </a:lnTo>
                  <a:lnTo>
                    <a:pt x="1028" y="760"/>
                  </a:lnTo>
                  <a:lnTo>
                    <a:pt x="1034" y="767"/>
                  </a:lnTo>
                  <a:lnTo>
                    <a:pt x="1034" y="767"/>
                  </a:lnTo>
                  <a:lnTo>
                    <a:pt x="1037" y="775"/>
                  </a:lnTo>
                  <a:lnTo>
                    <a:pt x="1038" y="784"/>
                  </a:lnTo>
                  <a:lnTo>
                    <a:pt x="1038" y="794"/>
                  </a:lnTo>
                  <a:lnTo>
                    <a:pt x="1037" y="802"/>
                  </a:lnTo>
                  <a:lnTo>
                    <a:pt x="1037" y="802"/>
                  </a:lnTo>
                  <a:lnTo>
                    <a:pt x="1037" y="805"/>
                  </a:lnTo>
                  <a:lnTo>
                    <a:pt x="1034" y="808"/>
                  </a:lnTo>
                  <a:lnTo>
                    <a:pt x="1028" y="814"/>
                  </a:lnTo>
                  <a:lnTo>
                    <a:pt x="1021" y="818"/>
                  </a:lnTo>
                  <a:lnTo>
                    <a:pt x="1014" y="824"/>
                  </a:lnTo>
                  <a:lnTo>
                    <a:pt x="1014" y="824"/>
                  </a:lnTo>
                  <a:lnTo>
                    <a:pt x="1008" y="829"/>
                  </a:lnTo>
                  <a:lnTo>
                    <a:pt x="1001" y="832"/>
                  </a:lnTo>
                  <a:lnTo>
                    <a:pt x="993" y="832"/>
                  </a:lnTo>
                  <a:lnTo>
                    <a:pt x="993" y="832"/>
                  </a:lnTo>
                  <a:lnTo>
                    <a:pt x="991" y="834"/>
                  </a:lnTo>
                  <a:lnTo>
                    <a:pt x="990" y="834"/>
                  </a:lnTo>
                  <a:lnTo>
                    <a:pt x="990" y="838"/>
                  </a:lnTo>
                  <a:lnTo>
                    <a:pt x="993" y="842"/>
                  </a:lnTo>
                  <a:lnTo>
                    <a:pt x="997" y="848"/>
                  </a:lnTo>
                  <a:lnTo>
                    <a:pt x="997" y="848"/>
                  </a:lnTo>
                  <a:lnTo>
                    <a:pt x="1000" y="852"/>
                  </a:lnTo>
                  <a:lnTo>
                    <a:pt x="1000" y="856"/>
                  </a:lnTo>
                  <a:lnTo>
                    <a:pt x="1000" y="859"/>
                  </a:lnTo>
                  <a:lnTo>
                    <a:pt x="1001" y="864"/>
                  </a:lnTo>
                  <a:lnTo>
                    <a:pt x="1001" y="864"/>
                  </a:lnTo>
                  <a:lnTo>
                    <a:pt x="1003" y="869"/>
                  </a:lnTo>
                  <a:lnTo>
                    <a:pt x="1003" y="874"/>
                  </a:lnTo>
                  <a:lnTo>
                    <a:pt x="1003" y="879"/>
                  </a:lnTo>
                  <a:lnTo>
                    <a:pt x="1006" y="883"/>
                  </a:lnTo>
                  <a:lnTo>
                    <a:pt x="1006" y="883"/>
                  </a:lnTo>
                  <a:lnTo>
                    <a:pt x="1007" y="888"/>
                  </a:lnTo>
                  <a:lnTo>
                    <a:pt x="1007" y="891"/>
                  </a:lnTo>
                  <a:lnTo>
                    <a:pt x="1006" y="893"/>
                  </a:lnTo>
                  <a:lnTo>
                    <a:pt x="1001" y="896"/>
                  </a:lnTo>
                  <a:lnTo>
                    <a:pt x="1001" y="896"/>
                  </a:lnTo>
                  <a:lnTo>
                    <a:pt x="1000" y="899"/>
                  </a:lnTo>
                  <a:lnTo>
                    <a:pt x="1001" y="901"/>
                  </a:lnTo>
                  <a:lnTo>
                    <a:pt x="1003" y="902"/>
                  </a:lnTo>
                  <a:lnTo>
                    <a:pt x="1004" y="905"/>
                  </a:lnTo>
                  <a:lnTo>
                    <a:pt x="1004" y="905"/>
                  </a:lnTo>
                  <a:lnTo>
                    <a:pt x="1004" y="908"/>
                  </a:lnTo>
                  <a:lnTo>
                    <a:pt x="1003" y="908"/>
                  </a:lnTo>
                  <a:lnTo>
                    <a:pt x="997" y="905"/>
                  </a:lnTo>
                  <a:lnTo>
                    <a:pt x="997" y="905"/>
                  </a:lnTo>
                  <a:lnTo>
                    <a:pt x="996" y="903"/>
                  </a:lnTo>
                  <a:lnTo>
                    <a:pt x="994" y="903"/>
                  </a:lnTo>
                  <a:lnTo>
                    <a:pt x="991" y="906"/>
                  </a:lnTo>
                  <a:lnTo>
                    <a:pt x="989" y="911"/>
                  </a:lnTo>
                  <a:lnTo>
                    <a:pt x="989" y="915"/>
                  </a:lnTo>
                  <a:lnTo>
                    <a:pt x="989" y="915"/>
                  </a:lnTo>
                  <a:lnTo>
                    <a:pt x="989" y="915"/>
                  </a:lnTo>
                  <a:lnTo>
                    <a:pt x="987" y="915"/>
                  </a:lnTo>
                  <a:lnTo>
                    <a:pt x="983" y="913"/>
                  </a:lnTo>
                  <a:lnTo>
                    <a:pt x="979" y="911"/>
                  </a:lnTo>
                  <a:lnTo>
                    <a:pt x="974" y="909"/>
                  </a:lnTo>
                  <a:lnTo>
                    <a:pt x="974" y="909"/>
                  </a:lnTo>
                  <a:lnTo>
                    <a:pt x="974" y="909"/>
                  </a:lnTo>
                  <a:lnTo>
                    <a:pt x="973" y="906"/>
                  </a:lnTo>
                  <a:lnTo>
                    <a:pt x="973" y="902"/>
                  </a:lnTo>
                  <a:lnTo>
                    <a:pt x="969" y="898"/>
                  </a:lnTo>
                  <a:lnTo>
                    <a:pt x="969" y="898"/>
                  </a:lnTo>
                  <a:lnTo>
                    <a:pt x="962" y="893"/>
                  </a:lnTo>
                  <a:lnTo>
                    <a:pt x="959" y="891"/>
                  </a:lnTo>
                  <a:lnTo>
                    <a:pt x="957" y="888"/>
                  </a:lnTo>
                  <a:lnTo>
                    <a:pt x="957" y="888"/>
                  </a:lnTo>
                  <a:lnTo>
                    <a:pt x="956" y="883"/>
                  </a:lnTo>
                  <a:lnTo>
                    <a:pt x="952" y="881"/>
                  </a:lnTo>
                  <a:lnTo>
                    <a:pt x="949" y="876"/>
                  </a:lnTo>
                  <a:lnTo>
                    <a:pt x="947" y="875"/>
                  </a:lnTo>
                  <a:lnTo>
                    <a:pt x="947" y="874"/>
                  </a:lnTo>
                  <a:lnTo>
                    <a:pt x="947" y="874"/>
                  </a:lnTo>
                  <a:lnTo>
                    <a:pt x="947" y="861"/>
                  </a:lnTo>
                  <a:lnTo>
                    <a:pt x="947" y="854"/>
                  </a:lnTo>
                  <a:lnTo>
                    <a:pt x="946" y="848"/>
                  </a:lnTo>
                  <a:lnTo>
                    <a:pt x="946" y="848"/>
                  </a:lnTo>
                  <a:lnTo>
                    <a:pt x="944" y="845"/>
                  </a:lnTo>
                  <a:lnTo>
                    <a:pt x="944" y="842"/>
                  </a:lnTo>
                  <a:lnTo>
                    <a:pt x="947" y="835"/>
                  </a:lnTo>
                  <a:lnTo>
                    <a:pt x="947" y="835"/>
                  </a:lnTo>
                  <a:lnTo>
                    <a:pt x="947" y="832"/>
                  </a:lnTo>
                  <a:lnTo>
                    <a:pt x="946" y="829"/>
                  </a:lnTo>
                  <a:lnTo>
                    <a:pt x="943" y="827"/>
                  </a:lnTo>
                  <a:lnTo>
                    <a:pt x="939" y="825"/>
                  </a:lnTo>
                  <a:lnTo>
                    <a:pt x="939" y="825"/>
                  </a:lnTo>
                  <a:lnTo>
                    <a:pt x="927" y="825"/>
                  </a:lnTo>
                  <a:lnTo>
                    <a:pt x="915" y="824"/>
                  </a:lnTo>
                  <a:lnTo>
                    <a:pt x="915" y="824"/>
                  </a:lnTo>
                  <a:lnTo>
                    <a:pt x="903" y="824"/>
                  </a:lnTo>
                  <a:lnTo>
                    <a:pt x="900" y="822"/>
                  </a:lnTo>
                  <a:lnTo>
                    <a:pt x="898" y="821"/>
                  </a:lnTo>
                  <a:lnTo>
                    <a:pt x="898" y="821"/>
                  </a:lnTo>
                  <a:lnTo>
                    <a:pt x="890" y="817"/>
                  </a:lnTo>
                  <a:lnTo>
                    <a:pt x="883" y="812"/>
                  </a:lnTo>
                  <a:lnTo>
                    <a:pt x="876" y="811"/>
                  </a:lnTo>
                  <a:lnTo>
                    <a:pt x="876" y="811"/>
                  </a:lnTo>
                  <a:lnTo>
                    <a:pt x="869" y="808"/>
                  </a:lnTo>
                  <a:lnTo>
                    <a:pt x="863" y="805"/>
                  </a:lnTo>
                  <a:lnTo>
                    <a:pt x="861" y="801"/>
                  </a:lnTo>
                  <a:lnTo>
                    <a:pt x="859" y="798"/>
                  </a:lnTo>
                  <a:lnTo>
                    <a:pt x="859" y="798"/>
                  </a:lnTo>
                  <a:lnTo>
                    <a:pt x="856" y="797"/>
                  </a:lnTo>
                  <a:lnTo>
                    <a:pt x="852" y="794"/>
                  </a:lnTo>
                  <a:lnTo>
                    <a:pt x="848" y="792"/>
                  </a:lnTo>
                  <a:lnTo>
                    <a:pt x="843" y="790"/>
                  </a:lnTo>
                  <a:lnTo>
                    <a:pt x="843" y="790"/>
                  </a:lnTo>
                  <a:lnTo>
                    <a:pt x="841" y="788"/>
                  </a:lnTo>
                  <a:lnTo>
                    <a:pt x="836" y="787"/>
                  </a:lnTo>
                  <a:lnTo>
                    <a:pt x="826" y="785"/>
                  </a:lnTo>
                  <a:lnTo>
                    <a:pt x="826" y="785"/>
                  </a:lnTo>
                  <a:lnTo>
                    <a:pt x="822" y="784"/>
                  </a:lnTo>
                  <a:lnTo>
                    <a:pt x="816" y="781"/>
                  </a:lnTo>
                  <a:lnTo>
                    <a:pt x="811" y="778"/>
                  </a:lnTo>
                  <a:lnTo>
                    <a:pt x="805" y="777"/>
                  </a:lnTo>
                  <a:lnTo>
                    <a:pt x="805" y="777"/>
                  </a:lnTo>
                  <a:lnTo>
                    <a:pt x="799" y="778"/>
                  </a:lnTo>
                  <a:lnTo>
                    <a:pt x="792" y="781"/>
                  </a:lnTo>
                  <a:lnTo>
                    <a:pt x="781" y="784"/>
                  </a:lnTo>
                  <a:lnTo>
                    <a:pt x="781" y="784"/>
                  </a:lnTo>
                  <a:lnTo>
                    <a:pt x="781" y="784"/>
                  </a:lnTo>
                  <a:lnTo>
                    <a:pt x="781" y="781"/>
                  </a:lnTo>
                  <a:lnTo>
                    <a:pt x="784" y="777"/>
                  </a:lnTo>
                  <a:lnTo>
                    <a:pt x="784" y="777"/>
                  </a:lnTo>
                  <a:lnTo>
                    <a:pt x="784" y="773"/>
                  </a:lnTo>
                  <a:lnTo>
                    <a:pt x="781" y="768"/>
                  </a:lnTo>
                  <a:lnTo>
                    <a:pt x="777" y="755"/>
                  </a:lnTo>
                  <a:lnTo>
                    <a:pt x="777" y="755"/>
                  </a:lnTo>
                  <a:lnTo>
                    <a:pt x="775" y="751"/>
                  </a:lnTo>
                  <a:lnTo>
                    <a:pt x="772" y="746"/>
                  </a:lnTo>
                  <a:lnTo>
                    <a:pt x="769" y="743"/>
                  </a:lnTo>
                  <a:lnTo>
                    <a:pt x="765" y="743"/>
                  </a:lnTo>
                  <a:lnTo>
                    <a:pt x="765" y="743"/>
                  </a:lnTo>
                  <a:lnTo>
                    <a:pt x="760" y="743"/>
                  </a:lnTo>
                  <a:lnTo>
                    <a:pt x="754" y="741"/>
                  </a:lnTo>
                  <a:lnTo>
                    <a:pt x="747" y="738"/>
                  </a:lnTo>
                  <a:lnTo>
                    <a:pt x="747" y="738"/>
                  </a:lnTo>
                  <a:lnTo>
                    <a:pt x="745" y="734"/>
                  </a:lnTo>
                  <a:lnTo>
                    <a:pt x="745" y="726"/>
                  </a:lnTo>
                  <a:lnTo>
                    <a:pt x="745" y="716"/>
                  </a:lnTo>
                  <a:lnTo>
                    <a:pt x="747" y="707"/>
                  </a:lnTo>
                  <a:lnTo>
                    <a:pt x="747" y="707"/>
                  </a:lnTo>
                  <a:lnTo>
                    <a:pt x="748" y="700"/>
                  </a:lnTo>
                  <a:lnTo>
                    <a:pt x="752" y="693"/>
                  </a:lnTo>
                  <a:lnTo>
                    <a:pt x="755" y="686"/>
                  </a:lnTo>
                  <a:lnTo>
                    <a:pt x="757" y="681"/>
                  </a:lnTo>
                  <a:lnTo>
                    <a:pt x="757" y="681"/>
                  </a:lnTo>
                  <a:lnTo>
                    <a:pt x="758" y="677"/>
                  </a:lnTo>
                  <a:lnTo>
                    <a:pt x="761" y="674"/>
                  </a:lnTo>
                  <a:lnTo>
                    <a:pt x="768" y="672"/>
                  </a:lnTo>
                  <a:lnTo>
                    <a:pt x="768" y="672"/>
                  </a:lnTo>
                  <a:lnTo>
                    <a:pt x="769" y="672"/>
                  </a:lnTo>
                  <a:lnTo>
                    <a:pt x="771" y="669"/>
                  </a:lnTo>
                  <a:lnTo>
                    <a:pt x="772" y="666"/>
                  </a:lnTo>
                  <a:lnTo>
                    <a:pt x="772" y="662"/>
                  </a:lnTo>
                  <a:lnTo>
                    <a:pt x="774" y="660"/>
                  </a:lnTo>
                  <a:lnTo>
                    <a:pt x="775" y="659"/>
                  </a:lnTo>
                  <a:lnTo>
                    <a:pt x="775" y="659"/>
                  </a:lnTo>
                  <a:lnTo>
                    <a:pt x="778" y="659"/>
                  </a:lnTo>
                  <a:lnTo>
                    <a:pt x="779" y="657"/>
                  </a:lnTo>
                  <a:lnTo>
                    <a:pt x="782" y="652"/>
                  </a:lnTo>
                  <a:lnTo>
                    <a:pt x="782" y="652"/>
                  </a:lnTo>
                  <a:lnTo>
                    <a:pt x="784" y="650"/>
                  </a:lnTo>
                  <a:lnTo>
                    <a:pt x="785" y="649"/>
                  </a:lnTo>
                  <a:lnTo>
                    <a:pt x="787" y="649"/>
                  </a:lnTo>
                  <a:lnTo>
                    <a:pt x="785" y="647"/>
                  </a:lnTo>
                  <a:lnTo>
                    <a:pt x="785" y="647"/>
                  </a:lnTo>
                  <a:lnTo>
                    <a:pt x="784" y="644"/>
                  </a:lnTo>
                  <a:lnTo>
                    <a:pt x="785" y="643"/>
                  </a:lnTo>
                  <a:lnTo>
                    <a:pt x="794" y="643"/>
                  </a:lnTo>
                  <a:lnTo>
                    <a:pt x="794" y="643"/>
                  </a:lnTo>
                  <a:lnTo>
                    <a:pt x="799" y="642"/>
                  </a:lnTo>
                  <a:lnTo>
                    <a:pt x="806" y="640"/>
                  </a:lnTo>
                  <a:lnTo>
                    <a:pt x="811" y="637"/>
                  </a:lnTo>
                  <a:lnTo>
                    <a:pt x="812" y="635"/>
                  </a:lnTo>
                  <a:lnTo>
                    <a:pt x="812" y="632"/>
                  </a:lnTo>
                  <a:lnTo>
                    <a:pt x="812" y="632"/>
                  </a:lnTo>
                  <a:lnTo>
                    <a:pt x="811" y="629"/>
                  </a:lnTo>
                  <a:lnTo>
                    <a:pt x="808" y="627"/>
                  </a:lnTo>
                  <a:lnTo>
                    <a:pt x="799" y="626"/>
                  </a:lnTo>
                  <a:lnTo>
                    <a:pt x="792" y="626"/>
                  </a:lnTo>
                  <a:lnTo>
                    <a:pt x="789" y="625"/>
                  </a:lnTo>
                  <a:lnTo>
                    <a:pt x="788" y="623"/>
                  </a:lnTo>
                  <a:lnTo>
                    <a:pt x="788" y="623"/>
                  </a:lnTo>
                  <a:lnTo>
                    <a:pt x="788" y="620"/>
                  </a:lnTo>
                  <a:lnTo>
                    <a:pt x="784" y="619"/>
                  </a:lnTo>
                  <a:lnTo>
                    <a:pt x="775" y="616"/>
                  </a:lnTo>
                  <a:lnTo>
                    <a:pt x="767" y="615"/>
                  </a:lnTo>
                  <a:lnTo>
                    <a:pt x="764" y="613"/>
                  </a:lnTo>
                  <a:lnTo>
                    <a:pt x="764" y="612"/>
                  </a:lnTo>
                  <a:lnTo>
                    <a:pt x="764" y="612"/>
                  </a:lnTo>
                  <a:lnTo>
                    <a:pt x="765" y="610"/>
                  </a:lnTo>
                  <a:lnTo>
                    <a:pt x="768" y="610"/>
                  </a:lnTo>
                  <a:lnTo>
                    <a:pt x="778" y="612"/>
                  </a:lnTo>
                  <a:lnTo>
                    <a:pt x="799" y="617"/>
                  </a:lnTo>
                  <a:lnTo>
                    <a:pt x="799" y="617"/>
                  </a:lnTo>
                  <a:lnTo>
                    <a:pt x="809" y="620"/>
                  </a:lnTo>
                  <a:lnTo>
                    <a:pt x="819" y="620"/>
                  </a:lnTo>
                  <a:lnTo>
                    <a:pt x="819" y="620"/>
                  </a:lnTo>
                  <a:lnTo>
                    <a:pt x="821" y="620"/>
                  </a:lnTo>
                  <a:lnTo>
                    <a:pt x="822" y="619"/>
                  </a:lnTo>
                  <a:lnTo>
                    <a:pt x="824" y="615"/>
                  </a:lnTo>
                  <a:lnTo>
                    <a:pt x="822" y="610"/>
                  </a:lnTo>
                  <a:lnTo>
                    <a:pt x="822" y="608"/>
                  </a:lnTo>
                  <a:lnTo>
                    <a:pt x="822" y="608"/>
                  </a:lnTo>
                  <a:lnTo>
                    <a:pt x="824" y="606"/>
                  </a:lnTo>
                  <a:lnTo>
                    <a:pt x="826" y="606"/>
                  </a:lnTo>
                  <a:lnTo>
                    <a:pt x="832" y="609"/>
                  </a:lnTo>
                  <a:lnTo>
                    <a:pt x="839" y="610"/>
                  </a:lnTo>
                  <a:lnTo>
                    <a:pt x="843" y="612"/>
                  </a:lnTo>
                  <a:lnTo>
                    <a:pt x="846" y="610"/>
                  </a:lnTo>
                  <a:lnTo>
                    <a:pt x="846" y="610"/>
                  </a:lnTo>
                  <a:lnTo>
                    <a:pt x="849" y="609"/>
                  </a:lnTo>
                  <a:lnTo>
                    <a:pt x="852" y="608"/>
                  </a:lnTo>
                  <a:lnTo>
                    <a:pt x="858" y="600"/>
                  </a:lnTo>
                  <a:lnTo>
                    <a:pt x="863" y="593"/>
                  </a:lnTo>
                  <a:lnTo>
                    <a:pt x="869" y="588"/>
                  </a:lnTo>
                  <a:lnTo>
                    <a:pt x="869" y="588"/>
                  </a:lnTo>
                  <a:lnTo>
                    <a:pt x="872" y="585"/>
                  </a:lnTo>
                  <a:lnTo>
                    <a:pt x="872" y="583"/>
                  </a:lnTo>
                  <a:lnTo>
                    <a:pt x="870" y="582"/>
                  </a:lnTo>
                  <a:lnTo>
                    <a:pt x="865" y="579"/>
                  </a:lnTo>
                  <a:lnTo>
                    <a:pt x="856" y="579"/>
                  </a:lnTo>
                  <a:lnTo>
                    <a:pt x="856" y="579"/>
                  </a:lnTo>
                  <a:lnTo>
                    <a:pt x="848" y="579"/>
                  </a:lnTo>
                  <a:lnTo>
                    <a:pt x="841" y="578"/>
                  </a:lnTo>
                  <a:lnTo>
                    <a:pt x="835" y="575"/>
                  </a:lnTo>
                  <a:lnTo>
                    <a:pt x="829" y="571"/>
                  </a:lnTo>
                  <a:lnTo>
                    <a:pt x="829" y="571"/>
                  </a:lnTo>
                  <a:lnTo>
                    <a:pt x="825" y="566"/>
                  </a:lnTo>
                  <a:lnTo>
                    <a:pt x="824" y="563"/>
                  </a:lnTo>
                  <a:lnTo>
                    <a:pt x="826" y="562"/>
                  </a:lnTo>
                  <a:lnTo>
                    <a:pt x="831" y="562"/>
                  </a:lnTo>
                  <a:lnTo>
                    <a:pt x="831" y="562"/>
                  </a:lnTo>
                  <a:lnTo>
                    <a:pt x="838" y="565"/>
                  </a:lnTo>
                  <a:lnTo>
                    <a:pt x="846" y="569"/>
                  </a:lnTo>
                  <a:lnTo>
                    <a:pt x="855" y="575"/>
                  </a:lnTo>
                  <a:lnTo>
                    <a:pt x="862" y="578"/>
                  </a:lnTo>
                  <a:lnTo>
                    <a:pt x="862" y="578"/>
                  </a:lnTo>
                  <a:lnTo>
                    <a:pt x="865" y="576"/>
                  </a:lnTo>
                  <a:lnTo>
                    <a:pt x="868" y="575"/>
                  </a:lnTo>
                  <a:lnTo>
                    <a:pt x="875" y="571"/>
                  </a:lnTo>
                  <a:lnTo>
                    <a:pt x="886" y="559"/>
                  </a:lnTo>
                  <a:lnTo>
                    <a:pt x="886" y="559"/>
                  </a:lnTo>
                  <a:lnTo>
                    <a:pt x="888" y="558"/>
                  </a:lnTo>
                  <a:lnTo>
                    <a:pt x="888" y="556"/>
                  </a:lnTo>
                  <a:lnTo>
                    <a:pt x="885" y="555"/>
                  </a:lnTo>
                  <a:lnTo>
                    <a:pt x="878" y="551"/>
                  </a:lnTo>
                  <a:lnTo>
                    <a:pt x="878" y="551"/>
                  </a:lnTo>
                  <a:lnTo>
                    <a:pt x="876" y="549"/>
                  </a:lnTo>
                  <a:lnTo>
                    <a:pt x="876" y="548"/>
                  </a:lnTo>
                  <a:lnTo>
                    <a:pt x="879" y="546"/>
                  </a:lnTo>
                  <a:lnTo>
                    <a:pt x="889" y="545"/>
                  </a:lnTo>
                  <a:lnTo>
                    <a:pt x="889" y="545"/>
                  </a:lnTo>
                  <a:lnTo>
                    <a:pt x="893" y="546"/>
                  </a:lnTo>
                  <a:lnTo>
                    <a:pt x="896" y="548"/>
                  </a:lnTo>
                  <a:lnTo>
                    <a:pt x="900" y="552"/>
                  </a:lnTo>
                  <a:lnTo>
                    <a:pt x="900" y="552"/>
                  </a:lnTo>
                  <a:lnTo>
                    <a:pt x="903" y="553"/>
                  </a:lnTo>
                  <a:lnTo>
                    <a:pt x="907" y="552"/>
                  </a:lnTo>
                  <a:lnTo>
                    <a:pt x="917" y="551"/>
                  </a:lnTo>
                  <a:lnTo>
                    <a:pt x="917" y="551"/>
                  </a:lnTo>
                  <a:lnTo>
                    <a:pt x="919" y="551"/>
                  </a:lnTo>
                  <a:lnTo>
                    <a:pt x="919" y="549"/>
                  </a:lnTo>
                  <a:lnTo>
                    <a:pt x="917" y="546"/>
                  </a:lnTo>
                  <a:lnTo>
                    <a:pt x="913" y="542"/>
                  </a:lnTo>
                  <a:lnTo>
                    <a:pt x="907" y="539"/>
                  </a:lnTo>
                  <a:lnTo>
                    <a:pt x="907" y="539"/>
                  </a:lnTo>
                  <a:lnTo>
                    <a:pt x="906" y="538"/>
                  </a:lnTo>
                  <a:lnTo>
                    <a:pt x="905" y="536"/>
                  </a:lnTo>
                  <a:lnTo>
                    <a:pt x="905" y="535"/>
                  </a:lnTo>
                  <a:lnTo>
                    <a:pt x="906" y="535"/>
                  </a:lnTo>
                  <a:lnTo>
                    <a:pt x="907" y="534"/>
                  </a:lnTo>
                  <a:lnTo>
                    <a:pt x="910" y="534"/>
                  </a:lnTo>
                  <a:lnTo>
                    <a:pt x="910" y="535"/>
                  </a:lnTo>
                  <a:lnTo>
                    <a:pt x="910" y="535"/>
                  </a:lnTo>
                  <a:lnTo>
                    <a:pt x="913" y="538"/>
                  </a:lnTo>
                  <a:lnTo>
                    <a:pt x="916" y="539"/>
                  </a:lnTo>
                  <a:lnTo>
                    <a:pt x="919" y="542"/>
                  </a:lnTo>
                  <a:lnTo>
                    <a:pt x="922" y="545"/>
                  </a:lnTo>
                  <a:lnTo>
                    <a:pt x="922" y="545"/>
                  </a:lnTo>
                  <a:lnTo>
                    <a:pt x="925" y="549"/>
                  </a:lnTo>
                  <a:lnTo>
                    <a:pt x="927" y="549"/>
                  </a:lnTo>
                  <a:lnTo>
                    <a:pt x="936" y="545"/>
                  </a:lnTo>
                  <a:lnTo>
                    <a:pt x="936" y="545"/>
                  </a:lnTo>
                  <a:lnTo>
                    <a:pt x="940" y="543"/>
                  </a:lnTo>
                  <a:lnTo>
                    <a:pt x="944" y="541"/>
                  </a:lnTo>
                  <a:lnTo>
                    <a:pt x="950" y="534"/>
                  </a:lnTo>
                  <a:lnTo>
                    <a:pt x="950" y="534"/>
                  </a:lnTo>
                  <a:lnTo>
                    <a:pt x="953" y="532"/>
                  </a:lnTo>
                  <a:lnTo>
                    <a:pt x="954" y="532"/>
                  </a:lnTo>
                  <a:lnTo>
                    <a:pt x="957" y="531"/>
                  </a:lnTo>
                  <a:lnTo>
                    <a:pt x="960" y="528"/>
                  </a:lnTo>
                  <a:lnTo>
                    <a:pt x="960" y="528"/>
                  </a:lnTo>
                  <a:lnTo>
                    <a:pt x="960" y="525"/>
                  </a:lnTo>
                  <a:lnTo>
                    <a:pt x="962" y="524"/>
                  </a:lnTo>
                  <a:lnTo>
                    <a:pt x="960" y="518"/>
                  </a:lnTo>
                  <a:lnTo>
                    <a:pt x="956" y="514"/>
                  </a:lnTo>
                  <a:lnTo>
                    <a:pt x="952" y="511"/>
                  </a:lnTo>
                  <a:lnTo>
                    <a:pt x="952" y="511"/>
                  </a:lnTo>
                  <a:lnTo>
                    <a:pt x="949" y="508"/>
                  </a:lnTo>
                  <a:lnTo>
                    <a:pt x="949" y="505"/>
                  </a:lnTo>
                  <a:lnTo>
                    <a:pt x="949" y="502"/>
                  </a:lnTo>
                  <a:lnTo>
                    <a:pt x="946" y="499"/>
                  </a:lnTo>
                  <a:lnTo>
                    <a:pt x="946" y="499"/>
                  </a:lnTo>
                  <a:lnTo>
                    <a:pt x="943" y="497"/>
                  </a:lnTo>
                  <a:lnTo>
                    <a:pt x="942" y="494"/>
                  </a:lnTo>
                  <a:lnTo>
                    <a:pt x="943" y="492"/>
                  </a:lnTo>
                  <a:lnTo>
                    <a:pt x="947" y="492"/>
                  </a:lnTo>
                  <a:lnTo>
                    <a:pt x="947" y="492"/>
                  </a:lnTo>
                  <a:lnTo>
                    <a:pt x="952" y="492"/>
                  </a:lnTo>
                  <a:lnTo>
                    <a:pt x="956" y="492"/>
                  </a:lnTo>
                  <a:lnTo>
                    <a:pt x="960" y="489"/>
                  </a:lnTo>
                  <a:lnTo>
                    <a:pt x="963" y="487"/>
                  </a:lnTo>
                  <a:lnTo>
                    <a:pt x="963" y="487"/>
                  </a:lnTo>
                  <a:lnTo>
                    <a:pt x="963" y="485"/>
                  </a:lnTo>
                  <a:lnTo>
                    <a:pt x="963" y="484"/>
                  </a:lnTo>
                  <a:lnTo>
                    <a:pt x="960" y="481"/>
                  </a:lnTo>
                  <a:lnTo>
                    <a:pt x="957" y="479"/>
                  </a:lnTo>
                  <a:lnTo>
                    <a:pt x="957" y="478"/>
                  </a:lnTo>
                  <a:lnTo>
                    <a:pt x="959" y="477"/>
                  </a:lnTo>
                  <a:lnTo>
                    <a:pt x="959" y="477"/>
                  </a:lnTo>
                  <a:lnTo>
                    <a:pt x="962" y="475"/>
                  </a:lnTo>
                  <a:lnTo>
                    <a:pt x="960" y="472"/>
                  </a:lnTo>
                  <a:lnTo>
                    <a:pt x="957" y="471"/>
                  </a:lnTo>
                  <a:lnTo>
                    <a:pt x="953" y="470"/>
                  </a:lnTo>
                  <a:lnTo>
                    <a:pt x="953" y="470"/>
                  </a:lnTo>
                  <a:lnTo>
                    <a:pt x="949" y="470"/>
                  </a:lnTo>
                  <a:lnTo>
                    <a:pt x="944" y="468"/>
                  </a:lnTo>
                  <a:lnTo>
                    <a:pt x="942" y="465"/>
                  </a:lnTo>
                  <a:lnTo>
                    <a:pt x="942" y="461"/>
                  </a:lnTo>
                  <a:lnTo>
                    <a:pt x="942" y="461"/>
                  </a:lnTo>
                  <a:lnTo>
                    <a:pt x="940" y="460"/>
                  </a:lnTo>
                  <a:lnTo>
                    <a:pt x="939" y="460"/>
                  </a:lnTo>
                  <a:lnTo>
                    <a:pt x="935" y="458"/>
                  </a:lnTo>
                  <a:lnTo>
                    <a:pt x="929" y="458"/>
                  </a:lnTo>
                  <a:lnTo>
                    <a:pt x="923" y="457"/>
                  </a:lnTo>
                  <a:lnTo>
                    <a:pt x="923" y="457"/>
                  </a:lnTo>
                  <a:lnTo>
                    <a:pt x="916" y="455"/>
                  </a:lnTo>
                  <a:lnTo>
                    <a:pt x="909" y="454"/>
                  </a:lnTo>
                  <a:lnTo>
                    <a:pt x="898" y="454"/>
                  </a:lnTo>
                  <a:lnTo>
                    <a:pt x="898" y="454"/>
                  </a:lnTo>
                  <a:lnTo>
                    <a:pt x="896" y="455"/>
                  </a:lnTo>
                  <a:lnTo>
                    <a:pt x="896" y="457"/>
                  </a:lnTo>
                  <a:lnTo>
                    <a:pt x="895" y="462"/>
                  </a:lnTo>
                  <a:lnTo>
                    <a:pt x="896" y="467"/>
                  </a:lnTo>
                  <a:lnTo>
                    <a:pt x="898" y="470"/>
                  </a:lnTo>
                  <a:lnTo>
                    <a:pt x="899" y="470"/>
                  </a:lnTo>
                  <a:lnTo>
                    <a:pt x="899" y="470"/>
                  </a:lnTo>
                  <a:lnTo>
                    <a:pt x="903" y="471"/>
                  </a:lnTo>
                  <a:lnTo>
                    <a:pt x="905" y="474"/>
                  </a:lnTo>
                  <a:lnTo>
                    <a:pt x="906" y="475"/>
                  </a:lnTo>
                  <a:lnTo>
                    <a:pt x="905" y="478"/>
                  </a:lnTo>
                  <a:lnTo>
                    <a:pt x="905" y="478"/>
                  </a:lnTo>
                  <a:lnTo>
                    <a:pt x="902" y="479"/>
                  </a:lnTo>
                  <a:lnTo>
                    <a:pt x="902" y="482"/>
                  </a:lnTo>
                  <a:lnTo>
                    <a:pt x="903" y="484"/>
                  </a:lnTo>
                  <a:lnTo>
                    <a:pt x="902" y="485"/>
                  </a:lnTo>
                  <a:lnTo>
                    <a:pt x="902" y="485"/>
                  </a:lnTo>
                  <a:lnTo>
                    <a:pt x="899" y="484"/>
                  </a:lnTo>
                  <a:lnTo>
                    <a:pt x="895" y="485"/>
                  </a:lnTo>
                  <a:lnTo>
                    <a:pt x="892" y="487"/>
                  </a:lnTo>
                  <a:lnTo>
                    <a:pt x="890" y="492"/>
                  </a:lnTo>
                  <a:lnTo>
                    <a:pt x="890" y="492"/>
                  </a:lnTo>
                  <a:lnTo>
                    <a:pt x="889" y="502"/>
                  </a:lnTo>
                  <a:lnTo>
                    <a:pt x="886" y="505"/>
                  </a:lnTo>
                  <a:lnTo>
                    <a:pt x="883" y="508"/>
                  </a:lnTo>
                  <a:lnTo>
                    <a:pt x="883" y="508"/>
                  </a:lnTo>
                  <a:lnTo>
                    <a:pt x="882" y="508"/>
                  </a:lnTo>
                  <a:lnTo>
                    <a:pt x="880" y="508"/>
                  </a:lnTo>
                  <a:lnTo>
                    <a:pt x="879" y="504"/>
                  </a:lnTo>
                  <a:lnTo>
                    <a:pt x="879" y="499"/>
                  </a:lnTo>
                  <a:lnTo>
                    <a:pt x="878" y="498"/>
                  </a:lnTo>
                  <a:lnTo>
                    <a:pt x="876" y="498"/>
                  </a:lnTo>
                  <a:lnTo>
                    <a:pt x="876" y="498"/>
                  </a:lnTo>
                  <a:lnTo>
                    <a:pt x="875" y="498"/>
                  </a:lnTo>
                  <a:lnTo>
                    <a:pt x="873" y="499"/>
                  </a:lnTo>
                  <a:lnTo>
                    <a:pt x="870" y="504"/>
                  </a:lnTo>
                  <a:lnTo>
                    <a:pt x="872" y="508"/>
                  </a:lnTo>
                  <a:lnTo>
                    <a:pt x="872" y="509"/>
                  </a:lnTo>
                  <a:lnTo>
                    <a:pt x="873" y="511"/>
                  </a:lnTo>
                  <a:lnTo>
                    <a:pt x="873" y="511"/>
                  </a:lnTo>
                  <a:lnTo>
                    <a:pt x="876" y="512"/>
                  </a:lnTo>
                  <a:lnTo>
                    <a:pt x="878" y="514"/>
                  </a:lnTo>
                  <a:lnTo>
                    <a:pt x="880" y="521"/>
                  </a:lnTo>
                  <a:lnTo>
                    <a:pt x="880" y="521"/>
                  </a:lnTo>
                  <a:lnTo>
                    <a:pt x="880" y="522"/>
                  </a:lnTo>
                  <a:lnTo>
                    <a:pt x="879" y="522"/>
                  </a:lnTo>
                  <a:lnTo>
                    <a:pt x="876" y="524"/>
                  </a:lnTo>
                  <a:lnTo>
                    <a:pt x="872" y="525"/>
                  </a:lnTo>
                  <a:lnTo>
                    <a:pt x="870" y="526"/>
                  </a:lnTo>
                  <a:lnTo>
                    <a:pt x="869" y="528"/>
                  </a:lnTo>
                  <a:lnTo>
                    <a:pt x="869" y="528"/>
                  </a:lnTo>
                  <a:lnTo>
                    <a:pt x="866" y="531"/>
                  </a:lnTo>
                  <a:lnTo>
                    <a:pt x="865" y="528"/>
                  </a:lnTo>
                  <a:lnTo>
                    <a:pt x="862" y="525"/>
                  </a:lnTo>
                  <a:lnTo>
                    <a:pt x="859" y="521"/>
                  </a:lnTo>
                  <a:lnTo>
                    <a:pt x="859" y="521"/>
                  </a:lnTo>
                  <a:lnTo>
                    <a:pt x="852" y="514"/>
                  </a:lnTo>
                  <a:lnTo>
                    <a:pt x="849" y="508"/>
                  </a:lnTo>
                  <a:lnTo>
                    <a:pt x="849" y="504"/>
                  </a:lnTo>
                  <a:lnTo>
                    <a:pt x="849" y="504"/>
                  </a:lnTo>
                  <a:lnTo>
                    <a:pt x="849" y="501"/>
                  </a:lnTo>
                  <a:lnTo>
                    <a:pt x="851" y="499"/>
                  </a:lnTo>
                  <a:lnTo>
                    <a:pt x="856" y="497"/>
                  </a:lnTo>
                  <a:lnTo>
                    <a:pt x="856" y="497"/>
                  </a:lnTo>
                  <a:lnTo>
                    <a:pt x="858" y="497"/>
                  </a:lnTo>
                  <a:lnTo>
                    <a:pt x="858" y="494"/>
                  </a:lnTo>
                  <a:lnTo>
                    <a:pt x="855" y="487"/>
                  </a:lnTo>
                  <a:lnTo>
                    <a:pt x="855" y="487"/>
                  </a:lnTo>
                  <a:lnTo>
                    <a:pt x="855" y="482"/>
                  </a:lnTo>
                  <a:lnTo>
                    <a:pt x="852" y="481"/>
                  </a:lnTo>
                  <a:lnTo>
                    <a:pt x="849" y="479"/>
                  </a:lnTo>
                  <a:lnTo>
                    <a:pt x="845" y="475"/>
                  </a:lnTo>
                  <a:lnTo>
                    <a:pt x="845" y="475"/>
                  </a:lnTo>
                  <a:lnTo>
                    <a:pt x="841" y="471"/>
                  </a:lnTo>
                  <a:lnTo>
                    <a:pt x="836" y="470"/>
                  </a:lnTo>
                  <a:lnTo>
                    <a:pt x="832" y="470"/>
                  </a:lnTo>
                  <a:lnTo>
                    <a:pt x="829" y="472"/>
                  </a:lnTo>
                  <a:lnTo>
                    <a:pt x="829" y="472"/>
                  </a:lnTo>
                  <a:lnTo>
                    <a:pt x="828" y="475"/>
                  </a:lnTo>
                  <a:lnTo>
                    <a:pt x="828" y="478"/>
                  </a:lnTo>
                  <a:lnTo>
                    <a:pt x="826" y="481"/>
                  </a:lnTo>
                  <a:lnTo>
                    <a:pt x="824" y="484"/>
                  </a:lnTo>
                  <a:lnTo>
                    <a:pt x="824" y="484"/>
                  </a:lnTo>
                  <a:lnTo>
                    <a:pt x="821" y="487"/>
                  </a:lnTo>
                  <a:lnTo>
                    <a:pt x="819" y="491"/>
                  </a:lnTo>
                  <a:lnTo>
                    <a:pt x="819" y="494"/>
                  </a:lnTo>
                  <a:lnTo>
                    <a:pt x="818" y="495"/>
                  </a:lnTo>
                  <a:lnTo>
                    <a:pt x="816" y="497"/>
                  </a:lnTo>
                  <a:lnTo>
                    <a:pt x="816" y="497"/>
                  </a:lnTo>
                  <a:lnTo>
                    <a:pt x="815" y="495"/>
                  </a:lnTo>
                  <a:lnTo>
                    <a:pt x="815" y="494"/>
                  </a:lnTo>
                  <a:lnTo>
                    <a:pt x="814" y="488"/>
                  </a:lnTo>
                  <a:lnTo>
                    <a:pt x="814" y="481"/>
                  </a:lnTo>
                  <a:lnTo>
                    <a:pt x="812" y="478"/>
                  </a:lnTo>
                  <a:lnTo>
                    <a:pt x="811" y="477"/>
                  </a:lnTo>
                  <a:lnTo>
                    <a:pt x="811" y="477"/>
                  </a:lnTo>
                  <a:lnTo>
                    <a:pt x="809" y="475"/>
                  </a:lnTo>
                  <a:lnTo>
                    <a:pt x="809" y="474"/>
                  </a:lnTo>
                  <a:lnTo>
                    <a:pt x="811" y="471"/>
                  </a:lnTo>
                  <a:lnTo>
                    <a:pt x="814" y="470"/>
                  </a:lnTo>
                  <a:lnTo>
                    <a:pt x="814" y="470"/>
                  </a:lnTo>
                  <a:lnTo>
                    <a:pt x="816" y="468"/>
                  </a:lnTo>
                  <a:lnTo>
                    <a:pt x="819" y="467"/>
                  </a:lnTo>
                  <a:lnTo>
                    <a:pt x="819" y="465"/>
                  </a:lnTo>
                  <a:lnTo>
                    <a:pt x="818" y="464"/>
                  </a:lnTo>
                  <a:lnTo>
                    <a:pt x="818" y="464"/>
                  </a:lnTo>
                  <a:lnTo>
                    <a:pt x="814" y="462"/>
                  </a:lnTo>
                  <a:lnTo>
                    <a:pt x="809" y="461"/>
                  </a:lnTo>
                  <a:lnTo>
                    <a:pt x="801" y="457"/>
                  </a:lnTo>
                  <a:lnTo>
                    <a:pt x="801" y="457"/>
                  </a:lnTo>
                  <a:lnTo>
                    <a:pt x="798" y="458"/>
                  </a:lnTo>
                  <a:lnTo>
                    <a:pt x="795" y="460"/>
                  </a:lnTo>
                  <a:lnTo>
                    <a:pt x="792" y="461"/>
                  </a:lnTo>
                  <a:lnTo>
                    <a:pt x="789" y="461"/>
                  </a:lnTo>
                  <a:lnTo>
                    <a:pt x="789" y="461"/>
                  </a:lnTo>
                  <a:lnTo>
                    <a:pt x="788" y="458"/>
                  </a:lnTo>
                  <a:lnTo>
                    <a:pt x="788" y="454"/>
                  </a:lnTo>
                  <a:lnTo>
                    <a:pt x="789" y="447"/>
                  </a:lnTo>
                  <a:lnTo>
                    <a:pt x="789" y="447"/>
                  </a:lnTo>
                  <a:lnTo>
                    <a:pt x="791" y="445"/>
                  </a:lnTo>
                  <a:lnTo>
                    <a:pt x="794" y="445"/>
                  </a:lnTo>
                  <a:lnTo>
                    <a:pt x="797" y="445"/>
                  </a:lnTo>
                  <a:lnTo>
                    <a:pt x="799" y="444"/>
                  </a:lnTo>
                  <a:lnTo>
                    <a:pt x="799" y="444"/>
                  </a:lnTo>
                  <a:lnTo>
                    <a:pt x="799" y="442"/>
                  </a:lnTo>
                  <a:lnTo>
                    <a:pt x="799" y="441"/>
                  </a:lnTo>
                  <a:lnTo>
                    <a:pt x="795" y="438"/>
                  </a:lnTo>
                  <a:lnTo>
                    <a:pt x="791" y="437"/>
                  </a:lnTo>
                  <a:lnTo>
                    <a:pt x="789" y="435"/>
                  </a:lnTo>
                  <a:lnTo>
                    <a:pt x="789" y="433"/>
                  </a:lnTo>
                  <a:lnTo>
                    <a:pt x="789" y="433"/>
                  </a:lnTo>
                  <a:lnTo>
                    <a:pt x="789" y="431"/>
                  </a:lnTo>
                  <a:lnTo>
                    <a:pt x="788" y="430"/>
                  </a:lnTo>
                  <a:lnTo>
                    <a:pt x="784" y="427"/>
                  </a:lnTo>
                  <a:lnTo>
                    <a:pt x="775" y="424"/>
                  </a:lnTo>
                  <a:lnTo>
                    <a:pt x="775" y="424"/>
                  </a:lnTo>
                  <a:lnTo>
                    <a:pt x="774" y="424"/>
                  </a:lnTo>
                  <a:lnTo>
                    <a:pt x="774" y="423"/>
                  </a:lnTo>
                  <a:lnTo>
                    <a:pt x="775" y="418"/>
                  </a:lnTo>
                  <a:lnTo>
                    <a:pt x="775" y="414"/>
                  </a:lnTo>
                  <a:lnTo>
                    <a:pt x="775" y="410"/>
                  </a:lnTo>
                  <a:lnTo>
                    <a:pt x="775" y="410"/>
                  </a:lnTo>
                  <a:lnTo>
                    <a:pt x="772" y="407"/>
                  </a:lnTo>
                  <a:lnTo>
                    <a:pt x="767" y="401"/>
                  </a:lnTo>
                  <a:lnTo>
                    <a:pt x="761" y="397"/>
                  </a:lnTo>
                  <a:lnTo>
                    <a:pt x="758" y="397"/>
                  </a:lnTo>
                  <a:lnTo>
                    <a:pt x="755" y="396"/>
                  </a:lnTo>
                  <a:lnTo>
                    <a:pt x="755" y="396"/>
                  </a:lnTo>
                  <a:lnTo>
                    <a:pt x="751" y="396"/>
                  </a:lnTo>
                  <a:lnTo>
                    <a:pt x="750" y="393"/>
                  </a:lnTo>
                  <a:lnTo>
                    <a:pt x="750" y="390"/>
                  </a:lnTo>
                  <a:lnTo>
                    <a:pt x="751" y="388"/>
                  </a:lnTo>
                  <a:lnTo>
                    <a:pt x="751" y="388"/>
                  </a:lnTo>
                  <a:lnTo>
                    <a:pt x="754" y="388"/>
                  </a:lnTo>
                  <a:lnTo>
                    <a:pt x="755" y="387"/>
                  </a:lnTo>
                  <a:lnTo>
                    <a:pt x="762" y="380"/>
                  </a:lnTo>
                  <a:lnTo>
                    <a:pt x="762" y="380"/>
                  </a:lnTo>
                  <a:lnTo>
                    <a:pt x="767" y="376"/>
                  </a:lnTo>
                  <a:lnTo>
                    <a:pt x="768" y="373"/>
                  </a:lnTo>
                  <a:lnTo>
                    <a:pt x="768" y="371"/>
                  </a:lnTo>
                  <a:lnTo>
                    <a:pt x="765" y="370"/>
                  </a:lnTo>
                  <a:lnTo>
                    <a:pt x="765" y="370"/>
                  </a:lnTo>
                  <a:lnTo>
                    <a:pt x="762" y="369"/>
                  </a:lnTo>
                  <a:lnTo>
                    <a:pt x="761" y="367"/>
                  </a:lnTo>
                  <a:lnTo>
                    <a:pt x="762" y="366"/>
                  </a:lnTo>
                  <a:lnTo>
                    <a:pt x="767" y="364"/>
                  </a:lnTo>
                  <a:lnTo>
                    <a:pt x="767" y="364"/>
                  </a:lnTo>
                  <a:lnTo>
                    <a:pt x="779" y="367"/>
                  </a:lnTo>
                  <a:lnTo>
                    <a:pt x="787" y="369"/>
                  </a:lnTo>
                  <a:lnTo>
                    <a:pt x="791" y="367"/>
                  </a:lnTo>
                  <a:lnTo>
                    <a:pt x="791" y="367"/>
                  </a:lnTo>
                  <a:lnTo>
                    <a:pt x="797" y="361"/>
                  </a:lnTo>
                  <a:lnTo>
                    <a:pt x="802" y="353"/>
                  </a:lnTo>
                  <a:lnTo>
                    <a:pt x="815" y="336"/>
                  </a:lnTo>
                  <a:lnTo>
                    <a:pt x="815" y="336"/>
                  </a:lnTo>
                  <a:lnTo>
                    <a:pt x="816" y="333"/>
                  </a:lnTo>
                  <a:lnTo>
                    <a:pt x="816" y="332"/>
                  </a:lnTo>
                  <a:lnTo>
                    <a:pt x="815" y="330"/>
                  </a:lnTo>
                  <a:lnTo>
                    <a:pt x="814" y="329"/>
                  </a:lnTo>
                  <a:lnTo>
                    <a:pt x="806" y="327"/>
                  </a:lnTo>
                  <a:lnTo>
                    <a:pt x="798" y="329"/>
                  </a:lnTo>
                  <a:lnTo>
                    <a:pt x="798" y="329"/>
                  </a:lnTo>
                  <a:lnTo>
                    <a:pt x="789" y="327"/>
                  </a:lnTo>
                  <a:lnTo>
                    <a:pt x="784" y="326"/>
                  </a:lnTo>
                  <a:lnTo>
                    <a:pt x="778" y="324"/>
                  </a:lnTo>
                  <a:lnTo>
                    <a:pt x="771" y="323"/>
                  </a:lnTo>
                  <a:lnTo>
                    <a:pt x="771" y="323"/>
                  </a:lnTo>
                  <a:lnTo>
                    <a:pt x="762" y="323"/>
                  </a:lnTo>
                  <a:lnTo>
                    <a:pt x="752" y="324"/>
                  </a:lnTo>
                  <a:lnTo>
                    <a:pt x="742" y="326"/>
                  </a:lnTo>
                  <a:lnTo>
                    <a:pt x="738" y="327"/>
                  </a:lnTo>
                  <a:lnTo>
                    <a:pt x="738" y="327"/>
                  </a:lnTo>
                  <a:lnTo>
                    <a:pt x="737" y="329"/>
                  </a:lnTo>
                  <a:lnTo>
                    <a:pt x="738" y="330"/>
                  </a:lnTo>
                  <a:lnTo>
                    <a:pt x="740" y="333"/>
                  </a:lnTo>
                  <a:lnTo>
                    <a:pt x="741" y="334"/>
                  </a:lnTo>
                  <a:lnTo>
                    <a:pt x="742" y="337"/>
                  </a:lnTo>
                  <a:lnTo>
                    <a:pt x="742" y="337"/>
                  </a:lnTo>
                  <a:lnTo>
                    <a:pt x="741" y="339"/>
                  </a:lnTo>
                  <a:lnTo>
                    <a:pt x="741" y="339"/>
                  </a:lnTo>
                  <a:lnTo>
                    <a:pt x="738" y="337"/>
                  </a:lnTo>
                  <a:lnTo>
                    <a:pt x="734" y="336"/>
                  </a:lnTo>
                  <a:lnTo>
                    <a:pt x="733" y="336"/>
                  </a:lnTo>
                  <a:lnTo>
                    <a:pt x="733" y="336"/>
                  </a:lnTo>
                  <a:lnTo>
                    <a:pt x="731" y="339"/>
                  </a:lnTo>
                  <a:lnTo>
                    <a:pt x="731" y="341"/>
                  </a:lnTo>
                  <a:lnTo>
                    <a:pt x="733" y="347"/>
                  </a:lnTo>
                  <a:lnTo>
                    <a:pt x="733" y="354"/>
                  </a:lnTo>
                  <a:lnTo>
                    <a:pt x="733" y="354"/>
                  </a:lnTo>
                  <a:lnTo>
                    <a:pt x="733" y="363"/>
                  </a:lnTo>
                  <a:lnTo>
                    <a:pt x="734" y="367"/>
                  </a:lnTo>
                  <a:lnTo>
                    <a:pt x="738" y="373"/>
                  </a:lnTo>
                  <a:lnTo>
                    <a:pt x="738" y="373"/>
                  </a:lnTo>
                  <a:lnTo>
                    <a:pt x="740" y="377"/>
                  </a:lnTo>
                  <a:lnTo>
                    <a:pt x="741" y="381"/>
                  </a:lnTo>
                  <a:lnTo>
                    <a:pt x="741" y="391"/>
                  </a:lnTo>
                  <a:lnTo>
                    <a:pt x="741" y="391"/>
                  </a:lnTo>
                  <a:lnTo>
                    <a:pt x="740" y="396"/>
                  </a:lnTo>
                  <a:lnTo>
                    <a:pt x="737" y="398"/>
                  </a:lnTo>
                  <a:lnTo>
                    <a:pt x="731" y="400"/>
                  </a:lnTo>
                  <a:lnTo>
                    <a:pt x="731" y="400"/>
                  </a:lnTo>
                  <a:lnTo>
                    <a:pt x="731" y="401"/>
                  </a:lnTo>
                  <a:lnTo>
                    <a:pt x="731" y="403"/>
                  </a:lnTo>
                  <a:lnTo>
                    <a:pt x="733" y="404"/>
                  </a:lnTo>
                  <a:lnTo>
                    <a:pt x="735" y="407"/>
                  </a:lnTo>
                  <a:lnTo>
                    <a:pt x="735" y="410"/>
                  </a:lnTo>
                  <a:lnTo>
                    <a:pt x="735" y="410"/>
                  </a:lnTo>
                  <a:lnTo>
                    <a:pt x="735" y="411"/>
                  </a:lnTo>
                  <a:lnTo>
                    <a:pt x="734" y="411"/>
                  </a:lnTo>
                  <a:lnTo>
                    <a:pt x="730" y="411"/>
                  </a:lnTo>
                  <a:lnTo>
                    <a:pt x="727" y="408"/>
                  </a:lnTo>
                  <a:lnTo>
                    <a:pt x="723" y="408"/>
                  </a:lnTo>
                  <a:lnTo>
                    <a:pt x="723" y="408"/>
                  </a:lnTo>
                  <a:lnTo>
                    <a:pt x="720" y="411"/>
                  </a:lnTo>
                  <a:lnTo>
                    <a:pt x="718" y="417"/>
                  </a:lnTo>
                  <a:lnTo>
                    <a:pt x="717" y="421"/>
                  </a:lnTo>
                  <a:lnTo>
                    <a:pt x="718" y="424"/>
                  </a:lnTo>
                  <a:lnTo>
                    <a:pt x="720" y="425"/>
                  </a:lnTo>
                  <a:lnTo>
                    <a:pt x="720" y="425"/>
                  </a:lnTo>
                  <a:lnTo>
                    <a:pt x="724" y="430"/>
                  </a:lnTo>
                  <a:lnTo>
                    <a:pt x="724" y="431"/>
                  </a:lnTo>
                  <a:lnTo>
                    <a:pt x="723" y="434"/>
                  </a:lnTo>
                  <a:lnTo>
                    <a:pt x="723" y="434"/>
                  </a:lnTo>
                  <a:lnTo>
                    <a:pt x="720" y="438"/>
                  </a:lnTo>
                  <a:lnTo>
                    <a:pt x="718" y="442"/>
                  </a:lnTo>
                  <a:lnTo>
                    <a:pt x="720" y="447"/>
                  </a:lnTo>
                  <a:lnTo>
                    <a:pt x="724" y="452"/>
                  </a:lnTo>
                  <a:lnTo>
                    <a:pt x="724" y="452"/>
                  </a:lnTo>
                  <a:lnTo>
                    <a:pt x="731" y="455"/>
                  </a:lnTo>
                  <a:lnTo>
                    <a:pt x="740" y="458"/>
                  </a:lnTo>
                  <a:lnTo>
                    <a:pt x="748" y="460"/>
                  </a:lnTo>
                  <a:lnTo>
                    <a:pt x="755" y="464"/>
                  </a:lnTo>
                  <a:lnTo>
                    <a:pt x="755" y="464"/>
                  </a:lnTo>
                  <a:lnTo>
                    <a:pt x="758" y="467"/>
                  </a:lnTo>
                  <a:lnTo>
                    <a:pt x="758" y="467"/>
                  </a:lnTo>
                  <a:lnTo>
                    <a:pt x="755" y="468"/>
                  </a:lnTo>
                  <a:lnTo>
                    <a:pt x="755" y="470"/>
                  </a:lnTo>
                  <a:lnTo>
                    <a:pt x="755" y="471"/>
                  </a:lnTo>
                  <a:lnTo>
                    <a:pt x="755" y="471"/>
                  </a:lnTo>
                  <a:lnTo>
                    <a:pt x="757" y="474"/>
                  </a:lnTo>
                  <a:lnTo>
                    <a:pt x="755" y="475"/>
                  </a:lnTo>
                  <a:lnTo>
                    <a:pt x="754" y="478"/>
                  </a:lnTo>
                  <a:lnTo>
                    <a:pt x="751" y="481"/>
                  </a:lnTo>
                  <a:lnTo>
                    <a:pt x="751" y="484"/>
                  </a:lnTo>
                  <a:lnTo>
                    <a:pt x="751" y="484"/>
                  </a:lnTo>
                  <a:lnTo>
                    <a:pt x="751" y="487"/>
                  </a:lnTo>
                  <a:lnTo>
                    <a:pt x="752" y="487"/>
                  </a:lnTo>
                  <a:lnTo>
                    <a:pt x="758" y="478"/>
                  </a:lnTo>
                  <a:lnTo>
                    <a:pt x="758" y="478"/>
                  </a:lnTo>
                  <a:lnTo>
                    <a:pt x="760" y="477"/>
                  </a:lnTo>
                  <a:lnTo>
                    <a:pt x="761" y="475"/>
                  </a:lnTo>
                  <a:lnTo>
                    <a:pt x="762" y="477"/>
                  </a:lnTo>
                  <a:lnTo>
                    <a:pt x="764" y="478"/>
                  </a:lnTo>
                  <a:lnTo>
                    <a:pt x="765" y="482"/>
                  </a:lnTo>
                  <a:lnTo>
                    <a:pt x="765" y="488"/>
                  </a:lnTo>
                  <a:lnTo>
                    <a:pt x="765" y="488"/>
                  </a:lnTo>
                  <a:lnTo>
                    <a:pt x="764" y="491"/>
                  </a:lnTo>
                  <a:lnTo>
                    <a:pt x="761" y="492"/>
                  </a:lnTo>
                  <a:lnTo>
                    <a:pt x="758" y="494"/>
                  </a:lnTo>
                  <a:lnTo>
                    <a:pt x="754" y="497"/>
                  </a:lnTo>
                  <a:lnTo>
                    <a:pt x="754" y="497"/>
                  </a:lnTo>
                  <a:lnTo>
                    <a:pt x="751" y="501"/>
                  </a:lnTo>
                  <a:lnTo>
                    <a:pt x="747" y="504"/>
                  </a:lnTo>
                  <a:lnTo>
                    <a:pt x="744" y="504"/>
                  </a:lnTo>
                  <a:lnTo>
                    <a:pt x="738" y="504"/>
                  </a:lnTo>
                  <a:lnTo>
                    <a:pt x="738" y="504"/>
                  </a:lnTo>
                  <a:lnTo>
                    <a:pt x="737" y="504"/>
                  </a:lnTo>
                  <a:lnTo>
                    <a:pt x="735" y="505"/>
                  </a:lnTo>
                  <a:lnTo>
                    <a:pt x="735" y="508"/>
                  </a:lnTo>
                  <a:lnTo>
                    <a:pt x="737" y="514"/>
                  </a:lnTo>
                  <a:lnTo>
                    <a:pt x="738" y="519"/>
                  </a:lnTo>
                  <a:lnTo>
                    <a:pt x="738" y="519"/>
                  </a:lnTo>
                  <a:lnTo>
                    <a:pt x="740" y="524"/>
                  </a:lnTo>
                  <a:lnTo>
                    <a:pt x="738" y="525"/>
                  </a:lnTo>
                  <a:lnTo>
                    <a:pt x="735" y="526"/>
                  </a:lnTo>
                  <a:lnTo>
                    <a:pt x="730" y="525"/>
                  </a:lnTo>
                  <a:lnTo>
                    <a:pt x="730" y="525"/>
                  </a:lnTo>
                  <a:lnTo>
                    <a:pt x="725" y="524"/>
                  </a:lnTo>
                  <a:lnTo>
                    <a:pt x="721" y="521"/>
                  </a:lnTo>
                  <a:lnTo>
                    <a:pt x="720" y="516"/>
                  </a:lnTo>
                  <a:lnTo>
                    <a:pt x="721" y="512"/>
                  </a:lnTo>
                  <a:lnTo>
                    <a:pt x="721" y="512"/>
                  </a:lnTo>
                  <a:lnTo>
                    <a:pt x="725" y="504"/>
                  </a:lnTo>
                  <a:lnTo>
                    <a:pt x="725" y="501"/>
                  </a:lnTo>
                  <a:lnTo>
                    <a:pt x="724" y="499"/>
                  </a:lnTo>
                  <a:lnTo>
                    <a:pt x="724" y="499"/>
                  </a:lnTo>
                  <a:lnTo>
                    <a:pt x="720" y="499"/>
                  </a:lnTo>
                  <a:lnTo>
                    <a:pt x="714" y="499"/>
                  </a:lnTo>
                  <a:lnTo>
                    <a:pt x="708" y="498"/>
                  </a:lnTo>
                  <a:lnTo>
                    <a:pt x="705" y="494"/>
                  </a:lnTo>
                  <a:lnTo>
                    <a:pt x="705" y="494"/>
                  </a:lnTo>
                  <a:lnTo>
                    <a:pt x="704" y="492"/>
                  </a:lnTo>
                  <a:lnTo>
                    <a:pt x="707" y="491"/>
                  </a:lnTo>
                  <a:lnTo>
                    <a:pt x="717" y="492"/>
                  </a:lnTo>
                  <a:lnTo>
                    <a:pt x="717" y="492"/>
                  </a:lnTo>
                  <a:lnTo>
                    <a:pt x="721" y="492"/>
                  </a:lnTo>
                  <a:lnTo>
                    <a:pt x="723" y="489"/>
                  </a:lnTo>
                  <a:lnTo>
                    <a:pt x="723" y="487"/>
                  </a:lnTo>
                  <a:lnTo>
                    <a:pt x="724" y="487"/>
                  </a:lnTo>
                  <a:lnTo>
                    <a:pt x="725" y="487"/>
                  </a:lnTo>
                  <a:lnTo>
                    <a:pt x="725" y="487"/>
                  </a:lnTo>
                  <a:lnTo>
                    <a:pt x="735" y="488"/>
                  </a:lnTo>
                  <a:lnTo>
                    <a:pt x="740" y="487"/>
                  </a:lnTo>
                  <a:lnTo>
                    <a:pt x="744" y="485"/>
                  </a:lnTo>
                  <a:lnTo>
                    <a:pt x="744" y="485"/>
                  </a:lnTo>
                  <a:lnTo>
                    <a:pt x="745" y="482"/>
                  </a:lnTo>
                  <a:lnTo>
                    <a:pt x="745" y="479"/>
                  </a:lnTo>
                  <a:lnTo>
                    <a:pt x="744" y="475"/>
                  </a:lnTo>
                  <a:lnTo>
                    <a:pt x="740" y="471"/>
                  </a:lnTo>
                  <a:lnTo>
                    <a:pt x="737" y="471"/>
                  </a:lnTo>
                  <a:lnTo>
                    <a:pt x="735" y="471"/>
                  </a:lnTo>
                  <a:lnTo>
                    <a:pt x="735" y="471"/>
                  </a:lnTo>
                  <a:lnTo>
                    <a:pt x="727" y="472"/>
                  </a:lnTo>
                  <a:lnTo>
                    <a:pt x="724" y="472"/>
                  </a:lnTo>
                  <a:lnTo>
                    <a:pt x="723" y="471"/>
                  </a:lnTo>
                  <a:lnTo>
                    <a:pt x="723" y="470"/>
                  </a:lnTo>
                  <a:lnTo>
                    <a:pt x="723" y="470"/>
                  </a:lnTo>
                  <a:lnTo>
                    <a:pt x="723" y="468"/>
                  </a:lnTo>
                  <a:lnTo>
                    <a:pt x="724" y="468"/>
                  </a:lnTo>
                  <a:lnTo>
                    <a:pt x="727" y="467"/>
                  </a:lnTo>
                  <a:lnTo>
                    <a:pt x="731" y="468"/>
                  </a:lnTo>
                  <a:lnTo>
                    <a:pt x="735" y="467"/>
                  </a:lnTo>
                  <a:lnTo>
                    <a:pt x="735" y="467"/>
                  </a:lnTo>
                  <a:lnTo>
                    <a:pt x="737" y="467"/>
                  </a:lnTo>
                  <a:lnTo>
                    <a:pt x="737" y="465"/>
                  </a:lnTo>
                  <a:lnTo>
                    <a:pt x="735" y="464"/>
                  </a:lnTo>
                  <a:lnTo>
                    <a:pt x="731" y="461"/>
                  </a:lnTo>
                  <a:lnTo>
                    <a:pt x="725" y="461"/>
                  </a:lnTo>
                  <a:lnTo>
                    <a:pt x="725" y="461"/>
                  </a:lnTo>
                  <a:lnTo>
                    <a:pt x="721" y="462"/>
                  </a:lnTo>
                  <a:lnTo>
                    <a:pt x="717" y="462"/>
                  </a:lnTo>
                  <a:lnTo>
                    <a:pt x="713" y="461"/>
                  </a:lnTo>
                  <a:lnTo>
                    <a:pt x="708" y="458"/>
                  </a:lnTo>
                  <a:lnTo>
                    <a:pt x="708" y="458"/>
                  </a:lnTo>
                  <a:lnTo>
                    <a:pt x="703" y="454"/>
                  </a:lnTo>
                  <a:lnTo>
                    <a:pt x="698" y="452"/>
                  </a:lnTo>
                  <a:lnTo>
                    <a:pt x="696" y="452"/>
                  </a:lnTo>
                  <a:lnTo>
                    <a:pt x="693" y="454"/>
                  </a:lnTo>
                  <a:lnTo>
                    <a:pt x="691" y="458"/>
                  </a:lnTo>
                  <a:lnTo>
                    <a:pt x="690" y="462"/>
                  </a:lnTo>
                  <a:lnTo>
                    <a:pt x="690" y="462"/>
                  </a:lnTo>
                  <a:lnTo>
                    <a:pt x="688" y="467"/>
                  </a:lnTo>
                  <a:lnTo>
                    <a:pt x="687" y="470"/>
                  </a:lnTo>
                  <a:lnTo>
                    <a:pt x="684" y="471"/>
                  </a:lnTo>
                  <a:lnTo>
                    <a:pt x="681" y="471"/>
                  </a:lnTo>
                  <a:lnTo>
                    <a:pt x="677" y="471"/>
                  </a:lnTo>
                  <a:lnTo>
                    <a:pt x="676" y="472"/>
                  </a:lnTo>
                  <a:lnTo>
                    <a:pt x="673" y="472"/>
                  </a:lnTo>
                  <a:lnTo>
                    <a:pt x="673" y="472"/>
                  </a:lnTo>
                  <a:lnTo>
                    <a:pt x="673" y="475"/>
                  </a:lnTo>
                  <a:lnTo>
                    <a:pt x="673" y="477"/>
                  </a:lnTo>
                  <a:lnTo>
                    <a:pt x="676" y="478"/>
                  </a:lnTo>
                  <a:lnTo>
                    <a:pt x="681" y="481"/>
                  </a:lnTo>
                  <a:lnTo>
                    <a:pt x="687" y="481"/>
                  </a:lnTo>
                  <a:lnTo>
                    <a:pt x="687" y="481"/>
                  </a:lnTo>
                  <a:lnTo>
                    <a:pt x="694" y="482"/>
                  </a:lnTo>
                  <a:lnTo>
                    <a:pt x="698" y="487"/>
                  </a:lnTo>
                  <a:lnTo>
                    <a:pt x="701" y="489"/>
                  </a:lnTo>
                  <a:lnTo>
                    <a:pt x="701" y="489"/>
                  </a:lnTo>
                  <a:lnTo>
                    <a:pt x="700" y="491"/>
                  </a:lnTo>
                  <a:lnTo>
                    <a:pt x="700" y="491"/>
                  </a:lnTo>
                  <a:lnTo>
                    <a:pt x="697" y="491"/>
                  </a:lnTo>
                  <a:lnTo>
                    <a:pt x="696" y="494"/>
                  </a:lnTo>
                  <a:lnTo>
                    <a:pt x="694" y="495"/>
                  </a:lnTo>
                  <a:lnTo>
                    <a:pt x="693" y="495"/>
                  </a:lnTo>
                  <a:lnTo>
                    <a:pt x="693" y="495"/>
                  </a:lnTo>
                  <a:lnTo>
                    <a:pt x="688" y="494"/>
                  </a:lnTo>
                  <a:lnTo>
                    <a:pt x="686" y="494"/>
                  </a:lnTo>
                  <a:lnTo>
                    <a:pt x="684" y="497"/>
                  </a:lnTo>
                  <a:lnTo>
                    <a:pt x="686" y="499"/>
                  </a:lnTo>
                  <a:lnTo>
                    <a:pt x="686" y="499"/>
                  </a:lnTo>
                  <a:lnTo>
                    <a:pt x="687" y="502"/>
                  </a:lnTo>
                  <a:lnTo>
                    <a:pt x="687" y="504"/>
                  </a:lnTo>
                  <a:lnTo>
                    <a:pt x="686" y="507"/>
                  </a:lnTo>
                  <a:lnTo>
                    <a:pt x="684" y="509"/>
                  </a:lnTo>
                  <a:lnTo>
                    <a:pt x="684" y="509"/>
                  </a:lnTo>
                  <a:lnTo>
                    <a:pt x="684" y="511"/>
                  </a:lnTo>
                  <a:lnTo>
                    <a:pt x="684" y="511"/>
                  </a:lnTo>
                  <a:lnTo>
                    <a:pt x="680" y="511"/>
                  </a:lnTo>
                  <a:lnTo>
                    <a:pt x="670" y="509"/>
                  </a:lnTo>
                  <a:lnTo>
                    <a:pt x="670" y="509"/>
                  </a:lnTo>
                  <a:lnTo>
                    <a:pt x="663" y="509"/>
                  </a:lnTo>
                  <a:lnTo>
                    <a:pt x="656" y="509"/>
                  </a:lnTo>
                  <a:lnTo>
                    <a:pt x="639" y="512"/>
                  </a:lnTo>
                  <a:lnTo>
                    <a:pt x="639" y="512"/>
                  </a:lnTo>
                  <a:lnTo>
                    <a:pt x="632" y="514"/>
                  </a:lnTo>
                  <a:lnTo>
                    <a:pt x="623" y="512"/>
                  </a:lnTo>
                  <a:lnTo>
                    <a:pt x="617" y="509"/>
                  </a:lnTo>
                  <a:lnTo>
                    <a:pt x="613" y="507"/>
                  </a:lnTo>
                  <a:lnTo>
                    <a:pt x="613" y="507"/>
                  </a:lnTo>
                  <a:lnTo>
                    <a:pt x="610" y="504"/>
                  </a:lnTo>
                  <a:lnTo>
                    <a:pt x="606" y="504"/>
                  </a:lnTo>
                  <a:lnTo>
                    <a:pt x="596" y="502"/>
                  </a:lnTo>
                  <a:lnTo>
                    <a:pt x="596" y="502"/>
                  </a:lnTo>
                  <a:lnTo>
                    <a:pt x="592" y="502"/>
                  </a:lnTo>
                  <a:lnTo>
                    <a:pt x="590" y="499"/>
                  </a:lnTo>
                  <a:lnTo>
                    <a:pt x="587" y="497"/>
                  </a:lnTo>
                  <a:lnTo>
                    <a:pt x="582" y="495"/>
                  </a:lnTo>
                  <a:lnTo>
                    <a:pt x="582" y="495"/>
                  </a:lnTo>
                  <a:lnTo>
                    <a:pt x="579" y="495"/>
                  </a:lnTo>
                  <a:lnTo>
                    <a:pt x="577" y="494"/>
                  </a:lnTo>
                  <a:lnTo>
                    <a:pt x="575" y="491"/>
                  </a:lnTo>
                  <a:lnTo>
                    <a:pt x="573" y="482"/>
                  </a:lnTo>
                  <a:lnTo>
                    <a:pt x="573" y="482"/>
                  </a:lnTo>
                  <a:lnTo>
                    <a:pt x="573" y="481"/>
                  </a:lnTo>
                  <a:lnTo>
                    <a:pt x="570" y="481"/>
                  </a:lnTo>
                  <a:lnTo>
                    <a:pt x="563" y="479"/>
                  </a:lnTo>
                  <a:lnTo>
                    <a:pt x="555" y="481"/>
                  </a:lnTo>
                  <a:lnTo>
                    <a:pt x="548" y="484"/>
                  </a:lnTo>
                  <a:lnTo>
                    <a:pt x="548" y="484"/>
                  </a:lnTo>
                  <a:lnTo>
                    <a:pt x="542" y="487"/>
                  </a:lnTo>
                  <a:lnTo>
                    <a:pt x="535" y="488"/>
                  </a:lnTo>
                  <a:lnTo>
                    <a:pt x="528" y="489"/>
                  </a:lnTo>
                  <a:lnTo>
                    <a:pt x="526" y="492"/>
                  </a:lnTo>
                  <a:lnTo>
                    <a:pt x="523" y="494"/>
                  </a:lnTo>
                  <a:lnTo>
                    <a:pt x="523" y="494"/>
                  </a:lnTo>
                  <a:lnTo>
                    <a:pt x="523" y="498"/>
                  </a:lnTo>
                  <a:lnTo>
                    <a:pt x="525" y="501"/>
                  </a:lnTo>
                  <a:lnTo>
                    <a:pt x="528" y="501"/>
                  </a:lnTo>
                  <a:lnTo>
                    <a:pt x="531" y="501"/>
                  </a:lnTo>
                  <a:lnTo>
                    <a:pt x="531" y="501"/>
                  </a:lnTo>
                  <a:lnTo>
                    <a:pt x="535" y="499"/>
                  </a:lnTo>
                  <a:lnTo>
                    <a:pt x="536" y="498"/>
                  </a:lnTo>
                  <a:lnTo>
                    <a:pt x="540" y="497"/>
                  </a:lnTo>
                  <a:lnTo>
                    <a:pt x="546" y="497"/>
                  </a:lnTo>
                  <a:lnTo>
                    <a:pt x="546" y="497"/>
                  </a:lnTo>
                  <a:lnTo>
                    <a:pt x="549" y="497"/>
                  </a:lnTo>
                  <a:lnTo>
                    <a:pt x="553" y="495"/>
                  </a:lnTo>
                  <a:lnTo>
                    <a:pt x="559" y="492"/>
                  </a:lnTo>
                  <a:lnTo>
                    <a:pt x="563" y="489"/>
                  </a:lnTo>
                  <a:lnTo>
                    <a:pt x="566" y="489"/>
                  </a:lnTo>
                  <a:lnTo>
                    <a:pt x="567" y="489"/>
                  </a:lnTo>
                  <a:lnTo>
                    <a:pt x="567" y="489"/>
                  </a:lnTo>
                  <a:lnTo>
                    <a:pt x="567" y="492"/>
                  </a:lnTo>
                  <a:lnTo>
                    <a:pt x="566" y="494"/>
                  </a:lnTo>
                  <a:lnTo>
                    <a:pt x="559" y="498"/>
                  </a:lnTo>
                  <a:lnTo>
                    <a:pt x="549" y="502"/>
                  </a:lnTo>
                  <a:lnTo>
                    <a:pt x="540" y="504"/>
                  </a:lnTo>
                  <a:lnTo>
                    <a:pt x="540" y="504"/>
                  </a:lnTo>
                  <a:lnTo>
                    <a:pt x="538" y="505"/>
                  </a:lnTo>
                  <a:lnTo>
                    <a:pt x="536" y="507"/>
                  </a:lnTo>
                  <a:lnTo>
                    <a:pt x="535" y="508"/>
                  </a:lnTo>
                  <a:lnTo>
                    <a:pt x="535" y="511"/>
                  </a:lnTo>
                  <a:lnTo>
                    <a:pt x="538" y="516"/>
                  </a:lnTo>
                  <a:lnTo>
                    <a:pt x="543" y="526"/>
                  </a:lnTo>
                  <a:lnTo>
                    <a:pt x="543" y="526"/>
                  </a:lnTo>
                  <a:lnTo>
                    <a:pt x="545" y="529"/>
                  </a:lnTo>
                  <a:lnTo>
                    <a:pt x="546" y="532"/>
                  </a:lnTo>
                  <a:lnTo>
                    <a:pt x="545" y="534"/>
                  </a:lnTo>
                  <a:lnTo>
                    <a:pt x="545" y="535"/>
                  </a:lnTo>
                  <a:lnTo>
                    <a:pt x="540" y="535"/>
                  </a:lnTo>
                  <a:lnTo>
                    <a:pt x="539" y="536"/>
                  </a:lnTo>
                  <a:lnTo>
                    <a:pt x="539" y="538"/>
                  </a:lnTo>
                  <a:lnTo>
                    <a:pt x="539" y="538"/>
                  </a:lnTo>
                  <a:lnTo>
                    <a:pt x="538" y="539"/>
                  </a:lnTo>
                  <a:lnTo>
                    <a:pt x="536" y="541"/>
                  </a:lnTo>
                  <a:lnTo>
                    <a:pt x="532" y="539"/>
                  </a:lnTo>
                  <a:lnTo>
                    <a:pt x="528" y="536"/>
                  </a:lnTo>
                  <a:lnTo>
                    <a:pt x="528" y="535"/>
                  </a:lnTo>
                  <a:lnTo>
                    <a:pt x="529" y="534"/>
                  </a:lnTo>
                  <a:lnTo>
                    <a:pt x="529" y="534"/>
                  </a:lnTo>
                  <a:lnTo>
                    <a:pt x="532" y="532"/>
                  </a:lnTo>
                  <a:lnTo>
                    <a:pt x="532" y="528"/>
                  </a:lnTo>
                  <a:lnTo>
                    <a:pt x="531" y="524"/>
                  </a:lnTo>
                  <a:lnTo>
                    <a:pt x="528" y="521"/>
                  </a:lnTo>
                  <a:lnTo>
                    <a:pt x="528" y="521"/>
                  </a:lnTo>
                  <a:lnTo>
                    <a:pt x="523" y="519"/>
                  </a:lnTo>
                  <a:lnTo>
                    <a:pt x="521" y="518"/>
                  </a:lnTo>
                  <a:lnTo>
                    <a:pt x="519" y="518"/>
                  </a:lnTo>
                  <a:lnTo>
                    <a:pt x="519" y="516"/>
                  </a:lnTo>
                  <a:lnTo>
                    <a:pt x="519" y="516"/>
                  </a:lnTo>
                  <a:lnTo>
                    <a:pt x="518" y="514"/>
                  </a:lnTo>
                  <a:lnTo>
                    <a:pt x="516" y="514"/>
                  </a:lnTo>
                  <a:lnTo>
                    <a:pt x="512" y="514"/>
                  </a:lnTo>
                  <a:lnTo>
                    <a:pt x="508" y="512"/>
                  </a:lnTo>
                  <a:lnTo>
                    <a:pt x="508" y="512"/>
                  </a:lnTo>
                  <a:lnTo>
                    <a:pt x="502" y="508"/>
                  </a:lnTo>
                  <a:lnTo>
                    <a:pt x="498" y="508"/>
                  </a:lnTo>
                  <a:lnTo>
                    <a:pt x="494" y="509"/>
                  </a:lnTo>
                  <a:lnTo>
                    <a:pt x="494" y="509"/>
                  </a:lnTo>
                  <a:lnTo>
                    <a:pt x="489" y="511"/>
                  </a:lnTo>
                  <a:lnTo>
                    <a:pt x="482" y="512"/>
                  </a:lnTo>
                  <a:lnTo>
                    <a:pt x="465" y="514"/>
                  </a:lnTo>
                  <a:lnTo>
                    <a:pt x="465" y="514"/>
                  </a:lnTo>
                  <a:lnTo>
                    <a:pt x="451" y="515"/>
                  </a:lnTo>
                  <a:lnTo>
                    <a:pt x="437" y="515"/>
                  </a:lnTo>
                  <a:lnTo>
                    <a:pt x="425" y="514"/>
                  </a:lnTo>
                  <a:lnTo>
                    <a:pt x="420" y="512"/>
                  </a:lnTo>
                  <a:lnTo>
                    <a:pt x="417" y="511"/>
                  </a:lnTo>
                  <a:lnTo>
                    <a:pt x="417" y="511"/>
                  </a:lnTo>
                  <a:lnTo>
                    <a:pt x="417" y="508"/>
                  </a:lnTo>
                  <a:lnTo>
                    <a:pt x="417" y="507"/>
                  </a:lnTo>
                  <a:lnTo>
                    <a:pt x="422" y="502"/>
                  </a:lnTo>
                  <a:lnTo>
                    <a:pt x="430" y="499"/>
                  </a:lnTo>
                  <a:lnTo>
                    <a:pt x="435" y="498"/>
                  </a:lnTo>
                  <a:lnTo>
                    <a:pt x="435" y="498"/>
                  </a:lnTo>
                  <a:lnTo>
                    <a:pt x="438" y="498"/>
                  </a:lnTo>
                  <a:lnTo>
                    <a:pt x="437" y="495"/>
                  </a:lnTo>
                  <a:lnTo>
                    <a:pt x="434" y="491"/>
                  </a:lnTo>
                  <a:lnTo>
                    <a:pt x="430" y="487"/>
                  </a:lnTo>
                  <a:lnTo>
                    <a:pt x="430" y="487"/>
                  </a:lnTo>
                  <a:lnTo>
                    <a:pt x="422" y="482"/>
                  </a:lnTo>
                  <a:lnTo>
                    <a:pt x="412" y="479"/>
                  </a:lnTo>
                  <a:lnTo>
                    <a:pt x="407" y="478"/>
                  </a:lnTo>
                  <a:lnTo>
                    <a:pt x="404" y="478"/>
                  </a:lnTo>
                  <a:lnTo>
                    <a:pt x="404" y="479"/>
                  </a:lnTo>
                  <a:lnTo>
                    <a:pt x="404" y="479"/>
                  </a:lnTo>
                  <a:lnTo>
                    <a:pt x="402" y="481"/>
                  </a:lnTo>
                  <a:lnTo>
                    <a:pt x="401" y="481"/>
                  </a:lnTo>
                  <a:lnTo>
                    <a:pt x="397" y="481"/>
                  </a:lnTo>
                  <a:lnTo>
                    <a:pt x="380" y="478"/>
                  </a:lnTo>
                  <a:lnTo>
                    <a:pt x="380" y="478"/>
                  </a:lnTo>
                  <a:lnTo>
                    <a:pt x="371" y="475"/>
                  </a:lnTo>
                  <a:lnTo>
                    <a:pt x="367" y="472"/>
                  </a:lnTo>
                  <a:lnTo>
                    <a:pt x="361" y="471"/>
                  </a:lnTo>
                  <a:lnTo>
                    <a:pt x="357" y="470"/>
                  </a:lnTo>
                  <a:lnTo>
                    <a:pt x="357" y="470"/>
                  </a:lnTo>
                  <a:lnTo>
                    <a:pt x="350" y="470"/>
                  </a:lnTo>
                  <a:lnTo>
                    <a:pt x="341" y="468"/>
                  </a:lnTo>
                  <a:lnTo>
                    <a:pt x="333" y="464"/>
                  </a:lnTo>
                  <a:lnTo>
                    <a:pt x="326" y="460"/>
                  </a:lnTo>
                  <a:lnTo>
                    <a:pt x="326" y="460"/>
                  </a:lnTo>
                  <a:lnTo>
                    <a:pt x="321" y="457"/>
                  </a:lnTo>
                  <a:lnTo>
                    <a:pt x="316" y="455"/>
                  </a:lnTo>
                  <a:lnTo>
                    <a:pt x="304" y="454"/>
                  </a:lnTo>
                  <a:lnTo>
                    <a:pt x="294" y="457"/>
                  </a:lnTo>
                  <a:lnTo>
                    <a:pt x="290" y="458"/>
                  </a:lnTo>
                  <a:lnTo>
                    <a:pt x="289" y="461"/>
                  </a:lnTo>
                  <a:lnTo>
                    <a:pt x="289" y="461"/>
                  </a:lnTo>
                  <a:lnTo>
                    <a:pt x="286" y="465"/>
                  </a:lnTo>
                  <a:lnTo>
                    <a:pt x="282" y="467"/>
                  </a:lnTo>
                  <a:lnTo>
                    <a:pt x="276" y="468"/>
                  </a:lnTo>
                  <a:lnTo>
                    <a:pt x="270" y="468"/>
                  </a:lnTo>
                  <a:lnTo>
                    <a:pt x="270" y="468"/>
                  </a:lnTo>
                  <a:lnTo>
                    <a:pt x="269" y="467"/>
                  </a:lnTo>
                  <a:lnTo>
                    <a:pt x="267" y="467"/>
                  </a:lnTo>
                  <a:lnTo>
                    <a:pt x="269" y="462"/>
                  </a:lnTo>
                  <a:lnTo>
                    <a:pt x="272" y="460"/>
                  </a:lnTo>
                  <a:lnTo>
                    <a:pt x="272" y="458"/>
                  </a:lnTo>
                  <a:lnTo>
                    <a:pt x="272" y="457"/>
                  </a:lnTo>
                  <a:lnTo>
                    <a:pt x="272" y="457"/>
                  </a:lnTo>
                  <a:lnTo>
                    <a:pt x="269" y="455"/>
                  </a:lnTo>
                  <a:lnTo>
                    <a:pt x="269" y="451"/>
                  </a:lnTo>
                  <a:lnTo>
                    <a:pt x="269" y="447"/>
                  </a:lnTo>
                  <a:lnTo>
                    <a:pt x="267" y="445"/>
                  </a:lnTo>
                  <a:lnTo>
                    <a:pt x="266" y="445"/>
                  </a:lnTo>
                  <a:lnTo>
                    <a:pt x="266" y="445"/>
                  </a:lnTo>
                  <a:lnTo>
                    <a:pt x="263" y="445"/>
                  </a:lnTo>
                  <a:lnTo>
                    <a:pt x="262" y="448"/>
                  </a:lnTo>
                  <a:lnTo>
                    <a:pt x="257" y="457"/>
                  </a:lnTo>
                  <a:lnTo>
                    <a:pt x="252" y="464"/>
                  </a:lnTo>
                  <a:lnTo>
                    <a:pt x="247" y="467"/>
                  </a:lnTo>
                  <a:lnTo>
                    <a:pt x="245" y="468"/>
                  </a:lnTo>
                  <a:lnTo>
                    <a:pt x="245" y="468"/>
                  </a:lnTo>
                  <a:lnTo>
                    <a:pt x="240" y="467"/>
                  </a:lnTo>
                  <a:lnTo>
                    <a:pt x="237" y="464"/>
                  </a:lnTo>
                  <a:lnTo>
                    <a:pt x="232" y="454"/>
                  </a:lnTo>
                  <a:lnTo>
                    <a:pt x="226" y="444"/>
                  </a:lnTo>
                  <a:lnTo>
                    <a:pt x="223" y="438"/>
                  </a:lnTo>
                  <a:lnTo>
                    <a:pt x="220" y="435"/>
                  </a:lnTo>
                  <a:lnTo>
                    <a:pt x="220" y="435"/>
                  </a:lnTo>
                  <a:lnTo>
                    <a:pt x="213" y="433"/>
                  </a:lnTo>
                  <a:lnTo>
                    <a:pt x="209" y="431"/>
                  </a:lnTo>
                  <a:lnTo>
                    <a:pt x="208" y="431"/>
                  </a:lnTo>
                  <a:lnTo>
                    <a:pt x="208" y="433"/>
                  </a:lnTo>
                  <a:lnTo>
                    <a:pt x="210" y="438"/>
                  </a:lnTo>
                  <a:lnTo>
                    <a:pt x="210" y="438"/>
                  </a:lnTo>
                  <a:lnTo>
                    <a:pt x="212" y="441"/>
                  </a:lnTo>
                  <a:lnTo>
                    <a:pt x="212" y="442"/>
                  </a:lnTo>
                  <a:lnTo>
                    <a:pt x="212" y="444"/>
                  </a:lnTo>
                  <a:lnTo>
                    <a:pt x="210" y="444"/>
                  </a:lnTo>
                  <a:lnTo>
                    <a:pt x="206" y="445"/>
                  </a:lnTo>
                  <a:lnTo>
                    <a:pt x="205" y="445"/>
                  </a:lnTo>
                  <a:lnTo>
                    <a:pt x="205" y="448"/>
                  </a:lnTo>
                  <a:lnTo>
                    <a:pt x="205" y="448"/>
                  </a:lnTo>
                  <a:lnTo>
                    <a:pt x="205" y="450"/>
                  </a:lnTo>
                  <a:lnTo>
                    <a:pt x="203" y="452"/>
                  </a:lnTo>
                  <a:lnTo>
                    <a:pt x="199" y="457"/>
                  </a:lnTo>
                  <a:lnTo>
                    <a:pt x="195" y="458"/>
                  </a:lnTo>
                  <a:lnTo>
                    <a:pt x="193" y="460"/>
                  </a:lnTo>
                  <a:lnTo>
                    <a:pt x="193" y="458"/>
                  </a:lnTo>
                  <a:lnTo>
                    <a:pt x="193" y="458"/>
                  </a:lnTo>
                  <a:lnTo>
                    <a:pt x="192" y="455"/>
                  </a:lnTo>
                  <a:lnTo>
                    <a:pt x="188" y="454"/>
                  </a:lnTo>
                  <a:lnTo>
                    <a:pt x="183" y="455"/>
                  </a:lnTo>
                  <a:lnTo>
                    <a:pt x="178" y="461"/>
                  </a:lnTo>
                  <a:lnTo>
                    <a:pt x="178" y="461"/>
                  </a:lnTo>
                  <a:lnTo>
                    <a:pt x="171" y="467"/>
                  </a:lnTo>
                  <a:lnTo>
                    <a:pt x="166" y="468"/>
                  </a:lnTo>
                  <a:lnTo>
                    <a:pt x="163" y="468"/>
                  </a:lnTo>
                  <a:lnTo>
                    <a:pt x="162" y="465"/>
                  </a:lnTo>
                  <a:lnTo>
                    <a:pt x="162" y="465"/>
                  </a:lnTo>
                  <a:lnTo>
                    <a:pt x="161" y="465"/>
                  </a:lnTo>
                  <a:lnTo>
                    <a:pt x="158" y="465"/>
                  </a:lnTo>
                  <a:lnTo>
                    <a:pt x="149" y="470"/>
                  </a:lnTo>
                  <a:lnTo>
                    <a:pt x="141" y="475"/>
                  </a:lnTo>
                  <a:lnTo>
                    <a:pt x="138" y="477"/>
                  </a:lnTo>
                  <a:lnTo>
                    <a:pt x="136" y="479"/>
                  </a:lnTo>
                  <a:lnTo>
                    <a:pt x="136" y="479"/>
                  </a:lnTo>
                  <a:lnTo>
                    <a:pt x="136" y="482"/>
                  </a:lnTo>
                  <a:lnTo>
                    <a:pt x="135" y="484"/>
                  </a:lnTo>
                  <a:lnTo>
                    <a:pt x="131" y="485"/>
                  </a:lnTo>
                  <a:lnTo>
                    <a:pt x="126" y="487"/>
                  </a:lnTo>
                  <a:lnTo>
                    <a:pt x="126" y="487"/>
                  </a:lnTo>
                  <a:lnTo>
                    <a:pt x="124" y="485"/>
                  </a:lnTo>
                  <a:lnTo>
                    <a:pt x="124" y="482"/>
                  </a:lnTo>
                  <a:lnTo>
                    <a:pt x="126" y="479"/>
                  </a:lnTo>
                  <a:lnTo>
                    <a:pt x="131" y="477"/>
                  </a:lnTo>
                  <a:lnTo>
                    <a:pt x="131" y="477"/>
                  </a:lnTo>
                  <a:lnTo>
                    <a:pt x="145" y="468"/>
                  </a:lnTo>
                  <a:lnTo>
                    <a:pt x="154" y="462"/>
                  </a:lnTo>
                  <a:lnTo>
                    <a:pt x="161" y="460"/>
                  </a:lnTo>
                  <a:lnTo>
                    <a:pt x="161" y="460"/>
                  </a:lnTo>
                  <a:lnTo>
                    <a:pt x="169" y="458"/>
                  </a:lnTo>
                  <a:lnTo>
                    <a:pt x="176" y="454"/>
                  </a:lnTo>
                  <a:lnTo>
                    <a:pt x="183" y="451"/>
                  </a:lnTo>
                  <a:lnTo>
                    <a:pt x="186" y="450"/>
                  </a:lnTo>
                  <a:lnTo>
                    <a:pt x="186" y="447"/>
                  </a:lnTo>
                  <a:lnTo>
                    <a:pt x="186" y="447"/>
                  </a:lnTo>
                  <a:lnTo>
                    <a:pt x="186" y="447"/>
                  </a:lnTo>
                  <a:lnTo>
                    <a:pt x="185" y="445"/>
                  </a:lnTo>
                  <a:lnTo>
                    <a:pt x="182" y="445"/>
                  </a:lnTo>
                  <a:lnTo>
                    <a:pt x="178" y="445"/>
                  </a:lnTo>
                  <a:lnTo>
                    <a:pt x="172" y="445"/>
                  </a:lnTo>
                  <a:lnTo>
                    <a:pt x="172" y="445"/>
                  </a:lnTo>
                  <a:lnTo>
                    <a:pt x="168" y="445"/>
                  </a:lnTo>
                  <a:lnTo>
                    <a:pt x="162" y="448"/>
                  </a:lnTo>
                  <a:lnTo>
                    <a:pt x="148" y="455"/>
                  </a:lnTo>
                  <a:lnTo>
                    <a:pt x="148" y="455"/>
                  </a:lnTo>
                  <a:lnTo>
                    <a:pt x="141" y="458"/>
                  </a:lnTo>
                  <a:lnTo>
                    <a:pt x="134" y="460"/>
                  </a:lnTo>
                  <a:lnTo>
                    <a:pt x="129" y="461"/>
                  </a:lnTo>
                  <a:lnTo>
                    <a:pt x="129" y="462"/>
                  </a:lnTo>
                  <a:lnTo>
                    <a:pt x="129" y="464"/>
                  </a:lnTo>
                  <a:lnTo>
                    <a:pt x="129" y="464"/>
                  </a:lnTo>
                  <a:lnTo>
                    <a:pt x="129" y="465"/>
                  </a:lnTo>
                  <a:lnTo>
                    <a:pt x="129" y="467"/>
                  </a:lnTo>
                  <a:lnTo>
                    <a:pt x="126" y="467"/>
                  </a:lnTo>
                  <a:lnTo>
                    <a:pt x="121" y="465"/>
                  </a:lnTo>
                  <a:lnTo>
                    <a:pt x="119" y="465"/>
                  </a:lnTo>
                  <a:lnTo>
                    <a:pt x="118" y="467"/>
                  </a:lnTo>
                  <a:lnTo>
                    <a:pt x="118" y="467"/>
                  </a:lnTo>
                  <a:lnTo>
                    <a:pt x="117" y="468"/>
                  </a:lnTo>
                  <a:lnTo>
                    <a:pt x="114" y="468"/>
                  </a:lnTo>
                  <a:lnTo>
                    <a:pt x="114" y="467"/>
                  </a:lnTo>
                  <a:lnTo>
                    <a:pt x="115" y="464"/>
                  </a:lnTo>
                  <a:lnTo>
                    <a:pt x="115" y="464"/>
                  </a:lnTo>
                  <a:lnTo>
                    <a:pt x="115" y="464"/>
                  </a:lnTo>
                  <a:lnTo>
                    <a:pt x="115" y="462"/>
                  </a:lnTo>
                  <a:lnTo>
                    <a:pt x="112" y="461"/>
                  </a:lnTo>
                  <a:lnTo>
                    <a:pt x="108" y="460"/>
                  </a:lnTo>
                  <a:lnTo>
                    <a:pt x="107" y="460"/>
                  </a:lnTo>
                  <a:lnTo>
                    <a:pt x="107" y="461"/>
                  </a:lnTo>
                  <a:lnTo>
                    <a:pt x="107" y="461"/>
                  </a:lnTo>
                  <a:lnTo>
                    <a:pt x="105" y="462"/>
                  </a:lnTo>
                  <a:lnTo>
                    <a:pt x="104" y="465"/>
                  </a:lnTo>
                  <a:lnTo>
                    <a:pt x="101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0" y="468"/>
                  </a:lnTo>
                  <a:lnTo>
                    <a:pt x="84" y="470"/>
                  </a:lnTo>
                  <a:lnTo>
                    <a:pt x="82" y="474"/>
                  </a:lnTo>
                  <a:lnTo>
                    <a:pt x="82" y="475"/>
                  </a:lnTo>
                  <a:lnTo>
                    <a:pt x="84" y="477"/>
                  </a:lnTo>
                  <a:lnTo>
                    <a:pt x="84" y="477"/>
                  </a:lnTo>
                  <a:lnTo>
                    <a:pt x="91" y="482"/>
                  </a:lnTo>
                  <a:lnTo>
                    <a:pt x="91" y="484"/>
                  </a:lnTo>
                  <a:lnTo>
                    <a:pt x="91" y="487"/>
                  </a:lnTo>
                  <a:lnTo>
                    <a:pt x="91" y="487"/>
                  </a:lnTo>
                  <a:lnTo>
                    <a:pt x="90" y="487"/>
                  </a:lnTo>
                  <a:lnTo>
                    <a:pt x="87" y="487"/>
                  </a:lnTo>
                  <a:lnTo>
                    <a:pt x="82" y="484"/>
                  </a:lnTo>
                  <a:lnTo>
                    <a:pt x="75" y="481"/>
                  </a:lnTo>
                  <a:lnTo>
                    <a:pt x="71" y="479"/>
                  </a:lnTo>
                  <a:lnTo>
                    <a:pt x="67" y="479"/>
                  </a:lnTo>
                  <a:lnTo>
                    <a:pt x="67" y="479"/>
                  </a:lnTo>
                  <a:lnTo>
                    <a:pt x="61" y="479"/>
                  </a:lnTo>
                  <a:lnTo>
                    <a:pt x="55" y="478"/>
                  </a:lnTo>
                  <a:lnTo>
                    <a:pt x="43" y="472"/>
                  </a:lnTo>
                  <a:lnTo>
                    <a:pt x="33" y="467"/>
                  </a:lnTo>
                  <a:lnTo>
                    <a:pt x="30" y="464"/>
                  </a:lnTo>
                  <a:lnTo>
                    <a:pt x="28" y="462"/>
                  </a:lnTo>
                  <a:lnTo>
                    <a:pt x="28" y="462"/>
                  </a:lnTo>
                  <a:lnTo>
                    <a:pt x="28" y="461"/>
                  </a:lnTo>
                  <a:lnTo>
                    <a:pt x="25" y="461"/>
                  </a:lnTo>
                  <a:lnTo>
                    <a:pt x="18" y="461"/>
                  </a:lnTo>
                  <a:lnTo>
                    <a:pt x="0" y="460"/>
                  </a:lnTo>
                  <a:lnTo>
                    <a:pt x="0" y="706"/>
                  </a:lnTo>
                  <a:lnTo>
                    <a:pt x="0" y="706"/>
                  </a:lnTo>
                  <a:lnTo>
                    <a:pt x="3" y="707"/>
                  </a:lnTo>
                  <a:lnTo>
                    <a:pt x="6" y="709"/>
                  </a:lnTo>
                  <a:lnTo>
                    <a:pt x="8" y="707"/>
                  </a:lnTo>
                  <a:lnTo>
                    <a:pt x="8" y="707"/>
                  </a:lnTo>
                  <a:lnTo>
                    <a:pt x="10" y="706"/>
                  </a:lnTo>
                  <a:lnTo>
                    <a:pt x="13" y="707"/>
                  </a:lnTo>
                  <a:lnTo>
                    <a:pt x="17" y="706"/>
                  </a:lnTo>
                  <a:lnTo>
                    <a:pt x="23" y="704"/>
                  </a:lnTo>
                  <a:lnTo>
                    <a:pt x="23" y="704"/>
                  </a:lnTo>
                  <a:lnTo>
                    <a:pt x="25" y="704"/>
                  </a:lnTo>
                  <a:lnTo>
                    <a:pt x="27" y="704"/>
                  </a:lnTo>
                  <a:lnTo>
                    <a:pt x="31" y="706"/>
                  </a:lnTo>
                  <a:lnTo>
                    <a:pt x="33" y="710"/>
                  </a:lnTo>
                  <a:lnTo>
                    <a:pt x="34" y="713"/>
                  </a:lnTo>
                  <a:lnTo>
                    <a:pt x="34" y="713"/>
                  </a:lnTo>
                  <a:lnTo>
                    <a:pt x="35" y="716"/>
                  </a:lnTo>
                  <a:lnTo>
                    <a:pt x="40" y="720"/>
                  </a:lnTo>
                  <a:lnTo>
                    <a:pt x="45" y="724"/>
                  </a:lnTo>
                  <a:lnTo>
                    <a:pt x="50" y="728"/>
                  </a:lnTo>
                  <a:lnTo>
                    <a:pt x="50" y="728"/>
                  </a:lnTo>
                  <a:lnTo>
                    <a:pt x="55" y="737"/>
                  </a:lnTo>
                  <a:lnTo>
                    <a:pt x="58" y="738"/>
                  </a:lnTo>
                  <a:lnTo>
                    <a:pt x="62" y="737"/>
                  </a:lnTo>
                  <a:lnTo>
                    <a:pt x="62" y="737"/>
                  </a:lnTo>
                  <a:lnTo>
                    <a:pt x="71" y="733"/>
                  </a:lnTo>
                  <a:lnTo>
                    <a:pt x="75" y="730"/>
                  </a:lnTo>
                  <a:lnTo>
                    <a:pt x="77" y="727"/>
                  </a:lnTo>
                  <a:lnTo>
                    <a:pt x="77" y="726"/>
                  </a:lnTo>
                  <a:lnTo>
                    <a:pt x="77" y="726"/>
                  </a:lnTo>
                  <a:lnTo>
                    <a:pt x="78" y="723"/>
                  </a:lnTo>
                  <a:lnTo>
                    <a:pt x="80" y="721"/>
                  </a:lnTo>
                  <a:lnTo>
                    <a:pt x="88" y="720"/>
                  </a:lnTo>
                  <a:lnTo>
                    <a:pt x="95" y="721"/>
                  </a:lnTo>
                  <a:lnTo>
                    <a:pt x="98" y="724"/>
                  </a:lnTo>
                  <a:lnTo>
                    <a:pt x="98" y="727"/>
                  </a:lnTo>
                  <a:lnTo>
                    <a:pt x="98" y="727"/>
                  </a:lnTo>
                  <a:lnTo>
                    <a:pt x="99" y="730"/>
                  </a:lnTo>
                  <a:lnTo>
                    <a:pt x="102" y="733"/>
                  </a:lnTo>
                  <a:lnTo>
                    <a:pt x="111" y="741"/>
                  </a:lnTo>
                  <a:lnTo>
                    <a:pt x="122" y="751"/>
                  </a:lnTo>
                  <a:lnTo>
                    <a:pt x="128" y="758"/>
                  </a:lnTo>
                  <a:lnTo>
                    <a:pt x="134" y="765"/>
                  </a:lnTo>
                  <a:lnTo>
                    <a:pt x="134" y="765"/>
                  </a:lnTo>
                  <a:lnTo>
                    <a:pt x="141" y="780"/>
                  </a:lnTo>
                  <a:lnTo>
                    <a:pt x="145" y="788"/>
                  </a:lnTo>
                  <a:lnTo>
                    <a:pt x="151" y="794"/>
                  </a:lnTo>
                  <a:lnTo>
                    <a:pt x="162" y="800"/>
                  </a:lnTo>
                  <a:lnTo>
                    <a:pt x="162" y="800"/>
                  </a:lnTo>
                  <a:lnTo>
                    <a:pt x="172" y="804"/>
                  </a:lnTo>
                  <a:lnTo>
                    <a:pt x="176" y="808"/>
                  </a:lnTo>
                  <a:lnTo>
                    <a:pt x="178" y="812"/>
                  </a:lnTo>
                  <a:lnTo>
                    <a:pt x="176" y="817"/>
                  </a:lnTo>
                  <a:lnTo>
                    <a:pt x="176" y="817"/>
                  </a:lnTo>
                  <a:lnTo>
                    <a:pt x="176" y="818"/>
                  </a:lnTo>
                  <a:lnTo>
                    <a:pt x="178" y="821"/>
                  </a:lnTo>
                  <a:lnTo>
                    <a:pt x="181" y="824"/>
                  </a:lnTo>
                  <a:lnTo>
                    <a:pt x="182" y="828"/>
                  </a:lnTo>
                  <a:lnTo>
                    <a:pt x="182" y="829"/>
                  </a:lnTo>
                  <a:lnTo>
                    <a:pt x="181" y="831"/>
                  </a:lnTo>
                  <a:lnTo>
                    <a:pt x="181" y="831"/>
                  </a:lnTo>
                  <a:lnTo>
                    <a:pt x="169" y="839"/>
                  </a:lnTo>
                  <a:lnTo>
                    <a:pt x="169" y="839"/>
                  </a:lnTo>
                  <a:lnTo>
                    <a:pt x="169" y="841"/>
                  </a:lnTo>
                  <a:lnTo>
                    <a:pt x="171" y="844"/>
                  </a:lnTo>
                  <a:lnTo>
                    <a:pt x="176" y="847"/>
                  </a:lnTo>
                  <a:lnTo>
                    <a:pt x="176" y="847"/>
                  </a:lnTo>
                  <a:lnTo>
                    <a:pt x="176" y="848"/>
                  </a:lnTo>
                  <a:lnTo>
                    <a:pt x="176" y="849"/>
                  </a:lnTo>
                  <a:lnTo>
                    <a:pt x="173" y="851"/>
                  </a:lnTo>
                  <a:lnTo>
                    <a:pt x="171" y="852"/>
                  </a:lnTo>
                  <a:lnTo>
                    <a:pt x="171" y="852"/>
                  </a:lnTo>
                  <a:lnTo>
                    <a:pt x="172" y="854"/>
                  </a:lnTo>
                  <a:lnTo>
                    <a:pt x="172" y="854"/>
                  </a:lnTo>
                  <a:lnTo>
                    <a:pt x="173" y="856"/>
                  </a:lnTo>
                  <a:lnTo>
                    <a:pt x="173" y="859"/>
                  </a:lnTo>
                  <a:lnTo>
                    <a:pt x="173" y="862"/>
                  </a:lnTo>
                  <a:lnTo>
                    <a:pt x="175" y="866"/>
                  </a:lnTo>
                  <a:lnTo>
                    <a:pt x="175" y="866"/>
                  </a:lnTo>
                  <a:lnTo>
                    <a:pt x="178" y="868"/>
                  </a:lnTo>
                  <a:lnTo>
                    <a:pt x="181" y="868"/>
                  </a:lnTo>
                  <a:lnTo>
                    <a:pt x="185" y="868"/>
                  </a:lnTo>
                  <a:lnTo>
                    <a:pt x="188" y="865"/>
                  </a:lnTo>
                  <a:lnTo>
                    <a:pt x="188" y="865"/>
                  </a:lnTo>
                  <a:lnTo>
                    <a:pt x="191" y="865"/>
                  </a:lnTo>
                  <a:lnTo>
                    <a:pt x="192" y="866"/>
                  </a:lnTo>
                  <a:lnTo>
                    <a:pt x="193" y="871"/>
                  </a:lnTo>
                  <a:lnTo>
                    <a:pt x="192" y="875"/>
                  </a:lnTo>
                  <a:lnTo>
                    <a:pt x="192" y="875"/>
                  </a:lnTo>
                  <a:lnTo>
                    <a:pt x="191" y="878"/>
                  </a:lnTo>
                  <a:lnTo>
                    <a:pt x="193" y="881"/>
                  </a:lnTo>
                  <a:lnTo>
                    <a:pt x="196" y="882"/>
                  </a:lnTo>
                  <a:lnTo>
                    <a:pt x="199" y="879"/>
                  </a:lnTo>
                  <a:lnTo>
                    <a:pt x="199" y="879"/>
                  </a:lnTo>
                  <a:lnTo>
                    <a:pt x="200" y="879"/>
                  </a:lnTo>
                  <a:lnTo>
                    <a:pt x="202" y="879"/>
                  </a:lnTo>
                  <a:lnTo>
                    <a:pt x="205" y="882"/>
                  </a:lnTo>
                  <a:lnTo>
                    <a:pt x="212" y="888"/>
                  </a:lnTo>
                  <a:lnTo>
                    <a:pt x="212" y="888"/>
                  </a:lnTo>
                  <a:lnTo>
                    <a:pt x="213" y="889"/>
                  </a:lnTo>
                  <a:lnTo>
                    <a:pt x="215" y="892"/>
                  </a:lnTo>
                  <a:lnTo>
                    <a:pt x="215" y="895"/>
                  </a:lnTo>
                  <a:lnTo>
                    <a:pt x="213" y="895"/>
                  </a:lnTo>
                  <a:lnTo>
                    <a:pt x="213" y="895"/>
                  </a:lnTo>
                  <a:lnTo>
                    <a:pt x="210" y="895"/>
                  </a:lnTo>
                  <a:lnTo>
                    <a:pt x="210" y="896"/>
                  </a:lnTo>
                  <a:lnTo>
                    <a:pt x="209" y="899"/>
                  </a:lnTo>
                  <a:lnTo>
                    <a:pt x="209" y="903"/>
                  </a:lnTo>
                  <a:lnTo>
                    <a:pt x="212" y="905"/>
                  </a:lnTo>
                  <a:lnTo>
                    <a:pt x="212" y="905"/>
                  </a:lnTo>
                  <a:lnTo>
                    <a:pt x="215" y="906"/>
                  </a:lnTo>
                  <a:lnTo>
                    <a:pt x="215" y="908"/>
                  </a:lnTo>
                  <a:lnTo>
                    <a:pt x="216" y="913"/>
                  </a:lnTo>
                  <a:lnTo>
                    <a:pt x="216" y="913"/>
                  </a:lnTo>
                  <a:lnTo>
                    <a:pt x="218" y="916"/>
                  </a:lnTo>
                  <a:lnTo>
                    <a:pt x="222" y="918"/>
                  </a:lnTo>
                  <a:lnTo>
                    <a:pt x="227" y="919"/>
                  </a:lnTo>
                  <a:lnTo>
                    <a:pt x="233" y="919"/>
                  </a:lnTo>
                  <a:lnTo>
                    <a:pt x="233" y="919"/>
                  </a:lnTo>
                  <a:lnTo>
                    <a:pt x="236" y="919"/>
                  </a:lnTo>
                  <a:lnTo>
                    <a:pt x="239" y="920"/>
                  </a:lnTo>
                  <a:lnTo>
                    <a:pt x="243" y="926"/>
                  </a:lnTo>
                  <a:lnTo>
                    <a:pt x="243" y="926"/>
                  </a:lnTo>
                  <a:lnTo>
                    <a:pt x="246" y="929"/>
                  </a:lnTo>
                  <a:lnTo>
                    <a:pt x="250" y="930"/>
                  </a:lnTo>
                  <a:lnTo>
                    <a:pt x="255" y="932"/>
                  </a:lnTo>
                  <a:lnTo>
                    <a:pt x="257" y="930"/>
                  </a:lnTo>
                  <a:lnTo>
                    <a:pt x="257" y="930"/>
                  </a:lnTo>
                  <a:lnTo>
                    <a:pt x="260" y="930"/>
                  </a:lnTo>
                  <a:lnTo>
                    <a:pt x="262" y="933"/>
                  </a:lnTo>
                  <a:lnTo>
                    <a:pt x="263" y="940"/>
                  </a:lnTo>
                  <a:lnTo>
                    <a:pt x="263" y="940"/>
                  </a:lnTo>
                  <a:lnTo>
                    <a:pt x="264" y="943"/>
                  </a:lnTo>
                  <a:lnTo>
                    <a:pt x="269" y="943"/>
                  </a:lnTo>
                  <a:lnTo>
                    <a:pt x="276" y="942"/>
                  </a:lnTo>
                  <a:lnTo>
                    <a:pt x="276" y="942"/>
                  </a:lnTo>
                  <a:lnTo>
                    <a:pt x="279" y="943"/>
                  </a:lnTo>
                  <a:lnTo>
                    <a:pt x="282" y="945"/>
                  </a:lnTo>
                  <a:lnTo>
                    <a:pt x="283" y="946"/>
                  </a:lnTo>
                  <a:lnTo>
                    <a:pt x="286" y="946"/>
                  </a:lnTo>
                  <a:lnTo>
                    <a:pt x="286" y="946"/>
                  </a:lnTo>
                  <a:lnTo>
                    <a:pt x="287" y="946"/>
                  </a:lnTo>
                  <a:lnTo>
                    <a:pt x="289" y="948"/>
                  </a:lnTo>
                  <a:lnTo>
                    <a:pt x="292" y="950"/>
                  </a:lnTo>
                  <a:lnTo>
                    <a:pt x="297" y="962"/>
                  </a:lnTo>
                  <a:lnTo>
                    <a:pt x="740" y="959"/>
                  </a:lnTo>
                  <a:lnTo>
                    <a:pt x="740" y="959"/>
                  </a:lnTo>
                  <a:lnTo>
                    <a:pt x="741" y="955"/>
                  </a:lnTo>
                  <a:lnTo>
                    <a:pt x="742" y="952"/>
                  </a:lnTo>
                  <a:lnTo>
                    <a:pt x="744" y="952"/>
                  </a:lnTo>
                  <a:lnTo>
                    <a:pt x="745" y="952"/>
                  </a:lnTo>
                  <a:lnTo>
                    <a:pt x="745" y="952"/>
                  </a:lnTo>
                  <a:lnTo>
                    <a:pt x="748" y="955"/>
                  </a:lnTo>
                  <a:lnTo>
                    <a:pt x="748" y="959"/>
                  </a:lnTo>
                  <a:lnTo>
                    <a:pt x="748" y="962"/>
                  </a:lnTo>
                  <a:lnTo>
                    <a:pt x="752" y="965"/>
                  </a:lnTo>
                  <a:lnTo>
                    <a:pt x="752" y="965"/>
                  </a:lnTo>
                  <a:lnTo>
                    <a:pt x="760" y="969"/>
                  </a:lnTo>
                  <a:lnTo>
                    <a:pt x="762" y="969"/>
                  </a:lnTo>
                  <a:lnTo>
                    <a:pt x="765" y="969"/>
                  </a:lnTo>
                  <a:lnTo>
                    <a:pt x="765" y="969"/>
                  </a:lnTo>
                  <a:lnTo>
                    <a:pt x="772" y="966"/>
                  </a:lnTo>
                  <a:lnTo>
                    <a:pt x="777" y="966"/>
                  </a:lnTo>
                  <a:lnTo>
                    <a:pt x="781" y="970"/>
                  </a:lnTo>
                  <a:lnTo>
                    <a:pt x="781" y="970"/>
                  </a:lnTo>
                  <a:lnTo>
                    <a:pt x="784" y="973"/>
                  </a:lnTo>
                  <a:lnTo>
                    <a:pt x="788" y="973"/>
                  </a:lnTo>
                  <a:lnTo>
                    <a:pt x="791" y="973"/>
                  </a:lnTo>
                  <a:lnTo>
                    <a:pt x="794" y="975"/>
                  </a:lnTo>
                  <a:lnTo>
                    <a:pt x="794" y="975"/>
                  </a:lnTo>
                  <a:lnTo>
                    <a:pt x="797" y="977"/>
                  </a:lnTo>
                  <a:lnTo>
                    <a:pt x="799" y="980"/>
                  </a:lnTo>
                  <a:lnTo>
                    <a:pt x="804" y="980"/>
                  </a:lnTo>
                  <a:lnTo>
                    <a:pt x="808" y="977"/>
                  </a:lnTo>
                  <a:lnTo>
                    <a:pt x="808" y="977"/>
                  </a:lnTo>
                  <a:lnTo>
                    <a:pt x="809" y="976"/>
                  </a:lnTo>
                  <a:lnTo>
                    <a:pt x="811" y="976"/>
                  </a:lnTo>
                  <a:lnTo>
                    <a:pt x="818" y="976"/>
                  </a:lnTo>
                  <a:lnTo>
                    <a:pt x="831" y="980"/>
                  </a:lnTo>
                  <a:lnTo>
                    <a:pt x="831" y="980"/>
                  </a:lnTo>
                  <a:lnTo>
                    <a:pt x="836" y="975"/>
                  </a:lnTo>
                  <a:lnTo>
                    <a:pt x="841" y="969"/>
                  </a:lnTo>
                  <a:lnTo>
                    <a:pt x="846" y="963"/>
                  </a:lnTo>
                  <a:lnTo>
                    <a:pt x="849" y="962"/>
                  </a:lnTo>
                  <a:lnTo>
                    <a:pt x="851" y="960"/>
                  </a:lnTo>
                  <a:lnTo>
                    <a:pt x="851" y="960"/>
                  </a:lnTo>
                  <a:lnTo>
                    <a:pt x="861" y="962"/>
                  </a:lnTo>
                  <a:lnTo>
                    <a:pt x="870" y="963"/>
                  </a:lnTo>
                  <a:lnTo>
                    <a:pt x="876" y="966"/>
                  </a:lnTo>
                  <a:lnTo>
                    <a:pt x="880" y="967"/>
                  </a:lnTo>
                  <a:lnTo>
                    <a:pt x="883" y="972"/>
                  </a:lnTo>
                  <a:lnTo>
                    <a:pt x="885" y="975"/>
                  </a:lnTo>
                  <a:lnTo>
                    <a:pt x="885" y="975"/>
                  </a:lnTo>
                  <a:lnTo>
                    <a:pt x="886" y="979"/>
                  </a:lnTo>
                  <a:lnTo>
                    <a:pt x="889" y="980"/>
                  </a:lnTo>
                  <a:lnTo>
                    <a:pt x="893" y="982"/>
                  </a:lnTo>
                  <a:lnTo>
                    <a:pt x="899" y="982"/>
                  </a:lnTo>
                  <a:lnTo>
                    <a:pt x="902" y="984"/>
                  </a:lnTo>
                  <a:lnTo>
                    <a:pt x="902" y="987"/>
                  </a:lnTo>
                  <a:lnTo>
                    <a:pt x="902" y="987"/>
                  </a:lnTo>
                  <a:lnTo>
                    <a:pt x="905" y="994"/>
                  </a:lnTo>
                  <a:lnTo>
                    <a:pt x="907" y="1000"/>
                  </a:lnTo>
                  <a:lnTo>
                    <a:pt x="910" y="1006"/>
                  </a:lnTo>
                  <a:lnTo>
                    <a:pt x="912" y="1010"/>
                  </a:lnTo>
                  <a:lnTo>
                    <a:pt x="912" y="1010"/>
                  </a:lnTo>
                  <a:lnTo>
                    <a:pt x="920" y="1016"/>
                  </a:lnTo>
                  <a:lnTo>
                    <a:pt x="920" y="1016"/>
                  </a:lnTo>
                  <a:lnTo>
                    <a:pt x="925" y="1016"/>
                  </a:lnTo>
                  <a:lnTo>
                    <a:pt x="932" y="1016"/>
                  </a:lnTo>
                  <a:lnTo>
                    <a:pt x="944" y="1019"/>
                  </a:lnTo>
                  <a:lnTo>
                    <a:pt x="944" y="1019"/>
                  </a:lnTo>
                  <a:lnTo>
                    <a:pt x="949" y="1020"/>
                  </a:lnTo>
                  <a:lnTo>
                    <a:pt x="953" y="1020"/>
                  </a:lnTo>
                  <a:lnTo>
                    <a:pt x="962" y="1020"/>
                  </a:lnTo>
                  <a:lnTo>
                    <a:pt x="966" y="1020"/>
                  </a:lnTo>
                  <a:lnTo>
                    <a:pt x="970" y="1021"/>
                  </a:lnTo>
                  <a:lnTo>
                    <a:pt x="973" y="1023"/>
                  </a:lnTo>
                  <a:lnTo>
                    <a:pt x="974" y="1027"/>
                  </a:lnTo>
                  <a:lnTo>
                    <a:pt x="974" y="1027"/>
                  </a:lnTo>
                  <a:lnTo>
                    <a:pt x="980" y="1036"/>
                  </a:lnTo>
                  <a:lnTo>
                    <a:pt x="984" y="1043"/>
                  </a:lnTo>
                  <a:lnTo>
                    <a:pt x="984" y="1046"/>
                  </a:lnTo>
                  <a:lnTo>
                    <a:pt x="984" y="1047"/>
                  </a:lnTo>
                  <a:lnTo>
                    <a:pt x="984" y="1049"/>
                  </a:lnTo>
                  <a:lnTo>
                    <a:pt x="980" y="1049"/>
                  </a:lnTo>
                  <a:lnTo>
                    <a:pt x="980" y="1049"/>
                  </a:lnTo>
                  <a:lnTo>
                    <a:pt x="977" y="1049"/>
                  </a:lnTo>
                  <a:lnTo>
                    <a:pt x="973" y="1047"/>
                  </a:lnTo>
                  <a:lnTo>
                    <a:pt x="966" y="1044"/>
                  </a:lnTo>
                  <a:lnTo>
                    <a:pt x="962" y="1041"/>
                  </a:lnTo>
                  <a:lnTo>
                    <a:pt x="960" y="1043"/>
                  </a:lnTo>
                  <a:lnTo>
                    <a:pt x="960" y="1044"/>
                  </a:lnTo>
                  <a:lnTo>
                    <a:pt x="960" y="1044"/>
                  </a:lnTo>
                  <a:lnTo>
                    <a:pt x="960" y="1049"/>
                  </a:lnTo>
                  <a:lnTo>
                    <a:pt x="957" y="1050"/>
                  </a:lnTo>
                  <a:lnTo>
                    <a:pt x="956" y="1053"/>
                  </a:lnTo>
                  <a:lnTo>
                    <a:pt x="954" y="1058"/>
                  </a:lnTo>
                  <a:lnTo>
                    <a:pt x="954" y="1058"/>
                  </a:lnTo>
                  <a:lnTo>
                    <a:pt x="954" y="1067"/>
                  </a:lnTo>
                  <a:lnTo>
                    <a:pt x="950" y="1076"/>
                  </a:lnTo>
                  <a:lnTo>
                    <a:pt x="947" y="1081"/>
                  </a:lnTo>
                  <a:lnTo>
                    <a:pt x="946" y="1083"/>
                  </a:lnTo>
                  <a:lnTo>
                    <a:pt x="943" y="1083"/>
                  </a:lnTo>
                  <a:lnTo>
                    <a:pt x="943" y="1083"/>
                  </a:lnTo>
                  <a:lnTo>
                    <a:pt x="943" y="1083"/>
                  </a:lnTo>
                  <a:lnTo>
                    <a:pt x="943" y="1083"/>
                  </a:lnTo>
                  <a:lnTo>
                    <a:pt x="943" y="1090"/>
                  </a:lnTo>
                  <a:lnTo>
                    <a:pt x="944" y="1093"/>
                  </a:lnTo>
                  <a:lnTo>
                    <a:pt x="946" y="1095"/>
                  </a:lnTo>
                  <a:lnTo>
                    <a:pt x="946" y="1095"/>
                  </a:lnTo>
                  <a:lnTo>
                    <a:pt x="956" y="1088"/>
                  </a:lnTo>
                  <a:lnTo>
                    <a:pt x="960" y="1087"/>
                  </a:lnTo>
                  <a:lnTo>
                    <a:pt x="966" y="1085"/>
                  </a:lnTo>
                  <a:lnTo>
                    <a:pt x="966" y="1085"/>
                  </a:lnTo>
                  <a:lnTo>
                    <a:pt x="973" y="1087"/>
                  </a:lnTo>
                  <a:lnTo>
                    <a:pt x="977" y="1088"/>
                  </a:lnTo>
                  <a:lnTo>
                    <a:pt x="981" y="1090"/>
                  </a:lnTo>
                  <a:lnTo>
                    <a:pt x="986" y="1087"/>
                  </a:lnTo>
                  <a:lnTo>
                    <a:pt x="986" y="1087"/>
                  </a:lnTo>
                  <a:lnTo>
                    <a:pt x="993" y="1083"/>
                  </a:lnTo>
                  <a:lnTo>
                    <a:pt x="996" y="1083"/>
                  </a:lnTo>
                  <a:lnTo>
                    <a:pt x="996" y="1084"/>
                  </a:lnTo>
                  <a:lnTo>
                    <a:pt x="996" y="1084"/>
                  </a:lnTo>
                  <a:lnTo>
                    <a:pt x="996" y="1085"/>
                  </a:lnTo>
                  <a:lnTo>
                    <a:pt x="996" y="1085"/>
                  </a:lnTo>
                  <a:lnTo>
                    <a:pt x="1000" y="1084"/>
                  </a:lnTo>
                  <a:lnTo>
                    <a:pt x="1001" y="1081"/>
                  </a:lnTo>
                  <a:lnTo>
                    <a:pt x="1001" y="1081"/>
                  </a:lnTo>
                  <a:lnTo>
                    <a:pt x="1000" y="1076"/>
                  </a:lnTo>
                  <a:lnTo>
                    <a:pt x="1000" y="1076"/>
                  </a:lnTo>
                  <a:lnTo>
                    <a:pt x="993" y="1076"/>
                  </a:lnTo>
                  <a:lnTo>
                    <a:pt x="990" y="1074"/>
                  </a:lnTo>
                  <a:lnTo>
                    <a:pt x="989" y="1071"/>
                  </a:lnTo>
                  <a:lnTo>
                    <a:pt x="989" y="1071"/>
                  </a:lnTo>
                  <a:lnTo>
                    <a:pt x="989" y="1070"/>
                  </a:lnTo>
                  <a:lnTo>
                    <a:pt x="990" y="1067"/>
                  </a:lnTo>
                  <a:lnTo>
                    <a:pt x="1000" y="1063"/>
                  </a:lnTo>
                  <a:lnTo>
                    <a:pt x="1011" y="1060"/>
                  </a:lnTo>
                  <a:lnTo>
                    <a:pt x="1021" y="1058"/>
                  </a:lnTo>
                  <a:lnTo>
                    <a:pt x="1021" y="1058"/>
                  </a:lnTo>
                  <a:lnTo>
                    <a:pt x="1028" y="1058"/>
                  </a:lnTo>
                  <a:lnTo>
                    <a:pt x="1034" y="1057"/>
                  </a:lnTo>
                  <a:lnTo>
                    <a:pt x="1040" y="1056"/>
                  </a:lnTo>
                  <a:lnTo>
                    <a:pt x="1041" y="1056"/>
                  </a:lnTo>
                  <a:lnTo>
                    <a:pt x="1043" y="1057"/>
                  </a:lnTo>
                  <a:lnTo>
                    <a:pt x="1043" y="1057"/>
                  </a:lnTo>
                  <a:lnTo>
                    <a:pt x="1055" y="1047"/>
                  </a:lnTo>
                  <a:lnTo>
                    <a:pt x="1061" y="1043"/>
                  </a:lnTo>
                  <a:lnTo>
                    <a:pt x="1065" y="1041"/>
                  </a:lnTo>
                  <a:lnTo>
                    <a:pt x="1065" y="1041"/>
                  </a:lnTo>
                  <a:lnTo>
                    <a:pt x="1119" y="1041"/>
                  </a:lnTo>
                  <a:lnTo>
                    <a:pt x="1119" y="1041"/>
                  </a:lnTo>
                  <a:lnTo>
                    <a:pt x="1129" y="1034"/>
                  </a:lnTo>
                  <a:lnTo>
                    <a:pt x="1135" y="1027"/>
                  </a:lnTo>
                  <a:lnTo>
                    <a:pt x="1138" y="1024"/>
                  </a:lnTo>
                  <a:lnTo>
                    <a:pt x="1139" y="1020"/>
                  </a:lnTo>
                  <a:lnTo>
                    <a:pt x="1139" y="1020"/>
                  </a:lnTo>
                  <a:lnTo>
                    <a:pt x="1142" y="1010"/>
                  </a:lnTo>
                  <a:lnTo>
                    <a:pt x="1148" y="1000"/>
                  </a:lnTo>
                  <a:lnTo>
                    <a:pt x="1155" y="993"/>
                  </a:lnTo>
                  <a:lnTo>
                    <a:pt x="1158" y="990"/>
                  </a:lnTo>
                  <a:lnTo>
                    <a:pt x="1161" y="992"/>
                  </a:lnTo>
                  <a:lnTo>
                    <a:pt x="1161" y="992"/>
                  </a:lnTo>
                  <a:lnTo>
                    <a:pt x="1162" y="993"/>
                  </a:lnTo>
                  <a:lnTo>
                    <a:pt x="1166" y="994"/>
                  </a:lnTo>
                  <a:lnTo>
                    <a:pt x="1174" y="994"/>
                  </a:lnTo>
                  <a:lnTo>
                    <a:pt x="1179" y="996"/>
                  </a:lnTo>
                  <a:lnTo>
                    <a:pt x="1181" y="996"/>
                  </a:lnTo>
                  <a:lnTo>
                    <a:pt x="1182" y="997"/>
                  </a:lnTo>
                  <a:lnTo>
                    <a:pt x="1182" y="997"/>
                  </a:lnTo>
                  <a:lnTo>
                    <a:pt x="1181" y="1003"/>
                  </a:lnTo>
                  <a:lnTo>
                    <a:pt x="1182" y="1013"/>
                  </a:lnTo>
                  <a:lnTo>
                    <a:pt x="1182" y="1019"/>
                  </a:lnTo>
                  <a:lnTo>
                    <a:pt x="1185" y="1026"/>
                  </a:lnTo>
                  <a:lnTo>
                    <a:pt x="1189" y="1034"/>
                  </a:lnTo>
                  <a:lnTo>
                    <a:pt x="1195" y="1043"/>
                  </a:lnTo>
                  <a:lnTo>
                    <a:pt x="1195" y="1043"/>
                  </a:lnTo>
                  <a:lnTo>
                    <a:pt x="1205" y="1037"/>
                  </a:lnTo>
                  <a:lnTo>
                    <a:pt x="1209" y="1036"/>
                  </a:lnTo>
                  <a:lnTo>
                    <a:pt x="1212" y="1036"/>
                  </a:lnTo>
                  <a:lnTo>
                    <a:pt x="1212" y="1036"/>
                  </a:lnTo>
                  <a:lnTo>
                    <a:pt x="1218" y="1034"/>
                  </a:lnTo>
                  <a:lnTo>
                    <a:pt x="1222" y="1030"/>
                  </a:lnTo>
                  <a:lnTo>
                    <a:pt x="1228" y="1026"/>
                  </a:lnTo>
                  <a:lnTo>
                    <a:pt x="1230" y="1021"/>
                  </a:lnTo>
                  <a:lnTo>
                    <a:pt x="1230" y="1021"/>
                  </a:lnTo>
                  <a:lnTo>
                    <a:pt x="1232" y="1020"/>
                  </a:lnTo>
                  <a:lnTo>
                    <a:pt x="1233" y="1020"/>
                  </a:lnTo>
                  <a:lnTo>
                    <a:pt x="1235" y="1023"/>
                  </a:lnTo>
                  <a:lnTo>
                    <a:pt x="1235" y="1026"/>
                  </a:lnTo>
                  <a:lnTo>
                    <a:pt x="1233" y="1027"/>
                  </a:lnTo>
                  <a:lnTo>
                    <a:pt x="1232" y="1029"/>
                  </a:lnTo>
                  <a:lnTo>
                    <a:pt x="1232" y="1029"/>
                  </a:lnTo>
                  <a:lnTo>
                    <a:pt x="1230" y="1029"/>
                  </a:lnTo>
                  <a:lnTo>
                    <a:pt x="1230" y="1030"/>
                  </a:lnTo>
                  <a:lnTo>
                    <a:pt x="1233" y="1031"/>
                  </a:lnTo>
                  <a:lnTo>
                    <a:pt x="1239" y="1034"/>
                  </a:lnTo>
                  <a:lnTo>
                    <a:pt x="1246" y="1034"/>
                  </a:lnTo>
                  <a:lnTo>
                    <a:pt x="1246" y="1034"/>
                  </a:lnTo>
                  <a:lnTo>
                    <a:pt x="1249" y="1034"/>
                  </a:lnTo>
                  <a:lnTo>
                    <a:pt x="1246" y="1036"/>
                  </a:lnTo>
                  <a:lnTo>
                    <a:pt x="1240" y="1037"/>
                  </a:lnTo>
                  <a:lnTo>
                    <a:pt x="1235" y="1037"/>
                  </a:lnTo>
                  <a:lnTo>
                    <a:pt x="1235" y="1037"/>
                  </a:lnTo>
                  <a:lnTo>
                    <a:pt x="1229" y="1037"/>
                  </a:lnTo>
                  <a:lnTo>
                    <a:pt x="1225" y="1039"/>
                  </a:lnTo>
                  <a:lnTo>
                    <a:pt x="1220" y="1043"/>
                  </a:lnTo>
                  <a:lnTo>
                    <a:pt x="1213" y="1049"/>
                  </a:lnTo>
                  <a:lnTo>
                    <a:pt x="1213" y="1049"/>
                  </a:lnTo>
                  <a:lnTo>
                    <a:pt x="1208" y="1054"/>
                  </a:lnTo>
                  <a:lnTo>
                    <a:pt x="1206" y="1058"/>
                  </a:lnTo>
                  <a:lnTo>
                    <a:pt x="1208" y="1063"/>
                  </a:lnTo>
                  <a:lnTo>
                    <a:pt x="1212" y="1066"/>
                  </a:lnTo>
                  <a:lnTo>
                    <a:pt x="1212" y="1066"/>
                  </a:lnTo>
                  <a:lnTo>
                    <a:pt x="1216" y="1068"/>
                  </a:lnTo>
                  <a:lnTo>
                    <a:pt x="1222" y="1068"/>
                  </a:lnTo>
                  <a:lnTo>
                    <a:pt x="1228" y="1066"/>
                  </a:lnTo>
                  <a:lnTo>
                    <a:pt x="1233" y="1061"/>
                  </a:lnTo>
                  <a:lnTo>
                    <a:pt x="1233" y="1061"/>
                  </a:lnTo>
                  <a:lnTo>
                    <a:pt x="1238" y="1057"/>
                  </a:lnTo>
                  <a:lnTo>
                    <a:pt x="1240" y="1053"/>
                  </a:lnTo>
                  <a:lnTo>
                    <a:pt x="1243" y="1050"/>
                  </a:lnTo>
                  <a:lnTo>
                    <a:pt x="1247" y="1049"/>
                  </a:lnTo>
                  <a:lnTo>
                    <a:pt x="1247" y="1049"/>
                  </a:lnTo>
                  <a:lnTo>
                    <a:pt x="1256" y="1047"/>
                  </a:lnTo>
                  <a:lnTo>
                    <a:pt x="1266" y="1046"/>
                  </a:lnTo>
                  <a:lnTo>
                    <a:pt x="1284" y="1039"/>
                  </a:lnTo>
                  <a:lnTo>
                    <a:pt x="1284" y="1039"/>
                  </a:lnTo>
                  <a:lnTo>
                    <a:pt x="1289" y="1037"/>
                  </a:lnTo>
                  <a:lnTo>
                    <a:pt x="1290" y="1036"/>
                  </a:lnTo>
                  <a:lnTo>
                    <a:pt x="1289" y="1033"/>
                  </a:lnTo>
                  <a:lnTo>
                    <a:pt x="1289" y="1030"/>
                  </a:lnTo>
                  <a:lnTo>
                    <a:pt x="1289" y="1030"/>
                  </a:lnTo>
                  <a:lnTo>
                    <a:pt x="1289" y="1030"/>
                  </a:lnTo>
                  <a:lnTo>
                    <a:pt x="1290" y="1029"/>
                  </a:lnTo>
                  <a:lnTo>
                    <a:pt x="1297" y="1027"/>
                  </a:lnTo>
                  <a:lnTo>
                    <a:pt x="1304" y="1026"/>
                  </a:lnTo>
                  <a:lnTo>
                    <a:pt x="1310" y="1023"/>
                  </a:lnTo>
                  <a:lnTo>
                    <a:pt x="1310" y="1023"/>
                  </a:lnTo>
                  <a:lnTo>
                    <a:pt x="1311" y="1020"/>
                  </a:lnTo>
                  <a:lnTo>
                    <a:pt x="1310" y="1017"/>
                  </a:lnTo>
                  <a:lnTo>
                    <a:pt x="1307" y="1017"/>
                  </a:lnTo>
                  <a:lnTo>
                    <a:pt x="1303" y="1016"/>
                  </a:lnTo>
                  <a:lnTo>
                    <a:pt x="1303" y="1016"/>
                  </a:lnTo>
                  <a:close/>
                  <a:moveTo>
                    <a:pt x="378" y="555"/>
                  </a:moveTo>
                  <a:lnTo>
                    <a:pt x="378" y="555"/>
                  </a:lnTo>
                  <a:lnTo>
                    <a:pt x="371" y="562"/>
                  </a:lnTo>
                  <a:lnTo>
                    <a:pt x="367" y="566"/>
                  </a:lnTo>
                  <a:lnTo>
                    <a:pt x="361" y="568"/>
                  </a:lnTo>
                  <a:lnTo>
                    <a:pt x="356" y="568"/>
                  </a:lnTo>
                  <a:lnTo>
                    <a:pt x="356" y="568"/>
                  </a:lnTo>
                  <a:lnTo>
                    <a:pt x="350" y="566"/>
                  </a:lnTo>
                  <a:lnTo>
                    <a:pt x="346" y="568"/>
                  </a:lnTo>
                  <a:lnTo>
                    <a:pt x="343" y="571"/>
                  </a:lnTo>
                  <a:lnTo>
                    <a:pt x="346" y="573"/>
                  </a:lnTo>
                  <a:lnTo>
                    <a:pt x="346" y="573"/>
                  </a:lnTo>
                  <a:lnTo>
                    <a:pt x="347" y="576"/>
                  </a:lnTo>
                  <a:lnTo>
                    <a:pt x="348" y="578"/>
                  </a:lnTo>
                  <a:lnTo>
                    <a:pt x="346" y="580"/>
                  </a:lnTo>
                  <a:lnTo>
                    <a:pt x="340" y="582"/>
                  </a:lnTo>
                  <a:lnTo>
                    <a:pt x="340" y="582"/>
                  </a:lnTo>
                  <a:lnTo>
                    <a:pt x="333" y="585"/>
                  </a:lnTo>
                  <a:lnTo>
                    <a:pt x="327" y="588"/>
                  </a:lnTo>
                  <a:lnTo>
                    <a:pt x="323" y="590"/>
                  </a:lnTo>
                  <a:lnTo>
                    <a:pt x="320" y="590"/>
                  </a:lnTo>
                  <a:lnTo>
                    <a:pt x="320" y="590"/>
                  </a:lnTo>
                  <a:lnTo>
                    <a:pt x="320" y="590"/>
                  </a:lnTo>
                  <a:lnTo>
                    <a:pt x="321" y="588"/>
                  </a:lnTo>
                  <a:lnTo>
                    <a:pt x="326" y="582"/>
                  </a:lnTo>
                  <a:lnTo>
                    <a:pt x="331" y="576"/>
                  </a:lnTo>
                  <a:lnTo>
                    <a:pt x="333" y="573"/>
                  </a:lnTo>
                  <a:lnTo>
                    <a:pt x="331" y="572"/>
                  </a:lnTo>
                  <a:lnTo>
                    <a:pt x="331" y="572"/>
                  </a:lnTo>
                  <a:lnTo>
                    <a:pt x="328" y="571"/>
                  </a:lnTo>
                  <a:lnTo>
                    <a:pt x="326" y="571"/>
                  </a:lnTo>
                  <a:lnTo>
                    <a:pt x="320" y="573"/>
                  </a:lnTo>
                  <a:lnTo>
                    <a:pt x="314" y="579"/>
                  </a:lnTo>
                  <a:lnTo>
                    <a:pt x="313" y="583"/>
                  </a:lnTo>
                  <a:lnTo>
                    <a:pt x="313" y="583"/>
                  </a:lnTo>
                  <a:lnTo>
                    <a:pt x="311" y="586"/>
                  </a:lnTo>
                  <a:lnTo>
                    <a:pt x="307" y="588"/>
                  </a:lnTo>
                  <a:lnTo>
                    <a:pt x="299" y="588"/>
                  </a:lnTo>
                  <a:lnTo>
                    <a:pt x="299" y="588"/>
                  </a:lnTo>
                  <a:lnTo>
                    <a:pt x="294" y="586"/>
                  </a:lnTo>
                  <a:lnTo>
                    <a:pt x="290" y="585"/>
                  </a:lnTo>
                  <a:lnTo>
                    <a:pt x="289" y="583"/>
                  </a:lnTo>
                  <a:lnTo>
                    <a:pt x="292" y="582"/>
                  </a:lnTo>
                  <a:lnTo>
                    <a:pt x="292" y="582"/>
                  </a:lnTo>
                  <a:lnTo>
                    <a:pt x="293" y="580"/>
                  </a:lnTo>
                  <a:lnTo>
                    <a:pt x="294" y="578"/>
                  </a:lnTo>
                  <a:lnTo>
                    <a:pt x="296" y="575"/>
                  </a:lnTo>
                  <a:lnTo>
                    <a:pt x="300" y="572"/>
                  </a:lnTo>
                  <a:lnTo>
                    <a:pt x="300" y="572"/>
                  </a:lnTo>
                  <a:lnTo>
                    <a:pt x="301" y="572"/>
                  </a:lnTo>
                  <a:lnTo>
                    <a:pt x="303" y="571"/>
                  </a:lnTo>
                  <a:lnTo>
                    <a:pt x="303" y="568"/>
                  </a:lnTo>
                  <a:lnTo>
                    <a:pt x="301" y="565"/>
                  </a:lnTo>
                  <a:lnTo>
                    <a:pt x="301" y="562"/>
                  </a:lnTo>
                  <a:lnTo>
                    <a:pt x="301" y="562"/>
                  </a:lnTo>
                  <a:lnTo>
                    <a:pt x="303" y="562"/>
                  </a:lnTo>
                  <a:lnTo>
                    <a:pt x="304" y="562"/>
                  </a:lnTo>
                  <a:lnTo>
                    <a:pt x="310" y="562"/>
                  </a:lnTo>
                  <a:lnTo>
                    <a:pt x="316" y="562"/>
                  </a:lnTo>
                  <a:lnTo>
                    <a:pt x="317" y="561"/>
                  </a:lnTo>
                  <a:lnTo>
                    <a:pt x="319" y="559"/>
                  </a:lnTo>
                  <a:lnTo>
                    <a:pt x="319" y="559"/>
                  </a:lnTo>
                  <a:lnTo>
                    <a:pt x="319" y="558"/>
                  </a:lnTo>
                  <a:lnTo>
                    <a:pt x="316" y="556"/>
                  </a:lnTo>
                  <a:lnTo>
                    <a:pt x="310" y="552"/>
                  </a:lnTo>
                  <a:lnTo>
                    <a:pt x="304" y="552"/>
                  </a:lnTo>
                  <a:lnTo>
                    <a:pt x="299" y="552"/>
                  </a:lnTo>
                  <a:lnTo>
                    <a:pt x="299" y="552"/>
                  </a:lnTo>
                  <a:lnTo>
                    <a:pt x="293" y="556"/>
                  </a:lnTo>
                  <a:lnTo>
                    <a:pt x="286" y="559"/>
                  </a:lnTo>
                  <a:lnTo>
                    <a:pt x="277" y="561"/>
                  </a:lnTo>
                  <a:lnTo>
                    <a:pt x="273" y="559"/>
                  </a:lnTo>
                  <a:lnTo>
                    <a:pt x="267" y="558"/>
                  </a:lnTo>
                  <a:lnTo>
                    <a:pt x="267" y="558"/>
                  </a:lnTo>
                  <a:lnTo>
                    <a:pt x="267" y="558"/>
                  </a:lnTo>
                  <a:lnTo>
                    <a:pt x="267" y="556"/>
                  </a:lnTo>
                  <a:lnTo>
                    <a:pt x="272" y="556"/>
                  </a:lnTo>
                  <a:lnTo>
                    <a:pt x="284" y="553"/>
                  </a:lnTo>
                  <a:lnTo>
                    <a:pt x="300" y="549"/>
                  </a:lnTo>
                  <a:lnTo>
                    <a:pt x="306" y="548"/>
                  </a:lnTo>
                  <a:lnTo>
                    <a:pt x="310" y="545"/>
                  </a:lnTo>
                  <a:lnTo>
                    <a:pt x="310" y="545"/>
                  </a:lnTo>
                  <a:lnTo>
                    <a:pt x="313" y="543"/>
                  </a:lnTo>
                  <a:lnTo>
                    <a:pt x="319" y="541"/>
                  </a:lnTo>
                  <a:lnTo>
                    <a:pt x="331" y="536"/>
                  </a:lnTo>
                  <a:lnTo>
                    <a:pt x="343" y="535"/>
                  </a:lnTo>
                  <a:lnTo>
                    <a:pt x="347" y="536"/>
                  </a:lnTo>
                  <a:lnTo>
                    <a:pt x="350" y="538"/>
                  </a:lnTo>
                  <a:lnTo>
                    <a:pt x="350" y="538"/>
                  </a:lnTo>
                  <a:lnTo>
                    <a:pt x="350" y="539"/>
                  </a:lnTo>
                  <a:lnTo>
                    <a:pt x="348" y="542"/>
                  </a:lnTo>
                  <a:lnTo>
                    <a:pt x="343" y="545"/>
                  </a:lnTo>
                  <a:lnTo>
                    <a:pt x="340" y="548"/>
                  </a:lnTo>
                  <a:lnTo>
                    <a:pt x="340" y="551"/>
                  </a:lnTo>
                  <a:lnTo>
                    <a:pt x="341" y="552"/>
                  </a:lnTo>
                  <a:lnTo>
                    <a:pt x="341" y="552"/>
                  </a:lnTo>
                  <a:lnTo>
                    <a:pt x="350" y="555"/>
                  </a:lnTo>
                  <a:lnTo>
                    <a:pt x="357" y="553"/>
                  </a:lnTo>
                  <a:lnTo>
                    <a:pt x="364" y="552"/>
                  </a:lnTo>
                  <a:lnTo>
                    <a:pt x="368" y="548"/>
                  </a:lnTo>
                  <a:lnTo>
                    <a:pt x="368" y="548"/>
                  </a:lnTo>
                  <a:lnTo>
                    <a:pt x="371" y="546"/>
                  </a:lnTo>
                  <a:lnTo>
                    <a:pt x="373" y="545"/>
                  </a:lnTo>
                  <a:lnTo>
                    <a:pt x="378" y="545"/>
                  </a:lnTo>
                  <a:lnTo>
                    <a:pt x="380" y="546"/>
                  </a:lnTo>
                  <a:lnTo>
                    <a:pt x="381" y="549"/>
                  </a:lnTo>
                  <a:lnTo>
                    <a:pt x="380" y="552"/>
                  </a:lnTo>
                  <a:lnTo>
                    <a:pt x="378" y="555"/>
                  </a:lnTo>
                  <a:lnTo>
                    <a:pt x="378" y="555"/>
                  </a:lnTo>
                  <a:close/>
                  <a:moveTo>
                    <a:pt x="468" y="670"/>
                  </a:moveTo>
                  <a:lnTo>
                    <a:pt x="468" y="670"/>
                  </a:lnTo>
                  <a:lnTo>
                    <a:pt x="461" y="674"/>
                  </a:lnTo>
                  <a:lnTo>
                    <a:pt x="458" y="677"/>
                  </a:lnTo>
                  <a:lnTo>
                    <a:pt x="448" y="679"/>
                  </a:lnTo>
                  <a:lnTo>
                    <a:pt x="448" y="679"/>
                  </a:lnTo>
                  <a:lnTo>
                    <a:pt x="445" y="680"/>
                  </a:lnTo>
                  <a:lnTo>
                    <a:pt x="444" y="681"/>
                  </a:lnTo>
                  <a:lnTo>
                    <a:pt x="442" y="684"/>
                  </a:lnTo>
                  <a:lnTo>
                    <a:pt x="439" y="689"/>
                  </a:lnTo>
                  <a:lnTo>
                    <a:pt x="438" y="690"/>
                  </a:lnTo>
                  <a:lnTo>
                    <a:pt x="434" y="690"/>
                  </a:lnTo>
                  <a:lnTo>
                    <a:pt x="434" y="690"/>
                  </a:lnTo>
                  <a:lnTo>
                    <a:pt x="424" y="691"/>
                  </a:lnTo>
                  <a:lnTo>
                    <a:pt x="410" y="691"/>
                  </a:lnTo>
                  <a:lnTo>
                    <a:pt x="398" y="690"/>
                  </a:lnTo>
                  <a:lnTo>
                    <a:pt x="394" y="689"/>
                  </a:lnTo>
                  <a:lnTo>
                    <a:pt x="391" y="686"/>
                  </a:lnTo>
                  <a:lnTo>
                    <a:pt x="391" y="686"/>
                  </a:lnTo>
                  <a:lnTo>
                    <a:pt x="391" y="686"/>
                  </a:lnTo>
                  <a:lnTo>
                    <a:pt x="393" y="684"/>
                  </a:lnTo>
                  <a:lnTo>
                    <a:pt x="398" y="684"/>
                  </a:lnTo>
                  <a:lnTo>
                    <a:pt x="404" y="683"/>
                  </a:lnTo>
                  <a:lnTo>
                    <a:pt x="407" y="683"/>
                  </a:lnTo>
                  <a:lnTo>
                    <a:pt x="407" y="680"/>
                  </a:lnTo>
                  <a:lnTo>
                    <a:pt x="407" y="680"/>
                  </a:lnTo>
                  <a:lnTo>
                    <a:pt x="408" y="677"/>
                  </a:lnTo>
                  <a:lnTo>
                    <a:pt x="411" y="673"/>
                  </a:lnTo>
                  <a:lnTo>
                    <a:pt x="415" y="670"/>
                  </a:lnTo>
                  <a:lnTo>
                    <a:pt x="420" y="669"/>
                  </a:lnTo>
                  <a:lnTo>
                    <a:pt x="420" y="669"/>
                  </a:lnTo>
                  <a:lnTo>
                    <a:pt x="422" y="667"/>
                  </a:lnTo>
                  <a:lnTo>
                    <a:pt x="424" y="667"/>
                  </a:lnTo>
                  <a:lnTo>
                    <a:pt x="424" y="664"/>
                  </a:lnTo>
                  <a:lnTo>
                    <a:pt x="424" y="663"/>
                  </a:lnTo>
                  <a:lnTo>
                    <a:pt x="421" y="657"/>
                  </a:lnTo>
                  <a:lnTo>
                    <a:pt x="415" y="653"/>
                  </a:lnTo>
                  <a:lnTo>
                    <a:pt x="415" y="653"/>
                  </a:lnTo>
                  <a:lnTo>
                    <a:pt x="412" y="652"/>
                  </a:lnTo>
                  <a:lnTo>
                    <a:pt x="412" y="650"/>
                  </a:lnTo>
                  <a:lnTo>
                    <a:pt x="415" y="649"/>
                  </a:lnTo>
                  <a:lnTo>
                    <a:pt x="420" y="647"/>
                  </a:lnTo>
                  <a:lnTo>
                    <a:pt x="425" y="647"/>
                  </a:lnTo>
                  <a:lnTo>
                    <a:pt x="430" y="649"/>
                  </a:lnTo>
                  <a:lnTo>
                    <a:pt x="435" y="650"/>
                  </a:lnTo>
                  <a:lnTo>
                    <a:pt x="438" y="653"/>
                  </a:lnTo>
                  <a:lnTo>
                    <a:pt x="438" y="653"/>
                  </a:lnTo>
                  <a:lnTo>
                    <a:pt x="444" y="659"/>
                  </a:lnTo>
                  <a:lnTo>
                    <a:pt x="451" y="663"/>
                  </a:lnTo>
                  <a:lnTo>
                    <a:pt x="457" y="664"/>
                  </a:lnTo>
                  <a:lnTo>
                    <a:pt x="459" y="664"/>
                  </a:lnTo>
                  <a:lnTo>
                    <a:pt x="462" y="662"/>
                  </a:lnTo>
                  <a:lnTo>
                    <a:pt x="462" y="662"/>
                  </a:lnTo>
                  <a:lnTo>
                    <a:pt x="472" y="656"/>
                  </a:lnTo>
                  <a:lnTo>
                    <a:pt x="486" y="649"/>
                  </a:lnTo>
                  <a:lnTo>
                    <a:pt x="501" y="644"/>
                  </a:lnTo>
                  <a:lnTo>
                    <a:pt x="505" y="644"/>
                  </a:lnTo>
                  <a:lnTo>
                    <a:pt x="506" y="644"/>
                  </a:lnTo>
                  <a:lnTo>
                    <a:pt x="506" y="646"/>
                  </a:lnTo>
                  <a:lnTo>
                    <a:pt x="506" y="646"/>
                  </a:lnTo>
                  <a:lnTo>
                    <a:pt x="505" y="649"/>
                  </a:lnTo>
                  <a:lnTo>
                    <a:pt x="502" y="652"/>
                  </a:lnTo>
                  <a:lnTo>
                    <a:pt x="491" y="657"/>
                  </a:lnTo>
                  <a:lnTo>
                    <a:pt x="478" y="663"/>
                  </a:lnTo>
                  <a:lnTo>
                    <a:pt x="472" y="666"/>
                  </a:lnTo>
                  <a:lnTo>
                    <a:pt x="468" y="670"/>
                  </a:lnTo>
                  <a:lnTo>
                    <a:pt x="468" y="670"/>
                  </a:lnTo>
                  <a:close/>
                  <a:moveTo>
                    <a:pt x="715" y="928"/>
                  </a:moveTo>
                  <a:lnTo>
                    <a:pt x="715" y="928"/>
                  </a:lnTo>
                  <a:lnTo>
                    <a:pt x="713" y="928"/>
                  </a:lnTo>
                  <a:lnTo>
                    <a:pt x="711" y="925"/>
                  </a:lnTo>
                  <a:lnTo>
                    <a:pt x="711" y="918"/>
                  </a:lnTo>
                  <a:lnTo>
                    <a:pt x="710" y="912"/>
                  </a:lnTo>
                  <a:lnTo>
                    <a:pt x="708" y="908"/>
                  </a:lnTo>
                  <a:lnTo>
                    <a:pt x="705" y="903"/>
                  </a:lnTo>
                  <a:lnTo>
                    <a:pt x="701" y="899"/>
                  </a:lnTo>
                  <a:lnTo>
                    <a:pt x="701" y="899"/>
                  </a:lnTo>
                  <a:lnTo>
                    <a:pt x="696" y="896"/>
                  </a:lnTo>
                  <a:lnTo>
                    <a:pt x="691" y="892"/>
                  </a:lnTo>
                  <a:lnTo>
                    <a:pt x="683" y="882"/>
                  </a:lnTo>
                  <a:lnTo>
                    <a:pt x="678" y="872"/>
                  </a:lnTo>
                  <a:lnTo>
                    <a:pt x="677" y="864"/>
                  </a:lnTo>
                  <a:lnTo>
                    <a:pt x="677" y="864"/>
                  </a:lnTo>
                  <a:lnTo>
                    <a:pt x="678" y="861"/>
                  </a:lnTo>
                  <a:lnTo>
                    <a:pt x="680" y="858"/>
                  </a:lnTo>
                  <a:lnTo>
                    <a:pt x="683" y="856"/>
                  </a:lnTo>
                  <a:lnTo>
                    <a:pt x="686" y="855"/>
                  </a:lnTo>
                  <a:lnTo>
                    <a:pt x="688" y="854"/>
                  </a:lnTo>
                  <a:lnTo>
                    <a:pt x="691" y="855"/>
                  </a:lnTo>
                  <a:lnTo>
                    <a:pt x="696" y="855"/>
                  </a:lnTo>
                  <a:lnTo>
                    <a:pt x="697" y="858"/>
                  </a:lnTo>
                  <a:lnTo>
                    <a:pt x="697" y="858"/>
                  </a:lnTo>
                  <a:lnTo>
                    <a:pt x="703" y="866"/>
                  </a:lnTo>
                  <a:lnTo>
                    <a:pt x="707" y="879"/>
                  </a:lnTo>
                  <a:lnTo>
                    <a:pt x="713" y="893"/>
                  </a:lnTo>
                  <a:lnTo>
                    <a:pt x="717" y="903"/>
                  </a:lnTo>
                  <a:lnTo>
                    <a:pt x="717" y="903"/>
                  </a:lnTo>
                  <a:lnTo>
                    <a:pt x="720" y="911"/>
                  </a:lnTo>
                  <a:lnTo>
                    <a:pt x="720" y="919"/>
                  </a:lnTo>
                  <a:lnTo>
                    <a:pt x="718" y="925"/>
                  </a:lnTo>
                  <a:lnTo>
                    <a:pt x="717" y="928"/>
                  </a:lnTo>
                  <a:lnTo>
                    <a:pt x="715" y="928"/>
                  </a:lnTo>
                  <a:lnTo>
                    <a:pt x="715" y="92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0" name="Freeform 312">
              <a:extLst>
                <a:ext uri="{FF2B5EF4-FFF2-40B4-BE49-F238E27FC236}">
                  <a16:creationId xmlns:a16="http://schemas.microsoft.com/office/drawing/2014/main" id="{F04859F4-F3E0-88A8-00B3-4E5BD3BFA0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223" y="2294273"/>
              <a:ext cx="2410568" cy="1633681"/>
            </a:xfrm>
            <a:custGeom>
              <a:avLst/>
              <a:gdLst/>
              <a:ahLst/>
              <a:cxnLst>
                <a:cxn ang="0">
                  <a:pos x="505" y="322"/>
                </a:cxn>
                <a:cxn ang="0">
                  <a:pos x="425" y="47"/>
                </a:cxn>
                <a:cxn ang="0">
                  <a:pos x="249" y="24"/>
                </a:cxn>
                <a:cxn ang="0">
                  <a:pos x="196" y="7"/>
                </a:cxn>
                <a:cxn ang="0">
                  <a:pos x="121" y="27"/>
                </a:cxn>
                <a:cxn ang="0">
                  <a:pos x="33" y="91"/>
                </a:cxn>
                <a:cxn ang="0">
                  <a:pos x="117" y="142"/>
                </a:cxn>
                <a:cxn ang="0">
                  <a:pos x="31" y="150"/>
                </a:cxn>
                <a:cxn ang="0">
                  <a:pos x="67" y="191"/>
                </a:cxn>
                <a:cxn ang="0">
                  <a:pos x="88" y="216"/>
                </a:cxn>
                <a:cxn ang="0">
                  <a:pos x="33" y="258"/>
                </a:cxn>
                <a:cxn ang="0">
                  <a:pos x="85" y="306"/>
                </a:cxn>
                <a:cxn ang="0">
                  <a:pos x="134" y="335"/>
                </a:cxn>
                <a:cxn ang="0">
                  <a:pos x="161" y="366"/>
                </a:cxn>
                <a:cxn ang="0">
                  <a:pos x="98" y="413"/>
                </a:cxn>
                <a:cxn ang="0">
                  <a:pos x="189" y="366"/>
                </a:cxn>
                <a:cxn ang="0">
                  <a:pos x="225" y="317"/>
                </a:cxn>
                <a:cxn ang="0">
                  <a:pos x="292" y="279"/>
                </a:cxn>
                <a:cxn ang="0">
                  <a:pos x="265" y="323"/>
                </a:cxn>
                <a:cxn ang="0">
                  <a:pos x="327" y="279"/>
                </a:cxn>
                <a:cxn ang="0">
                  <a:pos x="358" y="295"/>
                </a:cxn>
                <a:cxn ang="0">
                  <a:pos x="461" y="307"/>
                </a:cxn>
                <a:cxn ang="0">
                  <a:pos x="526" y="346"/>
                </a:cxn>
                <a:cxn ang="0">
                  <a:pos x="511" y="357"/>
                </a:cxn>
                <a:cxn ang="0">
                  <a:pos x="538" y="369"/>
                </a:cxn>
                <a:cxn ang="0">
                  <a:pos x="542" y="381"/>
                </a:cxn>
                <a:cxn ang="0">
                  <a:pos x="565" y="384"/>
                </a:cxn>
                <a:cxn ang="0">
                  <a:pos x="562" y="426"/>
                </a:cxn>
                <a:cxn ang="0">
                  <a:pos x="600" y="426"/>
                </a:cxn>
                <a:cxn ang="0">
                  <a:pos x="10" y="455"/>
                </a:cxn>
                <a:cxn ang="0">
                  <a:pos x="226" y="359"/>
                </a:cxn>
                <a:cxn ang="0">
                  <a:pos x="243" y="353"/>
                </a:cxn>
                <a:cxn ang="0">
                  <a:pos x="36" y="299"/>
                </a:cxn>
                <a:cxn ang="0">
                  <a:pos x="186" y="1070"/>
                </a:cxn>
                <a:cxn ang="0">
                  <a:pos x="156" y="1063"/>
                </a:cxn>
                <a:cxn ang="0">
                  <a:pos x="1569" y="616"/>
                </a:cxn>
                <a:cxn ang="0">
                  <a:pos x="1393" y="697"/>
                </a:cxn>
                <a:cxn ang="0">
                  <a:pos x="1374" y="653"/>
                </a:cxn>
                <a:cxn ang="0">
                  <a:pos x="1323" y="630"/>
                </a:cxn>
                <a:cxn ang="0">
                  <a:pos x="1293" y="632"/>
                </a:cxn>
                <a:cxn ang="0">
                  <a:pos x="1302" y="602"/>
                </a:cxn>
                <a:cxn ang="0">
                  <a:pos x="1225" y="588"/>
                </a:cxn>
                <a:cxn ang="0">
                  <a:pos x="1196" y="558"/>
                </a:cxn>
                <a:cxn ang="0">
                  <a:pos x="727" y="582"/>
                </a:cxn>
                <a:cxn ang="0">
                  <a:pos x="718" y="603"/>
                </a:cxn>
                <a:cxn ang="0">
                  <a:pos x="714" y="743"/>
                </a:cxn>
                <a:cxn ang="0">
                  <a:pos x="768" y="830"/>
                </a:cxn>
                <a:cxn ang="0">
                  <a:pos x="1001" y="888"/>
                </a:cxn>
                <a:cxn ang="0">
                  <a:pos x="1102" y="952"/>
                </a:cxn>
                <a:cxn ang="0">
                  <a:pos x="1138" y="950"/>
                </a:cxn>
                <a:cxn ang="0">
                  <a:pos x="1202" y="913"/>
                </a:cxn>
                <a:cxn ang="0">
                  <a:pos x="1265" y="926"/>
                </a:cxn>
                <a:cxn ang="0">
                  <a:pos x="1296" y="908"/>
                </a:cxn>
                <a:cxn ang="0">
                  <a:pos x="1374" y="955"/>
                </a:cxn>
                <a:cxn ang="0">
                  <a:pos x="1407" y="945"/>
                </a:cxn>
                <a:cxn ang="0">
                  <a:pos x="1450" y="840"/>
                </a:cxn>
                <a:cxn ang="0">
                  <a:pos x="1482" y="798"/>
                </a:cxn>
                <a:cxn ang="0">
                  <a:pos x="1478" y="736"/>
                </a:cxn>
                <a:cxn ang="0">
                  <a:pos x="1492" y="741"/>
                </a:cxn>
                <a:cxn ang="0">
                  <a:pos x="1521" y="709"/>
                </a:cxn>
                <a:cxn ang="0">
                  <a:pos x="1568" y="665"/>
                </a:cxn>
                <a:cxn ang="0">
                  <a:pos x="1616" y="586"/>
                </a:cxn>
              </a:cxnLst>
              <a:rect l="0" t="0" r="r" b="b"/>
              <a:pathLst>
                <a:path w="1629" h="1104">
                  <a:moveTo>
                    <a:pt x="610" y="406"/>
                  </a:moveTo>
                  <a:lnTo>
                    <a:pt x="610" y="406"/>
                  </a:lnTo>
                  <a:lnTo>
                    <a:pt x="612" y="401"/>
                  </a:lnTo>
                  <a:lnTo>
                    <a:pt x="610" y="397"/>
                  </a:lnTo>
                  <a:lnTo>
                    <a:pt x="606" y="393"/>
                  </a:lnTo>
                  <a:lnTo>
                    <a:pt x="596" y="389"/>
                  </a:lnTo>
                  <a:lnTo>
                    <a:pt x="596" y="389"/>
                  </a:lnTo>
                  <a:lnTo>
                    <a:pt x="585" y="383"/>
                  </a:lnTo>
                  <a:lnTo>
                    <a:pt x="579" y="377"/>
                  </a:lnTo>
                  <a:lnTo>
                    <a:pt x="575" y="369"/>
                  </a:lnTo>
                  <a:lnTo>
                    <a:pt x="568" y="354"/>
                  </a:lnTo>
                  <a:lnTo>
                    <a:pt x="568" y="354"/>
                  </a:lnTo>
                  <a:lnTo>
                    <a:pt x="562" y="347"/>
                  </a:lnTo>
                  <a:lnTo>
                    <a:pt x="556" y="340"/>
                  </a:lnTo>
                  <a:lnTo>
                    <a:pt x="545" y="330"/>
                  </a:lnTo>
                  <a:lnTo>
                    <a:pt x="536" y="322"/>
                  </a:lnTo>
                  <a:lnTo>
                    <a:pt x="533" y="319"/>
                  </a:lnTo>
                  <a:lnTo>
                    <a:pt x="532" y="316"/>
                  </a:lnTo>
                  <a:lnTo>
                    <a:pt x="532" y="316"/>
                  </a:lnTo>
                  <a:lnTo>
                    <a:pt x="532" y="313"/>
                  </a:lnTo>
                  <a:lnTo>
                    <a:pt x="529" y="310"/>
                  </a:lnTo>
                  <a:lnTo>
                    <a:pt x="522" y="309"/>
                  </a:lnTo>
                  <a:lnTo>
                    <a:pt x="514" y="310"/>
                  </a:lnTo>
                  <a:lnTo>
                    <a:pt x="512" y="312"/>
                  </a:lnTo>
                  <a:lnTo>
                    <a:pt x="511" y="315"/>
                  </a:lnTo>
                  <a:lnTo>
                    <a:pt x="511" y="315"/>
                  </a:lnTo>
                  <a:lnTo>
                    <a:pt x="511" y="316"/>
                  </a:lnTo>
                  <a:lnTo>
                    <a:pt x="509" y="319"/>
                  </a:lnTo>
                  <a:lnTo>
                    <a:pt x="505" y="322"/>
                  </a:lnTo>
                  <a:lnTo>
                    <a:pt x="496" y="326"/>
                  </a:lnTo>
                  <a:lnTo>
                    <a:pt x="496" y="326"/>
                  </a:lnTo>
                  <a:lnTo>
                    <a:pt x="492" y="327"/>
                  </a:lnTo>
                  <a:lnTo>
                    <a:pt x="489" y="326"/>
                  </a:lnTo>
                  <a:lnTo>
                    <a:pt x="484" y="317"/>
                  </a:lnTo>
                  <a:lnTo>
                    <a:pt x="484" y="317"/>
                  </a:lnTo>
                  <a:lnTo>
                    <a:pt x="479" y="313"/>
                  </a:lnTo>
                  <a:lnTo>
                    <a:pt x="474" y="309"/>
                  </a:lnTo>
                  <a:lnTo>
                    <a:pt x="469" y="305"/>
                  </a:lnTo>
                  <a:lnTo>
                    <a:pt x="468" y="302"/>
                  </a:lnTo>
                  <a:lnTo>
                    <a:pt x="468" y="302"/>
                  </a:lnTo>
                  <a:lnTo>
                    <a:pt x="467" y="299"/>
                  </a:lnTo>
                  <a:lnTo>
                    <a:pt x="465" y="295"/>
                  </a:lnTo>
                  <a:lnTo>
                    <a:pt x="461" y="293"/>
                  </a:lnTo>
                  <a:lnTo>
                    <a:pt x="459" y="293"/>
                  </a:lnTo>
                  <a:lnTo>
                    <a:pt x="457" y="293"/>
                  </a:lnTo>
                  <a:lnTo>
                    <a:pt x="457" y="293"/>
                  </a:lnTo>
                  <a:lnTo>
                    <a:pt x="451" y="295"/>
                  </a:lnTo>
                  <a:lnTo>
                    <a:pt x="447" y="296"/>
                  </a:lnTo>
                  <a:lnTo>
                    <a:pt x="444" y="295"/>
                  </a:lnTo>
                  <a:lnTo>
                    <a:pt x="442" y="296"/>
                  </a:lnTo>
                  <a:lnTo>
                    <a:pt x="442" y="296"/>
                  </a:lnTo>
                  <a:lnTo>
                    <a:pt x="440" y="298"/>
                  </a:lnTo>
                  <a:lnTo>
                    <a:pt x="437" y="296"/>
                  </a:lnTo>
                  <a:lnTo>
                    <a:pt x="434" y="295"/>
                  </a:lnTo>
                  <a:lnTo>
                    <a:pt x="434" y="49"/>
                  </a:lnTo>
                  <a:lnTo>
                    <a:pt x="434" y="49"/>
                  </a:lnTo>
                  <a:lnTo>
                    <a:pt x="425" y="47"/>
                  </a:lnTo>
                  <a:lnTo>
                    <a:pt x="425" y="47"/>
                  </a:lnTo>
                  <a:lnTo>
                    <a:pt x="408" y="40"/>
                  </a:lnTo>
                  <a:lnTo>
                    <a:pt x="400" y="39"/>
                  </a:lnTo>
                  <a:lnTo>
                    <a:pt x="393" y="39"/>
                  </a:lnTo>
                  <a:lnTo>
                    <a:pt x="393" y="39"/>
                  </a:lnTo>
                  <a:lnTo>
                    <a:pt x="376" y="40"/>
                  </a:lnTo>
                  <a:lnTo>
                    <a:pt x="368" y="40"/>
                  </a:lnTo>
                  <a:lnTo>
                    <a:pt x="361" y="39"/>
                  </a:lnTo>
                  <a:lnTo>
                    <a:pt x="361" y="39"/>
                  </a:lnTo>
                  <a:lnTo>
                    <a:pt x="357" y="37"/>
                  </a:lnTo>
                  <a:lnTo>
                    <a:pt x="351" y="36"/>
                  </a:lnTo>
                  <a:lnTo>
                    <a:pt x="344" y="34"/>
                  </a:lnTo>
                  <a:lnTo>
                    <a:pt x="337" y="36"/>
                  </a:lnTo>
                  <a:lnTo>
                    <a:pt x="337" y="36"/>
                  </a:lnTo>
                  <a:lnTo>
                    <a:pt x="329" y="36"/>
                  </a:lnTo>
                  <a:lnTo>
                    <a:pt x="320" y="33"/>
                  </a:lnTo>
                  <a:lnTo>
                    <a:pt x="313" y="29"/>
                  </a:lnTo>
                  <a:lnTo>
                    <a:pt x="303" y="26"/>
                  </a:lnTo>
                  <a:lnTo>
                    <a:pt x="303" y="26"/>
                  </a:lnTo>
                  <a:lnTo>
                    <a:pt x="290" y="24"/>
                  </a:lnTo>
                  <a:lnTo>
                    <a:pt x="279" y="26"/>
                  </a:lnTo>
                  <a:lnTo>
                    <a:pt x="267" y="27"/>
                  </a:lnTo>
                  <a:lnTo>
                    <a:pt x="262" y="29"/>
                  </a:lnTo>
                  <a:lnTo>
                    <a:pt x="262" y="29"/>
                  </a:lnTo>
                  <a:lnTo>
                    <a:pt x="259" y="29"/>
                  </a:lnTo>
                  <a:lnTo>
                    <a:pt x="257" y="27"/>
                  </a:lnTo>
                  <a:lnTo>
                    <a:pt x="255" y="24"/>
                  </a:lnTo>
                  <a:lnTo>
                    <a:pt x="252" y="24"/>
                  </a:lnTo>
                  <a:lnTo>
                    <a:pt x="252" y="24"/>
                  </a:lnTo>
                  <a:lnTo>
                    <a:pt x="249" y="24"/>
                  </a:lnTo>
                  <a:lnTo>
                    <a:pt x="248" y="22"/>
                  </a:lnTo>
                  <a:lnTo>
                    <a:pt x="248" y="19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5" y="14"/>
                  </a:lnTo>
                  <a:lnTo>
                    <a:pt x="242" y="13"/>
                  </a:lnTo>
                  <a:lnTo>
                    <a:pt x="233" y="13"/>
                  </a:lnTo>
                  <a:lnTo>
                    <a:pt x="219" y="16"/>
                  </a:lnTo>
                  <a:lnTo>
                    <a:pt x="219" y="16"/>
                  </a:lnTo>
                  <a:lnTo>
                    <a:pt x="215" y="16"/>
                  </a:lnTo>
                  <a:lnTo>
                    <a:pt x="212" y="14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9"/>
                  </a:lnTo>
                  <a:lnTo>
                    <a:pt x="208" y="7"/>
                  </a:lnTo>
                  <a:lnTo>
                    <a:pt x="205" y="9"/>
                  </a:lnTo>
                  <a:lnTo>
                    <a:pt x="202" y="12"/>
                  </a:lnTo>
                  <a:lnTo>
                    <a:pt x="202" y="12"/>
                  </a:lnTo>
                  <a:lnTo>
                    <a:pt x="201" y="14"/>
                  </a:lnTo>
                  <a:lnTo>
                    <a:pt x="196" y="16"/>
                  </a:lnTo>
                  <a:lnTo>
                    <a:pt x="193" y="16"/>
                  </a:lnTo>
                  <a:lnTo>
                    <a:pt x="191" y="14"/>
                  </a:lnTo>
                  <a:lnTo>
                    <a:pt x="191" y="14"/>
                  </a:lnTo>
                  <a:lnTo>
                    <a:pt x="189" y="13"/>
                  </a:lnTo>
                  <a:lnTo>
                    <a:pt x="189" y="12"/>
                  </a:lnTo>
                  <a:lnTo>
                    <a:pt x="192" y="10"/>
                  </a:lnTo>
                  <a:lnTo>
                    <a:pt x="195" y="9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195" y="4"/>
                  </a:lnTo>
                  <a:lnTo>
                    <a:pt x="192" y="3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1" y="2"/>
                  </a:lnTo>
                  <a:lnTo>
                    <a:pt x="176" y="3"/>
                  </a:lnTo>
                  <a:lnTo>
                    <a:pt x="166" y="12"/>
                  </a:lnTo>
                  <a:lnTo>
                    <a:pt x="166" y="12"/>
                  </a:lnTo>
                  <a:lnTo>
                    <a:pt x="161" y="14"/>
                  </a:lnTo>
                  <a:lnTo>
                    <a:pt x="154" y="17"/>
                  </a:lnTo>
                  <a:lnTo>
                    <a:pt x="148" y="17"/>
                  </a:lnTo>
                  <a:lnTo>
                    <a:pt x="142" y="16"/>
                  </a:lnTo>
                  <a:lnTo>
                    <a:pt x="142" y="16"/>
                  </a:lnTo>
                  <a:lnTo>
                    <a:pt x="137" y="16"/>
                  </a:lnTo>
                  <a:lnTo>
                    <a:pt x="131" y="17"/>
                  </a:lnTo>
                  <a:lnTo>
                    <a:pt x="128" y="19"/>
                  </a:lnTo>
                  <a:lnTo>
                    <a:pt x="127" y="22"/>
                  </a:lnTo>
                  <a:lnTo>
                    <a:pt x="127" y="22"/>
                  </a:lnTo>
                  <a:lnTo>
                    <a:pt x="128" y="23"/>
                  </a:lnTo>
                  <a:lnTo>
                    <a:pt x="131" y="24"/>
                  </a:lnTo>
                  <a:lnTo>
                    <a:pt x="132" y="27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28" y="30"/>
                  </a:lnTo>
                  <a:lnTo>
                    <a:pt x="127" y="30"/>
                  </a:lnTo>
                  <a:lnTo>
                    <a:pt x="124" y="29"/>
                  </a:lnTo>
                  <a:lnTo>
                    <a:pt x="122" y="27"/>
                  </a:lnTo>
                  <a:lnTo>
                    <a:pt x="121" y="27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4" y="31"/>
                  </a:lnTo>
                  <a:lnTo>
                    <a:pt x="107" y="33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1" y="34"/>
                  </a:lnTo>
                  <a:lnTo>
                    <a:pt x="85" y="39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5" y="51"/>
                  </a:lnTo>
                  <a:lnTo>
                    <a:pt x="75" y="54"/>
                  </a:lnTo>
                  <a:lnTo>
                    <a:pt x="74" y="59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65" y="68"/>
                  </a:lnTo>
                  <a:lnTo>
                    <a:pt x="60" y="71"/>
                  </a:lnTo>
                  <a:lnTo>
                    <a:pt x="47" y="73"/>
                  </a:lnTo>
                  <a:lnTo>
                    <a:pt x="36" y="74"/>
                  </a:lnTo>
                  <a:lnTo>
                    <a:pt x="28" y="73"/>
                  </a:lnTo>
                  <a:lnTo>
                    <a:pt x="28" y="73"/>
                  </a:lnTo>
                  <a:lnTo>
                    <a:pt x="27" y="74"/>
                  </a:lnTo>
                  <a:lnTo>
                    <a:pt x="26" y="77"/>
                  </a:lnTo>
                  <a:lnTo>
                    <a:pt x="26" y="80"/>
                  </a:lnTo>
                  <a:lnTo>
                    <a:pt x="24" y="83"/>
                  </a:lnTo>
                  <a:lnTo>
                    <a:pt x="24" y="83"/>
                  </a:lnTo>
                  <a:lnTo>
                    <a:pt x="24" y="86"/>
                  </a:lnTo>
                  <a:lnTo>
                    <a:pt x="27" y="88"/>
                  </a:lnTo>
                  <a:lnTo>
                    <a:pt x="33" y="91"/>
                  </a:lnTo>
                  <a:lnTo>
                    <a:pt x="43" y="94"/>
                  </a:lnTo>
                  <a:lnTo>
                    <a:pt x="43" y="94"/>
                  </a:lnTo>
                  <a:lnTo>
                    <a:pt x="48" y="97"/>
                  </a:lnTo>
                  <a:lnTo>
                    <a:pt x="53" y="100"/>
                  </a:lnTo>
                  <a:lnTo>
                    <a:pt x="60" y="108"/>
                  </a:lnTo>
                  <a:lnTo>
                    <a:pt x="65" y="117"/>
                  </a:lnTo>
                  <a:lnTo>
                    <a:pt x="68" y="123"/>
                  </a:lnTo>
                  <a:lnTo>
                    <a:pt x="68" y="123"/>
                  </a:lnTo>
                  <a:lnTo>
                    <a:pt x="70" y="124"/>
                  </a:lnTo>
                  <a:lnTo>
                    <a:pt x="73" y="124"/>
                  </a:lnTo>
                  <a:lnTo>
                    <a:pt x="80" y="124"/>
                  </a:lnTo>
                  <a:lnTo>
                    <a:pt x="88" y="123"/>
                  </a:lnTo>
                  <a:lnTo>
                    <a:pt x="95" y="123"/>
                  </a:lnTo>
                  <a:lnTo>
                    <a:pt x="95" y="123"/>
                  </a:lnTo>
                  <a:lnTo>
                    <a:pt x="98" y="124"/>
                  </a:lnTo>
                  <a:lnTo>
                    <a:pt x="98" y="125"/>
                  </a:lnTo>
                  <a:lnTo>
                    <a:pt x="100" y="130"/>
                  </a:lnTo>
                  <a:lnTo>
                    <a:pt x="98" y="134"/>
                  </a:lnTo>
                  <a:lnTo>
                    <a:pt x="100" y="135"/>
                  </a:lnTo>
                  <a:lnTo>
                    <a:pt x="101" y="137"/>
                  </a:lnTo>
                  <a:lnTo>
                    <a:pt x="101" y="137"/>
                  </a:lnTo>
                  <a:lnTo>
                    <a:pt x="107" y="138"/>
                  </a:lnTo>
                  <a:lnTo>
                    <a:pt x="111" y="138"/>
                  </a:lnTo>
                  <a:lnTo>
                    <a:pt x="115" y="138"/>
                  </a:lnTo>
                  <a:lnTo>
                    <a:pt x="117" y="140"/>
                  </a:lnTo>
                  <a:lnTo>
                    <a:pt x="118" y="141"/>
                  </a:lnTo>
                  <a:lnTo>
                    <a:pt x="118" y="141"/>
                  </a:lnTo>
                  <a:lnTo>
                    <a:pt x="118" y="142"/>
                  </a:lnTo>
                  <a:lnTo>
                    <a:pt x="117" y="142"/>
                  </a:lnTo>
                  <a:lnTo>
                    <a:pt x="112" y="142"/>
                  </a:lnTo>
                  <a:lnTo>
                    <a:pt x="105" y="144"/>
                  </a:lnTo>
                  <a:lnTo>
                    <a:pt x="102" y="144"/>
                  </a:lnTo>
                  <a:lnTo>
                    <a:pt x="100" y="145"/>
                  </a:lnTo>
                  <a:lnTo>
                    <a:pt x="100" y="145"/>
                  </a:lnTo>
                  <a:lnTo>
                    <a:pt x="91" y="151"/>
                  </a:lnTo>
                  <a:lnTo>
                    <a:pt x="88" y="151"/>
                  </a:lnTo>
                  <a:lnTo>
                    <a:pt x="85" y="150"/>
                  </a:lnTo>
                  <a:lnTo>
                    <a:pt x="85" y="150"/>
                  </a:lnTo>
                  <a:lnTo>
                    <a:pt x="83" y="148"/>
                  </a:lnTo>
                  <a:lnTo>
                    <a:pt x="77" y="148"/>
                  </a:lnTo>
                  <a:lnTo>
                    <a:pt x="65" y="150"/>
                  </a:lnTo>
                  <a:lnTo>
                    <a:pt x="65" y="150"/>
                  </a:lnTo>
                  <a:lnTo>
                    <a:pt x="63" y="150"/>
                  </a:lnTo>
                  <a:lnTo>
                    <a:pt x="63" y="148"/>
                  </a:lnTo>
                  <a:lnTo>
                    <a:pt x="63" y="145"/>
                  </a:lnTo>
                  <a:lnTo>
                    <a:pt x="65" y="138"/>
                  </a:lnTo>
                  <a:lnTo>
                    <a:pt x="65" y="138"/>
                  </a:lnTo>
                  <a:lnTo>
                    <a:pt x="64" y="135"/>
                  </a:lnTo>
                  <a:lnTo>
                    <a:pt x="60" y="134"/>
                  </a:lnTo>
                  <a:lnTo>
                    <a:pt x="53" y="135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37" y="144"/>
                  </a:lnTo>
                  <a:lnTo>
                    <a:pt x="36" y="148"/>
                  </a:lnTo>
                  <a:lnTo>
                    <a:pt x="36" y="148"/>
                  </a:lnTo>
                  <a:lnTo>
                    <a:pt x="36" y="150"/>
                  </a:lnTo>
                  <a:lnTo>
                    <a:pt x="34" y="150"/>
                  </a:lnTo>
                  <a:lnTo>
                    <a:pt x="31" y="150"/>
                  </a:lnTo>
                  <a:lnTo>
                    <a:pt x="27" y="148"/>
                  </a:lnTo>
                  <a:lnTo>
                    <a:pt x="24" y="148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10" y="157"/>
                  </a:lnTo>
                  <a:lnTo>
                    <a:pt x="4" y="16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3" y="165"/>
                  </a:lnTo>
                  <a:lnTo>
                    <a:pt x="9" y="168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6" y="172"/>
                  </a:lnTo>
                  <a:lnTo>
                    <a:pt x="26" y="174"/>
                  </a:lnTo>
                  <a:lnTo>
                    <a:pt x="23" y="175"/>
                  </a:lnTo>
                  <a:lnTo>
                    <a:pt x="20" y="178"/>
                  </a:lnTo>
                  <a:lnTo>
                    <a:pt x="20" y="178"/>
                  </a:lnTo>
                  <a:lnTo>
                    <a:pt x="21" y="179"/>
                  </a:lnTo>
                  <a:lnTo>
                    <a:pt x="21" y="179"/>
                  </a:lnTo>
                  <a:lnTo>
                    <a:pt x="24" y="181"/>
                  </a:lnTo>
                  <a:lnTo>
                    <a:pt x="26" y="184"/>
                  </a:lnTo>
                  <a:lnTo>
                    <a:pt x="28" y="188"/>
                  </a:lnTo>
                  <a:lnTo>
                    <a:pt x="33" y="191"/>
                  </a:lnTo>
                  <a:lnTo>
                    <a:pt x="33" y="191"/>
                  </a:lnTo>
                  <a:lnTo>
                    <a:pt x="37" y="192"/>
                  </a:lnTo>
                  <a:lnTo>
                    <a:pt x="41" y="194"/>
                  </a:lnTo>
                  <a:lnTo>
                    <a:pt x="51" y="192"/>
                  </a:lnTo>
                  <a:lnTo>
                    <a:pt x="67" y="191"/>
                  </a:lnTo>
                  <a:lnTo>
                    <a:pt x="67" y="191"/>
                  </a:lnTo>
                  <a:lnTo>
                    <a:pt x="71" y="192"/>
                  </a:lnTo>
                  <a:lnTo>
                    <a:pt x="75" y="194"/>
                  </a:lnTo>
                  <a:lnTo>
                    <a:pt x="78" y="195"/>
                  </a:lnTo>
                  <a:lnTo>
                    <a:pt x="81" y="192"/>
                  </a:lnTo>
                  <a:lnTo>
                    <a:pt x="81" y="192"/>
                  </a:lnTo>
                  <a:lnTo>
                    <a:pt x="87" y="188"/>
                  </a:lnTo>
                  <a:lnTo>
                    <a:pt x="94" y="184"/>
                  </a:lnTo>
                  <a:lnTo>
                    <a:pt x="98" y="181"/>
                  </a:lnTo>
                  <a:lnTo>
                    <a:pt x="102" y="181"/>
                  </a:lnTo>
                  <a:lnTo>
                    <a:pt x="107" y="181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12" y="185"/>
                  </a:lnTo>
                  <a:lnTo>
                    <a:pt x="112" y="187"/>
                  </a:lnTo>
                  <a:lnTo>
                    <a:pt x="110" y="189"/>
                  </a:lnTo>
                  <a:lnTo>
                    <a:pt x="105" y="191"/>
                  </a:lnTo>
                  <a:lnTo>
                    <a:pt x="105" y="192"/>
                  </a:lnTo>
                  <a:lnTo>
                    <a:pt x="105" y="194"/>
                  </a:lnTo>
                  <a:lnTo>
                    <a:pt x="105" y="194"/>
                  </a:lnTo>
                  <a:lnTo>
                    <a:pt x="108" y="198"/>
                  </a:lnTo>
                  <a:lnTo>
                    <a:pt x="111" y="204"/>
                  </a:lnTo>
                  <a:lnTo>
                    <a:pt x="111" y="211"/>
                  </a:lnTo>
                  <a:lnTo>
                    <a:pt x="110" y="214"/>
                  </a:lnTo>
                  <a:lnTo>
                    <a:pt x="107" y="215"/>
                  </a:lnTo>
                  <a:lnTo>
                    <a:pt x="107" y="215"/>
                  </a:lnTo>
                  <a:lnTo>
                    <a:pt x="101" y="218"/>
                  </a:lnTo>
                  <a:lnTo>
                    <a:pt x="97" y="218"/>
                  </a:lnTo>
                  <a:lnTo>
                    <a:pt x="88" y="216"/>
                  </a:lnTo>
                  <a:lnTo>
                    <a:pt x="88" y="216"/>
                  </a:lnTo>
                  <a:lnTo>
                    <a:pt x="87" y="216"/>
                  </a:lnTo>
                  <a:lnTo>
                    <a:pt x="85" y="218"/>
                  </a:lnTo>
                  <a:lnTo>
                    <a:pt x="84" y="221"/>
                  </a:lnTo>
                  <a:lnTo>
                    <a:pt x="83" y="225"/>
                  </a:lnTo>
                  <a:lnTo>
                    <a:pt x="80" y="229"/>
                  </a:lnTo>
                  <a:lnTo>
                    <a:pt x="80" y="229"/>
                  </a:lnTo>
                  <a:lnTo>
                    <a:pt x="77" y="231"/>
                  </a:lnTo>
                  <a:lnTo>
                    <a:pt x="74" y="231"/>
                  </a:lnTo>
                  <a:lnTo>
                    <a:pt x="70" y="229"/>
                  </a:lnTo>
                  <a:lnTo>
                    <a:pt x="64" y="226"/>
                  </a:lnTo>
                  <a:lnTo>
                    <a:pt x="61" y="225"/>
                  </a:lnTo>
                  <a:lnTo>
                    <a:pt x="58" y="224"/>
                  </a:lnTo>
                  <a:lnTo>
                    <a:pt x="58" y="224"/>
                  </a:lnTo>
                  <a:lnTo>
                    <a:pt x="55" y="225"/>
                  </a:lnTo>
                  <a:lnTo>
                    <a:pt x="54" y="226"/>
                  </a:lnTo>
                  <a:lnTo>
                    <a:pt x="53" y="231"/>
                  </a:lnTo>
                  <a:lnTo>
                    <a:pt x="53" y="236"/>
                  </a:lnTo>
                  <a:lnTo>
                    <a:pt x="53" y="241"/>
                  </a:lnTo>
                  <a:lnTo>
                    <a:pt x="53" y="241"/>
                  </a:lnTo>
                  <a:lnTo>
                    <a:pt x="53" y="242"/>
                  </a:lnTo>
                  <a:lnTo>
                    <a:pt x="51" y="243"/>
                  </a:lnTo>
                  <a:lnTo>
                    <a:pt x="46" y="243"/>
                  </a:lnTo>
                  <a:lnTo>
                    <a:pt x="40" y="246"/>
                  </a:lnTo>
                  <a:lnTo>
                    <a:pt x="38" y="24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4" y="256"/>
                  </a:lnTo>
                  <a:lnTo>
                    <a:pt x="33" y="258"/>
                  </a:lnTo>
                  <a:lnTo>
                    <a:pt x="28" y="259"/>
                  </a:lnTo>
                  <a:lnTo>
                    <a:pt x="26" y="261"/>
                  </a:lnTo>
                  <a:lnTo>
                    <a:pt x="26" y="261"/>
                  </a:lnTo>
                  <a:lnTo>
                    <a:pt x="28" y="266"/>
                  </a:lnTo>
                  <a:lnTo>
                    <a:pt x="28" y="266"/>
                  </a:lnTo>
                  <a:lnTo>
                    <a:pt x="34" y="272"/>
                  </a:lnTo>
                  <a:lnTo>
                    <a:pt x="37" y="275"/>
                  </a:lnTo>
                  <a:lnTo>
                    <a:pt x="40" y="275"/>
                  </a:lnTo>
                  <a:lnTo>
                    <a:pt x="43" y="276"/>
                  </a:lnTo>
                  <a:lnTo>
                    <a:pt x="43" y="276"/>
                  </a:lnTo>
                  <a:lnTo>
                    <a:pt x="46" y="278"/>
                  </a:lnTo>
                  <a:lnTo>
                    <a:pt x="46" y="280"/>
                  </a:lnTo>
                  <a:lnTo>
                    <a:pt x="43" y="285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3" y="292"/>
                  </a:lnTo>
                  <a:lnTo>
                    <a:pt x="43" y="292"/>
                  </a:lnTo>
                  <a:lnTo>
                    <a:pt x="48" y="295"/>
                  </a:lnTo>
                  <a:lnTo>
                    <a:pt x="53" y="299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4" y="312"/>
                  </a:lnTo>
                  <a:lnTo>
                    <a:pt x="67" y="312"/>
                  </a:lnTo>
                  <a:lnTo>
                    <a:pt x="71" y="310"/>
                  </a:lnTo>
                  <a:lnTo>
                    <a:pt x="75" y="309"/>
                  </a:lnTo>
                  <a:lnTo>
                    <a:pt x="81" y="307"/>
                  </a:lnTo>
                  <a:lnTo>
                    <a:pt x="81" y="307"/>
                  </a:lnTo>
                  <a:lnTo>
                    <a:pt x="84" y="307"/>
                  </a:lnTo>
                  <a:lnTo>
                    <a:pt x="85" y="306"/>
                  </a:lnTo>
                  <a:lnTo>
                    <a:pt x="87" y="302"/>
                  </a:lnTo>
                  <a:lnTo>
                    <a:pt x="87" y="300"/>
                  </a:lnTo>
                  <a:lnTo>
                    <a:pt x="88" y="300"/>
                  </a:lnTo>
                  <a:lnTo>
                    <a:pt x="90" y="300"/>
                  </a:lnTo>
                  <a:lnTo>
                    <a:pt x="90" y="300"/>
                  </a:lnTo>
                  <a:lnTo>
                    <a:pt x="92" y="305"/>
                  </a:lnTo>
                  <a:lnTo>
                    <a:pt x="95" y="310"/>
                  </a:lnTo>
                  <a:lnTo>
                    <a:pt x="97" y="315"/>
                  </a:lnTo>
                  <a:lnTo>
                    <a:pt x="97" y="317"/>
                  </a:lnTo>
                  <a:lnTo>
                    <a:pt x="95" y="319"/>
                  </a:lnTo>
                  <a:lnTo>
                    <a:pt x="95" y="319"/>
                  </a:lnTo>
                  <a:lnTo>
                    <a:pt x="94" y="322"/>
                  </a:lnTo>
                  <a:lnTo>
                    <a:pt x="94" y="326"/>
                  </a:lnTo>
                  <a:lnTo>
                    <a:pt x="94" y="335"/>
                  </a:lnTo>
                  <a:lnTo>
                    <a:pt x="94" y="335"/>
                  </a:lnTo>
                  <a:lnTo>
                    <a:pt x="95" y="336"/>
                  </a:lnTo>
                  <a:lnTo>
                    <a:pt x="97" y="337"/>
                  </a:lnTo>
                  <a:lnTo>
                    <a:pt x="102" y="337"/>
                  </a:lnTo>
                  <a:lnTo>
                    <a:pt x="108" y="336"/>
                  </a:lnTo>
                  <a:lnTo>
                    <a:pt x="111" y="335"/>
                  </a:lnTo>
                  <a:lnTo>
                    <a:pt x="112" y="333"/>
                  </a:lnTo>
                  <a:lnTo>
                    <a:pt x="112" y="333"/>
                  </a:lnTo>
                  <a:lnTo>
                    <a:pt x="112" y="330"/>
                  </a:lnTo>
                  <a:lnTo>
                    <a:pt x="115" y="330"/>
                  </a:lnTo>
                  <a:lnTo>
                    <a:pt x="121" y="329"/>
                  </a:lnTo>
                  <a:lnTo>
                    <a:pt x="128" y="330"/>
                  </a:lnTo>
                  <a:lnTo>
                    <a:pt x="131" y="332"/>
                  </a:lnTo>
                  <a:lnTo>
                    <a:pt x="134" y="335"/>
                  </a:lnTo>
                  <a:lnTo>
                    <a:pt x="134" y="335"/>
                  </a:lnTo>
                  <a:lnTo>
                    <a:pt x="138" y="339"/>
                  </a:lnTo>
                  <a:lnTo>
                    <a:pt x="142" y="342"/>
                  </a:lnTo>
                  <a:lnTo>
                    <a:pt x="144" y="342"/>
                  </a:lnTo>
                  <a:lnTo>
                    <a:pt x="144" y="337"/>
                  </a:lnTo>
                  <a:lnTo>
                    <a:pt x="144" y="337"/>
                  </a:lnTo>
                  <a:lnTo>
                    <a:pt x="145" y="333"/>
                  </a:lnTo>
                  <a:lnTo>
                    <a:pt x="147" y="329"/>
                  </a:lnTo>
                  <a:lnTo>
                    <a:pt x="149" y="327"/>
                  </a:lnTo>
                  <a:lnTo>
                    <a:pt x="151" y="327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2" y="333"/>
                  </a:lnTo>
                  <a:lnTo>
                    <a:pt x="155" y="335"/>
                  </a:lnTo>
                  <a:lnTo>
                    <a:pt x="161" y="333"/>
                  </a:lnTo>
                  <a:lnTo>
                    <a:pt x="168" y="332"/>
                  </a:lnTo>
                  <a:lnTo>
                    <a:pt x="168" y="332"/>
                  </a:lnTo>
                  <a:lnTo>
                    <a:pt x="174" y="329"/>
                  </a:lnTo>
                  <a:lnTo>
                    <a:pt x="175" y="329"/>
                  </a:lnTo>
                  <a:lnTo>
                    <a:pt x="175" y="330"/>
                  </a:lnTo>
                  <a:lnTo>
                    <a:pt x="168" y="339"/>
                  </a:lnTo>
                  <a:lnTo>
                    <a:pt x="168" y="339"/>
                  </a:lnTo>
                  <a:lnTo>
                    <a:pt x="166" y="343"/>
                  </a:lnTo>
                  <a:lnTo>
                    <a:pt x="165" y="346"/>
                  </a:lnTo>
                  <a:lnTo>
                    <a:pt x="165" y="354"/>
                  </a:lnTo>
                  <a:lnTo>
                    <a:pt x="165" y="362"/>
                  </a:lnTo>
                  <a:lnTo>
                    <a:pt x="164" y="363"/>
                  </a:lnTo>
                  <a:lnTo>
                    <a:pt x="162" y="364"/>
                  </a:lnTo>
                  <a:lnTo>
                    <a:pt x="162" y="364"/>
                  </a:lnTo>
                  <a:lnTo>
                    <a:pt x="161" y="366"/>
                  </a:lnTo>
                  <a:lnTo>
                    <a:pt x="158" y="367"/>
                  </a:lnTo>
                  <a:lnTo>
                    <a:pt x="154" y="373"/>
                  </a:lnTo>
                  <a:lnTo>
                    <a:pt x="149" y="379"/>
                  </a:lnTo>
                  <a:lnTo>
                    <a:pt x="147" y="380"/>
                  </a:lnTo>
                  <a:lnTo>
                    <a:pt x="144" y="381"/>
                  </a:lnTo>
                  <a:lnTo>
                    <a:pt x="144" y="381"/>
                  </a:lnTo>
                  <a:lnTo>
                    <a:pt x="139" y="383"/>
                  </a:lnTo>
                  <a:lnTo>
                    <a:pt x="135" y="384"/>
                  </a:lnTo>
                  <a:lnTo>
                    <a:pt x="127" y="391"/>
                  </a:lnTo>
                  <a:lnTo>
                    <a:pt x="117" y="403"/>
                  </a:lnTo>
                  <a:lnTo>
                    <a:pt x="117" y="403"/>
                  </a:lnTo>
                  <a:lnTo>
                    <a:pt x="114" y="403"/>
                  </a:lnTo>
                  <a:lnTo>
                    <a:pt x="112" y="403"/>
                  </a:lnTo>
                  <a:lnTo>
                    <a:pt x="104" y="401"/>
                  </a:lnTo>
                  <a:lnTo>
                    <a:pt x="95" y="401"/>
                  </a:lnTo>
                  <a:lnTo>
                    <a:pt x="92" y="403"/>
                  </a:lnTo>
                  <a:lnTo>
                    <a:pt x="91" y="406"/>
                  </a:lnTo>
                  <a:lnTo>
                    <a:pt x="91" y="406"/>
                  </a:lnTo>
                  <a:lnTo>
                    <a:pt x="88" y="411"/>
                  </a:lnTo>
                  <a:lnTo>
                    <a:pt x="83" y="416"/>
                  </a:lnTo>
                  <a:lnTo>
                    <a:pt x="80" y="420"/>
                  </a:lnTo>
                  <a:lnTo>
                    <a:pt x="78" y="421"/>
                  </a:lnTo>
                  <a:lnTo>
                    <a:pt x="80" y="423"/>
                  </a:lnTo>
                  <a:lnTo>
                    <a:pt x="80" y="423"/>
                  </a:lnTo>
                  <a:lnTo>
                    <a:pt x="84" y="423"/>
                  </a:lnTo>
                  <a:lnTo>
                    <a:pt x="90" y="420"/>
                  </a:lnTo>
                  <a:lnTo>
                    <a:pt x="95" y="416"/>
                  </a:lnTo>
                  <a:lnTo>
                    <a:pt x="98" y="413"/>
                  </a:lnTo>
                  <a:lnTo>
                    <a:pt x="98" y="413"/>
                  </a:lnTo>
                  <a:lnTo>
                    <a:pt x="100" y="410"/>
                  </a:lnTo>
                  <a:lnTo>
                    <a:pt x="101" y="410"/>
                  </a:lnTo>
                  <a:lnTo>
                    <a:pt x="104" y="411"/>
                  </a:lnTo>
                  <a:lnTo>
                    <a:pt x="104" y="411"/>
                  </a:lnTo>
                  <a:lnTo>
                    <a:pt x="107" y="413"/>
                  </a:lnTo>
                  <a:lnTo>
                    <a:pt x="111" y="413"/>
                  </a:lnTo>
                  <a:lnTo>
                    <a:pt x="118" y="407"/>
                  </a:lnTo>
                  <a:lnTo>
                    <a:pt x="118" y="407"/>
                  </a:lnTo>
                  <a:lnTo>
                    <a:pt x="121" y="406"/>
                  </a:lnTo>
                  <a:lnTo>
                    <a:pt x="124" y="406"/>
                  </a:lnTo>
                  <a:lnTo>
                    <a:pt x="129" y="406"/>
                  </a:lnTo>
                  <a:lnTo>
                    <a:pt x="129" y="406"/>
                  </a:lnTo>
                  <a:lnTo>
                    <a:pt x="131" y="406"/>
                  </a:lnTo>
                  <a:lnTo>
                    <a:pt x="134" y="404"/>
                  </a:lnTo>
                  <a:lnTo>
                    <a:pt x="138" y="403"/>
                  </a:lnTo>
                  <a:lnTo>
                    <a:pt x="144" y="400"/>
                  </a:lnTo>
                  <a:lnTo>
                    <a:pt x="144" y="400"/>
                  </a:lnTo>
                  <a:lnTo>
                    <a:pt x="149" y="399"/>
                  </a:lnTo>
                  <a:lnTo>
                    <a:pt x="151" y="397"/>
                  </a:lnTo>
                  <a:lnTo>
                    <a:pt x="154" y="391"/>
                  </a:lnTo>
                  <a:lnTo>
                    <a:pt x="154" y="391"/>
                  </a:lnTo>
                  <a:lnTo>
                    <a:pt x="158" y="386"/>
                  </a:lnTo>
                  <a:lnTo>
                    <a:pt x="166" y="381"/>
                  </a:lnTo>
                  <a:lnTo>
                    <a:pt x="182" y="374"/>
                  </a:lnTo>
                  <a:lnTo>
                    <a:pt x="182" y="374"/>
                  </a:lnTo>
                  <a:lnTo>
                    <a:pt x="185" y="373"/>
                  </a:lnTo>
                  <a:lnTo>
                    <a:pt x="185" y="370"/>
                  </a:lnTo>
                  <a:lnTo>
                    <a:pt x="186" y="367"/>
                  </a:lnTo>
                  <a:lnTo>
                    <a:pt x="189" y="366"/>
                  </a:lnTo>
                  <a:lnTo>
                    <a:pt x="189" y="366"/>
                  </a:lnTo>
                  <a:lnTo>
                    <a:pt x="192" y="364"/>
                  </a:lnTo>
                  <a:lnTo>
                    <a:pt x="196" y="362"/>
                  </a:lnTo>
                  <a:lnTo>
                    <a:pt x="206" y="354"/>
                  </a:lnTo>
                  <a:lnTo>
                    <a:pt x="206" y="354"/>
                  </a:lnTo>
                  <a:lnTo>
                    <a:pt x="211" y="352"/>
                  </a:lnTo>
                  <a:lnTo>
                    <a:pt x="213" y="352"/>
                  </a:lnTo>
                  <a:lnTo>
                    <a:pt x="219" y="350"/>
                  </a:lnTo>
                  <a:lnTo>
                    <a:pt x="219" y="350"/>
                  </a:lnTo>
                  <a:lnTo>
                    <a:pt x="220" y="349"/>
                  </a:lnTo>
                  <a:lnTo>
                    <a:pt x="220" y="347"/>
                  </a:lnTo>
                  <a:lnTo>
                    <a:pt x="222" y="344"/>
                  </a:lnTo>
                  <a:lnTo>
                    <a:pt x="222" y="340"/>
                  </a:lnTo>
                  <a:lnTo>
                    <a:pt x="223" y="339"/>
                  </a:lnTo>
                  <a:lnTo>
                    <a:pt x="225" y="339"/>
                  </a:lnTo>
                  <a:lnTo>
                    <a:pt x="225" y="339"/>
                  </a:lnTo>
                  <a:lnTo>
                    <a:pt x="228" y="337"/>
                  </a:lnTo>
                  <a:lnTo>
                    <a:pt x="230" y="336"/>
                  </a:lnTo>
                  <a:lnTo>
                    <a:pt x="232" y="333"/>
                  </a:lnTo>
                  <a:lnTo>
                    <a:pt x="232" y="330"/>
                  </a:lnTo>
                  <a:lnTo>
                    <a:pt x="232" y="330"/>
                  </a:lnTo>
                  <a:lnTo>
                    <a:pt x="232" y="329"/>
                  </a:lnTo>
                  <a:lnTo>
                    <a:pt x="230" y="327"/>
                  </a:lnTo>
                  <a:lnTo>
                    <a:pt x="226" y="326"/>
                  </a:lnTo>
                  <a:lnTo>
                    <a:pt x="222" y="325"/>
                  </a:lnTo>
                  <a:lnTo>
                    <a:pt x="219" y="323"/>
                  </a:lnTo>
                  <a:lnTo>
                    <a:pt x="219" y="323"/>
                  </a:lnTo>
                  <a:lnTo>
                    <a:pt x="220" y="320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12"/>
                  </a:lnTo>
                  <a:lnTo>
                    <a:pt x="233" y="312"/>
                  </a:lnTo>
                  <a:lnTo>
                    <a:pt x="236" y="312"/>
                  </a:lnTo>
                  <a:lnTo>
                    <a:pt x="239" y="310"/>
                  </a:lnTo>
                  <a:lnTo>
                    <a:pt x="242" y="306"/>
                  </a:lnTo>
                  <a:lnTo>
                    <a:pt x="243" y="303"/>
                  </a:lnTo>
                  <a:lnTo>
                    <a:pt x="243" y="303"/>
                  </a:lnTo>
                  <a:lnTo>
                    <a:pt x="245" y="299"/>
                  </a:lnTo>
                  <a:lnTo>
                    <a:pt x="248" y="296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6" y="288"/>
                  </a:lnTo>
                  <a:lnTo>
                    <a:pt x="257" y="285"/>
                  </a:lnTo>
                  <a:lnTo>
                    <a:pt x="260" y="282"/>
                  </a:lnTo>
                  <a:lnTo>
                    <a:pt x="262" y="282"/>
                  </a:lnTo>
                  <a:lnTo>
                    <a:pt x="262" y="282"/>
                  </a:lnTo>
                  <a:lnTo>
                    <a:pt x="266" y="280"/>
                  </a:lnTo>
                  <a:lnTo>
                    <a:pt x="269" y="278"/>
                  </a:lnTo>
                  <a:lnTo>
                    <a:pt x="276" y="272"/>
                  </a:lnTo>
                  <a:lnTo>
                    <a:pt x="276" y="272"/>
                  </a:lnTo>
                  <a:lnTo>
                    <a:pt x="279" y="270"/>
                  </a:lnTo>
                  <a:lnTo>
                    <a:pt x="279" y="272"/>
                  </a:lnTo>
                  <a:lnTo>
                    <a:pt x="280" y="275"/>
                  </a:lnTo>
                  <a:lnTo>
                    <a:pt x="286" y="276"/>
                  </a:lnTo>
                  <a:lnTo>
                    <a:pt x="286" y="276"/>
                  </a:lnTo>
                  <a:lnTo>
                    <a:pt x="289" y="276"/>
                  </a:lnTo>
                  <a:lnTo>
                    <a:pt x="290" y="278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0" y="282"/>
                  </a:lnTo>
                  <a:lnTo>
                    <a:pt x="289" y="282"/>
                  </a:lnTo>
                  <a:lnTo>
                    <a:pt x="286" y="282"/>
                  </a:lnTo>
                  <a:lnTo>
                    <a:pt x="286" y="282"/>
                  </a:lnTo>
                  <a:lnTo>
                    <a:pt x="282" y="280"/>
                  </a:lnTo>
                  <a:lnTo>
                    <a:pt x="277" y="280"/>
                  </a:lnTo>
                  <a:lnTo>
                    <a:pt x="273" y="282"/>
                  </a:lnTo>
                  <a:lnTo>
                    <a:pt x="269" y="285"/>
                  </a:lnTo>
                  <a:lnTo>
                    <a:pt x="269" y="285"/>
                  </a:lnTo>
                  <a:lnTo>
                    <a:pt x="266" y="289"/>
                  </a:lnTo>
                  <a:lnTo>
                    <a:pt x="266" y="292"/>
                  </a:lnTo>
                  <a:lnTo>
                    <a:pt x="265" y="295"/>
                  </a:lnTo>
                  <a:lnTo>
                    <a:pt x="263" y="299"/>
                  </a:lnTo>
                  <a:lnTo>
                    <a:pt x="263" y="299"/>
                  </a:lnTo>
                  <a:lnTo>
                    <a:pt x="260" y="305"/>
                  </a:lnTo>
                  <a:lnTo>
                    <a:pt x="259" y="307"/>
                  </a:lnTo>
                  <a:lnTo>
                    <a:pt x="260" y="310"/>
                  </a:lnTo>
                  <a:lnTo>
                    <a:pt x="265" y="312"/>
                  </a:lnTo>
                  <a:lnTo>
                    <a:pt x="265" y="312"/>
                  </a:lnTo>
                  <a:lnTo>
                    <a:pt x="266" y="312"/>
                  </a:lnTo>
                  <a:lnTo>
                    <a:pt x="266" y="315"/>
                  </a:lnTo>
                  <a:lnTo>
                    <a:pt x="263" y="316"/>
                  </a:lnTo>
                  <a:lnTo>
                    <a:pt x="259" y="319"/>
                  </a:lnTo>
                  <a:lnTo>
                    <a:pt x="259" y="319"/>
                  </a:lnTo>
                  <a:lnTo>
                    <a:pt x="256" y="320"/>
                  </a:lnTo>
                  <a:lnTo>
                    <a:pt x="256" y="322"/>
                  </a:lnTo>
                  <a:lnTo>
                    <a:pt x="259" y="323"/>
                  </a:lnTo>
                  <a:lnTo>
                    <a:pt x="265" y="323"/>
                  </a:lnTo>
                  <a:lnTo>
                    <a:pt x="265" y="323"/>
                  </a:lnTo>
                  <a:lnTo>
                    <a:pt x="272" y="322"/>
                  </a:lnTo>
                  <a:lnTo>
                    <a:pt x="279" y="317"/>
                  </a:lnTo>
                  <a:lnTo>
                    <a:pt x="287" y="312"/>
                  </a:lnTo>
                  <a:lnTo>
                    <a:pt x="296" y="306"/>
                  </a:lnTo>
                  <a:lnTo>
                    <a:pt x="296" y="306"/>
                  </a:lnTo>
                  <a:lnTo>
                    <a:pt x="304" y="303"/>
                  </a:lnTo>
                  <a:lnTo>
                    <a:pt x="312" y="305"/>
                  </a:lnTo>
                  <a:lnTo>
                    <a:pt x="316" y="305"/>
                  </a:lnTo>
                  <a:lnTo>
                    <a:pt x="320" y="305"/>
                  </a:lnTo>
                  <a:lnTo>
                    <a:pt x="320" y="305"/>
                  </a:lnTo>
                  <a:lnTo>
                    <a:pt x="320" y="303"/>
                  </a:lnTo>
                  <a:lnTo>
                    <a:pt x="320" y="302"/>
                  </a:lnTo>
                  <a:lnTo>
                    <a:pt x="319" y="299"/>
                  </a:lnTo>
                  <a:lnTo>
                    <a:pt x="320" y="298"/>
                  </a:lnTo>
                  <a:lnTo>
                    <a:pt x="320" y="298"/>
                  </a:lnTo>
                  <a:lnTo>
                    <a:pt x="320" y="296"/>
                  </a:lnTo>
                  <a:lnTo>
                    <a:pt x="319" y="295"/>
                  </a:lnTo>
                  <a:lnTo>
                    <a:pt x="316" y="292"/>
                  </a:lnTo>
                  <a:lnTo>
                    <a:pt x="313" y="288"/>
                  </a:lnTo>
                  <a:lnTo>
                    <a:pt x="313" y="288"/>
                  </a:lnTo>
                  <a:lnTo>
                    <a:pt x="313" y="285"/>
                  </a:lnTo>
                  <a:lnTo>
                    <a:pt x="314" y="283"/>
                  </a:lnTo>
                  <a:lnTo>
                    <a:pt x="316" y="282"/>
                  </a:lnTo>
                  <a:lnTo>
                    <a:pt x="319" y="279"/>
                  </a:lnTo>
                  <a:lnTo>
                    <a:pt x="319" y="279"/>
                  </a:lnTo>
                  <a:lnTo>
                    <a:pt x="320" y="278"/>
                  </a:lnTo>
                  <a:lnTo>
                    <a:pt x="322" y="276"/>
                  </a:lnTo>
                  <a:lnTo>
                    <a:pt x="327" y="279"/>
                  </a:lnTo>
                  <a:lnTo>
                    <a:pt x="327" y="279"/>
                  </a:lnTo>
                  <a:lnTo>
                    <a:pt x="330" y="279"/>
                  </a:lnTo>
                  <a:lnTo>
                    <a:pt x="333" y="279"/>
                  </a:lnTo>
                  <a:lnTo>
                    <a:pt x="336" y="280"/>
                  </a:lnTo>
                  <a:lnTo>
                    <a:pt x="339" y="283"/>
                  </a:lnTo>
                  <a:lnTo>
                    <a:pt x="339" y="283"/>
                  </a:lnTo>
                  <a:lnTo>
                    <a:pt x="340" y="285"/>
                  </a:lnTo>
                  <a:lnTo>
                    <a:pt x="341" y="286"/>
                  </a:lnTo>
                  <a:lnTo>
                    <a:pt x="344" y="285"/>
                  </a:lnTo>
                  <a:lnTo>
                    <a:pt x="347" y="285"/>
                  </a:lnTo>
                  <a:lnTo>
                    <a:pt x="349" y="285"/>
                  </a:lnTo>
                  <a:lnTo>
                    <a:pt x="351" y="286"/>
                  </a:lnTo>
                  <a:lnTo>
                    <a:pt x="351" y="286"/>
                  </a:lnTo>
                  <a:lnTo>
                    <a:pt x="353" y="289"/>
                  </a:lnTo>
                  <a:lnTo>
                    <a:pt x="351" y="290"/>
                  </a:lnTo>
                  <a:lnTo>
                    <a:pt x="344" y="292"/>
                  </a:lnTo>
                  <a:lnTo>
                    <a:pt x="344" y="292"/>
                  </a:lnTo>
                  <a:lnTo>
                    <a:pt x="343" y="292"/>
                  </a:lnTo>
                  <a:lnTo>
                    <a:pt x="341" y="293"/>
                  </a:lnTo>
                  <a:lnTo>
                    <a:pt x="341" y="296"/>
                  </a:lnTo>
                  <a:lnTo>
                    <a:pt x="343" y="298"/>
                  </a:lnTo>
                  <a:lnTo>
                    <a:pt x="344" y="298"/>
                  </a:lnTo>
                  <a:lnTo>
                    <a:pt x="346" y="298"/>
                  </a:lnTo>
                  <a:lnTo>
                    <a:pt x="346" y="298"/>
                  </a:lnTo>
                  <a:lnTo>
                    <a:pt x="349" y="295"/>
                  </a:lnTo>
                  <a:lnTo>
                    <a:pt x="353" y="293"/>
                  </a:lnTo>
                  <a:lnTo>
                    <a:pt x="356" y="293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61" y="296"/>
                  </a:lnTo>
                  <a:lnTo>
                    <a:pt x="364" y="296"/>
                  </a:lnTo>
                  <a:lnTo>
                    <a:pt x="368" y="293"/>
                  </a:lnTo>
                  <a:lnTo>
                    <a:pt x="368" y="293"/>
                  </a:lnTo>
                  <a:lnTo>
                    <a:pt x="370" y="292"/>
                  </a:lnTo>
                  <a:lnTo>
                    <a:pt x="371" y="292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73" y="298"/>
                  </a:lnTo>
                  <a:lnTo>
                    <a:pt x="377" y="299"/>
                  </a:lnTo>
                  <a:lnTo>
                    <a:pt x="390" y="302"/>
                  </a:lnTo>
                  <a:lnTo>
                    <a:pt x="390" y="302"/>
                  </a:lnTo>
                  <a:lnTo>
                    <a:pt x="400" y="303"/>
                  </a:lnTo>
                  <a:lnTo>
                    <a:pt x="410" y="302"/>
                  </a:lnTo>
                  <a:lnTo>
                    <a:pt x="425" y="300"/>
                  </a:lnTo>
                  <a:lnTo>
                    <a:pt x="425" y="300"/>
                  </a:lnTo>
                  <a:lnTo>
                    <a:pt x="428" y="302"/>
                  </a:lnTo>
                  <a:lnTo>
                    <a:pt x="430" y="305"/>
                  </a:lnTo>
                  <a:lnTo>
                    <a:pt x="432" y="307"/>
                  </a:lnTo>
                  <a:lnTo>
                    <a:pt x="440" y="310"/>
                  </a:lnTo>
                  <a:lnTo>
                    <a:pt x="440" y="310"/>
                  </a:lnTo>
                  <a:lnTo>
                    <a:pt x="442" y="310"/>
                  </a:lnTo>
                  <a:lnTo>
                    <a:pt x="445" y="310"/>
                  </a:lnTo>
                  <a:lnTo>
                    <a:pt x="451" y="306"/>
                  </a:lnTo>
                  <a:lnTo>
                    <a:pt x="455" y="303"/>
                  </a:lnTo>
                  <a:lnTo>
                    <a:pt x="457" y="303"/>
                  </a:lnTo>
                  <a:lnTo>
                    <a:pt x="458" y="305"/>
                  </a:lnTo>
                  <a:lnTo>
                    <a:pt x="458" y="305"/>
                  </a:lnTo>
                  <a:lnTo>
                    <a:pt x="461" y="307"/>
                  </a:lnTo>
                  <a:lnTo>
                    <a:pt x="461" y="309"/>
                  </a:lnTo>
                  <a:lnTo>
                    <a:pt x="455" y="315"/>
                  </a:lnTo>
                  <a:lnTo>
                    <a:pt x="455" y="315"/>
                  </a:lnTo>
                  <a:lnTo>
                    <a:pt x="455" y="316"/>
                  </a:lnTo>
                  <a:lnTo>
                    <a:pt x="457" y="317"/>
                  </a:lnTo>
                  <a:lnTo>
                    <a:pt x="464" y="320"/>
                  </a:lnTo>
                  <a:lnTo>
                    <a:pt x="464" y="320"/>
                  </a:lnTo>
                  <a:lnTo>
                    <a:pt x="472" y="323"/>
                  </a:lnTo>
                  <a:lnTo>
                    <a:pt x="478" y="326"/>
                  </a:lnTo>
                  <a:lnTo>
                    <a:pt x="482" y="329"/>
                  </a:lnTo>
                  <a:lnTo>
                    <a:pt x="482" y="329"/>
                  </a:lnTo>
                  <a:lnTo>
                    <a:pt x="489" y="336"/>
                  </a:lnTo>
                  <a:lnTo>
                    <a:pt x="494" y="340"/>
                  </a:lnTo>
                  <a:lnTo>
                    <a:pt x="501" y="344"/>
                  </a:lnTo>
                  <a:lnTo>
                    <a:pt x="501" y="344"/>
                  </a:lnTo>
                  <a:lnTo>
                    <a:pt x="504" y="346"/>
                  </a:lnTo>
                  <a:lnTo>
                    <a:pt x="506" y="344"/>
                  </a:lnTo>
                  <a:lnTo>
                    <a:pt x="506" y="343"/>
                  </a:lnTo>
                  <a:lnTo>
                    <a:pt x="506" y="340"/>
                  </a:lnTo>
                  <a:lnTo>
                    <a:pt x="506" y="336"/>
                  </a:lnTo>
                  <a:lnTo>
                    <a:pt x="508" y="336"/>
                  </a:lnTo>
                  <a:lnTo>
                    <a:pt x="511" y="336"/>
                  </a:lnTo>
                  <a:lnTo>
                    <a:pt x="511" y="336"/>
                  </a:lnTo>
                  <a:lnTo>
                    <a:pt x="515" y="339"/>
                  </a:lnTo>
                  <a:lnTo>
                    <a:pt x="518" y="340"/>
                  </a:lnTo>
                  <a:lnTo>
                    <a:pt x="519" y="340"/>
                  </a:lnTo>
                  <a:lnTo>
                    <a:pt x="524" y="343"/>
                  </a:lnTo>
                  <a:lnTo>
                    <a:pt x="524" y="343"/>
                  </a:lnTo>
                  <a:lnTo>
                    <a:pt x="526" y="346"/>
                  </a:lnTo>
                  <a:lnTo>
                    <a:pt x="528" y="344"/>
                  </a:lnTo>
                  <a:lnTo>
                    <a:pt x="528" y="343"/>
                  </a:lnTo>
                  <a:lnTo>
                    <a:pt x="525" y="330"/>
                  </a:lnTo>
                  <a:lnTo>
                    <a:pt x="525" y="330"/>
                  </a:lnTo>
                  <a:lnTo>
                    <a:pt x="524" y="325"/>
                  </a:lnTo>
                  <a:lnTo>
                    <a:pt x="524" y="325"/>
                  </a:lnTo>
                  <a:lnTo>
                    <a:pt x="525" y="325"/>
                  </a:lnTo>
                  <a:lnTo>
                    <a:pt x="531" y="332"/>
                  </a:lnTo>
                  <a:lnTo>
                    <a:pt x="531" y="332"/>
                  </a:lnTo>
                  <a:lnTo>
                    <a:pt x="532" y="336"/>
                  </a:lnTo>
                  <a:lnTo>
                    <a:pt x="533" y="342"/>
                  </a:lnTo>
                  <a:lnTo>
                    <a:pt x="533" y="347"/>
                  </a:lnTo>
                  <a:lnTo>
                    <a:pt x="532" y="352"/>
                  </a:lnTo>
                  <a:lnTo>
                    <a:pt x="532" y="352"/>
                  </a:lnTo>
                  <a:lnTo>
                    <a:pt x="531" y="354"/>
                  </a:lnTo>
                  <a:lnTo>
                    <a:pt x="529" y="354"/>
                  </a:lnTo>
                  <a:lnTo>
                    <a:pt x="525" y="354"/>
                  </a:lnTo>
                  <a:lnTo>
                    <a:pt x="521" y="353"/>
                  </a:lnTo>
                  <a:lnTo>
                    <a:pt x="521" y="352"/>
                  </a:lnTo>
                  <a:lnTo>
                    <a:pt x="521" y="350"/>
                  </a:lnTo>
                  <a:lnTo>
                    <a:pt x="521" y="350"/>
                  </a:lnTo>
                  <a:lnTo>
                    <a:pt x="519" y="349"/>
                  </a:lnTo>
                  <a:lnTo>
                    <a:pt x="519" y="347"/>
                  </a:lnTo>
                  <a:lnTo>
                    <a:pt x="515" y="347"/>
                  </a:lnTo>
                  <a:lnTo>
                    <a:pt x="511" y="350"/>
                  </a:lnTo>
                  <a:lnTo>
                    <a:pt x="509" y="350"/>
                  </a:lnTo>
                  <a:lnTo>
                    <a:pt x="509" y="353"/>
                  </a:lnTo>
                  <a:lnTo>
                    <a:pt x="509" y="353"/>
                  </a:lnTo>
                  <a:lnTo>
                    <a:pt x="511" y="357"/>
                  </a:lnTo>
                  <a:lnTo>
                    <a:pt x="514" y="362"/>
                  </a:lnTo>
                  <a:lnTo>
                    <a:pt x="518" y="366"/>
                  </a:lnTo>
                  <a:lnTo>
                    <a:pt x="522" y="369"/>
                  </a:lnTo>
                  <a:lnTo>
                    <a:pt x="522" y="369"/>
                  </a:lnTo>
                  <a:lnTo>
                    <a:pt x="524" y="369"/>
                  </a:lnTo>
                  <a:lnTo>
                    <a:pt x="525" y="370"/>
                  </a:lnTo>
                  <a:lnTo>
                    <a:pt x="525" y="374"/>
                  </a:lnTo>
                  <a:lnTo>
                    <a:pt x="526" y="377"/>
                  </a:lnTo>
                  <a:lnTo>
                    <a:pt x="528" y="379"/>
                  </a:lnTo>
                  <a:lnTo>
                    <a:pt x="528" y="379"/>
                  </a:lnTo>
                  <a:lnTo>
                    <a:pt x="531" y="381"/>
                  </a:lnTo>
                  <a:lnTo>
                    <a:pt x="532" y="384"/>
                  </a:lnTo>
                  <a:lnTo>
                    <a:pt x="533" y="387"/>
                  </a:lnTo>
                  <a:lnTo>
                    <a:pt x="533" y="389"/>
                  </a:lnTo>
                  <a:lnTo>
                    <a:pt x="535" y="389"/>
                  </a:lnTo>
                  <a:lnTo>
                    <a:pt x="535" y="389"/>
                  </a:lnTo>
                  <a:lnTo>
                    <a:pt x="536" y="386"/>
                  </a:lnTo>
                  <a:lnTo>
                    <a:pt x="536" y="381"/>
                  </a:lnTo>
                  <a:lnTo>
                    <a:pt x="535" y="376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2" y="367"/>
                  </a:lnTo>
                  <a:lnTo>
                    <a:pt x="532" y="363"/>
                  </a:lnTo>
                  <a:lnTo>
                    <a:pt x="533" y="360"/>
                  </a:lnTo>
                  <a:lnTo>
                    <a:pt x="536" y="360"/>
                  </a:lnTo>
                  <a:lnTo>
                    <a:pt x="536" y="360"/>
                  </a:lnTo>
                  <a:lnTo>
                    <a:pt x="538" y="363"/>
                  </a:lnTo>
                  <a:lnTo>
                    <a:pt x="538" y="366"/>
                  </a:lnTo>
                  <a:lnTo>
                    <a:pt x="538" y="369"/>
                  </a:lnTo>
                  <a:lnTo>
                    <a:pt x="538" y="371"/>
                  </a:lnTo>
                  <a:lnTo>
                    <a:pt x="538" y="371"/>
                  </a:lnTo>
                  <a:lnTo>
                    <a:pt x="539" y="373"/>
                  </a:lnTo>
                  <a:lnTo>
                    <a:pt x="542" y="371"/>
                  </a:lnTo>
                  <a:lnTo>
                    <a:pt x="548" y="366"/>
                  </a:lnTo>
                  <a:lnTo>
                    <a:pt x="548" y="366"/>
                  </a:lnTo>
                  <a:lnTo>
                    <a:pt x="549" y="366"/>
                  </a:lnTo>
                  <a:lnTo>
                    <a:pt x="549" y="363"/>
                  </a:lnTo>
                  <a:lnTo>
                    <a:pt x="549" y="359"/>
                  </a:lnTo>
                  <a:lnTo>
                    <a:pt x="548" y="354"/>
                  </a:lnTo>
                  <a:lnTo>
                    <a:pt x="548" y="352"/>
                  </a:lnTo>
                  <a:lnTo>
                    <a:pt x="548" y="352"/>
                  </a:lnTo>
                  <a:lnTo>
                    <a:pt x="548" y="350"/>
                  </a:lnTo>
                  <a:lnTo>
                    <a:pt x="549" y="350"/>
                  </a:lnTo>
                  <a:lnTo>
                    <a:pt x="552" y="352"/>
                  </a:lnTo>
                  <a:lnTo>
                    <a:pt x="555" y="357"/>
                  </a:lnTo>
                  <a:lnTo>
                    <a:pt x="556" y="362"/>
                  </a:lnTo>
                  <a:lnTo>
                    <a:pt x="556" y="362"/>
                  </a:lnTo>
                  <a:lnTo>
                    <a:pt x="556" y="366"/>
                  </a:lnTo>
                  <a:lnTo>
                    <a:pt x="555" y="369"/>
                  </a:lnTo>
                  <a:lnTo>
                    <a:pt x="552" y="371"/>
                  </a:lnTo>
                  <a:lnTo>
                    <a:pt x="552" y="373"/>
                  </a:lnTo>
                  <a:lnTo>
                    <a:pt x="552" y="373"/>
                  </a:lnTo>
                  <a:lnTo>
                    <a:pt x="551" y="376"/>
                  </a:lnTo>
                  <a:lnTo>
                    <a:pt x="548" y="376"/>
                  </a:lnTo>
                  <a:lnTo>
                    <a:pt x="545" y="376"/>
                  </a:lnTo>
                  <a:lnTo>
                    <a:pt x="542" y="377"/>
                  </a:lnTo>
                  <a:lnTo>
                    <a:pt x="542" y="377"/>
                  </a:lnTo>
                  <a:lnTo>
                    <a:pt x="542" y="381"/>
                  </a:lnTo>
                  <a:lnTo>
                    <a:pt x="542" y="387"/>
                  </a:lnTo>
                  <a:lnTo>
                    <a:pt x="542" y="391"/>
                  </a:lnTo>
                  <a:lnTo>
                    <a:pt x="545" y="394"/>
                  </a:lnTo>
                  <a:lnTo>
                    <a:pt x="545" y="394"/>
                  </a:lnTo>
                  <a:lnTo>
                    <a:pt x="546" y="393"/>
                  </a:lnTo>
                  <a:lnTo>
                    <a:pt x="548" y="389"/>
                  </a:lnTo>
                  <a:lnTo>
                    <a:pt x="549" y="387"/>
                  </a:lnTo>
                  <a:lnTo>
                    <a:pt x="551" y="387"/>
                  </a:lnTo>
                  <a:lnTo>
                    <a:pt x="551" y="389"/>
                  </a:lnTo>
                  <a:lnTo>
                    <a:pt x="551" y="389"/>
                  </a:lnTo>
                  <a:lnTo>
                    <a:pt x="552" y="390"/>
                  </a:lnTo>
                  <a:lnTo>
                    <a:pt x="553" y="390"/>
                  </a:lnTo>
                  <a:lnTo>
                    <a:pt x="556" y="387"/>
                  </a:lnTo>
                  <a:lnTo>
                    <a:pt x="559" y="386"/>
                  </a:lnTo>
                  <a:lnTo>
                    <a:pt x="560" y="386"/>
                  </a:lnTo>
                  <a:lnTo>
                    <a:pt x="560" y="386"/>
                  </a:lnTo>
                  <a:lnTo>
                    <a:pt x="560" y="386"/>
                  </a:lnTo>
                  <a:lnTo>
                    <a:pt x="563" y="390"/>
                  </a:lnTo>
                  <a:lnTo>
                    <a:pt x="568" y="394"/>
                  </a:lnTo>
                  <a:lnTo>
                    <a:pt x="572" y="397"/>
                  </a:lnTo>
                  <a:lnTo>
                    <a:pt x="575" y="397"/>
                  </a:lnTo>
                  <a:lnTo>
                    <a:pt x="575" y="397"/>
                  </a:lnTo>
                  <a:lnTo>
                    <a:pt x="576" y="396"/>
                  </a:lnTo>
                  <a:lnTo>
                    <a:pt x="575" y="393"/>
                  </a:lnTo>
                  <a:lnTo>
                    <a:pt x="572" y="390"/>
                  </a:lnTo>
                  <a:lnTo>
                    <a:pt x="568" y="389"/>
                  </a:lnTo>
                  <a:lnTo>
                    <a:pt x="568" y="389"/>
                  </a:lnTo>
                  <a:lnTo>
                    <a:pt x="565" y="387"/>
                  </a:lnTo>
                  <a:lnTo>
                    <a:pt x="565" y="384"/>
                  </a:lnTo>
                  <a:lnTo>
                    <a:pt x="566" y="381"/>
                  </a:lnTo>
                  <a:lnTo>
                    <a:pt x="569" y="380"/>
                  </a:lnTo>
                  <a:lnTo>
                    <a:pt x="569" y="380"/>
                  </a:lnTo>
                  <a:lnTo>
                    <a:pt x="572" y="381"/>
                  </a:lnTo>
                  <a:lnTo>
                    <a:pt x="576" y="387"/>
                  </a:lnTo>
                  <a:lnTo>
                    <a:pt x="580" y="391"/>
                  </a:lnTo>
                  <a:lnTo>
                    <a:pt x="580" y="396"/>
                  </a:lnTo>
                  <a:lnTo>
                    <a:pt x="580" y="396"/>
                  </a:lnTo>
                  <a:lnTo>
                    <a:pt x="580" y="399"/>
                  </a:lnTo>
                  <a:lnTo>
                    <a:pt x="578" y="400"/>
                  </a:lnTo>
                  <a:lnTo>
                    <a:pt x="573" y="404"/>
                  </a:lnTo>
                  <a:lnTo>
                    <a:pt x="573" y="404"/>
                  </a:lnTo>
                  <a:lnTo>
                    <a:pt x="572" y="406"/>
                  </a:lnTo>
                  <a:lnTo>
                    <a:pt x="569" y="406"/>
                  </a:lnTo>
                  <a:lnTo>
                    <a:pt x="566" y="403"/>
                  </a:lnTo>
                  <a:lnTo>
                    <a:pt x="562" y="399"/>
                  </a:lnTo>
                  <a:lnTo>
                    <a:pt x="559" y="397"/>
                  </a:lnTo>
                  <a:lnTo>
                    <a:pt x="559" y="397"/>
                  </a:lnTo>
                  <a:lnTo>
                    <a:pt x="558" y="399"/>
                  </a:lnTo>
                  <a:lnTo>
                    <a:pt x="558" y="399"/>
                  </a:lnTo>
                  <a:lnTo>
                    <a:pt x="558" y="403"/>
                  </a:lnTo>
                  <a:lnTo>
                    <a:pt x="560" y="410"/>
                  </a:lnTo>
                  <a:lnTo>
                    <a:pt x="560" y="410"/>
                  </a:lnTo>
                  <a:lnTo>
                    <a:pt x="560" y="414"/>
                  </a:lnTo>
                  <a:lnTo>
                    <a:pt x="559" y="418"/>
                  </a:lnTo>
                  <a:lnTo>
                    <a:pt x="559" y="423"/>
                  </a:lnTo>
                  <a:lnTo>
                    <a:pt x="559" y="424"/>
                  </a:lnTo>
                  <a:lnTo>
                    <a:pt x="562" y="426"/>
                  </a:lnTo>
                  <a:lnTo>
                    <a:pt x="562" y="426"/>
                  </a:lnTo>
                  <a:lnTo>
                    <a:pt x="565" y="427"/>
                  </a:lnTo>
                  <a:lnTo>
                    <a:pt x="566" y="426"/>
                  </a:lnTo>
                  <a:lnTo>
                    <a:pt x="566" y="420"/>
                  </a:lnTo>
                  <a:lnTo>
                    <a:pt x="566" y="420"/>
                  </a:lnTo>
                  <a:lnTo>
                    <a:pt x="568" y="420"/>
                  </a:lnTo>
                  <a:lnTo>
                    <a:pt x="570" y="420"/>
                  </a:lnTo>
                  <a:lnTo>
                    <a:pt x="576" y="424"/>
                  </a:lnTo>
                  <a:lnTo>
                    <a:pt x="576" y="424"/>
                  </a:lnTo>
                  <a:lnTo>
                    <a:pt x="578" y="424"/>
                  </a:lnTo>
                  <a:lnTo>
                    <a:pt x="579" y="421"/>
                  </a:lnTo>
                  <a:lnTo>
                    <a:pt x="579" y="414"/>
                  </a:lnTo>
                  <a:lnTo>
                    <a:pt x="579" y="414"/>
                  </a:lnTo>
                  <a:lnTo>
                    <a:pt x="580" y="413"/>
                  </a:lnTo>
                  <a:lnTo>
                    <a:pt x="582" y="413"/>
                  </a:lnTo>
                  <a:lnTo>
                    <a:pt x="585" y="416"/>
                  </a:lnTo>
                  <a:lnTo>
                    <a:pt x="588" y="417"/>
                  </a:lnTo>
                  <a:lnTo>
                    <a:pt x="588" y="417"/>
                  </a:lnTo>
                  <a:lnTo>
                    <a:pt x="589" y="418"/>
                  </a:lnTo>
                  <a:lnTo>
                    <a:pt x="590" y="417"/>
                  </a:lnTo>
                  <a:lnTo>
                    <a:pt x="592" y="414"/>
                  </a:lnTo>
                  <a:lnTo>
                    <a:pt x="595" y="414"/>
                  </a:lnTo>
                  <a:lnTo>
                    <a:pt x="595" y="414"/>
                  </a:lnTo>
                  <a:lnTo>
                    <a:pt x="597" y="416"/>
                  </a:lnTo>
                  <a:lnTo>
                    <a:pt x="597" y="418"/>
                  </a:lnTo>
                  <a:lnTo>
                    <a:pt x="596" y="426"/>
                  </a:lnTo>
                  <a:lnTo>
                    <a:pt x="596" y="426"/>
                  </a:lnTo>
                  <a:lnTo>
                    <a:pt x="596" y="426"/>
                  </a:lnTo>
                  <a:lnTo>
                    <a:pt x="597" y="427"/>
                  </a:lnTo>
                  <a:lnTo>
                    <a:pt x="600" y="426"/>
                  </a:lnTo>
                  <a:lnTo>
                    <a:pt x="602" y="424"/>
                  </a:lnTo>
                  <a:lnTo>
                    <a:pt x="603" y="426"/>
                  </a:lnTo>
                  <a:lnTo>
                    <a:pt x="603" y="426"/>
                  </a:lnTo>
                  <a:lnTo>
                    <a:pt x="603" y="426"/>
                  </a:lnTo>
                  <a:lnTo>
                    <a:pt x="603" y="428"/>
                  </a:lnTo>
                  <a:lnTo>
                    <a:pt x="603" y="428"/>
                  </a:lnTo>
                  <a:lnTo>
                    <a:pt x="615" y="420"/>
                  </a:lnTo>
                  <a:lnTo>
                    <a:pt x="615" y="420"/>
                  </a:lnTo>
                  <a:lnTo>
                    <a:pt x="616" y="418"/>
                  </a:lnTo>
                  <a:lnTo>
                    <a:pt x="616" y="417"/>
                  </a:lnTo>
                  <a:lnTo>
                    <a:pt x="615" y="413"/>
                  </a:lnTo>
                  <a:lnTo>
                    <a:pt x="612" y="410"/>
                  </a:lnTo>
                  <a:lnTo>
                    <a:pt x="610" y="407"/>
                  </a:lnTo>
                  <a:lnTo>
                    <a:pt x="610" y="406"/>
                  </a:lnTo>
                  <a:lnTo>
                    <a:pt x="610" y="406"/>
                  </a:lnTo>
                  <a:close/>
                  <a:moveTo>
                    <a:pt x="10" y="455"/>
                  </a:moveTo>
                  <a:lnTo>
                    <a:pt x="10" y="455"/>
                  </a:lnTo>
                  <a:lnTo>
                    <a:pt x="16" y="453"/>
                  </a:lnTo>
                  <a:lnTo>
                    <a:pt x="20" y="450"/>
                  </a:lnTo>
                  <a:lnTo>
                    <a:pt x="20" y="447"/>
                  </a:lnTo>
                  <a:lnTo>
                    <a:pt x="18" y="444"/>
                  </a:lnTo>
                  <a:lnTo>
                    <a:pt x="18" y="444"/>
                  </a:lnTo>
                  <a:lnTo>
                    <a:pt x="17" y="444"/>
                  </a:lnTo>
                  <a:lnTo>
                    <a:pt x="16" y="444"/>
                  </a:lnTo>
                  <a:lnTo>
                    <a:pt x="11" y="450"/>
                  </a:lnTo>
                  <a:lnTo>
                    <a:pt x="9" y="454"/>
                  </a:lnTo>
                  <a:lnTo>
                    <a:pt x="9" y="455"/>
                  </a:lnTo>
                  <a:lnTo>
                    <a:pt x="10" y="455"/>
                  </a:lnTo>
                  <a:lnTo>
                    <a:pt x="10" y="455"/>
                  </a:lnTo>
                  <a:close/>
                  <a:moveTo>
                    <a:pt x="71" y="424"/>
                  </a:moveTo>
                  <a:lnTo>
                    <a:pt x="71" y="424"/>
                  </a:lnTo>
                  <a:lnTo>
                    <a:pt x="67" y="424"/>
                  </a:lnTo>
                  <a:lnTo>
                    <a:pt x="63" y="424"/>
                  </a:lnTo>
                  <a:lnTo>
                    <a:pt x="54" y="428"/>
                  </a:lnTo>
                  <a:lnTo>
                    <a:pt x="48" y="433"/>
                  </a:lnTo>
                  <a:lnTo>
                    <a:pt x="48" y="434"/>
                  </a:lnTo>
                  <a:lnTo>
                    <a:pt x="50" y="434"/>
                  </a:lnTo>
                  <a:lnTo>
                    <a:pt x="50" y="434"/>
                  </a:lnTo>
                  <a:lnTo>
                    <a:pt x="53" y="434"/>
                  </a:lnTo>
                  <a:lnTo>
                    <a:pt x="55" y="433"/>
                  </a:lnTo>
                  <a:lnTo>
                    <a:pt x="58" y="431"/>
                  </a:lnTo>
                  <a:lnTo>
                    <a:pt x="63" y="430"/>
                  </a:lnTo>
                  <a:lnTo>
                    <a:pt x="63" y="430"/>
                  </a:lnTo>
                  <a:lnTo>
                    <a:pt x="67" y="430"/>
                  </a:lnTo>
                  <a:lnTo>
                    <a:pt x="71" y="428"/>
                  </a:lnTo>
                  <a:lnTo>
                    <a:pt x="74" y="426"/>
                  </a:lnTo>
                  <a:lnTo>
                    <a:pt x="73" y="426"/>
                  </a:lnTo>
                  <a:lnTo>
                    <a:pt x="71" y="424"/>
                  </a:lnTo>
                  <a:lnTo>
                    <a:pt x="71" y="424"/>
                  </a:lnTo>
                  <a:close/>
                  <a:moveTo>
                    <a:pt x="252" y="340"/>
                  </a:moveTo>
                  <a:lnTo>
                    <a:pt x="252" y="340"/>
                  </a:lnTo>
                  <a:lnTo>
                    <a:pt x="250" y="339"/>
                  </a:lnTo>
                  <a:lnTo>
                    <a:pt x="248" y="339"/>
                  </a:lnTo>
                  <a:lnTo>
                    <a:pt x="243" y="340"/>
                  </a:lnTo>
                  <a:lnTo>
                    <a:pt x="239" y="344"/>
                  </a:lnTo>
                  <a:lnTo>
                    <a:pt x="239" y="344"/>
                  </a:lnTo>
                  <a:lnTo>
                    <a:pt x="229" y="354"/>
                  </a:lnTo>
                  <a:lnTo>
                    <a:pt x="226" y="359"/>
                  </a:lnTo>
                  <a:lnTo>
                    <a:pt x="225" y="362"/>
                  </a:lnTo>
                  <a:lnTo>
                    <a:pt x="225" y="362"/>
                  </a:lnTo>
                  <a:lnTo>
                    <a:pt x="223" y="363"/>
                  </a:lnTo>
                  <a:lnTo>
                    <a:pt x="222" y="363"/>
                  </a:lnTo>
                  <a:lnTo>
                    <a:pt x="219" y="363"/>
                  </a:lnTo>
                  <a:lnTo>
                    <a:pt x="216" y="363"/>
                  </a:lnTo>
                  <a:lnTo>
                    <a:pt x="213" y="364"/>
                  </a:lnTo>
                  <a:lnTo>
                    <a:pt x="213" y="366"/>
                  </a:lnTo>
                  <a:lnTo>
                    <a:pt x="213" y="366"/>
                  </a:lnTo>
                  <a:lnTo>
                    <a:pt x="212" y="370"/>
                  </a:lnTo>
                  <a:lnTo>
                    <a:pt x="213" y="376"/>
                  </a:lnTo>
                  <a:lnTo>
                    <a:pt x="216" y="379"/>
                  </a:lnTo>
                  <a:lnTo>
                    <a:pt x="218" y="379"/>
                  </a:lnTo>
                  <a:lnTo>
                    <a:pt x="219" y="379"/>
                  </a:lnTo>
                  <a:lnTo>
                    <a:pt x="219" y="379"/>
                  </a:lnTo>
                  <a:lnTo>
                    <a:pt x="222" y="377"/>
                  </a:lnTo>
                  <a:lnTo>
                    <a:pt x="225" y="377"/>
                  </a:lnTo>
                  <a:lnTo>
                    <a:pt x="228" y="379"/>
                  </a:lnTo>
                  <a:lnTo>
                    <a:pt x="228" y="379"/>
                  </a:lnTo>
                  <a:lnTo>
                    <a:pt x="232" y="377"/>
                  </a:lnTo>
                  <a:lnTo>
                    <a:pt x="239" y="373"/>
                  </a:lnTo>
                  <a:lnTo>
                    <a:pt x="245" y="367"/>
                  </a:lnTo>
                  <a:lnTo>
                    <a:pt x="249" y="363"/>
                  </a:lnTo>
                  <a:lnTo>
                    <a:pt x="249" y="363"/>
                  </a:lnTo>
                  <a:lnTo>
                    <a:pt x="250" y="362"/>
                  </a:lnTo>
                  <a:lnTo>
                    <a:pt x="249" y="360"/>
                  </a:lnTo>
                  <a:lnTo>
                    <a:pt x="248" y="357"/>
                  </a:lnTo>
                  <a:lnTo>
                    <a:pt x="245" y="356"/>
                  </a:lnTo>
                  <a:lnTo>
                    <a:pt x="243" y="353"/>
                  </a:lnTo>
                  <a:lnTo>
                    <a:pt x="243" y="353"/>
                  </a:lnTo>
                  <a:lnTo>
                    <a:pt x="245" y="352"/>
                  </a:lnTo>
                  <a:lnTo>
                    <a:pt x="248" y="350"/>
                  </a:lnTo>
                  <a:lnTo>
                    <a:pt x="255" y="349"/>
                  </a:lnTo>
                  <a:lnTo>
                    <a:pt x="255" y="349"/>
                  </a:lnTo>
                  <a:lnTo>
                    <a:pt x="256" y="347"/>
                  </a:lnTo>
                  <a:lnTo>
                    <a:pt x="255" y="344"/>
                  </a:lnTo>
                  <a:lnTo>
                    <a:pt x="252" y="343"/>
                  </a:lnTo>
                  <a:lnTo>
                    <a:pt x="252" y="340"/>
                  </a:lnTo>
                  <a:lnTo>
                    <a:pt x="252" y="340"/>
                  </a:lnTo>
                  <a:close/>
                  <a:moveTo>
                    <a:pt x="24" y="299"/>
                  </a:moveTo>
                  <a:lnTo>
                    <a:pt x="24" y="299"/>
                  </a:lnTo>
                  <a:lnTo>
                    <a:pt x="24" y="298"/>
                  </a:lnTo>
                  <a:lnTo>
                    <a:pt x="21" y="296"/>
                  </a:lnTo>
                  <a:lnTo>
                    <a:pt x="17" y="298"/>
                  </a:lnTo>
                  <a:lnTo>
                    <a:pt x="11" y="299"/>
                  </a:lnTo>
                  <a:lnTo>
                    <a:pt x="10" y="302"/>
                  </a:lnTo>
                  <a:lnTo>
                    <a:pt x="10" y="303"/>
                  </a:lnTo>
                  <a:lnTo>
                    <a:pt x="10" y="303"/>
                  </a:lnTo>
                  <a:lnTo>
                    <a:pt x="11" y="306"/>
                  </a:lnTo>
                  <a:lnTo>
                    <a:pt x="14" y="307"/>
                  </a:lnTo>
                  <a:lnTo>
                    <a:pt x="20" y="309"/>
                  </a:lnTo>
                  <a:lnTo>
                    <a:pt x="27" y="310"/>
                  </a:lnTo>
                  <a:lnTo>
                    <a:pt x="33" y="310"/>
                  </a:lnTo>
                  <a:lnTo>
                    <a:pt x="33" y="310"/>
                  </a:lnTo>
                  <a:lnTo>
                    <a:pt x="36" y="309"/>
                  </a:lnTo>
                  <a:lnTo>
                    <a:pt x="38" y="306"/>
                  </a:lnTo>
                  <a:lnTo>
                    <a:pt x="38" y="302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4" y="299"/>
                  </a:lnTo>
                  <a:lnTo>
                    <a:pt x="33" y="299"/>
                  </a:lnTo>
                  <a:lnTo>
                    <a:pt x="30" y="299"/>
                  </a:lnTo>
                  <a:lnTo>
                    <a:pt x="26" y="300"/>
                  </a:lnTo>
                  <a:lnTo>
                    <a:pt x="26" y="300"/>
                  </a:lnTo>
                  <a:lnTo>
                    <a:pt x="24" y="299"/>
                  </a:lnTo>
                  <a:lnTo>
                    <a:pt x="24" y="299"/>
                  </a:lnTo>
                  <a:close/>
                  <a:moveTo>
                    <a:pt x="198" y="1084"/>
                  </a:moveTo>
                  <a:lnTo>
                    <a:pt x="198" y="1084"/>
                  </a:lnTo>
                  <a:lnTo>
                    <a:pt x="195" y="1086"/>
                  </a:lnTo>
                  <a:lnTo>
                    <a:pt x="193" y="1087"/>
                  </a:lnTo>
                  <a:lnTo>
                    <a:pt x="193" y="1091"/>
                  </a:lnTo>
                  <a:lnTo>
                    <a:pt x="193" y="1096"/>
                  </a:lnTo>
                  <a:lnTo>
                    <a:pt x="195" y="1101"/>
                  </a:lnTo>
                  <a:lnTo>
                    <a:pt x="196" y="1104"/>
                  </a:lnTo>
                  <a:lnTo>
                    <a:pt x="199" y="1103"/>
                  </a:lnTo>
                  <a:lnTo>
                    <a:pt x="199" y="1103"/>
                  </a:lnTo>
                  <a:lnTo>
                    <a:pt x="205" y="1100"/>
                  </a:lnTo>
                  <a:lnTo>
                    <a:pt x="208" y="1098"/>
                  </a:lnTo>
                  <a:lnTo>
                    <a:pt x="211" y="1097"/>
                  </a:lnTo>
                  <a:lnTo>
                    <a:pt x="211" y="1097"/>
                  </a:lnTo>
                  <a:lnTo>
                    <a:pt x="211" y="1093"/>
                  </a:lnTo>
                  <a:lnTo>
                    <a:pt x="208" y="1088"/>
                  </a:lnTo>
                  <a:lnTo>
                    <a:pt x="203" y="1084"/>
                  </a:lnTo>
                  <a:lnTo>
                    <a:pt x="201" y="1084"/>
                  </a:lnTo>
                  <a:lnTo>
                    <a:pt x="198" y="1084"/>
                  </a:lnTo>
                  <a:lnTo>
                    <a:pt x="198" y="1084"/>
                  </a:lnTo>
                  <a:close/>
                  <a:moveTo>
                    <a:pt x="186" y="1070"/>
                  </a:moveTo>
                  <a:lnTo>
                    <a:pt x="186" y="1070"/>
                  </a:lnTo>
                  <a:lnTo>
                    <a:pt x="185" y="1071"/>
                  </a:lnTo>
                  <a:lnTo>
                    <a:pt x="184" y="1071"/>
                  </a:lnTo>
                  <a:lnTo>
                    <a:pt x="184" y="1076"/>
                  </a:lnTo>
                  <a:lnTo>
                    <a:pt x="185" y="1079"/>
                  </a:lnTo>
                  <a:lnTo>
                    <a:pt x="186" y="1079"/>
                  </a:lnTo>
                  <a:lnTo>
                    <a:pt x="188" y="1079"/>
                  </a:lnTo>
                  <a:lnTo>
                    <a:pt x="188" y="1079"/>
                  </a:lnTo>
                  <a:lnTo>
                    <a:pt x="191" y="1074"/>
                  </a:lnTo>
                  <a:lnTo>
                    <a:pt x="191" y="1073"/>
                  </a:lnTo>
                  <a:lnTo>
                    <a:pt x="189" y="1070"/>
                  </a:lnTo>
                  <a:lnTo>
                    <a:pt x="186" y="1070"/>
                  </a:lnTo>
                  <a:lnTo>
                    <a:pt x="186" y="1070"/>
                  </a:lnTo>
                  <a:close/>
                  <a:moveTo>
                    <a:pt x="131" y="1051"/>
                  </a:moveTo>
                  <a:lnTo>
                    <a:pt x="131" y="1051"/>
                  </a:lnTo>
                  <a:lnTo>
                    <a:pt x="134" y="1054"/>
                  </a:lnTo>
                  <a:lnTo>
                    <a:pt x="137" y="1056"/>
                  </a:lnTo>
                  <a:lnTo>
                    <a:pt x="139" y="1054"/>
                  </a:lnTo>
                  <a:lnTo>
                    <a:pt x="141" y="1051"/>
                  </a:lnTo>
                  <a:lnTo>
                    <a:pt x="141" y="1051"/>
                  </a:lnTo>
                  <a:lnTo>
                    <a:pt x="139" y="1050"/>
                  </a:lnTo>
                  <a:lnTo>
                    <a:pt x="138" y="1049"/>
                  </a:lnTo>
                  <a:lnTo>
                    <a:pt x="134" y="1049"/>
                  </a:lnTo>
                  <a:lnTo>
                    <a:pt x="131" y="1049"/>
                  </a:lnTo>
                  <a:lnTo>
                    <a:pt x="129" y="1050"/>
                  </a:lnTo>
                  <a:lnTo>
                    <a:pt x="131" y="1051"/>
                  </a:lnTo>
                  <a:lnTo>
                    <a:pt x="131" y="1051"/>
                  </a:lnTo>
                  <a:close/>
                  <a:moveTo>
                    <a:pt x="156" y="1063"/>
                  </a:moveTo>
                  <a:lnTo>
                    <a:pt x="156" y="1063"/>
                  </a:lnTo>
                  <a:lnTo>
                    <a:pt x="158" y="1066"/>
                  </a:lnTo>
                  <a:lnTo>
                    <a:pt x="161" y="1067"/>
                  </a:lnTo>
                  <a:lnTo>
                    <a:pt x="164" y="1067"/>
                  </a:lnTo>
                  <a:lnTo>
                    <a:pt x="166" y="1064"/>
                  </a:lnTo>
                  <a:lnTo>
                    <a:pt x="166" y="1064"/>
                  </a:lnTo>
                  <a:lnTo>
                    <a:pt x="166" y="1063"/>
                  </a:lnTo>
                  <a:lnTo>
                    <a:pt x="165" y="1061"/>
                  </a:lnTo>
                  <a:lnTo>
                    <a:pt x="161" y="1060"/>
                  </a:lnTo>
                  <a:lnTo>
                    <a:pt x="156" y="1060"/>
                  </a:lnTo>
                  <a:lnTo>
                    <a:pt x="155" y="1061"/>
                  </a:lnTo>
                  <a:lnTo>
                    <a:pt x="156" y="1063"/>
                  </a:lnTo>
                  <a:lnTo>
                    <a:pt x="156" y="1063"/>
                  </a:lnTo>
                  <a:close/>
                  <a:moveTo>
                    <a:pt x="1616" y="586"/>
                  </a:moveTo>
                  <a:lnTo>
                    <a:pt x="1616" y="586"/>
                  </a:lnTo>
                  <a:lnTo>
                    <a:pt x="1615" y="585"/>
                  </a:lnTo>
                  <a:lnTo>
                    <a:pt x="1613" y="585"/>
                  </a:lnTo>
                  <a:lnTo>
                    <a:pt x="1608" y="583"/>
                  </a:lnTo>
                  <a:lnTo>
                    <a:pt x="1600" y="583"/>
                  </a:lnTo>
                  <a:lnTo>
                    <a:pt x="1596" y="582"/>
                  </a:lnTo>
                  <a:lnTo>
                    <a:pt x="1595" y="581"/>
                  </a:lnTo>
                  <a:lnTo>
                    <a:pt x="1595" y="581"/>
                  </a:lnTo>
                  <a:lnTo>
                    <a:pt x="1592" y="579"/>
                  </a:lnTo>
                  <a:lnTo>
                    <a:pt x="1589" y="582"/>
                  </a:lnTo>
                  <a:lnTo>
                    <a:pt x="1582" y="589"/>
                  </a:lnTo>
                  <a:lnTo>
                    <a:pt x="1576" y="599"/>
                  </a:lnTo>
                  <a:lnTo>
                    <a:pt x="1573" y="609"/>
                  </a:lnTo>
                  <a:lnTo>
                    <a:pt x="1573" y="609"/>
                  </a:lnTo>
                  <a:lnTo>
                    <a:pt x="1572" y="613"/>
                  </a:lnTo>
                  <a:lnTo>
                    <a:pt x="1569" y="616"/>
                  </a:lnTo>
                  <a:lnTo>
                    <a:pt x="1563" y="623"/>
                  </a:lnTo>
                  <a:lnTo>
                    <a:pt x="1553" y="630"/>
                  </a:lnTo>
                  <a:lnTo>
                    <a:pt x="1553" y="630"/>
                  </a:lnTo>
                  <a:lnTo>
                    <a:pt x="1499" y="630"/>
                  </a:lnTo>
                  <a:lnTo>
                    <a:pt x="1499" y="630"/>
                  </a:lnTo>
                  <a:lnTo>
                    <a:pt x="1495" y="632"/>
                  </a:lnTo>
                  <a:lnTo>
                    <a:pt x="1489" y="636"/>
                  </a:lnTo>
                  <a:lnTo>
                    <a:pt x="1477" y="646"/>
                  </a:lnTo>
                  <a:lnTo>
                    <a:pt x="1477" y="646"/>
                  </a:lnTo>
                  <a:lnTo>
                    <a:pt x="1478" y="647"/>
                  </a:lnTo>
                  <a:lnTo>
                    <a:pt x="1478" y="647"/>
                  </a:lnTo>
                  <a:lnTo>
                    <a:pt x="1478" y="650"/>
                  </a:lnTo>
                  <a:lnTo>
                    <a:pt x="1478" y="653"/>
                  </a:lnTo>
                  <a:lnTo>
                    <a:pt x="1475" y="656"/>
                  </a:lnTo>
                  <a:lnTo>
                    <a:pt x="1471" y="659"/>
                  </a:lnTo>
                  <a:lnTo>
                    <a:pt x="1460" y="662"/>
                  </a:lnTo>
                  <a:lnTo>
                    <a:pt x="1447" y="663"/>
                  </a:lnTo>
                  <a:lnTo>
                    <a:pt x="1447" y="663"/>
                  </a:lnTo>
                  <a:lnTo>
                    <a:pt x="1434" y="665"/>
                  </a:lnTo>
                  <a:lnTo>
                    <a:pt x="1434" y="665"/>
                  </a:lnTo>
                  <a:lnTo>
                    <a:pt x="1435" y="670"/>
                  </a:lnTo>
                  <a:lnTo>
                    <a:pt x="1435" y="670"/>
                  </a:lnTo>
                  <a:lnTo>
                    <a:pt x="1434" y="673"/>
                  </a:lnTo>
                  <a:lnTo>
                    <a:pt x="1430" y="674"/>
                  </a:lnTo>
                  <a:lnTo>
                    <a:pt x="1430" y="674"/>
                  </a:lnTo>
                  <a:lnTo>
                    <a:pt x="1425" y="680"/>
                  </a:lnTo>
                  <a:lnTo>
                    <a:pt x="1415" y="686"/>
                  </a:lnTo>
                  <a:lnTo>
                    <a:pt x="1393" y="697"/>
                  </a:lnTo>
                  <a:lnTo>
                    <a:pt x="1393" y="697"/>
                  </a:lnTo>
                  <a:lnTo>
                    <a:pt x="1388" y="699"/>
                  </a:lnTo>
                  <a:lnTo>
                    <a:pt x="1383" y="700"/>
                  </a:lnTo>
                  <a:lnTo>
                    <a:pt x="1377" y="702"/>
                  </a:lnTo>
                  <a:lnTo>
                    <a:pt x="1373" y="700"/>
                  </a:lnTo>
                  <a:lnTo>
                    <a:pt x="1367" y="699"/>
                  </a:lnTo>
                  <a:lnTo>
                    <a:pt x="1364" y="697"/>
                  </a:lnTo>
                  <a:lnTo>
                    <a:pt x="1361" y="693"/>
                  </a:lnTo>
                  <a:lnTo>
                    <a:pt x="1361" y="690"/>
                  </a:lnTo>
                  <a:lnTo>
                    <a:pt x="1361" y="690"/>
                  </a:lnTo>
                  <a:lnTo>
                    <a:pt x="1361" y="687"/>
                  </a:lnTo>
                  <a:lnTo>
                    <a:pt x="1363" y="684"/>
                  </a:lnTo>
                  <a:lnTo>
                    <a:pt x="1364" y="683"/>
                  </a:lnTo>
                  <a:lnTo>
                    <a:pt x="1367" y="683"/>
                  </a:lnTo>
                  <a:lnTo>
                    <a:pt x="1370" y="683"/>
                  </a:lnTo>
                  <a:lnTo>
                    <a:pt x="1373" y="686"/>
                  </a:lnTo>
                  <a:lnTo>
                    <a:pt x="1373" y="686"/>
                  </a:lnTo>
                  <a:lnTo>
                    <a:pt x="1374" y="687"/>
                  </a:lnTo>
                  <a:lnTo>
                    <a:pt x="1376" y="687"/>
                  </a:lnTo>
                  <a:lnTo>
                    <a:pt x="1380" y="684"/>
                  </a:lnTo>
                  <a:lnTo>
                    <a:pt x="1380" y="684"/>
                  </a:lnTo>
                  <a:lnTo>
                    <a:pt x="1378" y="682"/>
                  </a:lnTo>
                  <a:lnTo>
                    <a:pt x="1377" y="679"/>
                  </a:lnTo>
                  <a:lnTo>
                    <a:pt x="1377" y="672"/>
                  </a:lnTo>
                  <a:lnTo>
                    <a:pt x="1377" y="672"/>
                  </a:lnTo>
                  <a:lnTo>
                    <a:pt x="1376" y="670"/>
                  </a:lnTo>
                  <a:lnTo>
                    <a:pt x="1376" y="669"/>
                  </a:lnTo>
                  <a:lnTo>
                    <a:pt x="1376" y="662"/>
                  </a:lnTo>
                  <a:lnTo>
                    <a:pt x="1376" y="656"/>
                  </a:lnTo>
                  <a:lnTo>
                    <a:pt x="1374" y="653"/>
                  </a:lnTo>
                  <a:lnTo>
                    <a:pt x="1371" y="652"/>
                  </a:lnTo>
                  <a:lnTo>
                    <a:pt x="1371" y="652"/>
                  </a:lnTo>
                  <a:lnTo>
                    <a:pt x="1369" y="652"/>
                  </a:lnTo>
                  <a:lnTo>
                    <a:pt x="1364" y="652"/>
                  </a:lnTo>
                  <a:lnTo>
                    <a:pt x="1359" y="656"/>
                  </a:lnTo>
                  <a:lnTo>
                    <a:pt x="1354" y="657"/>
                  </a:lnTo>
                  <a:lnTo>
                    <a:pt x="1354" y="657"/>
                  </a:lnTo>
                  <a:lnTo>
                    <a:pt x="1354" y="655"/>
                  </a:lnTo>
                  <a:lnTo>
                    <a:pt x="1354" y="655"/>
                  </a:lnTo>
                  <a:lnTo>
                    <a:pt x="1357" y="647"/>
                  </a:lnTo>
                  <a:lnTo>
                    <a:pt x="1361" y="640"/>
                  </a:lnTo>
                  <a:lnTo>
                    <a:pt x="1363" y="638"/>
                  </a:lnTo>
                  <a:lnTo>
                    <a:pt x="1363" y="633"/>
                  </a:lnTo>
                  <a:lnTo>
                    <a:pt x="1363" y="629"/>
                  </a:lnTo>
                  <a:lnTo>
                    <a:pt x="1360" y="625"/>
                  </a:lnTo>
                  <a:lnTo>
                    <a:pt x="1360" y="625"/>
                  </a:lnTo>
                  <a:lnTo>
                    <a:pt x="1357" y="622"/>
                  </a:lnTo>
                  <a:lnTo>
                    <a:pt x="1354" y="619"/>
                  </a:lnTo>
                  <a:lnTo>
                    <a:pt x="1350" y="616"/>
                  </a:lnTo>
                  <a:lnTo>
                    <a:pt x="1346" y="616"/>
                  </a:lnTo>
                  <a:lnTo>
                    <a:pt x="1343" y="616"/>
                  </a:lnTo>
                  <a:lnTo>
                    <a:pt x="1340" y="618"/>
                  </a:lnTo>
                  <a:lnTo>
                    <a:pt x="1337" y="619"/>
                  </a:lnTo>
                  <a:lnTo>
                    <a:pt x="1336" y="622"/>
                  </a:lnTo>
                  <a:lnTo>
                    <a:pt x="1336" y="622"/>
                  </a:lnTo>
                  <a:lnTo>
                    <a:pt x="1334" y="625"/>
                  </a:lnTo>
                  <a:lnTo>
                    <a:pt x="1333" y="628"/>
                  </a:lnTo>
                  <a:lnTo>
                    <a:pt x="1327" y="629"/>
                  </a:lnTo>
                  <a:lnTo>
                    <a:pt x="1323" y="630"/>
                  </a:lnTo>
                  <a:lnTo>
                    <a:pt x="1320" y="632"/>
                  </a:lnTo>
                  <a:lnTo>
                    <a:pt x="1319" y="635"/>
                  </a:lnTo>
                  <a:lnTo>
                    <a:pt x="1319" y="635"/>
                  </a:lnTo>
                  <a:lnTo>
                    <a:pt x="1317" y="642"/>
                  </a:lnTo>
                  <a:lnTo>
                    <a:pt x="1314" y="650"/>
                  </a:lnTo>
                  <a:lnTo>
                    <a:pt x="1314" y="659"/>
                  </a:lnTo>
                  <a:lnTo>
                    <a:pt x="1314" y="669"/>
                  </a:lnTo>
                  <a:lnTo>
                    <a:pt x="1314" y="669"/>
                  </a:lnTo>
                  <a:lnTo>
                    <a:pt x="1316" y="676"/>
                  </a:lnTo>
                  <a:lnTo>
                    <a:pt x="1314" y="682"/>
                  </a:lnTo>
                  <a:lnTo>
                    <a:pt x="1310" y="687"/>
                  </a:lnTo>
                  <a:lnTo>
                    <a:pt x="1303" y="692"/>
                  </a:lnTo>
                  <a:lnTo>
                    <a:pt x="1303" y="692"/>
                  </a:lnTo>
                  <a:lnTo>
                    <a:pt x="1300" y="693"/>
                  </a:lnTo>
                  <a:lnTo>
                    <a:pt x="1296" y="693"/>
                  </a:lnTo>
                  <a:lnTo>
                    <a:pt x="1295" y="690"/>
                  </a:lnTo>
                  <a:lnTo>
                    <a:pt x="1292" y="687"/>
                  </a:lnTo>
                  <a:lnTo>
                    <a:pt x="1290" y="682"/>
                  </a:lnTo>
                  <a:lnTo>
                    <a:pt x="1290" y="676"/>
                  </a:lnTo>
                  <a:lnTo>
                    <a:pt x="1292" y="662"/>
                  </a:lnTo>
                  <a:lnTo>
                    <a:pt x="1292" y="662"/>
                  </a:lnTo>
                  <a:lnTo>
                    <a:pt x="1295" y="652"/>
                  </a:lnTo>
                  <a:lnTo>
                    <a:pt x="1297" y="642"/>
                  </a:lnTo>
                  <a:lnTo>
                    <a:pt x="1297" y="636"/>
                  </a:lnTo>
                  <a:lnTo>
                    <a:pt x="1297" y="635"/>
                  </a:lnTo>
                  <a:lnTo>
                    <a:pt x="1295" y="633"/>
                  </a:lnTo>
                  <a:lnTo>
                    <a:pt x="1295" y="633"/>
                  </a:lnTo>
                  <a:lnTo>
                    <a:pt x="1293" y="633"/>
                  </a:lnTo>
                  <a:lnTo>
                    <a:pt x="1293" y="632"/>
                  </a:lnTo>
                  <a:lnTo>
                    <a:pt x="1299" y="625"/>
                  </a:lnTo>
                  <a:lnTo>
                    <a:pt x="1309" y="618"/>
                  </a:lnTo>
                  <a:lnTo>
                    <a:pt x="1313" y="615"/>
                  </a:lnTo>
                  <a:lnTo>
                    <a:pt x="1319" y="613"/>
                  </a:lnTo>
                  <a:lnTo>
                    <a:pt x="1319" y="613"/>
                  </a:lnTo>
                  <a:lnTo>
                    <a:pt x="1330" y="612"/>
                  </a:lnTo>
                  <a:lnTo>
                    <a:pt x="1341" y="610"/>
                  </a:lnTo>
                  <a:lnTo>
                    <a:pt x="1350" y="609"/>
                  </a:lnTo>
                  <a:lnTo>
                    <a:pt x="1351" y="608"/>
                  </a:lnTo>
                  <a:lnTo>
                    <a:pt x="1353" y="606"/>
                  </a:lnTo>
                  <a:lnTo>
                    <a:pt x="1353" y="606"/>
                  </a:lnTo>
                  <a:lnTo>
                    <a:pt x="1353" y="606"/>
                  </a:lnTo>
                  <a:lnTo>
                    <a:pt x="1354" y="605"/>
                  </a:lnTo>
                  <a:lnTo>
                    <a:pt x="1354" y="605"/>
                  </a:lnTo>
                  <a:lnTo>
                    <a:pt x="1346" y="599"/>
                  </a:lnTo>
                  <a:lnTo>
                    <a:pt x="1346" y="599"/>
                  </a:lnTo>
                  <a:lnTo>
                    <a:pt x="1343" y="601"/>
                  </a:lnTo>
                  <a:lnTo>
                    <a:pt x="1343" y="601"/>
                  </a:lnTo>
                  <a:lnTo>
                    <a:pt x="1341" y="602"/>
                  </a:lnTo>
                  <a:lnTo>
                    <a:pt x="1340" y="602"/>
                  </a:lnTo>
                  <a:lnTo>
                    <a:pt x="1337" y="599"/>
                  </a:lnTo>
                  <a:lnTo>
                    <a:pt x="1334" y="596"/>
                  </a:lnTo>
                  <a:lnTo>
                    <a:pt x="1332" y="595"/>
                  </a:lnTo>
                  <a:lnTo>
                    <a:pt x="1329" y="595"/>
                  </a:lnTo>
                  <a:lnTo>
                    <a:pt x="1329" y="595"/>
                  </a:lnTo>
                  <a:lnTo>
                    <a:pt x="1320" y="596"/>
                  </a:lnTo>
                  <a:lnTo>
                    <a:pt x="1313" y="599"/>
                  </a:lnTo>
                  <a:lnTo>
                    <a:pt x="1306" y="602"/>
                  </a:lnTo>
                  <a:lnTo>
                    <a:pt x="1302" y="602"/>
                  </a:lnTo>
                  <a:lnTo>
                    <a:pt x="1299" y="601"/>
                  </a:lnTo>
                  <a:lnTo>
                    <a:pt x="1299" y="601"/>
                  </a:lnTo>
                  <a:lnTo>
                    <a:pt x="1295" y="598"/>
                  </a:lnTo>
                  <a:lnTo>
                    <a:pt x="1292" y="593"/>
                  </a:lnTo>
                  <a:lnTo>
                    <a:pt x="1290" y="592"/>
                  </a:lnTo>
                  <a:lnTo>
                    <a:pt x="1286" y="591"/>
                  </a:lnTo>
                  <a:lnTo>
                    <a:pt x="1286" y="591"/>
                  </a:lnTo>
                  <a:lnTo>
                    <a:pt x="1285" y="589"/>
                  </a:lnTo>
                  <a:lnTo>
                    <a:pt x="1285" y="588"/>
                  </a:lnTo>
                  <a:lnTo>
                    <a:pt x="1285" y="583"/>
                  </a:lnTo>
                  <a:lnTo>
                    <a:pt x="1286" y="581"/>
                  </a:lnTo>
                  <a:lnTo>
                    <a:pt x="1285" y="581"/>
                  </a:lnTo>
                  <a:lnTo>
                    <a:pt x="1280" y="582"/>
                  </a:lnTo>
                  <a:lnTo>
                    <a:pt x="1280" y="582"/>
                  </a:lnTo>
                  <a:lnTo>
                    <a:pt x="1262" y="595"/>
                  </a:lnTo>
                  <a:lnTo>
                    <a:pt x="1256" y="596"/>
                  </a:lnTo>
                  <a:lnTo>
                    <a:pt x="1252" y="599"/>
                  </a:lnTo>
                  <a:lnTo>
                    <a:pt x="1248" y="599"/>
                  </a:lnTo>
                  <a:lnTo>
                    <a:pt x="1245" y="596"/>
                  </a:lnTo>
                  <a:lnTo>
                    <a:pt x="1245" y="596"/>
                  </a:lnTo>
                  <a:lnTo>
                    <a:pt x="1242" y="595"/>
                  </a:lnTo>
                  <a:lnTo>
                    <a:pt x="1239" y="593"/>
                  </a:lnTo>
                  <a:lnTo>
                    <a:pt x="1233" y="595"/>
                  </a:lnTo>
                  <a:lnTo>
                    <a:pt x="1229" y="595"/>
                  </a:lnTo>
                  <a:lnTo>
                    <a:pt x="1226" y="595"/>
                  </a:lnTo>
                  <a:lnTo>
                    <a:pt x="1223" y="593"/>
                  </a:lnTo>
                  <a:lnTo>
                    <a:pt x="1223" y="593"/>
                  </a:lnTo>
                  <a:lnTo>
                    <a:pt x="1223" y="591"/>
                  </a:lnTo>
                  <a:lnTo>
                    <a:pt x="1225" y="588"/>
                  </a:lnTo>
                  <a:lnTo>
                    <a:pt x="1228" y="583"/>
                  </a:lnTo>
                  <a:lnTo>
                    <a:pt x="1233" y="581"/>
                  </a:lnTo>
                  <a:lnTo>
                    <a:pt x="1245" y="575"/>
                  </a:lnTo>
                  <a:lnTo>
                    <a:pt x="1250" y="573"/>
                  </a:lnTo>
                  <a:lnTo>
                    <a:pt x="1256" y="572"/>
                  </a:lnTo>
                  <a:lnTo>
                    <a:pt x="1256" y="572"/>
                  </a:lnTo>
                  <a:lnTo>
                    <a:pt x="1260" y="572"/>
                  </a:lnTo>
                  <a:lnTo>
                    <a:pt x="1265" y="569"/>
                  </a:lnTo>
                  <a:lnTo>
                    <a:pt x="1265" y="569"/>
                  </a:lnTo>
                  <a:lnTo>
                    <a:pt x="1252" y="565"/>
                  </a:lnTo>
                  <a:lnTo>
                    <a:pt x="1245" y="565"/>
                  </a:lnTo>
                  <a:lnTo>
                    <a:pt x="1243" y="565"/>
                  </a:lnTo>
                  <a:lnTo>
                    <a:pt x="1242" y="566"/>
                  </a:lnTo>
                  <a:lnTo>
                    <a:pt x="1242" y="566"/>
                  </a:lnTo>
                  <a:lnTo>
                    <a:pt x="1238" y="569"/>
                  </a:lnTo>
                  <a:lnTo>
                    <a:pt x="1233" y="569"/>
                  </a:lnTo>
                  <a:lnTo>
                    <a:pt x="1231" y="566"/>
                  </a:lnTo>
                  <a:lnTo>
                    <a:pt x="1228" y="564"/>
                  </a:lnTo>
                  <a:lnTo>
                    <a:pt x="1228" y="564"/>
                  </a:lnTo>
                  <a:lnTo>
                    <a:pt x="1225" y="562"/>
                  </a:lnTo>
                  <a:lnTo>
                    <a:pt x="1222" y="562"/>
                  </a:lnTo>
                  <a:lnTo>
                    <a:pt x="1218" y="562"/>
                  </a:lnTo>
                  <a:lnTo>
                    <a:pt x="1215" y="559"/>
                  </a:lnTo>
                  <a:lnTo>
                    <a:pt x="1215" y="559"/>
                  </a:lnTo>
                  <a:lnTo>
                    <a:pt x="1211" y="555"/>
                  </a:lnTo>
                  <a:lnTo>
                    <a:pt x="1206" y="555"/>
                  </a:lnTo>
                  <a:lnTo>
                    <a:pt x="1199" y="558"/>
                  </a:lnTo>
                  <a:lnTo>
                    <a:pt x="1199" y="558"/>
                  </a:lnTo>
                  <a:lnTo>
                    <a:pt x="1196" y="558"/>
                  </a:lnTo>
                  <a:lnTo>
                    <a:pt x="1194" y="558"/>
                  </a:lnTo>
                  <a:lnTo>
                    <a:pt x="1186" y="554"/>
                  </a:lnTo>
                  <a:lnTo>
                    <a:pt x="1186" y="554"/>
                  </a:lnTo>
                  <a:lnTo>
                    <a:pt x="1182" y="551"/>
                  </a:lnTo>
                  <a:lnTo>
                    <a:pt x="1182" y="548"/>
                  </a:lnTo>
                  <a:lnTo>
                    <a:pt x="1182" y="544"/>
                  </a:lnTo>
                  <a:lnTo>
                    <a:pt x="1179" y="541"/>
                  </a:lnTo>
                  <a:lnTo>
                    <a:pt x="1179" y="541"/>
                  </a:lnTo>
                  <a:lnTo>
                    <a:pt x="1178" y="541"/>
                  </a:lnTo>
                  <a:lnTo>
                    <a:pt x="1176" y="541"/>
                  </a:lnTo>
                  <a:lnTo>
                    <a:pt x="1175" y="544"/>
                  </a:lnTo>
                  <a:lnTo>
                    <a:pt x="1174" y="548"/>
                  </a:lnTo>
                  <a:lnTo>
                    <a:pt x="731" y="551"/>
                  </a:lnTo>
                  <a:lnTo>
                    <a:pt x="731" y="551"/>
                  </a:lnTo>
                  <a:lnTo>
                    <a:pt x="733" y="552"/>
                  </a:lnTo>
                  <a:lnTo>
                    <a:pt x="733" y="552"/>
                  </a:lnTo>
                  <a:lnTo>
                    <a:pt x="735" y="556"/>
                  </a:lnTo>
                  <a:lnTo>
                    <a:pt x="735" y="561"/>
                  </a:lnTo>
                  <a:lnTo>
                    <a:pt x="735" y="565"/>
                  </a:lnTo>
                  <a:lnTo>
                    <a:pt x="735" y="569"/>
                  </a:lnTo>
                  <a:lnTo>
                    <a:pt x="735" y="569"/>
                  </a:lnTo>
                  <a:lnTo>
                    <a:pt x="737" y="575"/>
                  </a:lnTo>
                  <a:lnTo>
                    <a:pt x="735" y="581"/>
                  </a:lnTo>
                  <a:lnTo>
                    <a:pt x="734" y="585"/>
                  </a:lnTo>
                  <a:lnTo>
                    <a:pt x="733" y="585"/>
                  </a:lnTo>
                  <a:lnTo>
                    <a:pt x="731" y="586"/>
                  </a:lnTo>
                  <a:lnTo>
                    <a:pt x="731" y="586"/>
                  </a:lnTo>
                  <a:lnTo>
                    <a:pt x="728" y="585"/>
                  </a:lnTo>
                  <a:lnTo>
                    <a:pt x="727" y="582"/>
                  </a:lnTo>
                  <a:lnTo>
                    <a:pt x="727" y="579"/>
                  </a:lnTo>
                  <a:lnTo>
                    <a:pt x="728" y="578"/>
                  </a:lnTo>
                  <a:lnTo>
                    <a:pt x="728" y="578"/>
                  </a:lnTo>
                  <a:lnTo>
                    <a:pt x="731" y="575"/>
                  </a:lnTo>
                  <a:lnTo>
                    <a:pt x="731" y="572"/>
                  </a:lnTo>
                  <a:lnTo>
                    <a:pt x="730" y="569"/>
                  </a:lnTo>
                  <a:lnTo>
                    <a:pt x="727" y="568"/>
                  </a:lnTo>
                  <a:lnTo>
                    <a:pt x="727" y="568"/>
                  </a:lnTo>
                  <a:lnTo>
                    <a:pt x="726" y="568"/>
                  </a:lnTo>
                  <a:lnTo>
                    <a:pt x="724" y="566"/>
                  </a:lnTo>
                  <a:lnTo>
                    <a:pt x="724" y="562"/>
                  </a:lnTo>
                  <a:lnTo>
                    <a:pt x="724" y="562"/>
                  </a:lnTo>
                  <a:lnTo>
                    <a:pt x="718" y="564"/>
                  </a:lnTo>
                  <a:lnTo>
                    <a:pt x="711" y="564"/>
                  </a:lnTo>
                  <a:lnTo>
                    <a:pt x="698" y="562"/>
                  </a:lnTo>
                  <a:lnTo>
                    <a:pt x="698" y="562"/>
                  </a:lnTo>
                  <a:lnTo>
                    <a:pt x="698" y="564"/>
                  </a:lnTo>
                  <a:lnTo>
                    <a:pt x="698" y="564"/>
                  </a:lnTo>
                  <a:lnTo>
                    <a:pt x="701" y="572"/>
                  </a:lnTo>
                  <a:lnTo>
                    <a:pt x="703" y="579"/>
                  </a:lnTo>
                  <a:lnTo>
                    <a:pt x="707" y="585"/>
                  </a:lnTo>
                  <a:lnTo>
                    <a:pt x="707" y="585"/>
                  </a:lnTo>
                  <a:lnTo>
                    <a:pt x="710" y="589"/>
                  </a:lnTo>
                  <a:lnTo>
                    <a:pt x="710" y="593"/>
                  </a:lnTo>
                  <a:lnTo>
                    <a:pt x="711" y="596"/>
                  </a:lnTo>
                  <a:lnTo>
                    <a:pt x="714" y="599"/>
                  </a:lnTo>
                  <a:lnTo>
                    <a:pt x="714" y="599"/>
                  </a:lnTo>
                  <a:lnTo>
                    <a:pt x="717" y="602"/>
                  </a:lnTo>
                  <a:lnTo>
                    <a:pt x="718" y="603"/>
                  </a:lnTo>
                  <a:lnTo>
                    <a:pt x="717" y="605"/>
                  </a:lnTo>
                  <a:lnTo>
                    <a:pt x="714" y="605"/>
                  </a:lnTo>
                  <a:lnTo>
                    <a:pt x="714" y="605"/>
                  </a:lnTo>
                  <a:lnTo>
                    <a:pt x="711" y="605"/>
                  </a:lnTo>
                  <a:lnTo>
                    <a:pt x="711" y="608"/>
                  </a:lnTo>
                  <a:lnTo>
                    <a:pt x="711" y="612"/>
                  </a:lnTo>
                  <a:lnTo>
                    <a:pt x="711" y="619"/>
                  </a:lnTo>
                  <a:lnTo>
                    <a:pt x="711" y="619"/>
                  </a:lnTo>
                  <a:lnTo>
                    <a:pt x="710" y="640"/>
                  </a:lnTo>
                  <a:lnTo>
                    <a:pt x="708" y="659"/>
                  </a:lnTo>
                  <a:lnTo>
                    <a:pt x="708" y="659"/>
                  </a:lnTo>
                  <a:lnTo>
                    <a:pt x="707" y="665"/>
                  </a:lnTo>
                  <a:lnTo>
                    <a:pt x="704" y="672"/>
                  </a:lnTo>
                  <a:lnTo>
                    <a:pt x="703" y="677"/>
                  </a:lnTo>
                  <a:lnTo>
                    <a:pt x="703" y="680"/>
                  </a:lnTo>
                  <a:lnTo>
                    <a:pt x="704" y="683"/>
                  </a:lnTo>
                  <a:lnTo>
                    <a:pt x="704" y="683"/>
                  </a:lnTo>
                  <a:lnTo>
                    <a:pt x="707" y="690"/>
                  </a:lnTo>
                  <a:lnTo>
                    <a:pt x="710" y="696"/>
                  </a:lnTo>
                  <a:lnTo>
                    <a:pt x="710" y="703"/>
                  </a:lnTo>
                  <a:lnTo>
                    <a:pt x="710" y="710"/>
                  </a:lnTo>
                  <a:lnTo>
                    <a:pt x="710" y="710"/>
                  </a:lnTo>
                  <a:lnTo>
                    <a:pt x="708" y="716"/>
                  </a:lnTo>
                  <a:lnTo>
                    <a:pt x="708" y="721"/>
                  </a:lnTo>
                  <a:lnTo>
                    <a:pt x="708" y="726"/>
                  </a:lnTo>
                  <a:lnTo>
                    <a:pt x="711" y="730"/>
                  </a:lnTo>
                  <a:lnTo>
                    <a:pt x="711" y="730"/>
                  </a:lnTo>
                  <a:lnTo>
                    <a:pt x="713" y="736"/>
                  </a:lnTo>
                  <a:lnTo>
                    <a:pt x="714" y="743"/>
                  </a:lnTo>
                  <a:lnTo>
                    <a:pt x="714" y="748"/>
                  </a:lnTo>
                  <a:lnTo>
                    <a:pt x="714" y="750"/>
                  </a:lnTo>
                  <a:lnTo>
                    <a:pt x="716" y="751"/>
                  </a:lnTo>
                  <a:lnTo>
                    <a:pt x="716" y="751"/>
                  </a:lnTo>
                  <a:lnTo>
                    <a:pt x="723" y="757"/>
                  </a:lnTo>
                  <a:lnTo>
                    <a:pt x="728" y="766"/>
                  </a:lnTo>
                  <a:lnTo>
                    <a:pt x="728" y="766"/>
                  </a:lnTo>
                  <a:lnTo>
                    <a:pt x="731" y="768"/>
                  </a:lnTo>
                  <a:lnTo>
                    <a:pt x="734" y="770"/>
                  </a:lnTo>
                  <a:lnTo>
                    <a:pt x="735" y="771"/>
                  </a:lnTo>
                  <a:lnTo>
                    <a:pt x="737" y="774"/>
                  </a:lnTo>
                  <a:lnTo>
                    <a:pt x="737" y="774"/>
                  </a:lnTo>
                  <a:lnTo>
                    <a:pt x="738" y="781"/>
                  </a:lnTo>
                  <a:lnTo>
                    <a:pt x="740" y="783"/>
                  </a:lnTo>
                  <a:lnTo>
                    <a:pt x="743" y="784"/>
                  </a:lnTo>
                  <a:lnTo>
                    <a:pt x="743" y="784"/>
                  </a:lnTo>
                  <a:lnTo>
                    <a:pt x="745" y="787"/>
                  </a:lnTo>
                  <a:lnTo>
                    <a:pt x="745" y="790"/>
                  </a:lnTo>
                  <a:lnTo>
                    <a:pt x="745" y="797"/>
                  </a:lnTo>
                  <a:lnTo>
                    <a:pt x="745" y="797"/>
                  </a:lnTo>
                  <a:lnTo>
                    <a:pt x="747" y="800"/>
                  </a:lnTo>
                  <a:lnTo>
                    <a:pt x="750" y="804"/>
                  </a:lnTo>
                  <a:lnTo>
                    <a:pt x="761" y="815"/>
                  </a:lnTo>
                  <a:lnTo>
                    <a:pt x="761" y="815"/>
                  </a:lnTo>
                  <a:lnTo>
                    <a:pt x="764" y="818"/>
                  </a:lnTo>
                  <a:lnTo>
                    <a:pt x="765" y="821"/>
                  </a:lnTo>
                  <a:lnTo>
                    <a:pt x="767" y="825"/>
                  </a:lnTo>
                  <a:lnTo>
                    <a:pt x="767" y="828"/>
                  </a:lnTo>
                  <a:lnTo>
                    <a:pt x="768" y="830"/>
                  </a:lnTo>
                  <a:lnTo>
                    <a:pt x="770" y="830"/>
                  </a:lnTo>
                  <a:lnTo>
                    <a:pt x="770" y="830"/>
                  </a:lnTo>
                  <a:lnTo>
                    <a:pt x="775" y="831"/>
                  </a:lnTo>
                  <a:lnTo>
                    <a:pt x="780" y="832"/>
                  </a:lnTo>
                  <a:lnTo>
                    <a:pt x="790" y="838"/>
                  </a:lnTo>
                  <a:lnTo>
                    <a:pt x="790" y="838"/>
                  </a:lnTo>
                  <a:lnTo>
                    <a:pt x="794" y="840"/>
                  </a:lnTo>
                  <a:lnTo>
                    <a:pt x="797" y="841"/>
                  </a:lnTo>
                  <a:lnTo>
                    <a:pt x="804" y="841"/>
                  </a:lnTo>
                  <a:lnTo>
                    <a:pt x="804" y="841"/>
                  </a:lnTo>
                  <a:lnTo>
                    <a:pt x="807" y="844"/>
                  </a:lnTo>
                  <a:lnTo>
                    <a:pt x="812" y="848"/>
                  </a:lnTo>
                  <a:lnTo>
                    <a:pt x="815" y="854"/>
                  </a:lnTo>
                  <a:lnTo>
                    <a:pt x="818" y="858"/>
                  </a:lnTo>
                  <a:lnTo>
                    <a:pt x="818" y="858"/>
                  </a:lnTo>
                  <a:lnTo>
                    <a:pt x="822" y="869"/>
                  </a:lnTo>
                  <a:lnTo>
                    <a:pt x="859" y="864"/>
                  </a:lnTo>
                  <a:lnTo>
                    <a:pt x="859" y="864"/>
                  </a:lnTo>
                  <a:lnTo>
                    <a:pt x="865" y="868"/>
                  </a:lnTo>
                  <a:lnTo>
                    <a:pt x="871" y="871"/>
                  </a:lnTo>
                  <a:lnTo>
                    <a:pt x="876" y="874"/>
                  </a:lnTo>
                  <a:lnTo>
                    <a:pt x="876" y="874"/>
                  </a:lnTo>
                  <a:lnTo>
                    <a:pt x="899" y="881"/>
                  </a:lnTo>
                  <a:lnTo>
                    <a:pt x="918" y="888"/>
                  </a:lnTo>
                  <a:lnTo>
                    <a:pt x="963" y="888"/>
                  </a:lnTo>
                  <a:lnTo>
                    <a:pt x="969" y="881"/>
                  </a:lnTo>
                  <a:lnTo>
                    <a:pt x="994" y="881"/>
                  </a:lnTo>
                  <a:lnTo>
                    <a:pt x="994" y="881"/>
                  </a:lnTo>
                  <a:lnTo>
                    <a:pt x="1001" y="888"/>
                  </a:lnTo>
                  <a:lnTo>
                    <a:pt x="1011" y="896"/>
                  </a:lnTo>
                  <a:lnTo>
                    <a:pt x="1011" y="896"/>
                  </a:lnTo>
                  <a:lnTo>
                    <a:pt x="1019" y="902"/>
                  </a:lnTo>
                  <a:lnTo>
                    <a:pt x="1021" y="906"/>
                  </a:lnTo>
                  <a:lnTo>
                    <a:pt x="1023" y="909"/>
                  </a:lnTo>
                  <a:lnTo>
                    <a:pt x="1023" y="909"/>
                  </a:lnTo>
                  <a:lnTo>
                    <a:pt x="1024" y="915"/>
                  </a:lnTo>
                  <a:lnTo>
                    <a:pt x="1026" y="918"/>
                  </a:lnTo>
                  <a:lnTo>
                    <a:pt x="1029" y="919"/>
                  </a:lnTo>
                  <a:lnTo>
                    <a:pt x="1029" y="919"/>
                  </a:lnTo>
                  <a:lnTo>
                    <a:pt x="1038" y="925"/>
                  </a:lnTo>
                  <a:lnTo>
                    <a:pt x="1044" y="928"/>
                  </a:lnTo>
                  <a:lnTo>
                    <a:pt x="1047" y="929"/>
                  </a:lnTo>
                  <a:lnTo>
                    <a:pt x="1047" y="929"/>
                  </a:lnTo>
                  <a:lnTo>
                    <a:pt x="1048" y="926"/>
                  </a:lnTo>
                  <a:lnTo>
                    <a:pt x="1051" y="922"/>
                  </a:lnTo>
                  <a:lnTo>
                    <a:pt x="1054" y="916"/>
                  </a:lnTo>
                  <a:lnTo>
                    <a:pt x="1057" y="915"/>
                  </a:lnTo>
                  <a:lnTo>
                    <a:pt x="1060" y="915"/>
                  </a:lnTo>
                  <a:lnTo>
                    <a:pt x="1060" y="915"/>
                  </a:lnTo>
                  <a:lnTo>
                    <a:pt x="1066" y="916"/>
                  </a:lnTo>
                  <a:lnTo>
                    <a:pt x="1075" y="919"/>
                  </a:lnTo>
                  <a:lnTo>
                    <a:pt x="1083" y="923"/>
                  </a:lnTo>
                  <a:lnTo>
                    <a:pt x="1085" y="928"/>
                  </a:lnTo>
                  <a:lnTo>
                    <a:pt x="1088" y="931"/>
                  </a:lnTo>
                  <a:lnTo>
                    <a:pt x="1088" y="931"/>
                  </a:lnTo>
                  <a:lnTo>
                    <a:pt x="1091" y="938"/>
                  </a:lnTo>
                  <a:lnTo>
                    <a:pt x="1095" y="945"/>
                  </a:lnTo>
                  <a:lnTo>
                    <a:pt x="1102" y="952"/>
                  </a:lnTo>
                  <a:lnTo>
                    <a:pt x="1102" y="952"/>
                  </a:lnTo>
                  <a:lnTo>
                    <a:pt x="1104" y="955"/>
                  </a:lnTo>
                  <a:lnTo>
                    <a:pt x="1105" y="958"/>
                  </a:lnTo>
                  <a:lnTo>
                    <a:pt x="1105" y="962"/>
                  </a:lnTo>
                  <a:lnTo>
                    <a:pt x="1107" y="965"/>
                  </a:lnTo>
                  <a:lnTo>
                    <a:pt x="1107" y="965"/>
                  </a:lnTo>
                  <a:lnTo>
                    <a:pt x="1108" y="970"/>
                  </a:lnTo>
                  <a:lnTo>
                    <a:pt x="1110" y="973"/>
                  </a:lnTo>
                  <a:lnTo>
                    <a:pt x="1111" y="975"/>
                  </a:lnTo>
                  <a:lnTo>
                    <a:pt x="1111" y="975"/>
                  </a:lnTo>
                  <a:lnTo>
                    <a:pt x="1121" y="979"/>
                  </a:lnTo>
                  <a:lnTo>
                    <a:pt x="1128" y="982"/>
                  </a:lnTo>
                  <a:lnTo>
                    <a:pt x="1134" y="982"/>
                  </a:lnTo>
                  <a:lnTo>
                    <a:pt x="1134" y="982"/>
                  </a:lnTo>
                  <a:lnTo>
                    <a:pt x="1137" y="983"/>
                  </a:lnTo>
                  <a:lnTo>
                    <a:pt x="1141" y="985"/>
                  </a:lnTo>
                  <a:lnTo>
                    <a:pt x="1141" y="985"/>
                  </a:lnTo>
                  <a:lnTo>
                    <a:pt x="1139" y="980"/>
                  </a:lnTo>
                  <a:lnTo>
                    <a:pt x="1139" y="978"/>
                  </a:lnTo>
                  <a:lnTo>
                    <a:pt x="1135" y="972"/>
                  </a:lnTo>
                  <a:lnTo>
                    <a:pt x="1134" y="968"/>
                  </a:lnTo>
                  <a:lnTo>
                    <a:pt x="1134" y="966"/>
                  </a:lnTo>
                  <a:lnTo>
                    <a:pt x="1135" y="965"/>
                  </a:lnTo>
                  <a:lnTo>
                    <a:pt x="1135" y="965"/>
                  </a:lnTo>
                  <a:lnTo>
                    <a:pt x="1138" y="962"/>
                  </a:lnTo>
                  <a:lnTo>
                    <a:pt x="1139" y="959"/>
                  </a:lnTo>
                  <a:lnTo>
                    <a:pt x="1139" y="955"/>
                  </a:lnTo>
                  <a:lnTo>
                    <a:pt x="1138" y="952"/>
                  </a:lnTo>
                  <a:lnTo>
                    <a:pt x="1138" y="950"/>
                  </a:lnTo>
                  <a:lnTo>
                    <a:pt x="1139" y="949"/>
                  </a:lnTo>
                  <a:lnTo>
                    <a:pt x="1139" y="949"/>
                  </a:lnTo>
                  <a:lnTo>
                    <a:pt x="1147" y="945"/>
                  </a:lnTo>
                  <a:lnTo>
                    <a:pt x="1149" y="942"/>
                  </a:lnTo>
                  <a:lnTo>
                    <a:pt x="1151" y="939"/>
                  </a:lnTo>
                  <a:lnTo>
                    <a:pt x="1151" y="939"/>
                  </a:lnTo>
                  <a:lnTo>
                    <a:pt x="1152" y="936"/>
                  </a:lnTo>
                  <a:lnTo>
                    <a:pt x="1154" y="935"/>
                  </a:lnTo>
                  <a:lnTo>
                    <a:pt x="1161" y="935"/>
                  </a:lnTo>
                  <a:lnTo>
                    <a:pt x="1161" y="935"/>
                  </a:lnTo>
                  <a:lnTo>
                    <a:pt x="1167" y="935"/>
                  </a:lnTo>
                  <a:lnTo>
                    <a:pt x="1171" y="931"/>
                  </a:lnTo>
                  <a:lnTo>
                    <a:pt x="1175" y="926"/>
                  </a:lnTo>
                  <a:lnTo>
                    <a:pt x="1176" y="922"/>
                  </a:lnTo>
                  <a:lnTo>
                    <a:pt x="1176" y="922"/>
                  </a:lnTo>
                  <a:lnTo>
                    <a:pt x="1176" y="921"/>
                  </a:lnTo>
                  <a:lnTo>
                    <a:pt x="1178" y="919"/>
                  </a:lnTo>
                  <a:lnTo>
                    <a:pt x="1185" y="919"/>
                  </a:lnTo>
                  <a:lnTo>
                    <a:pt x="1185" y="919"/>
                  </a:lnTo>
                  <a:lnTo>
                    <a:pt x="1186" y="919"/>
                  </a:lnTo>
                  <a:lnTo>
                    <a:pt x="1188" y="918"/>
                  </a:lnTo>
                  <a:lnTo>
                    <a:pt x="1191" y="916"/>
                  </a:lnTo>
                  <a:lnTo>
                    <a:pt x="1192" y="913"/>
                  </a:lnTo>
                  <a:lnTo>
                    <a:pt x="1194" y="912"/>
                  </a:lnTo>
                  <a:lnTo>
                    <a:pt x="1195" y="912"/>
                  </a:lnTo>
                  <a:lnTo>
                    <a:pt x="1195" y="912"/>
                  </a:lnTo>
                  <a:lnTo>
                    <a:pt x="1201" y="915"/>
                  </a:lnTo>
                  <a:lnTo>
                    <a:pt x="1202" y="915"/>
                  </a:lnTo>
                  <a:lnTo>
                    <a:pt x="1202" y="913"/>
                  </a:lnTo>
                  <a:lnTo>
                    <a:pt x="1202" y="913"/>
                  </a:lnTo>
                  <a:lnTo>
                    <a:pt x="1203" y="912"/>
                  </a:lnTo>
                  <a:lnTo>
                    <a:pt x="1205" y="912"/>
                  </a:lnTo>
                  <a:lnTo>
                    <a:pt x="1208" y="912"/>
                  </a:lnTo>
                  <a:lnTo>
                    <a:pt x="1211" y="915"/>
                  </a:lnTo>
                  <a:lnTo>
                    <a:pt x="1211" y="915"/>
                  </a:lnTo>
                  <a:lnTo>
                    <a:pt x="1213" y="918"/>
                  </a:lnTo>
                  <a:lnTo>
                    <a:pt x="1218" y="919"/>
                  </a:lnTo>
                  <a:lnTo>
                    <a:pt x="1222" y="918"/>
                  </a:lnTo>
                  <a:lnTo>
                    <a:pt x="1223" y="918"/>
                  </a:lnTo>
                  <a:lnTo>
                    <a:pt x="1223" y="915"/>
                  </a:lnTo>
                  <a:lnTo>
                    <a:pt x="1223" y="915"/>
                  </a:lnTo>
                  <a:lnTo>
                    <a:pt x="1225" y="913"/>
                  </a:lnTo>
                  <a:lnTo>
                    <a:pt x="1228" y="915"/>
                  </a:lnTo>
                  <a:lnTo>
                    <a:pt x="1235" y="921"/>
                  </a:lnTo>
                  <a:lnTo>
                    <a:pt x="1235" y="921"/>
                  </a:lnTo>
                  <a:lnTo>
                    <a:pt x="1238" y="923"/>
                  </a:lnTo>
                  <a:lnTo>
                    <a:pt x="1240" y="925"/>
                  </a:lnTo>
                  <a:lnTo>
                    <a:pt x="1248" y="925"/>
                  </a:lnTo>
                  <a:lnTo>
                    <a:pt x="1248" y="925"/>
                  </a:lnTo>
                  <a:lnTo>
                    <a:pt x="1252" y="925"/>
                  </a:lnTo>
                  <a:lnTo>
                    <a:pt x="1253" y="923"/>
                  </a:lnTo>
                  <a:lnTo>
                    <a:pt x="1255" y="922"/>
                  </a:lnTo>
                  <a:lnTo>
                    <a:pt x="1255" y="919"/>
                  </a:lnTo>
                  <a:lnTo>
                    <a:pt x="1255" y="919"/>
                  </a:lnTo>
                  <a:lnTo>
                    <a:pt x="1255" y="918"/>
                  </a:lnTo>
                  <a:lnTo>
                    <a:pt x="1256" y="918"/>
                  </a:lnTo>
                  <a:lnTo>
                    <a:pt x="1259" y="922"/>
                  </a:lnTo>
                  <a:lnTo>
                    <a:pt x="1265" y="926"/>
                  </a:lnTo>
                  <a:lnTo>
                    <a:pt x="1266" y="928"/>
                  </a:lnTo>
                  <a:lnTo>
                    <a:pt x="1269" y="929"/>
                  </a:lnTo>
                  <a:lnTo>
                    <a:pt x="1269" y="929"/>
                  </a:lnTo>
                  <a:lnTo>
                    <a:pt x="1272" y="928"/>
                  </a:lnTo>
                  <a:lnTo>
                    <a:pt x="1272" y="926"/>
                  </a:lnTo>
                  <a:lnTo>
                    <a:pt x="1266" y="921"/>
                  </a:lnTo>
                  <a:lnTo>
                    <a:pt x="1266" y="921"/>
                  </a:lnTo>
                  <a:lnTo>
                    <a:pt x="1263" y="918"/>
                  </a:lnTo>
                  <a:lnTo>
                    <a:pt x="1263" y="916"/>
                  </a:lnTo>
                  <a:lnTo>
                    <a:pt x="1263" y="913"/>
                  </a:lnTo>
                  <a:lnTo>
                    <a:pt x="1262" y="912"/>
                  </a:lnTo>
                  <a:lnTo>
                    <a:pt x="1262" y="912"/>
                  </a:lnTo>
                  <a:lnTo>
                    <a:pt x="1262" y="911"/>
                  </a:lnTo>
                  <a:lnTo>
                    <a:pt x="1262" y="909"/>
                  </a:lnTo>
                  <a:lnTo>
                    <a:pt x="1265" y="906"/>
                  </a:lnTo>
                  <a:lnTo>
                    <a:pt x="1270" y="905"/>
                  </a:lnTo>
                  <a:lnTo>
                    <a:pt x="1276" y="905"/>
                  </a:lnTo>
                  <a:lnTo>
                    <a:pt x="1276" y="905"/>
                  </a:lnTo>
                  <a:lnTo>
                    <a:pt x="1285" y="905"/>
                  </a:lnTo>
                  <a:lnTo>
                    <a:pt x="1286" y="905"/>
                  </a:lnTo>
                  <a:lnTo>
                    <a:pt x="1287" y="902"/>
                  </a:lnTo>
                  <a:lnTo>
                    <a:pt x="1287" y="902"/>
                  </a:lnTo>
                  <a:lnTo>
                    <a:pt x="1290" y="899"/>
                  </a:lnTo>
                  <a:lnTo>
                    <a:pt x="1292" y="901"/>
                  </a:lnTo>
                  <a:lnTo>
                    <a:pt x="1293" y="904"/>
                  </a:lnTo>
                  <a:lnTo>
                    <a:pt x="1295" y="906"/>
                  </a:lnTo>
                  <a:lnTo>
                    <a:pt x="1295" y="906"/>
                  </a:lnTo>
                  <a:lnTo>
                    <a:pt x="1295" y="908"/>
                  </a:lnTo>
                  <a:lnTo>
                    <a:pt x="1296" y="908"/>
                  </a:lnTo>
                  <a:lnTo>
                    <a:pt x="1302" y="906"/>
                  </a:lnTo>
                  <a:lnTo>
                    <a:pt x="1309" y="905"/>
                  </a:lnTo>
                  <a:lnTo>
                    <a:pt x="1316" y="904"/>
                  </a:lnTo>
                  <a:lnTo>
                    <a:pt x="1316" y="904"/>
                  </a:lnTo>
                  <a:lnTo>
                    <a:pt x="1320" y="905"/>
                  </a:lnTo>
                  <a:lnTo>
                    <a:pt x="1326" y="908"/>
                  </a:lnTo>
                  <a:lnTo>
                    <a:pt x="1329" y="911"/>
                  </a:lnTo>
                  <a:lnTo>
                    <a:pt x="1330" y="915"/>
                  </a:lnTo>
                  <a:lnTo>
                    <a:pt x="1330" y="915"/>
                  </a:lnTo>
                  <a:lnTo>
                    <a:pt x="1332" y="918"/>
                  </a:lnTo>
                  <a:lnTo>
                    <a:pt x="1334" y="919"/>
                  </a:lnTo>
                  <a:lnTo>
                    <a:pt x="1337" y="919"/>
                  </a:lnTo>
                  <a:lnTo>
                    <a:pt x="1341" y="916"/>
                  </a:lnTo>
                  <a:lnTo>
                    <a:pt x="1341" y="916"/>
                  </a:lnTo>
                  <a:lnTo>
                    <a:pt x="1349" y="911"/>
                  </a:lnTo>
                  <a:lnTo>
                    <a:pt x="1353" y="909"/>
                  </a:lnTo>
                  <a:lnTo>
                    <a:pt x="1356" y="911"/>
                  </a:lnTo>
                  <a:lnTo>
                    <a:pt x="1356" y="911"/>
                  </a:lnTo>
                  <a:lnTo>
                    <a:pt x="1373" y="929"/>
                  </a:lnTo>
                  <a:lnTo>
                    <a:pt x="1373" y="929"/>
                  </a:lnTo>
                  <a:lnTo>
                    <a:pt x="1374" y="932"/>
                  </a:lnTo>
                  <a:lnTo>
                    <a:pt x="1374" y="933"/>
                  </a:lnTo>
                  <a:lnTo>
                    <a:pt x="1373" y="939"/>
                  </a:lnTo>
                  <a:lnTo>
                    <a:pt x="1371" y="943"/>
                  </a:lnTo>
                  <a:lnTo>
                    <a:pt x="1371" y="945"/>
                  </a:lnTo>
                  <a:lnTo>
                    <a:pt x="1373" y="948"/>
                  </a:lnTo>
                  <a:lnTo>
                    <a:pt x="1373" y="948"/>
                  </a:lnTo>
                  <a:lnTo>
                    <a:pt x="1374" y="950"/>
                  </a:lnTo>
                  <a:lnTo>
                    <a:pt x="1374" y="955"/>
                  </a:lnTo>
                  <a:lnTo>
                    <a:pt x="1376" y="959"/>
                  </a:lnTo>
                  <a:lnTo>
                    <a:pt x="1380" y="963"/>
                  </a:lnTo>
                  <a:lnTo>
                    <a:pt x="1380" y="963"/>
                  </a:lnTo>
                  <a:lnTo>
                    <a:pt x="1381" y="965"/>
                  </a:lnTo>
                  <a:lnTo>
                    <a:pt x="1383" y="968"/>
                  </a:lnTo>
                  <a:lnTo>
                    <a:pt x="1383" y="973"/>
                  </a:lnTo>
                  <a:lnTo>
                    <a:pt x="1383" y="978"/>
                  </a:lnTo>
                  <a:lnTo>
                    <a:pt x="1384" y="979"/>
                  </a:lnTo>
                  <a:lnTo>
                    <a:pt x="1386" y="980"/>
                  </a:lnTo>
                  <a:lnTo>
                    <a:pt x="1386" y="980"/>
                  </a:lnTo>
                  <a:lnTo>
                    <a:pt x="1390" y="982"/>
                  </a:lnTo>
                  <a:lnTo>
                    <a:pt x="1393" y="986"/>
                  </a:lnTo>
                  <a:lnTo>
                    <a:pt x="1397" y="993"/>
                  </a:lnTo>
                  <a:lnTo>
                    <a:pt x="1397" y="993"/>
                  </a:lnTo>
                  <a:lnTo>
                    <a:pt x="1398" y="996"/>
                  </a:lnTo>
                  <a:lnTo>
                    <a:pt x="1403" y="999"/>
                  </a:lnTo>
                  <a:lnTo>
                    <a:pt x="1407" y="999"/>
                  </a:lnTo>
                  <a:lnTo>
                    <a:pt x="1408" y="997"/>
                  </a:lnTo>
                  <a:lnTo>
                    <a:pt x="1408" y="996"/>
                  </a:lnTo>
                  <a:lnTo>
                    <a:pt x="1408" y="996"/>
                  </a:lnTo>
                  <a:lnTo>
                    <a:pt x="1410" y="992"/>
                  </a:lnTo>
                  <a:lnTo>
                    <a:pt x="1413" y="986"/>
                  </a:lnTo>
                  <a:lnTo>
                    <a:pt x="1414" y="982"/>
                  </a:lnTo>
                  <a:lnTo>
                    <a:pt x="1415" y="978"/>
                  </a:lnTo>
                  <a:lnTo>
                    <a:pt x="1415" y="978"/>
                  </a:lnTo>
                  <a:lnTo>
                    <a:pt x="1415" y="970"/>
                  </a:lnTo>
                  <a:lnTo>
                    <a:pt x="1414" y="960"/>
                  </a:lnTo>
                  <a:lnTo>
                    <a:pt x="1411" y="952"/>
                  </a:lnTo>
                  <a:lnTo>
                    <a:pt x="1407" y="945"/>
                  </a:lnTo>
                  <a:lnTo>
                    <a:pt x="1407" y="945"/>
                  </a:lnTo>
                  <a:lnTo>
                    <a:pt x="1406" y="941"/>
                  </a:lnTo>
                  <a:lnTo>
                    <a:pt x="1406" y="938"/>
                  </a:lnTo>
                  <a:lnTo>
                    <a:pt x="1406" y="933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398" y="923"/>
                  </a:lnTo>
                  <a:lnTo>
                    <a:pt x="1396" y="915"/>
                  </a:lnTo>
                  <a:lnTo>
                    <a:pt x="1394" y="906"/>
                  </a:lnTo>
                  <a:lnTo>
                    <a:pt x="1394" y="898"/>
                  </a:lnTo>
                  <a:lnTo>
                    <a:pt x="1394" y="898"/>
                  </a:lnTo>
                  <a:lnTo>
                    <a:pt x="1396" y="889"/>
                  </a:lnTo>
                  <a:lnTo>
                    <a:pt x="1401" y="879"/>
                  </a:lnTo>
                  <a:lnTo>
                    <a:pt x="1407" y="871"/>
                  </a:lnTo>
                  <a:lnTo>
                    <a:pt x="1413" y="865"/>
                  </a:lnTo>
                  <a:lnTo>
                    <a:pt x="1413" y="865"/>
                  </a:lnTo>
                  <a:lnTo>
                    <a:pt x="1417" y="862"/>
                  </a:lnTo>
                  <a:lnTo>
                    <a:pt x="1421" y="861"/>
                  </a:lnTo>
                  <a:lnTo>
                    <a:pt x="1424" y="859"/>
                  </a:lnTo>
                  <a:lnTo>
                    <a:pt x="1427" y="857"/>
                  </a:lnTo>
                  <a:lnTo>
                    <a:pt x="1427" y="857"/>
                  </a:lnTo>
                  <a:lnTo>
                    <a:pt x="1428" y="852"/>
                  </a:lnTo>
                  <a:lnTo>
                    <a:pt x="1433" y="848"/>
                  </a:lnTo>
                  <a:lnTo>
                    <a:pt x="1437" y="845"/>
                  </a:lnTo>
                  <a:lnTo>
                    <a:pt x="1440" y="844"/>
                  </a:lnTo>
                  <a:lnTo>
                    <a:pt x="1440" y="844"/>
                  </a:lnTo>
                  <a:lnTo>
                    <a:pt x="1445" y="844"/>
                  </a:lnTo>
                  <a:lnTo>
                    <a:pt x="1448" y="842"/>
                  </a:lnTo>
                  <a:lnTo>
                    <a:pt x="1450" y="840"/>
                  </a:lnTo>
                  <a:lnTo>
                    <a:pt x="1450" y="840"/>
                  </a:lnTo>
                  <a:lnTo>
                    <a:pt x="1451" y="837"/>
                  </a:lnTo>
                  <a:lnTo>
                    <a:pt x="1455" y="832"/>
                  </a:lnTo>
                  <a:lnTo>
                    <a:pt x="1460" y="830"/>
                  </a:lnTo>
                  <a:lnTo>
                    <a:pt x="1467" y="828"/>
                  </a:lnTo>
                  <a:lnTo>
                    <a:pt x="1467" y="828"/>
                  </a:lnTo>
                  <a:lnTo>
                    <a:pt x="1471" y="827"/>
                  </a:lnTo>
                  <a:lnTo>
                    <a:pt x="1471" y="824"/>
                  </a:lnTo>
                  <a:lnTo>
                    <a:pt x="1468" y="818"/>
                  </a:lnTo>
                  <a:lnTo>
                    <a:pt x="1468" y="818"/>
                  </a:lnTo>
                  <a:lnTo>
                    <a:pt x="1467" y="814"/>
                  </a:lnTo>
                  <a:lnTo>
                    <a:pt x="1468" y="812"/>
                  </a:lnTo>
                  <a:lnTo>
                    <a:pt x="1470" y="811"/>
                  </a:lnTo>
                  <a:lnTo>
                    <a:pt x="1472" y="812"/>
                  </a:lnTo>
                  <a:lnTo>
                    <a:pt x="1472" y="812"/>
                  </a:lnTo>
                  <a:lnTo>
                    <a:pt x="1474" y="814"/>
                  </a:lnTo>
                  <a:lnTo>
                    <a:pt x="1477" y="814"/>
                  </a:lnTo>
                  <a:lnTo>
                    <a:pt x="1479" y="814"/>
                  </a:lnTo>
                  <a:lnTo>
                    <a:pt x="1482" y="812"/>
                  </a:lnTo>
                  <a:lnTo>
                    <a:pt x="1482" y="812"/>
                  </a:lnTo>
                  <a:lnTo>
                    <a:pt x="1489" y="807"/>
                  </a:lnTo>
                  <a:lnTo>
                    <a:pt x="1489" y="804"/>
                  </a:lnTo>
                  <a:lnTo>
                    <a:pt x="1489" y="804"/>
                  </a:lnTo>
                  <a:lnTo>
                    <a:pt x="1487" y="803"/>
                  </a:lnTo>
                  <a:lnTo>
                    <a:pt x="1487" y="803"/>
                  </a:lnTo>
                  <a:lnTo>
                    <a:pt x="1482" y="803"/>
                  </a:lnTo>
                  <a:lnTo>
                    <a:pt x="1479" y="801"/>
                  </a:lnTo>
                  <a:lnTo>
                    <a:pt x="1479" y="800"/>
                  </a:lnTo>
                  <a:lnTo>
                    <a:pt x="1482" y="798"/>
                  </a:lnTo>
                  <a:lnTo>
                    <a:pt x="1482" y="798"/>
                  </a:lnTo>
                  <a:lnTo>
                    <a:pt x="1484" y="797"/>
                  </a:lnTo>
                  <a:lnTo>
                    <a:pt x="1484" y="795"/>
                  </a:lnTo>
                  <a:lnTo>
                    <a:pt x="1484" y="793"/>
                  </a:lnTo>
                  <a:lnTo>
                    <a:pt x="1481" y="788"/>
                  </a:lnTo>
                  <a:lnTo>
                    <a:pt x="1477" y="787"/>
                  </a:lnTo>
                  <a:lnTo>
                    <a:pt x="1477" y="787"/>
                  </a:lnTo>
                  <a:lnTo>
                    <a:pt x="1472" y="785"/>
                  </a:lnTo>
                  <a:lnTo>
                    <a:pt x="1472" y="784"/>
                  </a:lnTo>
                  <a:lnTo>
                    <a:pt x="1474" y="781"/>
                  </a:lnTo>
                  <a:lnTo>
                    <a:pt x="1475" y="778"/>
                  </a:lnTo>
                  <a:lnTo>
                    <a:pt x="1475" y="778"/>
                  </a:lnTo>
                  <a:lnTo>
                    <a:pt x="1477" y="777"/>
                  </a:lnTo>
                  <a:lnTo>
                    <a:pt x="1477" y="776"/>
                  </a:lnTo>
                  <a:lnTo>
                    <a:pt x="1474" y="771"/>
                  </a:lnTo>
                  <a:lnTo>
                    <a:pt x="1465" y="766"/>
                  </a:lnTo>
                  <a:lnTo>
                    <a:pt x="1465" y="766"/>
                  </a:lnTo>
                  <a:lnTo>
                    <a:pt x="1464" y="763"/>
                  </a:lnTo>
                  <a:lnTo>
                    <a:pt x="1465" y="761"/>
                  </a:lnTo>
                  <a:lnTo>
                    <a:pt x="1472" y="760"/>
                  </a:lnTo>
                  <a:lnTo>
                    <a:pt x="1472" y="760"/>
                  </a:lnTo>
                  <a:lnTo>
                    <a:pt x="1472" y="758"/>
                  </a:lnTo>
                  <a:lnTo>
                    <a:pt x="1474" y="757"/>
                  </a:lnTo>
                  <a:lnTo>
                    <a:pt x="1474" y="750"/>
                  </a:lnTo>
                  <a:lnTo>
                    <a:pt x="1474" y="744"/>
                  </a:lnTo>
                  <a:lnTo>
                    <a:pt x="1474" y="739"/>
                  </a:lnTo>
                  <a:lnTo>
                    <a:pt x="1474" y="739"/>
                  </a:lnTo>
                  <a:lnTo>
                    <a:pt x="1477" y="737"/>
                  </a:lnTo>
                  <a:lnTo>
                    <a:pt x="1478" y="736"/>
                  </a:lnTo>
                  <a:lnTo>
                    <a:pt x="1479" y="737"/>
                  </a:lnTo>
                  <a:lnTo>
                    <a:pt x="1479" y="739"/>
                  </a:lnTo>
                  <a:lnTo>
                    <a:pt x="1479" y="739"/>
                  </a:lnTo>
                  <a:lnTo>
                    <a:pt x="1478" y="743"/>
                  </a:lnTo>
                  <a:lnTo>
                    <a:pt x="1477" y="746"/>
                  </a:lnTo>
                  <a:lnTo>
                    <a:pt x="1477" y="750"/>
                  </a:lnTo>
                  <a:lnTo>
                    <a:pt x="1478" y="754"/>
                  </a:lnTo>
                  <a:lnTo>
                    <a:pt x="1478" y="754"/>
                  </a:lnTo>
                  <a:lnTo>
                    <a:pt x="1481" y="758"/>
                  </a:lnTo>
                  <a:lnTo>
                    <a:pt x="1482" y="763"/>
                  </a:lnTo>
                  <a:lnTo>
                    <a:pt x="1484" y="768"/>
                  </a:lnTo>
                  <a:lnTo>
                    <a:pt x="1482" y="774"/>
                  </a:lnTo>
                  <a:lnTo>
                    <a:pt x="1482" y="774"/>
                  </a:lnTo>
                  <a:lnTo>
                    <a:pt x="1482" y="778"/>
                  </a:lnTo>
                  <a:lnTo>
                    <a:pt x="1482" y="778"/>
                  </a:lnTo>
                  <a:lnTo>
                    <a:pt x="1484" y="778"/>
                  </a:lnTo>
                  <a:lnTo>
                    <a:pt x="1487" y="776"/>
                  </a:lnTo>
                  <a:lnTo>
                    <a:pt x="1489" y="768"/>
                  </a:lnTo>
                  <a:lnTo>
                    <a:pt x="1489" y="768"/>
                  </a:lnTo>
                  <a:lnTo>
                    <a:pt x="1492" y="761"/>
                  </a:lnTo>
                  <a:lnTo>
                    <a:pt x="1494" y="756"/>
                  </a:lnTo>
                  <a:lnTo>
                    <a:pt x="1494" y="750"/>
                  </a:lnTo>
                  <a:lnTo>
                    <a:pt x="1492" y="748"/>
                  </a:lnTo>
                  <a:lnTo>
                    <a:pt x="1492" y="748"/>
                  </a:lnTo>
                  <a:lnTo>
                    <a:pt x="1489" y="746"/>
                  </a:lnTo>
                  <a:lnTo>
                    <a:pt x="1489" y="743"/>
                  </a:lnTo>
                  <a:lnTo>
                    <a:pt x="1491" y="740"/>
                  </a:lnTo>
                  <a:lnTo>
                    <a:pt x="1491" y="740"/>
                  </a:lnTo>
                  <a:lnTo>
                    <a:pt x="1492" y="741"/>
                  </a:lnTo>
                  <a:lnTo>
                    <a:pt x="1492" y="741"/>
                  </a:lnTo>
                  <a:lnTo>
                    <a:pt x="1495" y="744"/>
                  </a:lnTo>
                  <a:lnTo>
                    <a:pt x="1498" y="746"/>
                  </a:lnTo>
                  <a:lnTo>
                    <a:pt x="1501" y="744"/>
                  </a:lnTo>
                  <a:lnTo>
                    <a:pt x="1504" y="740"/>
                  </a:lnTo>
                  <a:lnTo>
                    <a:pt x="1504" y="740"/>
                  </a:lnTo>
                  <a:lnTo>
                    <a:pt x="1508" y="736"/>
                  </a:lnTo>
                  <a:lnTo>
                    <a:pt x="1512" y="729"/>
                  </a:lnTo>
                  <a:lnTo>
                    <a:pt x="1514" y="724"/>
                  </a:lnTo>
                  <a:lnTo>
                    <a:pt x="1514" y="721"/>
                  </a:lnTo>
                  <a:lnTo>
                    <a:pt x="1512" y="720"/>
                  </a:lnTo>
                  <a:lnTo>
                    <a:pt x="1512" y="720"/>
                  </a:lnTo>
                  <a:lnTo>
                    <a:pt x="1511" y="719"/>
                  </a:lnTo>
                  <a:lnTo>
                    <a:pt x="1514" y="717"/>
                  </a:lnTo>
                  <a:lnTo>
                    <a:pt x="1516" y="716"/>
                  </a:lnTo>
                  <a:lnTo>
                    <a:pt x="1522" y="716"/>
                  </a:lnTo>
                  <a:lnTo>
                    <a:pt x="1522" y="716"/>
                  </a:lnTo>
                  <a:lnTo>
                    <a:pt x="1528" y="716"/>
                  </a:lnTo>
                  <a:lnTo>
                    <a:pt x="1535" y="714"/>
                  </a:lnTo>
                  <a:lnTo>
                    <a:pt x="1542" y="711"/>
                  </a:lnTo>
                  <a:lnTo>
                    <a:pt x="1545" y="710"/>
                  </a:lnTo>
                  <a:lnTo>
                    <a:pt x="1545" y="710"/>
                  </a:lnTo>
                  <a:lnTo>
                    <a:pt x="1545" y="707"/>
                  </a:lnTo>
                  <a:lnTo>
                    <a:pt x="1542" y="707"/>
                  </a:lnTo>
                  <a:lnTo>
                    <a:pt x="1534" y="709"/>
                  </a:lnTo>
                  <a:lnTo>
                    <a:pt x="1525" y="710"/>
                  </a:lnTo>
                  <a:lnTo>
                    <a:pt x="1522" y="710"/>
                  </a:lnTo>
                  <a:lnTo>
                    <a:pt x="1521" y="709"/>
                  </a:lnTo>
                  <a:lnTo>
                    <a:pt x="1521" y="709"/>
                  </a:lnTo>
                  <a:lnTo>
                    <a:pt x="1521" y="707"/>
                  </a:lnTo>
                  <a:lnTo>
                    <a:pt x="1524" y="706"/>
                  </a:lnTo>
                  <a:lnTo>
                    <a:pt x="1531" y="703"/>
                  </a:lnTo>
                  <a:lnTo>
                    <a:pt x="1546" y="700"/>
                  </a:lnTo>
                  <a:lnTo>
                    <a:pt x="1546" y="700"/>
                  </a:lnTo>
                  <a:lnTo>
                    <a:pt x="1549" y="700"/>
                  </a:lnTo>
                  <a:lnTo>
                    <a:pt x="1551" y="699"/>
                  </a:lnTo>
                  <a:lnTo>
                    <a:pt x="1552" y="696"/>
                  </a:lnTo>
                  <a:lnTo>
                    <a:pt x="1552" y="693"/>
                  </a:lnTo>
                  <a:lnTo>
                    <a:pt x="1555" y="694"/>
                  </a:lnTo>
                  <a:lnTo>
                    <a:pt x="1555" y="694"/>
                  </a:lnTo>
                  <a:lnTo>
                    <a:pt x="1558" y="696"/>
                  </a:lnTo>
                  <a:lnTo>
                    <a:pt x="1561" y="697"/>
                  </a:lnTo>
                  <a:lnTo>
                    <a:pt x="1565" y="697"/>
                  </a:lnTo>
                  <a:lnTo>
                    <a:pt x="1568" y="694"/>
                  </a:lnTo>
                  <a:lnTo>
                    <a:pt x="1568" y="694"/>
                  </a:lnTo>
                  <a:lnTo>
                    <a:pt x="1571" y="692"/>
                  </a:lnTo>
                  <a:lnTo>
                    <a:pt x="1569" y="689"/>
                  </a:lnTo>
                  <a:lnTo>
                    <a:pt x="1568" y="684"/>
                  </a:lnTo>
                  <a:lnTo>
                    <a:pt x="1563" y="683"/>
                  </a:lnTo>
                  <a:lnTo>
                    <a:pt x="1563" y="683"/>
                  </a:lnTo>
                  <a:lnTo>
                    <a:pt x="1562" y="682"/>
                  </a:lnTo>
                  <a:lnTo>
                    <a:pt x="1562" y="682"/>
                  </a:lnTo>
                  <a:lnTo>
                    <a:pt x="1563" y="679"/>
                  </a:lnTo>
                  <a:lnTo>
                    <a:pt x="1565" y="677"/>
                  </a:lnTo>
                  <a:lnTo>
                    <a:pt x="1566" y="674"/>
                  </a:lnTo>
                  <a:lnTo>
                    <a:pt x="1566" y="674"/>
                  </a:lnTo>
                  <a:lnTo>
                    <a:pt x="1566" y="670"/>
                  </a:lnTo>
                  <a:lnTo>
                    <a:pt x="1568" y="665"/>
                  </a:lnTo>
                  <a:lnTo>
                    <a:pt x="1572" y="660"/>
                  </a:lnTo>
                  <a:lnTo>
                    <a:pt x="1573" y="657"/>
                  </a:lnTo>
                  <a:lnTo>
                    <a:pt x="1576" y="657"/>
                  </a:lnTo>
                  <a:lnTo>
                    <a:pt x="1576" y="657"/>
                  </a:lnTo>
                  <a:lnTo>
                    <a:pt x="1579" y="656"/>
                  </a:lnTo>
                  <a:lnTo>
                    <a:pt x="1580" y="653"/>
                  </a:lnTo>
                  <a:lnTo>
                    <a:pt x="1582" y="652"/>
                  </a:lnTo>
                  <a:lnTo>
                    <a:pt x="1585" y="652"/>
                  </a:lnTo>
                  <a:lnTo>
                    <a:pt x="1585" y="652"/>
                  </a:lnTo>
                  <a:lnTo>
                    <a:pt x="1589" y="650"/>
                  </a:lnTo>
                  <a:lnTo>
                    <a:pt x="1592" y="647"/>
                  </a:lnTo>
                  <a:lnTo>
                    <a:pt x="1598" y="639"/>
                  </a:lnTo>
                  <a:lnTo>
                    <a:pt x="1598" y="639"/>
                  </a:lnTo>
                  <a:lnTo>
                    <a:pt x="1599" y="639"/>
                  </a:lnTo>
                  <a:lnTo>
                    <a:pt x="1600" y="639"/>
                  </a:lnTo>
                  <a:lnTo>
                    <a:pt x="1606" y="640"/>
                  </a:lnTo>
                  <a:lnTo>
                    <a:pt x="1612" y="642"/>
                  </a:lnTo>
                  <a:lnTo>
                    <a:pt x="1615" y="642"/>
                  </a:lnTo>
                  <a:lnTo>
                    <a:pt x="1617" y="640"/>
                  </a:lnTo>
                  <a:lnTo>
                    <a:pt x="1617" y="640"/>
                  </a:lnTo>
                  <a:lnTo>
                    <a:pt x="1629" y="632"/>
                  </a:lnTo>
                  <a:lnTo>
                    <a:pt x="1629" y="632"/>
                  </a:lnTo>
                  <a:lnTo>
                    <a:pt x="1623" y="623"/>
                  </a:lnTo>
                  <a:lnTo>
                    <a:pt x="1619" y="615"/>
                  </a:lnTo>
                  <a:lnTo>
                    <a:pt x="1616" y="608"/>
                  </a:lnTo>
                  <a:lnTo>
                    <a:pt x="1616" y="602"/>
                  </a:lnTo>
                  <a:lnTo>
                    <a:pt x="1615" y="592"/>
                  </a:lnTo>
                  <a:lnTo>
                    <a:pt x="1616" y="586"/>
                  </a:lnTo>
                  <a:lnTo>
                    <a:pt x="1616" y="5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1" name="Freeform 313">
              <a:extLst>
                <a:ext uri="{FF2B5EF4-FFF2-40B4-BE49-F238E27FC236}">
                  <a16:creationId xmlns:a16="http://schemas.microsoft.com/office/drawing/2014/main" id="{6CC9BFE4-5DF8-5960-56D3-C206240BD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909" y="3263533"/>
              <a:ext cx="298916" cy="216049"/>
            </a:xfrm>
            <a:custGeom>
              <a:avLst/>
              <a:gdLst/>
              <a:ahLst/>
              <a:cxnLst>
                <a:cxn ang="0">
                  <a:pos x="194" y="27"/>
                </a:cxn>
                <a:cxn ang="0">
                  <a:pos x="175" y="24"/>
                </a:cxn>
                <a:cxn ang="0">
                  <a:pos x="167" y="21"/>
                </a:cxn>
                <a:cxn ang="0">
                  <a:pos x="158" y="19"/>
                </a:cxn>
                <a:cxn ang="0">
                  <a:pos x="154" y="22"/>
                </a:cxn>
                <a:cxn ang="0">
                  <a:pos x="147" y="19"/>
                </a:cxn>
                <a:cxn ang="0">
                  <a:pos x="131" y="12"/>
                </a:cxn>
                <a:cxn ang="0">
                  <a:pos x="117" y="8"/>
                </a:cxn>
                <a:cxn ang="0">
                  <a:pos x="94" y="5"/>
                </a:cxn>
                <a:cxn ang="0">
                  <a:pos x="69" y="5"/>
                </a:cxn>
                <a:cxn ang="0">
                  <a:pos x="33" y="4"/>
                </a:cxn>
                <a:cxn ang="0">
                  <a:pos x="22" y="0"/>
                </a:cxn>
                <a:cxn ang="0">
                  <a:pos x="16" y="4"/>
                </a:cxn>
                <a:cxn ang="0">
                  <a:pos x="9" y="8"/>
                </a:cxn>
                <a:cxn ang="0">
                  <a:pos x="0" y="15"/>
                </a:cxn>
                <a:cxn ang="0">
                  <a:pos x="8" y="22"/>
                </a:cxn>
                <a:cxn ang="0">
                  <a:pos x="8" y="35"/>
                </a:cxn>
                <a:cxn ang="0">
                  <a:pos x="12" y="34"/>
                </a:cxn>
                <a:cxn ang="0">
                  <a:pos x="18" y="32"/>
                </a:cxn>
                <a:cxn ang="0">
                  <a:pos x="19" y="37"/>
                </a:cxn>
                <a:cxn ang="0">
                  <a:pos x="28" y="37"/>
                </a:cxn>
                <a:cxn ang="0">
                  <a:pos x="32" y="38"/>
                </a:cxn>
                <a:cxn ang="0">
                  <a:pos x="37" y="35"/>
                </a:cxn>
                <a:cxn ang="0">
                  <a:pos x="43" y="38"/>
                </a:cxn>
                <a:cxn ang="0">
                  <a:pos x="47" y="41"/>
                </a:cxn>
                <a:cxn ang="0">
                  <a:pos x="47" y="45"/>
                </a:cxn>
                <a:cxn ang="0">
                  <a:pos x="37" y="54"/>
                </a:cxn>
                <a:cxn ang="0">
                  <a:pos x="40" y="65"/>
                </a:cxn>
                <a:cxn ang="0">
                  <a:pos x="37" y="72"/>
                </a:cxn>
                <a:cxn ang="0">
                  <a:pos x="36" y="79"/>
                </a:cxn>
                <a:cxn ang="0">
                  <a:pos x="33" y="81"/>
                </a:cxn>
                <a:cxn ang="0">
                  <a:pos x="32" y="86"/>
                </a:cxn>
                <a:cxn ang="0">
                  <a:pos x="37" y="93"/>
                </a:cxn>
                <a:cxn ang="0">
                  <a:pos x="33" y="96"/>
                </a:cxn>
                <a:cxn ang="0">
                  <a:pos x="32" y="103"/>
                </a:cxn>
                <a:cxn ang="0">
                  <a:pos x="37" y="111"/>
                </a:cxn>
                <a:cxn ang="0">
                  <a:pos x="36" y="112"/>
                </a:cxn>
                <a:cxn ang="0">
                  <a:pos x="29" y="121"/>
                </a:cxn>
                <a:cxn ang="0">
                  <a:pos x="32" y="126"/>
                </a:cxn>
                <a:cxn ang="0">
                  <a:pos x="40" y="128"/>
                </a:cxn>
                <a:cxn ang="0">
                  <a:pos x="49" y="138"/>
                </a:cxn>
                <a:cxn ang="0">
                  <a:pos x="60" y="146"/>
                </a:cxn>
                <a:cxn ang="0">
                  <a:pos x="62" y="143"/>
                </a:cxn>
                <a:cxn ang="0">
                  <a:pos x="64" y="139"/>
                </a:cxn>
                <a:cxn ang="0">
                  <a:pos x="73" y="140"/>
                </a:cxn>
                <a:cxn ang="0">
                  <a:pos x="82" y="135"/>
                </a:cxn>
                <a:cxn ang="0">
                  <a:pos x="107" y="133"/>
                </a:cxn>
                <a:cxn ang="0">
                  <a:pos x="116" y="132"/>
                </a:cxn>
                <a:cxn ang="0">
                  <a:pos x="120" y="128"/>
                </a:cxn>
                <a:cxn ang="0">
                  <a:pos x="127" y="121"/>
                </a:cxn>
                <a:cxn ang="0">
                  <a:pos x="136" y="118"/>
                </a:cxn>
                <a:cxn ang="0">
                  <a:pos x="138" y="108"/>
                </a:cxn>
                <a:cxn ang="0">
                  <a:pos x="147" y="98"/>
                </a:cxn>
                <a:cxn ang="0">
                  <a:pos x="148" y="92"/>
                </a:cxn>
                <a:cxn ang="0">
                  <a:pos x="148" y="76"/>
                </a:cxn>
                <a:cxn ang="0">
                  <a:pos x="154" y="66"/>
                </a:cxn>
                <a:cxn ang="0">
                  <a:pos x="163" y="56"/>
                </a:cxn>
                <a:cxn ang="0">
                  <a:pos x="167" y="51"/>
                </a:cxn>
                <a:cxn ang="0">
                  <a:pos x="178" y="48"/>
                </a:cxn>
                <a:cxn ang="0">
                  <a:pos x="191" y="42"/>
                </a:cxn>
                <a:cxn ang="0">
                  <a:pos x="200" y="37"/>
                </a:cxn>
                <a:cxn ang="0">
                  <a:pos x="202" y="25"/>
                </a:cxn>
              </a:cxnLst>
              <a:rect l="0" t="0" r="r" b="b"/>
              <a:pathLst>
                <a:path w="202" h="146">
                  <a:moveTo>
                    <a:pt x="202" y="25"/>
                  </a:moveTo>
                  <a:lnTo>
                    <a:pt x="202" y="25"/>
                  </a:lnTo>
                  <a:lnTo>
                    <a:pt x="194" y="27"/>
                  </a:lnTo>
                  <a:lnTo>
                    <a:pt x="185" y="25"/>
                  </a:lnTo>
                  <a:lnTo>
                    <a:pt x="185" y="25"/>
                  </a:lnTo>
                  <a:lnTo>
                    <a:pt x="175" y="24"/>
                  </a:lnTo>
                  <a:lnTo>
                    <a:pt x="170" y="22"/>
                  </a:lnTo>
                  <a:lnTo>
                    <a:pt x="167" y="21"/>
                  </a:lnTo>
                  <a:lnTo>
                    <a:pt x="167" y="21"/>
                  </a:lnTo>
                  <a:lnTo>
                    <a:pt x="161" y="18"/>
                  </a:lnTo>
                  <a:lnTo>
                    <a:pt x="160" y="18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4" y="22"/>
                  </a:lnTo>
                  <a:lnTo>
                    <a:pt x="150" y="22"/>
                  </a:lnTo>
                  <a:lnTo>
                    <a:pt x="147" y="19"/>
                  </a:lnTo>
                  <a:lnTo>
                    <a:pt x="147" y="19"/>
                  </a:lnTo>
                  <a:lnTo>
                    <a:pt x="138" y="17"/>
                  </a:lnTo>
                  <a:lnTo>
                    <a:pt x="131" y="12"/>
                  </a:lnTo>
                  <a:lnTo>
                    <a:pt x="131" y="12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17" y="8"/>
                  </a:lnTo>
                  <a:lnTo>
                    <a:pt x="110" y="7"/>
                  </a:lnTo>
                  <a:lnTo>
                    <a:pt x="101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83" y="5"/>
                  </a:lnTo>
                  <a:lnTo>
                    <a:pt x="69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33" y="4"/>
                  </a:lnTo>
                  <a:lnTo>
                    <a:pt x="29" y="2"/>
                  </a:lnTo>
                  <a:lnTo>
                    <a:pt x="26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6" y="4"/>
                  </a:lnTo>
                  <a:lnTo>
                    <a:pt x="13" y="7"/>
                  </a:lnTo>
                  <a:lnTo>
                    <a:pt x="9" y="8"/>
                  </a:lnTo>
                  <a:lnTo>
                    <a:pt x="9" y="8"/>
                  </a:lnTo>
                  <a:lnTo>
                    <a:pt x="3" y="10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8" y="22"/>
                  </a:lnTo>
                  <a:lnTo>
                    <a:pt x="8" y="27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5" y="32"/>
                  </a:lnTo>
                  <a:lnTo>
                    <a:pt x="16" y="31"/>
                  </a:lnTo>
                  <a:lnTo>
                    <a:pt x="18" y="32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9" y="37"/>
                  </a:lnTo>
                  <a:lnTo>
                    <a:pt x="22" y="37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9" y="37"/>
                  </a:lnTo>
                  <a:lnTo>
                    <a:pt x="30" y="38"/>
                  </a:lnTo>
                  <a:lnTo>
                    <a:pt x="32" y="38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5" y="39"/>
                  </a:lnTo>
                  <a:lnTo>
                    <a:pt x="47" y="41"/>
                  </a:lnTo>
                  <a:lnTo>
                    <a:pt x="49" y="42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61"/>
                  </a:lnTo>
                  <a:lnTo>
                    <a:pt x="40" y="65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7" y="72"/>
                  </a:lnTo>
                  <a:lnTo>
                    <a:pt x="37" y="75"/>
                  </a:lnTo>
                  <a:lnTo>
                    <a:pt x="37" y="78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3" y="81"/>
                  </a:lnTo>
                  <a:lnTo>
                    <a:pt x="30" y="81"/>
                  </a:lnTo>
                  <a:lnTo>
                    <a:pt x="30" y="84"/>
                  </a:lnTo>
                  <a:lnTo>
                    <a:pt x="32" y="86"/>
                  </a:lnTo>
                  <a:lnTo>
                    <a:pt x="32" y="86"/>
                  </a:lnTo>
                  <a:lnTo>
                    <a:pt x="37" y="92"/>
                  </a:lnTo>
                  <a:lnTo>
                    <a:pt x="37" y="93"/>
                  </a:lnTo>
                  <a:lnTo>
                    <a:pt x="36" y="95"/>
                  </a:lnTo>
                  <a:lnTo>
                    <a:pt x="36" y="95"/>
                  </a:lnTo>
                  <a:lnTo>
                    <a:pt x="33" y="96"/>
                  </a:lnTo>
                  <a:lnTo>
                    <a:pt x="32" y="98"/>
                  </a:lnTo>
                  <a:lnTo>
                    <a:pt x="32" y="101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108"/>
                  </a:lnTo>
                  <a:lnTo>
                    <a:pt x="37" y="111"/>
                  </a:lnTo>
                  <a:lnTo>
                    <a:pt x="37" y="111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2" y="113"/>
                  </a:lnTo>
                  <a:lnTo>
                    <a:pt x="30" y="115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32" y="126"/>
                  </a:lnTo>
                  <a:lnTo>
                    <a:pt x="32" y="126"/>
                  </a:lnTo>
                  <a:lnTo>
                    <a:pt x="36" y="126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3" y="129"/>
                  </a:lnTo>
                  <a:lnTo>
                    <a:pt x="45" y="132"/>
                  </a:lnTo>
                  <a:lnTo>
                    <a:pt x="49" y="138"/>
                  </a:lnTo>
                  <a:lnTo>
                    <a:pt x="53" y="143"/>
                  </a:lnTo>
                  <a:lnTo>
                    <a:pt x="56" y="145"/>
                  </a:lnTo>
                  <a:lnTo>
                    <a:pt x="60" y="146"/>
                  </a:lnTo>
                  <a:lnTo>
                    <a:pt x="60" y="146"/>
                  </a:lnTo>
                  <a:lnTo>
                    <a:pt x="62" y="145"/>
                  </a:lnTo>
                  <a:lnTo>
                    <a:pt x="62" y="143"/>
                  </a:lnTo>
                  <a:lnTo>
                    <a:pt x="63" y="140"/>
                  </a:lnTo>
                  <a:lnTo>
                    <a:pt x="63" y="140"/>
                  </a:lnTo>
                  <a:lnTo>
                    <a:pt x="64" y="139"/>
                  </a:lnTo>
                  <a:lnTo>
                    <a:pt x="67" y="139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76" y="139"/>
                  </a:lnTo>
                  <a:lnTo>
                    <a:pt x="77" y="138"/>
                  </a:lnTo>
                  <a:lnTo>
                    <a:pt x="82" y="135"/>
                  </a:lnTo>
                  <a:lnTo>
                    <a:pt x="87" y="135"/>
                  </a:lnTo>
                  <a:lnTo>
                    <a:pt x="87" y="135"/>
                  </a:lnTo>
                  <a:lnTo>
                    <a:pt x="107" y="133"/>
                  </a:lnTo>
                  <a:lnTo>
                    <a:pt x="107" y="133"/>
                  </a:lnTo>
                  <a:lnTo>
                    <a:pt x="111" y="133"/>
                  </a:lnTo>
                  <a:lnTo>
                    <a:pt x="116" y="132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0" y="128"/>
                  </a:lnTo>
                  <a:lnTo>
                    <a:pt x="121" y="125"/>
                  </a:lnTo>
                  <a:lnTo>
                    <a:pt x="124" y="122"/>
                  </a:lnTo>
                  <a:lnTo>
                    <a:pt x="127" y="121"/>
                  </a:lnTo>
                  <a:lnTo>
                    <a:pt x="131" y="119"/>
                  </a:lnTo>
                  <a:lnTo>
                    <a:pt x="131" y="119"/>
                  </a:lnTo>
                  <a:lnTo>
                    <a:pt x="136" y="118"/>
                  </a:lnTo>
                  <a:lnTo>
                    <a:pt x="137" y="115"/>
                  </a:lnTo>
                  <a:lnTo>
                    <a:pt x="138" y="108"/>
                  </a:lnTo>
                  <a:lnTo>
                    <a:pt x="138" y="108"/>
                  </a:lnTo>
                  <a:lnTo>
                    <a:pt x="140" y="105"/>
                  </a:lnTo>
                  <a:lnTo>
                    <a:pt x="144" y="102"/>
                  </a:lnTo>
                  <a:lnTo>
                    <a:pt x="147" y="98"/>
                  </a:lnTo>
                  <a:lnTo>
                    <a:pt x="150" y="95"/>
                  </a:lnTo>
                  <a:lnTo>
                    <a:pt x="150" y="95"/>
                  </a:lnTo>
                  <a:lnTo>
                    <a:pt x="148" y="92"/>
                  </a:lnTo>
                  <a:lnTo>
                    <a:pt x="147" y="86"/>
                  </a:lnTo>
                  <a:lnTo>
                    <a:pt x="147" y="79"/>
                  </a:lnTo>
                  <a:lnTo>
                    <a:pt x="148" y="76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54" y="66"/>
                  </a:lnTo>
                  <a:lnTo>
                    <a:pt x="158" y="62"/>
                  </a:lnTo>
                  <a:lnTo>
                    <a:pt x="163" y="59"/>
                  </a:lnTo>
                  <a:lnTo>
                    <a:pt x="163" y="56"/>
                  </a:lnTo>
                  <a:lnTo>
                    <a:pt x="163" y="56"/>
                  </a:lnTo>
                  <a:lnTo>
                    <a:pt x="164" y="54"/>
                  </a:lnTo>
                  <a:lnTo>
                    <a:pt x="167" y="51"/>
                  </a:lnTo>
                  <a:lnTo>
                    <a:pt x="173" y="49"/>
                  </a:lnTo>
                  <a:lnTo>
                    <a:pt x="178" y="48"/>
                  </a:lnTo>
                  <a:lnTo>
                    <a:pt x="178" y="48"/>
                  </a:lnTo>
                  <a:lnTo>
                    <a:pt x="183" y="47"/>
                  </a:lnTo>
                  <a:lnTo>
                    <a:pt x="187" y="45"/>
                  </a:lnTo>
                  <a:lnTo>
                    <a:pt x="191" y="42"/>
                  </a:lnTo>
                  <a:lnTo>
                    <a:pt x="195" y="39"/>
                  </a:lnTo>
                  <a:lnTo>
                    <a:pt x="195" y="39"/>
                  </a:lnTo>
                  <a:lnTo>
                    <a:pt x="200" y="37"/>
                  </a:lnTo>
                  <a:lnTo>
                    <a:pt x="201" y="34"/>
                  </a:lnTo>
                  <a:lnTo>
                    <a:pt x="202" y="31"/>
                  </a:lnTo>
                  <a:lnTo>
                    <a:pt x="202" y="25"/>
                  </a:lnTo>
                  <a:lnTo>
                    <a:pt x="20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2" name="Freeform 314">
              <a:extLst>
                <a:ext uri="{FF2B5EF4-FFF2-40B4-BE49-F238E27FC236}">
                  <a16:creationId xmlns:a16="http://schemas.microsoft.com/office/drawing/2014/main" id="{B5553E0F-73AD-D5C5-AD8F-DDDC9AFA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712" y="3170305"/>
              <a:ext cx="79908" cy="41434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0" y="26"/>
                </a:cxn>
                <a:cxn ang="0">
                  <a:pos x="7" y="24"/>
                </a:cxn>
                <a:cxn ang="0">
                  <a:pos x="12" y="24"/>
                </a:cxn>
                <a:cxn ang="0">
                  <a:pos x="12" y="24"/>
                </a:cxn>
                <a:cxn ang="0">
                  <a:pos x="13" y="26"/>
                </a:cxn>
                <a:cxn ang="0">
                  <a:pos x="14" y="28"/>
                </a:cxn>
                <a:cxn ang="0">
                  <a:pos x="14" y="28"/>
                </a:cxn>
                <a:cxn ang="0">
                  <a:pos x="26" y="27"/>
                </a:cxn>
                <a:cxn ang="0">
                  <a:pos x="26" y="27"/>
                </a:cxn>
                <a:cxn ang="0">
                  <a:pos x="27" y="27"/>
                </a:cxn>
                <a:cxn ang="0">
                  <a:pos x="31" y="27"/>
                </a:cxn>
                <a:cxn ang="0">
                  <a:pos x="34" y="28"/>
                </a:cxn>
                <a:cxn ang="0">
                  <a:pos x="36" y="27"/>
                </a:cxn>
                <a:cxn ang="0">
                  <a:pos x="36" y="27"/>
                </a:cxn>
                <a:cxn ang="0">
                  <a:pos x="37" y="23"/>
                </a:cxn>
                <a:cxn ang="0">
                  <a:pos x="39" y="21"/>
                </a:cxn>
                <a:cxn ang="0">
                  <a:pos x="41" y="20"/>
                </a:cxn>
                <a:cxn ang="0">
                  <a:pos x="41" y="20"/>
                </a:cxn>
                <a:cxn ang="0">
                  <a:pos x="43" y="18"/>
                </a:cxn>
                <a:cxn ang="0">
                  <a:pos x="43" y="17"/>
                </a:cxn>
                <a:cxn ang="0">
                  <a:pos x="43" y="14"/>
                </a:cxn>
                <a:cxn ang="0">
                  <a:pos x="44" y="13"/>
                </a:cxn>
                <a:cxn ang="0">
                  <a:pos x="44" y="13"/>
                </a:cxn>
                <a:cxn ang="0">
                  <a:pos x="51" y="9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3" y="3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47" y="1"/>
                </a:cxn>
                <a:cxn ang="0">
                  <a:pos x="44" y="3"/>
                </a:cxn>
                <a:cxn ang="0">
                  <a:pos x="40" y="3"/>
                </a:cxn>
                <a:cxn ang="0">
                  <a:pos x="40" y="3"/>
                </a:cxn>
                <a:cxn ang="0">
                  <a:pos x="36" y="4"/>
                </a:cxn>
                <a:cxn ang="0">
                  <a:pos x="31" y="6"/>
                </a:cxn>
                <a:cxn ang="0">
                  <a:pos x="29" y="7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19" y="7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14"/>
                </a:cxn>
                <a:cxn ang="0">
                  <a:pos x="0" y="26"/>
                </a:cxn>
                <a:cxn ang="0">
                  <a:pos x="0" y="26"/>
                </a:cxn>
              </a:cxnLst>
              <a:rect l="0" t="0" r="r" b="b"/>
              <a:pathLst>
                <a:path w="54" h="28">
                  <a:moveTo>
                    <a:pt x="0" y="26"/>
                  </a:moveTo>
                  <a:lnTo>
                    <a:pt x="0" y="26"/>
                  </a:lnTo>
                  <a:lnTo>
                    <a:pt x="7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3" y="26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7" y="27"/>
                  </a:lnTo>
                  <a:lnTo>
                    <a:pt x="31" y="27"/>
                  </a:lnTo>
                  <a:lnTo>
                    <a:pt x="34" y="28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7" y="23"/>
                  </a:lnTo>
                  <a:lnTo>
                    <a:pt x="39" y="21"/>
                  </a:lnTo>
                  <a:lnTo>
                    <a:pt x="41" y="20"/>
                  </a:lnTo>
                  <a:lnTo>
                    <a:pt x="41" y="20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3" y="14"/>
                  </a:lnTo>
                  <a:lnTo>
                    <a:pt x="44" y="13"/>
                  </a:lnTo>
                  <a:lnTo>
                    <a:pt x="44" y="13"/>
                  </a:lnTo>
                  <a:lnTo>
                    <a:pt x="51" y="9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3" y="3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7" y="1"/>
                  </a:lnTo>
                  <a:lnTo>
                    <a:pt x="44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6" y="4"/>
                  </a:lnTo>
                  <a:lnTo>
                    <a:pt x="31" y="6"/>
                  </a:lnTo>
                  <a:lnTo>
                    <a:pt x="29" y="7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19" y="7"/>
                  </a:lnTo>
                  <a:lnTo>
                    <a:pt x="9" y="4"/>
                  </a:lnTo>
                  <a:lnTo>
                    <a:pt x="9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14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3" name="Freeform 315">
              <a:extLst>
                <a:ext uri="{FF2B5EF4-FFF2-40B4-BE49-F238E27FC236}">
                  <a16:creationId xmlns:a16="http://schemas.microsoft.com/office/drawing/2014/main" id="{CDC9C3E2-A7C7-C0D9-5E3E-229E0D515A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3967" y="3319764"/>
              <a:ext cx="152418" cy="187933"/>
            </a:xfrm>
            <a:custGeom>
              <a:avLst/>
              <a:gdLst/>
              <a:ahLst/>
              <a:cxnLst>
                <a:cxn ang="0">
                  <a:pos x="94" y="3"/>
                </a:cxn>
                <a:cxn ang="0">
                  <a:pos x="93" y="7"/>
                </a:cxn>
                <a:cxn ang="0">
                  <a:pos x="70" y="4"/>
                </a:cxn>
                <a:cxn ang="0">
                  <a:pos x="48" y="4"/>
                </a:cxn>
                <a:cxn ang="0">
                  <a:pos x="41" y="10"/>
                </a:cxn>
                <a:cxn ang="0">
                  <a:pos x="31" y="11"/>
                </a:cxn>
                <a:cxn ang="0">
                  <a:pos x="26" y="17"/>
                </a:cxn>
                <a:cxn ang="0">
                  <a:pos x="14" y="18"/>
                </a:cxn>
                <a:cxn ang="0">
                  <a:pos x="9" y="28"/>
                </a:cxn>
                <a:cxn ang="0">
                  <a:pos x="6" y="33"/>
                </a:cxn>
                <a:cxn ang="0">
                  <a:pos x="0" y="41"/>
                </a:cxn>
                <a:cxn ang="0">
                  <a:pos x="7" y="47"/>
                </a:cxn>
                <a:cxn ang="0">
                  <a:pos x="11" y="60"/>
                </a:cxn>
                <a:cxn ang="0">
                  <a:pos x="21" y="60"/>
                </a:cxn>
                <a:cxn ang="0">
                  <a:pos x="34" y="63"/>
                </a:cxn>
                <a:cxn ang="0">
                  <a:pos x="34" y="65"/>
                </a:cxn>
                <a:cxn ang="0">
                  <a:pos x="19" y="67"/>
                </a:cxn>
                <a:cxn ang="0">
                  <a:pos x="19" y="73"/>
                </a:cxn>
                <a:cxn ang="0">
                  <a:pos x="21" y="80"/>
                </a:cxn>
                <a:cxn ang="0">
                  <a:pos x="30" y="91"/>
                </a:cxn>
                <a:cxn ang="0">
                  <a:pos x="43" y="98"/>
                </a:cxn>
                <a:cxn ang="0">
                  <a:pos x="46" y="95"/>
                </a:cxn>
                <a:cxn ang="0">
                  <a:pos x="43" y="83"/>
                </a:cxn>
                <a:cxn ang="0">
                  <a:pos x="54" y="81"/>
                </a:cxn>
                <a:cxn ang="0">
                  <a:pos x="50" y="75"/>
                </a:cxn>
                <a:cxn ang="0">
                  <a:pos x="44" y="73"/>
                </a:cxn>
                <a:cxn ang="0">
                  <a:pos x="56" y="74"/>
                </a:cxn>
                <a:cxn ang="0">
                  <a:pos x="66" y="68"/>
                </a:cxn>
                <a:cxn ang="0">
                  <a:pos x="58" y="58"/>
                </a:cxn>
                <a:cxn ang="0">
                  <a:pos x="48" y="60"/>
                </a:cxn>
                <a:cxn ang="0">
                  <a:pos x="43" y="55"/>
                </a:cxn>
                <a:cxn ang="0">
                  <a:pos x="50" y="50"/>
                </a:cxn>
                <a:cxn ang="0">
                  <a:pos x="37" y="31"/>
                </a:cxn>
                <a:cxn ang="0">
                  <a:pos x="38" y="26"/>
                </a:cxn>
                <a:cxn ang="0">
                  <a:pos x="48" y="30"/>
                </a:cxn>
                <a:cxn ang="0">
                  <a:pos x="58" y="28"/>
                </a:cxn>
                <a:cxn ang="0">
                  <a:pos x="58" y="20"/>
                </a:cxn>
                <a:cxn ang="0">
                  <a:pos x="66" y="16"/>
                </a:cxn>
                <a:cxn ang="0">
                  <a:pos x="73" y="20"/>
                </a:cxn>
                <a:cxn ang="0">
                  <a:pos x="83" y="14"/>
                </a:cxn>
                <a:cxn ang="0">
                  <a:pos x="97" y="17"/>
                </a:cxn>
                <a:cxn ang="0">
                  <a:pos x="100" y="10"/>
                </a:cxn>
                <a:cxn ang="0">
                  <a:pos x="101" y="0"/>
                </a:cxn>
                <a:cxn ang="0">
                  <a:pos x="83" y="119"/>
                </a:cxn>
                <a:cxn ang="0">
                  <a:pos x="63" y="117"/>
                </a:cxn>
                <a:cxn ang="0">
                  <a:pos x="54" y="117"/>
                </a:cxn>
                <a:cxn ang="0">
                  <a:pos x="53" y="121"/>
                </a:cxn>
                <a:cxn ang="0">
                  <a:pos x="75" y="127"/>
                </a:cxn>
                <a:cxn ang="0">
                  <a:pos x="98" y="121"/>
                </a:cxn>
                <a:cxn ang="0">
                  <a:pos x="91" y="121"/>
                </a:cxn>
              </a:cxnLst>
              <a:rect l="0" t="0" r="r" b="b"/>
              <a:pathLst>
                <a:path w="103" h="127">
                  <a:moveTo>
                    <a:pt x="101" y="0"/>
                  </a:moveTo>
                  <a:lnTo>
                    <a:pt x="101" y="0"/>
                  </a:lnTo>
                  <a:lnTo>
                    <a:pt x="95" y="1"/>
                  </a:lnTo>
                  <a:lnTo>
                    <a:pt x="94" y="3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3" y="6"/>
                  </a:lnTo>
                  <a:lnTo>
                    <a:pt x="93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0" y="7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67" y="4"/>
                  </a:lnTo>
                  <a:lnTo>
                    <a:pt x="60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1" y="10"/>
                  </a:lnTo>
                  <a:lnTo>
                    <a:pt x="36" y="11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0" y="13"/>
                  </a:lnTo>
                  <a:lnTo>
                    <a:pt x="29" y="16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19" y="17"/>
                  </a:lnTo>
                  <a:lnTo>
                    <a:pt x="16" y="17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3" y="23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4"/>
                  </a:lnTo>
                  <a:lnTo>
                    <a:pt x="3" y="37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4" y="44"/>
                  </a:lnTo>
                  <a:lnTo>
                    <a:pt x="7" y="47"/>
                  </a:lnTo>
                  <a:lnTo>
                    <a:pt x="10" y="51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1" y="60"/>
                  </a:lnTo>
                  <a:lnTo>
                    <a:pt x="14" y="61"/>
                  </a:lnTo>
                  <a:lnTo>
                    <a:pt x="17" y="63"/>
                  </a:lnTo>
                  <a:lnTo>
                    <a:pt x="21" y="60"/>
                  </a:lnTo>
                  <a:lnTo>
                    <a:pt x="21" y="60"/>
                  </a:lnTo>
                  <a:lnTo>
                    <a:pt x="23" y="58"/>
                  </a:lnTo>
                  <a:lnTo>
                    <a:pt x="26" y="58"/>
                  </a:lnTo>
                  <a:lnTo>
                    <a:pt x="30" y="60"/>
                  </a:lnTo>
                  <a:lnTo>
                    <a:pt x="34" y="63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4" y="65"/>
                  </a:lnTo>
                  <a:lnTo>
                    <a:pt x="30" y="65"/>
                  </a:lnTo>
                  <a:lnTo>
                    <a:pt x="24" y="65"/>
                  </a:lnTo>
                  <a:lnTo>
                    <a:pt x="21" y="65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9" y="73"/>
                  </a:lnTo>
                  <a:lnTo>
                    <a:pt x="21" y="77"/>
                  </a:lnTo>
                  <a:lnTo>
                    <a:pt x="21" y="78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4"/>
                  </a:lnTo>
                  <a:lnTo>
                    <a:pt x="23" y="87"/>
                  </a:lnTo>
                  <a:lnTo>
                    <a:pt x="27" y="90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34" y="92"/>
                  </a:lnTo>
                  <a:lnTo>
                    <a:pt x="38" y="95"/>
                  </a:lnTo>
                  <a:lnTo>
                    <a:pt x="43" y="98"/>
                  </a:lnTo>
                  <a:lnTo>
                    <a:pt x="46" y="98"/>
                  </a:lnTo>
                  <a:lnTo>
                    <a:pt x="46" y="98"/>
                  </a:lnTo>
                  <a:lnTo>
                    <a:pt x="46" y="97"/>
                  </a:lnTo>
                  <a:lnTo>
                    <a:pt x="46" y="95"/>
                  </a:lnTo>
                  <a:lnTo>
                    <a:pt x="44" y="90"/>
                  </a:lnTo>
                  <a:lnTo>
                    <a:pt x="43" y="85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4" y="83"/>
                  </a:lnTo>
                  <a:lnTo>
                    <a:pt x="47" y="83"/>
                  </a:lnTo>
                  <a:lnTo>
                    <a:pt x="50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0"/>
                  </a:lnTo>
                  <a:lnTo>
                    <a:pt x="53" y="77"/>
                  </a:lnTo>
                  <a:lnTo>
                    <a:pt x="50" y="75"/>
                  </a:lnTo>
                  <a:lnTo>
                    <a:pt x="46" y="75"/>
                  </a:lnTo>
                  <a:lnTo>
                    <a:pt x="46" y="75"/>
                  </a:lnTo>
                  <a:lnTo>
                    <a:pt x="44" y="74"/>
                  </a:lnTo>
                  <a:lnTo>
                    <a:pt x="44" y="73"/>
                  </a:lnTo>
                  <a:lnTo>
                    <a:pt x="47" y="71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6" y="74"/>
                  </a:lnTo>
                  <a:lnTo>
                    <a:pt x="58" y="73"/>
                  </a:lnTo>
                  <a:lnTo>
                    <a:pt x="64" y="71"/>
                  </a:lnTo>
                  <a:lnTo>
                    <a:pt x="64" y="71"/>
                  </a:lnTo>
                  <a:lnTo>
                    <a:pt x="66" y="68"/>
                  </a:lnTo>
                  <a:lnTo>
                    <a:pt x="66" y="65"/>
                  </a:lnTo>
                  <a:lnTo>
                    <a:pt x="63" y="61"/>
                  </a:lnTo>
                  <a:lnTo>
                    <a:pt x="61" y="58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3" y="58"/>
                  </a:lnTo>
                  <a:lnTo>
                    <a:pt x="50" y="60"/>
                  </a:lnTo>
                  <a:lnTo>
                    <a:pt x="48" y="60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4" y="57"/>
                  </a:lnTo>
                  <a:lnTo>
                    <a:pt x="43" y="55"/>
                  </a:lnTo>
                  <a:lnTo>
                    <a:pt x="46" y="54"/>
                  </a:lnTo>
                  <a:lnTo>
                    <a:pt x="48" y="53"/>
                  </a:lnTo>
                  <a:lnTo>
                    <a:pt x="50" y="51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48" y="46"/>
                  </a:lnTo>
                  <a:lnTo>
                    <a:pt x="46" y="41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36" y="30"/>
                  </a:lnTo>
                  <a:lnTo>
                    <a:pt x="36" y="28"/>
                  </a:lnTo>
                  <a:lnTo>
                    <a:pt x="38" y="26"/>
                  </a:lnTo>
                  <a:lnTo>
                    <a:pt x="43" y="26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48" y="30"/>
                  </a:lnTo>
                  <a:lnTo>
                    <a:pt x="51" y="30"/>
                  </a:lnTo>
                  <a:lnTo>
                    <a:pt x="54" y="30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60" y="28"/>
                  </a:lnTo>
                  <a:lnTo>
                    <a:pt x="60" y="27"/>
                  </a:lnTo>
                  <a:lnTo>
                    <a:pt x="58" y="23"/>
                  </a:lnTo>
                  <a:lnTo>
                    <a:pt x="58" y="20"/>
                  </a:lnTo>
                  <a:lnTo>
                    <a:pt x="60" y="18"/>
                  </a:lnTo>
                  <a:lnTo>
                    <a:pt x="61" y="17"/>
                  </a:lnTo>
                  <a:lnTo>
                    <a:pt x="61" y="17"/>
                  </a:lnTo>
                  <a:lnTo>
                    <a:pt x="66" y="16"/>
                  </a:lnTo>
                  <a:lnTo>
                    <a:pt x="68" y="17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73" y="20"/>
                  </a:lnTo>
                  <a:lnTo>
                    <a:pt x="75" y="17"/>
                  </a:lnTo>
                  <a:lnTo>
                    <a:pt x="78" y="16"/>
                  </a:lnTo>
                  <a:lnTo>
                    <a:pt x="83" y="14"/>
                  </a:lnTo>
                  <a:lnTo>
                    <a:pt x="83" y="14"/>
                  </a:lnTo>
                  <a:lnTo>
                    <a:pt x="88" y="16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7" y="17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8" y="11"/>
                  </a:lnTo>
                  <a:lnTo>
                    <a:pt x="100" y="10"/>
                  </a:lnTo>
                  <a:lnTo>
                    <a:pt x="101" y="9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01" y="0"/>
                  </a:lnTo>
                  <a:lnTo>
                    <a:pt x="101" y="0"/>
                  </a:lnTo>
                  <a:close/>
                  <a:moveTo>
                    <a:pt x="88" y="119"/>
                  </a:moveTo>
                  <a:lnTo>
                    <a:pt x="88" y="119"/>
                  </a:lnTo>
                  <a:lnTo>
                    <a:pt x="83" y="119"/>
                  </a:lnTo>
                  <a:lnTo>
                    <a:pt x="75" y="119"/>
                  </a:lnTo>
                  <a:lnTo>
                    <a:pt x="67" y="118"/>
                  </a:lnTo>
                  <a:lnTo>
                    <a:pt x="64" y="118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60" y="115"/>
                  </a:lnTo>
                  <a:lnTo>
                    <a:pt x="58" y="115"/>
                  </a:lnTo>
                  <a:lnTo>
                    <a:pt x="54" y="117"/>
                  </a:lnTo>
                  <a:lnTo>
                    <a:pt x="51" y="119"/>
                  </a:lnTo>
                  <a:lnTo>
                    <a:pt x="51" y="121"/>
                  </a:lnTo>
                  <a:lnTo>
                    <a:pt x="53" y="121"/>
                  </a:lnTo>
                  <a:lnTo>
                    <a:pt x="53" y="121"/>
                  </a:lnTo>
                  <a:lnTo>
                    <a:pt x="63" y="124"/>
                  </a:lnTo>
                  <a:lnTo>
                    <a:pt x="70" y="127"/>
                  </a:lnTo>
                  <a:lnTo>
                    <a:pt x="75" y="127"/>
                  </a:lnTo>
                  <a:lnTo>
                    <a:pt x="75" y="127"/>
                  </a:lnTo>
                  <a:lnTo>
                    <a:pt x="83" y="127"/>
                  </a:lnTo>
                  <a:lnTo>
                    <a:pt x="90" y="125"/>
                  </a:lnTo>
                  <a:lnTo>
                    <a:pt x="95" y="122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7" y="119"/>
                  </a:lnTo>
                  <a:lnTo>
                    <a:pt x="94" y="119"/>
                  </a:lnTo>
                  <a:lnTo>
                    <a:pt x="91" y="121"/>
                  </a:lnTo>
                  <a:lnTo>
                    <a:pt x="88" y="119"/>
                  </a:lnTo>
                  <a:lnTo>
                    <a:pt x="88" y="11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4" name="Freeform 316">
              <a:extLst>
                <a:ext uri="{FF2B5EF4-FFF2-40B4-BE49-F238E27FC236}">
                  <a16:creationId xmlns:a16="http://schemas.microsoft.com/office/drawing/2014/main" id="{1B0F77B2-BFDB-2934-4B26-ECC6BE30E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086" y="3485500"/>
              <a:ext cx="54753" cy="29596"/>
            </a:xfrm>
            <a:custGeom>
              <a:avLst/>
              <a:gdLst/>
              <a:ahLst/>
              <a:cxnLst>
                <a:cxn ang="0">
                  <a:pos x="26" y="15"/>
                </a:cxn>
                <a:cxn ang="0">
                  <a:pos x="26" y="15"/>
                </a:cxn>
                <a:cxn ang="0">
                  <a:pos x="26" y="12"/>
                </a:cxn>
                <a:cxn ang="0">
                  <a:pos x="27" y="9"/>
                </a:cxn>
                <a:cxn ang="0">
                  <a:pos x="30" y="6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7" y="2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0" y="3"/>
                </a:cxn>
                <a:cxn ang="0">
                  <a:pos x="26" y="6"/>
                </a:cxn>
                <a:cxn ang="0">
                  <a:pos x="19" y="7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4" y="9"/>
                </a:cxn>
                <a:cxn ang="0">
                  <a:pos x="2" y="12"/>
                </a:cxn>
                <a:cxn ang="0">
                  <a:pos x="0" y="16"/>
                </a:cxn>
                <a:cxn ang="0">
                  <a:pos x="4" y="19"/>
                </a:cxn>
                <a:cxn ang="0">
                  <a:pos x="4" y="19"/>
                </a:cxn>
                <a:cxn ang="0">
                  <a:pos x="7" y="20"/>
                </a:cxn>
                <a:cxn ang="0">
                  <a:pos x="12" y="20"/>
                </a:cxn>
                <a:cxn ang="0">
                  <a:pos x="19" y="20"/>
                </a:cxn>
                <a:cxn ang="0">
                  <a:pos x="24" y="17"/>
                </a:cxn>
                <a:cxn ang="0">
                  <a:pos x="26" y="15"/>
                </a:cxn>
                <a:cxn ang="0">
                  <a:pos x="26" y="15"/>
                </a:cxn>
              </a:cxnLst>
              <a:rect l="0" t="0" r="r" b="b"/>
              <a:pathLst>
                <a:path w="37" h="20">
                  <a:moveTo>
                    <a:pt x="26" y="15"/>
                  </a:moveTo>
                  <a:lnTo>
                    <a:pt x="26" y="15"/>
                  </a:lnTo>
                  <a:lnTo>
                    <a:pt x="26" y="12"/>
                  </a:lnTo>
                  <a:lnTo>
                    <a:pt x="27" y="9"/>
                  </a:lnTo>
                  <a:lnTo>
                    <a:pt x="30" y="6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7" y="2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3"/>
                  </a:lnTo>
                  <a:lnTo>
                    <a:pt x="26" y="6"/>
                  </a:lnTo>
                  <a:lnTo>
                    <a:pt x="19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4" y="9"/>
                  </a:lnTo>
                  <a:lnTo>
                    <a:pt x="2" y="12"/>
                  </a:lnTo>
                  <a:lnTo>
                    <a:pt x="0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7" y="20"/>
                  </a:lnTo>
                  <a:lnTo>
                    <a:pt x="12" y="20"/>
                  </a:lnTo>
                  <a:lnTo>
                    <a:pt x="19" y="20"/>
                  </a:lnTo>
                  <a:lnTo>
                    <a:pt x="24" y="17"/>
                  </a:lnTo>
                  <a:lnTo>
                    <a:pt x="26" y="15"/>
                  </a:lnTo>
                  <a:lnTo>
                    <a:pt x="26" y="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5" name="Freeform 317">
              <a:extLst>
                <a:ext uri="{FF2B5EF4-FFF2-40B4-BE49-F238E27FC236}">
                  <a16:creationId xmlns:a16="http://schemas.microsoft.com/office/drawing/2014/main" id="{FA081185-423B-E675-F43E-88187C26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761" y="2494045"/>
              <a:ext cx="253044" cy="122823"/>
            </a:xfrm>
            <a:custGeom>
              <a:avLst/>
              <a:gdLst/>
              <a:ahLst/>
              <a:cxnLst>
                <a:cxn ang="0">
                  <a:pos x="149" y="59"/>
                </a:cxn>
                <a:cxn ang="0">
                  <a:pos x="158" y="50"/>
                </a:cxn>
                <a:cxn ang="0">
                  <a:pos x="169" y="37"/>
                </a:cxn>
                <a:cxn ang="0">
                  <a:pos x="165" y="26"/>
                </a:cxn>
                <a:cxn ang="0">
                  <a:pos x="154" y="22"/>
                </a:cxn>
                <a:cxn ang="0">
                  <a:pos x="152" y="15"/>
                </a:cxn>
                <a:cxn ang="0">
                  <a:pos x="148" y="6"/>
                </a:cxn>
                <a:cxn ang="0">
                  <a:pos x="135" y="6"/>
                </a:cxn>
                <a:cxn ang="0">
                  <a:pos x="124" y="0"/>
                </a:cxn>
                <a:cxn ang="0">
                  <a:pos x="121" y="10"/>
                </a:cxn>
                <a:cxn ang="0">
                  <a:pos x="114" y="9"/>
                </a:cxn>
                <a:cxn ang="0">
                  <a:pos x="111" y="13"/>
                </a:cxn>
                <a:cxn ang="0">
                  <a:pos x="105" y="10"/>
                </a:cxn>
                <a:cxn ang="0">
                  <a:pos x="97" y="12"/>
                </a:cxn>
                <a:cxn ang="0">
                  <a:pos x="88" y="9"/>
                </a:cxn>
                <a:cxn ang="0">
                  <a:pos x="78" y="13"/>
                </a:cxn>
                <a:cxn ang="0">
                  <a:pos x="75" y="19"/>
                </a:cxn>
                <a:cxn ang="0">
                  <a:pos x="70" y="12"/>
                </a:cxn>
                <a:cxn ang="0">
                  <a:pos x="63" y="15"/>
                </a:cxn>
                <a:cxn ang="0">
                  <a:pos x="64" y="25"/>
                </a:cxn>
                <a:cxn ang="0">
                  <a:pos x="58" y="25"/>
                </a:cxn>
                <a:cxn ang="0">
                  <a:pos x="50" y="32"/>
                </a:cxn>
                <a:cxn ang="0">
                  <a:pos x="46" y="19"/>
                </a:cxn>
                <a:cxn ang="0">
                  <a:pos x="46" y="15"/>
                </a:cxn>
                <a:cxn ang="0">
                  <a:pos x="23" y="2"/>
                </a:cxn>
                <a:cxn ang="0">
                  <a:pos x="24" y="10"/>
                </a:cxn>
                <a:cxn ang="0">
                  <a:pos x="21" y="12"/>
                </a:cxn>
                <a:cxn ang="0">
                  <a:pos x="14" y="9"/>
                </a:cxn>
                <a:cxn ang="0">
                  <a:pos x="3" y="20"/>
                </a:cxn>
                <a:cxn ang="0">
                  <a:pos x="1" y="27"/>
                </a:cxn>
                <a:cxn ang="0">
                  <a:pos x="16" y="29"/>
                </a:cxn>
                <a:cxn ang="0">
                  <a:pos x="36" y="29"/>
                </a:cxn>
                <a:cxn ang="0">
                  <a:pos x="34" y="33"/>
                </a:cxn>
                <a:cxn ang="0">
                  <a:pos x="33" y="36"/>
                </a:cxn>
                <a:cxn ang="0">
                  <a:pos x="24" y="42"/>
                </a:cxn>
                <a:cxn ang="0">
                  <a:pos x="6" y="44"/>
                </a:cxn>
                <a:cxn ang="0">
                  <a:pos x="7" y="47"/>
                </a:cxn>
                <a:cxn ang="0">
                  <a:pos x="27" y="46"/>
                </a:cxn>
                <a:cxn ang="0">
                  <a:pos x="31" y="53"/>
                </a:cxn>
                <a:cxn ang="0">
                  <a:pos x="38" y="54"/>
                </a:cxn>
                <a:cxn ang="0">
                  <a:pos x="41" y="60"/>
                </a:cxn>
                <a:cxn ang="0">
                  <a:pos x="34" y="66"/>
                </a:cxn>
                <a:cxn ang="0">
                  <a:pos x="26" y="70"/>
                </a:cxn>
                <a:cxn ang="0">
                  <a:pos x="46" y="70"/>
                </a:cxn>
                <a:cxn ang="0">
                  <a:pos x="75" y="81"/>
                </a:cxn>
                <a:cxn ang="0">
                  <a:pos x="100" y="79"/>
                </a:cxn>
                <a:cxn ang="0">
                  <a:pos x="104" y="73"/>
                </a:cxn>
                <a:cxn ang="0">
                  <a:pos x="122" y="69"/>
                </a:cxn>
                <a:cxn ang="0">
                  <a:pos x="145" y="60"/>
                </a:cxn>
              </a:cxnLst>
              <a:rect l="0" t="0" r="r" b="b"/>
              <a:pathLst>
                <a:path w="171" h="83">
                  <a:moveTo>
                    <a:pt x="145" y="60"/>
                  </a:moveTo>
                  <a:lnTo>
                    <a:pt x="145" y="60"/>
                  </a:lnTo>
                  <a:lnTo>
                    <a:pt x="148" y="59"/>
                  </a:lnTo>
                  <a:lnTo>
                    <a:pt x="149" y="59"/>
                  </a:lnTo>
                  <a:lnTo>
                    <a:pt x="152" y="54"/>
                  </a:lnTo>
                  <a:lnTo>
                    <a:pt x="155" y="52"/>
                  </a:lnTo>
                  <a:lnTo>
                    <a:pt x="157" y="50"/>
                  </a:lnTo>
                  <a:lnTo>
                    <a:pt x="158" y="50"/>
                  </a:lnTo>
                  <a:lnTo>
                    <a:pt x="158" y="50"/>
                  </a:lnTo>
                  <a:lnTo>
                    <a:pt x="161" y="49"/>
                  </a:lnTo>
                  <a:lnTo>
                    <a:pt x="164" y="46"/>
                  </a:lnTo>
                  <a:lnTo>
                    <a:pt x="169" y="37"/>
                  </a:lnTo>
                  <a:lnTo>
                    <a:pt x="169" y="37"/>
                  </a:lnTo>
                  <a:lnTo>
                    <a:pt x="171" y="34"/>
                  </a:lnTo>
                  <a:lnTo>
                    <a:pt x="168" y="30"/>
                  </a:lnTo>
                  <a:lnTo>
                    <a:pt x="165" y="26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58" y="25"/>
                  </a:lnTo>
                  <a:lnTo>
                    <a:pt x="154" y="22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1" y="12"/>
                  </a:lnTo>
                  <a:lnTo>
                    <a:pt x="149" y="7"/>
                  </a:lnTo>
                  <a:lnTo>
                    <a:pt x="149" y="7"/>
                  </a:lnTo>
                  <a:lnTo>
                    <a:pt x="148" y="6"/>
                  </a:lnTo>
                  <a:lnTo>
                    <a:pt x="145" y="6"/>
                  </a:lnTo>
                  <a:lnTo>
                    <a:pt x="139" y="7"/>
                  </a:lnTo>
                  <a:lnTo>
                    <a:pt x="139" y="7"/>
                  </a:lnTo>
                  <a:lnTo>
                    <a:pt x="135" y="6"/>
                  </a:lnTo>
                  <a:lnTo>
                    <a:pt x="131" y="3"/>
                  </a:lnTo>
                  <a:lnTo>
                    <a:pt x="127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21" y="5"/>
                  </a:lnTo>
                  <a:lnTo>
                    <a:pt x="121" y="10"/>
                  </a:lnTo>
                  <a:lnTo>
                    <a:pt x="121" y="10"/>
                  </a:lnTo>
                  <a:lnTo>
                    <a:pt x="120" y="10"/>
                  </a:lnTo>
                  <a:lnTo>
                    <a:pt x="117" y="10"/>
                  </a:lnTo>
                  <a:lnTo>
                    <a:pt x="114" y="9"/>
                  </a:lnTo>
                  <a:lnTo>
                    <a:pt x="112" y="10"/>
                  </a:lnTo>
                  <a:lnTo>
                    <a:pt x="112" y="10"/>
                  </a:lnTo>
                  <a:lnTo>
                    <a:pt x="112" y="10"/>
                  </a:lnTo>
                  <a:lnTo>
                    <a:pt x="111" y="13"/>
                  </a:lnTo>
                  <a:lnTo>
                    <a:pt x="110" y="13"/>
                  </a:lnTo>
                  <a:lnTo>
                    <a:pt x="108" y="13"/>
                  </a:lnTo>
                  <a:lnTo>
                    <a:pt x="105" y="10"/>
                  </a:lnTo>
                  <a:lnTo>
                    <a:pt x="105" y="10"/>
                  </a:lnTo>
                  <a:lnTo>
                    <a:pt x="102" y="9"/>
                  </a:lnTo>
                  <a:lnTo>
                    <a:pt x="100" y="9"/>
                  </a:lnTo>
                  <a:lnTo>
                    <a:pt x="97" y="10"/>
                  </a:lnTo>
                  <a:lnTo>
                    <a:pt x="97" y="12"/>
                  </a:lnTo>
                  <a:lnTo>
                    <a:pt x="97" y="12"/>
                  </a:lnTo>
                  <a:lnTo>
                    <a:pt x="95" y="13"/>
                  </a:lnTo>
                  <a:lnTo>
                    <a:pt x="94" y="13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84" y="9"/>
                  </a:lnTo>
                  <a:lnTo>
                    <a:pt x="81" y="10"/>
                  </a:lnTo>
                  <a:lnTo>
                    <a:pt x="78" y="13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9"/>
                  </a:lnTo>
                  <a:lnTo>
                    <a:pt x="75" y="19"/>
                  </a:lnTo>
                  <a:lnTo>
                    <a:pt x="74" y="17"/>
                  </a:lnTo>
                  <a:lnTo>
                    <a:pt x="71" y="13"/>
                  </a:lnTo>
                  <a:lnTo>
                    <a:pt x="71" y="13"/>
                  </a:lnTo>
                  <a:lnTo>
                    <a:pt x="70" y="12"/>
                  </a:lnTo>
                  <a:lnTo>
                    <a:pt x="67" y="10"/>
                  </a:lnTo>
                  <a:lnTo>
                    <a:pt x="66" y="10"/>
                  </a:lnTo>
                  <a:lnTo>
                    <a:pt x="64" y="12"/>
                  </a:lnTo>
                  <a:lnTo>
                    <a:pt x="63" y="15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6" y="22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1" y="26"/>
                  </a:lnTo>
                  <a:lnTo>
                    <a:pt x="61" y="26"/>
                  </a:lnTo>
                  <a:lnTo>
                    <a:pt x="58" y="25"/>
                  </a:lnTo>
                  <a:lnTo>
                    <a:pt x="56" y="26"/>
                  </a:lnTo>
                  <a:lnTo>
                    <a:pt x="51" y="30"/>
                  </a:lnTo>
                  <a:lnTo>
                    <a:pt x="51" y="30"/>
                  </a:lnTo>
                  <a:lnTo>
                    <a:pt x="50" y="32"/>
                  </a:lnTo>
                  <a:lnTo>
                    <a:pt x="48" y="30"/>
                  </a:lnTo>
                  <a:lnTo>
                    <a:pt x="46" y="26"/>
                  </a:lnTo>
                  <a:lnTo>
                    <a:pt x="44" y="22"/>
                  </a:lnTo>
                  <a:lnTo>
                    <a:pt x="46" y="19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6" y="15"/>
                  </a:lnTo>
                  <a:lnTo>
                    <a:pt x="40" y="9"/>
                  </a:lnTo>
                  <a:lnTo>
                    <a:pt x="30" y="3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21" y="7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1" y="12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7" y="9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3" y="20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27"/>
                  </a:lnTo>
                  <a:lnTo>
                    <a:pt x="6" y="29"/>
                  </a:lnTo>
                  <a:lnTo>
                    <a:pt x="10" y="30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21" y="27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6" y="29"/>
                  </a:lnTo>
                  <a:lnTo>
                    <a:pt x="36" y="29"/>
                  </a:lnTo>
                  <a:lnTo>
                    <a:pt x="36" y="30"/>
                  </a:lnTo>
                  <a:lnTo>
                    <a:pt x="36" y="32"/>
                  </a:lnTo>
                  <a:lnTo>
                    <a:pt x="34" y="33"/>
                  </a:lnTo>
                  <a:lnTo>
                    <a:pt x="31" y="34"/>
                  </a:lnTo>
                  <a:lnTo>
                    <a:pt x="31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4" y="39"/>
                  </a:lnTo>
                  <a:lnTo>
                    <a:pt x="33" y="40"/>
                  </a:lnTo>
                  <a:lnTo>
                    <a:pt x="30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17" y="42"/>
                  </a:lnTo>
                  <a:lnTo>
                    <a:pt x="10" y="42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7" y="47"/>
                  </a:lnTo>
                  <a:lnTo>
                    <a:pt x="10" y="47"/>
                  </a:lnTo>
                  <a:lnTo>
                    <a:pt x="17" y="46"/>
                  </a:lnTo>
                  <a:lnTo>
                    <a:pt x="26" y="46"/>
                  </a:lnTo>
                  <a:lnTo>
                    <a:pt x="27" y="46"/>
                  </a:lnTo>
                  <a:lnTo>
                    <a:pt x="29" y="46"/>
                  </a:lnTo>
                  <a:lnTo>
                    <a:pt x="29" y="46"/>
                  </a:lnTo>
                  <a:lnTo>
                    <a:pt x="30" y="52"/>
                  </a:lnTo>
                  <a:lnTo>
                    <a:pt x="31" y="53"/>
                  </a:lnTo>
                  <a:lnTo>
                    <a:pt x="34" y="53"/>
                  </a:lnTo>
                  <a:lnTo>
                    <a:pt x="34" y="53"/>
                  </a:lnTo>
                  <a:lnTo>
                    <a:pt x="37" y="52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7"/>
                  </a:lnTo>
                  <a:lnTo>
                    <a:pt x="40" y="57"/>
                  </a:lnTo>
                  <a:lnTo>
                    <a:pt x="41" y="60"/>
                  </a:lnTo>
                  <a:lnTo>
                    <a:pt x="40" y="62"/>
                  </a:lnTo>
                  <a:lnTo>
                    <a:pt x="38" y="64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26" y="67"/>
                  </a:lnTo>
                  <a:lnTo>
                    <a:pt x="24" y="69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30" y="73"/>
                  </a:lnTo>
                  <a:lnTo>
                    <a:pt x="34" y="73"/>
                  </a:lnTo>
                  <a:lnTo>
                    <a:pt x="46" y="70"/>
                  </a:lnTo>
                  <a:lnTo>
                    <a:pt x="46" y="70"/>
                  </a:lnTo>
                  <a:lnTo>
                    <a:pt x="50" y="70"/>
                  </a:lnTo>
                  <a:lnTo>
                    <a:pt x="53" y="70"/>
                  </a:lnTo>
                  <a:lnTo>
                    <a:pt x="60" y="73"/>
                  </a:lnTo>
                  <a:lnTo>
                    <a:pt x="75" y="81"/>
                  </a:lnTo>
                  <a:lnTo>
                    <a:pt x="75" y="81"/>
                  </a:lnTo>
                  <a:lnTo>
                    <a:pt x="84" y="83"/>
                  </a:lnTo>
                  <a:lnTo>
                    <a:pt x="93" y="81"/>
                  </a:lnTo>
                  <a:lnTo>
                    <a:pt x="100" y="79"/>
                  </a:lnTo>
                  <a:lnTo>
                    <a:pt x="101" y="77"/>
                  </a:lnTo>
                  <a:lnTo>
                    <a:pt x="102" y="74"/>
                  </a:lnTo>
                  <a:lnTo>
                    <a:pt x="102" y="74"/>
                  </a:lnTo>
                  <a:lnTo>
                    <a:pt x="104" y="73"/>
                  </a:lnTo>
                  <a:lnTo>
                    <a:pt x="107" y="73"/>
                  </a:lnTo>
                  <a:lnTo>
                    <a:pt x="111" y="71"/>
                  </a:lnTo>
                  <a:lnTo>
                    <a:pt x="118" y="70"/>
                  </a:lnTo>
                  <a:lnTo>
                    <a:pt x="122" y="69"/>
                  </a:lnTo>
                  <a:lnTo>
                    <a:pt x="122" y="69"/>
                  </a:lnTo>
                  <a:lnTo>
                    <a:pt x="132" y="63"/>
                  </a:lnTo>
                  <a:lnTo>
                    <a:pt x="138" y="62"/>
                  </a:lnTo>
                  <a:lnTo>
                    <a:pt x="145" y="60"/>
                  </a:lnTo>
                  <a:lnTo>
                    <a:pt x="145" y="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6" name="Freeform 318">
              <a:extLst>
                <a:ext uri="{FF2B5EF4-FFF2-40B4-BE49-F238E27FC236}">
                  <a16:creationId xmlns:a16="http://schemas.microsoft.com/office/drawing/2014/main" id="{0FCFB343-6575-40F2-B48F-C6B549B0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273" y="2909864"/>
              <a:ext cx="100626" cy="116903"/>
            </a:xfrm>
            <a:custGeom>
              <a:avLst/>
              <a:gdLst/>
              <a:ahLst/>
              <a:cxnLst>
                <a:cxn ang="0">
                  <a:pos x="64" y="24"/>
                </a:cxn>
                <a:cxn ang="0">
                  <a:pos x="58" y="18"/>
                </a:cxn>
                <a:cxn ang="0">
                  <a:pos x="51" y="15"/>
                </a:cxn>
                <a:cxn ang="0">
                  <a:pos x="50" y="21"/>
                </a:cxn>
                <a:cxn ang="0">
                  <a:pos x="48" y="24"/>
                </a:cxn>
                <a:cxn ang="0">
                  <a:pos x="38" y="20"/>
                </a:cxn>
                <a:cxn ang="0">
                  <a:pos x="38" y="18"/>
                </a:cxn>
                <a:cxn ang="0">
                  <a:pos x="43" y="10"/>
                </a:cxn>
                <a:cxn ang="0">
                  <a:pos x="46" y="7"/>
                </a:cxn>
                <a:cxn ang="0">
                  <a:pos x="47" y="1"/>
                </a:cxn>
                <a:cxn ang="0">
                  <a:pos x="46" y="1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28" y="4"/>
                </a:cxn>
                <a:cxn ang="0">
                  <a:pos x="33" y="8"/>
                </a:cxn>
                <a:cxn ang="0">
                  <a:pos x="37" y="11"/>
                </a:cxn>
                <a:cxn ang="0">
                  <a:pos x="36" y="14"/>
                </a:cxn>
                <a:cxn ang="0">
                  <a:pos x="28" y="17"/>
                </a:cxn>
                <a:cxn ang="0">
                  <a:pos x="24" y="18"/>
                </a:cxn>
                <a:cxn ang="0">
                  <a:pos x="16" y="18"/>
                </a:cxn>
                <a:cxn ang="0">
                  <a:pos x="7" y="18"/>
                </a:cxn>
                <a:cxn ang="0">
                  <a:pos x="6" y="20"/>
                </a:cxn>
                <a:cxn ang="0">
                  <a:pos x="7" y="24"/>
                </a:cxn>
                <a:cxn ang="0">
                  <a:pos x="9" y="28"/>
                </a:cxn>
                <a:cxn ang="0">
                  <a:pos x="9" y="31"/>
                </a:cxn>
                <a:cxn ang="0">
                  <a:pos x="7" y="37"/>
                </a:cxn>
                <a:cxn ang="0">
                  <a:pos x="16" y="42"/>
                </a:cxn>
                <a:cxn ang="0">
                  <a:pos x="18" y="45"/>
                </a:cxn>
                <a:cxn ang="0">
                  <a:pos x="13" y="51"/>
                </a:cxn>
                <a:cxn ang="0">
                  <a:pos x="11" y="55"/>
                </a:cxn>
                <a:cxn ang="0">
                  <a:pos x="10" y="59"/>
                </a:cxn>
                <a:cxn ang="0">
                  <a:pos x="3" y="64"/>
                </a:cxn>
                <a:cxn ang="0">
                  <a:pos x="1" y="66"/>
                </a:cxn>
                <a:cxn ang="0">
                  <a:pos x="1" y="69"/>
                </a:cxn>
                <a:cxn ang="0">
                  <a:pos x="10" y="78"/>
                </a:cxn>
                <a:cxn ang="0">
                  <a:pos x="17" y="79"/>
                </a:cxn>
                <a:cxn ang="0">
                  <a:pos x="30" y="76"/>
                </a:cxn>
                <a:cxn ang="0">
                  <a:pos x="44" y="68"/>
                </a:cxn>
                <a:cxn ang="0">
                  <a:pos x="47" y="65"/>
                </a:cxn>
                <a:cxn ang="0">
                  <a:pos x="54" y="64"/>
                </a:cxn>
                <a:cxn ang="0">
                  <a:pos x="64" y="64"/>
                </a:cxn>
                <a:cxn ang="0">
                  <a:pos x="67" y="61"/>
                </a:cxn>
                <a:cxn ang="0">
                  <a:pos x="68" y="45"/>
                </a:cxn>
                <a:cxn ang="0">
                  <a:pos x="64" y="27"/>
                </a:cxn>
                <a:cxn ang="0">
                  <a:pos x="64" y="24"/>
                </a:cxn>
              </a:cxnLst>
              <a:rect l="0" t="0" r="r" b="b"/>
              <a:pathLst>
                <a:path w="68" h="79">
                  <a:moveTo>
                    <a:pt x="64" y="24"/>
                  </a:moveTo>
                  <a:lnTo>
                    <a:pt x="64" y="24"/>
                  </a:lnTo>
                  <a:lnTo>
                    <a:pt x="58" y="18"/>
                  </a:lnTo>
                  <a:lnTo>
                    <a:pt x="58" y="18"/>
                  </a:lnTo>
                  <a:lnTo>
                    <a:pt x="54" y="15"/>
                  </a:lnTo>
                  <a:lnTo>
                    <a:pt x="51" y="15"/>
                  </a:lnTo>
                  <a:lnTo>
                    <a:pt x="50" y="18"/>
                  </a:lnTo>
                  <a:lnTo>
                    <a:pt x="50" y="21"/>
                  </a:lnTo>
                  <a:lnTo>
                    <a:pt x="50" y="21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18"/>
                  </a:lnTo>
                  <a:lnTo>
                    <a:pt x="38" y="15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6" y="7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6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0" y="7"/>
                  </a:lnTo>
                  <a:lnTo>
                    <a:pt x="33" y="8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6" y="14"/>
                  </a:lnTo>
                  <a:lnTo>
                    <a:pt x="33" y="15"/>
                  </a:lnTo>
                  <a:lnTo>
                    <a:pt x="28" y="17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0" y="20"/>
                  </a:lnTo>
                  <a:lnTo>
                    <a:pt x="16" y="18"/>
                  </a:lnTo>
                  <a:lnTo>
                    <a:pt x="11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4"/>
                  </a:lnTo>
                  <a:lnTo>
                    <a:pt x="7" y="37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7" y="44"/>
                  </a:lnTo>
                  <a:lnTo>
                    <a:pt x="18" y="45"/>
                  </a:lnTo>
                  <a:lnTo>
                    <a:pt x="16" y="48"/>
                  </a:lnTo>
                  <a:lnTo>
                    <a:pt x="13" y="51"/>
                  </a:lnTo>
                  <a:lnTo>
                    <a:pt x="11" y="54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0" y="59"/>
                  </a:lnTo>
                  <a:lnTo>
                    <a:pt x="7" y="61"/>
                  </a:lnTo>
                  <a:lnTo>
                    <a:pt x="3" y="64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4" y="74"/>
                  </a:lnTo>
                  <a:lnTo>
                    <a:pt x="10" y="78"/>
                  </a:lnTo>
                  <a:lnTo>
                    <a:pt x="17" y="79"/>
                  </a:lnTo>
                  <a:lnTo>
                    <a:pt x="17" y="79"/>
                  </a:lnTo>
                  <a:lnTo>
                    <a:pt x="23" y="78"/>
                  </a:lnTo>
                  <a:lnTo>
                    <a:pt x="30" y="76"/>
                  </a:lnTo>
                  <a:lnTo>
                    <a:pt x="37" y="72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7" y="65"/>
                  </a:lnTo>
                  <a:lnTo>
                    <a:pt x="50" y="64"/>
                  </a:lnTo>
                  <a:lnTo>
                    <a:pt x="54" y="64"/>
                  </a:lnTo>
                  <a:lnTo>
                    <a:pt x="58" y="65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7" y="61"/>
                  </a:lnTo>
                  <a:lnTo>
                    <a:pt x="67" y="56"/>
                  </a:lnTo>
                  <a:lnTo>
                    <a:pt x="68" y="45"/>
                  </a:lnTo>
                  <a:lnTo>
                    <a:pt x="67" y="34"/>
                  </a:lnTo>
                  <a:lnTo>
                    <a:pt x="64" y="27"/>
                  </a:lnTo>
                  <a:lnTo>
                    <a:pt x="64" y="27"/>
                  </a:lnTo>
                  <a:lnTo>
                    <a:pt x="64" y="24"/>
                  </a:lnTo>
                  <a:lnTo>
                    <a:pt x="64" y="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7" name="Freeform 319">
              <a:extLst>
                <a:ext uri="{FF2B5EF4-FFF2-40B4-BE49-F238E27FC236}">
                  <a16:creationId xmlns:a16="http://schemas.microsoft.com/office/drawing/2014/main" id="{08B5399D-D614-CDE9-4CE9-3AEBDA2CAB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2505" y="2778163"/>
              <a:ext cx="233805" cy="297437"/>
            </a:xfrm>
            <a:custGeom>
              <a:avLst/>
              <a:gdLst/>
              <a:ahLst/>
              <a:cxnLst>
                <a:cxn ang="0">
                  <a:pos x="15" y="89"/>
                </a:cxn>
                <a:cxn ang="0">
                  <a:pos x="0" y="104"/>
                </a:cxn>
                <a:cxn ang="0">
                  <a:pos x="12" y="110"/>
                </a:cxn>
                <a:cxn ang="0">
                  <a:pos x="20" y="107"/>
                </a:cxn>
                <a:cxn ang="0">
                  <a:pos x="39" y="104"/>
                </a:cxn>
                <a:cxn ang="0">
                  <a:pos x="29" y="87"/>
                </a:cxn>
                <a:cxn ang="0">
                  <a:pos x="151" y="137"/>
                </a:cxn>
                <a:cxn ang="0">
                  <a:pos x="138" y="140"/>
                </a:cxn>
                <a:cxn ang="0">
                  <a:pos x="134" y="128"/>
                </a:cxn>
                <a:cxn ang="0">
                  <a:pos x="128" y="118"/>
                </a:cxn>
                <a:cxn ang="0">
                  <a:pos x="117" y="100"/>
                </a:cxn>
                <a:cxn ang="0">
                  <a:pos x="106" y="80"/>
                </a:cxn>
                <a:cxn ang="0">
                  <a:pos x="91" y="69"/>
                </a:cxn>
                <a:cxn ang="0">
                  <a:pos x="83" y="63"/>
                </a:cxn>
                <a:cxn ang="0">
                  <a:pos x="99" y="32"/>
                </a:cxn>
                <a:cxn ang="0">
                  <a:pos x="69" y="30"/>
                </a:cxn>
                <a:cxn ang="0">
                  <a:pos x="64" y="25"/>
                </a:cxn>
                <a:cxn ang="0">
                  <a:pos x="76" y="9"/>
                </a:cxn>
                <a:cxn ang="0">
                  <a:pos x="74" y="3"/>
                </a:cxn>
                <a:cxn ang="0">
                  <a:pos x="54" y="9"/>
                </a:cxn>
                <a:cxn ang="0">
                  <a:pos x="44" y="22"/>
                </a:cxn>
                <a:cxn ang="0">
                  <a:pos x="37" y="33"/>
                </a:cxn>
                <a:cxn ang="0">
                  <a:pos x="29" y="33"/>
                </a:cxn>
                <a:cxn ang="0">
                  <a:pos x="25" y="40"/>
                </a:cxn>
                <a:cxn ang="0">
                  <a:pos x="35" y="47"/>
                </a:cxn>
                <a:cxn ang="0">
                  <a:pos x="32" y="60"/>
                </a:cxn>
                <a:cxn ang="0">
                  <a:pos x="36" y="66"/>
                </a:cxn>
                <a:cxn ang="0">
                  <a:pos x="25" y="74"/>
                </a:cxn>
                <a:cxn ang="0">
                  <a:pos x="36" y="70"/>
                </a:cxn>
                <a:cxn ang="0">
                  <a:pos x="44" y="79"/>
                </a:cxn>
                <a:cxn ang="0">
                  <a:pos x="52" y="67"/>
                </a:cxn>
                <a:cxn ang="0">
                  <a:pos x="53" y="80"/>
                </a:cxn>
                <a:cxn ang="0">
                  <a:pos x="47" y="96"/>
                </a:cxn>
                <a:cxn ang="0">
                  <a:pos x="70" y="91"/>
                </a:cxn>
                <a:cxn ang="0">
                  <a:pos x="72" y="100"/>
                </a:cxn>
                <a:cxn ang="0">
                  <a:pos x="81" y="110"/>
                </a:cxn>
                <a:cxn ang="0">
                  <a:pos x="80" y="127"/>
                </a:cxn>
                <a:cxn ang="0">
                  <a:pos x="63" y="127"/>
                </a:cxn>
                <a:cxn ang="0">
                  <a:pos x="57" y="133"/>
                </a:cxn>
                <a:cxn ang="0">
                  <a:pos x="59" y="143"/>
                </a:cxn>
                <a:cxn ang="0">
                  <a:pos x="53" y="155"/>
                </a:cxn>
                <a:cxn ang="0">
                  <a:pos x="46" y="163"/>
                </a:cxn>
                <a:cxn ang="0">
                  <a:pos x="57" y="164"/>
                </a:cxn>
                <a:cxn ang="0">
                  <a:pos x="76" y="170"/>
                </a:cxn>
                <a:cxn ang="0">
                  <a:pos x="81" y="173"/>
                </a:cxn>
                <a:cxn ang="0">
                  <a:pos x="63" y="175"/>
                </a:cxn>
                <a:cxn ang="0">
                  <a:pos x="43" y="200"/>
                </a:cxn>
                <a:cxn ang="0">
                  <a:pos x="59" y="192"/>
                </a:cxn>
                <a:cxn ang="0">
                  <a:pos x="70" y="192"/>
                </a:cxn>
                <a:cxn ang="0">
                  <a:pos x="81" y="187"/>
                </a:cxn>
                <a:cxn ang="0">
                  <a:pos x="99" y="184"/>
                </a:cxn>
                <a:cxn ang="0">
                  <a:pos x="118" y="184"/>
                </a:cxn>
                <a:cxn ang="0">
                  <a:pos x="151" y="174"/>
                </a:cxn>
                <a:cxn ang="0">
                  <a:pos x="141" y="168"/>
                </a:cxn>
                <a:cxn ang="0">
                  <a:pos x="158" y="145"/>
                </a:cxn>
              </a:cxnLst>
              <a:rect l="0" t="0" r="r" b="b"/>
              <a:pathLst>
                <a:path w="158" h="201">
                  <a:moveTo>
                    <a:pt x="29" y="87"/>
                  </a:moveTo>
                  <a:lnTo>
                    <a:pt x="29" y="87"/>
                  </a:lnTo>
                  <a:lnTo>
                    <a:pt x="27" y="86"/>
                  </a:lnTo>
                  <a:lnTo>
                    <a:pt x="25" y="84"/>
                  </a:lnTo>
                  <a:lnTo>
                    <a:pt x="19" y="86"/>
                  </a:lnTo>
                  <a:lnTo>
                    <a:pt x="15" y="89"/>
                  </a:lnTo>
                  <a:lnTo>
                    <a:pt x="9" y="90"/>
                  </a:lnTo>
                  <a:lnTo>
                    <a:pt x="9" y="90"/>
                  </a:lnTo>
                  <a:lnTo>
                    <a:pt x="8" y="96"/>
                  </a:lnTo>
                  <a:lnTo>
                    <a:pt x="5" y="99"/>
                  </a:lnTo>
                  <a:lnTo>
                    <a:pt x="5" y="99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8" y="111"/>
                  </a:lnTo>
                  <a:lnTo>
                    <a:pt x="10" y="113"/>
                  </a:lnTo>
                  <a:lnTo>
                    <a:pt x="12" y="110"/>
                  </a:lnTo>
                  <a:lnTo>
                    <a:pt x="12" y="110"/>
                  </a:lnTo>
                  <a:lnTo>
                    <a:pt x="12" y="107"/>
                  </a:lnTo>
                  <a:lnTo>
                    <a:pt x="13" y="104"/>
                  </a:lnTo>
                  <a:lnTo>
                    <a:pt x="16" y="104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6" y="113"/>
                  </a:lnTo>
                  <a:lnTo>
                    <a:pt x="26" y="113"/>
                  </a:lnTo>
                  <a:lnTo>
                    <a:pt x="27" y="110"/>
                  </a:lnTo>
                  <a:lnTo>
                    <a:pt x="30" y="109"/>
                  </a:lnTo>
                  <a:lnTo>
                    <a:pt x="35" y="107"/>
                  </a:lnTo>
                  <a:lnTo>
                    <a:pt x="39" y="104"/>
                  </a:lnTo>
                  <a:lnTo>
                    <a:pt x="39" y="104"/>
                  </a:lnTo>
                  <a:lnTo>
                    <a:pt x="39" y="103"/>
                  </a:lnTo>
                  <a:lnTo>
                    <a:pt x="40" y="101"/>
                  </a:lnTo>
                  <a:lnTo>
                    <a:pt x="37" y="97"/>
                  </a:lnTo>
                  <a:lnTo>
                    <a:pt x="35" y="91"/>
                  </a:lnTo>
                  <a:lnTo>
                    <a:pt x="29" y="87"/>
                  </a:lnTo>
                  <a:lnTo>
                    <a:pt x="29" y="87"/>
                  </a:lnTo>
                  <a:close/>
                  <a:moveTo>
                    <a:pt x="158" y="145"/>
                  </a:moveTo>
                  <a:lnTo>
                    <a:pt x="158" y="145"/>
                  </a:lnTo>
                  <a:lnTo>
                    <a:pt x="158" y="143"/>
                  </a:lnTo>
                  <a:lnTo>
                    <a:pt x="157" y="141"/>
                  </a:lnTo>
                  <a:lnTo>
                    <a:pt x="151" y="137"/>
                  </a:lnTo>
                  <a:lnTo>
                    <a:pt x="145" y="136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0" y="140"/>
                  </a:lnTo>
                  <a:lnTo>
                    <a:pt x="138" y="140"/>
                  </a:lnTo>
                  <a:lnTo>
                    <a:pt x="136" y="138"/>
                  </a:lnTo>
                  <a:lnTo>
                    <a:pt x="134" y="137"/>
                  </a:lnTo>
                  <a:lnTo>
                    <a:pt x="134" y="137"/>
                  </a:lnTo>
                  <a:lnTo>
                    <a:pt x="133" y="133"/>
                  </a:lnTo>
                  <a:lnTo>
                    <a:pt x="134" y="131"/>
                  </a:lnTo>
                  <a:lnTo>
                    <a:pt x="134" y="128"/>
                  </a:lnTo>
                  <a:lnTo>
                    <a:pt x="134" y="127"/>
                  </a:lnTo>
                  <a:lnTo>
                    <a:pt x="134" y="127"/>
                  </a:lnTo>
                  <a:lnTo>
                    <a:pt x="131" y="127"/>
                  </a:lnTo>
                  <a:lnTo>
                    <a:pt x="130" y="124"/>
                  </a:lnTo>
                  <a:lnTo>
                    <a:pt x="128" y="121"/>
                  </a:lnTo>
                  <a:lnTo>
                    <a:pt x="128" y="118"/>
                  </a:lnTo>
                  <a:lnTo>
                    <a:pt x="128" y="118"/>
                  </a:lnTo>
                  <a:lnTo>
                    <a:pt x="128" y="116"/>
                  </a:lnTo>
                  <a:lnTo>
                    <a:pt x="126" y="109"/>
                  </a:lnTo>
                  <a:lnTo>
                    <a:pt x="121" y="103"/>
                  </a:lnTo>
                  <a:lnTo>
                    <a:pt x="120" y="100"/>
                  </a:lnTo>
                  <a:lnTo>
                    <a:pt x="117" y="100"/>
                  </a:lnTo>
                  <a:lnTo>
                    <a:pt x="117" y="100"/>
                  </a:lnTo>
                  <a:lnTo>
                    <a:pt x="114" y="99"/>
                  </a:lnTo>
                  <a:lnTo>
                    <a:pt x="111" y="96"/>
                  </a:lnTo>
                  <a:lnTo>
                    <a:pt x="109" y="91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104" y="77"/>
                  </a:lnTo>
                  <a:lnTo>
                    <a:pt x="101" y="76"/>
                  </a:lnTo>
                  <a:lnTo>
                    <a:pt x="99" y="74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1" y="69"/>
                  </a:lnTo>
                  <a:lnTo>
                    <a:pt x="87" y="69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80" y="69"/>
                  </a:lnTo>
                  <a:lnTo>
                    <a:pt x="80" y="66"/>
                  </a:lnTo>
                  <a:lnTo>
                    <a:pt x="83" y="63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91" y="53"/>
                  </a:lnTo>
                  <a:lnTo>
                    <a:pt x="94" y="44"/>
                  </a:lnTo>
                  <a:lnTo>
                    <a:pt x="97" y="36"/>
                  </a:lnTo>
                  <a:lnTo>
                    <a:pt x="99" y="32"/>
                  </a:lnTo>
                  <a:lnTo>
                    <a:pt x="99" y="32"/>
                  </a:lnTo>
                  <a:lnTo>
                    <a:pt x="97" y="30"/>
                  </a:lnTo>
                  <a:lnTo>
                    <a:pt x="94" y="29"/>
                  </a:lnTo>
                  <a:lnTo>
                    <a:pt x="86" y="27"/>
                  </a:lnTo>
                  <a:lnTo>
                    <a:pt x="76" y="29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6" y="30"/>
                  </a:lnTo>
                  <a:lnTo>
                    <a:pt x="63" y="29"/>
                  </a:lnTo>
                  <a:lnTo>
                    <a:pt x="62" y="26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67" y="22"/>
                  </a:lnTo>
                  <a:lnTo>
                    <a:pt x="72" y="19"/>
                  </a:lnTo>
                  <a:lnTo>
                    <a:pt x="74" y="15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6" y="9"/>
                  </a:lnTo>
                  <a:lnTo>
                    <a:pt x="79" y="6"/>
                  </a:lnTo>
                  <a:lnTo>
                    <a:pt x="79" y="5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6" y="0"/>
                  </a:lnTo>
                  <a:lnTo>
                    <a:pt x="74" y="3"/>
                  </a:lnTo>
                  <a:lnTo>
                    <a:pt x="73" y="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69" y="9"/>
                  </a:lnTo>
                  <a:lnTo>
                    <a:pt x="64" y="10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49" y="9"/>
                  </a:lnTo>
                  <a:lnTo>
                    <a:pt x="46" y="13"/>
                  </a:lnTo>
                  <a:lnTo>
                    <a:pt x="44" y="17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3" y="25"/>
                  </a:lnTo>
                  <a:lnTo>
                    <a:pt x="40" y="27"/>
                  </a:lnTo>
                  <a:lnTo>
                    <a:pt x="37" y="30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7" y="36"/>
                  </a:lnTo>
                  <a:lnTo>
                    <a:pt x="36" y="37"/>
                  </a:lnTo>
                  <a:lnTo>
                    <a:pt x="35" y="37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29" y="33"/>
                  </a:lnTo>
                  <a:lnTo>
                    <a:pt x="26" y="32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2" y="35"/>
                  </a:lnTo>
                  <a:lnTo>
                    <a:pt x="22" y="37"/>
                  </a:lnTo>
                  <a:lnTo>
                    <a:pt x="25" y="40"/>
                  </a:lnTo>
                  <a:lnTo>
                    <a:pt x="29" y="42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4"/>
                  </a:lnTo>
                  <a:lnTo>
                    <a:pt x="35" y="47"/>
                  </a:lnTo>
                  <a:lnTo>
                    <a:pt x="30" y="50"/>
                  </a:lnTo>
                  <a:lnTo>
                    <a:pt x="29" y="54"/>
                  </a:lnTo>
                  <a:lnTo>
                    <a:pt x="29" y="54"/>
                  </a:lnTo>
                  <a:lnTo>
                    <a:pt x="29" y="57"/>
                  </a:lnTo>
                  <a:lnTo>
                    <a:pt x="29" y="59"/>
                  </a:lnTo>
                  <a:lnTo>
                    <a:pt x="32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7" y="66"/>
                  </a:lnTo>
                  <a:lnTo>
                    <a:pt x="36" y="66"/>
                  </a:lnTo>
                  <a:lnTo>
                    <a:pt x="30" y="69"/>
                  </a:lnTo>
                  <a:lnTo>
                    <a:pt x="26" y="70"/>
                  </a:lnTo>
                  <a:lnTo>
                    <a:pt x="25" y="72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29" y="74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7" y="74"/>
                  </a:lnTo>
                  <a:lnTo>
                    <a:pt x="37" y="79"/>
                  </a:lnTo>
                  <a:lnTo>
                    <a:pt x="39" y="79"/>
                  </a:lnTo>
                  <a:lnTo>
                    <a:pt x="42" y="79"/>
                  </a:lnTo>
                  <a:lnTo>
                    <a:pt x="42" y="79"/>
                  </a:lnTo>
                  <a:lnTo>
                    <a:pt x="44" y="79"/>
                  </a:lnTo>
                  <a:lnTo>
                    <a:pt x="46" y="77"/>
                  </a:lnTo>
                  <a:lnTo>
                    <a:pt x="49" y="72"/>
                  </a:lnTo>
                  <a:lnTo>
                    <a:pt x="50" y="69"/>
                  </a:lnTo>
                  <a:lnTo>
                    <a:pt x="50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70"/>
                  </a:lnTo>
                  <a:lnTo>
                    <a:pt x="52" y="74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3" y="80"/>
                  </a:lnTo>
                  <a:lnTo>
                    <a:pt x="53" y="81"/>
                  </a:lnTo>
                  <a:lnTo>
                    <a:pt x="50" y="86"/>
                  </a:lnTo>
                  <a:lnTo>
                    <a:pt x="47" y="90"/>
                  </a:lnTo>
                  <a:lnTo>
                    <a:pt x="47" y="94"/>
                  </a:lnTo>
                  <a:lnTo>
                    <a:pt x="47" y="94"/>
                  </a:lnTo>
                  <a:lnTo>
                    <a:pt x="47" y="96"/>
                  </a:lnTo>
                  <a:lnTo>
                    <a:pt x="50" y="96"/>
                  </a:lnTo>
                  <a:lnTo>
                    <a:pt x="56" y="96"/>
                  </a:lnTo>
                  <a:lnTo>
                    <a:pt x="64" y="96"/>
                  </a:lnTo>
                  <a:lnTo>
                    <a:pt x="67" y="94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3" y="90"/>
                  </a:lnTo>
                  <a:lnTo>
                    <a:pt x="76" y="90"/>
                  </a:lnTo>
                  <a:lnTo>
                    <a:pt x="76" y="93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2" y="100"/>
                  </a:lnTo>
                  <a:lnTo>
                    <a:pt x="72" y="103"/>
                  </a:lnTo>
                  <a:lnTo>
                    <a:pt x="73" y="104"/>
                  </a:lnTo>
                  <a:lnTo>
                    <a:pt x="77" y="107"/>
                  </a:lnTo>
                  <a:lnTo>
                    <a:pt x="77" y="107"/>
                  </a:lnTo>
                  <a:lnTo>
                    <a:pt x="81" y="109"/>
                  </a:lnTo>
                  <a:lnTo>
                    <a:pt x="81" y="110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0" y="116"/>
                  </a:lnTo>
                  <a:lnTo>
                    <a:pt x="80" y="120"/>
                  </a:lnTo>
                  <a:lnTo>
                    <a:pt x="80" y="127"/>
                  </a:lnTo>
                  <a:lnTo>
                    <a:pt x="80" y="127"/>
                  </a:lnTo>
                  <a:lnTo>
                    <a:pt x="79" y="128"/>
                  </a:lnTo>
                  <a:lnTo>
                    <a:pt x="76" y="128"/>
                  </a:lnTo>
                  <a:lnTo>
                    <a:pt x="72" y="130"/>
                  </a:lnTo>
                  <a:lnTo>
                    <a:pt x="66" y="128"/>
                  </a:lnTo>
                  <a:lnTo>
                    <a:pt x="63" y="127"/>
                  </a:lnTo>
                  <a:lnTo>
                    <a:pt x="63" y="127"/>
                  </a:lnTo>
                  <a:lnTo>
                    <a:pt x="62" y="127"/>
                  </a:lnTo>
                  <a:lnTo>
                    <a:pt x="60" y="127"/>
                  </a:lnTo>
                  <a:lnTo>
                    <a:pt x="59" y="128"/>
                  </a:lnTo>
                  <a:lnTo>
                    <a:pt x="59" y="130"/>
                  </a:lnTo>
                  <a:lnTo>
                    <a:pt x="59" y="130"/>
                  </a:lnTo>
                  <a:lnTo>
                    <a:pt x="57" y="133"/>
                  </a:lnTo>
                  <a:lnTo>
                    <a:pt x="56" y="136"/>
                  </a:lnTo>
                  <a:lnTo>
                    <a:pt x="54" y="138"/>
                  </a:lnTo>
                  <a:lnTo>
                    <a:pt x="53" y="140"/>
                  </a:lnTo>
                  <a:lnTo>
                    <a:pt x="53" y="140"/>
                  </a:lnTo>
                  <a:lnTo>
                    <a:pt x="54" y="141"/>
                  </a:lnTo>
                  <a:lnTo>
                    <a:pt x="59" y="143"/>
                  </a:lnTo>
                  <a:lnTo>
                    <a:pt x="62" y="144"/>
                  </a:lnTo>
                  <a:lnTo>
                    <a:pt x="63" y="147"/>
                  </a:lnTo>
                  <a:lnTo>
                    <a:pt x="63" y="147"/>
                  </a:lnTo>
                  <a:lnTo>
                    <a:pt x="62" y="150"/>
                  </a:lnTo>
                  <a:lnTo>
                    <a:pt x="59" y="153"/>
                  </a:lnTo>
                  <a:lnTo>
                    <a:pt x="53" y="155"/>
                  </a:lnTo>
                  <a:lnTo>
                    <a:pt x="47" y="157"/>
                  </a:lnTo>
                  <a:lnTo>
                    <a:pt x="47" y="157"/>
                  </a:lnTo>
                  <a:lnTo>
                    <a:pt x="44" y="158"/>
                  </a:lnTo>
                  <a:lnTo>
                    <a:pt x="44" y="160"/>
                  </a:lnTo>
                  <a:lnTo>
                    <a:pt x="44" y="161"/>
                  </a:lnTo>
                  <a:lnTo>
                    <a:pt x="46" y="163"/>
                  </a:lnTo>
                  <a:lnTo>
                    <a:pt x="50" y="164"/>
                  </a:lnTo>
                  <a:lnTo>
                    <a:pt x="52" y="164"/>
                  </a:lnTo>
                  <a:lnTo>
                    <a:pt x="53" y="164"/>
                  </a:lnTo>
                  <a:lnTo>
                    <a:pt x="53" y="164"/>
                  </a:lnTo>
                  <a:lnTo>
                    <a:pt x="56" y="163"/>
                  </a:lnTo>
                  <a:lnTo>
                    <a:pt x="57" y="164"/>
                  </a:lnTo>
                  <a:lnTo>
                    <a:pt x="60" y="165"/>
                  </a:lnTo>
                  <a:lnTo>
                    <a:pt x="63" y="165"/>
                  </a:lnTo>
                  <a:lnTo>
                    <a:pt x="63" y="165"/>
                  </a:lnTo>
                  <a:lnTo>
                    <a:pt x="67" y="167"/>
                  </a:lnTo>
                  <a:lnTo>
                    <a:pt x="72" y="168"/>
                  </a:lnTo>
                  <a:lnTo>
                    <a:pt x="76" y="170"/>
                  </a:lnTo>
                  <a:lnTo>
                    <a:pt x="80" y="168"/>
                  </a:lnTo>
                  <a:lnTo>
                    <a:pt x="80" y="168"/>
                  </a:lnTo>
                  <a:lnTo>
                    <a:pt x="84" y="167"/>
                  </a:lnTo>
                  <a:lnTo>
                    <a:pt x="86" y="168"/>
                  </a:lnTo>
                  <a:lnTo>
                    <a:pt x="84" y="170"/>
                  </a:lnTo>
                  <a:lnTo>
                    <a:pt x="81" y="173"/>
                  </a:lnTo>
                  <a:lnTo>
                    <a:pt x="81" y="173"/>
                  </a:lnTo>
                  <a:lnTo>
                    <a:pt x="77" y="174"/>
                  </a:lnTo>
                  <a:lnTo>
                    <a:pt x="72" y="174"/>
                  </a:lnTo>
                  <a:lnTo>
                    <a:pt x="67" y="174"/>
                  </a:lnTo>
                  <a:lnTo>
                    <a:pt x="63" y="175"/>
                  </a:lnTo>
                  <a:lnTo>
                    <a:pt x="63" y="175"/>
                  </a:lnTo>
                  <a:lnTo>
                    <a:pt x="57" y="180"/>
                  </a:lnTo>
                  <a:lnTo>
                    <a:pt x="50" y="187"/>
                  </a:lnTo>
                  <a:lnTo>
                    <a:pt x="44" y="194"/>
                  </a:lnTo>
                  <a:lnTo>
                    <a:pt x="43" y="198"/>
                  </a:lnTo>
                  <a:lnTo>
                    <a:pt x="43" y="200"/>
                  </a:lnTo>
                  <a:lnTo>
                    <a:pt x="43" y="200"/>
                  </a:lnTo>
                  <a:lnTo>
                    <a:pt x="44" y="201"/>
                  </a:lnTo>
                  <a:lnTo>
                    <a:pt x="47" y="198"/>
                  </a:lnTo>
                  <a:lnTo>
                    <a:pt x="50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9" y="192"/>
                  </a:lnTo>
                  <a:lnTo>
                    <a:pt x="62" y="194"/>
                  </a:lnTo>
                  <a:lnTo>
                    <a:pt x="64" y="195"/>
                  </a:lnTo>
                  <a:lnTo>
                    <a:pt x="67" y="195"/>
                  </a:lnTo>
                  <a:lnTo>
                    <a:pt x="67" y="195"/>
                  </a:lnTo>
                  <a:lnTo>
                    <a:pt x="69" y="195"/>
                  </a:lnTo>
                  <a:lnTo>
                    <a:pt x="70" y="192"/>
                  </a:lnTo>
                  <a:lnTo>
                    <a:pt x="72" y="190"/>
                  </a:lnTo>
                  <a:lnTo>
                    <a:pt x="74" y="188"/>
                  </a:lnTo>
                  <a:lnTo>
                    <a:pt x="74" y="188"/>
                  </a:lnTo>
                  <a:lnTo>
                    <a:pt x="76" y="188"/>
                  </a:lnTo>
                  <a:lnTo>
                    <a:pt x="79" y="188"/>
                  </a:lnTo>
                  <a:lnTo>
                    <a:pt x="81" y="187"/>
                  </a:lnTo>
                  <a:lnTo>
                    <a:pt x="86" y="187"/>
                  </a:lnTo>
                  <a:lnTo>
                    <a:pt x="86" y="187"/>
                  </a:lnTo>
                  <a:lnTo>
                    <a:pt x="90" y="187"/>
                  </a:lnTo>
                  <a:lnTo>
                    <a:pt x="93" y="187"/>
                  </a:lnTo>
                  <a:lnTo>
                    <a:pt x="99" y="184"/>
                  </a:lnTo>
                  <a:lnTo>
                    <a:pt x="99" y="184"/>
                  </a:lnTo>
                  <a:lnTo>
                    <a:pt x="101" y="182"/>
                  </a:lnTo>
                  <a:lnTo>
                    <a:pt x="104" y="184"/>
                  </a:lnTo>
                  <a:lnTo>
                    <a:pt x="109" y="187"/>
                  </a:lnTo>
                  <a:lnTo>
                    <a:pt x="111" y="187"/>
                  </a:lnTo>
                  <a:lnTo>
                    <a:pt x="111" y="187"/>
                  </a:lnTo>
                  <a:lnTo>
                    <a:pt x="118" y="184"/>
                  </a:lnTo>
                  <a:lnTo>
                    <a:pt x="128" y="182"/>
                  </a:lnTo>
                  <a:lnTo>
                    <a:pt x="128" y="182"/>
                  </a:lnTo>
                  <a:lnTo>
                    <a:pt x="134" y="182"/>
                  </a:lnTo>
                  <a:lnTo>
                    <a:pt x="141" y="180"/>
                  </a:lnTo>
                  <a:lnTo>
                    <a:pt x="151" y="174"/>
                  </a:lnTo>
                  <a:lnTo>
                    <a:pt x="151" y="174"/>
                  </a:lnTo>
                  <a:lnTo>
                    <a:pt x="153" y="171"/>
                  </a:lnTo>
                  <a:lnTo>
                    <a:pt x="151" y="171"/>
                  </a:lnTo>
                  <a:lnTo>
                    <a:pt x="144" y="171"/>
                  </a:lnTo>
                  <a:lnTo>
                    <a:pt x="144" y="171"/>
                  </a:lnTo>
                  <a:lnTo>
                    <a:pt x="141" y="170"/>
                  </a:lnTo>
                  <a:lnTo>
                    <a:pt x="141" y="168"/>
                  </a:lnTo>
                  <a:lnTo>
                    <a:pt x="143" y="164"/>
                  </a:lnTo>
                  <a:lnTo>
                    <a:pt x="145" y="161"/>
                  </a:lnTo>
                  <a:lnTo>
                    <a:pt x="145" y="161"/>
                  </a:lnTo>
                  <a:lnTo>
                    <a:pt x="154" y="154"/>
                  </a:lnTo>
                  <a:lnTo>
                    <a:pt x="157" y="150"/>
                  </a:lnTo>
                  <a:lnTo>
                    <a:pt x="158" y="145"/>
                  </a:lnTo>
                  <a:lnTo>
                    <a:pt x="158" y="1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8" name="Freeform 321">
              <a:extLst>
                <a:ext uri="{FF2B5EF4-FFF2-40B4-BE49-F238E27FC236}">
                  <a16:creationId xmlns:a16="http://schemas.microsoft.com/office/drawing/2014/main" id="{81437F37-C0AE-7FEA-E672-72FA68F96B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5768" y="2821076"/>
              <a:ext cx="109504" cy="105065"/>
            </a:xfrm>
            <a:custGeom>
              <a:avLst/>
              <a:gdLst/>
              <a:ahLst/>
              <a:cxnLst>
                <a:cxn ang="0">
                  <a:pos x="37" y="24"/>
                </a:cxn>
                <a:cxn ang="0">
                  <a:pos x="39" y="14"/>
                </a:cxn>
                <a:cxn ang="0">
                  <a:pos x="40" y="7"/>
                </a:cxn>
                <a:cxn ang="0">
                  <a:pos x="40" y="0"/>
                </a:cxn>
                <a:cxn ang="0">
                  <a:pos x="30" y="3"/>
                </a:cxn>
                <a:cxn ang="0">
                  <a:pos x="26" y="10"/>
                </a:cxn>
                <a:cxn ang="0">
                  <a:pos x="19" y="11"/>
                </a:cxn>
                <a:cxn ang="0">
                  <a:pos x="19" y="15"/>
                </a:cxn>
                <a:cxn ang="0">
                  <a:pos x="19" y="18"/>
                </a:cxn>
                <a:cxn ang="0">
                  <a:pos x="13" y="15"/>
                </a:cxn>
                <a:cxn ang="0">
                  <a:pos x="7" y="15"/>
                </a:cxn>
                <a:cxn ang="0">
                  <a:pos x="2" y="25"/>
                </a:cxn>
                <a:cxn ang="0">
                  <a:pos x="2" y="44"/>
                </a:cxn>
                <a:cxn ang="0">
                  <a:pos x="6" y="51"/>
                </a:cxn>
                <a:cxn ang="0">
                  <a:pos x="9" y="58"/>
                </a:cxn>
                <a:cxn ang="0">
                  <a:pos x="10" y="65"/>
                </a:cxn>
                <a:cxn ang="0">
                  <a:pos x="26" y="67"/>
                </a:cxn>
                <a:cxn ang="0">
                  <a:pos x="27" y="62"/>
                </a:cxn>
                <a:cxn ang="0">
                  <a:pos x="24" y="58"/>
                </a:cxn>
                <a:cxn ang="0">
                  <a:pos x="33" y="60"/>
                </a:cxn>
                <a:cxn ang="0">
                  <a:pos x="40" y="62"/>
                </a:cxn>
                <a:cxn ang="0">
                  <a:pos x="44" y="60"/>
                </a:cxn>
                <a:cxn ang="0">
                  <a:pos x="40" y="50"/>
                </a:cxn>
                <a:cxn ang="0">
                  <a:pos x="34" y="51"/>
                </a:cxn>
                <a:cxn ang="0">
                  <a:pos x="32" y="47"/>
                </a:cxn>
                <a:cxn ang="0">
                  <a:pos x="36" y="38"/>
                </a:cxn>
                <a:cxn ang="0">
                  <a:pos x="44" y="34"/>
                </a:cxn>
                <a:cxn ang="0">
                  <a:pos x="46" y="31"/>
                </a:cxn>
                <a:cxn ang="0">
                  <a:pos x="39" y="25"/>
                </a:cxn>
                <a:cxn ang="0">
                  <a:pos x="73" y="40"/>
                </a:cxn>
                <a:cxn ang="0">
                  <a:pos x="69" y="44"/>
                </a:cxn>
                <a:cxn ang="0">
                  <a:pos x="64" y="38"/>
                </a:cxn>
                <a:cxn ang="0">
                  <a:pos x="61" y="41"/>
                </a:cxn>
                <a:cxn ang="0">
                  <a:pos x="53" y="44"/>
                </a:cxn>
                <a:cxn ang="0">
                  <a:pos x="52" y="50"/>
                </a:cxn>
                <a:cxn ang="0">
                  <a:pos x="59" y="60"/>
                </a:cxn>
                <a:cxn ang="0">
                  <a:pos x="60" y="62"/>
                </a:cxn>
                <a:cxn ang="0">
                  <a:pos x="54" y="64"/>
                </a:cxn>
                <a:cxn ang="0">
                  <a:pos x="56" y="68"/>
                </a:cxn>
                <a:cxn ang="0">
                  <a:pos x="61" y="70"/>
                </a:cxn>
                <a:cxn ang="0">
                  <a:pos x="70" y="61"/>
                </a:cxn>
                <a:cxn ang="0">
                  <a:pos x="71" y="54"/>
                </a:cxn>
                <a:cxn ang="0">
                  <a:pos x="74" y="40"/>
                </a:cxn>
              </a:cxnLst>
              <a:rect l="0" t="0" r="r" b="b"/>
              <a:pathLst>
                <a:path w="74" h="71">
                  <a:moveTo>
                    <a:pt x="39" y="25"/>
                  </a:moveTo>
                  <a:lnTo>
                    <a:pt x="39" y="25"/>
                  </a:lnTo>
                  <a:lnTo>
                    <a:pt x="37" y="24"/>
                  </a:lnTo>
                  <a:lnTo>
                    <a:pt x="36" y="20"/>
                  </a:lnTo>
                  <a:lnTo>
                    <a:pt x="36" y="17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0" y="11"/>
                  </a:lnTo>
                  <a:lnTo>
                    <a:pt x="40" y="7"/>
                  </a:lnTo>
                  <a:lnTo>
                    <a:pt x="40" y="3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0" y="3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6" y="10"/>
                  </a:lnTo>
                  <a:lnTo>
                    <a:pt x="23" y="11"/>
                  </a:lnTo>
                  <a:lnTo>
                    <a:pt x="20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5"/>
                  </a:lnTo>
                  <a:lnTo>
                    <a:pt x="20" y="17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7" y="20"/>
                  </a:lnTo>
                  <a:lnTo>
                    <a:pt x="16" y="18"/>
                  </a:lnTo>
                  <a:lnTo>
                    <a:pt x="13" y="15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5" y="18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48"/>
                  </a:lnTo>
                  <a:lnTo>
                    <a:pt x="6" y="51"/>
                  </a:lnTo>
                  <a:lnTo>
                    <a:pt x="7" y="55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61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9" y="65"/>
                  </a:lnTo>
                  <a:lnTo>
                    <a:pt x="26" y="67"/>
                  </a:lnTo>
                  <a:lnTo>
                    <a:pt x="26" y="67"/>
                  </a:lnTo>
                  <a:lnTo>
                    <a:pt x="32" y="67"/>
                  </a:lnTo>
                  <a:lnTo>
                    <a:pt x="32" y="67"/>
                  </a:lnTo>
                  <a:lnTo>
                    <a:pt x="27" y="62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6" y="61"/>
                  </a:lnTo>
                  <a:lnTo>
                    <a:pt x="40" y="62"/>
                  </a:lnTo>
                  <a:lnTo>
                    <a:pt x="43" y="61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3" y="52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4" y="51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7"/>
                  </a:lnTo>
                  <a:lnTo>
                    <a:pt x="33" y="44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7" y="37"/>
                  </a:lnTo>
                  <a:lnTo>
                    <a:pt x="42" y="35"/>
                  </a:lnTo>
                  <a:lnTo>
                    <a:pt x="44" y="34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1"/>
                  </a:lnTo>
                  <a:lnTo>
                    <a:pt x="43" y="28"/>
                  </a:lnTo>
                  <a:lnTo>
                    <a:pt x="39" y="25"/>
                  </a:lnTo>
                  <a:lnTo>
                    <a:pt x="39" y="25"/>
                  </a:lnTo>
                  <a:close/>
                  <a:moveTo>
                    <a:pt x="74" y="40"/>
                  </a:moveTo>
                  <a:lnTo>
                    <a:pt x="74" y="40"/>
                  </a:lnTo>
                  <a:lnTo>
                    <a:pt x="73" y="40"/>
                  </a:lnTo>
                  <a:lnTo>
                    <a:pt x="71" y="41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7" y="43"/>
                  </a:lnTo>
                  <a:lnTo>
                    <a:pt x="66" y="40"/>
                  </a:lnTo>
                  <a:lnTo>
                    <a:pt x="64" y="38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1" y="41"/>
                  </a:lnTo>
                  <a:lnTo>
                    <a:pt x="60" y="41"/>
                  </a:lnTo>
                  <a:lnTo>
                    <a:pt x="56" y="41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2" y="47"/>
                  </a:lnTo>
                  <a:lnTo>
                    <a:pt x="52" y="50"/>
                  </a:lnTo>
                  <a:lnTo>
                    <a:pt x="53" y="54"/>
                  </a:lnTo>
                  <a:lnTo>
                    <a:pt x="56" y="57"/>
                  </a:lnTo>
                  <a:lnTo>
                    <a:pt x="59" y="60"/>
                  </a:lnTo>
                  <a:lnTo>
                    <a:pt x="59" y="60"/>
                  </a:lnTo>
                  <a:lnTo>
                    <a:pt x="60" y="61"/>
                  </a:lnTo>
                  <a:lnTo>
                    <a:pt x="60" y="62"/>
                  </a:lnTo>
                  <a:lnTo>
                    <a:pt x="57" y="64"/>
                  </a:lnTo>
                  <a:lnTo>
                    <a:pt x="54" y="64"/>
                  </a:lnTo>
                  <a:lnTo>
                    <a:pt x="54" y="64"/>
                  </a:lnTo>
                  <a:lnTo>
                    <a:pt x="53" y="64"/>
                  </a:lnTo>
                  <a:lnTo>
                    <a:pt x="53" y="67"/>
                  </a:lnTo>
                  <a:lnTo>
                    <a:pt x="56" y="68"/>
                  </a:lnTo>
                  <a:lnTo>
                    <a:pt x="59" y="71"/>
                  </a:lnTo>
                  <a:lnTo>
                    <a:pt x="59" y="71"/>
                  </a:lnTo>
                  <a:lnTo>
                    <a:pt x="61" y="70"/>
                  </a:lnTo>
                  <a:lnTo>
                    <a:pt x="63" y="70"/>
                  </a:lnTo>
                  <a:lnTo>
                    <a:pt x="67" y="65"/>
                  </a:lnTo>
                  <a:lnTo>
                    <a:pt x="70" y="61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4"/>
                  </a:lnTo>
                  <a:lnTo>
                    <a:pt x="73" y="48"/>
                  </a:lnTo>
                  <a:lnTo>
                    <a:pt x="74" y="43"/>
                  </a:lnTo>
                  <a:lnTo>
                    <a:pt x="74" y="40"/>
                  </a:lnTo>
                  <a:lnTo>
                    <a:pt x="74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39" name="Freeform 322">
              <a:extLst>
                <a:ext uri="{FF2B5EF4-FFF2-40B4-BE49-F238E27FC236}">
                  <a16:creationId xmlns:a16="http://schemas.microsoft.com/office/drawing/2014/main" id="{69C501A1-0D38-A1FF-7020-26FBFDE2AB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2717" y="2388979"/>
              <a:ext cx="295957" cy="512006"/>
            </a:xfrm>
            <a:custGeom>
              <a:avLst/>
              <a:gdLst/>
              <a:ahLst/>
              <a:cxnLst>
                <a:cxn ang="0">
                  <a:pos x="194" y="71"/>
                </a:cxn>
                <a:cxn ang="0">
                  <a:pos x="196" y="57"/>
                </a:cxn>
                <a:cxn ang="0">
                  <a:pos x="192" y="43"/>
                </a:cxn>
                <a:cxn ang="0">
                  <a:pos x="190" y="26"/>
                </a:cxn>
                <a:cxn ang="0">
                  <a:pos x="157" y="7"/>
                </a:cxn>
                <a:cxn ang="0">
                  <a:pos x="142" y="3"/>
                </a:cxn>
                <a:cxn ang="0">
                  <a:pos x="133" y="17"/>
                </a:cxn>
                <a:cxn ang="0">
                  <a:pos x="112" y="13"/>
                </a:cxn>
                <a:cxn ang="0">
                  <a:pos x="109" y="24"/>
                </a:cxn>
                <a:cxn ang="0">
                  <a:pos x="89" y="32"/>
                </a:cxn>
                <a:cxn ang="0">
                  <a:pos x="79" y="47"/>
                </a:cxn>
                <a:cxn ang="0">
                  <a:pos x="76" y="57"/>
                </a:cxn>
                <a:cxn ang="0">
                  <a:pos x="66" y="77"/>
                </a:cxn>
                <a:cxn ang="0">
                  <a:pos x="52" y="81"/>
                </a:cxn>
                <a:cxn ang="0">
                  <a:pos x="51" y="101"/>
                </a:cxn>
                <a:cxn ang="0">
                  <a:pos x="42" y="124"/>
                </a:cxn>
                <a:cxn ang="0">
                  <a:pos x="45" y="134"/>
                </a:cxn>
                <a:cxn ang="0">
                  <a:pos x="27" y="137"/>
                </a:cxn>
                <a:cxn ang="0">
                  <a:pos x="15" y="160"/>
                </a:cxn>
                <a:cxn ang="0">
                  <a:pos x="17" y="178"/>
                </a:cxn>
                <a:cxn ang="0">
                  <a:pos x="15" y="194"/>
                </a:cxn>
                <a:cxn ang="0">
                  <a:pos x="27" y="208"/>
                </a:cxn>
                <a:cxn ang="0">
                  <a:pos x="18" y="216"/>
                </a:cxn>
                <a:cxn ang="0">
                  <a:pos x="22" y="236"/>
                </a:cxn>
                <a:cxn ang="0">
                  <a:pos x="11" y="239"/>
                </a:cxn>
                <a:cxn ang="0">
                  <a:pos x="8" y="261"/>
                </a:cxn>
                <a:cxn ang="0">
                  <a:pos x="0" y="262"/>
                </a:cxn>
                <a:cxn ang="0">
                  <a:pos x="4" y="276"/>
                </a:cxn>
                <a:cxn ang="0">
                  <a:pos x="12" y="296"/>
                </a:cxn>
                <a:cxn ang="0">
                  <a:pos x="21" y="312"/>
                </a:cxn>
                <a:cxn ang="0">
                  <a:pos x="24" y="326"/>
                </a:cxn>
                <a:cxn ang="0">
                  <a:pos x="28" y="342"/>
                </a:cxn>
                <a:cxn ang="0">
                  <a:pos x="42" y="344"/>
                </a:cxn>
                <a:cxn ang="0">
                  <a:pos x="49" y="332"/>
                </a:cxn>
                <a:cxn ang="0">
                  <a:pos x="62" y="327"/>
                </a:cxn>
                <a:cxn ang="0">
                  <a:pos x="75" y="320"/>
                </a:cxn>
                <a:cxn ang="0">
                  <a:pos x="82" y="322"/>
                </a:cxn>
                <a:cxn ang="0">
                  <a:pos x="83" y="309"/>
                </a:cxn>
                <a:cxn ang="0">
                  <a:pos x="83" y="298"/>
                </a:cxn>
                <a:cxn ang="0">
                  <a:pos x="91" y="266"/>
                </a:cxn>
                <a:cxn ang="0">
                  <a:pos x="110" y="252"/>
                </a:cxn>
                <a:cxn ang="0">
                  <a:pos x="119" y="239"/>
                </a:cxn>
                <a:cxn ang="0">
                  <a:pos x="101" y="221"/>
                </a:cxn>
                <a:cxn ang="0">
                  <a:pos x="91" y="201"/>
                </a:cxn>
                <a:cxn ang="0">
                  <a:pos x="96" y="185"/>
                </a:cxn>
                <a:cxn ang="0">
                  <a:pos x="105" y="169"/>
                </a:cxn>
                <a:cxn ang="0">
                  <a:pos x="116" y="155"/>
                </a:cxn>
                <a:cxn ang="0">
                  <a:pos x="149" y="135"/>
                </a:cxn>
                <a:cxn ang="0">
                  <a:pos x="157" y="118"/>
                </a:cxn>
                <a:cxn ang="0">
                  <a:pos x="162" y="103"/>
                </a:cxn>
                <a:cxn ang="0">
                  <a:pos x="174" y="88"/>
                </a:cxn>
                <a:cxn ang="0">
                  <a:pos x="196" y="87"/>
                </a:cxn>
                <a:cxn ang="0">
                  <a:pos x="118" y="288"/>
                </a:cxn>
                <a:cxn ang="0">
                  <a:pos x="106" y="309"/>
                </a:cxn>
                <a:cxn ang="0">
                  <a:pos x="120" y="289"/>
                </a:cxn>
              </a:cxnLst>
              <a:rect l="0" t="0" r="r" b="b"/>
              <a:pathLst>
                <a:path w="200" h="346">
                  <a:moveTo>
                    <a:pt x="197" y="80"/>
                  </a:moveTo>
                  <a:lnTo>
                    <a:pt x="197" y="80"/>
                  </a:lnTo>
                  <a:lnTo>
                    <a:pt x="194" y="74"/>
                  </a:lnTo>
                  <a:lnTo>
                    <a:pt x="193" y="73"/>
                  </a:lnTo>
                  <a:lnTo>
                    <a:pt x="194" y="71"/>
                  </a:lnTo>
                  <a:lnTo>
                    <a:pt x="194" y="71"/>
                  </a:lnTo>
                  <a:lnTo>
                    <a:pt x="196" y="71"/>
                  </a:lnTo>
                  <a:lnTo>
                    <a:pt x="197" y="70"/>
                  </a:lnTo>
                  <a:lnTo>
                    <a:pt x="199" y="66"/>
                  </a:lnTo>
                  <a:lnTo>
                    <a:pt x="197" y="60"/>
                  </a:lnTo>
                  <a:lnTo>
                    <a:pt x="196" y="57"/>
                  </a:lnTo>
                  <a:lnTo>
                    <a:pt x="196" y="57"/>
                  </a:lnTo>
                  <a:lnTo>
                    <a:pt x="194" y="56"/>
                  </a:lnTo>
                  <a:lnTo>
                    <a:pt x="193" y="54"/>
                  </a:lnTo>
                  <a:lnTo>
                    <a:pt x="193" y="50"/>
                  </a:lnTo>
                  <a:lnTo>
                    <a:pt x="193" y="46"/>
                  </a:lnTo>
                  <a:lnTo>
                    <a:pt x="193" y="44"/>
                  </a:lnTo>
                  <a:lnTo>
                    <a:pt x="192" y="43"/>
                  </a:lnTo>
                  <a:lnTo>
                    <a:pt x="192" y="43"/>
                  </a:lnTo>
                  <a:lnTo>
                    <a:pt x="190" y="40"/>
                  </a:lnTo>
                  <a:lnTo>
                    <a:pt x="190" y="37"/>
                  </a:lnTo>
                  <a:lnTo>
                    <a:pt x="192" y="27"/>
                  </a:lnTo>
                  <a:lnTo>
                    <a:pt x="192" y="27"/>
                  </a:lnTo>
                  <a:lnTo>
                    <a:pt x="190" y="26"/>
                  </a:lnTo>
                  <a:lnTo>
                    <a:pt x="189" y="24"/>
                  </a:lnTo>
                  <a:lnTo>
                    <a:pt x="183" y="20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3" y="10"/>
                  </a:lnTo>
                  <a:lnTo>
                    <a:pt x="157" y="7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6" y="0"/>
                  </a:lnTo>
                  <a:lnTo>
                    <a:pt x="145" y="0"/>
                  </a:lnTo>
                  <a:lnTo>
                    <a:pt x="142" y="3"/>
                  </a:lnTo>
                  <a:lnTo>
                    <a:pt x="140" y="7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39" y="16"/>
                  </a:lnTo>
                  <a:lnTo>
                    <a:pt x="136" y="17"/>
                  </a:lnTo>
                  <a:lnTo>
                    <a:pt x="133" y="17"/>
                  </a:lnTo>
                  <a:lnTo>
                    <a:pt x="129" y="16"/>
                  </a:lnTo>
                  <a:lnTo>
                    <a:pt x="129" y="16"/>
                  </a:lnTo>
                  <a:lnTo>
                    <a:pt x="126" y="14"/>
                  </a:lnTo>
                  <a:lnTo>
                    <a:pt x="122" y="14"/>
                  </a:lnTo>
                  <a:lnTo>
                    <a:pt x="118" y="14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0" y="12"/>
                  </a:lnTo>
                  <a:lnTo>
                    <a:pt x="109" y="13"/>
                  </a:lnTo>
                  <a:lnTo>
                    <a:pt x="108" y="16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8" y="27"/>
                  </a:lnTo>
                  <a:lnTo>
                    <a:pt x="105" y="2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2" y="29"/>
                  </a:lnTo>
                  <a:lnTo>
                    <a:pt x="89" y="32"/>
                  </a:lnTo>
                  <a:lnTo>
                    <a:pt x="85" y="34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83" y="41"/>
                  </a:lnTo>
                  <a:lnTo>
                    <a:pt x="81" y="44"/>
                  </a:lnTo>
                  <a:lnTo>
                    <a:pt x="79" y="47"/>
                  </a:lnTo>
                  <a:lnTo>
                    <a:pt x="79" y="49"/>
                  </a:lnTo>
                  <a:lnTo>
                    <a:pt x="79" y="49"/>
                  </a:lnTo>
                  <a:lnTo>
                    <a:pt x="81" y="51"/>
                  </a:lnTo>
                  <a:lnTo>
                    <a:pt x="79" y="54"/>
                  </a:lnTo>
                  <a:lnTo>
                    <a:pt x="76" y="57"/>
                  </a:lnTo>
                  <a:lnTo>
                    <a:pt x="76" y="57"/>
                  </a:lnTo>
                  <a:lnTo>
                    <a:pt x="72" y="64"/>
                  </a:lnTo>
                  <a:lnTo>
                    <a:pt x="68" y="70"/>
                  </a:lnTo>
                  <a:lnTo>
                    <a:pt x="68" y="70"/>
                  </a:lnTo>
                  <a:lnTo>
                    <a:pt x="66" y="71"/>
                  </a:lnTo>
                  <a:lnTo>
                    <a:pt x="66" y="74"/>
                  </a:lnTo>
                  <a:lnTo>
                    <a:pt x="66" y="77"/>
                  </a:lnTo>
                  <a:lnTo>
                    <a:pt x="65" y="78"/>
                  </a:lnTo>
                  <a:lnTo>
                    <a:pt x="65" y="78"/>
                  </a:lnTo>
                  <a:lnTo>
                    <a:pt x="61" y="80"/>
                  </a:lnTo>
                  <a:lnTo>
                    <a:pt x="58" y="81"/>
                  </a:lnTo>
                  <a:lnTo>
                    <a:pt x="55" y="81"/>
                  </a:lnTo>
                  <a:lnTo>
                    <a:pt x="52" y="81"/>
                  </a:lnTo>
                  <a:lnTo>
                    <a:pt x="52" y="81"/>
                  </a:lnTo>
                  <a:lnTo>
                    <a:pt x="51" y="84"/>
                  </a:lnTo>
                  <a:lnTo>
                    <a:pt x="51" y="87"/>
                  </a:lnTo>
                  <a:lnTo>
                    <a:pt x="52" y="97"/>
                  </a:lnTo>
                  <a:lnTo>
                    <a:pt x="52" y="97"/>
                  </a:lnTo>
                  <a:lnTo>
                    <a:pt x="51" y="101"/>
                  </a:lnTo>
                  <a:lnTo>
                    <a:pt x="48" y="10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39" y="121"/>
                  </a:lnTo>
                  <a:lnTo>
                    <a:pt x="41" y="123"/>
                  </a:lnTo>
                  <a:lnTo>
                    <a:pt x="42" y="124"/>
                  </a:lnTo>
                  <a:lnTo>
                    <a:pt x="45" y="125"/>
                  </a:lnTo>
                  <a:lnTo>
                    <a:pt x="45" y="125"/>
                  </a:lnTo>
                  <a:lnTo>
                    <a:pt x="46" y="127"/>
                  </a:lnTo>
                  <a:lnTo>
                    <a:pt x="46" y="128"/>
                  </a:lnTo>
                  <a:lnTo>
                    <a:pt x="45" y="134"/>
                  </a:lnTo>
                  <a:lnTo>
                    <a:pt x="45" y="134"/>
                  </a:lnTo>
                  <a:lnTo>
                    <a:pt x="42" y="137"/>
                  </a:lnTo>
                  <a:lnTo>
                    <a:pt x="39" y="137"/>
                  </a:lnTo>
                  <a:lnTo>
                    <a:pt x="34" y="135"/>
                  </a:lnTo>
                  <a:lnTo>
                    <a:pt x="34" y="135"/>
                  </a:lnTo>
                  <a:lnTo>
                    <a:pt x="31" y="135"/>
                  </a:lnTo>
                  <a:lnTo>
                    <a:pt x="27" y="137"/>
                  </a:lnTo>
                  <a:lnTo>
                    <a:pt x="22" y="141"/>
                  </a:lnTo>
                  <a:lnTo>
                    <a:pt x="18" y="145"/>
                  </a:lnTo>
                  <a:lnTo>
                    <a:pt x="18" y="145"/>
                  </a:lnTo>
                  <a:lnTo>
                    <a:pt x="15" y="151"/>
                  </a:lnTo>
                  <a:lnTo>
                    <a:pt x="15" y="155"/>
                  </a:lnTo>
                  <a:lnTo>
                    <a:pt x="15" y="160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7" y="165"/>
                  </a:lnTo>
                  <a:lnTo>
                    <a:pt x="15" y="168"/>
                  </a:lnTo>
                  <a:lnTo>
                    <a:pt x="15" y="172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8" y="182"/>
                  </a:lnTo>
                  <a:lnTo>
                    <a:pt x="17" y="187"/>
                  </a:lnTo>
                  <a:lnTo>
                    <a:pt x="17" y="189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8" y="197"/>
                  </a:lnTo>
                  <a:lnTo>
                    <a:pt x="21" y="199"/>
                  </a:lnTo>
                  <a:lnTo>
                    <a:pt x="25" y="201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8"/>
                  </a:lnTo>
                  <a:lnTo>
                    <a:pt x="25" y="211"/>
                  </a:lnTo>
                  <a:lnTo>
                    <a:pt x="22" y="212"/>
                  </a:lnTo>
                  <a:lnTo>
                    <a:pt x="21" y="214"/>
                  </a:lnTo>
                  <a:lnTo>
                    <a:pt x="21" y="214"/>
                  </a:lnTo>
                  <a:lnTo>
                    <a:pt x="18" y="214"/>
                  </a:lnTo>
                  <a:lnTo>
                    <a:pt x="18" y="216"/>
                  </a:lnTo>
                  <a:lnTo>
                    <a:pt x="19" y="219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2" y="224"/>
                  </a:lnTo>
                  <a:lnTo>
                    <a:pt x="24" y="228"/>
                  </a:lnTo>
                  <a:lnTo>
                    <a:pt x="22" y="236"/>
                  </a:lnTo>
                  <a:lnTo>
                    <a:pt x="22" y="236"/>
                  </a:lnTo>
                  <a:lnTo>
                    <a:pt x="19" y="238"/>
                  </a:lnTo>
                  <a:lnTo>
                    <a:pt x="15" y="238"/>
                  </a:lnTo>
                  <a:lnTo>
                    <a:pt x="12" y="238"/>
                  </a:lnTo>
                  <a:lnTo>
                    <a:pt x="11" y="238"/>
                  </a:lnTo>
                  <a:lnTo>
                    <a:pt x="11" y="239"/>
                  </a:lnTo>
                  <a:lnTo>
                    <a:pt x="11" y="239"/>
                  </a:lnTo>
                  <a:lnTo>
                    <a:pt x="11" y="243"/>
                  </a:lnTo>
                  <a:lnTo>
                    <a:pt x="11" y="246"/>
                  </a:lnTo>
                  <a:lnTo>
                    <a:pt x="9" y="252"/>
                  </a:lnTo>
                  <a:lnTo>
                    <a:pt x="9" y="252"/>
                  </a:lnTo>
                  <a:lnTo>
                    <a:pt x="8" y="261"/>
                  </a:lnTo>
                  <a:lnTo>
                    <a:pt x="7" y="263"/>
                  </a:lnTo>
                  <a:lnTo>
                    <a:pt x="7" y="263"/>
                  </a:lnTo>
                  <a:lnTo>
                    <a:pt x="5" y="263"/>
                  </a:lnTo>
                  <a:lnTo>
                    <a:pt x="5" y="263"/>
                  </a:lnTo>
                  <a:lnTo>
                    <a:pt x="2" y="262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3"/>
                  </a:lnTo>
                  <a:lnTo>
                    <a:pt x="0" y="263"/>
                  </a:lnTo>
                  <a:lnTo>
                    <a:pt x="1" y="269"/>
                  </a:lnTo>
                  <a:lnTo>
                    <a:pt x="1" y="273"/>
                  </a:lnTo>
                  <a:lnTo>
                    <a:pt x="4" y="276"/>
                  </a:lnTo>
                  <a:lnTo>
                    <a:pt x="7" y="280"/>
                  </a:lnTo>
                  <a:lnTo>
                    <a:pt x="7" y="280"/>
                  </a:lnTo>
                  <a:lnTo>
                    <a:pt x="9" y="283"/>
                  </a:lnTo>
                  <a:lnTo>
                    <a:pt x="11" y="288"/>
                  </a:lnTo>
                  <a:lnTo>
                    <a:pt x="11" y="292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5" y="300"/>
                  </a:lnTo>
                  <a:lnTo>
                    <a:pt x="17" y="305"/>
                  </a:lnTo>
                  <a:lnTo>
                    <a:pt x="18" y="307"/>
                  </a:lnTo>
                  <a:lnTo>
                    <a:pt x="21" y="312"/>
                  </a:lnTo>
                  <a:lnTo>
                    <a:pt x="21" y="312"/>
                  </a:lnTo>
                  <a:lnTo>
                    <a:pt x="24" y="315"/>
                  </a:lnTo>
                  <a:lnTo>
                    <a:pt x="25" y="317"/>
                  </a:lnTo>
                  <a:lnTo>
                    <a:pt x="25" y="320"/>
                  </a:lnTo>
                  <a:lnTo>
                    <a:pt x="24" y="323"/>
                  </a:lnTo>
                  <a:lnTo>
                    <a:pt x="24" y="323"/>
                  </a:lnTo>
                  <a:lnTo>
                    <a:pt x="24" y="326"/>
                  </a:lnTo>
                  <a:lnTo>
                    <a:pt x="25" y="327"/>
                  </a:lnTo>
                  <a:lnTo>
                    <a:pt x="28" y="329"/>
                  </a:lnTo>
                  <a:lnTo>
                    <a:pt x="29" y="330"/>
                  </a:lnTo>
                  <a:lnTo>
                    <a:pt x="29" y="330"/>
                  </a:lnTo>
                  <a:lnTo>
                    <a:pt x="28" y="337"/>
                  </a:lnTo>
                  <a:lnTo>
                    <a:pt x="28" y="342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31" y="346"/>
                  </a:lnTo>
                  <a:lnTo>
                    <a:pt x="34" y="346"/>
                  </a:lnTo>
                  <a:lnTo>
                    <a:pt x="42" y="344"/>
                  </a:lnTo>
                  <a:lnTo>
                    <a:pt x="42" y="344"/>
                  </a:lnTo>
                  <a:lnTo>
                    <a:pt x="45" y="343"/>
                  </a:lnTo>
                  <a:lnTo>
                    <a:pt x="48" y="340"/>
                  </a:lnTo>
                  <a:lnTo>
                    <a:pt x="48" y="335"/>
                  </a:lnTo>
                  <a:lnTo>
                    <a:pt x="48" y="335"/>
                  </a:lnTo>
                  <a:lnTo>
                    <a:pt x="48" y="332"/>
                  </a:lnTo>
                  <a:lnTo>
                    <a:pt x="49" y="332"/>
                  </a:lnTo>
                  <a:lnTo>
                    <a:pt x="51" y="330"/>
                  </a:lnTo>
                  <a:lnTo>
                    <a:pt x="52" y="329"/>
                  </a:lnTo>
                  <a:lnTo>
                    <a:pt x="52" y="329"/>
                  </a:lnTo>
                  <a:lnTo>
                    <a:pt x="54" y="327"/>
                  </a:lnTo>
                  <a:lnTo>
                    <a:pt x="58" y="326"/>
                  </a:lnTo>
                  <a:lnTo>
                    <a:pt x="62" y="327"/>
                  </a:lnTo>
                  <a:lnTo>
                    <a:pt x="66" y="327"/>
                  </a:lnTo>
                  <a:lnTo>
                    <a:pt x="66" y="327"/>
                  </a:lnTo>
                  <a:lnTo>
                    <a:pt x="69" y="329"/>
                  </a:lnTo>
                  <a:lnTo>
                    <a:pt x="72" y="327"/>
                  </a:lnTo>
                  <a:lnTo>
                    <a:pt x="73" y="325"/>
                  </a:lnTo>
                  <a:lnTo>
                    <a:pt x="75" y="320"/>
                  </a:lnTo>
                  <a:lnTo>
                    <a:pt x="75" y="320"/>
                  </a:lnTo>
                  <a:lnTo>
                    <a:pt x="76" y="319"/>
                  </a:lnTo>
                  <a:lnTo>
                    <a:pt x="78" y="319"/>
                  </a:lnTo>
                  <a:lnTo>
                    <a:pt x="81" y="323"/>
                  </a:lnTo>
                  <a:lnTo>
                    <a:pt x="81" y="323"/>
                  </a:lnTo>
                  <a:lnTo>
                    <a:pt x="82" y="322"/>
                  </a:lnTo>
                  <a:lnTo>
                    <a:pt x="85" y="319"/>
                  </a:lnTo>
                  <a:lnTo>
                    <a:pt x="89" y="307"/>
                  </a:lnTo>
                  <a:lnTo>
                    <a:pt x="89" y="307"/>
                  </a:lnTo>
                  <a:lnTo>
                    <a:pt x="91" y="305"/>
                  </a:lnTo>
                  <a:lnTo>
                    <a:pt x="89" y="303"/>
                  </a:lnTo>
                  <a:lnTo>
                    <a:pt x="83" y="309"/>
                  </a:lnTo>
                  <a:lnTo>
                    <a:pt x="83" y="309"/>
                  </a:lnTo>
                  <a:lnTo>
                    <a:pt x="82" y="310"/>
                  </a:lnTo>
                  <a:lnTo>
                    <a:pt x="81" y="310"/>
                  </a:lnTo>
                  <a:lnTo>
                    <a:pt x="81" y="307"/>
                  </a:lnTo>
                  <a:lnTo>
                    <a:pt x="83" y="298"/>
                  </a:lnTo>
                  <a:lnTo>
                    <a:pt x="83" y="298"/>
                  </a:lnTo>
                  <a:lnTo>
                    <a:pt x="85" y="292"/>
                  </a:lnTo>
                  <a:lnTo>
                    <a:pt x="85" y="286"/>
                  </a:lnTo>
                  <a:lnTo>
                    <a:pt x="86" y="275"/>
                  </a:lnTo>
                  <a:lnTo>
                    <a:pt x="86" y="275"/>
                  </a:lnTo>
                  <a:lnTo>
                    <a:pt x="89" y="269"/>
                  </a:lnTo>
                  <a:lnTo>
                    <a:pt x="91" y="266"/>
                  </a:lnTo>
                  <a:lnTo>
                    <a:pt x="95" y="265"/>
                  </a:lnTo>
                  <a:lnTo>
                    <a:pt x="95" y="265"/>
                  </a:lnTo>
                  <a:lnTo>
                    <a:pt x="101" y="263"/>
                  </a:lnTo>
                  <a:lnTo>
                    <a:pt x="106" y="259"/>
                  </a:lnTo>
                  <a:lnTo>
                    <a:pt x="109" y="255"/>
                  </a:lnTo>
                  <a:lnTo>
                    <a:pt x="110" y="252"/>
                  </a:lnTo>
                  <a:lnTo>
                    <a:pt x="110" y="252"/>
                  </a:lnTo>
                  <a:lnTo>
                    <a:pt x="110" y="251"/>
                  </a:lnTo>
                  <a:lnTo>
                    <a:pt x="110" y="249"/>
                  </a:lnTo>
                  <a:lnTo>
                    <a:pt x="113" y="245"/>
                  </a:lnTo>
                  <a:lnTo>
                    <a:pt x="118" y="242"/>
                  </a:lnTo>
                  <a:lnTo>
                    <a:pt x="119" y="239"/>
                  </a:lnTo>
                  <a:lnTo>
                    <a:pt x="119" y="239"/>
                  </a:lnTo>
                  <a:lnTo>
                    <a:pt x="118" y="235"/>
                  </a:lnTo>
                  <a:lnTo>
                    <a:pt x="113" y="229"/>
                  </a:lnTo>
                  <a:lnTo>
                    <a:pt x="105" y="222"/>
                  </a:lnTo>
                  <a:lnTo>
                    <a:pt x="105" y="222"/>
                  </a:lnTo>
                  <a:lnTo>
                    <a:pt x="101" y="221"/>
                  </a:lnTo>
                  <a:lnTo>
                    <a:pt x="96" y="221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92" y="211"/>
                  </a:lnTo>
                  <a:lnTo>
                    <a:pt x="91" y="201"/>
                  </a:lnTo>
                  <a:lnTo>
                    <a:pt x="91" y="201"/>
                  </a:lnTo>
                  <a:lnTo>
                    <a:pt x="92" y="197"/>
                  </a:lnTo>
                  <a:lnTo>
                    <a:pt x="93" y="192"/>
                  </a:lnTo>
                  <a:lnTo>
                    <a:pt x="96" y="189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8" y="178"/>
                  </a:lnTo>
                  <a:lnTo>
                    <a:pt x="99" y="175"/>
                  </a:lnTo>
                  <a:lnTo>
                    <a:pt x="101" y="172"/>
                  </a:lnTo>
                  <a:lnTo>
                    <a:pt x="101" y="172"/>
                  </a:lnTo>
                  <a:lnTo>
                    <a:pt x="103" y="171"/>
                  </a:lnTo>
                  <a:lnTo>
                    <a:pt x="105" y="169"/>
                  </a:lnTo>
                  <a:lnTo>
                    <a:pt x="106" y="167"/>
                  </a:lnTo>
                  <a:lnTo>
                    <a:pt x="109" y="165"/>
                  </a:lnTo>
                  <a:lnTo>
                    <a:pt x="109" y="165"/>
                  </a:lnTo>
                  <a:lnTo>
                    <a:pt x="112" y="164"/>
                  </a:lnTo>
                  <a:lnTo>
                    <a:pt x="113" y="160"/>
                  </a:lnTo>
                  <a:lnTo>
                    <a:pt x="116" y="155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26" y="150"/>
                  </a:lnTo>
                  <a:lnTo>
                    <a:pt x="135" y="144"/>
                  </a:lnTo>
                  <a:lnTo>
                    <a:pt x="135" y="144"/>
                  </a:lnTo>
                  <a:lnTo>
                    <a:pt x="149" y="135"/>
                  </a:lnTo>
                  <a:lnTo>
                    <a:pt x="156" y="130"/>
                  </a:lnTo>
                  <a:lnTo>
                    <a:pt x="160" y="125"/>
                  </a:lnTo>
                  <a:lnTo>
                    <a:pt x="160" y="125"/>
                  </a:lnTo>
                  <a:lnTo>
                    <a:pt x="160" y="124"/>
                  </a:lnTo>
                  <a:lnTo>
                    <a:pt x="159" y="121"/>
                  </a:lnTo>
                  <a:lnTo>
                    <a:pt x="157" y="118"/>
                  </a:lnTo>
                  <a:lnTo>
                    <a:pt x="156" y="114"/>
                  </a:lnTo>
                  <a:lnTo>
                    <a:pt x="156" y="113"/>
                  </a:lnTo>
                  <a:lnTo>
                    <a:pt x="157" y="110"/>
                  </a:lnTo>
                  <a:lnTo>
                    <a:pt x="157" y="110"/>
                  </a:lnTo>
                  <a:lnTo>
                    <a:pt x="162" y="105"/>
                  </a:lnTo>
                  <a:lnTo>
                    <a:pt x="162" y="103"/>
                  </a:lnTo>
                  <a:lnTo>
                    <a:pt x="162" y="100"/>
                  </a:lnTo>
                  <a:lnTo>
                    <a:pt x="165" y="97"/>
                  </a:lnTo>
                  <a:lnTo>
                    <a:pt x="165" y="97"/>
                  </a:lnTo>
                  <a:lnTo>
                    <a:pt x="170" y="94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7" y="87"/>
                  </a:lnTo>
                  <a:lnTo>
                    <a:pt x="182" y="87"/>
                  </a:lnTo>
                  <a:lnTo>
                    <a:pt x="186" y="87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6" y="87"/>
                  </a:lnTo>
                  <a:lnTo>
                    <a:pt x="200" y="87"/>
                  </a:lnTo>
                  <a:lnTo>
                    <a:pt x="200" y="87"/>
                  </a:lnTo>
                  <a:lnTo>
                    <a:pt x="199" y="83"/>
                  </a:lnTo>
                  <a:lnTo>
                    <a:pt x="197" y="80"/>
                  </a:lnTo>
                  <a:lnTo>
                    <a:pt x="197" y="80"/>
                  </a:lnTo>
                  <a:close/>
                  <a:moveTo>
                    <a:pt x="118" y="288"/>
                  </a:moveTo>
                  <a:lnTo>
                    <a:pt x="118" y="288"/>
                  </a:lnTo>
                  <a:lnTo>
                    <a:pt x="115" y="289"/>
                  </a:lnTo>
                  <a:lnTo>
                    <a:pt x="112" y="290"/>
                  </a:lnTo>
                  <a:lnTo>
                    <a:pt x="108" y="298"/>
                  </a:lnTo>
                  <a:lnTo>
                    <a:pt x="106" y="305"/>
                  </a:lnTo>
                  <a:lnTo>
                    <a:pt x="106" y="309"/>
                  </a:lnTo>
                  <a:lnTo>
                    <a:pt x="106" y="309"/>
                  </a:lnTo>
                  <a:lnTo>
                    <a:pt x="108" y="309"/>
                  </a:lnTo>
                  <a:lnTo>
                    <a:pt x="110" y="306"/>
                  </a:lnTo>
                  <a:lnTo>
                    <a:pt x="116" y="299"/>
                  </a:lnTo>
                  <a:lnTo>
                    <a:pt x="120" y="292"/>
                  </a:lnTo>
                  <a:lnTo>
                    <a:pt x="120" y="289"/>
                  </a:lnTo>
                  <a:lnTo>
                    <a:pt x="118" y="288"/>
                  </a:lnTo>
                  <a:lnTo>
                    <a:pt x="118" y="28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0" name="Freeform 323">
              <a:extLst>
                <a:ext uri="{FF2B5EF4-FFF2-40B4-BE49-F238E27FC236}">
                  <a16:creationId xmlns:a16="http://schemas.microsoft.com/office/drawing/2014/main" id="{AC0DF7DF-3F2D-3102-909B-105BD6EC8F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38361" y="2753006"/>
              <a:ext cx="143539" cy="69550"/>
            </a:xfrm>
            <a:custGeom>
              <a:avLst/>
              <a:gdLst/>
              <a:ahLst/>
              <a:cxnLst>
                <a:cxn ang="0">
                  <a:pos x="92" y="12"/>
                </a:cxn>
                <a:cxn ang="0">
                  <a:pos x="97" y="5"/>
                </a:cxn>
                <a:cxn ang="0">
                  <a:pos x="95" y="2"/>
                </a:cxn>
                <a:cxn ang="0">
                  <a:pos x="92" y="3"/>
                </a:cxn>
                <a:cxn ang="0">
                  <a:pos x="77" y="2"/>
                </a:cxn>
                <a:cxn ang="0">
                  <a:pos x="61" y="0"/>
                </a:cxn>
                <a:cxn ang="0">
                  <a:pos x="45" y="2"/>
                </a:cxn>
                <a:cxn ang="0">
                  <a:pos x="31" y="6"/>
                </a:cxn>
                <a:cxn ang="0">
                  <a:pos x="28" y="9"/>
                </a:cxn>
                <a:cxn ang="0">
                  <a:pos x="21" y="13"/>
                </a:cxn>
                <a:cxn ang="0">
                  <a:pos x="23" y="15"/>
                </a:cxn>
                <a:cxn ang="0">
                  <a:pos x="24" y="17"/>
                </a:cxn>
                <a:cxn ang="0">
                  <a:pos x="24" y="23"/>
                </a:cxn>
                <a:cxn ang="0">
                  <a:pos x="26" y="26"/>
                </a:cxn>
                <a:cxn ang="0">
                  <a:pos x="31" y="32"/>
                </a:cxn>
                <a:cxn ang="0">
                  <a:pos x="36" y="30"/>
                </a:cxn>
                <a:cxn ang="0">
                  <a:pos x="40" y="32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37"/>
                </a:cxn>
                <a:cxn ang="0">
                  <a:pos x="55" y="37"/>
                </a:cxn>
                <a:cxn ang="0">
                  <a:pos x="68" y="46"/>
                </a:cxn>
                <a:cxn ang="0">
                  <a:pos x="71" y="47"/>
                </a:cxn>
                <a:cxn ang="0">
                  <a:pos x="87" y="47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92" y="40"/>
                </a:cxn>
                <a:cxn ang="0">
                  <a:pos x="91" y="37"/>
                </a:cxn>
                <a:cxn ang="0">
                  <a:pos x="88" y="29"/>
                </a:cxn>
                <a:cxn ang="0">
                  <a:pos x="87" y="25"/>
                </a:cxn>
                <a:cxn ang="0">
                  <a:pos x="87" y="20"/>
                </a:cxn>
                <a:cxn ang="0">
                  <a:pos x="92" y="12"/>
                </a:cxn>
                <a:cxn ang="0">
                  <a:pos x="8" y="23"/>
                </a:cxn>
                <a:cxn ang="0">
                  <a:pos x="6" y="25"/>
                </a:cxn>
                <a:cxn ang="0">
                  <a:pos x="0" y="32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11" y="33"/>
                </a:cxn>
                <a:cxn ang="0">
                  <a:pos x="18" y="26"/>
                </a:cxn>
                <a:cxn ang="0">
                  <a:pos x="17" y="23"/>
                </a:cxn>
                <a:cxn ang="0">
                  <a:pos x="8" y="23"/>
                </a:cxn>
                <a:cxn ang="0">
                  <a:pos x="16" y="16"/>
                </a:cxn>
                <a:cxn ang="0">
                  <a:pos x="16" y="16"/>
                </a:cxn>
                <a:cxn ang="0">
                  <a:pos x="10" y="15"/>
                </a:cxn>
                <a:cxn ang="0">
                  <a:pos x="4" y="16"/>
                </a:cxn>
                <a:cxn ang="0">
                  <a:pos x="6" y="17"/>
                </a:cxn>
                <a:cxn ang="0">
                  <a:pos x="10" y="19"/>
                </a:cxn>
                <a:cxn ang="0">
                  <a:pos x="16" y="16"/>
                </a:cxn>
              </a:cxnLst>
              <a:rect l="0" t="0" r="r" b="b"/>
              <a:pathLst>
                <a:path w="97" h="47">
                  <a:moveTo>
                    <a:pt x="92" y="12"/>
                  </a:moveTo>
                  <a:lnTo>
                    <a:pt x="92" y="12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85" y="3"/>
                  </a:lnTo>
                  <a:lnTo>
                    <a:pt x="77" y="2"/>
                  </a:lnTo>
                  <a:lnTo>
                    <a:pt x="70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45" y="2"/>
                  </a:lnTo>
                  <a:lnTo>
                    <a:pt x="37" y="3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28" y="9"/>
                  </a:lnTo>
                  <a:lnTo>
                    <a:pt x="24" y="10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4" y="17"/>
                  </a:lnTo>
                  <a:lnTo>
                    <a:pt x="24" y="20"/>
                  </a:lnTo>
                  <a:lnTo>
                    <a:pt x="24" y="23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30" y="30"/>
                  </a:lnTo>
                  <a:lnTo>
                    <a:pt x="31" y="32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40" y="32"/>
                  </a:lnTo>
                  <a:lnTo>
                    <a:pt x="40" y="34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37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63" y="43"/>
                  </a:lnTo>
                  <a:lnTo>
                    <a:pt x="68" y="46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7" y="47"/>
                  </a:lnTo>
                  <a:lnTo>
                    <a:pt x="87" y="47"/>
                  </a:lnTo>
                  <a:lnTo>
                    <a:pt x="87" y="47"/>
                  </a:lnTo>
                  <a:lnTo>
                    <a:pt x="87" y="46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91" y="42"/>
                  </a:lnTo>
                  <a:lnTo>
                    <a:pt x="92" y="40"/>
                  </a:lnTo>
                  <a:lnTo>
                    <a:pt x="91" y="37"/>
                  </a:lnTo>
                  <a:lnTo>
                    <a:pt x="91" y="37"/>
                  </a:lnTo>
                  <a:lnTo>
                    <a:pt x="90" y="34"/>
                  </a:lnTo>
                  <a:lnTo>
                    <a:pt x="88" y="29"/>
                  </a:lnTo>
                  <a:lnTo>
                    <a:pt x="88" y="29"/>
                  </a:lnTo>
                  <a:lnTo>
                    <a:pt x="87" y="25"/>
                  </a:lnTo>
                  <a:lnTo>
                    <a:pt x="87" y="20"/>
                  </a:lnTo>
                  <a:lnTo>
                    <a:pt x="87" y="20"/>
                  </a:lnTo>
                  <a:lnTo>
                    <a:pt x="90" y="17"/>
                  </a:lnTo>
                  <a:lnTo>
                    <a:pt x="92" y="12"/>
                  </a:lnTo>
                  <a:lnTo>
                    <a:pt x="92" y="12"/>
                  </a:lnTo>
                  <a:close/>
                  <a:moveTo>
                    <a:pt x="8" y="23"/>
                  </a:moveTo>
                  <a:lnTo>
                    <a:pt x="8" y="23"/>
                  </a:lnTo>
                  <a:lnTo>
                    <a:pt x="6" y="25"/>
                  </a:lnTo>
                  <a:lnTo>
                    <a:pt x="3" y="27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6" y="36"/>
                  </a:lnTo>
                  <a:lnTo>
                    <a:pt x="11" y="33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5"/>
                  </a:lnTo>
                  <a:lnTo>
                    <a:pt x="17" y="23"/>
                  </a:lnTo>
                  <a:lnTo>
                    <a:pt x="14" y="23"/>
                  </a:lnTo>
                  <a:lnTo>
                    <a:pt x="8" y="23"/>
                  </a:lnTo>
                  <a:lnTo>
                    <a:pt x="8" y="23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6" y="16"/>
                  </a:lnTo>
                  <a:lnTo>
                    <a:pt x="14" y="15"/>
                  </a:lnTo>
                  <a:lnTo>
                    <a:pt x="10" y="15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7" y="19"/>
                  </a:lnTo>
                  <a:lnTo>
                    <a:pt x="10" y="19"/>
                  </a:lnTo>
                  <a:lnTo>
                    <a:pt x="13" y="19"/>
                  </a:lnTo>
                  <a:lnTo>
                    <a:pt x="16" y="16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1" name="Freeform 324">
              <a:extLst>
                <a:ext uri="{FF2B5EF4-FFF2-40B4-BE49-F238E27FC236}">
                  <a16:creationId xmlns:a16="http://schemas.microsoft.com/office/drawing/2014/main" id="{14A2A9A1-D4A2-154A-BC85-B3D7BEA97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122" y="4262386"/>
              <a:ext cx="189412" cy="232326"/>
            </a:xfrm>
            <a:custGeom>
              <a:avLst/>
              <a:gdLst/>
              <a:ahLst/>
              <a:cxnLst>
                <a:cxn ang="0">
                  <a:pos x="121" y="24"/>
                </a:cxn>
                <a:cxn ang="0">
                  <a:pos x="128" y="13"/>
                </a:cxn>
                <a:cxn ang="0">
                  <a:pos x="121" y="16"/>
                </a:cxn>
                <a:cxn ang="0">
                  <a:pos x="115" y="16"/>
                </a:cxn>
                <a:cxn ang="0">
                  <a:pos x="112" y="13"/>
                </a:cxn>
                <a:cxn ang="0">
                  <a:pos x="107" y="12"/>
                </a:cxn>
                <a:cxn ang="0">
                  <a:pos x="98" y="16"/>
                </a:cxn>
                <a:cxn ang="0">
                  <a:pos x="92" y="22"/>
                </a:cxn>
                <a:cxn ang="0">
                  <a:pos x="88" y="24"/>
                </a:cxn>
                <a:cxn ang="0">
                  <a:pos x="80" y="22"/>
                </a:cxn>
                <a:cxn ang="0">
                  <a:pos x="70" y="20"/>
                </a:cxn>
                <a:cxn ang="0">
                  <a:pos x="60" y="17"/>
                </a:cxn>
                <a:cxn ang="0">
                  <a:pos x="51" y="10"/>
                </a:cxn>
                <a:cxn ang="0">
                  <a:pos x="43" y="7"/>
                </a:cxn>
                <a:cxn ang="0">
                  <a:pos x="34" y="7"/>
                </a:cxn>
                <a:cxn ang="0">
                  <a:pos x="25" y="2"/>
                </a:cxn>
                <a:cxn ang="0">
                  <a:pos x="24" y="2"/>
                </a:cxn>
                <a:cxn ang="0">
                  <a:pos x="16" y="2"/>
                </a:cxn>
                <a:cxn ang="0">
                  <a:pos x="8" y="5"/>
                </a:cxn>
                <a:cxn ang="0">
                  <a:pos x="3" y="10"/>
                </a:cxn>
                <a:cxn ang="0">
                  <a:pos x="1" y="13"/>
                </a:cxn>
                <a:cxn ang="0">
                  <a:pos x="10" y="30"/>
                </a:cxn>
                <a:cxn ang="0">
                  <a:pos x="17" y="36"/>
                </a:cxn>
                <a:cxn ang="0">
                  <a:pos x="16" y="50"/>
                </a:cxn>
                <a:cxn ang="0">
                  <a:pos x="11" y="60"/>
                </a:cxn>
                <a:cxn ang="0">
                  <a:pos x="4" y="69"/>
                </a:cxn>
                <a:cxn ang="0">
                  <a:pos x="0" y="79"/>
                </a:cxn>
                <a:cxn ang="0">
                  <a:pos x="10" y="83"/>
                </a:cxn>
                <a:cxn ang="0">
                  <a:pos x="11" y="84"/>
                </a:cxn>
                <a:cxn ang="0">
                  <a:pos x="4" y="87"/>
                </a:cxn>
                <a:cxn ang="0">
                  <a:pos x="0" y="91"/>
                </a:cxn>
                <a:cxn ang="0">
                  <a:pos x="0" y="94"/>
                </a:cxn>
                <a:cxn ang="0">
                  <a:pos x="60" y="128"/>
                </a:cxn>
                <a:cxn ang="0">
                  <a:pos x="60" y="138"/>
                </a:cxn>
                <a:cxn ang="0">
                  <a:pos x="85" y="157"/>
                </a:cxn>
                <a:cxn ang="0">
                  <a:pos x="102" y="123"/>
                </a:cxn>
                <a:cxn ang="0">
                  <a:pos x="104" y="120"/>
                </a:cxn>
                <a:cxn ang="0">
                  <a:pos x="109" y="116"/>
                </a:cxn>
                <a:cxn ang="0">
                  <a:pos x="112" y="114"/>
                </a:cxn>
                <a:cxn ang="0">
                  <a:pos x="115" y="113"/>
                </a:cxn>
                <a:cxn ang="0">
                  <a:pos x="121" y="108"/>
                </a:cxn>
                <a:cxn ang="0">
                  <a:pos x="122" y="107"/>
                </a:cxn>
                <a:cxn ang="0">
                  <a:pos x="114" y="36"/>
                </a:cxn>
              </a:cxnLst>
              <a:rect l="0" t="0" r="r" b="b"/>
              <a:pathLst>
                <a:path w="128" h="157">
                  <a:moveTo>
                    <a:pt x="114" y="36"/>
                  </a:moveTo>
                  <a:lnTo>
                    <a:pt x="121" y="24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18" y="16"/>
                  </a:lnTo>
                  <a:lnTo>
                    <a:pt x="115" y="16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1" y="12"/>
                  </a:lnTo>
                  <a:lnTo>
                    <a:pt x="107" y="12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5" y="19"/>
                  </a:lnTo>
                  <a:lnTo>
                    <a:pt x="92" y="22"/>
                  </a:lnTo>
                  <a:lnTo>
                    <a:pt x="90" y="23"/>
                  </a:lnTo>
                  <a:lnTo>
                    <a:pt x="88" y="24"/>
                  </a:lnTo>
                  <a:lnTo>
                    <a:pt x="88" y="24"/>
                  </a:lnTo>
                  <a:lnTo>
                    <a:pt x="80" y="22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65" y="20"/>
                  </a:lnTo>
                  <a:lnTo>
                    <a:pt x="60" y="17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47" y="9"/>
                  </a:lnTo>
                  <a:lnTo>
                    <a:pt x="43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0" y="5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8" y="5"/>
                  </a:lnTo>
                  <a:lnTo>
                    <a:pt x="4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1" y="13"/>
                  </a:lnTo>
                  <a:lnTo>
                    <a:pt x="8" y="19"/>
                  </a:lnTo>
                  <a:lnTo>
                    <a:pt x="10" y="30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4" y="54"/>
                  </a:lnTo>
                  <a:lnTo>
                    <a:pt x="11" y="60"/>
                  </a:lnTo>
                  <a:lnTo>
                    <a:pt x="4" y="69"/>
                  </a:lnTo>
                  <a:lnTo>
                    <a:pt x="4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8" y="81"/>
                  </a:lnTo>
                  <a:lnTo>
                    <a:pt x="10" y="83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8" y="86"/>
                  </a:lnTo>
                  <a:lnTo>
                    <a:pt x="4" y="87"/>
                  </a:lnTo>
                  <a:lnTo>
                    <a:pt x="1" y="90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60" y="128"/>
                  </a:lnTo>
                  <a:lnTo>
                    <a:pt x="60" y="138"/>
                  </a:lnTo>
                  <a:lnTo>
                    <a:pt x="60" y="138"/>
                  </a:lnTo>
                  <a:lnTo>
                    <a:pt x="85" y="157"/>
                  </a:lnTo>
                  <a:lnTo>
                    <a:pt x="85" y="157"/>
                  </a:lnTo>
                  <a:lnTo>
                    <a:pt x="95" y="135"/>
                  </a:lnTo>
                  <a:lnTo>
                    <a:pt x="102" y="123"/>
                  </a:lnTo>
                  <a:lnTo>
                    <a:pt x="102" y="123"/>
                  </a:lnTo>
                  <a:lnTo>
                    <a:pt x="104" y="120"/>
                  </a:lnTo>
                  <a:lnTo>
                    <a:pt x="107" y="117"/>
                  </a:lnTo>
                  <a:lnTo>
                    <a:pt x="109" y="116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4" y="113"/>
                  </a:lnTo>
                  <a:lnTo>
                    <a:pt x="115" y="113"/>
                  </a:lnTo>
                  <a:lnTo>
                    <a:pt x="118" y="111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22" y="107"/>
                  </a:lnTo>
                  <a:lnTo>
                    <a:pt x="114" y="94"/>
                  </a:lnTo>
                  <a:lnTo>
                    <a:pt x="114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2" name="Freeform 325">
              <a:extLst>
                <a:ext uri="{FF2B5EF4-FFF2-40B4-BE49-F238E27FC236}">
                  <a16:creationId xmlns:a16="http://schemas.microsoft.com/office/drawing/2014/main" id="{E799A95A-08E6-2504-B916-C8D5810FE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281623"/>
              <a:ext cx="130221" cy="133181"/>
            </a:xfrm>
            <a:custGeom>
              <a:avLst/>
              <a:gdLst/>
              <a:ahLst/>
              <a:cxnLst>
                <a:cxn ang="0">
                  <a:pos x="79" y="6"/>
                </a:cxn>
                <a:cxn ang="0">
                  <a:pos x="72" y="0"/>
                </a:cxn>
                <a:cxn ang="0">
                  <a:pos x="67" y="4"/>
                </a:cxn>
                <a:cxn ang="0">
                  <a:pos x="65" y="6"/>
                </a:cxn>
                <a:cxn ang="0">
                  <a:pos x="57" y="6"/>
                </a:cxn>
                <a:cxn ang="0">
                  <a:pos x="54" y="4"/>
                </a:cxn>
                <a:cxn ang="0">
                  <a:pos x="45" y="9"/>
                </a:cxn>
                <a:cxn ang="0">
                  <a:pos x="42" y="10"/>
                </a:cxn>
                <a:cxn ang="0">
                  <a:pos x="38" y="6"/>
                </a:cxn>
                <a:cxn ang="0">
                  <a:pos x="35" y="6"/>
                </a:cxn>
                <a:cxn ang="0">
                  <a:pos x="23" y="9"/>
                </a:cxn>
                <a:cxn ang="0">
                  <a:pos x="21" y="23"/>
                </a:cxn>
                <a:cxn ang="0">
                  <a:pos x="23" y="26"/>
                </a:cxn>
                <a:cxn ang="0">
                  <a:pos x="25" y="29"/>
                </a:cxn>
                <a:cxn ang="0">
                  <a:pos x="27" y="31"/>
                </a:cxn>
                <a:cxn ang="0">
                  <a:pos x="24" y="36"/>
                </a:cxn>
                <a:cxn ang="0">
                  <a:pos x="23" y="39"/>
                </a:cxn>
                <a:cxn ang="0">
                  <a:pos x="15" y="44"/>
                </a:cxn>
                <a:cxn ang="0">
                  <a:pos x="13" y="46"/>
                </a:cxn>
                <a:cxn ang="0">
                  <a:pos x="11" y="50"/>
                </a:cxn>
                <a:cxn ang="0">
                  <a:pos x="10" y="53"/>
                </a:cxn>
                <a:cxn ang="0">
                  <a:pos x="7" y="57"/>
                </a:cxn>
                <a:cxn ang="0">
                  <a:pos x="5" y="64"/>
                </a:cxn>
                <a:cxn ang="0">
                  <a:pos x="3" y="78"/>
                </a:cxn>
                <a:cxn ang="0">
                  <a:pos x="1" y="84"/>
                </a:cxn>
                <a:cxn ang="0">
                  <a:pos x="0" y="90"/>
                </a:cxn>
                <a:cxn ang="0">
                  <a:pos x="8" y="88"/>
                </a:cxn>
                <a:cxn ang="0">
                  <a:pos x="17" y="85"/>
                </a:cxn>
                <a:cxn ang="0">
                  <a:pos x="38" y="83"/>
                </a:cxn>
                <a:cxn ang="0">
                  <a:pos x="42" y="71"/>
                </a:cxn>
                <a:cxn ang="0">
                  <a:pos x="50" y="64"/>
                </a:cxn>
                <a:cxn ang="0">
                  <a:pos x="55" y="64"/>
                </a:cxn>
                <a:cxn ang="0">
                  <a:pos x="71" y="66"/>
                </a:cxn>
                <a:cxn ang="0">
                  <a:pos x="75" y="56"/>
                </a:cxn>
                <a:cxn ang="0">
                  <a:pos x="82" y="47"/>
                </a:cxn>
                <a:cxn ang="0">
                  <a:pos x="87" y="37"/>
                </a:cxn>
                <a:cxn ang="0">
                  <a:pos x="88" y="23"/>
                </a:cxn>
              </a:cxnLst>
              <a:rect l="0" t="0" r="r" b="b"/>
              <a:pathLst>
                <a:path w="88" h="90">
                  <a:moveTo>
                    <a:pt x="81" y="17"/>
                  </a:moveTo>
                  <a:lnTo>
                    <a:pt x="79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8" y="2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5" y="6"/>
                  </a:lnTo>
                  <a:lnTo>
                    <a:pt x="62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4" y="4"/>
                  </a:lnTo>
                  <a:lnTo>
                    <a:pt x="50" y="6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2" y="10"/>
                  </a:lnTo>
                  <a:lnTo>
                    <a:pt x="41" y="9"/>
                  </a:lnTo>
                  <a:lnTo>
                    <a:pt x="38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27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3" y="26"/>
                  </a:lnTo>
                  <a:lnTo>
                    <a:pt x="24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5" y="33"/>
                  </a:lnTo>
                  <a:lnTo>
                    <a:pt x="24" y="36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0" y="4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1" y="50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3" y="71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1" y="84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4" y="90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17" y="85"/>
                  </a:lnTo>
                  <a:lnTo>
                    <a:pt x="24" y="83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42" y="71"/>
                  </a:lnTo>
                  <a:lnTo>
                    <a:pt x="47" y="67"/>
                  </a:lnTo>
                  <a:lnTo>
                    <a:pt x="50" y="64"/>
                  </a:lnTo>
                  <a:lnTo>
                    <a:pt x="50" y="64"/>
                  </a:lnTo>
                  <a:lnTo>
                    <a:pt x="55" y="64"/>
                  </a:lnTo>
                  <a:lnTo>
                    <a:pt x="60" y="64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82" y="47"/>
                  </a:lnTo>
                  <a:lnTo>
                    <a:pt x="85" y="41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8" y="23"/>
                  </a:lnTo>
                  <a:lnTo>
                    <a:pt x="8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3" name="Freeform 326">
              <a:extLst>
                <a:ext uri="{FF2B5EF4-FFF2-40B4-BE49-F238E27FC236}">
                  <a16:creationId xmlns:a16="http://schemas.microsoft.com/office/drawing/2014/main" id="{DB1FB998-9E1E-27E8-72F6-E2F3B8BD1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323" y="3210260"/>
              <a:ext cx="412860" cy="245644"/>
            </a:xfrm>
            <a:custGeom>
              <a:avLst/>
              <a:gdLst/>
              <a:ahLst/>
              <a:cxnLst>
                <a:cxn ang="0">
                  <a:pos x="262" y="84"/>
                </a:cxn>
                <a:cxn ang="0">
                  <a:pos x="253" y="83"/>
                </a:cxn>
                <a:cxn ang="0">
                  <a:pos x="241" y="84"/>
                </a:cxn>
                <a:cxn ang="0">
                  <a:pos x="232" y="78"/>
                </a:cxn>
                <a:cxn ang="0">
                  <a:pos x="214" y="85"/>
                </a:cxn>
                <a:cxn ang="0">
                  <a:pos x="208" y="95"/>
                </a:cxn>
                <a:cxn ang="0">
                  <a:pos x="202" y="94"/>
                </a:cxn>
                <a:cxn ang="0">
                  <a:pos x="188" y="87"/>
                </a:cxn>
                <a:cxn ang="0">
                  <a:pos x="175" y="83"/>
                </a:cxn>
                <a:cxn ang="0">
                  <a:pos x="167" y="70"/>
                </a:cxn>
                <a:cxn ang="0">
                  <a:pos x="165" y="53"/>
                </a:cxn>
                <a:cxn ang="0">
                  <a:pos x="155" y="46"/>
                </a:cxn>
                <a:cxn ang="0">
                  <a:pos x="133" y="41"/>
                </a:cxn>
                <a:cxn ang="0">
                  <a:pos x="105" y="41"/>
                </a:cxn>
                <a:cxn ang="0">
                  <a:pos x="96" y="41"/>
                </a:cxn>
                <a:cxn ang="0">
                  <a:pos x="76" y="24"/>
                </a:cxn>
                <a:cxn ang="0">
                  <a:pos x="57" y="33"/>
                </a:cxn>
                <a:cxn ang="0">
                  <a:pos x="53" y="24"/>
                </a:cxn>
                <a:cxn ang="0">
                  <a:pos x="54" y="4"/>
                </a:cxn>
                <a:cxn ang="0">
                  <a:pos x="50" y="3"/>
                </a:cxn>
                <a:cxn ang="0">
                  <a:pos x="46" y="24"/>
                </a:cxn>
                <a:cxn ang="0">
                  <a:pos x="41" y="23"/>
                </a:cxn>
                <a:cxn ang="0">
                  <a:pos x="2" y="11"/>
                </a:cxn>
                <a:cxn ang="0">
                  <a:pos x="0" y="83"/>
                </a:cxn>
                <a:cxn ang="0">
                  <a:pos x="14" y="84"/>
                </a:cxn>
                <a:cxn ang="0">
                  <a:pos x="17" y="74"/>
                </a:cxn>
                <a:cxn ang="0">
                  <a:pos x="29" y="68"/>
                </a:cxn>
                <a:cxn ang="0">
                  <a:pos x="34" y="63"/>
                </a:cxn>
                <a:cxn ang="0">
                  <a:pos x="40" y="60"/>
                </a:cxn>
                <a:cxn ang="0">
                  <a:pos x="51" y="63"/>
                </a:cxn>
                <a:cxn ang="0">
                  <a:pos x="66" y="67"/>
                </a:cxn>
                <a:cxn ang="0">
                  <a:pos x="70" y="84"/>
                </a:cxn>
                <a:cxn ang="0">
                  <a:pos x="94" y="87"/>
                </a:cxn>
                <a:cxn ang="0">
                  <a:pos x="100" y="97"/>
                </a:cxn>
                <a:cxn ang="0">
                  <a:pos x="107" y="110"/>
                </a:cxn>
                <a:cxn ang="0">
                  <a:pos x="124" y="122"/>
                </a:cxn>
                <a:cxn ang="0">
                  <a:pos x="142" y="132"/>
                </a:cxn>
                <a:cxn ang="0">
                  <a:pos x="155" y="142"/>
                </a:cxn>
                <a:cxn ang="0">
                  <a:pos x="167" y="145"/>
                </a:cxn>
                <a:cxn ang="0">
                  <a:pos x="175" y="158"/>
                </a:cxn>
                <a:cxn ang="0">
                  <a:pos x="185" y="162"/>
                </a:cxn>
                <a:cxn ang="0">
                  <a:pos x="195" y="166"/>
                </a:cxn>
                <a:cxn ang="0">
                  <a:pos x="199" y="152"/>
                </a:cxn>
                <a:cxn ang="0">
                  <a:pos x="202" y="147"/>
                </a:cxn>
                <a:cxn ang="0">
                  <a:pos x="199" y="135"/>
                </a:cxn>
                <a:cxn ang="0">
                  <a:pos x="191" y="125"/>
                </a:cxn>
                <a:cxn ang="0">
                  <a:pos x="192" y="121"/>
                </a:cxn>
                <a:cxn ang="0">
                  <a:pos x="206" y="115"/>
                </a:cxn>
                <a:cxn ang="0">
                  <a:pos x="211" y="108"/>
                </a:cxn>
                <a:cxn ang="0">
                  <a:pos x="218" y="100"/>
                </a:cxn>
                <a:cxn ang="0">
                  <a:pos x="231" y="97"/>
                </a:cxn>
                <a:cxn ang="0">
                  <a:pos x="241" y="94"/>
                </a:cxn>
                <a:cxn ang="0">
                  <a:pos x="235" y="107"/>
                </a:cxn>
                <a:cxn ang="0">
                  <a:pos x="253" y="104"/>
                </a:cxn>
                <a:cxn ang="0">
                  <a:pos x="266" y="104"/>
                </a:cxn>
                <a:cxn ang="0">
                  <a:pos x="271" y="100"/>
                </a:cxn>
                <a:cxn ang="0">
                  <a:pos x="276" y="94"/>
                </a:cxn>
              </a:cxnLst>
              <a:rect l="0" t="0" r="r" b="b"/>
              <a:pathLst>
                <a:path w="279" h="166">
                  <a:moveTo>
                    <a:pt x="276" y="94"/>
                  </a:moveTo>
                  <a:lnTo>
                    <a:pt x="276" y="94"/>
                  </a:lnTo>
                  <a:lnTo>
                    <a:pt x="269" y="88"/>
                  </a:lnTo>
                  <a:lnTo>
                    <a:pt x="262" y="84"/>
                  </a:lnTo>
                  <a:lnTo>
                    <a:pt x="256" y="83"/>
                  </a:lnTo>
                  <a:lnTo>
                    <a:pt x="255" y="83"/>
                  </a:lnTo>
                  <a:lnTo>
                    <a:pt x="253" y="83"/>
                  </a:lnTo>
                  <a:lnTo>
                    <a:pt x="253" y="83"/>
                  </a:lnTo>
                  <a:lnTo>
                    <a:pt x="252" y="85"/>
                  </a:lnTo>
                  <a:lnTo>
                    <a:pt x="248" y="87"/>
                  </a:lnTo>
                  <a:lnTo>
                    <a:pt x="243" y="85"/>
                  </a:lnTo>
                  <a:lnTo>
                    <a:pt x="241" y="84"/>
                  </a:lnTo>
                  <a:lnTo>
                    <a:pt x="241" y="84"/>
                  </a:lnTo>
                  <a:lnTo>
                    <a:pt x="239" y="81"/>
                  </a:lnTo>
                  <a:lnTo>
                    <a:pt x="236" y="78"/>
                  </a:lnTo>
                  <a:lnTo>
                    <a:pt x="232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19" y="83"/>
                  </a:lnTo>
                  <a:lnTo>
                    <a:pt x="214" y="85"/>
                  </a:lnTo>
                  <a:lnTo>
                    <a:pt x="211" y="90"/>
                  </a:lnTo>
                  <a:lnTo>
                    <a:pt x="209" y="92"/>
                  </a:lnTo>
                  <a:lnTo>
                    <a:pt x="209" y="92"/>
                  </a:lnTo>
                  <a:lnTo>
                    <a:pt x="208" y="95"/>
                  </a:lnTo>
                  <a:lnTo>
                    <a:pt x="205" y="97"/>
                  </a:lnTo>
                  <a:lnTo>
                    <a:pt x="204" y="97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1"/>
                  </a:lnTo>
                  <a:lnTo>
                    <a:pt x="197" y="90"/>
                  </a:lnTo>
                  <a:lnTo>
                    <a:pt x="188" y="87"/>
                  </a:lnTo>
                  <a:lnTo>
                    <a:pt x="188" y="87"/>
                  </a:lnTo>
                  <a:lnTo>
                    <a:pt x="179" y="85"/>
                  </a:lnTo>
                  <a:lnTo>
                    <a:pt x="177" y="85"/>
                  </a:lnTo>
                  <a:lnTo>
                    <a:pt x="175" y="84"/>
                  </a:lnTo>
                  <a:lnTo>
                    <a:pt x="175" y="83"/>
                  </a:lnTo>
                  <a:lnTo>
                    <a:pt x="175" y="83"/>
                  </a:lnTo>
                  <a:lnTo>
                    <a:pt x="172" y="78"/>
                  </a:lnTo>
                  <a:lnTo>
                    <a:pt x="170" y="74"/>
                  </a:lnTo>
                  <a:lnTo>
                    <a:pt x="167" y="70"/>
                  </a:lnTo>
                  <a:lnTo>
                    <a:pt x="165" y="65"/>
                  </a:lnTo>
                  <a:lnTo>
                    <a:pt x="165" y="65"/>
                  </a:lnTo>
                  <a:lnTo>
                    <a:pt x="165" y="57"/>
                  </a:lnTo>
                  <a:lnTo>
                    <a:pt x="165" y="53"/>
                  </a:lnTo>
                  <a:lnTo>
                    <a:pt x="162" y="51"/>
                  </a:lnTo>
                  <a:lnTo>
                    <a:pt x="162" y="51"/>
                  </a:lnTo>
                  <a:lnTo>
                    <a:pt x="158" y="48"/>
                  </a:lnTo>
                  <a:lnTo>
                    <a:pt x="155" y="46"/>
                  </a:lnTo>
                  <a:lnTo>
                    <a:pt x="152" y="43"/>
                  </a:lnTo>
                  <a:lnTo>
                    <a:pt x="150" y="41"/>
                  </a:lnTo>
                  <a:lnTo>
                    <a:pt x="150" y="41"/>
                  </a:lnTo>
                  <a:lnTo>
                    <a:pt x="133" y="41"/>
                  </a:lnTo>
                  <a:lnTo>
                    <a:pt x="117" y="40"/>
                  </a:lnTo>
                  <a:lnTo>
                    <a:pt x="117" y="40"/>
                  </a:lnTo>
                  <a:lnTo>
                    <a:pt x="113" y="40"/>
                  </a:lnTo>
                  <a:lnTo>
                    <a:pt x="105" y="41"/>
                  </a:lnTo>
                  <a:lnTo>
                    <a:pt x="100" y="43"/>
                  </a:lnTo>
                  <a:lnTo>
                    <a:pt x="97" y="43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88" y="3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6" y="24"/>
                  </a:lnTo>
                  <a:lnTo>
                    <a:pt x="73" y="28"/>
                  </a:lnTo>
                  <a:lnTo>
                    <a:pt x="73" y="28"/>
                  </a:lnTo>
                  <a:lnTo>
                    <a:pt x="64" y="33"/>
                  </a:lnTo>
                  <a:lnTo>
                    <a:pt x="57" y="33"/>
                  </a:lnTo>
                  <a:lnTo>
                    <a:pt x="54" y="33"/>
                  </a:lnTo>
                  <a:lnTo>
                    <a:pt x="53" y="31"/>
                  </a:lnTo>
                  <a:lnTo>
                    <a:pt x="53" y="28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56" y="17"/>
                  </a:lnTo>
                  <a:lnTo>
                    <a:pt x="56" y="9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49" y="6"/>
                  </a:lnTo>
                  <a:lnTo>
                    <a:pt x="47" y="13"/>
                  </a:lnTo>
                  <a:lnTo>
                    <a:pt x="47" y="21"/>
                  </a:lnTo>
                  <a:lnTo>
                    <a:pt x="46" y="24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3" y="24"/>
                  </a:lnTo>
                  <a:lnTo>
                    <a:pt x="41" y="23"/>
                  </a:lnTo>
                  <a:lnTo>
                    <a:pt x="40" y="17"/>
                  </a:lnTo>
                  <a:lnTo>
                    <a:pt x="40" y="9"/>
                  </a:lnTo>
                  <a:lnTo>
                    <a:pt x="43" y="0"/>
                  </a:lnTo>
                  <a:lnTo>
                    <a:pt x="2" y="11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6" y="84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4" y="84"/>
                  </a:lnTo>
                  <a:lnTo>
                    <a:pt x="16" y="83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7" y="74"/>
                  </a:lnTo>
                  <a:lnTo>
                    <a:pt x="20" y="71"/>
                  </a:lnTo>
                  <a:lnTo>
                    <a:pt x="24" y="70"/>
                  </a:lnTo>
                  <a:lnTo>
                    <a:pt x="29" y="68"/>
                  </a:lnTo>
                  <a:lnTo>
                    <a:pt x="29" y="68"/>
                  </a:lnTo>
                  <a:lnTo>
                    <a:pt x="30" y="68"/>
                  </a:lnTo>
                  <a:lnTo>
                    <a:pt x="32" y="65"/>
                  </a:lnTo>
                  <a:lnTo>
                    <a:pt x="33" y="64"/>
                  </a:lnTo>
                  <a:lnTo>
                    <a:pt x="34" y="63"/>
                  </a:lnTo>
                  <a:lnTo>
                    <a:pt x="34" y="63"/>
                  </a:lnTo>
                  <a:lnTo>
                    <a:pt x="37" y="61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43" y="58"/>
                  </a:lnTo>
                  <a:lnTo>
                    <a:pt x="46" y="58"/>
                  </a:lnTo>
                  <a:lnTo>
                    <a:pt x="51" y="63"/>
                  </a:lnTo>
                  <a:lnTo>
                    <a:pt x="51" y="63"/>
                  </a:lnTo>
                  <a:lnTo>
                    <a:pt x="57" y="64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6" y="67"/>
                  </a:lnTo>
                  <a:lnTo>
                    <a:pt x="67" y="68"/>
                  </a:lnTo>
                  <a:lnTo>
                    <a:pt x="69" y="74"/>
                  </a:lnTo>
                  <a:lnTo>
                    <a:pt x="70" y="84"/>
                  </a:lnTo>
                  <a:lnTo>
                    <a:pt x="70" y="84"/>
                  </a:lnTo>
                  <a:lnTo>
                    <a:pt x="70" y="84"/>
                  </a:lnTo>
                  <a:lnTo>
                    <a:pt x="73" y="85"/>
                  </a:lnTo>
                  <a:lnTo>
                    <a:pt x="80" y="85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96" y="87"/>
                  </a:lnTo>
                  <a:lnTo>
                    <a:pt x="97" y="90"/>
                  </a:lnTo>
                  <a:lnTo>
                    <a:pt x="100" y="97"/>
                  </a:lnTo>
                  <a:lnTo>
                    <a:pt x="100" y="97"/>
                  </a:lnTo>
                  <a:lnTo>
                    <a:pt x="104" y="104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10" y="112"/>
                  </a:lnTo>
                  <a:lnTo>
                    <a:pt x="114" y="115"/>
                  </a:lnTo>
                  <a:lnTo>
                    <a:pt x="120" y="118"/>
                  </a:lnTo>
                  <a:lnTo>
                    <a:pt x="124" y="122"/>
                  </a:lnTo>
                  <a:lnTo>
                    <a:pt x="124" y="122"/>
                  </a:lnTo>
                  <a:lnTo>
                    <a:pt x="127" y="125"/>
                  </a:lnTo>
                  <a:lnTo>
                    <a:pt x="131" y="128"/>
                  </a:lnTo>
                  <a:lnTo>
                    <a:pt x="142" y="132"/>
                  </a:lnTo>
                  <a:lnTo>
                    <a:pt x="142" y="132"/>
                  </a:lnTo>
                  <a:lnTo>
                    <a:pt x="147" y="135"/>
                  </a:lnTo>
                  <a:lnTo>
                    <a:pt x="151" y="139"/>
                  </a:lnTo>
                  <a:lnTo>
                    <a:pt x="155" y="142"/>
                  </a:lnTo>
                  <a:lnTo>
                    <a:pt x="158" y="144"/>
                  </a:lnTo>
                  <a:lnTo>
                    <a:pt x="158" y="144"/>
                  </a:lnTo>
                  <a:lnTo>
                    <a:pt x="162" y="144"/>
                  </a:lnTo>
                  <a:lnTo>
                    <a:pt x="167" y="145"/>
                  </a:lnTo>
                  <a:lnTo>
                    <a:pt x="172" y="148"/>
                  </a:lnTo>
                  <a:lnTo>
                    <a:pt x="174" y="159"/>
                  </a:lnTo>
                  <a:lnTo>
                    <a:pt x="174" y="159"/>
                  </a:lnTo>
                  <a:lnTo>
                    <a:pt x="175" y="158"/>
                  </a:lnTo>
                  <a:lnTo>
                    <a:pt x="175" y="158"/>
                  </a:lnTo>
                  <a:lnTo>
                    <a:pt x="179" y="158"/>
                  </a:lnTo>
                  <a:lnTo>
                    <a:pt x="182" y="161"/>
                  </a:lnTo>
                  <a:lnTo>
                    <a:pt x="185" y="162"/>
                  </a:lnTo>
                  <a:lnTo>
                    <a:pt x="188" y="164"/>
                  </a:lnTo>
                  <a:lnTo>
                    <a:pt x="188" y="164"/>
                  </a:lnTo>
                  <a:lnTo>
                    <a:pt x="192" y="164"/>
                  </a:lnTo>
                  <a:lnTo>
                    <a:pt x="195" y="166"/>
                  </a:lnTo>
                  <a:lnTo>
                    <a:pt x="195" y="166"/>
                  </a:lnTo>
                  <a:lnTo>
                    <a:pt x="195" y="159"/>
                  </a:lnTo>
                  <a:lnTo>
                    <a:pt x="197" y="155"/>
                  </a:lnTo>
                  <a:lnTo>
                    <a:pt x="199" y="152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8"/>
                  </a:lnTo>
                  <a:lnTo>
                    <a:pt x="202" y="147"/>
                  </a:lnTo>
                  <a:lnTo>
                    <a:pt x="202" y="142"/>
                  </a:lnTo>
                  <a:lnTo>
                    <a:pt x="201" y="139"/>
                  </a:lnTo>
                  <a:lnTo>
                    <a:pt x="199" y="135"/>
                  </a:lnTo>
                  <a:lnTo>
                    <a:pt x="199" y="135"/>
                  </a:lnTo>
                  <a:lnTo>
                    <a:pt x="199" y="134"/>
                  </a:lnTo>
                  <a:lnTo>
                    <a:pt x="198" y="131"/>
                  </a:lnTo>
                  <a:lnTo>
                    <a:pt x="195" y="128"/>
                  </a:lnTo>
                  <a:lnTo>
                    <a:pt x="191" y="125"/>
                  </a:lnTo>
                  <a:lnTo>
                    <a:pt x="189" y="124"/>
                  </a:lnTo>
                  <a:lnTo>
                    <a:pt x="189" y="122"/>
                  </a:lnTo>
                  <a:lnTo>
                    <a:pt x="189" y="122"/>
                  </a:lnTo>
                  <a:lnTo>
                    <a:pt x="192" y="121"/>
                  </a:lnTo>
                  <a:lnTo>
                    <a:pt x="197" y="120"/>
                  </a:lnTo>
                  <a:lnTo>
                    <a:pt x="205" y="117"/>
                  </a:lnTo>
                  <a:lnTo>
                    <a:pt x="205" y="117"/>
                  </a:lnTo>
                  <a:lnTo>
                    <a:pt x="206" y="115"/>
                  </a:lnTo>
                  <a:lnTo>
                    <a:pt x="208" y="112"/>
                  </a:lnTo>
                  <a:lnTo>
                    <a:pt x="208" y="110"/>
                  </a:lnTo>
                  <a:lnTo>
                    <a:pt x="211" y="108"/>
                  </a:lnTo>
                  <a:lnTo>
                    <a:pt x="211" y="108"/>
                  </a:lnTo>
                  <a:lnTo>
                    <a:pt x="212" y="107"/>
                  </a:lnTo>
                  <a:lnTo>
                    <a:pt x="215" y="105"/>
                  </a:lnTo>
                  <a:lnTo>
                    <a:pt x="218" y="100"/>
                  </a:lnTo>
                  <a:lnTo>
                    <a:pt x="218" y="100"/>
                  </a:lnTo>
                  <a:lnTo>
                    <a:pt x="219" y="98"/>
                  </a:lnTo>
                  <a:lnTo>
                    <a:pt x="224" y="98"/>
                  </a:lnTo>
                  <a:lnTo>
                    <a:pt x="226" y="98"/>
                  </a:lnTo>
                  <a:lnTo>
                    <a:pt x="231" y="97"/>
                  </a:lnTo>
                  <a:lnTo>
                    <a:pt x="231" y="97"/>
                  </a:lnTo>
                  <a:lnTo>
                    <a:pt x="236" y="94"/>
                  </a:lnTo>
                  <a:lnTo>
                    <a:pt x="239" y="94"/>
                  </a:lnTo>
                  <a:lnTo>
                    <a:pt x="241" y="94"/>
                  </a:lnTo>
                  <a:lnTo>
                    <a:pt x="241" y="94"/>
                  </a:lnTo>
                  <a:lnTo>
                    <a:pt x="241" y="97"/>
                  </a:lnTo>
                  <a:lnTo>
                    <a:pt x="239" y="100"/>
                  </a:lnTo>
                  <a:lnTo>
                    <a:pt x="235" y="107"/>
                  </a:lnTo>
                  <a:lnTo>
                    <a:pt x="235" y="107"/>
                  </a:lnTo>
                  <a:lnTo>
                    <a:pt x="246" y="107"/>
                  </a:lnTo>
                  <a:lnTo>
                    <a:pt x="251" y="105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6" y="104"/>
                  </a:lnTo>
                  <a:lnTo>
                    <a:pt x="261" y="104"/>
                  </a:lnTo>
                  <a:lnTo>
                    <a:pt x="266" y="104"/>
                  </a:lnTo>
                  <a:lnTo>
                    <a:pt x="268" y="104"/>
                  </a:lnTo>
                  <a:lnTo>
                    <a:pt x="269" y="101"/>
                  </a:lnTo>
                  <a:lnTo>
                    <a:pt x="269" y="101"/>
                  </a:lnTo>
                  <a:lnTo>
                    <a:pt x="271" y="100"/>
                  </a:lnTo>
                  <a:lnTo>
                    <a:pt x="272" y="98"/>
                  </a:lnTo>
                  <a:lnTo>
                    <a:pt x="276" y="98"/>
                  </a:lnTo>
                  <a:lnTo>
                    <a:pt x="279" y="97"/>
                  </a:lnTo>
                  <a:lnTo>
                    <a:pt x="276" y="94"/>
                  </a:lnTo>
                  <a:lnTo>
                    <a:pt x="276" y="9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4" name="Freeform 327">
              <a:extLst>
                <a:ext uri="{FF2B5EF4-FFF2-40B4-BE49-F238E27FC236}">
                  <a16:creationId xmlns:a16="http://schemas.microsoft.com/office/drawing/2014/main" id="{2CF4733B-6480-CD10-3988-E5AA5766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739" y="2298714"/>
              <a:ext cx="609671" cy="507566"/>
            </a:xfrm>
            <a:custGeom>
              <a:avLst/>
              <a:gdLst/>
              <a:ahLst/>
              <a:cxnLst>
                <a:cxn ang="0">
                  <a:pos x="383" y="30"/>
                </a:cxn>
                <a:cxn ang="0">
                  <a:pos x="411" y="21"/>
                </a:cxn>
                <a:cxn ang="0">
                  <a:pos x="375" y="9"/>
                </a:cxn>
                <a:cxn ang="0">
                  <a:pos x="368" y="9"/>
                </a:cxn>
                <a:cxn ang="0">
                  <a:pos x="346" y="20"/>
                </a:cxn>
                <a:cxn ang="0">
                  <a:pos x="320" y="27"/>
                </a:cxn>
                <a:cxn ang="0">
                  <a:pos x="333" y="4"/>
                </a:cxn>
                <a:cxn ang="0">
                  <a:pos x="309" y="6"/>
                </a:cxn>
                <a:cxn ang="0">
                  <a:pos x="293" y="14"/>
                </a:cxn>
                <a:cxn ang="0">
                  <a:pos x="284" y="33"/>
                </a:cxn>
                <a:cxn ang="0">
                  <a:pos x="289" y="13"/>
                </a:cxn>
                <a:cxn ang="0">
                  <a:pos x="269" y="13"/>
                </a:cxn>
                <a:cxn ang="0">
                  <a:pos x="257" y="26"/>
                </a:cxn>
                <a:cxn ang="0">
                  <a:pos x="253" y="33"/>
                </a:cxn>
                <a:cxn ang="0">
                  <a:pos x="249" y="41"/>
                </a:cxn>
                <a:cxn ang="0">
                  <a:pos x="232" y="36"/>
                </a:cxn>
                <a:cxn ang="0">
                  <a:pos x="219" y="38"/>
                </a:cxn>
                <a:cxn ang="0">
                  <a:pos x="203" y="44"/>
                </a:cxn>
                <a:cxn ang="0">
                  <a:pos x="196" y="57"/>
                </a:cxn>
                <a:cxn ang="0">
                  <a:pos x="189" y="65"/>
                </a:cxn>
                <a:cxn ang="0">
                  <a:pos x="172" y="68"/>
                </a:cxn>
                <a:cxn ang="0">
                  <a:pos x="158" y="67"/>
                </a:cxn>
                <a:cxn ang="0">
                  <a:pos x="129" y="90"/>
                </a:cxn>
                <a:cxn ang="0">
                  <a:pos x="161" y="78"/>
                </a:cxn>
                <a:cxn ang="0">
                  <a:pos x="183" y="78"/>
                </a:cxn>
                <a:cxn ang="0">
                  <a:pos x="171" y="84"/>
                </a:cxn>
                <a:cxn ang="0">
                  <a:pos x="151" y="105"/>
                </a:cxn>
                <a:cxn ang="0">
                  <a:pos x="127" y="142"/>
                </a:cxn>
                <a:cxn ang="0">
                  <a:pos x="118" y="168"/>
                </a:cxn>
                <a:cxn ang="0">
                  <a:pos x="107" y="182"/>
                </a:cxn>
                <a:cxn ang="0">
                  <a:pos x="82" y="194"/>
                </a:cxn>
                <a:cxn ang="0">
                  <a:pos x="65" y="211"/>
                </a:cxn>
                <a:cxn ang="0">
                  <a:pos x="50" y="221"/>
                </a:cxn>
                <a:cxn ang="0">
                  <a:pos x="43" y="233"/>
                </a:cxn>
                <a:cxn ang="0">
                  <a:pos x="13" y="246"/>
                </a:cxn>
                <a:cxn ang="0">
                  <a:pos x="4" y="260"/>
                </a:cxn>
                <a:cxn ang="0">
                  <a:pos x="3" y="282"/>
                </a:cxn>
                <a:cxn ang="0">
                  <a:pos x="14" y="296"/>
                </a:cxn>
                <a:cxn ang="0">
                  <a:pos x="16" y="302"/>
                </a:cxn>
                <a:cxn ang="0">
                  <a:pos x="4" y="304"/>
                </a:cxn>
                <a:cxn ang="0">
                  <a:pos x="18" y="312"/>
                </a:cxn>
                <a:cxn ang="0">
                  <a:pos x="8" y="327"/>
                </a:cxn>
                <a:cxn ang="0">
                  <a:pos x="75" y="322"/>
                </a:cxn>
                <a:cxn ang="0">
                  <a:pos x="92" y="312"/>
                </a:cxn>
                <a:cxn ang="0">
                  <a:pos x="109" y="313"/>
                </a:cxn>
                <a:cxn ang="0">
                  <a:pos x="122" y="285"/>
                </a:cxn>
                <a:cxn ang="0">
                  <a:pos x="125" y="262"/>
                </a:cxn>
                <a:cxn ang="0">
                  <a:pos x="117" y="223"/>
                </a:cxn>
                <a:cxn ang="0">
                  <a:pos x="142" y="198"/>
                </a:cxn>
                <a:cxn ang="0">
                  <a:pos x="151" y="162"/>
                </a:cxn>
                <a:cxn ang="0">
                  <a:pos x="166" y="135"/>
                </a:cxn>
                <a:cxn ang="0">
                  <a:pos x="183" y="102"/>
                </a:cxn>
                <a:cxn ang="0">
                  <a:pos x="209" y="74"/>
                </a:cxn>
                <a:cxn ang="0">
                  <a:pos x="240" y="74"/>
                </a:cxn>
                <a:cxn ang="0">
                  <a:pos x="262" y="54"/>
                </a:cxn>
                <a:cxn ang="0">
                  <a:pos x="309" y="68"/>
                </a:cxn>
                <a:cxn ang="0">
                  <a:pos x="327" y="63"/>
                </a:cxn>
                <a:cxn ang="0">
                  <a:pos x="344" y="36"/>
                </a:cxn>
                <a:cxn ang="0">
                  <a:pos x="383" y="46"/>
                </a:cxn>
                <a:cxn ang="0">
                  <a:pos x="408" y="44"/>
                </a:cxn>
              </a:cxnLst>
              <a:rect l="0" t="0" r="r" b="b"/>
              <a:pathLst>
                <a:path w="412" h="343">
                  <a:moveTo>
                    <a:pt x="400" y="40"/>
                  </a:moveTo>
                  <a:lnTo>
                    <a:pt x="400" y="40"/>
                  </a:lnTo>
                  <a:lnTo>
                    <a:pt x="398" y="41"/>
                  </a:lnTo>
                  <a:lnTo>
                    <a:pt x="395" y="41"/>
                  </a:lnTo>
                  <a:lnTo>
                    <a:pt x="394" y="41"/>
                  </a:lnTo>
                  <a:lnTo>
                    <a:pt x="393" y="38"/>
                  </a:lnTo>
                  <a:lnTo>
                    <a:pt x="393" y="38"/>
                  </a:lnTo>
                  <a:lnTo>
                    <a:pt x="391" y="36"/>
                  </a:lnTo>
                  <a:lnTo>
                    <a:pt x="388" y="34"/>
                  </a:lnTo>
                  <a:lnTo>
                    <a:pt x="384" y="31"/>
                  </a:lnTo>
                  <a:lnTo>
                    <a:pt x="383" y="30"/>
                  </a:lnTo>
                  <a:lnTo>
                    <a:pt x="383" y="30"/>
                  </a:lnTo>
                  <a:lnTo>
                    <a:pt x="383" y="30"/>
                  </a:lnTo>
                  <a:lnTo>
                    <a:pt x="385" y="30"/>
                  </a:lnTo>
                  <a:lnTo>
                    <a:pt x="391" y="31"/>
                  </a:lnTo>
                  <a:lnTo>
                    <a:pt x="391" y="31"/>
                  </a:lnTo>
                  <a:lnTo>
                    <a:pt x="393" y="33"/>
                  </a:lnTo>
                  <a:lnTo>
                    <a:pt x="395" y="31"/>
                  </a:lnTo>
                  <a:lnTo>
                    <a:pt x="401" y="28"/>
                  </a:lnTo>
                  <a:lnTo>
                    <a:pt x="401" y="28"/>
                  </a:lnTo>
                  <a:lnTo>
                    <a:pt x="404" y="26"/>
                  </a:lnTo>
                  <a:lnTo>
                    <a:pt x="408" y="26"/>
                  </a:lnTo>
                  <a:lnTo>
                    <a:pt x="411" y="26"/>
                  </a:lnTo>
                  <a:lnTo>
                    <a:pt x="412" y="24"/>
                  </a:lnTo>
                  <a:lnTo>
                    <a:pt x="412" y="24"/>
                  </a:lnTo>
                  <a:lnTo>
                    <a:pt x="411" y="21"/>
                  </a:lnTo>
                  <a:lnTo>
                    <a:pt x="408" y="19"/>
                  </a:lnTo>
                  <a:lnTo>
                    <a:pt x="404" y="16"/>
                  </a:lnTo>
                  <a:lnTo>
                    <a:pt x="404" y="16"/>
                  </a:lnTo>
                  <a:lnTo>
                    <a:pt x="400" y="13"/>
                  </a:lnTo>
                  <a:lnTo>
                    <a:pt x="395" y="11"/>
                  </a:lnTo>
                  <a:lnTo>
                    <a:pt x="391" y="11"/>
                  </a:lnTo>
                  <a:lnTo>
                    <a:pt x="391" y="11"/>
                  </a:lnTo>
                  <a:lnTo>
                    <a:pt x="388" y="11"/>
                  </a:lnTo>
                  <a:lnTo>
                    <a:pt x="387" y="11"/>
                  </a:lnTo>
                  <a:lnTo>
                    <a:pt x="383" y="7"/>
                  </a:lnTo>
                  <a:lnTo>
                    <a:pt x="383" y="7"/>
                  </a:lnTo>
                  <a:lnTo>
                    <a:pt x="380" y="7"/>
                  </a:lnTo>
                  <a:lnTo>
                    <a:pt x="375" y="9"/>
                  </a:lnTo>
                  <a:lnTo>
                    <a:pt x="373" y="11"/>
                  </a:lnTo>
                  <a:lnTo>
                    <a:pt x="371" y="16"/>
                  </a:lnTo>
                  <a:lnTo>
                    <a:pt x="371" y="16"/>
                  </a:lnTo>
                  <a:lnTo>
                    <a:pt x="370" y="20"/>
                  </a:lnTo>
                  <a:lnTo>
                    <a:pt x="368" y="20"/>
                  </a:lnTo>
                  <a:lnTo>
                    <a:pt x="367" y="20"/>
                  </a:lnTo>
                  <a:lnTo>
                    <a:pt x="367" y="17"/>
                  </a:lnTo>
                  <a:lnTo>
                    <a:pt x="367" y="17"/>
                  </a:lnTo>
                  <a:lnTo>
                    <a:pt x="367" y="14"/>
                  </a:lnTo>
                  <a:lnTo>
                    <a:pt x="367" y="11"/>
                  </a:lnTo>
                  <a:lnTo>
                    <a:pt x="367" y="10"/>
                  </a:lnTo>
                  <a:lnTo>
                    <a:pt x="368" y="9"/>
                  </a:lnTo>
                  <a:lnTo>
                    <a:pt x="368" y="9"/>
                  </a:lnTo>
                  <a:lnTo>
                    <a:pt x="371" y="7"/>
                  </a:lnTo>
                  <a:lnTo>
                    <a:pt x="370" y="4"/>
                  </a:lnTo>
                  <a:lnTo>
                    <a:pt x="367" y="1"/>
                  </a:lnTo>
                  <a:lnTo>
                    <a:pt x="363" y="0"/>
                  </a:lnTo>
                  <a:lnTo>
                    <a:pt x="363" y="0"/>
                  </a:lnTo>
                  <a:lnTo>
                    <a:pt x="357" y="0"/>
                  </a:lnTo>
                  <a:lnTo>
                    <a:pt x="353" y="3"/>
                  </a:lnTo>
                  <a:lnTo>
                    <a:pt x="351" y="6"/>
                  </a:lnTo>
                  <a:lnTo>
                    <a:pt x="353" y="9"/>
                  </a:lnTo>
                  <a:lnTo>
                    <a:pt x="353" y="9"/>
                  </a:lnTo>
                  <a:lnTo>
                    <a:pt x="351" y="11"/>
                  </a:lnTo>
                  <a:lnTo>
                    <a:pt x="350" y="16"/>
                  </a:lnTo>
                  <a:lnTo>
                    <a:pt x="346" y="20"/>
                  </a:lnTo>
                  <a:lnTo>
                    <a:pt x="343" y="21"/>
                  </a:lnTo>
                  <a:lnTo>
                    <a:pt x="343" y="21"/>
                  </a:lnTo>
                  <a:lnTo>
                    <a:pt x="341" y="20"/>
                  </a:lnTo>
                  <a:lnTo>
                    <a:pt x="341" y="20"/>
                  </a:lnTo>
                  <a:lnTo>
                    <a:pt x="341" y="16"/>
                  </a:lnTo>
                  <a:lnTo>
                    <a:pt x="343" y="7"/>
                  </a:lnTo>
                  <a:lnTo>
                    <a:pt x="343" y="7"/>
                  </a:lnTo>
                  <a:lnTo>
                    <a:pt x="341" y="6"/>
                  </a:lnTo>
                  <a:lnTo>
                    <a:pt x="340" y="6"/>
                  </a:lnTo>
                  <a:lnTo>
                    <a:pt x="333" y="13"/>
                  </a:lnTo>
                  <a:lnTo>
                    <a:pt x="333" y="13"/>
                  </a:lnTo>
                  <a:lnTo>
                    <a:pt x="324" y="23"/>
                  </a:lnTo>
                  <a:lnTo>
                    <a:pt x="320" y="27"/>
                  </a:lnTo>
                  <a:lnTo>
                    <a:pt x="317" y="28"/>
                  </a:lnTo>
                  <a:lnTo>
                    <a:pt x="317" y="28"/>
                  </a:lnTo>
                  <a:lnTo>
                    <a:pt x="316" y="27"/>
                  </a:lnTo>
                  <a:lnTo>
                    <a:pt x="314" y="24"/>
                  </a:lnTo>
                  <a:lnTo>
                    <a:pt x="316" y="21"/>
                  </a:lnTo>
                  <a:lnTo>
                    <a:pt x="320" y="19"/>
                  </a:lnTo>
                  <a:lnTo>
                    <a:pt x="320" y="19"/>
                  </a:lnTo>
                  <a:lnTo>
                    <a:pt x="324" y="14"/>
                  </a:lnTo>
                  <a:lnTo>
                    <a:pt x="326" y="10"/>
                  </a:lnTo>
                  <a:lnTo>
                    <a:pt x="329" y="7"/>
                  </a:lnTo>
                  <a:lnTo>
                    <a:pt x="330" y="6"/>
                  </a:lnTo>
                  <a:lnTo>
                    <a:pt x="330" y="6"/>
                  </a:lnTo>
                  <a:lnTo>
                    <a:pt x="333" y="4"/>
                  </a:lnTo>
                  <a:lnTo>
                    <a:pt x="333" y="3"/>
                  </a:lnTo>
                  <a:lnTo>
                    <a:pt x="331" y="1"/>
                  </a:lnTo>
                  <a:lnTo>
                    <a:pt x="329" y="0"/>
                  </a:lnTo>
                  <a:lnTo>
                    <a:pt x="329" y="0"/>
                  </a:lnTo>
                  <a:lnTo>
                    <a:pt x="324" y="0"/>
                  </a:lnTo>
                  <a:lnTo>
                    <a:pt x="323" y="1"/>
                  </a:lnTo>
                  <a:lnTo>
                    <a:pt x="320" y="7"/>
                  </a:lnTo>
                  <a:lnTo>
                    <a:pt x="320" y="7"/>
                  </a:lnTo>
                  <a:lnTo>
                    <a:pt x="317" y="7"/>
                  </a:lnTo>
                  <a:lnTo>
                    <a:pt x="313" y="6"/>
                  </a:lnTo>
                  <a:lnTo>
                    <a:pt x="310" y="4"/>
                  </a:lnTo>
                  <a:lnTo>
                    <a:pt x="309" y="6"/>
                  </a:lnTo>
                  <a:lnTo>
                    <a:pt x="309" y="6"/>
                  </a:lnTo>
                  <a:lnTo>
                    <a:pt x="307" y="6"/>
                  </a:lnTo>
                  <a:lnTo>
                    <a:pt x="306" y="7"/>
                  </a:lnTo>
                  <a:lnTo>
                    <a:pt x="304" y="9"/>
                  </a:lnTo>
                  <a:lnTo>
                    <a:pt x="306" y="11"/>
                  </a:lnTo>
                  <a:lnTo>
                    <a:pt x="306" y="11"/>
                  </a:lnTo>
                  <a:lnTo>
                    <a:pt x="306" y="14"/>
                  </a:lnTo>
                  <a:lnTo>
                    <a:pt x="306" y="16"/>
                  </a:lnTo>
                  <a:lnTo>
                    <a:pt x="304" y="16"/>
                  </a:lnTo>
                  <a:lnTo>
                    <a:pt x="302" y="14"/>
                  </a:lnTo>
                  <a:lnTo>
                    <a:pt x="302" y="14"/>
                  </a:lnTo>
                  <a:lnTo>
                    <a:pt x="300" y="11"/>
                  </a:lnTo>
                  <a:lnTo>
                    <a:pt x="297" y="13"/>
                  </a:lnTo>
                  <a:lnTo>
                    <a:pt x="293" y="14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89" y="20"/>
                  </a:lnTo>
                  <a:lnTo>
                    <a:pt x="287" y="21"/>
                  </a:lnTo>
                  <a:lnTo>
                    <a:pt x="286" y="23"/>
                  </a:lnTo>
                  <a:lnTo>
                    <a:pt x="287" y="24"/>
                  </a:lnTo>
                  <a:lnTo>
                    <a:pt x="287" y="24"/>
                  </a:lnTo>
                  <a:lnTo>
                    <a:pt x="289" y="26"/>
                  </a:lnTo>
                  <a:lnTo>
                    <a:pt x="289" y="28"/>
                  </a:lnTo>
                  <a:lnTo>
                    <a:pt x="287" y="31"/>
                  </a:lnTo>
                  <a:lnTo>
                    <a:pt x="286" y="33"/>
                  </a:lnTo>
                  <a:lnTo>
                    <a:pt x="286" y="33"/>
                  </a:lnTo>
                  <a:lnTo>
                    <a:pt x="284" y="33"/>
                  </a:lnTo>
                  <a:lnTo>
                    <a:pt x="283" y="31"/>
                  </a:lnTo>
                  <a:lnTo>
                    <a:pt x="282" y="27"/>
                  </a:lnTo>
                  <a:lnTo>
                    <a:pt x="282" y="24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77" y="21"/>
                  </a:lnTo>
                  <a:lnTo>
                    <a:pt x="279" y="20"/>
                  </a:lnTo>
                  <a:lnTo>
                    <a:pt x="280" y="17"/>
                  </a:lnTo>
                  <a:lnTo>
                    <a:pt x="283" y="16"/>
                  </a:lnTo>
                  <a:lnTo>
                    <a:pt x="283" y="16"/>
                  </a:lnTo>
                  <a:lnTo>
                    <a:pt x="286" y="16"/>
                  </a:lnTo>
                  <a:lnTo>
                    <a:pt x="289" y="13"/>
                  </a:lnTo>
                  <a:lnTo>
                    <a:pt x="290" y="10"/>
                  </a:lnTo>
                  <a:lnTo>
                    <a:pt x="292" y="9"/>
                  </a:lnTo>
                  <a:lnTo>
                    <a:pt x="292" y="9"/>
                  </a:lnTo>
                  <a:lnTo>
                    <a:pt x="290" y="7"/>
                  </a:lnTo>
                  <a:lnTo>
                    <a:pt x="289" y="6"/>
                  </a:lnTo>
                  <a:lnTo>
                    <a:pt x="286" y="7"/>
                  </a:lnTo>
                  <a:lnTo>
                    <a:pt x="286" y="10"/>
                  </a:lnTo>
                  <a:lnTo>
                    <a:pt x="286" y="10"/>
                  </a:lnTo>
                  <a:lnTo>
                    <a:pt x="284" y="11"/>
                  </a:lnTo>
                  <a:lnTo>
                    <a:pt x="282" y="13"/>
                  </a:lnTo>
                  <a:lnTo>
                    <a:pt x="273" y="11"/>
                  </a:lnTo>
                  <a:lnTo>
                    <a:pt x="273" y="11"/>
                  </a:lnTo>
                  <a:lnTo>
                    <a:pt x="269" y="13"/>
                  </a:lnTo>
                  <a:lnTo>
                    <a:pt x="269" y="16"/>
                  </a:lnTo>
                  <a:lnTo>
                    <a:pt x="270" y="20"/>
                  </a:lnTo>
                  <a:lnTo>
                    <a:pt x="273" y="23"/>
                  </a:lnTo>
                  <a:lnTo>
                    <a:pt x="273" y="23"/>
                  </a:lnTo>
                  <a:lnTo>
                    <a:pt x="276" y="26"/>
                  </a:lnTo>
                  <a:lnTo>
                    <a:pt x="274" y="27"/>
                  </a:lnTo>
                  <a:lnTo>
                    <a:pt x="272" y="27"/>
                  </a:lnTo>
                  <a:lnTo>
                    <a:pt x="269" y="26"/>
                  </a:lnTo>
                  <a:lnTo>
                    <a:pt x="269" y="26"/>
                  </a:lnTo>
                  <a:lnTo>
                    <a:pt x="266" y="24"/>
                  </a:lnTo>
                  <a:lnTo>
                    <a:pt x="263" y="24"/>
                  </a:lnTo>
                  <a:lnTo>
                    <a:pt x="257" y="26"/>
                  </a:lnTo>
                  <a:lnTo>
                    <a:pt x="257" y="26"/>
                  </a:lnTo>
                  <a:lnTo>
                    <a:pt x="256" y="27"/>
                  </a:lnTo>
                  <a:lnTo>
                    <a:pt x="257" y="28"/>
                  </a:lnTo>
                  <a:lnTo>
                    <a:pt x="260" y="30"/>
                  </a:lnTo>
                  <a:lnTo>
                    <a:pt x="265" y="33"/>
                  </a:lnTo>
                  <a:lnTo>
                    <a:pt x="266" y="34"/>
                  </a:lnTo>
                  <a:lnTo>
                    <a:pt x="266" y="34"/>
                  </a:lnTo>
                  <a:lnTo>
                    <a:pt x="265" y="34"/>
                  </a:lnTo>
                  <a:lnTo>
                    <a:pt x="263" y="34"/>
                  </a:lnTo>
                  <a:lnTo>
                    <a:pt x="260" y="33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6" y="34"/>
                  </a:lnTo>
                  <a:lnTo>
                    <a:pt x="253" y="33"/>
                  </a:lnTo>
                  <a:lnTo>
                    <a:pt x="252" y="31"/>
                  </a:lnTo>
                  <a:lnTo>
                    <a:pt x="250" y="28"/>
                  </a:lnTo>
                  <a:lnTo>
                    <a:pt x="250" y="28"/>
                  </a:lnTo>
                  <a:lnTo>
                    <a:pt x="249" y="27"/>
                  </a:lnTo>
                  <a:lnTo>
                    <a:pt x="247" y="27"/>
                  </a:lnTo>
                  <a:lnTo>
                    <a:pt x="245" y="27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7" y="33"/>
                  </a:lnTo>
                  <a:lnTo>
                    <a:pt x="249" y="36"/>
                  </a:lnTo>
                  <a:lnTo>
                    <a:pt x="249" y="41"/>
                  </a:lnTo>
                  <a:lnTo>
                    <a:pt x="249" y="41"/>
                  </a:lnTo>
                  <a:lnTo>
                    <a:pt x="247" y="44"/>
                  </a:lnTo>
                  <a:lnTo>
                    <a:pt x="245" y="44"/>
                  </a:lnTo>
                  <a:lnTo>
                    <a:pt x="243" y="41"/>
                  </a:lnTo>
                  <a:lnTo>
                    <a:pt x="243" y="38"/>
                  </a:lnTo>
                  <a:lnTo>
                    <a:pt x="243" y="38"/>
                  </a:lnTo>
                  <a:lnTo>
                    <a:pt x="243" y="36"/>
                  </a:lnTo>
                  <a:lnTo>
                    <a:pt x="240" y="36"/>
                  </a:lnTo>
                  <a:lnTo>
                    <a:pt x="238" y="36"/>
                  </a:lnTo>
                  <a:lnTo>
                    <a:pt x="235" y="37"/>
                  </a:lnTo>
                  <a:lnTo>
                    <a:pt x="235" y="37"/>
                  </a:lnTo>
                  <a:lnTo>
                    <a:pt x="232" y="38"/>
                  </a:lnTo>
                  <a:lnTo>
                    <a:pt x="232" y="36"/>
                  </a:lnTo>
                  <a:lnTo>
                    <a:pt x="233" y="31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0" y="27"/>
                  </a:lnTo>
                  <a:lnTo>
                    <a:pt x="229" y="27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16" y="31"/>
                  </a:lnTo>
                  <a:lnTo>
                    <a:pt x="216" y="31"/>
                  </a:lnTo>
                  <a:lnTo>
                    <a:pt x="218" y="34"/>
                  </a:lnTo>
                  <a:lnTo>
                    <a:pt x="218" y="34"/>
                  </a:lnTo>
                  <a:lnTo>
                    <a:pt x="219" y="37"/>
                  </a:lnTo>
                  <a:lnTo>
                    <a:pt x="219" y="38"/>
                  </a:lnTo>
                  <a:lnTo>
                    <a:pt x="218" y="41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2" y="41"/>
                  </a:lnTo>
                  <a:lnTo>
                    <a:pt x="210" y="43"/>
                  </a:lnTo>
                  <a:lnTo>
                    <a:pt x="210" y="46"/>
                  </a:lnTo>
                  <a:lnTo>
                    <a:pt x="210" y="46"/>
                  </a:lnTo>
                  <a:lnTo>
                    <a:pt x="210" y="47"/>
                  </a:lnTo>
                  <a:lnTo>
                    <a:pt x="208" y="48"/>
                  </a:lnTo>
                  <a:lnTo>
                    <a:pt x="206" y="47"/>
                  </a:lnTo>
                  <a:lnTo>
                    <a:pt x="205" y="46"/>
                  </a:lnTo>
                  <a:lnTo>
                    <a:pt x="205" y="46"/>
                  </a:lnTo>
                  <a:lnTo>
                    <a:pt x="203" y="44"/>
                  </a:lnTo>
                  <a:lnTo>
                    <a:pt x="201" y="44"/>
                  </a:lnTo>
                  <a:lnTo>
                    <a:pt x="196" y="44"/>
                  </a:lnTo>
                  <a:lnTo>
                    <a:pt x="193" y="47"/>
                  </a:lnTo>
                  <a:lnTo>
                    <a:pt x="193" y="47"/>
                  </a:lnTo>
                  <a:lnTo>
                    <a:pt x="189" y="53"/>
                  </a:lnTo>
                  <a:lnTo>
                    <a:pt x="186" y="56"/>
                  </a:lnTo>
                  <a:lnTo>
                    <a:pt x="186" y="58"/>
                  </a:lnTo>
                  <a:lnTo>
                    <a:pt x="186" y="58"/>
                  </a:lnTo>
                  <a:lnTo>
                    <a:pt x="186" y="60"/>
                  </a:lnTo>
                  <a:lnTo>
                    <a:pt x="189" y="58"/>
                  </a:lnTo>
                  <a:lnTo>
                    <a:pt x="192" y="57"/>
                  </a:lnTo>
                  <a:lnTo>
                    <a:pt x="196" y="57"/>
                  </a:lnTo>
                  <a:lnTo>
                    <a:pt x="196" y="57"/>
                  </a:lnTo>
                  <a:lnTo>
                    <a:pt x="198" y="58"/>
                  </a:lnTo>
                  <a:lnTo>
                    <a:pt x="198" y="60"/>
                  </a:lnTo>
                  <a:lnTo>
                    <a:pt x="198" y="61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9" y="65"/>
                  </a:lnTo>
                  <a:lnTo>
                    <a:pt x="199" y="67"/>
                  </a:lnTo>
                  <a:lnTo>
                    <a:pt x="199" y="68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3" y="65"/>
                  </a:lnTo>
                  <a:lnTo>
                    <a:pt x="192" y="64"/>
                  </a:lnTo>
                  <a:lnTo>
                    <a:pt x="189" y="65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8" y="70"/>
                  </a:lnTo>
                  <a:lnTo>
                    <a:pt x="185" y="70"/>
                  </a:lnTo>
                  <a:lnTo>
                    <a:pt x="181" y="64"/>
                  </a:lnTo>
                  <a:lnTo>
                    <a:pt x="181" y="64"/>
                  </a:lnTo>
                  <a:lnTo>
                    <a:pt x="181" y="63"/>
                  </a:lnTo>
                  <a:lnTo>
                    <a:pt x="179" y="64"/>
                  </a:lnTo>
                  <a:lnTo>
                    <a:pt x="176" y="65"/>
                  </a:lnTo>
                  <a:lnTo>
                    <a:pt x="175" y="68"/>
                  </a:lnTo>
                  <a:lnTo>
                    <a:pt x="173" y="68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72" y="67"/>
                  </a:lnTo>
                  <a:lnTo>
                    <a:pt x="172" y="65"/>
                  </a:lnTo>
                  <a:lnTo>
                    <a:pt x="173" y="63"/>
                  </a:lnTo>
                  <a:lnTo>
                    <a:pt x="176" y="58"/>
                  </a:lnTo>
                  <a:lnTo>
                    <a:pt x="176" y="57"/>
                  </a:lnTo>
                  <a:lnTo>
                    <a:pt x="176" y="56"/>
                  </a:lnTo>
                  <a:lnTo>
                    <a:pt x="176" y="56"/>
                  </a:lnTo>
                  <a:lnTo>
                    <a:pt x="175" y="54"/>
                  </a:lnTo>
                  <a:lnTo>
                    <a:pt x="172" y="56"/>
                  </a:lnTo>
                  <a:lnTo>
                    <a:pt x="166" y="63"/>
                  </a:lnTo>
                  <a:lnTo>
                    <a:pt x="166" y="63"/>
                  </a:lnTo>
                  <a:lnTo>
                    <a:pt x="162" y="65"/>
                  </a:lnTo>
                  <a:lnTo>
                    <a:pt x="158" y="67"/>
                  </a:lnTo>
                  <a:lnTo>
                    <a:pt x="156" y="68"/>
                  </a:lnTo>
                  <a:lnTo>
                    <a:pt x="156" y="70"/>
                  </a:lnTo>
                  <a:lnTo>
                    <a:pt x="156" y="70"/>
                  </a:lnTo>
                  <a:lnTo>
                    <a:pt x="156" y="73"/>
                  </a:lnTo>
                  <a:lnTo>
                    <a:pt x="155" y="74"/>
                  </a:lnTo>
                  <a:lnTo>
                    <a:pt x="152" y="75"/>
                  </a:lnTo>
                  <a:lnTo>
                    <a:pt x="149" y="78"/>
                  </a:lnTo>
                  <a:lnTo>
                    <a:pt x="149" y="78"/>
                  </a:lnTo>
                  <a:lnTo>
                    <a:pt x="146" y="81"/>
                  </a:lnTo>
                  <a:lnTo>
                    <a:pt x="142" y="84"/>
                  </a:lnTo>
                  <a:lnTo>
                    <a:pt x="135" y="87"/>
                  </a:lnTo>
                  <a:lnTo>
                    <a:pt x="129" y="90"/>
                  </a:lnTo>
                  <a:lnTo>
                    <a:pt x="129" y="90"/>
                  </a:lnTo>
                  <a:lnTo>
                    <a:pt x="127" y="93"/>
                  </a:lnTo>
                  <a:lnTo>
                    <a:pt x="128" y="93"/>
                  </a:lnTo>
                  <a:lnTo>
                    <a:pt x="128" y="94"/>
                  </a:lnTo>
                  <a:lnTo>
                    <a:pt x="132" y="93"/>
                  </a:lnTo>
                  <a:lnTo>
                    <a:pt x="135" y="90"/>
                  </a:lnTo>
                  <a:lnTo>
                    <a:pt x="135" y="90"/>
                  </a:lnTo>
                  <a:lnTo>
                    <a:pt x="138" y="88"/>
                  </a:lnTo>
                  <a:lnTo>
                    <a:pt x="141" y="87"/>
                  </a:lnTo>
                  <a:lnTo>
                    <a:pt x="144" y="87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56" y="80"/>
                  </a:lnTo>
                  <a:lnTo>
                    <a:pt x="161" y="78"/>
                  </a:lnTo>
                  <a:lnTo>
                    <a:pt x="164" y="78"/>
                  </a:lnTo>
                  <a:lnTo>
                    <a:pt x="164" y="78"/>
                  </a:lnTo>
                  <a:lnTo>
                    <a:pt x="165" y="80"/>
                  </a:lnTo>
                  <a:lnTo>
                    <a:pt x="168" y="80"/>
                  </a:lnTo>
                  <a:lnTo>
                    <a:pt x="169" y="80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5" y="75"/>
                  </a:lnTo>
                  <a:lnTo>
                    <a:pt x="178" y="74"/>
                  </a:lnTo>
                  <a:lnTo>
                    <a:pt x="179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3" y="78"/>
                  </a:lnTo>
                  <a:lnTo>
                    <a:pt x="181" y="80"/>
                  </a:lnTo>
                  <a:lnTo>
                    <a:pt x="181" y="83"/>
                  </a:lnTo>
                  <a:lnTo>
                    <a:pt x="181" y="85"/>
                  </a:lnTo>
                  <a:lnTo>
                    <a:pt x="181" y="85"/>
                  </a:lnTo>
                  <a:lnTo>
                    <a:pt x="182" y="87"/>
                  </a:lnTo>
                  <a:lnTo>
                    <a:pt x="181" y="90"/>
                  </a:lnTo>
                  <a:lnTo>
                    <a:pt x="178" y="90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5" y="85"/>
                  </a:lnTo>
                  <a:lnTo>
                    <a:pt x="173" y="84"/>
                  </a:lnTo>
                  <a:lnTo>
                    <a:pt x="172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66" y="88"/>
                  </a:lnTo>
                  <a:lnTo>
                    <a:pt x="165" y="91"/>
                  </a:lnTo>
                  <a:lnTo>
                    <a:pt x="162" y="91"/>
                  </a:lnTo>
                  <a:lnTo>
                    <a:pt x="162" y="91"/>
                  </a:lnTo>
                  <a:lnTo>
                    <a:pt x="161" y="93"/>
                  </a:lnTo>
                  <a:lnTo>
                    <a:pt x="158" y="95"/>
                  </a:lnTo>
                  <a:lnTo>
                    <a:pt x="156" y="98"/>
                  </a:lnTo>
                  <a:lnTo>
                    <a:pt x="156" y="102"/>
                  </a:lnTo>
                  <a:lnTo>
                    <a:pt x="156" y="102"/>
                  </a:lnTo>
                  <a:lnTo>
                    <a:pt x="155" y="105"/>
                  </a:lnTo>
                  <a:lnTo>
                    <a:pt x="154" y="105"/>
                  </a:lnTo>
                  <a:lnTo>
                    <a:pt x="151" y="105"/>
                  </a:lnTo>
                  <a:lnTo>
                    <a:pt x="151" y="108"/>
                  </a:lnTo>
                  <a:lnTo>
                    <a:pt x="151" y="108"/>
                  </a:lnTo>
                  <a:lnTo>
                    <a:pt x="148" y="112"/>
                  </a:lnTo>
                  <a:lnTo>
                    <a:pt x="145" y="117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132" y="132"/>
                  </a:lnTo>
                  <a:lnTo>
                    <a:pt x="132" y="135"/>
                  </a:lnTo>
                  <a:lnTo>
                    <a:pt x="134" y="137"/>
                  </a:lnTo>
                  <a:lnTo>
                    <a:pt x="132" y="139"/>
                  </a:lnTo>
                  <a:lnTo>
                    <a:pt x="132" y="139"/>
                  </a:lnTo>
                  <a:lnTo>
                    <a:pt x="131" y="142"/>
                  </a:lnTo>
                  <a:lnTo>
                    <a:pt x="127" y="142"/>
                  </a:lnTo>
                  <a:lnTo>
                    <a:pt x="122" y="141"/>
                  </a:lnTo>
                  <a:lnTo>
                    <a:pt x="121" y="142"/>
                  </a:lnTo>
                  <a:lnTo>
                    <a:pt x="121" y="142"/>
                  </a:lnTo>
                  <a:lnTo>
                    <a:pt x="119" y="145"/>
                  </a:lnTo>
                  <a:lnTo>
                    <a:pt x="119" y="149"/>
                  </a:lnTo>
                  <a:lnTo>
                    <a:pt x="119" y="154"/>
                  </a:lnTo>
                  <a:lnTo>
                    <a:pt x="118" y="157"/>
                  </a:lnTo>
                  <a:lnTo>
                    <a:pt x="118" y="157"/>
                  </a:lnTo>
                  <a:lnTo>
                    <a:pt x="117" y="159"/>
                  </a:lnTo>
                  <a:lnTo>
                    <a:pt x="117" y="162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17" y="169"/>
                  </a:lnTo>
                  <a:lnTo>
                    <a:pt x="114" y="168"/>
                  </a:lnTo>
                  <a:lnTo>
                    <a:pt x="109" y="168"/>
                  </a:lnTo>
                  <a:lnTo>
                    <a:pt x="108" y="168"/>
                  </a:lnTo>
                  <a:lnTo>
                    <a:pt x="108" y="169"/>
                  </a:lnTo>
                  <a:lnTo>
                    <a:pt x="108" y="169"/>
                  </a:lnTo>
                  <a:lnTo>
                    <a:pt x="107" y="171"/>
                  </a:lnTo>
                  <a:lnTo>
                    <a:pt x="104" y="172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97" y="174"/>
                  </a:lnTo>
                  <a:lnTo>
                    <a:pt x="100" y="176"/>
                  </a:lnTo>
                  <a:lnTo>
                    <a:pt x="107" y="182"/>
                  </a:lnTo>
                  <a:lnTo>
                    <a:pt x="107" y="182"/>
                  </a:lnTo>
                  <a:lnTo>
                    <a:pt x="107" y="184"/>
                  </a:lnTo>
                  <a:lnTo>
                    <a:pt x="107" y="185"/>
                  </a:lnTo>
                  <a:lnTo>
                    <a:pt x="105" y="186"/>
                  </a:lnTo>
                  <a:lnTo>
                    <a:pt x="102" y="186"/>
                  </a:lnTo>
                  <a:lnTo>
                    <a:pt x="101" y="185"/>
                  </a:lnTo>
                  <a:lnTo>
                    <a:pt x="101" y="185"/>
                  </a:lnTo>
                  <a:lnTo>
                    <a:pt x="101" y="184"/>
                  </a:lnTo>
                  <a:lnTo>
                    <a:pt x="100" y="184"/>
                  </a:lnTo>
                  <a:lnTo>
                    <a:pt x="97" y="185"/>
                  </a:lnTo>
                  <a:lnTo>
                    <a:pt x="87" y="191"/>
                  </a:lnTo>
                  <a:lnTo>
                    <a:pt x="87" y="191"/>
                  </a:lnTo>
                  <a:lnTo>
                    <a:pt x="82" y="194"/>
                  </a:lnTo>
                  <a:lnTo>
                    <a:pt x="81" y="196"/>
                  </a:lnTo>
                  <a:lnTo>
                    <a:pt x="80" y="199"/>
                  </a:lnTo>
                  <a:lnTo>
                    <a:pt x="77" y="201"/>
                  </a:lnTo>
                  <a:lnTo>
                    <a:pt x="77" y="201"/>
                  </a:lnTo>
                  <a:lnTo>
                    <a:pt x="75" y="201"/>
                  </a:lnTo>
                  <a:lnTo>
                    <a:pt x="74" y="202"/>
                  </a:lnTo>
                  <a:lnTo>
                    <a:pt x="72" y="205"/>
                  </a:lnTo>
                  <a:lnTo>
                    <a:pt x="71" y="209"/>
                  </a:lnTo>
                  <a:lnTo>
                    <a:pt x="70" y="212"/>
                  </a:lnTo>
                  <a:lnTo>
                    <a:pt x="70" y="212"/>
                  </a:lnTo>
                  <a:lnTo>
                    <a:pt x="68" y="213"/>
                  </a:lnTo>
                  <a:lnTo>
                    <a:pt x="67" y="213"/>
                  </a:lnTo>
                  <a:lnTo>
                    <a:pt x="65" y="211"/>
                  </a:lnTo>
                  <a:lnTo>
                    <a:pt x="64" y="208"/>
                  </a:lnTo>
                  <a:lnTo>
                    <a:pt x="63" y="206"/>
                  </a:lnTo>
                  <a:lnTo>
                    <a:pt x="60" y="206"/>
                  </a:lnTo>
                  <a:lnTo>
                    <a:pt x="60" y="206"/>
                  </a:lnTo>
                  <a:lnTo>
                    <a:pt x="57" y="206"/>
                  </a:lnTo>
                  <a:lnTo>
                    <a:pt x="55" y="208"/>
                  </a:lnTo>
                  <a:lnTo>
                    <a:pt x="57" y="211"/>
                  </a:lnTo>
                  <a:lnTo>
                    <a:pt x="58" y="215"/>
                  </a:lnTo>
                  <a:lnTo>
                    <a:pt x="58" y="215"/>
                  </a:lnTo>
                  <a:lnTo>
                    <a:pt x="58" y="218"/>
                  </a:lnTo>
                  <a:lnTo>
                    <a:pt x="57" y="218"/>
                  </a:lnTo>
                  <a:lnTo>
                    <a:pt x="53" y="218"/>
                  </a:lnTo>
                  <a:lnTo>
                    <a:pt x="50" y="221"/>
                  </a:lnTo>
                  <a:lnTo>
                    <a:pt x="50" y="221"/>
                  </a:lnTo>
                  <a:lnTo>
                    <a:pt x="45" y="222"/>
                  </a:lnTo>
                  <a:lnTo>
                    <a:pt x="41" y="223"/>
                  </a:lnTo>
                  <a:lnTo>
                    <a:pt x="37" y="223"/>
                  </a:lnTo>
                  <a:lnTo>
                    <a:pt x="34" y="226"/>
                  </a:lnTo>
                  <a:lnTo>
                    <a:pt x="34" y="226"/>
                  </a:lnTo>
                  <a:lnTo>
                    <a:pt x="34" y="228"/>
                  </a:lnTo>
                  <a:lnTo>
                    <a:pt x="34" y="228"/>
                  </a:lnTo>
                  <a:lnTo>
                    <a:pt x="37" y="229"/>
                  </a:lnTo>
                  <a:lnTo>
                    <a:pt x="40" y="230"/>
                  </a:lnTo>
                  <a:lnTo>
                    <a:pt x="43" y="232"/>
                  </a:lnTo>
                  <a:lnTo>
                    <a:pt x="43" y="232"/>
                  </a:lnTo>
                  <a:lnTo>
                    <a:pt x="43" y="233"/>
                  </a:lnTo>
                  <a:lnTo>
                    <a:pt x="41" y="233"/>
                  </a:lnTo>
                  <a:lnTo>
                    <a:pt x="38" y="233"/>
                  </a:lnTo>
                  <a:lnTo>
                    <a:pt x="28" y="232"/>
                  </a:lnTo>
                  <a:lnTo>
                    <a:pt x="28" y="232"/>
                  </a:lnTo>
                  <a:lnTo>
                    <a:pt x="26" y="233"/>
                  </a:lnTo>
                  <a:lnTo>
                    <a:pt x="24" y="235"/>
                  </a:lnTo>
                  <a:lnTo>
                    <a:pt x="23" y="238"/>
                  </a:lnTo>
                  <a:lnTo>
                    <a:pt x="20" y="238"/>
                  </a:lnTo>
                  <a:lnTo>
                    <a:pt x="20" y="238"/>
                  </a:lnTo>
                  <a:lnTo>
                    <a:pt x="17" y="239"/>
                  </a:lnTo>
                  <a:lnTo>
                    <a:pt x="14" y="240"/>
                  </a:lnTo>
                  <a:lnTo>
                    <a:pt x="13" y="243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4" y="248"/>
                  </a:lnTo>
                  <a:lnTo>
                    <a:pt x="13" y="249"/>
                  </a:lnTo>
                  <a:lnTo>
                    <a:pt x="10" y="249"/>
                  </a:lnTo>
                  <a:lnTo>
                    <a:pt x="7" y="248"/>
                  </a:lnTo>
                  <a:lnTo>
                    <a:pt x="7" y="248"/>
                  </a:lnTo>
                  <a:lnTo>
                    <a:pt x="4" y="246"/>
                  </a:lnTo>
                  <a:lnTo>
                    <a:pt x="3" y="249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58"/>
                  </a:lnTo>
                  <a:lnTo>
                    <a:pt x="3" y="259"/>
                  </a:lnTo>
                  <a:lnTo>
                    <a:pt x="4" y="260"/>
                  </a:lnTo>
                  <a:lnTo>
                    <a:pt x="6" y="262"/>
                  </a:lnTo>
                  <a:lnTo>
                    <a:pt x="6" y="262"/>
                  </a:lnTo>
                  <a:lnTo>
                    <a:pt x="3" y="266"/>
                  </a:lnTo>
                  <a:lnTo>
                    <a:pt x="3" y="267"/>
                  </a:lnTo>
                  <a:lnTo>
                    <a:pt x="4" y="269"/>
                  </a:lnTo>
                  <a:lnTo>
                    <a:pt x="4" y="269"/>
                  </a:lnTo>
                  <a:lnTo>
                    <a:pt x="6" y="269"/>
                  </a:lnTo>
                  <a:lnTo>
                    <a:pt x="6" y="272"/>
                  </a:lnTo>
                  <a:lnTo>
                    <a:pt x="3" y="275"/>
                  </a:lnTo>
                  <a:lnTo>
                    <a:pt x="3" y="275"/>
                  </a:lnTo>
                  <a:lnTo>
                    <a:pt x="1" y="276"/>
                  </a:lnTo>
                  <a:lnTo>
                    <a:pt x="0" y="277"/>
                  </a:lnTo>
                  <a:lnTo>
                    <a:pt x="3" y="282"/>
                  </a:lnTo>
                  <a:lnTo>
                    <a:pt x="3" y="282"/>
                  </a:lnTo>
                  <a:lnTo>
                    <a:pt x="3" y="285"/>
                  </a:lnTo>
                  <a:lnTo>
                    <a:pt x="1" y="286"/>
                  </a:lnTo>
                  <a:lnTo>
                    <a:pt x="0" y="289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4" y="293"/>
                  </a:lnTo>
                  <a:lnTo>
                    <a:pt x="6" y="293"/>
                  </a:lnTo>
                  <a:lnTo>
                    <a:pt x="8" y="293"/>
                  </a:lnTo>
                  <a:lnTo>
                    <a:pt x="10" y="295"/>
                  </a:lnTo>
                  <a:lnTo>
                    <a:pt x="10" y="295"/>
                  </a:lnTo>
                  <a:lnTo>
                    <a:pt x="11" y="296"/>
                  </a:lnTo>
                  <a:lnTo>
                    <a:pt x="14" y="296"/>
                  </a:lnTo>
                  <a:lnTo>
                    <a:pt x="21" y="290"/>
                  </a:lnTo>
                  <a:lnTo>
                    <a:pt x="21" y="290"/>
                  </a:lnTo>
                  <a:lnTo>
                    <a:pt x="23" y="289"/>
                  </a:lnTo>
                  <a:lnTo>
                    <a:pt x="24" y="289"/>
                  </a:lnTo>
                  <a:lnTo>
                    <a:pt x="26" y="290"/>
                  </a:lnTo>
                  <a:lnTo>
                    <a:pt x="26" y="293"/>
                  </a:lnTo>
                  <a:lnTo>
                    <a:pt x="26" y="295"/>
                  </a:lnTo>
                  <a:lnTo>
                    <a:pt x="24" y="295"/>
                  </a:lnTo>
                  <a:lnTo>
                    <a:pt x="24" y="295"/>
                  </a:lnTo>
                  <a:lnTo>
                    <a:pt x="20" y="295"/>
                  </a:lnTo>
                  <a:lnTo>
                    <a:pt x="17" y="296"/>
                  </a:lnTo>
                  <a:lnTo>
                    <a:pt x="16" y="299"/>
                  </a:lnTo>
                  <a:lnTo>
                    <a:pt x="16" y="302"/>
                  </a:lnTo>
                  <a:lnTo>
                    <a:pt x="16" y="302"/>
                  </a:lnTo>
                  <a:lnTo>
                    <a:pt x="14" y="304"/>
                  </a:lnTo>
                  <a:lnTo>
                    <a:pt x="13" y="304"/>
                  </a:lnTo>
                  <a:lnTo>
                    <a:pt x="10" y="303"/>
                  </a:lnTo>
                  <a:lnTo>
                    <a:pt x="8" y="300"/>
                  </a:lnTo>
                  <a:lnTo>
                    <a:pt x="8" y="300"/>
                  </a:lnTo>
                  <a:lnTo>
                    <a:pt x="8" y="299"/>
                  </a:lnTo>
                  <a:lnTo>
                    <a:pt x="7" y="297"/>
                  </a:lnTo>
                  <a:lnTo>
                    <a:pt x="6" y="299"/>
                  </a:lnTo>
                  <a:lnTo>
                    <a:pt x="3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4" y="304"/>
                  </a:lnTo>
                  <a:lnTo>
                    <a:pt x="4" y="307"/>
                  </a:lnTo>
                  <a:lnTo>
                    <a:pt x="4" y="309"/>
                  </a:lnTo>
                  <a:lnTo>
                    <a:pt x="3" y="312"/>
                  </a:lnTo>
                  <a:lnTo>
                    <a:pt x="3" y="314"/>
                  </a:lnTo>
                  <a:lnTo>
                    <a:pt x="3" y="314"/>
                  </a:lnTo>
                  <a:lnTo>
                    <a:pt x="3" y="316"/>
                  </a:lnTo>
                  <a:lnTo>
                    <a:pt x="6" y="316"/>
                  </a:lnTo>
                  <a:lnTo>
                    <a:pt x="8" y="316"/>
                  </a:lnTo>
                  <a:lnTo>
                    <a:pt x="11" y="313"/>
                  </a:lnTo>
                  <a:lnTo>
                    <a:pt x="11" y="313"/>
                  </a:lnTo>
                  <a:lnTo>
                    <a:pt x="14" y="310"/>
                  </a:lnTo>
                  <a:lnTo>
                    <a:pt x="16" y="310"/>
                  </a:lnTo>
                  <a:lnTo>
                    <a:pt x="18" y="312"/>
                  </a:lnTo>
                  <a:lnTo>
                    <a:pt x="20" y="314"/>
                  </a:lnTo>
                  <a:lnTo>
                    <a:pt x="20" y="314"/>
                  </a:lnTo>
                  <a:lnTo>
                    <a:pt x="20" y="316"/>
                  </a:lnTo>
                  <a:lnTo>
                    <a:pt x="18" y="316"/>
                  </a:lnTo>
                  <a:lnTo>
                    <a:pt x="17" y="317"/>
                  </a:lnTo>
                  <a:lnTo>
                    <a:pt x="16" y="320"/>
                  </a:lnTo>
                  <a:lnTo>
                    <a:pt x="16" y="320"/>
                  </a:lnTo>
                  <a:lnTo>
                    <a:pt x="16" y="323"/>
                  </a:lnTo>
                  <a:lnTo>
                    <a:pt x="14" y="323"/>
                  </a:lnTo>
                  <a:lnTo>
                    <a:pt x="11" y="323"/>
                  </a:lnTo>
                  <a:lnTo>
                    <a:pt x="10" y="326"/>
                  </a:lnTo>
                  <a:lnTo>
                    <a:pt x="10" y="326"/>
                  </a:lnTo>
                  <a:lnTo>
                    <a:pt x="8" y="327"/>
                  </a:lnTo>
                  <a:lnTo>
                    <a:pt x="10" y="329"/>
                  </a:lnTo>
                  <a:lnTo>
                    <a:pt x="14" y="333"/>
                  </a:lnTo>
                  <a:lnTo>
                    <a:pt x="21" y="337"/>
                  </a:lnTo>
                  <a:lnTo>
                    <a:pt x="26" y="339"/>
                  </a:lnTo>
                  <a:lnTo>
                    <a:pt x="26" y="339"/>
                  </a:lnTo>
                  <a:lnTo>
                    <a:pt x="34" y="341"/>
                  </a:lnTo>
                  <a:lnTo>
                    <a:pt x="38" y="343"/>
                  </a:lnTo>
                  <a:lnTo>
                    <a:pt x="45" y="343"/>
                  </a:lnTo>
                  <a:lnTo>
                    <a:pt x="45" y="343"/>
                  </a:lnTo>
                  <a:lnTo>
                    <a:pt x="48" y="343"/>
                  </a:lnTo>
                  <a:lnTo>
                    <a:pt x="53" y="340"/>
                  </a:lnTo>
                  <a:lnTo>
                    <a:pt x="63" y="333"/>
                  </a:lnTo>
                  <a:lnTo>
                    <a:pt x="75" y="322"/>
                  </a:lnTo>
                  <a:lnTo>
                    <a:pt x="75" y="322"/>
                  </a:lnTo>
                  <a:lnTo>
                    <a:pt x="77" y="320"/>
                  </a:lnTo>
                  <a:lnTo>
                    <a:pt x="80" y="320"/>
                  </a:lnTo>
                  <a:lnTo>
                    <a:pt x="82" y="320"/>
                  </a:lnTo>
                  <a:lnTo>
                    <a:pt x="85" y="319"/>
                  </a:lnTo>
                  <a:lnTo>
                    <a:pt x="85" y="319"/>
                  </a:lnTo>
                  <a:lnTo>
                    <a:pt x="88" y="316"/>
                  </a:lnTo>
                  <a:lnTo>
                    <a:pt x="88" y="313"/>
                  </a:lnTo>
                  <a:lnTo>
                    <a:pt x="88" y="310"/>
                  </a:lnTo>
                  <a:lnTo>
                    <a:pt x="90" y="307"/>
                  </a:lnTo>
                  <a:lnTo>
                    <a:pt x="90" y="307"/>
                  </a:lnTo>
                  <a:lnTo>
                    <a:pt x="91" y="309"/>
                  </a:lnTo>
                  <a:lnTo>
                    <a:pt x="92" y="312"/>
                  </a:lnTo>
                  <a:lnTo>
                    <a:pt x="95" y="314"/>
                  </a:lnTo>
                  <a:lnTo>
                    <a:pt x="97" y="316"/>
                  </a:lnTo>
                  <a:lnTo>
                    <a:pt x="97" y="316"/>
                  </a:lnTo>
                  <a:lnTo>
                    <a:pt x="100" y="319"/>
                  </a:lnTo>
                  <a:lnTo>
                    <a:pt x="100" y="323"/>
                  </a:lnTo>
                  <a:lnTo>
                    <a:pt x="100" y="323"/>
                  </a:lnTo>
                  <a:lnTo>
                    <a:pt x="102" y="323"/>
                  </a:lnTo>
                  <a:lnTo>
                    <a:pt x="105" y="324"/>
                  </a:lnTo>
                  <a:lnTo>
                    <a:pt x="105" y="324"/>
                  </a:lnTo>
                  <a:lnTo>
                    <a:pt x="107" y="324"/>
                  </a:lnTo>
                  <a:lnTo>
                    <a:pt x="107" y="324"/>
                  </a:lnTo>
                  <a:lnTo>
                    <a:pt x="108" y="322"/>
                  </a:lnTo>
                  <a:lnTo>
                    <a:pt x="109" y="313"/>
                  </a:lnTo>
                  <a:lnTo>
                    <a:pt x="109" y="313"/>
                  </a:lnTo>
                  <a:lnTo>
                    <a:pt x="111" y="307"/>
                  </a:lnTo>
                  <a:lnTo>
                    <a:pt x="111" y="304"/>
                  </a:lnTo>
                  <a:lnTo>
                    <a:pt x="111" y="300"/>
                  </a:lnTo>
                  <a:lnTo>
                    <a:pt x="111" y="300"/>
                  </a:lnTo>
                  <a:lnTo>
                    <a:pt x="111" y="299"/>
                  </a:lnTo>
                  <a:lnTo>
                    <a:pt x="112" y="299"/>
                  </a:lnTo>
                  <a:lnTo>
                    <a:pt x="115" y="299"/>
                  </a:lnTo>
                  <a:lnTo>
                    <a:pt x="119" y="299"/>
                  </a:lnTo>
                  <a:lnTo>
                    <a:pt x="122" y="297"/>
                  </a:lnTo>
                  <a:lnTo>
                    <a:pt x="122" y="297"/>
                  </a:lnTo>
                  <a:lnTo>
                    <a:pt x="124" y="289"/>
                  </a:lnTo>
                  <a:lnTo>
                    <a:pt x="122" y="285"/>
                  </a:lnTo>
                  <a:lnTo>
                    <a:pt x="121" y="282"/>
                  </a:lnTo>
                  <a:lnTo>
                    <a:pt x="121" y="282"/>
                  </a:lnTo>
                  <a:lnTo>
                    <a:pt x="119" y="280"/>
                  </a:lnTo>
                  <a:lnTo>
                    <a:pt x="118" y="277"/>
                  </a:lnTo>
                  <a:lnTo>
                    <a:pt x="118" y="275"/>
                  </a:lnTo>
                  <a:lnTo>
                    <a:pt x="121" y="275"/>
                  </a:lnTo>
                  <a:lnTo>
                    <a:pt x="121" y="275"/>
                  </a:lnTo>
                  <a:lnTo>
                    <a:pt x="122" y="273"/>
                  </a:lnTo>
                  <a:lnTo>
                    <a:pt x="125" y="272"/>
                  </a:lnTo>
                  <a:lnTo>
                    <a:pt x="127" y="269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5" y="262"/>
                  </a:lnTo>
                  <a:lnTo>
                    <a:pt x="121" y="260"/>
                  </a:lnTo>
                  <a:lnTo>
                    <a:pt x="118" y="258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7" y="250"/>
                  </a:lnTo>
                  <a:lnTo>
                    <a:pt x="117" y="248"/>
                  </a:lnTo>
                  <a:lnTo>
                    <a:pt x="118" y="243"/>
                  </a:lnTo>
                  <a:lnTo>
                    <a:pt x="117" y="239"/>
                  </a:lnTo>
                  <a:lnTo>
                    <a:pt x="117" y="239"/>
                  </a:lnTo>
                  <a:lnTo>
                    <a:pt x="115" y="233"/>
                  </a:lnTo>
                  <a:lnTo>
                    <a:pt x="115" y="229"/>
                  </a:lnTo>
                  <a:lnTo>
                    <a:pt x="117" y="226"/>
                  </a:lnTo>
                  <a:lnTo>
                    <a:pt x="117" y="223"/>
                  </a:lnTo>
                  <a:lnTo>
                    <a:pt x="117" y="223"/>
                  </a:lnTo>
                  <a:lnTo>
                    <a:pt x="115" y="221"/>
                  </a:lnTo>
                  <a:lnTo>
                    <a:pt x="115" y="216"/>
                  </a:lnTo>
                  <a:lnTo>
                    <a:pt x="115" y="212"/>
                  </a:lnTo>
                  <a:lnTo>
                    <a:pt x="118" y="206"/>
                  </a:lnTo>
                  <a:lnTo>
                    <a:pt x="118" y="206"/>
                  </a:lnTo>
                  <a:lnTo>
                    <a:pt x="122" y="202"/>
                  </a:lnTo>
                  <a:lnTo>
                    <a:pt x="127" y="198"/>
                  </a:lnTo>
                  <a:lnTo>
                    <a:pt x="131" y="196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9" y="198"/>
                  </a:lnTo>
                  <a:lnTo>
                    <a:pt x="142" y="198"/>
                  </a:lnTo>
                  <a:lnTo>
                    <a:pt x="145" y="195"/>
                  </a:lnTo>
                  <a:lnTo>
                    <a:pt x="145" y="195"/>
                  </a:lnTo>
                  <a:lnTo>
                    <a:pt x="146" y="189"/>
                  </a:lnTo>
                  <a:lnTo>
                    <a:pt x="146" y="188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2" y="185"/>
                  </a:lnTo>
                  <a:lnTo>
                    <a:pt x="141" y="184"/>
                  </a:lnTo>
                  <a:lnTo>
                    <a:pt x="139" y="182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48" y="168"/>
                  </a:lnTo>
                  <a:lnTo>
                    <a:pt x="151" y="162"/>
                  </a:lnTo>
                  <a:lnTo>
                    <a:pt x="152" y="158"/>
                  </a:lnTo>
                  <a:lnTo>
                    <a:pt x="152" y="158"/>
                  </a:lnTo>
                  <a:lnTo>
                    <a:pt x="151" y="148"/>
                  </a:lnTo>
                  <a:lnTo>
                    <a:pt x="151" y="145"/>
                  </a:lnTo>
                  <a:lnTo>
                    <a:pt x="152" y="142"/>
                  </a:lnTo>
                  <a:lnTo>
                    <a:pt x="152" y="142"/>
                  </a:lnTo>
                  <a:lnTo>
                    <a:pt x="155" y="142"/>
                  </a:lnTo>
                  <a:lnTo>
                    <a:pt x="158" y="142"/>
                  </a:lnTo>
                  <a:lnTo>
                    <a:pt x="161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6" y="138"/>
                  </a:lnTo>
                  <a:lnTo>
                    <a:pt x="166" y="135"/>
                  </a:lnTo>
                  <a:lnTo>
                    <a:pt x="166" y="132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72" y="125"/>
                  </a:lnTo>
                  <a:lnTo>
                    <a:pt x="176" y="118"/>
                  </a:lnTo>
                  <a:lnTo>
                    <a:pt x="176" y="118"/>
                  </a:lnTo>
                  <a:lnTo>
                    <a:pt x="179" y="115"/>
                  </a:lnTo>
                  <a:lnTo>
                    <a:pt x="181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8"/>
                  </a:lnTo>
                  <a:lnTo>
                    <a:pt x="181" y="105"/>
                  </a:lnTo>
                  <a:lnTo>
                    <a:pt x="183" y="102"/>
                  </a:lnTo>
                  <a:lnTo>
                    <a:pt x="185" y="98"/>
                  </a:lnTo>
                  <a:lnTo>
                    <a:pt x="185" y="98"/>
                  </a:lnTo>
                  <a:lnTo>
                    <a:pt x="185" y="95"/>
                  </a:lnTo>
                  <a:lnTo>
                    <a:pt x="189" y="93"/>
                  </a:lnTo>
                  <a:lnTo>
                    <a:pt x="192" y="90"/>
                  </a:lnTo>
                  <a:lnTo>
                    <a:pt x="196" y="90"/>
                  </a:lnTo>
                  <a:lnTo>
                    <a:pt x="196" y="90"/>
                  </a:lnTo>
                  <a:lnTo>
                    <a:pt x="205" y="90"/>
                  </a:lnTo>
                  <a:lnTo>
                    <a:pt x="208" y="88"/>
                  </a:lnTo>
                  <a:lnTo>
                    <a:pt x="209" y="85"/>
                  </a:lnTo>
                  <a:lnTo>
                    <a:pt x="209" y="85"/>
                  </a:lnTo>
                  <a:lnTo>
                    <a:pt x="208" y="77"/>
                  </a:lnTo>
                  <a:lnTo>
                    <a:pt x="209" y="74"/>
                  </a:lnTo>
                  <a:lnTo>
                    <a:pt x="210" y="73"/>
                  </a:lnTo>
                  <a:lnTo>
                    <a:pt x="212" y="74"/>
                  </a:lnTo>
                  <a:lnTo>
                    <a:pt x="212" y="74"/>
                  </a:lnTo>
                  <a:lnTo>
                    <a:pt x="218" y="75"/>
                  </a:lnTo>
                  <a:lnTo>
                    <a:pt x="222" y="75"/>
                  </a:lnTo>
                  <a:lnTo>
                    <a:pt x="226" y="75"/>
                  </a:lnTo>
                  <a:lnTo>
                    <a:pt x="229" y="77"/>
                  </a:lnTo>
                  <a:lnTo>
                    <a:pt x="229" y="77"/>
                  </a:lnTo>
                  <a:lnTo>
                    <a:pt x="233" y="78"/>
                  </a:lnTo>
                  <a:lnTo>
                    <a:pt x="236" y="78"/>
                  </a:lnTo>
                  <a:lnTo>
                    <a:pt x="239" y="77"/>
                  </a:lnTo>
                  <a:lnTo>
                    <a:pt x="240" y="74"/>
                  </a:lnTo>
                  <a:lnTo>
                    <a:pt x="240" y="74"/>
                  </a:lnTo>
                  <a:lnTo>
                    <a:pt x="240" y="68"/>
                  </a:lnTo>
                  <a:lnTo>
                    <a:pt x="242" y="64"/>
                  </a:lnTo>
                  <a:lnTo>
                    <a:pt x="245" y="61"/>
                  </a:lnTo>
                  <a:lnTo>
                    <a:pt x="246" y="61"/>
                  </a:lnTo>
                  <a:lnTo>
                    <a:pt x="249" y="61"/>
                  </a:lnTo>
                  <a:lnTo>
                    <a:pt x="249" y="61"/>
                  </a:lnTo>
                  <a:lnTo>
                    <a:pt x="250" y="63"/>
                  </a:lnTo>
                  <a:lnTo>
                    <a:pt x="250" y="63"/>
                  </a:lnTo>
                  <a:lnTo>
                    <a:pt x="253" y="58"/>
                  </a:lnTo>
                  <a:lnTo>
                    <a:pt x="255" y="57"/>
                  </a:lnTo>
                  <a:lnTo>
                    <a:pt x="259" y="54"/>
                  </a:lnTo>
                  <a:lnTo>
                    <a:pt x="262" y="54"/>
                  </a:lnTo>
                  <a:lnTo>
                    <a:pt x="262" y="54"/>
                  </a:lnTo>
                  <a:lnTo>
                    <a:pt x="266" y="57"/>
                  </a:lnTo>
                  <a:lnTo>
                    <a:pt x="269" y="61"/>
                  </a:lnTo>
                  <a:lnTo>
                    <a:pt x="273" y="65"/>
                  </a:lnTo>
                  <a:lnTo>
                    <a:pt x="279" y="67"/>
                  </a:lnTo>
                  <a:lnTo>
                    <a:pt x="279" y="67"/>
                  </a:lnTo>
                  <a:lnTo>
                    <a:pt x="290" y="70"/>
                  </a:lnTo>
                  <a:lnTo>
                    <a:pt x="293" y="70"/>
                  </a:lnTo>
                  <a:lnTo>
                    <a:pt x="296" y="68"/>
                  </a:lnTo>
                  <a:lnTo>
                    <a:pt x="296" y="68"/>
                  </a:lnTo>
                  <a:lnTo>
                    <a:pt x="299" y="67"/>
                  </a:lnTo>
                  <a:lnTo>
                    <a:pt x="302" y="68"/>
                  </a:lnTo>
                  <a:lnTo>
                    <a:pt x="304" y="68"/>
                  </a:lnTo>
                  <a:lnTo>
                    <a:pt x="309" y="68"/>
                  </a:lnTo>
                  <a:lnTo>
                    <a:pt x="309" y="68"/>
                  </a:lnTo>
                  <a:lnTo>
                    <a:pt x="310" y="68"/>
                  </a:lnTo>
                  <a:lnTo>
                    <a:pt x="311" y="70"/>
                  </a:lnTo>
                  <a:lnTo>
                    <a:pt x="313" y="71"/>
                  </a:lnTo>
                  <a:lnTo>
                    <a:pt x="314" y="73"/>
                  </a:lnTo>
                  <a:lnTo>
                    <a:pt x="317" y="71"/>
                  </a:lnTo>
                  <a:lnTo>
                    <a:pt x="317" y="71"/>
                  </a:lnTo>
                  <a:lnTo>
                    <a:pt x="320" y="67"/>
                  </a:lnTo>
                  <a:lnTo>
                    <a:pt x="320" y="64"/>
                  </a:lnTo>
                  <a:lnTo>
                    <a:pt x="321" y="63"/>
                  </a:lnTo>
                  <a:lnTo>
                    <a:pt x="324" y="63"/>
                  </a:lnTo>
                  <a:lnTo>
                    <a:pt x="324" y="63"/>
                  </a:lnTo>
                  <a:lnTo>
                    <a:pt x="327" y="63"/>
                  </a:lnTo>
                  <a:lnTo>
                    <a:pt x="329" y="61"/>
                  </a:lnTo>
                  <a:lnTo>
                    <a:pt x="329" y="57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9" y="47"/>
                  </a:lnTo>
                  <a:lnTo>
                    <a:pt x="329" y="46"/>
                  </a:lnTo>
                  <a:lnTo>
                    <a:pt x="333" y="43"/>
                  </a:lnTo>
                  <a:lnTo>
                    <a:pt x="336" y="41"/>
                  </a:lnTo>
                  <a:lnTo>
                    <a:pt x="337" y="38"/>
                  </a:lnTo>
                  <a:lnTo>
                    <a:pt x="337" y="38"/>
                  </a:lnTo>
                  <a:lnTo>
                    <a:pt x="339" y="37"/>
                  </a:lnTo>
                  <a:lnTo>
                    <a:pt x="340" y="36"/>
                  </a:lnTo>
                  <a:lnTo>
                    <a:pt x="344" y="36"/>
                  </a:lnTo>
                  <a:lnTo>
                    <a:pt x="350" y="36"/>
                  </a:lnTo>
                  <a:lnTo>
                    <a:pt x="353" y="34"/>
                  </a:lnTo>
                  <a:lnTo>
                    <a:pt x="353" y="34"/>
                  </a:lnTo>
                  <a:lnTo>
                    <a:pt x="356" y="31"/>
                  </a:lnTo>
                  <a:lnTo>
                    <a:pt x="360" y="31"/>
                  </a:lnTo>
                  <a:lnTo>
                    <a:pt x="363" y="31"/>
                  </a:lnTo>
                  <a:lnTo>
                    <a:pt x="367" y="34"/>
                  </a:lnTo>
                  <a:lnTo>
                    <a:pt x="367" y="34"/>
                  </a:lnTo>
                  <a:lnTo>
                    <a:pt x="370" y="37"/>
                  </a:lnTo>
                  <a:lnTo>
                    <a:pt x="375" y="40"/>
                  </a:lnTo>
                  <a:lnTo>
                    <a:pt x="381" y="43"/>
                  </a:lnTo>
                  <a:lnTo>
                    <a:pt x="383" y="44"/>
                  </a:lnTo>
                  <a:lnTo>
                    <a:pt x="383" y="46"/>
                  </a:lnTo>
                  <a:lnTo>
                    <a:pt x="383" y="46"/>
                  </a:lnTo>
                  <a:lnTo>
                    <a:pt x="383" y="54"/>
                  </a:lnTo>
                  <a:lnTo>
                    <a:pt x="383" y="54"/>
                  </a:lnTo>
                  <a:lnTo>
                    <a:pt x="387" y="51"/>
                  </a:lnTo>
                  <a:lnTo>
                    <a:pt x="391" y="51"/>
                  </a:lnTo>
                  <a:lnTo>
                    <a:pt x="391" y="51"/>
                  </a:lnTo>
                  <a:lnTo>
                    <a:pt x="394" y="50"/>
                  </a:lnTo>
                  <a:lnTo>
                    <a:pt x="397" y="47"/>
                  </a:lnTo>
                  <a:lnTo>
                    <a:pt x="401" y="46"/>
                  </a:lnTo>
                  <a:lnTo>
                    <a:pt x="404" y="44"/>
                  </a:lnTo>
                  <a:lnTo>
                    <a:pt x="404" y="44"/>
                  </a:lnTo>
                  <a:lnTo>
                    <a:pt x="407" y="44"/>
                  </a:lnTo>
                  <a:lnTo>
                    <a:pt x="408" y="44"/>
                  </a:lnTo>
                  <a:lnTo>
                    <a:pt x="411" y="43"/>
                  </a:lnTo>
                  <a:lnTo>
                    <a:pt x="412" y="38"/>
                  </a:lnTo>
                  <a:lnTo>
                    <a:pt x="412" y="38"/>
                  </a:lnTo>
                  <a:lnTo>
                    <a:pt x="408" y="37"/>
                  </a:lnTo>
                  <a:lnTo>
                    <a:pt x="405" y="37"/>
                  </a:lnTo>
                  <a:lnTo>
                    <a:pt x="401" y="37"/>
                  </a:lnTo>
                  <a:lnTo>
                    <a:pt x="400" y="40"/>
                  </a:lnTo>
                  <a:lnTo>
                    <a:pt x="400" y="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5" name="Freeform 328">
              <a:extLst>
                <a:ext uri="{FF2B5EF4-FFF2-40B4-BE49-F238E27FC236}">
                  <a16:creationId xmlns:a16="http://schemas.microsoft.com/office/drawing/2014/main" id="{0DE4A829-C337-A266-B7C5-3F8DD8F1C7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77670" y="3219139"/>
              <a:ext cx="401022" cy="399542"/>
            </a:xfrm>
            <a:custGeom>
              <a:avLst/>
              <a:gdLst/>
              <a:ahLst/>
              <a:cxnLst>
                <a:cxn ang="0">
                  <a:pos x="246" y="28"/>
                </a:cxn>
                <a:cxn ang="0">
                  <a:pos x="213" y="11"/>
                </a:cxn>
                <a:cxn ang="0">
                  <a:pos x="196" y="1"/>
                </a:cxn>
                <a:cxn ang="0">
                  <a:pos x="197" y="13"/>
                </a:cxn>
                <a:cxn ang="0">
                  <a:pos x="192" y="34"/>
                </a:cxn>
                <a:cxn ang="0">
                  <a:pos x="186" y="44"/>
                </a:cxn>
                <a:cxn ang="0">
                  <a:pos x="170" y="55"/>
                </a:cxn>
                <a:cxn ang="0">
                  <a:pos x="167" y="64"/>
                </a:cxn>
                <a:cxn ang="0">
                  <a:pos x="169" y="78"/>
                </a:cxn>
                <a:cxn ang="0">
                  <a:pos x="185" y="71"/>
                </a:cxn>
                <a:cxn ang="0">
                  <a:pos x="175" y="61"/>
                </a:cxn>
                <a:cxn ang="0">
                  <a:pos x="183" y="58"/>
                </a:cxn>
                <a:cxn ang="0">
                  <a:pos x="212" y="64"/>
                </a:cxn>
                <a:cxn ang="0">
                  <a:pos x="223" y="59"/>
                </a:cxn>
                <a:cxn ang="0">
                  <a:pos x="246" y="49"/>
                </a:cxn>
                <a:cxn ang="0">
                  <a:pos x="254" y="40"/>
                </a:cxn>
                <a:cxn ang="0">
                  <a:pos x="271" y="21"/>
                </a:cxn>
                <a:cxn ang="0">
                  <a:pos x="257" y="25"/>
                </a:cxn>
                <a:cxn ang="0">
                  <a:pos x="165" y="108"/>
                </a:cxn>
                <a:cxn ang="0">
                  <a:pos x="165" y="121"/>
                </a:cxn>
                <a:cxn ang="0">
                  <a:pos x="157" y="139"/>
                </a:cxn>
                <a:cxn ang="0">
                  <a:pos x="143" y="155"/>
                </a:cxn>
                <a:cxn ang="0">
                  <a:pos x="125" y="162"/>
                </a:cxn>
                <a:cxn ang="0">
                  <a:pos x="118" y="156"/>
                </a:cxn>
                <a:cxn ang="0">
                  <a:pos x="111" y="175"/>
                </a:cxn>
                <a:cxn ang="0">
                  <a:pos x="102" y="186"/>
                </a:cxn>
                <a:cxn ang="0">
                  <a:pos x="92" y="187"/>
                </a:cxn>
                <a:cxn ang="0">
                  <a:pos x="68" y="190"/>
                </a:cxn>
                <a:cxn ang="0">
                  <a:pos x="49" y="192"/>
                </a:cxn>
                <a:cxn ang="0">
                  <a:pos x="19" y="212"/>
                </a:cxn>
                <a:cxn ang="0">
                  <a:pos x="29" y="217"/>
                </a:cxn>
                <a:cxn ang="0">
                  <a:pos x="58" y="209"/>
                </a:cxn>
                <a:cxn ang="0">
                  <a:pos x="91" y="207"/>
                </a:cxn>
                <a:cxn ang="0">
                  <a:pos x="91" y="223"/>
                </a:cxn>
                <a:cxn ang="0">
                  <a:pos x="115" y="210"/>
                </a:cxn>
                <a:cxn ang="0">
                  <a:pos x="118" y="205"/>
                </a:cxn>
                <a:cxn ang="0">
                  <a:pos x="139" y="203"/>
                </a:cxn>
                <a:cxn ang="0">
                  <a:pos x="150" y="205"/>
                </a:cxn>
                <a:cxn ang="0">
                  <a:pos x="160" y="195"/>
                </a:cxn>
                <a:cxn ang="0">
                  <a:pos x="175" y="193"/>
                </a:cxn>
                <a:cxn ang="0">
                  <a:pos x="179" y="170"/>
                </a:cxn>
                <a:cxn ang="0">
                  <a:pos x="183" y="145"/>
                </a:cxn>
                <a:cxn ang="0">
                  <a:pos x="199" y="125"/>
                </a:cxn>
                <a:cxn ang="0">
                  <a:pos x="189" y="82"/>
                </a:cxn>
                <a:cxn ang="0">
                  <a:pos x="65" y="215"/>
                </a:cxn>
                <a:cxn ang="0">
                  <a:pos x="45" y="222"/>
                </a:cxn>
                <a:cxn ang="0">
                  <a:pos x="51" y="240"/>
                </a:cxn>
                <a:cxn ang="0">
                  <a:pos x="62" y="230"/>
                </a:cxn>
                <a:cxn ang="0">
                  <a:pos x="78" y="226"/>
                </a:cxn>
                <a:cxn ang="0">
                  <a:pos x="74" y="210"/>
                </a:cxn>
                <a:cxn ang="0">
                  <a:pos x="32" y="233"/>
                </a:cxn>
                <a:cxn ang="0">
                  <a:pos x="22" y="224"/>
                </a:cxn>
                <a:cxn ang="0">
                  <a:pos x="7" y="227"/>
                </a:cxn>
                <a:cxn ang="0">
                  <a:pos x="5" y="240"/>
                </a:cxn>
                <a:cxn ang="0">
                  <a:pos x="12" y="237"/>
                </a:cxn>
                <a:cxn ang="0">
                  <a:pos x="14" y="269"/>
                </a:cxn>
                <a:cxn ang="0">
                  <a:pos x="27" y="260"/>
                </a:cxn>
                <a:cxn ang="0">
                  <a:pos x="37" y="236"/>
                </a:cxn>
              </a:cxnLst>
              <a:rect l="0" t="0" r="r" b="b"/>
              <a:pathLst>
                <a:path w="271" h="270">
                  <a:moveTo>
                    <a:pt x="257" y="25"/>
                  </a:moveTo>
                  <a:lnTo>
                    <a:pt x="257" y="25"/>
                  </a:lnTo>
                  <a:lnTo>
                    <a:pt x="256" y="24"/>
                  </a:lnTo>
                  <a:lnTo>
                    <a:pt x="254" y="24"/>
                  </a:lnTo>
                  <a:lnTo>
                    <a:pt x="250" y="25"/>
                  </a:lnTo>
                  <a:lnTo>
                    <a:pt x="246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7" y="30"/>
                  </a:lnTo>
                  <a:lnTo>
                    <a:pt x="233" y="27"/>
                  </a:lnTo>
                  <a:lnTo>
                    <a:pt x="223" y="21"/>
                  </a:lnTo>
                  <a:lnTo>
                    <a:pt x="213" y="11"/>
                  </a:lnTo>
                  <a:lnTo>
                    <a:pt x="206" y="4"/>
                  </a:lnTo>
                  <a:lnTo>
                    <a:pt x="206" y="4"/>
                  </a:lnTo>
                  <a:lnTo>
                    <a:pt x="203" y="1"/>
                  </a:lnTo>
                  <a:lnTo>
                    <a:pt x="202" y="0"/>
                  </a:lnTo>
                  <a:lnTo>
                    <a:pt x="199" y="0"/>
                  </a:lnTo>
                  <a:lnTo>
                    <a:pt x="196" y="1"/>
                  </a:lnTo>
                  <a:lnTo>
                    <a:pt x="194" y="3"/>
                  </a:lnTo>
                  <a:lnTo>
                    <a:pt x="194" y="4"/>
                  </a:lnTo>
                  <a:lnTo>
                    <a:pt x="194" y="7"/>
                  </a:lnTo>
                  <a:lnTo>
                    <a:pt x="196" y="8"/>
                  </a:lnTo>
                  <a:lnTo>
                    <a:pt x="196" y="8"/>
                  </a:lnTo>
                  <a:lnTo>
                    <a:pt x="197" y="13"/>
                  </a:lnTo>
                  <a:lnTo>
                    <a:pt x="196" y="15"/>
                  </a:lnTo>
                  <a:lnTo>
                    <a:pt x="194" y="20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3" y="30"/>
                  </a:lnTo>
                  <a:lnTo>
                    <a:pt x="192" y="34"/>
                  </a:lnTo>
                  <a:lnTo>
                    <a:pt x="190" y="37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89" y="41"/>
                  </a:lnTo>
                  <a:lnTo>
                    <a:pt x="189" y="42"/>
                  </a:lnTo>
                  <a:lnTo>
                    <a:pt x="186" y="44"/>
                  </a:lnTo>
                  <a:lnTo>
                    <a:pt x="176" y="45"/>
                  </a:lnTo>
                  <a:lnTo>
                    <a:pt x="176" y="45"/>
                  </a:lnTo>
                  <a:lnTo>
                    <a:pt x="173" y="47"/>
                  </a:lnTo>
                  <a:lnTo>
                    <a:pt x="173" y="49"/>
                  </a:lnTo>
                  <a:lnTo>
                    <a:pt x="173" y="52"/>
                  </a:lnTo>
                  <a:lnTo>
                    <a:pt x="170" y="55"/>
                  </a:lnTo>
                  <a:lnTo>
                    <a:pt x="170" y="55"/>
                  </a:lnTo>
                  <a:lnTo>
                    <a:pt x="166" y="57"/>
                  </a:lnTo>
                  <a:lnTo>
                    <a:pt x="165" y="59"/>
                  </a:lnTo>
                  <a:lnTo>
                    <a:pt x="166" y="62"/>
                  </a:lnTo>
                  <a:lnTo>
                    <a:pt x="167" y="64"/>
                  </a:lnTo>
                  <a:lnTo>
                    <a:pt x="167" y="64"/>
                  </a:lnTo>
                  <a:lnTo>
                    <a:pt x="169" y="67"/>
                  </a:lnTo>
                  <a:lnTo>
                    <a:pt x="169" y="69"/>
                  </a:lnTo>
                  <a:lnTo>
                    <a:pt x="167" y="77"/>
                  </a:lnTo>
                  <a:lnTo>
                    <a:pt x="167" y="77"/>
                  </a:lnTo>
                  <a:lnTo>
                    <a:pt x="167" y="78"/>
                  </a:lnTo>
                  <a:lnTo>
                    <a:pt x="169" y="78"/>
                  </a:lnTo>
                  <a:lnTo>
                    <a:pt x="176" y="74"/>
                  </a:lnTo>
                  <a:lnTo>
                    <a:pt x="176" y="74"/>
                  </a:lnTo>
                  <a:lnTo>
                    <a:pt x="177" y="72"/>
                  </a:lnTo>
                  <a:lnTo>
                    <a:pt x="180" y="72"/>
                  </a:lnTo>
                  <a:lnTo>
                    <a:pt x="183" y="72"/>
                  </a:lnTo>
                  <a:lnTo>
                    <a:pt x="185" y="71"/>
                  </a:lnTo>
                  <a:lnTo>
                    <a:pt x="185" y="71"/>
                  </a:lnTo>
                  <a:lnTo>
                    <a:pt x="183" y="69"/>
                  </a:lnTo>
                  <a:lnTo>
                    <a:pt x="183" y="68"/>
                  </a:lnTo>
                  <a:lnTo>
                    <a:pt x="179" y="65"/>
                  </a:lnTo>
                  <a:lnTo>
                    <a:pt x="176" y="62"/>
                  </a:lnTo>
                  <a:lnTo>
                    <a:pt x="175" y="61"/>
                  </a:lnTo>
                  <a:lnTo>
                    <a:pt x="175" y="59"/>
                  </a:lnTo>
                  <a:lnTo>
                    <a:pt x="175" y="59"/>
                  </a:lnTo>
                  <a:lnTo>
                    <a:pt x="175" y="58"/>
                  </a:lnTo>
                  <a:lnTo>
                    <a:pt x="176" y="58"/>
                  </a:lnTo>
                  <a:lnTo>
                    <a:pt x="179" y="58"/>
                  </a:lnTo>
                  <a:lnTo>
                    <a:pt x="183" y="58"/>
                  </a:lnTo>
                  <a:lnTo>
                    <a:pt x="187" y="58"/>
                  </a:lnTo>
                  <a:lnTo>
                    <a:pt x="187" y="58"/>
                  </a:lnTo>
                  <a:lnTo>
                    <a:pt x="193" y="57"/>
                  </a:lnTo>
                  <a:lnTo>
                    <a:pt x="199" y="58"/>
                  </a:lnTo>
                  <a:lnTo>
                    <a:pt x="206" y="59"/>
                  </a:lnTo>
                  <a:lnTo>
                    <a:pt x="212" y="64"/>
                  </a:lnTo>
                  <a:lnTo>
                    <a:pt x="212" y="64"/>
                  </a:lnTo>
                  <a:lnTo>
                    <a:pt x="216" y="67"/>
                  </a:lnTo>
                  <a:lnTo>
                    <a:pt x="219" y="67"/>
                  </a:lnTo>
                  <a:lnTo>
                    <a:pt x="222" y="65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7"/>
                  </a:lnTo>
                  <a:lnTo>
                    <a:pt x="224" y="55"/>
                  </a:lnTo>
                  <a:lnTo>
                    <a:pt x="230" y="51"/>
                  </a:lnTo>
                  <a:lnTo>
                    <a:pt x="237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51" y="48"/>
                  </a:lnTo>
                  <a:lnTo>
                    <a:pt x="256" y="47"/>
                  </a:lnTo>
                  <a:lnTo>
                    <a:pt x="256" y="44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4" y="40"/>
                  </a:lnTo>
                  <a:lnTo>
                    <a:pt x="256" y="38"/>
                  </a:lnTo>
                  <a:lnTo>
                    <a:pt x="261" y="32"/>
                  </a:lnTo>
                  <a:lnTo>
                    <a:pt x="268" y="25"/>
                  </a:lnTo>
                  <a:lnTo>
                    <a:pt x="271" y="24"/>
                  </a:lnTo>
                  <a:lnTo>
                    <a:pt x="271" y="21"/>
                  </a:lnTo>
                  <a:lnTo>
                    <a:pt x="271" y="21"/>
                  </a:lnTo>
                  <a:lnTo>
                    <a:pt x="271" y="21"/>
                  </a:lnTo>
                  <a:lnTo>
                    <a:pt x="270" y="21"/>
                  </a:lnTo>
                  <a:lnTo>
                    <a:pt x="266" y="24"/>
                  </a:lnTo>
                  <a:lnTo>
                    <a:pt x="260" y="27"/>
                  </a:lnTo>
                  <a:lnTo>
                    <a:pt x="258" y="27"/>
                  </a:lnTo>
                  <a:lnTo>
                    <a:pt x="257" y="25"/>
                  </a:lnTo>
                  <a:lnTo>
                    <a:pt x="257" y="25"/>
                  </a:lnTo>
                  <a:close/>
                  <a:moveTo>
                    <a:pt x="170" y="91"/>
                  </a:moveTo>
                  <a:lnTo>
                    <a:pt x="170" y="91"/>
                  </a:lnTo>
                  <a:lnTo>
                    <a:pt x="166" y="95"/>
                  </a:lnTo>
                  <a:lnTo>
                    <a:pt x="165" y="101"/>
                  </a:lnTo>
                  <a:lnTo>
                    <a:pt x="165" y="108"/>
                  </a:lnTo>
                  <a:lnTo>
                    <a:pt x="165" y="109"/>
                  </a:lnTo>
                  <a:lnTo>
                    <a:pt x="167" y="112"/>
                  </a:lnTo>
                  <a:lnTo>
                    <a:pt x="167" y="112"/>
                  </a:lnTo>
                  <a:lnTo>
                    <a:pt x="167" y="114"/>
                  </a:lnTo>
                  <a:lnTo>
                    <a:pt x="167" y="116"/>
                  </a:lnTo>
                  <a:lnTo>
                    <a:pt x="165" y="121"/>
                  </a:lnTo>
                  <a:lnTo>
                    <a:pt x="160" y="126"/>
                  </a:lnTo>
                  <a:lnTo>
                    <a:pt x="159" y="131"/>
                  </a:lnTo>
                  <a:lnTo>
                    <a:pt x="159" y="133"/>
                  </a:lnTo>
                  <a:lnTo>
                    <a:pt x="159" y="133"/>
                  </a:lnTo>
                  <a:lnTo>
                    <a:pt x="159" y="136"/>
                  </a:lnTo>
                  <a:lnTo>
                    <a:pt x="157" y="139"/>
                  </a:lnTo>
                  <a:lnTo>
                    <a:pt x="155" y="142"/>
                  </a:lnTo>
                  <a:lnTo>
                    <a:pt x="150" y="145"/>
                  </a:lnTo>
                  <a:lnTo>
                    <a:pt x="149" y="149"/>
                  </a:lnTo>
                  <a:lnTo>
                    <a:pt x="149" y="149"/>
                  </a:lnTo>
                  <a:lnTo>
                    <a:pt x="148" y="153"/>
                  </a:lnTo>
                  <a:lnTo>
                    <a:pt x="143" y="155"/>
                  </a:lnTo>
                  <a:lnTo>
                    <a:pt x="139" y="156"/>
                  </a:lnTo>
                  <a:lnTo>
                    <a:pt x="135" y="160"/>
                  </a:lnTo>
                  <a:lnTo>
                    <a:pt x="135" y="160"/>
                  </a:lnTo>
                  <a:lnTo>
                    <a:pt x="132" y="162"/>
                  </a:lnTo>
                  <a:lnTo>
                    <a:pt x="129" y="163"/>
                  </a:lnTo>
                  <a:lnTo>
                    <a:pt x="125" y="162"/>
                  </a:lnTo>
                  <a:lnTo>
                    <a:pt x="123" y="159"/>
                  </a:lnTo>
                  <a:lnTo>
                    <a:pt x="123" y="155"/>
                  </a:lnTo>
                  <a:lnTo>
                    <a:pt x="123" y="155"/>
                  </a:lnTo>
                  <a:lnTo>
                    <a:pt x="123" y="153"/>
                  </a:lnTo>
                  <a:lnTo>
                    <a:pt x="122" y="153"/>
                  </a:lnTo>
                  <a:lnTo>
                    <a:pt x="118" y="156"/>
                  </a:lnTo>
                  <a:lnTo>
                    <a:pt x="113" y="160"/>
                  </a:lnTo>
                  <a:lnTo>
                    <a:pt x="112" y="165"/>
                  </a:lnTo>
                  <a:lnTo>
                    <a:pt x="112" y="168"/>
                  </a:lnTo>
                  <a:lnTo>
                    <a:pt x="112" y="168"/>
                  </a:lnTo>
                  <a:lnTo>
                    <a:pt x="112" y="172"/>
                  </a:lnTo>
                  <a:lnTo>
                    <a:pt x="111" y="175"/>
                  </a:lnTo>
                  <a:lnTo>
                    <a:pt x="106" y="178"/>
                  </a:lnTo>
                  <a:lnTo>
                    <a:pt x="102" y="180"/>
                  </a:lnTo>
                  <a:lnTo>
                    <a:pt x="101" y="182"/>
                  </a:lnTo>
                  <a:lnTo>
                    <a:pt x="102" y="185"/>
                  </a:lnTo>
                  <a:lnTo>
                    <a:pt x="102" y="185"/>
                  </a:lnTo>
                  <a:lnTo>
                    <a:pt x="102" y="186"/>
                  </a:lnTo>
                  <a:lnTo>
                    <a:pt x="102" y="187"/>
                  </a:lnTo>
                  <a:lnTo>
                    <a:pt x="98" y="189"/>
                  </a:lnTo>
                  <a:lnTo>
                    <a:pt x="93" y="189"/>
                  </a:lnTo>
                  <a:lnTo>
                    <a:pt x="92" y="189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92" y="186"/>
                  </a:lnTo>
                  <a:lnTo>
                    <a:pt x="91" y="185"/>
                  </a:lnTo>
                  <a:lnTo>
                    <a:pt x="86" y="185"/>
                  </a:lnTo>
                  <a:lnTo>
                    <a:pt x="72" y="190"/>
                  </a:lnTo>
                  <a:lnTo>
                    <a:pt x="72" y="190"/>
                  </a:lnTo>
                  <a:lnTo>
                    <a:pt x="68" y="190"/>
                  </a:lnTo>
                  <a:lnTo>
                    <a:pt x="65" y="190"/>
                  </a:lnTo>
                  <a:lnTo>
                    <a:pt x="59" y="190"/>
                  </a:lnTo>
                  <a:lnTo>
                    <a:pt x="54" y="189"/>
                  </a:lnTo>
                  <a:lnTo>
                    <a:pt x="51" y="189"/>
                  </a:lnTo>
                  <a:lnTo>
                    <a:pt x="49" y="192"/>
                  </a:lnTo>
                  <a:lnTo>
                    <a:pt x="49" y="192"/>
                  </a:lnTo>
                  <a:lnTo>
                    <a:pt x="37" y="202"/>
                  </a:lnTo>
                  <a:lnTo>
                    <a:pt x="31" y="207"/>
                  </a:lnTo>
                  <a:lnTo>
                    <a:pt x="24" y="210"/>
                  </a:lnTo>
                  <a:lnTo>
                    <a:pt x="24" y="210"/>
                  </a:lnTo>
                  <a:lnTo>
                    <a:pt x="21" y="210"/>
                  </a:lnTo>
                  <a:lnTo>
                    <a:pt x="19" y="212"/>
                  </a:lnTo>
                  <a:lnTo>
                    <a:pt x="19" y="216"/>
                  </a:lnTo>
                  <a:lnTo>
                    <a:pt x="21" y="219"/>
                  </a:lnTo>
                  <a:lnTo>
                    <a:pt x="22" y="219"/>
                  </a:lnTo>
                  <a:lnTo>
                    <a:pt x="24" y="219"/>
                  </a:lnTo>
                  <a:lnTo>
                    <a:pt x="24" y="219"/>
                  </a:lnTo>
                  <a:lnTo>
                    <a:pt x="29" y="217"/>
                  </a:lnTo>
                  <a:lnTo>
                    <a:pt x="34" y="217"/>
                  </a:lnTo>
                  <a:lnTo>
                    <a:pt x="38" y="217"/>
                  </a:lnTo>
                  <a:lnTo>
                    <a:pt x="42" y="215"/>
                  </a:lnTo>
                  <a:lnTo>
                    <a:pt x="42" y="215"/>
                  </a:lnTo>
                  <a:lnTo>
                    <a:pt x="47" y="212"/>
                  </a:lnTo>
                  <a:lnTo>
                    <a:pt x="58" y="209"/>
                  </a:lnTo>
                  <a:lnTo>
                    <a:pt x="69" y="206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6" y="205"/>
                  </a:lnTo>
                  <a:lnTo>
                    <a:pt x="89" y="206"/>
                  </a:lnTo>
                  <a:lnTo>
                    <a:pt x="91" y="207"/>
                  </a:lnTo>
                  <a:lnTo>
                    <a:pt x="91" y="209"/>
                  </a:lnTo>
                  <a:lnTo>
                    <a:pt x="89" y="213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22"/>
                  </a:lnTo>
                  <a:lnTo>
                    <a:pt x="91" y="223"/>
                  </a:lnTo>
                  <a:lnTo>
                    <a:pt x="96" y="224"/>
                  </a:lnTo>
                  <a:lnTo>
                    <a:pt x="102" y="223"/>
                  </a:lnTo>
                  <a:lnTo>
                    <a:pt x="108" y="219"/>
                  </a:lnTo>
                  <a:lnTo>
                    <a:pt x="108" y="219"/>
                  </a:lnTo>
                  <a:lnTo>
                    <a:pt x="115" y="212"/>
                  </a:lnTo>
                  <a:lnTo>
                    <a:pt x="115" y="210"/>
                  </a:lnTo>
                  <a:lnTo>
                    <a:pt x="113" y="207"/>
                  </a:lnTo>
                  <a:lnTo>
                    <a:pt x="113" y="207"/>
                  </a:lnTo>
                  <a:lnTo>
                    <a:pt x="111" y="205"/>
                  </a:lnTo>
                  <a:lnTo>
                    <a:pt x="112" y="202"/>
                  </a:lnTo>
                  <a:lnTo>
                    <a:pt x="115" y="202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22" y="209"/>
                  </a:lnTo>
                  <a:lnTo>
                    <a:pt x="128" y="209"/>
                  </a:lnTo>
                  <a:lnTo>
                    <a:pt x="133" y="207"/>
                  </a:lnTo>
                  <a:lnTo>
                    <a:pt x="136" y="206"/>
                  </a:lnTo>
                  <a:lnTo>
                    <a:pt x="139" y="203"/>
                  </a:lnTo>
                  <a:lnTo>
                    <a:pt x="139" y="203"/>
                  </a:lnTo>
                  <a:lnTo>
                    <a:pt x="142" y="200"/>
                  </a:lnTo>
                  <a:lnTo>
                    <a:pt x="143" y="202"/>
                  </a:lnTo>
                  <a:lnTo>
                    <a:pt x="146" y="203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2" y="203"/>
                  </a:lnTo>
                  <a:lnTo>
                    <a:pt x="155" y="202"/>
                  </a:lnTo>
                  <a:lnTo>
                    <a:pt x="157" y="197"/>
                  </a:lnTo>
                  <a:lnTo>
                    <a:pt x="159" y="195"/>
                  </a:lnTo>
                  <a:lnTo>
                    <a:pt x="159" y="193"/>
                  </a:lnTo>
                  <a:lnTo>
                    <a:pt x="160" y="195"/>
                  </a:lnTo>
                  <a:lnTo>
                    <a:pt x="160" y="195"/>
                  </a:lnTo>
                  <a:lnTo>
                    <a:pt x="160" y="196"/>
                  </a:lnTo>
                  <a:lnTo>
                    <a:pt x="162" y="197"/>
                  </a:lnTo>
                  <a:lnTo>
                    <a:pt x="165" y="197"/>
                  </a:lnTo>
                  <a:lnTo>
                    <a:pt x="170" y="196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76" y="190"/>
                  </a:lnTo>
                  <a:lnTo>
                    <a:pt x="177" y="187"/>
                  </a:lnTo>
                  <a:lnTo>
                    <a:pt x="177" y="180"/>
                  </a:lnTo>
                  <a:lnTo>
                    <a:pt x="177" y="175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82" y="165"/>
                  </a:lnTo>
                  <a:lnTo>
                    <a:pt x="185" y="158"/>
                  </a:lnTo>
                  <a:lnTo>
                    <a:pt x="185" y="152"/>
                  </a:lnTo>
                  <a:lnTo>
                    <a:pt x="183" y="145"/>
                  </a:lnTo>
                  <a:lnTo>
                    <a:pt x="183" y="145"/>
                  </a:lnTo>
                  <a:lnTo>
                    <a:pt x="182" y="142"/>
                  </a:lnTo>
                  <a:lnTo>
                    <a:pt x="183" y="141"/>
                  </a:lnTo>
                  <a:lnTo>
                    <a:pt x="186" y="136"/>
                  </a:lnTo>
                  <a:lnTo>
                    <a:pt x="197" y="128"/>
                  </a:lnTo>
                  <a:lnTo>
                    <a:pt x="197" y="128"/>
                  </a:lnTo>
                  <a:lnTo>
                    <a:pt x="199" y="125"/>
                  </a:lnTo>
                  <a:lnTo>
                    <a:pt x="199" y="119"/>
                  </a:lnTo>
                  <a:lnTo>
                    <a:pt x="196" y="108"/>
                  </a:lnTo>
                  <a:lnTo>
                    <a:pt x="192" y="95"/>
                  </a:lnTo>
                  <a:lnTo>
                    <a:pt x="190" y="85"/>
                  </a:lnTo>
                  <a:lnTo>
                    <a:pt x="190" y="85"/>
                  </a:lnTo>
                  <a:lnTo>
                    <a:pt x="189" y="82"/>
                  </a:lnTo>
                  <a:lnTo>
                    <a:pt x="187" y="82"/>
                  </a:lnTo>
                  <a:lnTo>
                    <a:pt x="182" y="84"/>
                  </a:lnTo>
                  <a:lnTo>
                    <a:pt x="170" y="91"/>
                  </a:lnTo>
                  <a:lnTo>
                    <a:pt x="170" y="91"/>
                  </a:lnTo>
                  <a:close/>
                  <a:moveTo>
                    <a:pt x="65" y="215"/>
                  </a:moveTo>
                  <a:lnTo>
                    <a:pt x="65" y="215"/>
                  </a:lnTo>
                  <a:lnTo>
                    <a:pt x="64" y="216"/>
                  </a:lnTo>
                  <a:lnTo>
                    <a:pt x="59" y="217"/>
                  </a:lnTo>
                  <a:lnTo>
                    <a:pt x="51" y="219"/>
                  </a:lnTo>
                  <a:lnTo>
                    <a:pt x="51" y="219"/>
                  </a:lnTo>
                  <a:lnTo>
                    <a:pt x="48" y="219"/>
                  </a:lnTo>
                  <a:lnTo>
                    <a:pt x="45" y="222"/>
                  </a:lnTo>
                  <a:lnTo>
                    <a:pt x="44" y="229"/>
                  </a:lnTo>
                  <a:lnTo>
                    <a:pt x="45" y="236"/>
                  </a:lnTo>
                  <a:lnTo>
                    <a:pt x="47" y="239"/>
                  </a:lnTo>
                  <a:lnTo>
                    <a:pt x="48" y="240"/>
                  </a:lnTo>
                  <a:lnTo>
                    <a:pt x="48" y="240"/>
                  </a:lnTo>
                  <a:lnTo>
                    <a:pt x="51" y="240"/>
                  </a:lnTo>
                  <a:lnTo>
                    <a:pt x="54" y="240"/>
                  </a:lnTo>
                  <a:lnTo>
                    <a:pt x="55" y="239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9" y="232"/>
                  </a:lnTo>
                  <a:lnTo>
                    <a:pt x="62" y="230"/>
                  </a:lnTo>
                  <a:lnTo>
                    <a:pt x="66" y="229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2" y="230"/>
                  </a:lnTo>
                  <a:lnTo>
                    <a:pt x="74" y="230"/>
                  </a:lnTo>
                  <a:lnTo>
                    <a:pt x="78" y="226"/>
                  </a:lnTo>
                  <a:lnTo>
                    <a:pt x="81" y="222"/>
                  </a:lnTo>
                  <a:lnTo>
                    <a:pt x="82" y="216"/>
                  </a:lnTo>
                  <a:lnTo>
                    <a:pt x="82" y="216"/>
                  </a:lnTo>
                  <a:lnTo>
                    <a:pt x="81" y="213"/>
                  </a:lnTo>
                  <a:lnTo>
                    <a:pt x="79" y="212"/>
                  </a:lnTo>
                  <a:lnTo>
                    <a:pt x="74" y="210"/>
                  </a:lnTo>
                  <a:lnTo>
                    <a:pt x="69" y="212"/>
                  </a:lnTo>
                  <a:lnTo>
                    <a:pt x="66" y="212"/>
                  </a:lnTo>
                  <a:lnTo>
                    <a:pt x="65" y="215"/>
                  </a:lnTo>
                  <a:lnTo>
                    <a:pt x="65" y="215"/>
                  </a:lnTo>
                  <a:close/>
                  <a:moveTo>
                    <a:pt x="32" y="233"/>
                  </a:moveTo>
                  <a:lnTo>
                    <a:pt x="32" y="233"/>
                  </a:lnTo>
                  <a:lnTo>
                    <a:pt x="32" y="232"/>
                  </a:lnTo>
                  <a:lnTo>
                    <a:pt x="31" y="230"/>
                  </a:lnTo>
                  <a:lnTo>
                    <a:pt x="27" y="229"/>
                  </a:lnTo>
                  <a:lnTo>
                    <a:pt x="24" y="227"/>
                  </a:lnTo>
                  <a:lnTo>
                    <a:pt x="22" y="226"/>
                  </a:lnTo>
                  <a:lnTo>
                    <a:pt x="22" y="224"/>
                  </a:lnTo>
                  <a:lnTo>
                    <a:pt x="22" y="224"/>
                  </a:lnTo>
                  <a:lnTo>
                    <a:pt x="19" y="222"/>
                  </a:lnTo>
                  <a:lnTo>
                    <a:pt x="17" y="223"/>
                  </a:lnTo>
                  <a:lnTo>
                    <a:pt x="12" y="224"/>
                  </a:lnTo>
                  <a:lnTo>
                    <a:pt x="7" y="227"/>
                  </a:lnTo>
                  <a:lnTo>
                    <a:pt x="7" y="227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1" y="239"/>
                  </a:lnTo>
                  <a:lnTo>
                    <a:pt x="1" y="239"/>
                  </a:lnTo>
                  <a:lnTo>
                    <a:pt x="2" y="242"/>
                  </a:lnTo>
                  <a:lnTo>
                    <a:pt x="5" y="240"/>
                  </a:lnTo>
                  <a:lnTo>
                    <a:pt x="8" y="237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3"/>
                  </a:lnTo>
                  <a:lnTo>
                    <a:pt x="11" y="233"/>
                  </a:lnTo>
                  <a:lnTo>
                    <a:pt x="12" y="237"/>
                  </a:lnTo>
                  <a:lnTo>
                    <a:pt x="14" y="243"/>
                  </a:lnTo>
                  <a:lnTo>
                    <a:pt x="12" y="250"/>
                  </a:lnTo>
                  <a:lnTo>
                    <a:pt x="12" y="250"/>
                  </a:lnTo>
                  <a:lnTo>
                    <a:pt x="10" y="257"/>
                  </a:lnTo>
                  <a:lnTo>
                    <a:pt x="11" y="264"/>
                  </a:lnTo>
                  <a:lnTo>
                    <a:pt x="14" y="269"/>
                  </a:lnTo>
                  <a:lnTo>
                    <a:pt x="15" y="270"/>
                  </a:lnTo>
                  <a:lnTo>
                    <a:pt x="18" y="270"/>
                  </a:lnTo>
                  <a:lnTo>
                    <a:pt x="18" y="270"/>
                  </a:lnTo>
                  <a:lnTo>
                    <a:pt x="19" y="269"/>
                  </a:lnTo>
                  <a:lnTo>
                    <a:pt x="22" y="267"/>
                  </a:lnTo>
                  <a:lnTo>
                    <a:pt x="27" y="260"/>
                  </a:lnTo>
                  <a:lnTo>
                    <a:pt x="31" y="250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8" y="239"/>
                  </a:lnTo>
                  <a:lnTo>
                    <a:pt x="38" y="237"/>
                  </a:lnTo>
                  <a:lnTo>
                    <a:pt x="37" y="236"/>
                  </a:lnTo>
                  <a:lnTo>
                    <a:pt x="34" y="234"/>
                  </a:lnTo>
                  <a:lnTo>
                    <a:pt x="32" y="234"/>
                  </a:lnTo>
                  <a:lnTo>
                    <a:pt x="32" y="233"/>
                  </a:lnTo>
                  <a:lnTo>
                    <a:pt x="32" y="23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6" name="Freeform 329">
              <a:extLst>
                <a:ext uri="{FF2B5EF4-FFF2-40B4-BE49-F238E27FC236}">
                  <a16:creationId xmlns:a16="http://schemas.microsoft.com/office/drawing/2014/main" id="{EC251489-80BD-31DC-2943-47E33803EA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460" y="2967576"/>
              <a:ext cx="1422073" cy="976657"/>
            </a:xfrm>
            <a:custGeom>
              <a:avLst/>
              <a:gdLst/>
              <a:ahLst/>
              <a:cxnLst>
                <a:cxn ang="0">
                  <a:pos x="911" y="124"/>
                </a:cxn>
                <a:cxn ang="0">
                  <a:pos x="870" y="89"/>
                </a:cxn>
                <a:cxn ang="0">
                  <a:pos x="833" y="43"/>
                </a:cxn>
                <a:cxn ang="0">
                  <a:pos x="793" y="3"/>
                </a:cxn>
                <a:cxn ang="0">
                  <a:pos x="732" y="17"/>
                </a:cxn>
                <a:cxn ang="0">
                  <a:pos x="712" y="72"/>
                </a:cxn>
                <a:cxn ang="0">
                  <a:pos x="655" y="120"/>
                </a:cxn>
                <a:cxn ang="0">
                  <a:pos x="707" y="126"/>
                </a:cxn>
                <a:cxn ang="0">
                  <a:pos x="676" y="150"/>
                </a:cxn>
                <a:cxn ang="0">
                  <a:pos x="598" y="178"/>
                </a:cxn>
                <a:cxn ang="0">
                  <a:pos x="557" y="228"/>
                </a:cxn>
                <a:cxn ang="0">
                  <a:pos x="466" y="239"/>
                </a:cxn>
                <a:cxn ang="0">
                  <a:pos x="346" y="224"/>
                </a:cxn>
                <a:cxn ang="0">
                  <a:pos x="312" y="184"/>
                </a:cxn>
                <a:cxn ang="0">
                  <a:pos x="269" y="141"/>
                </a:cxn>
                <a:cxn ang="0">
                  <a:pos x="220" y="93"/>
                </a:cxn>
                <a:cxn ang="0">
                  <a:pos x="197" y="107"/>
                </a:cxn>
                <a:cxn ang="0">
                  <a:pos x="158" y="137"/>
                </a:cxn>
                <a:cxn ang="0">
                  <a:pos x="126" y="171"/>
                </a:cxn>
                <a:cxn ang="0">
                  <a:pos x="111" y="212"/>
                </a:cxn>
                <a:cxn ang="0">
                  <a:pos x="74" y="252"/>
                </a:cxn>
                <a:cxn ang="0">
                  <a:pos x="23" y="265"/>
                </a:cxn>
                <a:cxn ang="0">
                  <a:pos x="16" y="305"/>
                </a:cxn>
                <a:cxn ang="0">
                  <a:pos x="57" y="359"/>
                </a:cxn>
                <a:cxn ang="0">
                  <a:pos x="89" y="386"/>
                </a:cxn>
                <a:cxn ang="0">
                  <a:pos x="74" y="416"/>
                </a:cxn>
                <a:cxn ang="0">
                  <a:pos x="110" y="454"/>
                </a:cxn>
                <a:cxn ang="0">
                  <a:pos x="183" y="488"/>
                </a:cxn>
                <a:cxn ang="0">
                  <a:pos x="232" y="501"/>
                </a:cxn>
                <a:cxn ang="0">
                  <a:pos x="279" y="498"/>
                </a:cxn>
                <a:cxn ang="0">
                  <a:pos x="332" y="474"/>
                </a:cxn>
                <a:cxn ang="0">
                  <a:pos x="369" y="488"/>
                </a:cxn>
                <a:cxn ang="0">
                  <a:pos x="363" y="550"/>
                </a:cxn>
                <a:cxn ang="0">
                  <a:pos x="385" y="578"/>
                </a:cxn>
                <a:cxn ang="0">
                  <a:pos x="410" y="605"/>
                </a:cxn>
                <a:cxn ang="0">
                  <a:pos x="426" y="591"/>
                </a:cxn>
                <a:cxn ang="0">
                  <a:pos x="460" y="587"/>
                </a:cxn>
                <a:cxn ang="0">
                  <a:pos x="507" y="587"/>
                </a:cxn>
                <a:cxn ang="0">
                  <a:pos x="544" y="604"/>
                </a:cxn>
                <a:cxn ang="0">
                  <a:pos x="564" y="626"/>
                </a:cxn>
                <a:cxn ang="0">
                  <a:pos x="632" y="588"/>
                </a:cxn>
                <a:cxn ang="0">
                  <a:pos x="690" y="557"/>
                </a:cxn>
                <a:cxn ang="0">
                  <a:pos x="716" y="530"/>
                </a:cxn>
                <a:cxn ang="0">
                  <a:pos x="744" y="490"/>
                </a:cxn>
                <a:cxn ang="0">
                  <a:pos x="752" y="458"/>
                </a:cxn>
                <a:cxn ang="0">
                  <a:pos x="754" y="443"/>
                </a:cxn>
                <a:cxn ang="0">
                  <a:pos x="753" y="427"/>
                </a:cxn>
                <a:cxn ang="0">
                  <a:pos x="715" y="375"/>
                </a:cxn>
                <a:cxn ang="0">
                  <a:pos x="737" y="340"/>
                </a:cxn>
                <a:cxn ang="0">
                  <a:pos x="742" y="319"/>
                </a:cxn>
                <a:cxn ang="0">
                  <a:pos x="697" y="312"/>
                </a:cxn>
                <a:cxn ang="0">
                  <a:pos x="712" y="282"/>
                </a:cxn>
                <a:cxn ang="0">
                  <a:pos x="749" y="279"/>
                </a:cxn>
                <a:cxn ang="0">
                  <a:pos x="791" y="278"/>
                </a:cxn>
                <a:cxn ang="0">
                  <a:pos x="858" y="247"/>
                </a:cxn>
                <a:cxn ang="0">
                  <a:pos x="884" y="218"/>
                </a:cxn>
                <a:cxn ang="0">
                  <a:pos x="904" y="183"/>
                </a:cxn>
                <a:cxn ang="0">
                  <a:pos x="941" y="164"/>
                </a:cxn>
                <a:cxn ang="0">
                  <a:pos x="725" y="574"/>
                </a:cxn>
                <a:cxn ang="0">
                  <a:pos x="732" y="555"/>
                </a:cxn>
                <a:cxn ang="0">
                  <a:pos x="567" y="653"/>
                </a:cxn>
              </a:cxnLst>
              <a:rect l="0" t="0" r="r" b="b"/>
              <a:pathLst>
                <a:path w="961" h="660">
                  <a:moveTo>
                    <a:pt x="959" y="118"/>
                  </a:moveTo>
                  <a:lnTo>
                    <a:pt x="959" y="118"/>
                  </a:lnTo>
                  <a:lnTo>
                    <a:pt x="958" y="116"/>
                  </a:lnTo>
                  <a:lnTo>
                    <a:pt x="958" y="113"/>
                  </a:lnTo>
                  <a:lnTo>
                    <a:pt x="954" y="113"/>
                  </a:lnTo>
                  <a:lnTo>
                    <a:pt x="949" y="113"/>
                  </a:lnTo>
                  <a:lnTo>
                    <a:pt x="946" y="114"/>
                  </a:lnTo>
                  <a:lnTo>
                    <a:pt x="946" y="114"/>
                  </a:lnTo>
                  <a:lnTo>
                    <a:pt x="942" y="116"/>
                  </a:lnTo>
                  <a:lnTo>
                    <a:pt x="938" y="116"/>
                  </a:lnTo>
                  <a:lnTo>
                    <a:pt x="934" y="117"/>
                  </a:lnTo>
                  <a:lnTo>
                    <a:pt x="931" y="120"/>
                  </a:lnTo>
                  <a:lnTo>
                    <a:pt x="931" y="120"/>
                  </a:lnTo>
                  <a:lnTo>
                    <a:pt x="928" y="123"/>
                  </a:lnTo>
                  <a:lnTo>
                    <a:pt x="925" y="124"/>
                  </a:lnTo>
                  <a:lnTo>
                    <a:pt x="917" y="124"/>
                  </a:lnTo>
                  <a:lnTo>
                    <a:pt x="917" y="124"/>
                  </a:lnTo>
                  <a:lnTo>
                    <a:pt x="911" y="124"/>
                  </a:lnTo>
                  <a:lnTo>
                    <a:pt x="905" y="123"/>
                  </a:lnTo>
                  <a:lnTo>
                    <a:pt x="901" y="120"/>
                  </a:lnTo>
                  <a:lnTo>
                    <a:pt x="901" y="117"/>
                  </a:lnTo>
                  <a:lnTo>
                    <a:pt x="901" y="117"/>
                  </a:lnTo>
                  <a:lnTo>
                    <a:pt x="899" y="114"/>
                  </a:lnTo>
                  <a:lnTo>
                    <a:pt x="898" y="111"/>
                  </a:lnTo>
                  <a:lnTo>
                    <a:pt x="897" y="107"/>
                  </a:lnTo>
                  <a:lnTo>
                    <a:pt x="897" y="104"/>
                  </a:lnTo>
                  <a:lnTo>
                    <a:pt x="897" y="104"/>
                  </a:lnTo>
                  <a:lnTo>
                    <a:pt x="897" y="101"/>
                  </a:lnTo>
                  <a:lnTo>
                    <a:pt x="894" y="100"/>
                  </a:lnTo>
                  <a:lnTo>
                    <a:pt x="890" y="99"/>
                  </a:lnTo>
                  <a:lnTo>
                    <a:pt x="885" y="96"/>
                  </a:lnTo>
                  <a:lnTo>
                    <a:pt x="885" y="96"/>
                  </a:lnTo>
                  <a:lnTo>
                    <a:pt x="881" y="93"/>
                  </a:lnTo>
                  <a:lnTo>
                    <a:pt x="877" y="90"/>
                  </a:lnTo>
                  <a:lnTo>
                    <a:pt x="872" y="89"/>
                  </a:lnTo>
                  <a:lnTo>
                    <a:pt x="870" y="89"/>
                  </a:lnTo>
                  <a:lnTo>
                    <a:pt x="870" y="89"/>
                  </a:lnTo>
                  <a:lnTo>
                    <a:pt x="867" y="89"/>
                  </a:lnTo>
                  <a:lnTo>
                    <a:pt x="864" y="87"/>
                  </a:lnTo>
                  <a:lnTo>
                    <a:pt x="860" y="84"/>
                  </a:lnTo>
                  <a:lnTo>
                    <a:pt x="854" y="83"/>
                  </a:lnTo>
                  <a:lnTo>
                    <a:pt x="854" y="83"/>
                  </a:lnTo>
                  <a:lnTo>
                    <a:pt x="850" y="82"/>
                  </a:lnTo>
                  <a:lnTo>
                    <a:pt x="847" y="80"/>
                  </a:lnTo>
                  <a:lnTo>
                    <a:pt x="847" y="77"/>
                  </a:lnTo>
                  <a:lnTo>
                    <a:pt x="848" y="74"/>
                  </a:lnTo>
                  <a:lnTo>
                    <a:pt x="848" y="74"/>
                  </a:lnTo>
                  <a:lnTo>
                    <a:pt x="847" y="70"/>
                  </a:lnTo>
                  <a:lnTo>
                    <a:pt x="844" y="66"/>
                  </a:lnTo>
                  <a:lnTo>
                    <a:pt x="840" y="54"/>
                  </a:lnTo>
                  <a:lnTo>
                    <a:pt x="840" y="54"/>
                  </a:lnTo>
                  <a:lnTo>
                    <a:pt x="838" y="52"/>
                  </a:lnTo>
                  <a:lnTo>
                    <a:pt x="835" y="47"/>
                  </a:lnTo>
                  <a:lnTo>
                    <a:pt x="833" y="43"/>
                  </a:lnTo>
                  <a:lnTo>
                    <a:pt x="830" y="36"/>
                  </a:lnTo>
                  <a:lnTo>
                    <a:pt x="830" y="36"/>
                  </a:lnTo>
                  <a:lnTo>
                    <a:pt x="828" y="29"/>
                  </a:lnTo>
                  <a:lnTo>
                    <a:pt x="826" y="26"/>
                  </a:lnTo>
                  <a:lnTo>
                    <a:pt x="823" y="25"/>
                  </a:lnTo>
                  <a:lnTo>
                    <a:pt x="823" y="22"/>
                  </a:lnTo>
                  <a:lnTo>
                    <a:pt x="823" y="22"/>
                  </a:lnTo>
                  <a:lnTo>
                    <a:pt x="823" y="19"/>
                  </a:lnTo>
                  <a:lnTo>
                    <a:pt x="821" y="17"/>
                  </a:lnTo>
                  <a:lnTo>
                    <a:pt x="818" y="15"/>
                  </a:lnTo>
                  <a:lnTo>
                    <a:pt x="816" y="12"/>
                  </a:lnTo>
                  <a:lnTo>
                    <a:pt x="813" y="9"/>
                  </a:lnTo>
                  <a:lnTo>
                    <a:pt x="813" y="9"/>
                  </a:lnTo>
                  <a:lnTo>
                    <a:pt x="808" y="8"/>
                  </a:lnTo>
                  <a:lnTo>
                    <a:pt x="804" y="6"/>
                  </a:lnTo>
                  <a:lnTo>
                    <a:pt x="798" y="6"/>
                  </a:lnTo>
                  <a:lnTo>
                    <a:pt x="793" y="3"/>
                  </a:lnTo>
                  <a:lnTo>
                    <a:pt x="793" y="3"/>
                  </a:lnTo>
                  <a:lnTo>
                    <a:pt x="787" y="2"/>
                  </a:lnTo>
                  <a:lnTo>
                    <a:pt x="783" y="2"/>
                  </a:lnTo>
                  <a:lnTo>
                    <a:pt x="779" y="2"/>
                  </a:lnTo>
                  <a:lnTo>
                    <a:pt x="774" y="0"/>
                  </a:lnTo>
                  <a:lnTo>
                    <a:pt x="774" y="0"/>
                  </a:lnTo>
                  <a:lnTo>
                    <a:pt x="769" y="0"/>
                  </a:lnTo>
                  <a:lnTo>
                    <a:pt x="762" y="0"/>
                  </a:lnTo>
                  <a:lnTo>
                    <a:pt x="752" y="3"/>
                  </a:lnTo>
                  <a:lnTo>
                    <a:pt x="752" y="3"/>
                  </a:lnTo>
                  <a:lnTo>
                    <a:pt x="743" y="3"/>
                  </a:lnTo>
                  <a:lnTo>
                    <a:pt x="736" y="5"/>
                  </a:lnTo>
                  <a:lnTo>
                    <a:pt x="733" y="6"/>
                  </a:lnTo>
                  <a:lnTo>
                    <a:pt x="730" y="9"/>
                  </a:lnTo>
                  <a:lnTo>
                    <a:pt x="730" y="9"/>
                  </a:lnTo>
                  <a:lnTo>
                    <a:pt x="727" y="15"/>
                  </a:lnTo>
                  <a:lnTo>
                    <a:pt x="727" y="17"/>
                  </a:lnTo>
                  <a:lnTo>
                    <a:pt x="730" y="17"/>
                  </a:lnTo>
                  <a:lnTo>
                    <a:pt x="732" y="17"/>
                  </a:lnTo>
                  <a:lnTo>
                    <a:pt x="732" y="17"/>
                  </a:lnTo>
                  <a:lnTo>
                    <a:pt x="733" y="19"/>
                  </a:lnTo>
                  <a:lnTo>
                    <a:pt x="734" y="22"/>
                  </a:lnTo>
                  <a:lnTo>
                    <a:pt x="737" y="29"/>
                  </a:lnTo>
                  <a:lnTo>
                    <a:pt x="737" y="29"/>
                  </a:lnTo>
                  <a:lnTo>
                    <a:pt x="736" y="32"/>
                  </a:lnTo>
                  <a:lnTo>
                    <a:pt x="734" y="35"/>
                  </a:lnTo>
                  <a:lnTo>
                    <a:pt x="730" y="37"/>
                  </a:lnTo>
                  <a:lnTo>
                    <a:pt x="730" y="37"/>
                  </a:lnTo>
                  <a:lnTo>
                    <a:pt x="727" y="39"/>
                  </a:lnTo>
                  <a:lnTo>
                    <a:pt x="725" y="43"/>
                  </a:lnTo>
                  <a:lnTo>
                    <a:pt x="720" y="53"/>
                  </a:lnTo>
                  <a:lnTo>
                    <a:pt x="720" y="53"/>
                  </a:lnTo>
                  <a:lnTo>
                    <a:pt x="715" y="62"/>
                  </a:lnTo>
                  <a:lnTo>
                    <a:pt x="713" y="66"/>
                  </a:lnTo>
                  <a:lnTo>
                    <a:pt x="712" y="69"/>
                  </a:lnTo>
                  <a:lnTo>
                    <a:pt x="712" y="69"/>
                  </a:lnTo>
                  <a:lnTo>
                    <a:pt x="712" y="72"/>
                  </a:lnTo>
                  <a:lnTo>
                    <a:pt x="710" y="73"/>
                  </a:lnTo>
                  <a:lnTo>
                    <a:pt x="705" y="76"/>
                  </a:lnTo>
                  <a:lnTo>
                    <a:pt x="705" y="76"/>
                  </a:lnTo>
                  <a:lnTo>
                    <a:pt x="697" y="80"/>
                  </a:lnTo>
                  <a:lnTo>
                    <a:pt x="690" y="84"/>
                  </a:lnTo>
                  <a:lnTo>
                    <a:pt x="690" y="84"/>
                  </a:lnTo>
                  <a:lnTo>
                    <a:pt x="682" y="84"/>
                  </a:lnTo>
                  <a:lnTo>
                    <a:pt x="676" y="82"/>
                  </a:lnTo>
                  <a:lnTo>
                    <a:pt x="675" y="80"/>
                  </a:lnTo>
                  <a:lnTo>
                    <a:pt x="675" y="80"/>
                  </a:lnTo>
                  <a:lnTo>
                    <a:pt x="673" y="79"/>
                  </a:lnTo>
                  <a:lnTo>
                    <a:pt x="670" y="77"/>
                  </a:lnTo>
                  <a:lnTo>
                    <a:pt x="658" y="103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3" y="113"/>
                  </a:lnTo>
                  <a:lnTo>
                    <a:pt x="652" y="116"/>
                  </a:lnTo>
                  <a:lnTo>
                    <a:pt x="655" y="120"/>
                  </a:lnTo>
                  <a:lnTo>
                    <a:pt x="655" y="120"/>
                  </a:lnTo>
                  <a:lnTo>
                    <a:pt x="659" y="123"/>
                  </a:lnTo>
                  <a:lnTo>
                    <a:pt x="662" y="123"/>
                  </a:lnTo>
                  <a:lnTo>
                    <a:pt x="665" y="121"/>
                  </a:lnTo>
                  <a:lnTo>
                    <a:pt x="670" y="120"/>
                  </a:lnTo>
                  <a:lnTo>
                    <a:pt x="670" y="120"/>
                  </a:lnTo>
                  <a:lnTo>
                    <a:pt x="678" y="121"/>
                  </a:lnTo>
                  <a:lnTo>
                    <a:pt x="682" y="124"/>
                  </a:lnTo>
                  <a:lnTo>
                    <a:pt x="685" y="124"/>
                  </a:lnTo>
                  <a:lnTo>
                    <a:pt x="686" y="124"/>
                  </a:lnTo>
                  <a:lnTo>
                    <a:pt x="686" y="123"/>
                  </a:lnTo>
                  <a:lnTo>
                    <a:pt x="686" y="123"/>
                  </a:lnTo>
                  <a:lnTo>
                    <a:pt x="689" y="118"/>
                  </a:lnTo>
                  <a:lnTo>
                    <a:pt x="693" y="117"/>
                  </a:lnTo>
                  <a:lnTo>
                    <a:pt x="697" y="117"/>
                  </a:lnTo>
                  <a:lnTo>
                    <a:pt x="702" y="120"/>
                  </a:lnTo>
                  <a:lnTo>
                    <a:pt x="702" y="120"/>
                  </a:lnTo>
                  <a:lnTo>
                    <a:pt x="707" y="126"/>
                  </a:lnTo>
                  <a:lnTo>
                    <a:pt x="715" y="131"/>
                  </a:lnTo>
                  <a:lnTo>
                    <a:pt x="720" y="137"/>
                  </a:lnTo>
                  <a:lnTo>
                    <a:pt x="722" y="140"/>
                  </a:lnTo>
                  <a:lnTo>
                    <a:pt x="723" y="143"/>
                  </a:lnTo>
                  <a:lnTo>
                    <a:pt x="723" y="143"/>
                  </a:lnTo>
                  <a:lnTo>
                    <a:pt x="722" y="144"/>
                  </a:lnTo>
                  <a:lnTo>
                    <a:pt x="720" y="146"/>
                  </a:lnTo>
                  <a:lnTo>
                    <a:pt x="716" y="146"/>
                  </a:lnTo>
                  <a:lnTo>
                    <a:pt x="712" y="146"/>
                  </a:lnTo>
                  <a:lnTo>
                    <a:pt x="706" y="144"/>
                  </a:lnTo>
                  <a:lnTo>
                    <a:pt x="706" y="144"/>
                  </a:lnTo>
                  <a:lnTo>
                    <a:pt x="702" y="144"/>
                  </a:lnTo>
                  <a:lnTo>
                    <a:pt x="696" y="146"/>
                  </a:lnTo>
                  <a:lnTo>
                    <a:pt x="690" y="147"/>
                  </a:lnTo>
                  <a:lnTo>
                    <a:pt x="686" y="148"/>
                  </a:lnTo>
                  <a:lnTo>
                    <a:pt x="686" y="148"/>
                  </a:lnTo>
                  <a:lnTo>
                    <a:pt x="680" y="148"/>
                  </a:lnTo>
                  <a:lnTo>
                    <a:pt x="676" y="150"/>
                  </a:lnTo>
                  <a:lnTo>
                    <a:pt x="670" y="153"/>
                  </a:lnTo>
                  <a:lnTo>
                    <a:pt x="666" y="157"/>
                  </a:lnTo>
                  <a:lnTo>
                    <a:pt x="666" y="157"/>
                  </a:lnTo>
                  <a:lnTo>
                    <a:pt x="662" y="161"/>
                  </a:lnTo>
                  <a:lnTo>
                    <a:pt x="661" y="165"/>
                  </a:lnTo>
                  <a:lnTo>
                    <a:pt x="656" y="168"/>
                  </a:lnTo>
                  <a:lnTo>
                    <a:pt x="652" y="170"/>
                  </a:lnTo>
                  <a:lnTo>
                    <a:pt x="652" y="170"/>
                  </a:lnTo>
                  <a:lnTo>
                    <a:pt x="641" y="171"/>
                  </a:lnTo>
                  <a:lnTo>
                    <a:pt x="635" y="174"/>
                  </a:lnTo>
                  <a:lnTo>
                    <a:pt x="628" y="177"/>
                  </a:lnTo>
                  <a:lnTo>
                    <a:pt x="628" y="177"/>
                  </a:lnTo>
                  <a:lnTo>
                    <a:pt x="619" y="181"/>
                  </a:lnTo>
                  <a:lnTo>
                    <a:pt x="612" y="183"/>
                  </a:lnTo>
                  <a:lnTo>
                    <a:pt x="606" y="181"/>
                  </a:lnTo>
                  <a:lnTo>
                    <a:pt x="602" y="180"/>
                  </a:lnTo>
                  <a:lnTo>
                    <a:pt x="602" y="180"/>
                  </a:lnTo>
                  <a:lnTo>
                    <a:pt x="598" y="178"/>
                  </a:lnTo>
                  <a:lnTo>
                    <a:pt x="594" y="178"/>
                  </a:lnTo>
                  <a:lnTo>
                    <a:pt x="589" y="180"/>
                  </a:lnTo>
                  <a:lnTo>
                    <a:pt x="587" y="184"/>
                  </a:lnTo>
                  <a:lnTo>
                    <a:pt x="587" y="184"/>
                  </a:lnTo>
                  <a:lnTo>
                    <a:pt x="585" y="185"/>
                  </a:lnTo>
                  <a:lnTo>
                    <a:pt x="585" y="188"/>
                  </a:lnTo>
                  <a:lnTo>
                    <a:pt x="588" y="192"/>
                  </a:lnTo>
                  <a:lnTo>
                    <a:pt x="589" y="197"/>
                  </a:lnTo>
                  <a:lnTo>
                    <a:pt x="591" y="202"/>
                  </a:lnTo>
                  <a:lnTo>
                    <a:pt x="591" y="202"/>
                  </a:lnTo>
                  <a:lnTo>
                    <a:pt x="589" y="205"/>
                  </a:lnTo>
                  <a:lnTo>
                    <a:pt x="588" y="207"/>
                  </a:lnTo>
                  <a:lnTo>
                    <a:pt x="584" y="210"/>
                  </a:lnTo>
                  <a:lnTo>
                    <a:pt x="577" y="212"/>
                  </a:lnTo>
                  <a:lnTo>
                    <a:pt x="571" y="218"/>
                  </a:lnTo>
                  <a:lnTo>
                    <a:pt x="571" y="218"/>
                  </a:lnTo>
                  <a:lnTo>
                    <a:pt x="564" y="224"/>
                  </a:lnTo>
                  <a:lnTo>
                    <a:pt x="557" y="228"/>
                  </a:lnTo>
                  <a:lnTo>
                    <a:pt x="548" y="229"/>
                  </a:lnTo>
                  <a:lnTo>
                    <a:pt x="542" y="229"/>
                  </a:lnTo>
                  <a:lnTo>
                    <a:pt x="542" y="229"/>
                  </a:lnTo>
                  <a:lnTo>
                    <a:pt x="527" y="228"/>
                  </a:lnTo>
                  <a:lnTo>
                    <a:pt x="515" y="228"/>
                  </a:lnTo>
                  <a:lnTo>
                    <a:pt x="511" y="229"/>
                  </a:lnTo>
                  <a:lnTo>
                    <a:pt x="505" y="231"/>
                  </a:lnTo>
                  <a:lnTo>
                    <a:pt x="505" y="231"/>
                  </a:lnTo>
                  <a:lnTo>
                    <a:pt x="497" y="237"/>
                  </a:lnTo>
                  <a:lnTo>
                    <a:pt x="488" y="241"/>
                  </a:lnTo>
                  <a:lnTo>
                    <a:pt x="483" y="245"/>
                  </a:lnTo>
                  <a:lnTo>
                    <a:pt x="478" y="245"/>
                  </a:lnTo>
                  <a:lnTo>
                    <a:pt x="478" y="245"/>
                  </a:lnTo>
                  <a:lnTo>
                    <a:pt x="474" y="244"/>
                  </a:lnTo>
                  <a:lnTo>
                    <a:pt x="473" y="242"/>
                  </a:lnTo>
                  <a:lnTo>
                    <a:pt x="470" y="239"/>
                  </a:lnTo>
                  <a:lnTo>
                    <a:pt x="466" y="239"/>
                  </a:lnTo>
                  <a:lnTo>
                    <a:pt x="466" y="239"/>
                  </a:lnTo>
                  <a:lnTo>
                    <a:pt x="460" y="239"/>
                  </a:lnTo>
                  <a:lnTo>
                    <a:pt x="457" y="239"/>
                  </a:lnTo>
                  <a:lnTo>
                    <a:pt x="449" y="235"/>
                  </a:lnTo>
                  <a:lnTo>
                    <a:pt x="449" y="235"/>
                  </a:lnTo>
                  <a:lnTo>
                    <a:pt x="446" y="234"/>
                  </a:lnTo>
                  <a:lnTo>
                    <a:pt x="441" y="234"/>
                  </a:lnTo>
                  <a:lnTo>
                    <a:pt x="437" y="234"/>
                  </a:lnTo>
                  <a:lnTo>
                    <a:pt x="431" y="231"/>
                  </a:lnTo>
                  <a:lnTo>
                    <a:pt x="431" y="231"/>
                  </a:lnTo>
                  <a:lnTo>
                    <a:pt x="424" y="228"/>
                  </a:lnTo>
                  <a:lnTo>
                    <a:pt x="416" y="227"/>
                  </a:lnTo>
                  <a:lnTo>
                    <a:pt x="403" y="225"/>
                  </a:lnTo>
                  <a:lnTo>
                    <a:pt x="403" y="225"/>
                  </a:lnTo>
                  <a:lnTo>
                    <a:pt x="385" y="224"/>
                  </a:lnTo>
                  <a:lnTo>
                    <a:pt x="365" y="224"/>
                  </a:lnTo>
                  <a:lnTo>
                    <a:pt x="365" y="224"/>
                  </a:lnTo>
                  <a:lnTo>
                    <a:pt x="352" y="224"/>
                  </a:lnTo>
                  <a:lnTo>
                    <a:pt x="346" y="224"/>
                  </a:lnTo>
                  <a:lnTo>
                    <a:pt x="345" y="222"/>
                  </a:lnTo>
                  <a:lnTo>
                    <a:pt x="343" y="222"/>
                  </a:lnTo>
                  <a:lnTo>
                    <a:pt x="343" y="222"/>
                  </a:lnTo>
                  <a:lnTo>
                    <a:pt x="342" y="218"/>
                  </a:lnTo>
                  <a:lnTo>
                    <a:pt x="339" y="215"/>
                  </a:lnTo>
                  <a:lnTo>
                    <a:pt x="336" y="211"/>
                  </a:lnTo>
                  <a:lnTo>
                    <a:pt x="335" y="205"/>
                  </a:lnTo>
                  <a:lnTo>
                    <a:pt x="335" y="205"/>
                  </a:lnTo>
                  <a:lnTo>
                    <a:pt x="332" y="200"/>
                  </a:lnTo>
                  <a:lnTo>
                    <a:pt x="329" y="195"/>
                  </a:lnTo>
                  <a:lnTo>
                    <a:pt x="326" y="192"/>
                  </a:lnTo>
                  <a:lnTo>
                    <a:pt x="322" y="192"/>
                  </a:lnTo>
                  <a:lnTo>
                    <a:pt x="322" y="192"/>
                  </a:lnTo>
                  <a:lnTo>
                    <a:pt x="319" y="190"/>
                  </a:lnTo>
                  <a:lnTo>
                    <a:pt x="316" y="188"/>
                  </a:lnTo>
                  <a:lnTo>
                    <a:pt x="315" y="185"/>
                  </a:lnTo>
                  <a:lnTo>
                    <a:pt x="312" y="184"/>
                  </a:lnTo>
                  <a:lnTo>
                    <a:pt x="312" y="184"/>
                  </a:lnTo>
                  <a:lnTo>
                    <a:pt x="309" y="184"/>
                  </a:lnTo>
                  <a:lnTo>
                    <a:pt x="308" y="181"/>
                  </a:lnTo>
                  <a:lnTo>
                    <a:pt x="303" y="178"/>
                  </a:lnTo>
                  <a:lnTo>
                    <a:pt x="299" y="177"/>
                  </a:lnTo>
                  <a:lnTo>
                    <a:pt x="299" y="177"/>
                  </a:lnTo>
                  <a:lnTo>
                    <a:pt x="292" y="177"/>
                  </a:lnTo>
                  <a:lnTo>
                    <a:pt x="281" y="175"/>
                  </a:lnTo>
                  <a:lnTo>
                    <a:pt x="269" y="173"/>
                  </a:lnTo>
                  <a:lnTo>
                    <a:pt x="265" y="171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5"/>
                  </a:lnTo>
                  <a:lnTo>
                    <a:pt x="264" y="163"/>
                  </a:lnTo>
                  <a:lnTo>
                    <a:pt x="266" y="158"/>
                  </a:lnTo>
                  <a:lnTo>
                    <a:pt x="266" y="155"/>
                  </a:lnTo>
                  <a:lnTo>
                    <a:pt x="266" y="155"/>
                  </a:lnTo>
                  <a:lnTo>
                    <a:pt x="269" y="146"/>
                  </a:lnTo>
                  <a:lnTo>
                    <a:pt x="269" y="141"/>
                  </a:lnTo>
                  <a:lnTo>
                    <a:pt x="268" y="140"/>
                  </a:lnTo>
                  <a:lnTo>
                    <a:pt x="268" y="140"/>
                  </a:lnTo>
                  <a:lnTo>
                    <a:pt x="262" y="134"/>
                  </a:lnTo>
                  <a:lnTo>
                    <a:pt x="261" y="131"/>
                  </a:lnTo>
                  <a:lnTo>
                    <a:pt x="259" y="127"/>
                  </a:lnTo>
                  <a:lnTo>
                    <a:pt x="259" y="127"/>
                  </a:lnTo>
                  <a:lnTo>
                    <a:pt x="258" y="123"/>
                  </a:lnTo>
                  <a:lnTo>
                    <a:pt x="254" y="120"/>
                  </a:lnTo>
                  <a:lnTo>
                    <a:pt x="249" y="117"/>
                  </a:lnTo>
                  <a:lnTo>
                    <a:pt x="245" y="116"/>
                  </a:lnTo>
                  <a:lnTo>
                    <a:pt x="245" y="116"/>
                  </a:lnTo>
                  <a:lnTo>
                    <a:pt x="242" y="116"/>
                  </a:lnTo>
                  <a:lnTo>
                    <a:pt x="238" y="113"/>
                  </a:lnTo>
                  <a:lnTo>
                    <a:pt x="231" y="109"/>
                  </a:lnTo>
                  <a:lnTo>
                    <a:pt x="231" y="109"/>
                  </a:lnTo>
                  <a:lnTo>
                    <a:pt x="224" y="103"/>
                  </a:lnTo>
                  <a:lnTo>
                    <a:pt x="222" y="100"/>
                  </a:lnTo>
                  <a:lnTo>
                    <a:pt x="220" y="93"/>
                  </a:lnTo>
                  <a:lnTo>
                    <a:pt x="220" y="93"/>
                  </a:lnTo>
                  <a:lnTo>
                    <a:pt x="220" y="91"/>
                  </a:lnTo>
                  <a:lnTo>
                    <a:pt x="220" y="91"/>
                  </a:lnTo>
                  <a:lnTo>
                    <a:pt x="214" y="90"/>
                  </a:lnTo>
                  <a:lnTo>
                    <a:pt x="214" y="90"/>
                  </a:lnTo>
                  <a:lnTo>
                    <a:pt x="211" y="90"/>
                  </a:lnTo>
                  <a:lnTo>
                    <a:pt x="210" y="87"/>
                  </a:lnTo>
                  <a:lnTo>
                    <a:pt x="210" y="87"/>
                  </a:lnTo>
                  <a:lnTo>
                    <a:pt x="208" y="91"/>
                  </a:lnTo>
                  <a:lnTo>
                    <a:pt x="205" y="93"/>
                  </a:lnTo>
                  <a:lnTo>
                    <a:pt x="204" y="96"/>
                  </a:lnTo>
                  <a:lnTo>
                    <a:pt x="204" y="99"/>
                  </a:lnTo>
                  <a:lnTo>
                    <a:pt x="204" y="99"/>
                  </a:lnTo>
                  <a:lnTo>
                    <a:pt x="202" y="101"/>
                  </a:lnTo>
                  <a:lnTo>
                    <a:pt x="202" y="104"/>
                  </a:lnTo>
                  <a:lnTo>
                    <a:pt x="200" y="106"/>
                  </a:lnTo>
                  <a:lnTo>
                    <a:pt x="197" y="107"/>
                  </a:lnTo>
                  <a:lnTo>
                    <a:pt x="197" y="107"/>
                  </a:lnTo>
                  <a:lnTo>
                    <a:pt x="192" y="107"/>
                  </a:lnTo>
                  <a:lnTo>
                    <a:pt x="190" y="110"/>
                  </a:lnTo>
                  <a:lnTo>
                    <a:pt x="187" y="114"/>
                  </a:lnTo>
                  <a:lnTo>
                    <a:pt x="185" y="120"/>
                  </a:lnTo>
                  <a:lnTo>
                    <a:pt x="185" y="120"/>
                  </a:lnTo>
                  <a:lnTo>
                    <a:pt x="187" y="124"/>
                  </a:lnTo>
                  <a:lnTo>
                    <a:pt x="188" y="127"/>
                  </a:lnTo>
                  <a:lnTo>
                    <a:pt x="188" y="130"/>
                  </a:lnTo>
                  <a:lnTo>
                    <a:pt x="188" y="133"/>
                  </a:lnTo>
                  <a:lnTo>
                    <a:pt x="188" y="133"/>
                  </a:lnTo>
                  <a:lnTo>
                    <a:pt x="185" y="134"/>
                  </a:lnTo>
                  <a:lnTo>
                    <a:pt x="181" y="137"/>
                  </a:lnTo>
                  <a:lnTo>
                    <a:pt x="177" y="138"/>
                  </a:lnTo>
                  <a:lnTo>
                    <a:pt x="173" y="137"/>
                  </a:lnTo>
                  <a:lnTo>
                    <a:pt x="173" y="137"/>
                  </a:lnTo>
                  <a:lnTo>
                    <a:pt x="167" y="137"/>
                  </a:lnTo>
                  <a:lnTo>
                    <a:pt x="158" y="137"/>
                  </a:lnTo>
                  <a:lnTo>
                    <a:pt x="158" y="137"/>
                  </a:lnTo>
                  <a:lnTo>
                    <a:pt x="154" y="136"/>
                  </a:lnTo>
                  <a:lnTo>
                    <a:pt x="151" y="133"/>
                  </a:lnTo>
                  <a:lnTo>
                    <a:pt x="150" y="133"/>
                  </a:lnTo>
                  <a:lnTo>
                    <a:pt x="147" y="137"/>
                  </a:lnTo>
                  <a:lnTo>
                    <a:pt x="147" y="137"/>
                  </a:lnTo>
                  <a:lnTo>
                    <a:pt x="141" y="154"/>
                  </a:lnTo>
                  <a:lnTo>
                    <a:pt x="138" y="163"/>
                  </a:lnTo>
                  <a:lnTo>
                    <a:pt x="137" y="165"/>
                  </a:lnTo>
                  <a:lnTo>
                    <a:pt x="138" y="167"/>
                  </a:lnTo>
                  <a:lnTo>
                    <a:pt x="138" y="167"/>
                  </a:lnTo>
                  <a:lnTo>
                    <a:pt x="140" y="170"/>
                  </a:lnTo>
                  <a:lnTo>
                    <a:pt x="140" y="171"/>
                  </a:lnTo>
                  <a:lnTo>
                    <a:pt x="140" y="174"/>
                  </a:lnTo>
                  <a:lnTo>
                    <a:pt x="138" y="174"/>
                  </a:lnTo>
                  <a:lnTo>
                    <a:pt x="138" y="174"/>
                  </a:lnTo>
                  <a:lnTo>
                    <a:pt x="131" y="174"/>
                  </a:lnTo>
                  <a:lnTo>
                    <a:pt x="126" y="171"/>
                  </a:lnTo>
                  <a:lnTo>
                    <a:pt x="126" y="171"/>
                  </a:lnTo>
                  <a:lnTo>
                    <a:pt x="124" y="171"/>
                  </a:lnTo>
                  <a:lnTo>
                    <a:pt x="120" y="173"/>
                  </a:lnTo>
                  <a:lnTo>
                    <a:pt x="116" y="174"/>
                  </a:lnTo>
                  <a:lnTo>
                    <a:pt x="111" y="174"/>
                  </a:lnTo>
                  <a:lnTo>
                    <a:pt x="111" y="174"/>
                  </a:lnTo>
                  <a:lnTo>
                    <a:pt x="104" y="177"/>
                  </a:lnTo>
                  <a:lnTo>
                    <a:pt x="101" y="180"/>
                  </a:lnTo>
                  <a:lnTo>
                    <a:pt x="101" y="180"/>
                  </a:lnTo>
                  <a:lnTo>
                    <a:pt x="101" y="181"/>
                  </a:lnTo>
                  <a:lnTo>
                    <a:pt x="101" y="181"/>
                  </a:lnTo>
                  <a:lnTo>
                    <a:pt x="104" y="184"/>
                  </a:lnTo>
                  <a:lnTo>
                    <a:pt x="106" y="187"/>
                  </a:lnTo>
                  <a:lnTo>
                    <a:pt x="106" y="195"/>
                  </a:lnTo>
                  <a:lnTo>
                    <a:pt x="106" y="195"/>
                  </a:lnTo>
                  <a:lnTo>
                    <a:pt x="107" y="198"/>
                  </a:lnTo>
                  <a:lnTo>
                    <a:pt x="109" y="204"/>
                  </a:lnTo>
                  <a:lnTo>
                    <a:pt x="111" y="210"/>
                  </a:lnTo>
                  <a:lnTo>
                    <a:pt x="111" y="212"/>
                  </a:lnTo>
                  <a:lnTo>
                    <a:pt x="111" y="212"/>
                  </a:lnTo>
                  <a:lnTo>
                    <a:pt x="110" y="215"/>
                  </a:lnTo>
                  <a:lnTo>
                    <a:pt x="107" y="218"/>
                  </a:lnTo>
                  <a:lnTo>
                    <a:pt x="104" y="221"/>
                  </a:lnTo>
                  <a:lnTo>
                    <a:pt x="103" y="225"/>
                  </a:lnTo>
                  <a:lnTo>
                    <a:pt x="103" y="225"/>
                  </a:lnTo>
                  <a:lnTo>
                    <a:pt x="104" y="231"/>
                  </a:lnTo>
                  <a:lnTo>
                    <a:pt x="103" y="234"/>
                  </a:lnTo>
                  <a:lnTo>
                    <a:pt x="103" y="235"/>
                  </a:lnTo>
                  <a:lnTo>
                    <a:pt x="103" y="235"/>
                  </a:lnTo>
                  <a:lnTo>
                    <a:pt x="96" y="238"/>
                  </a:lnTo>
                  <a:lnTo>
                    <a:pt x="89" y="242"/>
                  </a:lnTo>
                  <a:lnTo>
                    <a:pt x="89" y="242"/>
                  </a:lnTo>
                  <a:lnTo>
                    <a:pt x="82" y="245"/>
                  </a:lnTo>
                  <a:lnTo>
                    <a:pt x="77" y="247"/>
                  </a:lnTo>
                  <a:lnTo>
                    <a:pt x="76" y="249"/>
                  </a:lnTo>
                  <a:lnTo>
                    <a:pt x="76" y="249"/>
                  </a:lnTo>
                  <a:lnTo>
                    <a:pt x="74" y="252"/>
                  </a:lnTo>
                  <a:lnTo>
                    <a:pt x="72" y="255"/>
                  </a:lnTo>
                  <a:lnTo>
                    <a:pt x="67" y="256"/>
                  </a:lnTo>
                  <a:lnTo>
                    <a:pt x="63" y="256"/>
                  </a:lnTo>
                  <a:lnTo>
                    <a:pt x="63" y="256"/>
                  </a:lnTo>
                  <a:lnTo>
                    <a:pt x="54" y="255"/>
                  </a:lnTo>
                  <a:lnTo>
                    <a:pt x="52" y="256"/>
                  </a:lnTo>
                  <a:lnTo>
                    <a:pt x="49" y="261"/>
                  </a:lnTo>
                  <a:lnTo>
                    <a:pt x="49" y="261"/>
                  </a:lnTo>
                  <a:lnTo>
                    <a:pt x="45" y="264"/>
                  </a:lnTo>
                  <a:lnTo>
                    <a:pt x="43" y="265"/>
                  </a:lnTo>
                  <a:lnTo>
                    <a:pt x="39" y="266"/>
                  </a:lnTo>
                  <a:lnTo>
                    <a:pt x="39" y="266"/>
                  </a:lnTo>
                  <a:lnTo>
                    <a:pt x="36" y="268"/>
                  </a:lnTo>
                  <a:lnTo>
                    <a:pt x="33" y="266"/>
                  </a:lnTo>
                  <a:lnTo>
                    <a:pt x="29" y="264"/>
                  </a:lnTo>
                  <a:lnTo>
                    <a:pt x="29" y="264"/>
                  </a:lnTo>
                  <a:lnTo>
                    <a:pt x="26" y="264"/>
                  </a:lnTo>
                  <a:lnTo>
                    <a:pt x="23" y="265"/>
                  </a:lnTo>
                  <a:lnTo>
                    <a:pt x="19" y="266"/>
                  </a:lnTo>
                  <a:lnTo>
                    <a:pt x="19" y="266"/>
                  </a:lnTo>
                  <a:lnTo>
                    <a:pt x="17" y="268"/>
                  </a:lnTo>
                  <a:lnTo>
                    <a:pt x="15" y="269"/>
                  </a:lnTo>
                  <a:lnTo>
                    <a:pt x="13" y="271"/>
                  </a:lnTo>
                  <a:lnTo>
                    <a:pt x="10" y="272"/>
                  </a:lnTo>
                  <a:lnTo>
                    <a:pt x="10" y="272"/>
                  </a:lnTo>
                  <a:lnTo>
                    <a:pt x="5" y="274"/>
                  </a:lnTo>
                  <a:lnTo>
                    <a:pt x="3" y="275"/>
                  </a:lnTo>
                  <a:lnTo>
                    <a:pt x="3" y="276"/>
                  </a:lnTo>
                  <a:lnTo>
                    <a:pt x="3" y="276"/>
                  </a:lnTo>
                  <a:lnTo>
                    <a:pt x="2" y="281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3" y="299"/>
                  </a:lnTo>
                  <a:lnTo>
                    <a:pt x="3" y="299"/>
                  </a:lnTo>
                  <a:lnTo>
                    <a:pt x="10" y="302"/>
                  </a:lnTo>
                  <a:lnTo>
                    <a:pt x="16" y="305"/>
                  </a:lnTo>
                  <a:lnTo>
                    <a:pt x="17" y="306"/>
                  </a:lnTo>
                  <a:lnTo>
                    <a:pt x="19" y="309"/>
                  </a:lnTo>
                  <a:lnTo>
                    <a:pt x="19" y="309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22" y="330"/>
                  </a:lnTo>
                  <a:lnTo>
                    <a:pt x="32" y="338"/>
                  </a:lnTo>
                  <a:lnTo>
                    <a:pt x="35" y="340"/>
                  </a:lnTo>
                  <a:lnTo>
                    <a:pt x="36" y="342"/>
                  </a:lnTo>
                  <a:lnTo>
                    <a:pt x="36" y="342"/>
                  </a:lnTo>
                  <a:lnTo>
                    <a:pt x="37" y="348"/>
                  </a:lnTo>
                  <a:lnTo>
                    <a:pt x="40" y="350"/>
                  </a:lnTo>
                  <a:lnTo>
                    <a:pt x="45" y="355"/>
                  </a:lnTo>
                  <a:lnTo>
                    <a:pt x="45" y="355"/>
                  </a:lnTo>
                  <a:lnTo>
                    <a:pt x="57" y="360"/>
                  </a:lnTo>
                  <a:lnTo>
                    <a:pt x="57" y="360"/>
                  </a:lnTo>
                  <a:lnTo>
                    <a:pt x="57" y="359"/>
                  </a:lnTo>
                  <a:lnTo>
                    <a:pt x="64" y="359"/>
                  </a:lnTo>
                  <a:lnTo>
                    <a:pt x="64" y="359"/>
                  </a:lnTo>
                  <a:lnTo>
                    <a:pt x="67" y="362"/>
                  </a:lnTo>
                  <a:lnTo>
                    <a:pt x="67" y="362"/>
                  </a:lnTo>
                  <a:lnTo>
                    <a:pt x="70" y="357"/>
                  </a:lnTo>
                  <a:lnTo>
                    <a:pt x="74" y="355"/>
                  </a:lnTo>
                  <a:lnTo>
                    <a:pt x="80" y="352"/>
                  </a:lnTo>
                  <a:lnTo>
                    <a:pt x="86" y="352"/>
                  </a:lnTo>
                  <a:lnTo>
                    <a:pt x="86" y="352"/>
                  </a:lnTo>
                  <a:lnTo>
                    <a:pt x="91" y="353"/>
                  </a:lnTo>
                  <a:lnTo>
                    <a:pt x="97" y="357"/>
                  </a:lnTo>
                  <a:lnTo>
                    <a:pt x="103" y="363"/>
                  </a:lnTo>
                  <a:lnTo>
                    <a:pt x="104" y="365"/>
                  </a:lnTo>
                  <a:lnTo>
                    <a:pt x="104" y="366"/>
                  </a:lnTo>
                  <a:lnTo>
                    <a:pt x="104" y="366"/>
                  </a:lnTo>
                  <a:lnTo>
                    <a:pt x="97" y="377"/>
                  </a:lnTo>
                  <a:lnTo>
                    <a:pt x="93" y="383"/>
                  </a:lnTo>
                  <a:lnTo>
                    <a:pt x="89" y="386"/>
                  </a:lnTo>
                  <a:lnTo>
                    <a:pt x="89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0" y="392"/>
                  </a:lnTo>
                  <a:lnTo>
                    <a:pt x="80" y="392"/>
                  </a:lnTo>
                  <a:lnTo>
                    <a:pt x="82" y="394"/>
                  </a:lnTo>
                  <a:lnTo>
                    <a:pt x="83" y="399"/>
                  </a:lnTo>
                  <a:lnTo>
                    <a:pt x="89" y="406"/>
                  </a:lnTo>
                  <a:lnTo>
                    <a:pt x="89" y="406"/>
                  </a:lnTo>
                  <a:lnTo>
                    <a:pt x="90" y="409"/>
                  </a:lnTo>
                  <a:lnTo>
                    <a:pt x="90" y="410"/>
                  </a:lnTo>
                  <a:lnTo>
                    <a:pt x="87" y="413"/>
                  </a:lnTo>
                  <a:lnTo>
                    <a:pt x="83" y="413"/>
                  </a:lnTo>
                  <a:lnTo>
                    <a:pt x="80" y="412"/>
                  </a:lnTo>
                  <a:lnTo>
                    <a:pt x="80" y="412"/>
                  </a:lnTo>
                  <a:lnTo>
                    <a:pt x="77" y="412"/>
                  </a:lnTo>
                  <a:lnTo>
                    <a:pt x="74" y="413"/>
                  </a:lnTo>
                  <a:lnTo>
                    <a:pt x="74" y="416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7" y="422"/>
                  </a:lnTo>
                  <a:lnTo>
                    <a:pt x="77" y="426"/>
                  </a:lnTo>
                  <a:lnTo>
                    <a:pt x="79" y="430"/>
                  </a:lnTo>
                  <a:lnTo>
                    <a:pt x="82" y="431"/>
                  </a:lnTo>
                  <a:lnTo>
                    <a:pt x="82" y="431"/>
                  </a:lnTo>
                  <a:lnTo>
                    <a:pt x="84" y="433"/>
                  </a:lnTo>
                  <a:lnTo>
                    <a:pt x="87" y="437"/>
                  </a:lnTo>
                  <a:lnTo>
                    <a:pt x="91" y="440"/>
                  </a:lnTo>
                  <a:lnTo>
                    <a:pt x="94" y="441"/>
                  </a:lnTo>
                  <a:lnTo>
                    <a:pt x="94" y="441"/>
                  </a:lnTo>
                  <a:lnTo>
                    <a:pt x="99" y="443"/>
                  </a:lnTo>
                  <a:lnTo>
                    <a:pt x="101" y="446"/>
                  </a:lnTo>
                  <a:lnTo>
                    <a:pt x="104" y="449"/>
                  </a:lnTo>
                  <a:lnTo>
                    <a:pt x="104" y="449"/>
                  </a:lnTo>
                  <a:lnTo>
                    <a:pt x="107" y="451"/>
                  </a:lnTo>
                  <a:lnTo>
                    <a:pt x="110" y="454"/>
                  </a:lnTo>
                  <a:lnTo>
                    <a:pt x="111" y="456"/>
                  </a:lnTo>
                  <a:lnTo>
                    <a:pt x="111" y="456"/>
                  </a:lnTo>
                  <a:lnTo>
                    <a:pt x="111" y="457"/>
                  </a:lnTo>
                  <a:lnTo>
                    <a:pt x="111" y="457"/>
                  </a:lnTo>
                  <a:lnTo>
                    <a:pt x="117" y="456"/>
                  </a:lnTo>
                  <a:lnTo>
                    <a:pt x="120" y="456"/>
                  </a:lnTo>
                  <a:lnTo>
                    <a:pt x="121" y="454"/>
                  </a:lnTo>
                  <a:lnTo>
                    <a:pt x="121" y="454"/>
                  </a:lnTo>
                  <a:lnTo>
                    <a:pt x="123" y="453"/>
                  </a:lnTo>
                  <a:lnTo>
                    <a:pt x="126" y="453"/>
                  </a:lnTo>
                  <a:lnTo>
                    <a:pt x="130" y="454"/>
                  </a:lnTo>
                  <a:lnTo>
                    <a:pt x="134" y="457"/>
                  </a:lnTo>
                  <a:lnTo>
                    <a:pt x="134" y="457"/>
                  </a:lnTo>
                  <a:lnTo>
                    <a:pt x="148" y="468"/>
                  </a:lnTo>
                  <a:lnTo>
                    <a:pt x="167" y="480"/>
                  </a:lnTo>
                  <a:lnTo>
                    <a:pt x="167" y="480"/>
                  </a:lnTo>
                  <a:lnTo>
                    <a:pt x="174" y="486"/>
                  </a:lnTo>
                  <a:lnTo>
                    <a:pt x="183" y="488"/>
                  </a:lnTo>
                  <a:lnTo>
                    <a:pt x="191" y="491"/>
                  </a:lnTo>
                  <a:lnTo>
                    <a:pt x="197" y="493"/>
                  </a:lnTo>
                  <a:lnTo>
                    <a:pt x="197" y="493"/>
                  </a:lnTo>
                  <a:lnTo>
                    <a:pt x="202" y="494"/>
                  </a:lnTo>
                  <a:lnTo>
                    <a:pt x="207" y="495"/>
                  </a:lnTo>
                  <a:lnTo>
                    <a:pt x="212" y="497"/>
                  </a:lnTo>
                  <a:lnTo>
                    <a:pt x="218" y="497"/>
                  </a:lnTo>
                  <a:lnTo>
                    <a:pt x="218" y="497"/>
                  </a:lnTo>
                  <a:lnTo>
                    <a:pt x="222" y="497"/>
                  </a:lnTo>
                  <a:lnTo>
                    <a:pt x="222" y="497"/>
                  </a:lnTo>
                  <a:lnTo>
                    <a:pt x="224" y="495"/>
                  </a:lnTo>
                  <a:lnTo>
                    <a:pt x="227" y="493"/>
                  </a:lnTo>
                  <a:lnTo>
                    <a:pt x="227" y="493"/>
                  </a:lnTo>
                  <a:lnTo>
                    <a:pt x="229" y="491"/>
                  </a:lnTo>
                  <a:lnTo>
                    <a:pt x="231" y="494"/>
                  </a:lnTo>
                  <a:lnTo>
                    <a:pt x="232" y="497"/>
                  </a:lnTo>
                  <a:lnTo>
                    <a:pt x="232" y="501"/>
                  </a:lnTo>
                  <a:lnTo>
                    <a:pt x="232" y="501"/>
                  </a:lnTo>
                  <a:lnTo>
                    <a:pt x="232" y="505"/>
                  </a:lnTo>
                  <a:lnTo>
                    <a:pt x="234" y="508"/>
                  </a:lnTo>
                  <a:lnTo>
                    <a:pt x="234" y="508"/>
                  </a:lnTo>
                  <a:lnTo>
                    <a:pt x="237" y="501"/>
                  </a:lnTo>
                  <a:lnTo>
                    <a:pt x="237" y="501"/>
                  </a:lnTo>
                  <a:lnTo>
                    <a:pt x="239" y="497"/>
                  </a:lnTo>
                  <a:lnTo>
                    <a:pt x="242" y="494"/>
                  </a:lnTo>
                  <a:lnTo>
                    <a:pt x="248" y="491"/>
                  </a:lnTo>
                  <a:lnTo>
                    <a:pt x="248" y="491"/>
                  </a:lnTo>
                  <a:lnTo>
                    <a:pt x="251" y="490"/>
                  </a:lnTo>
                  <a:lnTo>
                    <a:pt x="254" y="490"/>
                  </a:lnTo>
                  <a:lnTo>
                    <a:pt x="261" y="494"/>
                  </a:lnTo>
                  <a:lnTo>
                    <a:pt x="261" y="494"/>
                  </a:lnTo>
                  <a:lnTo>
                    <a:pt x="265" y="494"/>
                  </a:lnTo>
                  <a:lnTo>
                    <a:pt x="269" y="494"/>
                  </a:lnTo>
                  <a:lnTo>
                    <a:pt x="274" y="494"/>
                  </a:lnTo>
                  <a:lnTo>
                    <a:pt x="279" y="498"/>
                  </a:lnTo>
                  <a:lnTo>
                    <a:pt x="279" y="498"/>
                  </a:lnTo>
                  <a:lnTo>
                    <a:pt x="285" y="497"/>
                  </a:lnTo>
                  <a:lnTo>
                    <a:pt x="285" y="497"/>
                  </a:lnTo>
                  <a:lnTo>
                    <a:pt x="289" y="494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296" y="486"/>
                  </a:lnTo>
                  <a:lnTo>
                    <a:pt x="298" y="484"/>
                  </a:lnTo>
                  <a:lnTo>
                    <a:pt x="299" y="484"/>
                  </a:lnTo>
                  <a:lnTo>
                    <a:pt x="299" y="484"/>
                  </a:lnTo>
                  <a:lnTo>
                    <a:pt x="302" y="483"/>
                  </a:lnTo>
                  <a:lnTo>
                    <a:pt x="305" y="481"/>
                  </a:lnTo>
                  <a:lnTo>
                    <a:pt x="308" y="478"/>
                  </a:lnTo>
                  <a:lnTo>
                    <a:pt x="313" y="474"/>
                  </a:lnTo>
                  <a:lnTo>
                    <a:pt x="313" y="474"/>
                  </a:lnTo>
                  <a:lnTo>
                    <a:pt x="319" y="473"/>
                  </a:lnTo>
                  <a:lnTo>
                    <a:pt x="325" y="474"/>
                  </a:lnTo>
                  <a:lnTo>
                    <a:pt x="329" y="474"/>
                  </a:lnTo>
                  <a:lnTo>
                    <a:pt x="332" y="474"/>
                  </a:lnTo>
                  <a:lnTo>
                    <a:pt x="332" y="474"/>
                  </a:lnTo>
                  <a:lnTo>
                    <a:pt x="338" y="471"/>
                  </a:lnTo>
                  <a:lnTo>
                    <a:pt x="339" y="471"/>
                  </a:lnTo>
                  <a:lnTo>
                    <a:pt x="340" y="473"/>
                  </a:lnTo>
                  <a:lnTo>
                    <a:pt x="340" y="473"/>
                  </a:lnTo>
                  <a:lnTo>
                    <a:pt x="342" y="476"/>
                  </a:lnTo>
                  <a:lnTo>
                    <a:pt x="343" y="478"/>
                  </a:lnTo>
                  <a:lnTo>
                    <a:pt x="346" y="484"/>
                  </a:lnTo>
                  <a:lnTo>
                    <a:pt x="346" y="484"/>
                  </a:lnTo>
                  <a:lnTo>
                    <a:pt x="349" y="486"/>
                  </a:lnTo>
                  <a:lnTo>
                    <a:pt x="352" y="487"/>
                  </a:lnTo>
                  <a:lnTo>
                    <a:pt x="356" y="488"/>
                  </a:lnTo>
                  <a:lnTo>
                    <a:pt x="356" y="488"/>
                  </a:lnTo>
                  <a:lnTo>
                    <a:pt x="359" y="487"/>
                  </a:lnTo>
                  <a:lnTo>
                    <a:pt x="359" y="487"/>
                  </a:lnTo>
                  <a:lnTo>
                    <a:pt x="362" y="486"/>
                  </a:lnTo>
                  <a:lnTo>
                    <a:pt x="366" y="487"/>
                  </a:lnTo>
                  <a:lnTo>
                    <a:pt x="369" y="488"/>
                  </a:lnTo>
                  <a:lnTo>
                    <a:pt x="369" y="491"/>
                  </a:lnTo>
                  <a:lnTo>
                    <a:pt x="369" y="491"/>
                  </a:lnTo>
                  <a:lnTo>
                    <a:pt x="370" y="497"/>
                  </a:lnTo>
                  <a:lnTo>
                    <a:pt x="372" y="500"/>
                  </a:lnTo>
                  <a:lnTo>
                    <a:pt x="373" y="500"/>
                  </a:lnTo>
                  <a:lnTo>
                    <a:pt x="373" y="500"/>
                  </a:lnTo>
                  <a:lnTo>
                    <a:pt x="375" y="500"/>
                  </a:lnTo>
                  <a:lnTo>
                    <a:pt x="377" y="501"/>
                  </a:lnTo>
                  <a:lnTo>
                    <a:pt x="379" y="504"/>
                  </a:lnTo>
                  <a:lnTo>
                    <a:pt x="379" y="508"/>
                  </a:lnTo>
                  <a:lnTo>
                    <a:pt x="379" y="508"/>
                  </a:lnTo>
                  <a:lnTo>
                    <a:pt x="380" y="520"/>
                  </a:lnTo>
                  <a:lnTo>
                    <a:pt x="379" y="527"/>
                  </a:lnTo>
                  <a:lnTo>
                    <a:pt x="376" y="531"/>
                  </a:lnTo>
                  <a:lnTo>
                    <a:pt x="376" y="531"/>
                  </a:lnTo>
                  <a:lnTo>
                    <a:pt x="370" y="538"/>
                  </a:lnTo>
                  <a:lnTo>
                    <a:pt x="366" y="544"/>
                  </a:lnTo>
                  <a:lnTo>
                    <a:pt x="363" y="550"/>
                  </a:lnTo>
                  <a:lnTo>
                    <a:pt x="362" y="554"/>
                  </a:lnTo>
                  <a:lnTo>
                    <a:pt x="362" y="554"/>
                  </a:lnTo>
                  <a:lnTo>
                    <a:pt x="363" y="557"/>
                  </a:lnTo>
                  <a:lnTo>
                    <a:pt x="362" y="561"/>
                  </a:lnTo>
                  <a:lnTo>
                    <a:pt x="363" y="562"/>
                  </a:lnTo>
                  <a:lnTo>
                    <a:pt x="365" y="562"/>
                  </a:lnTo>
                  <a:lnTo>
                    <a:pt x="365" y="562"/>
                  </a:lnTo>
                  <a:lnTo>
                    <a:pt x="370" y="561"/>
                  </a:lnTo>
                  <a:lnTo>
                    <a:pt x="375" y="561"/>
                  </a:lnTo>
                  <a:lnTo>
                    <a:pt x="379" y="562"/>
                  </a:lnTo>
                  <a:lnTo>
                    <a:pt x="380" y="564"/>
                  </a:lnTo>
                  <a:lnTo>
                    <a:pt x="380" y="565"/>
                  </a:lnTo>
                  <a:lnTo>
                    <a:pt x="380" y="565"/>
                  </a:lnTo>
                  <a:lnTo>
                    <a:pt x="379" y="568"/>
                  </a:lnTo>
                  <a:lnTo>
                    <a:pt x="380" y="572"/>
                  </a:lnTo>
                  <a:lnTo>
                    <a:pt x="382" y="577"/>
                  </a:lnTo>
                  <a:lnTo>
                    <a:pt x="385" y="578"/>
                  </a:lnTo>
                  <a:lnTo>
                    <a:pt x="385" y="578"/>
                  </a:lnTo>
                  <a:lnTo>
                    <a:pt x="387" y="578"/>
                  </a:lnTo>
                  <a:lnTo>
                    <a:pt x="390" y="579"/>
                  </a:lnTo>
                  <a:lnTo>
                    <a:pt x="392" y="582"/>
                  </a:lnTo>
                  <a:lnTo>
                    <a:pt x="390" y="585"/>
                  </a:lnTo>
                  <a:lnTo>
                    <a:pt x="390" y="585"/>
                  </a:lnTo>
                  <a:lnTo>
                    <a:pt x="389" y="592"/>
                  </a:lnTo>
                  <a:lnTo>
                    <a:pt x="389" y="595"/>
                  </a:lnTo>
                  <a:lnTo>
                    <a:pt x="390" y="595"/>
                  </a:lnTo>
                  <a:lnTo>
                    <a:pt x="390" y="595"/>
                  </a:lnTo>
                  <a:lnTo>
                    <a:pt x="397" y="596"/>
                  </a:lnTo>
                  <a:lnTo>
                    <a:pt x="399" y="598"/>
                  </a:lnTo>
                  <a:lnTo>
                    <a:pt x="400" y="599"/>
                  </a:lnTo>
                  <a:lnTo>
                    <a:pt x="400" y="599"/>
                  </a:lnTo>
                  <a:lnTo>
                    <a:pt x="400" y="604"/>
                  </a:lnTo>
                  <a:lnTo>
                    <a:pt x="402" y="605"/>
                  </a:lnTo>
                  <a:lnTo>
                    <a:pt x="404" y="606"/>
                  </a:lnTo>
                  <a:lnTo>
                    <a:pt x="410" y="605"/>
                  </a:lnTo>
                  <a:lnTo>
                    <a:pt x="410" y="605"/>
                  </a:lnTo>
                  <a:lnTo>
                    <a:pt x="414" y="604"/>
                  </a:lnTo>
                  <a:lnTo>
                    <a:pt x="416" y="604"/>
                  </a:lnTo>
                  <a:lnTo>
                    <a:pt x="417" y="604"/>
                  </a:lnTo>
                  <a:lnTo>
                    <a:pt x="417" y="604"/>
                  </a:lnTo>
                  <a:lnTo>
                    <a:pt x="419" y="605"/>
                  </a:lnTo>
                  <a:lnTo>
                    <a:pt x="420" y="606"/>
                  </a:lnTo>
                  <a:lnTo>
                    <a:pt x="422" y="609"/>
                  </a:lnTo>
                  <a:lnTo>
                    <a:pt x="424" y="611"/>
                  </a:lnTo>
                  <a:lnTo>
                    <a:pt x="424" y="611"/>
                  </a:lnTo>
                  <a:lnTo>
                    <a:pt x="426" y="611"/>
                  </a:lnTo>
                  <a:lnTo>
                    <a:pt x="427" y="611"/>
                  </a:lnTo>
                  <a:lnTo>
                    <a:pt x="427" y="606"/>
                  </a:lnTo>
                  <a:lnTo>
                    <a:pt x="427" y="602"/>
                  </a:lnTo>
                  <a:lnTo>
                    <a:pt x="426" y="599"/>
                  </a:lnTo>
                  <a:lnTo>
                    <a:pt x="426" y="599"/>
                  </a:lnTo>
                  <a:lnTo>
                    <a:pt x="424" y="596"/>
                  </a:lnTo>
                  <a:lnTo>
                    <a:pt x="426" y="594"/>
                  </a:lnTo>
                  <a:lnTo>
                    <a:pt x="426" y="591"/>
                  </a:lnTo>
                  <a:lnTo>
                    <a:pt x="427" y="591"/>
                  </a:lnTo>
                  <a:lnTo>
                    <a:pt x="427" y="591"/>
                  </a:lnTo>
                  <a:lnTo>
                    <a:pt x="430" y="591"/>
                  </a:lnTo>
                  <a:lnTo>
                    <a:pt x="433" y="591"/>
                  </a:lnTo>
                  <a:lnTo>
                    <a:pt x="436" y="589"/>
                  </a:lnTo>
                  <a:lnTo>
                    <a:pt x="439" y="587"/>
                  </a:lnTo>
                  <a:lnTo>
                    <a:pt x="439" y="587"/>
                  </a:lnTo>
                  <a:lnTo>
                    <a:pt x="440" y="585"/>
                  </a:lnTo>
                  <a:lnTo>
                    <a:pt x="441" y="585"/>
                  </a:lnTo>
                  <a:lnTo>
                    <a:pt x="444" y="587"/>
                  </a:lnTo>
                  <a:lnTo>
                    <a:pt x="449" y="587"/>
                  </a:lnTo>
                  <a:lnTo>
                    <a:pt x="450" y="587"/>
                  </a:lnTo>
                  <a:lnTo>
                    <a:pt x="450" y="585"/>
                  </a:lnTo>
                  <a:lnTo>
                    <a:pt x="450" y="585"/>
                  </a:lnTo>
                  <a:lnTo>
                    <a:pt x="451" y="584"/>
                  </a:lnTo>
                  <a:lnTo>
                    <a:pt x="453" y="584"/>
                  </a:lnTo>
                  <a:lnTo>
                    <a:pt x="457" y="585"/>
                  </a:lnTo>
                  <a:lnTo>
                    <a:pt x="460" y="587"/>
                  </a:lnTo>
                  <a:lnTo>
                    <a:pt x="464" y="585"/>
                  </a:lnTo>
                  <a:lnTo>
                    <a:pt x="464" y="585"/>
                  </a:lnTo>
                  <a:lnTo>
                    <a:pt x="468" y="584"/>
                  </a:lnTo>
                  <a:lnTo>
                    <a:pt x="471" y="585"/>
                  </a:lnTo>
                  <a:lnTo>
                    <a:pt x="473" y="585"/>
                  </a:lnTo>
                  <a:lnTo>
                    <a:pt x="476" y="584"/>
                  </a:lnTo>
                  <a:lnTo>
                    <a:pt x="476" y="584"/>
                  </a:lnTo>
                  <a:lnTo>
                    <a:pt x="478" y="579"/>
                  </a:lnTo>
                  <a:lnTo>
                    <a:pt x="481" y="577"/>
                  </a:lnTo>
                  <a:lnTo>
                    <a:pt x="486" y="575"/>
                  </a:lnTo>
                  <a:lnTo>
                    <a:pt x="488" y="575"/>
                  </a:lnTo>
                  <a:lnTo>
                    <a:pt x="488" y="575"/>
                  </a:lnTo>
                  <a:lnTo>
                    <a:pt x="491" y="579"/>
                  </a:lnTo>
                  <a:lnTo>
                    <a:pt x="495" y="581"/>
                  </a:lnTo>
                  <a:lnTo>
                    <a:pt x="501" y="582"/>
                  </a:lnTo>
                  <a:lnTo>
                    <a:pt x="501" y="582"/>
                  </a:lnTo>
                  <a:lnTo>
                    <a:pt x="507" y="584"/>
                  </a:lnTo>
                  <a:lnTo>
                    <a:pt x="507" y="587"/>
                  </a:lnTo>
                  <a:lnTo>
                    <a:pt x="505" y="592"/>
                  </a:lnTo>
                  <a:lnTo>
                    <a:pt x="505" y="592"/>
                  </a:lnTo>
                  <a:lnTo>
                    <a:pt x="507" y="595"/>
                  </a:lnTo>
                  <a:lnTo>
                    <a:pt x="513" y="599"/>
                  </a:lnTo>
                  <a:lnTo>
                    <a:pt x="517" y="602"/>
                  </a:lnTo>
                  <a:lnTo>
                    <a:pt x="521" y="604"/>
                  </a:lnTo>
                  <a:lnTo>
                    <a:pt x="521" y="604"/>
                  </a:lnTo>
                  <a:lnTo>
                    <a:pt x="525" y="606"/>
                  </a:lnTo>
                  <a:lnTo>
                    <a:pt x="525" y="606"/>
                  </a:lnTo>
                  <a:lnTo>
                    <a:pt x="528" y="606"/>
                  </a:lnTo>
                  <a:lnTo>
                    <a:pt x="531" y="606"/>
                  </a:lnTo>
                  <a:lnTo>
                    <a:pt x="532" y="605"/>
                  </a:lnTo>
                  <a:lnTo>
                    <a:pt x="535" y="604"/>
                  </a:lnTo>
                  <a:lnTo>
                    <a:pt x="535" y="604"/>
                  </a:lnTo>
                  <a:lnTo>
                    <a:pt x="537" y="602"/>
                  </a:lnTo>
                  <a:lnTo>
                    <a:pt x="538" y="601"/>
                  </a:lnTo>
                  <a:lnTo>
                    <a:pt x="541" y="602"/>
                  </a:lnTo>
                  <a:lnTo>
                    <a:pt x="544" y="604"/>
                  </a:lnTo>
                  <a:lnTo>
                    <a:pt x="544" y="604"/>
                  </a:lnTo>
                  <a:lnTo>
                    <a:pt x="545" y="606"/>
                  </a:lnTo>
                  <a:lnTo>
                    <a:pt x="547" y="606"/>
                  </a:lnTo>
                  <a:lnTo>
                    <a:pt x="550" y="606"/>
                  </a:lnTo>
                  <a:lnTo>
                    <a:pt x="552" y="604"/>
                  </a:lnTo>
                  <a:lnTo>
                    <a:pt x="552" y="604"/>
                  </a:lnTo>
                  <a:lnTo>
                    <a:pt x="554" y="604"/>
                  </a:lnTo>
                  <a:lnTo>
                    <a:pt x="555" y="604"/>
                  </a:lnTo>
                  <a:lnTo>
                    <a:pt x="558" y="605"/>
                  </a:lnTo>
                  <a:lnTo>
                    <a:pt x="558" y="608"/>
                  </a:lnTo>
                  <a:lnTo>
                    <a:pt x="557" y="611"/>
                  </a:lnTo>
                  <a:lnTo>
                    <a:pt x="557" y="611"/>
                  </a:lnTo>
                  <a:lnTo>
                    <a:pt x="555" y="614"/>
                  </a:lnTo>
                  <a:lnTo>
                    <a:pt x="555" y="616"/>
                  </a:lnTo>
                  <a:lnTo>
                    <a:pt x="558" y="621"/>
                  </a:lnTo>
                  <a:lnTo>
                    <a:pt x="561" y="625"/>
                  </a:lnTo>
                  <a:lnTo>
                    <a:pt x="561" y="625"/>
                  </a:lnTo>
                  <a:lnTo>
                    <a:pt x="564" y="626"/>
                  </a:lnTo>
                  <a:lnTo>
                    <a:pt x="565" y="625"/>
                  </a:lnTo>
                  <a:lnTo>
                    <a:pt x="565" y="622"/>
                  </a:lnTo>
                  <a:lnTo>
                    <a:pt x="565" y="618"/>
                  </a:lnTo>
                  <a:lnTo>
                    <a:pt x="565" y="618"/>
                  </a:lnTo>
                  <a:lnTo>
                    <a:pt x="565" y="615"/>
                  </a:lnTo>
                  <a:lnTo>
                    <a:pt x="569" y="612"/>
                  </a:lnTo>
                  <a:lnTo>
                    <a:pt x="578" y="608"/>
                  </a:lnTo>
                  <a:lnTo>
                    <a:pt x="588" y="605"/>
                  </a:lnTo>
                  <a:lnTo>
                    <a:pt x="588" y="605"/>
                  </a:lnTo>
                  <a:lnTo>
                    <a:pt x="598" y="599"/>
                  </a:lnTo>
                  <a:lnTo>
                    <a:pt x="608" y="594"/>
                  </a:lnTo>
                  <a:lnTo>
                    <a:pt x="615" y="589"/>
                  </a:lnTo>
                  <a:lnTo>
                    <a:pt x="619" y="587"/>
                  </a:lnTo>
                  <a:lnTo>
                    <a:pt x="619" y="587"/>
                  </a:lnTo>
                  <a:lnTo>
                    <a:pt x="621" y="585"/>
                  </a:lnTo>
                  <a:lnTo>
                    <a:pt x="625" y="587"/>
                  </a:lnTo>
                  <a:lnTo>
                    <a:pt x="629" y="588"/>
                  </a:lnTo>
                  <a:lnTo>
                    <a:pt x="632" y="588"/>
                  </a:lnTo>
                  <a:lnTo>
                    <a:pt x="635" y="587"/>
                  </a:lnTo>
                  <a:lnTo>
                    <a:pt x="635" y="587"/>
                  </a:lnTo>
                  <a:lnTo>
                    <a:pt x="641" y="584"/>
                  </a:lnTo>
                  <a:lnTo>
                    <a:pt x="648" y="584"/>
                  </a:lnTo>
                  <a:lnTo>
                    <a:pt x="662" y="582"/>
                  </a:lnTo>
                  <a:lnTo>
                    <a:pt x="662" y="582"/>
                  </a:lnTo>
                  <a:lnTo>
                    <a:pt x="665" y="581"/>
                  </a:lnTo>
                  <a:lnTo>
                    <a:pt x="666" y="579"/>
                  </a:lnTo>
                  <a:lnTo>
                    <a:pt x="672" y="574"/>
                  </a:lnTo>
                  <a:lnTo>
                    <a:pt x="672" y="574"/>
                  </a:lnTo>
                  <a:lnTo>
                    <a:pt x="676" y="569"/>
                  </a:lnTo>
                  <a:lnTo>
                    <a:pt x="678" y="568"/>
                  </a:lnTo>
                  <a:lnTo>
                    <a:pt x="680" y="567"/>
                  </a:lnTo>
                  <a:lnTo>
                    <a:pt x="680" y="567"/>
                  </a:lnTo>
                  <a:lnTo>
                    <a:pt x="685" y="564"/>
                  </a:lnTo>
                  <a:lnTo>
                    <a:pt x="688" y="562"/>
                  </a:lnTo>
                  <a:lnTo>
                    <a:pt x="689" y="559"/>
                  </a:lnTo>
                  <a:lnTo>
                    <a:pt x="690" y="557"/>
                  </a:lnTo>
                  <a:lnTo>
                    <a:pt x="690" y="557"/>
                  </a:lnTo>
                  <a:lnTo>
                    <a:pt x="692" y="555"/>
                  </a:lnTo>
                  <a:lnTo>
                    <a:pt x="696" y="554"/>
                  </a:lnTo>
                  <a:lnTo>
                    <a:pt x="699" y="551"/>
                  </a:lnTo>
                  <a:lnTo>
                    <a:pt x="702" y="550"/>
                  </a:lnTo>
                  <a:lnTo>
                    <a:pt x="702" y="550"/>
                  </a:lnTo>
                  <a:lnTo>
                    <a:pt x="702" y="548"/>
                  </a:lnTo>
                  <a:lnTo>
                    <a:pt x="705" y="547"/>
                  </a:lnTo>
                  <a:lnTo>
                    <a:pt x="707" y="544"/>
                  </a:lnTo>
                  <a:lnTo>
                    <a:pt x="709" y="542"/>
                  </a:lnTo>
                  <a:lnTo>
                    <a:pt x="709" y="542"/>
                  </a:lnTo>
                  <a:lnTo>
                    <a:pt x="710" y="540"/>
                  </a:lnTo>
                  <a:lnTo>
                    <a:pt x="712" y="538"/>
                  </a:lnTo>
                  <a:lnTo>
                    <a:pt x="715" y="538"/>
                  </a:lnTo>
                  <a:lnTo>
                    <a:pt x="716" y="535"/>
                  </a:lnTo>
                  <a:lnTo>
                    <a:pt x="716" y="535"/>
                  </a:lnTo>
                  <a:lnTo>
                    <a:pt x="717" y="532"/>
                  </a:lnTo>
                  <a:lnTo>
                    <a:pt x="716" y="530"/>
                  </a:lnTo>
                  <a:lnTo>
                    <a:pt x="716" y="525"/>
                  </a:lnTo>
                  <a:lnTo>
                    <a:pt x="719" y="524"/>
                  </a:lnTo>
                  <a:lnTo>
                    <a:pt x="719" y="524"/>
                  </a:lnTo>
                  <a:lnTo>
                    <a:pt x="719" y="523"/>
                  </a:lnTo>
                  <a:lnTo>
                    <a:pt x="719" y="520"/>
                  </a:lnTo>
                  <a:lnTo>
                    <a:pt x="716" y="515"/>
                  </a:lnTo>
                  <a:lnTo>
                    <a:pt x="716" y="515"/>
                  </a:lnTo>
                  <a:lnTo>
                    <a:pt x="717" y="514"/>
                  </a:lnTo>
                  <a:lnTo>
                    <a:pt x="720" y="514"/>
                  </a:lnTo>
                  <a:lnTo>
                    <a:pt x="727" y="511"/>
                  </a:lnTo>
                  <a:lnTo>
                    <a:pt x="727" y="511"/>
                  </a:lnTo>
                  <a:lnTo>
                    <a:pt x="732" y="505"/>
                  </a:lnTo>
                  <a:lnTo>
                    <a:pt x="734" y="500"/>
                  </a:lnTo>
                  <a:lnTo>
                    <a:pt x="734" y="500"/>
                  </a:lnTo>
                  <a:lnTo>
                    <a:pt x="736" y="495"/>
                  </a:lnTo>
                  <a:lnTo>
                    <a:pt x="739" y="493"/>
                  </a:lnTo>
                  <a:lnTo>
                    <a:pt x="744" y="490"/>
                  </a:lnTo>
                  <a:lnTo>
                    <a:pt x="744" y="490"/>
                  </a:lnTo>
                  <a:lnTo>
                    <a:pt x="747" y="488"/>
                  </a:lnTo>
                  <a:lnTo>
                    <a:pt x="749" y="484"/>
                  </a:lnTo>
                  <a:lnTo>
                    <a:pt x="749" y="477"/>
                  </a:lnTo>
                  <a:lnTo>
                    <a:pt x="749" y="477"/>
                  </a:lnTo>
                  <a:lnTo>
                    <a:pt x="749" y="474"/>
                  </a:lnTo>
                  <a:lnTo>
                    <a:pt x="750" y="473"/>
                  </a:lnTo>
                  <a:lnTo>
                    <a:pt x="752" y="471"/>
                  </a:lnTo>
                  <a:lnTo>
                    <a:pt x="752" y="470"/>
                  </a:lnTo>
                  <a:lnTo>
                    <a:pt x="752" y="470"/>
                  </a:lnTo>
                  <a:lnTo>
                    <a:pt x="750" y="468"/>
                  </a:lnTo>
                  <a:lnTo>
                    <a:pt x="752" y="466"/>
                  </a:lnTo>
                  <a:lnTo>
                    <a:pt x="754" y="463"/>
                  </a:lnTo>
                  <a:lnTo>
                    <a:pt x="757" y="461"/>
                  </a:lnTo>
                  <a:lnTo>
                    <a:pt x="757" y="461"/>
                  </a:lnTo>
                  <a:lnTo>
                    <a:pt x="760" y="460"/>
                  </a:lnTo>
                  <a:lnTo>
                    <a:pt x="757" y="458"/>
                  </a:lnTo>
                  <a:lnTo>
                    <a:pt x="754" y="458"/>
                  </a:lnTo>
                  <a:lnTo>
                    <a:pt x="752" y="458"/>
                  </a:lnTo>
                  <a:lnTo>
                    <a:pt x="752" y="458"/>
                  </a:lnTo>
                  <a:lnTo>
                    <a:pt x="750" y="460"/>
                  </a:lnTo>
                  <a:lnTo>
                    <a:pt x="749" y="458"/>
                  </a:lnTo>
                  <a:lnTo>
                    <a:pt x="746" y="457"/>
                  </a:lnTo>
                  <a:lnTo>
                    <a:pt x="744" y="454"/>
                  </a:lnTo>
                  <a:lnTo>
                    <a:pt x="743" y="454"/>
                  </a:lnTo>
                  <a:lnTo>
                    <a:pt x="742" y="456"/>
                  </a:lnTo>
                  <a:lnTo>
                    <a:pt x="742" y="456"/>
                  </a:lnTo>
                  <a:lnTo>
                    <a:pt x="739" y="457"/>
                  </a:lnTo>
                  <a:lnTo>
                    <a:pt x="736" y="456"/>
                  </a:lnTo>
                  <a:lnTo>
                    <a:pt x="734" y="454"/>
                  </a:lnTo>
                  <a:lnTo>
                    <a:pt x="734" y="453"/>
                  </a:lnTo>
                  <a:lnTo>
                    <a:pt x="736" y="453"/>
                  </a:lnTo>
                  <a:lnTo>
                    <a:pt x="736" y="453"/>
                  </a:lnTo>
                  <a:lnTo>
                    <a:pt x="746" y="449"/>
                  </a:lnTo>
                  <a:lnTo>
                    <a:pt x="753" y="444"/>
                  </a:lnTo>
                  <a:lnTo>
                    <a:pt x="753" y="444"/>
                  </a:lnTo>
                  <a:lnTo>
                    <a:pt x="754" y="443"/>
                  </a:lnTo>
                  <a:lnTo>
                    <a:pt x="753" y="441"/>
                  </a:lnTo>
                  <a:lnTo>
                    <a:pt x="752" y="439"/>
                  </a:lnTo>
                  <a:lnTo>
                    <a:pt x="747" y="436"/>
                  </a:lnTo>
                  <a:lnTo>
                    <a:pt x="743" y="436"/>
                  </a:lnTo>
                  <a:lnTo>
                    <a:pt x="743" y="436"/>
                  </a:lnTo>
                  <a:lnTo>
                    <a:pt x="740" y="434"/>
                  </a:lnTo>
                  <a:lnTo>
                    <a:pt x="736" y="430"/>
                  </a:lnTo>
                  <a:lnTo>
                    <a:pt x="733" y="426"/>
                  </a:lnTo>
                  <a:lnTo>
                    <a:pt x="729" y="424"/>
                  </a:lnTo>
                  <a:lnTo>
                    <a:pt x="729" y="424"/>
                  </a:lnTo>
                  <a:lnTo>
                    <a:pt x="727" y="424"/>
                  </a:lnTo>
                  <a:lnTo>
                    <a:pt x="730" y="423"/>
                  </a:lnTo>
                  <a:lnTo>
                    <a:pt x="733" y="423"/>
                  </a:lnTo>
                  <a:lnTo>
                    <a:pt x="739" y="424"/>
                  </a:lnTo>
                  <a:lnTo>
                    <a:pt x="739" y="424"/>
                  </a:lnTo>
                  <a:lnTo>
                    <a:pt x="746" y="427"/>
                  </a:lnTo>
                  <a:lnTo>
                    <a:pt x="750" y="429"/>
                  </a:lnTo>
                  <a:lnTo>
                    <a:pt x="753" y="427"/>
                  </a:lnTo>
                  <a:lnTo>
                    <a:pt x="753" y="427"/>
                  </a:lnTo>
                  <a:lnTo>
                    <a:pt x="753" y="426"/>
                  </a:lnTo>
                  <a:lnTo>
                    <a:pt x="752" y="424"/>
                  </a:lnTo>
                  <a:lnTo>
                    <a:pt x="749" y="420"/>
                  </a:lnTo>
                  <a:lnTo>
                    <a:pt x="739" y="412"/>
                  </a:lnTo>
                  <a:lnTo>
                    <a:pt x="739" y="412"/>
                  </a:lnTo>
                  <a:lnTo>
                    <a:pt x="737" y="409"/>
                  </a:lnTo>
                  <a:lnTo>
                    <a:pt x="737" y="406"/>
                  </a:lnTo>
                  <a:lnTo>
                    <a:pt x="737" y="404"/>
                  </a:lnTo>
                  <a:lnTo>
                    <a:pt x="736" y="402"/>
                  </a:lnTo>
                  <a:lnTo>
                    <a:pt x="736" y="402"/>
                  </a:lnTo>
                  <a:lnTo>
                    <a:pt x="733" y="399"/>
                  </a:lnTo>
                  <a:lnTo>
                    <a:pt x="730" y="394"/>
                  </a:lnTo>
                  <a:lnTo>
                    <a:pt x="726" y="383"/>
                  </a:lnTo>
                  <a:lnTo>
                    <a:pt x="726" y="383"/>
                  </a:lnTo>
                  <a:lnTo>
                    <a:pt x="723" y="379"/>
                  </a:lnTo>
                  <a:lnTo>
                    <a:pt x="719" y="377"/>
                  </a:lnTo>
                  <a:lnTo>
                    <a:pt x="715" y="375"/>
                  </a:lnTo>
                  <a:lnTo>
                    <a:pt x="712" y="373"/>
                  </a:lnTo>
                  <a:lnTo>
                    <a:pt x="712" y="373"/>
                  </a:lnTo>
                  <a:lnTo>
                    <a:pt x="710" y="369"/>
                  </a:lnTo>
                  <a:lnTo>
                    <a:pt x="712" y="365"/>
                  </a:lnTo>
                  <a:lnTo>
                    <a:pt x="715" y="360"/>
                  </a:lnTo>
                  <a:lnTo>
                    <a:pt x="719" y="357"/>
                  </a:lnTo>
                  <a:lnTo>
                    <a:pt x="719" y="357"/>
                  </a:lnTo>
                  <a:lnTo>
                    <a:pt x="723" y="355"/>
                  </a:lnTo>
                  <a:lnTo>
                    <a:pt x="725" y="352"/>
                  </a:lnTo>
                  <a:lnTo>
                    <a:pt x="725" y="350"/>
                  </a:lnTo>
                  <a:lnTo>
                    <a:pt x="727" y="349"/>
                  </a:lnTo>
                  <a:lnTo>
                    <a:pt x="727" y="349"/>
                  </a:lnTo>
                  <a:lnTo>
                    <a:pt x="729" y="349"/>
                  </a:lnTo>
                  <a:lnTo>
                    <a:pt x="732" y="349"/>
                  </a:lnTo>
                  <a:lnTo>
                    <a:pt x="733" y="346"/>
                  </a:lnTo>
                  <a:lnTo>
                    <a:pt x="736" y="343"/>
                  </a:lnTo>
                  <a:lnTo>
                    <a:pt x="736" y="343"/>
                  </a:lnTo>
                  <a:lnTo>
                    <a:pt x="737" y="340"/>
                  </a:lnTo>
                  <a:lnTo>
                    <a:pt x="740" y="339"/>
                  </a:lnTo>
                  <a:lnTo>
                    <a:pt x="743" y="339"/>
                  </a:lnTo>
                  <a:lnTo>
                    <a:pt x="746" y="338"/>
                  </a:lnTo>
                  <a:lnTo>
                    <a:pt x="746" y="338"/>
                  </a:lnTo>
                  <a:lnTo>
                    <a:pt x="749" y="336"/>
                  </a:lnTo>
                  <a:lnTo>
                    <a:pt x="754" y="335"/>
                  </a:lnTo>
                  <a:lnTo>
                    <a:pt x="759" y="335"/>
                  </a:lnTo>
                  <a:lnTo>
                    <a:pt x="763" y="333"/>
                  </a:lnTo>
                  <a:lnTo>
                    <a:pt x="763" y="333"/>
                  </a:lnTo>
                  <a:lnTo>
                    <a:pt x="764" y="332"/>
                  </a:lnTo>
                  <a:lnTo>
                    <a:pt x="764" y="329"/>
                  </a:lnTo>
                  <a:lnTo>
                    <a:pt x="763" y="326"/>
                  </a:lnTo>
                  <a:lnTo>
                    <a:pt x="759" y="323"/>
                  </a:lnTo>
                  <a:lnTo>
                    <a:pt x="754" y="322"/>
                  </a:lnTo>
                  <a:lnTo>
                    <a:pt x="754" y="322"/>
                  </a:lnTo>
                  <a:lnTo>
                    <a:pt x="750" y="323"/>
                  </a:lnTo>
                  <a:lnTo>
                    <a:pt x="746" y="322"/>
                  </a:lnTo>
                  <a:lnTo>
                    <a:pt x="742" y="319"/>
                  </a:lnTo>
                  <a:lnTo>
                    <a:pt x="739" y="316"/>
                  </a:lnTo>
                  <a:lnTo>
                    <a:pt x="739" y="316"/>
                  </a:lnTo>
                  <a:lnTo>
                    <a:pt x="737" y="315"/>
                  </a:lnTo>
                  <a:lnTo>
                    <a:pt x="734" y="315"/>
                  </a:lnTo>
                  <a:lnTo>
                    <a:pt x="729" y="319"/>
                  </a:lnTo>
                  <a:lnTo>
                    <a:pt x="723" y="326"/>
                  </a:lnTo>
                  <a:lnTo>
                    <a:pt x="717" y="330"/>
                  </a:lnTo>
                  <a:lnTo>
                    <a:pt x="717" y="330"/>
                  </a:lnTo>
                  <a:lnTo>
                    <a:pt x="715" y="330"/>
                  </a:lnTo>
                  <a:lnTo>
                    <a:pt x="712" y="330"/>
                  </a:lnTo>
                  <a:lnTo>
                    <a:pt x="709" y="328"/>
                  </a:lnTo>
                  <a:lnTo>
                    <a:pt x="706" y="322"/>
                  </a:lnTo>
                  <a:lnTo>
                    <a:pt x="707" y="318"/>
                  </a:lnTo>
                  <a:lnTo>
                    <a:pt x="707" y="318"/>
                  </a:lnTo>
                  <a:lnTo>
                    <a:pt x="707" y="315"/>
                  </a:lnTo>
                  <a:lnTo>
                    <a:pt x="707" y="313"/>
                  </a:lnTo>
                  <a:lnTo>
                    <a:pt x="705" y="312"/>
                  </a:lnTo>
                  <a:lnTo>
                    <a:pt x="697" y="312"/>
                  </a:lnTo>
                  <a:lnTo>
                    <a:pt x="690" y="312"/>
                  </a:lnTo>
                  <a:lnTo>
                    <a:pt x="690" y="312"/>
                  </a:lnTo>
                  <a:lnTo>
                    <a:pt x="688" y="311"/>
                  </a:lnTo>
                  <a:lnTo>
                    <a:pt x="685" y="309"/>
                  </a:lnTo>
                  <a:lnTo>
                    <a:pt x="685" y="306"/>
                  </a:lnTo>
                  <a:lnTo>
                    <a:pt x="685" y="302"/>
                  </a:lnTo>
                  <a:lnTo>
                    <a:pt x="686" y="295"/>
                  </a:lnTo>
                  <a:lnTo>
                    <a:pt x="688" y="293"/>
                  </a:lnTo>
                  <a:lnTo>
                    <a:pt x="690" y="292"/>
                  </a:lnTo>
                  <a:lnTo>
                    <a:pt x="690" y="292"/>
                  </a:lnTo>
                  <a:lnTo>
                    <a:pt x="696" y="292"/>
                  </a:lnTo>
                  <a:lnTo>
                    <a:pt x="702" y="293"/>
                  </a:lnTo>
                  <a:lnTo>
                    <a:pt x="705" y="292"/>
                  </a:lnTo>
                  <a:lnTo>
                    <a:pt x="706" y="292"/>
                  </a:lnTo>
                  <a:lnTo>
                    <a:pt x="709" y="289"/>
                  </a:lnTo>
                  <a:lnTo>
                    <a:pt x="710" y="286"/>
                  </a:lnTo>
                  <a:lnTo>
                    <a:pt x="710" y="286"/>
                  </a:lnTo>
                  <a:lnTo>
                    <a:pt x="712" y="282"/>
                  </a:lnTo>
                  <a:lnTo>
                    <a:pt x="713" y="281"/>
                  </a:lnTo>
                  <a:lnTo>
                    <a:pt x="717" y="279"/>
                  </a:lnTo>
                  <a:lnTo>
                    <a:pt x="723" y="278"/>
                  </a:lnTo>
                  <a:lnTo>
                    <a:pt x="726" y="276"/>
                  </a:lnTo>
                  <a:lnTo>
                    <a:pt x="729" y="272"/>
                  </a:lnTo>
                  <a:lnTo>
                    <a:pt x="729" y="272"/>
                  </a:lnTo>
                  <a:lnTo>
                    <a:pt x="736" y="266"/>
                  </a:lnTo>
                  <a:lnTo>
                    <a:pt x="743" y="261"/>
                  </a:lnTo>
                  <a:lnTo>
                    <a:pt x="747" y="259"/>
                  </a:lnTo>
                  <a:lnTo>
                    <a:pt x="750" y="259"/>
                  </a:lnTo>
                  <a:lnTo>
                    <a:pt x="753" y="261"/>
                  </a:lnTo>
                  <a:lnTo>
                    <a:pt x="756" y="262"/>
                  </a:lnTo>
                  <a:lnTo>
                    <a:pt x="756" y="262"/>
                  </a:lnTo>
                  <a:lnTo>
                    <a:pt x="759" y="265"/>
                  </a:lnTo>
                  <a:lnTo>
                    <a:pt x="759" y="268"/>
                  </a:lnTo>
                  <a:lnTo>
                    <a:pt x="757" y="271"/>
                  </a:lnTo>
                  <a:lnTo>
                    <a:pt x="754" y="274"/>
                  </a:lnTo>
                  <a:lnTo>
                    <a:pt x="749" y="279"/>
                  </a:lnTo>
                  <a:lnTo>
                    <a:pt x="746" y="284"/>
                  </a:lnTo>
                  <a:lnTo>
                    <a:pt x="746" y="284"/>
                  </a:lnTo>
                  <a:lnTo>
                    <a:pt x="744" y="288"/>
                  </a:lnTo>
                  <a:lnTo>
                    <a:pt x="744" y="291"/>
                  </a:lnTo>
                  <a:lnTo>
                    <a:pt x="744" y="293"/>
                  </a:lnTo>
                  <a:lnTo>
                    <a:pt x="743" y="296"/>
                  </a:lnTo>
                  <a:lnTo>
                    <a:pt x="743" y="296"/>
                  </a:lnTo>
                  <a:lnTo>
                    <a:pt x="742" y="299"/>
                  </a:lnTo>
                  <a:lnTo>
                    <a:pt x="743" y="301"/>
                  </a:lnTo>
                  <a:lnTo>
                    <a:pt x="747" y="299"/>
                  </a:lnTo>
                  <a:lnTo>
                    <a:pt x="754" y="296"/>
                  </a:lnTo>
                  <a:lnTo>
                    <a:pt x="754" y="296"/>
                  </a:lnTo>
                  <a:lnTo>
                    <a:pt x="769" y="286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7" y="278"/>
                  </a:lnTo>
                  <a:lnTo>
                    <a:pt x="791" y="278"/>
                  </a:lnTo>
                  <a:lnTo>
                    <a:pt x="791" y="278"/>
                  </a:lnTo>
                  <a:lnTo>
                    <a:pt x="794" y="274"/>
                  </a:lnTo>
                  <a:lnTo>
                    <a:pt x="796" y="271"/>
                  </a:lnTo>
                  <a:lnTo>
                    <a:pt x="796" y="271"/>
                  </a:lnTo>
                  <a:lnTo>
                    <a:pt x="813" y="264"/>
                  </a:lnTo>
                  <a:lnTo>
                    <a:pt x="821" y="259"/>
                  </a:lnTo>
                  <a:lnTo>
                    <a:pt x="826" y="255"/>
                  </a:lnTo>
                  <a:lnTo>
                    <a:pt x="826" y="255"/>
                  </a:lnTo>
                  <a:lnTo>
                    <a:pt x="831" y="248"/>
                  </a:lnTo>
                  <a:lnTo>
                    <a:pt x="834" y="245"/>
                  </a:lnTo>
                  <a:lnTo>
                    <a:pt x="837" y="244"/>
                  </a:lnTo>
                  <a:lnTo>
                    <a:pt x="837" y="244"/>
                  </a:lnTo>
                  <a:lnTo>
                    <a:pt x="838" y="244"/>
                  </a:lnTo>
                  <a:lnTo>
                    <a:pt x="841" y="245"/>
                  </a:lnTo>
                  <a:lnTo>
                    <a:pt x="843" y="247"/>
                  </a:lnTo>
                  <a:lnTo>
                    <a:pt x="847" y="248"/>
                  </a:lnTo>
                  <a:lnTo>
                    <a:pt x="847" y="248"/>
                  </a:lnTo>
                  <a:lnTo>
                    <a:pt x="855" y="248"/>
                  </a:lnTo>
                  <a:lnTo>
                    <a:pt x="858" y="247"/>
                  </a:lnTo>
                  <a:lnTo>
                    <a:pt x="857" y="245"/>
                  </a:lnTo>
                  <a:lnTo>
                    <a:pt x="857" y="245"/>
                  </a:lnTo>
                  <a:lnTo>
                    <a:pt x="855" y="241"/>
                  </a:lnTo>
                  <a:lnTo>
                    <a:pt x="857" y="239"/>
                  </a:lnTo>
                  <a:lnTo>
                    <a:pt x="864" y="238"/>
                  </a:lnTo>
                  <a:lnTo>
                    <a:pt x="864" y="238"/>
                  </a:lnTo>
                  <a:lnTo>
                    <a:pt x="867" y="237"/>
                  </a:lnTo>
                  <a:lnTo>
                    <a:pt x="870" y="234"/>
                  </a:lnTo>
                  <a:lnTo>
                    <a:pt x="871" y="231"/>
                  </a:lnTo>
                  <a:lnTo>
                    <a:pt x="874" y="229"/>
                  </a:lnTo>
                  <a:lnTo>
                    <a:pt x="874" y="229"/>
                  </a:lnTo>
                  <a:lnTo>
                    <a:pt x="877" y="229"/>
                  </a:lnTo>
                  <a:lnTo>
                    <a:pt x="878" y="228"/>
                  </a:lnTo>
                  <a:lnTo>
                    <a:pt x="880" y="224"/>
                  </a:lnTo>
                  <a:lnTo>
                    <a:pt x="881" y="219"/>
                  </a:lnTo>
                  <a:lnTo>
                    <a:pt x="882" y="218"/>
                  </a:lnTo>
                  <a:lnTo>
                    <a:pt x="884" y="218"/>
                  </a:lnTo>
                  <a:lnTo>
                    <a:pt x="884" y="218"/>
                  </a:lnTo>
                  <a:lnTo>
                    <a:pt x="887" y="218"/>
                  </a:lnTo>
                  <a:lnTo>
                    <a:pt x="890" y="221"/>
                  </a:lnTo>
                  <a:lnTo>
                    <a:pt x="894" y="222"/>
                  </a:lnTo>
                  <a:lnTo>
                    <a:pt x="897" y="222"/>
                  </a:lnTo>
                  <a:lnTo>
                    <a:pt x="897" y="222"/>
                  </a:lnTo>
                  <a:lnTo>
                    <a:pt x="902" y="224"/>
                  </a:lnTo>
                  <a:lnTo>
                    <a:pt x="902" y="224"/>
                  </a:lnTo>
                  <a:lnTo>
                    <a:pt x="905" y="221"/>
                  </a:lnTo>
                  <a:lnTo>
                    <a:pt x="905" y="221"/>
                  </a:lnTo>
                  <a:lnTo>
                    <a:pt x="905" y="211"/>
                  </a:lnTo>
                  <a:lnTo>
                    <a:pt x="905" y="205"/>
                  </a:lnTo>
                  <a:lnTo>
                    <a:pt x="905" y="205"/>
                  </a:lnTo>
                  <a:lnTo>
                    <a:pt x="904" y="201"/>
                  </a:lnTo>
                  <a:lnTo>
                    <a:pt x="904" y="198"/>
                  </a:lnTo>
                  <a:lnTo>
                    <a:pt x="904" y="192"/>
                  </a:lnTo>
                  <a:lnTo>
                    <a:pt x="904" y="192"/>
                  </a:lnTo>
                  <a:lnTo>
                    <a:pt x="902" y="185"/>
                  </a:lnTo>
                  <a:lnTo>
                    <a:pt x="904" y="183"/>
                  </a:lnTo>
                  <a:lnTo>
                    <a:pt x="907" y="181"/>
                  </a:lnTo>
                  <a:lnTo>
                    <a:pt x="907" y="181"/>
                  </a:lnTo>
                  <a:lnTo>
                    <a:pt x="909" y="180"/>
                  </a:lnTo>
                  <a:lnTo>
                    <a:pt x="912" y="177"/>
                  </a:lnTo>
                  <a:lnTo>
                    <a:pt x="915" y="174"/>
                  </a:lnTo>
                  <a:lnTo>
                    <a:pt x="918" y="174"/>
                  </a:lnTo>
                  <a:lnTo>
                    <a:pt x="919" y="174"/>
                  </a:lnTo>
                  <a:lnTo>
                    <a:pt x="919" y="174"/>
                  </a:lnTo>
                  <a:lnTo>
                    <a:pt x="924" y="177"/>
                  </a:lnTo>
                  <a:lnTo>
                    <a:pt x="928" y="177"/>
                  </a:lnTo>
                  <a:lnTo>
                    <a:pt x="932" y="177"/>
                  </a:lnTo>
                  <a:lnTo>
                    <a:pt x="934" y="175"/>
                  </a:lnTo>
                  <a:lnTo>
                    <a:pt x="934" y="174"/>
                  </a:lnTo>
                  <a:lnTo>
                    <a:pt x="934" y="174"/>
                  </a:lnTo>
                  <a:lnTo>
                    <a:pt x="935" y="171"/>
                  </a:lnTo>
                  <a:lnTo>
                    <a:pt x="936" y="170"/>
                  </a:lnTo>
                  <a:lnTo>
                    <a:pt x="939" y="167"/>
                  </a:lnTo>
                  <a:lnTo>
                    <a:pt x="941" y="164"/>
                  </a:lnTo>
                  <a:lnTo>
                    <a:pt x="941" y="164"/>
                  </a:lnTo>
                  <a:lnTo>
                    <a:pt x="942" y="160"/>
                  </a:lnTo>
                  <a:lnTo>
                    <a:pt x="945" y="157"/>
                  </a:lnTo>
                  <a:lnTo>
                    <a:pt x="948" y="155"/>
                  </a:lnTo>
                  <a:lnTo>
                    <a:pt x="951" y="151"/>
                  </a:lnTo>
                  <a:lnTo>
                    <a:pt x="951" y="151"/>
                  </a:lnTo>
                  <a:lnTo>
                    <a:pt x="954" y="140"/>
                  </a:lnTo>
                  <a:lnTo>
                    <a:pt x="956" y="134"/>
                  </a:lnTo>
                  <a:lnTo>
                    <a:pt x="959" y="131"/>
                  </a:lnTo>
                  <a:lnTo>
                    <a:pt x="959" y="131"/>
                  </a:lnTo>
                  <a:lnTo>
                    <a:pt x="961" y="128"/>
                  </a:lnTo>
                  <a:lnTo>
                    <a:pt x="961" y="127"/>
                  </a:lnTo>
                  <a:lnTo>
                    <a:pt x="959" y="123"/>
                  </a:lnTo>
                  <a:lnTo>
                    <a:pt x="959" y="118"/>
                  </a:lnTo>
                  <a:lnTo>
                    <a:pt x="959" y="118"/>
                  </a:lnTo>
                  <a:close/>
                  <a:moveTo>
                    <a:pt x="726" y="567"/>
                  </a:moveTo>
                  <a:lnTo>
                    <a:pt x="726" y="567"/>
                  </a:lnTo>
                  <a:lnTo>
                    <a:pt x="725" y="574"/>
                  </a:lnTo>
                  <a:lnTo>
                    <a:pt x="725" y="579"/>
                  </a:lnTo>
                  <a:lnTo>
                    <a:pt x="726" y="584"/>
                  </a:lnTo>
                  <a:lnTo>
                    <a:pt x="727" y="588"/>
                  </a:lnTo>
                  <a:lnTo>
                    <a:pt x="732" y="594"/>
                  </a:lnTo>
                  <a:lnTo>
                    <a:pt x="734" y="595"/>
                  </a:lnTo>
                  <a:lnTo>
                    <a:pt x="734" y="595"/>
                  </a:lnTo>
                  <a:lnTo>
                    <a:pt x="740" y="587"/>
                  </a:lnTo>
                  <a:lnTo>
                    <a:pt x="749" y="571"/>
                  </a:lnTo>
                  <a:lnTo>
                    <a:pt x="754" y="554"/>
                  </a:lnTo>
                  <a:lnTo>
                    <a:pt x="756" y="548"/>
                  </a:lnTo>
                  <a:lnTo>
                    <a:pt x="754" y="545"/>
                  </a:lnTo>
                  <a:lnTo>
                    <a:pt x="754" y="545"/>
                  </a:lnTo>
                  <a:lnTo>
                    <a:pt x="753" y="544"/>
                  </a:lnTo>
                  <a:lnTo>
                    <a:pt x="749" y="542"/>
                  </a:lnTo>
                  <a:lnTo>
                    <a:pt x="744" y="544"/>
                  </a:lnTo>
                  <a:lnTo>
                    <a:pt x="740" y="547"/>
                  </a:lnTo>
                  <a:lnTo>
                    <a:pt x="736" y="550"/>
                  </a:lnTo>
                  <a:lnTo>
                    <a:pt x="732" y="555"/>
                  </a:lnTo>
                  <a:lnTo>
                    <a:pt x="729" y="561"/>
                  </a:lnTo>
                  <a:lnTo>
                    <a:pt x="726" y="567"/>
                  </a:lnTo>
                  <a:lnTo>
                    <a:pt x="726" y="567"/>
                  </a:lnTo>
                  <a:close/>
                  <a:moveTo>
                    <a:pt x="557" y="632"/>
                  </a:moveTo>
                  <a:lnTo>
                    <a:pt x="557" y="632"/>
                  </a:lnTo>
                  <a:lnTo>
                    <a:pt x="551" y="633"/>
                  </a:lnTo>
                  <a:lnTo>
                    <a:pt x="544" y="638"/>
                  </a:lnTo>
                  <a:lnTo>
                    <a:pt x="542" y="641"/>
                  </a:lnTo>
                  <a:lnTo>
                    <a:pt x="540" y="645"/>
                  </a:lnTo>
                  <a:lnTo>
                    <a:pt x="540" y="649"/>
                  </a:lnTo>
                  <a:lnTo>
                    <a:pt x="541" y="653"/>
                  </a:lnTo>
                  <a:lnTo>
                    <a:pt x="541" y="653"/>
                  </a:lnTo>
                  <a:lnTo>
                    <a:pt x="544" y="658"/>
                  </a:lnTo>
                  <a:lnTo>
                    <a:pt x="548" y="659"/>
                  </a:lnTo>
                  <a:lnTo>
                    <a:pt x="552" y="660"/>
                  </a:lnTo>
                  <a:lnTo>
                    <a:pt x="557" y="659"/>
                  </a:lnTo>
                  <a:lnTo>
                    <a:pt x="565" y="656"/>
                  </a:lnTo>
                  <a:lnTo>
                    <a:pt x="567" y="653"/>
                  </a:lnTo>
                  <a:lnTo>
                    <a:pt x="568" y="652"/>
                  </a:lnTo>
                  <a:lnTo>
                    <a:pt x="568" y="652"/>
                  </a:lnTo>
                  <a:lnTo>
                    <a:pt x="569" y="648"/>
                  </a:lnTo>
                  <a:lnTo>
                    <a:pt x="574" y="642"/>
                  </a:lnTo>
                  <a:lnTo>
                    <a:pt x="577" y="636"/>
                  </a:lnTo>
                  <a:lnTo>
                    <a:pt x="577" y="633"/>
                  </a:lnTo>
                  <a:lnTo>
                    <a:pt x="577" y="633"/>
                  </a:lnTo>
                  <a:lnTo>
                    <a:pt x="577" y="632"/>
                  </a:lnTo>
                  <a:lnTo>
                    <a:pt x="574" y="631"/>
                  </a:lnTo>
                  <a:lnTo>
                    <a:pt x="569" y="631"/>
                  </a:lnTo>
                  <a:lnTo>
                    <a:pt x="557" y="632"/>
                  </a:lnTo>
                  <a:lnTo>
                    <a:pt x="557" y="6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7" name="Freeform 330">
              <a:extLst>
                <a:ext uri="{FF2B5EF4-FFF2-40B4-BE49-F238E27FC236}">
                  <a16:creationId xmlns:a16="http://schemas.microsoft.com/office/drawing/2014/main" id="{1AA039C6-53F5-FDB8-067C-F8BBDFDF3E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0233" y="3941274"/>
              <a:ext cx="220488" cy="315194"/>
            </a:xfrm>
            <a:custGeom>
              <a:avLst/>
              <a:gdLst/>
              <a:ahLst/>
              <a:cxnLst>
                <a:cxn ang="0">
                  <a:pos x="94" y="85"/>
                </a:cxn>
                <a:cxn ang="0">
                  <a:pos x="100" y="98"/>
                </a:cxn>
                <a:cxn ang="0">
                  <a:pos x="105" y="108"/>
                </a:cxn>
                <a:cxn ang="0">
                  <a:pos x="111" y="115"/>
                </a:cxn>
                <a:cxn ang="0">
                  <a:pos x="119" y="135"/>
                </a:cxn>
                <a:cxn ang="0">
                  <a:pos x="125" y="131"/>
                </a:cxn>
                <a:cxn ang="0">
                  <a:pos x="132" y="122"/>
                </a:cxn>
                <a:cxn ang="0">
                  <a:pos x="128" y="102"/>
                </a:cxn>
                <a:cxn ang="0">
                  <a:pos x="110" y="92"/>
                </a:cxn>
                <a:cxn ang="0">
                  <a:pos x="104" y="81"/>
                </a:cxn>
                <a:cxn ang="0">
                  <a:pos x="95" y="72"/>
                </a:cxn>
                <a:cxn ang="0">
                  <a:pos x="74" y="72"/>
                </a:cxn>
                <a:cxn ang="0">
                  <a:pos x="68" y="57"/>
                </a:cxn>
                <a:cxn ang="0">
                  <a:pos x="74" y="39"/>
                </a:cxn>
                <a:cxn ang="0">
                  <a:pos x="81" y="20"/>
                </a:cxn>
                <a:cxn ang="0">
                  <a:pos x="77" y="1"/>
                </a:cxn>
                <a:cxn ang="0">
                  <a:pos x="58" y="0"/>
                </a:cxn>
                <a:cxn ang="0">
                  <a:pos x="50" y="7"/>
                </a:cxn>
                <a:cxn ang="0">
                  <a:pos x="48" y="38"/>
                </a:cxn>
                <a:cxn ang="0">
                  <a:pos x="41" y="35"/>
                </a:cxn>
                <a:cxn ang="0">
                  <a:pos x="46" y="58"/>
                </a:cxn>
                <a:cxn ang="0">
                  <a:pos x="50" y="69"/>
                </a:cxn>
                <a:cxn ang="0">
                  <a:pos x="60" y="76"/>
                </a:cxn>
                <a:cxn ang="0">
                  <a:pos x="73" y="76"/>
                </a:cxn>
                <a:cxn ang="0">
                  <a:pos x="50" y="84"/>
                </a:cxn>
                <a:cxn ang="0">
                  <a:pos x="58" y="101"/>
                </a:cxn>
                <a:cxn ang="0">
                  <a:pos x="67" y="96"/>
                </a:cxn>
                <a:cxn ang="0">
                  <a:pos x="50" y="84"/>
                </a:cxn>
                <a:cxn ang="0">
                  <a:pos x="84" y="128"/>
                </a:cxn>
                <a:cxn ang="0">
                  <a:pos x="88" y="128"/>
                </a:cxn>
                <a:cxn ang="0">
                  <a:pos x="84" y="142"/>
                </a:cxn>
                <a:cxn ang="0">
                  <a:pos x="90" y="156"/>
                </a:cxn>
                <a:cxn ang="0">
                  <a:pos x="107" y="132"/>
                </a:cxn>
                <a:cxn ang="0">
                  <a:pos x="101" y="129"/>
                </a:cxn>
                <a:cxn ang="0">
                  <a:pos x="98" y="122"/>
                </a:cxn>
                <a:cxn ang="0">
                  <a:pos x="75" y="108"/>
                </a:cxn>
                <a:cxn ang="0">
                  <a:pos x="74" y="129"/>
                </a:cxn>
                <a:cxn ang="0">
                  <a:pos x="7" y="153"/>
                </a:cxn>
                <a:cxn ang="0">
                  <a:pos x="1" y="166"/>
                </a:cxn>
                <a:cxn ang="0">
                  <a:pos x="30" y="139"/>
                </a:cxn>
                <a:cxn ang="0">
                  <a:pos x="34" y="122"/>
                </a:cxn>
                <a:cxn ang="0">
                  <a:pos x="21" y="139"/>
                </a:cxn>
                <a:cxn ang="0">
                  <a:pos x="108" y="150"/>
                </a:cxn>
                <a:cxn ang="0">
                  <a:pos x="117" y="140"/>
                </a:cxn>
                <a:cxn ang="0">
                  <a:pos x="105" y="149"/>
                </a:cxn>
                <a:cxn ang="0">
                  <a:pos x="149" y="179"/>
                </a:cxn>
                <a:cxn ang="0">
                  <a:pos x="144" y="146"/>
                </a:cxn>
                <a:cxn ang="0">
                  <a:pos x="132" y="145"/>
                </a:cxn>
                <a:cxn ang="0">
                  <a:pos x="134" y="152"/>
                </a:cxn>
                <a:cxn ang="0">
                  <a:pos x="124" y="158"/>
                </a:cxn>
                <a:cxn ang="0">
                  <a:pos x="114" y="163"/>
                </a:cxn>
                <a:cxn ang="0">
                  <a:pos x="110" y="166"/>
                </a:cxn>
                <a:cxn ang="0">
                  <a:pos x="91" y="165"/>
                </a:cxn>
                <a:cxn ang="0">
                  <a:pos x="77" y="176"/>
                </a:cxn>
                <a:cxn ang="0">
                  <a:pos x="75" y="189"/>
                </a:cxn>
                <a:cxn ang="0">
                  <a:pos x="90" y="182"/>
                </a:cxn>
                <a:cxn ang="0">
                  <a:pos x="101" y="177"/>
                </a:cxn>
                <a:cxn ang="0">
                  <a:pos x="111" y="203"/>
                </a:cxn>
                <a:cxn ang="0">
                  <a:pos x="128" y="212"/>
                </a:cxn>
                <a:cxn ang="0">
                  <a:pos x="132" y="205"/>
                </a:cxn>
                <a:cxn ang="0">
                  <a:pos x="132" y="190"/>
                </a:cxn>
                <a:cxn ang="0">
                  <a:pos x="148" y="186"/>
                </a:cxn>
              </a:cxnLst>
              <a:rect l="0" t="0" r="r" b="b"/>
              <a:pathLst>
                <a:path w="149" h="213">
                  <a:moveTo>
                    <a:pt x="81" y="79"/>
                  </a:moveTo>
                  <a:lnTo>
                    <a:pt x="81" y="79"/>
                  </a:lnTo>
                  <a:lnTo>
                    <a:pt x="84" y="79"/>
                  </a:lnTo>
                  <a:lnTo>
                    <a:pt x="88" y="81"/>
                  </a:lnTo>
                  <a:lnTo>
                    <a:pt x="94" y="85"/>
                  </a:lnTo>
                  <a:lnTo>
                    <a:pt x="98" y="89"/>
                  </a:lnTo>
                  <a:lnTo>
                    <a:pt x="100" y="92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100" y="98"/>
                  </a:lnTo>
                  <a:lnTo>
                    <a:pt x="100" y="103"/>
                  </a:lnTo>
                  <a:lnTo>
                    <a:pt x="102" y="108"/>
                  </a:lnTo>
                  <a:lnTo>
                    <a:pt x="102" y="109"/>
                  </a:lnTo>
                  <a:lnTo>
                    <a:pt x="105" y="108"/>
                  </a:lnTo>
                  <a:lnTo>
                    <a:pt x="105" y="108"/>
                  </a:lnTo>
                  <a:lnTo>
                    <a:pt x="108" y="106"/>
                  </a:lnTo>
                  <a:lnTo>
                    <a:pt x="111" y="108"/>
                  </a:lnTo>
                  <a:lnTo>
                    <a:pt x="112" y="111"/>
                  </a:lnTo>
                  <a:lnTo>
                    <a:pt x="111" y="115"/>
                  </a:lnTo>
                  <a:lnTo>
                    <a:pt x="111" y="115"/>
                  </a:lnTo>
                  <a:lnTo>
                    <a:pt x="111" y="118"/>
                  </a:lnTo>
                  <a:lnTo>
                    <a:pt x="111" y="121"/>
                  </a:lnTo>
                  <a:lnTo>
                    <a:pt x="114" y="125"/>
                  </a:lnTo>
                  <a:lnTo>
                    <a:pt x="117" y="129"/>
                  </a:lnTo>
                  <a:lnTo>
                    <a:pt x="119" y="135"/>
                  </a:lnTo>
                  <a:lnTo>
                    <a:pt x="119" y="135"/>
                  </a:lnTo>
                  <a:lnTo>
                    <a:pt x="121" y="139"/>
                  </a:lnTo>
                  <a:lnTo>
                    <a:pt x="122" y="138"/>
                  </a:lnTo>
                  <a:lnTo>
                    <a:pt x="124" y="135"/>
                  </a:lnTo>
                  <a:lnTo>
                    <a:pt x="125" y="131"/>
                  </a:lnTo>
                  <a:lnTo>
                    <a:pt x="125" y="131"/>
                  </a:lnTo>
                  <a:lnTo>
                    <a:pt x="124" y="128"/>
                  </a:lnTo>
                  <a:lnTo>
                    <a:pt x="125" y="126"/>
                  </a:lnTo>
                  <a:lnTo>
                    <a:pt x="132" y="122"/>
                  </a:lnTo>
                  <a:lnTo>
                    <a:pt x="132" y="122"/>
                  </a:lnTo>
                  <a:lnTo>
                    <a:pt x="134" y="119"/>
                  </a:lnTo>
                  <a:lnTo>
                    <a:pt x="134" y="118"/>
                  </a:lnTo>
                  <a:lnTo>
                    <a:pt x="134" y="113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25" y="99"/>
                  </a:lnTo>
                  <a:lnTo>
                    <a:pt x="122" y="98"/>
                  </a:lnTo>
                  <a:lnTo>
                    <a:pt x="117" y="95"/>
                  </a:lnTo>
                  <a:lnTo>
                    <a:pt x="111" y="94"/>
                  </a:lnTo>
                  <a:lnTo>
                    <a:pt x="110" y="92"/>
                  </a:lnTo>
                  <a:lnTo>
                    <a:pt x="110" y="89"/>
                  </a:lnTo>
                  <a:lnTo>
                    <a:pt x="110" y="89"/>
                  </a:lnTo>
                  <a:lnTo>
                    <a:pt x="110" y="86"/>
                  </a:lnTo>
                  <a:lnTo>
                    <a:pt x="108" y="85"/>
                  </a:lnTo>
                  <a:lnTo>
                    <a:pt x="104" y="81"/>
                  </a:lnTo>
                  <a:lnTo>
                    <a:pt x="101" y="78"/>
                  </a:lnTo>
                  <a:lnTo>
                    <a:pt x="98" y="75"/>
                  </a:lnTo>
                  <a:lnTo>
                    <a:pt x="98" y="75"/>
                  </a:lnTo>
                  <a:lnTo>
                    <a:pt x="98" y="74"/>
                  </a:lnTo>
                  <a:lnTo>
                    <a:pt x="95" y="72"/>
                  </a:lnTo>
                  <a:lnTo>
                    <a:pt x="90" y="69"/>
                  </a:lnTo>
                  <a:lnTo>
                    <a:pt x="83" y="69"/>
                  </a:lnTo>
                  <a:lnTo>
                    <a:pt x="77" y="71"/>
                  </a:lnTo>
                  <a:lnTo>
                    <a:pt x="77" y="71"/>
                  </a:lnTo>
                  <a:lnTo>
                    <a:pt x="74" y="72"/>
                  </a:lnTo>
                  <a:lnTo>
                    <a:pt x="73" y="72"/>
                  </a:lnTo>
                  <a:lnTo>
                    <a:pt x="71" y="68"/>
                  </a:lnTo>
                  <a:lnTo>
                    <a:pt x="71" y="62"/>
                  </a:lnTo>
                  <a:lnTo>
                    <a:pt x="70" y="59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7" y="54"/>
                  </a:lnTo>
                  <a:lnTo>
                    <a:pt x="67" y="51"/>
                  </a:lnTo>
                  <a:lnTo>
                    <a:pt x="68" y="45"/>
                  </a:lnTo>
                  <a:lnTo>
                    <a:pt x="74" y="39"/>
                  </a:lnTo>
                  <a:lnTo>
                    <a:pt x="80" y="34"/>
                  </a:lnTo>
                  <a:lnTo>
                    <a:pt x="80" y="34"/>
                  </a:lnTo>
                  <a:lnTo>
                    <a:pt x="81" y="31"/>
                  </a:lnTo>
                  <a:lnTo>
                    <a:pt x="81" y="27"/>
                  </a:lnTo>
                  <a:lnTo>
                    <a:pt x="81" y="20"/>
                  </a:lnTo>
                  <a:lnTo>
                    <a:pt x="78" y="12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1" y="2"/>
                  </a:lnTo>
                  <a:lnTo>
                    <a:pt x="64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0" y="2"/>
                  </a:lnTo>
                  <a:lnTo>
                    <a:pt x="50" y="7"/>
                  </a:lnTo>
                  <a:lnTo>
                    <a:pt x="48" y="20"/>
                  </a:lnTo>
                  <a:lnTo>
                    <a:pt x="50" y="31"/>
                  </a:lnTo>
                  <a:lnTo>
                    <a:pt x="50" y="35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7" y="38"/>
                  </a:lnTo>
                  <a:lnTo>
                    <a:pt x="44" y="37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41"/>
                  </a:lnTo>
                  <a:lnTo>
                    <a:pt x="41" y="48"/>
                  </a:lnTo>
                  <a:lnTo>
                    <a:pt x="43" y="55"/>
                  </a:lnTo>
                  <a:lnTo>
                    <a:pt x="44" y="57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8" y="58"/>
                  </a:lnTo>
                  <a:lnTo>
                    <a:pt x="50" y="61"/>
                  </a:lnTo>
                  <a:lnTo>
                    <a:pt x="50" y="65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72"/>
                  </a:lnTo>
                  <a:lnTo>
                    <a:pt x="50" y="74"/>
                  </a:lnTo>
                  <a:lnTo>
                    <a:pt x="54" y="76"/>
                  </a:lnTo>
                  <a:lnTo>
                    <a:pt x="60" y="76"/>
                  </a:lnTo>
                  <a:lnTo>
                    <a:pt x="65" y="75"/>
                  </a:lnTo>
                  <a:lnTo>
                    <a:pt x="65" y="75"/>
                  </a:lnTo>
                  <a:lnTo>
                    <a:pt x="68" y="74"/>
                  </a:lnTo>
                  <a:lnTo>
                    <a:pt x="71" y="75"/>
                  </a:lnTo>
                  <a:lnTo>
                    <a:pt x="73" y="76"/>
                  </a:lnTo>
                  <a:lnTo>
                    <a:pt x="75" y="79"/>
                  </a:lnTo>
                  <a:lnTo>
                    <a:pt x="78" y="79"/>
                  </a:lnTo>
                  <a:lnTo>
                    <a:pt x="81" y="79"/>
                  </a:lnTo>
                  <a:lnTo>
                    <a:pt x="81" y="79"/>
                  </a:lnTo>
                  <a:close/>
                  <a:moveTo>
                    <a:pt x="50" y="84"/>
                  </a:moveTo>
                  <a:lnTo>
                    <a:pt x="50" y="84"/>
                  </a:lnTo>
                  <a:lnTo>
                    <a:pt x="51" y="89"/>
                  </a:lnTo>
                  <a:lnTo>
                    <a:pt x="54" y="96"/>
                  </a:lnTo>
                  <a:lnTo>
                    <a:pt x="57" y="99"/>
                  </a:lnTo>
                  <a:lnTo>
                    <a:pt x="58" y="101"/>
                  </a:lnTo>
                  <a:lnTo>
                    <a:pt x="61" y="102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67" y="99"/>
                  </a:lnTo>
                  <a:lnTo>
                    <a:pt x="67" y="96"/>
                  </a:lnTo>
                  <a:lnTo>
                    <a:pt x="65" y="94"/>
                  </a:lnTo>
                  <a:lnTo>
                    <a:pt x="61" y="89"/>
                  </a:lnTo>
                  <a:lnTo>
                    <a:pt x="54" y="84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50" y="84"/>
                  </a:lnTo>
                  <a:close/>
                  <a:moveTo>
                    <a:pt x="77" y="131"/>
                  </a:moveTo>
                  <a:lnTo>
                    <a:pt x="77" y="131"/>
                  </a:lnTo>
                  <a:lnTo>
                    <a:pt x="81" y="129"/>
                  </a:lnTo>
                  <a:lnTo>
                    <a:pt x="84" y="128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87" y="125"/>
                  </a:lnTo>
                  <a:lnTo>
                    <a:pt x="88" y="128"/>
                  </a:lnTo>
                  <a:lnTo>
                    <a:pt x="88" y="133"/>
                  </a:lnTo>
                  <a:lnTo>
                    <a:pt x="88" y="136"/>
                  </a:lnTo>
                  <a:lnTo>
                    <a:pt x="87" y="138"/>
                  </a:lnTo>
                  <a:lnTo>
                    <a:pt x="87" y="138"/>
                  </a:lnTo>
                  <a:lnTo>
                    <a:pt x="84" y="142"/>
                  </a:lnTo>
                  <a:lnTo>
                    <a:pt x="84" y="148"/>
                  </a:lnTo>
                  <a:lnTo>
                    <a:pt x="85" y="153"/>
                  </a:lnTo>
                  <a:lnTo>
                    <a:pt x="87" y="155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1" y="155"/>
                  </a:lnTo>
                  <a:lnTo>
                    <a:pt x="95" y="153"/>
                  </a:lnTo>
                  <a:lnTo>
                    <a:pt x="101" y="145"/>
                  </a:lnTo>
                  <a:lnTo>
                    <a:pt x="105" y="136"/>
                  </a:lnTo>
                  <a:lnTo>
                    <a:pt x="107" y="132"/>
                  </a:lnTo>
                  <a:lnTo>
                    <a:pt x="107" y="131"/>
                  </a:lnTo>
                  <a:lnTo>
                    <a:pt x="107" y="131"/>
                  </a:lnTo>
                  <a:lnTo>
                    <a:pt x="105" y="129"/>
                  </a:lnTo>
                  <a:lnTo>
                    <a:pt x="104" y="129"/>
                  </a:lnTo>
                  <a:lnTo>
                    <a:pt x="101" y="129"/>
                  </a:lnTo>
                  <a:lnTo>
                    <a:pt x="100" y="129"/>
                  </a:lnTo>
                  <a:lnTo>
                    <a:pt x="100" y="128"/>
                  </a:lnTo>
                  <a:lnTo>
                    <a:pt x="100" y="128"/>
                  </a:lnTo>
                  <a:lnTo>
                    <a:pt x="100" y="125"/>
                  </a:lnTo>
                  <a:lnTo>
                    <a:pt x="98" y="122"/>
                  </a:lnTo>
                  <a:lnTo>
                    <a:pt x="91" y="115"/>
                  </a:lnTo>
                  <a:lnTo>
                    <a:pt x="83" y="109"/>
                  </a:lnTo>
                  <a:lnTo>
                    <a:pt x="78" y="108"/>
                  </a:lnTo>
                  <a:lnTo>
                    <a:pt x="75" y="108"/>
                  </a:lnTo>
                  <a:lnTo>
                    <a:pt x="75" y="108"/>
                  </a:lnTo>
                  <a:lnTo>
                    <a:pt x="74" y="109"/>
                  </a:lnTo>
                  <a:lnTo>
                    <a:pt x="73" y="112"/>
                  </a:lnTo>
                  <a:lnTo>
                    <a:pt x="71" y="121"/>
                  </a:lnTo>
                  <a:lnTo>
                    <a:pt x="73" y="128"/>
                  </a:lnTo>
                  <a:lnTo>
                    <a:pt x="74" y="129"/>
                  </a:lnTo>
                  <a:lnTo>
                    <a:pt x="77" y="131"/>
                  </a:lnTo>
                  <a:lnTo>
                    <a:pt x="77" y="131"/>
                  </a:lnTo>
                  <a:close/>
                  <a:moveTo>
                    <a:pt x="21" y="139"/>
                  </a:moveTo>
                  <a:lnTo>
                    <a:pt x="21" y="139"/>
                  </a:lnTo>
                  <a:lnTo>
                    <a:pt x="7" y="153"/>
                  </a:lnTo>
                  <a:lnTo>
                    <a:pt x="1" y="160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0" y="166"/>
                  </a:lnTo>
                  <a:lnTo>
                    <a:pt x="1" y="166"/>
                  </a:lnTo>
                  <a:lnTo>
                    <a:pt x="4" y="165"/>
                  </a:lnTo>
                  <a:lnTo>
                    <a:pt x="13" y="156"/>
                  </a:lnTo>
                  <a:lnTo>
                    <a:pt x="21" y="14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4" y="133"/>
                  </a:lnTo>
                  <a:lnTo>
                    <a:pt x="36" y="129"/>
                  </a:lnTo>
                  <a:lnTo>
                    <a:pt x="36" y="126"/>
                  </a:lnTo>
                  <a:lnTo>
                    <a:pt x="34" y="122"/>
                  </a:lnTo>
                  <a:lnTo>
                    <a:pt x="34" y="122"/>
                  </a:lnTo>
                  <a:lnTo>
                    <a:pt x="33" y="121"/>
                  </a:lnTo>
                  <a:lnTo>
                    <a:pt x="31" y="121"/>
                  </a:lnTo>
                  <a:lnTo>
                    <a:pt x="28" y="125"/>
                  </a:lnTo>
                  <a:lnTo>
                    <a:pt x="26" y="132"/>
                  </a:lnTo>
                  <a:lnTo>
                    <a:pt x="21" y="139"/>
                  </a:lnTo>
                  <a:lnTo>
                    <a:pt x="21" y="139"/>
                  </a:lnTo>
                  <a:close/>
                  <a:moveTo>
                    <a:pt x="105" y="149"/>
                  </a:moveTo>
                  <a:lnTo>
                    <a:pt x="105" y="149"/>
                  </a:lnTo>
                  <a:lnTo>
                    <a:pt x="107" y="149"/>
                  </a:lnTo>
                  <a:lnTo>
                    <a:pt x="108" y="150"/>
                  </a:lnTo>
                  <a:lnTo>
                    <a:pt x="114" y="148"/>
                  </a:lnTo>
                  <a:lnTo>
                    <a:pt x="117" y="145"/>
                  </a:lnTo>
                  <a:lnTo>
                    <a:pt x="118" y="143"/>
                  </a:lnTo>
                  <a:lnTo>
                    <a:pt x="117" y="140"/>
                  </a:lnTo>
                  <a:lnTo>
                    <a:pt x="117" y="140"/>
                  </a:lnTo>
                  <a:lnTo>
                    <a:pt x="115" y="139"/>
                  </a:lnTo>
                  <a:lnTo>
                    <a:pt x="114" y="139"/>
                  </a:lnTo>
                  <a:lnTo>
                    <a:pt x="110" y="142"/>
                  </a:lnTo>
                  <a:lnTo>
                    <a:pt x="105" y="145"/>
                  </a:lnTo>
                  <a:lnTo>
                    <a:pt x="105" y="149"/>
                  </a:lnTo>
                  <a:lnTo>
                    <a:pt x="105" y="149"/>
                  </a:lnTo>
                  <a:close/>
                  <a:moveTo>
                    <a:pt x="148" y="186"/>
                  </a:moveTo>
                  <a:lnTo>
                    <a:pt x="148" y="186"/>
                  </a:lnTo>
                  <a:lnTo>
                    <a:pt x="149" y="182"/>
                  </a:lnTo>
                  <a:lnTo>
                    <a:pt x="149" y="179"/>
                  </a:lnTo>
                  <a:lnTo>
                    <a:pt x="148" y="169"/>
                  </a:lnTo>
                  <a:lnTo>
                    <a:pt x="145" y="159"/>
                  </a:lnTo>
                  <a:lnTo>
                    <a:pt x="144" y="150"/>
                  </a:lnTo>
                  <a:lnTo>
                    <a:pt x="144" y="150"/>
                  </a:lnTo>
                  <a:lnTo>
                    <a:pt x="144" y="146"/>
                  </a:lnTo>
                  <a:lnTo>
                    <a:pt x="142" y="143"/>
                  </a:lnTo>
                  <a:lnTo>
                    <a:pt x="139" y="143"/>
                  </a:lnTo>
                  <a:lnTo>
                    <a:pt x="137" y="142"/>
                  </a:lnTo>
                  <a:lnTo>
                    <a:pt x="134" y="143"/>
                  </a:lnTo>
                  <a:lnTo>
                    <a:pt x="132" y="145"/>
                  </a:lnTo>
                  <a:lnTo>
                    <a:pt x="132" y="146"/>
                  </a:lnTo>
                  <a:lnTo>
                    <a:pt x="132" y="149"/>
                  </a:lnTo>
                  <a:lnTo>
                    <a:pt x="132" y="149"/>
                  </a:lnTo>
                  <a:lnTo>
                    <a:pt x="134" y="150"/>
                  </a:lnTo>
                  <a:lnTo>
                    <a:pt x="134" y="152"/>
                  </a:lnTo>
                  <a:lnTo>
                    <a:pt x="129" y="153"/>
                  </a:lnTo>
                  <a:lnTo>
                    <a:pt x="127" y="155"/>
                  </a:lnTo>
                  <a:lnTo>
                    <a:pt x="124" y="155"/>
                  </a:lnTo>
                  <a:lnTo>
                    <a:pt x="124" y="158"/>
                  </a:lnTo>
                  <a:lnTo>
                    <a:pt x="124" y="158"/>
                  </a:lnTo>
                  <a:lnTo>
                    <a:pt x="122" y="159"/>
                  </a:lnTo>
                  <a:lnTo>
                    <a:pt x="121" y="160"/>
                  </a:lnTo>
                  <a:lnTo>
                    <a:pt x="118" y="162"/>
                  </a:lnTo>
                  <a:lnTo>
                    <a:pt x="115" y="162"/>
                  </a:lnTo>
                  <a:lnTo>
                    <a:pt x="114" y="163"/>
                  </a:lnTo>
                  <a:lnTo>
                    <a:pt x="114" y="165"/>
                  </a:lnTo>
                  <a:lnTo>
                    <a:pt x="114" y="165"/>
                  </a:lnTo>
                  <a:lnTo>
                    <a:pt x="114" y="166"/>
                  </a:lnTo>
                  <a:lnTo>
                    <a:pt x="112" y="168"/>
                  </a:lnTo>
                  <a:lnTo>
                    <a:pt x="110" y="166"/>
                  </a:lnTo>
                  <a:lnTo>
                    <a:pt x="100" y="162"/>
                  </a:lnTo>
                  <a:lnTo>
                    <a:pt x="100" y="162"/>
                  </a:lnTo>
                  <a:lnTo>
                    <a:pt x="98" y="160"/>
                  </a:lnTo>
                  <a:lnTo>
                    <a:pt x="95" y="162"/>
                  </a:lnTo>
                  <a:lnTo>
                    <a:pt x="91" y="165"/>
                  </a:lnTo>
                  <a:lnTo>
                    <a:pt x="87" y="169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78" y="173"/>
                  </a:lnTo>
                  <a:lnTo>
                    <a:pt x="77" y="176"/>
                  </a:lnTo>
                  <a:lnTo>
                    <a:pt x="74" y="182"/>
                  </a:lnTo>
                  <a:lnTo>
                    <a:pt x="73" y="186"/>
                  </a:lnTo>
                  <a:lnTo>
                    <a:pt x="74" y="189"/>
                  </a:lnTo>
                  <a:lnTo>
                    <a:pt x="75" y="189"/>
                  </a:lnTo>
                  <a:lnTo>
                    <a:pt x="75" y="189"/>
                  </a:lnTo>
                  <a:lnTo>
                    <a:pt x="80" y="187"/>
                  </a:lnTo>
                  <a:lnTo>
                    <a:pt x="83" y="185"/>
                  </a:lnTo>
                  <a:lnTo>
                    <a:pt x="85" y="182"/>
                  </a:lnTo>
                  <a:lnTo>
                    <a:pt x="90" y="182"/>
                  </a:lnTo>
                  <a:lnTo>
                    <a:pt x="90" y="182"/>
                  </a:lnTo>
                  <a:lnTo>
                    <a:pt x="92" y="180"/>
                  </a:lnTo>
                  <a:lnTo>
                    <a:pt x="94" y="179"/>
                  </a:lnTo>
                  <a:lnTo>
                    <a:pt x="97" y="177"/>
                  </a:lnTo>
                  <a:lnTo>
                    <a:pt x="101" y="177"/>
                  </a:lnTo>
                  <a:lnTo>
                    <a:pt x="101" y="177"/>
                  </a:lnTo>
                  <a:lnTo>
                    <a:pt x="104" y="179"/>
                  </a:lnTo>
                  <a:lnTo>
                    <a:pt x="105" y="182"/>
                  </a:lnTo>
                  <a:lnTo>
                    <a:pt x="107" y="190"/>
                  </a:lnTo>
                  <a:lnTo>
                    <a:pt x="110" y="199"/>
                  </a:lnTo>
                  <a:lnTo>
                    <a:pt x="111" y="203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21" y="206"/>
                  </a:lnTo>
                  <a:lnTo>
                    <a:pt x="125" y="209"/>
                  </a:lnTo>
                  <a:lnTo>
                    <a:pt x="128" y="212"/>
                  </a:lnTo>
                  <a:lnTo>
                    <a:pt x="131" y="213"/>
                  </a:lnTo>
                  <a:lnTo>
                    <a:pt x="131" y="213"/>
                  </a:lnTo>
                  <a:lnTo>
                    <a:pt x="132" y="212"/>
                  </a:lnTo>
                  <a:lnTo>
                    <a:pt x="134" y="210"/>
                  </a:lnTo>
                  <a:lnTo>
                    <a:pt x="132" y="205"/>
                  </a:lnTo>
                  <a:lnTo>
                    <a:pt x="131" y="197"/>
                  </a:lnTo>
                  <a:lnTo>
                    <a:pt x="131" y="193"/>
                  </a:lnTo>
                  <a:lnTo>
                    <a:pt x="131" y="193"/>
                  </a:lnTo>
                  <a:lnTo>
                    <a:pt x="131" y="192"/>
                  </a:lnTo>
                  <a:lnTo>
                    <a:pt x="132" y="190"/>
                  </a:lnTo>
                  <a:lnTo>
                    <a:pt x="137" y="189"/>
                  </a:lnTo>
                  <a:lnTo>
                    <a:pt x="142" y="189"/>
                  </a:lnTo>
                  <a:lnTo>
                    <a:pt x="145" y="187"/>
                  </a:lnTo>
                  <a:lnTo>
                    <a:pt x="148" y="186"/>
                  </a:lnTo>
                  <a:lnTo>
                    <a:pt x="148" y="1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8" name="Freeform 331">
              <a:extLst>
                <a:ext uri="{FF2B5EF4-FFF2-40B4-BE49-F238E27FC236}">
                  <a16:creationId xmlns:a16="http://schemas.microsoft.com/office/drawing/2014/main" id="{BFBCE84D-4D1D-9E6D-94BC-9D0F1237E1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44031" y="4451798"/>
              <a:ext cx="294478" cy="192372"/>
            </a:xfrm>
            <a:custGeom>
              <a:avLst/>
              <a:gdLst/>
              <a:ahLst/>
              <a:cxnLst>
                <a:cxn ang="0">
                  <a:pos x="140" y="116"/>
                </a:cxn>
                <a:cxn ang="0">
                  <a:pos x="135" y="110"/>
                </a:cxn>
                <a:cxn ang="0">
                  <a:pos x="130" y="106"/>
                </a:cxn>
                <a:cxn ang="0">
                  <a:pos x="120" y="101"/>
                </a:cxn>
                <a:cxn ang="0">
                  <a:pos x="114" y="91"/>
                </a:cxn>
                <a:cxn ang="0">
                  <a:pos x="108" y="80"/>
                </a:cxn>
                <a:cxn ang="0">
                  <a:pos x="100" y="73"/>
                </a:cxn>
                <a:cxn ang="0">
                  <a:pos x="101" y="67"/>
                </a:cxn>
                <a:cxn ang="0">
                  <a:pos x="108" y="67"/>
                </a:cxn>
                <a:cxn ang="0">
                  <a:pos x="107" y="57"/>
                </a:cxn>
                <a:cxn ang="0">
                  <a:pos x="100" y="53"/>
                </a:cxn>
                <a:cxn ang="0">
                  <a:pos x="77" y="42"/>
                </a:cxn>
                <a:cxn ang="0">
                  <a:pos x="73" y="36"/>
                </a:cxn>
                <a:cxn ang="0">
                  <a:pos x="30" y="10"/>
                </a:cxn>
                <a:cxn ang="0">
                  <a:pos x="0" y="0"/>
                </a:cxn>
                <a:cxn ang="0">
                  <a:pos x="7" y="106"/>
                </a:cxn>
                <a:cxn ang="0">
                  <a:pos x="24" y="107"/>
                </a:cxn>
                <a:cxn ang="0">
                  <a:pos x="34" y="103"/>
                </a:cxn>
                <a:cxn ang="0">
                  <a:pos x="37" y="97"/>
                </a:cxn>
                <a:cxn ang="0">
                  <a:pos x="42" y="93"/>
                </a:cxn>
                <a:cxn ang="0">
                  <a:pos x="49" y="84"/>
                </a:cxn>
                <a:cxn ang="0">
                  <a:pos x="71" y="87"/>
                </a:cxn>
                <a:cxn ang="0">
                  <a:pos x="88" y="101"/>
                </a:cxn>
                <a:cxn ang="0">
                  <a:pos x="111" y="124"/>
                </a:cxn>
                <a:cxn ang="0">
                  <a:pos x="120" y="124"/>
                </a:cxn>
                <a:cxn ang="0">
                  <a:pos x="141" y="128"/>
                </a:cxn>
                <a:cxn ang="0">
                  <a:pos x="152" y="130"/>
                </a:cxn>
                <a:cxn ang="0">
                  <a:pos x="152" y="126"/>
                </a:cxn>
                <a:cxn ang="0">
                  <a:pos x="147" y="120"/>
                </a:cxn>
                <a:cxn ang="0">
                  <a:pos x="172" y="39"/>
                </a:cxn>
                <a:cxn ang="0">
                  <a:pos x="154" y="47"/>
                </a:cxn>
                <a:cxn ang="0">
                  <a:pos x="133" y="47"/>
                </a:cxn>
                <a:cxn ang="0">
                  <a:pos x="120" y="49"/>
                </a:cxn>
                <a:cxn ang="0">
                  <a:pos x="123" y="52"/>
                </a:cxn>
                <a:cxn ang="0">
                  <a:pos x="147" y="60"/>
                </a:cxn>
                <a:cxn ang="0">
                  <a:pos x="157" y="59"/>
                </a:cxn>
                <a:cxn ang="0">
                  <a:pos x="178" y="46"/>
                </a:cxn>
                <a:cxn ang="0">
                  <a:pos x="181" y="40"/>
                </a:cxn>
                <a:cxn ang="0">
                  <a:pos x="185" y="32"/>
                </a:cxn>
                <a:cxn ang="0">
                  <a:pos x="181" y="29"/>
                </a:cxn>
                <a:cxn ang="0">
                  <a:pos x="174" y="36"/>
                </a:cxn>
                <a:cxn ang="0">
                  <a:pos x="189" y="17"/>
                </a:cxn>
                <a:cxn ang="0">
                  <a:pos x="181" y="15"/>
                </a:cxn>
                <a:cxn ang="0">
                  <a:pos x="189" y="25"/>
                </a:cxn>
                <a:cxn ang="0">
                  <a:pos x="194" y="34"/>
                </a:cxn>
                <a:cxn ang="0">
                  <a:pos x="198" y="33"/>
                </a:cxn>
                <a:cxn ang="0">
                  <a:pos x="198" y="27"/>
                </a:cxn>
                <a:cxn ang="0">
                  <a:pos x="189" y="17"/>
                </a:cxn>
              </a:cxnLst>
              <a:rect l="0" t="0" r="r" b="b"/>
              <a:pathLst>
                <a:path w="199" h="130">
                  <a:moveTo>
                    <a:pt x="147" y="120"/>
                  </a:moveTo>
                  <a:lnTo>
                    <a:pt x="147" y="120"/>
                  </a:lnTo>
                  <a:lnTo>
                    <a:pt x="140" y="116"/>
                  </a:lnTo>
                  <a:lnTo>
                    <a:pt x="137" y="113"/>
                  </a:lnTo>
                  <a:lnTo>
                    <a:pt x="135" y="110"/>
                  </a:lnTo>
                  <a:lnTo>
                    <a:pt x="135" y="110"/>
                  </a:lnTo>
                  <a:lnTo>
                    <a:pt x="135" y="108"/>
                  </a:lnTo>
                  <a:lnTo>
                    <a:pt x="134" y="107"/>
                  </a:lnTo>
                  <a:lnTo>
                    <a:pt x="130" y="106"/>
                  </a:lnTo>
                  <a:lnTo>
                    <a:pt x="124" y="104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17" y="100"/>
                  </a:lnTo>
                  <a:lnTo>
                    <a:pt x="115" y="97"/>
                  </a:lnTo>
                  <a:lnTo>
                    <a:pt x="114" y="91"/>
                  </a:lnTo>
                  <a:lnTo>
                    <a:pt x="111" y="84"/>
                  </a:lnTo>
                  <a:lnTo>
                    <a:pt x="110" y="81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03" y="77"/>
                  </a:lnTo>
                  <a:lnTo>
                    <a:pt x="100" y="73"/>
                  </a:lnTo>
                  <a:lnTo>
                    <a:pt x="100" y="70"/>
                  </a:lnTo>
                  <a:lnTo>
                    <a:pt x="100" y="69"/>
                  </a:lnTo>
                  <a:lnTo>
                    <a:pt x="101" y="67"/>
                  </a:lnTo>
                  <a:lnTo>
                    <a:pt x="104" y="67"/>
                  </a:lnTo>
                  <a:lnTo>
                    <a:pt x="104" y="67"/>
                  </a:lnTo>
                  <a:lnTo>
                    <a:pt x="108" y="67"/>
                  </a:lnTo>
                  <a:lnTo>
                    <a:pt x="111" y="64"/>
                  </a:lnTo>
                  <a:lnTo>
                    <a:pt x="111" y="62"/>
                  </a:lnTo>
                  <a:lnTo>
                    <a:pt x="107" y="57"/>
                  </a:lnTo>
                  <a:lnTo>
                    <a:pt x="107" y="57"/>
                  </a:lnTo>
                  <a:lnTo>
                    <a:pt x="104" y="54"/>
                  </a:lnTo>
                  <a:lnTo>
                    <a:pt x="100" y="53"/>
                  </a:lnTo>
                  <a:lnTo>
                    <a:pt x="90" y="49"/>
                  </a:lnTo>
                  <a:lnTo>
                    <a:pt x="80" y="44"/>
                  </a:lnTo>
                  <a:lnTo>
                    <a:pt x="77" y="42"/>
                  </a:lnTo>
                  <a:lnTo>
                    <a:pt x="76" y="39"/>
                  </a:lnTo>
                  <a:lnTo>
                    <a:pt x="76" y="39"/>
                  </a:lnTo>
                  <a:lnTo>
                    <a:pt x="73" y="36"/>
                  </a:lnTo>
                  <a:lnTo>
                    <a:pt x="69" y="30"/>
                  </a:lnTo>
                  <a:lnTo>
                    <a:pt x="50" y="20"/>
                  </a:lnTo>
                  <a:lnTo>
                    <a:pt x="30" y="10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7" y="106"/>
                  </a:lnTo>
                  <a:lnTo>
                    <a:pt x="17" y="108"/>
                  </a:lnTo>
                  <a:lnTo>
                    <a:pt x="17" y="108"/>
                  </a:lnTo>
                  <a:lnTo>
                    <a:pt x="24" y="107"/>
                  </a:lnTo>
                  <a:lnTo>
                    <a:pt x="29" y="107"/>
                  </a:lnTo>
                  <a:lnTo>
                    <a:pt x="32" y="104"/>
                  </a:lnTo>
                  <a:lnTo>
                    <a:pt x="34" y="103"/>
                  </a:lnTo>
                  <a:lnTo>
                    <a:pt x="36" y="98"/>
                  </a:lnTo>
                  <a:lnTo>
                    <a:pt x="36" y="97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40" y="96"/>
                  </a:lnTo>
                  <a:lnTo>
                    <a:pt x="42" y="93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9" y="84"/>
                  </a:lnTo>
                  <a:lnTo>
                    <a:pt x="51" y="83"/>
                  </a:lnTo>
                  <a:lnTo>
                    <a:pt x="61" y="84"/>
                  </a:lnTo>
                  <a:lnTo>
                    <a:pt x="71" y="87"/>
                  </a:lnTo>
                  <a:lnTo>
                    <a:pt x="80" y="93"/>
                  </a:lnTo>
                  <a:lnTo>
                    <a:pt x="80" y="93"/>
                  </a:lnTo>
                  <a:lnTo>
                    <a:pt x="88" y="101"/>
                  </a:lnTo>
                  <a:lnTo>
                    <a:pt x="97" y="113"/>
                  </a:lnTo>
                  <a:lnTo>
                    <a:pt x="107" y="121"/>
                  </a:lnTo>
                  <a:lnTo>
                    <a:pt x="111" y="124"/>
                  </a:lnTo>
                  <a:lnTo>
                    <a:pt x="115" y="124"/>
                  </a:lnTo>
                  <a:lnTo>
                    <a:pt x="115" y="124"/>
                  </a:lnTo>
                  <a:lnTo>
                    <a:pt x="120" y="124"/>
                  </a:lnTo>
                  <a:lnTo>
                    <a:pt x="124" y="124"/>
                  </a:lnTo>
                  <a:lnTo>
                    <a:pt x="133" y="127"/>
                  </a:lnTo>
                  <a:lnTo>
                    <a:pt x="141" y="128"/>
                  </a:lnTo>
                  <a:lnTo>
                    <a:pt x="150" y="130"/>
                  </a:lnTo>
                  <a:lnTo>
                    <a:pt x="150" y="130"/>
                  </a:lnTo>
                  <a:lnTo>
                    <a:pt x="152" y="130"/>
                  </a:lnTo>
                  <a:lnTo>
                    <a:pt x="154" y="128"/>
                  </a:lnTo>
                  <a:lnTo>
                    <a:pt x="154" y="127"/>
                  </a:lnTo>
                  <a:lnTo>
                    <a:pt x="152" y="126"/>
                  </a:lnTo>
                  <a:lnTo>
                    <a:pt x="150" y="123"/>
                  </a:lnTo>
                  <a:lnTo>
                    <a:pt x="147" y="120"/>
                  </a:lnTo>
                  <a:lnTo>
                    <a:pt x="147" y="120"/>
                  </a:lnTo>
                  <a:close/>
                  <a:moveTo>
                    <a:pt x="174" y="36"/>
                  </a:moveTo>
                  <a:lnTo>
                    <a:pt x="174" y="36"/>
                  </a:lnTo>
                  <a:lnTo>
                    <a:pt x="172" y="39"/>
                  </a:lnTo>
                  <a:lnTo>
                    <a:pt x="168" y="42"/>
                  </a:lnTo>
                  <a:lnTo>
                    <a:pt x="154" y="47"/>
                  </a:lnTo>
                  <a:lnTo>
                    <a:pt x="154" y="47"/>
                  </a:lnTo>
                  <a:lnTo>
                    <a:pt x="150" y="49"/>
                  </a:lnTo>
                  <a:lnTo>
                    <a:pt x="144" y="49"/>
                  </a:lnTo>
                  <a:lnTo>
                    <a:pt x="133" y="47"/>
                  </a:lnTo>
                  <a:lnTo>
                    <a:pt x="124" y="46"/>
                  </a:lnTo>
                  <a:lnTo>
                    <a:pt x="121" y="47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21" y="50"/>
                  </a:lnTo>
                  <a:lnTo>
                    <a:pt x="123" y="52"/>
                  </a:lnTo>
                  <a:lnTo>
                    <a:pt x="128" y="56"/>
                  </a:lnTo>
                  <a:lnTo>
                    <a:pt x="137" y="59"/>
                  </a:lnTo>
                  <a:lnTo>
                    <a:pt x="147" y="60"/>
                  </a:lnTo>
                  <a:lnTo>
                    <a:pt x="147" y="60"/>
                  </a:lnTo>
                  <a:lnTo>
                    <a:pt x="151" y="60"/>
                  </a:lnTo>
                  <a:lnTo>
                    <a:pt x="157" y="59"/>
                  </a:lnTo>
                  <a:lnTo>
                    <a:pt x="168" y="53"/>
                  </a:lnTo>
                  <a:lnTo>
                    <a:pt x="175" y="49"/>
                  </a:lnTo>
                  <a:lnTo>
                    <a:pt x="178" y="46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81" y="40"/>
                  </a:lnTo>
                  <a:lnTo>
                    <a:pt x="182" y="37"/>
                  </a:lnTo>
                  <a:lnTo>
                    <a:pt x="185" y="33"/>
                  </a:lnTo>
                  <a:lnTo>
                    <a:pt x="185" y="32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1" y="29"/>
                  </a:lnTo>
                  <a:lnTo>
                    <a:pt x="178" y="30"/>
                  </a:lnTo>
                  <a:lnTo>
                    <a:pt x="175" y="33"/>
                  </a:lnTo>
                  <a:lnTo>
                    <a:pt x="174" y="36"/>
                  </a:lnTo>
                  <a:lnTo>
                    <a:pt x="174" y="36"/>
                  </a:lnTo>
                  <a:close/>
                  <a:moveTo>
                    <a:pt x="189" y="17"/>
                  </a:moveTo>
                  <a:lnTo>
                    <a:pt x="189" y="17"/>
                  </a:lnTo>
                  <a:lnTo>
                    <a:pt x="181" y="13"/>
                  </a:lnTo>
                  <a:lnTo>
                    <a:pt x="181" y="13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9" y="25"/>
                  </a:lnTo>
                  <a:lnTo>
                    <a:pt x="191" y="30"/>
                  </a:lnTo>
                  <a:lnTo>
                    <a:pt x="192" y="33"/>
                  </a:lnTo>
                  <a:lnTo>
                    <a:pt x="194" y="34"/>
                  </a:lnTo>
                  <a:lnTo>
                    <a:pt x="195" y="34"/>
                  </a:lnTo>
                  <a:lnTo>
                    <a:pt x="195" y="34"/>
                  </a:lnTo>
                  <a:lnTo>
                    <a:pt x="198" y="33"/>
                  </a:lnTo>
                  <a:lnTo>
                    <a:pt x="199" y="32"/>
                  </a:lnTo>
                  <a:lnTo>
                    <a:pt x="199" y="29"/>
                  </a:lnTo>
                  <a:lnTo>
                    <a:pt x="198" y="27"/>
                  </a:lnTo>
                  <a:lnTo>
                    <a:pt x="195" y="22"/>
                  </a:lnTo>
                  <a:lnTo>
                    <a:pt x="189" y="17"/>
                  </a:lnTo>
                  <a:lnTo>
                    <a:pt x="189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49" name="Freeform 332">
              <a:extLst>
                <a:ext uri="{FF2B5EF4-FFF2-40B4-BE49-F238E27FC236}">
                  <a16:creationId xmlns:a16="http://schemas.microsoft.com/office/drawing/2014/main" id="{43D0B291-2A0A-FCA5-3E6F-7D7B3A23C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3081" y="4155841"/>
              <a:ext cx="48833" cy="90267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7" y="0"/>
                </a:cxn>
                <a:cxn ang="0">
                  <a:pos x="4" y="1"/>
                </a:cxn>
                <a:cxn ang="0">
                  <a:pos x="3" y="4"/>
                </a:cxn>
                <a:cxn ang="0">
                  <a:pos x="1" y="14"/>
                </a:cxn>
                <a:cxn ang="0">
                  <a:pos x="1" y="14"/>
                </a:cxn>
                <a:cxn ang="0">
                  <a:pos x="0" y="20"/>
                </a:cxn>
                <a:cxn ang="0">
                  <a:pos x="0" y="24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1" y="50"/>
                </a:cxn>
                <a:cxn ang="0">
                  <a:pos x="4" y="55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11" y="61"/>
                </a:cxn>
                <a:cxn ang="0">
                  <a:pos x="16" y="61"/>
                </a:cxn>
                <a:cxn ang="0">
                  <a:pos x="20" y="58"/>
                </a:cxn>
                <a:cxn ang="0">
                  <a:pos x="24" y="55"/>
                </a:cxn>
                <a:cxn ang="0">
                  <a:pos x="27" y="51"/>
                </a:cxn>
                <a:cxn ang="0">
                  <a:pos x="30" y="47"/>
                </a:cxn>
                <a:cxn ang="0">
                  <a:pos x="33" y="41"/>
                </a:cxn>
                <a:cxn ang="0">
                  <a:pos x="33" y="37"/>
                </a:cxn>
                <a:cxn ang="0">
                  <a:pos x="33" y="37"/>
                </a:cxn>
                <a:cxn ang="0">
                  <a:pos x="33" y="31"/>
                </a:cxn>
                <a:cxn ang="0">
                  <a:pos x="30" y="25"/>
                </a:cxn>
                <a:cxn ang="0">
                  <a:pos x="21" y="13"/>
                </a:cxn>
                <a:cxn ang="0">
                  <a:pos x="13" y="3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7" y="0"/>
                </a:cxn>
              </a:cxnLst>
              <a:rect l="0" t="0" r="r" b="b"/>
              <a:pathLst>
                <a:path w="33" h="61">
                  <a:moveTo>
                    <a:pt x="7" y="0"/>
                  </a:moveTo>
                  <a:lnTo>
                    <a:pt x="7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" y="50"/>
                  </a:lnTo>
                  <a:lnTo>
                    <a:pt x="4" y="55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1" y="61"/>
                  </a:lnTo>
                  <a:lnTo>
                    <a:pt x="16" y="61"/>
                  </a:lnTo>
                  <a:lnTo>
                    <a:pt x="20" y="58"/>
                  </a:lnTo>
                  <a:lnTo>
                    <a:pt x="24" y="55"/>
                  </a:lnTo>
                  <a:lnTo>
                    <a:pt x="27" y="51"/>
                  </a:lnTo>
                  <a:lnTo>
                    <a:pt x="30" y="47"/>
                  </a:lnTo>
                  <a:lnTo>
                    <a:pt x="33" y="41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3" y="31"/>
                  </a:lnTo>
                  <a:lnTo>
                    <a:pt x="30" y="25"/>
                  </a:lnTo>
                  <a:lnTo>
                    <a:pt x="21" y="13"/>
                  </a:lnTo>
                  <a:lnTo>
                    <a:pt x="13" y="3"/>
                  </a:lnTo>
                  <a:lnTo>
                    <a:pt x="8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0" name="Freeform 333">
              <a:extLst>
                <a:ext uri="{FF2B5EF4-FFF2-40B4-BE49-F238E27FC236}">
                  <a16:creationId xmlns:a16="http://schemas.microsoft.com/office/drawing/2014/main" id="{D06FA541-1917-B5A0-2A09-4F378EE59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609" y="4669327"/>
              <a:ext cx="170176" cy="335911"/>
            </a:xfrm>
            <a:custGeom>
              <a:avLst/>
              <a:gdLst/>
              <a:ahLst/>
              <a:cxnLst>
                <a:cxn ang="0">
                  <a:pos x="98" y="3"/>
                </a:cxn>
                <a:cxn ang="0">
                  <a:pos x="94" y="1"/>
                </a:cxn>
                <a:cxn ang="0">
                  <a:pos x="93" y="7"/>
                </a:cxn>
                <a:cxn ang="0">
                  <a:pos x="90" y="18"/>
                </a:cxn>
                <a:cxn ang="0">
                  <a:pos x="88" y="21"/>
                </a:cxn>
                <a:cxn ang="0">
                  <a:pos x="83" y="25"/>
                </a:cxn>
                <a:cxn ang="0">
                  <a:pos x="80" y="25"/>
                </a:cxn>
                <a:cxn ang="0">
                  <a:pos x="74" y="27"/>
                </a:cxn>
                <a:cxn ang="0">
                  <a:pos x="73" y="33"/>
                </a:cxn>
                <a:cxn ang="0">
                  <a:pos x="73" y="35"/>
                </a:cxn>
                <a:cxn ang="0">
                  <a:pos x="71" y="38"/>
                </a:cxn>
                <a:cxn ang="0">
                  <a:pos x="71" y="41"/>
                </a:cxn>
                <a:cxn ang="0">
                  <a:pos x="69" y="47"/>
                </a:cxn>
                <a:cxn ang="0">
                  <a:pos x="60" y="51"/>
                </a:cxn>
                <a:cxn ang="0">
                  <a:pos x="54" y="52"/>
                </a:cxn>
                <a:cxn ang="0">
                  <a:pos x="43" y="61"/>
                </a:cxn>
                <a:cxn ang="0">
                  <a:pos x="37" y="62"/>
                </a:cxn>
                <a:cxn ang="0">
                  <a:pos x="32" y="62"/>
                </a:cxn>
                <a:cxn ang="0">
                  <a:pos x="22" y="65"/>
                </a:cxn>
                <a:cxn ang="0">
                  <a:pos x="17" y="67"/>
                </a:cxn>
                <a:cxn ang="0">
                  <a:pos x="14" y="68"/>
                </a:cxn>
                <a:cxn ang="0">
                  <a:pos x="13" y="81"/>
                </a:cxn>
                <a:cxn ang="0">
                  <a:pos x="10" y="88"/>
                </a:cxn>
                <a:cxn ang="0">
                  <a:pos x="7" y="101"/>
                </a:cxn>
                <a:cxn ang="0">
                  <a:pos x="13" y="117"/>
                </a:cxn>
                <a:cxn ang="0">
                  <a:pos x="14" y="124"/>
                </a:cxn>
                <a:cxn ang="0">
                  <a:pos x="16" y="135"/>
                </a:cxn>
                <a:cxn ang="0">
                  <a:pos x="9" y="149"/>
                </a:cxn>
                <a:cxn ang="0">
                  <a:pos x="5" y="155"/>
                </a:cxn>
                <a:cxn ang="0">
                  <a:pos x="0" y="171"/>
                </a:cxn>
                <a:cxn ang="0">
                  <a:pos x="3" y="188"/>
                </a:cxn>
                <a:cxn ang="0">
                  <a:pos x="5" y="195"/>
                </a:cxn>
                <a:cxn ang="0">
                  <a:pos x="9" y="212"/>
                </a:cxn>
                <a:cxn ang="0">
                  <a:pos x="13" y="218"/>
                </a:cxn>
                <a:cxn ang="0">
                  <a:pos x="27" y="226"/>
                </a:cxn>
                <a:cxn ang="0">
                  <a:pos x="39" y="226"/>
                </a:cxn>
                <a:cxn ang="0">
                  <a:pos x="42" y="225"/>
                </a:cxn>
                <a:cxn ang="0">
                  <a:pos x="49" y="223"/>
                </a:cxn>
                <a:cxn ang="0">
                  <a:pos x="59" y="219"/>
                </a:cxn>
                <a:cxn ang="0">
                  <a:pos x="63" y="209"/>
                </a:cxn>
                <a:cxn ang="0">
                  <a:pos x="81" y="152"/>
                </a:cxn>
                <a:cxn ang="0">
                  <a:pos x="93" y="114"/>
                </a:cxn>
                <a:cxn ang="0">
                  <a:pos x="98" y="89"/>
                </a:cxn>
                <a:cxn ang="0">
                  <a:pos x="98" y="84"/>
                </a:cxn>
                <a:cxn ang="0">
                  <a:pos x="103" y="75"/>
                </a:cxn>
                <a:cxn ang="0">
                  <a:pos x="101" y="71"/>
                </a:cxn>
                <a:cxn ang="0">
                  <a:pos x="101" y="61"/>
                </a:cxn>
                <a:cxn ang="0">
                  <a:pos x="104" y="60"/>
                </a:cxn>
                <a:cxn ang="0">
                  <a:pos x="106" y="61"/>
                </a:cxn>
                <a:cxn ang="0">
                  <a:pos x="111" y="65"/>
                </a:cxn>
                <a:cxn ang="0">
                  <a:pos x="115" y="60"/>
                </a:cxn>
                <a:cxn ang="0">
                  <a:pos x="115" y="52"/>
                </a:cxn>
                <a:cxn ang="0">
                  <a:pos x="110" y="37"/>
                </a:cxn>
                <a:cxn ang="0">
                  <a:pos x="110" y="28"/>
                </a:cxn>
                <a:cxn ang="0">
                  <a:pos x="104" y="13"/>
                </a:cxn>
                <a:cxn ang="0">
                  <a:pos x="98" y="3"/>
                </a:cxn>
              </a:cxnLst>
              <a:rect l="0" t="0" r="r" b="b"/>
              <a:pathLst>
                <a:path w="115" h="227">
                  <a:moveTo>
                    <a:pt x="98" y="3"/>
                  </a:moveTo>
                  <a:lnTo>
                    <a:pt x="98" y="3"/>
                  </a:lnTo>
                  <a:lnTo>
                    <a:pt x="96" y="0"/>
                  </a:lnTo>
                  <a:lnTo>
                    <a:pt x="94" y="1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0" y="11"/>
                  </a:lnTo>
                  <a:lnTo>
                    <a:pt x="90" y="18"/>
                  </a:lnTo>
                  <a:lnTo>
                    <a:pt x="90" y="18"/>
                  </a:lnTo>
                  <a:lnTo>
                    <a:pt x="88" y="21"/>
                  </a:lnTo>
                  <a:lnTo>
                    <a:pt x="87" y="24"/>
                  </a:lnTo>
                  <a:lnTo>
                    <a:pt x="83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77" y="25"/>
                  </a:lnTo>
                  <a:lnTo>
                    <a:pt x="74" y="27"/>
                  </a:lnTo>
                  <a:lnTo>
                    <a:pt x="71" y="30"/>
                  </a:lnTo>
                  <a:lnTo>
                    <a:pt x="73" y="33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1" y="37"/>
                  </a:lnTo>
                  <a:lnTo>
                    <a:pt x="71" y="38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44"/>
                  </a:lnTo>
                  <a:lnTo>
                    <a:pt x="69" y="47"/>
                  </a:lnTo>
                  <a:lnTo>
                    <a:pt x="64" y="50"/>
                  </a:lnTo>
                  <a:lnTo>
                    <a:pt x="60" y="51"/>
                  </a:lnTo>
                  <a:lnTo>
                    <a:pt x="60" y="51"/>
                  </a:lnTo>
                  <a:lnTo>
                    <a:pt x="54" y="52"/>
                  </a:lnTo>
                  <a:lnTo>
                    <a:pt x="49" y="57"/>
                  </a:lnTo>
                  <a:lnTo>
                    <a:pt x="43" y="61"/>
                  </a:lnTo>
                  <a:lnTo>
                    <a:pt x="40" y="62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2" y="62"/>
                  </a:lnTo>
                  <a:lnTo>
                    <a:pt x="27" y="64"/>
                  </a:lnTo>
                  <a:lnTo>
                    <a:pt x="22" y="65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6" y="67"/>
                  </a:lnTo>
                  <a:lnTo>
                    <a:pt x="14" y="68"/>
                  </a:lnTo>
                  <a:lnTo>
                    <a:pt x="13" y="74"/>
                  </a:lnTo>
                  <a:lnTo>
                    <a:pt x="13" y="81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9" y="94"/>
                  </a:lnTo>
                  <a:lnTo>
                    <a:pt x="7" y="101"/>
                  </a:lnTo>
                  <a:lnTo>
                    <a:pt x="10" y="108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4" y="124"/>
                  </a:lnTo>
                  <a:lnTo>
                    <a:pt x="16" y="132"/>
                  </a:lnTo>
                  <a:lnTo>
                    <a:pt x="16" y="135"/>
                  </a:lnTo>
                  <a:lnTo>
                    <a:pt x="14" y="13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5" y="155"/>
                  </a:lnTo>
                  <a:lnTo>
                    <a:pt x="2" y="159"/>
                  </a:lnTo>
                  <a:lnTo>
                    <a:pt x="0" y="171"/>
                  </a:lnTo>
                  <a:lnTo>
                    <a:pt x="0" y="179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5" y="195"/>
                  </a:lnTo>
                  <a:lnTo>
                    <a:pt x="7" y="203"/>
                  </a:lnTo>
                  <a:lnTo>
                    <a:pt x="9" y="212"/>
                  </a:lnTo>
                  <a:lnTo>
                    <a:pt x="13" y="218"/>
                  </a:lnTo>
                  <a:lnTo>
                    <a:pt x="13" y="218"/>
                  </a:lnTo>
                  <a:lnTo>
                    <a:pt x="19" y="223"/>
                  </a:lnTo>
                  <a:lnTo>
                    <a:pt x="27" y="226"/>
                  </a:lnTo>
                  <a:lnTo>
                    <a:pt x="36" y="227"/>
                  </a:lnTo>
                  <a:lnTo>
                    <a:pt x="39" y="226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6" y="223"/>
                  </a:lnTo>
                  <a:lnTo>
                    <a:pt x="49" y="223"/>
                  </a:lnTo>
                  <a:lnTo>
                    <a:pt x="53" y="222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63" y="209"/>
                  </a:lnTo>
                  <a:lnTo>
                    <a:pt x="69" y="192"/>
                  </a:lnTo>
                  <a:lnTo>
                    <a:pt x="81" y="152"/>
                  </a:lnTo>
                  <a:lnTo>
                    <a:pt x="81" y="152"/>
                  </a:lnTo>
                  <a:lnTo>
                    <a:pt x="93" y="114"/>
                  </a:lnTo>
                  <a:lnTo>
                    <a:pt x="97" y="98"/>
                  </a:lnTo>
                  <a:lnTo>
                    <a:pt x="98" y="89"/>
                  </a:lnTo>
                  <a:lnTo>
                    <a:pt x="98" y="89"/>
                  </a:lnTo>
                  <a:lnTo>
                    <a:pt x="98" y="84"/>
                  </a:lnTo>
                  <a:lnTo>
                    <a:pt x="101" y="80"/>
                  </a:lnTo>
                  <a:lnTo>
                    <a:pt x="103" y="75"/>
                  </a:lnTo>
                  <a:lnTo>
                    <a:pt x="101" y="71"/>
                  </a:lnTo>
                  <a:lnTo>
                    <a:pt x="101" y="71"/>
                  </a:lnTo>
                  <a:lnTo>
                    <a:pt x="100" y="65"/>
                  </a:lnTo>
                  <a:lnTo>
                    <a:pt x="101" y="61"/>
                  </a:lnTo>
                  <a:lnTo>
                    <a:pt x="103" y="60"/>
                  </a:lnTo>
                  <a:lnTo>
                    <a:pt x="104" y="60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8" y="64"/>
                  </a:lnTo>
                  <a:lnTo>
                    <a:pt x="111" y="65"/>
                  </a:lnTo>
                  <a:lnTo>
                    <a:pt x="114" y="64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15" y="52"/>
                  </a:lnTo>
                  <a:lnTo>
                    <a:pt x="113" y="45"/>
                  </a:lnTo>
                  <a:lnTo>
                    <a:pt x="110" y="37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7" y="21"/>
                  </a:lnTo>
                  <a:lnTo>
                    <a:pt x="104" y="13"/>
                  </a:lnTo>
                  <a:lnTo>
                    <a:pt x="100" y="7"/>
                  </a:lnTo>
                  <a:lnTo>
                    <a:pt x="98" y="3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1" name="Freeform 334">
              <a:extLst>
                <a:ext uri="{FF2B5EF4-FFF2-40B4-BE49-F238E27FC236}">
                  <a16:creationId xmlns:a16="http://schemas.microsoft.com/office/drawing/2014/main" id="{59D49DF3-F11F-66BC-202F-7C0139BBE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250" y="3922036"/>
              <a:ext cx="253044" cy="153897"/>
            </a:xfrm>
            <a:custGeom>
              <a:avLst/>
              <a:gdLst/>
              <a:ahLst/>
              <a:cxnLst>
                <a:cxn ang="0">
                  <a:pos x="135" y="4"/>
                </a:cxn>
                <a:cxn ang="0">
                  <a:pos x="117" y="6"/>
                </a:cxn>
                <a:cxn ang="0">
                  <a:pos x="104" y="7"/>
                </a:cxn>
                <a:cxn ang="0">
                  <a:pos x="91" y="15"/>
                </a:cxn>
                <a:cxn ang="0">
                  <a:pos x="78" y="28"/>
                </a:cxn>
                <a:cxn ang="0">
                  <a:pos x="77" y="33"/>
                </a:cxn>
                <a:cxn ang="0">
                  <a:pos x="71" y="34"/>
                </a:cxn>
                <a:cxn ang="0">
                  <a:pos x="68" y="33"/>
                </a:cxn>
                <a:cxn ang="0">
                  <a:pos x="56" y="30"/>
                </a:cxn>
                <a:cxn ang="0">
                  <a:pos x="46" y="28"/>
                </a:cxn>
                <a:cxn ang="0">
                  <a:pos x="37" y="27"/>
                </a:cxn>
                <a:cxn ang="0">
                  <a:pos x="26" y="27"/>
                </a:cxn>
                <a:cxn ang="0">
                  <a:pos x="19" y="25"/>
                </a:cxn>
                <a:cxn ang="0">
                  <a:pos x="14" y="25"/>
                </a:cxn>
                <a:cxn ang="0">
                  <a:pos x="10" y="27"/>
                </a:cxn>
                <a:cxn ang="0">
                  <a:pos x="7" y="31"/>
                </a:cxn>
                <a:cxn ang="0">
                  <a:pos x="7" y="35"/>
                </a:cxn>
                <a:cxn ang="0">
                  <a:pos x="7" y="40"/>
                </a:cxn>
                <a:cxn ang="0">
                  <a:pos x="0" y="44"/>
                </a:cxn>
                <a:cxn ang="0">
                  <a:pos x="2" y="54"/>
                </a:cxn>
                <a:cxn ang="0">
                  <a:pos x="0" y="58"/>
                </a:cxn>
                <a:cxn ang="0">
                  <a:pos x="3" y="72"/>
                </a:cxn>
                <a:cxn ang="0">
                  <a:pos x="6" y="80"/>
                </a:cxn>
                <a:cxn ang="0">
                  <a:pos x="10" y="92"/>
                </a:cxn>
                <a:cxn ang="0">
                  <a:pos x="12" y="102"/>
                </a:cxn>
                <a:cxn ang="0">
                  <a:pos x="16" y="104"/>
                </a:cxn>
                <a:cxn ang="0">
                  <a:pos x="33" y="102"/>
                </a:cxn>
                <a:cxn ang="0">
                  <a:pos x="41" y="99"/>
                </a:cxn>
                <a:cxn ang="0">
                  <a:pos x="51" y="94"/>
                </a:cxn>
                <a:cxn ang="0">
                  <a:pos x="61" y="92"/>
                </a:cxn>
                <a:cxn ang="0">
                  <a:pos x="71" y="89"/>
                </a:cxn>
                <a:cxn ang="0">
                  <a:pos x="78" y="84"/>
                </a:cxn>
                <a:cxn ang="0">
                  <a:pos x="86" y="82"/>
                </a:cxn>
                <a:cxn ang="0">
                  <a:pos x="95" y="82"/>
                </a:cxn>
                <a:cxn ang="0">
                  <a:pos x="101" y="80"/>
                </a:cxn>
                <a:cxn ang="0">
                  <a:pos x="107" y="74"/>
                </a:cxn>
                <a:cxn ang="0">
                  <a:pos x="120" y="68"/>
                </a:cxn>
                <a:cxn ang="0">
                  <a:pos x="141" y="62"/>
                </a:cxn>
                <a:cxn ang="0">
                  <a:pos x="154" y="54"/>
                </a:cxn>
                <a:cxn ang="0">
                  <a:pos x="157" y="45"/>
                </a:cxn>
                <a:cxn ang="0">
                  <a:pos x="159" y="44"/>
                </a:cxn>
                <a:cxn ang="0">
                  <a:pos x="171" y="41"/>
                </a:cxn>
                <a:cxn ang="0">
                  <a:pos x="151" y="0"/>
                </a:cxn>
                <a:cxn ang="0">
                  <a:pos x="135" y="4"/>
                </a:cxn>
              </a:cxnLst>
              <a:rect l="0" t="0" r="r" b="b"/>
              <a:pathLst>
                <a:path w="171" h="104">
                  <a:moveTo>
                    <a:pt x="135" y="4"/>
                  </a:moveTo>
                  <a:lnTo>
                    <a:pt x="135" y="4"/>
                  </a:lnTo>
                  <a:lnTo>
                    <a:pt x="127" y="6"/>
                  </a:lnTo>
                  <a:lnTo>
                    <a:pt x="117" y="6"/>
                  </a:lnTo>
                  <a:lnTo>
                    <a:pt x="108" y="6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91" y="15"/>
                  </a:lnTo>
                  <a:lnTo>
                    <a:pt x="84" y="23"/>
                  </a:lnTo>
                  <a:lnTo>
                    <a:pt x="78" y="28"/>
                  </a:lnTo>
                  <a:lnTo>
                    <a:pt x="78" y="28"/>
                  </a:lnTo>
                  <a:lnTo>
                    <a:pt x="77" y="33"/>
                  </a:lnTo>
                  <a:lnTo>
                    <a:pt x="74" y="34"/>
                  </a:lnTo>
                  <a:lnTo>
                    <a:pt x="71" y="34"/>
                  </a:lnTo>
                  <a:lnTo>
                    <a:pt x="68" y="33"/>
                  </a:lnTo>
                  <a:lnTo>
                    <a:pt x="68" y="33"/>
                  </a:lnTo>
                  <a:lnTo>
                    <a:pt x="63" y="31"/>
                  </a:lnTo>
                  <a:lnTo>
                    <a:pt x="56" y="30"/>
                  </a:lnTo>
                  <a:lnTo>
                    <a:pt x="49" y="30"/>
                  </a:lnTo>
                  <a:lnTo>
                    <a:pt x="46" y="28"/>
                  </a:lnTo>
                  <a:lnTo>
                    <a:pt x="46" y="28"/>
                  </a:lnTo>
                  <a:lnTo>
                    <a:pt x="37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1" y="27"/>
                  </a:lnTo>
                  <a:lnTo>
                    <a:pt x="19" y="25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0" y="27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0" y="58"/>
                  </a:lnTo>
                  <a:lnTo>
                    <a:pt x="2" y="65"/>
                  </a:lnTo>
                  <a:lnTo>
                    <a:pt x="3" y="72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9" y="85"/>
                  </a:lnTo>
                  <a:lnTo>
                    <a:pt x="10" y="92"/>
                  </a:lnTo>
                  <a:lnTo>
                    <a:pt x="10" y="99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16" y="104"/>
                  </a:lnTo>
                  <a:lnTo>
                    <a:pt x="24" y="104"/>
                  </a:lnTo>
                  <a:lnTo>
                    <a:pt x="33" y="102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7" y="97"/>
                  </a:lnTo>
                  <a:lnTo>
                    <a:pt x="51" y="94"/>
                  </a:lnTo>
                  <a:lnTo>
                    <a:pt x="61" y="92"/>
                  </a:lnTo>
                  <a:lnTo>
                    <a:pt x="61" y="92"/>
                  </a:lnTo>
                  <a:lnTo>
                    <a:pt x="67" y="92"/>
                  </a:lnTo>
                  <a:lnTo>
                    <a:pt x="71" y="89"/>
                  </a:lnTo>
                  <a:lnTo>
                    <a:pt x="78" y="84"/>
                  </a:lnTo>
                  <a:lnTo>
                    <a:pt x="78" y="84"/>
                  </a:lnTo>
                  <a:lnTo>
                    <a:pt x="81" y="82"/>
                  </a:lnTo>
                  <a:lnTo>
                    <a:pt x="86" y="82"/>
                  </a:lnTo>
                  <a:lnTo>
                    <a:pt x="95" y="82"/>
                  </a:lnTo>
                  <a:lnTo>
                    <a:pt x="95" y="82"/>
                  </a:lnTo>
                  <a:lnTo>
                    <a:pt x="98" y="81"/>
                  </a:lnTo>
                  <a:lnTo>
                    <a:pt x="101" y="80"/>
                  </a:lnTo>
                  <a:lnTo>
                    <a:pt x="107" y="74"/>
                  </a:lnTo>
                  <a:lnTo>
                    <a:pt x="107" y="74"/>
                  </a:lnTo>
                  <a:lnTo>
                    <a:pt x="113" y="70"/>
                  </a:lnTo>
                  <a:lnTo>
                    <a:pt x="120" y="68"/>
                  </a:lnTo>
                  <a:lnTo>
                    <a:pt x="141" y="62"/>
                  </a:lnTo>
                  <a:lnTo>
                    <a:pt x="141" y="62"/>
                  </a:lnTo>
                  <a:lnTo>
                    <a:pt x="150" y="58"/>
                  </a:lnTo>
                  <a:lnTo>
                    <a:pt x="154" y="54"/>
                  </a:lnTo>
                  <a:lnTo>
                    <a:pt x="155" y="50"/>
                  </a:lnTo>
                  <a:lnTo>
                    <a:pt x="157" y="45"/>
                  </a:lnTo>
                  <a:lnTo>
                    <a:pt x="157" y="45"/>
                  </a:lnTo>
                  <a:lnTo>
                    <a:pt x="159" y="44"/>
                  </a:lnTo>
                  <a:lnTo>
                    <a:pt x="162" y="43"/>
                  </a:lnTo>
                  <a:lnTo>
                    <a:pt x="171" y="41"/>
                  </a:lnTo>
                  <a:lnTo>
                    <a:pt x="171" y="41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35" y="4"/>
                  </a:lnTo>
                  <a:lnTo>
                    <a:pt x="135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2" name="Freeform 335">
              <a:extLst>
                <a:ext uri="{FF2B5EF4-FFF2-40B4-BE49-F238E27FC236}">
                  <a16:creationId xmlns:a16="http://schemas.microsoft.com/office/drawing/2014/main" id="{72FAB0BF-30C8-A7F5-25C7-4B2D6B3205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5502" y="4521348"/>
              <a:ext cx="184973" cy="1287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5"/>
                </a:cxn>
                <a:cxn ang="0">
                  <a:pos x="17" y="23"/>
                </a:cxn>
                <a:cxn ang="0">
                  <a:pos x="20" y="23"/>
                </a:cxn>
                <a:cxn ang="0">
                  <a:pos x="21" y="20"/>
                </a:cxn>
                <a:cxn ang="0">
                  <a:pos x="17" y="12"/>
                </a:cxn>
                <a:cxn ang="0">
                  <a:pos x="4" y="2"/>
                </a:cxn>
                <a:cxn ang="0">
                  <a:pos x="0" y="0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39" y="30"/>
                </a:cxn>
                <a:cxn ang="0">
                  <a:pos x="42" y="32"/>
                </a:cxn>
                <a:cxn ang="0">
                  <a:pos x="42" y="30"/>
                </a:cxn>
                <a:cxn ang="0">
                  <a:pos x="37" y="23"/>
                </a:cxn>
                <a:cxn ang="0">
                  <a:pos x="29" y="20"/>
                </a:cxn>
                <a:cxn ang="0">
                  <a:pos x="29" y="20"/>
                </a:cxn>
                <a:cxn ang="0">
                  <a:pos x="82" y="49"/>
                </a:cxn>
                <a:cxn ang="0">
                  <a:pos x="81" y="44"/>
                </a:cxn>
                <a:cxn ang="0">
                  <a:pos x="65" y="36"/>
                </a:cxn>
                <a:cxn ang="0">
                  <a:pos x="61" y="36"/>
                </a:cxn>
                <a:cxn ang="0">
                  <a:pos x="61" y="39"/>
                </a:cxn>
                <a:cxn ang="0">
                  <a:pos x="69" y="44"/>
                </a:cxn>
                <a:cxn ang="0">
                  <a:pos x="81" y="49"/>
                </a:cxn>
                <a:cxn ang="0">
                  <a:pos x="82" y="49"/>
                </a:cxn>
                <a:cxn ang="0">
                  <a:pos x="79" y="64"/>
                </a:cxn>
                <a:cxn ang="0">
                  <a:pos x="86" y="71"/>
                </a:cxn>
                <a:cxn ang="0">
                  <a:pos x="96" y="73"/>
                </a:cxn>
                <a:cxn ang="0">
                  <a:pos x="96" y="71"/>
                </a:cxn>
                <a:cxn ang="0">
                  <a:pos x="89" y="64"/>
                </a:cxn>
                <a:cxn ang="0">
                  <a:pos x="81" y="61"/>
                </a:cxn>
                <a:cxn ang="0">
                  <a:pos x="79" y="64"/>
                </a:cxn>
                <a:cxn ang="0">
                  <a:pos x="109" y="80"/>
                </a:cxn>
                <a:cxn ang="0">
                  <a:pos x="115" y="84"/>
                </a:cxn>
                <a:cxn ang="0">
                  <a:pos x="122" y="87"/>
                </a:cxn>
                <a:cxn ang="0">
                  <a:pos x="123" y="87"/>
                </a:cxn>
                <a:cxn ang="0">
                  <a:pos x="123" y="84"/>
                </a:cxn>
                <a:cxn ang="0">
                  <a:pos x="112" y="79"/>
                </a:cxn>
                <a:cxn ang="0">
                  <a:pos x="109" y="80"/>
                </a:cxn>
                <a:cxn ang="0">
                  <a:pos x="96" y="47"/>
                </a:cxn>
                <a:cxn ang="0">
                  <a:pos x="96" y="51"/>
                </a:cxn>
                <a:cxn ang="0">
                  <a:pos x="101" y="61"/>
                </a:cxn>
                <a:cxn ang="0">
                  <a:pos x="109" y="70"/>
                </a:cxn>
                <a:cxn ang="0">
                  <a:pos x="109" y="66"/>
                </a:cxn>
                <a:cxn ang="0">
                  <a:pos x="101" y="49"/>
                </a:cxn>
                <a:cxn ang="0">
                  <a:pos x="96" y="47"/>
                </a:cxn>
              </a:cxnLst>
              <a:rect l="0" t="0" r="r" b="b"/>
              <a:pathLst>
                <a:path w="125" h="8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7" y="15"/>
                  </a:lnTo>
                  <a:lnTo>
                    <a:pt x="14" y="22"/>
                  </a:lnTo>
                  <a:lnTo>
                    <a:pt x="17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1" y="22"/>
                  </a:lnTo>
                  <a:lnTo>
                    <a:pt x="21" y="20"/>
                  </a:lnTo>
                  <a:lnTo>
                    <a:pt x="21" y="16"/>
                  </a:lnTo>
                  <a:lnTo>
                    <a:pt x="17" y="12"/>
                  </a:lnTo>
                  <a:lnTo>
                    <a:pt x="14" y="7"/>
                  </a:lnTo>
                  <a:lnTo>
                    <a:pt x="4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20"/>
                  </a:moveTo>
                  <a:lnTo>
                    <a:pt x="29" y="20"/>
                  </a:lnTo>
                  <a:lnTo>
                    <a:pt x="31" y="23"/>
                  </a:lnTo>
                  <a:lnTo>
                    <a:pt x="35" y="27"/>
                  </a:lnTo>
                  <a:lnTo>
                    <a:pt x="39" y="30"/>
                  </a:lnTo>
                  <a:lnTo>
                    <a:pt x="41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0"/>
                  </a:lnTo>
                  <a:lnTo>
                    <a:pt x="42" y="29"/>
                  </a:lnTo>
                  <a:lnTo>
                    <a:pt x="37" y="23"/>
                  </a:lnTo>
                  <a:lnTo>
                    <a:pt x="32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0"/>
                  </a:lnTo>
                  <a:close/>
                  <a:moveTo>
                    <a:pt x="82" y="49"/>
                  </a:moveTo>
                  <a:lnTo>
                    <a:pt x="82" y="49"/>
                  </a:lnTo>
                  <a:lnTo>
                    <a:pt x="82" y="47"/>
                  </a:lnTo>
                  <a:lnTo>
                    <a:pt x="81" y="44"/>
                  </a:lnTo>
                  <a:lnTo>
                    <a:pt x="74" y="40"/>
                  </a:lnTo>
                  <a:lnTo>
                    <a:pt x="65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9"/>
                  </a:lnTo>
                  <a:lnTo>
                    <a:pt x="64" y="40"/>
                  </a:lnTo>
                  <a:lnTo>
                    <a:pt x="69" y="44"/>
                  </a:lnTo>
                  <a:lnTo>
                    <a:pt x="78" y="49"/>
                  </a:lnTo>
                  <a:lnTo>
                    <a:pt x="81" y="49"/>
                  </a:lnTo>
                  <a:lnTo>
                    <a:pt x="82" y="49"/>
                  </a:lnTo>
                  <a:lnTo>
                    <a:pt x="82" y="49"/>
                  </a:lnTo>
                  <a:close/>
                  <a:moveTo>
                    <a:pt x="79" y="64"/>
                  </a:moveTo>
                  <a:lnTo>
                    <a:pt x="79" y="64"/>
                  </a:lnTo>
                  <a:lnTo>
                    <a:pt x="82" y="69"/>
                  </a:lnTo>
                  <a:lnTo>
                    <a:pt x="86" y="71"/>
                  </a:lnTo>
                  <a:lnTo>
                    <a:pt x="92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5" y="69"/>
                  </a:lnTo>
                  <a:lnTo>
                    <a:pt x="89" y="64"/>
                  </a:lnTo>
                  <a:lnTo>
                    <a:pt x="82" y="61"/>
                  </a:lnTo>
                  <a:lnTo>
                    <a:pt x="81" y="61"/>
                  </a:lnTo>
                  <a:lnTo>
                    <a:pt x="79" y="64"/>
                  </a:lnTo>
                  <a:lnTo>
                    <a:pt x="79" y="64"/>
                  </a:lnTo>
                  <a:close/>
                  <a:moveTo>
                    <a:pt x="109" y="80"/>
                  </a:moveTo>
                  <a:lnTo>
                    <a:pt x="109" y="80"/>
                  </a:lnTo>
                  <a:lnTo>
                    <a:pt x="111" y="81"/>
                  </a:lnTo>
                  <a:lnTo>
                    <a:pt x="115" y="84"/>
                  </a:lnTo>
                  <a:lnTo>
                    <a:pt x="119" y="87"/>
                  </a:lnTo>
                  <a:lnTo>
                    <a:pt x="122" y="87"/>
                  </a:lnTo>
                  <a:lnTo>
                    <a:pt x="123" y="87"/>
                  </a:lnTo>
                  <a:lnTo>
                    <a:pt x="123" y="87"/>
                  </a:lnTo>
                  <a:lnTo>
                    <a:pt x="125" y="86"/>
                  </a:lnTo>
                  <a:lnTo>
                    <a:pt x="123" y="84"/>
                  </a:lnTo>
                  <a:lnTo>
                    <a:pt x="118" y="81"/>
                  </a:lnTo>
                  <a:lnTo>
                    <a:pt x="112" y="79"/>
                  </a:lnTo>
                  <a:lnTo>
                    <a:pt x="109" y="79"/>
                  </a:lnTo>
                  <a:lnTo>
                    <a:pt x="109" y="80"/>
                  </a:lnTo>
                  <a:lnTo>
                    <a:pt x="109" y="80"/>
                  </a:lnTo>
                  <a:close/>
                  <a:moveTo>
                    <a:pt x="96" y="47"/>
                  </a:moveTo>
                  <a:lnTo>
                    <a:pt x="96" y="47"/>
                  </a:lnTo>
                  <a:lnTo>
                    <a:pt x="96" y="51"/>
                  </a:lnTo>
                  <a:lnTo>
                    <a:pt x="96" y="54"/>
                  </a:lnTo>
                  <a:lnTo>
                    <a:pt x="101" y="61"/>
                  </a:lnTo>
                  <a:lnTo>
                    <a:pt x="106" y="67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9" y="66"/>
                  </a:lnTo>
                  <a:lnTo>
                    <a:pt x="105" y="57"/>
                  </a:lnTo>
                  <a:lnTo>
                    <a:pt x="101" y="49"/>
                  </a:lnTo>
                  <a:lnTo>
                    <a:pt x="98" y="47"/>
                  </a:lnTo>
                  <a:lnTo>
                    <a:pt x="96" y="47"/>
                  </a:lnTo>
                  <a:lnTo>
                    <a:pt x="96" y="4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3" name="Freeform 336">
              <a:extLst>
                <a:ext uri="{FF2B5EF4-FFF2-40B4-BE49-F238E27FC236}">
                  <a16:creationId xmlns:a16="http://schemas.microsoft.com/office/drawing/2014/main" id="{BE69C424-C85B-3F40-7AE7-729E4BF1BD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5502" y="4521348"/>
              <a:ext cx="184973" cy="1287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15"/>
                </a:cxn>
                <a:cxn ang="0">
                  <a:pos x="17" y="23"/>
                </a:cxn>
                <a:cxn ang="0">
                  <a:pos x="20" y="23"/>
                </a:cxn>
                <a:cxn ang="0">
                  <a:pos x="21" y="20"/>
                </a:cxn>
                <a:cxn ang="0">
                  <a:pos x="17" y="12"/>
                </a:cxn>
                <a:cxn ang="0">
                  <a:pos x="4" y="2"/>
                </a:cxn>
                <a:cxn ang="0">
                  <a:pos x="0" y="0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39" y="30"/>
                </a:cxn>
                <a:cxn ang="0">
                  <a:pos x="42" y="32"/>
                </a:cxn>
                <a:cxn ang="0">
                  <a:pos x="42" y="30"/>
                </a:cxn>
                <a:cxn ang="0">
                  <a:pos x="37" y="23"/>
                </a:cxn>
                <a:cxn ang="0">
                  <a:pos x="29" y="20"/>
                </a:cxn>
                <a:cxn ang="0">
                  <a:pos x="29" y="20"/>
                </a:cxn>
                <a:cxn ang="0">
                  <a:pos x="82" y="49"/>
                </a:cxn>
                <a:cxn ang="0">
                  <a:pos x="81" y="44"/>
                </a:cxn>
                <a:cxn ang="0">
                  <a:pos x="65" y="36"/>
                </a:cxn>
                <a:cxn ang="0">
                  <a:pos x="61" y="36"/>
                </a:cxn>
                <a:cxn ang="0">
                  <a:pos x="61" y="39"/>
                </a:cxn>
                <a:cxn ang="0">
                  <a:pos x="69" y="44"/>
                </a:cxn>
                <a:cxn ang="0">
                  <a:pos x="81" y="49"/>
                </a:cxn>
                <a:cxn ang="0">
                  <a:pos x="82" y="49"/>
                </a:cxn>
                <a:cxn ang="0">
                  <a:pos x="79" y="64"/>
                </a:cxn>
                <a:cxn ang="0">
                  <a:pos x="86" y="71"/>
                </a:cxn>
                <a:cxn ang="0">
                  <a:pos x="96" y="73"/>
                </a:cxn>
                <a:cxn ang="0">
                  <a:pos x="96" y="71"/>
                </a:cxn>
                <a:cxn ang="0">
                  <a:pos x="89" y="64"/>
                </a:cxn>
                <a:cxn ang="0">
                  <a:pos x="81" y="61"/>
                </a:cxn>
                <a:cxn ang="0">
                  <a:pos x="79" y="64"/>
                </a:cxn>
                <a:cxn ang="0">
                  <a:pos x="109" y="80"/>
                </a:cxn>
                <a:cxn ang="0">
                  <a:pos x="115" y="84"/>
                </a:cxn>
                <a:cxn ang="0">
                  <a:pos x="122" y="87"/>
                </a:cxn>
                <a:cxn ang="0">
                  <a:pos x="123" y="87"/>
                </a:cxn>
                <a:cxn ang="0">
                  <a:pos x="123" y="84"/>
                </a:cxn>
                <a:cxn ang="0">
                  <a:pos x="112" y="79"/>
                </a:cxn>
                <a:cxn ang="0">
                  <a:pos x="109" y="80"/>
                </a:cxn>
                <a:cxn ang="0">
                  <a:pos x="96" y="47"/>
                </a:cxn>
                <a:cxn ang="0">
                  <a:pos x="96" y="51"/>
                </a:cxn>
                <a:cxn ang="0">
                  <a:pos x="101" y="61"/>
                </a:cxn>
                <a:cxn ang="0">
                  <a:pos x="109" y="70"/>
                </a:cxn>
                <a:cxn ang="0">
                  <a:pos x="109" y="66"/>
                </a:cxn>
                <a:cxn ang="0">
                  <a:pos x="101" y="49"/>
                </a:cxn>
                <a:cxn ang="0">
                  <a:pos x="96" y="47"/>
                </a:cxn>
              </a:cxnLst>
              <a:rect l="0" t="0" r="r" b="b"/>
              <a:pathLst>
                <a:path w="125" h="87">
                  <a:moveTo>
                    <a:pt x="0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7" y="15"/>
                  </a:lnTo>
                  <a:lnTo>
                    <a:pt x="14" y="22"/>
                  </a:lnTo>
                  <a:lnTo>
                    <a:pt x="17" y="23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1" y="22"/>
                  </a:lnTo>
                  <a:lnTo>
                    <a:pt x="21" y="20"/>
                  </a:lnTo>
                  <a:lnTo>
                    <a:pt x="21" y="16"/>
                  </a:lnTo>
                  <a:lnTo>
                    <a:pt x="17" y="12"/>
                  </a:lnTo>
                  <a:lnTo>
                    <a:pt x="14" y="7"/>
                  </a:lnTo>
                  <a:lnTo>
                    <a:pt x="4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20"/>
                  </a:moveTo>
                  <a:lnTo>
                    <a:pt x="29" y="20"/>
                  </a:lnTo>
                  <a:lnTo>
                    <a:pt x="31" y="23"/>
                  </a:lnTo>
                  <a:lnTo>
                    <a:pt x="35" y="27"/>
                  </a:lnTo>
                  <a:lnTo>
                    <a:pt x="39" y="30"/>
                  </a:lnTo>
                  <a:lnTo>
                    <a:pt x="41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0"/>
                  </a:lnTo>
                  <a:lnTo>
                    <a:pt x="42" y="29"/>
                  </a:lnTo>
                  <a:lnTo>
                    <a:pt x="37" y="23"/>
                  </a:lnTo>
                  <a:lnTo>
                    <a:pt x="32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0"/>
                  </a:lnTo>
                  <a:close/>
                  <a:moveTo>
                    <a:pt x="82" y="49"/>
                  </a:moveTo>
                  <a:lnTo>
                    <a:pt x="82" y="49"/>
                  </a:lnTo>
                  <a:lnTo>
                    <a:pt x="82" y="47"/>
                  </a:lnTo>
                  <a:lnTo>
                    <a:pt x="81" y="44"/>
                  </a:lnTo>
                  <a:lnTo>
                    <a:pt x="74" y="40"/>
                  </a:lnTo>
                  <a:lnTo>
                    <a:pt x="65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9"/>
                  </a:lnTo>
                  <a:lnTo>
                    <a:pt x="64" y="40"/>
                  </a:lnTo>
                  <a:lnTo>
                    <a:pt x="69" y="44"/>
                  </a:lnTo>
                  <a:lnTo>
                    <a:pt x="78" y="49"/>
                  </a:lnTo>
                  <a:lnTo>
                    <a:pt x="81" y="49"/>
                  </a:lnTo>
                  <a:lnTo>
                    <a:pt x="82" y="49"/>
                  </a:lnTo>
                  <a:lnTo>
                    <a:pt x="82" y="49"/>
                  </a:lnTo>
                  <a:close/>
                  <a:moveTo>
                    <a:pt x="79" y="64"/>
                  </a:moveTo>
                  <a:lnTo>
                    <a:pt x="79" y="64"/>
                  </a:lnTo>
                  <a:lnTo>
                    <a:pt x="82" y="69"/>
                  </a:lnTo>
                  <a:lnTo>
                    <a:pt x="86" y="71"/>
                  </a:lnTo>
                  <a:lnTo>
                    <a:pt x="92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1"/>
                  </a:lnTo>
                  <a:lnTo>
                    <a:pt x="95" y="69"/>
                  </a:lnTo>
                  <a:lnTo>
                    <a:pt x="89" y="64"/>
                  </a:lnTo>
                  <a:lnTo>
                    <a:pt x="82" y="61"/>
                  </a:lnTo>
                  <a:lnTo>
                    <a:pt x="81" y="61"/>
                  </a:lnTo>
                  <a:lnTo>
                    <a:pt x="79" y="64"/>
                  </a:lnTo>
                  <a:lnTo>
                    <a:pt x="79" y="64"/>
                  </a:lnTo>
                  <a:close/>
                  <a:moveTo>
                    <a:pt x="109" y="80"/>
                  </a:moveTo>
                  <a:lnTo>
                    <a:pt x="109" y="80"/>
                  </a:lnTo>
                  <a:lnTo>
                    <a:pt x="111" y="81"/>
                  </a:lnTo>
                  <a:lnTo>
                    <a:pt x="115" y="84"/>
                  </a:lnTo>
                  <a:lnTo>
                    <a:pt x="119" y="87"/>
                  </a:lnTo>
                  <a:lnTo>
                    <a:pt x="122" y="87"/>
                  </a:lnTo>
                  <a:lnTo>
                    <a:pt x="123" y="87"/>
                  </a:lnTo>
                  <a:lnTo>
                    <a:pt x="123" y="87"/>
                  </a:lnTo>
                  <a:lnTo>
                    <a:pt x="125" y="86"/>
                  </a:lnTo>
                  <a:lnTo>
                    <a:pt x="123" y="84"/>
                  </a:lnTo>
                  <a:lnTo>
                    <a:pt x="118" y="81"/>
                  </a:lnTo>
                  <a:lnTo>
                    <a:pt x="112" y="79"/>
                  </a:lnTo>
                  <a:lnTo>
                    <a:pt x="109" y="79"/>
                  </a:lnTo>
                  <a:lnTo>
                    <a:pt x="109" y="80"/>
                  </a:lnTo>
                  <a:lnTo>
                    <a:pt x="109" y="80"/>
                  </a:lnTo>
                  <a:close/>
                  <a:moveTo>
                    <a:pt x="96" y="47"/>
                  </a:moveTo>
                  <a:lnTo>
                    <a:pt x="96" y="47"/>
                  </a:lnTo>
                  <a:lnTo>
                    <a:pt x="96" y="51"/>
                  </a:lnTo>
                  <a:lnTo>
                    <a:pt x="96" y="54"/>
                  </a:lnTo>
                  <a:lnTo>
                    <a:pt x="101" y="61"/>
                  </a:lnTo>
                  <a:lnTo>
                    <a:pt x="106" y="67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9" y="66"/>
                  </a:lnTo>
                  <a:lnTo>
                    <a:pt x="105" y="57"/>
                  </a:lnTo>
                  <a:lnTo>
                    <a:pt x="101" y="49"/>
                  </a:lnTo>
                  <a:lnTo>
                    <a:pt x="98" y="47"/>
                  </a:lnTo>
                  <a:lnTo>
                    <a:pt x="96" y="47"/>
                  </a:lnTo>
                  <a:lnTo>
                    <a:pt x="96" y="4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4" name="Freeform 337">
              <a:extLst>
                <a:ext uri="{FF2B5EF4-FFF2-40B4-BE49-F238E27FC236}">
                  <a16:creationId xmlns:a16="http://schemas.microsoft.com/office/drawing/2014/main" id="{D4780918-6CDF-2022-4D33-E324B633FE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168" y="4645650"/>
              <a:ext cx="967778" cy="861234"/>
            </a:xfrm>
            <a:custGeom>
              <a:avLst/>
              <a:gdLst/>
              <a:ahLst/>
              <a:cxnLst>
                <a:cxn ang="0">
                  <a:pos x="649" y="253"/>
                </a:cxn>
                <a:cxn ang="0">
                  <a:pos x="633" y="234"/>
                </a:cxn>
                <a:cxn ang="0">
                  <a:pos x="614" y="218"/>
                </a:cxn>
                <a:cxn ang="0">
                  <a:pos x="600" y="195"/>
                </a:cxn>
                <a:cxn ang="0">
                  <a:pos x="586" y="177"/>
                </a:cxn>
                <a:cxn ang="0">
                  <a:pos x="540" y="141"/>
                </a:cxn>
                <a:cxn ang="0">
                  <a:pos x="532" y="105"/>
                </a:cxn>
                <a:cxn ang="0">
                  <a:pos x="519" y="70"/>
                </a:cxn>
                <a:cxn ang="0">
                  <a:pos x="492" y="51"/>
                </a:cxn>
                <a:cxn ang="0">
                  <a:pos x="478" y="0"/>
                </a:cxn>
                <a:cxn ang="0">
                  <a:pos x="462" y="33"/>
                </a:cxn>
                <a:cxn ang="0">
                  <a:pos x="458" y="90"/>
                </a:cxn>
                <a:cxn ang="0">
                  <a:pos x="422" y="105"/>
                </a:cxn>
                <a:cxn ang="0">
                  <a:pos x="387" y="84"/>
                </a:cxn>
                <a:cxn ang="0">
                  <a:pos x="367" y="61"/>
                </a:cxn>
                <a:cxn ang="0">
                  <a:pos x="381" y="34"/>
                </a:cxn>
                <a:cxn ang="0">
                  <a:pos x="374" y="29"/>
                </a:cxn>
                <a:cxn ang="0">
                  <a:pos x="350" y="22"/>
                </a:cxn>
                <a:cxn ang="0">
                  <a:pos x="316" y="16"/>
                </a:cxn>
                <a:cxn ang="0">
                  <a:pos x="286" y="29"/>
                </a:cxn>
                <a:cxn ang="0">
                  <a:pos x="269" y="54"/>
                </a:cxn>
                <a:cxn ang="0">
                  <a:pos x="257" y="67"/>
                </a:cxn>
                <a:cxn ang="0">
                  <a:pos x="242" y="63"/>
                </a:cxn>
                <a:cxn ang="0">
                  <a:pos x="213" y="56"/>
                </a:cxn>
                <a:cxn ang="0">
                  <a:pos x="196" y="63"/>
                </a:cxn>
                <a:cxn ang="0">
                  <a:pos x="183" y="77"/>
                </a:cxn>
                <a:cxn ang="0">
                  <a:pos x="172" y="98"/>
                </a:cxn>
                <a:cxn ang="0">
                  <a:pos x="162" y="98"/>
                </a:cxn>
                <a:cxn ang="0">
                  <a:pos x="149" y="124"/>
                </a:cxn>
                <a:cxn ang="0">
                  <a:pos x="89" y="157"/>
                </a:cxn>
                <a:cxn ang="0">
                  <a:pos x="53" y="167"/>
                </a:cxn>
                <a:cxn ang="0">
                  <a:pos x="20" y="194"/>
                </a:cxn>
                <a:cxn ang="0">
                  <a:pos x="10" y="195"/>
                </a:cxn>
                <a:cxn ang="0">
                  <a:pos x="7" y="239"/>
                </a:cxn>
                <a:cxn ang="0">
                  <a:pos x="7" y="253"/>
                </a:cxn>
                <a:cxn ang="0">
                  <a:pos x="0" y="256"/>
                </a:cxn>
                <a:cxn ang="0">
                  <a:pos x="30" y="322"/>
                </a:cxn>
                <a:cxn ang="0">
                  <a:pos x="41" y="386"/>
                </a:cxn>
                <a:cxn ang="0">
                  <a:pos x="41" y="407"/>
                </a:cxn>
                <a:cxn ang="0">
                  <a:pos x="95" y="407"/>
                </a:cxn>
                <a:cxn ang="0">
                  <a:pos x="173" y="390"/>
                </a:cxn>
                <a:cxn ang="0">
                  <a:pos x="222" y="367"/>
                </a:cxn>
                <a:cxn ang="0">
                  <a:pos x="297" y="353"/>
                </a:cxn>
                <a:cxn ang="0">
                  <a:pos x="334" y="367"/>
                </a:cxn>
                <a:cxn ang="0">
                  <a:pos x="348" y="387"/>
                </a:cxn>
                <a:cxn ang="0">
                  <a:pos x="371" y="406"/>
                </a:cxn>
                <a:cxn ang="0">
                  <a:pos x="401" y="380"/>
                </a:cxn>
                <a:cxn ang="0">
                  <a:pos x="385" y="414"/>
                </a:cxn>
                <a:cxn ang="0">
                  <a:pos x="402" y="404"/>
                </a:cxn>
                <a:cxn ang="0">
                  <a:pos x="415" y="427"/>
                </a:cxn>
                <a:cxn ang="0">
                  <a:pos x="439" y="468"/>
                </a:cxn>
                <a:cxn ang="0">
                  <a:pos x="491" y="488"/>
                </a:cxn>
                <a:cxn ang="0">
                  <a:pos x="516" y="478"/>
                </a:cxn>
                <a:cxn ang="0">
                  <a:pos x="523" y="480"/>
                </a:cxn>
                <a:cxn ang="0">
                  <a:pos x="542" y="487"/>
                </a:cxn>
                <a:cxn ang="0">
                  <a:pos x="597" y="455"/>
                </a:cxn>
                <a:cxn ang="0">
                  <a:pos x="629" y="376"/>
                </a:cxn>
                <a:cxn ang="0">
                  <a:pos x="651" y="326"/>
                </a:cxn>
                <a:cxn ang="0">
                  <a:pos x="654" y="292"/>
                </a:cxn>
                <a:cxn ang="0">
                  <a:pos x="519" y="549"/>
                </a:cxn>
                <a:cxn ang="0">
                  <a:pos x="546" y="576"/>
                </a:cxn>
                <a:cxn ang="0">
                  <a:pos x="562" y="569"/>
                </a:cxn>
                <a:cxn ang="0">
                  <a:pos x="565" y="528"/>
                </a:cxn>
              </a:cxnLst>
              <a:rect l="0" t="0" r="r" b="b"/>
              <a:pathLst>
                <a:path w="654" h="582">
                  <a:moveTo>
                    <a:pt x="654" y="292"/>
                  </a:moveTo>
                  <a:lnTo>
                    <a:pt x="654" y="292"/>
                  </a:lnTo>
                  <a:lnTo>
                    <a:pt x="654" y="289"/>
                  </a:lnTo>
                  <a:lnTo>
                    <a:pt x="654" y="285"/>
                  </a:lnTo>
                  <a:lnTo>
                    <a:pt x="651" y="280"/>
                  </a:lnTo>
                  <a:lnTo>
                    <a:pt x="651" y="280"/>
                  </a:lnTo>
                  <a:lnTo>
                    <a:pt x="650" y="280"/>
                  </a:lnTo>
                  <a:lnTo>
                    <a:pt x="650" y="280"/>
                  </a:lnTo>
                  <a:lnTo>
                    <a:pt x="649" y="279"/>
                  </a:lnTo>
                  <a:lnTo>
                    <a:pt x="649" y="278"/>
                  </a:lnTo>
                  <a:lnTo>
                    <a:pt x="647" y="271"/>
                  </a:lnTo>
                  <a:lnTo>
                    <a:pt x="649" y="253"/>
                  </a:lnTo>
                  <a:lnTo>
                    <a:pt x="649" y="253"/>
                  </a:lnTo>
                  <a:lnTo>
                    <a:pt x="650" y="248"/>
                  </a:lnTo>
                  <a:lnTo>
                    <a:pt x="650" y="246"/>
                  </a:lnTo>
                  <a:lnTo>
                    <a:pt x="649" y="248"/>
                  </a:lnTo>
                  <a:lnTo>
                    <a:pt x="646" y="251"/>
                  </a:lnTo>
                  <a:lnTo>
                    <a:pt x="646" y="251"/>
                  </a:lnTo>
                  <a:lnTo>
                    <a:pt x="643" y="251"/>
                  </a:lnTo>
                  <a:lnTo>
                    <a:pt x="641" y="251"/>
                  </a:lnTo>
                  <a:lnTo>
                    <a:pt x="639" y="246"/>
                  </a:lnTo>
                  <a:lnTo>
                    <a:pt x="634" y="238"/>
                  </a:lnTo>
                  <a:lnTo>
                    <a:pt x="634" y="238"/>
                  </a:lnTo>
                  <a:lnTo>
                    <a:pt x="633" y="234"/>
                  </a:lnTo>
                  <a:lnTo>
                    <a:pt x="630" y="229"/>
                  </a:lnTo>
                  <a:lnTo>
                    <a:pt x="626" y="226"/>
                  </a:lnTo>
                  <a:lnTo>
                    <a:pt x="624" y="225"/>
                  </a:lnTo>
                  <a:lnTo>
                    <a:pt x="622" y="225"/>
                  </a:lnTo>
                  <a:lnTo>
                    <a:pt x="622" y="225"/>
                  </a:lnTo>
                  <a:lnTo>
                    <a:pt x="620" y="225"/>
                  </a:lnTo>
                  <a:lnTo>
                    <a:pt x="619" y="225"/>
                  </a:lnTo>
                  <a:lnTo>
                    <a:pt x="619" y="222"/>
                  </a:lnTo>
                  <a:lnTo>
                    <a:pt x="617" y="219"/>
                  </a:lnTo>
                  <a:lnTo>
                    <a:pt x="616" y="218"/>
                  </a:lnTo>
                  <a:lnTo>
                    <a:pt x="614" y="218"/>
                  </a:lnTo>
                  <a:lnTo>
                    <a:pt x="614" y="218"/>
                  </a:lnTo>
                  <a:lnTo>
                    <a:pt x="612" y="218"/>
                  </a:lnTo>
                  <a:lnTo>
                    <a:pt x="610" y="216"/>
                  </a:lnTo>
                  <a:lnTo>
                    <a:pt x="609" y="214"/>
                  </a:lnTo>
                  <a:lnTo>
                    <a:pt x="609" y="208"/>
                  </a:lnTo>
                  <a:lnTo>
                    <a:pt x="609" y="201"/>
                  </a:lnTo>
                  <a:lnTo>
                    <a:pt x="609" y="201"/>
                  </a:lnTo>
                  <a:lnTo>
                    <a:pt x="609" y="198"/>
                  </a:lnTo>
                  <a:lnTo>
                    <a:pt x="607" y="197"/>
                  </a:lnTo>
                  <a:lnTo>
                    <a:pt x="604" y="197"/>
                  </a:lnTo>
                  <a:lnTo>
                    <a:pt x="602" y="197"/>
                  </a:lnTo>
                  <a:lnTo>
                    <a:pt x="602" y="197"/>
                  </a:lnTo>
                  <a:lnTo>
                    <a:pt x="600" y="195"/>
                  </a:lnTo>
                  <a:lnTo>
                    <a:pt x="597" y="195"/>
                  </a:lnTo>
                  <a:lnTo>
                    <a:pt x="593" y="197"/>
                  </a:lnTo>
                  <a:lnTo>
                    <a:pt x="593" y="197"/>
                  </a:lnTo>
                  <a:lnTo>
                    <a:pt x="592" y="197"/>
                  </a:lnTo>
                  <a:lnTo>
                    <a:pt x="590" y="197"/>
                  </a:lnTo>
                  <a:lnTo>
                    <a:pt x="589" y="194"/>
                  </a:lnTo>
                  <a:lnTo>
                    <a:pt x="589" y="189"/>
                  </a:lnTo>
                  <a:lnTo>
                    <a:pt x="589" y="185"/>
                  </a:lnTo>
                  <a:lnTo>
                    <a:pt x="589" y="185"/>
                  </a:lnTo>
                  <a:lnTo>
                    <a:pt x="589" y="182"/>
                  </a:lnTo>
                  <a:lnTo>
                    <a:pt x="589" y="179"/>
                  </a:lnTo>
                  <a:lnTo>
                    <a:pt x="586" y="177"/>
                  </a:lnTo>
                  <a:lnTo>
                    <a:pt x="583" y="174"/>
                  </a:lnTo>
                  <a:lnTo>
                    <a:pt x="583" y="174"/>
                  </a:lnTo>
                  <a:lnTo>
                    <a:pt x="580" y="171"/>
                  </a:lnTo>
                  <a:lnTo>
                    <a:pt x="577" y="168"/>
                  </a:lnTo>
                  <a:lnTo>
                    <a:pt x="577" y="162"/>
                  </a:lnTo>
                  <a:lnTo>
                    <a:pt x="577" y="162"/>
                  </a:lnTo>
                  <a:lnTo>
                    <a:pt x="576" y="160"/>
                  </a:lnTo>
                  <a:lnTo>
                    <a:pt x="573" y="157"/>
                  </a:lnTo>
                  <a:lnTo>
                    <a:pt x="562" y="150"/>
                  </a:lnTo>
                  <a:lnTo>
                    <a:pt x="549" y="144"/>
                  </a:lnTo>
                  <a:lnTo>
                    <a:pt x="540" y="141"/>
                  </a:lnTo>
                  <a:lnTo>
                    <a:pt x="540" y="141"/>
                  </a:lnTo>
                  <a:lnTo>
                    <a:pt x="539" y="140"/>
                  </a:lnTo>
                  <a:lnTo>
                    <a:pt x="538" y="138"/>
                  </a:lnTo>
                  <a:lnTo>
                    <a:pt x="538" y="135"/>
                  </a:lnTo>
                  <a:lnTo>
                    <a:pt x="538" y="133"/>
                  </a:lnTo>
                  <a:lnTo>
                    <a:pt x="536" y="130"/>
                  </a:lnTo>
                  <a:lnTo>
                    <a:pt x="536" y="130"/>
                  </a:lnTo>
                  <a:lnTo>
                    <a:pt x="535" y="127"/>
                  </a:lnTo>
                  <a:lnTo>
                    <a:pt x="533" y="121"/>
                  </a:lnTo>
                  <a:lnTo>
                    <a:pt x="533" y="110"/>
                  </a:lnTo>
                  <a:lnTo>
                    <a:pt x="533" y="110"/>
                  </a:lnTo>
                  <a:lnTo>
                    <a:pt x="532" y="107"/>
                  </a:lnTo>
                  <a:lnTo>
                    <a:pt x="532" y="105"/>
                  </a:lnTo>
                  <a:lnTo>
                    <a:pt x="528" y="101"/>
                  </a:lnTo>
                  <a:lnTo>
                    <a:pt x="525" y="97"/>
                  </a:lnTo>
                  <a:lnTo>
                    <a:pt x="523" y="96"/>
                  </a:lnTo>
                  <a:lnTo>
                    <a:pt x="523" y="93"/>
                  </a:lnTo>
                  <a:lnTo>
                    <a:pt x="523" y="93"/>
                  </a:lnTo>
                  <a:lnTo>
                    <a:pt x="523" y="88"/>
                  </a:lnTo>
                  <a:lnTo>
                    <a:pt x="522" y="84"/>
                  </a:lnTo>
                  <a:lnTo>
                    <a:pt x="521" y="78"/>
                  </a:lnTo>
                  <a:lnTo>
                    <a:pt x="521" y="74"/>
                  </a:lnTo>
                  <a:lnTo>
                    <a:pt x="521" y="74"/>
                  </a:lnTo>
                  <a:lnTo>
                    <a:pt x="521" y="71"/>
                  </a:lnTo>
                  <a:lnTo>
                    <a:pt x="519" y="70"/>
                  </a:lnTo>
                  <a:lnTo>
                    <a:pt x="516" y="66"/>
                  </a:lnTo>
                  <a:lnTo>
                    <a:pt x="512" y="64"/>
                  </a:lnTo>
                  <a:lnTo>
                    <a:pt x="511" y="61"/>
                  </a:lnTo>
                  <a:lnTo>
                    <a:pt x="511" y="61"/>
                  </a:lnTo>
                  <a:lnTo>
                    <a:pt x="509" y="59"/>
                  </a:lnTo>
                  <a:lnTo>
                    <a:pt x="506" y="60"/>
                  </a:lnTo>
                  <a:lnTo>
                    <a:pt x="498" y="61"/>
                  </a:lnTo>
                  <a:lnTo>
                    <a:pt x="498" y="61"/>
                  </a:lnTo>
                  <a:lnTo>
                    <a:pt x="496" y="61"/>
                  </a:lnTo>
                  <a:lnTo>
                    <a:pt x="495" y="60"/>
                  </a:lnTo>
                  <a:lnTo>
                    <a:pt x="494" y="57"/>
                  </a:lnTo>
                  <a:lnTo>
                    <a:pt x="492" y="51"/>
                  </a:lnTo>
                  <a:lnTo>
                    <a:pt x="494" y="46"/>
                  </a:lnTo>
                  <a:lnTo>
                    <a:pt x="494" y="46"/>
                  </a:lnTo>
                  <a:lnTo>
                    <a:pt x="492" y="39"/>
                  </a:lnTo>
                  <a:lnTo>
                    <a:pt x="491" y="32"/>
                  </a:lnTo>
                  <a:lnTo>
                    <a:pt x="489" y="24"/>
                  </a:lnTo>
                  <a:lnTo>
                    <a:pt x="485" y="20"/>
                  </a:lnTo>
                  <a:lnTo>
                    <a:pt x="485" y="20"/>
                  </a:lnTo>
                  <a:lnTo>
                    <a:pt x="482" y="16"/>
                  </a:lnTo>
                  <a:lnTo>
                    <a:pt x="481" y="9"/>
                  </a:lnTo>
                  <a:lnTo>
                    <a:pt x="479" y="3"/>
                  </a:lnTo>
                  <a:lnTo>
                    <a:pt x="478" y="0"/>
                  </a:lnTo>
                  <a:lnTo>
                    <a:pt x="478" y="0"/>
                  </a:lnTo>
                  <a:lnTo>
                    <a:pt x="476" y="0"/>
                  </a:lnTo>
                  <a:lnTo>
                    <a:pt x="475" y="0"/>
                  </a:lnTo>
                  <a:lnTo>
                    <a:pt x="471" y="3"/>
                  </a:lnTo>
                  <a:lnTo>
                    <a:pt x="468" y="7"/>
                  </a:lnTo>
                  <a:lnTo>
                    <a:pt x="468" y="12"/>
                  </a:lnTo>
                  <a:lnTo>
                    <a:pt x="468" y="12"/>
                  </a:lnTo>
                  <a:lnTo>
                    <a:pt x="466" y="19"/>
                  </a:lnTo>
                  <a:lnTo>
                    <a:pt x="465" y="22"/>
                  </a:lnTo>
                  <a:lnTo>
                    <a:pt x="464" y="24"/>
                  </a:lnTo>
                  <a:lnTo>
                    <a:pt x="464" y="24"/>
                  </a:lnTo>
                  <a:lnTo>
                    <a:pt x="462" y="29"/>
                  </a:lnTo>
                  <a:lnTo>
                    <a:pt x="462" y="33"/>
                  </a:lnTo>
                  <a:lnTo>
                    <a:pt x="464" y="39"/>
                  </a:lnTo>
                  <a:lnTo>
                    <a:pt x="462" y="40"/>
                  </a:lnTo>
                  <a:lnTo>
                    <a:pt x="461" y="43"/>
                  </a:lnTo>
                  <a:lnTo>
                    <a:pt x="461" y="43"/>
                  </a:lnTo>
                  <a:lnTo>
                    <a:pt x="459" y="44"/>
                  </a:lnTo>
                  <a:lnTo>
                    <a:pt x="459" y="47"/>
                  </a:lnTo>
                  <a:lnTo>
                    <a:pt x="459" y="54"/>
                  </a:lnTo>
                  <a:lnTo>
                    <a:pt x="459" y="63"/>
                  </a:lnTo>
                  <a:lnTo>
                    <a:pt x="459" y="71"/>
                  </a:lnTo>
                  <a:lnTo>
                    <a:pt x="459" y="71"/>
                  </a:lnTo>
                  <a:lnTo>
                    <a:pt x="458" y="84"/>
                  </a:lnTo>
                  <a:lnTo>
                    <a:pt x="458" y="90"/>
                  </a:lnTo>
                  <a:lnTo>
                    <a:pt x="455" y="96"/>
                  </a:lnTo>
                  <a:lnTo>
                    <a:pt x="455" y="96"/>
                  </a:lnTo>
                  <a:lnTo>
                    <a:pt x="452" y="100"/>
                  </a:lnTo>
                  <a:lnTo>
                    <a:pt x="449" y="105"/>
                  </a:lnTo>
                  <a:lnTo>
                    <a:pt x="447" y="111"/>
                  </a:lnTo>
                  <a:lnTo>
                    <a:pt x="441" y="114"/>
                  </a:lnTo>
                  <a:lnTo>
                    <a:pt x="441" y="114"/>
                  </a:lnTo>
                  <a:lnTo>
                    <a:pt x="435" y="115"/>
                  </a:lnTo>
                  <a:lnTo>
                    <a:pt x="428" y="113"/>
                  </a:lnTo>
                  <a:lnTo>
                    <a:pt x="424" y="110"/>
                  </a:lnTo>
                  <a:lnTo>
                    <a:pt x="422" y="105"/>
                  </a:lnTo>
                  <a:lnTo>
                    <a:pt x="422" y="105"/>
                  </a:lnTo>
                  <a:lnTo>
                    <a:pt x="421" y="103"/>
                  </a:lnTo>
                  <a:lnTo>
                    <a:pt x="417" y="101"/>
                  </a:lnTo>
                  <a:lnTo>
                    <a:pt x="412" y="100"/>
                  </a:lnTo>
                  <a:lnTo>
                    <a:pt x="408" y="100"/>
                  </a:lnTo>
                  <a:lnTo>
                    <a:pt x="408" y="100"/>
                  </a:lnTo>
                  <a:lnTo>
                    <a:pt x="404" y="98"/>
                  </a:lnTo>
                  <a:lnTo>
                    <a:pt x="401" y="96"/>
                  </a:lnTo>
                  <a:lnTo>
                    <a:pt x="397" y="91"/>
                  </a:lnTo>
                  <a:lnTo>
                    <a:pt x="392" y="87"/>
                  </a:lnTo>
                  <a:lnTo>
                    <a:pt x="392" y="87"/>
                  </a:lnTo>
                  <a:lnTo>
                    <a:pt x="390" y="86"/>
                  </a:lnTo>
                  <a:lnTo>
                    <a:pt x="387" y="84"/>
                  </a:lnTo>
                  <a:lnTo>
                    <a:pt x="381" y="84"/>
                  </a:lnTo>
                  <a:lnTo>
                    <a:pt x="378" y="84"/>
                  </a:lnTo>
                  <a:lnTo>
                    <a:pt x="377" y="83"/>
                  </a:lnTo>
                  <a:lnTo>
                    <a:pt x="375" y="81"/>
                  </a:lnTo>
                  <a:lnTo>
                    <a:pt x="375" y="81"/>
                  </a:lnTo>
                  <a:lnTo>
                    <a:pt x="374" y="77"/>
                  </a:lnTo>
                  <a:lnTo>
                    <a:pt x="371" y="74"/>
                  </a:lnTo>
                  <a:lnTo>
                    <a:pt x="365" y="68"/>
                  </a:lnTo>
                  <a:lnTo>
                    <a:pt x="365" y="68"/>
                  </a:lnTo>
                  <a:lnTo>
                    <a:pt x="363" y="67"/>
                  </a:lnTo>
                  <a:lnTo>
                    <a:pt x="361" y="66"/>
                  </a:lnTo>
                  <a:lnTo>
                    <a:pt x="367" y="61"/>
                  </a:lnTo>
                  <a:lnTo>
                    <a:pt x="367" y="61"/>
                  </a:lnTo>
                  <a:lnTo>
                    <a:pt x="370" y="59"/>
                  </a:lnTo>
                  <a:lnTo>
                    <a:pt x="370" y="54"/>
                  </a:lnTo>
                  <a:lnTo>
                    <a:pt x="370" y="51"/>
                  </a:lnTo>
                  <a:lnTo>
                    <a:pt x="368" y="47"/>
                  </a:lnTo>
                  <a:lnTo>
                    <a:pt x="368" y="47"/>
                  </a:lnTo>
                  <a:lnTo>
                    <a:pt x="367" y="46"/>
                  </a:lnTo>
                  <a:lnTo>
                    <a:pt x="370" y="44"/>
                  </a:lnTo>
                  <a:lnTo>
                    <a:pt x="378" y="40"/>
                  </a:lnTo>
                  <a:lnTo>
                    <a:pt x="378" y="40"/>
                  </a:lnTo>
                  <a:lnTo>
                    <a:pt x="381" y="37"/>
                  </a:lnTo>
                  <a:lnTo>
                    <a:pt x="381" y="34"/>
                  </a:lnTo>
                  <a:lnTo>
                    <a:pt x="381" y="32"/>
                  </a:lnTo>
                  <a:lnTo>
                    <a:pt x="384" y="30"/>
                  </a:lnTo>
                  <a:lnTo>
                    <a:pt x="384" y="30"/>
                  </a:lnTo>
                  <a:lnTo>
                    <a:pt x="385" y="27"/>
                  </a:lnTo>
                  <a:lnTo>
                    <a:pt x="385" y="26"/>
                  </a:lnTo>
                  <a:lnTo>
                    <a:pt x="384" y="23"/>
                  </a:lnTo>
                  <a:lnTo>
                    <a:pt x="380" y="22"/>
                  </a:lnTo>
                  <a:lnTo>
                    <a:pt x="380" y="22"/>
                  </a:lnTo>
                  <a:lnTo>
                    <a:pt x="377" y="22"/>
                  </a:lnTo>
                  <a:lnTo>
                    <a:pt x="375" y="24"/>
                  </a:lnTo>
                  <a:lnTo>
                    <a:pt x="375" y="2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73" y="27"/>
                  </a:lnTo>
                  <a:lnTo>
                    <a:pt x="371" y="24"/>
                  </a:lnTo>
                  <a:lnTo>
                    <a:pt x="370" y="22"/>
                  </a:lnTo>
                  <a:lnTo>
                    <a:pt x="368" y="20"/>
                  </a:lnTo>
                  <a:lnTo>
                    <a:pt x="368" y="20"/>
                  </a:lnTo>
                  <a:lnTo>
                    <a:pt x="363" y="24"/>
                  </a:lnTo>
                  <a:lnTo>
                    <a:pt x="358" y="26"/>
                  </a:lnTo>
                  <a:lnTo>
                    <a:pt x="357" y="26"/>
                  </a:lnTo>
                  <a:lnTo>
                    <a:pt x="356" y="24"/>
                  </a:lnTo>
                  <a:lnTo>
                    <a:pt x="356" y="24"/>
                  </a:lnTo>
                  <a:lnTo>
                    <a:pt x="350" y="22"/>
                  </a:lnTo>
                  <a:lnTo>
                    <a:pt x="341" y="19"/>
                  </a:lnTo>
                  <a:lnTo>
                    <a:pt x="324" y="14"/>
                  </a:lnTo>
                  <a:lnTo>
                    <a:pt x="324" y="14"/>
                  </a:lnTo>
                  <a:lnTo>
                    <a:pt x="320" y="13"/>
                  </a:lnTo>
                  <a:lnTo>
                    <a:pt x="316" y="9"/>
                  </a:lnTo>
                  <a:lnTo>
                    <a:pt x="313" y="6"/>
                  </a:lnTo>
                  <a:lnTo>
                    <a:pt x="311" y="6"/>
                  </a:lnTo>
                  <a:lnTo>
                    <a:pt x="310" y="6"/>
                  </a:lnTo>
                  <a:lnTo>
                    <a:pt x="310" y="6"/>
                  </a:lnTo>
                  <a:lnTo>
                    <a:pt x="307" y="7"/>
                  </a:lnTo>
                  <a:lnTo>
                    <a:pt x="309" y="10"/>
                  </a:lnTo>
                  <a:lnTo>
                    <a:pt x="316" y="16"/>
                  </a:lnTo>
                  <a:lnTo>
                    <a:pt x="316" y="16"/>
                  </a:lnTo>
                  <a:lnTo>
                    <a:pt x="316" y="19"/>
                  </a:lnTo>
                  <a:lnTo>
                    <a:pt x="314" y="20"/>
                  </a:lnTo>
                  <a:lnTo>
                    <a:pt x="307" y="23"/>
                  </a:lnTo>
                  <a:lnTo>
                    <a:pt x="299" y="24"/>
                  </a:lnTo>
                  <a:lnTo>
                    <a:pt x="291" y="24"/>
                  </a:lnTo>
                  <a:lnTo>
                    <a:pt x="291" y="24"/>
                  </a:lnTo>
                  <a:lnTo>
                    <a:pt x="289" y="24"/>
                  </a:lnTo>
                  <a:lnTo>
                    <a:pt x="289" y="26"/>
                  </a:lnTo>
                  <a:lnTo>
                    <a:pt x="289" y="27"/>
                  </a:lnTo>
                  <a:lnTo>
                    <a:pt x="287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4" y="29"/>
                  </a:lnTo>
                  <a:lnTo>
                    <a:pt x="283" y="30"/>
                  </a:lnTo>
                  <a:lnTo>
                    <a:pt x="280" y="34"/>
                  </a:lnTo>
                  <a:lnTo>
                    <a:pt x="277" y="39"/>
                  </a:lnTo>
                  <a:lnTo>
                    <a:pt x="274" y="43"/>
                  </a:lnTo>
                  <a:lnTo>
                    <a:pt x="274" y="43"/>
                  </a:lnTo>
                  <a:lnTo>
                    <a:pt x="273" y="47"/>
                  </a:lnTo>
                  <a:lnTo>
                    <a:pt x="272" y="50"/>
                  </a:lnTo>
                  <a:lnTo>
                    <a:pt x="272" y="53"/>
                  </a:lnTo>
                  <a:lnTo>
                    <a:pt x="269" y="54"/>
                  </a:lnTo>
                  <a:lnTo>
                    <a:pt x="269" y="54"/>
                  </a:lnTo>
                  <a:lnTo>
                    <a:pt x="266" y="57"/>
                  </a:lnTo>
                  <a:lnTo>
                    <a:pt x="264" y="60"/>
                  </a:lnTo>
                  <a:lnTo>
                    <a:pt x="266" y="64"/>
                  </a:lnTo>
                  <a:lnTo>
                    <a:pt x="269" y="68"/>
                  </a:lnTo>
                  <a:lnTo>
                    <a:pt x="269" y="68"/>
                  </a:lnTo>
                  <a:lnTo>
                    <a:pt x="272" y="73"/>
                  </a:lnTo>
                  <a:lnTo>
                    <a:pt x="270" y="73"/>
                  </a:lnTo>
                  <a:lnTo>
                    <a:pt x="269" y="74"/>
                  </a:lnTo>
                  <a:lnTo>
                    <a:pt x="266" y="73"/>
                  </a:lnTo>
                  <a:lnTo>
                    <a:pt x="262" y="70"/>
                  </a:lnTo>
                  <a:lnTo>
                    <a:pt x="262" y="70"/>
                  </a:lnTo>
                  <a:lnTo>
                    <a:pt x="257" y="67"/>
                  </a:lnTo>
                  <a:lnTo>
                    <a:pt x="253" y="66"/>
                  </a:lnTo>
                  <a:lnTo>
                    <a:pt x="252" y="67"/>
                  </a:lnTo>
                  <a:lnTo>
                    <a:pt x="250" y="71"/>
                  </a:lnTo>
                  <a:lnTo>
                    <a:pt x="250" y="71"/>
                  </a:lnTo>
                  <a:lnTo>
                    <a:pt x="250" y="74"/>
                  </a:lnTo>
                  <a:lnTo>
                    <a:pt x="247" y="74"/>
                  </a:lnTo>
                  <a:lnTo>
                    <a:pt x="246" y="71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6"/>
                  </a:lnTo>
                  <a:lnTo>
                    <a:pt x="245" y="64"/>
                  </a:lnTo>
                  <a:lnTo>
                    <a:pt x="242" y="63"/>
                  </a:lnTo>
                  <a:lnTo>
                    <a:pt x="239" y="61"/>
                  </a:lnTo>
                  <a:lnTo>
                    <a:pt x="236" y="60"/>
                  </a:lnTo>
                  <a:lnTo>
                    <a:pt x="236" y="60"/>
                  </a:lnTo>
                  <a:lnTo>
                    <a:pt x="235" y="57"/>
                  </a:lnTo>
                  <a:lnTo>
                    <a:pt x="230" y="53"/>
                  </a:lnTo>
                  <a:lnTo>
                    <a:pt x="227" y="51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0" y="51"/>
                  </a:lnTo>
                  <a:lnTo>
                    <a:pt x="219" y="53"/>
                  </a:lnTo>
                  <a:lnTo>
                    <a:pt x="216" y="54"/>
                  </a:lnTo>
                  <a:lnTo>
                    <a:pt x="213" y="56"/>
                  </a:lnTo>
                  <a:lnTo>
                    <a:pt x="213" y="56"/>
                  </a:lnTo>
                  <a:lnTo>
                    <a:pt x="210" y="56"/>
                  </a:lnTo>
                  <a:lnTo>
                    <a:pt x="209" y="57"/>
                  </a:lnTo>
                  <a:lnTo>
                    <a:pt x="209" y="60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4"/>
                  </a:lnTo>
                  <a:lnTo>
                    <a:pt x="208" y="64"/>
                  </a:lnTo>
                  <a:lnTo>
                    <a:pt x="205" y="64"/>
                  </a:lnTo>
                  <a:lnTo>
                    <a:pt x="200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3" y="64"/>
                  </a:lnTo>
                  <a:lnTo>
                    <a:pt x="193" y="67"/>
                  </a:lnTo>
                  <a:lnTo>
                    <a:pt x="195" y="68"/>
                  </a:lnTo>
                  <a:lnTo>
                    <a:pt x="193" y="70"/>
                  </a:lnTo>
                  <a:lnTo>
                    <a:pt x="193" y="70"/>
                  </a:lnTo>
                  <a:lnTo>
                    <a:pt x="192" y="71"/>
                  </a:lnTo>
                  <a:lnTo>
                    <a:pt x="190" y="73"/>
                  </a:lnTo>
                  <a:lnTo>
                    <a:pt x="189" y="74"/>
                  </a:lnTo>
                  <a:lnTo>
                    <a:pt x="186" y="76"/>
                  </a:lnTo>
                  <a:lnTo>
                    <a:pt x="186" y="76"/>
                  </a:lnTo>
                  <a:lnTo>
                    <a:pt x="185" y="76"/>
                  </a:lnTo>
                  <a:lnTo>
                    <a:pt x="183" y="77"/>
                  </a:lnTo>
                  <a:lnTo>
                    <a:pt x="182" y="81"/>
                  </a:lnTo>
                  <a:lnTo>
                    <a:pt x="183" y="91"/>
                  </a:lnTo>
                  <a:lnTo>
                    <a:pt x="183" y="91"/>
                  </a:lnTo>
                  <a:lnTo>
                    <a:pt x="183" y="93"/>
                  </a:lnTo>
                  <a:lnTo>
                    <a:pt x="182" y="93"/>
                  </a:lnTo>
                  <a:lnTo>
                    <a:pt x="179" y="93"/>
                  </a:lnTo>
                  <a:lnTo>
                    <a:pt x="175" y="90"/>
                  </a:lnTo>
                  <a:lnTo>
                    <a:pt x="171" y="90"/>
                  </a:lnTo>
                  <a:lnTo>
                    <a:pt x="171" y="90"/>
                  </a:lnTo>
                  <a:lnTo>
                    <a:pt x="169" y="91"/>
                  </a:lnTo>
                  <a:lnTo>
                    <a:pt x="171" y="94"/>
                  </a:lnTo>
                  <a:lnTo>
                    <a:pt x="172" y="98"/>
                  </a:lnTo>
                  <a:lnTo>
                    <a:pt x="173" y="103"/>
                  </a:lnTo>
                  <a:lnTo>
                    <a:pt x="173" y="103"/>
                  </a:lnTo>
                  <a:lnTo>
                    <a:pt x="173" y="105"/>
                  </a:lnTo>
                  <a:lnTo>
                    <a:pt x="172" y="107"/>
                  </a:lnTo>
                  <a:lnTo>
                    <a:pt x="169" y="110"/>
                  </a:lnTo>
                  <a:lnTo>
                    <a:pt x="169" y="110"/>
                  </a:lnTo>
                  <a:lnTo>
                    <a:pt x="168" y="111"/>
                  </a:lnTo>
                  <a:lnTo>
                    <a:pt x="166" y="110"/>
                  </a:lnTo>
                  <a:lnTo>
                    <a:pt x="165" y="107"/>
                  </a:lnTo>
                  <a:lnTo>
                    <a:pt x="163" y="103"/>
                  </a:lnTo>
                  <a:lnTo>
                    <a:pt x="162" y="98"/>
                  </a:lnTo>
                  <a:lnTo>
                    <a:pt x="162" y="98"/>
                  </a:lnTo>
                  <a:lnTo>
                    <a:pt x="162" y="97"/>
                  </a:lnTo>
                  <a:lnTo>
                    <a:pt x="161" y="96"/>
                  </a:lnTo>
                  <a:lnTo>
                    <a:pt x="158" y="97"/>
                  </a:lnTo>
                  <a:lnTo>
                    <a:pt x="149" y="104"/>
                  </a:lnTo>
                  <a:lnTo>
                    <a:pt x="149" y="104"/>
                  </a:lnTo>
                  <a:lnTo>
                    <a:pt x="148" y="107"/>
                  </a:lnTo>
                  <a:lnTo>
                    <a:pt x="148" y="110"/>
                  </a:lnTo>
                  <a:lnTo>
                    <a:pt x="148" y="115"/>
                  </a:lnTo>
                  <a:lnTo>
                    <a:pt x="149" y="121"/>
                  </a:lnTo>
                  <a:lnTo>
                    <a:pt x="149" y="123"/>
                  </a:lnTo>
                  <a:lnTo>
                    <a:pt x="149" y="124"/>
                  </a:lnTo>
                  <a:lnTo>
                    <a:pt x="149" y="124"/>
                  </a:lnTo>
                  <a:lnTo>
                    <a:pt x="139" y="133"/>
                  </a:lnTo>
                  <a:lnTo>
                    <a:pt x="126" y="147"/>
                  </a:lnTo>
                  <a:lnTo>
                    <a:pt x="126" y="147"/>
                  </a:lnTo>
                  <a:lnTo>
                    <a:pt x="122" y="150"/>
                  </a:lnTo>
                  <a:lnTo>
                    <a:pt x="119" y="151"/>
                  </a:lnTo>
                  <a:lnTo>
                    <a:pt x="111" y="152"/>
                  </a:lnTo>
                  <a:lnTo>
                    <a:pt x="102" y="152"/>
                  </a:lnTo>
                  <a:lnTo>
                    <a:pt x="99" y="152"/>
                  </a:lnTo>
                  <a:lnTo>
                    <a:pt x="98" y="154"/>
                  </a:lnTo>
                  <a:lnTo>
                    <a:pt x="98" y="154"/>
                  </a:lnTo>
                  <a:lnTo>
                    <a:pt x="94" y="157"/>
                  </a:lnTo>
                  <a:lnTo>
                    <a:pt x="89" y="157"/>
                  </a:lnTo>
                  <a:lnTo>
                    <a:pt x="87" y="157"/>
                  </a:lnTo>
                  <a:lnTo>
                    <a:pt x="82" y="160"/>
                  </a:lnTo>
                  <a:lnTo>
                    <a:pt x="82" y="160"/>
                  </a:lnTo>
                  <a:lnTo>
                    <a:pt x="72" y="165"/>
                  </a:lnTo>
                  <a:lnTo>
                    <a:pt x="70" y="167"/>
                  </a:lnTo>
                  <a:lnTo>
                    <a:pt x="68" y="167"/>
                  </a:lnTo>
                  <a:lnTo>
                    <a:pt x="67" y="165"/>
                  </a:lnTo>
                  <a:lnTo>
                    <a:pt x="67" y="165"/>
                  </a:lnTo>
                  <a:lnTo>
                    <a:pt x="65" y="164"/>
                  </a:lnTo>
                  <a:lnTo>
                    <a:pt x="64" y="164"/>
                  </a:lnTo>
                  <a:lnTo>
                    <a:pt x="58" y="164"/>
                  </a:lnTo>
                  <a:lnTo>
                    <a:pt x="53" y="167"/>
                  </a:lnTo>
                  <a:lnTo>
                    <a:pt x="48" y="171"/>
                  </a:lnTo>
                  <a:lnTo>
                    <a:pt x="48" y="171"/>
                  </a:lnTo>
                  <a:lnTo>
                    <a:pt x="43" y="175"/>
                  </a:lnTo>
                  <a:lnTo>
                    <a:pt x="38" y="178"/>
                  </a:lnTo>
                  <a:lnTo>
                    <a:pt x="33" y="181"/>
                  </a:lnTo>
                  <a:lnTo>
                    <a:pt x="28" y="181"/>
                  </a:lnTo>
                  <a:lnTo>
                    <a:pt x="28" y="181"/>
                  </a:lnTo>
                  <a:lnTo>
                    <a:pt x="25" y="182"/>
                  </a:lnTo>
                  <a:lnTo>
                    <a:pt x="24" y="184"/>
                  </a:lnTo>
                  <a:lnTo>
                    <a:pt x="23" y="187"/>
                  </a:lnTo>
                  <a:lnTo>
                    <a:pt x="21" y="191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18" y="194"/>
                  </a:lnTo>
                  <a:lnTo>
                    <a:pt x="18" y="192"/>
                  </a:lnTo>
                  <a:lnTo>
                    <a:pt x="17" y="189"/>
                  </a:lnTo>
                  <a:lnTo>
                    <a:pt x="17" y="184"/>
                  </a:lnTo>
                  <a:lnTo>
                    <a:pt x="17" y="184"/>
                  </a:lnTo>
                  <a:lnTo>
                    <a:pt x="17" y="182"/>
                  </a:lnTo>
                  <a:lnTo>
                    <a:pt x="17" y="182"/>
                  </a:lnTo>
                  <a:lnTo>
                    <a:pt x="14" y="185"/>
                  </a:lnTo>
                  <a:lnTo>
                    <a:pt x="11" y="189"/>
                  </a:lnTo>
                  <a:lnTo>
                    <a:pt x="10" y="195"/>
                  </a:lnTo>
                  <a:lnTo>
                    <a:pt x="10" y="195"/>
                  </a:lnTo>
                  <a:lnTo>
                    <a:pt x="8" y="199"/>
                  </a:lnTo>
                  <a:lnTo>
                    <a:pt x="11" y="204"/>
                  </a:lnTo>
                  <a:lnTo>
                    <a:pt x="11" y="208"/>
                  </a:lnTo>
                  <a:lnTo>
                    <a:pt x="11" y="211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6" y="219"/>
                  </a:lnTo>
                  <a:lnTo>
                    <a:pt x="4" y="225"/>
                  </a:lnTo>
                  <a:lnTo>
                    <a:pt x="4" y="232"/>
                  </a:lnTo>
                  <a:lnTo>
                    <a:pt x="6" y="235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16" y="251"/>
                  </a:lnTo>
                  <a:lnTo>
                    <a:pt x="17" y="256"/>
                  </a:lnTo>
                  <a:lnTo>
                    <a:pt x="17" y="261"/>
                  </a:lnTo>
                  <a:lnTo>
                    <a:pt x="17" y="261"/>
                  </a:lnTo>
                  <a:lnTo>
                    <a:pt x="16" y="261"/>
                  </a:lnTo>
                  <a:lnTo>
                    <a:pt x="14" y="261"/>
                  </a:lnTo>
                  <a:lnTo>
                    <a:pt x="11" y="258"/>
                  </a:lnTo>
                  <a:lnTo>
                    <a:pt x="8" y="253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3"/>
                  </a:lnTo>
                  <a:lnTo>
                    <a:pt x="10" y="258"/>
                  </a:lnTo>
                  <a:lnTo>
                    <a:pt x="11" y="261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0" y="263"/>
                  </a:lnTo>
                  <a:lnTo>
                    <a:pt x="8" y="263"/>
                  </a:lnTo>
                  <a:lnTo>
                    <a:pt x="6" y="259"/>
                  </a:lnTo>
                  <a:lnTo>
                    <a:pt x="3" y="255"/>
                  </a:lnTo>
                  <a:lnTo>
                    <a:pt x="1" y="255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56"/>
                  </a:lnTo>
                  <a:lnTo>
                    <a:pt x="1" y="261"/>
                  </a:lnTo>
                  <a:lnTo>
                    <a:pt x="7" y="271"/>
                  </a:lnTo>
                  <a:lnTo>
                    <a:pt x="14" y="282"/>
                  </a:lnTo>
                  <a:lnTo>
                    <a:pt x="16" y="288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7" y="295"/>
                  </a:lnTo>
                  <a:lnTo>
                    <a:pt x="18" y="298"/>
                  </a:lnTo>
                  <a:lnTo>
                    <a:pt x="24" y="305"/>
                  </a:lnTo>
                  <a:lnTo>
                    <a:pt x="28" y="312"/>
                  </a:lnTo>
                  <a:lnTo>
                    <a:pt x="30" y="316"/>
                  </a:lnTo>
                  <a:lnTo>
                    <a:pt x="30" y="322"/>
                  </a:lnTo>
                  <a:lnTo>
                    <a:pt x="30" y="322"/>
                  </a:lnTo>
                  <a:lnTo>
                    <a:pt x="30" y="326"/>
                  </a:lnTo>
                  <a:lnTo>
                    <a:pt x="31" y="332"/>
                  </a:lnTo>
                  <a:lnTo>
                    <a:pt x="35" y="343"/>
                  </a:lnTo>
                  <a:lnTo>
                    <a:pt x="44" y="357"/>
                  </a:lnTo>
                  <a:lnTo>
                    <a:pt x="44" y="357"/>
                  </a:lnTo>
                  <a:lnTo>
                    <a:pt x="44" y="362"/>
                  </a:lnTo>
                  <a:lnTo>
                    <a:pt x="43" y="366"/>
                  </a:lnTo>
                  <a:lnTo>
                    <a:pt x="41" y="373"/>
                  </a:lnTo>
                  <a:lnTo>
                    <a:pt x="41" y="379"/>
                  </a:lnTo>
                  <a:lnTo>
                    <a:pt x="41" y="379"/>
                  </a:lnTo>
                  <a:lnTo>
                    <a:pt x="41" y="386"/>
                  </a:lnTo>
                  <a:lnTo>
                    <a:pt x="38" y="390"/>
                  </a:lnTo>
                  <a:lnTo>
                    <a:pt x="35" y="391"/>
                  </a:lnTo>
                  <a:lnTo>
                    <a:pt x="31" y="393"/>
                  </a:lnTo>
                  <a:lnTo>
                    <a:pt x="31" y="393"/>
                  </a:lnTo>
                  <a:lnTo>
                    <a:pt x="30" y="393"/>
                  </a:lnTo>
                  <a:lnTo>
                    <a:pt x="28" y="394"/>
                  </a:lnTo>
                  <a:lnTo>
                    <a:pt x="28" y="397"/>
                  </a:lnTo>
                  <a:lnTo>
                    <a:pt x="31" y="401"/>
                  </a:lnTo>
                  <a:lnTo>
                    <a:pt x="35" y="403"/>
                  </a:lnTo>
                  <a:lnTo>
                    <a:pt x="35" y="403"/>
                  </a:lnTo>
                  <a:lnTo>
                    <a:pt x="40" y="404"/>
                  </a:lnTo>
                  <a:lnTo>
                    <a:pt x="41" y="407"/>
                  </a:lnTo>
                  <a:lnTo>
                    <a:pt x="44" y="410"/>
                  </a:lnTo>
                  <a:lnTo>
                    <a:pt x="47" y="413"/>
                  </a:lnTo>
                  <a:lnTo>
                    <a:pt x="47" y="413"/>
                  </a:lnTo>
                  <a:lnTo>
                    <a:pt x="54" y="416"/>
                  </a:lnTo>
                  <a:lnTo>
                    <a:pt x="64" y="417"/>
                  </a:lnTo>
                  <a:lnTo>
                    <a:pt x="78" y="417"/>
                  </a:lnTo>
                  <a:lnTo>
                    <a:pt x="78" y="417"/>
                  </a:lnTo>
                  <a:lnTo>
                    <a:pt x="82" y="416"/>
                  </a:lnTo>
                  <a:lnTo>
                    <a:pt x="85" y="411"/>
                  </a:lnTo>
                  <a:lnTo>
                    <a:pt x="89" y="408"/>
                  </a:lnTo>
                  <a:lnTo>
                    <a:pt x="95" y="407"/>
                  </a:lnTo>
                  <a:lnTo>
                    <a:pt x="95" y="407"/>
                  </a:lnTo>
                  <a:lnTo>
                    <a:pt x="99" y="406"/>
                  </a:lnTo>
                  <a:lnTo>
                    <a:pt x="102" y="404"/>
                  </a:lnTo>
                  <a:lnTo>
                    <a:pt x="107" y="399"/>
                  </a:lnTo>
                  <a:lnTo>
                    <a:pt x="107" y="399"/>
                  </a:lnTo>
                  <a:lnTo>
                    <a:pt x="108" y="397"/>
                  </a:lnTo>
                  <a:lnTo>
                    <a:pt x="111" y="397"/>
                  </a:lnTo>
                  <a:lnTo>
                    <a:pt x="121" y="396"/>
                  </a:lnTo>
                  <a:lnTo>
                    <a:pt x="148" y="397"/>
                  </a:lnTo>
                  <a:lnTo>
                    <a:pt x="148" y="397"/>
                  </a:lnTo>
                  <a:lnTo>
                    <a:pt x="159" y="396"/>
                  </a:lnTo>
                  <a:lnTo>
                    <a:pt x="168" y="394"/>
                  </a:lnTo>
                  <a:lnTo>
                    <a:pt x="173" y="390"/>
                  </a:lnTo>
                  <a:lnTo>
                    <a:pt x="178" y="384"/>
                  </a:lnTo>
                  <a:lnTo>
                    <a:pt x="178" y="384"/>
                  </a:lnTo>
                  <a:lnTo>
                    <a:pt x="179" y="381"/>
                  </a:lnTo>
                  <a:lnTo>
                    <a:pt x="181" y="380"/>
                  </a:lnTo>
                  <a:lnTo>
                    <a:pt x="186" y="377"/>
                  </a:lnTo>
                  <a:lnTo>
                    <a:pt x="193" y="376"/>
                  </a:lnTo>
                  <a:lnTo>
                    <a:pt x="199" y="372"/>
                  </a:lnTo>
                  <a:lnTo>
                    <a:pt x="199" y="372"/>
                  </a:lnTo>
                  <a:lnTo>
                    <a:pt x="202" y="369"/>
                  </a:lnTo>
                  <a:lnTo>
                    <a:pt x="208" y="367"/>
                  </a:lnTo>
                  <a:lnTo>
                    <a:pt x="213" y="367"/>
                  </a:lnTo>
                  <a:lnTo>
                    <a:pt x="222" y="367"/>
                  </a:lnTo>
                  <a:lnTo>
                    <a:pt x="222" y="367"/>
                  </a:lnTo>
                  <a:lnTo>
                    <a:pt x="232" y="367"/>
                  </a:lnTo>
                  <a:lnTo>
                    <a:pt x="242" y="364"/>
                  </a:lnTo>
                  <a:lnTo>
                    <a:pt x="257" y="357"/>
                  </a:lnTo>
                  <a:lnTo>
                    <a:pt x="257" y="357"/>
                  </a:lnTo>
                  <a:lnTo>
                    <a:pt x="266" y="356"/>
                  </a:lnTo>
                  <a:lnTo>
                    <a:pt x="274" y="354"/>
                  </a:lnTo>
                  <a:lnTo>
                    <a:pt x="284" y="354"/>
                  </a:lnTo>
                  <a:lnTo>
                    <a:pt x="291" y="353"/>
                  </a:lnTo>
                  <a:lnTo>
                    <a:pt x="291" y="353"/>
                  </a:lnTo>
                  <a:lnTo>
                    <a:pt x="294" y="353"/>
                  </a:lnTo>
                  <a:lnTo>
                    <a:pt x="297" y="353"/>
                  </a:lnTo>
                  <a:lnTo>
                    <a:pt x="301" y="357"/>
                  </a:lnTo>
                  <a:lnTo>
                    <a:pt x="306" y="362"/>
                  </a:lnTo>
                  <a:lnTo>
                    <a:pt x="309" y="363"/>
                  </a:lnTo>
                  <a:lnTo>
                    <a:pt x="311" y="363"/>
                  </a:lnTo>
                  <a:lnTo>
                    <a:pt x="311" y="363"/>
                  </a:lnTo>
                  <a:lnTo>
                    <a:pt x="317" y="363"/>
                  </a:lnTo>
                  <a:lnTo>
                    <a:pt x="323" y="363"/>
                  </a:lnTo>
                  <a:lnTo>
                    <a:pt x="326" y="364"/>
                  </a:lnTo>
                  <a:lnTo>
                    <a:pt x="330" y="364"/>
                  </a:lnTo>
                  <a:lnTo>
                    <a:pt x="330" y="364"/>
                  </a:lnTo>
                  <a:lnTo>
                    <a:pt x="333" y="366"/>
                  </a:lnTo>
                  <a:lnTo>
                    <a:pt x="334" y="367"/>
                  </a:lnTo>
                  <a:lnTo>
                    <a:pt x="337" y="369"/>
                  </a:lnTo>
                  <a:lnTo>
                    <a:pt x="340" y="370"/>
                  </a:lnTo>
                  <a:lnTo>
                    <a:pt x="340" y="370"/>
                  </a:lnTo>
                  <a:lnTo>
                    <a:pt x="343" y="372"/>
                  </a:lnTo>
                  <a:lnTo>
                    <a:pt x="343" y="373"/>
                  </a:lnTo>
                  <a:lnTo>
                    <a:pt x="343" y="376"/>
                  </a:lnTo>
                  <a:lnTo>
                    <a:pt x="340" y="380"/>
                  </a:lnTo>
                  <a:lnTo>
                    <a:pt x="340" y="380"/>
                  </a:lnTo>
                  <a:lnTo>
                    <a:pt x="340" y="381"/>
                  </a:lnTo>
                  <a:lnTo>
                    <a:pt x="340" y="383"/>
                  </a:lnTo>
                  <a:lnTo>
                    <a:pt x="344" y="384"/>
                  </a:lnTo>
                  <a:lnTo>
                    <a:pt x="348" y="387"/>
                  </a:lnTo>
                  <a:lnTo>
                    <a:pt x="354" y="393"/>
                  </a:lnTo>
                  <a:lnTo>
                    <a:pt x="354" y="393"/>
                  </a:lnTo>
                  <a:lnTo>
                    <a:pt x="357" y="399"/>
                  </a:lnTo>
                  <a:lnTo>
                    <a:pt x="358" y="403"/>
                  </a:lnTo>
                  <a:lnTo>
                    <a:pt x="357" y="407"/>
                  </a:lnTo>
                  <a:lnTo>
                    <a:pt x="358" y="411"/>
                  </a:lnTo>
                  <a:lnTo>
                    <a:pt x="358" y="411"/>
                  </a:lnTo>
                  <a:lnTo>
                    <a:pt x="361" y="414"/>
                  </a:lnTo>
                  <a:lnTo>
                    <a:pt x="364" y="416"/>
                  </a:lnTo>
                  <a:lnTo>
                    <a:pt x="367" y="413"/>
                  </a:lnTo>
                  <a:lnTo>
                    <a:pt x="371" y="406"/>
                  </a:lnTo>
                  <a:lnTo>
                    <a:pt x="371" y="406"/>
                  </a:lnTo>
                  <a:lnTo>
                    <a:pt x="374" y="403"/>
                  </a:lnTo>
                  <a:lnTo>
                    <a:pt x="377" y="401"/>
                  </a:lnTo>
                  <a:lnTo>
                    <a:pt x="383" y="400"/>
                  </a:lnTo>
                  <a:lnTo>
                    <a:pt x="385" y="399"/>
                  </a:lnTo>
                  <a:lnTo>
                    <a:pt x="387" y="397"/>
                  </a:lnTo>
                  <a:lnTo>
                    <a:pt x="388" y="394"/>
                  </a:lnTo>
                  <a:lnTo>
                    <a:pt x="388" y="394"/>
                  </a:lnTo>
                  <a:lnTo>
                    <a:pt x="390" y="387"/>
                  </a:lnTo>
                  <a:lnTo>
                    <a:pt x="392" y="383"/>
                  </a:lnTo>
                  <a:lnTo>
                    <a:pt x="397" y="379"/>
                  </a:lnTo>
                  <a:lnTo>
                    <a:pt x="400" y="379"/>
                  </a:lnTo>
                  <a:lnTo>
                    <a:pt x="401" y="380"/>
                  </a:lnTo>
                  <a:lnTo>
                    <a:pt x="401" y="380"/>
                  </a:lnTo>
                  <a:lnTo>
                    <a:pt x="402" y="381"/>
                  </a:lnTo>
                  <a:lnTo>
                    <a:pt x="402" y="383"/>
                  </a:lnTo>
                  <a:lnTo>
                    <a:pt x="401" y="387"/>
                  </a:lnTo>
                  <a:lnTo>
                    <a:pt x="398" y="393"/>
                  </a:lnTo>
                  <a:lnTo>
                    <a:pt x="394" y="403"/>
                  </a:lnTo>
                  <a:lnTo>
                    <a:pt x="394" y="403"/>
                  </a:lnTo>
                  <a:lnTo>
                    <a:pt x="391" y="411"/>
                  </a:lnTo>
                  <a:lnTo>
                    <a:pt x="390" y="413"/>
                  </a:lnTo>
                  <a:lnTo>
                    <a:pt x="388" y="413"/>
                  </a:lnTo>
                  <a:lnTo>
                    <a:pt x="385" y="414"/>
                  </a:lnTo>
                  <a:lnTo>
                    <a:pt x="385" y="414"/>
                  </a:lnTo>
                  <a:lnTo>
                    <a:pt x="384" y="416"/>
                  </a:lnTo>
                  <a:lnTo>
                    <a:pt x="384" y="416"/>
                  </a:lnTo>
                  <a:lnTo>
                    <a:pt x="385" y="417"/>
                  </a:lnTo>
                  <a:lnTo>
                    <a:pt x="387" y="418"/>
                  </a:lnTo>
                  <a:lnTo>
                    <a:pt x="391" y="420"/>
                  </a:lnTo>
                  <a:lnTo>
                    <a:pt x="397" y="418"/>
                  </a:lnTo>
                  <a:lnTo>
                    <a:pt x="398" y="417"/>
                  </a:lnTo>
                  <a:lnTo>
                    <a:pt x="400" y="414"/>
                  </a:lnTo>
                  <a:lnTo>
                    <a:pt x="400" y="414"/>
                  </a:lnTo>
                  <a:lnTo>
                    <a:pt x="400" y="408"/>
                  </a:lnTo>
                  <a:lnTo>
                    <a:pt x="401" y="406"/>
                  </a:lnTo>
                  <a:lnTo>
                    <a:pt x="402" y="404"/>
                  </a:lnTo>
                  <a:lnTo>
                    <a:pt x="404" y="406"/>
                  </a:lnTo>
                  <a:lnTo>
                    <a:pt x="408" y="408"/>
                  </a:lnTo>
                  <a:lnTo>
                    <a:pt x="408" y="408"/>
                  </a:lnTo>
                  <a:lnTo>
                    <a:pt x="410" y="411"/>
                  </a:lnTo>
                  <a:lnTo>
                    <a:pt x="411" y="414"/>
                  </a:lnTo>
                  <a:lnTo>
                    <a:pt x="410" y="420"/>
                  </a:lnTo>
                  <a:lnTo>
                    <a:pt x="407" y="424"/>
                  </a:lnTo>
                  <a:lnTo>
                    <a:pt x="407" y="427"/>
                  </a:lnTo>
                  <a:lnTo>
                    <a:pt x="407" y="427"/>
                  </a:lnTo>
                  <a:lnTo>
                    <a:pt x="408" y="428"/>
                  </a:lnTo>
                  <a:lnTo>
                    <a:pt x="411" y="428"/>
                  </a:lnTo>
                  <a:lnTo>
                    <a:pt x="415" y="427"/>
                  </a:lnTo>
                  <a:lnTo>
                    <a:pt x="418" y="426"/>
                  </a:lnTo>
                  <a:lnTo>
                    <a:pt x="418" y="426"/>
                  </a:lnTo>
                  <a:lnTo>
                    <a:pt x="421" y="427"/>
                  </a:lnTo>
                  <a:lnTo>
                    <a:pt x="422" y="428"/>
                  </a:lnTo>
                  <a:lnTo>
                    <a:pt x="428" y="434"/>
                  </a:lnTo>
                  <a:lnTo>
                    <a:pt x="431" y="441"/>
                  </a:lnTo>
                  <a:lnTo>
                    <a:pt x="431" y="448"/>
                  </a:lnTo>
                  <a:lnTo>
                    <a:pt x="431" y="448"/>
                  </a:lnTo>
                  <a:lnTo>
                    <a:pt x="431" y="454"/>
                  </a:lnTo>
                  <a:lnTo>
                    <a:pt x="431" y="460"/>
                  </a:lnTo>
                  <a:lnTo>
                    <a:pt x="434" y="464"/>
                  </a:lnTo>
                  <a:lnTo>
                    <a:pt x="439" y="468"/>
                  </a:lnTo>
                  <a:lnTo>
                    <a:pt x="439" y="468"/>
                  </a:lnTo>
                  <a:lnTo>
                    <a:pt x="447" y="473"/>
                  </a:lnTo>
                  <a:lnTo>
                    <a:pt x="449" y="475"/>
                  </a:lnTo>
                  <a:lnTo>
                    <a:pt x="452" y="475"/>
                  </a:lnTo>
                  <a:lnTo>
                    <a:pt x="457" y="475"/>
                  </a:lnTo>
                  <a:lnTo>
                    <a:pt x="457" y="475"/>
                  </a:lnTo>
                  <a:lnTo>
                    <a:pt x="465" y="477"/>
                  </a:lnTo>
                  <a:lnTo>
                    <a:pt x="474" y="480"/>
                  </a:lnTo>
                  <a:lnTo>
                    <a:pt x="482" y="484"/>
                  </a:lnTo>
                  <a:lnTo>
                    <a:pt x="489" y="487"/>
                  </a:lnTo>
                  <a:lnTo>
                    <a:pt x="489" y="487"/>
                  </a:lnTo>
                  <a:lnTo>
                    <a:pt x="491" y="488"/>
                  </a:lnTo>
                  <a:lnTo>
                    <a:pt x="494" y="488"/>
                  </a:lnTo>
                  <a:lnTo>
                    <a:pt x="499" y="487"/>
                  </a:lnTo>
                  <a:lnTo>
                    <a:pt x="505" y="481"/>
                  </a:lnTo>
                  <a:lnTo>
                    <a:pt x="509" y="475"/>
                  </a:lnTo>
                  <a:lnTo>
                    <a:pt x="509" y="475"/>
                  </a:lnTo>
                  <a:lnTo>
                    <a:pt x="511" y="473"/>
                  </a:lnTo>
                  <a:lnTo>
                    <a:pt x="512" y="473"/>
                  </a:lnTo>
                  <a:lnTo>
                    <a:pt x="513" y="473"/>
                  </a:lnTo>
                  <a:lnTo>
                    <a:pt x="515" y="473"/>
                  </a:lnTo>
                  <a:lnTo>
                    <a:pt x="518" y="475"/>
                  </a:lnTo>
                  <a:lnTo>
                    <a:pt x="516" y="477"/>
                  </a:lnTo>
                  <a:lnTo>
                    <a:pt x="516" y="478"/>
                  </a:lnTo>
                  <a:lnTo>
                    <a:pt x="516" y="478"/>
                  </a:lnTo>
                  <a:lnTo>
                    <a:pt x="515" y="480"/>
                  </a:lnTo>
                  <a:lnTo>
                    <a:pt x="513" y="481"/>
                  </a:lnTo>
                  <a:lnTo>
                    <a:pt x="515" y="484"/>
                  </a:lnTo>
                  <a:lnTo>
                    <a:pt x="518" y="485"/>
                  </a:lnTo>
                  <a:lnTo>
                    <a:pt x="518" y="484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1" y="478"/>
                  </a:lnTo>
                  <a:lnTo>
                    <a:pt x="522" y="477"/>
                  </a:lnTo>
                  <a:lnTo>
                    <a:pt x="523" y="480"/>
                  </a:lnTo>
                  <a:lnTo>
                    <a:pt x="523" y="480"/>
                  </a:lnTo>
                  <a:lnTo>
                    <a:pt x="525" y="482"/>
                  </a:lnTo>
                  <a:lnTo>
                    <a:pt x="528" y="485"/>
                  </a:lnTo>
                  <a:lnTo>
                    <a:pt x="530" y="487"/>
                  </a:lnTo>
                  <a:lnTo>
                    <a:pt x="533" y="490"/>
                  </a:lnTo>
                  <a:lnTo>
                    <a:pt x="533" y="490"/>
                  </a:lnTo>
                  <a:lnTo>
                    <a:pt x="538" y="494"/>
                  </a:lnTo>
                  <a:lnTo>
                    <a:pt x="539" y="495"/>
                  </a:lnTo>
                  <a:lnTo>
                    <a:pt x="539" y="494"/>
                  </a:lnTo>
                  <a:lnTo>
                    <a:pt x="539" y="494"/>
                  </a:lnTo>
                  <a:lnTo>
                    <a:pt x="539" y="491"/>
                  </a:lnTo>
                  <a:lnTo>
                    <a:pt x="540" y="488"/>
                  </a:lnTo>
                  <a:lnTo>
                    <a:pt x="542" y="487"/>
                  </a:lnTo>
                  <a:lnTo>
                    <a:pt x="546" y="484"/>
                  </a:lnTo>
                  <a:lnTo>
                    <a:pt x="546" y="484"/>
                  </a:lnTo>
                  <a:lnTo>
                    <a:pt x="553" y="480"/>
                  </a:lnTo>
                  <a:lnTo>
                    <a:pt x="562" y="474"/>
                  </a:lnTo>
                  <a:lnTo>
                    <a:pt x="562" y="474"/>
                  </a:lnTo>
                  <a:lnTo>
                    <a:pt x="565" y="471"/>
                  </a:lnTo>
                  <a:lnTo>
                    <a:pt x="569" y="471"/>
                  </a:lnTo>
                  <a:lnTo>
                    <a:pt x="579" y="468"/>
                  </a:lnTo>
                  <a:lnTo>
                    <a:pt x="595" y="467"/>
                  </a:lnTo>
                  <a:lnTo>
                    <a:pt x="595" y="467"/>
                  </a:lnTo>
                  <a:lnTo>
                    <a:pt x="596" y="464"/>
                  </a:lnTo>
                  <a:lnTo>
                    <a:pt x="597" y="455"/>
                  </a:lnTo>
                  <a:lnTo>
                    <a:pt x="600" y="436"/>
                  </a:lnTo>
                  <a:lnTo>
                    <a:pt x="600" y="436"/>
                  </a:lnTo>
                  <a:lnTo>
                    <a:pt x="602" y="428"/>
                  </a:lnTo>
                  <a:lnTo>
                    <a:pt x="606" y="423"/>
                  </a:lnTo>
                  <a:lnTo>
                    <a:pt x="610" y="417"/>
                  </a:lnTo>
                  <a:lnTo>
                    <a:pt x="612" y="410"/>
                  </a:lnTo>
                  <a:lnTo>
                    <a:pt x="612" y="410"/>
                  </a:lnTo>
                  <a:lnTo>
                    <a:pt x="614" y="400"/>
                  </a:lnTo>
                  <a:lnTo>
                    <a:pt x="620" y="389"/>
                  </a:lnTo>
                  <a:lnTo>
                    <a:pt x="626" y="380"/>
                  </a:lnTo>
                  <a:lnTo>
                    <a:pt x="629" y="376"/>
                  </a:lnTo>
                  <a:lnTo>
                    <a:pt x="629" y="376"/>
                  </a:lnTo>
                  <a:lnTo>
                    <a:pt x="634" y="373"/>
                  </a:lnTo>
                  <a:lnTo>
                    <a:pt x="637" y="370"/>
                  </a:lnTo>
                  <a:lnTo>
                    <a:pt x="639" y="364"/>
                  </a:lnTo>
                  <a:lnTo>
                    <a:pt x="639" y="364"/>
                  </a:lnTo>
                  <a:lnTo>
                    <a:pt x="640" y="360"/>
                  </a:lnTo>
                  <a:lnTo>
                    <a:pt x="643" y="354"/>
                  </a:lnTo>
                  <a:lnTo>
                    <a:pt x="646" y="349"/>
                  </a:lnTo>
                  <a:lnTo>
                    <a:pt x="647" y="343"/>
                  </a:lnTo>
                  <a:lnTo>
                    <a:pt x="647" y="343"/>
                  </a:lnTo>
                  <a:lnTo>
                    <a:pt x="649" y="336"/>
                  </a:lnTo>
                  <a:lnTo>
                    <a:pt x="650" y="330"/>
                  </a:lnTo>
                  <a:lnTo>
                    <a:pt x="651" y="326"/>
                  </a:lnTo>
                  <a:lnTo>
                    <a:pt x="651" y="322"/>
                  </a:lnTo>
                  <a:lnTo>
                    <a:pt x="651" y="322"/>
                  </a:lnTo>
                  <a:lnTo>
                    <a:pt x="650" y="316"/>
                  </a:lnTo>
                  <a:lnTo>
                    <a:pt x="650" y="310"/>
                  </a:lnTo>
                  <a:lnTo>
                    <a:pt x="653" y="306"/>
                  </a:lnTo>
                  <a:lnTo>
                    <a:pt x="653" y="306"/>
                  </a:lnTo>
                  <a:lnTo>
                    <a:pt x="654" y="305"/>
                  </a:lnTo>
                  <a:lnTo>
                    <a:pt x="654" y="302"/>
                  </a:lnTo>
                  <a:lnTo>
                    <a:pt x="654" y="298"/>
                  </a:lnTo>
                  <a:lnTo>
                    <a:pt x="653" y="295"/>
                  </a:lnTo>
                  <a:lnTo>
                    <a:pt x="653" y="293"/>
                  </a:lnTo>
                  <a:lnTo>
                    <a:pt x="654" y="292"/>
                  </a:lnTo>
                  <a:lnTo>
                    <a:pt x="654" y="292"/>
                  </a:lnTo>
                  <a:close/>
                  <a:moveTo>
                    <a:pt x="538" y="534"/>
                  </a:moveTo>
                  <a:lnTo>
                    <a:pt x="538" y="534"/>
                  </a:lnTo>
                  <a:lnTo>
                    <a:pt x="530" y="532"/>
                  </a:lnTo>
                  <a:lnTo>
                    <a:pt x="522" y="529"/>
                  </a:lnTo>
                  <a:lnTo>
                    <a:pt x="515" y="527"/>
                  </a:lnTo>
                  <a:lnTo>
                    <a:pt x="511" y="525"/>
                  </a:lnTo>
                  <a:lnTo>
                    <a:pt x="511" y="525"/>
                  </a:lnTo>
                  <a:lnTo>
                    <a:pt x="511" y="527"/>
                  </a:lnTo>
                  <a:lnTo>
                    <a:pt x="511" y="529"/>
                  </a:lnTo>
                  <a:lnTo>
                    <a:pt x="515" y="539"/>
                  </a:lnTo>
                  <a:lnTo>
                    <a:pt x="519" y="549"/>
                  </a:lnTo>
                  <a:lnTo>
                    <a:pt x="519" y="554"/>
                  </a:lnTo>
                  <a:lnTo>
                    <a:pt x="518" y="558"/>
                  </a:lnTo>
                  <a:lnTo>
                    <a:pt x="518" y="558"/>
                  </a:lnTo>
                  <a:lnTo>
                    <a:pt x="518" y="561"/>
                  </a:lnTo>
                  <a:lnTo>
                    <a:pt x="519" y="564"/>
                  </a:lnTo>
                  <a:lnTo>
                    <a:pt x="525" y="572"/>
                  </a:lnTo>
                  <a:lnTo>
                    <a:pt x="533" y="579"/>
                  </a:lnTo>
                  <a:lnTo>
                    <a:pt x="539" y="582"/>
                  </a:lnTo>
                  <a:lnTo>
                    <a:pt x="539" y="582"/>
                  </a:lnTo>
                  <a:lnTo>
                    <a:pt x="543" y="582"/>
                  </a:lnTo>
                  <a:lnTo>
                    <a:pt x="545" y="579"/>
                  </a:lnTo>
                  <a:lnTo>
                    <a:pt x="546" y="576"/>
                  </a:lnTo>
                  <a:lnTo>
                    <a:pt x="549" y="576"/>
                  </a:lnTo>
                  <a:lnTo>
                    <a:pt x="549" y="576"/>
                  </a:lnTo>
                  <a:lnTo>
                    <a:pt x="550" y="575"/>
                  </a:lnTo>
                  <a:lnTo>
                    <a:pt x="552" y="574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2" y="566"/>
                  </a:lnTo>
                  <a:lnTo>
                    <a:pt x="553" y="566"/>
                  </a:lnTo>
                  <a:lnTo>
                    <a:pt x="556" y="568"/>
                  </a:lnTo>
                  <a:lnTo>
                    <a:pt x="558" y="569"/>
                  </a:lnTo>
                  <a:lnTo>
                    <a:pt x="562" y="569"/>
                  </a:lnTo>
                  <a:lnTo>
                    <a:pt x="562" y="569"/>
                  </a:lnTo>
                  <a:lnTo>
                    <a:pt x="562" y="568"/>
                  </a:lnTo>
                  <a:lnTo>
                    <a:pt x="563" y="566"/>
                  </a:lnTo>
                  <a:lnTo>
                    <a:pt x="563" y="559"/>
                  </a:lnTo>
                  <a:lnTo>
                    <a:pt x="563" y="555"/>
                  </a:lnTo>
                  <a:lnTo>
                    <a:pt x="565" y="552"/>
                  </a:lnTo>
                  <a:lnTo>
                    <a:pt x="566" y="552"/>
                  </a:lnTo>
                  <a:lnTo>
                    <a:pt x="566" y="552"/>
                  </a:lnTo>
                  <a:lnTo>
                    <a:pt x="567" y="551"/>
                  </a:lnTo>
                  <a:lnTo>
                    <a:pt x="569" y="549"/>
                  </a:lnTo>
                  <a:lnTo>
                    <a:pt x="569" y="542"/>
                  </a:lnTo>
                  <a:lnTo>
                    <a:pt x="565" y="528"/>
                  </a:lnTo>
                  <a:lnTo>
                    <a:pt x="565" y="528"/>
                  </a:lnTo>
                  <a:lnTo>
                    <a:pt x="563" y="527"/>
                  </a:lnTo>
                  <a:lnTo>
                    <a:pt x="562" y="525"/>
                  </a:lnTo>
                  <a:lnTo>
                    <a:pt x="555" y="528"/>
                  </a:lnTo>
                  <a:lnTo>
                    <a:pt x="546" y="531"/>
                  </a:lnTo>
                  <a:lnTo>
                    <a:pt x="538" y="534"/>
                  </a:lnTo>
                  <a:lnTo>
                    <a:pt x="538" y="5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5" name="Freeform 338">
              <a:extLst>
                <a:ext uri="{FF2B5EF4-FFF2-40B4-BE49-F238E27FC236}">
                  <a16:creationId xmlns:a16="http://schemas.microsoft.com/office/drawing/2014/main" id="{A0477603-C4B1-897E-DD59-434FF524F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55182" y="5258280"/>
              <a:ext cx="288558" cy="338870"/>
            </a:xfrm>
            <a:custGeom>
              <a:avLst/>
              <a:gdLst/>
              <a:ahLst/>
              <a:cxnLst>
                <a:cxn ang="0">
                  <a:pos x="114" y="115"/>
                </a:cxn>
                <a:cxn ang="0">
                  <a:pos x="104" y="120"/>
                </a:cxn>
                <a:cxn ang="0">
                  <a:pos x="92" y="114"/>
                </a:cxn>
                <a:cxn ang="0">
                  <a:pos x="87" y="124"/>
                </a:cxn>
                <a:cxn ang="0">
                  <a:pos x="78" y="135"/>
                </a:cxn>
                <a:cxn ang="0">
                  <a:pos x="67" y="155"/>
                </a:cxn>
                <a:cxn ang="0">
                  <a:pos x="30" y="177"/>
                </a:cxn>
                <a:cxn ang="0">
                  <a:pos x="14" y="189"/>
                </a:cxn>
                <a:cxn ang="0">
                  <a:pos x="5" y="198"/>
                </a:cxn>
                <a:cxn ang="0">
                  <a:pos x="0" y="214"/>
                </a:cxn>
                <a:cxn ang="0">
                  <a:pos x="8" y="219"/>
                </a:cxn>
                <a:cxn ang="0">
                  <a:pos x="20" y="224"/>
                </a:cxn>
                <a:cxn ang="0">
                  <a:pos x="28" y="226"/>
                </a:cxn>
                <a:cxn ang="0">
                  <a:pos x="48" y="226"/>
                </a:cxn>
                <a:cxn ang="0">
                  <a:pos x="64" y="212"/>
                </a:cxn>
                <a:cxn ang="0">
                  <a:pos x="68" y="201"/>
                </a:cxn>
                <a:cxn ang="0">
                  <a:pos x="77" y="185"/>
                </a:cxn>
                <a:cxn ang="0">
                  <a:pos x="94" y="174"/>
                </a:cxn>
                <a:cxn ang="0">
                  <a:pos x="102" y="172"/>
                </a:cxn>
                <a:cxn ang="0">
                  <a:pos x="99" y="162"/>
                </a:cxn>
                <a:cxn ang="0">
                  <a:pos x="109" y="152"/>
                </a:cxn>
                <a:cxn ang="0">
                  <a:pos x="112" y="144"/>
                </a:cxn>
                <a:cxn ang="0">
                  <a:pos x="122" y="130"/>
                </a:cxn>
                <a:cxn ang="0">
                  <a:pos x="122" y="118"/>
                </a:cxn>
                <a:cxn ang="0">
                  <a:pos x="178" y="59"/>
                </a:cxn>
                <a:cxn ang="0">
                  <a:pos x="168" y="59"/>
                </a:cxn>
                <a:cxn ang="0">
                  <a:pos x="155" y="54"/>
                </a:cxn>
                <a:cxn ang="0">
                  <a:pos x="152" y="43"/>
                </a:cxn>
                <a:cxn ang="0">
                  <a:pos x="146" y="34"/>
                </a:cxn>
                <a:cxn ang="0">
                  <a:pos x="145" y="41"/>
                </a:cxn>
                <a:cxn ang="0">
                  <a:pos x="142" y="43"/>
                </a:cxn>
                <a:cxn ang="0">
                  <a:pos x="136" y="40"/>
                </a:cxn>
                <a:cxn ang="0">
                  <a:pos x="134" y="30"/>
                </a:cxn>
                <a:cxn ang="0">
                  <a:pos x="126" y="14"/>
                </a:cxn>
                <a:cxn ang="0">
                  <a:pos x="119" y="4"/>
                </a:cxn>
                <a:cxn ang="0">
                  <a:pos x="105" y="2"/>
                </a:cxn>
                <a:cxn ang="0">
                  <a:pos x="112" y="17"/>
                </a:cxn>
                <a:cxn ang="0">
                  <a:pos x="124" y="29"/>
                </a:cxn>
                <a:cxn ang="0">
                  <a:pos x="129" y="40"/>
                </a:cxn>
                <a:cxn ang="0">
                  <a:pos x="134" y="44"/>
                </a:cxn>
                <a:cxn ang="0">
                  <a:pos x="131" y="66"/>
                </a:cxn>
                <a:cxn ang="0">
                  <a:pos x="116" y="80"/>
                </a:cxn>
                <a:cxn ang="0">
                  <a:pos x="122" y="90"/>
                </a:cxn>
                <a:cxn ang="0">
                  <a:pos x="141" y="103"/>
                </a:cxn>
                <a:cxn ang="0">
                  <a:pos x="134" y="123"/>
                </a:cxn>
                <a:cxn ang="0">
                  <a:pos x="138" y="127"/>
                </a:cxn>
                <a:cxn ang="0">
                  <a:pos x="151" y="125"/>
                </a:cxn>
                <a:cxn ang="0">
                  <a:pos x="166" y="103"/>
                </a:cxn>
                <a:cxn ang="0">
                  <a:pos x="171" y="88"/>
                </a:cxn>
                <a:cxn ang="0">
                  <a:pos x="176" y="83"/>
                </a:cxn>
                <a:cxn ang="0">
                  <a:pos x="183" y="80"/>
                </a:cxn>
                <a:cxn ang="0">
                  <a:pos x="189" y="73"/>
                </a:cxn>
                <a:cxn ang="0">
                  <a:pos x="192" y="63"/>
                </a:cxn>
                <a:cxn ang="0">
                  <a:pos x="193" y="54"/>
                </a:cxn>
                <a:cxn ang="0">
                  <a:pos x="178" y="59"/>
                </a:cxn>
              </a:cxnLst>
              <a:rect l="0" t="0" r="r" b="b"/>
              <a:pathLst>
                <a:path w="195" h="229">
                  <a:moveTo>
                    <a:pt x="121" y="115"/>
                  </a:moveTo>
                  <a:lnTo>
                    <a:pt x="121" y="115"/>
                  </a:lnTo>
                  <a:lnTo>
                    <a:pt x="116" y="115"/>
                  </a:lnTo>
                  <a:lnTo>
                    <a:pt x="114" y="115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5" y="120"/>
                  </a:lnTo>
                  <a:lnTo>
                    <a:pt x="104" y="120"/>
                  </a:lnTo>
                  <a:lnTo>
                    <a:pt x="99" y="115"/>
                  </a:lnTo>
                  <a:lnTo>
                    <a:pt x="97" y="113"/>
                  </a:lnTo>
                  <a:lnTo>
                    <a:pt x="94" y="113"/>
                  </a:lnTo>
                  <a:lnTo>
                    <a:pt x="92" y="114"/>
                  </a:lnTo>
                  <a:lnTo>
                    <a:pt x="92" y="114"/>
                  </a:lnTo>
                  <a:lnTo>
                    <a:pt x="88" y="117"/>
                  </a:lnTo>
                  <a:lnTo>
                    <a:pt x="88" y="120"/>
                  </a:lnTo>
                  <a:lnTo>
                    <a:pt x="87" y="124"/>
                  </a:lnTo>
                  <a:lnTo>
                    <a:pt x="84" y="127"/>
                  </a:lnTo>
                  <a:lnTo>
                    <a:pt x="84" y="127"/>
                  </a:lnTo>
                  <a:lnTo>
                    <a:pt x="79" y="131"/>
                  </a:lnTo>
                  <a:lnTo>
                    <a:pt x="78" y="135"/>
                  </a:lnTo>
                  <a:lnTo>
                    <a:pt x="75" y="141"/>
                  </a:lnTo>
                  <a:lnTo>
                    <a:pt x="71" y="150"/>
                  </a:lnTo>
                  <a:lnTo>
                    <a:pt x="71" y="150"/>
                  </a:lnTo>
                  <a:lnTo>
                    <a:pt x="67" y="155"/>
                  </a:lnTo>
                  <a:lnTo>
                    <a:pt x="61" y="160"/>
                  </a:lnTo>
                  <a:lnTo>
                    <a:pt x="47" y="167"/>
                  </a:lnTo>
                  <a:lnTo>
                    <a:pt x="34" y="174"/>
                  </a:lnTo>
                  <a:lnTo>
                    <a:pt x="30" y="177"/>
                  </a:lnTo>
                  <a:lnTo>
                    <a:pt x="27" y="179"/>
                  </a:lnTo>
                  <a:lnTo>
                    <a:pt x="27" y="179"/>
                  </a:lnTo>
                  <a:lnTo>
                    <a:pt x="21" y="184"/>
                  </a:lnTo>
                  <a:lnTo>
                    <a:pt x="14" y="189"/>
                  </a:lnTo>
                  <a:lnTo>
                    <a:pt x="8" y="194"/>
                  </a:lnTo>
                  <a:lnTo>
                    <a:pt x="7" y="197"/>
                  </a:lnTo>
                  <a:lnTo>
                    <a:pt x="5" y="198"/>
                  </a:lnTo>
                  <a:lnTo>
                    <a:pt x="5" y="198"/>
                  </a:lnTo>
                  <a:lnTo>
                    <a:pt x="4" y="202"/>
                  </a:lnTo>
                  <a:lnTo>
                    <a:pt x="1" y="206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5" y="218"/>
                  </a:lnTo>
                  <a:lnTo>
                    <a:pt x="8" y="219"/>
                  </a:lnTo>
                  <a:lnTo>
                    <a:pt x="13" y="219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20" y="224"/>
                  </a:lnTo>
                  <a:lnTo>
                    <a:pt x="23" y="225"/>
                  </a:lnTo>
                  <a:lnTo>
                    <a:pt x="25" y="225"/>
                  </a:lnTo>
                  <a:lnTo>
                    <a:pt x="28" y="226"/>
                  </a:lnTo>
                  <a:lnTo>
                    <a:pt x="28" y="226"/>
                  </a:lnTo>
                  <a:lnTo>
                    <a:pt x="30" y="228"/>
                  </a:lnTo>
                  <a:lnTo>
                    <a:pt x="31" y="229"/>
                  </a:lnTo>
                  <a:lnTo>
                    <a:pt x="38" y="229"/>
                  </a:lnTo>
                  <a:lnTo>
                    <a:pt x="48" y="226"/>
                  </a:lnTo>
                  <a:lnTo>
                    <a:pt x="52" y="224"/>
                  </a:lnTo>
                  <a:lnTo>
                    <a:pt x="57" y="219"/>
                  </a:lnTo>
                  <a:lnTo>
                    <a:pt x="57" y="219"/>
                  </a:lnTo>
                  <a:lnTo>
                    <a:pt x="64" y="212"/>
                  </a:lnTo>
                  <a:lnTo>
                    <a:pt x="65" y="208"/>
                  </a:lnTo>
                  <a:lnTo>
                    <a:pt x="65" y="204"/>
                  </a:lnTo>
                  <a:lnTo>
                    <a:pt x="68" y="201"/>
                  </a:lnTo>
                  <a:lnTo>
                    <a:pt x="68" y="201"/>
                  </a:lnTo>
                  <a:lnTo>
                    <a:pt x="71" y="198"/>
                  </a:lnTo>
                  <a:lnTo>
                    <a:pt x="72" y="194"/>
                  </a:lnTo>
                  <a:lnTo>
                    <a:pt x="77" y="185"/>
                  </a:lnTo>
                  <a:lnTo>
                    <a:pt x="77" y="185"/>
                  </a:lnTo>
                  <a:lnTo>
                    <a:pt x="78" y="181"/>
                  </a:lnTo>
                  <a:lnTo>
                    <a:pt x="81" y="177"/>
                  </a:lnTo>
                  <a:lnTo>
                    <a:pt x="87" y="175"/>
                  </a:lnTo>
                  <a:lnTo>
                    <a:pt x="94" y="174"/>
                  </a:lnTo>
                  <a:lnTo>
                    <a:pt x="94" y="174"/>
                  </a:lnTo>
                  <a:lnTo>
                    <a:pt x="101" y="174"/>
                  </a:lnTo>
                  <a:lnTo>
                    <a:pt x="101" y="172"/>
                  </a:lnTo>
                  <a:lnTo>
                    <a:pt x="102" y="172"/>
                  </a:lnTo>
                  <a:lnTo>
                    <a:pt x="101" y="169"/>
                  </a:lnTo>
                  <a:lnTo>
                    <a:pt x="99" y="165"/>
                  </a:lnTo>
                  <a:lnTo>
                    <a:pt x="99" y="165"/>
                  </a:lnTo>
                  <a:lnTo>
                    <a:pt x="99" y="162"/>
                  </a:lnTo>
                  <a:lnTo>
                    <a:pt x="101" y="161"/>
                  </a:lnTo>
                  <a:lnTo>
                    <a:pt x="104" y="158"/>
                  </a:lnTo>
                  <a:lnTo>
                    <a:pt x="108" y="155"/>
                  </a:lnTo>
                  <a:lnTo>
                    <a:pt x="109" y="152"/>
                  </a:lnTo>
                  <a:lnTo>
                    <a:pt x="109" y="150"/>
                  </a:lnTo>
                  <a:lnTo>
                    <a:pt x="109" y="150"/>
                  </a:lnTo>
                  <a:lnTo>
                    <a:pt x="111" y="147"/>
                  </a:lnTo>
                  <a:lnTo>
                    <a:pt x="112" y="144"/>
                  </a:lnTo>
                  <a:lnTo>
                    <a:pt x="118" y="140"/>
                  </a:lnTo>
                  <a:lnTo>
                    <a:pt x="122" y="134"/>
                  </a:lnTo>
                  <a:lnTo>
                    <a:pt x="122" y="131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1" y="125"/>
                  </a:lnTo>
                  <a:lnTo>
                    <a:pt x="122" y="121"/>
                  </a:lnTo>
                  <a:lnTo>
                    <a:pt x="122" y="118"/>
                  </a:lnTo>
                  <a:lnTo>
                    <a:pt x="121" y="115"/>
                  </a:lnTo>
                  <a:lnTo>
                    <a:pt x="121" y="115"/>
                  </a:lnTo>
                  <a:close/>
                  <a:moveTo>
                    <a:pt x="178" y="59"/>
                  </a:moveTo>
                  <a:lnTo>
                    <a:pt x="178" y="59"/>
                  </a:lnTo>
                  <a:lnTo>
                    <a:pt x="176" y="60"/>
                  </a:lnTo>
                  <a:lnTo>
                    <a:pt x="175" y="61"/>
                  </a:lnTo>
                  <a:lnTo>
                    <a:pt x="172" y="60"/>
                  </a:lnTo>
                  <a:lnTo>
                    <a:pt x="168" y="59"/>
                  </a:lnTo>
                  <a:lnTo>
                    <a:pt x="162" y="57"/>
                  </a:lnTo>
                  <a:lnTo>
                    <a:pt x="162" y="57"/>
                  </a:lnTo>
                  <a:lnTo>
                    <a:pt x="158" y="57"/>
                  </a:lnTo>
                  <a:lnTo>
                    <a:pt x="155" y="54"/>
                  </a:lnTo>
                  <a:lnTo>
                    <a:pt x="153" y="51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2" y="43"/>
                  </a:lnTo>
                  <a:lnTo>
                    <a:pt x="152" y="39"/>
                  </a:lnTo>
                  <a:lnTo>
                    <a:pt x="149" y="36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3" y="36"/>
                  </a:lnTo>
                  <a:lnTo>
                    <a:pt x="143" y="36"/>
                  </a:lnTo>
                  <a:lnTo>
                    <a:pt x="145" y="39"/>
                  </a:lnTo>
                  <a:lnTo>
                    <a:pt x="145" y="41"/>
                  </a:lnTo>
                  <a:lnTo>
                    <a:pt x="145" y="44"/>
                  </a:lnTo>
                  <a:lnTo>
                    <a:pt x="145" y="44"/>
                  </a:lnTo>
                  <a:lnTo>
                    <a:pt x="143" y="44"/>
                  </a:lnTo>
                  <a:lnTo>
                    <a:pt x="142" y="43"/>
                  </a:lnTo>
                  <a:lnTo>
                    <a:pt x="141" y="41"/>
                  </a:lnTo>
                  <a:lnTo>
                    <a:pt x="139" y="40"/>
                  </a:lnTo>
                  <a:lnTo>
                    <a:pt x="139" y="40"/>
                  </a:lnTo>
                  <a:lnTo>
                    <a:pt x="136" y="40"/>
                  </a:lnTo>
                  <a:lnTo>
                    <a:pt x="135" y="37"/>
                  </a:lnTo>
                  <a:lnTo>
                    <a:pt x="134" y="34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2" y="26"/>
                  </a:lnTo>
                  <a:lnTo>
                    <a:pt x="129" y="23"/>
                  </a:lnTo>
                  <a:lnTo>
                    <a:pt x="128" y="20"/>
                  </a:lnTo>
                  <a:lnTo>
                    <a:pt x="126" y="14"/>
                  </a:lnTo>
                  <a:lnTo>
                    <a:pt x="126" y="14"/>
                  </a:lnTo>
                  <a:lnTo>
                    <a:pt x="126" y="12"/>
                  </a:lnTo>
                  <a:lnTo>
                    <a:pt x="125" y="9"/>
                  </a:lnTo>
                  <a:lnTo>
                    <a:pt x="119" y="4"/>
                  </a:lnTo>
                  <a:lnTo>
                    <a:pt x="114" y="2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5" y="2"/>
                  </a:lnTo>
                  <a:lnTo>
                    <a:pt x="104" y="3"/>
                  </a:lnTo>
                  <a:lnTo>
                    <a:pt x="105" y="7"/>
                  </a:lnTo>
                  <a:lnTo>
                    <a:pt x="109" y="13"/>
                  </a:lnTo>
                  <a:lnTo>
                    <a:pt x="112" y="17"/>
                  </a:lnTo>
                  <a:lnTo>
                    <a:pt x="112" y="17"/>
                  </a:lnTo>
                  <a:lnTo>
                    <a:pt x="119" y="23"/>
                  </a:lnTo>
                  <a:lnTo>
                    <a:pt x="122" y="26"/>
                  </a:lnTo>
                  <a:lnTo>
                    <a:pt x="124" y="29"/>
                  </a:lnTo>
                  <a:lnTo>
                    <a:pt x="124" y="29"/>
                  </a:lnTo>
                  <a:lnTo>
                    <a:pt x="124" y="31"/>
                  </a:lnTo>
                  <a:lnTo>
                    <a:pt x="126" y="36"/>
                  </a:lnTo>
                  <a:lnTo>
                    <a:pt x="129" y="40"/>
                  </a:lnTo>
                  <a:lnTo>
                    <a:pt x="132" y="41"/>
                  </a:lnTo>
                  <a:lnTo>
                    <a:pt x="132" y="41"/>
                  </a:lnTo>
                  <a:lnTo>
                    <a:pt x="134" y="43"/>
                  </a:lnTo>
                  <a:lnTo>
                    <a:pt x="134" y="44"/>
                  </a:lnTo>
                  <a:lnTo>
                    <a:pt x="134" y="50"/>
                  </a:lnTo>
                  <a:lnTo>
                    <a:pt x="131" y="57"/>
                  </a:lnTo>
                  <a:lnTo>
                    <a:pt x="131" y="66"/>
                  </a:lnTo>
                  <a:lnTo>
                    <a:pt x="131" y="66"/>
                  </a:lnTo>
                  <a:lnTo>
                    <a:pt x="129" y="71"/>
                  </a:lnTo>
                  <a:lnTo>
                    <a:pt x="125" y="74"/>
                  </a:lnTo>
                  <a:lnTo>
                    <a:pt x="121" y="77"/>
                  </a:lnTo>
                  <a:lnTo>
                    <a:pt x="116" y="80"/>
                  </a:lnTo>
                  <a:lnTo>
                    <a:pt x="116" y="80"/>
                  </a:lnTo>
                  <a:lnTo>
                    <a:pt x="116" y="83"/>
                  </a:lnTo>
                  <a:lnTo>
                    <a:pt x="116" y="86"/>
                  </a:lnTo>
                  <a:lnTo>
                    <a:pt x="122" y="90"/>
                  </a:lnTo>
                  <a:lnTo>
                    <a:pt x="131" y="94"/>
                  </a:lnTo>
                  <a:lnTo>
                    <a:pt x="138" y="100"/>
                  </a:lnTo>
                  <a:lnTo>
                    <a:pt x="138" y="100"/>
                  </a:lnTo>
                  <a:lnTo>
                    <a:pt x="141" y="103"/>
                  </a:lnTo>
                  <a:lnTo>
                    <a:pt x="141" y="105"/>
                  </a:lnTo>
                  <a:lnTo>
                    <a:pt x="138" y="113"/>
                  </a:lnTo>
                  <a:lnTo>
                    <a:pt x="135" y="120"/>
                  </a:lnTo>
                  <a:lnTo>
                    <a:pt x="134" y="123"/>
                  </a:lnTo>
                  <a:lnTo>
                    <a:pt x="134" y="125"/>
                  </a:lnTo>
                  <a:lnTo>
                    <a:pt x="134" y="125"/>
                  </a:lnTo>
                  <a:lnTo>
                    <a:pt x="135" y="127"/>
                  </a:lnTo>
                  <a:lnTo>
                    <a:pt x="138" y="127"/>
                  </a:lnTo>
                  <a:lnTo>
                    <a:pt x="142" y="128"/>
                  </a:lnTo>
                  <a:lnTo>
                    <a:pt x="148" y="127"/>
                  </a:lnTo>
                  <a:lnTo>
                    <a:pt x="148" y="127"/>
                  </a:lnTo>
                  <a:lnTo>
                    <a:pt x="151" y="125"/>
                  </a:lnTo>
                  <a:lnTo>
                    <a:pt x="153" y="123"/>
                  </a:lnTo>
                  <a:lnTo>
                    <a:pt x="158" y="115"/>
                  </a:lnTo>
                  <a:lnTo>
                    <a:pt x="162" y="108"/>
                  </a:lnTo>
                  <a:lnTo>
                    <a:pt x="166" y="103"/>
                  </a:lnTo>
                  <a:lnTo>
                    <a:pt x="166" y="103"/>
                  </a:lnTo>
                  <a:lnTo>
                    <a:pt x="169" y="98"/>
                  </a:lnTo>
                  <a:lnTo>
                    <a:pt x="169" y="94"/>
                  </a:lnTo>
                  <a:lnTo>
                    <a:pt x="171" y="88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3"/>
                  </a:lnTo>
                  <a:lnTo>
                    <a:pt x="176" y="83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3" y="81"/>
                  </a:lnTo>
                  <a:lnTo>
                    <a:pt x="183" y="80"/>
                  </a:lnTo>
                  <a:lnTo>
                    <a:pt x="185" y="77"/>
                  </a:lnTo>
                  <a:lnTo>
                    <a:pt x="186" y="74"/>
                  </a:lnTo>
                  <a:lnTo>
                    <a:pt x="186" y="73"/>
                  </a:lnTo>
                  <a:lnTo>
                    <a:pt x="189" y="73"/>
                  </a:lnTo>
                  <a:lnTo>
                    <a:pt x="189" y="73"/>
                  </a:lnTo>
                  <a:lnTo>
                    <a:pt x="190" y="71"/>
                  </a:lnTo>
                  <a:lnTo>
                    <a:pt x="192" y="68"/>
                  </a:lnTo>
                  <a:lnTo>
                    <a:pt x="192" y="63"/>
                  </a:lnTo>
                  <a:lnTo>
                    <a:pt x="193" y="59"/>
                  </a:lnTo>
                  <a:lnTo>
                    <a:pt x="193" y="59"/>
                  </a:lnTo>
                  <a:lnTo>
                    <a:pt x="195" y="56"/>
                  </a:lnTo>
                  <a:lnTo>
                    <a:pt x="193" y="54"/>
                  </a:lnTo>
                  <a:lnTo>
                    <a:pt x="188" y="54"/>
                  </a:lnTo>
                  <a:lnTo>
                    <a:pt x="182" y="56"/>
                  </a:lnTo>
                  <a:lnTo>
                    <a:pt x="178" y="59"/>
                  </a:lnTo>
                  <a:lnTo>
                    <a:pt x="178" y="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6" name="Freeform 339">
              <a:extLst>
                <a:ext uri="{FF2B5EF4-FFF2-40B4-BE49-F238E27FC236}">
                  <a16:creationId xmlns:a16="http://schemas.microsoft.com/office/drawing/2014/main" id="{57D9EDE6-6944-FA48-D113-B5BBE9607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9374" y="3296087"/>
              <a:ext cx="334431" cy="211609"/>
            </a:xfrm>
            <a:custGeom>
              <a:avLst/>
              <a:gdLst/>
              <a:ahLst/>
              <a:cxnLst>
                <a:cxn ang="0">
                  <a:pos x="214" y="86"/>
                </a:cxn>
                <a:cxn ang="0">
                  <a:pos x="203" y="81"/>
                </a:cxn>
                <a:cxn ang="0">
                  <a:pos x="183" y="70"/>
                </a:cxn>
                <a:cxn ang="0">
                  <a:pos x="172" y="60"/>
                </a:cxn>
                <a:cxn ang="0">
                  <a:pos x="159" y="52"/>
                </a:cxn>
                <a:cxn ang="0">
                  <a:pos x="149" y="32"/>
                </a:cxn>
                <a:cxn ang="0">
                  <a:pos x="132" y="27"/>
                </a:cxn>
                <a:cxn ang="0">
                  <a:pos x="122" y="26"/>
                </a:cxn>
                <a:cxn ang="0">
                  <a:pos x="116" y="9"/>
                </a:cxn>
                <a:cxn ang="0">
                  <a:pos x="103" y="5"/>
                </a:cxn>
                <a:cxn ang="0">
                  <a:pos x="92" y="2"/>
                </a:cxn>
                <a:cxn ang="0">
                  <a:pos x="85" y="6"/>
                </a:cxn>
                <a:cxn ang="0">
                  <a:pos x="81" y="10"/>
                </a:cxn>
                <a:cxn ang="0">
                  <a:pos x="69" y="19"/>
                </a:cxn>
                <a:cxn ang="0">
                  <a:pos x="64" y="27"/>
                </a:cxn>
                <a:cxn ang="0">
                  <a:pos x="52" y="25"/>
                </a:cxn>
                <a:cxn ang="0">
                  <a:pos x="41" y="22"/>
                </a:cxn>
                <a:cxn ang="0">
                  <a:pos x="25" y="7"/>
                </a:cxn>
                <a:cxn ang="0">
                  <a:pos x="10" y="7"/>
                </a:cxn>
                <a:cxn ang="0">
                  <a:pos x="4" y="15"/>
                </a:cxn>
                <a:cxn ang="0">
                  <a:pos x="12" y="12"/>
                </a:cxn>
                <a:cxn ang="0">
                  <a:pos x="21" y="25"/>
                </a:cxn>
                <a:cxn ang="0">
                  <a:pos x="28" y="29"/>
                </a:cxn>
                <a:cxn ang="0">
                  <a:pos x="32" y="36"/>
                </a:cxn>
                <a:cxn ang="0">
                  <a:pos x="20" y="40"/>
                </a:cxn>
                <a:cxn ang="0">
                  <a:pos x="2" y="36"/>
                </a:cxn>
                <a:cxn ang="0">
                  <a:pos x="0" y="44"/>
                </a:cxn>
                <a:cxn ang="0">
                  <a:pos x="4" y="53"/>
                </a:cxn>
                <a:cxn ang="0">
                  <a:pos x="5" y="63"/>
                </a:cxn>
                <a:cxn ang="0">
                  <a:pos x="7" y="64"/>
                </a:cxn>
                <a:cxn ang="0">
                  <a:pos x="14" y="67"/>
                </a:cxn>
                <a:cxn ang="0">
                  <a:pos x="18" y="80"/>
                </a:cxn>
                <a:cxn ang="0">
                  <a:pos x="18" y="101"/>
                </a:cxn>
                <a:cxn ang="0">
                  <a:pos x="31" y="99"/>
                </a:cxn>
                <a:cxn ang="0">
                  <a:pos x="45" y="89"/>
                </a:cxn>
                <a:cxn ang="0">
                  <a:pos x="56" y="87"/>
                </a:cxn>
                <a:cxn ang="0">
                  <a:pos x="75" y="87"/>
                </a:cxn>
                <a:cxn ang="0">
                  <a:pos x="86" y="93"/>
                </a:cxn>
                <a:cxn ang="0">
                  <a:pos x="91" y="96"/>
                </a:cxn>
                <a:cxn ang="0">
                  <a:pos x="106" y="99"/>
                </a:cxn>
                <a:cxn ang="0">
                  <a:pos x="111" y="104"/>
                </a:cxn>
                <a:cxn ang="0">
                  <a:pos x="118" y="108"/>
                </a:cxn>
                <a:cxn ang="0">
                  <a:pos x="126" y="116"/>
                </a:cxn>
                <a:cxn ang="0">
                  <a:pos x="138" y="117"/>
                </a:cxn>
                <a:cxn ang="0">
                  <a:pos x="142" y="137"/>
                </a:cxn>
                <a:cxn ang="0">
                  <a:pos x="153" y="138"/>
                </a:cxn>
                <a:cxn ang="0">
                  <a:pos x="157" y="143"/>
                </a:cxn>
                <a:cxn ang="0">
                  <a:pos x="169" y="134"/>
                </a:cxn>
                <a:cxn ang="0">
                  <a:pos x="179" y="128"/>
                </a:cxn>
                <a:cxn ang="0">
                  <a:pos x="192" y="121"/>
                </a:cxn>
                <a:cxn ang="0">
                  <a:pos x="202" y="106"/>
                </a:cxn>
                <a:cxn ang="0">
                  <a:pos x="207" y="103"/>
                </a:cxn>
                <a:cxn ang="0">
                  <a:pos x="220" y="100"/>
                </a:cxn>
              </a:cxnLst>
              <a:rect l="0" t="0" r="r" b="b"/>
              <a:pathLst>
                <a:path w="226" h="143">
                  <a:moveTo>
                    <a:pt x="224" y="90"/>
                  </a:moveTo>
                  <a:lnTo>
                    <a:pt x="224" y="90"/>
                  </a:lnTo>
                  <a:lnTo>
                    <a:pt x="219" y="87"/>
                  </a:lnTo>
                  <a:lnTo>
                    <a:pt x="214" y="86"/>
                  </a:lnTo>
                  <a:lnTo>
                    <a:pt x="210" y="86"/>
                  </a:lnTo>
                  <a:lnTo>
                    <a:pt x="210" y="86"/>
                  </a:lnTo>
                  <a:lnTo>
                    <a:pt x="207" y="84"/>
                  </a:lnTo>
                  <a:lnTo>
                    <a:pt x="203" y="81"/>
                  </a:lnTo>
                  <a:lnTo>
                    <a:pt x="199" y="77"/>
                  </a:lnTo>
                  <a:lnTo>
                    <a:pt x="194" y="74"/>
                  </a:lnTo>
                  <a:lnTo>
                    <a:pt x="194" y="74"/>
                  </a:lnTo>
                  <a:lnTo>
                    <a:pt x="183" y="70"/>
                  </a:lnTo>
                  <a:lnTo>
                    <a:pt x="179" y="67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2" y="60"/>
                  </a:lnTo>
                  <a:lnTo>
                    <a:pt x="166" y="57"/>
                  </a:lnTo>
                  <a:lnTo>
                    <a:pt x="162" y="54"/>
                  </a:lnTo>
                  <a:lnTo>
                    <a:pt x="159" y="52"/>
                  </a:lnTo>
                  <a:lnTo>
                    <a:pt x="159" y="52"/>
                  </a:lnTo>
                  <a:lnTo>
                    <a:pt x="156" y="46"/>
                  </a:lnTo>
                  <a:lnTo>
                    <a:pt x="152" y="39"/>
                  </a:lnTo>
                  <a:lnTo>
                    <a:pt x="152" y="39"/>
                  </a:lnTo>
                  <a:lnTo>
                    <a:pt x="149" y="32"/>
                  </a:lnTo>
                  <a:lnTo>
                    <a:pt x="148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32" y="27"/>
                  </a:lnTo>
                  <a:lnTo>
                    <a:pt x="125" y="27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1" y="16"/>
                  </a:lnTo>
                  <a:lnTo>
                    <a:pt x="119" y="10"/>
                  </a:lnTo>
                  <a:lnTo>
                    <a:pt x="118" y="9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09" y="6"/>
                  </a:lnTo>
                  <a:lnTo>
                    <a:pt x="103" y="5"/>
                  </a:lnTo>
                  <a:lnTo>
                    <a:pt x="103" y="5"/>
                  </a:lnTo>
                  <a:lnTo>
                    <a:pt x="98" y="0"/>
                  </a:lnTo>
                  <a:lnTo>
                    <a:pt x="95" y="0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89" y="3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5" y="6"/>
                  </a:lnTo>
                  <a:lnTo>
                    <a:pt x="84" y="7"/>
                  </a:lnTo>
                  <a:lnTo>
                    <a:pt x="82" y="10"/>
                  </a:lnTo>
                  <a:lnTo>
                    <a:pt x="81" y="10"/>
                  </a:lnTo>
                  <a:lnTo>
                    <a:pt x="81" y="10"/>
                  </a:lnTo>
                  <a:lnTo>
                    <a:pt x="76" y="12"/>
                  </a:lnTo>
                  <a:lnTo>
                    <a:pt x="72" y="13"/>
                  </a:lnTo>
                  <a:lnTo>
                    <a:pt x="69" y="16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8" y="25"/>
                  </a:lnTo>
                  <a:lnTo>
                    <a:pt x="66" y="26"/>
                  </a:lnTo>
                  <a:lnTo>
                    <a:pt x="64" y="27"/>
                  </a:lnTo>
                  <a:lnTo>
                    <a:pt x="64" y="27"/>
                  </a:lnTo>
                  <a:lnTo>
                    <a:pt x="58" y="26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1" y="25"/>
                  </a:lnTo>
                  <a:lnTo>
                    <a:pt x="48" y="26"/>
                  </a:lnTo>
                  <a:lnTo>
                    <a:pt x="44" y="25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5" y="16"/>
                  </a:lnTo>
                  <a:lnTo>
                    <a:pt x="31" y="10"/>
                  </a:lnTo>
                  <a:lnTo>
                    <a:pt x="25" y="7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15" y="6"/>
                  </a:lnTo>
                  <a:lnTo>
                    <a:pt x="10" y="7"/>
                  </a:lnTo>
                  <a:lnTo>
                    <a:pt x="7" y="9"/>
                  </a:lnTo>
                  <a:lnTo>
                    <a:pt x="5" y="10"/>
                  </a:lnTo>
                  <a:lnTo>
                    <a:pt x="4" y="12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8" y="15"/>
                  </a:lnTo>
                  <a:lnTo>
                    <a:pt x="20" y="20"/>
                  </a:lnTo>
                  <a:lnTo>
                    <a:pt x="21" y="25"/>
                  </a:lnTo>
                  <a:lnTo>
                    <a:pt x="22" y="26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8" y="29"/>
                  </a:lnTo>
                  <a:lnTo>
                    <a:pt x="32" y="32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28" y="37"/>
                  </a:lnTo>
                  <a:lnTo>
                    <a:pt x="24" y="39"/>
                  </a:lnTo>
                  <a:lnTo>
                    <a:pt x="20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7" y="36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4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8" y="53"/>
                  </a:lnTo>
                  <a:lnTo>
                    <a:pt x="10" y="56"/>
                  </a:lnTo>
                  <a:lnTo>
                    <a:pt x="8" y="59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7" y="64"/>
                  </a:lnTo>
                  <a:lnTo>
                    <a:pt x="11" y="64"/>
                  </a:lnTo>
                  <a:lnTo>
                    <a:pt x="14" y="66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5" y="70"/>
                  </a:lnTo>
                  <a:lnTo>
                    <a:pt x="17" y="71"/>
                  </a:lnTo>
                  <a:lnTo>
                    <a:pt x="18" y="7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17" y="90"/>
                  </a:lnTo>
                  <a:lnTo>
                    <a:pt x="18" y="101"/>
                  </a:lnTo>
                  <a:lnTo>
                    <a:pt x="18" y="101"/>
                  </a:lnTo>
                  <a:lnTo>
                    <a:pt x="25" y="100"/>
                  </a:lnTo>
                  <a:lnTo>
                    <a:pt x="28" y="100"/>
                  </a:lnTo>
                  <a:lnTo>
                    <a:pt x="31" y="99"/>
                  </a:lnTo>
                  <a:lnTo>
                    <a:pt x="31" y="99"/>
                  </a:lnTo>
                  <a:lnTo>
                    <a:pt x="37" y="93"/>
                  </a:lnTo>
                  <a:lnTo>
                    <a:pt x="41" y="90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51" y="89"/>
                  </a:lnTo>
                  <a:lnTo>
                    <a:pt x="54" y="89"/>
                  </a:lnTo>
                  <a:lnTo>
                    <a:pt x="56" y="87"/>
                  </a:lnTo>
                  <a:lnTo>
                    <a:pt x="56" y="87"/>
                  </a:lnTo>
                  <a:lnTo>
                    <a:pt x="59" y="86"/>
                  </a:lnTo>
                  <a:lnTo>
                    <a:pt x="65" y="84"/>
                  </a:lnTo>
                  <a:lnTo>
                    <a:pt x="71" y="86"/>
                  </a:lnTo>
                  <a:lnTo>
                    <a:pt x="75" y="87"/>
                  </a:lnTo>
                  <a:lnTo>
                    <a:pt x="75" y="87"/>
                  </a:lnTo>
                  <a:lnTo>
                    <a:pt x="78" y="90"/>
                  </a:lnTo>
                  <a:lnTo>
                    <a:pt x="81" y="91"/>
                  </a:lnTo>
                  <a:lnTo>
                    <a:pt x="86" y="93"/>
                  </a:lnTo>
                  <a:lnTo>
                    <a:pt x="86" y="93"/>
                  </a:lnTo>
                  <a:lnTo>
                    <a:pt x="88" y="93"/>
                  </a:lnTo>
                  <a:lnTo>
                    <a:pt x="89" y="94"/>
                  </a:lnTo>
                  <a:lnTo>
                    <a:pt x="91" y="96"/>
                  </a:lnTo>
                  <a:lnTo>
                    <a:pt x="95" y="97"/>
                  </a:lnTo>
                  <a:lnTo>
                    <a:pt x="95" y="97"/>
                  </a:lnTo>
                  <a:lnTo>
                    <a:pt x="103" y="97"/>
                  </a:lnTo>
                  <a:lnTo>
                    <a:pt x="106" y="99"/>
                  </a:lnTo>
                  <a:lnTo>
                    <a:pt x="108" y="101"/>
                  </a:lnTo>
                  <a:lnTo>
                    <a:pt x="108" y="101"/>
                  </a:lnTo>
                  <a:lnTo>
                    <a:pt x="109" y="103"/>
                  </a:lnTo>
                  <a:lnTo>
                    <a:pt x="111" y="104"/>
                  </a:lnTo>
                  <a:lnTo>
                    <a:pt x="112" y="106"/>
                  </a:lnTo>
                  <a:lnTo>
                    <a:pt x="115" y="107"/>
                  </a:lnTo>
                  <a:lnTo>
                    <a:pt x="115" y="107"/>
                  </a:lnTo>
                  <a:lnTo>
                    <a:pt x="118" y="108"/>
                  </a:lnTo>
                  <a:lnTo>
                    <a:pt x="121" y="111"/>
                  </a:lnTo>
                  <a:lnTo>
                    <a:pt x="123" y="114"/>
                  </a:lnTo>
                  <a:lnTo>
                    <a:pt x="126" y="116"/>
                  </a:lnTo>
                  <a:lnTo>
                    <a:pt x="126" y="116"/>
                  </a:lnTo>
                  <a:lnTo>
                    <a:pt x="133" y="116"/>
                  </a:lnTo>
                  <a:lnTo>
                    <a:pt x="136" y="116"/>
                  </a:lnTo>
                  <a:lnTo>
                    <a:pt x="138" y="117"/>
                  </a:lnTo>
                  <a:lnTo>
                    <a:pt x="138" y="117"/>
                  </a:lnTo>
                  <a:lnTo>
                    <a:pt x="138" y="126"/>
                  </a:lnTo>
                  <a:lnTo>
                    <a:pt x="140" y="137"/>
                  </a:lnTo>
                  <a:lnTo>
                    <a:pt x="140" y="137"/>
                  </a:lnTo>
                  <a:lnTo>
                    <a:pt x="142" y="137"/>
                  </a:lnTo>
                  <a:lnTo>
                    <a:pt x="143" y="137"/>
                  </a:lnTo>
                  <a:lnTo>
                    <a:pt x="143" y="137"/>
                  </a:lnTo>
                  <a:lnTo>
                    <a:pt x="149" y="137"/>
                  </a:lnTo>
                  <a:lnTo>
                    <a:pt x="153" y="138"/>
                  </a:lnTo>
                  <a:lnTo>
                    <a:pt x="155" y="140"/>
                  </a:lnTo>
                  <a:lnTo>
                    <a:pt x="155" y="140"/>
                  </a:lnTo>
                  <a:lnTo>
                    <a:pt x="156" y="141"/>
                  </a:lnTo>
                  <a:lnTo>
                    <a:pt x="157" y="143"/>
                  </a:lnTo>
                  <a:lnTo>
                    <a:pt x="163" y="141"/>
                  </a:lnTo>
                  <a:lnTo>
                    <a:pt x="167" y="140"/>
                  </a:lnTo>
                  <a:lnTo>
                    <a:pt x="169" y="137"/>
                  </a:lnTo>
                  <a:lnTo>
                    <a:pt x="169" y="134"/>
                  </a:lnTo>
                  <a:lnTo>
                    <a:pt x="169" y="134"/>
                  </a:lnTo>
                  <a:lnTo>
                    <a:pt x="170" y="133"/>
                  </a:lnTo>
                  <a:lnTo>
                    <a:pt x="172" y="131"/>
                  </a:lnTo>
                  <a:lnTo>
                    <a:pt x="179" y="128"/>
                  </a:lnTo>
                  <a:lnTo>
                    <a:pt x="187" y="126"/>
                  </a:lnTo>
                  <a:lnTo>
                    <a:pt x="190" y="124"/>
                  </a:lnTo>
                  <a:lnTo>
                    <a:pt x="192" y="121"/>
                  </a:lnTo>
                  <a:lnTo>
                    <a:pt x="192" y="121"/>
                  </a:lnTo>
                  <a:lnTo>
                    <a:pt x="196" y="110"/>
                  </a:lnTo>
                  <a:lnTo>
                    <a:pt x="197" y="107"/>
                  </a:lnTo>
                  <a:lnTo>
                    <a:pt x="200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7" y="103"/>
                  </a:lnTo>
                  <a:lnTo>
                    <a:pt x="210" y="100"/>
                  </a:lnTo>
                  <a:lnTo>
                    <a:pt x="214" y="99"/>
                  </a:lnTo>
                  <a:lnTo>
                    <a:pt x="214" y="99"/>
                  </a:lnTo>
                  <a:lnTo>
                    <a:pt x="220" y="100"/>
                  </a:lnTo>
                  <a:lnTo>
                    <a:pt x="223" y="101"/>
                  </a:lnTo>
                  <a:lnTo>
                    <a:pt x="226" y="101"/>
                  </a:lnTo>
                  <a:lnTo>
                    <a:pt x="224" y="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7" name="Freeform 340">
              <a:extLst>
                <a:ext uri="{FF2B5EF4-FFF2-40B4-BE49-F238E27FC236}">
                  <a16:creationId xmlns:a16="http://schemas.microsoft.com/office/drawing/2014/main" id="{68325D03-D083-7E1F-61D3-C08A28317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726" y="3374515"/>
              <a:ext cx="463172" cy="395102"/>
            </a:xfrm>
            <a:custGeom>
              <a:avLst/>
              <a:gdLst/>
              <a:ahLst/>
              <a:cxnLst>
                <a:cxn ang="0">
                  <a:pos x="304" y="222"/>
                </a:cxn>
                <a:cxn ang="0">
                  <a:pos x="293" y="209"/>
                </a:cxn>
                <a:cxn ang="0">
                  <a:pos x="280" y="195"/>
                </a:cxn>
                <a:cxn ang="0">
                  <a:pos x="274" y="181"/>
                </a:cxn>
                <a:cxn ang="0">
                  <a:pos x="287" y="162"/>
                </a:cxn>
                <a:cxn ang="0">
                  <a:pos x="271" y="154"/>
                </a:cxn>
                <a:cxn ang="0">
                  <a:pos x="270" y="135"/>
                </a:cxn>
                <a:cxn ang="0">
                  <a:pos x="270" y="118"/>
                </a:cxn>
                <a:cxn ang="0">
                  <a:pos x="274" y="100"/>
                </a:cxn>
                <a:cxn ang="0">
                  <a:pos x="281" y="84"/>
                </a:cxn>
                <a:cxn ang="0">
                  <a:pos x="277" y="63"/>
                </a:cxn>
                <a:cxn ang="0">
                  <a:pos x="262" y="58"/>
                </a:cxn>
                <a:cxn ang="0">
                  <a:pos x="252" y="51"/>
                </a:cxn>
                <a:cxn ang="0">
                  <a:pos x="244" y="44"/>
                </a:cxn>
                <a:cxn ang="0">
                  <a:pos x="229" y="40"/>
                </a:cxn>
                <a:cxn ang="0">
                  <a:pos x="216" y="34"/>
                </a:cxn>
                <a:cxn ang="0">
                  <a:pos x="197" y="34"/>
                </a:cxn>
                <a:cxn ang="0">
                  <a:pos x="186" y="36"/>
                </a:cxn>
                <a:cxn ang="0">
                  <a:pos x="169" y="47"/>
                </a:cxn>
                <a:cxn ang="0">
                  <a:pos x="158" y="57"/>
                </a:cxn>
                <a:cxn ang="0">
                  <a:pos x="124" y="64"/>
                </a:cxn>
                <a:cxn ang="0">
                  <a:pos x="102" y="50"/>
                </a:cxn>
                <a:cxn ang="0">
                  <a:pos x="87" y="44"/>
                </a:cxn>
                <a:cxn ang="0">
                  <a:pos x="67" y="23"/>
                </a:cxn>
                <a:cxn ang="0">
                  <a:pos x="65" y="10"/>
                </a:cxn>
                <a:cxn ang="0">
                  <a:pos x="47" y="14"/>
                </a:cxn>
                <a:cxn ang="0">
                  <a:pos x="21" y="17"/>
                </a:cxn>
                <a:cxn ang="0">
                  <a:pos x="14" y="9"/>
                </a:cxn>
                <a:cxn ang="0">
                  <a:pos x="7" y="0"/>
                </a:cxn>
                <a:cxn ang="0">
                  <a:pos x="3" y="9"/>
                </a:cxn>
                <a:cxn ang="0">
                  <a:pos x="0" y="14"/>
                </a:cxn>
                <a:cxn ang="0">
                  <a:pos x="1" y="36"/>
                </a:cxn>
                <a:cxn ang="0">
                  <a:pos x="10" y="48"/>
                </a:cxn>
                <a:cxn ang="0">
                  <a:pos x="14" y="61"/>
                </a:cxn>
                <a:cxn ang="0">
                  <a:pos x="21" y="73"/>
                </a:cxn>
                <a:cxn ang="0">
                  <a:pos x="31" y="80"/>
                </a:cxn>
                <a:cxn ang="0">
                  <a:pos x="28" y="88"/>
                </a:cxn>
                <a:cxn ang="0">
                  <a:pos x="24" y="98"/>
                </a:cxn>
                <a:cxn ang="0">
                  <a:pos x="23" y="114"/>
                </a:cxn>
                <a:cxn ang="0">
                  <a:pos x="32" y="125"/>
                </a:cxn>
                <a:cxn ang="0">
                  <a:pos x="45" y="135"/>
                </a:cxn>
                <a:cxn ang="0">
                  <a:pos x="57" y="147"/>
                </a:cxn>
                <a:cxn ang="0">
                  <a:pos x="57" y="156"/>
                </a:cxn>
                <a:cxn ang="0">
                  <a:pos x="62" y="168"/>
                </a:cxn>
                <a:cxn ang="0">
                  <a:pos x="71" y="181"/>
                </a:cxn>
                <a:cxn ang="0">
                  <a:pos x="79" y="176"/>
                </a:cxn>
                <a:cxn ang="0">
                  <a:pos x="94" y="178"/>
                </a:cxn>
                <a:cxn ang="0">
                  <a:pos x="109" y="202"/>
                </a:cxn>
                <a:cxn ang="0">
                  <a:pos x="124" y="219"/>
                </a:cxn>
                <a:cxn ang="0">
                  <a:pos x="146" y="232"/>
                </a:cxn>
                <a:cxn ang="0">
                  <a:pos x="180" y="240"/>
                </a:cxn>
                <a:cxn ang="0">
                  <a:pos x="200" y="233"/>
                </a:cxn>
                <a:cxn ang="0">
                  <a:pos x="213" y="255"/>
                </a:cxn>
                <a:cxn ang="0">
                  <a:pos x="269" y="266"/>
                </a:cxn>
                <a:cxn ang="0">
                  <a:pos x="286" y="263"/>
                </a:cxn>
                <a:cxn ang="0">
                  <a:pos x="296" y="246"/>
                </a:cxn>
                <a:cxn ang="0">
                  <a:pos x="313" y="240"/>
                </a:cxn>
              </a:cxnLst>
              <a:rect l="0" t="0" r="r" b="b"/>
              <a:pathLst>
                <a:path w="313" h="267">
                  <a:moveTo>
                    <a:pt x="306" y="230"/>
                  </a:moveTo>
                  <a:lnTo>
                    <a:pt x="306" y="230"/>
                  </a:lnTo>
                  <a:lnTo>
                    <a:pt x="306" y="229"/>
                  </a:lnTo>
                  <a:lnTo>
                    <a:pt x="304" y="228"/>
                  </a:lnTo>
                  <a:lnTo>
                    <a:pt x="304" y="222"/>
                  </a:lnTo>
                  <a:lnTo>
                    <a:pt x="303" y="216"/>
                  </a:lnTo>
                  <a:lnTo>
                    <a:pt x="301" y="213"/>
                  </a:lnTo>
                  <a:lnTo>
                    <a:pt x="298" y="212"/>
                  </a:lnTo>
                  <a:lnTo>
                    <a:pt x="298" y="212"/>
                  </a:lnTo>
                  <a:lnTo>
                    <a:pt x="293" y="209"/>
                  </a:lnTo>
                  <a:lnTo>
                    <a:pt x="289" y="206"/>
                  </a:lnTo>
                  <a:lnTo>
                    <a:pt x="284" y="202"/>
                  </a:lnTo>
                  <a:lnTo>
                    <a:pt x="281" y="198"/>
                  </a:lnTo>
                  <a:lnTo>
                    <a:pt x="281" y="198"/>
                  </a:lnTo>
                  <a:lnTo>
                    <a:pt x="280" y="195"/>
                  </a:lnTo>
                  <a:lnTo>
                    <a:pt x="276" y="191"/>
                  </a:lnTo>
                  <a:lnTo>
                    <a:pt x="273" y="188"/>
                  </a:lnTo>
                  <a:lnTo>
                    <a:pt x="271" y="185"/>
                  </a:lnTo>
                  <a:lnTo>
                    <a:pt x="271" y="185"/>
                  </a:lnTo>
                  <a:lnTo>
                    <a:pt x="274" y="181"/>
                  </a:lnTo>
                  <a:lnTo>
                    <a:pt x="281" y="174"/>
                  </a:lnTo>
                  <a:lnTo>
                    <a:pt x="286" y="168"/>
                  </a:lnTo>
                  <a:lnTo>
                    <a:pt x="289" y="165"/>
                  </a:lnTo>
                  <a:lnTo>
                    <a:pt x="287" y="162"/>
                  </a:lnTo>
                  <a:lnTo>
                    <a:pt x="287" y="162"/>
                  </a:lnTo>
                  <a:lnTo>
                    <a:pt x="287" y="159"/>
                  </a:lnTo>
                  <a:lnTo>
                    <a:pt x="284" y="158"/>
                  </a:lnTo>
                  <a:lnTo>
                    <a:pt x="280" y="156"/>
                  </a:lnTo>
                  <a:lnTo>
                    <a:pt x="274" y="155"/>
                  </a:lnTo>
                  <a:lnTo>
                    <a:pt x="271" y="154"/>
                  </a:lnTo>
                  <a:lnTo>
                    <a:pt x="271" y="154"/>
                  </a:lnTo>
                  <a:lnTo>
                    <a:pt x="271" y="147"/>
                  </a:lnTo>
                  <a:lnTo>
                    <a:pt x="271" y="141"/>
                  </a:lnTo>
                  <a:lnTo>
                    <a:pt x="270" y="135"/>
                  </a:lnTo>
                  <a:lnTo>
                    <a:pt x="270" y="135"/>
                  </a:lnTo>
                  <a:lnTo>
                    <a:pt x="269" y="129"/>
                  </a:lnTo>
                  <a:lnTo>
                    <a:pt x="269" y="125"/>
                  </a:lnTo>
                  <a:lnTo>
                    <a:pt x="270" y="121"/>
                  </a:lnTo>
                  <a:lnTo>
                    <a:pt x="270" y="118"/>
                  </a:lnTo>
                  <a:lnTo>
                    <a:pt x="270" y="118"/>
                  </a:lnTo>
                  <a:lnTo>
                    <a:pt x="269" y="114"/>
                  </a:lnTo>
                  <a:lnTo>
                    <a:pt x="269" y="111"/>
                  </a:lnTo>
                  <a:lnTo>
                    <a:pt x="271" y="104"/>
                  </a:lnTo>
                  <a:lnTo>
                    <a:pt x="271" y="104"/>
                  </a:lnTo>
                  <a:lnTo>
                    <a:pt x="274" y="100"/>
                  </a:lnTo>
                  <a:lnTo>
                    <a:pt x="277" y="95"/>
                  </a:lnTo>
                  <a:lnTo>
                    <a:pt x="277" y="91"/>
                  </a:lnTo>
                  <a:lnTo>
                    <a:pt x="277" y="91"/>
                  </a:lnTo>
                  <a:lnTo>
                    <a:pt x="279" y="87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73"/>
                  </a:lnTo>
                  <a:lnTo>
                    <a:pt x="279" y="64"/>
                  </a:lnTo>
                  <a:lnTo>
                    <a:pt x="279" y="64"/>
                  </a:lnTo>
                  <a:lnTo>
                    <a:pt x="277" y="63"/>
                  </a:lnTo>
                  <a:lnTo>
                    <a:pt x="274" y="63"/>
                  </a:lnTo>
                  <a:lnTo>
                    <a:pt x="267" y="63"/>
                  </a:lnTo>
                  <a:lnTo>
                    <a:pt x="267" y="63"/>
                  </a:lnTo>
                  <a:lnTo>
                    <a:pt x="264" y="61"/>
                  </a:lnTo>
                  <a:lnTo>
                    <a:pt x="262" y="58"/>
                  </a:lnTo>
                  <a:lnTo>
                    <a:pt x="259" y="55"/>
                  </a:lnTo>
                  <a:lnTo>
                    <a:pt x="256" y="54"/>
                  </a:lnTo>
                  <a:lnTo>
                    <a:pt x="256" y="54"/>
                  </a:lnTo>
                  <a:lnTo>
                    <a:pt x="253" y="53"/>
                  </a:lnTo>
                  <a:lnTo>
                    <a:pt x="252" y="51"/>
                  </a:lnTo>
                  <a:lnTo>
                    <a:pt x="250" y="50"/>
                  </a:lnTo>
                  <a:lnTo>
                    <a:pt x="249" y="48"/>
                  </a:lnTo>
                  <a:lnTo>
                    <a:pt x="249" y="48"/>
                  </a:lnTo>
                  <a:lnTo>
                    <a:pt x="247" y="46"/>
                  </a:lnTo>
                  <a:lnTo>
                    <a:pt x="24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2" y="43"/>
                  </a:lnTo>
                  <a:lnTo>
                    <a:pt x="230" y="41"/>
                  </a:lnTo>
                  <a:lnTo>
                    <a:pt x="229" y="40"/>
                  </a:lnTo>
                  <a:lnTo>
                    <a:pt x="227" y="40"/>
                  </a:lnTo>
                  <a:lnTo>
                    <a:pt x="227" y="40"/>
                  </a:lnTo>
                  <a:lnTo>
                    <a:pt x="222" y="38"/>
                  </a:lnTo>
                  <a:lnTo>
                    <a:pt x="219" y="37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2" y="33"/>
                  </a:lnTo>
                  <a:lnTo>
                    <a:pt x="206" y="31"/>
                  </a:lnTo>
                  <a:lnTo>
                    <a:pt x="200" y="33"/>
                  </a:lnTo>
                  <a:lnTo>
                    <a:pt x="197" y="34"/>
                  </a:lnTo>
                  <a:lnTo>
                    <a:pt x="197" y="34"/>
                  </a:lnTo>
                  <a:lnTo>
                    <a:pt x="195" y="3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6" y="36"/>
                  </a:lnTo>
                  <a:lnTo>
                    <a:pt x="182" y="37"/>
                  </a:lnTo>
                  <a:lnTo>
                    <a:pt x="178" y="40"/>
                  </a:lnTo>
                  <a:lnTo>
                    <a:pt x="172" y="46"/>
                  </a:lnTo>
                  <a:lnTo>
                    <a:pt x="172" y="46"/>
                  </a:lnTo>
                  <a:lnTo>
                    <a:pt x="169" y="47"/>
                  </a:lnTo>
                  <a:lnTo>
                    <a:pt x="166" y="47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53"/>
                  </a:lnTo>
                  <a:lnTo>
                    <a:pt x="158" y="57"/>
                  </a:lnTo>
                  <a:lnTo>
                    <a:pt x="158" y="57"/>
                  </a:lnTo>
                  <a:lnTo>
                    <a:pt x="153" y="58"/>
                  </a:lnTo>
                  <a:lnTo>
                    <a:pt x="145" y="61"/>
                  </a:lnTo>
                  <a:lnTo>
                    <a:pt x="133" y="63"/>
                  </a:lnTo>
                  <a:lnTo>
                    <a:pt x="124" y="64"/>
                  </a:lnTo>
                  <a:lnTo>
                    <a:pt x="124" y="64"/>
                  </a:lnTo>
                  <a:lnTo>
                    <a:pt x="119" y="63"/>
                  </a:lnTo>
                  <a:lnTo>
                    <a:pt x="115" y="61"/>
                  </a:lnTo>
                  <a:lnTo>
                    <a:pt x="109" y="55"/>
                  </a:lnTo>
                  <a:lnTo>
                    <a:pt x="102" y="50"/>
                  </a:lnTo>
                  <a:lnTo>
                    <a:pt x="99" y="47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89" y="46"/>
                  </a:lnTo>
                  <a:lnTo>
                    <a:pt x="87" y="44"/>
                  </a:lnTo>
                  <a:lnTo>
                    <a:pt x="81" y="40"/>
                  </a:lnTo>
                  <a:lnTo>
                    <a:pt x="77" y="34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67" y="23"/>
                  </a:lnTo>
                  <a:lnTo>
                    <a:pt x="64" y="21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16"/>
                  </a:lnTo>
                  <a:lnTo>
                    <a:pt x="65" y="10"/>
                  </a:lnTo>
                  <a:lnTo>
                    <a:pt x="64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47" y="14"/>
                  </a:lnTo>
                  <a:lnTo>
                    <a:pt x="37" y="17"/>
                  </a:lnTo>
                  <a:lnTo>
                    <a:pt x="32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1" y="17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4" y="9"/>
                  </a:lnTo>
                  <a:lnTo>
                    <a:pt x="13" y="6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1" y="31"/>
                  </a:lnTo>
                  <a:lnTo>
                    <a:pt x="1" y="36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4" y="41"/>
                  </a:lnTo>
                  <a:lnTo>
                    <a:pt x="7" y="44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1" y="54"/>
                  </a:lnTo>
                  <a:lnTo>
                    <a:pt x="13" y="57"/>
                  </a:lnTo>
                  <a:lnTo>
                    <a:pt x="14" y="61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7" y="67"/>
                  </a:lnTo>
                  <a:lnTo>
                    <a:pt x="18" y="71"/>
                  </a:lnTo>
                  <a:lnTo>
                    <a:pt x="21" y="73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30" y="75"/>
                  </a:lnTo>
                  <a:lnTo>
                    <a:pt x="31" y="77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1" y="85"/>
                  </a:lnTo>
                  <a:lnTo>
                    <a:pt x="31" y="88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28" y="90"/>
                  </a:lnTo>
                  <a:lnTo>
                    <a:pt x="27" y="91"/>
                  </a:lnTo>
                  <a:lnTo>
                    <a:pt x="25" y="94"/>
                  </a:lnTo>
                  <a:lnTo>
                    <a:pt x="24" y="98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21" y="104"/>
                  </a:lnTo>
                  <a:lnTo>
                    <a:pt x="21" y="110"/>
                  </a:lnTo>
                  <a:lnTo>
                    <a:pt x="23" y="114"/>
                  </a:lnTo>
                  <a:lnTo>
                    <a:pt x="24" y="117"/>
                  </a:lnTo>
                  <a:lnTo>
                    <a:pt x="24" y="117"/>
                  </a:lnTo>
                  <a:lnTo>
                    <a:pt x="30" y="119"/>
                  </a:lnTo>
                  <a:lnTo>
                    <a:pt x="31" y="122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2" y="127"/>
                  </a:lnTo>
                  <a:lnTo>
                    <a:pt x="34" y="128"/>
                  </a:lnTo>
                  <a:lnTo>
                    <a:pt x="40" y="132"/>
                  </a:lnTo>
                  <a:lnTo>
                    <a:pt x="45" y="135"/>
                  </a:lnTo>
                  <a:lnTo>
                    <a:pt x="50" y="137"/>
                  </a:lnTo>
                  <a:lnTo>
                    <a:pt x="50" y="137"/>
                  </a:lnTo>
                  <a:lnTo>
                    <a:pt x="52" y="138"/>
                  </a:lnTo>
                  <a:lnTo>
                    <a:pt x="54" y="141"/>
                  </a:lnTo>
                  <a:lnTo>
                    <a:pt x="57" y="147"/>
                  </a:lnTo>
                  <a:lnTo>
                    <a:pt x="57" y="147"/>
                  </a:lnTo>
                  <a:lnTo>
                    <a:pt x="58" y="149"/>
                  </a:lnTo>
                  <a:lnTo>
                    <a:pt x="58" y="152"/>
                  </a:lnTo>
                  <a:lnTo>
                    <a:pt x="57" y="155"/>
                  </a:lnTo>
                  <a:lnTo>
                    <a:pt x="57" y="156"/>
                  </a:lnTo>
                  <a:lnTo>
                    <a:pt x="57" y="156"/>
                  </a:lnTo>
                  <a:lnTo>
                    <a:pt x="57" y="159"/>
                  </a:lnTo>
                  <a:lnTo>
                    <a:pt x="60" y="162"/>
                  </a:lnTo>
                  <a:lnTo>
                    <a:pt x="61" y="165"/>
                  </a:lnTo>
                  <a:lnTo>
                    <a:pt x="62" y="168"/>
                  </a:lnTo>
                  <a:lnTo>
                    <a:pt x="62" y="168"/>
                  </a:lnTo>
                  <a:lnTo>
                    <a:pt x="62" y="171"/>
                  </a:lnTo>
                  <a:lnTo>
                    <a:pt x="65" y="174"/>
                  </a:lnTo>
                  <a:lnTo>
                    <a:pt x="71" y="181"/>
                  </a:lnTo>
                  <a:lnTo>
                    <a:pt x="71" y="181"/>
                  </a:lnTo>
                  <a:lnTo>
                    <a:pt x="75" y="179"/>
                  </a:lnTo>
                  <a:lnTo>
                    <a:pt x="75" y="179"/>
                  </a:lnTo>
                  <a:lnTo>
                    <a:pt x="77" y="179"/>
                  </a:lnTo>
                  <a:lnTo>
                    <a:pt x="79" y="178"/>
                  </a:lnTo>
                  <a:lnTo>
                    <a:pt x="79" y="176"/>
                  </a:lnTo>
                  <a:lnTo>
                    <a:pt x="82" y="178"/>
                  </a:lnTo>
                  <a:lnTo>
                    <a:pt x="82" y="178"/>
                  </a:lnTo>
                  <a:lnTo>
                    <a:pt x="85" y="179"/>
                  </a:lnTo>
                  <a:lnTo>
                    <a:pt x="88" y="179"/>
                  </a:lnTo>
                  <a:lnTo>
                    <a:pt x="94" y="178"/>
                  </a:lnTo>
                  <a:lnTo>
                    <a:pt x="94" y="178"/>
                  </a:lnTo>
                  <a:lnTo>
                    <a:pt x="96" y="181"/>
                  </a:lnTo>
                  <a:lnTo>
                    <a:pt x="101" y="186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14" y="212"/>
                  </a:lnTo>
                  <a:lnTo>
                    <a:pt x="115" y="215"/>
                  </a:lnTo>
                  <a:lnTo>
                    <a:pt x="119" y="218"/>
                  </a:lnTo>
                  <a:lnTo>
                    <a:pt x="119" y="218"/>
                  </a:lnTo>
                  <a:lnTo>
                    <a:pt x="124" y="219"/>
                  </a:lnTo>
                  <a:lnTo>
                    <a:pt x="128" y="220"/>
                  </a:lnTo>
                  <a:lnTo>
                    <a:pt x="132" y="222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46" y="232"/>
                  </a:lnTo>
                  <a:lnTo>
                    <a:pt x="156" y="238"/>
                  </a:lnTo>
                  <a:lnTo>
                    <a:pt x="166" y="240"/>
                  </a:lnTo>
                  <a:lnTo>
                    <a:pt x="175" y="240"/>
                  </a:lnTo>
                  <a:lnTo>
                    <a:pt x="175" y="240"/>
                  </a:lnTo>
                  <a:lnTo>
                    <a:pt x="180" y="240"/>
                  </a:lnTo>
                  <a:lnTo>
                    <a:pt x="186" y="236"/>
                  </a:lnTo>
                  <a:lnTo>
                    <a:pt x="193" y="235"/>
                  </a:lnTo>
                  <a:lnTo>
                    <a:pt x="196" y="233"/>
                  </a:lnTo>
                  <a:lnTo>
                    <a:pt x="200" y="233"/>
                  </a:lnTo>
                  <a:lnTo>
                    <a:pt x="200" y="233"/>
                  </a:lnTo>
                  <a:lnTo>
                    <a:pt x="205" y="235"/>
                  </a:lnTo>
                  <a:lnTo>
                    <a:pt x="206" y="238"/>
                  </a:lnTo>
                  <a:lnTo>
                    <a:pt x="209" y="243"/>
                  </a:lnTo>
                  <a:lnTo>
                    <a:pt x="210" y="250"/>
                  </a:lnTo>
                  <a:lnTo>
                    <a:pt x="213" y="255"/>
                  </a:lnTo>
                  <a:lnTo>
                    <a:pt x="213" y="255"/>
                  </a:lnTo>
                  <a:lnTo>
                    <a:pt x="216" y="257"/>
                  </a:lnTo>
                  <a:lnTo>
                    <a:pt x="222" y="259"/>
                  </a:lnTo>
                  <a:lnTo>
                    <a:pt x="240" y="262"/>
                  </a:lnTo>
                  <a:lnTo>
                    <a:pt x="269" y="266"/>
                  </a:lnTo>
                  <a:lnTo>
                    <a:pt x="269" y="266"/>
                  </a:lnTo>
                  <a:lnTo>
                    <a:pt x="286" y="267"/>
                  </a:lnTo>
                  <a:lnTo>
                    <a:pt x="286" y="267"/>
                  </a:lnTo>
                  <a:lnTo>
                    <a:pt x="286" y="263"/>
                  </a:lnTo>
                  <a:lnTo>
                    <a:pt x="286" y="263"/>
                  </a:lnTo>
                  <a:lnTo>
                    <a:pt x="286" y="257"/>
                  </a:lnTo>
                  <a:lnTo>
                    <a:pt x="289" y="253"/>
                  </a:lnTo>
                  <a:lnTo>
                    <a:pt x="291" y="249"/>
                  </a:lnTo>
                  <a:lnTo>
                    <a:pt x="296" y="246"/>
                  </a:lnTo>
                  <a:lnTo>
                    <a:pt x="296" y="246"/>
                  </a:lnTo>
                  <a:lnTo>
                    <a:pt x="303" y="243"/>
                  </a:lnTo>
                  <a:lnTo>
                    <a:pt x="310" y="242"/>
                  </a:lnTo>
                  <a:lnTo>
                    <a:pt x="310" y="242"/>
                  </a:lnTo>
                  <a:lnTo>
                    <a:pt x="311" y="242"/>
                  </a:lnTo>
                  <a:lnTo>
                    <a:pt x="313" y="240"/>
                  </a:lnTo>
                  <a:lnTo>
                    <a:pt x="311" y="236"/>
                  </a:lnTo>
                  <a:lnTo>
                    <a:pt x="308" y="232"/>
                  </a:lnTo>
                  <a:lnTo>
                    <a:pt x="306" y="230"/>
                  </a:lnTo>
                  <a:lnTo>
                    <a:pt x="306" y="2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8" name="Freeform 341">
              <a:extLst>
                <a:ext uri="{FF2B5EF4-FFF2-40B4-BE49-F238E27FC236}">
                  <a16:creationId xmlns:a16="http://schemas.microsoft.com/office/drawing/2014/main" id="{90026DD6-D9C5-86EB-5FC7-94D7004022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19917" y="2905424"/>
              <a:ext cx="966299" cy="448375"/>
            </a:xfrm>
            <a:custGeom>
              <a:avLst/>
              <a:gdLst/>
              <a:ahLst/>
              <a:cxnLst>
                <a:cxn ang="0">
                  <a:pos x="626" y="124"/>
                </a:cxn>
                <a:cxn ang="0">
                  <a:pos x="608" y="105"/>
                </a:cxn>
                <a:cxn ang="0">
                  <a:pos x="574" y="101"/>
                </a:cxn>
                <a:cxn ang="0">
                  <a:pos x="544" y="99"/>
                </a:cxn>
                <a:cxn ang="0">
                  <a:pos x="499" y="37"/>
                </a:cxn>
                <a:cxn ang="0">
                  <a:pos x="483" y="23"/>
                </a:cxn>
                <a:cxn ang="0">
                  <a:pos x="448" y="38"/>
                </a:cxn>
                <a:cxn ang="0">
                  <a:pos x="445" y="31"/>
                </a:cxn>
                <a:cxn ang="0">
                  <a:pos x="426" y="31"/>
                </a:cxn>
                <a:cxn ang="0">
                  <a:pos x="406" y="27"/>
                </a:cxn>
                <a:cxn ang="0">
                  <a:pos x="402" y="8"/>
                </a:cxn>
                <a:cxn ang="0">
                  <a:pos x="369" y="0"/>
                </a:cxn>
                <a:cxn ang="0">
                  <a:pos x="314" y="17"/>
                </a:cxn>
                <a:cxn ang="0">
                  <a:pos x="258" y="28"/>
                </a:cxn>
                <a:cxn ang="0">
                  <a:pos x="241" y="42"/>
                </a:cxn>
                <a:cxn ang="0">
                  <a:pos x="236" y="55"/>
                </a:cxn>
                <a:cxn ang="0">
                  <a:pos x="227" y="81"/>
                </a:cxn>
                <a:cxn ang="0">
                  <a:pos x="244" y="99"/>
                </a:cxn>
                <a:cxn ang="0">
                  <a:pos x="219" y="104"/>
                </a:cxn>
                <a:cxn ang="0">
                  <a:pos x="199" y="95"/>
                </a:cxn>
                <a:cxn ang="0">
                  <a:pos x="166" y="94"/>
                </a:cxn>
                <a:cxn ang="0">
                  <a:pos x="135" y="99"/>
                </a:cxn>
                <a:cxn ang="0">
                  <a:pos x="112" y="85"/>
                </a:cxn>
                <a:cxn ang="0">
                  <a:pos x="84" y="84"/>
                </a:cxn>
                <a:cxn ang="0">
                  <a:pos x="47" y="94"/>
                </a:cxn>
                <a:cxn ang="0">
                  <a:pos x="35" y="118"/>
                </a:cxn>
                <a:cxn ang="0">
                  <a:pos x="12" y="114"/>
                </a:cxn>
                <a:cxn ang="0">
                  <a:pos x="10" y="131"/>
                </a:cxn>
                <a:cxn ang="0">
                  <a:pos x="8" y="149"/>
                </a:cxn>
                <a:cxn ang="0">
                  <a:pos x="28" y="163"/>
                </a:cxn>
                <a:cxn ang="0">
                  <a:pos x="39" y="189"/>
                </a:cxn>
                <a:cxn ang="0">
                  <a:pos x="95" y="180"/>
                </a:cxn>
                <a:cxn ang="0">
                  <a:pos x="108" y="209"/>
                </a:cxn>
                <a:cxn ang="0">
                  <a:pos x="72" y="219"/>
                </a:cxn>
                <a:cxn ang="0">
                  <a:pos x="59" y="233"/>
                </a:cxn>
                <a:cxn ang="0">
                  <a:pos x="79" y="256"/>
                </a:cxn>
                <a:cxn ang="0">
                  <a:pos x="98" y="270"/>
                </a:cxn>
                <a:cxn ang="0">
                  <a:pos x="105" y="276"/>
                </a:cxn>
                <a:cxn ang="0">
                  <a:pos x="142" y="286"/>
                </a:cxn>
                <a:cxn ang="0">
                  <a:pos x="200" y="200"/>
                </a:cxn>
                <a:cxn ang="0">
                  <a:pos x="219" y="196"/>
                </a:cxn>
                <a:cxn ang="0">
                  <a:pos x="230" y="227"/>
                </a:cxn>
                <a:cxn ang="0">
                  <a:pos x="286" y="247"/>
                </a:cxn>
                <a:cxn ang="0">
                  <a:pos x="318" y="271"/>
                </a:cxn>
                <a:cxn ang="0">
                  <a:pos x="350" y="296"/>
                </a:cxn>
                <a:cxn ang="0">
                  <a:pos x="372" y="289"/>
                </a:cxn>
                <a:cxn ang="0">
                  <a:pos x="404" y="264"/>
                </a:cxn>
                <a:cxn ang="0">
                  <a:pos x="439" y="261"/>
                </a:cxn>
                <a:cxn ang="0">
                  <a:pos x="478" y="261"/>
                </a:cxn>
                <a:cxn ang="0">
                  <a:pos x="540" y="271"/>
                </a:cxn>
                <a:cxn ang="0">
                  <a:pos x="554" y="252"/>
                </a:cxn>
                <a:cxn ang="0">
                  <a:pos x="547" y="219"/>
                </a:cxn>
                <a:cxn ang="0">
                  <a:pos x="583" y="216"/>
                </a:cxn>
                <a:cxn ang="0">
                  <a:pos x="594" y="175"/>
                </a:cxn>
                <a:cxn ang="0">
                  <a:pos x="631" y="175"/>
                </a:cxn>
                <a:cxn ang="0">
                  <a:pos x="643" y="148"/>
                </a:cxn>
                <a:cxn ang="0">
                  <a:pos x="648" y="124"/>
                </a:cxn>
                <a:cxn ang="0">
                  <a:pos x="233" y="186"/>
                </a:cxn>
                <a:cxn ang="0">
                  <a:pos x="463" y="193"/>
                </a:cxn>
                <a:cxn ang="0">
                  <a:pos x="445" y="216"/>
                </a:cxn>
                <a:cxn ang="0">
                  <a:pos x="489" y="186"/>
                </a:cxn>
                <a:cxn ang="0">
                  <a:pos x="512" y="192"/>
                </a:cxn>
              </a:cxnLst>
              <a:rect l="0" t="0" r="r" b="b"/>
              <a:pathLst>
                <a:path w="653" h="303">
                  <a:moveTo>
                    <a:pt x="648" y="124"/>
                  </a:moveTo>
                  <a:lnTo>
                    <a:pt x="648" y="124"/>
                  </a:lnTo>
                  <a:lnTo>
                    <a:pt x="648" y="122"/>
                  </a:lnTo>
                  <a:lnTo>
                    <a:pt x="647" y="122"/>
                  </a:lnTo>
                  <a:lnTo>
                    <a:pt x="643" y="124"/>
                  </a:lnTo>
                  <a:lnTo>
                    <a:pt x="643" y="124"/>
                  </a:lnTo>
                  <a:lnTo>
                    <a:pt x="637" y="125"/>
                  </a:lnTo>
                  <a:lnTo>
                    <a:pt x="630" y="126"/>
                  </a:lnTo>
                  <a:lnTo>
                    <a:pt x="630" y="126"/>
                  </a:lnTo>
                  <a:lnTo>
                    <a:pt x="627" y="125"/>
                  </a:lnTo>
                  <a:lnTo>
                    <a:pt x="626" y="124"/>
                  </a:lnTo>
                  <a:lnTo>
                    <a:pt x="623" y="121"/>
                  </a:lnTo>
                  <a:lnTo>
                    <a:pt x="623" y="119"/>
                  </a:lnTo>
                  <a:lnTo>
                    <a:pt x="623" y="119"/>
                  </a:lnTo>
                  <a:lnTo>
                    <a:pt x="621" y="115"/>
                  </a:lnTo>
                  <a:lnTo>
                    <a:pt x="620" y="114"/>
                  </a:lnTo>
                  <a:lnTo>
                    <a:pt x="618" y="114"/>
                  </a:lnTo>
                  <a:lnTo>
                    <a:pt x="618" y="114"/>
                  </a:lnTo>
                  <a:lnTo>
                    <a:pt x="616" y="112"/>
                  </a:lnTo>
                  <a:lnTo>
                    <a:pt x="614" y="112"/>
                  </a:lnTo>
                  <a:lnTo>
                    <a:pt x="611" y="109"/>
                  </a:lnTo>
                  <a:lnTo>
                    <a:pt x="608" y="105"/>
                  </a:lnTo>
                  <a:lnTo>
                    <a:pt x="608" y="105"/>
                  </a:lnTo>
                  <a:lnTo>
                    <a:pt x="606" y="101"/>
                  </a:lnTo>
                  <a:lnTo>
                    <a:pt x="604" y="99"/>
                  </a:lnTo>
                  <a:lnTo>
                    <a:pt x="598" y="96"/>
                  </a:lnTo>
                  <a:lnTo>
                    <a:pt x="598" y="96"/>
                  </a:lnTo>
                  <a:lnTo>
                    <a:pt x="596" y="96"/>
                  </a:lnTo>
                  <a:lnTo>
                    <a:pt x="590" y="98"/>
                  </a:lnTo>
                  <a:lnTo>
                    <a:pt x="583" y="101"/>
                  </a:lnTo>
                  <a:lnTo>
                    <a:pt x="583" y="101"/>
                  </a:lnTo>
                  <a:lnTo>
                    <a:pt x="579" y="101"/>
                  </a:lnTo>
                  <a:lnTo>
                    <a:pt x="574" y="101"/>
                  </a:lnTo>
                  <a:lnTo>
                    <a:pt x="567" y="98"/>
                  </a:lnTo>
                  <a:lnTo>
                    <a:pt x="567" y="98"/>
                  </a:lnTo>
                  <a:lnTo>
                    <a:pt x="563" y="96"/>
                  </a:lnTo>
                  <a:lnTo>
                    <a:pt x="560" y="94"/>
                  </a:lnTo>
                  <a:lnTo>
                    <a:pt x="557" y="91"/>
                  </a:lnTo>
                  <a:lnTo>
                    <a:pt x="554" y="89"/>
                  </a:lnTo>
                  <a:lnTo>
                    <a:pt x="554" y="89"/>
                  </a:lnTo>
                  <a:lnTo>
                    <a:pt x="552" y="92"/>
                  </a:lnTo>
                  <a:lnTo>
                    <a:pt x="549" y="95"/>
                  </a:lnTo>
                  <a:lnTo>
                    <a:pt x="547" y="98"/>
                  </a:lnTo>
                  <a:lnTo>
                    <a:pt x="544" y="99"/>
                  </a:lnTo>
                  <a:lnTo>
                    <a:pt x="544" y="99"/>
                  </a:lnTo>
                  <a:lnTo>
                    <a:pt x="543" y="99"/>
                  </a:lnTo>
                  <a:lnTo>
                    <a:pt x="542" y="96"/>
                  </a:lnTo>
                  <a:lnTo>
                    <a:pt x="537" y="89"/>
                  </a:lnTo>
                  <a:lnTo>
                    <a:pt x="533" y="79"/>
                  </a:lnTo>
                  <a:lnTo>
                    <a:pt x="529" y="71"/>
                  </a:lnTo>
                  <a:lnTo>
                    <a:pt x="529" y="71"/>
                  </a:lnTo>
                  <a:lnTo>
                    <a:pt x="515" y="51"/>
                  </a:lnTo>
                  <a:lnTo>
                    <a:pt x="507" y="42"/>
                  </a:lnTo>
                  <a:lnTo>
                    <a:pt x="503" y="38"/>
                  </a:lnTo>
                  <a:lnTo>
                    <a:pt x="499" y="37"/>
                  </a:lnTo>
                  <a:lnTo>
                    <a:pt x="499" y="37"/>
                  </a:lnTo>
                  <a:lnTo>
                    <a:pt x="493" y="32"/>
                  </a:lnTo>
                  <a:lnTo>
                    <a:pt x="492" y="30"/>
                  </a:lnTo>
                  <a:lnTo>
                    <a:pt x="492" y="27"/>
                  </a:lnTo>
                  <a:lnTo>
                    <a:pt x="495" y="24"/>
                  </a:lnTo>
                  <a:lnTo>
                    <a:pt x="495" y="24"/>
                  </a:lnTo>
                  <a:lnTo>
                    <a:pt x="495" y="23"/>
                  </a:lnTo>
                  <a:lnTo>
                    <a:pt x="495" y="23"/>
                  </a:lnTo>
                  <a:lnTo>
                    <a:pt x="492" y="21"/>
                  </a:lnTo>
                  <a:lnTo>
                    <a:pt x="488" y="23"/>
                  </a:lnTo>
                  <a:lnTo>
                    <a:pt x="483" y="23"/>
                  </a:lnTo>
                  <a:lnTo>
                    <a:pt x="483" y="23"/>
                  </a:lnTo>
                  <a:lnTo>
                    <a:pt x="476" y="28"/>
                  </a:lnTo>
                  <a:lnTo>
                    <a:pt x="473" y="30"/>
                  </a:lnTo>
                  <a:lnTo>
                    <a:pt x="469" y="31"/>
                  </a:lnTo>
                  <a:lnTo>
                    <a:pt x="469" y="31"/>
                  </a:lnTo>
                  <a:lnTo>
                    <a:pt x="465" y="32"/>
                  </a:lnTo>
                  <a:lnTo>
                    <a:pt x="460" y="35"/>
                  </a:lnTo>
                  <a:lnTo>
                    <a:pt x="456" y="38"/>
                  </a:lnTo>
                  <a:lnTo>
                    <a:pt x="452" y="38"/>
                  </a:lnTo>
                  <a:lnTo>
                    <a:pt x="452" y="38"/>
                  </a:lnTo>
                  <a:lnTo>
                    <a:pt x="448" y="38"/>
                  </a:lnTo>
                  <a:lnTo>
                    <a:pt x="445" y="41"/>
                  </a:lnTo>
                  <a:lnTo>
                    <a:pt x="442" y="42"/>
                  </a:lnTo>
                  <a:lnTo>
                    <a:pt x="441" y="42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8" y="40"/>
                  </a:lnTo>
                  <a:lnTo>
                    <a:pt x="438" y="38"/>
                  </a:lnTo>
                  <a:lnTo>
                    <a:pt x="441" y="35"/>
                  </a:lnTo>
                  <a:lnTo>
                    <a:pt x="443" y="34"/>
                  </a:lnTo>
                  <a:lnTo>
                    <a:pt x="445" y="31"/>
                  </a:lnTo>
                  <a:lnTo>
                    <a:pt x="445" y="31"/>
                  </a:lnTo>
                  <a:lnTo>
                    <a:pt x="443" y="30"/>
                  </a:lnTo>
                  <a:lnTo>
                    <a:pt x="442" y="30"/>
                  </a:lnTo>
                  <a:lnTo>
                    <a:pt x="439" y="31"/>
                  </a:lnTo>
                  <a:lnTo>
                    <a:pt x="436" y="30"/>
                  </a:lnTo>
                  <a:lnTo>
                    <a:pt x="436" y="30"/>
                  </a:lnTo>
                  <a:lnTo>
                    <a:pt x="432" y="27"/>
                  </a:lnTo>
                  <a:lnTo>
                    <a:pt x="429" y="27"/>
                  </a:lnTo>
                  <a:lnTo>
                    <a:pt x="429" y="28"/>
                  </a:lnTo>
                  <a:lnTo>
                    <a:pt x="429" y="28"/>
                  </a:lnTo>
                  <a:lnTo>
                    <a:pt x="428" y="30"/>
                  </a:lnTo>
                  <a:lnTo>
                    <a:pt x="426" y="31"/>
                  </a:lnTo>
                  <a:lnTo>
                    <a:pt x="425" y="30"/>
                  </a:lnTo>
                  <a:lnTo>
                    <a:pt x="425" y="28"/>
                  </a:lnTo>
                  <a:lnTo>
                    <a:pt x="425" y="28"/>
                  </a:lnTo>
                  <a:lnTo>
                    <a:pt x="424" y="25"/>
                  </a:lnTo>
                  <a:lnTo>
                    <a:pt x="422" y="24"/>
                  </a:lnTo>
                  <a:lnTo>
                    <a:pt x="421" y="23"/>
                  </a:lnTo>
                  <a:lnTo>
                    <a:pt x="418" y="24"/>
                  </a:lnTo>
                  <a:lnTo>
                    <a:pt x="418" y="24"/>
                  </a:lnTo>
                  <a:lnTo>
                    <a:pt x="415" y="25"/>
                  </a:lnTo>
                  <a:lnTo>
                    <a:pt x="411" y="27"/>
                  </a:lnTo>
                  <a:lnTo>
                    <a:pt x="406" y="27"/>
                  </a:lnTo>
                  <a:lnTo>
                    <a:pt x="404" y="27"/>
                  </a:lnTo>
                  <a:lnTo>
                    <a:pt x="404" y="27"/>
                  </a:lnTo>
                  <a:lnTo>
                    <a:pt x="404" y="24"/>
                  </a:lnTo>
                  <a:lnTo>
                    <a:pt x="404" y="23"/>
                  </a:lnTo>
                  <a:lnTo>
                    <a:pt x="405" y="20"/>
                  </a:lnTo>
                  <a:lnTo>
                    <a:pt x="405" y="20"/>
                  </a:lnTo>
                  <a:lnTo>
                    <a:pt x="405" y="17"/>
                  </a:lnTo>
                  <a:lnTo>
                    <a:pt x="404" y="14"/>
                  </a:lnTo>
                  <a:lnTo>
                    <a:pt x="402" y="11"/>
                  </a:lnTo>
                  <a:lnTo>
                    <a:pt x="402" y="8"/>
                  </a:lnTo>
                  <a:lnTo>
                    <a:pt x="402" y="8"/>
                  </a:lnTo>
                  <a:lnTo>
                    <a:pt x="402" y="5"/>
                  </a:lnTo>
                  <a:lnTo>
                    <a:pt x="399" y="3"/>
                  </a:lnTo>
                  <a:lnTo>
                    <a:pt x="395" y="1"/>
                  </a:lnTo>
                  <a:lnTo>
                    <a:pt x="392" y="1"/>
                  </a:lnTo>
                  <a:lnTo>
                    <a:pt x="392" y="1"/>
                  </a:lnTo>
                  <a:lnTo>
                    <a:pt x="389" y="3"/>
                  </a:lnTo>
                  <a:lnTo>
                    <a:pt x="387" y="3"/>
                  </a:lnTo>
                  <a:lnTo>
                    <a:pt x="379" y="0"/>
                  </a:lnTo>
                  <a:lnTo>
                    <a:pt x="379" y="0"/>
                  </a:lnTo>
                  <a:lnTo>
                    <a:pt x="375" y="0"/>
                  </a:lnTo>
                  <a:lnTo>
                    <a:pt x="369" y="0"/>
                  </a:lnTo>
                  <a:lnTo>
                    <a:pt x="362" y="3"/>
                  </a:lnTo>
                  <a:lnTo>
                    <a:pt x="359" y="4"/>
                  </a:lnTo>
                  <a:lnTo>
                    <a:pt x="359" y="4"/>
                  </a:lnTo>
                  <a:lnTo>
                    <a:pt x="359" y="5"/>
                  </a:lnTo>
                  <a:lnTo>
                    <a:pt x="357" y="7"/>
                  </a:lnTo>
                  <a:lnTo>
                    <a:pt x="350" y="10"/>
                  </a:lnTo>
                  <a:lnTo>
                    <a:pt x="337" y="13"/>
                  </a:lnTo>
                  <a:lnTo>
                    <a:pt x="337" y="13"/>
                  </a:lnTo>
                  <a:lnTo>
                    <a:pt x="325" y="15"/>
                  </a:lnTo>
                  <a:lnTo>
                    <a:pt x="314" y="17"/>
                  </a:lnTo>
                  <a:lnTo>
                    <a:pt x="314" y="17"/>
                  </a:lnTo>
                  <a:lnTo>
                    <a:pt x="305" y="20"/>
                  </a:lnTo>
                  <a:lnTo>
                    <a:pt x="303" y="21"/>
                  </a:lnTo>
                  <a:lnTo>
                    <a:pt x="297" y="21"/>
                  </a:lnTo>
                  <a:lnTo>
                    <a:pt x="297" y="21"/>
                  </a:lnTo>
                  <a:lnTo>
                    <a:pt x="286" y="23"/>
                  </a:lnTo>
                  <a:lnTo>
                    <a:pt x="278" y="24"/>
                  </a:lnTo>
                  <a:lnTo>
                    <a:pt x="273" y="27"/>
                  </a:lnTo>
                  <a:lnTo>
                    <a:pt x="273" y="27"/>
                  </a:lnTo>
                  <a:lnTo>
                    <a:pt x="268" y="28"/>
                  </a:lnTo>
                  <a:lnTo>
                    <a:pt x="263" y="28"/>
                  </a:lnTo>
                  <a:lnTo>
                    <a:pt x="258" y="28"/>
                  </a:lnTo>
                  <a:lnTo>
                    <a:pt x="254" y="28"/>
                  </a:lnTo>
                  <a:lnTo>
                    <a:pt x="254" y="28"/>
                  </a:lnTo>
                  <a:lnTo>
                    <a:pt x="250" y="30"/>
                  </a:lnTo>
                  <a:lnTo>
                    <a:pt x="247" y="30"/>
                  </a:lnTo>
                  <a:lnTo>
                    <a:pt x="243" y="30"/>
                  </a:lnTo>
                  <a:lnTo>
                    <a:pt x="240" y="30"/>
                  </a:lnTo>
                  <a:lnTo>
                    <a:pt x="240" y="30"/>
                  </a:lnTo>
                  <a:lnTo>
                    <a:pt x="240" y="31"/>
                  </a:lnTo>
                  <a:lnTo>
                    <a:pt x="239" y="35"/>
                  </a:lnTo>
                  <a:lnTo>
                    <a:pt x="240" y="40"/>
                  </a:lnTo>
                  <a:lnTo>
                    <a:pt x="241" y="42"/>
                  </a:lnTo>
                  <a:lnTo>
                    <a:pt x="241" y="42"/>
                  </a:lnTo>
                  <a:lnTo>
                    <a:pt x="244" y="45"/>
                  </a:lnTo>
                  <a:lnTo>
                    <a:pt x="249" y="47"/>
                  </a:lnTo>
                  <a:lnTo>
                    <a:pt x="253" y="48"/>
                  </a:lnTo>
                  <a:lnTo>
                    <a:pt x="256" y="50"/>
                  </a:lnTo>
                  <a:lnTo>
                    <a:pt x="256" y="50"/>
                  </a:lnTo>
                  <a:lnTo>
                    <a:pt x="254" y="51"/>
                  </a:lnTo>
                  <a:lnTo>
                    <a:pt x="250" y="52"/>
                  </a:lnTo>
                  <a:lnTo>
                    <a:pt x="239" y="52"/>
                  </a:lnTo>
                  <a:lnTo>
                    <a:pt x="239" y="52"/>
                  </a:lnTo>
                  <a:lnTo>
                    <a:pt x="236" y="55"/>
                  </a:lnTo>
                  <a:lnTo>
                    <a:pt x="234" y="58"/>
                  </a:lnTo>
                  <a:lnTo>
                    <a:pt x="234" y="61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7"/>
                  </a:lnTo>
                  <a:lnTo>
                    <a:pt x="233" y="69"/>
                  </a:lnTo>
                  <a:lnTo>
                    <a:pt x="226" y="72"/>
                  </a:lnTo>
                  <a:lnTo>
                    <a:pt x="226" y="72"/>
                  </a:lnTo>
                  <a:lnTo>
                    <a:pt x="224" y="75"/>
                  </a:lnTo>
                  <a:lnTo>
                    <a:pt x="224" y="78"/>
                  </a:lnTo>
                  <a:lnTo>
                    <a:pt x="227" y="81"/>
                  </a:lnTo>
                  <a:lnTo>
                    <a:pt x="230" y="81"/>
                  </a:lnTo>
                  <a:lnTo>
                    <a:pt x="230" y="81"/>
                  </a:lnTo>
                  <a:lnTo>
                    <a:pt x="233" y="82"/>
                  </a:lnTo>
                  <a:lnTo>
                    <a:pt x="236" y="84"/>
                  </a:lnTo>
                  <a:lnTo>
                    <a:pt x="241" y="85"/>
                  </a:lnTo>
                  <a:lnTo>
                    <a:pt x="241" y="85"/>
                  </a:lnTo>
                  <a:lnTo>
                    <a:pt x="243" y="87"/>
                  </a:lnTo>
                  <a:lnTo>
                    <a:pt x="244" y="89"/>
                  </a:lnTo>
                  <a:lnTo>
                    <a:pt x="246" y="96"/>
                  </a:lnTo>
                  <a:lnTo>
                    <a:pt x="246" y="96"/>
                  </a:lnTo>
                  <a:lnTo>
                    <a:pt x="244" y="99"/>
                  </a:lnTo>
                  <a:lnTo>
                    <a:pt x="243" y="101"/>
                  </a:lnTo>
                  <a:lnTo>
                    <a:pt x="240" y="102"/>
                  </a:lnTo>
                  <a:lnTo>
                    <a:pt x="236" y="102"/>
                  </a:lnTo>
                  <a:lnTo>
                    <a:pt x="236" y="102"/>
                  </a:lnTo>
                  <a:lnTo>
                    <a:pt x="231" y="101"/>
                  </a:lnTo>
                  <a:lnTo>
                    <a:pt x="229" y="99"/>
                  </a:lnTo>
                  <a:lnTo>
                    <a:pt x="223" y="96"/>
                  </a:lnTo>
                  <a:lnTo>
                    <a:pt x="223" y="96"/>
                  </a:lnTo>
                  <a:lnTo>
                    <a:pt x="222" y="98"/>
                  </a:lnTo>
                  <a:lnTo>
                    <a:pt x="220" y="101"/>
                  </a:lnTo>
                  <a:lnTo>
                    <a:pt x="219" y="104"/>
                  </a:lnTo>
                  <a:lnTo>
                    <a:pt x="217" y="105"/>
                  </a:lnTo>
                  <a:lnTo>
                    <a:pt x="217" y="105"/>
                  </a:lnTo>
                  <a:lnTo>
                    <a:pt x="216" y="105"/>
                  </a:lnTo>
                  <a:lnTo>
                    <a:pt x="214" y="104"/>
                  </a:lnTo>
                  <a:lnTo>
                    <a:pt x="213" y="101"/>
                  </a:lnTo>
                  <a:lnTo>
                    <a:pt x="210" y="99"/>
                  </a:lnTo>
                  <a:lnTo>
                    <a:pt x="210" y="99"/>
                  </a:lnTo>
                  <a:lnTo>
                    <a:pt x="203" y="99"/>
                  </a:lnTo>
                  <a:lnTo>
                    <a:pt x="202" y="98"/>
                  </a:lnTo>
                  <a:lnTo>
                    <a:pt x="199" y="95"/>
                  </a:lnTo>
                  <a:lnTo>
                    <a:pt x="199" y="95"/>
                  </a:lnTo>
                  <a:lnTo>
                    <a:pt x="197" y="92"/>
                  </a:lnTo>
                  <a:lnTo>
                    <a:pt x="193" y="91"/>
                  </a:lnTo>
                  <a:lnTo>
                    <a:pt x="187" y="92"/>
                  </a:lnTo>
                  <a:lnTo>
                    <a:pt x="183" y="94"/>
                  </a:lnTo>
                  <a:lnTo>
                    <a:pt x="183" y="94"/>
                  </a:lnTo>
                  <a:lnTo>
                    <a:pt x="180" y="96"/>
                  </a:lnTo>
                  <a:lnTo>
                    <a:pt x="179" y="96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0" y="92"/>
                  </a:lnTo>
                  <a:lnTo>
                    <a:pt x="166" y="94"/>
                  </a:lnTo>
                  <a:lnTo>
                    <a:pt x="162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6" y="101"/>
                  </a:lnTo>
                  <a:lnTo>
                    <a:pt x="153" y="102"/>
                  </a:lnTo>
                  <a:lnTo>
                    <a:pt x="149" y="102"/>
                  </a:lnTo>
                  <a:lnTo>
                    <a:pt x="143" y="99"/>
                  </a:lnTo>
                  <a:lnTo>
                    <a:pt x="143" y="99"/>
                  </a:lnTo>
                  <a:lnTo>
                    <a:pt x="138" y="96"/>
                  </a:lnTo>
                  <a:lnTo>
                    <a:pt x="135" y="98"/>
                  </a:lnTo>
                  <a:lnTo>
                    <a:pt x="135" y="99"/>
                  </a:lnTo>
                  <a:lnTo>
                    <a:pt x="135" y="99"/>
                  </a:lnTo>
                  <a:lnTo>
                    <a:pt x="133" y="102"/>
                  </a:lnTo>
                  <a:lnTo>
                    <a:pt x="132" y="102"/>
                  </a:lnTo>
                  <a:lnTo>
                    <a:pt x="130" y="99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29" y="95"/>
                  </a:lnTo>
                  <a:lnTo>
                    <a:pt x="125" y="92"/>
                  </a:lnTo>
                  <a:lnTo>
                    <a:pt x="116" y="87"/>
                  </a:lnTo>
                  <a:lnTo>
                    <a:pt x="116" y="87"/>
                  </a:lnTo>
                  <a:lnTo>
                    <a:pt x="112" y="85"/>
                  </a:lnTo>
                  <a:lnTo>
                    <a:pt x="106" y="84"/>
                  </a:lnTo>
                  <a:lnTo>
                    <a:pt x="101" y="82"/>
                  </a:lnTo>
                  <a:lnTo>
                    <a:pt x="98" y="81"/>
                  </a:lnTo>
                  <a:lnTo>
                    <a:pt x="98" y="81"/>
                  </a:lnTo>
                  <a:lnTo>
                    <a:pt x="96" y="79"/>
                  </a:lnTo>
                  <a:lnTo>
                    <a:pt x="93" y="78"/>
                  </a:lnTo>
                  <a:lnTo>
                    <a:pt x="89" y="78"/>
                  </a:lnTo>
                  <a:lnTo>
                    <a:pt x="86" y="81"/>
                  </a:lnTo>
                  <a:lnTo>
                    <a:pt x="86" y="81"/>
                  </a:lnTo>
                  <a:lnTo>
                    <a:pt x="85" y="84"/>
                  </a:lnTo>
                  <a:lnTo>
                    <a:pt x="84" y="84"/>
                  </a:lnTo>
                  <a:lnTo>
                    <a:pt x="78" y="81"/>
                  </a:lnTo>
                  <a:lnTo>
                    <a:pt x="78" y="81"/>
                  </a:lnTo>
                  <a:lnTo>
                    <a:pt x="75" y="81"/>
                  </a:lnTo>
                  <a:lnTo>
                    <a:pt x="72" y="81"/>
                  </a:lnTo>
                  <a:lnTo>
                    <a:pt x="66" y="84"/>
                  </a:lnTo>
                  <a:lnTo>
                    <a:pt x="66" y="84"/>
                  </a:lnTo>
                  <a:lnTo>
                    <a:pt x="58" y="89"/>
                  </a:lnTo>
                  <a:lnTo>
                    <a:pt x="54" y="91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7" y="94"/>
                  </a:lnTo>
                  <a:lnTo>
                    <a:pt x="45" y="95"/>
                  </a:lnTo>
                  <a:lnTo>
                    <a:pt x="44" y="98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7" y="101"/>
                  </a:lnTo>
                  <a:lnTo>
                    <a:pt x="35" y="104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8" y="114"/>
                  </a:lnTo>
                  <a:lnTo>
                    <a:pt x="38" y="116"/>
                  </a:lnTo>
                  <a:lnTo>
                    <a:pt x="35" y="118"/>
                  </a:lnTo>
                  <a:lnTo>
                    <a:pt x="35" y="118"/>
                  </a:lnTo>
                  <a:lnTo>
                    <a:pt x="32" y="119"/>
                  </a:lnTo>
                  <a:lnTo>
                    <a:pt x="31" y="118"/>
                  </a:lnTo>
                  <a:lnTo>
                    <a:pt x="28" y="115"/>
                  </a:lnTo>
                  <a:lnTo>
                    <a:pt x="25" y="111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8" y="106"/>
                  </a:lnTo>
                  <a:lnTo>
                    <a:pt x="15" y="108"/>
                  </a:lnTo>
                  <a:lnTo>
                    <a:pt x="14" y="109"/>
                  </a:lnTo>
                  <a:lnTo>
                    <a:pt x="12" y="114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0" y="118"/>
                  </a:lnTo>
                  <a:lnTo>
                    <a:pt x="7" y="121"/>
                  </a:lnTo>
                  <a:lnTo>
                    <a:pt x="4" y="124"/>
                  </a:lnTo>
                  <a:lnTo>
                    <a:pt x="4" y="124"/>
                  </a:lnTo>
                  <a:lnTo>
                    <a:pt x="4" y="126"/>
                  </a:lnTo>
                  <a:lnTo>
                    <a:pt x="5" y="128"/>
                  </a:lnTo>
                  <a:lnTo>
                    <a:pt x="8" y="129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8" y="133"/>
                  </a:lnTo>
                  <a:lnTo>
                    <a:pt x="7" y="135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1" y="141"/>
                  </a:lnTo>
                  <a:lnTo>
                    <a:pt x="0" y="143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2" y="148"/>
                  </a:lnTo>
                  <a:lnTo>
                    <a:pt x="5" y="148"/>
                  </a:lnTo>
                  <a:lnTo>
                    <a:pt x="8" y="149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10" y="159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8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5" y="162"/>
                  </a:lnTo>
                  <a:lnTo>
                    <a:pt x="28" y="163"/>
                  </a:lnTo>
                  <a:lnTo>
                    <a:pt x="34" y="172"/>
                  </a:lnTo>
                  <a:lnTo>
                    <a:pt x="34" y="172"/>
                  </a:lnTo>
                  <a:lnTo>
                    <a:pt x="38" y="179"/>
                  </a:lnTo>
                  <a:lnTo>
                    <a:pt x="38" y="180"/>
                  </a:lnTo>
                  <a:lnTo>
                    <a:pt x="35" y="182"/>
                  </a:lnTo>
                  <a:lnTo>
                    <a:pt x="35" y="182"/>
                  </a:lnTo>
                  <a:lnTo>
                    <a:pt x="34" y="183"/>
                  </a:lnTo>
                  <a:lnTo>
                    <a:pt x="34" y="185"/>
                  </a:lnTo>
                  <a:lnTo>
                    <a:pt x="35" y="186"/>
                  </a:lnTo>
                  <a:lnTo>
                    <a:pt x="39" y="189"/>
                  </a:lnTo>
                  <a:lnTo>
                    <a:pt x="39" y="189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5" y="185"/>
                  </a:lnTo>
                  <a:lnTo>
                    <a:pt x="64" y="180"/>
                  </a:lnTo>
                  <a:lnTo>
                    <a:pt x="72" y="179"/>
                  </a:lnTo>
                  <a:lnTo>
                    <a:pt x="81" y="179"/>
                  </a:lnTo>
                  <a:lnTo>
                    <a:pt x="81" y="179"/>
                  </a:lnTo>
                  <a:lnTo>
                    <a:pt x="89" y="180"/>
                  </a:lnTo>
                  <a:lnTo>
                    <a:pt x="95" y="180"/>
                  </a:lnTo>
                  <a:lnTo>
                    <a:pt x="101" y="180"/>
                  </a:lnTo>
                  <a:lnTo>
                    <a:pt x="103" y="182"/>
                  </a:lnTo>
                  <a:lnTo>
                    <a:pt x="106" y="183"/>
                  </a:lnTo>
                  <a:lnTo>
                    <a:pt x="106" y="183"/>
                  </a:lnTo>
                  <a:lnTo>
                    <a:pt x="106" y="186"/>
                  </a:lnTo>
                  <a:lnTo>
                    <a:pt x="108" y="189"/>
                  </a:lnTo>
                  <a:lnTo>
                    <a:pt x="108" y="196"/>
                  </a:lnTo>
                  <a:lnTo>
                    <a:pt x="108" y="203"/>
                  </a:lnTo>
                  <a:lnTo>
                    <a:pt x="108" y="207"/>
                  </a:lnTo>
                  <a:lnTo>
                    <a:pt x="108" y="207"/>
                  </a:lnTo>
                  <a:lnTo>
                    <a:pt x="108" y="209"/>
                  </a:lnTo>
                  <a:lnTo>
                    <a:pt x="106" y="210"/>
                  </a:lnTo>
                  <a:lnTo>
                    <a:pt x="103" y="212"/>
                  </a:lnTo>
                  <a:lnTo>
                    <a:pt x="98" y="212"/>
                  </a:lnTo>
                  <a:lnTo>
                    <a:pt x="92" y="212"/>
                  </a:lnTo>
                  <a:lnTo>
                    <a:pt x="92" y="212"/>
                  </a:lnTo>
                  <a:lnTo>
                    <a:pt x="85" y="212"/>
                  </a:lnTo>
                  <a:lnTo>
                    <a:pt x="78" y="213"/>
                  </a:lnTo>
                  <a:lnTo>
                    <a:pt x="74" y="216"/>
                  </a:lnTo>
                  <a:lnTo>
                    <a:pt x="72" y="217"/>
                  </a:lnTo>
                  <a:lnTo>
                    <a:pt x="72" y="219"/>
                  </a:lnTo>
                  <a:lnTo>
                    <a:pt x="72" y="219"/>
                  </a:lnTo>
                  <a:lnTo>
                    <a:pt x="75" y="227"/>
                  </a:lnTo>
                  <a:lnTo>
                    <a:pt x="75" y="229"/>
                  </a:lnTo>
                  <a:lnTo>
                    <a:pt x="74" y="229"/>
                  </a:lnTo>
                  <a:lnTo>
                    <a:pt x="69" y="227"/>
                  </a:lnTo>
                  <a:lnTo>
                    <a:pt x="69" y="227"/>
                  </a:lnTo>
                  <a:lnTo>
                    <a:pt x="66" y="226"/>
                  </a:lnTo>
                  <a:lnTo>
                    <a:pt x="64" y="226"/>
                  </a:lnTo>
                  <a:lnTo>
                    <a:pt x="61" y="227"/>
                  </a:lnTo>
                  <a:lnTo>
                    <a:pt x="59" y="229"/>
                  </a:lnTo>
                  <a:lnTo>
                    <a:pt x="59" y="232"/>
                  </a:lnTo>
                  <a:lnTo>
                    <a:pt x="59" y="233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5" y="234"/>
                  </a:lnTo>
                  <a:lnTo>
                    <a:pt x="69" y="236"/>
                  </a:lnTo>
                  <a:lnTo>
                    <a:pt x="72" y="240"/>
                  </a:lnTo>
                  <a:lnTo>
                    <a:pt x="74" y="243"/>
                  </a:lnTo>
                  <a:lnTo>
                    <a:pt x="74" y="243"/>
                  </a:lnTo>
                  <a:lnTo>
                    <a:pt x="75" y="252"/>
                  </a:lnTo>
                  <a:lnTo>
                    <a:pt x="76" y="254"/>
                  </a:lnTo>
                  <a:lnTo>
                    <a:pt x="78" y="256"/>
                  </a:lnTo>
                  <a:lnTo>
                    <a:pt x="79" y="256"/>
                  </a:lnTo>
                  <a:lnTo>
                    <a:pt x="79" y="256"/>
                  </a:lnTo>
                  <a:lnTo>
                    <a:pt x="82" y="256"/>
                  </a:lnTo>
                  <a:lnTo>
                    <a:pt x="84" y="259"/>
                  </a:lnTo>
                  <a:lnTo>
                    <a:pt x="86" y="261"/>
                  </a:lnTo>
                  <a:lnTo>
                    <a:pt x="91" y="263"/>
                  </a:lnTo>
                  <a:lnTo>
                    <a:pt x="91" y="263"/>
                  </a:lnTo>
                  <a:lnTo>
                    <a:pt x="95" y="263"/>
                  </a:lnTo>
                  <a:lnTo>
                    <a:pt x="99" y="264"/>
                  </a:lnTo>
                  <a:lnTo>
                    <a:pt x="101" y="266"/>
                  </a:lnTo>
                  <a:lnTo>
                    <a:pt x="98" y="270"/>
                  </a:lnTo>
                  <a:lnTo>
                    <a:pt x="98" y="270"/>
                  </a:lnTo>
                  <a:lnTo>
                    <a:pt x="96" y="273"/>
                  </a:lnTo>
                  <a:lnTo>
                    <a:pt x="96" y="277"/>
                  </a:lnTo>
                  <a:lnTo>
                    <a:pt x="98" y="284"/>
                  </a:lnTo>
                  <a:lnTo>
                    <a:pt x="101" y="290"/>
                  </a:lnTo>
                  <a:lnTo>
                    <a:pt x="102" y="290"/>
                  </a:lnTo>
                  <a:lnTo>
                    <a:pt x="103" y="290"/>
                  </a:lnTo>
                  <a:lnTo>
                    <a:pt x="103" y="290"/>
                  </a:lnTo>
                  <a:lnTo>
                    <a:pt x="103" y="284"/>
                  </a:lnTo>
                  <a:lnTo>
                    <a:pt x="105" y="279"/>
                  </a:lnTo>
                  <a:lnTo>
                    <a:pt x="105" y="279"/>
                  </a:lnTo>
                  <a:lnTo>
                    <a:pt x="105" y="276"/>
                  </a:lnTo>
                  <a:lnTo>
                    <a:pt x="106" y="274"/>
                  </a:lnTo>
                  <a:lnTo>
                    <a:pt x="108" y="273"/>
                  </a:lnTo>
                  <a:lnTo>
                    <a:pt x="111" y="271"/>
                  </a:lnTo>
                  <a:lnTo>
                    <a:pt x="116" y="270"/>
                  </a:lnTo>
                  <a:lnTo>
                    <a:pt x="122" y="270"/>
                  </a:lnTo>
                  <a:lnTo>
                    <a:pt x="122" y="270"/>
                  </a:lnTo>
                  <a:lnTo>
                    <a:pt x="126" y="271"/>
                  </a:lnTo>
                  <a:lnTo>
                    <a:pt x="132" y="274"/>
                  </a:lnTo>
                  <a:lnTo>
                    <a:pt x="136" y="280"/>
                  </a:lnTo>
                  <a:lnTo>
                    <a:pt x="142" y="286"/>
                  </a:lnTo>
                  <a:lnTo>
                    <a:pt x="142" y="286"/>
                  </a:lnTo>
                  <a:lnTo>
                    <a:pt x="146" y="289"/>
                  </a:lnTo>
                  <a:lnTo>
                    <a:pt x="149" y="290"/>
                  </a:lnTo>
                  <a:lnTo>
                    <a:pt x="152" y="289"/>
                  </a:lnTo>
                  <a:lnTo>
                    <a:pt x="153" y="289"/>
                  </a:lnTo>
                  <a:lnTo>
                    <a:pt x="155" y="217"/>
                  </a:lnTo>
                  <a:lnTo>
                    <a:pt x="196" y="206"/>
                  </a:lnTo>
                  <a:lnTo>
                    <a:pt x="196" y="206"/>
                  </a:lnTo>
                  <a:lnTo>
                    <a:pt x="197" y="203"/>
                  </a:lnTo>
                  <a:lnTo>
                    <a:pt x="197" y="203"/>
                  </a:lnTo>
                  <a:lnTo>
                    <a:pt x="199" y="202"/>
                  </a:lnTo>
                  <a:lnTo>
                    <a:pt x="200" y="200"/>
                  </a:lnTo>
                  <a:lnTo>
                    <a:pt x="204" y="200"/>
                  </a:lnTo>
                  <a:lnTo>
                    <a:pt x="209" y="202"/>
                  </a:lnTo>
                  <a:lnTo>
                    <a:pt x="212" y="205"/>
                  </a:lnTo>
                  <a:lnTo>
                    <a:pt x="212" y="205"/>
                  </a:lnTo>
                  <a:lnTo>
                    <a:pt x="212" y="205"/>
                  </a:lnTo>
                  <a:lnTo>
                    <a:pt x="213" y="203"/>
                  </a:lnTo>
                  <a:lnTo>
                    <a:pt x="213" y="200"/>
                  </a:lnTo>
                  <a:lnTo>
                    <a:pt x="214" y="197"/>
                  </a:lnTo>
                  <a:lnTo>
                    <a:pt x="216" y="196"/>
                  </a:lnTo>
                  <a:lnTo>
                    <a:pt x="219" y="196"/>
                  </a:lnTo>
                  <a:lnTo>
                    <a:pt x="219" y="196"/>
                  </a:lnTo>
                  <a:lnTo>
                    <a:pt x="220" y="197"/>
                  </a:lnTo>
                  <a:lnTo>
                    <a:pt x="220" y="197"/>
                  </a:lnTo>
                  <a:lnTo>
                    <a:pt x="220" y="202"/>
                  </a:lnTo>
                  <a:lnTo>
                    <a:pt x="220" y="205"/>
                  </a:lnTo>
                  <a:lnTo>
                    <a:pt x="220" y="206"/>
                  </a:lnTo>
                  <a:lnTo>
                    <a:pt x="222" y="206"/>
                  </a:lnTo>
                  <a:lnTo>
                    <a:pt x="222" y="206"/>
                  </a:lnTo>
                  <a:lnTo>
                    <a:pt x="224" y="207"/>
                  </a:lnTo>
                  <a:lnTo>
                    <a:pt x="229" y="213"/>
                  </a:lnTo>
                  <a:lnTo>
                    <a:pt x="230" y="220"/>
                  </a:lnTo>
                  <a:lnTo>
                    <a:pt x="230" y="227"/>
                  </a:lnTo>
                  <a:lnTo>
                    <a:pt x="230" y="227"/>
                  </a:lnTo>
                  <a:lnTo>
                    <a:pt x="241" y="237"/>
                  </a:lnTo>
                  <a:lnTo>
                    <a:pt x="249" y="247"/>
                  </a:lnTo>
                  <a:lnTo>
                    <a:pt x="249" y="247"/>
                  </a:lnTo>
                  <a:lnTo>
                    <a:pt x="250" y="249"/>
                  </a:lnTo>
                  <a:lnTo>
                    <a:pt x="253" y="249"/>
                  </a:lnTo>
                  <a:lnTo>
                    <a:pt x="258" y="247"/>
                  </a:lnTo>
                  <a:lnTo>
                    <a:pt x="266" y="246"/>
                  </a:lnTo>
                  <a:lnTo>
                    <a:pt x="270" y="246"/>
                  </a:lnTo>
                  <a:lnTo>
                    <a:pt x="270" y="246"/>
                  </a:lnTo>
                  <a:lnTo>
                    <a:pt x="286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5" y="249"/>
                  </a:lnTo>
                  <a:lnTo>
                    <a:pt x="308" y="252"/>
                  </a:lnTo>
                  <a:lnTo>
                    <a:pt x="311" y="254"/>
                  </a:lnTo>
                  <a:lnTo>
                    <a:pt x="315" y="257"/>
                  </a:lnTo>
                  <a:lnTo>
                    <a:pt x="315" y="257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71"/>
                  </a:lnTo>
                  <a:lnTo>
                    <a:pt x="318" y="271"/>
                  </a:lnTo>
                  <a:lnTo>
                    <a:pt x="320" y="276"/>
                  </a:lnTo>
                  <a:lnTo>
                    <a:pt x="323" y="280"/>
                  </a:lnTo>
                  <a:lnTo>
                    <a:pt x="325" y="284"/>
                  </a:lnTo>
                  <a:lnTo>
                    <a:pt x="328" y="289"/>
                  </a:lnTo>
                  <a:lnTo>
                    <a:pt x="328" y="289"/>
                  </a:lnTo>
                  <a:lnTo>
                    <a:pt x="328" y="290"/>
                  </a:lnTo>
                  <a:lnTo>
                    <a:pt x="330" y="291"/>
                  </a:lnTo>
                  <a:lnTo>
                    <a:pt x="332" y="291"/>
                  </a:lnTo>
                  <a:lnTo>
                    <a:pt x="341" y="293"/>
                  </a:lnTo>
                  <a:lnTo>
                    <a:pt x="341" y="293"/>
                  </a:lnTo>
                  <a:lnTo>
                    <a:pt x="350" y="296"/>
                  </a:lnTo>
                  <a:lnTo>
                    <a:pt x="354" y="297"/>
                  </a:lnTo>
                  <a:lnTo>
                    <a:pt x="355" y="300"/>
                  </a:lnTo>
                  <a:lnTo>
                    <a:pt x="355" y="300"/>
                  </a:lnTo>
                  <a:lnTo>
                    <a:pt x="357" y="303"/>
                  </a:lnTo>
                  <a:lnTo>
                    <a:pt x="358" y="303"/>
                  </a:lnTo>
                  <a:lnTo>
                    <a:pt x="361" y="301"/>
                  </a:lnTo>
                  <a:lnTo>
                    <a:pt x="362" y="298"/>
                  </a:lnTo>
                  <a:lnTo>
                    <a:pt x="362" y="298"/>
                  </a:lnTo>
                  <a:lnTo>
                    <a:pt x="364" y="296"/>
                  </a:lnTo>
                  <a:lnTo>
                    <a:pt x="367" y="291"/>
                  </a:lnTo>
                  <a:lnTo>
                    <a:pt x="372" y="289"/>
                  </a:lnTo>
                  <a:lnTo>
                    <a:pt x="379" y="286"/>
                  </a:lnTo>
                  <a:lnTo>
                    <a:pt x="379" y="286"/>
                  </a:lnTo>
                  <a:lnTo>
                    <a:pt x="384" y="284"/>
                  </a:lnTo>
                  <a:lnTo>
                    <a:pt x="388" y="284"/>
                  </a:lnTo>
                  <a:lnTo>
                    <a:pt x="388" y="284"/>
                  </a:lnTo>
                  <a:lnTo>
                    <a:pt x="391" y="279"/>
                  </a:lnTo>
                  <a:lnTo>
                    <a:pt x="394" y="276"/>
                  </a:lnTo>
                  <a:lnTo>
                    <a:pt x="394" y="276"/>
                  </a:lnTo>
                  <a:lnTo>
                    <a:pt x="399" y="271"/>
                  </a:lnTo>
                  <a:lnTo>
                    <a:pt x="402" y="269"/>
                  </a:lnTo>
                  <a:lnTo>
                    <a:pt x="404" y="264"/>
                  </a:lnTo>
                  <a:lnTo>
                    <a:pt x="404" y="264"/>
                  </a:lnTo>
                  <a:lnTo>
                    <a:pt x="404" y="263"/>
                  </a:lnTo>
                  <a:lnTo>
                    <a:pt x="405" y="261"/>
                  </a:lnTo>
                  <a:lnTo>
                    <a:pt x="411" y="261"/>
                  </a:lnTo>
                  <a:lnTo>
                    <a:pt x="418" y="261"/>
                  </a:lnTo>
                  <a:lnTo>
                    <a:pt x="425" y="264"/>
                  </a:lnTo>
                  <a:lnTo>
                    <a:pt x="425" y="264"/>
                  </a:lnTo>
                  <a:lnTo>
                    <a:pt x="431" y="267"/>
                  </a:lnTo>
                  <a:lnTo>
                    <a:pt x="435" y="267"/>
                  </a:lnTo>
                  <a:lnTo>
                    <a:pt x="438" y="266"/>
                  </a:lnTo>
                  <a:lnTo>
                    <a:pt x="439" y="261"/>
                  </a:lnTo>
                  <a:lnTo>
                    <a:pt x="439" y="261"/>
                  </a:lnTo>
                  <a:lnTo>
                    <a:pt x="439" y="260"/>
                  </a:lnTo>
                  <a:lnTo>
                    <a:pt x="441" y="257"/>
                  </a:lnTo>
                  <a:lnTo>
                    <a:pt x="446" y="256"/>
                  </a:lnTo>
                  <a:lnTo>
                    <a:pt x="452" y="254"/>
                  </a:lnTo>
                  <a:lnTo>
                    <a:pt x="456" y="256"/>
                  </a:lnTo>
                  <a:lnTo>
                    <a:pt x="456" y="256"/>
                  </a:lnTo>
                  <a:lnTo>
                    <a:pt x="466" y="260"/>
                  </a:lnTo>
                  <a:lnTo>
                    <a:pt x="472" y="261"/>
                  </a:lnTo>
                  <a:lnTo>
                    <a:pt x="478" y="261"/>
                  </a:lnTo>
                  <a:lnTo>
                    <a:pt x="478" y="261"/>
                  </a:lnTo>
                  <a:lnTo>
                    <a:pt x="485" y="260"/>
                  </a:lnTo>
                  <a:lnTo>
                    <a:pt x="497" y="261"/>
                  </a:lnTo>
                  <a:lnTo>
                    <a:pt x="519" y="264"/>
                  </a:lnTo>
                  <a:lnTo>
                    <a:pt x="519" y="264"/>
                  </a:lnTo>
                  <a:lnTo>
                    <a:pt x="523" y="264"/>
                  </a:lnTo>
                  <a:lnTo>
                    <a:pt x="526" y="264"/>
                  </a:lnTo>
                  <a:lnTo>
                    <a:pt x="529" y="264"/>
                  </a:lnTo>
                  <a:lnTo>
                    <a:pt x="533" y="269"/>
                  </a:lnTo>
                  <a:lnTo>
                    <a:pt x="533" y="269"/>
                  </a:lnTo>
                  <a:lnTo>
                    <a:pt x="537" y="270"/>
                  </a:lnTo>
                  <a:lnTo>
                    <a:pt x="540" y="271"/>
                  </a:lnTo>
                  <a:lnTo>
                    <a:pt x="543" y="271"/>
                  </a:lnTo>
                  <a:lnTo>
                    <a:pt x="547" y="273"/>
                  </a:lnTo>
                  <a:lnTo>
                    <a:pt x="547" y="273"/>
                  </a:lnTo>
                  <a:lnTo>
                    <a:pt x="546" y="267"/>
                  </a:lnTo>
                  <a:lnTo>
                    <a:pt x="546" y="267"/>
                  </a:lnTo>
                  <a:lnTo>
                    <a:pt x="547" y="263"/>
                  </a:lnTo>
                  <a:lnTo>
                    <a:pt x="550" y="260"/>
                  </a:lnTo>
                  <a:lnTo>
                    <a:pt x="553" y="257"/>
                  </a:lnTo>
                  <a:lnTo>
                    <a:pt x="554" y="254"/>
                  </a:lnTo>
                  <a:lnTo>
                    <a:pt x="554" y="254"/>
                  </a:lnTo>
                  <a:lnTo>
                    <a:pt x="554" y="252"/>
                  </a:lnTo>
                  <a:lnTo>
                    <a:pt x="552" y="246"/>
                  </a:lnTo>
                  <a:lnTo>
                    <a:pt x="550" y="240"/>
                  </a:lnTo>
                  <a:lnTo>
                    <a:pt x="549" y="237"/>
                  </a:lnTo>
                  <a:lnTo>
                    <a:pt x="549" y="237"/>
                  </a:lnTo>
                  <a:lnTo>
                    <a:pt x="549" y="229"/>
                  </a:lnTo>
                  <a:lnTo>
                    <a:pt x="547" y="226"/>
                  </a:lnTo>
                  <a:lnTo>
                    <a:pt x="544" y="223"/>
                  </a:lnTo>
                  <a:lnTo>
                    <a:pt x="544" y="223"/>
                  </a:lnTo>
                  <a:lnTo>
                    <a:pt x="544" y="222"/>
                  </a:lnTo>
                  <a:lnTo>
                    <a:pt x="544" y="222"/>
                  </a:lnTo>
                  <a:lnTo>
                    <a:pt x="547" y="219"/>
                  </a:lnTo>
                  <a:lnTo>
                    <a:pt x="554" y="216"/>
                  </a:lnTo>
                  <a:lnTo>
                    <a:pt x="554" y="216"/>
                  </a:lnTo>
                  <a:lnTo>
                    <a:pt x="559" y="216"/>
                  </a:lnTo>
                  <a:lnTo>
                    <a:pt x="563" y="215"/>
                  </a:lnTo>
                  <a:lnTo>
                    <a:pt x="567" y="213"/>
                  </a:lnTo>
                  <a:lnTo>
                    <a:pt x="569" y="213"/>
                  </a:lnTo>
                  <a:lnTo>
                    <a:pt x="569" y="213"/>
                  </a:lnTo>
                  <a:lnTo>
                    <a:pt x="574" y="216"/>
                  </a:lnTo>
                  <a:lnTo>
                    <a:pt x="581" y="216"/>
                  </a:lnTo>
                  <a:lnTo>
                    <a:pt x="581" y="216"/>
                  </a:lnTo>
                  <a:lnTo>
                    <a:pt x="583" y="216"/>
                  </a:lnTo>
                  <a:lnTo>
                    <a:pt x="583" y="213"/>
                  </a:lnTo>
                  <a:lnTo>
                    <a:pt x="583" y="212"/>
                  </a:lnTo>
                  <a:lnTo>
                    <a:pt x="581" y="209"/>
                  </a:lnTo>
                  <a:lnTo>
                    <a:pt x="581" y="209"/>
                  </a:lnTo>
                  <a:lnTo>
                    <a:pt x="580" y="207"/>
                  </a:lnTo>
                  <a:lnTo>
                    <a:pt x="581" y="205"/>
                  </a:lnTo>
                  <a:lnTo>
                    <a:pt x="584" y="196"/>
                  </a:lnTo>
                  <a:lnTo>
                    <a:pt x="590" y="179"/>
                  </a:lnTo>
                  <a:lnTo>
                    <a:pt x="590" y="179"/>
                  </a:lnTo>
                  <a:lnTo>
                    <a:pt x="593" y="175"/>
                  </a:lnTo>
                  <a:lnTo>
                    <a:pt x="594" y="175"/>
                  </a:lnTo>
                  <a:lnTo>
                    <a:pt x="597" y="178"/>
                  </a:lnTo>
                  <a:lnTo>
                    <a:pt x="601" y="179"/>
                  </a:lnTo>
                  <a:lnTo>
                    <a:pt x="601" y="179"/>
                  </a:lnTo>
                  <a:lnTo>
                    <a:pt x="610" y="179"/>
                  </a:lnTo>
                  <a:lnTo>
                    <a:pt x="616" y="179"/>
                  </a:lnTo>
                  <a:lnTo>
                    <a:pt x="616" y="179"/>
                  </a:lnTo>
                  <a:lnTo>
                    <a:pt x="620" y="180"/>
                  </a:lnTo>
                  <a:lnTo>
                    <a:pt x="624" y="179"/>
                  </a:lnTo>
                  <a:lnTo>
                    <a:pt x="628" y="176"/>
                  </a:lnTo>
                  <a:lnTo>
                    <a:pt x="631" y="175"/>
                  </a:lnTo>
                  <a:lnTo>
                    <a:pt x="631" y="175"/>
                  </a:lnTo>
                  <a:lnTo>
                    <a:pt x="631" y="172"/>
                  </a:lnTo>
                  <a:lnTo>
                    <a:pt x="631" y="169"/>
                  </a:lnTo>
                  <a:lnTo>
                    <a:pt x="630" y="166"/>
                  </a:lnTo>
                  <a:lnTo>
                    <a:pt x="628" y="162"/>
                  </a:lnTo>
                  <a:lnTo>
                    <a:pt x="628" y="162"/>
                  </a:lnTo>
                  <a:lnTo>
                    <a:pt x="630" y="156"/>
                  </a:lnTo>
                  <a:lnTo>
                    <a:pt x="633" y="152"/>
                  </a:lnTo>
                  <a:lnTo>
                    <a:pt x="635" y="149"/>
                  </a:lnTo>
                  <a:lnTo>
                    <a:pt x="640" y="149"/>
                  </a:lnTo>
                  <a:lnTo>
                    <a:pt x="640" y="149"/>
                  </a:lnTo>
                  <a:lnTo>
                    <a:pt x="643" y="148"/>
                  </a:lnTo>
                  <a:lnTo>
                    <a:pt x="645" y="146"/>
                  </a:lnTo>
                  <a:lnTo>
                    <a:pt x="645" y="143"/>
                  </a:lnTo>
                  <a:lnTo>
                    <a:pt x="647" y="141"/>
                  </a:lnTo>
                  <a:lnTo>
                    <a:pt x="647" y="141"/>
                  </a:lnTo>
                  <a:lnTo>
                    <a:pt x="647" y="138"/>
                  </a:lnTo>
                  <a:lnTo>
                    <a:pt x="648" y="135"/>
                  </a:lnTo>
                  <a:lnTo>
                    <a:pt x="651" y="133"/>
                  </a:lnTo>
                  <a:lnTo>
                    <a:pt x="653" y="129"/>
                  </a:lnTo>
                  <a:lnTo>
                    <a:pt x="653" y="129"/>
                  </a:lnTo>
                  <a:lnTo>
                    <a:pt x="650" y="126"/>
                  </a:lnTo>
                  <a:lnTo>
                    <a:pt x="648" y="124"/>
                  </a:lnTo>
                  <a:lnTo>
                    <a:pt x="648" y="124"/>
                  </a:lnTo>
                  <a:close/>
                  <a:moveTo>
                    <a:pt x="243" y="193"/>
                  </a:moveTo>
                  <a:lnTo>
                    <a:pt x="243" y="193"/>
                  </a:lnTo>
                  <a:lnTo>
                    <a:pt x="239" y="195"/>
                  </a:lnTo>
                  <a:lnTo>
                    <a:pt x="231" y="193"/>
                  </a:lnTo>
                  <a:lnTo>
                    <a:pt x="224" y="190"/>
                  </a:lnTo>
                  <a:lnTo>
                    <a:pt x="220" y="188"/>
                  </a:lnTo>
                  <a:lnTo>
                    <a:pt x="220" y="188"/>
                  </a:lnTo>
                  <a:lnTo>
                    <a:pt x="222" y="186"/>
                  </a:lnTo>
                  <a:lnTo>
                    <a:pt x="224" y="186"/>
                  </a:lnTo>
                  <a:lnTo>
                    <a:pt x="233" y="186"/>
                  </a:lnTo>
                  <a:lnTo>
                    <a:pt x="241" y="189"/>
                  </a:lnTo>
                  <a:lnTo>
                    <a:pt x="243" y="192"/>
                  </a:lnTo>
                  <a:lnTo>
                    <a:pt x="243" y="193"/>
                  </a:lnTo>
                  <a:lnTo>
                    <a:pt x="243" y="193"/>
                  </a:lnTo>
                  <a:close/>
                  <a:moveTo>
                    <a:pt x="512" y="192"/>
                  </a:moveTo>
                  <a:lnTo>
                    <a:pt x="512" y="192"/>
                  </a:lnTo>
                  <a:lnTo>
                    <a:pt x="499" y="190"/>
                  </a:lnTo>
                  <a:lnTo>
                    <a:pt x="485" y="190"/>
                  </a:lnTo>
                  <a:lnTo>
                    <a:pt x="476" y="190"/>
                  </a:lnTo>
                  <a:lnTo>
                    <a:pt x="469" y="192"/>
                  </a:lnTo>
                  <a:lnTo>
                    <a:pt x="463" y="193"/>
                  </a:lnTo>
                  <a:lnTo>
                    <a:pt x="458" y="197"/>
                  </a:lnTo>
                  <a:lnTo>
                    <a:pt x="458" y="197"/>
                  </a:lnTo>
                  <a:lnTo>
                    <a:pt x="453" y="202"/>
                  </a:lnTo>
                  <a:lnTo>
                    <a:pt x="452" y="206"/>
                  </a:lnTo>
                  <a:lnTo>
                    <a:pt x="451" y="213"/>
                  </a:lnTo>
                  <a:lnTo>
                    <a:pt x="451" y="216"/>
                  </a:lnTo>
                  <a:lnTo>
                    <a:pt x="451" y="217"/>
                  </a:lnTo>
                  <a:lnTo>
                    <a:pt x="449" y="219"/>
                  </a:lnTo>
                  <a:lnTo>
                    <a:pt x="449" y="219"/>
                  </a:lnTo>
                  <a:lnTo>
                    <a:pt x="446" y="217"/>
                  </a:lnTo>
                  <a:lnTo>
                    <a:pt x="445" y="216"/>
                  </a:lnTo>
                  <a:lnTo>
                    <a:pt x="443" y="207"/>
                  </a:lnTo>
                  <a:lnTo>
                    <a:pt x="443" y="199"/>
                  </a:lnTo>
                  <a:lnTo>
                    <a:pt x="445" y="195"/>
                  </a:lnTo>
                  <a:lnTo>
                    <a:pt x="448" y="192"/>
                  </a:lnTo>
                  <a:lnTo>
                    <a:pt x="448" y="192"/>
                  </a:lnTo>
                  <a:lnTo>
                    <a:pt x="451" y="190"/>
                  </a:lnTo>
                  <a:lnTo>
                    <a:pt x="455" y="188"/>
                  </a:lnTo>
                  <a:lnTo>
                    <a:pt x="465" y="185"/>
                  </a:lnTo>
                  <a:lnTo>
                    <a:pt x="478" y="185"/>
                  </a:lnTo>
                  <a:lnTo>
                    <a:pt x="489" y="186"/>
                  </a:lnTo>
                  <a:lnTo>
                    <a:pt x="489" y="186"/>
                  </a:lnTo>
                  <a:lnTo>
                    <a:pt x="500" y="188"/>
                  </a:lnTo>
                  <a:lnTo>
                    <a:pt x="512" y="186"/>
                  </a:lnTo>
                  <a:lnTo>
                    <a:pt x="523" y="185"/>
                  </a:lnTo>
                  <a:lnTo>
                    <a:pt x="529" y="185"/>
                  </a:lnTo>
                  <a:lnTo>
                    <a:pt x="529" y="185"/>
                  </a:lnTo>
                  <a:lnTo>
                    <a:pt x="529" y="185"/>
                  </a:lnTo>
                  <a:lnTo>
                    <a:pt x="529" y="186"/>
                  </a:lnTo>
                  <a:lnTo>
                    <a:pt x="526" y="188"/>
                  </a:lnTo>
                  <a:lnTo>
                    <a:pt x="520" y="190"/>
                  </a:lnTo>
                  <a:lnTo>
                    <a:pt x="512" y="192"/>
                  </a:lnTo>
                  <a:lnTo>
                    <a:pt x="512" y="19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59" name="Freeform 342">
              <a:extLst>
                <a:ext uri="{FF2B5EF4-FFF2-40B4-BE49-F238E27FC236}">
                  <a16:creationId xmlns:a16="http://schemas.microsoft.com/office/drawing/2014/main" id="{09465C0F-C4C9-F720-321C-98EBF40041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3609" y="1993878"/>
              <a:ext cx="4050169" cy="1342164"/>
            </a:xfrm>
            <a:custGeom>
              <a:avLst/>
              <a:gdLst/>
              <a:ahLst/>
              <a:cxnLst>
                <a:cxn ang="0">
                  <a:pos x="819" y="141"/>
                </a:cxn>
                <a:cxn ang="0">
                  <a:pos x="1960" y="651"/>
                </a:cxn>
                <a:cxn ang="0">
                  <a:pos x="1975" y="749"/>
                </a:cxn>
                <a:cxn ang="0">
                  <a:pos x="2636" y="306"/>
                </a:cxn>
                <a:cxn ang="0">
                  <a:pos x="2384" y="256"/>
                </a:cxn>
                <a:cxn ang="0">
                  <a:pos x="2159" y="217"/>
                </a:cxn>
                <a:cxn ang="0">
                  <a:pos x="2014" y="180"/>
                </a:cxn>
                <a:cxn ang="0">
                  <a:pos x="1912" y="202"/>
                </a:cxn>
                <a:cxn ang="0">
                  <a:pos x="1750" y="202"/>
                </a:cxn>
                <a:cxn ang="0">
                  <a:pos x="1671" y="126"/>
                </a:cxn>
                <a:cxn ang="0">
                  <a:pos x="1495" y="139"/>
                </a:cxn>
                <a:cxn ang="0">
                  <a:pos x="1388" y="138"/>
                </a:cxn>
                <a:cxn ang="0">
                  <a:pos x="1472" y="38"/>
                </a:cxn>
                <a:cxn ang="0">
                  <a:pos x="1330" y="1"/>
                </a:cxn>
                <a:cxn ang="0">
                  <a:pos x="1209" y="52"/>
                </a:cxn>
                <a:cxn ang="0">
                  <a:pos x="1078" y="99"/>
                </a:cxn>
                <a:cxn ang="0">
                  <a:pos x="990" y="155"/>
                </a:cxn>
                <a:cxn ang="0">
                  <a:pos x="946" y="206"/>
                </a:cxn>
                <a:cxn ang="0">
                  <a:pos x="881" y="236"/>
                </a:cxn>
                <a:cxn ang="0">
                  <a:pos x="898" y="276"/>
                </a:cxn>
                <a:cxn ang="0">
                  <a:pos x="839" y="335"/>
                </a:cxn>
                <a:cxn ang="0">
                  <a:pos x="855" y="190"/>
                </a:cxn>
                <a:cxn ang="0">
                  <a:pos x="797" y="274"/>
                </a:cxn>
                <a:cxn ang="0">
                  <a:pos x="653" y="280"/>
                </a:cxn>
                <a:cxn ang="0">
                  <a:pos x="529" y="287"/>
                </a:cxn>
                <a:cxn ang="0">
                  <a:pos x="407" y="281"/>
                </a:cxn>
                <a:cxn ang="0">
                  <a:pos x="327" y="374"/>
                </a:cxn>
                <a:cxn ang="0">
                  <a:pos x="240" y="374"/>
                </a:cxn>
                <a:cxn ang="0">
                  <a:pos x="333" y="299"/>
                </a:cxn>
                <a:cxn ang="0">
                  <a:pos x="178" y="250"/>
                </a:cxn>
                <a:cxn ang="0">
                  <a:pos x="168" y="384"/>
                </a:cxn>
                <a:cxn ang="0">
                  <a:pos x="137" y="510"/>
                </a:cxn>
                <a:cxn ang="0">
                  <a:pos x="185" y="633"/>
                </a:cxn>
                <a:cxn ang="0">
                  <a:pos x="262" y="721"/>
                </a:cxn>
                <a:cxn ang="0">
                  <a:pos x="310" y="789"/>
                </a:cxn>
                <a:cxn ang="0">
                  <a:pos x="410" y="879"/>
                </a:cxn>
                <a:cxn ang="0">
                  <a:pos x="454" y="776"/>
                </a:cxn>
                <a:cxn ang="0">
                  <a:pos x="514" y="700"/>
                </a:cxn>
                <a:cxn ang="0">
                  <a:pos x="666" y="718"/>
                </a:cxn>
                <a:cxn ang="0">
                  <a:pos x="780" y="626"/>
                </a:cxn>
                <a:cxn ang="0">
                  <a:pos x="882" y="654"/>
                </a:cxn>
                <a:cxn ang="0">
                  <a:pos x="1053" y="737"/>
                </a:cxn>
                <a:cxn ang="0">
                  <a:pos x="1229" y="738"/>
                </a:cxn>
                <a:cxn ang="0">
                  <a:pos x="1373" y="727"/>
                </a:cxn>
                <a:cxn ang="0">
                  <a:pos x="1578" y="734"/>
                </a:cxn>
                <a:cxn ang="0">
                  <a:pos x="1720" y="728"/>
                </a:cxn>
                <a:cxn ang="0">
                  <a:pos x="1809" y="828"/>
                </a:cxn>
                <a:cxn ang="0">
                  <a:pos x="1935" y="707"/>
                </a:cxn>
                <a:cxn ang="0">
                  <a:pos x="1871" y="650"/>
                </a:cxn>
                <a:cxn ang="0">
                  <a:pos x="2054" y="525"/>
                </a:cxn>
                <a:cxn ang="0">
                  <a:pos x="2182" y="488"/>
                </a:cxn>
                <a:cxn ang="0">
                  <a:pos x="2329" y="446"/>
                </a:cxn>
                <a:cxn ang="0">
                  <a:pos x="2178" y="648"/>
                </a:cxn>
                <a:cxn ang="0">
                  <a:pos x="2286" y="599"/>
                </a:cxn>
                <a:cxn ang="0">
                  <a:pos x="2361" y="502"/>
                </a:cxn>
                <a:cxn ang="0">
                  <a:pos x="2551" y="419"/>
                </a:cxn>
                <a:cxn ang="0">
                  <a:pos x="2593" y="350"/>
                </a:cxn>
                <a:cxn ang="0">
                  <a:pos x="2696" y="385"/>
                </a:cxn>
                <a:cxn ang="0">
                  <a:pos x="1370" y="675"/>
                </a:cxn>
                <a:cxn ang="0">
                  <a:pos x="531" y="176"/>
                </a:cxn>
                <a:cxn ang="0">
                  <a:pos x="593" y="152"/>
                </a:cxn>
                <a:cxn ang="0">
                  <a:pos x="721" y="44"/>
                </a:cxn>
                <a:cxn ang="0">
                  <a:pos x="560" y="128"/>
                </a:cxn>
              </a:cxnLst>
              <a:rect l="0" t="0" r="r" b="b"/>
              <a:pathLst>
                <a:path w="2737" h="907">
                  <a:moveTo>
                    <a:pt x="41" y="619"/>
                  </a:moveTo>
                  <a:lnTo>
                    <a:pt x="41" y="619"/>
                  </a:lnTo>
                  <a:lnTo>
                    <a:pt x="38" y="619"/>
                  </a:lnTo>
                  <a:lnTo>
                    <a:pt x="36" y="617"/>
                  </a:lnTo>
                  <a:lnTo>
                    <a:pt x="31" y="614"/>
                  </a:lnTo>
                  <a:lnTo>
                    <a:pt x="31" y="614"/>
                  </a:lnTo>
                  <a:lnTo>
                    <a:pt x="30" y="613"/>
                  </a:lnTo>
                  <a:lnTo>
                    <a:pt x="27" y="613"/>
                  </a:lnTo>
                  <a:lnTo>
                    <a:pt x="21" y="614"/>
                  </a:lnTo>
                  <a:lnTo>
                    <a:pt x="21" y="614"/>
                  </a:lnTo>
                  <a:lnTo>
                    <a:pt x="24" y="616"/>
                  </a:lnTo>
                  <a:lnTo>
                    <a:pt x="24" y="616"/>
                  </a:lnTo>
                  <a:lnTo>
                    <a:pt x="24" y="617"/>
                  </a:lnTo>
                  <a:lnTo>
                    <a:pt x="24" y="619"/>
                  </a:lnTo>
                  <a:lnTo>
                    <a:pt x="21" y="620"/>
                  </a:lnTo>
                  <a:lnTo>
                    <a:pt x="18" y="621"/>
                  </a:lnTo>
                  <a:lnTo>
                    <a:pt x="18" y="623"/>
                  </a:lnTo>
                  <a:lnTo>
                    <a:pt x="18" y="624"/>
                  </a:lnTo>
                  <a:lnTo>
                    <a:pt x="18" y="624"/>
                  </a:lnTo>
                  <a:lnTo>
                    <a:pt x="20" y="626"/>
                  </a:lnTo>
                  <a:lnTo>
                    <a:pt x="18" y="627"/>
                  </a:lnTo>
                  <a:lnTo>
                    <a:pt x="17" y="629"/>
                  </a:lnTo>
                  <a:lnTo>
                    <a:pt x="13" y="627"/>
                  </a:lnTo>
                  <a:lnTo>
                    <a:pt x="11" y="627"/>
                  </a:lnTo>
                  <a:lnTo>
                    <a:pt x="11" y="624"/>
                  </a:lnTo>
                  <a:lnTo>
                    <a:pt x="11" y="624"/>
                  </a:lnTo>
                  <a:lnTo>
                    <a:pt x="11" y="623"/>
                  </a:lnTo>
                  <a:lnTo>
                    <a:pt x="10" y="623"/>
                  </a:lnTo>
                  <a:lnTo>
                    <a:pt x="6" y="623"/>
                  </a:lnTo>
                  <a:lnTo>
                    <a:pt x="1" y="623"/>
                  </a:lnTo>
                  <a:lnTo>
                    <a:pt x="0" y="626"/>
                  </a:lnTo>
                  <a:lnTo>
                    <a:pt x="0" y="626"/>
                  </a:lnTo>
                  <a:lnTo>
                    <a:pt x="0" y="630"/>
                  </a:lnTo>
                  <a:lnTo>
                    <a:pt x="0" y="630"/>
                  </a:lnTo>
                  <a:lnTo>
                    <a:pt x="7" y="633"/>
                  </a:lnTo>
                  <a:lnTo>
                    <a:pt x="7" y="633"/>
                  </a:lnTo>
                  <a:lnTo>
                    <a:pt x="26" y="634"/>
                  </a:lnTo>
                  <a:lnTo>
                    <a:pt x="38" y="634"/>
                  </a:lnTo>
                  <a:lnTo>
                    <a:pt x="50" y="634"/>
                  </a:lnTo>
                  <a:lnTo>
                    <a:pt x="50" y="634"/>
                  </a:lnTo>
                  <a:lnTo>
                    <a:pt x="50" y="629"/>
                  </a:lnTo>
                  <a:lnTo>
                    <a:pt x="50" y="623"/>
                  </a:lnTo>
                  <a:lnTo>
                    <a:pt x="50" y="623"/>
                  </a:lnTo>
                  <a:lnTo>
                    <a:pt x="48" y="621"/>
                  </a:lnTo>
                  <a:lnTo>
                    <a:pt x="47" y="620"/>
                  </a:lnTo>
                  <a:lnTo>
                    <a:pt x="43" y="619"/>
                  </a:lnTo>
                  <a:lnTo>
                    <a:pt x="41" y="619"/>
                  </a:lnTo>
                  <a:lnTo>
                    <a:pt x="41" y="619"/>
                  </a:lnTo>
                  <a:close/>
                  <a:moveTo>
                    <a:pt x="819" y="152"/>
                  </a:moveTo>
                  <a:lnTo>
                    <a:pt x="819" y="152"/>
                  </a:lnTo>
                  <a:lnTo>
                    <a:pt x="825" y="152"/>
                  </a:lnTo>
                  <a:lnTo>
                    <a:pt x="832" y="151"/>
                  </a:lnTo>
                  <a:lnTo>
                    <a:pt x="839" y="148"/>
                  </a:lnTo>
                  <a:lnTo>
                    <a:pt x="844" y="146"/>
                  </a:lnTo>
                  <a:lnTo>
                    <a:pt x="844" y="146"/>
                  </a:lnTo>
                  <a:lnTo>
                    <a:pt x="844" y="145"/>
                  </a:lnTo>
                  <a:lnTo>
                    <a:pt x="844" y="143"/>
                  </a:lnTo>
                  <a:lnTo>
                    <a:pt x="839" y="141"/>
                  </a:lnTo>
                  <a:lnTo>
                    <a:pt x="834" y="139"/>
                  </a:lnTo>
                  <a:lnTo>
                    <a:pt x="826" y="139"/>
                  </a:lnTo>
                  <a:lnTo>
                    <a:pt x="826" y="139"/>
                  </a:lnTo>
                  <a:lnTo>
                    <a:pt x="822" y="139"/>
                  </a:lnTo>
                  <a:lnTo>
                    <a:pt x="819" y="141"/>
                  </a:lnTo>
                  <a:lnTo>
                    <a:pt x="818" y="142"/>
                  </a:lnTo>
                  <a:lnTo>
                    <a:pt x="817" y="145"/>
                  </a:lnTo>
                  <a:lnTo>
                    <a:pt x="817" y="149"/>
                  </a:lnTo>
                  <a:lnTo>
                    <a:pt x="817" y="151"/>
                  </a:lnTo>
                  <a:lnTo>
                    <a:pt x="819" y="152"/>
                  </a:lnTo>
                  <a:lnTo>
                    <a:pt x="819" y="152"/>
                  </a:lnTo>
                  <a:close/>
                  <a:moveTo>
                    <a:pt x="957" y="159"/>
                  </a:moveTo>
                  <a:lnTo>
                    <a:pt x="957" y="159"/>
                  </a:lnTo>
                  <a:lnTo>
                    <a:pt x="963" y="161"/>
                  </a:lnTo>
                  <a:lnTo>
                    <a:pt x="966" y="161"/>
                  </a:lnTo>
                  <a:lnTo>
                    <a:pt x="969" y="158"/>
                  </a:lnTo>
                  <a:lnTo>
                    <a:pt x="970" y="153"/>
                  </a:lnTo>
                  <a:lnTo>
                    <a:pt x="970" y="153"/>
                  </a:lnTo>
                  <a:lnTo>
                    <a:pt x="969" y="151"/>
                  </a:lnTo>
                  <a:lnTo>
                    <a:pt x="966" y="151"/>
                  </a:lnTo>
                  <a:lnTo>
                    <a:pt x="960" y="152"/>
                  </a:lnTo>
                  <a:lnTo>
                    <a:pt x="956" y="155"/>
                  </a:lnTo>
                  <a:lnTo>
                    <a:pt x="956" y="158"/>
                  </a:lnTo>
                  <a:lnTo>
                    <a:pt x="957" y="159"/>
                  </a:lnTo>
                  <a:lnTo>
                    <a:pt x="957" y="159"/>
                  </a:lnTo>
                  <a:close/>
                  <a:moveTo>
                    <a:pt x="464" y="273"/>
                  </a:moveTo>
                  <a:lnTo>
                    <a:pt x="464" y="273"/>
                  </a:lnTo>
                  <a:lnTo>
                    <a:pt x="468" y="276"/>
                  </a:lnTo>
                  <a:lnTo>
                    <a:pt x="472" y="277"/>
                  </a:lnTo>
                  <a:lnTo>
                    <a:pt x="477" y="276"/>
                  </a:lnTo>
                  <a:lnTo>
                    <a:pt x="481" y="274"/>
                  </a:lnTo>
                  <a:lnTo>
                    <a:pt x="488" y="270"/>
                  </a:lnTo>
                  <a:lnTo>
                    <a:pt x="494" y="267"/>
                  </a:lnTo>
                  <a:lnTo>
                    <a:pt x="494" y="267"/>
                  </a:lnTo>
                  <a:lnTo>
                    <a:pt x="495" y="266"/>
                  </a:lnTo>
                  <a:lnTo>
                    <a:pt x="495" y="264"/>
                  </a:lnTo>
                  <a:lnTo>
                    <a:pt x="492" y="262"/>
                  </a:lnTo>
                  <a:lnTo>
                    <a:pt x="486" y="259"/>
                  </a:lnTo>
                  <a:lnTo>
                    <a:pt x="479" y="256"/>
                  </a:lnTo>
                  <a:lnTo>
                    <a:pt x="479" y="256"/>
                  </a:lnTo>
                  <a:lnTo>
                    <a:pt x="475" y="256"/>
                  </a:lnTo>
                  <a:lnTo>
                    <a:pt x="471" y="256"/>
                  </a:lnTo>
                  <a:lnTo>
                    <a:pt x="467" y="257"/>
                  </a:lnTo>
                  <a:lnTo>
                    <a:pt x="464" y="260"/>
                  </a:lnTo>
                  <a:lnTo>
                    <a:pt x="461" y="263"/>
                  </a:lnTo>
                  <a:lnTo>
                    <a:pt x="459" y="266"/>
                  </a:lnTo>
                  <a:lnTo>
                    <a:pt x="461" y="270"/>
                  </a:lnTo>
                  <a:lnTo>
                    <a:pt x="464" y="273"/>
                  </a:lnTo>
                  <a:lnTo>
                    <a:pt x="464" y="273"/>
                  </a:lnTo>
                  <a:close/>
                  <a:moveTo>
                    <a:pt x="1975" y="695"/>
                  </a:moveTo>
                  <a:lnTo>
                    <a:pt x="1975" y="695"/>
                  </a:lnTo>
                  <a:lnTo>
                    <a:pt x="1973" y="690"/>
                  </a:lnTo>
                  <a:lnTo>
                    <a:pt x="1973" y="685"/>
                  </a:lnTo>
                  <a:lnTo>
                    <a:pt x="1976" y="675"/>
                  </a:lnTo>
                  <a:lnTo>
                    <a:pt x="1976" y="667"/>
                  </a:lnTo>
                  <a:lnTo>
                    <a:pt x="1976" y="664"/>
                  </a:lnTo>
                  <a:lnTo>
                    <a:pt x="1973" y="661"/>
                  </a:lnTo>
                  <a:lnTo>
                    <a:pt x="1973" y="661"/>
                  </a:lnTo>
                  <a:lnTo>
                    <a:pt x="1970" y="658"/>
                  </a:lnTo>
                  <a:lnTo>
                    <a:pt x="1967" y="654"/>
                  </a:lnTo>
                  <a:lnTo>
                    <a:pt x="1966" y="648"/>
                  </a:lnTo>
                  <a:lnTo>
                    <a:pt x="1965" y="643"/>
                  </a:lnTo>
                  <a:lnTo>
                    <a:pt x="1965" y="641"/>
                  </a:lnTo>
                  <a:lnTo>
                    <a:pt x="1963" y="643"/>
                  </a:lnTo>
                  <a:lnTo>
                    <a:pt x="1963" y="643"/>
                  </a:lnTo>
                  <a:lnTo>
                    <a:pt x="1962" y="644"/>
                  </a:lnTo>
                  <a:lnTo>
                    <a:pt x="1960" y="646"/>
                  </a:lnTo>
                  <a:lnTo>
                    <a:pt x="1960" y="651"/>
                  </a:lnTo>
                  <a:lnTo>
                    <a:pt x="1959" y="656"/>
                  </a:lnTo>
                  <a:lnTo>
                    <a:pt x="1957" y="658"/>
                  </a:lnTo>
                  <a:lnTo>
                    <a:pt x="1955" y="658"/>
                  </a:lnTo>
                  <a:lnTo>
                    <a:pt x="1955" y="658"/>
                  </a:lnTo>
                  <a:lnTo>
                    <a:pt x="1953" y="660"/>
                  </a:lnTo>
                  <a:lnTo>
                    <a:pt x="1952" y="661"/>
                  </a:lnTo>
                  <a:lnTo>
                    <a:pt x="1952" y="664"/>
                  </a:lnTo>
                  <a:lnTo>
                    <a:pt x="1952" y="670"/>
                  </a:lnTo>
                  <a:lnTo>
                    <a:pt x="1952" y="677"/>
                  </a:lnTo>
                  <a:lnTo>
                    <a:pt x="1952" y="677"/>
                  </a:lnTo>
                  <a:lnTo>
                    <a:pt x="1950" y="684"/>
                  </a:lnTo>
                  <a:lnTo>
                    <a:pt x="1952" y="693"/>
                  </a:lnTo>
                  <a:lnTo>
                    <a:pt x="1955" y="701"/>
                  </a:lnTo>
                  <a:lnTo>
                    <a:pt x="1957" y="708"/>
                  </a:lnTo>
                  <a:lnTo>
                    <a:pt x="1957" y="708"/>
                  </a:lnTo>
                  <a:lnTo>
                    <a:pt x="1957" y="712"/>
                  </a:lnTo>
                  <a:lnTo>
                    <a:pt x="1957" y="720"/>
                  </a:lnTo>
                  <a:lnTo>
                    <a:pt x="1956" y="740"/>
                  </a:lnTo>
                  <a:lnTo>
                    <a:pt x="1955" y="758"/>
                  </a:lnTo>
                  <a:lnTo>
                    <a:pt x="1955" y="765"/>
                  </a:lnTo>
                  <a:lnTo>
                    <a:pt x="1956" y="769"/>
                  </a:lnTo>
                  <a:lnTo>
                    <a:pt x="1956" y="769"/>
                  </a:lnTo>
                  <a:lnTo>
                    <a:pt x="1956" y="774"/>
                  </a:lnTo>
                  <a:lnTo>
                    <a:pt x="1956" y="779"/>
                  </a:lnTo>
                  <a:lnTo>
                    <a:pt x="1955" y="794"/>
                  </a:lnTo>
                  <a:lnTo>
                    <a:pt x="1952" y="808"/>
                  </a:lnTo>
                  <a:lnTo>
                    <a:pt x="1952" y="812"/>
                  </a:lnTo>
                  <a:lnTo>
                    <a:pt x="1953" y="815"/>
                  </a:lnTo>
                  <a:lnTo>
                    <a:pt x="1953" y="815"/>
                  </a:lnTo>
                  <a:lnTo>
                    <a:pt x="1955" y="816"/>
                  </a:lnTo>
                  <a:lnTo>
                    <a:pt x="1956" y="816"/>
                  </a:lnTo>
                  <a:lnTo>
                    <a:pt x="1956" y="812"/>
                  </a:lnTo>
                  <a:lnTo>
                    <a:pt x="1959" y="808"/>
                  </a:lnTo>
                  <a:lnTo>
                    <a:pt x="1960" y="805"/>
                  </a:lnTo>
                  <a:lnTo>
                    <a:pt x="1963" y="805"/>
                  </a:lnTo>
                  <a:lnTo>
                    <a:pt x="1963" y="805"/>
                  </a:lnTo>
                  <a:lnTo>
                    <a:pt x="1966" y="805"/>
                  </a:lnTo>
                  <a:lnTo>
                    <a:pt x="1967" y="805"/>
                  </a:lnTo>
                  <a:lnTo>
                    <a:pt x="1972" y="809"/>
                  </a:lnTo>
                  <a:lnTo>
                    <a:pt x="1973" y="813"/>
                  </a:lnTo>
                  <a:lnTo>
                    <a:pt x="1977" y="816"/>
                  </a:lnTo>
                  <a:lnTo>
                    <a:pt x="1977" y="816"/>
                  </a:lnTo>
                  <a:lnTo>
                    <a:pt x="1979" y="816"/>
                  </a:lnTo>
                  <a:lnTo>
                    <a:pt x="1979" y="815"/>
                  </a:lnTo>
                  <a:lnTo>
                    <a:pt x="1979" y="809"/>
                  </a:lnTo>
                  <a:lnTo>
                    <a:pt x="1977" y="804"/>
                  </a:lnTo>
                  <a:lnTo>
                    <a:pt x="1976" y="802"/>
                  </a:lnTo>
                  <a:lnTo>
                    <a:pt x="1975" y="802"/>
                  </a:lnTo>
                  <a:lnTo>
                    <a:pt x="1975" y="802"/>
                  </a:lnTo>
                  <a:lnTo>
                    <a:pt x="1972" y="802"/>
                  </a:lnTo>
                  <a:lnTo>
                    <a:pt x="1970" y="801"/>
                  </a:lnTo>
                  <a:lnTo>
                    <a:pt x="1967" y="795"/>
                  </a:lnTo>
                  <a:lnTo>
                    <a:pt x="1963" y="784"/>
                  </a:lnTo>
                  <a:lnTo>
                    <a:pt x="1963" y="784"/>
                  </a:lnTo>
                  <a:lnTo>
                    <a:pt x="1963" y="776"/>
                  </a:lnTo>
                  <a:lnTo>
                    <a:pt x="1965" y="771"/>
                  </a:lnTo>
                  <a:lnTo>
                    <a:pt x="1966" y="764"/>
                  </a:lnTo>
                  <a:lnTo>
                    <a:pt x="1967" y="757"/>
                  </a:lnTo>
                  <a:lnTo>
                    <a:pt x="1967" y="757"/>
                  </a:lnTo>
                  <a:lnTo>
                    <a:pt x="1969" y="754"/>
                  </a:lnTo>
                  <a:lnTo>
                    <a:pt x="1970" y="752"/>
                  </a:lnTo>
                  <a:lnTo>
                    <a:pt x="1972" y="751"/>
                  </a:lnTo>
                  <a:lnTo>
                    <a:pt x="1975" y="749"/>
                  </a:lnTo>
                  <a:lnTo>
                    <a:pt x="1980" y="751"/>
                  </a:lnTo>
                  <a:lnTo>
                    <a:pt x="1987" y="755"/>
                  </a:lnTo>
                  <a:lnTo>
                    <a:pt x="1987" y="755"/>
                  </a:lnTo>
                  <a:lnTo>
                    <a:pt x="1990" y="758"/>
                  </a:lnTo>
                  <a:lnTo>
                    <a:pt x="1993" y="758"/>
                  </a:lnTo>
                  <a:lnTo>
                    <a:pt x="1993" y="755"/>
                  </a:lnTo>
                  <a:lnTo>
                    <a:pt x="1992" y="752"/>
                  </a:lnTo>
                  <a:lnTo>
                    <a:pt x="1992" y="752"/>
                  </a:lnTo>
                  <a:lnTo>
                    <a:pt x="1989" y="742"/>
                  </a:lnTo>
                  <a:lnTo>
                    <a:pt x="1984" y="727"/>
                  </a:lnTo>
                  <a:lnTo>
                    <a:pt x="1975" y="695"/>
                  </a:lnTo>
                  <a:lnTo>
                    <a:pt x="1975" y="695"/>
                  </a:lnTo>
                  <a:close/>
                  <a:moveTo>
                    <a:pt x="2734" y="354"/>
                  </a:moveTo>
                  <a:lnTo>
                    <a:pt x="2734" y="354"/>
                  </a:lnTo>
                  <a:lnTo>
                    <a:pt x="2723" y="347"/>
                  </a:lnTo>
                  <a:lnTo>
                    <a:pt x="2716" y="341"/>
                  </a:lnTo>
                  <a:lnTo>
                    <a:pt x="2711" y="337"/>
                  </a:lnTo>
                  <a:lnTo>
                    <a:pt x="2711" y="337"/>
                  </a:lnTo>
                  <a:lnTo>
                    <a:pt x="2709" y="335"/>
                  </a:lnTo>
                  <a:lnTo>
                    <a:pt x="2706" y="333"/>
                  </a:lnTo>
                  <a:lnTo>
                    <a:pt x="2699" y="331"/>
                  </a:lnTo>
                  <a:lnTo>
                    <a:pt x="2691" y="330"/>
                  </a:lnTo>
                  <a:lnTo>
                    <a:pt x="2690" y="331"/>
                  </a:lnTo>
                  <a:lnTo>
                    <a:pt x="2689" y="331"/>
                  </a:lnTo>
                  <a:lnTo>
                    <a:pt x="2689" y="331"/>
                  </a:lnTo>
                  <a:lnTo>
                    <a:pt x="2689" y="333"/>
                  </a:lnTo>
                  <a:lnTo>
                    <a:pt x="2686" y="331"/>
                  </a:lnTo>
                  <a:lnTo>
                    <a:pt x="2683" y="330"/>
                  </a:lnTo>
                  <a:lnTo>
                    <a:pt x="2682" y="328"/>
                  </a:lnTo>
                  <a:lnTo>
                    <a:pt x="2682" y="328"/>
                  </a:lnTo>
                  <a:lnTo>
                    <a:pt x="2677" y="326"/>
                  </a:lnTo>
                  <a:lnTo>
                    <a:pt x="2670" y="326"/>
                  </a:lnTo>
                  <a:lnTo>
                    <a:pt x="2664" y="326"/>
                  </a:lnTo>
                  <a:lnTo>
                    <a:pt x="2662" y="327"/>
                  </a:lnTo>
                  <a:lnTo>
                    <a:pt x="2660" y="327"/>
                  </a:lnTo>
                  <a:lnTo>
                    <a:pt x="2660" y="327"/>
                  </a:lnTo>
                  <a:lnTo>
                    <a:pt x="2662" y="330"/>
                  </a:lnTo>
                  <a:lnTo>
                    <a:pt x="2663" y="331"/>
                  </a:lnTo>
                  <a:lnTo>
                    <a:pt x="2666" y="333"/>
                  </a:lnTo>
                  <a:lnTo>
                    <a:pt x="2669" y="335"/>
                  </a:lnTo>
                  <a:lnTo>
                    <a:pt x="2669" y="335"/>
                  </a:lnTo>
                  <a:lnTo>
                    <a:pt x="2669" y="337"/>
                  </a:lnTo>
                  <a:lnTo>
                    <a:pt x="2667" y="340"/>
                  </a:lnTo>
                  <a:lnTo>
                    <a:pt x="2666" y="343"/>
                  </a:lnTo>
                  <a:lnTo>
                    <a:pt x="2666" y="345"/>
                  </a:lnTo>
                  <a:lnTo>
                    <a:pt x="2666" y="345"/>
                  </a:lnTo>
                  <a:lnTo>
                    <a:pt x="2666" y="347"/>
                  </a:lnTo>
                  <a:lnTo>
                    <a:pt x="2664" y="347"/>
                  </a:lnTo>
                  <a:lnTo>
                    <a:pt x="2662" y="345"/>
                  </a:lnTo>
                  <a:lnTo>
                    <a:pt x="2656" y="341"/>
                  </a:lnTo>
                  <a:lnTo>
                    <a:pt x="2656" y="341"/>
                  </a:lnTo>
                  <a:lnTo>
                    <a:pt x="2654" y="338"/>
                  </a:lnTo>
                  <a:lnTo>
                    <a:pt x="2653" y="333"/>
                  </a:lnTo>
                  <a:lnTo>
                    <a:pt x="2654" y="324"/>
                  </a:lnTo>
                  <a:lnTo>
                    <a:pt x="2654" y="324"/>
                  </a:lnTo>
                  <a:lnTo>
                    <a:pt x="2654" y="321"/>
                  </a:lnTo>
                  <a:lnTo>
                    <a:pt x="2652" y="320"/>
                  </a:lnTo>
                  <a:lnTo>
                    <a:pt x="2650" y="318"/>
                  </a:lnTo>
                  <a:lnTo>
                    <a:pt x="2649" y="316"/>
                  </a:lnTo>
                  <a:lnTo>
                    <a:pt x="2649" y="316"/>
                  </a:lnTo>
                  <a:lnTo>
                    <a:pt x="2647" y="314"/>
                  </a:lnTo>
                  <a:lnTo>
                    <a:pt x="2645" y="311"/>
                  </a:lnTo>
                  <a:lnTo>
                    <a:pt x="2636" y="306"/>
                  </a:lnTo>
                  <a:lnTo>
                    <a:pt x="2618" y="297"/>
                  </a:lnTo>
                  <a:lnTo>
                    <a:pt x="2618" y="297"/>
                  </a:lnTo>
                  <a:lnTo>
                    <a:pt x="2603" y="291"/>
                  </a:lnTo>
                  <a:lnTo>
                    <a:pt x="2598" y="289"/>
                  </a:lnTo>
                  <a:lnTo>
                    <a:pt x="2593" y="286"/>
                  </a:lnTo>
                  <a:lnTo>
                    <a:pt x="2593" y="286"/>
                  </a:lnTo>
                  <a:lnTo>
                    <a:pt x="2589" y="283"/>
                  </a:lnTo>
                  <a:lnTo>
                    <a:pt x="2582" y="280"/>
                  </a:lnTo>
                  <a:lnTo>
                    <a:pt x="2575" y="277"/>
                  </a:lnTo>
                  <a:lnTo>
                    <a:pt x="2569" y="274"/>
                  </a:lnTo>
                  <a:lnTo>
                    <a:pt x="2569" y="274"/>
                  </a:lnTo>
                  <a:lnTo>
                    <a:pt x="2561" y="269"/>
                  </a:lnTo>
                  <a:lnTo>
                    <a:pt x="2548" y="263"/>
                  </a:lnTo>
                  <a:lnTo>
                    <a:pt x="2535" y="257"/>
                  </a:lnTo>
                  <a:lnTo>
                    <a:pt x="2524" y="256"/>
                  </a:lnTo>
                  <a:lnTo>
                    <a:pt x="2524" y="256"/>
                  </a:lnTo>
                  <a:lnTo>
                    <a:pt x="2518" y="254"/>
                  </a:lnTo>
                  <a:lnTo>
                    <a:pt x="2514" y="252"/>
                  </a:lnTo>
                  <a:lnTo>
                    <a:pt x="2512" y="250"/>
                  </a:lnTo>
                  <a:lnTo>
                    <a:pt x="2509" y="249"/>
                  </a:lnTo>
                  <a:lnTo>
                    <a:pt x="2509" y="249"/>
                  </a:lnTo>
                  <a:lnTo>
                    <a:pt x="2491" y="249"/>
                  </a:lnTo>
                  <a:lnTo>
                    <a:pt x="2471" y="247"/>
                  </a:lnTo>
                  <a:lnTo>
                    <a:pt x="2471" y="247"/>
                  </a:lnTo>
                  <a:lnTo>
                    <a:pt x="2467" y="249"/>
                  </a:lnTo>
                  <a:lnTo>
                    <a:pt x="2462" y="250"/>
                  </a:lnTo>
                  <a:lnTo>
                    <a:pt x="2460" y="250"/>
                  </a:lnTo>
                  <a:lnTo>
                    <a:pt x="2457" y="250"/>
                  </a:lnTo>
                  <a:lnTo>
                    <a:pt x="2457" y="250"/>
                  </a:lnTo>
                  <a:lnTo>
                    <a:pt x="2437" y="244"/>
                  </a:lnTo>
                  <a:lnTo>
                    <a:pt x="2425" y="242"/>
                  </a:lnTo>
                  <a:lnTo>
                    <a:pt x="2421" y="242"/>
                  </a:lnTo>
                  <a:lnTo>
                    <a:pt x="2420" y="242"/>
                  </a:lnTo>
                  <a:lnTo>
                    <a:pt x="2420" y="242"/>
                  </a:lnTo>
                  <a:lnTo>
                    <a:pt x="2418" y="244"/>
                  </a:lnTo>
                  <a:lnTo>
                    <a:pt x="2417" y="247"/>
                  </a:lnTo>
                  <a:lnTo>
                    <a:pt x="2415" y="250"/>
                  </a:lnTo>
                  <a:lnTo>
                    <a:pt x="2414" y="252"/>
                  </a:lnTo>
                  <a:lnTo>
                    <a:pt x="2414" y="252"/>
                  </a:lnTo>
                  <a:lnTo>
                    <a:pt x="2413" y="253"/>
                  </a:lnTo>
                  <a:lnTo>
                    <a:pt x="2414" y="256"/>
                  </a:lnTo>
                  <a:lnTo>
                    <a:pt x="2423" y="264"/>
                  </a:lnTo>
                  <a:lnTo>
                    <a:pt x="2423" y="264"/>
                  </a:lnTo>
                  <a:lnTo>
                    <a:pt x="2425" y="270"/>
                  </a:lnTo>
                  <a:lnTo>
                    <a:pt x="2427" y="271"/>
                  </a:lnTo>
                  <a:lnTo>
                    <a:pt x="2425" y="274"/>
                  </a:lnTo>
                  <a:lnTo>
                    <a:pt x="2423" y="277"/>
                  </a:lnTo>
                  <a:lnTo>
                    <a:pt x="2418" y="280"/>
                  </a:lnTo>
                  <a:lnTo>
                    <a:pt x="2418" y="280"/>
                  </a:lnTo>
                  <a:lnTo>
                    <a:pt x="2413" y="281"/>
                  </a:lnTo>
                  <a:lnTo>
                    <a:pt x="2406" y="280"/>
                  </a:lnTo>
                  <a:lnTo>
                    <a:pt x="2400" y="276"/>
                  </a:lnTo>
                  <a:lnTo>
                    <a:pt x="2396" y="271"/>
                  </a:lnTo>
                  <a:lnTo>
                    <a:pt x="2396" y="271"/>
                  </a:lnTo>
                  <a:lnTo>
                    <a:pt x="2393" y="269"/>
                  </a:lnTo>
                  <a:lnTo>
                    <a:pt x="2388" y="267"/>
                  </a:lnTo>
                  <a:lnTo>
                    <a:pt x="2383" y="266"/>
                  </a:lnTo>
                  <a:lnTo>
                    <a:pt x="2381" y="264"/>
                  </a:lnTo>
                  <a:lnTo>
                    <a:pt x="2380" y="262"/>
                  </a:lnTo>
                  <a:lnTo>
                    <a:pt x="2380" y="262"/>
                  </a:lnTo>
                  <a:lnTo>
                    <a:pt x="2380" y="257"/>
                  </a:lnTo>
                  <a:lnTo>
                    <a:pt x="2381" y="256"/>
                  </a:lnTo>
                  <a:lnTo>
                    <a:pt x="2384" y="256"/>
                  </a:lnTo>
                  <a:lnTo>
                    <a:pt x="2388" y="257"/>
                  </a:lnTo>
                  <a:lnTo>
                    <a:pt x="2388" y="257"/>
                  </a:lnTo>
                  <a:lnTo>
                    <a:pt x="2391" y="259"/>
                  </a:lnTo>
                  <a:lnTo>
                    <a:pt x="2396" y="259"/>
                  </a:lnTo>
                  <a:lnTo>
                    <a:pt x="2398" y="257"/>
                  </a:lnTo>
                  <a:lnTo>
                    <a:pt x="2400" y="253"/>
                  </a:lnTo>
                  <a:lnTo>
                    <a:pt x="2400" y="253"/>
                  </a:lnTo>
                  <a:lnTo>
                    <a:pt x="2400" y="252"/>
                  </a:lnTo>
                  <a:lnTo>
                    <a:pt x="2398" y="250"/>
                  </a:lnTo>
                  <a:lnTo>
                    <a:pt x="2393" y="247"/>
                  </a:lnTo>
                  <a:lnTo>
                    <a:pt x="2386" y="246"/>
                  </a:lnTo>
                  <a:lnTo>
                    <a:pt x="2380" y="244"/>
                  </a:lnTo>
                  <a:lnTo>
                    <a:pt x="2380" y="244"/>
                  </a:lnTo>
                  <a:lnTo>
                    <a:pt x="2374" y="247"/>
                  </a:lnTo>
                  <a:lnTo>
                    <a:pt x="2370" y="252"/>
                  </a:lnTo>
                  <a:lnTo>
                    <a:pt x="2366" y="256"/>
                  </a:lnTo>
                  <a:lnTo>
                    <a:pt x="2361" y="260"/>
                  </a:lnTo>
                  <a:lnTo>
                    <a:pt x="2361" y="260"/>
                  </a:lnTo>
                  <a:lnTo>
                    <a:pt x="2357" y="262"/>
                  </a:lnTo>
                  <a:lnTo>
                    <a:pt x="2351" y="262"/>
                  </a:lnTo>
                  <a:lnTo>
                    <a:pt x="2339" y="260"/>
                  </a:lnTo>
                  <a:lnTo>
                    <a:pt x="2327" y="257"/>
                  </a:lnTo>
                  <a:lnTo>
                    <a:pt x="2320" y="256"/>
                  </a:lnTo>
                  <a:lnTo>
                    <a:pt x="2320" y="256"/>
                  </a:lnTo>
                  <a:lnTo>
                    <a:pt x="2317" y="254"/>
                  </a:lnTo>
                  <a:lnTo>
                    <a:pt x="2313" y="254"/>
                  </a:lnTo>
                  <a:lnTo>
                    <a:pt x="2297" y="254"/>
                  </a:lnTo>
                  <a:lnTo>
                    <a:pt x="2282" y="256"/>
                  </a:lnTo>
                  <a:lnTo>
                    <a:pt x="2272" y="259"/>
                  </a:lnTo>
                  <a:lnTo>
                    <a:pt x="2272" y="259"/>
                  </a:lnTo>
                  <a:lnTo>
                    <a:pt x="2270" y="262"/>
                  </a:lnTo>
                  <a:lnTo>
                    <a:pt x="2270" y="266"/>
                  </a:lnTo>
                  <a:lnTo>
                    <a:pt x="2270" y="270"/>
                  </a:lnTo>
                  <a:lnTo>
                    <a:pt x="2269" y="273"/>
                  </a:lnTo>
                  <a:lnTo>
                    <a:pt x="2269" y="273"/>
                  </a:lnTo>
                  <a:lnTo>
                    <a:pt x="2268" y="271"/>
                  </a:lnTo>
                  <a:lnTo>
                    <a:pt x="2266" y="267"/>
                  </a:lnTo>
                  <a:lnTo>
                    <a:pt x="2265" y="257"/>
                  </a:lnTo>
                  <a:lnTo>
                    <a:pt x="2265" y="257"/>
                  </a:lnTo>
                  <a:lnTo>
                    <a:pt x="2263" y="256"/>
                  </a:lnTo>
                  <a:lnTo>
                    <a:pt x="2262" y="254"/>
                  </a:lnTo>
                  <a:lnTo>
                    <a:pt x="2252" y="253"/>
                  </a:lnTo>
                  <a:lnTo>
                    <a:pt x="2252" y="253"/>
                  </a:lnTo>
                  <a:lnTo>
                    <a:pt x="2245" y="253"/>
                  </a:lnTo>
                  <a:lnTo>
                    <a:pt x="2243" y="252"/>
                  </a:lnTo>
                  <a:lnTo>
                    <a:pt x="2243" y="250"/>
                  </a:lnTo>
                  <a:lnTo>
                    <a:pt x="2243" y="250"/>
                  </a:lnTo>
                  <a:lnTo>
                    <a:pt x="2245" y="247"/>
                  </a:lnTo>
                  <a:lnTo>
                    <a:pt x="2245" y="244"/>
                  </a:lnTo>
                  <a:lnTo>
                    <a:pt x="2245" y="243"/>
                  </a:lnTo>
                  <a:lnTo>
                    <a:pt x="2246" y="240"/>
                  </a:lnTo>
                  <a:lnTo>
                    <a:pt x="2246" y="240"/>
                  </a:lnTo>
                  <a:lnTo>
                    <a:pt x="2248" y="237"/>
                  </a:lnTo>
                  <a:lnTo>
                    <a:pt x="2248" y="234"/>
                  </a:lnTo>
                  <a:lnTo>
                    <a:pt x="2242" y="229"/>
                  </a:lnTo>
                  <a:lnTo>
                    <a:pt x="2232" y="223"/>
                  </a:lnTo>
                  <a:lnTo>
                    <a:pt x="2221" y="217"/>
                  </a:lnTo>
                  <a:lnTo>
                    <a:pt x="2221" y="217"/>
                  </a:lnTo>
                  <a:lnTo>
                    <a:pt x="2213" y="215"/>
                  </a:lnTo>
                  <a:lnTo>
                    <a:pt x="2206" y="215"/>
                  </a:lnTo>
                  <a:lnTo>
                    <a:pt x="2188" y="213"/>
                  </a:lnTo>
                  <a:lnTo>
                    <a:pt x="2171" y="215"/>
                  </a:lnTo>
                  <a:lnTo>
                    <a:pt x="2159" y="217"/>
                  </a:lnTo>
                  <a:lnTo>
                    <a:pt x="2159" y="217"/>
                  </a:lnTo>
                  <a:lnTo>
                    <a:pt x="2151" y="219"/>
                  </a:lnTo>
                  <a:lnTo>
                    <a:pt x="2141" y="219"/>
                  </a:lnTo>
                  <a:lnTo>
                    <a:pt x="2122" y="219"/>
                  </a:lnTo>
                  <a:lnTo>
                    <a:pt x="2122" y="219"/>
                  </a:lnTo>
                  <a:lnTo>
                    <a:pt x="2118" y="219"/>
                  </a:lnTo>
                  <a:lnTo>
                    <a:pt x="2118" y="217"/>
                  </a:lnTo>
                  <a:lnTo>
                    <a:pt x="2118" y="215"/>
                  </a:lnTo>
                  <a:lnTo>
                    <a:pt x="2118" y="212"/>
                  </a:lnTo>
                  <a:lnTo>
                    <a:pt x="2118" y="212"/>
                  </a:lnTo>
                  <a:lnTo>
                    <a:pt x="2114" y="207"/>
                  </a:lnTo>
                  <a:lnTo>
                    <a:pt x="2108" y="206"/>
                  </a:lnTo>
                  <a:lnTo>
                    <a:pt x="2101" y="205"/>
                  </a:lnTo>
                  <a:lnTo>
                    <a:pt x="2100" y="205"/>
                  </a:lnTo>
                  <a:lnTo>
                    <a:pt x="2098" y="206"/>
                  </a:lnTo>
                  <a:lnTo>
                    <a:pt x="2098" y="206"/>
                  </a:lnTo>
                  <a:lnTo>
                    <a:pt x="2097" y="207"/>
                  </a:lnTo>
                  <a:lnTo>
                    <a:pt x="2094" y="206"/>
                  </a:lnTo>
                  <a:lnTo>
                    <a:pt x="2093" y="205"/>
                  </a:lnTo>
                  <a:lnTo>
                    <a:pt x="2093" y="203"/>
                  </a:lnTo>
                  <a:lnTo>
                    <a:pt x="2093" y="203"/>
                  </a:lnTo>
                  <a:lnTo>
                    <a:pt x="2090" y="200"/>
                  </a:lnTo>
                  <a:lnTo>
                    <a:pt x="2084" y="198"/>
                  </a:lnTo>
                  <a:lnTo>
                    <a:pt x="2077" y="196"/>
                  </a:lnTo>
                  <a:lnTo>
                    <a:pt x="2071" y="196"/>
                  </a:lnTo>
                  <a:lnTo>
                    <a:pt x="2071" y="196"/>
                  </a:lnTo>
                  <a:lnTo>
                    <a:pt x="2068" y="196"/>
                  </a:lnTo>
                  <a:lnTo>
                    <a:pt x="2067" y="195"/>
                  </a:lnTo>
                  <a:lnTo>
                    <a:pt x="2067" y="192"/>
                  </a:lnTo>
                  <a:lnTo>
                    <a:pt x="2070" y="190"/>
                  </a:lnTo>
                  <a:lnTo>
                    <a:pt x="2070" y="190"/>
                  </a:lnTo>
                  <a:lnTo>
                    <a:pt x="2081" y="190"/>
                  </a:lnTo>
                  <a:lnTo>
                    <a:pt x="2083" y="190"/>
                  </a:lnTo>
                  <a:lnTo>
                    <a:pt x="2084" y="189"/>
                  </a:lnTo>
                  <a:lnTo>
                    <a:pt x="2084" y="188"/>
                  </a:lnTo>
                  <a:lnTo>
                    <a:pt x="2083" y="185"/>
                  </a:lnTo>
                  <a:lnTo>
                    <a:pt x="2083" y="185"/>
                  </a:lnTo>
                  <a:lnTo>
                    <a:pt x="2080" y="182"/>
                  </a:lnTo>
                  <a:lnTo>
                    <a:pt x="2074" y="180"/>
                  </a:lnTo>
                  <a:lnTo>
                    <a:pt x="2057" y="178"/>
                  </a:lnTo>
                  <a:lnTo>
                    <a:pt x="2040" y="176"/>
                  </a:lnTo>
                  <a:lnTo>
                    <a:pt x="2031" y="176"/>
                  </a:lnTo>
                  <a:lnTo>
                    <a:pt x="2031" y="176"/>
                  </a:lnTo>
                  <a:lnTo>
                    <a:pt x="2030" y="178"/>
                  </a:lnTo>
                  <a:lnTo>
                    <a:pt x="2029" y="182"/>
                  </a:lnTo>
                  <a:lnTo>
                    <a:pt x="2027" y="186"/>
                  </a:lnTo>
                  <a:lnTo>
                    <a:pt x="2021" y="192"/>
                  </a:lnTo>
                  <a:lnTo>
                    <a:pt x="2021" y="192"/>
                  </a:lnTo>
                  <a:lnTo>
                    <a:pt x="2019" y="195"/>
                  </a:lnTo>
                  <a:lnTo>
                    <a:pt x="2016" y="196"/>
                  </a:lnTo>
                  <a:lnTo>
                    <a:pt x="2011" y="196"/>
                  </a:lnTo>
                  <a:lnTo>
                    <a:pt x="2010" y="196"/>
                  </a:lnTo>
                  <a:lnTo>
                    <a:pt x="2006" y="193"/>
                  </a:lnTo>
                  <a:lnTo>
                    <a:pt x="2004" y="190"/>
                  </a:lnTo>
                  <a:lnTo>
                    <a:pt x="2004" y="190"/>
                  </a:lnTo>
                  <a:lnTo>
                    <a:pt x="2007" y="188"/>
                  </a:lnTo>
                  <a:lnTo>
                    <a:pt x="2011" y="186"/>
                  </a:lnTo>
                  <a:lnTo>
                    <a:pt x="2016" y="185"/>
                  </a:lnTo>
                  <a:lnTo>
                    <a:pt x="2017" y="185"/>
                  </a:lnTo>
                  <a:lnTo>
                    <a:pt x="2017" y="183"/>
                  </a:lnTo>
                  <a:lnTo>
                    <a:pt x="2017" y="183"/>
                  </a:lnTo>
                  <a:lnTo>
                    <a:pt x="2017" y="182"/>
                  </a:lnTo>
                  <a:lnTo>
                    <a:pt x="2014" y="180"/>
                  </a:lnTo>
                  <a:lnTo>
                    <a:pt x="2009" y="179"/>
                  </a:lnTo>
                  <a:lnTo>
                    <a:pt x="2003" y="179"/>
                  </a:lnTo>
                  <a:lnTo>
                    <a:pt x="2000" y="178"/>
                  </a:lnTo>
                  <a:lnTo>
                    <a:pt x="2000" y="178"/>
                  </a:lnTo>
                  <a:lnTo>
                    <a:pt x="1999" y="175"/>
                  </a:lnTo>
                  <a:lnTo>
                    <a:pt x="2002" y="173"/>
                  </a:lnTo>
                  <a:lnTo>
                    <a:pt x="2004" y="172"/>
                  </a:lnTo>
                  <a:lnTo>
                    <a:pt x="2009" y="173"/>
                  </a:lnTo>
                  <a:lnTo>
                    <a:pt x="2009" y="173"/>
                  </a:lnTo>
                  <a:lnTo>
                    <a:pt x="2019" y="175"/>
                  </a:lnTo>
                  <a:lnTo>
                    <a:pt x="2023" y="175"/>
                  </a:lnTo>
                  <a:lnTo>
                    <a:pt x="2024" y="173"/>
                  </a:lnTo>
                  <a:lnTo>
                    <a:pt x="2024" y="173"/>
                  </a:lnTo>
                  <a:lnTo>
                    <a:pt x="2024" y="172"/>
                  </a:lnTo>
                  <a:lnTo>
                    <a:pt x="2020" y="170"/>
                  </a:lnTo>
                  <a:lnTo>
                    <a:pt x="2009" y="168"/>
                  </a:lnTo>
                  <a:lnTo>
                    <a:pt x="2009" y="168"/>
                  </a:lnTo>
                  <a:lnTo>
                    <a:pt x="1987" y="165"/>
                  </a:lnTo>
                  <a:lnTo>
                    <a:pt x="1976" y="162"/>
                  </a:lnTo>
                  <a:lnTo>
                    <a:pt x="1965" y="162"/>
                  </a:lnTo>
                  <a:lnTo>
                    <a:pt x="1965" y="162"/>
                  </a:lnTo>
                  <a:lnTo>
                    <a:pt x="1956" y="162"/>
                  </a:lnTo>
                  <a:lnTo>
                    <a:pt x="1950" y="161"/>
                  </a:lnTo>
                  <a:lnTo>
                    <a:pt x="1945" y="159"/>
                  </a:lnTo>
                  <a:lnTo>
                    <a:pt x="1940" y="158"/>
                  </a:lnTo>
                  <a:lnTo>
                    <a:pt x="1940" y="158"/>
                  </a:lnTo>
                  <a:lnTo>
                    <a:pt x="1936" y="158"/>
                  </a:lnTo>
                  <a:lnTo>
                    <a:pt x="1935" y="159"/>
                  </a:lnTo>
                  <a:lnTo>
                    <a:pt x="1935" y="162"/>
                  </a:lnTo>
                  <a:lnTo>
                    <a:pt x="1938" y="165"/>
                  </a:lnTo>
                  <a:lnTo>
                    <a:pt x="1938" y="165"/>
                  </a:lnTo>
                  <a:lnTo>
                    <a:pt x="1938" y="166"/>
                  </a:lnTo>
                  <a:lnTo>
                    <a:pt x="1938" y="168"/>
                  </a:lnTo>
                  <a:lnTo>
                    <a:pt x="1933" y="169"/>
                  </a:lnTo>
                  <a:lnTo>
                    <a:pt x="1929" y="170"/>
                  </a:lnTo>
                  <a:lnTo>
                    <a:pt x="1923" y="169"/>
                  </a:lnTo>
                  <a:lnTo>
                    <a:pt x="1923" y="169"/>
                  </a:lnTo>
                  <a:lnTo>
                    <a:pt x="1916" y="170"/>
                  </a:lnTo>
                  <a:lnTo>
                    <a:pt x="1910" y="172"/>
                  </a:lnTo>
                  <a:lnTo>
                    <a:pt x="1908" y="176"/>
                  </a:lnTo>
                  <a:lnTo>
                    <a:pt x="1906" y="178"/>
                  </a:lnTo>
                  <a:lnTo>
                    <a:pt x="1908" y="179"/>
                  </a:lnTo>
                  <a:lnTo>
                    <a:pt x="1908" y="179"/>
                  </a:lnTo>
                  <a:lnTo>
                    <a:pt x="1909" y="182"/>
                  </a:lnTo>
                  <a:lnTo>
                    <a:pt x="1912" y="182"/>
                  </a:lnTo>
                  <a:lnTo>
                    <a:pt x="1915" y="180"/>
                  </a:lnTo>
                  <a:lnTo>
                    <a:pt x="1918" y="180"/>
                  </a:lnTo>
                  <a:lnTo>
                    <a:pt x="1920" y="180"/>
                  </a:lnTo>
                  <a:lnTo>
                    <a:pt x="1920" y="180"/>
                  </a:lnTo>
                  <a:lnTo>
                    <a:pt x="1922" y="180"/>
                  </a:lnTo>
                  <a:lnTo>
                    <a:pt x="1920" y="182"/>
                  </a:lnTo>
                  <a:lnTo>
                    <a:pt x="1918" y="183"/>
                  </a:lnTo>
                  <a:lnTo>
                    <a:pt x="1915" y="186"/>
                  </a:lnTo>
                  <a:lnTo>
                    <a:pt x="1915" y="188"/>
                  </a:lnTo>
                  <a:lnTo>
                    <a:pt x="1916" y="189"/>
                  </a:lnTo>
                  <a:lnTo>
                    <a:pt x="1916" y="189"/>
                  </a:lnTo>
                  <a:lnTo>
                    <a:pt x="1919" y="190"/>
                  </a:lnTo>
                  <a:lnTo>
                    <a:pt x="1920" y="193"/>
                  </a:lnTo>
                  <a:lnTo>
                    <a:pt x="1922" y="199"/>
                  </a:lnTo>
                  <a:lnTo>
                    <a:pt x="1922" y="199"/>
                  </a:lnTo>
                  <a:lnTo>
                    <a:pt x="1920" y="202"/>
                  </a:lnTo>
                  <a:lnTo>
                    <a:pt x="1916" y="202"/>
                  </a:lnTo>
                  <a:lnTo>
                    <a:pt x="1912" y="202"/>
                  </a:lnTo>
                  <a:lnTo>
                    <a:pt x="1909" y="199"/>
                  </a:lnTo>
                  <a:lnTo>
                    <a:pt x="1909" y="199"/>
                  </a:lnTo>
                  <a:lnTo>
                    <a:pt x="1905" y="198"/>
                  </a:lnTo>
                  <a:lnTo>
                    <a:pt x="1902" y="198"/>
                  </a:lnTo>
                  <a:lnTo>
                    <a:pt x="1898" y="198"/>
                  </a:lnTo>
                  <a:lnTo>
                    <a:pt x="1893" y="199"/>
                  </a:lnTo>
                  <a:lnTo>
                    <a:pt x="1893" y="199"/>
                  </a:lnTo>
                  <a:lnTo>
                    <a:pt x="1889" y="199"/>
                  </a:lnTo>
                  <a:lnTo>
                    <a:pt x="1886" y="199"/>
                  </a:lnTo>
                  <a:lnTo>
                    <a:pt x="1885" y="200"/>
                  </a:lnTo>
                  <a:lnTo>
                    <a:pt x="1889" y="202"/>
                  </a:lnTo>
                  <a:lnTo>
                    <a:pt x="1889" y="202"/>
                  </a:lnTo>
                  <a:lnTo>
                    <a:pt x="1893" y="203"/>
                  </a:lnTo>
                  <a:lnTo>
                    <a:pt x="1895" y="205"/>
                  </a:lnTo>
                  <a:lnTo>
                    <a:pt x="1893" y="207"/>
                  </a:lnTo>
                  <a:lnTo>
                    <a:pt x="1889" y="209"/>
                  </a:lnTo>
                  <a:lnTo>
                    <a:pt x="1889" y="209"/>
                  </a:lnTo>
                  <a:lnTo>
                    <a:pt x="1886" y="209"/>
                  </a:lnTo>
                  <a:lnTo>
                    <a:pt x="1883" y="207"/>
                  </a:lnTo>
                  <a:lnTo>
                    <a:pt x="1881" y="205"/>
                  </a:lnTo>
                  <a:lnTo>
                    <a:pt x="1879" y="202"/>
                  </a:lnTo>
                  <a:lnTo>
                    <a:pt x="1878" y="200"/>
                  </a:lnTo>
                  <a:lnTo>
                    <a:pt x="1876" y="200"/>
                  </a:lnTo>
                  <a:lnTo>
                    <a:pt x="1876" y="200"/>
                  </a:lnTo>
                  <a:lnTo>
                    <a:pt x="1871" y="200"/>
                  </a:lnTo>
                  <a:lnTo>
                    <a:pt x="1864" y="199"/>
                  </a:lnTo>
                  <a:lnTo>
                    <a:pt x="1856" y="198"/>
                  </a:lnTo>
                  <a:lnTo>
                    <a:pt x="1851" y="196"/>
                  </a:lnTo>
                  <a:lnTo>
                    <a:pt x="1851" y="196"/>
                  </a:lnTo>
                  <a:lnTo>
                    <a:pt x="1846" y="198"/>
                  </a:lnTo>
                  <a:lnTo>
                    <a:pt x="1842" y="199"/>
                  </a:lnTo>
                  <a:lnTo>
                    <a:pt x="1838" y="202"/>
                  </a:lnTo>
                  <a:lnTo>
                    <a:pt x="1832" y="203"/>
                  </a:lnTo>
                  <a:lnTo>
                    <a:pt x="1832" y="203"/>
                  </a:lnTo>
                  <a:lnTo>
                    <a:pt x="1825" y="202"/>
                  </a:lnTo>
                  <a:lnTo>
                    <a:pt x="1818" y="200"/>
                  </a:lnTo>
                  <a:lnTo>
                    <a:pt x="1812" y="198"/>
                  </a:lnTo>
                  <a:lnTo>
                    <a:pt x="1808" y="193"/>
                  </a:lnTo>
                  <a:lnTo>
                    <a:pt x="1808" y="193"/>
                  </a:lnTo>
                  <a:lnTo>
                    <a:pt x="1807" y="190"/>
                  </a:lnTo>
                  <a:lnTo>
                    <a:pt x="1804" y="189"/>
                  </a:lnTo>
                  <a:lnTo>
                    <a:pt x="1802" y="190"/>
                  </a:lnTo>
                  <a:lnTo>
                    <a:pt x="1800" y="193"/>
                  </a:lnTo>
                  <a:lnTo>
                    <a:pt x="1800" y="193"/>
                  </a:lnTo>
                  <a:lnTo>
                    <a:pt x="1797" y="198"/>
                  </a:lnTo>
                  <a:lnTo>
                    <a:pt x="1795" y="203"/>
                  </a:lnTo>
                  <a:lnTo>
                    <a:pt x="1794" y="207"/>
                  </a:lnTo>
                  <a:lnTo>
                    <a:pt x="1791" y="209"/>
                  </a:lnTo>
                  <a:lnTo>
                    <a:pt x="1791" y="209"/>
                  </a:lnTo>
                  <a:lnTo>
                    <a:pt x="1788" y="212"/>
                  </a:lnTo>
                  <a:lnTo>
                    <a:pt x="1785" y="215"/>
                  </a:lnTo>
                  <a:lnTo>
                    <a:pt x="1784" y="219"/>
                  </a:lnTo>
                  <a:lnTo>
                    <a:pt x="1781" y="222"/>
                  </a:lnTo>
                  <a:lnTo>
                    <a:pt x="1781" y="222"/>
                  </a:lnTo>
                  <a:lnTo>
                    <a:pt x="1778" y="222"/>
                  </a:lnTo>
                  <a:lnTo>
                    <a:pt x="1775" y="220"/>
                  </a:lnTo>
                  <a:lnTo>
                    <a:pt x="1774" y="219"/>
                  </a:lnTo>
                  <a:lnTo>
                    <a:pt x="1771" y="219"/>
                  </a:lnTo>
                  <a:lnTo>
                    <a:pt x="1771" y="219"/>
                  </a:lnTo>
                  <a:lnTo>
                    <a:pt x="1768" y="217"/>
                  </a:lnTo>
                  <a:lnTo>
                    <a:pt x="1765" y="216"/>
                  </a:lnTo>
                  <a:lnTo>
                    <a:pt x="1757" y="210"/>
                  </a:lnTo>
                  <a:lnTo>
                    <a:pt x="1750" y="202"/>
                  </a:lnTo>
                  <a:lnTo>
                    <a:pt x="1747" y="198"/>
                  </a:lnTo>
                  <a:lnTo>
                    <a:pt x="1747" y="198"/>
                  </a:lnTo>
                  <a:lnTo>
                    <a:pt x="1744" y="192"/>
                  </a:lnTo>
                  <a:lnTo>
                    <a:pt x="1740" y="188"/>
                  </a:lnTo>
                  <a:lnTo>
                    <a:pt x="1733" y="180"/>
                  </a:lnTo>
                  <a:lnTo>
                    <a:pt x="1733" y="180"/>
                  </a:lnTo>
                  <a:lnTo>
                    <a:pt x="1731" y="179"/>
                  </a:lnTo>
                  <a:lnTo>
                    <a:pt x="1733" y="179"/>
                  </a:lnTo>
                  <a:lnTo>
                    <a:pt x="1736" y="179"/>
                  </a:lnTo>
                  <a:lnTo>
                    <a:pt x="1738" y="180"/>
                  </a:lnTo>
                  <a:lnTo>
                    <a:pt x="1738" y="180"/>
                  </a:lnTo>
                  <a:lnTo>
                    <a:pt x="1741" y="182"/>
                  </a:lnTo>
                  <a:lnTo>
                    <a:pt x="1744" y="183"/>
                  </a:lnTo>
                  <a:lnTo>
                    <a:pt x="1747" y="183"/>
                  </a:lnTo>
                  <a:lnTo>
                    <a:pt x="1750" y="182"/>
                  </a:lnTo>
                  <a:lnTo>
                    <a:pt x="1750" y="182"/>
                  </a:lnTo>
                  <a:lnTo>
                    <a:pt x="1753" y="179"/>
                  </a:lnTo>
                  <a:lnTo>
                    <a:pt x="1753" y="176"/>
                  </a:lnTo>
                  <a:lnTo>
                    <a:pt x="1751" y="172"/>
                  </a:lnTo>
                  <a:lnTo>
                    <a:pt x="1747" y="170"/>
                  </a:lnTo>
                  <a:lnTo>
                    <a:pt x="1747" y="170"/>
                  </a:lnTo>
                  <a:lnTo>
                    <a:pt x="1744" y="170"/>
                  </a:lnTo>
                  <a:lnTo>
                    <a:pt x="1743" y="168"/>
                  </a:lnTo>
                  <a:lnTo>
                    <a:pt x="1744" y="166"/>
                  </a:lnTo>
                  <a:lnTo>
                    <a:pt x="1747" y="165"/>
                  </a:lnTo>
                  <a:lnTo>
                    <a:pt x="1747" y="165"/>
                  </a:lnTo>
                  <a:lnTo>
                    <a:pt x="1747" y="163"/>
                  </a:lnTo>
                  <a:lnTo>
                    <a:pt x="1747" y="163"/>
                  </a:lnTo>
                  <a:lnTo>
                    <a:pt x="1744" y="159"/>
                  </a:lnTo>
                  <a:lnTo>
                    <a:pt x="1743" y="155"/>
                  </a:lnTo>
                  <a:lnTo>
                    <a:pt x="1743" y="155"/>
                  </a:lnTo>
                  <a:lnTo>
                    <a:pt x="1743" y="153"/>
                  </a:lnTo>
                  <a:lnTo>
                    <a:pt x="1743" y="153"/>
                  </a:lnTo>
                  <a:lnTo>
                    <a:pt x="1744" y="152"/>
                  </a:lnTo>
                  <a:lnTo>
                    <a:pt x="1744" y="151"/>
                  </a:lnTo>
                  <a:lnTo>
                    <a:pt x="1743" y="149"/>
                  </a:lnTo>
                  <a:lnTo>
                    <a:pt x="1740" y="148"/>
                  </a:lnTo>
                  <a:lnTo>
                    <a:pt x="1740" y="148"/>
                  </a:lnTo>
                  <a:lnTo>
                    <a:pt x="1736" y="146"/>
                  </a:lnTo>
                  <a:lnTo>
                    <a:pt x="1733" y="145"/>
                  </a:lnTo>
                  <a:lnTo>
                    <a:pt x="1730" y="142"/>
                  </a:lnTo>
                  <a:lnTo>
                    <a:pt x="1728" y="141"/>
                  </a:lnTo>
                  <a:lnTo>
                    <a:pt x="1728" y="141"/>
                  </a:lnTo>
                  <a:lnTo>
                    <a:pt x="1728" y="139"/>
                  </a:lnTo>
                  <a:lnTo>
                    <a:pt x="1726" y="139"/>
                  </a:lnTo>
                  <a:lnTo>
                    <a:pt x="1718" y="138"/>
                  </a:lnTo>
                  <a:lnTo>
                    <a:pt x="1710" y="139"/>
                  </a:lnTo>
                  <a:lnTo>
                    <a:pt x="1708" y="139"/>
                  </a:lnTo>
                  <a:lnTo>
                    <a:pt x="1707" y="141"/>
                  </a:lnTo>
                  <a:lnTo>
                    <a:pt x="1707" y="141"/>
                  </a:lnTo>
                  <a:lnTo>
                    <a:pt x="1707" y="142"/>
                  </a:lnTo>
                  <a:lnTo>
                    <a:pt x="1704" y="143"/>
                  </a:lnTo>
                  <a:lnTo>
                    <a:pt x="1703" y="142"/>
                  </a:lnTo>
                  <a:lnTo>
                    <a:pt x="1701" y="141"/>
                  </a:lnTo>
                  <a:lnTo>
                    <a:pt x="1701" y="141"/>
                  </a:lnTo>
                  <a:lnTo>
                    <a:pt x="1701" y="139"/>
                  </a:lnTo>
                  <a:lnTo>
                    <a:pt x="1701" y="138"/>
                  </a:lnTo>
                  <a:lnTo>
                    <a:pt x="1697" y="138"/>
                  </a:lnTo>
                  <a:lnTo>
                    <a:pt x="1683" y="135"/>
                  </a:lnTo>
                  <a:lnTo>
                    <a:pt x="1683" y="135"/>
                  </a:lnTo>
                  <a:lnTo>
                    <a:pt x="1677" y="132"/>
                  </a:lnTo>
                  <a:lnTo>
                    <a:pt x="1674" y="129"/>
                  </a:lnTo>
                  <a:lnTo>
                    <a:pt x="1671" y="126"/>
                  </a:lnTo>
                  <a:lnTo>
                    <a:pt x="1669" y="125"/>
                  </a:lnTo>
                  <a:lnTo>
                    <a:pt x="1669" y="125"/>
                  </a:lnTo>
                  <a:lnTo>
                    <a:pt x="1669" y="125"/>
                  </a:lnTo>
                  <a:lnTo>
                    <a:pt x="1667" y="126"/>
                  </a:lnTo>
                  <a:lnTo>
                    <a:pt x="1666" y="129"/>
                  </a:lnTo>
                  <a:lnTo>
                    <a:pt x="1664" y="132"/>
                  </a:lnTo>
                  <a:lnTo>
                    <a:pt x="1663" y="132"/>
                  </a:lnTo>
                  <a:lnTo>
                    <a:pt x="1662" y="132"/>
                  </a:lnTo>
                  <a:lnTo>
                    <a:pt x="1662" y="132"/>
                  </a:lnTo>
                  <a:lnTo>
                    <a:pt x="1657" y="132"/>
                  </a:lnTo>
                  <a:lnTo>
                    <a:pt x="1654" y="133"/>
                  </a:lnTo>
                  <a:lnTo>
                    <a:pt x="1653" y="136"/>
                  </a:lnTo>
                  <a:lnTo>
                    <a:pt x="1653" y="141"/>
                  </a:lnTo>
                  <a:lnTo>
                    <a:pt x="1653" y="141"/>
                  </a:lnTo>
                  <a:lnTo>
                    <a:pt x="1654" y="145"/>
                  </a:lnTo>
                  <a:lnTo>
                    <a:pt x="1654" y="146"/>
                  </a:lnTo>
                  <a:lnTo>
                    <a:pt x="1653" y="152"/>
                  </a:lnTo>
                  <a:lnTo>
                    <a:pt x="1653" y="152"/>
                  </a:lnTo>
                  <a:lnTo>
                    <a:pt x="1653" y="155"/>
                  </a:lnTo>
                  <a:lnTo>
                    <a:pt x="1650" y="156"/>
                  </a:lnTo>
                  <a:lnTo>
                    <a:pt x="1644" y="153"/>
                  </a:lnTo>
                  <a:lnTo>
                    <a:pt x="1644" y="153"/>
                  </a:lnTo>
                  <a:lnTo>
                    <a:pt x="1640" y="153"/>
                  </a:lnTo>
                  <a:lnTo>
                    <a:pt x="1637" y="155"/>
                  </a:lnTo>
                  <a:lnTo>
                    <a:pt x="1632" y="156"/>
                  </a:lnTo>
                  <a:lnTo>
                    <a:pt x="1625" y="155"/>
                  </a:lnTo>
                  <a:lnTo>
                    <a:pt x="1625" y="155"/>
                  </a:lnTo>
                  <a:lnTo>
                    <a:pt x="1616" y="153"/>
                  </a:lnTo>
                  <a:lnTo>
                    <a:pt x="1609" y="153"/>
                  </a:lnTo>
                  <a:lnTo>
                    <a:pt x="1605" y="153"/>
                  </a:lnTo>
                  <a:lnTo>
                    <a:pt x="1603" y="151"/>
                  </a:lnTo>
                  <a:lnTo>
                    <a:pt x="1603" y="151"/>
                  </a:lnTo>
                  <a:lnTo>
                    <a:pt x="1600" y="149"/>
                  </a:lnTo>
                  <a:lnTo>
                    <a:pt x="1599" y="148"/>
                  </a:lnTo>
                  <a:lnTo>
                    <a:pt x="1598" y="148"/>
                  </a:lnTo>
                  <a:lnTo>
                    <a:pt x="1596" y="151"/>
                  </a:lnTo>
                  <a:lnTo>
                    <a:pt x="1596" y="151"/>
                  </a:lnTo>
                  <a:lnTo>
                    <a:pt x="1595" y="151"/>
                  </a:lnTo>
                  <a:lnTo>
                    <a:pt x="1592" y="152"/>
                  </a:lnTo>
                  <a:lnTo>
                    <a:pt x="1585" y="152"/>
                  </a:lnTo>
                  <a:lnTo>
                    <a:pt x="1578" y="151"/>
                  </a:lnTo>
                  <a:lnTo>
                    <a:pt x="1575" y="149"/>
                  </a:lnTo>
                  <a:lnTo>
                    <a:pt x="1573" y="146"/>
                  </a:lnTo>
                  <a:lnTo>
                    <a:pt x="1573" y="146"/>
                  </a:lnTo>
                  <a:lnTo>
                    <a:pt x="1573" y="143"/>
                  </a:lnTo>
                  <a:lnTo>
                    <a:pt x="1575" y="142"/>
                  </a:lnTo>
                  <a:lnTo>
                    <a:pt x="1580" y="139"/>
                  </a:lnTo>
                  <a:lnTo>
                    <a:pt x="1580" y="139"/>
                  </a:lnTo>
                  <a:lnTo>
                    <a:pt x="1580" y="138"/>
                  </a:lnTo>
                  <a:lnTo>
                    <a:pt x="1578" y="138"/>
                  </a:lnTo>
                  <a:lnTo>
                    <a:pt x="1573" y="136"/>
                  </a:lnTo>
                  <a:lnTo>
                    <a:pt x="1566" y="136"/>
                  </a:lnTo>
                  <a:lnTo>
                    <a:pt x="1566" y="136"/>
                  </a:lnTo>
                  <a:lnTo>
                    <a:pt x="1558" y="136"/>
                  </a:lnTo>
                  <a:lnTo>
                    <a:pt x="1551" y="133"/>
                  </a:lnTo>
                  <a:lnTo>
                    <a:pt x="1543" y="132"/>
                  </a:lnTo>
                  <a:lnTo>
                    <a:pt x="1536" y="132"/>
                  </a:lnTo>
                  <a:lnTo>
                    <a:pt x="1536" y="132"/>
                  </a:lnTo>
                  <a:lnTo>
                    <a:pt x="1512" y="135"/>
                  </a:lnTo>
                  <a:lnTo>
                    <a:pt x="1495" y="138"/>
                  </a:lnTo>
                  <a:lnTo>
                    <a:pt x="1495" y="138"/>
                  </a:lnTo>
                  <a:lnTo>
                    <a:pt x="1495" y="138"/>
                  </a:lnTo>
                  <a:lnTo>
                    <a:pt x="1495" y="139"/>
                  </a:lnTo>
                  <a:lnTo>
                    <a:pt x="1495" y="142"/>
                  </a:lnTo>
                  <a:lnTo>
                    <a:pt x="1495" y="145"/>
                  </a:lnTo>
                  <a:lnTo>
                    <a:pt x="1495" y="145"/>
                  </a:lnTo>
                  <a:lnTo>
                    <a:pt x="1494" y="146"/>
                  </a:lnTo>
                  <a:lnTo>
                    <a:pt x="1494" y="146"/>
                  </a:lnTo>
                  <a:lnTo>
                    <a:pt x="1492" y="145"/>
                  </a:lnTo>
                  <a:lnTo>
                    <a:pt x="1491" y="145"/>
                  </a:lnTo>
                  <a:lnTo>
                    <a:pt x="1491" y="141"/>
                  </a:lnTo>
                  <a:lnTo>
                    <a:pt x="1491" y="135"/>
                  </a:lnTo>
                  <a:lnTo>
                    <a:pt x="1491" y="131"/>
                  </a:lnTo>
                  <a:lnTo>
                    <a:pt x="1491" y="131"/>
                  </a:lnTo>
                  <a:lnTo>
                    <a:pt x="1489" y="126"/>
                  </a:lnTo>
                  <a:lnTo>
                    <a:pt x="1487" y="125"/>
                  </a:lnTo>
                  <a:lnTo>
                    <a:pt x="1484" y="126"/>
                  </a:lnTo>
                  <a:lnTo>
                    <a:pt x="1482" y="128"/>
                  </a:lnTo>
                  <a:lnTo>
                    <a:pt x="1482" y="128"/>
                  </a:lnTo>
                  <a:lnTo>
                    <a:pt x="1482" y="129"/>
                  </a:lnTo>
                  <a:lnTo>
                    <a:pt x="1481" y="131"/>
                  </a:lnTo>
                  <a:lnTo>
                    <a:pt x="1477" y="132"/>
                  </a:lnTo>
                  <a:lnTo>
                    <a:pt x="1471" y="132"/>
                  </a:lnTo>
                  <a:lnTo>
                    <a:pt x="1467" y="131"/>
                  </a:lnTo>
                  <a:lnTo>
                    <a:pt x="1467" y="131"/>
                  </a:lnTo>
                  <a:lnTo>
                    <a:pt x="1460" y="125"/>
                  </a:lnTo>
                  <a:lnTo>
                    <a:pt x="1454" y="124"/>
                  </a:lnTo>
                  <a:lnTo>
                    <a:pt x="1448" y="121"/>
                  </a:lnTo>
                  <a:lnTo>
                    <a:pt x="1448" y="121"/>
                  </a:lnTo>
                  <a:lnTo>
                    <a:pt x="1444" y="121"/>
                  </a:lnTo>
                  <a:lnTo>
                    <a:pt x="1441" y="121"/>
                  </a:lnTo>
                  <a:lnTo>
                    <a:pt x="1434" y="125"/>
                  </a:lnTo>
                  <a:lnTo>
                    <a:pt x="1430" y="128"/>
                  </a:lnTo>
                  <a:lnTo>
                    <a:pt x="1430" y="131"/>
                  </a:lnTo>
                  <a:lnTo>
                    <a:pt x="1430" y="132"/>
                  </a:lnTo>
                  <a:lnTo>
                    <a:pt x="1430" y="132"/>
                  </a:lnTo>
                  <a:lnTo>
                    <a:pt x="1433" y="133"/>
                  </a:lnTo>
                  <a:lnTo>
                    <a:pt x="1435" y="133"/>
                  </a:lnTo>
                  <a:lnTo>
                    <a:pt x="1438" y="133"/>
                  </a:lnTo>
                  <a:lnTo>
                    <a:pt x="1440" y="133"/>
                  </a:lnTo>
                  <a:lnTo>
                    <a:pt x="1440" y="133"/>
                  </a:lnTo>
                  <a:lnTo>
                    <a:pt x="1438" y="135"/>
                  </a:lnTo>
                  <a:lnTo>
                    <a:pt x="1437" y="136"/>
                  </a:lnTo>
                  <a:lnTo>
                    <a:pt x="1430" y="138"/>
                  </a:lnTo>
                  <a:lnTo>
                    <a:pt x="1423" y="138"/>
                  </a:lnTo>
                  <a:lnTo>
                    <a:pt x="1421" y="139"/>
                  </a:lnTo>
                  <a:lnTo>
                    <a:pt x="1420" y="139"/>
                  </a:lnTo>
                  <a:lnTo>
                    <a:pt x="1420" y="139"/>
                  </a:lnTo>
                  <a:lnTo>
                    <a:pt x="1418" y="141"/>
                  </a:lnTo>
                  <a:lnTo>
                    <a:pt x="1417" y="142"/>
                  </a:lnTo>
                  <a:lnTo>
                    <a:pt x="1410" y="145"/>
                  </a:lnTo>
                  <a:lnTo>
                    <a:pt x="1396" y="148"/>
                  </a:lnTo>
                  <a:lnTo>
                    <a:pt x="1396" y="148"/>
                  </a:lnTo>
                  <a:lnTo>
                    <a:pt x="1378" y="151"/>
                  </a:lnTo>
                  <a:lnTo>
                    <a:pt x="1374" y="153"/>
                  </a:lnTo>
                  <a:lnTo>
                    <a:pt x="1368" y="156"/>
                  </a:lnTo>
                  <a:lnTo>
                    <a:pt x="1368" y="156"/>
                  </a:lnTo>
                  <a:lnTo>
                    <a:pt x="1366" y="158"/>
                  </a:lnTo>
                  <a:lnTo>
                    <a:pt x="1366" y="155"/>
                  </a:lnTo>
                  <a:lnTo>
                    <a:pt x="1368" y="151"/>
                  </a:lnTo>
                  <a:lnTo>
                    <a:pt x="1373" y="145"/>
                  </a:lnTo>
                  <a:lnTo>
                    <a:pt x="1373" y="145"/>
                  </a:lnTo>
                  <a:lnTo>
                    <a:pt x="1377" y="142"/>
                  </a:lnTo>
                  <a:lnTo>
                    <a:pt x="1381" y="141"/>
                  </a:lnTo>
                  <a:lnTo>
                    <a:pt x="1386" y="139"/>
                  </a:lnTo>
                  <a:lnTo>
                    <a:pt x="1388" y="138"/>
                  </a:lnTo>
                  <a:lnTo>
                    <a:pt x="1388" y="138"/>
                  </a:lnTo>
                  <a:lnTo>
                    <a:pt x="1391" y="135"/>
                  </a:lnTo>
                  <a:lnTo>
                    <a:pt x="1394" y="133"/>
                  </a:lnTo>
                  <a:lnTo>
                    <a:pt x="1405" y="132"/>
                  </a:lnTo>
                  <a:lnTo>
                    <a:pt x="1405" y="132"/>
                  </a:lnTo>
                  <a:lnTo>
                    <a:pt x="1411" y="131"/>
                  </a:lnTo>
                  <a:lnTo>
                    <a:pt x="1414" y="128"/>
                  </a:lnTo>
                  <a:lnTo>
                    <a:pt x="1415" y="125"/>
                  </a:lnTo>
                  <a:lnTo>
                    <a:pt x="1418" y="124"/>
                  </a:lnTo>
                  <a:lnTo>
                    <a:pt x="1418" y="124"/>
                  </a:lnTo>
                  <a:lnTo>
                    <a:pt x="1427" y="119"/>
                  </a:lnTo>
                  <a:lnTo>
                    <a:pt x="1433" y="116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40" y="109"/>
                  </a:lnTo>
                  <a:lnTo>
                    <a:pt x="1448" y="106"/>
                  </a:lnTo>
                  <a:lnTo>
                    <a:pt x="1457" y="104"/>
                  </a:lnTo>
                  <a:lnTo>
                    <a:pt x="1462" y="102"/>
                  </a:lnTo>
                  <a:lnTo>
                    <a:pt x="1462" y="102"/>
                  </a:lnTo>
                  <a:lnTo>
                    <a:pt x="1465" y="101"/>
                  </a:lnTo>
                  <a:lnTo>
                    <a:pt x="1467" y="98"/>
                  </a:lnTo>
                  <a:lnTo>
                    <a:pt x="1468" y="95"/>
                  </a:lnTo>
                  <a:lnTo>
                    <a:pt x="1469" y="94"/>
                  </a:lnTo>
                  <a:lnTo>
                    <a:pt x="1469" y="94"/>
                  </a:lnTo>
                  <a:lnTo>
                    <a:pt x="1479" y="91"/>
                  </a:lnTo>
                  <a:lnTo>
                    <a:pt x="1489" y="87"/>
                  </a:lnTo>
                  <a:lnTo>
                    <a:pt x="1489" y="87"/>
                  </a:lnTo>
                  <a:lnTo>
                    <a:pt x="1492" y="84"/>
                  </a:lnTo>
                  <a:lnTo>
                    <a:pt x="1495" y="81"/>
                  </a:lnTo>
                  <a:lnTo>
                    <a:pt x="1497" y="77"/>
                  </a:lnTo>
                  <a:lnTo>
                    <a:pt x="1497" y="77"/>
                  </a:lnTo>
                  <a:lnTo>
                    <a:pt x="1497" y="75"/>
                  </a:lnTo>
                  <a:lnTo>
                    <a:pt x="1494" y="74"/>
                  </a:lnTo>
                  <a:lnTo>
                    <a:pt x="1491" y="72"/>
                  </a:lnTo>
                  <a:lnTo>
                    <a:pt x="1489" y="71"/>
                  </a:lnTo>
                  <a:lnTo>
                    <a:pt x="1489" y="71"/>
                  </a:lnTo>
                  <a:lnTo>
                    <a:pt x="1489" y="69"/>
                  </a:lnTo>
                  <a:lnTo>
                    <a:pt x="1492" y="69"/>
                  </a:lnTo>
                  <a:lnTo>
                    <a:pt x="1498" y="68"/>
                  </a:lnTo>
                  <a:lnTo>
                    <a:pt x="1498" y="68"/>
                  </a:lnTo>
                  <a:lnTo>
                    <a:pt x="1499" y="65"/>
                  </a:lnTo>
                  <a:lnTo>
                    <a:pt x="1499" y="64"/>
                  </a:lnTo>
                  <a:lnTo>
                    <a:pt x="1497" y="61"/>
                  </a:lnTo>
                  <a:lnTo>
                    <a:pt x="1494" y="61"/>
                  </a:lnTo>
                  <a:lnTo>
                    <a:pt x="1494" y="61"/>
                  </a:lnTo>
                  <a:lnTo>
                    <a:pt x="1492" y="61"/>
                  </a:lnTo>
                  <a:lnTo>
                    <a:pt x="1492" y="58"/>
                  </a:lnTo>
                  <a:lnTo>
                    <a:pt x="1494" y="55"/>
                  </a:lnTo>
                  <a:lnTo>
                    <a:pt x="1492" y="52"/>
                  </a:lnTo>
                  <a:lnTo>
                    <a:pt x="1492" y="52"/>
                  </a:lnTo>
                  <a:lnTo>
                    <a:pt x="1491" y="51"/>
                  </a:lnTo>
                  <a:lnTo>
                    <a:pt x="1489" y="51"/>
                  </a:lnTo>
                  <a:lnTo>
                    <a:pt x="1485" y="52"/>
                  </a:lnTo>
                  <a:lnTo>
                    <a:pt x="1482" y="52"/>
                  </a:lnTo>
                  <a:lnTo>
                    <a:pt x="1482" y="52"/>
                  </a:lnTo>
                  <a:lnTo>
                    <a:pt x="1482" y="51"/>
                  </a:lnTo>
                  <a:lnTo>
                    <a:pt x="1482" y="51"/>
                  </a:lnTo>
                  <a:lnTo>
                    <a:pt x="1481" y="44"/>
                  </a:lnTo>
                  <a:lnTo>
                    <a:pt x="1481" y="41"/>
                  </a:lnTo>
                  <a:lnTo>
                    <a:pt x="1478" y="38"/>
                  </a:lnTo>
                  <a:lnTo>
                    <a:pt x="1478" y="38"/>
                  </a:lnTo>
                  <a:lnTo>
                    <a:pt x="1477" y="37"/>
                  </a:lnTo>
                  <a:lnTo>
                    <a:pt x="1472" y="38"/>
                  </a:lnTo>
                  <a:lnTo>
                    <a:pt x="1469" y="40"/>
                  </a:lnTo>
                  <a:lnTo>
                    <a:pt x="1467" y="40"/>
                  </a:lnTo>
                  <a:lnTo>
                    <a:pt x="1465" y="38"/>
                  </a:lnTo>
                  <a:lnTo>
                    <a:pt x="1465" y="38"/>
                  </a:lnTo>
                  <a:lnTo>
                    <a:pt x="1458" y="35"/>
                  </a:lnTo>
                  <a:lnTo>
                    <a:pt x="1451" y="32"/>
                  </a:lnTo>
                  <a:lnTo>
                    <a:pt x="1444" y="32"/>
                  </a:lnTo>
                  <a:lnTo>
                    <a:pt x="1441" y="32"/>
                  </a:lnTo>
                  <a:lnTo>
                    <a:pt x="1441" y="32"/>
                  </a:lnTo>
                  <a:lnTo>
                    <a:pt x="1440" y="34"/>
                  </a:lnTo>
                  <a:lnTo>
                    <a:pt x="1437" y="32"/>
                  </a:lnTo>
                  <a:lnTo>
                    <a:pt x="1434" y="31"/>
                  </a:lnTo>
                  <a:lnTo>
                    <a:pt x="1431" y="32"/>
                  </a:lnTo>
                  <a:lnTo>
                    <a:pt x="1431" y="32"/>
                  </a:lnTo>
                  <a:lnTo>
                    <a:pt x="1428" y="32"/>
                  </a:lnTo>
                  <a:lnTo>
                    <a:pt x="1423" y="34"/>
                  </a:lnTo>
                  <a:lnTo>
                    <a:pt x="1411" y="32"/>
                  </a:lnTo>
                  <a:lnTo>
                    <a:pt x="1411" y="32"/>
                  </a:lnTo>
                  <a:lnTo>
                    <a:pt x="1408" y="32"/>
                  </a:lnTo>
                  <a:lnTo>
                    <a:pt x="1405" y="34"/>
                  </a:lnTo>
                  <a:lnTo>
                    <a:pt x="1403" y="35"/>
                  </a:lnTo>
                  <a:lnTo>
                    <a:pt x="1401" y="38"/>
                  </a:lnTo>
                  <a:lnTo>
                    <a:pt x="1401" y="38"/>
                  </a:lnTo>
                  <a:lnTo>
                    <a:pt x="1400" y="40"/>
                  </a:lnTo>
                  <a:lnTo>
                    <a:pt x="1398" y="41"/>
                  </a:lnTo>
                  <a:lnTo>
                    <a:pt x="1393" y="41"/>
                  </a:lnTo>
                  <a:lnTo>
                    <a:pt x="1381" y="40"/>
                  </a:lnTo>
                  <a:lnTo>
                    <a:pt x="1381" y="40"/>
                  </a:lnTo>
                  <a:lnTo>
                    <a:pt x="1381" y="40"/>
                  </a:lnTo>
                  <a:lnTo>
                    <a:pt x="1381" y="38"/>
                  </a:lnTo>
                  <a:lnTo>
                    <a:pt x="1386" y="34"/>
                  </a:lnTo>
                  <a:lnTo>
                    <a:pt x="1390" y="28"/>
                  </a:lnTo>
                  <a:lnTo>
                    <a:pt x="1393" y="25"/>
                  </a:lnTo>
                  <a:lnTo>
                    <a:pt x="1393" y="25"/>
                  </a:lnTo>
                  <a:lnTo>
                    <a:pt x="1388" y="24"/>
                  </a:lnTo>
                  <a:lnTo>
                    <a:pt x="1380" y="24"/>
                  </a:lnTo>
                  <a:lnTo>
                    <a:pt x="1371" y="24"/>
                  </a:lnTo>
                  <a:lnTo>
                    <a:pt x="1367" y="24"/>
                  </a:lnTo>
                  <a:lnTo>
                    <a:pt x="1367" y="24"/>
                  </a:lnTo>
                  <a:lnTo>
                    <a:pt x="1364" y="23"/>
                  </a:lnTo>
                  <a:lnTo>
                    <a:pt x="1359" y="21"/>
                  </a:lnTo>
                  <a:lnTo>
                    <a:pt x="1347" y="21"/>
                  </a:lnTo>
                  <a:lnTo>
                    <a:pt x="1347" y="21"/>
                  </a:lnTo>
                  <a:lnTo>
                    <a:pt x="1346" y="20"/>
                  </a:lnTo>
                  <a:lnTo>
                    <a:pt x="1346" y="20"/>
                  </a:lnTo>
                  <a:lnTo>
                    <a:pt x="1353" y="18"/>
                  </a:lnTo>
                  <a:lnTo>
                    <a:pt x="1353" y="18"/>
                  </a:lnTo>
                  <a:lnTo>
                    <a:pt x="1356" y="18"/>
                  </a:lnTo>
                  <a:lnTo>
                    <a:pt x="1360" y="15"/>
                  </a:lnTo>
                  <a:lnTo>
                    <a:pt x="1367" y="13"/>
                  </a:lnTo>
                  <a:lnTo>
                    <a:pt x="1367" y="13"/>
                  </a:lnTo>
                  <a:lnTo>
                    <a:pt x="1370" y="13"/>
                  </a:lnTo>
                  <a:lnTo>
                    <a:pt x="1371" y="11"/>
                  </a:lnTo>
                  <a:lnTo>
                    <a:pt x="1368" y="7"/>
                  </a:lnTo>
                  <a:lnTo>
                    <a:pt x="1368" y="7"/>
                  </a:lnTo>
                  <a:lnTo>
                    <a:pt x="1367" y="5"/>
                  </a:lnTo>
                  <a:lnTo>
                    <a:pt x="1363" y="4"/>
                  </a:lnTo>
                  <a:lnTo>
                    <a:pt x="1356" y="4"/>
                  </a:lnTo>
                  <a:lnTo>
                    <a:pt x="1356" y="4"/>
                  </a:lnTo>
                  <a:lnTo>
                    <a:pt x="1347" y="1"/>
                  </a:lnTo>
                  <a:lnTo>
                    <a:pt x="1339" y="0"/>
                  </a:lnTo>
                  <a:lnTo>
                    <a:pt x="1339" y="0"/>
                  </a:lnTo>
                  <a:lnTo>
                    <a:pt x="1330" y="1"/>
                  </a:lnTo>
                  <a:lnTo>
                    <a:pt x="1317" y="4"/>
                  </a:lnTo>
                  <a:lnTo>
                    <a:pt x="1317" y="4"/>
                  </a:lnTo>
                  <a:lnTo>
                    <a:pt x="1310" y="7"/>
                  </a:lnTo>
                  <a:lnTo>
                    <a:pt x="1306" y="10"/>
                  </a:lnTo>
                  <a:lnTo>
                    <a:pt x="1303" y="14"/>
                  </a:lnTo>
                  <a:lnTo>
                    <a:pt x="1300" y="17"/>
                  </a:lnTo>
                  <a:lnTo>
                    <a:pt x="1300" y="17"/>
                  </a:lnTo>
                  <a:lnTo>
                    <a:pt x="1295" y="20"/>
                  </a:lnTo>
                  <a:lnTo>
                    <a:pt x="1290" y="24"/>
                  </a:lnTo>
                  <a:lnTo>
                    <a:pt x="1287" y="28"/>
                  </a:lnTo>
                  <a:lnTo>
                    <a:pt x="1287" y="30"/>
                  </a:lnTo>
                  <a:lnTo>
                    <a:pt x="1289" y="31"/>
                  </a:lnTo>
                  <a:lnTo>
                    <a:pt x="1289" y="31"/>
                  </a:lnTo>
                  <a:lnTo>
                    <a:pt x="1292" y="32"/>
                  </a:lnTo>
                  <a:lnTo>
                    <a:pt x="1292" y="34"/>
                  </a:lnTo>
                  <a:lnTo>
                    <a:pt x="1292" y="38"/>
                  </a:lnTo>
                  <a:lnTo>
                    <a:pt x="1292" y="38"/>
                  </a:lnTo>
                  <a:lnTo>
                    <a:pt x="1292" y="40"/>
                  </a:lnTo>
                  <a:lnTo>
                    <a:pt x="1290" y="41"/>
                  </a:lnTo>
                  <a:lnTo>
                    <a:pt x="1283" y="41"/>
                  </a:lnTo>
                  <a:lnTo>
                    <a:pt x="1283" y="41"/>
                  </a:lnTo>
                  <a:lnTo>
                    <a:pt x="1269" y="41"/>
                  </a:lnTo>
                  <a:lnTo>
                    <a:pt x="1262" y="41"/>
                  </a:lnTo>
                  <a:lnTo>
                    <a:pt x="1259" y="42"/>
                  </a:lnTo>
                  <a:lnTo>
                    <a:pt x="1259" y="44"/>
                  </a:lnTo>
                  <a:lnTo>
                    <a:pt x="1259" y="44"/>
                  </a:lnTo>
                  <a:lnTo>
                    <a:pt x="1260" y="47"/>
                  </a:lnTo>
                  <a:lnTo>
                    <a:pt x="1265" y="48"/>
                  </a:lnTo>
                  <a:lnTo>
                    <a:pt x="1267" y="51"/>
                  </a:lnTo>
                  <a:lnTo>
                    <a:pt x="1269" y="52"/>
                  </a:lnTo>
                  <a:lnTo>
                    <a:pt x="1269" y="52"/>
                  </a:lnTo>
                  <a:lnTo>
                    <a:pt x="1267" y="52"/>
                  </a:lnTo>
                  <a:lnTo>
                    <a:pt x="1265" y="52"/>
                  </a:lnTo>
                  <a:lnTo>
                    <a:pt x="1258" y="50"/>
                  </a:lnTo>
                  <a:lnTo>
                    <a:pt x="1258" y="50"/>
                  </a:lnTo>
                  <a:lnTo>
                    <a:pt x="1253" y="48"/>
                  </a:lnTo>
                  <a:lnTo>
                    <a:pt x="1249" y="50"/>
                  </a:lnTo>
                  <a:lnTo>
                    <a:pt x="1245" y="51"/>
                  </a:lnTo>
                  <a:lnTo>
                    <a:pt x="1243" y="52"/>
                  </a:lnTo>
                  <a:lnTo>
                    <a:pt x="1243" y="52"/>
                  </a:lnTo>
                  <a:lnTo>
                    <a:pt x="1240" y="55"/>
                  </a:lnTo>
                  <a:lnTo>
                    <a:pt x="1238" y="55"/>
                  </a:lnTo>
                  <a:lnTo>
                    <a:pt x="1232" y="55"/>
                  </a:lnTo>
                  <a:lnTo>
                    <a:pt x="1232" y="55"/>
                  </a:lnTo>
                  <a:lnTo>
                    <a:pt x="1230" y="55"/>
                  </a:lnTo>
                  <a:lnTo>
                    <a:pt x="1228" y="55"/>
                  </a:lnTo>
                  <a:lnTo>
                    <a:pt x="1225" y="55"/>
                  </a:lnTo>
                  <a:lnTo>
                    <a:pt x="1222" y="55"/>
                  </a:lnTo>
                  <a:lnTo>
                    <a:pt x="1222" y="55"/>
                  </a:lnTo>
                  <a:lnTo>
                    <a:pt x="1222" y="55"/>
                  </a:lnTo>
                  <a:lnTo>
                    <a:pt x="1222" y="54"/>
                  </a:lnTo>
                  <a:lnTo>
                    <a:pt x="1223" y="51"/>
                  </a:lnTo>
                  <a:lnTo>
                    <a:pt x="1226" y="50"/>
                  </a:lnTo>
                  <a:lnTo>
                    <a:pt x="1226" y="48"/>
                  </a:lnTo>
                  <a:lnTo>
                    <a:pt x="1226" y="47"/>
                  </a:lnTo>
                  <a:lnTo>
                    <a:pt x="1226" y="47"/>
                  </a:lnTo>
                  <a:lnTo>
                    <a:pt x="1223" y="45"/>
                  </a:lnTo>
                  <a:lnTo>
                    <a:pt x="1218" y="47"/>
                  </a:lnTo>
                  <a:lnTo>
                    <a:pt x="1213" y="48"/>
                  </a:lnTo>
                  <a:lnTo>
                    <a:pt x="1212" y="51"/>
                  </a:lnTo>
                  <a:lnTo>
                    <a:pt x="1212" y="51"/>
                  </a:lnTo>
                  <a:lnTo>
                    <a:pt x="1211" y="52"/>
                  </a:lnTo>
                  <a:lnTo>
                    <a:pt x="1209" y="52"/>
                  </a:lnTo>
                  <a:lnTo>
                    <a:pt x="1206" y="51"/>
                  </a:lnTo>
                  <a:lnTo>
                    <a:pt x="1203" y="50"/>
                  </a:lnTo>
                  <a:lnTo>
                    <a:pt x="1201" y="50"/>
                  </a:lnTo>
                  <a:lnTo>
                    <a:pt x="1201" y="50"/>
                  </a:lnTo>
                  <a:lnTo>
                    <a:pt x="1191" y="54"/>
                  </a:lnTo>
                  <a:lnTo>
                    <a:pt x="1191" y="54"/>
                  </a:lnTo>
                  <a:lnTo>
                    <a:pt x="1186" y="55"/>
                  </a:lnTo>
                  <a:lnTo>
                    <a:pt x="1181" y="54"/>
                  </a:lnTo>
                  <a:lnTo>
                    <a:pt x="1178" y="54"/>
                  </a:lnTo>
                  <a:lnTo>
                    <a:pt x="1175" y="55"/>
                  </a:lnTo>
                  <a:lnTo>
                    <a:pt x="1175" y="55"/>
                  </a:lnTo>
                  <a:lnTo>
                    <a:pt x="1175" y="57"/>
                  </a:lnTo>
                  <a:lnTo>
                    <a:pt x="1175" y="58"/>
                  </a:lnTo>
                  <a:lnTo>
                    <a:pt x="1179" y="60"/>
                  </a:lnTo>
                  <a:lnTo>
                    <a:pt x="1182" y="61"/>
                  </a:lnTo>
                  <a:lnTo>
                    <a:pt x="1185" y="62"/>
                  </a:lnTo>
                  <a:lnTo>
                    <a:pt x="1185" y="62"/>
                  </a:lnTo>
                  <a:lnTo>
                    <a:pt x="1181" y="64"/>
                  </a:lnTo>
                  <a:lnTo>
                    <a:pt x="1172" y="64"/>
                  </a:lnTo>
                  <a:lnTo>
                    <a:pt x="1162" y="65"/>
                  </a:lnTo>
                  <a:lnTo>
                    <a:pt x="1158" y="67"/>
                  </a:lnTo>
                  <a:lnTo>
                    <a:pt x="1158" y="67"/>
                  </a:lnTo>
                  <a:lnTo>
                    <a:pt x="1157" y="68"/>
                  </a:lnTo>
                  <a:lnTo>
                    <a:pt x="1152" y="68"/>
                  </a:lnTo>
                  <a:lnTo>
                    <a:pt x="1138" y="69"/>
                  </a:lnTo>
                  <a:lnTo>
                    <a:pt x="1138" y="69"/>
                  </a:lnTo>
                  <a:lnTo>
                    <a:pt x="1132" y="69"/>
                  </a:lnTo>
                  <a:lnTo>
                    <a:pt x="1129" y="72"/>
                  </a:lnTo>
                  <a:lnTo>
                    <a:pt x="1127" y="75"/>
                  </a:lnTo>
                  <a:lnTo>
                    <a:pt x="1122" y="77"/>
                  </a:lnTo>
                  <a:lnTo>
                    <a:pt x="1122" y="77"/>
                  </a:lnTo>
                  <a:lnTo>
                    <a:pt x="1114" y="78"/>
                  </a:lnTo>
                  <a:lnTo>
                    <a:pt x="1110" y="79"/>
                  </a:lnTo>
                  <a:lnTo>
                    <a:pt x="1108" y="82"/>
                  </a:lnTo>
                  <a:lnTo>
                    <a:pt x="1108" y="82"/>
                  </a:lnTo>
                  <a:lnTo>
                    <a:pt x="1105" y="85"/>
                  </a:lnTo>
                  <a:lnTo>
                    <a:pt x="1101" y="87"/>
                  </a:lnTo>
                  <a:lnTo>
                    <a:pt x="1098" y="85"/>
                  </a:lnTo>
                  <a:lnTo>
                    <a:pt x="1095" y="84"/>
                  </a:lnTo>
                  <a:lnTo>
                    <a:pt x="1095" y="84"/>
                  </a:lnTo>
                  <a:lnTo>
                    <a:pt x="1093" y="82"/>
                  </a:lnTo>
                  <a:lnTo>
                    <a:pt x="1090" y="84"/>
                  </a:lnTo>
                  <a:lnTo>
                    <a:pt x="1088" y="85"/>
                  </a:lnTo>
                  <a:lnTo>
                    <a:pt x="1088" y="85"/>
                  </a:lnTo>
                  <a:lnTo>
                    <a:pt x="1090" y="87"/>
                  </a:lnTo>
                  <a:lnTo>
                    <a:pt x="1090" y="87"/>
                  </a:lnTo>
                  <a:lnTo>
                    <a:pt x="1091" y="87"/>
                  </a:lnTo>
                  <a:lnTo>
                    <a:pt x="1090" y="88"/>
                  </a:lnTo>
                  <a:lnTo>
                    <a:pt x="1088" y="89"/>
                  </a:lnTo>
                  <a:lnTo>
                    <a:pt x="1087" y="89"/>
                  </a:lnTo>
                  <a:lnTo>
                    <a:pt x="1087" y="89"/>
                  </a:lnTo>
                  <a:lnTo>
                    <a:pt x="1084" y="91"/>
                  </a:lnTo>
                  <a:lnTo>
                    <a:pt x="1081" y="92"/>
                  </a:lnTo>
                  <a:lnTo>
                    <a:pt x="1080" y="94"/>
                  </a:lnTo>
                  <a:lnTo>
                    <a:pt x="1081" y="94"/>
                  </a:lnTo>
                  <a:lnTo>
                    <a:pt x="1081" y="94"/>
                  </a:lnTo>
                  <a:lnTo>
                    <a:pt x="1084" y="94"/>
                  </a:lnTo>
                  <a:lnTo>
                    <a:pt x="1085" y="95"/>
                  </a:lnTo>
                  <a:lnTo>
                    <a:pt x="1085" y="98"/>
                  </a:lnTo>
                  <a:lnTo>
                    <a:pt x="1085" y="99"/>
                  </a:lnTo>
                  <a:lnTo>
                    <a:pt x="1085" y="99"/>
                  </a:lnTo>
                  <a:lnTo>
                    <a:pt x="1083" y="101"/>
                  </a:lnTo>
                  <a:lnTo>
                    <a:pt x="1078" y="99"/>
                  </a:lnTo>
                  <a:lnTo>
                    <a:pt x="1074" y="98"/>
                  </a:lnTo>
                  <a:lnTo>
                    <a:pt x="1071" y="99"/>
                  </a:lnTo>
                  <a:lnTo>
                    <a:pt x="1071" y="99"/>
                  </a:lnTo>
                  <a:lnTo>
                    <a:pt x="1071" y="101"/>
                  </a:lnTo>
                  <a:lnTo>
                    <a:pt x="1073" y="102"/>
                  </a:lnTo>
                  <a:lnTo>
                    <a:pt x="1077" y="104"/>
                  </a:lnTo>
                  <a:lnTo>
                    <a:pt x="1080" y="104"/>
                  </a:lnTo>
                  <a:lnTo>
                    <a:pt x="1080" y="104"/>
                  </a:lnTo>
                  <a:lnTo>
                    <a:pt x="1083" y="104"/>
                  </a:lnTo>
                  <a:lnTo>
                    <a:pt x="1085" y="105"/>
                  </a:lnTo>
                  <a:lnTo>
                    <a:pt x="1087" y="109"/>
                  </a:lnTo>
                  <a:lnTo>
                    <a:pt x="1087" y="109"/>
                  </a:lnTo>
                  <a:lnTo>
                    <a:pt x="1087" y="111"/>
                  </a:lnTo>
                  <a:lnTo>
                    <a:pt x="1085" y="111"/>
                  </a:lnTo>
                  <a:lnTo>
                    <a:pt x="1083" y="109"/>
                  </a:lnTo>
                  <a:lnTo>
                    <a:pt x="1078" y="109"/>
                  </a:lnTo>
                  <a:lnTo>
                    <a:pt x="1075" y="111"/>
                  </a:lnTo>
                  <a:lnTo>
                    <a:pt x="1075" y="111"/>
                  </a:lnTo>
                  <a:lnTo>
                    <a:pt x="1074" y="112"/>
                  </a:lnTo>
                  <a:lnTo>
                    <a:pt x="1075" y="114"/>
                  </a:lnTo>
                  <a:lnTo>
                    <a:pt x="1081" y="115"/>
                  </a:lnTo>
                  <a:lnTo>
                    <a:pt x="1081" y="115"/>
                  </a:lnTo>
                  <a:lnTo>
                    <a:pt x="1084" y="115"/>
                  </a:lnTo>
                  <a:lnTo>
                    <a:pt x="1084" y="116"/>
                  </a:lnTo>
                  <a:lnTo>
                    <a:pt x="1084" y="118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7" y="121"/>
                  </a:lnTo>
                  <a:lnTo>
                    <a:pt x="1088" y="122"/>
                  </a:lnTo>
                  <a:lnTo>
                    <a:pt x="1087" y="125"/>
                  </a:lnTo>
                  <a:lnTo>
                    <a:pt x="1085" y="126"/>
                  </a:lnTo>
                  <a:lnTo>
                    <a:pt x="1085" y="128"/>
                  </a:lnTo>
                  <a:lnTo>
                    <a:pt x="1085" y="128"/>
                  </a:lnTo>
                  <a:lnTo>
                    <a:pt x="1085" y="129"/>
                  </a:lnTo>
                  <a:lnTo>
                    <a:pt x="1084" y="131"/>
                  </a:lnTo>
                  <a:lnTo>
                    <a:pt x="1081" y="131"/>
                  </a:lnTo>
                  <a:lnTo>
                    <a:pt x="1081" y="129"/>
                  </a:lnTo>
                  <a:lnTo>
                    <a:pt x="1081" y="129"/>
                  </a:lnTo>
                  <a:lnTo>
                    <a:pt x="1078" y="128"/>
                  </a:lnTo>
                  <a:lnTo>
                    <a:pt x="1074" y="126"/>
                  </a:lnTo>
                  <a:lnTo>
                    <a:pt x="1070" y="126"/>
                  </a:lnTo>
                  <a:lnTo>
                    <a:pt x="1065" y="128"/>
                  </a:lnTo>
                  <a:lnTo>
                    <a:pt x="1065" y="128"/>
                  </a:lnTo>
                  <a:lnTo>
                    <a:pt x="1063" y="132"/>
                  </a:lnTo>
                  <a:lnTo>
                    <a:pt x="1060" y="132"/>
                  </a:lnTo>
                  <a:lnTo>
                    <a:pt x="1058" y="131"/>
                  </a:lnTo>
                  <a:lnTo>
                    <a:pt x="1058" y="131"/>
                  </a:lnTo>
                  <a:lnTo>
                    <a:pt x="1054" y="129"/>
                  </a:lnTo>
                  <a:lnTo>
                    <a:pt x="1050" y="131"/>
                  </a:lnTo>
                  <a:lnTo>
                    <a:pt x="1034" y="132"/>
                  </a:lnTo>
                  <a:lnTo>
                    <a:pt x="1034" y="132"/>
                  </a:lnTo>
                  <a:lnTo>
                    <a:pt x="1011" y="133"/>
                  </a:lnTo>
                  <a:lnTo>
                    <a:pt x="1000" y="135"/>
                  </a:lnTo>
                  <a:lnTo>
                    <a:pt x="993" y="136"/>
                  </a:lnTo>
                  <a:lnTo>
                    <a:pt x="993" y="136"/>
                  </a:lnTo>
                  <a:lnTo>
                    <a:pt x="989" y="138"/>
                  </a:lnTo>
                  <a:lnTo>
                    <a:pt x="986" y="142"/>
                  </a:lnTo>
                  <a:lnTo>
                    <a:pt x="986" y="148"/>
                  </a:lnTo>
                  <a:lnTo>
                    <a:pt x="986" y="149"/>
                  </a:lnTo>
                  <a:lnTo>
                    <a:pt x="987" y="152"/>
                  </a:lnTo>
                  <a:lnTo>
                    <a:pt x="987" y="152"/>
                  </a:lnTo>
                  <a:lnTo>
                    <a:pt x="990" y="155"/>
                  </a:lnTo>
                  <a:lnTo>
                    <a:pt x="990" y="158"/>
                  </a:lnTo>
                  <a:lnTo>
                    <a:pt x="989" y="161"/>
                  </a:lnTo>
                  <a:lnTo>
                    <a:pt x="987" y="163"/>
                  </a:lnTo>
                  <a:lnTo>
                    <a:pt x="987" y="163"/>
                  </a:lnTo>
                  <a:lnTo>
                    <a:pt x="990" y="166"/>
                  </a:lnTo>
                  <a:lnTo>
                    <a:pt x="996" y="170"/>
                  </a:lnTo>
                  <a:lnTo>
                    <a:pt x="1003" y="173"/>
                  </a:lnTo>
                  <a:lnTo>
                    <a:pt x="1010" y="175"/>
                  </a:lnTo>
                  <a:lnTo>
                    <a:pt x="1010" y="175"/>
                  </a:lnTo>
                  <a:lnTo>
                    <a:pt x="1014" y="176"/>
                  </a:lnTo>
                  <a:lnTo>
                    <a:pt x="1019" y="180"/>
                  </a:lnTo>
                  <a:lnTo>
                    <a:pt x="1020" y="186"/>
                  </a:lnTo>
                  <a:lnTo>
                    <a:pt x="1020" y="188"/>
                  </a:lnTo>
                  <a:lnTo>
                    <a:pt x="1019" y="190"/>
                  </a:lnTo>
                  <a:lnTo>
                    <a:pt x="1019" y="190"/>
                  </a:lnTo>
                  <a:lnTo>
                    <a:pt x="1017" y="192"/>
                  </a:lnTo>
                  <a:lnTo>
                    <a:pt x="1014" y="192"/>
                  </a:lnTo>
                  <a:lnTo>
                    <a:pt x="1007" y="190"/>
                  </a:lnTo>
                  <a:lnTo>
                    <a:pt x="999" y="186"/>
                  </a:lnTo>
                  <a:lnTo>
                    <a:pt x="992" y="182"/>
                  </a:lnTo>
                  <a:lnTo>
                    <a:pt x="992" y="182"/>
                  </a:lnTo>
                  <a:lnTo>
                    <a:pt x="983" y="178"/>
                  </a:lnTo>
                  <a:lnTo>
                    <a:pt x="973" y="173"/>
                  </a:lnTo>
                  <a:lnTo>
                    <a:pt x="962" y="172"/>
                  </a:lnTo>
                  <a:lnTo>
                    <a:pt x="955" y="172"/>
                  </a:lnTo>
                  <a:lnTo>
                    <a:pt x="955" y="172"/>
                  </a:lnTo>
                  <a:lnTo>
                    <a:pt x="952" y="172"/>
                  </a:lnTo>
                  <a:lnTo>
                    <a:pt x="950" y="169"/>
                  </a:lnTo>
                  <a:lnTo>
                    <a:pt x="947" y="168"/>
                  </a:lnTo>
                  <a:lnTo>
                    <a:pt x="943" y="166"/>
                  </a:lnTo>
                  <a:lnTo>
                    <a:pt x="943" y="166"/>
                  </a:lnTo>
                  <a:lnTo>
                    <a:pt x="937" y="168"/>
                  </a:lnTo>
                  <a:lnTo>
                    <a:pt x="933" y="170"/>
                  </a:lnTo>
                  <a:lnTo>
                    <a:pt x="930" y="173"/>
                  </a:lnTo>
                  <a:lnTo>
                    <a:pt x="932" y="173"/>
                  </a:lnTo>
                  <a:lnTo>
                    <a:pt x="933" y="175"/>
                  </a:lnTo>
                  <a:lnTo>
                    <a:pt x="933" y="175"/>
                  </a:lnTo>
                  <a:lnTo>
                    <a:pt x="940" y="175"/>
                  </a:lnTo>
                  <a:lnTo>
                    <a:pt x="940" y="175"/>
                  </a:lnTo>
                  <a:lnTo>
                    <a:pt x="940" y="176"/>
                  </a:lnTo>
                  <a:lnTo>
                    <a:pt x="940" y="176"/>
                  </a:lnTo>
                  <a:lnTo>
                    <a:pt x="939" y="178"/>
                  </a:lnTo>
                  <a:lnTo>
                    <a:pt x="940" y="179"/>
                  </a:lnTo>
                  <a:lnTo>
                    <a:pt x="949" y="182"/>
                  </a:lnTo>
                  <a:lnTo>
                    <a:pt x="949" y="182"/>
                  </a:lnTo>
                  <a:lnTo>
                    <a:pt x="950" y="183"/>
                  </a:lnTo>
                  <a:lnTo>
                    <a:pt x="950" y="185"/>
                  </a:lnTo>
                  <a:lnTo>
                    <a:pt x="947" y="186"/>
                  </a:lnTo>
                  <a:lnTo>
                    <a:pt x="942" y="186"/>
                  </a:lnTo>
                  <a:lnTo>
                    <a:pt x="935" y="185"/>
                  </a:lnTo>
                  <a:lnTo>
                    <a:pt x="935" y="185"/>
                  </a:lnTo>
                  <a:lnTo>
                    <a:pt x="929" y="182"/>
                  </a:lnTo>
                  <a:lnTo>
                    <a:pt x="925" y="183"/>
                  </a:lnTo>
                  <a:lnTo>
                    <a:pt x="920" y="185"/>
                  </a:lnTo>
                  <a:lnTo>
                    <a:pt x="918" y="188"/>
                  </a:lnTo>
                  <a:lnTo>
                    <a:pt x="918" y="188"/>
                  </a:lnTo>
                  <a:lnTo>
                    <a:pt x="918" y="189"/>
                  </a:lnTo>
                  <a:lnTo>
                    <a:pt x="919" y="192"/>
                  </a:lnTo>
                  <a:lnTo>
                    <a:pt x="923" y="196"/>
                  </a:lnTo>
                  <a:lnTo>
                    <a:pt x="930" y="202"/>
                  </a:lnTo>
                  <a:lnTo>
                    <a:pt x="939" y="205"/>
                  </a:lnTo>
                  <a:lnTo>
                    <a:pt x="939" y="205"/>
                  </a:lnTo>
                  <a:lnTo>
                    <a:pt x="946" y="206"/>
                  </a:lnTo>
                  <a:lnTo>
                    <a:pt x="949" y="209"/>
                  </a:lnTo>
                  <a:lnTo>
                    <a:pt x="950" y="210"/>
                  </a:lnTo>
                  <a:lnTo>
                    <a:pt x="953" y="212"/>
                  </a:lnTo>
                  <a:lnTo>
                    <a:pt x="953" y="212"/>
                  </a:lnTo>
                  <a:lnTo>
                    <a:pt x="956" y="215"/>
                  </a:lnTo>
                  <a:lnTo>
                    <a:pt x="956" y="216"/>
                  </a:lnTo>
                  <a:lnTo>
                    <a:pt x="955" y="216"/>
                  </a:lnTo>
                  <a:lnTo>
                    <a:pt x="952" y="217"/>
                  </a:lnTo>
                  <a:lnTo>
                    <a:pt x="952" y="217"/>
                  </a:lnTo>
                  <a:lnTo>
                    <a:pt x="947" y="216"/>
                  </a:lnTo>
                  <a:lnTo>
                    <a:pt x="943" y="213"/>
                  </a:lnTo>
                  <a:lnTo>
                    <a:pt x="933" y="207"/>
                  </a:lnTo>
                  <a:lnTo>
                    <a:pt x="933" y="207"/>
                  </a:lnTo>
                  <a:lnTo>
                    <a:pt x="926" y="206"/>
                  </a:lnTo>
                  <a:lnTo>
                    <a:pt x="918" y="206"/>
                  </a:lnTo>
                  <a:lnTo>
                    <a:pt x="910" y="206"/>
                  </a:lnTo>
                  <a:lnTo>
                    <a:pt x="908" y="206"/>
                  </a:lnTo>
                  <a:lnTo>
                    <a:pt x="906" y="205"/>
                  </a:lnTo>
                  <a:lnTo>
                    <a:pt x="906" y="205"/>
                  </a:lnTo>
                  <a:lnTo>
                    <a:pt x="905" y="202"/>
                  </a:lnTo>
                  <a:lnTo>
                    <a:pt x="905" y="200"/>
                  </a:lnTo>
                  <a:lnTo>
                    <a:pt x="906" y="198"/>
                  </a:lnTo>
                  <a:lnTo>
                    <a:pt x="905" y="195"/>
                  </a:lnTo>
                  <a:lnTo>
                    <a:pt x="905" y="195"/>
                  </a:lnTo>
                  <a:lnTo>
                    <a:pt x="903" y="192"/>
                  </a:lnTo>
                  <a:lnTo>
                    <a:pt x="903" y="189"/>
                  </a:lnTo>
                  <a:lnTo>
                    <a:pt x="909" y="179"/>
                  </a:lnTo>
                  <a:lnTo>
                    <a:pt x="909" y="179"/>
                  </a:lnTo>
                  <a:lnTo>
                    <a:pt x="909" y="176"/>
                  </a:lnTo>
                  <a:lnTo>
                    <a:pt x="910" y="173"/>
                  </a:lnTo>
                  <a:lnTo>
                    <a:pt x="909" y="168"/>
                  </a:lnTo>
                  <a:lnTo>
                    <a:pt x="906" y="162"/>
                  </a:lnTo>
                  <a:lnTo>
                    <a:pt x="902" y="159"/>
                  </a:lnTo>
                  <a:lnTo>
                    <a:pt x="902" y="159"/>
                  </a:lnTo>
                  <a:lnTo>
                    <a:pt x="898" y="159"/>
                  </a:lnTo>
                  <a:lnTo>
                    <a:pt x="896" y="161"/>
                  </a:lnTo>
                  <a:lnTo>
                    <a:pt x="896" y="163"/>
                  </a:lnTo>
                  <a:lnTo>
                    <a:pt x="898" y="165"/>
                  </a:lnTo>
                  <a:lnTo>
                    <a:pt x="898" y="165"/>
                  </a:lnTo>
                  <a:lnTo>
                    <a:pt x="898" y="168"/>
                  </a:lnTo>
                  <a:lnTo>
                    <a:pt x="898" y="172"/>
                  </a:lnTo>
                  <a:lnTo>
                    <a:pt x="896" y="178"/>
                  </a:lnTo>
                  <a:lnTo>
                    <a:pt x="893" y="182"/>
                  </a:lnTo>
                  <a:lnTo>
                    <a:pt x="893" y="182"/>
                  </a:lnTo>
                  <a:lnTo>
                    <a:pt x="888" y="186"/>
                  </a:lnTo>
                  <a:lnTo>
                    <a:pt x="882" y="188"/>
                  </a:lnTo>
                  <a:lnTo>
                    <a:pt x="876" y="190"/>
                  </a:lnTo>
                  <a:lnTo>
                    <a:pt x="875" y="190"/>
                  </a:lnTo>
                  <a:lnTo>
                    <a:pt x="873" y="192"/>
                  </a:lnTo>
                  <a:lnTo>
                    <a:pt x="873" y="192"/>
                  </a:lnTo>
                  <a:lnTo>
                    <a:pt x="872" y="195"/>
                  </a:lnTo>
                  <a:lnTo>
                    <a:pt x="869" y="198"/>
                  </a:lnTo>
                  <a:lnTo>
                    <a:pt x="868" y="200"/>
                  </a:lnTo>
                  <a:lnTo>
                    <a:pt x="866" y="200"/>
                  </a:lnTo>
                  <a:lnTo>
                    <a:pt x="868" y="202"/>
                  </a:lnTo>
                  <a:lnTo>
                    <a:pt x="868" y="202"/>
                  </a:lnTo>
                  <a:lnTo>
                    <a:pt x="878" y="213"/>
                  </a:lnTo>
                  <a:lnTo>
                    <a:pt x="882" y="219"/>
                  </a:lnTo>
                  <a:lnTo>
                    <a:pt x="886" y="225"/>
                  </a:lnTo>
                  <a:lnTo>
                    <a:pt x="886" y="225"/>
                  </a:lnTo>
                  <a:lnTo>
                    <a:pt x="886" y="226"/>
                  </a:lnTo>
                  <a:lnTo>
                    <a:pt x="885" y="229"/>
                  </a:lnTo>
                  <a:lnTo>
                    <a:pt x="881" y="236"/>
                  </a:lnTo>
                  <a:lnTo>
                    <a:pt x="878" y="244"/>
                  </a:lnTo>
                  <a:lnTo>
                    <a:pt x="876" y="247"/>
                  </a:lnTo>
                  <a:lnTo>
                    <a:pt x="876" y="252"/>
                  </a:lnTo>
                  <a:lnTo>
                    <a:pt x="876" y="252"/>
                  </a:lnTo>
                  <a:lnTo>
                    <a:pt x="876" y="257"/>
                  </a:lnTo>
                  <a:lnTo>
                    <a:pt x="876" y="262"/>
                  </a:lnTo>
                  <a:lnTo>
                    <a:pt x="876" y="264"/>
                  </a:lnTo>
                  <a:lnTo>
                    <a:pt x="878" y="267"/>
                  </a:lnTo>
                  <a:lnTo>
                    <a:pt x="878" y="267"/>
                  </a:lnTo>
                  <a:lnTo>
                    <a:pt x="879" y="269"/>
                  </a:lnTo>
                  <a:lnTo>
                    <a:pt x="883" y="269"/>
                  </a:lnTo>
                  <a:lnTo>
                    <a:pt x="886" y="269"/>
                  </a:lnTo>
                  <a:lnTo>
                    <a:pt x="889" y="270"/>
                  </a:lnTo>
                  <a:lnTo>
                    <a:pt x="889" y="270"/>
                  </a:lnTo>
                  <a:lnTo>
                    <a:pt x="892" y="270"/>
                  </a:lnTo>
                  <a:lnTo>
                    <a:pt x="896" y="269"/>
                  </a:lnTo>
                  <a:lnTo>
                    <a:pt x="908" y="266"/>
                  </a:lnTo>
                  <a:lnTo>
                    <a:pt x="908" y="266"/>
                  </a:lnTo>
                  <a:lnTo>
                    <a:pt x="916" y="266"/>
                  </a:lnTo>
                  <a:lnTo>
                    <a:pt x="925" y="269"/>
                  </a:lnTo>
                  <a:lnTo>
                    <a:pt x="939" y="276"/>
                  </a:lnTo>
                  <a:lnTo>
                    <a:pt x="939" y="276"/>
                  </a:lnTo>
                  <a:lnTo>
                    <a:pt x="942" y="279"/>
                  </a:lnTo>
                  <a:lnTo>
                    <a:pt x="943" y="281"/>
                  </a:lnTo>
                  <a:lnTo>
                    <a:pt x="943" y="284"/>
                  </a:lnTo>
                  <a:lnTo>
                    <a:pt x="945" y="289"/>
                  </a:lnTo>
                  <a:lnTo>
                    <a:pt x="945" y="289"/>
                  </a:lnTo>
                  <a:lnTo>
                    <a:pt x="946" y="290"/>
                  </a:lnTo>
                  <a:lnTo>
                    <a:pt x="945" y="291"/>
                  </a:lnTo>
                  <a:lnTo>
                    <a:pt x="942" y="293"/>
                  </a:lnTo>
                  <a:lnTo>
                    <a:pt x="939" y="296"/>
                  </a:lnTo>
                  <a:lnTo>
                    <a:pt x="937" y="297"/>
                  </a:lnTo>
                  <a:lnTo>
                    <a:pt x="937" y="300"/>
                  </a:lnTo>
                  <a:lnTo>
                    <a:pt x="937" y="300"/>
                  </a:lnTo>
                  <a:lnTo>
                    <a:pt x="937" y="303"/>
                  </a:lnTo>
                  <a:lnTo>
                    <a:pt x="940" y="304"/>
                  </a:lnTo>
                  <a:lnTo>
                    <a:pt x="946" y="308"/>
                  </a:lnTo>
                  <a:lnTo>
                    <a:pt x="953" y="310"/>
                  </a:lnTo>
                  <a:lnTo>
                    <a:pt x="956" y="313"/>
                  </a:lnTo>
                  <a:lnTo>
                    <a:pt x="956" y="313"/>
                  </a:lnTo>
                  <a:lnTo>
                    <a:pt x="955" y="313"/>
                  </a:lnTo>
                  <a:lnTo>
                    <a:pt x="949" y="313"/>
                  </a:lnTo>
                  <a:lnTo>
                    <a:pt x="937" y="311"/>
                  </a:lnTo>
                  <a:lnTo>
                    <a:pt x="937" y="311"/>
                  </a:lnTo>
                  <a:lnTo>
                    <a:pt x="935" y="308"/>
                  </a:lnTo>
                  <a:lnTo>
                    <a:pt x="933" y="306"/>
                  </a:lnTo>
                  <a:lnTo>
                    <a:pt x="930" y="301"/>
                  </a:lnTo>
                  <a:lnTo>
                    <a:pt x="930" y="301"/>
                  </a:lnTo>
                  <a:lnTo>
                    <a:pt x="930" y="299"/>
                  </a:lnTo>
                  <a:lnTo>
                    <a:pt x="932" y="296"/>
                  </a:lnTo>
                  <a:lnTo>
                    <a:pt x="933" y="293"/>
                  </a:lnTo>
                  <a:lnTo>
                    <a:pt x="935" y="289"/>
                  </a:lnTo>
                  <a:lnTo>
                    <a:pt x="935" y="289"/>
                  </a:lnTo>
                  <a:lnTo>
                    <a:pt x="933" y="286"/>
                  </a:lnTo>
                  <a:lnTo>
                    <a:pt x="932" y="283"/>
                  </a:lnTo>
                  <a:lnTo>
                    <a:pt x="926" y="279"/>
                  </a:lnTo>
                  <a:lnTo>
                    <a:pt x="926" y="279"/>
                  </a:lnTo>
                  <a:lnTo>
                    <a:pt x="922" y="274"/>
                  </a:lnTo>
                  <a:lnTo>
                    <a:pt x="919" y="273"/>
                  </a:lnTo>
                  <a:lnTo>
                    <a:pt x="916" y="273"/>
                  </a:lnTo>
                  <a:lnTo>
                    <a:pt x="916" y="273"/>
                  </a:lnTo>
                  <a:lnTo>
                    <a:pt x="905" y="274"/>
                  </a:lnTo>
                  <a:lnTo>
                    <a:pt x="898" y="276"/>
                  </a:lnTo>
                  <a:lnTo>
                    <a:pt x="892" y="279"/>
                  </a:lnTo>
                  <a:lnTo>
                    <a:pt x="892" y="279"/>
                  </a:lnTo>
                  <a:lnTo>
                    <a:pt x="890" y="281"/>
                  </a:lnTo>
                  <a:lnTo>
                    <a:pt x="890" y="283"/>
                  </a:lnTo>
                  <a:lnTo>
                    <a:pt x="890" y="290"/>
                  </a:lnTo>
                  <a:lnTo>
                    <a:pt x="895" y="301"/>
                  </a:lnTo>
                  <a:lnTo>
                    <a:pt x="895" y="301"/>
                  </a:lnTo>
                  <a:lnTo>
                    <a:pt x="895" y="304"/>
                  </a:lnTo>
                  <a:lnTo>
                    <a:pt x="893" y="306"/>
                  </a:lnTo>
                  <a:lnTo>
                    <a:pt x="889" y="311"/>
                  </a:lnTo>
                  <a:lnTo>
                    <a:pt x="883" y="316"/>
                  </a:lnTo>
                  <a:lnTo>
                    <a:pt x="882" y="318"/>
                  </a:lnTo>
                  <a:lnTo>
                    <a:pt x="882" y="320"/>
                  </a:lnTo>
                  <a:lnTo>
                    <a:pt x="882" y="320"/>
                  </a:lnTo>
                  <a:lnTo>
                    <a:pt x="881" y="323"/>
                  </a:lnTo>
                  <a:lnTo>
                    <a:pt x="879" y="326"/>
                  </a:lnTo>
                  <a:lnTo>
                    <a:pt x="869" y="331"/>
                  </a:lnTo>
                  <a:lnTo>
                    <a:pt x="869" y="331"/>
                  </a:lnTo>
                  <a:lnTo>
                    <a:pt x="859" y="337"/>
                  </a:lnTo>
                  <a:lnTo>
                    <a:pt x="856" y="340"/>
                  </a:lnTo>
                  <a:lnTo>
                    <a:pt x="855" y="344"/>
                  </a:lnTo>
                  <a:lnTo>
                    <a:pt x="855" y="344"/>
                  </a:lnTo>
                  <a:lnTo>
                    <a:pt x="855" y="345"/>
                  </a:lnTo>
                  <a:lnTo>
                    <a:pt x="854" y="347"/>
                  </a:lnTo>
                  <a:lnTo>
                    <a:pt x="849" y="347"/>
                  </a:lnTo>
                  <a:lnTo>
                    <a:pt x="845" y="345"/>
                  </a:lnTo>
                  <a:lnTo>
                    <a:pt x="841" y="344"/>
                  </a:lnTo>
                  <a:lnTo>
                    <a:pt x="841" y="344"/>
                  </a:lnTo>
                  <a:lnTo>
                    <a:pt x="836" y="343"/>
                  </a:lnTo>
                  <a:lnTo>
                    <a:pt x="832" y="344"/>
                  </a:lnTo>
                  <a:lnTo>
                    <a:pt x="826" y="344"/>
                  </a:lnTo>
                  <a:lnTo>
                    <a:pt x="822" y="345"/>
                  </a:lnTo>
                  <a:lnTo>
                    <a:pt x="822" y="345"/>
                  </a:lnTo>
                  <a:lnTo>
                    <a:pt x="818" y="344"/>
                  </a:lnTo>
                  <a:lnTo>
                    <a:pt x="815" y="343"/>
                  </a:lnTo>
                  <a:lnTo>
                    <a:pt x="812" y="341"/>
                  </a:lnTo>
                  <a:lnTo>
                    <a:pt x="809" y="341"/>
                  </a:lnTo>
                  <a:lnTo>
                    <a:pt x="809" y="341"/>
                  </a:lnTo>
                  <a:lnTo>
                    <a:pt x="805" y="341"/>
                  </a:lnTo>
                  <a:lnTo>
                    <a:pt x="802" y="340"/>
                  </a:lnTo>
                  <a:lnTo>
                    <a:pt x="801" y="337"/>
                  </a:lnTo>
                  <a:lnTo>
                    <a:pt x="801" y="334"/>
                  </a:lnTo>
                  <a:lnTo>
                    <a:pt x="801" y="334"/>
                  </a:lnTo>
                  <a:lnTo>
                    <a:pt x="804" y="333"/>
                  </a:lnTo>
                  <a:lnTo>
                    <a:pt x="807" y="333"/>
                  </a:lnTo>
                  <a:lnTo>
                    <a:pt x="808" y="334"/>
                  </a:lnTo>
                  <a:lnTo>
                    <a:pt x="809" y="337"/>
                  </a:lnTo>
                  <a:lnTo>
                    <a:pt x="809" y="337"/>
                  </a:lnTo>
                  <a:lnTo>
                    <a:pt x="811" y="338"/>
                  </a:lnTo>
                  <a:lnTo>
                    <a:pt x="812" y="338"/>
                  </a:lnTo>
                  <a:lnTo>
                    <a:pt x="819" y="335"/>
                  </a:lnTo>
                  <a:lnTo>
                    <a:pt x="819" y="335"/>
                  </a:lnTo>
                  <a:lnTo>
                    <a:pt x="822" y="335"/>
                  </a:lnTo>
                  <a:lnTo>
                    <a:pt x="824" y="335"/>
                  </a:lnTo>
                  <a:lnTo>
                    <a:pt x="825" y="338"/>
                  </a:lnTo>
                  <a:lnTo>
                    <a:pt x="828" y="340"/>
                  </a:lnTo>
                  <a:lnTo>
                    <a:pt x="828" y="340"/>
                  </a:lnTo>
                  <a:lnTo>
                    <a:pt x="832" y="338"/>
                  </a:lnTo>
                  <a:lnTo>
                    <a:pt x="834" y="338"/>
                  </a:lnTo>
                  <a:lnTo>
                    <a:pt x="834" y="337"/>
                  </a:lnTo>
                  <a:lnTo>
                    <a:pt x="836" y="335"/>
                  </a:lnTo>
                  <a:lnTo>
                    <a:pt x="836" y="335"/>
                  </a:lnTo>
                  <a:lnTo>
                    <a:pt x="839" y="335"/>
                  </a:lnTo>
                  <a:lnTo>
                    <a:pt x="841" y="335"/>
                  </a:lnTo>
                  <a:lnTo>
                    <a:pt x="841" y="334"/>
                  </a:lnTo>
                  <a:lnTo>
                    <a:pt x="841" y="333"/>
                  </a:lnTo>
                  <a:lnTo>
                    <a:pt x="841" y="333"/>
                  </a:lnTo>
                  <a:lnTo>
                    <a:pt x="841" y="330"/>
                  </a:lnTo>
                  <a:lnTo>
                    <a:pt x="842" y="328"/>
                  </a:lnTo>
                  <a:lnTo>
                    <a:pt x="848" y="327"/>
                  </a:lnTo>
                  <a:lnTo>
                    <a:pt x="848" y="327"/>
                  </a:lnTo>
                  <a:lnTo>
                    <a:pt x="849" y="324"/>
                  </a:lnTo>
                  <a:lnTo>
                    <a:pt x="851" y="323"/>
                  </a:lnTo>
                  <a:lnTo>
                    <a:pt x="851" y="320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54" y="317"/>
                  </a:lnTo>
                  <a:lnTo>
                    <a:pt x="855" y="314"/>
                  </a:lnTo>
                  <a:lnTo>
                    <a:pt x="855" y="313"/>
                  </a:lnTo>
                  <a:lnTo>
                    <a:pt x="856" y="313"/>
                  </a:lnTo>
                  <a:lnTo>
                    <a:pt x="856" y="313"/>
                  </a:lnTo>
                  <a:lnTo>
                    <a:pt x="859" y="311"/>
                  </a:lnTo>
                  <a:lnTo>
                    <a:pt x="861" y="310"/>
                  </a:lnTo>
                  <a:lnTo>
                    <a:pt x="862" y="308"/>
                  </a:lnTo>
                  <a:lnTo>
                    <a:pt x="865" y="307"/>
                  </a:lnTo>
                  <a:lnTo>
                    <a:pt x="865" y="307"/>
                  </a:lnTo>
                  <a:lnTo>
                    <a:pt x="866" y="307"/>
                  </a:lnTo>
                  <a:lnTo>
                    <a:pt x="868" y="304"/>
                  </a:lnTo>
                  <a:lnTo>
                    <a:pt x="868" y="303"/>
                  </a:lnTo>
                  <a:lnTo>
                    <a:pt x="868" y="300"/>
                  </a:lnTo>
                  <a:lnTo>
                    <a:pt x="868" y="300"/>
                  </a:lnTo>
                  <a:lnTo>
                    <a:pt x="866" y="297"/>
                  </a:lnTo>
                  <a:lnTo>
                    <a:pt x="868" y="294"/>
                  </a:lnTo>
                  <a:lnTo>
                    <a:pt x="869" y="291"/>
                  </a:lnTo>
                  <a:lnTo>
                    <a:pt x="872" y="289"/>
                  </a:lnTo>
                  <a:lnTo>
                    <a:pt x="872" y="289"/>
                  </a:lnTo>
                  <a:lnTo>
                    <a:pt x="873" y="289"/>
                  </a:lnTo>
                  <a:lnTo>
                    <a:pt x="875" y="287"/>
                  </a:lnTo>
                  <a:lnTo>
                    <a:pt x="873" y="284"/>
                  </a:lnTo>
                  <a:lnTo>
                    <a:pt x="872" y="283"/>
                  </a:lnTo>
                  <a:lnTo>
                    <a:pt x="872" y="283"/>
                  </a:lnTo>
                  <a:lnTo>
                    <a:pt x="865" y="277"/>
                  </a:lnTo>
                  <a:lnTo>
                    <a:pt x="861" y="273"/>
                  </a:lnTo>
                  <a:lnTo>
                    <a:pt x="859" y="270"/>
                  </a:lnTo>
                  <a:lnTo>
                    <a:pt x="859" y="270"/>
                  </a:lnTo>
                  <a:lnTo>
                    <a:pt x="859" y="262"/>
                  </a:lnTo>
                  <a:lnTo>
                    <a:pt x="859" y="256"/>
                  </a:lnTo>
                  <a:lnTo>
                    <a:pt x="859" y="253"/>
                  </a:lnTo>
                  <a:lnTo>
                    <a:pt x="859" y="253"/>
                  </a:lnTo>
                  <a:lnTo>
                    <a:pt x="859" y="246"/>
                  </a:lnTo>
                  <a:lnTo>
                    <a:pt x="859" y="237"/>
                  </a:lnTo>
                  <a:lnTo>
                    <a:pt x="859" y="237"/>
                  </a:lnTo>
                  <a:lnTo>
                    <a:pt x="859" y="234"/>
                  </a:lnTo>
                  <a:lnTo>
                    <a:pt x="861" y="230"/>
                  </a:lnTo>
                  <a:lnTo>
                    <a:pt x="863" y="222"/>
                  </a:lnTo>
                  <a:lnTo>
                    <a:pt x="863" y="222"/>
                  </a:lnTo>
                  <a:lnTo>
                    <a:pt x="863" y="219"/>
                  </a:lnTo>
                  <a:lnTo>
                    <a:pt x="862" y="215"/>
                  </a:lnTo>
                  <a:lnTo>
                    <a:pt x="859" y="210"/>
                  </a:lnTo>
                  <a:lnTo>
                    <a:pt x="854" y="206"/>
                  </a:lnTo>
                  <a:lnTo>
                    <a:pt x="851" y="203"/>
                  </a:lnTo>
                  <a:lnTo>
                    <a:pt x="851" y="203"/>
                  </a:lnTo>
                  <a:lnTo>
                    <a:pt x="848" y="200"/>
                  </a:lnTo>
                  <a:lnTo>
                    <a:pt x="848" y="198"/>
                  </a:lnTo>
                  <a:lnTo>
                    <a:pt x="851" y="195"/>
                  </a:lnTo>
                  <a:lnTo>
                    <a:pt x="855" y="190"/>
                  </a:lnTo>
                  <a:lnTo>
                    <a:pt x="855" y="190"/>
                  </a:lnTo>
                  <a:lnTo>
                    <a:pt x="858" y="188"/>
                  </a:lnTo>
                  <a:lnTo>
                    <a:pt x="859" y="185"/>
                  </a:lnTo>
                  <a:lnTo>
                    <a:pt x="862" y="176"/>
                  </a:lnTo>
                  <a:lnTo>
                    <a:pt x="862" y="169"/>
                  </a:lnTo>
                  <a:lnTo>
                    <a:pt x="862" y="163"/>
                  </a:lnTo>
                  <a:lnTo>
                    <a:pt x="862" y="163"/>
                  </a:lnTo>
                  <a:lnTo>
                    <a:pt x="859" y="161"/>
                  </a:lnTo>
                  <a:lnTo>
                    <a:pt x="854" y="159"/>
                  </a:lnTo>
                  <a:lnTo>
                    <a:pt x="848" y="158"/>
                  </a:lnTo>
                  <a:lnTo>
                    <a:pt x="842" y="156"/>
                  </a:lnTo>
                  <a:lnTo>
                    <a:pt x="842" y="156"/>
                  </a:lnTo>
                  <a:lnTo>
                    <a:pt x="826" y="156"/>
                  </a:lnTo>
                  <a:lnTo>
                    <a:pt x="812" y="155"/>
                  </a:lnTo>
                  <a:lnTo>
                    <a:pt x="812" y="155"/>
                  </a:lnTo>
                  <a:lnTo>
                    <a:pt x="808" y="156"/>
                  </a:lnTo>
                  <a:lnTo>
                    <a:pt x="807" y="158"/>
                  </a:lnTo>
                  <a:lnTo>
                    <a:pt x="802" y="165"/>
                  </a:lnTo>
                  <a:lnTo>
                    <a:pt x="802" y="165"/>
                  </a:lnTo>
                  <a:lnTo>
                    <a:pt x="798" y="173"/>
                  </a:lnTo>
                  <a:lnTo>
                    <a:pt x="795" y="180"/>
                  </a:lnTo>
                  <a:lnTo>
                    <a:pt x="792" y="188"/>
                  </a:lnTo>
                  <a:lnTo>
                    <a:pt x="792" y="188"/>
                  </a:lnTo>
                  <a:lnTo>
                    <a:pt x="791" y="190"/>
                  </a:lnTo>
                  <a:lnTo>
                    <a:pt x="788" y="193"/>
                  </a:lnTo>
                  <a:lnTo>
                    <a:pt x="782" y="199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7" y="206"/>
                  </a:lnTo>
                  <a:lnTo>
                    <a:pt x="764" y="210"/>
                  </a:lnTo>
                  <a:lnTo>
                    <a:pt x="762" y="215"/>
                  </a:lnTo>
                  <a:lnTo>
                    <a:pt x="764" y="217"/>
                  </a:lnTo>
                  <a:lnTo>
                    <a:pt x="764" y="217"/>
                  </a:lnTo>
                  <a:lnTo>
                    <a:pt x="767" y="219"/>
                  </a:lnTo>
                  <a:lnTo>
                    <a:pt x="768" y="219"/>
                  </a:lnTo>
                  <a:lnTo>
                    <a:pt x="771" y="219"/>
                  </a:lnTo>
                  <a:lnTo>
                    <a:pt x="772" y="220"/>
                  </a:lnTo>
                  <a:lnTo>
                    <a:pt x="772" y="220"/>
                  </a:lnTo>
                  <a:lnTo>
                    <a:pt x="774" y="222"/>
                  </a:lnTo>
                  <a:lnTo>
                    <a:pt x="774" y="226"/>
                  </a:lnTo>
                  <a:lnTo>
                    <a:pt x="771" y="233"/>
                  </a:lnTo>
                  <a:lnTo>
                    <a:pt x="771" y="233"/>
                  </a:lnTo>
                  <a:lnTo>
                    <a:pt x="771" y="234"/>
                  </a:lnTo>
                  <a:lnTo>
                    <a:pt x="771" y="236"/>
                  </a:lnTo>
                  <a:lnTo>
                    <a:pt x="771" y="237"/>
                  </a:lnTo>
                  <a:lnTo>
                    <a:pt x="770" y="240"/>
                  </a:lnTo>
                  <a:lnTo>
                    <a:pt x="770" y="240"/>
                  </a:lnTo>
                  <a:lnTo>
                    <a:pt x="767" y="243"/>
                  </a:lnTo>
                  <a:lnTo>
                    <a:pt x="765" y="246"/>
                  </a:lnTo>
                  <a:lnTo>
                    <a:pt x="764" y="249"/>
                  </a:lnTo>
                  <a:lnTo>
                    <a:pt x="765" y="252"/>
                  </a:lnTo>
                  <a:lnTo>
                    <a:pt x="765" y="252"/>
                  </a:lnTo>
                  <a:lnTo>
                    <a:pt x="768" y="253"/>
                  </a:lnTo>
                  <a:lnTo>
                    <a:pt x="772" y="254"/>
                  </a:lnTo>
                  <a:lnTo>
                    <a:pt x="784" y="259"/>
                  </a:lnTo>
                  <a:lnTo>
                    <a:pt x="784" y="259"/>
                  </a:lnTo>
                  <a:lnTo>
                    <a:pt x="787" y="260"/>
                  </a:lnTo>
                  <a:lnTo>
                    <a:pt x="788" y="264"/>
                  </a:lnTo>
                  <a:lnTo>
                    <a:pt x="788" y="267"/>
                  </a:lnTo>
                  <a:lnTo>
                    <a:pt x="791" y="271"/>
                  </a:lnTo>
                  <a:lnTo>
                    <a:pt x="791" y="271"/>
                  </a:lnTo>
                  <a:lnTo>
                    <a:pt x="794" y="273"/>
                  </a:lnTo>
                  <a:lnTo>
                    <a:pt x="797" y="274"/>
                  </a:lnTo>
                  <a:lnTo>
                    <a:pt x="798" y="274"/>
                  </a:lnTo>
                  <a:lnTo>
                    <a:pt x="801" y="276"/>
                  </a:lnTo>
                  <a:lnTo>
                    <a:pt x="801" y="276"/>
                  </a:lnTo>
                  <a:lnTo>
                    <a:pt x="799" y="280"/>
                  </a:lnTo>
                  <a:lnTo>
                    <a:pt x="797" y="286"/>
                  </a:lnTo>
                  <a:lnTo>
                    <a:pt x="794" y="290"/>
                  </a:lnTo>
                  <a:lnTo>
                    <a:pt x="791" y="291"/>
                  </a:lnTo>
                  <a:lnTo>
                    <a:pt x="791" y="291"/>
                  </a:lnTo>
                  <a:lnTo>
                    <a:pt x="787" y="290"/>
                  </a:lnTo>
                  <a:lnTo>
                    <a:pt x="781" y="286"/>
                  </a:lnTo>
                  <a:lnTo>
                    <a:pt x="771" y="277"/>
                  </a:lnTo>
                  <a:lnTo>
                    <a:pt x="771" y="277"/>
                  </a:lnTo>
                  <a:lnTo>
                    <a:pt x="760" y="271"/>
                  </a:lnTo>
                  <a:lnTo>
                    <a:pt x="745" y="266"/>
                  </a:lnTo>
                  <a:lnTo>
                    <a:pt x="745" y="266"/>
                  </a:lnTo>
                  <a:lnTo>
                    <a:pt x="734" y="262"/>
                  </a:lnTo>
                  <a:lnTo>
                    <a:pt x="730" y="260"/>
                  </a:lnTo>
                  <a:lnTo>
                    <a:pt x="724" y="257"/>
                  </a:lnTo>
                  <a:lnTo>
                    <a:pt x="724" y="257"/>
                  </a:lnTo>
                  <a:lnTo>
                    <a:pt x="717" y="253"/>
                  </a:lnTo>
                  <a:lnTo>
                    <a:pt x="711" y="250"/>
                  </a:lnTo>
                  <a:lnTo>
                    <a:pt x="704" y="249"/>
                  </a:lnTo>
                  <a:lnTo>
                    <a:pt x="694" y="249"/>
                  </a:lnTo>
                  <a:lnTo>
                    <a:pt x="694" y="249"/>
                  </a:lnTo>
                  <a:lnTo>
                    <a:pt x="684" y="249"/>
                  </a:lnTo>
                  <a:lnTo>
                    <a:pt x="676" y="247"/>
                  </a:lnTo>
                  <a:lnTo>
                    <a:pt x="670" y="246"/>
                  </a:lnTo>
                  <a:lnTo>
                    <a:pt x="664" y="246"/>
                  </a:lnTo>
                  <a:lnTo>
                    <a:pt x="664" y="246"/>
                  </a:lnTo>
                  <a:lnTo>
                    <a:pt x="661" y="246"/>
                  </a:lnTo>
                  <a:lnTo>
                    <a:pt x="660" y="243"/>
                  </a:lnTo>
                  <a:lnTo>
                    <a:pt x="657" y="240"/>
                  </a:lnTo>
                  <a:lnTo>
                    <a:pt x="653" y="237"/>
                  </a:lnTo>
                  <a:lnTo>
                    <a:pt x="653" y="237"/>
                  </a:lnTo>
                  <a:lnTo>
                    <a:pt x="642" y="232"/>
                  </a:lnTo>
                  <a:lnTo>
                    <a:pt x="637" y="230"/>
                  </a:lnTo>
                  <a:lnTo>
                    <a:pt x="633" y="232"/>
                  </a:lnTo>
                  <a:lnTo>
                    <a:pt x="633" y="232"/>
                  </a:lnTo>
                  <a:lnTo>
                    <a:pt x="632" y="234"/>
                  </a:lnTo>
                  <a:lnTo>
                    <a:pt x="632" y="239"/>
                  </a:lnTo>
                  <a:lnTo>
                    <a:pt x="633" y="242"/>
                  </a:lnTo>
                  <a:lnTo>
                    <a:pt x="639" y="244"/>
                  </a:lnTo>
                  <a:lnTo>
                    <a:pt x="639" y="244"/>
                  </a:lnTo>
                  <a:lnTo>
                    <a:pt x="642" y="246"/>
                  </a:lnTo>
                  <a:lnTo>
                    <a:pt x="644" y="247"/>
                  </a:lnTo>
                  <a:lnTo>
                    <a:pt x="646" y="249"/>
                  </a:lnTo>
                  <a:lnTo>
                    <a:pt x="650" y="249"/>
                  </a:lnTo>
                  <a:lnTo>
                    <a:pt x="650" y="249"/>
                  </a:lnTo>
                  <a:lnTo>
                    <a:pt x="654" y="249"/>
                  </a:lnTo>
                  <a:lnTo>
                    <a:pt x="659" y="250"/>
                  </a:lnTo>
                  <a:lnTo>
                    <a:pt x="660" y="253"/>
                  </a:lnTo>
                  <a:lnTo>
                    <a:pt x="660" y="256"/>
                  </a:lnTo>
                  <a:lnTo>
                    <a:pt x="660" y="256"/>
                  </a:lnTo>
                  <a:lnTo>
                    <a:pt x="660" y="260"/>
                  </a:lnTo>
                  <a:lnTo>
                    <a:pt x="663" y="264"/>
                  </a:lnTo>
                  <a:lnTo>
                    <a:pt x="667" y="270"/>
                  </a:lnTo>
                  <a:lnTo>
                    <a:pt x="667" y="270"/>
                  </a:lnTo>
                  <a:lnTo>
                    <a:pt x="669" y="273"/>
                  </a:lnTo>
                  <a:lnTo>
                    <a:pt x="669" y="276"/>
                  </a:lnTo>
                  <a:lnTo>
                    <a:pt x="666" y="277"/>
                  </a:lnTo>
                  <a:lnTo>
                    <a:pt x="663" y="279"/>
                  </a:lnTo>
                  <a:lnTo>
                    <a:pt x="663" y="279"/>
                  </a:lnTo>
                  <a:lnTo>
                    <a:pt x="653" y="280"/>
                  </a:lnTo>
                  <a:lnTo>
                    <a:pt x="652" y="281"/>
                  </a:lnTo>
                  <a:lnTo>
                    <a:pt x="652" y="284"/>
                  </a:lnTo>
                  <a:lnTo>
                    <a:pt x="652" y="284"/>
                  </a:lnTo>
                  <a:lnTo>
                    <a:pt x="653" y="287"/>
                  </a:lnTo>
                  <a:lnTo>
                    <a:pt x="652" y="289"/>
                  </a:lnTo>
                  <a:lnTo>
                    <a:pt x="647" y="289"/>
                  </a:lnTo>
                  <a:lnTo>
                    <a:pt x="643" y="287"/>
                  </a:lnTo>
                  <a:lnTo>
                    <a:pt x="643" y="287"/>
                  </a:lnTo>
                  <a:lnTo>
                    <a:pt x="640" y="286"/>
                  </a:lnTo>
                  <a:lnTo>
                    <a:pt x="640" y="283"/>
                  </a:lnTo>
                  <a:lnTo>
                    <a:pt x="642" y="280"/>
                  </a:lnTo>
                  <a:lnTo>
                    <a:pt x="643" y="277"/>
                  </a:lnTo>
                  <a:lnTo>
                    <a:pt x="643" y="277"/>
                  </a:lnTo>
                  <a:lnTo>
                    <a:pt x="644" y="277"/>
                  </a:lnTo>
                  <a:lnTo>
                    <a:pt x="643" y="276"/>
                  </a:lnTo>
                  <a:lnTo>
                    <a:pt x="642" y="274"/>
                  </a:lnTo>
                  <a:lnTo>
                    <a:pt x="633" y="270"/>
                  </a:lnTo>
                  <a:lnTo>
                    <a:pt x="633" y="270"/>
                  </a:lnTo>
                  <a:lnTo>
                    <a:pt x="629" y="271"/>
                  </a:lnTo>
                  <a:lnTo>
                    <a:pt x="622" y="276"/>
                  </a:lnTo>
                  <a:lnTo>
                    <a:pt x="609" y="283"/>
                  </a:lnTo>
                  <a:lnTo>
                    <a:pt x="609" y="283"/>
                  </a:lnTo>
                  <a:lnTo>
                    <a:pt x="605" y="283"/>
                  </a:lnTo>
                  <a:lnTo>
                    <a:pt x="597" y="283"/>
                  </a:lnTo>
                  <a:lnTo>
                    <a:pt x="590" y="281"/>
                  </a:lnTo>
                  <a:lnTo>
                    <a:pt x="582" y="283"/>
                  </a:lnTo>
                  <a:lnTo>
                    <a:pt x="582" y="283"/>
                  </a:lnTo>
                  <a:lnTo>
                    <a:pt x="575" y="286"/>
                  </a:lnTo>
                  <a:lnTo>
                    <a:pt x="572" y="290"/>
                  </a:lnTo>
                  <a:lnTo>
                    <a:pt x="569" y="293"/>
                  </a:lnTo>
                  <a:lnTo>
                    <a:pt x="569" y="294"/>
                  </a:lnTo>
                  <a:lnTo>
                    <a:pt x="568" y="294"/>
                  </a:lnTo>
                  <a:lnTo>
                    <a:pt x="568" y="294"/>
                  </a:lnTo>
                  <a:lnTo>
                    <a:pt x="556" y="294"/>
                  </a:lnTo>
                  <a:lnTo>
                    <a:pt x="551" y="293"/>
                  </a:lnTo>
                  <a:lnTo>
                    <a:pt x="545" y="291"/>
                  </a:lnTo>
                  <a:lnTo>
                    <a:pt x="545" y="291"/>
                  </a:lnTo>
                  <a:lnTo>
                    <a:pt x="543" y="290"/>
                  </a:lnTo>
                  <a:lnTo>
                    <a:pt x="543" y="289"/>
                  </a:lnTo>
                  <a:lnTo>
                    <a:pt x="549" y="287"/>
                  </a:lnTo>
                  <a:lnTo>
                    <a:pt x="549" y="287"/>
                  </a:lnTo>
                  <a:lnTo>
                    <a:pt x="552" y="287"/>
                  </a:lnTo>
                  <a:lnTo>
                    <a:pt x="555" y="287"/>
                  </a:lnTo>
                  <a:lnTo>
                    <a:pt x="555" y="286"/>
                  </a:lnTo>
                  <a:lnTo>
                    <a:pt x="553" y="283"/>
                  </a:lnTo>
                  <a:lnTo>
                    <a:pt x="553" y="283"/>
                  </a:lnTo>
                  <a:lnTo>
                    <a:pt x="552" y="280"/>
                  </a:lnTo>
                  <a:lnTo>
                    <a:pt x="553" y="277"/>
                  </a:lnTo>
                  <a:lnTo>
                    <a:pt x="556" y="274"/>
                  </a:lnTo>
                  <a:lnTo>
                    <a:pt x="556" y="271"/>
                  </a:lnTo>
                  <a:lnTo>
                    <a:pt x="556" y="271"/>
                  </a:lnTo>
                  <a:lnTo>
                    <a:pt x="556" y="271"/>
                  </a:lnTo>
                  <a:lnTo>
                    <a:pt x="553" y="271"/>
                  </a:lnTo>
                  <a:lnTo>
                    <a:pt x="546" y="273"/>
                  </a:lnTo>
                  <a:lnTo>
                    <a:pt x="539" y="276"/>
                  </a:lnTo>
                  <a:lnTo>
                    <a:pt x="535" y="279"/>
                  </a:lnTo>
                  <a:lnTo>
                    <a:pt x="535" y="279"/>
                  </a:lnTo>
                  <a:lnTo>
                    <a:pt x="533" y="281"/>
                  </a:lnTo>
                  <a:lnTo>
                    <a:pt x="533" y="283"/>
                  </a:lnTo>
                  <a:lnTo>
                    <a:pt x="533" y="286"/>
                  </a:lnTo>
                  <a:lnTo>
                    <a:pt x="532" y="287"/>
                  </a:lnTo>
                  <a:lnTo>
                    <a:pt x="532" y="287"/>
                  </a:lnTo>
                  <a:lnTo>
                    <a:pt x="529" y="287"/>
                  </a:lnTo>
                  <a:lnTo>
                    <a:pt x="528" y="287"/>
                  </a:lnTo>
                  <a:lnTo>
                    <a:pt x="526" y="284"/>
                  </a:lnTo>
                  <a:lnTo>
                    <a:pt x="525" y="283"/>
                  </a:lnTo>
                  <a:lnTo>
                    <a:pt x="525" y="283"/>
                  </a:lnTo>
                  <a:lnTo>
                    <a:pt x="518" y="283"/>
                  </a:lnTo>
                  <a:lnTo>
                    <a:pt x="506" y="286"/>
                  </a:lnTo>
                  <a:lnTo>
                    <a:pt x="495" y="290"/>
                  </a:lnTo>
                  <a:lnTo>
                    <a:pt x="491" y="291"/>
                  </a:lnTo>
                  <a:lnTo>
                    <a:pt x="488" y="294"/>
                  </a:lnTo>
                  <a:lnTo>
                    <a:pt x="488" y="294"/>
                  </a:lnTo>
                  <a:lnTo>
                    <a:pt x="484" y="297"/>
                  </a:lnTo>
                  <a:lnTo>
                    <a:pt x="478" y="300"/>
                  </a:lnTo>
                  <a:lnTo>
                    <a:pt x="474" y="301"/>
                  </a:lnTo>
                  <a:lnTo>
                    <a:pt x="472" y="304"/>
                  </a:lnTo>
                  <a:lnTo>
                    <a:pt x="472" y="304"/>
                  </a:lnTo>
                  <a:lnTo>
                    <a:pt x="472" y="304"/>
                  </a:lnTo>
                  <a:lnTo>
                    <a:pt x="471" y="306"/>
                  </a:lnTo>
                  <a:lnTo>
                    <a:pt x="465" y="307"/>
                  </a:lnTo>
                  <a:lnTo>
                    <a:pt x="459" y="307"/>
                  </a:lnTo>
                  <a:lnTo>
                    <a:pt x="455" y="308"/>
                  </a:lnTo>
                  <a:lnTo>
                    <a:pt x="455" y="308"/>
                  </a:lnTo>
                  <a:lnTo>
                    <a:pt x="454" y="310"/>
                  </a:lnTo>
                  <a:lnTo>
                    <a:pt x="452" y="311"/>
                  </a:lnTo>
                  <a:lnTo>
                    <a:pt x="452" y="317"/>
                  </a:lnTo>
                  <a:lnTo>
                    <a:pt x="452" y="321"/>
                  </a:lnTo>
                  <a:lnTo>
                    <a:pt x="451" y="326"/>
                  </a:lnTo>
                  <a:lnTo>
                    <a:pt x="451" y="326"/>
                  </a:lnTo>
                  <a:lnTo>
                    <a:pt x="450" y="327"/>
                  </a:lnTo>
                  <a:lnTo>
                    <a:pt x="447" y="328"/>
                  </a:lnTo>
                  <a:lnTo>
                    <a:pt x="440" y="330"/>
                  </a:lnTo>
                  <a:lnTo>
                    <a:pt x="424" y="330"/>
                  </a:lnTo>
                  <a:lnTo>
                    <a:pt x="424" y="330"/>
                  </a:lnTo>
                  <a:lnTo>
                    <a:pt x="422" y="328"/>
                  </a:lnTo>
                  <a:lnTo>
                    <a:pt x="420" y="328"/>
                  </a:lnTo>
                  <a:lnTo>
                    <a:pt x="417" y="324"/>
                  </a:lnTo>
                  <a:lnTo>
                    <a:pt x="414" y="320"/>
                  </a:lnTo>
                  <a:lnTo>
                    <a:pt x="411" y="317"/>
                  </a:lnTo>
                  <a:lnTo>
                    <a:pt x="411" y="317"/>
                  </a:lnTo>
                  <a:lnTo>
                    <a:pt x="410" y="316"/>
                  </a:lnTo>
                  <a:lnTo>
                    <a:pt x="408" y="313"/>
                  </a:lnTo>
                  <a:lnTo>
                    <a:pt x="411" y="307"/>
                  </a:lnTo>
                  <a:lnTo>
                    <a:pt x="411" y="307"/>
                  </a:lnTo>
                  <a:lnTo>
                    <a:pt x="413" y="306"/>
                  </a:lnTo>
                  <a:lnTo>
                    <a:pt x="415" y="306"/>
                  </a:lnTo>
                  <a:lnTo>
                    <a:pt x="418" y="304"/>
                  </a:lnTo>
                  <a:lnTo>
                    <a:pt x="422" y="303"/>
                  </a:lnTo>
                  <a:lnTo>
                    <a:pt x="422" y="303"/>
                  </a:lnTo>
                  <a:lnTo>
                    <a:pt x="427" y="301"/>
                  </a:lnTo>
                  <a:lnTo>
                    <a:pt x="431" y="303"/>
                  </a:lnTo>
                  <a:lnTo>
                    <a:pt x="434" y="303"/>
                  </a:lnTo>
                  <a:lnTo>
                    <a:pt x="437" y="303"/>
                  </a:lnTo>
                  <a:lnTo>
                    <a:pt x="437" y="303"/>
                  </a:lnTo>
                  <a:lnTo>
                    <a:pt x="437" y="301"/>
                  </a:lnTo>
                  <a:lnTo>
                    <a:pt x="435" y="300"/>
                  </a:lnTo>
                  <a:lnTo>
                    <a:pt x="432" y="296"/>
                  </a:lnTo>
                  <a:lnTo>
                    <a:pt x="428" y="291"/>
                  </a:lnTo>
                  <a:lnTo>
                    <a:pt x="427" y="287"/>
                  </a:lnTo>
                  <a:lnTo>
                    <a:pt x="427" y="287"/>
                  </a:lnTo>
                  <a:lnTo>
                    <a:pt x="425" y="284"/>
                  </a:lnTo>
                  <a:lnTo>
                    <a:pt x="424" y="283"/>
                  </a:lnTo>
                  <a:lnTo>
                    <a:pt x="418" y="281"/>
                  </a:lnTo>
                  <a:lnTo>
                    <a:pt x="413" y="280"/>
                  </a:lnTo>
                  <a:lnTo>
                    <a:pt x="407" y="281"/>
                  </a:lnTo>
                  <a:lnTo>
                    <a:pt x="407" y="281"/>
                  </a:lnTo>
                  <a:lnTo>
                    <a:pt x="401" y="281"/>
                  </a:lnTo>
                  <a:lnTo>
                    <a:pt x="395" y="281"/>
                  </a:lnTo>
                  <a:lnTo>
                    <a:pt x="387" y="279"/>
                  </a:lnTo>
                  <a:lnTo>
                    <a:pt x="387" y="279"/>
                  </a:lnTo>
                  <a:lnTo>
                    <a:pt x="384" y="279"/>
                  </a:lnTo>
                  <a:lnTo>
                    <a:pt x="383" y="280"/>
                  </a:lnTo>
                  <a:lnTo>
                    <a:pt x="385" y="283"/>
                  </a:lnTo>
                  <a:lnTo>
                    <a:pt x="390" y="286"/>
                  </a:lnTo>
                  <a:lnTo>
                    <a:pt x="390" y="286"/>
                  </a:lnTo>
                  <a:lnTo>
                    <a:pt x="393" y="287"/>
                  </a:lnTo>
                  <a:lnTo>
                    <a:pt x="394" y="290"/>
                  </a:lnTo>
                  <a:lnTo>
                    <a:pt x="394" y="293"/>
                  </a:lnTo>
                  <a:lnTo>
                    <a:pt x="394" y="296"/>
                  </a:lnTo>
                  <a:lnTo>
                    <a:pt x="394" y="296"/>
                  </a:lnTo>
                  <a:lnTo>
                    <a:pt x="394" y="300"/>
                  </a:lnTo>
                  <a:lnTo>
                    <a:pt x="393" y="304"/>
                  </a:lnTo>
                  <a:lnTo>
                    <a:pt x="388" y="314"/>
                  </a:lnTo>
                  <a:lnTo>
                    <a:pt x="388" y="314"/>
                  </a:lnTo>
                  <a:lnTo>
                    <a:pt x="385" y="317"/>
                  </a:lnTo>
                  <a:lnTo>
                    <a:pt x="387" y="320"/>
                  </a:lnTo>
                  <a:lnTo>
                    <a:pt x="388" y="320"/>
                  </a:lnTo>
                  <a:lnTo>
                    <a:pt x="393" y="320"/>
                  </a:lnTo>
                  <a:lnTo>
                    <a:pt x="393" y="320"/>
                  </a:lnTo>
                  <a:lnTo>
                    <a:pt x="395" y="320"/>
                  </a:lnTo>
                  <a:lnTo>
                    <a:pt x="397" y="321"/>
                  </a:lnTo>
                  <a:lnTo>
                    <a:pt x="398" y="324"/>
                  </a:lnTo>
                  <a:lnTo>
                    <a:pt x="398" y="334"/>
                  </a:lnTo>
                  <a:lnTo>
                    <a:pt x="398" y="334"/>
                  </a:lnTo>
                  <a:lnTo>
                    <a:pt x="398" y="338"/>
                  </a:lnTo>
                  <a:lnTo>
                    <a:pt x="397" y="341"/>
                  </a:lnTo>
                  <a:lnTo>
                    <a:pt x="394" y="344"/>
                  </a:lnTo>
                  <a:lnTo>
                    <a:pt x="394" y="347"/>
                  </a:lnTo>
                  <a:lnTo>
                    <a:pt x="394" y="347"/>
                  </a:lnTo>
                  <a:lnTo>
                    <a:pt x="393" y="348"/>
                  </a:lnTo>
                  <a:lnTo>
                    <a:pt x="391" y="347"/>
                  </a:lnTo>
                  <a:lnTo>
                    <a:pt x="388" y="345"/>
                  </a:lnTo>
                  <a:lnTo>
                    <a:pt x="387" y="345"/>
                  </a:lnTo>
                  <a:lnTo>
                    <a:pt x="387" y="345"/>
                  </a:lnTo>
                  <a:lnTo>
                    <a:pt x="385" y="347"/>
                  </a:lnTo>
                  <a:lnTo>
                    <a:pt x="384" y="345"/>
                  </a:lnTo>
                  <a:lnTo>
                    <a:pt x="383" y="341"/>
                  </a:lnTo>
                  <a:lnTo>
                    <a:pt x="383" y="341"/>
                  </a:lnTo>
                  <a:lnTo>
                    <a:pt x="380" y="340"/>
                  </a:lnTo>
                  <a:lnTo>
                    <a:pt x="376" y="338"/>
                  </a:lnTo>
                  <a:lnTo>
                    <a:pt x="366" y="338"/>
                  </a:lnTo>
                  <a:lnTo>
                    <a:pt x="366" y="338"/>
                  </a:lnTo>
                  <a:lnTo>
                    <a:pt x="363" y="338"/>
                  </a:lnTo>
                  <a:lnTo>
                    <a:pt x="360" y="338"/>
                  </a:lnTo>
                  <a:lnTo>
                    <a:pt x="356" y="343"/>
                  </a:lnTo>
                  <a:lnTo>
                    <a:pt x="356" y="343"/>
                  </a:lnTo>
                  <a:lnTo>
                    <a:pt x="353" y="345"/>
                  </a:lnTo>
                  <a:lnTo>
                    <a:pt x="350" y="348"/>
                  </a:lnTo>
                  <a:lnTo>
                    <a:pt x="341" y="350"/>
                  </a:lnTo>
                  <a:lnTo>
                    <a:pt x="341" y="350"/>
                  </a:lnTo>
                  <a:lnTo>
                    <a:pt x="339" y="351"/>
                  </a:lnTo>
                  <a:lnTo>
                    <a:pt x="334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4" y="363"/>
                  </a:lnTo>
                  <a:lnTo>
                    <a:pt x="323" y="367"/>
                  </a:lnTo>
                  <a:lnTo>
                    <a:pt x="324" y="370"/>
                  </a:lnTo>
                  <a:lnTo>
                    <a:pt x="327" y="374"/>
                  </a:lnTo>
                  <a:lnTo>
                    <a:pt x="327" y="374"/>
                  </a:lnTo>
                  <a:lnTo>
                    <a:pt x="331" y="378"/>
                  </a:lnTo>
                  <a:lnTo>
                    <a:pt x="333" y="382"/>
                  </a:lnTo>
                  <a:lnTo>
                    <a:pt x="334" y="385"/>
                  </a:lnTo>
                  <a:lnTo>
                    <a:pt x="334" y="387"/>
                  </a:lnTo>
                  <a:lnTo>
                    <a:pt x="334" y="387"/>
                  </a:lnTo>
                  <a:lnTo>
                    <a:pt x="333" y="388"/>
                  </a:lnTo>
                  <a:lnTo>
                    <a:pt x="331" y="388"/>
                  </a:lnTo>
                  <a:lnTo>
                    <a:pt x="324" y="390"/>
                  </a:lnTo>
                  <a:lnTo>
                    <a:pt x="319" y="388"/>
                  </a:lnTo>
                  <a:lnTo>
                    <a:pt x="314" y="385"/>
                  </a:lnTo>
                  <a:lnTo>
                    <a:pt x="314" y="385"/>
                  </a:lnTo>
                  <a:lnTo>
                    <a:pt x="312" y="384"/>
                  </a:lnTo>
                  <a:lnTo>
                    <a:pt x="307" y="382"/>
                  </a:lnTo>
                  <a:lnTo>
                    <a:pt x="299" y="382"/>
                  </a:lnTo>
                  <a:lnTo>
                    <a:pt x="299" y="382"/>
                  </a:lnTo>
                  <a:lnTo>
                    <a:pt x="294" y="381"/>
                  </a:lnTo>
                  <a:lnTo>
                    <a:pt x="289" y="377"/>
                  </a:lnTo>
                  <a:lnTo>
                    <a:pt x="284" y="372"/>
                  </a:lnTo>
                  <a:lnTo>
                    <a:pt x="280" y="371"/>
                  </a:lnTo>
                  <a:lnTo>
                    <a:pt x="280" y="371"/>
                  </a:lnTo>
                  <a:lnTo>
                    <a:pt x="276" y="372"/>
                  </a:lnTo>
                  <a:lnTo>
                    <a:pt x="273" y="374"/>
                  </a:lnTo>
                  <a:lnTo>
                    <a:pt x="270" y="380"/>
                  </a:lnTo>
                  <a:lnTo>
                    <a:pt x="270" y="380"/>
                  </a:lnTo>
                  <a:lnTo>
                    <a:pt x="270" y="382"/>
                  </a:lnTo>
                  <a:lnTo>
                    <a:pt x="270" y="384"/>
                  </a:lnTo>
                  <a:lnTo>
                    <a:pt x="275" y="390"/>
                  </a:lnTo>
                  <a:lnTo>
                    <a:pt x="275" y="390"/>
                  </a:lnTo>
                  <a:lnTo>
                    <a:pt x="277" y="392"/>
                  </a:lnTo>
                  <a:lnTo>
                    <a:pt x="282" y="394"/>
                  </a:lnTo>
                  <a:lnTo>
                    <a:pt x="290" y="395"/>
                  </a:lnTo>
                  <a:lnTo>
                    <a:pt x="290" y="395"/>
                  </a:lnTo>
                  <a:lnTo>
                    <a:pt x="293" y="397"/>
                  </a:lnTo>
                  <a:lnTo>
                    <a:pt x="293" y="398"/>
                  </a:lnTo>
                  <a:lnTo>
                    <a:pt x="292" y="405"/>
                  </a:lnTo>
                  <a:lnTo>
                    <a:pt x="292" y="405"/>
                  </a:lnTo>
                  <a:lnTo>
                    <a:pt x="290" y="407"/>
                  </a:lnTo>
                  <a:lnTo>
                    <a:pt x="286" y="408"/>
                  </a:lnTo>
                  <a:lnTo>
                    <a:pt x="283" y="408"/>
                  </a:lnTo>
                  <a:lnTo>
                    <a:pt x="280" y="407"/>
                  </a:lnTo>
                  <a:lnTo>
                    <a:pt x="280" y="407"/>
                  </a:lnTo>
                  <a:lnTo>
                    <a:pt x="277" y="405"/>
                  </a:lnTo>
                  <a:lnTo>
                    <a:pt x="273" y="405"/>
                  </a:lnTo>
                  <a:lnTo>
                    <a:pt x="269" y="404"/>
                  </a:lnTo>
                  <a:lnTo>
                    <a:pt x="267" y="404"/>
                  </a:lnTo>
                  <a:lnTo>
                    <a:pt x="267" y="402"/>
                  </a:lnTo>
                  <a:lnTo>
                    <a:pt x="267" y="402"/>
                  </a:lnTo>
                  <a:lnTo>
                    <a:pt x="266" y="400"/>
                  </a:lnTo>
                  <a:lnTo>
                    <a:pt x="263" y="397"/>
                  </a:lnTo>
                  <a:lnTo>
                    <a:pt x="257" y="395"/>
                  </a:lnTo>
                  <a:lnTo>
                    <a:pt x="253" y="394"/>
                  </a:lnTo>
                  <a:lnTo>
                    <a:pt x="253" y="394"/>
                  </a:lnTo>
                  <a:lnTo>
                    <a:pt x="247" y="394"/>
                  </a:lnTo>
                  <a:lnTo>
                    <a:pt x="246" y="392"/>
                  </a:lnTo>
                  <a:lnTo>
                    <a:pt x="245" y="390"/>
                  </a:lnTo>
                  <a:lnTo>
                    <a:pt x="245" y="385"/>
                  </a:lnTo>
                  <a:lnTo>
                    <a:pt x="245" y="385"/>
                  </a:lnTo>
                  <a:lnTo>
                    <a:pt x="243" y="381"/>
                  </a:lnTo>
                  <a:lnTo>
                    <a:pt x="242" y="378"/>
                  </a:lnTo>
                  <a:lnTo>
                    <a:pt x="240" y="375"/>
                  </a:lnTo>
                  <a:lnTo>
                    <a:pt x="240" y="374"/>
                  </a:lnTo>
                  <a:lnTo>
                    <a:pt x="240" y="374"/>
                  </a:lnTo>
                  <a:lnTo>
                    <a:pt x="239" y="368"/>
                  </a:lnTo>
                  <a:lnTo>
                    <a:pt x="239" y="365"/>
                  </a:lnTo>
                  <a:lnTo>
                    <a:pt x="240" y="363"/>
                  </a:lnTo>
                  <a:lnTo>
                    <a:pt x="240" y="363"/>
                  </a:lnTo>
                  <a:lnTo>
                    <a:pt x="243" y="361"/>
                  </a:lnTo>
                  <a:lnTo>
                    <a:pt x="243" y="358"/>
                  </a:lnTo>
                  <a:lnTo>
                    <a:pt x="242" y="353"/>
                  </a:lnTo>
                  <a:lnTo>
                    <a:pt x="242" y="353"/>
                  </a:lnTo>
                  <a:lnTo>
                    <a:pt x="240" y="350"/>
                  </a:lnTo>
                  <a:lnTo>
                    <a:pt x="238" y="347"/>
                  </a:lnTo>
                  <a:lnTo>
                    <a:pt x="235" y="345"/>
                  </a:lnTo>
                  <a:lnTo>
                    <a:pt x="230" y="344"/>
                  </a:lnTo>
                  <a:lnTo>
                    <a:pt x="230" y="344"/>
                  </a:lnTo>
                  <a:lnTo>
                    <a:pt x="226" y="343"/>
                  </a:lnTo>
                  <a:lnTo>
                    <a:pt x="225" y="341"/>
                  </a:lnTo>
                  <a:lnTo>
                    <a:pt x="223" y="338"/>
                  </a:lnTo>
                  <a:lnTo>
                    <a:pt x="220" y="337"/>
                  </a:lnTo>
                  <a:lnTo>
                    <a:pt x="220" y="337"/>
                  </a:lnTo>
                  <a:lnTo>
                    <a:pt x="216" y="334"/>
                  </a:lnTo>
                  <a:lnTo>
                    <a:pt x="211" y="331"/>
                  </a:lnTo>
                  <a:lnTo>
                    <a:pt x="206" y="327"/>
                  </a:lnTo>
                  <a:lnTo>
                    <a:pt x="205" y="324"/>
                  </a:lnTo>
                  <a:lnTo>
                    <a:pt x="205" y="324"/>
                  </a:lnTo>
                  <a:lnTo>
                    <a:pt x="203" y="321"/>
                  </a:lnTo>
                  <a:lnTo>
                    <a:pt x="201" y="320"/>
                  </a:lnTo>
                  <a:lnTo>
                    <a:pt x="198" y="320"/>
                  </a:lnTo>
                  <a:lnTo>
                    <a:pt x="199" y="318"/>
                  </a:lnTo>
                  <a:lnTo>
                    <a:pt x="199" y="318"/>
                  </a:lnTo>
                  <a:lnTo>
                    <a:pt x="201" y="318"/>
                  </a:lnTo>
                  <a:lnTo>
                    <a:pt x="205" y="318"/>
                  </a:lnTo>
                  <a:lnTo>
                    <a:pt x="208" y="321"/>
                  </a:lnTo>
                  <a:lnTo>
                    <a:pt x="212" y="323"/>
                  </a:lnTo>
                  <a:lnTo>
                    <a:pt x="212" y="323"/>
                  </a:lnTo>
                  <a:lnTo>
                    <a:pt x="215" y="327"/>
                  </a:lnTo>
                  <a:lnTo>
                    <a:pt x="220" y="328"/>
                  </a:lnTo>
                  <a:lnTo>
                    <a:pt x="226" y="331"/>
                  </a:lnTo>
                  <a:lnTo>
                    <a:pt x="233" y="333"/>
                  </a:lnTo>
                  <a:lnTo>
                    <a:pt x="233" y="333"/>
                  </a:lnTo>
                  <a:lnTo>
                    <a:pt x="242" y="334"/>
                  </a:lnTo>
                  <a:lnTo>
                    <a:pt x="247" y="337"/>
                  </a:lnTo>
                  <a:lnTo>
                    <a:pt x="253" y="340"/>
                  </a:lnTo>
                  <a:lnTo>
                    <a:pt x="262" y="341"/>
                  </a:lnTo>
                  <a:lnTo>
                    <a:pt x="262" y="341"/>
                  </a:lnTo>
                  <a:lnTo>
                    <a:pt x="299" y="348"/>
                  </a:lnTo>
                  <a:lnTo>
                    <a:pt x="299" y="348"/>
                  </a:lnTo>
                  <a:lnTo>
                    <a:pt x="306" y="348"/>
                  </a:lnTo>
                  <a:lnTo>
                    <a:pt x="313" y="347"/>
                  </a:lnTo>
                  <a:lnTo>
                    <a:pt x="320" y="344"/>
                  </a:lnTo>
                  <a:lnTo>
                    <a:pt x="327" y="340"/>
                  </a:lnTo>
                  <a:lnTo>
                    <a:pt x="339" y="333"/>
                  </a:lnTo>
                  <a:lnTo>
                    <a:pt x="346" y="327"/>
                  </a:lnTo>
                  <a:lnTo>
                    <a:pt x="346" y="327"/>
                  </a:lnTo>
                  <a:lnTo>
                    <a:pt x="347" y="326"/>
                  </a:lnTo>
                  <a:lnTo>
                    <a:pt x="347" y="323"/>
                  </a:lnTo>
                  <a:lnTo>
                    <a:pt x="347" y="317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3" y="306"/>
                  </a:lnTo>
                  <a:lnTo>
                    <a:pt x="340" y="304"/>
                  </a:lnTo>
                  <a:lnTo>
                    <a:pt x="337" y="303"/>
                  </a:lnTo>
                  <a:lnTo>
                    <a:pt x="336" y="301"/>
                  </a:lnTo>
                  <a:lnTo>
                    <a:pt x="336" y="301"/>
                  </a:lnTo>
                  <a:lnTo>
                    <a:pt x="333" y="299"/>
                  </a:lnTo>
                  <a:lnTo>
                    <a:pt x="330" y="296"/>
                  </a:lnTo>
                  <a:lnTo>
                    <a:pt x="327" y="294"/>
                  </a:lnTo>
                  <a:lnTo>
                    <a:pt x="321" y="293"/>
                  </a:lnTo>
                  <a:lnTo>
                    <a:pt x="321" y="293"/>
                  </a:lnTo>
                  <a:lnTo>
                    <a:pt x="317" y="291"/>
                  </a:lnTo>
                  <a:lnTo>
                    <a:pt x="314" y="290"/>
                  </a:lnTo>
                  <a:lnTo>
                    <a:pt x="312" y="287"/>
                  </a:lnTo>
                  <a:lnTo>
                    <a:pt x="309" y="286"/>
                  </a:lnTo>
                  <a:lnTo>
                    <a:pt x="309" y="286"/>
                  </a:lnTo>
                  <a:lnTo>
                    <a:pt x="304" y="286"/>
                  </a:lnTo>
                  <a:lnTo>
                    <a:pt x="300" y="284"/>
                  </a:lnTo>
                  <a:lnTo>
                    <a:pt x="284" y="274"/>
                  </a:lnTo>
                  <a:lnTo>
                    <a:pt x="284" y="274"/>
                  </a:lnTo>
                  <a:lnTo>
                    <a:pt x="273" y="267"/>
                  </a:lnTo>
                  <a:lnTo>
                    <a:pt x="262" y="263"/>
                  </a:lnTo>
                  <a:lnTo>
                    <a:pt x="253" y="260"/>
                  </a:lnTo>
                  <a:lnTo>
                    <a:pt x="247" y="259"/>
                  </a:lnTo>
                  <a:lnTo>
                    <a:pt x="247" y="259"/>
                  </a:lnTo>
                  <a:lnTo>
                    <a:pt x="243" y="260"/>
                  </a:lnTo>
                  <a:lnTo>
                    <a:pt x="240" y="260"/>
                  </a:lnTo>
                  <a:lnTo>
                    <a:pt x="239" y="259"/>
                  </a:lnTo>
                  <a:lnTo>
                    <a:pt x="239" y="259"/>
                  </a:lnTo>
                  <a:lnTo>
                    <a:pt x="238" y="256"/>
                  </a:lnTo>
                  <a:lnTo>
                    <a:pt x="233" y="256"/>
                  </a:lnTo>
                  <a:lnTo>
                    <a:pt x="230" y="256"/>
                  </a:lnTo>
                  <a:lnTo>
                    <a:pt x="228" y="259"/>
                  </a:lnTo>
                  <a:lnTo>
                    <a:pt x="228" y="259"/>
                  </a:lnTo>
                  <a:lnTo>
                    <a:pt x="225" y="259"/>
                  </a:lnTo>
                  <a:lnTo>
                    <a:pt x="222" y="259"/>
                  </a:lnTo>
                  <a:lnTo>
                    <a:pt x="218" y="257"/>
                  </a:lnTo>
                  <a:lnTo>
                    <a:pt x="213" y="257"/>
                  </a:lnTo>
                  <a:lnTo>
                    <a:pt x="213" y="257"/>
                  </a:lnTo>
                  <a:lnTo>
                    <a:pt x="208" y="257"/>
                  </a:lnTo>
                  <a:lnTo>
                    <a:pt x="205" y="256"/>
                  </a:lnTo>
                  <a:lnTo>
                    <a:pt x="203" y="254"/>
                  </a:lnTo>
                  <a:lnTo>
                    <a:pt x="203" y="252"/>
                  </a:lnTo>
                  <a:lnTo>
                    <a:pt x="203" y="252"/>
                  </a:lnTo>
                  <a:lnTo>
                    <a:pt x="206" y="252"/>
                  </a:lnTo>
                  <a:lnTo>
                    <a:pt x="211" y="250"/>
                  </a:lnTo>
                  <a:lnTo>
                    <a:pt x="215" y="250"/>
                  </a:lnTo>
                  <a:lnTo>
                    <a:pt x="215" y="249"/>
                  </a:lnTo>
                  <a:lnTo>
                    <a:pt x="216" y="249"/>
                  </a:lnTo>
                  <a:lnTo>
                    <a:pt x="216" y="249"/>
                  </a:lnTo>
                  <a:lnTo>
                    <a:pt x="215" y="246"/>
                  </a:lnTo>
                  <a:lnTo>
                    <a:pt x="212" y="246"/>
                  </a:lnTo>
                  <a:lnTo>
                    <a:pt x="209" y="246"/>
                  </a:lnTo>
                  <a:lnTo>
                    <a:pt x="205" y="244"/>
                  </a:lnTo>
                  <a:lnTo>
                    <a:pt x="205" y="244"/>
                  </a:lnTo>
                  <a:lnTo>
                    <a:pt x="201" y="242"/>
                  </a:lnTo>
                  <a:lnTo>
                    <a:pt x="198" y="242"/>
                  </a:lnTo>
                  <a:lnTo>
                    <a:pt x="195" y="243"/>
                  </a:lnTo>
                  <a:lnTo>
                    <a:pt x="193" y="246"/>
                  </a:lnTo>
                  <a:lnTo>
                    <a:pt x="193" y="246"/>
                  </a:lnTo>
                  <a:lnTo>
                    <a:pt x="192" y="247"/>
                  </a:lnTo>
                  <a:lnTo>
                    <a:pt x="189" y="249"/>
                  </a:lnTo>
                  <a:lnTo>
                    <a:pt x="186" y="247"/>
                  </a:lnTo>
                  <a:lnTo>
                    <a:pt x="183" y="246"/>
                  </a:lnTo>
                  <a:lnTo>
                    <a:pt x="183" y="246"/>
                  </a:lnTo>
                  <a:lnTo>
                    <a:pt x="183" y="244"/>
                  </a:lnTo>
                  <a:lnTo>
                    <a:pt x="183" y="244"/>
                  </a:lnTo>
                  <a:lnTo>
                    <a:pt x="182" y="249"/>
                  </a:lnTo>
                  <a:lnTo>
                    <a:pt x="179" y="250"/>
                  </a:lnTo>
                  <a:lnTo>
                    <a:pt x="178" y="250"/>
                  </a:lnTo>
                  <a:lnTo>
                    <a:pt x="175" y="250"/>
                  </a:lnTo>
                  <a:lnTo>
                    <a:pt x="175" y="250"/>
                  </a:lnTo>
                  <a:lnTo>
                    <a:pt x="172" y="252"/>
                  </a:lnTo>
                  <a:lnTo>
                    <a:pt x="168" y="253"/>
                  </a:lnTo>
                  <a:lnTo>
                    <a:pt x="165" y="256"/>
                  </a:lnTo>
                  <a:lnTo>
                    <a:pt x="162" y="257"/>
                  </a:lnTo>
                  <a:lnTo>
                    <a:pt x="162" y="257"/>
                  </a:lnTo>
                  <a:lnTo>
                    <a:pt x="158" y="257"/>
                  </a:lnTo>
                  <a:lnTo>
                    <a:pt x="155" y="260"/>
                  </a:lnTo>
                  <a:lnTo>
                    <a:pt x="152" y="263"/>
                  </a:lnTo>
                  <a:lnTo>
                    <a:pt x="151" y="266"/>
                  </a:lnTo>
                  <a:lnTo>
                    <a:pt x="151" y="266"/>
                  </a:lnTo>
                  <a:lnTo>
                    <a:pt x="149" y="269"/>
                  </a:lnTo>
                  <a:lnTo>
                    <a:pt x="146" y="269"/>
                  </a:lnTo>
                  <a:lnTo>
                    <a:pt x="145" y="270"/>
                  </a:lnTo>
                  <a:lnTo>
                    <a:pt x="145" y="271"/>
                  </a:lnTo>
                  <a:lnTo>
                    <a:pt x="145" y="271"/>
                  </a:lnTo>
                  <a:lnTo>
                    <a:pt x="144" y="276"/>
                  </a:lnTo>
                  <a:lnTo>
                    <a:pt x="142" y="280"/>
                  </a:lnTo>
                  <a:lnTo>
                    <a:pt x="142" y="280"/>
                  </a:lnTo>
                  <a:lnTo>
                    <a:pt x="141" y="281"/>
                  </a:lnTo>
                  <a:lnTo>
                    <a:pt x="141" y="283"/>
                  </a:lnTo>
                  <a:lnTo>
                    <a:pt x="145" y="289"/>
                  </a:lnTo>
                  <a:lnTo>
                    <a:pt x="145" y="289"/>
                  </a:lnTo>
                  <a:lnTo>
                    <a:pt x="146" y="291"/>
                  </a:lnTo>
                  <a:lnTo>
                    <a:pt x="149" y="293"/>
                  </a:lnTo>
                  <a:lnTo>
                    <a:pt x="155" y="294"/>
                  </a:lnTo>
                  <a:lnTo>
                    <a:pt x="155" y="294"/>
                  </a:lnTo>
                  <a:lnTo>
                    <a:pt x="161" y="300"/>
                  </a:lnTo>
                  <a:lnTo>
                    <a:pt x="164" y="303"/>
                  </a:lnTo>
                  <a:lnTo>
                    <a:pt x="166" y="306"/>
                  </a:lnTo>
                  <a:lnTo>
                    <a:pt x="166" y="306"/>
                  </a:lnTo>
                  <a:lnTo>
                    <a:pt x="165" y="308"/>
                  </a:lnTo>
                  <a:lnTo>
                    <a:pt x="162" y="313"/>
                  </a:lnTo>
                  <a:lnTo>
                    <a:pt x="156" y="318"/>
                  </a:lnTo>
                  <a:lnTo>
                    <a:pt x="156" y="318"/>
                  </a:lnTo>
                  <a:lnTo>
                    <a:pt x="152" y="323"/>
                  </a:lnTo>
                  <a:lnTo>
                    <a:pt x="151" y="326"/>
                  </a:lnTo>
                  <a:lnTo>
                    <a:pt x="151" y="327"/>
                  </a:lnTo>
                  <a:lnTo>
                    <a:pt x="151" y="327"/>
                  </a:lnTo>
                  <a:lnTo>
                    <a:pt x="158" y="337"/>
                  </a:lnTo>
                  <a:lnTo>
                    <a:pt x="166" y="351"/>
                  </a:lnTo>
                  <a:lnTo>
                    <a:pt x="166" y="351"/>
                  </a:lnTo>
                  <a:lnTo>
                    <a:pt x="168" y="357"/>
                  </a:lnTo>
                  <a:lnTo>
                    <a:pt x="168" y="357"/>
                  </a:lnTo>
                  <a:lnTo>
                    <a:pt x="166" y="358"/>
                  </a:lnTo>
                  <a:lnTo>
                    <a:pt x="164" y="360"/>
                  </a:lnTo>
                  <a:lnTo>
                    <a:pt x="161" y="361"/>
                  </a:lnTo>
                  <a:lnTo>
                    <a:pt x="161" y="361"/>
                  </a:lnTo>
                  <a:lnTo>
                    <a:pt x="159" y="364"/>
                  </a:lnTo>
                  <a:lnTo>
                    <a:pt x="161" y="368"/>
                  </a:lnTo>
                  <a:lnTo>
                    <a:pt x="164" y="374"/>
                  </a:lnTo>
                  <a:lnTo>
                    <a:pt x="164" y="374"/>
                  </a:lnTo>
                  <a:lnTo>
                    <a:pt x="164" y="375"/>
                  </a:lnTo>
                  <a:lnTo>
                    <a:pt x="162" y="375"/>
                  </a:lnTo>
                  <a:lnTo>
                    <a:pt x="161" y="377"/>
                  </a:lnTo>
                  <a:lnTo>
                    <a:pt x="159" y="378"/>
                  </a:lnTo>
                  <a:lnTo>
                    <a:pt x="159" y="378"/>
                  </a:lnTo>
                  <a:lnTo>
                    <a:pt x="161" y="380"/>
                  </a:lnTo>
                  <a:lnTo>
                    <a:pt x="164" y="381"/>
                  </a:lnTo>
                  <a:lnTo>
                    <a:pt x="166" y="382"/>
                  </a:lnTo>
                  <a:lnTo>
                    <a:pt x="168" y="384"/>
                  </a:lnTo>
                  <a:lnTo>
                    <a:pt x="168" y="384"/>
                  </a:lnTo>
                  <a:lnTo>
                    <a:pt x="166" y="385"/>
                  </a:lnTo>
                  <a:lnTo>
                    <a:pt x="166" y="387"/>
                  </a:lnTo>
                  <a:lnTo>
                    <a:pt x="165" y="388"/>
                  </a:lnTo>
                  <a:lnTo>
                    <a:pt x="165" y="391"/>
                  </a:lnTo>
                  <a:lnTo>
                    <a:pt x="165" y="391"/>
                  </a:lnTo>
                  <a:lnTo>
                    <a:pt x="168" y="394"/>
                  </a:lnTo>
                  <a:lnTo>
                    <a:pt x="171" y="395"/>
                  </a:lnTo>
                  <a:lnTo>
                    <a:pt x="172" y="397"/>
                  </a:lnTo>
                  <a:lnTo>
                    <a:pt x="174" y="400"/>
                  </a:lnTo>
                  <a:lnTo>
                    <a:pt x="174" y="400"/>
                  </a:lnTo>
                  <a:lnTo>
                    <a:pt x="174" y="401"/>
                  </a:lnTo>
                  <a:lnTo>
                    <a:pt x="172" y="402"/>
                  </a:lnTo>
                  <a:lnTo>
                    <a:pt x="169" y="405"/>
                  </a:lnTo>
                  <a:lnTo>
                    <a:pt x="165" y="407"/>
                  </a:lnTo>
                  <a:lnTo>
                    <a:pt x="164" y="408"/>
                  </a:lnTo>
                  <a:lnTo>
                    <a:pt x="164" y="409"/>
                  </a:lnTo>
                  <a:lnTo>
                    <a:pt x="164" y="409"/>
                  </a:lnTo>
                  <a:lnTo>
                    <a:pt x="166" y="412"/>
                  </a:lnTo>
                  <a:lnTo>
                    <a:pt x="172" y="415"/>
                  </a:lnTo>
                  <a:lnTo>
                    <a:pt x="178" y="419"/>
                  </a:lnTo>
                  <a:lnTo>
                    <a:pt x="185" y="425"/>
                  </a:lnTo>
                  <a:lnTo>
                    <a:pt x="185" y="425"/>
                  </a:lnTo>
                  <a:lnTo>
                    <a:pt x="188" y="429"/>
                  </a:lnTo>
                  <a:lnTo>
                    <a:pt x="189" y="432"/>
                  </a:lnTo>
                  <a:lnTo>
                    <a:pt x="189" y="435"/>
                  </a:lnTo>
                  <a:lnTo>
                    <a:pt x="189" y="438"/>
                  </a:lnTo>
                  <a:lnTo>
                    <a:pt x="189" y="438"/>
                  </a:lnTo>
                  <a:lnTo>
                    <a:pt x="186" y="441"/>
                  </a:lnTo>
                  <a:lnTo>
                    <a:pt x="183" y="444"/>
                  </a:lnTo>
                  <a:lnTo>
                    <a:pt x="176" y="448"/>
                  </a:lnTo>
                  <a:lnTo>
                    <a:pt x="169" y="454"/>
                  </a:lnTo>
                  <a:lnTo>
                    <a:pt x="166" y="456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1" y="466"/>
                  </a:lnTo>
                  <a:lnTo>
                    <a:pt x="154" y="471"/>
                  </a:lnTo>
                  <a:lnTo>
                    <a:pt x="146" y="475"/>
                  </a:lnTo>
                  <a:lnTo>
                    <a:pt x="141" y="481"/>
                  </a:lnTo>
                  <a:lnTo>
                    <a:pt x="141" y="481"/>
                  </a:lnTo>
                  <a:lnTo>
                    <a:pt x="132" y="489"/>
                  </a:lnTo>
                  <a:lnTo>
                    <a:pt x="132" y="489"/>
                  </a:lnTo>
                  <a:lnTo>
                    <a:pt x="139" y="488"/>
                  </a:lnTo>
                  <a:lnTo>
                    <a:pt x="139" y="488"/>
                  </a:lnTo>
                  <a:lnTo>
                    <a:pt x="141" y="488"/>
                  </a:lnTo>
                  <a:lnTo>
                    <a:pt x="142" y="488"/>
                  </a:lnTo>
                  <a:lnTo>
                    <a:pt x="144" y="491"/>
                  </a:lnTo>
                  <a:lnTo>
                    <a:pt x="146" y="495"/>
                  </a:lnTo>
                  <a:lnTo>
                    <a:pt x="149" y="498"/>
                  </a:lnTo>
                  <a:lnTo>
                    <a:pt x="149" y="498"/>
                  </a:lnTo>
                  <a:lnTo>
                    <a:pt x="152" y="499"/>
                  </a:lnTo>
                  <a:lnTo>
                    <a:pt x="156" y="499"/>
                  </a:lnTo>
                  <a:lnTo>
                    <a:pt x="161" y="499"/>
                  </a:lnTo>
                  <a:lnTo>
                    <a:pt x="164" y="501"/>
                  </a:lnTo>
                  <a:lnTo>
                    <a:pt x="164" y="501"/>
                  </a:lnTo>
                  <a:lnTo>
                    <a:pt x="164" y="502"/>
                  </a:lnTo>
                  <a:lnTo>
                    <a:pt x="162" y="503"/>
                  </a:lnTo>
                  <a:lnTo>
                    <a:pt x="156" y="503"/>
                  </a:lnTo>
                  <a:lnTo>
                    <a:pt x="156" y="503"/>
                  </a:lnTo>
                  <a:lnTo>
                    <a:pt x="152" y="503"/>
                  </a:lnTo>
                  <a:lnTo>
                    <a:pt x="149" y="505"/>
                  </a:lnTo>
                  <a:lnTo>
                    <a:pt x="141" y="508"/>
                  </a:lnTo>
                  <a:lnTo>
                    <a:pt x="141" y="508"/>
                  </a:lnTo>
                  <a:lnTo>
                    <a:pt x="137" y="510"/>
                  </a:lnTo>
                  <a:lnTo>
                    <a:pt x="135" y="512"/>
                  </a:lnTo>
                  <a:lnTo>
                    <a:pt x="132" y="515"/>
                  </a:lnTo>
                  <a:lnTo>
                    <a:pt x="132" y="515"/>
                  </a:lnTo>
                  <a:lnTo>
                    <a:pt x="134" y="518"/>
                  </a:lnTo>
                  <a:lnTo>
                    <a:pt x="134" y="520"/>
                  </a:lnTo>
                  <a:lnTo>
                    <a:pt x="129" y="525"/>
                  </a:lnTo>
                  <a:lnTo>
                    <a:pt x="129" y="525"/>
                  </a:lnTo>
                  <a:lnTo>
                    <a:pt x="127" y="530"/>
                  </a:lnTo>
                  <a:lnTo>
                    <a:pt x="124" y="533"/>
                  </a:lnTo>
                  <a:lnTo>
                    <a:pt x="124" y="533"/>
                  </a:lnTo>
                  <a:lnTo>
                    <a:pt x="124" y="538"/>
                  </a:lnTo>
                  <a:lnTo>
                    <a:pt x="125" y="542"/>
                  </a:lnTo>
                  <a:lnTo>
                    <a:pt x="125" y="542"/>
                  </a:lnTo>
                  <a:lnTo>
                    <a:pt x="127" y="547"/>
                  </a:lnTo>
                  <a:lnTo>
                    <a:pt x="128" y="550"/>
                  </a:lnTo>
                  <a:lnTo>
                    <a:pt x="128" y="550"/>
                  </a:lnTo>
                  <a:lnTo>
                    <a:pt x="129" y="553"/>
                  </a:lnTo>
                  <a:lnTo>
                    <a:pt x="128" y="555"/>
                  </a:lnTo>
                  <a:lnTo>
                    <a:pt x="124" y="556"/>
                  </a:lnTo>
                  <a:lnTo>
                    <a:pt x="124" y="556"/>
                  </a:lnTo>
                  <a:lnTo>
                    <a:pt x="124" y="557"/>
                  </a:lnTo>
                  <a:lnTo>
                    <a:pt x="124" y="560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28" y="567"/>
                  </a:lnTo>
                  <a:lnTo>
                    <a:pt x="129" y="569"/>
                  </a:lnTo>
                  <a:lnTo>
                    <a:pt x="128" y="573"/>
                  </a:lnTo>
                  <a:lnTo>
                    <a:pt x="128" y="573"/>
                  </a:lnTo>
                  <a:lnTo>
                    <a:pt x="128" y="576"/>
                  </a:lnTo>
                  <a:lnTo>
                    <a:pt x="129" y="579"/>
                  </a:lnTo>
                  <a:lnTo>
                    <a:pt x="134" y="583"/>
                  </a:lnTo>
                  <a:lnTo>
                    <a:pt x="134" y="583"/>
                  </a:lnTo>
                  <a:lnTo>
                    <a:pt x="135" y="586"/>
                  </a:lnTo>
                  <a:lnTo>
                    <a:pt x="135" y="589"/>
                  </a:lnTo>
                  <a:lnTo>
                    <a:pt x="137" y="592"/>
                  </a:lnTo>
                  <a:lnTo>
                    <a:pt x="138" y="594"/>
                  </a:lnTo>
                  <a:lnTo>
                    <a:pt x="138" y="594"/>
                  </a:lnTo>
                  <a:lnTo>
                    <a:pt x="141" y="596"/>
                  </a:lnTo>
                  <a:lnTo>
                    <a:pt x="144" y="597"/>
                  </a:lnTo>
                  <a:lnTo>
                    <a:pt x="146" y="596"/>
                  </a:lnTo>
                  <a:lnTo>
                    <a:pt x="146" y="596"/>
                  </a:lnTo>
                  <a:lnTo>
                    <a:pt x="148" y="596"/>
                  </a:lnTo>
                  <a:lnTo>
                    <a:pt x="151" y="597"/>
                  </a:lnTo>
                  <a:lnTo>
                    <a:pt x="154" y="600"/>
                  </a:lnTo>
                  <a:lnTo>
                    <a:pt x="154" y="600"/>
                  </a:lnTo>
                  <a:lnTo>
                    <a:pt x="155" y="602"/>
                  </a:lnTo>
                  <a:lnTo>
                    <a:pt x="158" y="602"/>
                  </a:lnTo>
                  <a:lnTo>
                    <a:pt x="162" y="600"/>
                  </a:lnTo>
                  <a:lnTo>
                    <a:pt x="162" y="600"/>
                  </a:lnTo>
                  <a:lnTo>
                    <a:pt x="166" y="600"/>
                  </a:lnTo>
                  <a:lnTo>
                    <a:pt x="171" y="602"/>
                  </a:lnTo>
                  <a:lnTo>
                    <a:pt x="178" y="604"/>
                  </a:lnTo>
                  <a:lnTo>
                    <a:pt x="178" y="604"/>
                  </a:lnTo>
                  <a:lnTo>
                    <a:pt x="179" y="606"/>
                  </a:lnTo>
                  <a:lnTo>
                    <a:pt x="179" y="609"/>
                  </a:lnTo>
                  <a:lnTo>
                    <a:pt x="179" y="616"/>
                  </a:lnTo>
                  <a:lnTo>
                    <a:pt x="179" y="616"/>
                  </a:lnTo>
                  <a:lnTo>
                    <a:pt x="179" y="621"/>
                  </a:lnTo>
                  <a:lnTo>
                    <a:pt x="179" y="624"/>
                  </a:lnTo>
                  <a:lnTo>
                    <a:pt x="181" y="627"/>
                  </a:lnTo>
                  <a:lnTo>
                    <a:pt x="181" y="627"/>
                  </a:lnTo>
                  <a:lnTo>
                    <a:pt x="183" y="630"/>
                  </a:lnTo>
                  <a:lnTo>
                    <a:pt x="185" y="633"/>
                  </a:lnTo>
                  <a:lnTo>
                    <a:pt x="186" y="636"/>
                  </a:lnTo>
                  <a:lnTo>
                    <a:pt x="188" y="637"/>
                  </a:lnTo>
                  <a:lnTo>
                    <a:pt x="188" y="637"/>
                  </a:lnTo>
                  <a:lnTo>
                    <a:pt x="191" y="639"/>
                  </a:lnTo>
                  <a:lnTo>
                    <a:pt x="193" y="641"/>
                  </a:lnTo>
                  <a:lnTo>
                    <a:pt x="195" y="644"/>
                  </a:lnTo>
                  <a:lnTo>
                    <a:pt x="198" y="646"/>
                  </a:lnTo>
                  <a:lnTo>
                    <a:pt x="198" y="646"/>
                  </a:lnTo>
                  <a:lnTo>
                    <a:pt x="203" y="648"/>
                  </a:lnTo>
                  <a:lnTo>
                    <a:pt x="205" y="651"/>
                  </a:lnTo>
                  <a:lnTo>
                    <a:pt x="206" y="654"/>
                  </a:lnTo>
                  <a:lnTo>
                    <a:pt x="206" y="654"/>
                  </a:lnTo>
                  <a:lnTo>
                    <a:pt x="206" y="657"/>
                  </a:lnTo>
                  <a:lnTo>
                    <a:pt x="203" y="658"/>
                  </a:lnTo>
                  <a:lnTo>
                    <a:pt x="198" y="661"/>
                  </a:lnTo>
                  <a:lnTo>
                    <a:pt x="198" y="661"/>
                  </a:lnTo>
                  <a:lnTo>
                    <a:pt x="195" y="661"/>
                  </a:lnTo>
                  <a:lnTo>
                    <a:pt x="192" y="660"/>
                  </a:lnTo>
                  <a:lnTo>
                    <a:pt x="189" y="660"/>
                  </a:lnTo>
                  <a:lnTo>
                    <a:pt x="186" y="660"/>
                  </a:lnTo>
                  <a:lnTo>
                    <a:pt x="186" y="660"/>
                  </a:lnTo>
                  <a:lnTo>
                    <a:pt x="186" y="663"/>
                  </a:lnTo>
                  <a:lnTo>
                    <a:pt x="186" y="666"/>
                  </a:lnTo>
                  <a:lnTo>
                    <a:pt x="189" y="674"/>
                  </a:lnTo>
                  <a:lnTo>
                    <a:pt x="189" y="674"/>
                  </a:lnTo>
                  <a:lnTo>
                    <a:pt x="192" y="681"/>
                  </a:lnTo>
                  <a:lnTo>
                    <a:pt x="193" y="683"/>
                  </a:lnTo>
                  <a:lnTo>
                    <a:pt x="196" y="683"/>
                  </a:lnTo>
                  <a:lnTo>
                    <a:pt x="196" y="683"/>
                  </a:lnTo>
                  <a:lnTo>
                    <a:pt x="198" y="683"/>
                  </a:lnTo>
                  <a:lnTo>
                    <a:pt x="201" y="681"/>
                  </a:lnTo>
                  <a:lnTo>
                    <a:pt x="203" y="680"/>
                  </a:lnTo>
                  <a:lnTo>
                    <a:pt x="203" y="680"/>
                  </a:lnTo>
                  <a:lnTo>
                    <a:pt x="206" y="678"/>
                  </a:lnTo>
                  <a:lnTo>
                    <a:pt x="209" y="678"/>
                  </a:lnTo>
                  <a:lnTo>
                    <a:pt x="215" y="678"/>
                  </a:lnTo>
                  <a:lnTo>
                    <a:pt x="215" y="678"/>
                  </a:lnTo>
                  <a:lnTo>
                    <a:pt x="220" y="678"/>
                  </a:lnTo>
                  <a:lnTo>
                    <a:pt x="225" y="678"/>
                  </a:lnTo>
                  <a:lnTo>
                    <a:pt x="228" y="680"/>
                  </a:lnTo>
                  <a:lnTo>
                    <a:pt x="228" y="680"/>
                  </a:lnTo>
                  <a:lnTo>
                    <a:pt x="229" y="687"/>
                  </a:lnTo>
                  <a:lnTo>
                    <a:pt x="230" y="690"/>
                  </a:lnTo>
                  <a:lnTo>
                    <a:pt x="229" y="693"/>
                  </a:lnTo>
                  <a:lnTo>
                    <a:pt x="229" y="693"/>
                  </a:lnTo>
                  <a:lnTo>
                    <a:pt x="229" y="694"/>
                  </a:lnTo>
                  <a:lnTo>
                    <a:pt x="230" y="697"/>
                  </a:lnTo>
                  <a:lnTo>
                    <a:pt x="233" y="701"/>
                  </a:lnTo>
                  <a:lnTo>
                    <a:pt x="233" y="701"/>
                  </a:lnTo>
                  <a:lnTo>
                    <a:pt x="235" y="703"/>
                  </a:lnTo>
                  <a:lnTo>
                    <a:pt x="239" y="704"/>
                  </a:lnTo>
                  <a:lnTo>
                    <a:pt x="245" y="704"/>
                  </a:lnTo>
                  <a:lnTo>
                    <a:pt x="245" y="704"/>
                  </a:lnTo>
                  <a:lnTo>
                    <a:pt x="250" y="710"/>
                  </a:lnTo>
                  <a:lnTo>
                    <a:pt x="252" y="714"/>
                  </a:lnTo>
                  <a:lnTo>
                    <a:pt x="252" y="717"/>
                  </a:lnTo>
                  <a:lnTo>
                    <a:pt x="252" y="717"/>
                  </a:lnTo>
                  <a:lnTo>
                    <a:pt x="252" y="718"/>
                  </a:lnTo>
                  <a:lnTo>
                    <a:pt x="253" y="720"/>
                  </a:lnTo>
                  <a:lnTo>
                    <a:pt x="257" y="720"/>
                  </a:lnTo>
                  <a:lnTo>
                    <a:pt x="257" y="720"/>
                  </a:lnTo>
                  <a:lnTo>
                    <a:pt x="260" y="720"/>
                  </a:lnTo>
                  <a:lnTo>
                    <a:pt x="262" y="721"/>
                  </a:lnTo>
                  <a:lnTo>
                    <a:pt x="266" y="724"/>
                  </a:lnTo>
                  <a:lnTo>
                    <a:pt x="266" y="724"/>
                  </a:lnTo>
                  <a:lnTo>
                    <a:pt x="270" y="724"/>
                  </a:lnTo>
                  <a:lnTo>
                    <a:pt x="275" y="722"/>
                  </a:lnTo>
                  <a:lnTo>
                    <a:pt x="275" y="722"/>
                  </a:lnTo>
                  <a:lnTo>
                    <a:pt x="279" y="721"/>
                  </a:lnTo>
                  <a:lnTo>
                    <a:pt x="282" y="721"/>
                  </a:lnTo>
                  <a:lnTo>
                    <a:pt x="283" y="722"/>
                  </a:lnTo>
                  <a:lnTo>
                    <a:pt x="283" y="722"/>
                  </a:lnTo>
                  <a:lnTo>
                    <a:pt x="287" y="727"/>
                  </a:lnTo>
                  <a:lnTo>
                    <a:pt x="290" y="731"/>
                  </a:lnTo>
                  <a:lnTo>
                    <a:pt x="290" y="731"/>
                  </a:lnTo>
                  <a:lnTo>
                    <a:pt x="292" y="731"/>
                  </a:lnTo>
                  <a:lnTo>
                    <a:pt x="294" y="731"/>
                  </a:lnTo>
                  <a:lnTo>
                    <a:pt x="299" y="731"/>
                  </a:lnTo>
                  <a:lnTo>
                    <a:pt x="303" y="732"/>
                  </a:lnTo>
                  <a:lnTo>
                    <a:pt x="303" y="732"/>
                  </a:lnTo>
                  <a:lnTo>
                    <a:pt x="310" y="734"/>
                  </a:lnTo>
                  <a:lnTo>
                    <a:pt x="313" y="735"/>
                  </a:lnTo>
                  <a:lnTo>
                    <a:pt x="317" y="737"/>
                  </a:lnTo>
                  <a:lnTo>
                    <a:pt x="317" y="737"/>
                  </a:lnTo>
                  <a:lnTo>
                    <a:pt x="323" y="740"/>
                  </a:lnTo>
                  <a:lnTo>
                    <a:pt x="324" y="740"/>
                  </a:lnTo>
                  <a:lnTo>
                    <a:pt x="326" y="742"/>
                  </a:lnTo>
                  <a:lnTo>
                    <a:pt x="326" y="742"/>
                  </a:lnTo>
                  <a:lnTo>
                    <a:pt x="326" y="744"/>
                  </a:lnTo>
                  <a:lnTo>
                    <a:pt x="324" y="745"/>
                  </a:lnTo>
                  <a:lnTo>
                    <a:pt x="321" y="748"/>
                  </a:lnTo>
                  <a:lnTo>
                    <a:pt x="321" y="748"/>
                  </a:lnTo>
                  <a:lnTo>
                    <a:pt x="323" y="751"/>
                  </a:lnTo>
                  <a:lnTo>
                    <a:pt x="324" y="752"/>
                  </a:lnTo>
                  <a:lnTo>
                    <a:pt x="326" y="754"/>
                  </a:lnTo>
                  <a:lnTo>
                    <a:pt x="326" y="754"/>
                  </a:lnTo>
                  <a:lnTo>
                    <a:pt x="324" y="755"/>
                  </a:lnTo>
                  <a:lnTo>
                    <a:pt x="323" y="755"/>
                  </a:lnTo>
                  <a:lnTo>
                    <a:pt x="320" y="757"/>
                  </a:lnTo>
                  <a:lnTo>
                    <a:pt x="320" y="757"/>
                  </a:lnTo>
                  <a:lnTo>
                    <a:pt x="320" y="757"/>
                  </a:lnTo>
                  <a:lnTo>
                    <a:pt x="320" y="758"/>
                  </a:lnTo>
                  <a:lnTo>
                    <a:pt x="320" y="761"/>
                  </a:lnTo>
                  <a:lnTo>
                    <a:pt x="323" y="764"/>
                  </a:lnTo>
                  <a:lnTo>
                    <a:pt x="323" y="764"/>
                  </a:lnTo>
                  <a:lnTo>
                    <a:pt x="321" y="768"/>
                  </a:lnTo>
                  <a:lnTo>
                    <a:pt x="320" y="772"/>
                  </a:lnTo>
                  <a:lnTo>
                    <a:pt x="320" y="772"/>
                  </a:lnTo>
                  <a:lnTo>
                    <a:pt x="319" y="774"/>
                  </a:lnTo>
                  <a:lnTo>
                    <a:pt x="314" y="774"/>
                  </a:lnTo>
                  <a:lnTo>
                    <a:pt x="307" y="772"/>
                  </a:lnTo>
                  <a:lnTo>
                    <a:pt x="307" y="772"/>
                  </a:lnTo>
                  <a:lnTo>
                    <a:pt x="304" y="774"/>
                  </a:lnTo>
                  <a:lnTo>
                    <a:pt x="300" y="776"/>
                  </a:lnTo>
                  <a:lnTo>
                    <a:pt x="297" y="779"/>
                  </a:lnTo>
                  <a:lnTo>
                    <a:pt x="294" y="781"/>
                  </a:lnTo>
                  <a:lnTo>
                    <a:pt x="294" y="781"/>
                  </a:lnTo>
                  <a:lnTo>
                    <a:pt x="293" y="782"/>
                  </a:lnTo>
                  <a:lnTo>
                    <a:pt x="293" y="784"/>
                  </a:lnTo>
                  <a:lnTo>
                    <a:pt x="294" y="789"/>
                  </a:lnTo>
                  <a:lnTo>
                    <a:pt x="294" y="789"/>
                  </a:lnTo>
                  <a:lnTo>
                    <a:pt x="304" y="788"/>
                  </a:lnTo>
                  <a:lnTo>
                    <a:pt x="309" y="788"/>
                  </a:lnTo>
                  <a:lnTo>
                    <a:pt x="310" y="788"/>
                  </a:lnTo>
                  <a:lnTo>
                    <a:pt x="310" y="788"/>
                  </a:lnTo>
                  <a:lnTo>
                    <a:pt x="310" y="789"/>
                  </a:lnTo>
                  <a:lnTo>
                    <a:pt x="309" y="791"/>
                  </a:lnTo>
                  <a:lnTo>
                    <a:pt x="303" y="795"/>
                  </a:lnTo>
                  <a:lnTo>
                    <a:pt x="290" y="799"/>
                  </a:lnTo>
                  <a:lnTo>
                    <a:pt x="290" y="799"/>
                  </a:lnTo>
                  <a:lnTo>
                    <a:pt x="290" y="801"/>
                  </a:lnTo>
                  <a:lnTo>
                    <a:pt x="290" y="801"/>
                  </a:lnTo>
                  <a:lnTo>
                    <a:pt x="293" y="804"/>
                  </a:lnTo>
                  <a:lnTo>
                    <a:pt x="296" y="806"/>
                  </a:lnTo>
                  <a:lnTo>
                    <a:pt x="297" y="809"/>
                  </a:lnTo>
                  <a:lnTo>
                    <a:pt x="297" y="809"/>
                  </a:lnTo>
                  <a:lnTo>
                    <a:pt x="294" y="811"/>
                  </a:lnTo>
                  <a:lnTo>
                    <a:pt x="292" y="812"/>
                  </a:lnTo>
                  <a:lnTo>
                    <a:pt x="289" y="815"/>
                  </a:lnTo>
                  <a:lnTo>
                    <a:pt x="287" y="816"/>
                  </a:lnTo>
                  <a:lnTo>
                    <a:pt x="287" y="818"/>
                  </a:lnTo>
                  <a:lnTo>
                    <a:pt x="287" y="818"/>
                  </a:lnTo>
                  <a:lnTo>
                    <a:pt x="287" y="822"/>
                  </a:lnTo>
                  <a:lnTo>
                    <a:pt x="286" y="823"/>
                  </a:lnTo>
                  <a:lnTo>
                    <a:pt x="283" y="825"/>
                  </a:lnTo>
                  <a:lnTo>
                    <a:pt x="279" y="825"/>
                  </a:lnTo>
                  <a:lnTo>
                    <a:pt x="279" y="825"/>
                  </a:lnTo>
                  <a:lnTo>
                    <a:pt x="275" y="825"/>
                  </a:lnTo>
                  <a:lnTo>
                    <a:pt x="273" y="826"/>
                  </a:lnTo>
                  <a:lnTo>
                    <a:pt x="273" y="828"/>
                  </a:lnTo>
                  <a:lnTo>
                    <a:pt x="275" y="829"/>
                  </a:lnTo>
                  <a:lnTo>
                    <a:pt x="275" y="829"/>
                  </a:lnTo>
                  <a:lnTo>
                    <a:pt x="276" y="831"/>
                  </a:lnTo>
                  <a:lnTo>
                    <a:pt x="277" y="833"/>
                  </a:lnTo>
                  <a:lnTo>
                    <a:pt x="282" y="836"/>
                  </a:lnTo>
                  <a:lnTo>
                    <a:pt x="287" y="839"/>
                  </a:lnTo>
                  <a:lnTo>
                    <a:pt x="287" y="839"/>
                  </a:lnTo>
                  <a:lnTo>
                    <a:pt x="294" y="842"/>
                  </a:lnTo>
                  <a:lnTo>
                    <a:pt x="303" y="848"/>
                  </a:lnTo>
                  <a:lnTo>
                    <a:pt x="310" y="853"/>
                  </a:lnTo>
                  <a:lnTo>
                    <a:pt x="317" y="860"/>
                  </a:lnTo>
                  <a:lnTo>
                    <a:pt x="317" y="860"/>
                  </a:lnTo>
                  <a:lnTo>
                    <a:pt x="321" y="863"/>
                  </a:lnTo>
                  <a:lnTo>
                    <a:pt x="321" y="863"/>
                  </a:lnTo>
                  <a:lnTo>
                    <a:pt x="327" y="860"/>
                  </a:lnTo>
                  <a:lnTo>
                    <a:pt x="327" y="860"/>
                  </a:lnTo>
                  <a:lnTo>
                    <a:pt x="331" y="860"/>
                  </a:lnTo>
                  <a:lnTo>
                    <a:pt x="337" y="862"/>
                  </a:lnTo>
                  <a:lnTo>
                    <a:pt x="346" y="866"/>
                  </a:lnTo>
                  <a:lnTo>
                    <a:pt x="346" y="866"/>
                  </a:lnTo>
                  <a:lnTo>
                    <a:pt x="351" y="868"/>
                  </a:lnTo>
                  <a:lnTo>
                    <a:pt x="360" y="868"/>
                  </a:lnTo>
                  <a:lnTo>
                    <a:pt x="367" y="868"/>
                  </a:lnTo>
                  <a:lnTo>
                    <a:pt x="371" y="869"/>
                  </a:lnTo>
                  <a:lnTo>
                    <a:pt x="371" y="869"/>
                  </a:lnTo>
                  <a:lnTo>
                    <a:pt x="376" y="873"/>
                  </a:lnTo>
                  <a:lnTo>
                    <a:pt x="378" y="875"/>
                  </a:lnTo>
                  <a:lnTo>
                    <a:pt x="381" y="875"/>
                  </a:lnTo>
                  <a:lnTo>
                    <a:pt x="381" y="875"/>
                  </a:lnTo>
                  <a:lnTo>
                    <a:pt x="384" y="876"/>
                  </a:lnTo>
                  <a:lnTo>
                    <a:pt x="387" y="879"/>
                  </a:lnTo>
                  <a:lnTo>
                    <a:pt x="388" y="880"/>
                  </a:lnTo>
                  <a:lnTo>
                    <a:pt x="391" y="880"/>
                  </a:lnTo>
                  <a:lnTo>
                    <a:pt x="391" y="880"/>
                  </a:lnTo>
                  <a:lnTo>
                    <a:pt x="394" y="879"/>
                  </a:lnTo>
                  <a:lnTo>
                    <a:pt x="400" y="879"/>
                  </a:lnTo>
                  <a:lnTo>
                    <a:pt x="407" y="877"/>
                  </a:lnTo>
                  <a:lnTo>
                    <a:pt x="407" y="877"/>
                  </a:lnTo>
                  <a:lnTo>
                    <a:pt x="410" y="879"/>
                  </a:lnTo>
                  <a:lnTo>
                    <a:pt x="413" y="880"/>
                  </a:lnTo>
                  <a:lnTo>
                    <a:pt x="413" y="880"/>
                  </a:lnTo>
                  <a:lnTo>
                    <a:pt x="415" y="882"/>
                  </a:lnTo>
                  <a:lnTo>
                    <a:pt x="415" y="886"/>
                  </a:lnTo>
                  <a:lnTo>
                    <a:pt x="417" y="889"/>
                  </a:lnTo>
                  <a:lnTo>
                    <a:pt x="418" y="890"/>
                  </a:lnTo>
                  <a:lnTo>
                    <a:pt x="418" y="890"/>
                  </a:lnTo>
                  <a:lnTo>
                    <a:pt x="421" y="890"/>
                  </a:lnTo>
                  <a:lnTo>
                    <a:pt x="424" y="893"/>
                  </a:lnTo>
                  <a:lnTo>
                    <a:pt x="428" y="896"/>
                  </a:lnTo>
                  <a:lnTo>
                    <a:pt x="432" y="897"/>
                  </a:lnTo>
                  <a:lnTo>
                    <a:pt x="432" y="897"/>
                  </a:lnTo>
                  <a:lnTo>
                    <a:pt x="437" y="899"/>
                  </a:lnTo>
                  <a:lnTo>
                    <a:pt x="440" y="902"/>
                  </a:lnTo>
                  <a:lnTo>
                    <a:pt x="442" y="905"/>
                  </a:lnTo>
                  <a:lnTo>
                    <a:pt x="445" y="906"/>
                  </a:lnTo>
                  <a:lnTo>
                    <a:pt x="445" y="906"/>
                  </a:lnTo>
                  <a:lnTo>
                    <a:pt x="447" y="906"/>
                  </a:lnTo>
                  <a:lnTo>
                    <a:pt x="450" y="907"/>
                  </a:lnTo>
                  <a:lnTo>
                    <a:pt x="451" y="907"/>
                  </a:lnTo>
                  <a:lnTo>
                    <a:pt x="452" y="906"/>
                  </a:lnTo>
                  <a:lnTo>
                    <a:pt x="452" y="906"/>
                  </a:lnTo>
                  <a:lnTo>
                    <a:pt x="454" y="905"/>
                  </a:lnTo>
                  <a:lnTo>
                    <a:pt x="457" y="903"/>
                  </a:lnTo>
                  <a:lnTo>
                    <a:pt x="461" y="902"/>
                  </a:lnTo>
                  <a:lnTo>
                    <a:pt x="462" y="899"/>
                  </a:lnTo>
                  <a:lnTo>
                    <a:pt x="462" y="899"/>
                  </a:lnTo>
                  <a:lnTo>
                    <a:pt x="450" y="882"/>
                  </a:lnTo>
                  <a:lnTo>
                    <a:pt x="445" y="875"/>
                  </a:lnTo>
                  <a:lnTo>
                    <a:pt x="444" y="870"/>
                  </a:lnTo>
                  <a:lnTo>
                    <a:pt x="444" y="870"/>
                  </a:lnTo>
                  <a:lnTo>
                    <a:pt x="445" y="865"/>
                  </a:lnTo>
                  <a:lnTo>
                    <a:pt x="445" y="859"/>
                  </a:lnTo>
                  <a:lnTo>
                    <a:pt x="444" y="855"/>
                  </a:lnTo>
                  <a:lnTo>
                    <a:pt x="438" y="849"/>
                  </a:lnTo>
                  <a:lnTo>
                    <a:pt x="438" y="849"/>
                  </a:lnTo>
                  <a:lnTo>
                    <a:pt x="435" y="845"/>
                  </a:lnTo>
                  <a:lnTo>
                    <a:pt x="434" y="842"/>
                  </a:lnTo>
                  <a:lnTo>
                    <a:pt x="434" y="839"/>
                  </a:lnTo>
                  <a:lnTo>
                    <a:pt x="435" y="838"/>
                  </a:lnTo>
                  <a:lnTo>
                    <a:pt x="441" y="832"/>
                  </a:lnTo>
                  <a:lnTo>
                    <a:pt x="447" y="825"/>
                  </a:lnTo>
                  <a:lnTo>
                    <a:pt x="447" y="825"/>
                  </a:lnTo>
                  <a:lnTo>
                    <a:pt x="452" y="821"/>
                  </a:lnTo>
                  <a:lnTo>
                    <a:pt x="459" y="816"/>
                  </a:lnTo>
                  <a:lnTo>
                    <a:pt x="467" y="812"/>
                  </a:lnTo>
                  <a:lnTo>
                    <a:pt x="475" y="808"/>
                  </a:lnTo>
                  <a:lnTo>
                    <a:pt x="475" y="808"/>
                  </a:lnTo>
                  <a:lnTo>
                    <a:pt x="469" y="805"/>
                  </a:lnTo>
                  <a:lnTo>
                    <a:pt x="469" y="805"/>
                  </a:lnTo>
                  <a:lnTo>
                    <a:pt x="465" y="802"/>
                  </a:lnTo>
                  <a:lnTo>
                    <a:pt x="464" y="801"/>
                  </a:lnTo>
                  <a:lnTo>
                    <a:pt x="464" y="799"/>
                  </a:lnTo>
                  <a:lnTo>
                    <a:pt x="465" y="798"/>
                  </a:lnTo>
                  <a:lnTo>
                    <a:pt x="465" y="798"/>
                  </a:lnTo>
                  <a:lnTo>
                    <a:pt x="468" y="796"/>
                  </a:lnTo>
                  <a:lnTo>
                    <a:pt x="468" y="795"/>
                  </a:lnTo>
                  <a:lnTo>
                    <a:pt x="464" y="788"/>
                  </a:lnTo>
                  <a:lnTo>
                    <a:pt x="464" y="788"/>
                  </a:lnTo>
                  <a:lnTo>
                    <a:pt x="458" y="779"/>
                  </a:lnTo>
                  <a:lnTo>
                    <a:pt x="455" y="778"/>
                  </a:lnTo>
                  <a:lnTo>
                    <a:pt x="454" y="776"/>
                  </a:lnTo>
                  <a:lnTo>
                    <a:pt x="454" y="776"/>
                  </a:lnTo>
                  <a:lnTo>
                    <a:pt x="448" y="776"/>
                  </a:lnTo>
                  <a:lnTo>
                    <a:pt x="442" y="776"/>
                  </a:lnTo>
                  <a:lnTo>
                    <a:pt x="442" y="776"/>
                  </a:lnTo>
                  <a:lnTo>
                    <a:pt x="440" y="776"/>
                  </a:lnTo>
                  <a:lnTo>
                    <a:pt x="440" y="775"/>
                  </a:lnTo>
                  <a:lnTo>
                    <a:pt x="440" y="768"/>
                  </a:lnTo>
                  <a:lnTo>
                    <a:pt x="440" y="768"/>
                  </a:lnTo>
                  <a:lnTo>
                    <a:pt x="438" y="765"/>
                  </a:lnTo>
                  <a:lnTo>
                    <a:pt x="435" y="764"/>
                  </a:lnTo>
                  <a:lnTo>
                    <a:pt x="432" y="764"/>
                  </a:lnTo>
                  <a:lnTo>
                    <a:pt x="430" y="762"/>
                  </a:lnTo>
                  <a:lnTo>
                    <a:pt x="430" y="762"/>
                  </a:lnTo>
                  <a:lnTo>
                    <a:pt x="430" y="759"/>
                  </a:lnTo>
                  <a:lnTo>
                    <a:pt x="431" y="757"/>
                  </a:lnTo>
                  <a:lnTo>
                    <a:pt x="434" y="752"/>
                  </a:lnTo>
                  <a:lnTo>
                    <a:pt x="434" y="752"/>
                  </a:lnTo>
                  <a:lnTo>
                    <a:pt x="437" y="751"/>
                  </a:lnTo>
                  <a:lnTo>
                    <a:pt x="438" y="749"/>
                  </a:lnTo>
                  <a:lnTo>
                    <a:pt x="440" y="747"/>
                  </a:lnTo>
                  <a:lnTo>
                    <a:pt x="440" y="747"/>
                  </a:lnTo>
                  <a:lnTo>
                    <a:pt x="438" y="745"/>
                  </a:lnTo>
                  <a:lnTo>
                    <a:pt x="435" y="744"/>
                  </a:lnTo>
                  <a:lnTo>
                    <a:pt x="434" y="742"/>
                  </a:lnTo>
                  <a:lnTo>
                    <a:pt x="434" y="740"/>
                  </a:lnTo>
                  <a:lnTo>
                    <a:pt x="434" y="740"/>
                  </a:lnTo>
                  <a:lnTo>
                    <a:pt x="437" y="737"/>
                  </a:lnTo>
                  <a:lnTo>
                    <a:pt x="440" y="734"/>
                  </a:lnTo>
                  <a:lnTo>
                    <a:pt x="442" y="732"/>
                  </a:lnTo>
                  <a:lnTo>
                    <a:pt x="442" y="730"/>
                  </a:lnTo>
                  <a:lnTo>
                    <a:pt x="442" y="730"/>
                  </a:lnTo>
                  <a:lnTo>
                    <a:pt x="444" y="725"/>
                  </a:lnTo>
                  <a:lnTo>
                    <a:pt x="445" y="724"/>
                  </a:lnTo>
                  <a:lnTo>
                    <a:pt x="448" y="722"/>
                  </a:lnTo>
                  <a:lnTo>
                    <a:pt x="452" y="724"/>
                  </a:lnTo>
                  <a:lnTo>
                    <a:pt x="452" y="724"/>
                  </a:lnTo>
                  <a:lnTo>
                    <a:pt x="455" y="727"/>
                  </a:lnTo>
                  <a:lnTo>
                    <a:pt x="458" y="731"/>
                  </a:lnTo>
                  <a:lnTo>
                    <a:pt x="461" y="734"/>
                  </a:lnTo>
                  <a:lnTo>
                    <a:pt x="462" y="735"/>
                  </a:lnTo>
                  <a:lnTo>
                    <a:pt x="465" y="734"/>
                  </a:lnTo>
                  <a:lnTo>
                    <a:pt x="465" y="734"/>
                  </a:lnTo>
                  <a:lnTo>
                    <a:pt x="468" y="732"/>
                  </a:lnTo>
                  <a:lnTo>
                    <a:pt x="468" y="730"/>
                  </a:lnTo>
                  <a:lnTo>
                    <a:pt x="467" y="724"/>
                  </a:lnTo>
                  <a:lnTo>
                    <a:pt x="467" y="724"/>
                  </a:lnTo>
                  <a:lnTo>
                    <a:pt x="465" y="720"/>
                  </a:lnTo>
                  <a:lnTo>
                    <a:pt x="467" y="717"/>
                  </a:lnTo>
                  <a:lnTo>
                    <a:pt x="471" y="715"/>
                  </a:lnTo>
                  <a:lnTo>
                    <a:pt x="471" y="715"/>
                  </a:lnTo>
                  <a:lnTo>
                    <a:pt x="474" y="714"/>
                  </a:lnTo>
                  <a:lnTo>
                    <a:pt x="475" y="711"/>
                  </a:lnTo>
                  <a:lnTo>
                    <a:pt x="477" y="710"/>
                  </a:lnTo>
                  <a:lnTo>
                    <a:pt x="479" y="708"/>
                  </a:lnTo>
                  <a:lnTo>
                    <a:pt x="479" y="708"/>
                  </a:lnTo>
                  <a:lnTo>
                    <a:pt x="484" y="707"/>
                  </a:lnTo>
                  <a:lnTo>
                    <a:pt x="488" y="705"/>
                  </a:lnTo>
                  <a:lnTo>
                    <a:pt x="496" y="700"/>
                  </a:lnTo>
                  <a:lnTo>
                    <a:pt x="496" y="700"/>
                  </a:lnTo>
                  <a:lnTo>
                    <a:pt x="502" y="697"/>
                  </a:lnTo>
                  <a:lnTo>
                    <a:pt x="505" y="697"/>
                  </a:lnTo>
                  <a:lnTo>
                    <a:pt x="508" y="697"/>
                  </a:lnTo>
                  <a:lnTo>
                    <a:pt x="508" y="697"/>
                  </a:lnTo>
                  <a:lnTo>
                    <a:pt x="514" y="700"/>
                  </a:lnTo>
                  <a:lnTo>
                    <a:pt x="515" y="700"/>
                  </a:lnTo>
                  <a:lnTo>
                    <a:pt x="516" y="697"/>
                  </a:lnTo>
                  <a:lnTo>
                    <a:pt x="516" y="697"/>
                  </a:lnTo>
                  <a:lnTo>
                    <a:pt x="519" y="694"/>
                  </a:lnTo>
                  <a:lnTo>
                    <a:pt x="523" y="694"/>
                  </a:lnTo>
                  <a:lnTo>
                    <a:pt x="526" y="695"/>
                  </a:lnTo>
                  <a:lnTo>
                    <a:pt x="528" y="697"/>
                  </a:lnTo>
                  <a:lnTo>
                    <a:pt x="528" y="697"/>
                  </a:lnTo>
                  <a:lnTo>
                    <a:pt x="531" y="698"/>
                  </a:lnTo>
                  <a:lnTo>
                    <a:pt x="536" y="700"/>
                  </a:lnTo>
                  <a:lnTo>
                    <a:pt x="542" y="701"/>
                  </a:lnTo>
                  <a:lnTo>
                    <a:pt x="546" y="703"/>
                  </a:lnTo>
                  <a:lnTo>
                    <a:pt x="546" y="703"/>
                  </a:lnTo>
                  <a:lnTo>
                    <a:pt x="555" y="708"/>
                  </a:lnTo>
                  <a:lnTo>
                    <a:pt x="559" y="711"/>
                  </a:lnTo>
                  <a:lnTo>
                    <a:pt x="560" y="714"/>
                  </a:lnTo>
                  <a:lnTo>
                    <a:pt x="560" y="714"/>
                  </a:lnTo>
                  <a:lnTo>
                    <a:pt x="560" y="715"/>
                  </a:lnTo>
                  <a:lnTo>
                    <a:pt x="562" y="718"/>
                  </a:lnTo>
                  <a:lnTo>
                    <a:pt x="563" y="718"/>
                  </a:lnTo>
                  <a:lnTo>
                    <a:pt x="565" y="715"/>
                  </a:lnTo>
                  <a:lnTo>
                    <a:pt x="565" y="715"/>
                  </a:lnTo>
                  <a:lnTo>
                    <a:pt x="565" y="714"/>
                  </a:lnTo>
                  <a:lnTo>
                    <a:pt x="568" y="712"/>
                  </a:lnTo>
                  <a:lnTo>
                    <a:pt x="573" y="715"/>
                  </a:lnTo>
                  <a:lnTo>
                    <a:pt x="573" y="715"/>
                  </a:lnTo>
                  <a:lnTo>
                    <a:pt x="579" y="718"/>
                  </a:lnTo>
                  <a:lnTo>
                    <a:pt x="583" y="718"/>
                  </a:lnTo>
                  <a:lnTo>
                    <a:pt x="586" y="717"/>
                  </a:lnTo>
                  <a:lnTo>
                    <a:pt x="589" y="714"/>
                  </a:lnTo>
                  <a:lnTo>
                    <a:pt x="589" y="714"/>
                  </a:lnTo>
                  <a:lnTo>
                    <a:pt x="592" y="712"/>
                  </a:lnTo>
                  <a:lnTo>
                    <a:pt x="596" y="710"/>
                  </a:lnTo>
                  <a:lnTo>
                    <a:pt x="600" y="708"/>
                  </a:lnTo>
                  <a:lnTo>
                    <a:pt x="605" y="710"/>
                  </a:lnTo>
                  <a:lnTo>
                    <a:pt x="605" y="710"/>
                  </a:lnTo>
                  <a:lnTo>
                    <a:pt x="609" y="712"/>
                  </a:lnTo>
                  <a:lnTo>
                    <a:pt x="610" y="712"/>
                  </a:lnTo>
                  <a:lnTo>
                    <a:pt x="613" y="710"/>
                  </a:lnTo>
                  <a:lnTo>
                    <a:pt x="613" y="710"/>
                  </a:lnTo>
                  <a:lnTo>
                    <a:pt x="617" y="708"/>
                  </a:lnTo>
                  <a:lnTo>
                    <a:pt x="623" y="707"/>
                  </a:lnTo>
                  <a:lnTo>
                    <a:pt x="627" y="708"/>
                  </a:lnTo>
                  <a:lnTo>
                    <a:pt x="629" y="711"/>
                  </a:lnTo>
                  <a:lnTo>
                    <a:pt x="629" y="711"/>
                  </a:lnTo>
                  <a:lnTo>
                    <a:pt x="632" y="714"/>
                  </a:lnTo>
                  <a:lnTo>
                    <a:pt x="633" y="715"/>
                  </a:lnTo>
                  <a:lnTo>
                    <a:pt x="640" y="715"/>
                  </a:lnTo>
                  <a:lnTo>
                    <a:pt x="640" y="715"/>
                  </a:lnTo>
                  <a:lnTo>
                    <a:pt x="643" y="717"/>
                  </a:lnTo>
                  <a:lnTo>
                    <a:pt x="644" y="720"/>
                  </a:lnTo>
                  <a:lnTo>
                    <a:pt x="646" y="721"/>
                  </a:lnTo>
                  <a:lnTo>
                    <a:pt x="647" y="721"/>
                  </a:lnTo>
                  <a:lnTo>
                    <a:pt x="647" y="721"/>
                  </a:lnTo>
                  <a:lnTo>
                    <a:pt x="649" y="720"/>
                  </a:lnTo>
                  <a:lnTo>
                    <a:pt x="650" y="717"/>
                  </a:lnTo>
                  <a:lnTo>
                    <a:pt x="652" y="714"/>
                  </a:lnTo>
                  <a:lnTo>
                    <a:pt x="653" y="712"/>
                  </a:lnTo>
                  <a:lnTo>
                    <a:pt x="653" y="712"/>
                  </a:lnTo>
                  <a:lnTo>
                    <a:pt x="659" y="715"/>
                  </a:lnTo>
                  <a:lnTo>
                    <a:pt x="661" y="717"/>
                  </a:lnTo>
                  <a:lnTo>
                    <a:pt x="666" y="718"/>
                  </a:lnTo>
                  <a:lnTo>
                    <a:pt x="666" y="718"/>
                  </a:lnTo>
                  <a:lnTo>
                    <a:pt x="670" y="718"/>
                  </a:lnTo>
                  <a:lnTo>
                    <a:pt x="673" y="717"/>
                  </a:lnTo>
                  <a:lnTo>
                    <a:pt x="674" y="715"/>
                  </a:lnTo>
                  <a:lnTo>
                    <a:pt x="676" y="712"/>
                  </a:lnTo>
                  <a:lnTo>
                    <a:pt x="676" y="712"/>
                  </a:lnTo>
                  <a:lnTo>
                    <a:pt x="674" y="705"/>
                  </a:lnTo>
                  <a:lnTo>
                    <a:pt x="673" y="703"/>
                  </a:lnTo>
                  <a:lnTo>
                    <a:pt x="671" y="701"/>
                  </a:lnTo>
                  <a:lnTo>
                    <a:pt x="671" y="701"/>
                  </a:lnTo>
                  <a:lnTo>
                    <a:pt x="666" y="700"/>
                  </a:lnTo>
                  <a:lnTo>
                    <a:pt x="663" y="698"/>
                  </a:lnTo>
                  <a:lnTo>
                    <a:pt x="660" y="697"/>
                  </a:lnTo>
                  <a:lnTo>
                    <a:pt x="660" y="697"/>
                  </a:lnTo>
                  <a:lnTo>
                    <a:pt x="657" y="697"/>
                  </a:lnTo>
                  <a:lnTo>
                    <a:pt x="654" y="694"/>
                  </a:lnTo>
                  <a:lnTo>
                    <a:pt x="654" y="691"/>
                  </a:lnTo>
                  <a:lnTo>
                    <a:pt x="656" y="688"/>
                  </a:lnTo>
                  <a:lnTo>
                    <a:pt x="656" y="688"/>
                  </a:lnTo>
                  <a:lnTo>
                    <a:pt x="663" y="685"/>
                  </a:lnTo>
                  <a:lnTo>
                    <a:pt x="666" y="683"/>
                  </a:lnTo>
                  <a:lnTo>
                    <a:pt x="666" y="680"/>
                  </a:lnTo>
                  <a:lnTo>
                    <a:pt x="666" y="680"/>
                  </a:lnTo>
                  <a:lnTo>
                    <a:pt x="664" y="677"/>
                  </a:lnTo>
                  <a:lnTo>
                    <a:pt x="664" y="674"/>
                  </a:lnTo>
                  <a:lnTo>
                    <a:pt x="666" y="671"/>
                  </a:lnTo>
                  <a:lnTo>
                    <a:pt x="669" y="668"/>
                  </a:lnTo>
                  <a:lnTo>
                    <a:pt x="669" y="668"/>
                  </a:lnTo>
                  <a:lnTo>
                    <a:pt x="680" y="668"/>
                  </a:lnTo>
                  <a:lnTo>
                    <a:pt x="684" y="667"/>
                  </a:lnTo>
                  <a:lnTo>
                    <a:pt x="686" y="666"/>
                  </a:lnTo>
                  <a:lnTo>
                    <a:pt x="686" y="666"/>
                  </a:lnTo>
                  <a:lnTo>
                    <a:pt x="683" y="664"/>
                  </a:lnTo>
                  <a:lnTo>
                    <a:pt x="679" y="663"/>
                  </a:lnTo>
                  <a:lnTo>
                    <a:pt x="674" y="661"/>
                  </a:lnTo>
                  <a:lnTo>
                    <a:pt x="671" y="658"/>
                  </a:lnTo>
                  <a:lnTo>
                    <a:pt x="671" y="658"/>
                  </a:lnTo>
                  <a:lnTo>
                    <a:pt x="670" y="656"/>
                  </a:lnTo>
                  <a:lnTo>
                    <a:pt x="669" y="651"/>
                  </a:lnTo>
                  <a:lnTo>
                    <a:pt x="670" y="647"/>
                  </a:lnTo>
                  <a:lnTo>
                    <a:pt x="670" y="646"/>
                  </a:lnTo>
                  <a:lnTo>
                    <a:pt x="670" y="646"/>
                  </a:lnTo>
                  <a:lnTo>
                    <a:pt x="673" y="646"/>
                  </a:lnTo>
                  <a:lnTo>
                    <a:pt x="677" y="646"/>
                  </a:lnTo>
                  <a:lnTo>
                    <a:pt x="680" y="646"/>
                  </a:lnTo>
                  <a:lnTo>
                    <a:pt x="684" y="644"/>
                  </a:lnTo>
                  <a:lnTo>
                    <a:pt x="684" y="644"/>
                  </a:lnTo>
                  <a:lnTo>
                    <a:pt x="688" y="644"/>
                  </a:lnTo>
                  <a:lnTo>
                    <a:pt x="693" y="644"/>
                  </a:lnTo>
                  <a:lnTo>
                    <a:pt x="698" y="644"/>
                  </a:lnTo>
                  <a:lnTo>
                    <a:pt x="703" y="643"/>
                  </a:lnTo>
                  <a:lnTo>
                    <a:pt x="703" y="643"/>
                  </a:lnTo>
                  <a:lnTo>
                    <a:pt x="708" y="640"/>
                  </a:lnTo>
                  <a:lnTo>
                    <a:pt x="716" y="639"/>
                  </a:lnTo>
                  <a:lnTo>
                    <a:pt x="727" y="637"/>
                  </a:lnTo>
                  <a:lnTo>
                    <a:pt x="727" y="637"/>
                  </a:lnTo>
                  <a:lnTo>
                    <a:pt x="733" y="637"/>
                  </a:lnTo>
                  <a:lnTo>
                    <a:pt x="735" y="636"/>
                  </a:lnTo>
                  <a:lnTo>
                    <a:pt x="744" y="633"/>
                  </a:lnTo>
                  <a:lnTo>
                    <a:pt x="744" y="633"/>
                  </a:lnTo>
                  <a:lnTo>
                    <a:pt x="755" y="631"/>
                  </a:lnTo>
                  <a:lnTo>
                    <a:pt x="767" y="629"/>
                  </a:lnTo>
                  <a:lnTo>
                    <a:pt x="767" y="629"/>
                  </a:lnTo>
                  <a:lnTo>
                    <a:pt x="780" y="626"/>
                  </a:lnTo>
                  <a:lnTo>
                    <a:pt x="787" y="623"/>
                  </a:lnTo>
                  <a:lnTo>
                    <a:pt x="789" y="621"/>
                  </a:lnTo>
                  <a:lnTo>
                    <a:pt x="789" y="620"/>
                  </a:lnTo>
                  <a:lnTo>
                    <a:pt x="789" y="620"/>
                  </a:lnTo>
                  <a:lnTo>
                    <a:pt x="792" y="619"/>
                  </a:lnTo>
                  <a:lnTo>
                    <a:pt x="799" y="616"/>
                  </a:lnTo>
                  <a:lnTo>
                    <a:pt x="805" y="616"/>
                  </a:lnTo>
                  <a:lnTo>
                    <a:pt x="809" y="616"/>
                  </a:lnTo>
                  <a:lnTo>
                    <a:pt x="809" y="616"/>
                  </a:lnTo>
                  <a:lnTo>
                    <a:pt x="817" y="619"/>
                  </a:lnTo>
                  <a:lnTo>
                    <a:pt x="819" y="619"/>
                  </a:lnTo>
                  <a:lnTo>
                    <a:pt x="822" y="617"/>
                  </a:lnTo>
                  <a:lnTo>
                    <a:pt x="822" y="617"/>
                  </a:lnTo>
                  <a:lnTo>
                    <a:pt x="825" y="617"/>
                  </a:lnTo>
                  <a:lnTo>
                    <a:pt x="829" y="619"/>
                  </a:lnTo>
                  <a:lnTo>
                    <a:pt x="832" y="621"/>
                  </a:lnTo>
                  <a:lnTo>
                    <a:pt x="832" y="624"/>
                  </a:lnTo>
                  <a:lnTo>
                    <a:pt x="832" y="624"/>
                  </a:lnTo>
                  <a:lnTo>
                    <a:pt x="832" y="627"/>
                  </a:lnTo>
                  <a:lnTo>
                    <a:pt x="834" y="630"/>
                  </a:lnTo>
                  <a:lnTo>
                    <a:pt x="835" y="633"/>
                  </a:lnTo>
                  <a:lnTo>
                    <a:pt x="835" y="636"/>
                  </a:lnTo>
                  <a:lnTo>
                    <a:pt x="835" y="636"/>
                  </a:lnTo>
                  <a:lnTo>
                    <a:pt x="834" y="639"/>
                  </a:lnTo>
                  <a:lnTo>
                    <a:pt x="834" y="640"/>
                  </a:lnTo>
                  <a:lnTo>
                    <a:pt x="834" y="643"/>
                  </a:lnTo>
                  <a:lnTo>
                    <a:pt x="834" y="643"/>
                  </a:lnTo>
                  <a:lnTo>
                    <a:pt x="836" y="643"/>
                  </a:lnTo>
                  <a:lnTo>
                    <a:pt x="841" y="643"/>
                  </a:lnTo>
                  <a:lnTo>
                    <a:pt x="845" y="641"/>
                  </a:lnTo>
                  <a:lnTo>
                    <a:pt x="848" y="640"/>
                  </a:lnTo>
                  <a:lnTo>
                    <a:pt x="848" y="640"/>
                  </a:lnTo>
                  <a:lnTo>
                    <a:pt x="851" y="639"/>
                  </a:lnTo>
                  <a:lnTo>
                    <a:pt x="852" y="640"/>
                  </a:lnTo>
                  <a:lnTo>
                    <a:pt x="854" y="641"/>
                  </a:lnTo>
                  <a:lnTo>
                    <a:pt x="855" y="644"/>
                  </a:lnTo>
                  <a:lnTo>
                    <a:pt x="855" y="644"/>
                  </a:lnTo>
                  <a:lnTo>
                    <a:pt x="855" y="646"/>
                  </a:lnTo>
                  <a:lnTo>
                    <a:pt x="856" y="647"/>
                  </a:lnTo>
                  <a:lnTo>
                    <a:pt x="858" y="646"/>
                  </a:lnTo>
                  <a:lnTo>
                    <a:pt x="859" y="644"/>
                  </a:lnTo>
                  <a:lnTo>
                    <a:pt x="859" y="644"/>
                  </a:lnTo>
                  <a:lnTo>
                    <a:pt x="859" y="643"/>
                  </a:lnTo>
                  <a:lnTo>
                    <a:pt x="862" y="643"/>
                  </a:lnTo>
                  <a:lnTo>
                    <a:pt x="866" y="646"/>
                  </a:lnTo>
                  <a:lnTo>
                    <a:pt x="866" y="646"/>
                  </a:lnTo>
                  <a:lnTo>
                    <a:pt x="869" y="647"/>
                  </a:lnTo>
                  <a:lnTo>
                    <a:pt x="872" y="646"/>
                  </a:lnTo>
                  <a:lnTo>
                    <a:pt x="873" y="646"/>
                  </a:lnTo>
                  <a:lnTo>
                    <a:pt x="875" y="647"/>
                  </a:lnTo>
                  <a:lnTo>
                    <a:pt x="875" y="647"/>
                  </a:lnTo>
                  <a:lnTo>
                    <a:pt x="873" y="650"/>
                  </a:lnTo>
                  <a:lnTo>
                    <a:pt x="871" y="651"/>
                  </a:lnTo>
                  <a:lnTo>
                    <a:pt x="868" y="654"/>
                  </a:lnTo>
                  <a:lnTo>
                    <a:pt x="868" y="656"/>
                  </a:lnTo>
                  <a:lnTo>
                    <a:pt x="869" y="657"/>
                  </a:lnTo>
                  <a:lnTo>
                    <a:pt x="869" y="657"/>
                  </a:lnTo>
                  <a:lnTo>
                    <a:pt x="871" y="658"/>
                  </a:lnTo>
                  <a:lnTo>
                    <a:pt x="872" y="658"/>
                  </a:lnTo>
                  <a:lnTo>
                    <a:pt x="875" y="657"/>
                  </a:lnTo>
                  <a:lnTo>
                    <a:pt x="878" y="654"/>
                  </a:lnTo>
                  <a:lnTo>
                    <a:pt x="882" y="654"/>
                  </a:lnTo>
                  <a:lnTo>
                    <a:pt x="882" y="654"/>
                  </a:lnTo>
                  <a:lnTo>
                    <a:pt x="886" y="654"/>
                  </a:lnTo>
                  <a:lnTo>
                    <a:pt x="890" y="651"/>
                  </a:lnTo>
                  <a:lnTo>
                    <a:pt x="895" y="648"/>
                  </a:lnTo>
                  <a:lnTo>
                    <a:pt x="899" y="647"/>
                  </a:lnTo>
                  <a:lnTo>
                    <a:pt x="899" y="647"/>
                  </a:lnTo>
                  <a:lnTo>
                    <a:pt x="903" y="646"/>
                  </a:lnTo>
                  <a:lnTo>
                    <a:pt x="906" y="644"/>
                  </a:lnTo>
                  <a:lnTo>
                    <a:pt x="913" y="639"/>
                  </a:lnTo>
                  <a:lnTo>
                    <a:pt x="913" y="639"/>
                  </a:lnTo>
                  <a:lnTo>
                    <a:pt x="918" y="639"/>
                  </a:lnTo>
                  <a:lnTo>
                    <a:pt x="922" y="637"/>
                  </a:lnTo>
                  <a:lnTo>
                    <a:pt x="925" y="639"/>
                  </a:lnTo>
                  <a:lnTo>
                    <a:pt x="925" y="639"/>
                  </a:lnTo>
                  <a:lnTo>
                    <a:pt x="925" y="640"/>
                  </a:lnTo>
                  <a:lnTo>
                    <a:pt x="925" y="640"/>
                  </a:lnTo>
                  <a:lnTo>
                    <a:pt x="922" y="643"/>
                  </a:lnTo>
                  <a:lnTo>
                    <a:pt x="922" y="646"/>
                  </a:lnTo>
                  <a:lnTo>
                    <a:pt x="923" y="648"/>
                  </a:lnTo>
                  <a:lnTo>
                    <a:pt x="929" y="653"/>
                  </a:lnTo>
                  <a:lnTo>
                    <a:pt x="929" y="653"/>
                  </a:lnTo>
                  <a:lnTo>
                    <a:pt x="933" y="654"/>
                  </a:lnTo>
                  <a:lnTo>
                    <a:pt x="937" y="658"/>
                  </a:lnTo>
                  <a:lnTo>
                    <a:pt x="945" y="667"/>
                  </a:lnTo>
                  <a:lnTo>
                    <a:pt x="959" y="687"/>
                  </a:lnTo>
                  <a:lnTo>
                    <a:pt x="959" y="687"/>
                  </a:lnTo>
                  <a:lnTo>
                    <a:pt x="963" y="695"/>
                  </a:lnTo>
                  <a:lnTo>
                    <a:pt x="967" y="705"/>
                  </a:lnTo>
                  <a:lnTo>
                    <a:pt x="972" y="712"/>
                  </a:lnTo>
                  <a:lnTo>
                    <a:pt x="973" y="715"/>
                  </a:lnTo>
                  <a:lnTo>
                    <a:pt x="974" y="715"/>
                  </a:lnTo>
                  <a:lnTo>
                    <a:pt x="974" y="715"/>
                  </a:lnTo>
                  <a:lnTo>
                    <a:pt x="977" y="714"/>
                  </a:lnTo>
                  <a:lnTo>
                    <a:pt x="979" y="711"/>
                  </a:lnTo>
                  <a:lnTo>
                    <a:pt x="982" y="708"/>
                  </a:lnTo>
                  <a:lnTo>
                    <a:pt x="984" y="705"/>
                  </a:lnTo>
                  <a:lnTo>
                    <a:pt x="984" y="705"/>
                  </a:lnTo>
                  <a:lnTo>
                    <a:pt x="987" y="707"/>
                  </a:lnTo>
                  <a:lnTo>
                    <a:pt x="990" y="710"/>
                  </a:lnTo>
                  <a:lnTo>
                    <a:pt x="993" y="712"/>
                  </a:lnTo>
                  <a:lnTo>
                    <a:pt x="997" y="714"/>
                  </a:lnTo>
                  <a:lnTo>
                    <a:pt x="997" y="714"/>
                  </a:lnTo>
                  <a:lnTo>
                    <a:pt x="1004" y="717"/>
                  </a:lnTo>
                  <a:lnTo>
                    <a:pt x="1009" y="717"/>
                  </a:lnTo>
                  <a:lnTo>
                    <a:pt x="1013" y="717"/>
                  </a:lnTo>
                  <a:lnTo>
                    <a:pt x="1013" y="717"/>
                  </a:lnTo>
                  <a:lnTo>
                    <a:pt x="1020" y="714"/>
                  </a:lnTo>
                  <a:lnTo>
                    <a:pt x="1026" y="712"/>
                  </a:lnTo>
                  <a:lnTo>
                    <a:pt x="1028" y="712"/>
                  </a:lnTo>
                  <a:lnTo>
                    <a:pt x="1028" y="712"/>
                  </a:lnTo>
                  <a:lnTo>
                    <a:pt x="1034" y="715"/>
                  </a:lnTo>
                  <a:lnTo>
                    <a:pt x="1036" y="717"/>
                  </a:lnTo>
                  <a:lnTo>
                    <a:pt x="1038" y="721"/>
                  </a:lnTo>
                  <a:lnTo>
                    <a:pt x="1038" y="721"/>
                  </a:lnTo>
                  <a:lnTo>
                    <a:pt x="1041" y="725"/>
                  </a:lnTo>
                  <a:lnTo>
                    <a:pt x="1044" y="728"/>
                  </a:lnTo>
                  <a:lnTo>
                    <a:pt x="1046" y="728"/>
                  </a:lnTo>
                  <a:lnTo>
                    <a:pt x="1048" y="730"/>
                  </a:lnTo>
                  <a:lnTo>
                    <a:pt x="1048" y="730"/>
                  </a:lnTo>
                  <a:lnTo>
                    <a:pt x="1050" y="730"/>
                  </a:lnTo>
                  <a:lnTo>
                    <a:pt x="1051" y="731"/>
                  </a:lnTo>
                  <a:lnTo>
                    <a:pt x="1053" y="735"/>
                  </a:lnTo>
                  <a:lnTo>
                    <a:pt x="1053" y="735"/>
                  </a:lnTo>
                  <a:lnTo>
                    <a:pt x="1053" y="737"/>
                  </a:lnTo>
                  <a:lnTo>
                    <a:pt x="1056" y="740"/>
                  </a:lnTo>
                  <a:lnTo>
                    <a:pt x="1057" y="741"/>
                  </a:lnTo>
                  <a:lnTo>
                    <a:pt x="1060" y="742"/>
                  </a:lnTo>
                  <a:lnTo>
                    <a:pt x="1060" y="742"/>
                  </a:lnTo>
                  <a:lnTo>
                    <a:pt x="1067" y="741"/>
                  </a:lnTo>
                  <a:lnTo>
                    <a:pt x="1073" y="740"/>
                  </a:lnTo>
                  <a:lnTo>
                    <a:pt x="1073" y="740"/>
                  </a:lnTo>
                  <a:lnTo>
                    <a:pt x="1077" y="738"/>
                  </a:lnTo>
                  <a:lnTo>
                    <a:pt x="1078" y="738"/>
                  </a:lnTo>
                  <a:lnTo>
                    <a:pt x="1078" y="740"/>
                  </a:lnTo>
                  <a:lnTo>
                    <a:pt x="1078" y="740"/>
                  </a:lnTo>
                  <a:lnTo>
                    <a:pt x="1081" y="745"/>
                  </a:lnTo>
                  <a:lnTo>
                    <a:pt x="1084" y="748"/>
                  </a:lnTo>
                  <a:lnTo>
                    <a:pt x="1087" y="748"/>
                  </a:lnTo>
                  <a:lnTo>
                    <a:pt x="1087" y="748"/>
                  </a:lnTo>
                  <a:lnTo>
                    <a:pt x="1091" y="749"/>
                  </a:lnTo>
                  <a:lnTo>
                    <a:pt x="1094" y="749"/>
                  </a:lnTo>
                  <a:lnTo>
                    <a:pt x="1095" y="748"/>
                  </a:lnTo>
                  <a:lnTo>
                    <a:pt x="1095" y="748"/>
                  </a:lnTo>
                  <a:lnTo>
                    <a:pt x="1097" y="747"/>
                  </a:lnTo>
                  <a:lnTo>
                    <a:pt x="1100" y="745"/>
                  </a:lnTo>
                  <a:lnTo>
                    <a:pt x="1107" y="744"/>
                  </a:lnTo>
                  <a:lnTo>
                    <a:pt x="1107" y="744"/>
                  </a:lnTo>
                  <a:lnTo>
                    <a:pt x="1114" y="742"/>
                  </a:lnTo>
                  <a:lnTo>
                    <a:pt x="1118" y="741"/>
                  </a:lnTo>
                  <a:lnTo>
                    <a:pt x="1121" y="738"/>
                  </a:lnTo>
                  <a:lnTo>
                    <a:pt x="1121" y="738"/>
                  </a:lnTo>
                  <a:lnTo>
                    <a:pt x="1124" y="735"/>
                  </a:lnTo>
                  <a:lnTo>
                    <a:pt x="1127" y="734"/>
                  </a:lnTo>
                  <a:lnTo>
                    <a:pt x="1131" y="732"/>
                  </a:lnTo>
                  <a:lnTo>
                    <a:pt x="1134" y="731"/>
                  </a:lnTo>
                  <a:lnTo>
                    <a:pt x="1134" y="731"/>
                  </a:lnTo>
                  <a:lnTo>
                    <a:pt x="1138" y="727"/>
                  </a:lnTo>
                  <a:lnTo>
                    <a:pt x="1142" y="725"/>
                  </a:lnTo>
                  <a:lnTo>
                    <a:pt x="1144" y="724"/>
                  </a:lnTo>
                  <a:lnTo>
                    <a:pt x="1144" y="724"/>
                  </a:lnTo>
                  <a:lnTo>
                    <a:pt x="1145" y="721"/>
                  </a:lnTo>
                  <a:lnTo>
                    <a:pt x="1149" y="721"/>
                  </a:lnTo>
                  <a:lnTo>
                    <a:pt x="1152" y="720"/>
                  </a:lnTo>
                  <a:lnTo>
                    <a:pt x="1155" y="718"/>
                  </a:lnTo>
                  <a:lnTo>
                    <a:pt x="1155" y="718"/>
                  </a:lnTo>
                  <a:lnTo>
                    <a:pt x="1157" y="717"/>
                  </a:lnTo>
                  <a:lnTo>
                    <a:pt x="1159" y="717"/>
                  </a:lnTo>
                  <a:lnTo>
                    <a:pt x="1166" y="717"/>
                  </a:lnTo>
                  <a:lnTo>
                    <a:pt x="1166" y="717"/>
                  </a:lnTo>
                  <a:lnTo>
                    <a:pt x="1178" y="720"/>
                  </a:lnTo>
                  <a:lnTo>
                    <a:pt x="1188" y="721"/>
                  </a:lnTo>
                  <a:lnTo>
                    <a:pt x="1188" y="721"/>
                  </a:lnTo>
                  <a:lnTo>
                    <a:pt x="1189" y="721"/>
                  </a:lnTo>
                  <a:lnTo>
                    <a:pt x="1191" y="725"/>
                  </a:lnTo>
                  <a:lnTo>
                    <a:pt x="1192" y="728"/>
                  </a:lnTo>
                  <a:lnTo>
                    <a:pt x="1194" y="730"/>
                  </a:lnTo>
                  <a:lnTo>
                    <a:pt x="1194" y="730"/>
                  </a:lnTo>
                  <a:lnTo>
                    <a:pt x="1201" y="732"/>
                  </a:lnTo>
                  <a:lnTo>
                    <a:pt x="1203" y="735"/>
                  </a:lnTo>
                  <a:lnTo>
                    <a:pt x="1206" y="735"/>
                  </a:lnTo>
                  <a:lnTo>
                    <a:pt x="1206" y="735"/>
                  </a:lnTo>
                  <a:lnTo>
                    <a:pt x="1212" y="732"/>
                  </a:lnTo>
                  <a:lnTo>
                    <a:pt x="1216" y="732"/>
                  </a:lnTo>
                  <a:lnTo>
                    <a:pt x="1219" y="734"/>
                  </a:lnTo>
                  <a:lnTo>
                    <a:pt x="1219" y="734"/>
                  </a:lnTo>
                  <a:lnTo>
                    <a:pt x="1226" y="738"/>
                  </a:lnTo>
                  <a:lnTo>
                    <a:pt x="1229" y="738"/>
                  </a:lnTo>
                  <a:lnTo>
                    <a:pt x="1230" y="737"/>
                  </a:lnTo>
                  <a:lnTo>
                    <a:pt x="1230" y="737"/>
                  </a:lnTo>
                  <a:lnTo>
                    <a:pt x="1233" y="735"/>
                  </a:lnTo>
                  <a:lnTo>
                    <a:pt x="1238" y="734"/>
                  </a:lnTo>
                  <a:lnTo>
                    <a:pt x="1242" y="732"/>
                  </a:lnTo>
                  <a:lnTo>
                    <a:pt x="1245" y="731"/>
                  </a:lnTo>
                  <a:lnTo>
                    <a:pt x="1245" y="731"/>
                  </a:lnTo>
                  <a:lnTo>
                    <a:pt x="1246" y="725"/>
                  </a:lnTo>
                  <a:lnTo>
                    <a:pt x="1246" y="722"/>
                  </a:lnTo>
                  <a:lnTo>
                    <a:pt x="1245" y="721"/>
                  </a:lnTo>
                  <a:lnTo>
                    <a:pt x="1245" y="721"/>
                  </a:lnTo>
                  <a:lnTo>
                    <a:pt x="1240" y="715"/>
                  </a:lnTo>
                  <a:lnTo>
                    <a:pt x="1239" y="708"/>
                  </a:lnTo>
                  <a:lnTo>
                    <a:pt x="1239" y="708"/>
                  </a:lnTo>
                  <a:lnTo>
                    <a:pt x="1239" y="705"/>
                  </a:lnTo>
                  <a:lnTo>
                    <a:pt x="1242" y="704"/>
                  </a:lnTo>
                  <a:lnTo>
                    <a:pt x="1243" y="701"/>
                  </a:lnTo>
                  <a:lnTo>
                    <a:pt x="1246" y="700"/>
                  </a:lnTo>
                  <a:lnTo>
                    <a:pt x="1246" y="700"/>
                  </a:lnTo>
                  <a:lnTo>
                    <a:pt x="1248" y="697"/>
                  </a:lnTo>
                  <a:lnTo>
                    <a:pt x="1249" y="697"/>
                  </a:lnTo>
                  <a:lnTo>
                    <a:pt x="1255" y="694"/>
                  </a:lnTo>
                  <a:lnTo>
                    <a:pt x="1255" y="694"/>
                  </a:lnTo>
                  <a:lnTo>
                    <a:pt x="1256" y="690"/>
                  </a:lnTo>
                  <a:lnTo>
                    <a:pt x="1258" y="688"/>
                  </a:lnTo>
                  <a:lnTo>
                    <a:pt x="1260" y="688"/>
                  </a:lnTo>
                  <a:lnTo>
                    <a:pt x="1260" y="688"/>
                  </a:lnTo>
                  <a:lnTo>
                    <a:pt x="1266" y="691"/>
                  </a:lnTo>
                  <a:lnTo>
                    <a:pt x="1272" y="694"/>
                  </a:lnTo>
                  <a:lnTo>
                    <a:pt x="1272" y="694"/>
                  </a:lnTo>
                  <a:lnTo>
                    <a:pt x="1276" y="695"/>
                  </a:lnTo>
                  <a:lnTo>
                    <a:pt x="1282" y="695"/>
                  </a:lnTo>
                  <a:lnTo>
                    <a:pt x="1282" y="695"/>
                  </a:lnTo>
                  <a:lnTo>
                    <a:pt x="1287" y="697"/>
                  </a:lnTo>
                  <a:lnTo>
                    <a:pt x="1293" y="701"/>
                  </a:lnTo>
                  <a:lnTo>
                    <a:pt x="1293" y="701"/>
                  </a:lnTo>
                  <a:lnTo>
                    <a:pt x="1302" y="703"/>
                  </a:lnTo>
                  <a:lnTo>
                    <a:pt x="1306" y="704"/>
                  </a:lnTo>
                  <a:lnTo>
                    <a:pt x="1309" y="705"/>
                  </a:lnTo>
                  <a:lnTo>
                    <a:pt x="1309" y="705"/>
                  </a:lnTo>
                  <a:lnTo>
                    <a:pt x="1310" y="708"/>
                  </a:lnTo>
                  <a:lnTo>
                    <a:pt x="1310" y="712"/>
                  </a:lnTo>
                  <a:lnTo>
                    <a:pt x="1310" y="717"/>
                  </a:lnTo>
                  <a:lnTo>
                    <a:pt x="1312" y="720"/>
                  </a:lnTo>
                  <a:lnTo>
                    <a:pt x="1312" y="720"/>
                  </a:lnTo>
                  <a:lnTo>
                    <a:pt x="1316" y="724"/>
                  </a:lnTo>
                  <a:lnTo>
                    <a:pt x="1319" y="727"/>
                  </a:lnTo>
                  <a:lnTo>
                    <a:pt x="1322" y="727"/>
                  </a:lnTo>
                  <a:lnTo>
                    <a:pt x="1322" y="727"/>
                  </a:lnTo>
                  <a:lnTo>
                    <a:pt x="1323" y="727"/>
                  </a:lnTo>
                  <a:lnTo>
                    <a:pt x="1327" y="728"/>
                  </a:lnTo>
                  <a:lnTo>
                    <a:pt x="1331" y="730"/>
                  </a:lnTo>
                  <a:lnTo>
                    <a:pt x="1336" y="731"/>
                  </a:lnTo>
                  <a:lnTo>
                    <a:pt x="1336" y="731"/>
                  </a:lnTo>
                  <a:lnTo>
                    <a:pt x="1341" y="728"/>
                  </a:lnTo>
                  <a:lnTo>
                    <a:pt x="1344" y="725"/>
                  </a:lnTo>
                  <a:lnTo>
                    <a:pt x="1347" y="725"/>
                  </a:lnTo>
                  <a:lnTo>
                    <a:pt x="1347" y="725"/>
                  </a:lnTo>
                  <a:lnTo>
                    <a:pt x="1354" y="724"/>
                  </a:lnTo>
                  <a:lnTo>
                    <a:pt x="1361" y="724"/>
                  </a:lnTo>
                  <a:lnTo>
                    <a:pt x="1361" y="724"/>
                  </a:lnTo>
                  <a:lnTo>
                    <a:pt x="1368" y="725"/>
                  </a:lnTo>
                  <a:lnTo>
                    <a:pt x="1373" y="727"/>
                  </a:lnTo>
                  <a:lnTo>
                    <a:pt x="1376" y="727"/>
                  </a:lnTo>
                  <a:lnTo>
                    <a:pt x="1376" y="727"/>
                  </a:lnTo>
                  <a:lnTo>
                    <a:pt x="1383" y="727"/>
                  </a:lnTo>
                  <a:lnTo>
                    <a:pt x="1386" y="728"/>
                  </a:lnTo>
                  <a:lnTo>
                    <a:pt x="1388" y="730"/>
                  </a:lnTo>
                  <a:lnTo>
                    <a:pt x="1388" y="730"/>
                  </a:lnTo>
                  <a:lnTo>
                    <a:pt x="1391" y="731"/>
                  </a:lnTo>
                  <a:lnTo>
                    <a:pt x="1396" y="732"/>
                  </a:lnTo>
                  <a:lnTo>
                    <a:pt x="1400" y="734"/>
                  </a:lnTo>
                  <a:lnTo>
                    <a:pt x="1401" y="735"/>
                  </a:lnTo>
                  <a:lnTo>
                    <a:pt x="1401" y="737"/>
                  </a:lnTo>
                  <a:lnTo>
                    <a:pt x="1401" y="737"/>
                  </a:lnTo>
                  <a:lnTo>
                    <a:pt x="1403" y="738"/>
                  </a:lnTo>
                  <a:lnTo>
                    <a:pt x="1405" y="741"/>
                  </a:lnTo>
                  <a:lnTo>
                    <a:pt x="1408" y="742"/>
                  </a:lnTo>
                  <a:lnTo>
                    <a:pt x="1410" y="745"/>
                  </a:lnTo>
                  <a:lnTo>
                    <a:pt x="1410" y="745"/>
                  </a:lnTo>
                  <a:lnTo>
                    <a:pt x="1411" y="747"/>
                  </a:lnTo>
                  <a:lnTo>
                    <a:pt x="1414" y="747"/>
                  </a:lnTo>
                  <a:lnTo>
                    <a:pt x="1420" y="748"/>
                  </a:lnTo>
                  <a:lnTo>
                    <a:pt x="1427" y="748"/>
                  </a:lnTo>
                  <a:lnTo>
                    <a:pt x="1431" y="749"/>
                  </a:lnTo>
                  <a:lnTo>
                    <a:pt x="1431" y="749"/>
                  </a:lnTo>
                  <a:lnTo>
                    <a:pt x="1435" y="749"/>
                  </a:lnTo>
                  <a:lnTo>
                    <a:pt x="1442" y="751"/>
                  </a:lnTo>
                  <a:lnTo>
                    <a:pt x="1448" y="749"/>
                  </a:lnTo>
                  <a:lnTo>
                    <a:pt x="1452" y="749"/>
                  </a:lnTo>
                  <a:lnTo>
                    <a:pt x="1452" y="749"/>
                  </a:lnTo>
                  <a:lnTo>
                    <a:pt x="1455" y="748"/>
                  </a:lnTo>
                  <a:lnTo>
                    <a:pt x="1461" y="747"/>
                  </a:lnTo>
                  <a:lnTo>
                    <a:pt x="1468" y="745"/>
                  </a:lnTo>
                  <a:lnTo>
                    <a:pt x="1472" y="744"/>
                  </a:lnTo>
                  <a:lnTo>
                    <a:pt x="1472" y="744"/>
                  </a:lnTo>
                  <a:lnTo>
                    <a:pt x="1477" y="742"/>
                  </a:lnTo>
                  <a:lnTo>
                    <a:pt x="1479" y="742"/>
                  </a:lnTo>
                  <a:lnTo>
                    <a:pt x="1484" y="741"/>
                  </a:lnTo>
                  <a:lnTo>
                    <a:pt x="1485" y="740"/>
                  </a:lnTo>
                  <a:lnTo>
                    <a:pt x="1485" y="740"/>
                  </a:lnTo>
                  <a:lnTo>
                    <a:pt x="1487" y="737"/>
                  </a:lnTo>
                  <a:lnTo>
                    <a:pt x="1491" y="734"/>
                  </a:lnTo>
                  <a:lnTo>
                    <a:pt x="1498" y="731"/>
                  </a:lnTo>
                  <a:lnTo>
                    <a:pt x="1498" y="731"/>
                  </a:lnTo>
                  <a:lnTo>
                    <a:pt x="1502" y="730"/>
                  </a:lnTo>
                  <a:lnTo>
                    <a:pt x="1509" y="728"/>
                  </a:lnTo>
                  <a:lnTo>
                    <a:pt x="1515" y="730"/>
                  </a:lnTo>
                  <a:lnTo>
                    <a:pt x="1518" y="731"/>
                  </a:lnTo>
                  <a:lnTo>
                    <a:pt x="1518" y="731"/>
                  </a:lnTo>
                  <a:lnTo>
                    <a:pt x="1521" y="734"/>
                  </a:lnTo>
                  <a:lnTo>
                    <a:pt x="1524" y="735"/>
                  </a:lnTo>
                  <a:lnTo>
                    <a:pt x="1528" y="735"/>
                  </a:lnTo>
                  <a:lnTo>
                    <a:pt x="1532" y="734"/>
                  </a:lnTo>
                  <a:lnTo>
                    <a:pt x="1532" y="734"/>
                  </a:lnTo>
                  <a:lnTo>
                    <a:pt x="1535" y="734"/>
                  </a:lnTo>
                  <a:lnTo>
                    <a:pt x="1541" y="734"/>
                  </a:lnTo>
                  <a:lnTo>
                    <a:pt x="1545" y="735"/>
                  </a:lnTo>
                  <a:lnTo>
                    <a:pt x="1548" y="738"/>
                  </a:lnTo>
                  <a:lnTo>
                    <a:pt x="1548" y="738"/>
                  </a:lnTo>
                  <a:lnTo>
                    <a:pt x="1549" y="740"/>
                  </a:lnTo>
                  <a:lnTo>
                    <a:pt x="1555" y="742"/>
                  </a:lnTo>
                  <a:lnTo>
                    <a:pt x="1563" y="742"/>
                  </a:lnTo>
                  <a:lnTo>
                    <a:pt x="1563" y="742"/>
                  </a:lnTo>
                  <a:lnTo>
                    <a:pt x="1570" y="738"/>
                  </a:lnTo>
                  <a:lnTo>
                    <a:pt x="1578" y="734"/>
                  </a:lnTo>
                  <a:lnTo>
                    <a:pt x="1578" y="734"/>
                  </a:lnTo>
                  <a:lnTo>
                    <a:pt x="1583" y="731"/>
                  </a:lnTo>
                  <a:lnTo>
                    <a:pt x="1585" y="730"/>
                  </a:lnTo>
                  <a:lnTo>
                    <a:pt x="1585" y="727"/>
                  </a:lnTo>
                  <a:lnTo>
                    <a:pt x="1585" y="727"/>
                  </a:lnTo>
                  <a:lnTo>
                    <a:pt x="1586" y="724"/>
                  </a:lnTo>
                  <a:lnTo>
                    <a:pt x="1588" y="720"/>
                  </a:lnTo>
                  <a:lnTo>
                    <a:pt x="1593" y="711"/>
                  </a:lnTo>
                  <a:lnTo>
                    <a:pt x="1593" y="711"/>
                  </a:lnTo>
                  <a:lnTo>
                    <a:pt x="1598" y="701"/>
                  </a:lnTo>
                  <a:lnTo>
                    <a:pt x="1600" y="697"/>
                  </a:lnTo>
                  <a:lnTo>
                    <a:pt x="1603" y="695"/>
                  </a:lnTo>
                  <a:lnTo>
                    <a:pt x="1603" y="695"/>
                  </a:lnTo>
                  <a:lnTo>
                    <a:pt x="1607" y="693"/>
                  </a:lnTo>
                  <a:lnTo>
                    <a:pt x="1609" y="690"/>
                  </a:lnTo>
                  <a:lnTo>
                    <a:pt x="1610" y="687"/>
                  </a:lnTo>
                  <a:lnTo>
                    <a:pt x="1610" y="687"/>
                  </a:lnTo>
                  <a:lnTo>
                    <a:pt x="1607" y="680"/>
                  </a:lnTo>
                  <a:lnTo>
                    <a:pt x="1606" y="677"/>
                  </a:lnTo>
                  <a:lnTo>
                    <a:pt x="1605" y="675"/>
                  </a:lnTo>
                  <a:lnTo>
                    <a:pt x="1605" y="675"/>
                  </a:lnTo>
                  <a:lnTo>
                    <a:pt x="1603" y="675"/>
                  </a:lnTo>
                  <a:lnTo>
                    <a:pt x="1600" y="675"/>
                  </a:lnTo>
                  <a:lnTo>
                    <a:pt x="1600" y="673"/>
                  </a:lnTo>
                  <a:lnTo>
                    <a:pt x="1603" y="667"/>
                  </a:lnTo>
                  <a:lnTo>
                    <a:pt x="1603" y="667"/>
                  </a:lnTo>
                  <a:lnTo>
                    <a:pt x="1606" y="664"/>
                  </a:lnTo>
                  <a:lnTo>
                    <a:pt x="1609" y="663"/>
                  </a:lnTo>
                  <a:lnTo>
                    <a:pt x="1616" y="661"/>
                  </a:lnTo>
                  <a:lnTo>
                    <a:pt x="1625" y="661"/>
                  </a:lnTo>
                  <a:lnTo>
                    <a:pt x="1625" y="661"/>
                  </a:lnTo>
                  <a:lnTo>
                    <a:pt x="1635" y="658"/>
                  </a:lnTo>
                  <a:lnTo>
                    <a:pt x="1642" y="658"/>
                  </a:lnTo>
                  <a:lnTo>
                    <a:pt x="1647" y="658"/>
                  </a:lnTo>
                  <a:lnTo>
                    <a:pt x="1647" y="658"/>
                  </a:lnTo>
                  <a:lnTo>
                    <a:pt x="1652" y="660"/>
                  </a:lnTo>
                  <a:lnTo>
                    <a:pt x="1656" y="660"/>
                  </a:lnTo>
                  <a:lnTo>
                    <a:pt x="1660" y="660"/>
                  </a:lnTo>
                  <a:lnTo>
                    <a:pt x="1666" y="661"/>
                  </a:lnTo>
                  <a:lnTo>
                    <a:pt x="1666" y="661"/>
                  </a:lnTo>
                  <a:lnTo>
                    <a:pt x="1671" y="664"/>
                  </a:lnTo>
                  <a:lnTo>
                    <a:pt x="1677" y="664"/>
                  </a:lnTo>
                  <a:lnTo>
                    <a:pt x="1681" y="666"/>
                  </a:lnTo>
                  <a:lnTo>
                    <a:pt x="1686" y="667"/>
                  </a:lnTo>
                  <a:lnTo>
                    <a:pt x="1686" y="667"/>
                  </a:lnTo>
                  <a:lnTo>
                    <a:pt x="1689" y="670"/>
                  </a:lnTo>
                  <a:lnTo>
                    <a:pt x="1691" y="673"/>
                  </a:lnTo>
                  <a:lnTo>
                    <a:pt x="1694" y="675"/>
                  </a:lnTo>
                  <a:lnTo>
                    <a:pt x="1696" y="677"/>
                  </a:lnTo>
                  <a:lnTo>
                    <a:pt x="1696" y="680"/>
                  </a:lnTo>
                  <a:lnTo>
                    <a:pt x="1696" y="680"/>
                  </a:lnTo>
                  <a:lnTo>
                    <a:pt x="1696" y="683"/>
                  </a:lnTo>
                  <a:lnTo>
                    <a:pt x="1699" y="684"/>
                  </a:lnTo>
                  <a:lnTo>
                    <a:pt x="1701" y="687"/>
                  </a:lnTo>
                  <a:lnTo>
                    <a:pt x="1703" y="694"/>
                  </a:lnTo>
                  <a:lnTo>
                    <a:pt x="1703" y="694"/>
                  </a:lnTo>
                  <a:lnTo>
                    <a:pt x="1706" y="701"/>
                  </a:lnTo>
                  <a:lnTo>
                    <a:pt x="1708" y="705"/>
                  </a:lnTo>
                  <a:lnTo>
                    <a:pt x="1711" y="710"/>
                  </a:lnTo>
                  <a:lnTo>
                    <a:pt x="1713" y="712"/>
                  </a:lnTo>
                  <a:lnTo>
                    <a:pt x="1713" y="712"/>
                  </a:lnTo>
                  <a:lnTo>
                    <a:pt x="1717" y="724"/>
                  </a:lnTo>
                  <a:lnTo>
                    <a:pt x="1720" y="728"/>
                  </a:lnTo>
                  <a:lnTo>
                    <a:pt x="1721" y="732"/>
                  </a:lnTo>
                  <a:lnTo>
                    <a:pt x="1721" y="732"/>
                  </a:lnTo>
                  <a:lnTo>
                    <a:pt x="1720" y="735"/>
                  </a:lnTo>
                  <a:lnTo>
                    <a:pt x="1720" y="738"/>
                  </a:lnTo>
                  <a:lnTo>
                    <a:pt x="1723" y="740"/>
                  </a:lnTo>
                  <a:lnTo>
                    <a:pt x="1727" y="741"/>
                  </a:lnTo>
                  <a:lnTo>
                    <a:pt x="1727" y="741"/>
                  </a:lnTo>
                  <a:lnTo>
                    <a:pt x="1733" y="742"/>
                  </a:lnTo>
                  <a:lnTo>
                    <a:pt x="1737" y="745"/>
                  </a:lnTo>
                  <a:lnTo>
                    <a:pt x="1740" y="747"/>
                  </a:lnTo>
                  <a:lnTo>
                    <a:pt x="1743" y="747"/>
                  </a:lnTo>
                  <a:lnTo>
                    <a:pt x="1743" y="747"/>
                  </a:lnTo>
                  <a:lnTo>
                    <a:pt x="1745" y="747"/>
                  </a:lnTo>
                  <a:lnTo>
                    <a:pt x="1750" y="748"/>
                  </a:lnTo>
                  <a:lnTo>
                    <a:pt x="1754" y="751"/>
                  </a:lnTo>
                  <a:lnTo>
                    <a:pt x="1758" y="754"/>
                  </a:lnTo>
                  <a:lnTo>
                    <a:pt x="1758" y="754"/>
                  </a:lnTo>
                  <a:lnTo>
                    <a:pt x="1763" y="757"/>
                  </a:lnTo>
                  <a:lnTo>
                    <a:pt x="1767" y="758"/>
                  </a:lnTo>
                  <a:lnTo>
                    <a:pt x="1770" y="759"/>
                  </a:lnTo>
                  <a:lnTo>
                    <a:pt x="1770" y="762"/>
                  </a:lnTo>
                  <a:lnTo>
                    <a:pt x="1770" y="762"/>
                  </a:lnTo>
                  <a:lnTo>
                    <a:pt x="1770" y="765"/>
                  </a:lnTo>
                  <a:lnTo>
                    <a:pt x="1771" y="769"/>
                  </a:lnTo>
                  <a:lnTo>
                    <a:pt x="1772" y="772"/>
                  </a:lnTo>
                  <a:lnTo>
                    <a:pt x="1774" y="775"/>
                  </a:lnTo>
                  <a:lnTo>
                    <a:pt x="1774" y="775"/>
                  </a:lnTo>
                  <a:lnTo>
                    <a:pt x="1774" y="778"/>
                  </a:lnTo>
                  <a:lnTo>
                    <a:pt x="1778" y="781"/>
                  </a:lnTo>
                  <a:lnTo>
                    <a:pt x="1784" y="782"/>
                  </a:lnTo>
                  <a:lnTo>
                    <a:pt x="1790" y="782"/>
                  </a:lnTo>
                  <a:lnTo>
                    <a:pt x="1790" y="782"/>
                  </a:lnTo>
                  <a:lnTo>
                    <a:pt x="1798" y="782"/>
                  </a:lnTo>
                  <a:lnTo>
                    <a:pt x="1801" y="781"/>
                  </a:lnTo>
                  <a:lnTo>
                    <a:pt x="1804" y="778"/>
                  </a:lnTo>
                  <a:lnTo>
                    <a:pt x="1804" y="778"/>
                  </a:lnTo>
                  <a:lnTo>
                    <a:pt x="1807" y="775"/>
                  </a:lnTo>
                  <a:lnTo>
                    <a:pt x="1811" y="774"/>
                  </a:lnTo>
                  <a:lnTo>
                    <a:pt x="1815" y="774"/>
                  </a:lnTo>
                  <a:lnTo>
                    <a:pt x="1819" y="772"/>
                  </a:lnTo>
                  <a:lnTo>
                    <a:pt x="1819" y="772"/>
                  </a:lnTo>
                  <a:lnTo>
                    <a:pt x="1822" y="771"/>
                  </a:lnTo>
                  <a:lnTo>
                    <a:pt x="1827" y="771"/>
                  </a:lnTo>
                  <a:lnTo>
                    <a:pt x="1831" y="771"/>
                  </a:lnTo>
                  <a:lnTo>
                    <a:pt x="1831" y="774"/>
                  </a:lnTo>
                  <a:lnTo>
                    <a:pt x="1832" y="776"/>
                  </a:lnTo>
                  <a:lnTo>
                    <a:pt x="1832" y="776"/>
                  </a:lnTo>
                  <a:lnTo>
                    <a:pt x="1832" y="781"/>
                  </a:lnTo>
                  <a:lnTo>
                    <a:pt x="1834" y="785"/>
                  </a:lnTo>
                  <a:lnTo>
                    <a:pt x="1834" y="786"/>
                  </a:lnTo>
                  <a:lnTo>
                    <a:pt x="1832" y="789"/>
                  </a:lnTo>
                  <a:lnTo>
                    <a:pt x="1832" y="789"/>
                  </a:lnTo>
                  <a:lnTo>
                    <a:pt x="1829" y="792"/>
                  </a:lnTo>
                  <a:lnTo>
                    <a:pt x="1827" y="798"/>
                  </a:lnTo>
                  <a:lnTo>
                    <a:pt x="1824" y="809"/>
                  </a:lnTo>
                  <a:lnTo>
                    <a:pt x="1824" y="809"/>
                  </a:lnTo>
                  <a:lnTo>
                    <a:pt x="1821" y="813"/>
                  </a:lnTo>
                  <a:lnTo>
                    <a:pt x="1818" y="815"/>
                  </a:lnTo>
                  <a:lnTo>
                    <a:pt x="1815" y="818"/>
                  </a:lnTo>
                  <a:lnTo>
                    <a:pt x="1814" y="822"/>
                  </a:lnTo>
                  <a:lnTo>
                    <a:pt x="1814" y="822"/>
                  </a:lnTo>
                  <a:lnTo>
                    <a:pt x="1812" y="825"/>
                  </a:lnTo>
                  <a:lnTo>
                    <a:pt x="1809" y="828"/>
                  </a:lnTo>
                  <a:lnTo>
                    <a:pt x="1808" y="829"/>
                  </a:lnTo>
                  <a:lnTo>
                    <a:pt x="1807" y="832"/>
                  </a:lnTo>
                  <a:lnTo>
                    <a:pt x="1807" y="832"/>
                  </a:lnTo>
                  <a:lnTo>
                    <a:pt x="1807" y="833"/>
                  </a:lnTo>
                  <a:lnTo>
                    <a:pt x="1805" y="835"/>
                  </a:lnTo>
                  <a:lnTo>
                    <a:pt x="1801" y="835"/>
                  </a:lnTo>
                  <a:lnTo>
                    <a:pt x="1797" y="835"/>
                  </a:lnTo>
                  <a:lnTo>
                    <a:pt x="1792" y="832"/>
                  </a:lnTo>
                  <a:lnTo>
                    <a:pt x="1792" y="832"/>
                  </a:lnTo>
                  <a:lnTo>
                    <a:pt x="1791" y="832"/>
                  </a:lnTo>
                  <a:lnTo>
                    <a:pt x="1788" y="832"/>
                  </a:lnTo>
                  <a:lnTo>
                    <a:pt x="1785" y="835"/>
                  </a:lnTo>
                  <a:lnTo>
                    <a:pt x="1782" y="838"/>
                  </a:lnTo>
                  <a:lnTo>
                    <a:pt x="1780" y="839"/>
                  </a:lnTo>
                  <a:lnTo>
                    <a:pt x="1780" y="839"/>
                  </a:lnTo>
                  <a:lnTo>
                    <a:pt x="1777" y="841"/>
                  </a:lnTo>
                  <a:lnTo>
                    <a:pt x="1775" y="843"/>
                  </a:lnTo>
                  <a:lnTo>
                    <a:pt x="1777" y="850"/>
                  </a:lnTo>
                  <a:lnTo>
                    <a:pt x="1777" y="850"/>
                  </a:lnTo>
                  <a:lnTo>
                    <a:pt x="1777" y="856"/>
                  </a:lnTo>
                  <a:lnTo>
                    <a:pt x="1777" y="859"/>
                  </a:lnTo>
                  <a:lnTo>
                    <a:pt x="1778" y="863"/>
                  </a:lnTo>
                  <a:lnTo>
                    <a:pt x="1778" y="863"/>
                  </a:lnTo>
                  <a:lnTo>
                    <a:pt x="1778" y="869"/>
                  </a:lnTo>
                  <a:lnTo>
                    <a:pt x="1778" y="879"/>
                  </a:lnTo>
                  <a:lnTo>
                    <a:pt x="1778" y="879"/>
                  </a:lnTo>
                  <a:lnTo>
                    <a:pt x="1787" y="873"/>
                  </a:lnTo>
                  <a:lnTo>
                    <a:pt x="1792" y="872"/>
                  </a:lnTo>
                  <a:lnTo>
                    <a:pt x="1792" y="872"/>
                  </a:lnTo>
                  <a:lnTo>
                    <a:pt x="1797" y="873"/>
                  </a:lnTo>
                  <a:lnTo>
                    <a:pt x="1801" y="876"/>
                  </a:lnTo>
                  <a:lnTo>
                    <a:pt x="1805" y="880"/>
                  </a:lnTo>
                  <a:lnTo>
                    <a:pt x="1811" y="882"/>
                  </a:lnTo>
                  <a:lnTo>
                    <a:pt x="1811" y="882"/>
                  </a:lnTo>
                  <a:lnTo>
                    <a:pt x="1814" y="880"/>
                  </a:lnTo>
                  <a:lnTo>
                    <a:pt x="1819" y="879"/>
                  </a:lnTo>
                  <a:lnTo>
                    <a:pt x="1831" y="872"/>
                  </a:lnTo>
                  <a:lnTo>
                    <a:pt x="1842" y="863"/>
                  </a:lnTo>
                  <a:lnTo>
                    <a:pt x="1848" y="859"/>
                  </a:lnTo>
                  <a:lnTo>
                    <a:pt x="1848" y="859"/>
                  </a:lnTo>
                  <a:lnTo>
                    <a:pt x="1851" y="853"/>
                  </a:lnTo>
                  <a:lnTo>
                    <a:pt x="1858" y="846"/>
                  </a:lnTo>
                  <a:lnTo>
                    <a:pt x="1873" y="829"/>
                  </a:lnTo>
                  <a:lnTo>
                    <a:pt x="1873" y="829"/>
                  </a:lnTo>
                  <a:lnTo>
                    <a:pt x="1886" y="813"/>
                  </a:lnTo>
                  <a:lnTo>
                    <a:pt x="1892" y="806"/>
                  </a:lnTo>
                  <a:lnTo>
                    <a:pt x="1898" y="798"/>
                  </a:lnTo>
                  <a:lnTo>
                    <a:pt x="1898" y="798"/>
                  </a:lnTo>
                  <a:lnTo>
                    <a:pt x="1901" y="792"/>
                  </a:lnTo>
                  <a:lnTo>
                    <a:pt x="1905" y="786"/>
                  </a:lnTo>
                  <a:lnTo>
                    <a:pt x="1915" y="775"/>
                  </a:lnTo>
                  <a:lnTo>
                    <a:pt x="1915" y="775"/>
                  </a:lnTo>
                  <a:lnTo>
                    <a:pt x="1918" y="769"/>
                  </a:lnTo>
                  <a:lnTo>
                    <a:pt x="1925" y="759"/>
                  </a:lnTo>
                  <a:lnTo>
                    <a:pt x="1925" y="759"/>
                  </a:lnTo>
                  <a:lnTo>
                    <a:pt x="1928" y="748"/>
                  </a:lnTo>
                  <a:lnTo>
                    <a:pt x="1929" y="734"/>
                  </a:lnTo>
                  <a:lnTo>
                    <a:pt x="1930" y="722"/>
                  </a:lnTo>
                  <a:lnTo>
                    <a:pt x="1930" y="717"/>
                  </a:lnTo>
                  <a:lnTo>
                    <a:pt x="1930" y="717"/>
                  </a:lnTo>
                  <a:lnTo>
                    <a:pt x="1932" y="712"/>
                  </a:lnTo>
                  <a:lnTo>
                    <a:pt x="1933" y="710"/>
                  </a:lnTo>
                  <a:lnTo>
                    <a:pt x="1935" y="707"/>
                  </a:lnTo>
                  <a:lnTo>
                    <a:pt x="1935" y="707"/>
                  </a:lnTo>
                  <a:lnTo>
                    <a:pt x="1936" y="701"/>
                  </a:lnTo>
                  <a:lnTo>
                    <a:pt x="1938" y="698"/>
                  </a:lnTo>
                  <a:lnTo>
                    <a:pt x="1940" y="695"/>
                  </a:lnTo>
                  <a:lnTo>
                    <a:pt x="1940" y="695"/>
                  </a:lnTo>
                  <a:lnTo>
                    <a:pt x="1942" y="693"/>
                  </a:lnTo>
                  <a:lnTo>
                    <a:pt x="1943" y="690"/>
                  </a:lnTo>
                  <a:lnTo>
                    <a:pt x="1943" y="684"/>
                  </a:lnTo>
                  <a:lnTo>
                    <a:pt x="1943" y="684"/>
                  </a:lnTo>
                  <a:lnTo>
                    <a:pt x="1942" y="678"/>
                  </a:lnTo>
                  <a:lnTo>
                    <a:pt x="1942" y="673"/>
                  </a:lnTo>
                  <a:lnTo>
                    <a:pt x="1942" y="673"/>
                  </a:lnTo>
                  <a:lnTo>
                    <a:pt x="1940" y="670"/>
                  </a:lnTo>
                  <a:lnTo>
                    <a:pt x="1943" y="668"/>
                  </a:lnTo>
                  <a:lnTo>
                    <a:pt x="1943" y="668"/>
                  </a:lnTo>
                  <a:lnTo>
                    <a:pt x="1945" y="666"/>
                  </a:lnTo>
                  <a:lnTo>
                    <a:pt x="1943" y="664"/>
                  </a:lnTo>
                  <a:lnTo>
                    <a:pt x="1938" y="660"/>
                  </a:lnTo>
                  <a:lnTo>
                    <a:pt x="1938" y="660"/>
                  </a:lnTo>
                  <a:lnTo>
                    <a:pt x="1932" y="657"/>
                  </a:lnTo>
                  <a:lnTo>
                    <a:pt x="1929" y="654"/>
                  </a:lnTo>
                  <a:lnTo>
                    <a:pt x="1928" y="651"/>
                  </a:lnTo>
                  <a:lnTo>
                    <a:pt x="1928" y="651"/>
                  </a:lnTo>
                  <a:lnTo>
                    <a:pt x="1926" y="648"/>
                  </a:lnTo>
                  <a:lnTo>
                    <a:pt x="1923" y="646"/>
                  </a:lnTo>
                  <a:lnTo>
                    <a:pt x="1919" y="643"/>
                  </a:lnTo>
                  <a:lnTo>
                    <a:pt x="1915" y="643"/>
                  </a:lnTo>
                  <a:lnTo>
                    <a:pt x="1915" y="643"/>
                  </a:lnTo>
                  <a:lnTo>
                    <a:pt x="1906" y="641"/>
                  </a:lnTo>
                  <a:lnTo>
                    <a:pt x="1902" y="641"/>
                  </a:lnTo>
                  <a:lnTo>
                    <a:pt x="1902" y="641"/>
                  </a:lnTo>
                  <a:lnTo>
                    <a:pt x="1902" y="643"/>
                  </a:lnTo>
                  <a:lnTo>
                    <a:pt x="1902" y="643"/>
                  </a:lnTo>
                  <a:lnTo>
                    <a:pt x="1902" y="646"/>
                  </a:lnTo>
                  <a:lnTo>
                    <a:pt x="1902" y="647"/>
                  </a:lnTo>
                  <a:lnTo>
                    <a:pt x="1901" y="648"/>
                  </a:lnTo>
                  <a:lnTo>
                    <a:pt x="1899" y="648"/>
                  </a:lnTo>
                  <a:lnTo>
                    <a:pt x="1899" y="648"/>
                  </a:lnTo>
                  <a:lnTo>
                    <a:pt x="1896" y="648"/>
                  </a:lnTo>
                  <a:lnTo>
                    <a:pt x="1895" y="650"/>
                  </a:lnTo>
                  <a:lnTo>
                    <a:pt x="1892" y="654"/>
                  </a:lnTo>
                  <a:lnTo>
                    <a:pt x="1892" y="654"/>
                  </a:lnTo>
                  <a:lnTo>
                    <a:pt x="1888" y="657"/>
                  </a:lnTo>
                  <a:lnTo>
                    <a:pt x="1883" y="658"/>
                  </a:lnTo>
                  <a:lnTo>
                    <a:pt x="1882" y="657"/>
                  </a:lnTo>
                  <a:lnTo>
                    <a:pt x="1882" y="657"/>
                  </a:lnTo>
                  <a:lnTo>
                    <a:pt x="1882" y="656"/>
                  </a:lnTo>
                  <a:lnTo>
                    <a:pt x="1882" y="656"/>
                  </a:lnTo>
                  <a:lnTo>
                    <a:pt x="1885" y="653"/>
                  </a:lnTo>
                  <a:lnTo>
                    <a:pt x="1883" y="650"/>
                  </a:lnTo>
                  <a:lnTo>
                    <a:pt x="1882" y="648"/>
                  </a:lnTo>
                  <a:lnTo>
                    <a:pt x="1882" y="646"/>
                  </a:lnTo>
                  <a:lnTo>
                    <a:pt x="1882" y="646"/>
                  </a:lnTo>
                  <a:lnTo>
                    <a:pt x="1883" y="640"/>
                  </a:lnTo>
                  <a:lnTo>
                    <a:pt x="1883" y="639"/>
                  </a:lnTo>
                  <a:lnTo>
                    <a:pt x="1882" y="640"/>
                  </a:lnTo>
                  <a:lnTo>
                    <a:pt x="1882" y="640"/>
                  </a:lnTo>
                  <a:lnTo>
                    <a:pt x="1878" y="643"/>
                  </a:lnTo>
                  <a:lnTo>
                    <a:pt x="1876" y="646"/>
                  </a:lnTo>
                  <a:lnTo>
                    <a:pt x="1873" y="648"/>
                  </a:lnTo>
                  <a:lnTo>
                    <a:pt x="1872" y="651"/>
                  </a:lnTo>
                  <a:lnTo>
                    <a:pt x="1872" y="651"/>
                  </a:lnTo>
                  <a:lnTo>
                    <a:pt x="1871" y="650"/>
                  </a:lnTo>
                  <a:lnTo>
                    <a:pt x="1869" y="648"/>
                  </a:lnTo>
                  <a:lnTo>
                    <a:pt x="1868" y="644"/>
                  </a:lnTo>
                  <a:lnTo>
                    <a:pt x="1869" y="634"/>
                  </a:lnTo>
                  <a:lnTo>
                    <a:pt x="1869" y="634"/>
                  </a:lnTo>
                  <a:lnTo>
                    <a:pt x="1869" y="633"/>
                  </a:lnTo>
                  <a:lnTo>
                    <a:pt x="1869" y="633"/>
                  </a:lnTo>
                  <a:lnTo>
                    <a:pt x="1865" y="633"/>
                  </a:lnTo>
                  <a:lnTo>
                    <a:pt x="1858" y="634"/>
                  </a:lnTo>
                  <a:lnTo>
                    <a:pt x="1851" y="634"/>
                  </a:lnTo>
                  <a:lnTo>
                    <a:pt x="1851" y="634"/>
                  </a:lnTo>
                  <a:lnTo>
                    <a:pt x="1846" y="633"/>
                  </a:lnTo>
                  <a:lnTo>
                    <a:pt x="1845" y="631"/>
                  </a:lnTo>
                  <a:lnTo>
                    <a:pt x="1845" y="630"/>
                  </a:lnTo>
                  <a:lnTo>
                    <a:pt x="1846" y="626"/>
                  </a:lnTo>
                  <a:lnTo>
                    <a:pt x="1852" y="621"/>
                  </a:lnTo>
                  <a:lnTo>
                    <a:pt x="1852" y="621"/>
                  </a:lnTo>
                  <a:lnTo>
                    <a:pt x="1856" y="619"/>
                  </a:lnTo>
                  <a:lnTo>
                    <a:pt x="1859" y="616"/>
                  </a:lnTo>
                  <a:lnTo>
                    <a:pt x="1861" y="614"/>
                  </a:lnTo>
                  <a:lnTo>
                    <a:pt x="1862" y="611"/>
                  </a:lnTo>
                  <a:lnTo>
                    <a:pt x="1862" y="611"/>
                  </a:lnTo>
                  <a:lnTo>
                    <a:pt x="1872" y="607"/>
                  </a:lnTo>
                  <a:lnTo>
                    <a:pt x="1883" y="600"/>
                  </a:lnTo>
                  <a:lnTo>
                    <a:pt x="1883" y="600"/>
                  </a:lnTo>
                  <a:lnTo>
                    <a:pt x="1886" y="597"/>
                  </a:lnTo>
                  <a:lnTo>
                    <a:pt x="1889" y="594"/>
                  </a:lnTo>
                  <a:lnTo>
                    <a:pt x="1892" y="589"/>
                  </a:lnTo>
                  <a:lnTo>
                    <a:pt x="1892" y="589"/>
                  </a:lnTo>
                  <a:lnTo>
                    <a:pt x="1895" y="584"/>
                  </a:lnTo>
                  <a:lnTo>
                    <a:pt x="1901" y="582"/>
                  </a:lnTo>
                  <a:lnTo>
                    <a:pt x="1915" y="572"/>
                  </a:lnTo>
                  <a:lnTo>
                    <a:pt x="1915" y="572"/>
                  </a:lnTo>
                  <a:lnTo>
                    <a:pt x="1926" y="560"/>
                  </a:lnTo>
                  <a:lnTo>
                    <a:pt x="1933" y="553"/>
                  </a:lnTo>
                  <a:lnTo>
                    <a:pt x="1933" y="553"/>
                  </a:lnTo>
                  <a:lnTo>
                    <a:pt x="1936" y="549"/>
                  </a:lnTo>
                  <a:lnTo>
                    <a:pt x="1942" y="545"/>
                  </a:lnTo>
                  <a:lnTo>
                    <a:pt x="1947" y="542"/>
                  </a:lnTo>
                  <a:lnTo>
                    <a:pt x="1950" y="538"/>
                  </a:lnTo>
                  <a:lnTo>
                    <a:pt x="1950" y="538"/>
                  </a:lnTo>
                  <a:lnTo>
                    <a:pt x="1953" y="535"/>
                  </a:lnTo>
                  <a:lnTo>
                    <a:pt x="1960" y="530"/>
                  </a:lnTo>
                  <a:lnTo>
                    <a:pt x="1970" y="525"/>
                  </a:lnTo>
                  <a:lnTo>
                    <a:pt x="1980" y="522"/>
                  </a:lnTo>
                  <a:lnTo>
                    <a:pt x="1980" y="522"/>
                  </a:lnTo>
                  <a:lnTo>
                    <a:pt x="1990" y="522"/>
                  </a:lnTo>
                  <a:lnTo>
                    <a:pt x="2002" y="522"/>
                  </a:lnTo>
                  <a:lnTo>
                    <a:pt x="2010" y="525"/>
                  </a:lnTo>
                  <a:lnTo>
                    <a:pt x="2016" y="526"/>
                  </a:lnTo>
                  <a:lnTo>
                    <a:pt x="2016" y="526"/>
                  </a:lnTo>
                  <a:lnTo>
                    <a:pt x="2017" y="529"/>
                  </a:lnTo>
                  <a:lnTo>
                    <a:pt x="2020" y="529"/>
                  </a:lnTo>
                  <a:lnTo>
                    <a:pt x="2024" y="526"/>
                  </a:lnTo>
                  <a:lnTo>
                    <a:pt x="2024" y="526"/>
                  </a:lnTo>
                  <a:lnTo>
                    <a:pt x="2026" y="525"/>
                  </a:lnTo>
                  <a:lnTo>
                    <a:pt x="2029" y="525"/>
                  </a:lnTo>
                  <a:lnTo>
                    <a:pt x="2039" y="526"/>
                  </a:lnTo>
                  <a:lnTo>
                    <a:pt x="2039" y="526"/>
                  </a:lnTo>
                  <a:lnTo>
                    <a:pt x="2044" y="526"/>
                  </a:lnTo>
                  <a:lnTo>
                    <a:pt x="2047" y="525"/>
                  </a:lnTo>
                  <a:lnTo>
                    <a:pt x="2050" y="523"/>
                  </a:lnTo>
                  <a:lnTo>
                    <a:pt x="2054" y="525"/>
                  </a:lnTo>
                  <a:lnTo>
                    <a:pt x="2054" y="525"/>
                  </a:lnTo>
                  <a:lnTo>
                    <a:pt x="2058" y="525"/>
                  </a:lnTo>
                  <a:lnTo>
                    <a:pt x="2061" y="525"/>
                  </a:lnTo>
                  <a:lnTo>
                    <a:pt x="2064" y="523"/>
                  </a:lnTo>
                  <a:lnTo>
                    <a:pt x="2067" y="520"/>
                  </a:lnTo>
                  <a:lnTo>
                    <a:pt x="2067" y="520"/>
                  </a:lnTo>
                  <a:lnTo>
                    <a:pt x="2068" y="518"/>
                  </a:lnTo>
                  <a:lnTo>
                    <a:pt x="2071" y="516"/>
                  </a:lnTo>
                  <a:lnTo>
                    <a:pt x="2078" y="516"/>
                  </a:lnTo>
                  <a:lnTo>
                    <a:pt x="2085" y="516"/>
                  </a:lnTo>
                  <a:lnTo>
                    <a:pt x="2090" y="518"/>
                  </a:lnTo>
                  <a:lnTo>
                    <a:pt x="2090" y="518"/>
                  </a:lnTo>
                  <a:lnTo>
                    <a:pt x="2095" y="522"/>
                  </a:lnTo>
                  <a:lnTo>
                    <a:pt x="2098" y="522"/>
                  </a:lnTo>
                  <a:lnTo>
                    <a:pt x="2103" y="520"/>
                  </a:lnTo>
                  <a:lnTo>
                    <a:pt x="2103" y="520"/>
                  </a:lnTo>
                  <a:lnTo>
                    <a:pt x="2104" y="519"/>
                  </a:lnTo>
                  <a:lnTo>
                    <a:pt x="2105" y="519"/>
                  </a:lnTo>
                  <a:lnTo>
                    <a:pt x="2107" y="522"/>
                  </a:lnTo>
                  <a:lnTo>
                    <a:pt x="2110" y="525"/>
                  </a:lnTo>
                  <a:lnTo>
                    <a:pt x="2112" y="526"/>
                  </a:lnTo>
                  <a:lnTo>
                    <a:pt x="2112" y="526"/>
                  </a:lnTo>
                  <a:lnTo>
                    <a:pt x="2115" y="528"/>
                  </a:lnTo>
                  <a:lnTo>
                    <a:pt x="2115" y="529"/>
                  </a:lnTo>
                  <a:lnTo>
                    <a:pt x="2114" y="530"/>
                  </a:lnTo>
                  <a:lnTo>
                    <a:pt x="2110" y="530"/>
                  </a:lnTo>
                  <a:lnTo>
                    <a:pt x="2110" y="530"/>
                  </a:lnTo>
                  <a:lnTo>
                    <a:pt x="2107" y="530"/>
                  </a:lnTo>
                  <a:lnTo>
                    <a:pt x="2104" y="532"/>
                  </a:lnTo>
                  <a:lnTo>
                    <a:pt x="2103" y="535"/>
                  </a:lnTo>
                  <a:lnTo>
                    <a:pt x="2105" y="536"/>
                  </a:lnTo>
                  <a:lnTo>
                    <a:pt x="2105" y="536"/>
                  </a:lnTo>
                  <a:lnTo>
                    <a:pt x="2110" y="538"/>
                  </a:lnTo>
                  <a:lnTo>
                    <a:pt x="2114" y="536"/>
                  </a:lnTo>
                  <a:lnTo>
                    <a:pt x="2118" y="535"/>
                  </a:lnTo>
                  <a:lnTo>
                    <a:pt x="2121" y="533"/>
                  </a:lnTo>
                  <a:lnTo>
                    <a:pt x="2121" y="533"/>
                  </a:lnTo>
                  <a:lnTo>
                    <a:pt x="2128" y="535"/>
                  </a:lnTo>
                  <a:lnTo>
                    <a:pt x="2134" y="533"/>
                  </a:lnTo>
                  <a:lnTo>
                    <a:pt x="2138" y="530"/>
                  </a:lnTo>
                  <a:lnTo>
                    <a:pt x="2138" y="530"/>
                  </a:lnTo>
                  <a:lnTo>
                    <a:pt x="2141" y="530"/>
                  </a:lnTo>
                  <a:lnTo>
                    <a:pt x="2144" y="530"/>
                  </a:lnTo>
                  <a:lnTo>
                    <a:pt x="2147" y="532"/>
                  </a:lnTo>
                  <a:lnTo>
                    <a:pt x="2149" y="530"/>
                  </a:lnTo>
                  <a:lnTo>
                    <a:pt x="2149" y="530"/>
                  </a:lnTo>
                  <a:lnTo>
                    <a:pt x="2152" y="529"/>
                  </a:lnTo>
                  <a:lnTo>
                    <a:pt x="2158" y="528"/>
                  </a:lnTo>
                  <a:lnTo>
                    <a:pt x="2167" y="526"/>
                  </a:lnTo>
                  <a:lnTo>
                    <a:pt x="2167" y="526"/>
                  </a:lnTo>
                  <a:lnTo>
                    <a:pt x="2168" y="526"/>
                  </a:lnTo>
                  <a:lnTo>
                    <a:pt x="2167" y="525"/>
                  </a:lnTo>
                  <a:lnTo>
                    <a:pt x="2164" y="522"/>
                  </a:lnTo>
                  <a:lnTo>
                    <a:pt x="2159" y="522"/>
                  </a:lnTo>
                  <a:lnTo>
                    <a:pt x="2159" y="522"/>
                  </a:lnTo>
                  <a:lnTo>
                    <a:pt x="2155" y="520"/>
                  </a:lnTo>
                  <a:lnTo>
                    <a:pt x="2154" y="519"/>
                  </a:lnTo>
                  <a:lnTo>
                    <a:pt x="2155" y="515"/>
                  </a:lnTo>
                  <a:lnTo>
                    <a:pt x="2158" y="508"/>
                  </a:lnTo>
                  <a:lnTo>
                    <a:pt x="2158" y="508"/>
                  </a:lnTo>
                  <a:lnTo>
                    <a:pt x="2164" y="502"/>
                  </a:lnTo>
                  <a:lnTo>
                    <a:pt x="2169" y="496"/>
                  </a:lnTo>
                  <a:lnTo>
                    <a:pt x="2182" y="488"/>
                  </a:lnTo>
                  <a:lnTo>
                    <a:pt x="2182" y="488"/>
                  </a:lnTo>
                  <a:lnTo>
                    <a:pt x="2186" y="485"/>
                  </a:lnTo>
                  <a:lnTo>
                    <a:pt x="2191" y="483"/>
                  </a:lnTo>
                  <a:lnTo>
                    <a:pt x="2192" y="482"/>
                  </a:lnTo>
                  <a:lnTo>
                    <a:pt x="2194" y="481"/>
                  </a:lnTo>
                  <a:lnTo>
                    <a:pt x="2194" y="481"/>
                  </a:lnTo>
                  <a:lnTo>
                    <a:pt x="2194" y="476"/>
                  </a:lnTo>
                  <a:lnTo>
                    <a:pt x="2196" y="472"/>
                  </a:lnTo>
                  <a:lnTo>
                    <a:pt x="2199" y="468"/>
                  </a:lnTo>
                  <a:lnTo>
                    <a:pt x="2202" y="466"/>
                  </a:lnTo>
                  <a:lnTo>
                    <a:pt x="2202" y="466"/>
                  </a:lnTo>
                  <a:lnTo>
                    <a:pt x="2215" y="466"/>
                  </a:lnTo>
                  <a:lnTo>
                    <a:pt x="2222" y="465"/>
                  </a:lnTo>
                  <a:lnTo>
                    <a:pt x="2229" y="464"/>
                  </a:lnTo>
                  <a:lnTo>
                    <a:pt x="2229" y="464"/>
                  </a:lnTo>
                  <a:lnTo>
                    <a:pt x="2233" y="462"/>
                  </a:lnTo>
                  <a:lnTo>
                    <a:pt x="2236" y="464"/>
                  </a:lnTo>
                  <a:lnTo>
                    <a:pt x="2238" y="466"/>
                  </a:lnTo>
                  <a:lnTo>
                    <a:pt x="2239" y="468"/>
                  </a:lnTo>
                  <a:lnTo>
                    <a:pt x="2239" y="468"/>
                  </a:lnTo>
                  <a:lnTo>
                    <a:pt x="2242" y="468"/>
                  </a:lnTo>
                  <a:lnTo>
                    <a:pt x="2245" y="465"/>
                  </a:lnTo>
                  <a:lnTo>
                    <a:pt x="2248" y="464"/>
                  </a:lnTo>
                  <a:lnTo>
                    <a:pt x="2250" y="464"/>
                  </a:lnTo>
                  <a:lnTo>
                    <a:pt x="2250" y="464"/>
                  </a:lnTo>
                  <a:lnTo>
                    <a:pt x="2252" y="465"/>
                  </a:lnTo>
                  <a:lnTo>
                    <a:pt x="2252" y="466"/>
                  </a:lnTo>
                  <a:lnTo>
                    <a:pt x="2249" y="469"/>
                  </a:lnTo>
                  <a:lnTo>
                    <a:pt x="2246" y="473"/>
                  </a:lnTo>
                  <a:lnTo>
                    <a:pt x="2243" y="478"/>
                  </a:lnTo>
                  <a:lnTo>
                    <a:pt x="2243" y="478"/>
                  </a:lnTo>
                  <a:lnTo>
                    <a:pt x="2243" y="482"/>
                  </a:lnTo>
                  <a:lnTo>
                    <a:pt x="2245" y="483"/>
                  </a:lnTo>
                  <a:lnTo>
                    <a:pt x="2249" y="483"/>
                  </a:lnTo>
                  <a:lnTo>
                    <a:pt x="2252" y="485"/>
                  </a:lnTo>
                  <a:lnTo>
                    <a:pt x="2252" y="485"/>
                  </a:lnTo>
                  <a:lnTo>
                    <a:pt x="2253" y="485"/>
                  </a:lnTo>
                  <a:lnTo>
                    <a:pt x="2253" y="486"/>
                  </a:lnTo>
                  <a:lnTo>
                    <a:pt x="2250" y="488"/>
                  </a:lnTo>
                  <a:lnTo>
                    <a:pt x="2249" y="489"/>
                  </a:lnTo>
                  <a:lnTo>
                    <a:pt x="2248" y="491"/>
                  </a:lnTo>
                  <a:lnTo>
                    <a:pt x="2248" y="491"/>
                  </a:lnTo>
                  <a:lnTo>
                    <a:pt x="2249" y="492"/>
                  </a:lnTo>
                  <a:lnTo>
                    <a:pt x="2253" y="492"/>
                  </a:lnTo>
                  <a:lnTo>
                    <a:pt x="2260" y="489"/>
                  </a:lnTo>
                  <a:lnTo>
                    <a:pt x="2268" y="482"/>
                  </a:lnTo>
                  <a:lnTo>
                    <a:pt x="2268" y="482"/>
                  </a:lnTo>
                  <a:lnTo>
                    <a:pt x="2275" y="476"/>
                  </a:lnTo>
                  <a:lnTo>
                    <a:pt x="2282" y="472"/>
                  </a:lnTo>
                  <a:lnTo>
                    <a:pt x="2287" y="471"/>
                  </a:lnTo>
                  <a:lnTo>
                    <a:pt x="2293" y="471"/>
                  </a:lnTo>
                  <a:lnTo>
                    <a:pt x="2293" y="471"/>
                  </a:lnTo>
                  <a:lnTo>
                    <a:pt x="2297" y="469"/>
                  </a:lnTo>
                  <a:lnTo>
                    <a:pt x="2297" y="466"/>
                  </a:lnTo>
                  <a:lnTo>
                    <a:pt x="2297" y="455"/>
                  </a:lnTo>
                  <a:lnTo>
                    <a:pt x="2297" y="455"/>
                  </a:lnTo>
                  <a:lnTo>
                    <a:pt x="2297" y="451"/>
                  </a:lnTo>
                  <a:lnTo>
                    <a:pt x="2300" y="448"/>
                  </a:lnTo>
                  <a:lnTo>
                    <a:pt x="2305" y="446"/>
                  </a:lnTo>
                  <a:lnTo>
                    <a:pt x="2309" y="445"/>
                  </a:lnTo>
                  <a:lnTo>
                    <a:pt x="2317" y="444"/>
                  </a:lnTo>
                  <a:lnTo>
                    <a:pt x="2324" y="445"/>
                  </a:lnTo>
                  <a:lnTo>
                    <a:pt x="2324" y="445"/>
                  </a:lnTo>
                  <a:lnTo>
                    <a:pt x="2329" y="446"/>
                  </a:lnTo>
                  <a:lnTo>
                    <a:pt x="2329" y="448"/>
                  </a:lnTo>
                  <a:lnTo>
                    <a:pt x="2327" y="449"/>
                  </a:lnTo>
                  <a:lnTo>
                    <a:pt x="2324" y="448"/>
                  </a:lnTo>
                  <a:lnTo>
                    <a:pt x="2324" y="448"/>
                  </a:lnTo>
                  <a:lnTo>
                    <a:pt x="2320" y="448"/>
                  </a:lnTo>
                  <a:lnTo>
                    <a:pt x="2316" y="451"/>
                  </a:lnTo>
                  <a:lnTo>
                    <a:pt x="2313" y="455"/>
                  </a:lnTo>
                  <a:lnTo>
                    <a:pt x="2312" y="461"/>
                  </a:lnTo>
                  <a:lnTo>
                    <a:pt x="2312" y="461"/>
                  </a:lnTo>
                  <a:lnTo>
                    <a:pt x="2312" y="466"/>
                  </a:lnTo>
                  <a:lnTo>
                    <a:pt x="2310" y="469"/>
                  </a:lnTo>
                  <a:lnTo>
                    <a:pt x="2309" y="472"/>
                  </a:lnTo>
                  <a:lnTo>
                    <a:pt x="2310" y="475"/>
                  </a:lnTo>
                  <a:lnTo>
                    <a:pt x="2310" y="475"/>
                  </a:lnTo>
                  <a:lnTo>
                    <a:pt x="2310" y="476"/>
                  </a:lnTo>
                  <a:lnTo>
                    <a:pt x="2309" y="478"/>
                  </a:lnTo>
                  <a:lnTo>
                    <a:pt x="2306" y="479"/>
                  </a:lnTo>
                  <a:lnTo>
                    <a:pt x="2305" y="482"/>
                  </a:lnTo>
                  <a:lnTo>
                    <a:pt x="2305" y="482"/>
                  </a:lnTo>
                  <a:lnTo>
                    <a:pt x="2305" y="486"/>
                  </a:lnTo>
                  <a:lnTo>
                    <a:pt x="2303" y="488"/>
                  </a:lnTo>
                  <a:lnTo>
                    <a:pt x="2300" y="489"/>
                  </a:lnTo>
                  <a:lnTo>
                    <a:pt x="2300" y="489"/>
                  </a:lnTo>
                  <a:lnTo>
                    <a:pt x="2287" y="492"/>
                  </a:lnTo>
                  <a:lnTo>
                    <a:pt x="2282" y="495"/>
                  </a:lnTo>
                  <a:lnTo>
                    <a:pt x="2280" y="496"/>
                  </a:lnTo>
                  <a:lnTo>
                    <a:pt x="2279" y="498"/>
                  </a:lnTo>
                  <a:lnTo>
                    <a:pt x="2279" y="498"/>
                  </a:lnTo>
                  <a:lnTo>
                    <a:pt x="2278" y="502"/>
                  </a:lnTo>
                  <a:lnTo>
                    <a:pt x="2273" y="505"/>
                  </a:lnTo>
                  <a:lnTo>
                    <a:pt x="2269" y="508"/>
                  </a:lnTo>
                  <a:lnTo>
                    <a:pt x="2266" y="512"/>
                  </a:lnTo>
                  <a:lnTo>
                    <a:pt x="2266" y="512"/>
                  </a:lnTo>
                  <a:lnTo>
                    <a:pt x="2260" y="518"/>
                  </a:lnTo>
                  <a:lnTo>
                    <a:pt x="2253" y="523"/>
                  </a:lnTo>
                  <a:lnTo>
                    <a:pt x="2245" y="530"/>
                  </a:lnTo>
                  <a:lnTo>
                    <a:pt x="2241" y="535"/>
                  </a:lnTo>
                  <a:lnTo>
                    <a:pt x="2236" y="540"/>
                  </a:lnTo>
                  <a:lnTo>
                    <a:pt x="2236" y="540"/>
                  </a:lnTo>
                  <a:lnTo>
                    <a:pt x="2232" y="545"/>
                  </a:lnTo>
                  <a:lnTo>
                    <a:pt x="2228" y="549"/>
                  </a:lnTo>
                  <a:lnTo>
                    <a:pt x="2219" y="553"/>
                  </a:lnTo>
                  <a:lnTo>
                    <a:pt x="2212" y="556"/>
                  </a:lnTo>
                  <a:lnTo>
                    <a:pt x="2211" y="557"/>
                  </a:lnTo>
                  <a:lnTo>
                    <a:pt x="2211" y="557"/>
                  </a:lnTo>
                  <a:lnTo>
                    <a:pt x="2211" y="557"/>
                  </a:lnTo>
                  <a:lnTo>
                    <a:pt x="2208" y="559"/>
                  </a:lnTo>
                  <a:lnTo>
                    <a:pt x="2204" y="560"/>
                  </a:lnTo>
                  <a:lnTo>
                    <a:pt x="2195" y="560"/>
                  </a:lnTo>
                  <a:lnTo>
                    <a:pt x="2195" y="560"/>
                  </a:lnTo>
                  <a:lnTo>
                    <a:pt x="2194" y="562"/>
                  </a:lnTo>
                  <a:lnTo>
                    <a:pt x="2194" y="563"/>
                  </a:lnTo>
                  <a:lnTo>
                    <a:pt x="2194" y="567"/>
                  </a:lnTo>
                  <a:lnTo>
                    <a:pt x="2194" y="573"/>
                  </a:lnTo>
                  <a:lnTo>
                    <a:pt x="2192" y="577"/>
                  </a:lnTo>
                  <a:lnTo>
                    <a:pt x="2189" y="580"/>
                  </a:lnTo>
                  <a:lnTo>
                    <a:pt x="2189" y="580"/>
                  </a:lnTo>
                  <a:lnTo>
                    <a:pt x="2184" y="589"/>
                  </a:lnTo>
                  <a:lnTo>
                    <a:pt x="2179" y="597"/>
                  </a:lnTo>
                  <a:lnTo>
                    <a:pt x="2175" y="607"/>
                  </a:lnTo>
                  <a:lnTo>
                    <a:pt x="2175" y="617"/>
                  </a:lnTo>
                  <a:lnTo>
                    <a:pt x="2175" y="617"/>
                  </a:lnTo>
                  <a:lnTo>
                    <a:pt x="2178" y="648"/>
                  </a:lnTo>
                  <a:lnTo>
                    <a:pt x="2181" y="666"/>
                  </a:lnTo>
                  <a:lnTo>
                    <a:pt x="2184" y="677"/>
                  </a:lnTo>
                  <a:lnTo>
                    <a:pt x="2184" y="677"/>
                  </a:lnTo>
                  <a:lnTo>
                    <a:pt x="2185" y="683"/>
                  </a:lnTo>
                  <a:lnTo>
                    <a:pt x="2186" y="691"/>
                  </a:lnTo>
                  <a:lnTo>
                    <a:pt x="2186" y="698"/>
                  </a:lnTo>
                  <a:lnTo>
                    <a:pt x="2189" y="704"/>
                  </a:lnTo>
                  <a:lnTo>
                    <a:pt x="2189" y="704"/>
                  </a:lnTo>
                  <a:lnTo>
                    <a:pt x="2191" y="707"/>
                  </a:lnTo>
                  <a:lnTo>
                    <a:pt x="2191" y="710"/>
                  </a:lnTo>
                  <a:lnTo>
                    <a:pt x="2192" y="712"/>
                  </a:lnTo>
                  <a:lnTo>
                    <a:pt x="2194" y="715"/>
                  </a:lnTo>
                  <a:lnTo>
                    <a:pt x="2194" y="715"/>
                  </a:lnTo>
                  <a:lnTo>
                    <a:pt x="2194" y="715"/>
                  </a:lnTo>
                  <a:lnTo>
                    <a:pt x="2195" y="714"/>
                  </a:lnTo>
                  <a:lnTo>
                    <a:pt x="2199" y="711"/>
                  </a:lnTo>
                  <a:lnTo>
                    <a:pt x="2209" y="701"/>
                  </a:lnTo>
                  <a:lnTo>
                    <a:pt x="2209" y="701"/>
                  </a:lnTo>
                  <a:lnTo>
                    <a:pt x="2213" y="698"/>
                  </a:lnTo>
                  <a:lnTo>
                    <a:pt x="2215" y="695"/>
                  </a:lnTo>
                  <a:lnTo>
                    <a:pt x="2216" y="694"/>
                  </a:lnTo>
                  <a:lnTo>
                    <a:pt x="2218" y="691"/>
                  </a:lnTo>
                  <a:lnTo>
                    <a:pt x="2218" y="691"/>
                  </a:lnTo>
                  <a:lnTo>
                    <a:pt x="2219" y="688"/>
                  </a:lnTo>
                  <a:lnTo>
                    <a:pt x="2221" y="684"/>
                  </a:lnTo>
                  <a:lnTo>
                    <a:pt x="2222" y="675"/>
                  </a:lnTo>
                  <a:lnTo>
                    <a:pt x="2222" y="675"/>
                  </a:lnTo>
                  <a:lnTo>
                    <a:pt x="2223" y="673"/>
                  </a:lnTo>
                  <a:lnTo>
                    <a:pt x="2226" y="671"/>
                  </a:lnTo>
                  <a:lnTo>
                    <a:pt x="2229" y="670"/>
                  </a:lnTo>
                  <a:lnTo>
                    <a:pt x="2232" y="668"/>
                  </a:lnTo>
                  <a:lnTo>
                    <a:pt x="2232" y="668"/>
                  </a:lnTo>
                  <a:lnTo>
                    <a:pt x="2235" y="667"/>
                  </a:lnTo>
                  <a:lnTo>
                    <a:pt x="2238" y="666"/>
                  </a:lnTo>
                  <a:lnTo>
                    <a:pt x="2245" y="666"/>
                  </a:lnTo>
                  <a:lnTo>
                    <a:pt x="2245" y="666"/>
                  </a:lnTo>
                  <a:lnTo>
                    <a:pt x="2245" y="664"/>
                  </a:lnTo>
                  <a:lnTo>
                    <a:pt x="2245" y="660"/>
                  </a:lnTo>
                  <a:lnTo>
                    <a:pt x="2243" y="651"/>
                  </a:lnTo>
                  <a:lnTo>
                    <a:pt x="2243" y="651"/>
                  </a:lnTo>
                  <a:lnTo>
                    <a:pt x="2243" y="650"/>
                  </a:lnTo>
                  <a:lnTo>
                    <a:pt x="2243" y="648"/>
                  </a:lnTo>
                  <a:lnTo>
                    <a:pt x="2248" y="644"/>
                  </a:lnTo>
                  <a:lnTo>
                    <a:pt x="2258" y="637"/>
                  </a:lnTo>
                  <a:lnTo>
                    <a:pt x="2258" y="637"/>
                  </a:lnTo>
                  <a:lnTo>
                    <a:pt x="2263" y="636"/>
                  </a:lnTo>
                  <a:lnTo>
                    <a:pt x="2268" y="636"/>
                  </a:lnTo>
                  <a:lnTo>
                    <a:pt x="2272" y="636"/>
                  </a:lnTo>
                  <a:lnTo>
                    <a:pt x="2275" y="636"/>
                  </a:lnTo>
                  <a:lnTo>
                    <a:pt x="2278" y="634"/>
                  </a:lnTo>
                  <a:lnTo>
                    <a:pt x="2278" y="634"/>
                  </a:lnTo>
                  <a:lnTo>
                    <a:pt x="2279" y="631"/>
                  </a:lnTo>
                  <a:lnTo>
                    <a:pt x="2280" y="630"/>
                  </a:lnTo>
                  <a:lnTo>
                    <a:pt x="2279" y="624"/>
                  </a:lnTo>
                  <a:lnTo>
                    <a:pt x="2276" y="621"/>
                  </a:lnTo>
                  <a:lnTo>
                    <a:pt x="2275" y="619"/>
                  </a:lnTo>
                  <a:lnTo>
                    <a:pt x="2275" y="619"/>
                  </a:lnTo>
                  <a:lnTo>
                    <a:pt x="2275" y="616"/>
                  </a:lnTo>
                  <a:lnTo>
                    <a:pt x="2275" y="614"/>
                  </a:lnTo>
                  <a:lnTo>
                    <a:pt x="2278" y="607"/>
                  </a:lnTo>
                  <a:lnTo>
                    <a:pt x="2282" y="602"/>
                  </a:lnTo>
                  <a:lnTo>
                    <a:pt x="2286" y="599"/>
                  </a:lnTo>
                  <a:lnTo>
                    <a:pt x="2286" y="599"/>
                  </a:lnTo>
                  <a:lnTo>
                    <a:pt x="2289" y="599"/>
                  </a:lnTo>
                  <a:lnTo>
                    <a:pt x="2292" y="599"/>
                  </a:lnTo>
                  <a:lnTo>
                    <a:pt x="2295" y="600"/>
                  </a:lnTo>
                  <a:lnTo>
                    <a:pt x="2299" y="597"/>
                  </a:lnTo>
                  <a:lnTo>
                    <a:pt x="2299" y="597"/>
                  </a:lnTo>
                  <a:lnTo>
                    <a:pt x="2299" y="596"/>
                  </a:lnTo>
                  <a:lnTo>
                    <a:pt x="2299" y="594"/>
                  </a:lnTo>
                  <a:lnTo>
                    <a:pt x="2297" y="590"/>
                  </a:lnTo>
                  <a:lnTo>
                    <a:pt x="2293" y="589"/>
                  </a:lnTo>
                  <a:lnTo>
                    <a:pt x="2290" y="587"/>
                  </a:lnTo>
                  <a:lnTo>
                    <a:pt x="2290" y="587"/>
                  </a:lnTo>
                  <a:lnTo>
                    <a:pt x="2289" y="587"/>
                  </a:lnTo>
                  <a:lnTo>
                    <a:pt x="2289" y="586"/>
                  </a:lnTo>
                  <a:lnTo>
                    <a:pt x="2287" y="580"/>
                  </a:lnTo>
                  <a:lnTo>
                    <a:pt x="2290" y="574"/>
                  </a:lnTo>
                  <a:lnTo>
                    <a:pt x="2292" y="572"/>
                  </a:lnTo>
                  <a:lnTo>
                    <a:pt x="2295" y="569"/>
                  </a:lnTo>
                  <a:lnTo>
                    <a:pt x="2295" y="569"/>
                  </a:lnTo>
                  <a:lnTo>
                    <a:pt x="2297" y="566"/>
                  </a:lnTo>
                  <a:lnTo>
                    <a:pt x="2299" y="563"/>
                  </a:lnTo>
                  <a:lnTo>
                    <a:pt x="2297" y="562"/>
                  </a:lnTo>
                  <a:lnTo>
                    <a:pt x="2293" y="560"/>
                  </a:lnTo>
                  <a:lnTo>
                    <a:pt x="2293" y="560"/>
                  </a:lnTo>
                  <a:lnTo>
                    <a:pt x="2290" y="560"/>
                  </a:lnTo>
                  <a:lnTo>
                    <a:pt x="2287" y="560"/>
                  </a:lnTo>
                  <a:lnTo>
                    <a:pt x="2283" y="562"/>
                  </a:lnTo>
                  <a:lnTo>
                    <a:pt x="2283" y="562"/>
                  </a:lnTo>
                  <a:lnTo>
                    <a:pt x="2280" y="560"/>
                  </a:lnTo>
                  <a:lnTo>
                    <a:pt x="2279" y="556"/>
                  </a:lnTo>
                  <a:lnTo>
                    <a:pt x="2279" y="550"/>
                  </a:lnTo>
                  <a:lnTo>
                    <a:pt x="2282" y="545"/>
                  </a:lnTo>
                  <a:lnTo>
                    <a:pt x="2282" y="545"/>
                  </a:lnTo>
                  <a:lnTo>
                    <a:pt x="2286" y="540"/>
                  </a:lnTo>
                  <a:lnTo>
                    <a:pt x="2290" y="538"/>
                  </a:lnTo>
                  <a:lnTo>
                    <a:pt x="2293" y="535"/>
                  </a:lnTo>
                  <a:lnTo>
                    <a:pt x="2295" y="530"/>
                  </a:lnTo>
                  <a:lnTo>
                    <a:pt x="2295" y="530"/>
                  </a:lnTo>
                  <a:lnTo>
                    <a:pt x="2297" y="525"/>
                  </a:lnTo>
                  <a:lnTo>
                    <a:pt x="2300" y="519"/>
                  </a:lnTo>
                  <a:lnTo>
                    <a:pt x="2307" y="510"/>
                  </a:lnTo>
                  <a:lnTo>
                    <a:pt x="2307" y="510"/>
                  </a:lnTo>
                  <a:lnTo>
                    <a:pt x="2310" y="509"/>
                  </a:lnTo>
                  <a:lnTo>
                    <a:pt x="2313" y="509"/>
                  </a:lnTo>
                  <a:lnTo>
                    <a:pt x="2322" y="509"/>
                  </a:lnTo>
                  <a:lnTo>
                    <a:pt x="2322" y="509"/>
                  </a:lnTo>
                  <a:lnTo>
                    <a:pt x="2323" y="510"/>
                  </a:lnTo>
                  <a:lnTo>
                    <a:pt x="2323" y="512"/>
                  </a:lnTo>
                  <a:lnTo>
                    <a:pt x="2324" y="513"/>
                  </a:lnTo>
                  <a:lnTo>
                    <a:pt x="2327" y="512"/>
                  </a:lnTo>
                  <a:lnTo>
                    <a:pt x="2327" y="512"/>
                  </a:lnTo>
                  <a:lnTo>
                    <a:pt x="2334" y="503"/>
                  </a:lnTo>
                  <a:lnTo>
                    <a:pt x="2339" y="499"/>
                  </a:lnTo>
                  <a:lnTo>
                    <a:pt x="2343" y="498"/>
                  </a:lnTo>
                  <a:lnTo>
                    <a:pt x="2343" y="498"/>
                  </a:lnTo>
                  <a:lnTo>
                    <a:pt x="2344" y="498"/>
                  </a:lnTo>
                  <a:lnTo>
                    <a:pt x="2346" y="499"/>
                  </a:lnTo>
                  <a:lnTo>
                    <a:pt x="2346" y="502"/>
                  </a:lnTo>
                  <a:lnTo>
                    <a:pt x="2346" y="506"/>
                  </a:lnTo>
                  <a:lnTo>
                    <a:pt x="2347" y="510"/>
                  </a:lnTo>
                  <a:lnTo>
                    <a:pt x="2347" y="510"/>
                  </a:lnTo>
                  <a:lnTo>
                    <a:pt x="2349" y="513"/>
                  </a:lnTo>
                  <a:lnTo>
                    <a:pt x="2350" y="512"/>
                  </a:lnTo>
                  <a:lnTo>
                    <a:pt x="2361" y="502"/>
                  </a:lnTo>
                  <a:lnTo>
                    <a:pt x="2361" y="502"/>
                  </a:lnTo>
                  <a:lnTo>
                    <a:pt x="2366" y="501"/>
                  </a:lnTo>
                  <a:lnTo>
                    <a:pt x="2371" y="499"/>
                  </a:lnTo>
                  <a:lnTo>
                    <a:pt x="2383" y="498"/>
                  </a:lnTo>
                  <a:lnTo>
                    <a:pt x="2394" y="498"/>
                  </a:lnTo>
                  <a:lnTo>
                    <a:pt x="2401" y="499"/>
                  </a:lnTo>
                  <a:lnTo>
                    <a:pt x="2401" y="499"/>
                  </a:lnTo>
                  <a:lnTo>
                    <a:pt x="2406" y="502"/>
                  </a:lnTo>
                  <a:lnTo>
                    <a:pt x="2408" y="506"/>
                  </a:lnTo>
                  <a:lnTo>
                    <a:pt x="2411" y="509"/>
                  </a:lnTo>
                  <a:lnTo>
                    <a:pt x="2414" y="509"/>
                  </a:lnTo>
                  <a:lnTo>
                    <a:pt x="2414" y="509"/>
                  </a:lnTo>
                  <a:lnTo>
                    <a:pt x="2415" y="508"/>
                  </a:lnTo>
                  <a:lnTo>
                    <a:pt x="2417" y="505"/>
                  </a:lnTo>
                  <a:lnTo>
                    <a:pt x="2417" y="502"/>
                  </a:lnTo>
                  <a:lnTo>
                    <a:pt x="2420" y="501"/>
                  </a:lnTo>
                  <a:lnTo>
                    <a:pt x="2420" y="501"/>
                  </a:lnTo>
                  <a:lnTo>
                    <a:pt x="2431" y="495"/>
                  </a:lnTo>
                  <a:lnTo>
                    <a:pt x="2444" y="488"/>
                  </a:lnTo>
                  <a:lnTo>
                    <a:pt x="2444" y="488"/>
                  </a:lnTo>
                  <a:lnTo>
                    <a:pt x="2450" y="483"/>
                  </a:lnTo>
                  <a:lnTo>
                    <a:pt x="2452" y="481"/>
                  </a:lnTo>
                  <a:lnTo>
                    <a:pt x="2452" y="481"/>
                  </a:lnTo>
                  <a:lnTo>
                    <a:pt x="2455" y="478"/>
                  </a:lnTo>
                  <a:lnTo>
                    <a:pt x="2458" y="476"/>
                  </a:lnTo>
                  <a:lnTo>
                    <a:pt x="2461" y="476"/>
                  </a:lnTo>
                  <a:lnTo>
                    <a:pt x="2462" y="475"/>
                  </a:lnTo>
                  <a:lnTo>
                    <a:pt x="2462" y="475"/>
                  </a:lnTo>
                  <a:lnTo>
                    <a:pt x="2465" y="472"/>
                  </a:lnTo>
                  <a:lnTo>
                    <a:pt x="2471" y="468"/>
                  </a:lnTo>
                  <a:lnTo>
                    <a:pt x="2478" y="465"/>
                  </a:lnTo>
                  <a:lnTo>
                    <a:pt x="2489" y="462"/>
                  </a:lnTo>
                  <a:lnTo>
                    <a:pt x="2489" y="462"/>
                  </a:lnTo>
                  <a:lnTo>
                    <a:pt x="2501" y="459"/>
                  </a:lnTo>
                  <a:lnTo>
                    <a:pt x="2512" y="454"/>
                  </a:lnTo>
                  <a:lnTo>
                    <a:pt x="2519" y="449"/>
                  </a:lnTo>
                  <a:lnTo>
                    <a:pt x="2522" y="448"/>
                  </a:lnTo>
                  <a:lnTo>
                    <a:pt x="2522" y="446"/>
                  </a:lnTo>
                  <a:lnTo>
                    <a:pt x="2522" y="446"/>
                  </a:lnTo>
                  <a:lnTo>
                    <a:pt x="2524" y="444"/>
                  </a:lnTo>
                  <a:lnTo>
                    <a:pt x="2525" y="444"/>
                  </a:lnTo>
                  <a:lnTo>
                    <a:pt x="2528" y="444"/>
                  </a:lnTo>
                  <a:lnTo>
                    <a:pt x="2529" y="445"/>
                  </a:lnTo>
                  <a:lnTo>
                    <a:pt x="2529" y="445"/>
                  </a:lnTo>
                  <a:lnTo>
                    <a:pt x="2531" y="446"/>
                  </a:lnTo>
                  <a:lnTo>
                    <a:pt x="2534" y="446"/>
                  </a:lnTo>
                  <a:lnTo>
                    <a:pt x="2544" y="448"/>
                  </a:lnTo>
                  <a:lnTo>
                    <a:pt x="2544" y="448"/>
                  </a:lnTo>
                  <a:lnTo>
                    <a:pt x="2552" y="451"/>
                  </a:lnTo>
                  <a:lnTo>
                    <a:pt x="2556" y="449"/>
                  </a:lnTo>
                  <a:lnTo>
                    <a:pt x="2561" y="446"/>
                  </a:lnTo>
                  <a:lnTo>
                    <a:pt x="2561" y="446"/>
                  </a:lnTo>
                  <a:lnTo>
                    <a:pt x="2563" y="442"/>
                  </a:lnTo>
                  <a:lnTo>
                    <a:pt x="2562" y="439"/>
                  </a:lnTo>
                  <a:lnTo>
                    <a:pt x="2561" y="436"/>
                  </a:lnTo>
                  <a:lnTo>
                    <a:pt x="2561" y="434"/>
                  </a:lnTo>
                  <a:lnTo>
                    <a:pt x="2561" y="434"/>
                  </a:lnTo>
                  <a:lnTo>
                    <a:pt x="2559" y="431"/>
                  </a:lnTo>
                  <a:lnTo>
                    <a:pt x="2555" y="427"/>
                  </a:lnTo>
                  <a:lnTo>
                    <a:pt x="2552" y="422"/>
                  </a:lnTo>
                  <a:lnTo>
                    <a:pt x="2551" y="421"/>
                  </a:lnTo>
                  <a:lnTo>
                    <a:pt x="2551" y="419"/>
                  </a:lnTo>
                  <a:lnTo>
                    <a:pt x="2551" y="419"/>
                  </a:lnTo>
                  <a:lnTo>
                    <a:pt x="2551" y="414"/>
                  </a:lnTo>
                  <a:lnTo>
                    <a:pt x="2546" y="408"/>
                  </a:lnTo>
                  <a:lnTo>
                    <a:pt x="2544" y="404"/>
                  </a:lnTo>
                  <a:lnTo>
                    <a:pt x="2541" y="404"/>
                  </a:lnTo>
                  <a:lnTo>
                    <a:pt x="2541" y="404"/>
                  </a:lnTo>
                  <a:lnTo>
                    <a:pt x="2541" y="404"/>
                  </a:lnTo>
                  <a:lnTo>
                    <a:pt x="2538" y="404"/>
                  </a:lnTo>
                  <a:lnTo>
                    <a:pt x="2534" y="402"/>
                  </a:lnTo>
                  <a:lnTo>
                    <a:pt x="2532" y="401"/>
                  </a:lnTo>
                  <a:lnTo>
                    <a:pt x="2531" y="398"/>
                  </a:lnTo>
                  <a:lnTo>
                    <a:pt x="2531" y="398"/>
                  </a:lnTo>
                  <a:lnTo>
                    <a:pt x="2529" y="392"/>
                  </a:lnTo>
                  <a:lnTo>
                    <a:pt x="2528" y="391"/>
                  </a:lnTo>
                  <a:lnTo>
                    <a:pt x="2525" y="392"/>
                  </a:lnTo>
                  <a:lnTo>
                    <a:pt x="2525" y="392"/>
                  </a:lnTo>
                  <a:lnTo>
                    <a:pt x="2522" y="394"/>
                  </a:lnTo>
                  <a:lnTo>
                    <a:pt x="2518" y="394"/>
                  </a:lnTo>
                  <a:lnTo>
                    <a:pt x="2514" y="392"/>
                  </a:lnTo>
                  <a:lnTo>
                    <a:pt x="2512" y="390"/>
                  </a:lnTo>
                  <a:lnTo>
                    <a:pt x="2512" y="390"/>
                  </a:lnTo>
                  <a:lnTo>
                    <a:pt x="2512" y="388"/>
                  </a:lnTo>
                  <a:lnTo>
                    <a:pt x="2512" y="387"/>
                  </a:lnTo>
                  <a:lnTo>
                    <a:pt x="2517" y="384"/>
                  </a:lnTo>
                  <a:lnTo>
                    <a:pt x="2522" y="384"/>
                  </a:lnTo>
                  <a:lnTo>
                    <a:pt x="2528" y="385"/>
                  </a:lnTo>
                  <a:lnTo>
                    <a:pt x="2528" y="385"/>
                  </a:lnTo>
                  <a:lnTo>
                    <a:pt x="2532" y="387"/>
                  </a:lnTo>
                  <a:lnTo>
                    <a:pt x="2534" y="390"/>
                  </a:lnTo>
                  <a:lnTo>
                    <a:pt x="2535" y="391"/>
                  </a:lnTo>
                  <a:lnTo>
                    <a:pt x="2536" y="392"/>
                  </a:lnTo>
                  <a:lnTo>
                    <a:pt x="2536" y="392"/>
                  </a:lnTo>
                  <a:lnTo>
                    <a:pt x="2541" y="394"/>
                  </a:lnTo>
                  <a:lnTo>
                    <a:pt x="2545" y="394"/>
                  </a:lnTo>
                  <a:lnTo>
                    <a:pt x="2551" y="392"/>
                  </a:lnTo>
                  <a:lnTo>
                    <a:pt x="2555" y="391"/>
                  </a:lnTo>
                  <a:lnTo>
                    <a:pt x="2555" y="391"/>
                  </a:lnTo>
                  <a:lnTo>
                    <a:pt x="2566" y="387"/>
                  </a:lnTo>
                  <a:lnTo>
                    <a:pt x="2572" y="384"/>
                  </a:lnTo>
                  <a:lnTo>
                    <a:pt x="2576" y="381"/>
                  </a:lnTo>
                  <a:lnTo>
                    <a:pt x="2576" y="381"/>
                  </a:lnTo>
                  <a:lnTo>
                    <a:pt x="2578" y="378"/>
                  </a:lnTo>
                  <a:lnTo>
                    <a:pt x="2578" y="375"/>
                  </a:lnTo>
                  <a:lnTo>
                    <a:pt x="2578" y="374"/>
                  </a:lnTo>
                  <a:lnTo>
                    <a:pt x="2581" y="372"/>
                  </a:lnTo>
                  <a:lnTo>
                    <a:pt x="2581" y="372"/>
                  </a:lnTo>
                  <a:lnTo>
                    <a:pt x="2583" y="370"/>
                  </a:lnTo>
                  <a:lnTo>
                    <a:pt x="2582" y="367"/>
                  </a:lnTo>
                  <a:lnTo>
                    <a:pt x="2581" y="365"/>
                  </a:lnTo>
                  <a:lnTo>
                    <a:pt x="2578" y="363"/>
                  </a:lnTo>
                  <a:lnTo>
                    <a:pt x="2578" y="363"/>
                  </a:lnTo>
                  <a:lnTo>
                    <a:pt x="2576" y="361"/>
                  </a:lnTo>
                  <a:lnTo>
                    <a:pt x="2575" y="358"/>
                  </a:lnTo>
                  <a:lnTo>
                    <a:pt x="2576" y="355"/>
                  </a:lnTo>
                  <a:lnTo>
                    <a:pt x="2579" y="355"/>
                  </a:lnTo>
                  <a:lnTo>
                    <a:pt x="2579" y="355"/>
                  </a:lnTo>
                  <a:lnTo>
                    <a:pt x="2581" y="354"/>
                  </a:lnTo>
                  <a:lnTo>
                    <a:pt x="2582" y="353"/>
                  </a:lnTo>
                  <a:lnTo>
                    <a:pt x="2583" y="351"/>
                  </a:lnTo>
                  <a:lnTo>
                    <a:pt x="2585" y="350"/>
                  </a:lnTo>
                  <a:lnTo>
                    <a:pt x="2585" y="350"/>
                  </a:lnTo>
                  <a:lnTo>
                    <a:pt x="2588" y="350"/>
                  </a:lnTo>
                  <a:lnTo>
                    <a:pt x="2590" y="350"/>
                  </a:lnTo>
                  <a:lnTo>
                    <a:pt x="2593" y="350"/>
                  </a:lnTo>
                  <a:lnTo>
                    <a:pt x="2593" y="350"/>
                  </a:lnTo>
                  <a:lnTo>
                    <a:pt x="2596" y="348"/>
                  </a:lnTo>
                  <a:lnTo>
                    <a:pt x="2595" y="351"/>
                  </a:lnTo>
                  <a:lnTo>
                    <a:pt x="2592" y="358"/>
                  </a:lnTo>
                  <a:lnTo>
                    <a:pt x="2592" y="358"/>
                  </a:lnTo>
                  <a:lnTo>
                    <a:pt x="2590" y="361"/>
                  </a:lnTo>
                  <a:lnTo>
                    <a:pt x="2593" y="364"/>
                  </a:lnTo>
                  <a:lnTo>
                    <a:pt x="2595" y="367"/>
                  </a:lnTo>
                  <a:lnTo>
                    <a:pt x="2598" y="368"/>
                  </a:lnTo>
                  <a:lnTo>
                    <a:pt x="2598" y="368"/>
                  </a:lnTo>
                  <a:lnTo>
                    <a:pt x="2599" y="370"/>
                  </a:lnTo>
                  <a:lnTo>
                    <a:pt x="2603" y="371"/>
                  </a:lnTo>
                  <a:lnTo>
                    <a:pt x="2609" y="371"/>
                  </a:lnTo>
                  <a:lnTo>
                    <a:pt x="2613" y="370"/>
                  </a:lnTo>
                  <a:lnTo>
                    <a:pt x="2613" y="370"/>
                  </a:lnTo>
                  <a:lnTo>
                    <a:pt x="2616" y="368"/>
                  </a:lnTo>
                  <a:lnTo>
                    <a:pt x="2620" y="368"/>
                  </a:lnTo>
                  <a:lnTo>
                    <a:pt x="2627" y="371"/>
                  </a:lnTo>
                  <a:lnTo>
                    <a:pt x="2635" y="374"/>
                  </a:lnTo>
                  <a:lnTo>
                    <a:pt x="2637" y="375"/>
                  </a:lnTo>
                  <a:lnTo>
                    <a:pt x="2639" y="377"/>
                  </a:lnTo>
                  <a:lnTo>
                    <a:pt x="2639" y="377"/>
                  </a:lnTo>
                  <a:lnTo>
                    <a:pt x="2640" y="381"/>
                  </a:lnTo>
                  <a:lnTo>
                    <a:pt x="2642" y="384"/>
                  </a:lnTo>
                  <a:lnTo>
                    <a:pt x="2645" y="388"/>
                  </a:lnTo>
                  <a:lnTo>
                    <a:pt x="2650" y="391"/>
                  </a:lnTo>
                  <a:lnTo>
                    <a:pt x="2650" y="391"/>
                  </a:lnTo>
                  <a:lnTo>
                    <a:pt x="2656" y="392"/>
                  </a:lnTo>
                  <a:lnTo>
                    <a:pt x="2660" y="394"/>
                  </a:lnTo>
                  <a:lnTo>
                    <a:pt x="2664" y="395"/>
                  </a:lnTo>
                  <a:lnTo>
                    <a:pt x="2666" y="397"/>
                  </a:lnTo>
                  <a:lnTo>
                    <a:pt x="2666" y="397"/>
                  </a:lnTo>
                  <a:lnTo>
                    <a:pt x="2667" y="400"/>
                  </a:lnTo>
                  <a:lnTo>
                    <a:pt x="2669" y="401"/>
                  </a:lnTo>
                  <a:lnTo>
                    <a:pt x="2672" y="401"/>
                  </a:lnTo>
                  <a:lnTo>
                    <a:pt x="2674" y="401"/>
                  </a:lnTo>
                  <a:lnTo>
                    <a:pt x="2674" y="401"/>
                  </a:lnTo>
                  <a:lnTo>
                    <a:pt x="2677" y="401"/>
                  </a:lnTo>
                  <a:lnTo>
                    <a:pt x="2680" y="402"/>
                  </a:lnTo>
                  <a:lnTo>
                    <a:pt x="2682" y="404"/>
                  </a:lnTo>
                  <a:lnTo>
                    <a:pt x="2684" y="402"/>
                  </a:lnTo>
                  <a:lnTo>
                    <a:pt x="2684" y="402"/>
                  </a:lnTo>
                  <a:lnTo>
                    <a:pt x="2686" y="401"/>
                  </a:lnTo>
                  <a:lnTo>
                    <a:pt x="2689" y="401"/>
                  </a:lnTo>
                  <a:lnTo>
                    <a:pt x="2690" y="402"/>
                  </a:lnTo>
                  <a:lnTo>
                    <a:pt x="2693" y="401"/>
                  </a:lnTo>
                  <a:lnTo>
                    <a:pt x="2693" y="401"/>
                  </a:lnTo>
                  <a:lnTo>
                    <a:pt x="2694" y="400"/>
                  </a:lnTo>
                  <a:lnTo>
                    <a:pt x="2693" y="398"/>
                  </a:lnTo>
                  <a:lnTo>
                    <a:pt x="2690" y="395"/>
                  </a:lnTo>
                  <a:lnTo>
                    <a:pt x="2687" y="394"/>
                  </a:lnTo>
                  <a:lnTo>
                    <a:pt x="2686" y="392"/>
                  </a:lnTo>
                  <a:lnTo>
                    <a:pt x="2686" y="391"/>
                  </a:lnTo>
                  <a:lnTo>
                    <a:pt x="2686" y="391"/>
                  </a:lnTo>
                  <a:lnTo>
                    <a:pt x="2687" y="391"/>
                  </a:lnTo>
                  <a:lnTo>
                    <a:pt x="2689" y="391"/>
                  </a:lnTo>
                  <a:lnTo>
                    <a:pt x="2691" y="392"/>
                  </a:lnTo>
                  <a:lnTo>
                    <a:pt x="2694" y="394"/>
                  </a:lnTo>
                  <a:lnTo>
                    <a:pt x="2694" y="394"/>
                  </a:lnTo>
                  <a:lnTo>
                    <a:pt x="2694" y="392"/>
                  </a:lnTo>
                  <a:lnTo>
                    <a:pt x="2694" y="390"/>
                  </a:lnTo>
                  <a:lnTo>
                    <a:pt x="2694" y="387"/>
                  </a:lnTo>
                  <a:lnTo>
                    <a:pt x="2696" y="385"/>
                  </a:lnTo>
                  <a:lnTo>
                    <a:pt x="2696" y="385"/>
                  </a:lnTo>
                  <a:lnTo>
                    <a:pt x="2696" y="382"/>
                  </a:lnTo>
                  <a:lnTo>
                    <a:pt x="2696" y="378"/>
                  </a:lnTo>
                  <a:lnTo>
                    <a:pt x="2694" y="372"/>
                  </a:lnTo>
                  <a:lnTo>
                    <a:pt x="2693" y="370"/>
                  </a:lnTo>
                  <a:lnTo>
                    <a:pt x="2693" y="370"/>
                  </a:lnTo>
                  <a:lnTo>
                    <a:pt x="2691" y="368"/>
                  </a:lnTo>
                  <a:lnTo>
                    <a:pt x="2693" y="367"/>
                  </a:lnTo>
                  <a:lnTo>
                    <a:pt x="2694" y="367"/>
                  </a:lnTo>
                  <a:lnTo>
                    <a:pt x="2699" y="368"/>
                  </a:lnTo>
                  <a:lnTo>
                    <a:pt x="2699" y="368"/>
                  </a:lnTo>
                  <a:lnTo>
                    <a:pt x="2703" y="370"/>
                  </a:lnTo>
                  <a:lnTo>
                    <a:pt x="2707" y="371"/>
                  </a:lnTo>
                  <a:lnTo>
                    <a:pt x="2716" y="371"/>
                  </a:lnTo>
                  <a:lnTo>
                    <a:pt x="2716" y="371"/>
                  </a:lnTo>
                  <a:lnTo>
                    <a:pt x="2717" y="371"/>
                  </a:lnTo>
                  <a:lnTo>
                    <a:pt x="2717" y="370"/>
                  </a:lnTo>
                  <a:lnTo>
                    <a:pt x="2716" y="368"/>
                  </a:lnTo>
                  <a:lnTo>
                    <a:pt x="2713" y="367"/>
                  </a:lnTo>
                  <a:lnTo>
                    <a:pt x="2713" y="367"/>
                  </a:lnTo>
                  <a:lnTo>
                    <a:pt x="2710" y="367"/>
                  </a:lnTo>
                  <a:lnTo>
                    <a:pt x="2711" y="365"/>
                  </a:lnTo>
                  <a:lnTo>
                    <a:pt x="2713" y="365"/>
                  </a:lnTo>
                  <a:lnTo>
                    <a:pt x="2716" y="365"/>
                  </a:lnTo>
                  <a:lnTo>
                    <a:pt x="2716" y="365"/>
                  </a:lnTo>
                  <a:lnTo>
                    <a:pt x="2721" y="368"/>
                  </a:lnTo>
                  <a:lnTo>
                    <a:pt x="2723" y="368"/>
                  </a:lnTo>
                  <a:lnTo>
                    <a:pt x="2724" y="367"/>
                  </a:lnTo>
                  <a:lnTo>
                    <a:pt x="2724" y="367"/>
                  </a:lnTo>
                  <a:lnTo>
                    <a:pt x="2727" y="361"/>
                  </a:lnTo>
                  <a:lnTo>
                    <a:pt x="2730" y="358"/>
                  </a:lnTo>
                  <a:lnTo>
                    <a:pt x="2733" y="358"/>
                  </a:lnTo>
                  <a:lnTo>
                    <a:pt x="2733" y="358"/>
                  </a:lnTo>
                  <a:lnTo>
                    <a:pt x="2736" y="358"/>
                  </a:lnTo>
                  <a:lnTo>
                    <a:pt x="2737" y="357"/>
                  </a:lnTo>
                  <a:lnTo>
                    <a:pt x="2737" y="355"/>
                  </a:lnTo>
                  <a:lnTo>
                    <a:pt x="2734" y="354"/>
                  </a:lnTo>
                  <a:lnTo>
                    <a:pt x="2734" y="354"/>
                  </a:lnTo>
                  <a:close/>
                  <a:moveTo>
                    <a:pt x="1413" y="664"/>
                  </a:moveTo>
                  <a:lnTo>
                    <a:pt x="1413" y="664"/>
                  </a:lnTo>
                  <a:lnTo>
                    <a:pt x="1407" y="668"/>
                  </a:lnTo>
                  <a:lnTo>
                    <a:pt x="1400" y="673"/>
                  </a:lnTo>
                  <a:lnTo>
                    <a:pt x="1387" y="678"/>
                  </a:lnTo>
                  <a:lnTo>
                    <a:pt x="1376" y="683"/>
                  </a:lnTo>
                  <a:lnTo>
                    <a:pt x="1373" y="687"/>
                  </a:lnTo>
                  <a:lnTo>
                    <a:pt x="1371" y="690"/>
                  </a:lnTo>
                  <a:lnTo>
                    <a:pt x="1371" y="690"/>
                  </a:lnTo>
                  <a:lnTo>
                    <a:pt x="1370" y="693"/>
                  </a:lnTo>
                  <a:lnTo>
                    <a:pt x="1367" y="695"/>
                  </a:lnTo>
                  <a:lnTo>
                    <a:pt x="1361" y="698"/>
                  </a:lnTo>
                  <a:lnTo>
                    <a:pt x="1356" y="700"/>
                  </a:lnTo>
                  <a:lnTo>
                    <a:pt x="1343" y="701"/>
                  </a:lnTo>
                  <a:lnTo>
                    <a:pt x="1339" y="701"/>
                  </a:lnTo>
                  <a:lnTo>
                    <a:pt x="1336" y="700"/>
                  </a:lnTo>
                  <a:lnTo>
                    <a:pt x="1336" y="700"/>
                  </a:lnTo>
                  <a:lnTo>
                    <a:pt x="1337" y="698"/>
                  </a:lnTo>
                  <a:lnTo>
                    <a:pt x="1339" y="698"/>
                  </a:lnTo>
                  <a:lnTo>
                    <a:pt x="1349" y="694"/>
                  </a:lnTo>
                  <a:lnTo>
                    <a:pt x="1359" y="690"/>
                  </a:lnTo>
                  <a:lnTo>
                    <a:pt x="1364" y="685"/>
                  </a:lnTo>
                  <a:lnTo>
                    <a:pt x="1367" y="681"/>
                  </a:lnTo>
                  <a:lnTo>
                    <a:pt x="1367" y="681"/>
                  </a:lnTo>
                  <a:lnTo>
                    <a:pt x="1370" y="675"/>
                  </a:lnTo>
                  <a:lnTo>
                    <a:pt x="1374" y="671"/>
                  </a:lnTo>
                  <a:lnTo>
                    <a:pt x="1386" y="663"/>
                  </a:lnTo>
                  <a:lnTo>
                    <a:pt x="1398" y="653"/>
                  </a:lnTo>
                  <a:lnTo>
                    <a:pt x="1404" y="647"/>
                  </a:lnTo>
                  <a:lnTo>
                    <a:pt x="1410" y="640"/>
                  </a:lnTo>
                  <a:lnTo>
                    <a:pt x="1410" y="640"/>
                  </a:lnTo>
                  <a:lnTo>
                    <a:pt x="1415" y="630"/>
                  </a:lnTo>
                  <a:lnTo>
                    <a:pt x="1421" y="619"/>
                  </a:lnTo>
                  <a:lnTo>
                    <a:pt x="1425" y="610"/>
                  </a:lnTo>
                  <a:lnTo>
                    <a:pt x="1428" y="609"/>
                  </a:lnTo>
                  <a:lnTo>
                    <a:pt x="1430" y="607"/>
                  </a:lnTo>
                  <a:lnTo>
                    <a:pt x="1430" y="607"/>
                  </a:lnTo>
                  <a:lnTo>
                    <a:pt x="1431" y="610"/>
                  </a:lnTo>
                  <a:lnTo>
                    <a:pt x="1431" y="616"/>
                  </a:lnTo>
                  <a:lnTo>
                    <a:pt x="1428" y="633"/>
                  </a:lnTo>
                  <a:lnTo>
                    <a:pt x="1425" y="641"/>
                  </a:lnTo>
                  <a:lnTo>
                    <a:pt x="1421" y="651"/>
                  </a:lnTo>
                  <a:lnTo>
                    <a:pt x="1417" y="658"/>
                  </a:lnTo>
                  <a:lnTo>
                    <a:pt x="1413" y="664"/>
                  </a:lnTo>
                  <a:lnTo>
                    <a:pt x="1413" y="664"/>
                  </a:lnTo>
                  <a:close/>
                  <a:moveTo>
                    <a:pt x="1472" y="108"/>
                  </a:moveTo>
                  <a:lnTo>
                    <a:pt x="1472" y="108"/>
                  </a:lnTo>
                  <a:lnTo>
                    <a:pt x="1469" y="111"/>
                  </a:lnTo>
                  <a:lnTo>
                    <a:pt x="1467" y="112"/>
                  </a:lnTo>
                  <a:lnTo>
                    <a:pt x="1464" y="114"/>
                  </a:lnTo>
                  <a:lnTo>
                    <a:pt x="1462" y="114"/>
                  </a:lnTo>
                  <a:lnTo>
                    <a:pt x="1464" y="115"/>
                  </a:lnTo>
                  <a:lnTo>
                    <a:pt x="1464" y="115"/>
                  </a:lnTo>
                  <a:lnTo>
                    <a:pt x="1465" y="118"/>
                  </a:lnTo>
                  <a:lnTo>
                    <a:pt x="1469" y="118"/>
                  </a:lnTo>
                  <a:lnTo>
                    <a:pt x="1479" y="118"/>
                  </a:lnTo>
                  <a:lnTo>
                    <a:pt x="1488" y="115"/>
                  </a:lnTo>
                  <a:lnTo>
                    <a:pt x="1491" y="114"/>
                  </a:lnTo>
                  <a:lnTo>
                    <a:pt x="1492" y="111"/>
                  </a:lnTo>
                  <a:lnTo>
                    <a:pt x="1492" y="111"/>
                  </a:lnTo>
                  <a:lnTo>
                    <a:pt x="1491" y="108"/>
                  </a:lnTo>
                  <a:lnTo>
                    <a:pt x="1489" y="106"/>
                  </a:lnTo>
                  <a:lnTo>
                    <a:pt x="1484" y="105"/>
                  </a:lnTo>
                  <a:lnTo>
                    <a:pt x="1477" y="105"/>
                  </a:lnTo>
                  <a:lnTo>
                    <a:pt x="1474" y="106"/>
                  </a:lnTo>
                  <a:lnTo>
                    <a:pt x="1472" y="108"/>
                  </a:lnTo>
                  <a:lnTo>
                    <a:pt x="1472" y="108"/>
                  </a:lnTo>
                  <a:close/>
                  <a:moveTo>
                    <a:pt x="546" y="146"/>
                  </a:moveTo>
                  <a:lnTo>
                    <a:pt x="546" y="146"/>
                  </a:lnTo>
                  <a:lnTo>
                    <a:pt x="546" y="149"/>
                  </a:lnTo>
                  <a:lnTo>
                    <a:pt x="545" y="152"/>
                  </a:lnTo>
                  <a:lnTo>
                    <a:pt x="541" y="153"/>
                  </a:lnTo>
                  <a:lnTo>
                    <a:pt x="535" y="153"/>
                  </a:lnTo>
                  <a:lnTo>
                    <a:pt x="535" y="153"/>
                  </a:lnTo>
                  <a:lnTo>
                    <a:pt x="532" y="153"/>
                  </a:lnTo>
                  <a:lnTo>
                    <a:pt x="532" y="155"/>
                  </a:lnTo>
                  <a:lnTo>
                    <a:pt x="533" y="158"/>
                  </a:lnTo>
                  <a:lnTo>
                    <a:pt x="538" y="161"/>
                  </a:lnTo>
                  <a:lnTo>
                    <a:pt x="541" y="165"/>
                  </a:lnTo>
                  <a:lnTo>
                    <a:pt x="541" y="165"/>
                  </a:lnTo>
                  <a:lnTo>
                    <a:pt x="541" y="166"/>
                  </a:lnTo>
                  <a:lnTo>
                    <a:pt x="539" y="168"/>
                  </a:lnTo>
                  <a:lnTo>
                    <a:pt x="536" y="168"/>
                  </a:lnTo>
                  <a:lnTo>
                    <a:pt x="532" y="170"/>
                  </a:lnTo>
                  <a:lnTo>
                    <a:pt x="532" y="172"/>
                  </a:lnTo>
                  <a:lnTo>
                    <a:pt x="531" y="175"/>
                  </a:lnTo>
                  <a:lnTo>
                    <a:pt x="531" y="175"/>
                  </a:lnTo>
                  <a:lnTo>
                    <a:pt x="531" y="176"/>
                  </a:lnTo>
                  <a:lnTo>
                    <a:pt x="528" y="178"/>
                  </a:lnTo>
                  <a:lnTo>
                    <a:pt x="522" y="179"/>
                  </a:lnTo>
                  <a:lnTo>
                    <a:pt x="515" y="179"/>
                  </a:lnTo>
                  <a:lnTo>
                    <a:pt x="512" y="182"/>
                  </a:lnTo>
                  <a:lnTo>
                    <a:pt x="511" y="185"/>
                  </a:lnTo>
                  <a:lnTo>
                    <a:pt x="511" y="185"/>
                  </a:lnTo>
                  <a:lnTo>
                    <a:pt x="511" y="188"/>
                  </a:lnTo>
                  <a:lnTo>
                    <a:pt x="511" y="190"/>
                  </a:lnTo>
                  <a:lnTo>
                    <a:pt x="514" y="192"/>
                  </a:lnTo>
                  <a:lnTo>
                    <a:pt x="515" y="193"/>
                  </a:lnTo>
                  <a:lnTo>
                    <a:pt x="521" y="193"/>
                  </a:lnTo>
                  <a:lnTo>
                    <a:pt x="528" y="195"/>
                  </a:lnTo>
                  <a:lnTo>
                    <a:pt x="528" y="195"/>
                  </a:lnTo>
                  <a:lnTo>
                    <a:pt x="529" y="195"/>
                  </a:lnTo>
                  <a:lnTo>
                    <a:pt x="531" y="196"/>
                  </a:lnTo>
                  <a:lnTo>
                    <a:pt x="529" y="199"/>
                  </a:lnTo>
                  <a:lnTo>
                    <a:pt x="528" y="202"/>
                  </a:lnTo>
                  <a:lnTo>
                    <a:pt x="528" y="205"/>
                  </a:lnTo>
                  <a:lnTo>
                    <a:pt x="531" y="206"/>
                  </a:lnTo>
                  <a:lnTo>
                    <a:pt x="531" y="206"/>
                  </a:lnTo>
                  <a:lnTo>
                    <a:pt x="533" y="207"/>
                  </a:lnTo>
                  <a:lnTo>
                    <a:pt x="536" y="207"/>
                  </a:lnTo>
                  <a:lnTo>
                    <a:pt x="538" y="206"/>
                  </a:lnTo>
                  <a:lnTo>
                    <a:pt x="536" y="200"/>
                  </a:lnTo>
                  <a:lnTo>
                    <a:pt x="536" y="200"/>
                  </a:lnTo>
                  <a:lnTo>
                    <a:pt x="536" y="199"/>
                  </a:lnTo>
                  <a:lnTo>
                    <a:pt x="538" y="198"/>
                  </a:lnTo>
                  <a:lnTo>
                    <a:pt x="543" y="200"/>
                  </a:lnTo>
                  <a:lnTo>
                    <a:pt x="546" y="202"/>
                  </a:lnTo>
                  <a:lnTo>
                    <a:pt x="549" y="205"/>
                  </a:lnTo>
                  <a:lnTo>
                    <a:pt x="551" y="207"/>
                  </a:lnTo>
                  <a:lnTo>
                    <a:pt x="549" y="210"/>
                  </a:lnTo>
                  <a:lnTo>
                    <a:pt x="549" y="210"/>
                  </a:lnTo>
                  <a:lnTo>
                    <a:pt x="548" y="212"/>
                  </a:lnTo>
                  <a:lnTo>
                    <a:pt x="548" y="215"/>
                  </a:lnTo>
                  <a:lnTo>
                    <a:pt x="551" y="216"/>
                  </a:lnTo>
                  <a:lnTo>
                    <a:pt x="553" y="217"/>
                  </a:lnTo>
                  <a:lnTo>
                    <a:pt x="562" y="220"/>
                  </a:lnTo>
                  <a:lnTo>
                    <a:pt x="569" y="222"/>
                  </a:lnTo>
                  <a:lnTo>
                    <a:pt x="569" y="222"/>
                  </a:lnTo>
                  <a:lnTo>
                    <a:pt x="593" y="225"/>
                  </a:lnTo>
                  <a:lnTo>
                    <a:pt x="606" y="225"/>
                  </a:lnTo>
                  <a:lnTo>
                    <a:pt x="609" y="223"/>
                  </a:lnTo>
                  <a:lnTo>
                    <a:pt x="612" y="222"/>
                  </a:lnTo>
                  <a:lnTo>
                    <a:pt x="612" y="222"/>
                  </a:lnTo>
                  <a:lnTo>
                    <a:pt x="610" y="219"/>
                  </a:lnTo>
                  <a:lnTo>
                    <a:pt x="609" y="217"/>
                  </a:lnTo>
                  <a:lnTo>
                    <a:pt x="605" y="213"/>
                  </a:lnTo>
                  <a:lnTo>
                    <a:pt x="597" y="209"/>
                  </a:lnTo>
                  <a:lnTo>
                    <a:pt x="589" y="202"/>
                  </a:lnTo>
                  <a:lnTo>
                    <a:pt x="589" y="202"/>
                  </a:lnTo>
                  <a:lnTo>
                    <a:pt x="582" y="193"/>
                  </a:lnTo>
                  <a:lnTo>
                    <a:pt x="579" y="183"/>
                  </a:lnTo>
                  <a:lnTo>
                    <a:pt x="578" y="179"/>
                  </a:lnTo>
                  <a:lnTo>
                    <a:pt x="578" y="173"/>
                  </a:lnTo>
                  <a:lnTo>
                    <a:pt x="580" y="170"/>
                  </a:lnTo>
                  <a:lnTo>
                    <a:pt x="583" y="168"/>
                  </a:lnTo>
                  <a:lnTo>
                    <a:pt x="583" y="168"/>
                  </a:lnTo>
                  <a:lnTo>
                    <a:pt x="587" y="165"/>
                  </a:lnTo>
                  <a:lnTo>
                    <a:pt x="589" y="162"/>
                  </a:lnTo>
                  <a:lnTo>
                    <a:pt x="590" y="158"/>
                  </a:lnTo>
                  <a:lnTo>
                    <a:pt x="592" y="153"/>
                  </a:lnTo>
                  <a:lnTo>
                    <a:pt x="593" y="152"/>
                  </a:lnTo>
                  <a:lnTo>
                    <a:pt x="596" y="149"/>
                  </a:lnTo>
                  <a:lnTo>
                    <a:pt x="596" y="149"/>
                  </a:lnTo>
                  <a:lnTo>
                    <a:pt x="600" y="145"/>
                  </a:lnTo>
                  <a:lnTo>
                    <a:pt x="602" y="142"/>
                  </a:lnTo>
                  <a:lnTo>
                    <a:pt x="605" y="138"/>
                  </a:lnTo>
                  <a:lnTo>
                    <a:pt x="606" y="133"/>
                  </a:lnTo>
                  <a:lnTo>
                    <a:pt x="607" y="132"/>
                  </a:lnTo>
                  <a:lnTo>
                    <a:pt x="610" y="132"/>
                  </a:lnTo>
                  <a:lnTo>
                    <a:pt x="610" y="132"/>
                  </a:lnTo>
                  <a:lnTo>
                    <a:pt x="613" y="131"/>
                  </a:lnTo>
                  <a:lnTo>
                    <a:pt x="615" y="131"/>
                  </a:lnTo>
                  <a:lnTo>
                    <a:pt x="615" y="126"/>
                  </a:lnTo>
                  <a:lnTo>
                    <a:pt x="615" y="124"/>
                  </a:lnTo>
                  <a:lnTo>
                    <a:pt x="616" y="122"/>
                  </a:lnTo>
                  <a:lnTo>
                    <a:pt x="619" y="121"/>
                  </a:lnTo>
                  <a:lnTo>
                    <a:pt x="619" y="121"/>
                  </a:lnTo>
                  <a:lnTo>
                    <a:pt x="622" y="121"/>
                  </a:lnTo>
                  <a:lnTo>
                    <a:pt x="624" y="118"/>
                  </a:lnTo>
                  <a:lnTo>
                    <a:pt x="629" y="114"/>
                  </a:lnTo>
                  <a:lnTo>
                    <a:pt x="629" y="109"/>
                  </a:lnTo>
                  <a:lnTo>
                    <a:pt x="629" y="105"/>
                  </a:lnTo>
                  <a:lnTo>
                    <a:pt x="629" y="105"/>
                  </a:lnTo>
                  <a:lnTo>
                    <a:pt x="629" y="104"/>
                  </a:lnTo>
                  <a:lnTo>
                    <a:pt x="630" y="104"/>
                  </a:lnTo>
                  <a:lnTo>
                    <a:pt x="634" y="104"/>
                  </a:lnTo>
                  <a:lnTo>
                    <a:pt x="639" y="102"/>
                  </a:lnTo>
                  <a:lnTo>
                    <a:pt x="642" y="102"/>
                  </a:lnTo>
                  <a:lnTo>
                    <a:pt x="644" y="101"/>
                  </a:lnTo>
                  <a:lnTo>
                    <a:pt x="644" y="101"/>
                  </a:lnTo>
                  <a:lnTo>
                    <a:pt x="646" y="98"/>
                  </a:lnTo>
                  <a:lnTo>
                    <a:pt x="649" y="98"/>
                  </a:lnTo>
                  <a:lnTo>
                    <a:pt x="656" y="97"/>
                  </a:lnTo>
                  <a:lnTo>
                    <a:pt x="661" y="95"/>
                  </a:lnTo>
                  <a:lnTo>
                    <a:pt x="664" y="92"/>
                  </a:lnTo>
                  <a:lnTo>
                    <a:pt x="666" y="91"/>
                  </a:lnTo>
                  <a:lnTo>
                    <a:pt x="666" y="91"/>
                  </a:lnTo>
                  <a:lnTo>
                    <a:pt x="669" y="87"/>
                  </a:lnTo>
                  <a:lnTo>
                    <a:pt x="677" y="82"/>
                  </a:lnTo>
                  <a:lnTo>
                    <a:pt x="700" y="72"/>
                  </a:lnTo>
                  <a:lnTo>
                    <a:pt x="728" y="64"/>
                  </a:lnTo>
                  <a:lnTo>
                    <a:pt x="755" y="57"/>
                  </a:lnTo>
                  <a:lnTo>
                    <a:pt x="755" y="57"/>
                  </a:lnTo>
                  <a:lnTo>
                    <a:pt x="775" y="51"/>
                  </a:lnTo>
                  <a:lnTo>
                    <a:pt x="784" y="47"/>
                  </a:lnTo>
                  <a:lnTo>
                    <a:pt x="791" y="42"/>
                  </a:lnTo>
                  <a:lnTo>
                    <a:pt x="795" y="40"/>
                  </a:lnTo>
                  <a:lnTo>
                    <a:pt x="798" y="35"/>
                  </a:lnTo>
                  <a:lnTo>
                    <a:pt x="798" y="31"/>
                  </a:lnTo>
                  <a:lnTo>
                    <a:pt x="797" y="28"/>
                  </a:lnTo>
                  <a:lnTo>
                    <a:pt x="797" y="28"/>
                  </a:lnTo>
                  <a:lnTo>
                    <a:pt x="791" y="25"/>
                  </a:lnTo>
                  <a:lnTo>
                    <a:pt x="785" y="25"/>
                  </a:lnTo>
                  <a:lnTo>
                    <a:pt x="778" y="25"/>
                  </a:lnTo>
                  <a:lnTo>
                    <a:pt x="770" y="27"/>
                  </a:lnTo>
                  <a:lnTo>
                    <a:pt x="755" y="32"/>
                  </a:lnTo>
                  <a:lnTo>
                    <a:pt x="747" y="38"/>
                  </a:lnTo>
                  <a:lnTo>
                    <a:pt x="747" y="38"/>
                  </a:lnTo>
                  <a:lnTo>
                    <a:pt x="744" y="40"/>
                  </a:lnTo>
                  <a:lnTo>
                    <a:pt x="740" y="41"/>
                  </a:lnTo>
                  <a:lnTo>
                    <a:pt x="734" y="41"/>
                  </a:lnTo>
                  <a:lnTo>
                    <a:pt x="727" y="42"/>
                  </a:lnTo>
                  <a:lnTo>
                    <a:pt x="721" y="44"/>
                  </a:lnTo>
                  <a:lnTo>
                    <a:pt x="721" y="44"/>
                  </a:lnTo>
                  <a:lnTo>
                    <a:pt x="714" y="47"/>
                  </a:lnTo>
                  <a:lnTo>
                    <a:pt x="704" y="48"/>
                  </a:lnTo>
                  <a:lnTo>
                    <a:pt x="696" y="50"/>
                  </a:lnTo>
                  <a:lnTo>
                    <a:pt x="693" y="48"/>
                  </a:lnTo>
                  <a:lnTo>
                    <a:pt x="688" y="47"/>
                  </a:lnTo>
                  <a:lnTo>
                    <a:pt x="688" y="47"/>
                  </a:lnTo>
                  <a:lnTo>
                    <a:pt x="686" y="45"/>
                  </a:lnTo>
                  <a:lnTo>
                    <a:pt x="683" y="45"/>
                  </a:lnTo>
                  <a:lnTo>
                    <a:pt x="676" y="48"/>
                  </a:lnTo>
                  <a:lnTo>
                    <a:pt x="670" y="51"/>
                  </a:lnTo>
                  <a:lnTo>
                    <a:pt x="666" y="52"/>
                  </a:lnTo>
                  <a:lnTo>
                    <a:pt x="666" y="52"/>
                  </a:lnTo>
                  <a:lnTo>
                    <a:pt x="660" y="52"/>
                  </a:lnTo>
                  <a:lnTo>
                    <a:pt x="656" y="55"/>
                  </a:lnTo>
                  <a:lnTo>
                    <a:pt x="650" y="57"/>
                  </a:lnTo>
                  <a:lnTo>
                    <a:pt x="646" y="58"/>
                  </a:lnTo>
                  <a:lnTo>
                    <a:pt x="646" y="58"/>
                  </a:lnTo>
                  <a:lnTo>
                    <a:pt x="639" y="58"/>
                  </a:lnTo>
                  <a:lnTo>
                    <a:pt x="633" y="61"/>
                  </a:lnTo>
                  <a:lnTo>
                    <a:pt x="627" y="64"/>
                  </a:lnTo>
                  <a:lnTo>
                    <a:pt x="624" y="67"/>
                  </a:lnTo>
                  <a:lnTo>
                    <a:pt x="624" y="67"/>
                  </a:lnTo>
                  <a:lnTo>
                    <a:pt x="622" y="69"/>
                  </a:lnTo>
                  <a:lnTo>
                    <a:pt x="617" y="71"/>
                  </a:lnTo>
                  <a:lnTo>
                    <a:pt x="613" y="72"/>
                  </a:lnTo>
                  <a:lnTo>
                    <a:pt x="613" y="74"/>
                  </a:lnTo>
                  <a:lnTo>
                    <a:pt x="612" y="75"/>
                  </a:lnTo>
                  <a:lnTo>
                    <a:pt x="612" y="75"/>
                  </a:lnTo>
                  <a:lnTo>
                    <a:pt x="610" y="78"/>
                  </a:lnTo>
                  <a:lnTo>
                    <a:pt x="607" y="81"/>
                  </a:lnTo>
                  <a:lnTo>
                    <a:pt x="602" y="81"/>
                  </a:lnTo>
                  <a:lnTo>
                    <a:pt x="599" y="79"/>
                  </a:lnTo>
                  <a:lnTo>
                    <a:pt x="599" y="79"/>
                  </a:lnTo>
                  <a:lnTo>
                    <a:pt x="596" y="78"/>
                  </a:lnTo>
                  <a:lnTo>
                    <a:pt x="595" y="78"/>
                  </a:lnTo>
                  <a:lnTo>
                    <a:pt x="592" y="81"/>
                  </a:lnTo>
                  <a:lnTo>
                    <a:pt x="592" y="85"/>
                  </a:lnTo>
                  <a:lnTo>
                    <a:pt x="592" y="88"/>
                  </a:lnTo>
                  <a:lnTo>
                    <a:pt x="595" y="91"/>
                  </a:lnTo>
                  <a:lnTo>
                    <a:pt x="595" y="91"/>
                  </a:lnTo>
                  <a:lnTo>
                    <a:pt x="596" y="92"/>
                  </a:lnTo>
                  <a:lnTo>
                    <a:pt x="595" y="94"/>
                  </a:lnTo>
                  <a:lnTo>
                    <a:pt x="592" y="97"/>
                  </a:lnTo>
                  <a:lnTo>
                    <a:pt x="586" y="98"/>
                  </a:lnTo>
                  <a:lnTo>
                    <a:pt x="585" y="99"/>
                  </a:lnTo>
                  <a:lnTo>
                    <a:pt x="586" y="101"/>
                  </a:lnTo>
                  <a:lnTo>
                    <a:pt x="586" y="101"/>
                  </a:lnTo>
                  <a:lnTo>
                    <a:pt x="586" y="102"/>
                  </a:lnTo>
                  <a:lnTo>
                    <a:pt x="586" y="104"/>
                  </a:lnTo>
                  <a:lnTo>
                    <a:pt x="583" y="105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11"/>
                  </a:lnTo>
                  <a:lnTo>
                    <a:pt x="580" y="111"/>
                  </a:lnTo>
                  <a:lnTo>
                    <a:pt x="580" y="112"/>
                  </a:lnTo>
                  <a:lnTo>
                    <a:pt x="580" y="114"/>
                  </a:lnTo>
                  <a:lnTo>
                    <a:pt x="578" y="115"/>
                  </a:lnTo>
                  <a:lnTo>
                    <a:pt x="568" y="118"/>
                  </a:lnTo>
                  <a:lnTo>
                    <a:pt x="568" y="118"/>
                  </a:lnTo>
                  <a:lnTo>
                    <a:pt x="562" y="121"/>
                  </a:lnTo>
                  <a:lnTo>
                    <a:pt x="560" y="124"/>
                  </a:lnTo>
                  <a:lnTo>
                    <a:pt x="559" y="126"/>
                  </a:lnTo>
                  <a:lnTo>
                    <a:pt x="560" y="128"/>
                  </a:lnTo>
                  <a:lnTo>
                    <a:pt x="562" y="129"/>
                  </a:lnTo>
                  <a:lnTo>
                    <a:pt x="565" y="129"/>
                  </a:lnTo>
                  <a:lnTo>
                    <a:pt x="565" y="129"/>
                  </a:lnTo>
                  <a:lnTo>
                    <a:pt x="568" y="131"/>
                  </a:lnTo>
                  <a:lnTo>
                    <a:pt x="566" y="132"/>
                  </a:lnTo>
                  <a:lnTo>
                    <a:pt x="562" y="135"/>
                  </a:lnTo>
                  <a:lnTo>
                    <a:pt x="560" y="136"/>
                  </a:lnTo>
                  <a:lnTo>
                    <a:pt x="560" y="139"/>
                  </a:lnTo>
                  <a:lnTo>
                    <a:pt x="560" y="139"/>
                  </a:lnTo>
                  <a:lnTo>
                    <a:pt x="560" y="141"/>
                  </a:lnTo>
                  <a:lnTo>
                    <a:pt x="559" y="142"/>
                  </a:lnTo>
                  <a:lnTo>
                    <a:pt x="553" y="143"/>
                  </a:lnTo>
                  <a:lnTo>
                    <a:pt x="549" y="143"/>
                  </a:lnTo>
                  <a:lnTo>
                    <a:pt x="548" y="145"/>
                  </a:lnTo>
                  <a:lnTo>
                    <a:pt x="546" y="146"/>
                  </a:lnTo>
                  <a:lnTo>
                    <a:pt x="546" y="14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0" name="Freeform 344">
              <a:extLst>
                <a:ext uri="{FF2B5EF4-FFF2-40B4-BE49-F238E27FC236}">
                  <a16:creationId xmlns:a16="http://schemas.microsoft.com/office/drawing/2014/main" id="{70B0DD9F-F339-9D48-EAD5-49C3EEB0E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474" y="4252028"/>
              <a:ext cx="436537" cy="451334"/>
            </a:xfrm>
            <a:custGeom>
              <a:avLst/>
              <a:gdLst/>
              <a:ahLst/>
              <a:cxnLst>
                <a:cxn ang="0">
                  <a:pos x="261" y="151"/>
                </a:cxn>
                <a:cxn ang="0">
                  <a:pos x="263" y="131"/>
                </a:cxn>
                <a:cxn ang="0">
                  <a:pos x="259" y="124"/>
                </a:cxn>
                <a:cxn ang="0">
                  <a:pos x="266" y="111"/>
                </a:cxn>
                <a:cxn ang="0">
                  <a:pos x="271" y="98"/>
                </a:cxn>
                <a:cxn ang="0">
                  <a:pos x="278" y="73"/>
                </a:cxn>
                <a:cxn ang="0">
                  <a:pos x="283" y="64"/>
                </a:cxn>
                <a:cxn ang="0">
                  <a:pos x="295" y="51"/>
                </a:cxn>
                <a:cxn ang="0">
                  <a:pos x="289" y="43"/>
                </a:cxn>
                <a:cxn ang="0">
                  <a:pos x="272" y="13"/>
                </a:cxn>
                <a:cxn ang="0">
                  <a:pos x="259" y="13"/>
                </a:cxn>
                <a:cxn ang="0">
                  <a:pos x="245" y="14"/>
                </a:cxn>
                <a:cxn ang="0">
                  <a:pos x="235" y="3"/>
                </a:cxn>
                <a:cxn ang="0">
                  <a:pos x="207" y="2"/>
                </a:cxn>
                <a:cxn ang="0">
                  <a:pos x="192" y="4"/>
                </a:cxn>
                <a:cxn ang="0">
                  <a:pos x="168" y="10"/>
                </a:cxn>
                <a:cxn ang="0">
                  <a:pos x="158" y="22"/>
                </a:cxn>
                <a:cxn ang="0">
                  <a:pos x="114" y="6"/>
                </a:cxn>
                <a:cxn ang="0">
                  <a:pos x="97" y="30"/>
                </a:cxn>
                <a:cxn ang="0">
                  <a:pos x="90" y="57"/>
                </a:cxn>
                <a:cxn ang="0">
                  <a:pos x="77" y="97"/>
                </a:cxn>
                <a:cxn ang="0">
                  <a:pos x="64" y="113"/>
                </a:cxn>
                <a:cxn ang="0">
                  <a:pos x="59" y="148"/>
                </a:cxn>
                <a:cxn ang="0">
                  <a:pos x="50" y="160"/>
                </a:cxn>
                <a:cxn ang="0">
                  <a:pos x="39" y="164"/>
                </a:cxn>
                <a:cxn ang="0">
                  <a:pos x="23" y="164"/>
                </a:cxn>
                <a:cxn ang="0">
                  <a:pos x="0" y="169"/>
                </a:cxn>
                <a:cxn ang="0">
                  <a:pos x="12" y="185"/>
                </a:cxn>
                <a:cxn ang="0">
                  <a:pos x="70" y="188"/>
                </a:cxn>
                <a:cxn ang="0">
                  <a:pos x="74" y="205"/>
                </a:cxn>
                <a:cxn ang="0">
                  <a:pos x="90" y="219"/>
                </a:cxn>
                <a:cxn ang="0">
                  <a:pos x="110" y="215"/>
                </a:cxn>
                <a:cxn ang="0">
                  <a:pos x="123" y="201"/>
                </a:cxn>
                <a:cxn ang="0">
                  <a:pos x="135" y="205"/>
                </a:cxn>
                <a:cxn ang="0">
                  <a:pos x="148" y="218"/>
                </a:cxn>
                <a:cxn ang="0">
                  <a:pos x="147" y="242"/>
                </a:cxn>
                <a:cxn ang="0">
                  <a:pos x="155" y="256"/>
                </a:cxn>
                <a:cxn ang="0">
                  <a:pos x="158" y="268"/>
                </a:cxn>
                <a:cxn ang="0">
                  <a:pos x="178" y="263"/>
                </a:cxn>
                <a:cxn ang="0">
                  <a:pos x="187" y="268"/>
                </a:cxn>
                <a:cxn ang="0">
                  <a:pos x="199" y="269"/>
                </a:cxn>
                <a:cxn ang="0">
                  <a:pos x="205" y="278"/>
                </a:cxn>
                <a:cxn ang="0">
                  <a:pos x="219" y="282"/>
                </a:cxn>
                <a:cxn ang="0">
                  <a:pos x="228" y="278"/>
                </a:cxn>
                <a:cxn ang="0">
                  <a:pos x="241" y="286"/>
                </a:cxn>
                <a:cxn ang="0">
                  <a:pos x="255" y="296"/>
                </a:cxn>
                <a:cxn ang="0">
                  <a:pos x="271" y="303"/>
                </a:cxn>
                <a:cxn ang="0">
                  <a:pos x="273" y="289"/>
                </a:cxn>
                <a:cxn ang="0">
                  <a:pos x="261" y="288"/>
                </a:cxn>
                <a:cxn ang="0">
                  <a:pos x="249" y="273"/>
                </a:cxn>
                <a:cxn ang="0">
                  <a:pos x="255" y="245"/>
                </a:cxn>
                <a:cxn ang="0">
                  <a:pos x="256" y="233"/>
                </a:cxn>
                <a:cxn ang="0">
                  <a:pos x="261" y="224"/>
                </a:cxn>
                <a:cxn ang="0">
                  <a:pos x="281" y="219"/>
                </a:cxn>
                <a:cxn ang="0">
                  <a:pos x="269" y="201"/>
                </a:cxn>
              </a:cxnLst>
              <a:rect l="0" t="0" r="r" b="b"/>
              <a:pathLst>
                <a:path w="295" h="305">
                  <a:moveTo>
                    <a:pt x="269" y="201"/>
                  </a:moveTo>
                  <a:lnTo>
                    <a:pt x="269" y="201"/>
                  </a:lnTo>
                  <a:lnTo>
                    <a:pt x="266" y="198"/>
                  </a:lnTo>
                  <a:lnTo>
                    <a:pt x="265" y="191"/>
                  </a:lnTo>
                  <a:lnTo>
                    <a:pt x="262" y="171"/>
                  </a:lnTo>
                  <a:lnTo>
                    <a:pt x="261" y="151"/>
                  </a:lnTo>
                  <a:lnTo>
                    <a:pt x="262" y="144"/>
                  </a:lnTo>
                  <a:lnTo>
                    <a:pt x="262" y="141"/>
                  </a:lnTo>
                  <a:lnTo>
                    <a:pt x="262" y="141"/>
                  </a:lnTo>
                  <a:lnTo>
                    <a:pt x="263" y="142"/>
                  </a:lnTo>
                  <a:lnTo>
                    <a:pt x="263" y="131"/>
                  </a:lnTo>
                  <a:lnTo>
                    <a:pt x="263" y="131"/>
                  </a:lnTo>
                  <a:lnTo>
                    <a:pt x="262" y="131"/>
                  </a:lnTo>
                  <a:lnTo>
                    <a:pt x="262" y="131"/>
                  </a:lnTo>
                  <a:lnTo>
                    <a:pt x="261" y="130"/>
                  </a:lnTo>
                  <a:lnTo>
                    <a:pt x="259" y="125"/>
                  </a:lnTo>
                  <a:lnTo>
                    <a:pt x="259" y="125"/>
                  </a:lnTo>
                  <a:lnTo>
                    <a:pt x="259" y="124"/>
                  </a:lnTo>
                  <a:lnTo>
                    <a:pt x="261" y="123"/>
                  </a:lnTo>
                  <a:lnTo>
                    <a:pt x="262" y="121"/>
                  </a:lnTo>
                  <a:lnTo>
                    <a:pt x="262" y="121"/>
                  </a:lnTo>
                  <a:lnTo>
                    <a:pt x="262" y="117"/>
                  </a:lnTo>
                  <a:lnTo>
                    <a:pt x="263" y="113"/>
                  </a:lnTo>
                  <a:lnTo>
                    <a:pt x="266" y="111"/>
                  </a:lnTo>
                  <a:lnTo>
                    <a:pt x="266" y="111"/>
                  </a:lnTo>
                  <a:lnTo>
                    <a:pt x="268" y="110"/>
                  </a:lnTo>
                  <a:lnTo>
                    <a:pt x="268" y="110"/>
                  </a:lnTo>
                  <a:lnTo>
                    <a:pt x="269" y="104"/>
                  </a:lnTo>
                  <a:lnTo>
                    <a:pt x="271" y="98"/>
                  </a:lnTo>
                  <a:lnTo>
                    <a:pt x="271" y="98"/>
                  </a:lnTo>
                  <a:lnTo>
                    <a:pt x="271" y="91"/>
                  </a:lnTo>
                  <a:lnTo>
                    <a:pt x="273" y="84"/>
                  </a:lnTo>
                  <a:lnTo>
                    <a:pt x="273" y="84"/>
                  </a:lnTo>
                  <a:lnTo>
                    <a:pt x="275" y="77"/>
                  </a:lnTo>
                  <a:lnTo>
                    <a:pt x="275" y="74"/>
                  </a:lnTo>
                  <a:lnTo>
                    <a:pt x="278" y="73"/>
                  </a:lnTo>
                  <a:lnTo>
                    <a:pt x="278" y="73"/>
                  </a:lnTo>
                  <a:lnTo>
                    <a:pt x="279" y="70"/>
                  </a:lnTo>
                  <a:lnTo>
                    <a:pt x="281" y="68"/>
                  </a:lnTo>
                  <a:lnTo>
                    <a:pt x="281" y="66"/>
                  </a:lnTo>
                  <a:lnTo>
                    <a:pt x="283" y="64"/>
                  </a:lnTo>
                  <a:lnTo>
                    <a:pt x="283" y="64"/>
                  </a:lnTo>
                  <a:lnTo>
                    <a:pt x="288" y="61"/>
                  </a:lnTo>
                  <a:lnTo>
                    <a:pt x="291" y="59"/>
                  </a:lnTo>
                  <a:lnTo>
                    <a:pt x="291" y="59"/>
                  </a:lnTo>
                  <a:lnTo>
                    <a:pt x="292" y="56"/>
                  </a:lnTo>
                  <a:lnTo>
                    <a:pt x="293" y="53"/>
                  </a:lnTo>
                  <a:lnTo>
                    <a:pt x="295" y="51"/>
                  </a:lnTo>
                  <a:lnTo>
                    <a:pt x="295" y="51"/>
                  </a:lnTo>
                  <a:lnTo>
                    <a:pt x="293" y="49"/>
                  </a:lnTo>
                  <a:lnTo>
                    <a:pt x="292" y="47"/>
                  </a:lnTo>
                  <a:lnTo>
                    <a:pt x="291" y="46"/>
                  </a:lnTo>
                  <a:lnTo>
                    <a:pt x="289" y="43"/>
                  </a:lnTo>
                  <a:lnTo>
                    <a:pt x="289" y="43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72" y="13"/>
                  </a:lnTo>
                  <a:lnTo>
                    <a:pt x="272" y="13"/>
                  </a:lnTo>
                  <a:lnTo>
                    <a:pt x="269" y="13"/>
                  </a:lnTo>
                  <a:lnTo>
                    <a:pt x="268" y="14"/>
                  </a:lnTo>
                  <a:lnTo>
                    <a:pt x="265" y="16"/>
                  </a:lnTo>
                  <a:lnTo>
                    <a:pt x="265" y="16"/>
                  </a:lnTo>
                  <a:lnTo>
                    <a:pt x="262" y="13"/>
                  </a:lnTo>
                  <a:lnTo>
                    <a:pt x="259" y="13"/>
                  </a:lnTo>
                  <a:lnTo>
                    <a:pt x="255" y="14"/>
                  </a:lnTo>
                  <a:lnTo>
                    <a:pt x="255" y="14"/>
                  </a:lnTo>
                  <a:lnTo>
                    <a:pt x="252" y="16"/>
                  </a:lnTo>
                  <a:lnTo>
                    <a:pt x="249" y="16"/>
                  </a:lnTo>
                  <a:lnTo>
                    <a:pt x="245" y="14"/>
                  </a:lnTo>
                  <a:lnTo>
                    <a:pt x="245" y="14"/>
                  </a:lnTo>
                  <a:lnTo>
                    <a:pt x="244" y="13"/>
                  </a:lnTo>
                  <a:lnTo>
                    <a:pt x="241" y="10"/>
                  </a:lnTo>
                  <a:lnTo>
                    <a:pt x="239" y="6"/>
                  </a:lnTo>
                  <a:lnTo>
                    <a:pt x="239" y="6"/>
                  </a:lnTo>
                  <a:lnTo>
                    <a:pt x="236" y="4"/>
                  </a:lnTo>
                  <a:lnTo>
                    <a:pt x="235" y="3"/>
                  </a:lnTo>
                  <a:lnTo>
                    <a:pt x="235" y="3"/>
                  </a:lnTo>
                  <a:lnTo>
                    <a:pt x="222" y="4"/>
                  </a:lnTo>
                  <a:lnTo>
                    <a:pt x="222" y="4"/>
                  </a:lnTo>
                  <a:lnTo>
                    <a:pt x="215" y="2"/>
                  </a:lnTo>
                  <a:lnTo>
                    <a:pt x="209" y="0"/>
                  </a:lnTo>
                  <a:lnTo>
                    <a:pt x="207" y="2"/>
                  </a:lnTo>
                  <a:lnTo>
                    <a:pt x="205" y="3"/>
                  </a:lnTo>
                  <a:lnTo>
                    <a:pt x="205" y="3"/>
                  </a:lnTo>
                  <a:lnTo>
                    <a:pt x="202" y="6"/>
                  </a:lnTo>
                  <a:lnTo>
                    <a:pt x="199" y="6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87" y="6"/>
                  </a:lnTo>
                  <a:lnTo>
                    <a:pt x="182" y="7"/>
                  </a:lnTo>
                  <a:lnTo>
                    <a:pt x="175" y="10"/>
                  </a:lnTo>
                  <a:lnTo>
                    <a:pt x="175" y="10"/>
                  </a:lnTo>
                  <a:lnTo>
                    <a:pt x="172" y="10"/>
                  </a:lnTo>
                  <a:lnTo>
                    <a:pt x="168" y="10"/>
                  </a:lnTo>
                  <a:lnTo>
                    <a:pt x="165" y="9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1" y="13"/>
                  </a:lnTo>
                  <a:lnTo>
                    <a:pt x="160" y="16"/>
                  </a:lnTo>
                  <a:lnTo>
                    <a:pt x="158" y="22"/>
                  </a:lnTo>
                  <a:lnTo>
                    <a:pt x="127" y="14"/>
                  </a:lnTo>
                  <a:lnTo>
                    <a:pt x="127" y="14"/>
                  </a:lnTo>
                  <a:lnTo>
                    <a:pt x="123" y="10"/>
                  </a:lnTo>
                  <a:lnTo>
                    <a:pt x="118" y="7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1" y="6"/>
                  </a:lnTo>
                  <a:lnTo>
                    <a:pt x="108" y="7"/>
                  </a:lnTo>
                  <a:lnTo>
                    <a:pt x="103" y="13"/>
                  </a:lnTo>
                  <a:lnTo>
                    <a:pt x="97" y="19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7" y="34"/>
                  </a:lnTo>
                  <a:lnTo>
                    <a:pt x="97" y="39"/>
                  </a:lnTo>
                  <a:lnTo>
                    <a:pt x="94" y="46"/>
                  </a:lnTo>
                  <a:lnTo>
                    <a:pt x="94" y="46"/>
                  </a:lnTo>
                  <a:lnTo>
                    <a:pt x="91" y="53"/>
                  </a:lnTo>
                  <a:lnTo>
                    <a:pt x="90" y="57"/>
                  </a:lnTo>
                  <a:lnTo>
                    <a:pt x="89" y="63"/>
                  </a:lnTo>
                  <a:lnTo>
                    <a:pt x="89" y="63"/>
                  </a:lnTo>
                  <a:lnTo>
                    <a:pt x="87" y="71"/>
                  </a:lnTo>
                  <a:lnTo>
                    <a:pt x="83" y="81"/>
                  </a:lnTo>
                  <a:lnTo>
                    <a:pt x="79" y="9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77" y="100"/>
                  </a:lnTo>
                  <a:lnTo>
                    <a:pt x="74" y="103"/>
                  </a:lnTo>
                  <a:lnTo>
                    <a:pt x="70" y="107"/>
                  </a:lnTo>
                  <a:lnTo>
                    <a:pt x="66" y="111"/>
                  </a:lnTo>
                  <a:lnTo>
                    <a:pt x="64" y="113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1" y="141"/>
                  </a:lnTo>
                  <a:lnTo>
                    <a:pt x="61" y="141"/>
                  </a:lnTo>
                  <a:lnTo>
                    <a:pt x="61" y="147"/>
                  </a:lnTo>
                  <a:lnTo>
                    <a:pt x="59" y="148"/>
                  </a:lnTo>
                  <a:lnTo>
                    <a:pt x="57" y="148"/>
                  </a:lnTo>
                  <a:lnTo>
                    <a:pt x="56" y="154"/>
                  </a:lnTo>
                  <a:lnTo>
                    <a:pt x="56" y="154"/>
                  </a:lnTo>
                  <a:lnTo>
                    <a:pt x="56" y="158"/>
                  </a:lnTo>
                  <a:lnTo>
                    <a:pt x="53" y="160"/>
                  </a:lnTo>
                  <a:lnTo>
                    <a:pt x="50" y="160"/>
                  </a:lnTo>
                  <a:lnTo>
                    <a:pt x="46" y="162"/>
                  </a:lnTo>
                  <a:lnTo>
                    <a:pt x="46" y="162"/>
                  </a:lnTo>
                  <a:lnTo>
                    <a:pt x="42" y="167"/>
                  </a:lnTo>
                  <a:lnTo>
                    <a:pt x="40" y="165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1"/>
                  </a:lnTo>
                  <a:lnTo>
                    <a:pt x="36" y="160"/>
                  </a:lnTo>
                  <a:lnTo>
                    <a:pt x="32" y="160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3" y="164"/>
                  </a:lnTo>
                  <a:lnTo>
                    <a:pt x="20" y="164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0" y="164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5" y="178"/>
                  </a:lnTo>
                  <a:lnTo>
                    <a:pt x="6" y="187"/>
                  </a:lnTo>
                  <a:lnTo>
                    <a:pt x="6" y="187"/>
                  </a:lnTo>
                  <a:lnTo>
                    <a:pt x="6" y="188"/>
                  </a:lnTo>
                  <a:lnTo>
                    <a:pt x="6" y="188"/>
                  </a:lnTo>
                  <a:lnTo>
                    <a:pt x="12" y="185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43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70" y="188"/>
                  </a:lnTo>
                  <a:lnTo>
                    <a:pt x="70" y="192"/>
                  </a:lnTo>
                  <a:lnTo>
                    <a:pt x="70" y="197"/>
                  </a:lnTo>
                  <a:lnTo>
                    <a:pt x="70" y="197"/>
                  </a:lnTo>
                  <a:lnTo>
                    <a:pt x="70" y="201"/>
                  </a:lnTo>
                  <a:lnTo>
                    <a:pt x="71" y="202"/>
                  </a:lnTo>
                  <a:lnTo>
                    <a:pt x="74" y="205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80" y="215"/>
                  </a:lnTo>
                  <a:lnTo>
                    <a:pt x="83" y="218"/>
                  </a:lnTo>
                  <a:lnTo>
                    <a:pt x="86" y="219"/>
                  </a:lnTo>
                  <a:lnTo>
                    <a:pt x="90" y="219"/>
                  </a:lnTo>
                  <a:lnTo>
                    <a:pt x="90" y="219"/>
                  </a:lnTo>
                  <a:lnTo>
                    <a:pt x="101" y="216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10" y="216"/>
                  </a:lnTo>
                  <a:lnTo>
                    <a:pt x="110" y="215"/>
                  </a:lnTo>
                  <a:lnTo>
                    <a:pt x="111" y="211"/>
                  </a:lnTo>
                  <a:lnTo>
                    <a:pt x="113" y="205"/>
                  </a:lnTo>
                  <a:lnTo>
                    <a:pt x="116" y="202"/>
                  </a:lnTo>
                  <a:lnTo>
                    <a:pt x="116" y="202"/>
                  </a:lnTo>
                  <a:lnTo>
                    <a:pt x="120" y="201"/>
                  </a:lnTo>
                  <a:lnTo>
                    <a:pt x="123" y="201"/>
                  </a:lnTo>
                  <a:lnTo>
                    <a:pt x="128" y="202"/>
                  </a:lnTo>
                  <a:lnTo>
                    <a:pt x="128" y="202"/>
                  </a:lnTo>
                  <a:lnTo>
                    <a:pt x="130" y="204"/>
                  </a:lnTo>
                  <a:lnTo>
                    <a:pt x="131" y="205"/>
                  </a:lnTo>
                  <a:lnTo>
                    <a:pt x="135" y="205"/>
                  </a:lnTo>
                  <a:lnTo>
                    <a:pt x="135" y="205"/>
                  </a:lnTo>
                  <a:lnTo>
                    <a:pt x="144" y="205"/>
                  </a:lnTo>
                  <a:lnTo>
                    <a:pt x="145" y="205"/>
                  </a:lnTo>
                  <a:lnTo>
                    <a:pt x="147" y="208"/>
                  </a:lnTo>
                  <a:lnTo>
                    <a:pt x="147" y="208"/>
                  </a:lnTo>
                  <a:lnTo>
                    <a:pt x="147" y="215"/>
                  </a:lnTo>
                  <a:lnTo>
                    <a:pt x="148" y="218"/>
                  </a:lnTo>
                  <a:lnTo>
                    <a:pt x="150" y="221"/>
                  </a:lnTo>
                  <a:lnTo>
                    <a:pt x="150" y="221"/>
                  </a:lnTo>
                  <a:lnTo>
                    <a:pt x="150" y="225"/>
                  </a:lnTo>
                  <a:lnTo>
                    <a:pt x="148" y="232"/>
                  </a:lnTo>
                  <a:lnTo>
                    <a:pt x="147" y="239"/>
                  </a:lnTo>
                  <a:lnTo>
                    <a:pt x="147" y="242"/>
                  </a:lnTo>
                  <a:lnTo>
                    <a:pt x="147" y="243"/>
                  </a:lnTo>
                  <a:lnTo>
                    <a:pt x="147" y="243"/>
                  </a:lnTo>
                  <a:lnTo>
                    <a:pt x="153" y="249"/>
                  </a:lnTo>
                  <a:lnTo>
                    <a:pt x="155" y="253"/>
                  </a:lnTo>
                  <a:lnTo>
                    <a:pt x="155" y="256"/>
                  </a:lnTo>
                  <a:lnTo>
                    <a:pt x="155" y="256"/>
                  </a:lnTo>
                  <a:lnTo>
                    <a:pt x="154" y="263"/>
                  </a:lnTo>
                  <a:lnTo>
                    <a:pt x="154" y="268"/>
                  </a:lnTo>
                  <a:lnTo>
                    <a:pt x="155" y="269"/>
                  </a:lnTo>
                  <a:lnTo>
                    <a:pt x="155" y="269"/>
                  </a:lnTo>
                  <a:lnTo>
                    <a:pt x="157" y="269"/>
                  </a:lnTo>
                  <a:lnTo>
                    <a:pt x="158" y="268"/>
                  </a:lnTo>
                  <a:lnTo>
                    <a:pt x="161" y="265"/>
                  </a:lnTo>
                  <a:lnTo>
                    <a:pt x="164" y="265"/>
                  </a:lnTo>
                  <a:lnTo>
                    <a:pt x="164" y="265"/>
                  </a:lnTo>
                  <a:lnTo>
                    <a:pt x="171" y="265"/>
                  </a:lnTo>
                  <a:lnTo>
                    <a:pt x="178" y="263"/>
                  </a:lnTo>
                  <a:lnTo>
                    <a:pt x="178" y="263"/>
                  </a:lnTo>
                  <a:lnTo>
                    <a:pt x="180" y="263"/>
                  </a:lnTo>
                  <a:lnTo>
                    <a:pt x="182" y="263"/>
                  </a:lnTo>
                  <a:lnTo>
                    <a:pt x="182" y="263"/>
                  </a:lnTo>
                  <a:lnTo>
                    <a:pt x="185" y="266"/>
                  </a:lnTo>
                  <a:lnTo>
                    <a:pt x="187" y="268"/>
                  </a:lnTo>
                  <a:lnTo>
                    <a:pt x="187" y="268"/>
                  </a:lnTo>
                  <a:lnTo>
                    <a:pt x="188" y="270"/>
                  </a:lnTo>
                  <a:lnTo>
                    <a:pt x="190" y="270"/>
                  </a:lnTo>
                  <a:lnTo>
                    <a:pt x="191" y="270"/>
                  </a:lnTo>
                  <a:lnTo>
                    <a:pt x="191" y="270"/>
                  </a:lnTo>
                  <a:lnTo>
                    <a:pt x="197" y="269"/>
                  </a:lnTo>
                  <a:lnTo>
                    <a:pt x="199" y="269"/>
                  </a:lnTo>
                  <a:lnTo>
                    <a:pt x="201" y="270"/>
                  </a:lnTo>
                  <a:lnTo>
                    <a:pt x="201" y="270"/>
                  </a:lnTo>
                  <a:lnTo>
                    <a:pt x="201" y="273"/>
                  </a:lnTo>
                  <a:lnTo>
                    <a:pt x="202" y="276"/>
                  </a:lnTo>
                  <a:lnTo>
                    <a:pt x="204" y="278"/>
                  </a:lnTo>
                  <a:lnTo>
                    <a:pt x="205" y="278"/>
                  </a:lnTo>
                  <a:lnTo>
                    <a:pt x="205" y="278"/>
                  </a:lnTo>
                  <a:lnTo>
                    <a:pt x="208" y="278"/>
                  </a:lnTo>
                  <a:lnTo>
                    <a:pt x="212" y="280"/>
                  </a:lnTo>
                  <a:lnTo>
                    <a:pt x="217" y="282"/>
                  </a:lnTo>
                  <a:lnTo>
                    <a:pt x="219" y="282"/>
                  </a:lnTo>
                  <a:lnTo>
                    <a:pt x="219" y="282"/>
                  </a:lnTo>
                  <a:lnTo>
                    <a:pt x="224" y="282"/>
                  </a:lnTo>
                  <a:lnTo>
                    <a:pt x="225" y="282"/>
                  </a:lnTo>
                  <a:lnTo>
                    <a:pt x="227" y="280"/>
                  </a:lnTo>
                  <a:lnTo>
                    <a:pt x="227" y="280"/>
                  </a:lnTo>
                  <a:lnTo>
                    <a:pt x="227" y="279"/>
                  </a:lnTo>
                  <a:lnTo>
                    <a:pt x="228" y="278"/>
                  </a:lnTo>
                  <a:lnTo>
                    <a:pt x="231" y="276"/>
                  </a:lnTo>
                  <a:lnTo>
                    <a:pt x="232" y="278"/>
                  </a:lnTo>
                  <a:lnTo>
                    <a:pt x="232" y="278"/>
                  </a:lnTo>
                  <a:lnTo>
                    <a:pt x="235" y="283"/>
                  </a:lnTo>
                  <a:lnTo>
                    <a:pt x="238" y="286"/>
                  </a:lnTo>
                  <a:lnTo>
                    <a:pt x="241" y="286"/>
                  </a:lnTo>
                  <a:lnTo>
                    <a:pt x="241" y="286"/>
                  </a:lnTo>
                  <a:lnTo>
                    <a:pt x="248" y="288"/>
                  </a:lnTo>
                  <a:lnTo>
                    <a:pt x="251" y="288"/>
                  </a:lnTo>
                  <a:lnTo>
                    <a:pt x="252" y="289"/>
                  </a:lnTo>
                  <a:lnTo>
                    <a:pt x="252" y="289"/>
                  </a:lnTo>
                  <a:lnTo>
                    <a:pt x="255" y="296"/>
                  </a:lnTo>
                  <a:lnTo>
                    <a:pt x="256" y="300"/>
                  </a:lnTo>
                  <a:lnTo>
                    <a:pt x="259" y="303"/>
                  </a:lnTo>
                  <a:lnTo>
                    <a:pt x="259" y="303"/>
                  </a:lnTo>
                  <a:lnTo>
                    <a:pt x="262" y="305"/>
                  </a:lnTo>
                  <a:lnTo>
                    <a:pt x="266" y="305"/>
                  </a:lnTo>
                  <a:lnTo>
                    <a:pt x="271" y="303"/>
                  </a:lnTo>
                  <a:lnTo>
                    <a:pt x="271" y="303"/>
                  </a:lnTo>
                  <a:lnTo>
                    <a:pt x="272" y="302"/>
                  </a:lnTo>
                  <a:lnTo>
                    <a:pt x="273" y="299"/>
                  </a:lnTo>
                  <a:lnTo>
                    <a:pt x="273" y="296"/>
                  </a:lnTo>
                  <a:lnTo>
                    <a:pt x="273" y="296"/>
                  </a:lnTo>
                  <a:lnTo>
                    <a:pt x="273" y="289"/>
                  </a:lnTo>
                  <a:lnTo>
                    <a:pt x="272" y="286"/>
                  </a:lnTo>
                  <a:lnTo>
                    <a:pt x="271" y="285"/>
                  </a:lnTo>
                  <a:lnTo>
                    <a:pt x="271" y="285"/>
                  </a:lnTo>
                  <a:lnTo>
                    <a:pt x="266" y="288"/>
                  </a:lnTo>
                  <a:lnTo>
                    <a:pt x="263" y="288"/>
                  </a:lnTo>
                  <a:lnTo>
                    <a:pt x="261" y="288"/>
                  </a:lnTo>
                  <a:lnTo>
                    <a:pt x="261" y="288"/>
                  </a:lnTo>
                  <a:lnTo>
                    <a:pt x="256" y="286"/>
                  </a:lnTo>
                  <a:lnTo>
                    <a:pt x="254" y="282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49" y="273"/>
                  </a:lnTo>
                  <a:lnTo>
                    <a:pt x="251" y="269"/>
                  </a:lnTo>
                  <a:lnTo>
                    <a:pt x="252" y="265"/>
                  </a:lnTo>
                  <a:lnTo>
                    <a:pt x="254" y="261"/>
                  </a:lnTo>
                  <a:lnTo>
                    <a:pt x="254" y="261"/>
                  </a:lnTo>
                  <a:lnTo>
                    <a:pt x="255" y="251"/>
                  </a:lnTo>
                  <a:lnTo>
                    <a:pt x="255" y="245"/>
                  </a:lnTo>
                  <a:lnTo>
                    <a:pt x="254" y="242"/>
                  </a:lnTo>
                  <a:lnTo>
                    <a:pt x="254" y="242"/>
                  </a:lnTo>
                  <a:lnTo>
                    <a:pt x="252" y="241"/>
                  </a:lnTo>
                  <a:lnTo>
                    <a:pt x="252" y="239"/>
                  </a:lnTo>
                  <a:lnTo>
                    <a:pt x="254" y="236"/>
                  </a:lnTo>
                  <a:lnTo>
                    <a:pt x="256" y="233"/>
                  </a:lnTo>
                  <a:lnTo>
                    <a:pt x="256" y="233"/>
                  </a:lnTo>
                  <a:lnTo>
                    <a:pt x="258" y="231"/>
                  </a:lnTo>
                  <a:lnTo>
                    <a:pt x="258" y="228"/>
                  </a:lnTo>
                  <a:lnTo>
                    <a:pt x="258" y="225"/>
                  </a:lnTo>
                  <a:lnTo>
                    <a:pt x="259" y="224"/>
                  </a:lnTo>
                  <a:lnTo>
                    <a:pt x="261" y="224"/>
                  </a:lnTo>
                  <a:lnTo>
                    <a:pt x="261" y="224"/>
                  </a:lnTo>
                  <a:lnTo>
                    <a:pt x="271" y="224"/>
                  </a:lnTo>
                  <a:lnTo>
                    <a:pt x="276" y="222"/>
                  </a:lnTo>
                  <a:lnTo>
                    <a:pt x="279" y="221"/>
                  </a:lnTo>
                  <a:lnTo>
                    <a:pt x="279" y="221"/>
                  </a:lnTo>
                  <a:lnTo>
                    <a:pt x="281" y="219"/>
                  </a:lnTo>
                  <a:lnTo>
                    <a:pt x="281" y="219"/>
                  </a:lnTo>
                  <a:lnTo>
                    <a:pt x="282" y="218"/>
                  </a:lnTo>
                  <a:lnTo>
                    <a:pt x="282" y="218"/>
                  </a:lnTo>
                  <a:lnTo>
                    <a:pt x="276" y="208"/>
                  </a:lnTo>
                  <a:lnTo>
                    <a:pt x="273" y="204"/>
                  </a:lnTo>
                  <a:lnTo>
                    <a:pt x="269" y="201"/>
                  </a:lnTo>
                  <a:lnTo>
                    <a:pt x="269" y="20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1" name="Freeform 345">
              <a:extLst>
                <a:ext uri="{FF2B5EF4-FFF2-40B4-BE49-F238E27FC236}">
                  <a16:creationId xmlns:a16="http://schemas.microsoft.com/office/drawing/2014/main" id="{B2D523B3-3A74-FC47-71E7-5880B24B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178" y="4437000"/>
              <a:ext cx="38474" cy="51792"/>
            </a:xfrm>
            <a:custGeom>
              <a:avLst/>
              <a:gdLst/>
              <a:ahLst/>
              <a:cxnLst>
                <a:cxn ang="0">
                  <a:pos x="1" y="17"/>
                </a:cxn>
                <a:cxn ang="0">
                  <a:pos x="1" y="17"/>
                </a:cxn>
                <a:cxn ang="0">
                  <a:pos x="6" y="35"/>
                </a:cxn>
                <a:cxn ang="0">
                  <a:pos x="6" y="35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7" y="27"/>
                </a:cxn>
                <a:cxn ang="0">
                  <a:pos x="21" y="20"/>
                </a:cxn>
                <a:cxn ang="0">
                  <a:pos x="26" y="12"/>
                </a:cxn>
                <a:cxn ang="0">
                  <a:pos x="21" y="9"/>
                </a:cxn>
                <a:cxn ang="0">
                  <a:pos x="21" y="9"/>
                </a:cxn>
                <a:cxn ang="0">
                  <a:pos x="21" y="7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4" y="2"/>
                </a:cxn>
                <a:cxn ang="0">
                  <a:pos x="13" y="5"/>
                </a:cxn>
                <a:cxn ang="0">
                  <a:pos x="10" y="6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6"/>
                </a:cxn>
                <a:cxn ang="0">
                  <a:pos x="1" y="17"/>
                </a:cxn>
              </a:cxnLst>
              <a:rect l="0" t="0" r="r" b="b"/>
              <a:pathLst>
                <a:path w="26" h="35">
                  <a:moveTo>
                    <a:pt x="1" y="17"/>
                  </a:moveTo>
                  <a:lnTo>
                    <a:pt x="1" y="1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7" y="27"/>
                  </a:lnTo>
                  <a:lnTo>
                    <a:pt x="21" y="20"/>
                  </a:lnTo>
                  <a:lnTo>
                    <a:pt x="26" y="12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7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2" name="Freeform 346">
              <a:extLst>
                <a:ext uri="{FF2B5EF4-FFF2-40B4-BE49-F238E27FC236}">
                  <a16:creationId xmlns:a16="http://schemas.microsoft.com/office/drawing/2014/main" id="{0BBF2163-44BE-3D0C-E8E4-0441D1B32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334" y="4633812"/>
              <a:ext cx="250084" cy="408421"/>
            </a:xfrm>
            <a:custGeom>
              <a:avLst/>
              <a:gdLst/>
              <a:ahLst/>
              <a:cxnLst>
                <a:cxn ang="0">
                  <a:pos x="165" y="47"/>
                </a:cxn>
                <a:cxn ang="0">
                  <a:pos x="164" y="1"/>
                </a:cxn>
                <a:cxn ang="0">
                  <a:pos x="152" y="5"/>
                </a:cxn>
                <a:cxn ang="0">
                  <a:pos x="141" y="11"/>
                </a:cxn>
                <a:cxn ang="0">
                  <a:pos x="132" y="14"/>
                </a:cxn>
                <a:cxn ang="0">
                  <a:pos x="124" y="12"/>
                </a:cxn>
                <a:cxn ang="0">
                  <a:pos x="120" y="20"/>
                </a:cxn>
                <a:cxn ang="0">
                  <a:pos x="104" y="20"/>
                </a:cxn>
                <a:cxn ang="0">
                  <a:pos x="94" y="20"/>
                </a:cxn>
                <a:cxn ang="0">
                  <a:pos x="88" y="15"/>
                </a:cxn>
                <a:cxn ang="0">
                  <a:pos x="73" y="17"/>
                </a:cxn>
                <a:cxn ang="0">
                  <a:pos x="71" y="27"/>
                </a:cxn>
                <a:cxn ang="0">
                  <a:pos x="80" y="57"/>
                </a:cxn>
                <a:cxn ang="0">
                  <a:pos x="91" y="69"/>
                </a:cxn>
                <a:cxn ang="0">
                  <a:pos x="90" y="82"/>
                </a:cxn>
                <a:cxn ang="0">
                  <a:pos x="81" y="92"/>
                </a:cxn>
                <a:cxn ang="0">
                  <a:pos x="80" y="108"/>
                </a:cxn>
                <a:cxn ang="0">
                  <a:pos x="71" y="99"/>
                </a:cxn>
                <a:cxn ang="0">
                  <a:pos x="66" y="79"/>
                </a:cxn>
                <a:cxn ang="0">
                  <a:pos x="67" y="65"/>
                </a:cxn>
                <a:cxn ang="0">
                  <a:pos x="56" y="65"/>
                </a:cxn>
                <a:cxn ang="0">
                  <a:pos x="44" y="58"/>
                </a:cxn>
                <a:cxn ang="0">
                  <a:pos x="4" y="91"/>
                </a:cxn>
                <a:cxn ang="0">
                  <a:pos x="24" y="95"/>
                </a:cxn>
                <a:cxn ang="0">
                  <a:pos x="43" y="102"/>
                </a:cxn>
                <a:cxn ang="0">
                  <a:pos x="44" y="126"/>
                </a:cxn>
                <a:cxn ang="0">
                  <a:pos x="39" y="138"/>
                </a:cxn>
                <a:cxn ang="0">
                  <a:pos x="41" y="145"/>
                </a:cxn>
                <a:cxn ang="0">
                  <a:pos x="44" y="153"/>
                </a:cxn>
                <a:cxn ang="0">
                  <a:pos x="36" y="165"/>
                </a:cxn>
                <a:cxn ang="0">
                  <a:pos x="34" y="176"/>
                </a:cxn>
                <a:cxn ang="0">
                  <a:pos x="16" y="197"/>
                </a:cxn>
                <a:cxn ang="0">
                  <a:pos x="20" y="213"/>
                </a:cxn>
                <a:cxn ang="0">
                  <a:pos x="26" y="227"/>
                </a:cxn>
                <a:cxn ang="0">
                  <a:pos x="27" y="257"/>
                </a:cxn>
                <a:cxn ang="0">
                  <a:pos x="41" y="274"/>
                </a:cxn>
                <a:cxn ang="0">
                  <a:pos x="41" y="263"/>
                </a:cxn>
                <a:cxn ang="0">
                  <a:pos x="36" y="260"/>
                </a:cxn>
                <a:cxn ang="0">
                  <a:pos x="51" y="246"/>
                </a:cxn>
                <a:cxn ang="0">
                  <a:pos x="80" y="233"/>
                </a:cxn>
                <a:cxn ang="0">
                  <a:pos x="81" y="217"/>
                </a:cxn>
                <a:cxn ang="0">
                  <a:pos x="83" y="202"/>
                </a:cxn>
                <a:cxn ang="0">
                  <a:pos x="78" y="179"/>
                </a:cxn>
                <a:cxn ang="0">
                  <a:pos x="73" y="165"/>
                </a:cxn>
                <a:cxn ang="0">
                  <a:pos x="74" y="153"/>
                </a:cxn>
                <a:cxn ang="0">
                  <a:pos x="83" y="145"/>
                </a:cxn>
                <a:cxn ang="0">
                  <a:pos x="91" y="139"/>
                </a:cxn>
                <a:cxn ang="0">
                  <a:pos x="103" y="128"/>
                </a:cxn>
                <a:cxn ang="0">
                  <a:pos x="120" y="113"/>
                </a:cxn>
                <a:cxn ang="0">
                  <a:pos x="144" y="104"/>
                </a:cxn>
                <a:cxn ang="0">
                  <a:pos x="169" y="74"/>
                </a:cxn>
              </a:cxnLst>
              <a:rect l="0" t="0" r="r" b="b"/>
              <a:pathLst>
                <a:path w="169" h="276">
                  <a:moveTo>
                    <a:pt x="169" y="71"/>
                  </a:moveTo>
                  <a:lnTo>
                    <a:pt x="169" y="71"/>
                  </a:lnTo>
                  <a:lnTo>
                    <a:pt x="167" y="57"/>
                  </a:lnTo>
                  <a:lnTo>
                    <a:pt x="165" y="47"/>
                  </a:lnTo>
                  <a:lnTo>
                    <a:pt x="165" y="40"/>
                  </a:lnTo>
                  <a:lnTo>
                    <a:pt x="165" y="40"/>
                  </a:lnTo>
                  <a:lnTo>
                    <a:pt x="165" y="21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52" y="5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45" y="11"/>
                  </a:lnTo>
                  <a:lnTo>
                    <a:pt x="141" y="11"/>
                  </a:lnTo>
                  <a:lnTo>
                    <a:pt x="138" y="11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32" y="14"/>
                  </a:lnTo>
                  <a:lnTo>
                    <a:pt x="130" y="14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4" y="12"/>
                  </a:lnTo>
                  <a:lnTo>
                    <a:pt x="122" y="14"/>
                  </a:lnTo>
                  <a:lnTo>
                    <a:pt x="121" y="18"/>
                  </a:lnTo>
                  <a:lnTo>
                    <a:pt x="121" y="18"/>
                  </a:lnTo>
                  <a:lnTo>
                    <a:pt x="120" y="20"/>
                  </a:lnTo>
                  <a:lnTo>
                    <a:pt x="117" y="20"/>
                  </a:lnTo>
                  <a:lnTo>
                    <a:pt x="111" y="20"/>
                  </a:lnTo>
                  <a:lnTo>
                    <a:pt x="111" y="20"/>
                  </a:lnTo>
                  <a:lnTo>
                    <a:pt x="104" y="20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95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88" y="15"/>
                  </a:lnTo>
                  <a:lnTo>
                    <a:pt x="87" y="17"/>
                  </a:lnTo>
                  <a:lnTo>
                    <a:pt x="83" y="18"/>
                  </a:lnTo>
                  <a:lnTo>
                    <a:pt x="83" y="18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22"/>
                  </a:lnTo>
                  <a:lnTo>
                    <a:pt x="73" y="22"/>
                  </a:lnTo>
                  <a:lnTo>
                    <a:pt x="71" y="27"/>
                  </a:lnTo>
                  <a:lnTo>
                    <a:pt x="73" y="31"/>
                  </a:lnTo>
                  <a:lnTo>
                    <a:pt x="74" y="40"/>
                  </a:lnTo>
                  <a:lnTo>
                    <a:pt x="77" y="49"/>
                  </a:lnTo>
                  <a:lnTo>
                    <a:pt x="80" y="57"/>
                  </a:lnTo>
                  <a:lnTo>
                    <a:pt x="80" y="5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1" y="69"/>
                  </a:lnTo>
                  <a:lnTo>
                    <a:pt x="91" y="72"/>
                  </a:lnTo>
                  <a:lnTo>
                    <a:pt x="90" y="75"/>
                  </a:lnTo>
                  <a:lnTo>
                    <a:pt x="90" y="82"/>
                  </a:lnTo>
                  <a:lnTo>
                    <a:pt x="90" y="82"/>
                  </a:lnTo>
                  <a:lnTo>
                    <a:pt x="88" y="88"/>
                  </a:lnTo>
                  <a:lnTo>
                    <a:pt x="87" y="91"/>
                  </a:lnTo>
                  <a:lnTo>
                    <a:pt x="84" y="91"/>
                  </a:lnTo>
                  <a:lnTo>
                    <a:pt x="81" y="92"/>
                  </a:lnTo>
                  <a:lnTo>
                    <a:pt x="81" y="92"/>
                  </a:lnTo>
                  <a:lnTo>
                    <a:pt x="78" y="96"/>
                  </a:lnTo>
                  <a:lnTo>
                    <a:pt x="78" y="101"/>
                  </a:lnTo>
                  <a:lnTo>
                    <a:pt x="80" y="108"/>
                  </a:lnTo>
                  <a:lnTo>
                    <a:pt x="80" y="108"/>
                  </a:lnTo>
                  <a:lnTo>
                    <a:pt x="78" y="108"/>
                  </a:lnTo>
                  <a:lnTo>
                    <a:pt x="77" y="105"/>
                  </a:lnTo>
                  <a:lnTo>
                    <a:pt x="71" y="99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66" y="79"/>
                  </a:lnTo>
                  <a:lnTo>
                    <a:pt x="67" y="72"/>
                  </a:lnTo>
                  <a:lnTo>
                    <a:pt x="68" y="67"/>
                  </a:lnTo>
                  <a:lnTo>
                    <a:pt x="68" y="67"/>
                  </a:lnTo>
                  <a:lnTo>
                    <a:pt x="67" y="65"/>
                  </a:lnTo>
                  <a:lnTo>
                    <a:pt x="66" y="64"/>
                  </a:lnTo>
                  <a:lnTo>
                    <a:pt x="61" y="64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3" y="64"/>
                  </a:lnTo>
                  <a:lnTo>
                    <a:pt x="49" y="61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0" y="74"/>
                  </a:lnTo>
                  <a:lnTo>
                    <a:pt x="3" y="85"/>
                  </a:lnTo>
                  <a:lnTo>
                    <a:pt x="2" y="85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12" y="92"/>
                  </a:lnTo>
                  <a:lnTo>
                    <a:pt x="19" y="94"/>
                  </a:lnTo>
                  <a:lnTo>
                    <a:pt x="24" y="95"/>
                  </a:lnTo>
                  <a:lnTo>
                    <a:pt x="24" y="95"/>
                  </a:lnTo>
                  <a:lnTo>
                    <a:pt x="30" y="98"/>
                  </a:lnTo>
                  <a:lnTo>
                    <a:pt x="36" y="99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4" y="105"/>
                  </a:lnTo>
                  <a:lnTo>
                    <a:pt x="44" y="112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43" y="132"/>
                  </a:lnTo>
                  <a:lnTo>
                    <a:pt x="40" y="135"/>
                  </a:lnTo>
                  <a:lnTo>
                    <a:pt x="39" y="138"/>
                  </a:lnTo>
                  <a:lnTo>
                    <a:pt x="39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1" y="145"/>
                  </a:lnTo>
                  <a:lnTo>
                    <a:pt x="43" y="149"/>
                  </a:lnTo>
                  <a:lnTo>
                    <a:pt x="43" y="152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6" y="155"/>
                  </a:lnTo>
                  <a:lnTo>
                    <a:pt x="43" y="159"/>
                  </a:lnTo>
                  <a:lnTo>
                    <a:pt x="36" y="165"/>
                  </a:lnTo>
                  <a:lnTo>
                    <a:pt x="36" y="165"/>
                  </a:lnTo>
                  <a:lnTo>
                    <a:pt x="34" y="168"/>
                  </a:lnTo>
                  <a:lnTo>
                    <a:pt x="34" y="172"/>
                  </a:lnTo>
                  <a:lnTo>
                    <a:pt x="34" y="176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24" y="189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20" y="213"/>
                  </a:lnTo>
                  <a:lnTo>
                    <a:pt x="23" y="222"/>
                  </a:lnTo>
                  <a:lnTo>
                    <a:pt x="24" y="226"/>
                  </a:lnTo>
                  <a:lnTo>
                    <a:pt x="26" y="227"/>
                  </a:lnTo>
                  <a:lnTo>
                    <a:pt x="26" y="227"/>
                  </a:lnTo>
                  <a:lnTo>
                    <a:pt x="27" y="229"/>
                  </a:lnTo>
                  <a:lnTo>
                    <a:pt x="29" y="233"/>
                  </a:lnTo>
                  <a:lnTo>
                    <a:pt x="29" y="243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30" y="276"/>
                  </a:lnTo>
                  <a:lnTo>
                    <a:pt x="30" y="276"/>
                  </a:lnTo>
                  <a:lnTo>
                    <a:pt x="41" y="274"/>
                  </a:lnTo>
                  <a:lnTo>
                    <a:pt x="41" y="274"/>
                  </a:lnTo>
                  <a:lnTo>
                    <a:pt x="43" y="266"/>
                  </a:lnTo>
                  <a:lnTo>
                    <a:pt x="43" y="266"/>
                  </a:lnTo>
                  <a:lnTo>
                    <a:pt x="41" y="263"/>
                  </a:lnTo>
                  <a:lnTo>
                    <a:pt x="40" y="261"/>
                  </a:lnTo>
                  <a:lnTo>
                    <a:pt x="37" y="261"/>
                  </a:lnTo>
                  <a:lnTo>
                    <a:pt x="36" y="260"/>
                  </a:lnTo>
                  <a:lnTo>
                    <a:pt x="36" y="260"/>
                  </a:lnTo>
                  <a:lnTo>
                    <a:pt x="36" y="259"/>
                  </a:lnTo>
                  <a:lnTo>
                    <a:pt x="37" y="256"/>
                  </a:lnTo>
                  <a:lnTo>
                    <a:pt x="43" y="251"/>
                  </a:lnTo>
                  <a:lnTo>
                    <a:pt x="51" y="246"/>
                  </a:lnTo>
                  <a:lnTo>
                    <a:pt x="61" y="242"/>
                  </a:lnTo>
                  <a:lnTo>
                    <a:pt x="61" y="242"/>
                  </a:lnTo>
                  <a:lnTo>
                    <a:pt x="76" y="236"/>
                  </a:lnTo>
                  <a:lnTo>
                    <a:pt x="80" y="233"/>
                  </a:lnTo>
                  <a:lnTo>
                    <a:pt x="81" y="229"/>
                  </a:lnTo>
                  <a:lnTo>
                    <a:pt x="81" y="229"/>
                  </a:lnTo>
                  <a:lnTo>
                    <a:pt x="81" y="224"/>
                  </a:lnTo>
                  <a:lnTo>
                    <a:pt x="81" y="217"/>
                  </a:lnTo>
                  <a:lnTo>
                    <a:pt x="81" y="212"/>
                  </a:lnTo>
                  <a:lnTo>
                    <a:pt x="83" y="206"/>
                  </a:lnTo>
                  <a:lnTo>
                    <a:pt x="83" y="206"/>
                  </a:lnTo>
                  <a:lnTo>
                    <a:pt x="83" y="202"/>
                  </a:lnTo>
                  <a:lnTo>
                    <a:pt x="83" y="199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78" y="179"/>
                  </a:lnTo>
                  <a:lnTo>
                    <a:pt x="76" y="173"/>
                  </a:lnTo>
                  <a:lnTo>
                    <a:pt x="74" y="169"/>
                  </a:lnTo>
                  <a:lnTo>
                    <a:pt x="73" y="165"/>
                  </a:lnTo>
                  <a:lnTo>
                    <a:pt x="73" y="165"/>
                  </a:lnTo>
                  <a:lnTo>
                    <a:pt x="71" y="160"/>
                  </a:lnTo>
                  <a:lnTo>
                    <a:pt x="71" y="156"/>
                  </a:lnTo>
                  <a:lnTo>
                    <a:pt x="73" y="155"/>
                  </a:lnTo>
                  <a:lnTo>
                    <a:pt x="74" y="153"/>
                  </a:lnTo>
                  <a:lnTo>
                    <a:pt x="74" y="153"/>
                  </a:lnTo>
                  <a:lnTo>
                    <a:pt x="77" y="153"/>
                  </a:lnTo>
                  <a:lnTo>
                    <a:pt x="78" y="152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4" y="142"/>
                  </a:lnTo>
                  <a:lnTo>
                    <a:pt x="87" y="139"/>
                  </a:lnTo>
                  <a:lnTo>
                    <a:pt x="91" y="139"/>
                  </a:lnTo>
                  <a:lnTo>
                    <a:pt x="95" y="136"/>
                  </a:lnTo>
                  <a:lnTo>
                    <a:pt x="95" y="136"/>
                  </a:lnTo>
                  <a:lnTo>
                    <a:pt x="100" y="132"/>
                  </a:lnTo>
                  <a:lnTo>
                    <a:pt x="103" y="128"/>
                  </a:lnTo>
                  <a:lnTo>
                    <a:pt x="107" y="123"/>
                  </a:lnTo>
                  <a:lnTo>
                    <a:pt x="113" y="118"/>
                  </a:lnTo>
                  <a:lnTo>
                    <a:pt x="113" y="118"/>
                  </a:lnTo>
                  <a:lnTo>
                    <a:pt x="120" y="113"/>
                  </a:lnTo>
                  <a:lnTo>
                    <a:pt x="128" y="111"/>
                  </a:lnTo>
                  <a:lnTo>
                    <a:pt x="135" y="108"/>
                  </a:lnTo>
                  <a:lnTo>
                    <a:pt x="144" y="104"/>
                  </a:lnTo>
                  <a:lnTo>
                    <a:pt x="144" y="104"/>
                  </a:lnTo>
                  <a:lnTo>
                    <a:pt x="152" y="96"/>
                  </a:lnTo>
                  <a:lnTo>
                    <a:pt x="161" y="86"/>
                  </a:lnTo>
                  <a:lnTo>
                    <a:pt x="167" y="76"/>
                  </a:lnTo>
                  <a:lnTo>
                    <a:pt x="169" y="74"/>
                  </a:lnTo>
                  <a:lnTo>
                    <a:pt x="169" y="71"/>
                  </a:lnTo>
                  <a:lnTo>
                    <a:pt x="169" y="7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3" name="Freeform 347">
              <a:extLst>
                <a:ext uri="{FF2B5EF4-FFF2-40B4-BE49-F238E27FC236}">
                  <a16:creationId xmlns:a16="http://schemas.microsoft.com/office/drawing/2014/main" id="{527A0785-997E-6DCD-5C09-1289A686C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057" y="4404445"/>
              <a:ext cx="258962" cy="260442"/>
            </a:xfrm>
            <a:custGeom>
              <a:avLst/>
              <a:gdLst/>
              <a:ahLst/>
              <a:cxnLst>
                <a:cxn ang="0">
                  <a:pos x="162" y="135"/>
                </a:cxn>
                <a:cxn ang="0">
                  <a:pos x="158" y="125"/>
                </a:cxn>
                <a:cxn ang="0">
                  <a:pos x="156" y="112"/>
                </a:cxn>
                <a:cxn ang="0">
                  <a:pos x="155" y="109"/>
                </a:cxn>
                <a:cxn ang="0">
                  <a:pos x="159" y="99"/>
                </a:cxn>
                <a:cxn ang="0">
                  <a:pos x="156" y="94"/>
                </a:cxn>
                <a:cxn ang="0">
                  <a:pos x="151" y="85"/>
                </a:cxn>
                <a:cxn ang="0">
                  <a:pos x="156" y="61"/>
                </a:cxn>
                <a:cxn ang="0">
                  <a:pos x="131" y="32"/>
                </a:cxn>
                <a:cxn ang="0">
                  <a:pos x="69" y="5"/>
                </a:cxn>
                <a:cxn ang="0">
                  <a:pos x="62" y="15"/>
                </a:cxn>
                <a:cxn ang="0">
                  <a:pos x="61" y="18"/>
                </a:cxn>
                <a:cxn ang="0">
                  <a:pos x="65" y="24"/>
                </a:cxn>
                <a:cxn ang="0">
                  <a:pos x="58" y="25"/>
                </a:cxn>
                <a:cxn ang="0">
                  <a:pos x="38" y="24"/>
                </a:cxn>
                <a:cxn ang="0">
                  <a:pos x="34" y="22"/>
                </a:cxn>
                <a:cxn ang="0">
                  <a:pos x="38" y="0"/>
                </a:cxn>
                <a:cxn ang="0">
                  <a:pos x="17" y="2"/>
                </a:cxn>
                <a:cxn ang="0">
                  <a:pos x="21" y="12"/>
                </a:cxn>
                <a:cxn ang="0">
                  <a:pos x="21" y="20"/>
                </a:cxn>
                <a:cxn ang="0">
                  <a:pos x="15" y="22"/>
                </a:cxn>
                <a:cxn ang="0">
                  <a:pos x="20" y="34"/>
                </a:cxn>
                <a:cxn ang="0">
                  <a:pos x="11" y="49"/>
                </a:cxn>
                <a:cxn ang="0">
                  <a:pos x="0" y="57"/>
                </a:cxn>
                <a:cxn ang="0">
                  <a:pos x="7" y="82"/>
                </a:cxn>
                <a:cxn ang="0">
                  <a:pos x="14" y="94"/>
                </a:cxn>
                <a:cxn ang="0">
                  <a:pos x="18" y="108"/>
                </a:cxn>
                <a:cxn ang="0">
                  <a:pos x="24" y="121"/>
                </a:cxn>
                <a:cxn ang="0">
                  <a:pos x="20" y="122"/>
                </a:cxn>
                <a:cxn ang="0">
                  <a:pos x="14" y="115"/>
                </a:cxn>
                <a:cxn ang="0">
                  <a:pos x="11" y="118"/>
                </a:cxn>
                <a:cxn ang="0">
                  <a:pos x="24" y="125"/>
                </a:cxn>
                <a:cxn ang="0">
                  <a:pos x="31" y="126"/>
                </a:cxn>
                <a:cxn ang="0">
                  <a:pos x="50" y="133"/>
                </a:cxn>
                <a:cxn ang="0">
                  <a:pos x="58" y="139"/>
                </a:cxn>
                <a:cxn ang="0">
                  <a:pos x="71" y="140"/>
                </a:cxn>
                <a:cxn ang="0">
                  <a:pos x="72" y="139"/>
                </a:cxn>
                <a:cxn ang="0">
                  <a:pos x="81" y="152"/>
                </a:cxn>
                <a:cxn ang="0">
                  <a:pos x="84" y="172"/>
                </a:cxn>
                <a:cxn ang="0">
                  <a:pos x="98" y="172"/>
                </a:cxn>
                <a:cxn ang="0">
                  <a:pos x="104" y="172"/>
                </a:cxn>
                <a:cxn ang="0">
                  <a:pos x="106" y="176"/>
                </a:cxn>
                <a:cxn ang="0">
                  <a:pos x="115" y="175"/>
                </a:cxn>
                <a:cxn ang="0">
                  <a:pos x="128" y="175"/>
                </a:cxn>
                <a:cxn ang="0">
                  <a:pos x="132" y="173"/>
                </a:cxn>
                <a:cxn ang="0">
                  <a:pos x="136" y="167"/>
                </a:cxn>
                <a:cxn ang="0">
                  <a:pos x="143" y="169"/>
                </a:cxn>
                <a:cxn ang="0">
                  <a:pos x="149" y="166"/>
                </a:cxn>
                <a:cxn ang="0">
                  <a:pos x="158" y="165"/>
                </a:cxn>
                <a:cxn ang="0">
                  <a:pos x="175" y="155"/>
                </a:cxn>
                <a:cxn ang="0">
                  <a:pos x="172" y="150"/>
                </a:cxn>
                <a:cxn ang="0">
                  <a:pos x="163" y="143"/>
                </a:cxn>
              </a:cxnLst>
              <a:rect l="0" t="0" r="r" b="b"/>
              <a:pathLst>
                <a:path w="175" h="176">
                  <a:moveTo>
                    <a:pt x="163" y="140"/>
                  </a:moveTo>
                  <a:lnTo>
                    <a:pt x="163" y="140"/>
                  </a:lnTo>
                  <a:lnTo>
                    <a:pt x="162" y="135"/>
                  </a:lnTo>
                  <a:lnTo>
                    <a:pt x="161" y="132"/>
                  </a:lnTo>
                  <a:lnTo>
                    <a:pt x="158" y="129"/>
                  </a:lnTo>
                  <a:lnTo>
                    <a:pt x="158" y="125"/>
                  </a:lnTo>
                  <a:lnTo>
                    <a:pt x="158" y="125"/>
                  </a:lnTo>
                  <a:lnTo>
                    <a:pt x="158" y="116"/>
                  </a:lnTo>
                  <a:lnTo>
                    <a:pt x="156" y="112"/>
                  </a:lnTo>
                  <a:lnTo>
                    <a:pt x="156" y="111"/>
                  </a:lnTo>
                  <a:lnTo>
                    <a:pt x="156" y="111"/>
                  </a:lnTo>
                  <a:lnTo>
                    <a:pt x="155" y="109"/>
                  </a:lnTo>
                  <a:lnTo>
                    <a:pt x="155" y="106"/>
                  </a:lnTo>
                  <a:lnTo>
                    <a:pt x="159" y="99"/>
                  </a:lnTo>
                  <a:lnTo>
                    <a:pt x="159" y="99"/>
                  </a:lnTo>
                  <a:lnTo>
                    <a:pt x="159" y="98"/>
                  </a:lnTo>
                  <a:lnTo>
                    <a:pt x="159" y="95"/>
                  </a:lnTo>
                  <a:lnTo>
                    <a:pt x="156" y="94"/>
                  </a:lnTo>
                  <a:lnTo>
                    <a:pt x="152" y="89"/>
                  </a:lnTo>
                  <a:lnTo>
                    <a:pt x="151" y="85"/>
                  </a:lnTo>
                  <a:lnTo>
                    <a:pt x="151" y="85"/>
                  </a:lnTo>
                  <a:lnTo>
                    <a:pt x="151" y="82"/>
                  </a:lnTo>
                  <a:lnTo>
                    <a:pt x="152" y="76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31" y="42"/>
                  </a:lnTo>
                  <a:lnTo>
                    <a:pt x="131" y="32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9" y="5"/>
                  </a:lnTo>
                  <a:lnTo>
                    <a:pt x="68" y="10"/>
                  </a:lnTo>
                  <a:lnTo>
                    <a:pt x="65" y="12"/>
                  </a:lnTo>
                  <a:lnTo>
                    <a:pt x="62" y="15"/>
                  </a:lnTo>
                  <a:lnTo>
                    <a:pt x="62" y="15"/>
                  </a:lnTo>
                  <a:lnTo>
                    <a:pt x="61" y="17"/>
                  </a:lnTo>
                  <a:lnTo>
                    <a:pt x="61" y="18"/>
                  </a:lnTo>
                  <a:lnTo>
                    <a:pt x="64" y="21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58" y="25"/>
                  </a:lnTo>
                  <a:lnTo>
                    <a:pt x="52" y="24"/>
                  </a:lnTo>
                  <a:lnTo>
                    <a:pt x="44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34" y="22"/>
                  </a:lnTo>
                  <a:lnTo>
                    <a:pt x="34" y="17"/>
                  </a:lnTo>
                  <a:lnTo>
                    <a:pt x="35" y="8"/>
                  </a:lnTo>
                  <a:lnTo>
                    <a:pt x="3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1" y="12"/>
                  </a:lnTo>
                  <a:lnTo>
                    <a:pt x="21" y="17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20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29"/>
                  </a:lnTo>
                  <a:lnTo>
                    <a:pt x="15" y="31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5" y="42"/>
                  </a:lnTo>
                  <a:lnTo>
                    <a:pt x="11" y="49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4" y="75"/>
                  </a:lnTo>
                  <a:lnTo>
                    <a:pt x="7" y="82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4" y="94"/>
                  </a:lnTo>
                  <a:lnTo>
                    <a:pt x="17" y="99"/>
                  </a:lnTo>
                  <a:lnTo>
                    <a:pt x="18" y="108"/>
                  </a:lnTo>
                  <a:lnTo>
                    <a:pt x="18" y="108"/>
                  </a:lnTo>
                  <a:lnTo>
                    <a:pt x="23" y="116"/>
                  </a:lnTo>
                  <a:lnTo>
                    <a:pt x="24" y="119"/>
                  </a:lnTo>
                  <a:lnTo>
                    <a:pt x="24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0" y="122"/>
                  </a:lnTo>
                  <a:lnTo>
                    <a:pt x="18" y="121"/>
                  </a:lnTo>
                  <a:lnTo>
                    <a:pt x="14" y="115"/>
                  </a:lnTo>
                  <a:lnTo>
                    <a:pt x="14" y="115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8" y="122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7" y="125"/>
                  </a:lnTo>
                  <a:lnTo>
                    <a:pt x="31" y="126"/>
                  </a:lnTo>
                  <a:lnTo>
                    <a:pt x="38" y="130"/>
                  </a:lnTo>
                  <a:lnTo>
                    <a:pt x="38" y="130"/>
                  </a:lnTo>
                  <a:lnTo>
                    <a:pt x="50" y="133"/>
                  </a:lnTo>
                  <a:lnTo>
                    <a:pt x="55" y="136"/>
                  </a:lnTo>
                  <a:lnTo>
                    <a:pt x="58" y="139"/>
                  </a:lnTo>
                  <a:lnTo>
                    <a:pt x="58" y="139"/>
                  </a:lnTo>
                  <a:lnTo>
                    <a:pt x="60" y="140"/>
                  </a:lnTo>
                  <a:lnTo>
                    <a:pt x="60" y="140"/>
                  </a:lnTo>
                  <a:lnTo>
                    <a:pt x="71" y="140"/>
                  </a:lnTo>
                  <a:lnTo>
                    <a:pt x="71" y="140"/>
                  </a:lnTo>
                  <a:lnTo>
                    <a:pt x="72" y="139"/>
                  </a:lnTo>
                  <a:lnTo>
                    <a:pt x="72" y="139"/>
                  </a:lnTo>
                  <a:lnTo>
                    <a:pt x="75" y="140"/>
                  </a:lnTo>
                  <a:lnTo>
                    <a:pt x="77" y="143"/>
                  </a:lnTo>
                  <a:lnTo>
                    <a:pt x="81" y="152"/>
                  </a:lnTo>
                  <a:lnTo>
                    <a:pt x="84" y="162"/>
                  </a:lnTo>
                  <a:lnTo>
                    <a:pt x="84" y="172"/>
                  </a:lnTo>
                  <a:lnTo>
                    <a:pt x="84" y="172"/>
                  </a:lnTo>
                  <a:lnTo>
                    <a:pt x="94" y="173"/>
                  </a:lnTo>
                  <a:lnTo>
                    <a:pt x="94" y="173"/>
                  </a:lnTo>
                  <a:lnTo>
                    <a:pt x="98" y="172"/>
                  </a:lnTo>
                  <a:lnTo>
                    <a:pt x="99" y="170"/>
                  </a:lnTo>
                  <a:lnTo>
                    <a:pt x="104" y="172"/>
                  </a:lnTo>
                  <a:lnTo>
                    <a:pt x="104" y="172"/>
                  </a:lnTo>
                  <a:lnTo>
                    <a:pt x="105" y="173"/>
                  </a:lnTo>
                  <a:lnTo>
                    <a:pt x="105" y="175"/>
                  </a:lnTo>
                  <a:lnTo>
                    <a:pt x="106" y="176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15" y="175"/>
                  </a:lnTo>
                  <a:lnTo>
                    <a:pt x="122" y="175"/>
                  </a:lnTo>
                  <a:lnTo>
                    <a:pt x="122" y="175"/>
                  </a:lnTo>
                  <a:lnTo>
                    <a:pt x="128" y="175"/>
                  </a:lnTo>
                  <a:lnTo>
                    <a:pt x="131" y="175"/>
                  </a:lnTo>
                  <a:lnTo>
                    <a:pt x="132" y="173"/>
                  </a:lnTo>
                  <a:lnTo>
                    <a:pt x="132" y="173"/>
                  </a:lnTo>
                  <a:lnTo>
                    <a:pt x="133" y="169"/>
                  </a:lnTo>
                  <a:lnTo>
                    <a:pt x="135" y="167"/>
                  </a:lnTo>
                  <a:lnTo>
                    <a:pt x="136" y="167"/>
                  </a:lnTo>
                  <a:lnTo>
                    <a:pt x="136" y="167"/>
                  </a:lnTo>
                  <a:lnTo>
                    <a:pt x="141" y="169"/>
                  </a:lnTo>
                  <a:lnTo>
                    <a:pt x="143" y="169"/>
                  </a:lnTo>
                  <a:lnTo>
                    <a:pt x="146" y="167"/>
                  </a:lnTo>
                  <a:lnTo>
                    <a:pt x="146" y="167"/>
                  </a:lnTo>
                  <a:lnTo>
                    <a:pt x="149" y="166"/>
                  </a:lnTo>
                  <a:lnTo>
                    <a:pt x="152" y="166"/>
                  </a:lnTo>
                  <a:lnTo>
                    <a:pt x="156" y="166"/>
                  </a:lnTo>
                  <a:lnTo>
                    <a:pt x="158" y="165"/>
                  </a:lnTo>
                  <a:lnTo>
                    <a:pt x="158" y="165"/>
                  </a:lnTo>
                  <a:lnTo>
                    <a:pt x="163" y="160"/>
                  </a:lnTo>
                  <a:lnTo>
                    <a:pt x="175" y="155"/>
                  </a:lnTo>
                  <a:lnTo>
                    <a:pt x="175" y="155"/>
                  </a:lnTo>
                  <a:lnTo>
                    <a:pt x="173" y="152"/>
                  </a:lnTo>
                  <a:lnTo>
                    <a:pt x="172" y="150"/>
                  </a:lnTo>
                  <a:lnTo>
                    <a:pt x="169" y="148"/>
                  </a:lnTo>
                  <a:lnTo>
                    <a:pt x="165" y="146"/>
                  </a:lnTo>
                  <a:lnTo>
                    <a:pt x="163" y="143"/>
                  </a:lnTo>
                  <a:lnTo>
                    <a:pt x="163" y="140"/>
                  </a:lnTo>
                  <a:lnTo>
                    <a:pt x="163" y="14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4" name="Freeform 348">
              <a:extLst>
                <a:ext uri="{FF2B5EF4-FFF2-40B4-BE49-F238E27FC236}">
                  <a16:creationId xmlns:a16="http://schemas.microsoft.com/office/drawing/2014/main" id="{515912FD-68D3-5945-FFFC-F31F16CB0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006" y="4611615"/>
              <a:ext cx="73989" cy="182014"/>
            </a:xfrm>
            <a:custGeom>
              <a:avLst/>
              <a:gdLst/>
              <a:ahLst/>
              <a:cxnLst>
                <a:cxn ang="0">
                  <a:pos x="49" y="82"/>
                </a:cxn>
                <a:cxn ang="0">
                  <a:pos x="39" y="72"/>
                </a:cxn>
                <a:cxn ang="0">
                  <a:pos x="37" y="74"/>
                </a:cxn>
                <a:cxn ang="0">
                  <a:pos x="33" y="74"/>
                </a:cxn>
                <a:cxn ang="0">
                  <a:pos x="23" y="59"/>
                </a:cxn>
                <a:cxn ang="0">
                  <a:pos x="20" y="50"/>
                </a:cxn>
                <a:cxn ang="0">
                  <a:pos x="23" y="35"/>
                </a:cxn>
                <a:cxn ang="0">
                  <a:pos x="23" y="25"/>
                </a:cxn>
                <a:cxn ang="0">
                  <a:pos x="22" y="22"/>
                </a:cxn>
                <a:cxn ang="0">
                  <a:pos x="17" y="3"/>
                </a:cxn>
                <a:cxn ang="0">
                  <a:pos x="19" y="0"/>
                </a:cxn>
                <a:cxn ang="0">
                  <a:pos x="8" y="0"/>
                </a:cxn>
                <a:cxn ang="0">
                  <a:pos x="15" y="16"/>
                </a:cxn>
                <a:cxn ang="0">
                  <a:pos x="13" y="18"/>
                </a:cxn>
                <a:cxn ang="0">
                  <a:pos x="10" y="18"/>
                </a:cxn>
                <a:cxn ang="0">
                  <a:pos x="9" y="19"/>
                </a:cxn>
                <a:cxn ang="0">
                  <a:pos x="8" y="33"/>
                </a:cxn>
                <a:cxn ang="0">
                  <a:pos x="9" y="46"/>
                </a:cxn>
                <a:cxn ang="0">
                  <a:pos x="10" y="46"/>
                </a:cxn>
                <a:cxn ang="0">
                  <a:pos x="8" y="47"/>
                </a:cxn>
                <a:cxn ang="0">
                  <a:pos x="2" y="50"/>
                </a:cxn>
                <a:cxn ang="0">
                  <a:pos x="2" y="59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3" y="73"/>
                </a:cxn>
                <a:cxn ang="0">
                  <a:pos x="3" y="73"/>
                </a:cxn>
                <a:cxn ang="0">
                  <a:pos x="12" y="79"/>
                </a:cxn>
                <a:cxn ang="0">
                  <a:pos x="15" y="80"/>
                </a:cxn>
                <a:cxn ang="0">
                  <a:pos x="25" y="79"/>
                </a:cxn>
                <a:cxn ang="0">
                  <a:pos x="27" y="82"/>
                </a:cxn>
                <a:cxn ang="0">
                  <a:pos x="26" y="87"/>
                </a:cxn>
                <a:cxn ang="0">
                  <a:pos x="23" y="99"/>
                </a:cxn>
                <a:cxn ang="0">
                  <a:pos x="23" y="103"/>
                </a:cxn>
                <a:cxn ang="0">
                  <a:pos x="36" y="120"/>
                </a:cxn>
                <a:cxn ang="0">
                  <a:pos x="39" y="123"/>
                </a:cxn>
                <a:cxn ang="0">
                  <a:pos x="37" y="116"/>
                </a:cxn>
                <a:cxn ang="0">
                  <a:pos x="40" y="107"/>
                </a:cxn>
                <a:cxn ang="0">
                  <a:pos x="43" y="106"/>
                </a:cxn>
                <a:cxn ang="0">
                  <a:pos x="47" y="103"/>
                </a:cxn>
                <a:cxn ang="0">
                  <a:pos x="49" y="97"/>
                </a:cxn>
                <a:cxn ang="0">
                  <a:pos x="50" y="87"/>
                </a:cxn>
                <a:cxn ang="0">
                  <a:pos x="49" y="82"/>
                </a:cxn>
              </a:cxnLst>
              <a:rect l="0" t="0" r="r" b="b"/>
              <a:pathLst>
                <a:path w="50" h="123">
                  <a:moveTo>
                    <a:pt x="49" y="82"/>
                  </a:moveTo>
                  <a:lnTo>
                    <a:pt x="49" y="82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6" y="76"/>
                  </a:lnTo>
                  <a:lnTo>
                    <a:pt x="33" y="74"/>
                  </a:lnTo>
                  <a:lnTo>
                    <a:pt x="27" y="69"/>
                  </a:lnTo>
                  <a:lnTo>
                    <a:pt x="23" y="59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20" y="42"/>
                  </a:lnTo>
                  <a:lnTo>
                    <a:pt x="23" y="35"/>
                  </a:lnTo>
                  <a:lnTo>
                    <a:pt x="23" y="29"/>
                  </a:lnTo>
                  <a:lnTo>
                    <a:pt x="23" y="25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7" y="9"/>
                  </a:lnTo>
                  <a:lnTo>
                    <a:pt x="17" y="3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9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8" y="25"/>
                  </a:lnTo>
                  <a:lnTo>
                    <a:pt x="8" y="33"/>
                  </a:lnTo>
                  <a:lnTo>
                    <a:pt x="8" y="40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5" y="49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9"/>
                  </a:lnTo>
                  <a:lnTo>
                    <a:pt x="2" y="63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8" y="76"/>
                  </a:lnTo>
                  <a:lnTo>
                    <a:pt x="12" y="79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20" y="79"/>
                  </a:lnTo>
                  <a:lnTo>
                    <a:pt x="25" y="79"/>
                  </a:lnTo>
                  <a:lnTo>
                    <a:pt x="26" y="80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6" y="87"/>
                  </a:lnTo>
                  <a:lnTo>
                    <a:pt x="25" y="94"/>
                  </a:lnTo>
                  <a:lnTo>
                    <a:pt x="23" y="99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30" y="114"/>
                  </a:lnTo>
                  <a:lnTo>
                    <a:pt x="36" y="120"/>
                  </a:lnTo>
                  <a:lnTo>
                    <a:pt x="37" y="123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37" y="116"/>
                  </a:lnTo>
                  <a:lnTo>
                    <a:pt x="37" y="111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43" y="106"/>
                  </a:lnTo>
                  <a:lnTo>
                    <a:pt x="46" y="106"/>
                  </a:lnTo>
                  <a:lnTo>
                    <a:pt x="47" y="103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0"/>
                  </a:lnTo>
                  <a:lnTo>
                    <a:pt x="50" y="87"/>
                  </a:lnTo>
                  <a:lnTo>
                    <a:pt x="50" y="84"/>
                  </a:lnTo>
                  <a:lnTo>
                    <a:pt x="49" y="82"/>
                  </a:lnTo>
                  <a:lnTo>
                    <a:pt x="49" y="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5" name="Freeform 349">
              <a:extLst>
                <a:ext uri="{FF2B5EF4-FFF2-40B4-BE49-F238E27FC236}">
                  <a16:creationId xmlns:a16="http://schemas.microsoft.com/office/drawing/2014/main" id="{001B4C13-2C1A-681D-2BF9-ABBBB588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003" y="3349360"/>
              <a:ext cx="182014" cy="119863"/>
            </a:xfrm>
            <a:custGeom>
              <a:avLst/>
              <a:gdLst/>
              <a:ahLst/>
              <a:cxnLst>
                <a:cxn ang="0">
                  <a:pos x="103" y="68"/>
                </a:cxn>
                <a:cxn ang="0">
                  <a:pos x="107" y="70"/>
                </a:cxn>
                <a:cxn ang="0">
                  <a:pos x="117" y="72"/>
                </a:cxn>
                <a:cxn ang="0">
                  <a:pos x="120" y="51"/>
                </a:cxn>
                <a:cxn ang="0">
                  <a:pos x="117" y="47"/>
                </a:cxn>
                <a:cxn ang="0">
                  <a:pos x="101" y="27"/>
                </a:cxn>
                <a:cxn ang="0">
                  <a:pos x="86" y="28"/>
                </a:cxn>
                <a:cxn ang="0">
                  <a:pos x="77" y="27"/>
                </a:cxn>
                <a:cxn ang="0">
                  <a:pos x="67" y="26"/>
                </a:cxn>
                <a:cxn ang="0">
                  <a:pos x="64" y="24"/>
                </a:cxn>
                <a:cxn ang="0">
                  <a:pos x="54" y="26"/>
                </a:cxn>
                <a:cxn ang="0">
                  <a:pos x="50" y="24"/>
                </a:cxn>
                <a:cxn ang="0">
                  <a:pos x="33" y="24"/>
                </a:cxn>
                <a:cxn ang="0">
                  <a:pos x="30" y="23"/>
                </a:cxn>
                <a:cxn ang="0">
                  <a:pos x="37" y="14"/>
                </a:cxn>
                <a:cxn ang="0">
                  <a:pos x="46" y="13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2" y="3"/>
                </a:cxn>
                <a:cxn ang="0">
                  <a:pos x="30" y="4"/>
                </a:cxn>
                <a:cxn ang="0">
                  <a:pos x="26" y="11"/>
                </a:cxn>
                <a:cxn ang="0">
                  <a:pos x="22" y="14"/>
                </a:cxn>
                <a:cxn ang="0">
                  <a:pos x="17" y="21"/>
                </a:cxn>
                <a:cxn ang="0">
                  <a:pos x="8" y="26"/>
                </a:cxn>
                <a:cxn ang="0">
                  <a:pos x="0" y="28"/>
                </a:cxn>
                <a:cxn ang="0">
                  <a:pos x="6" y="34"/>
                </a:cxn>
                <a:cxn ang="0">
                  <a:pos x="10" y="41"/>
                </a:cxn>
                <a:cxn ang="0">
                  <a:pos x="13" y="48"/>
                </a:cxn>
                <a:cxn ang="0">
                  <a:pos x="13" y="55"/>
                </a:cxn>
                <a:cxn ang="0">
                  <a:pos x="8" y="61"/>
                </a:cxn>
                <a:cxn ang="0">
                  <a:pos x="6" y="72"/>
                </a:cxn>
                <a:cxn ang="0">
                  <a:pos x="13" y="72"/>
                </a:cxn>
                <a:cxn ang="0">
                  <a:pos x="17" y="71"/>
                </a:cxn>
                <a:cxn ang="0">
                  <a:pos x="29" y="70"/>
                </a:cxn>
                <a:cxn ang="0">
                  <a:pos x="30" y="67"/>
                </a:cxn>
                <a:cxn ang="0">
                  <a:pos x="43" y="63"/>
                </a:cxn>
                <a:cxn ang="0">
                  <a:pos x="45" y="61"/>
                </a:cxn>
                <a:cxn ang="0">
                  <a:pos x="54" y="48"/>
                </a:cxn>
                <a:cxn ang="0">
                  <a:pos x="62" y="47"/>
                </a:cxn>
                <a:cxn ang="0">
                  <a:pos x="63" y="57"/>
                </a:cxn>
                <a:cxn ang="0">
                  <a:pos x="66" y="60"/>
                </a:cxn>
                <a:cxn ang="0">
                  <a:pos x="67" y="70"/>
                </a:cxn>
                <a:cxn ang="0">
                  <a:pos x="67" y="80"/>
                </a:cxn>
                <a:cxn ang="0">
                  <a:pos x="74" y="80"/>
                </a:cxn>
                <a:cxn ang="0">
                  <a:pos x="83" y="77"/>
                </a:cxn>
                <a:cxn ang="0">
                  <a:pos x="100" y="65"/>
                </a:cxn>
              </a:cxnLst>
              <a:rect l="0" t="0" r="r" b="b"/>
              <a:pathLst>
                <a:path w="123" h="81">
                  <a:moveTo>
                    <a:pt x="100" y="65"/>
                  </a:moveTo>
                  <a:lnTo>
                    <a:pt x="100" y="65"/>
                  </a:lnTo>
                  <a:lnTo>
                    <a:pt x="103" y="68"/>
                  </a:lnTo>
                  <a:lnTo>
                    <a:pt x="104" y="70"/>
                  </a:lnTo>
                  <a:lnTo>
                    <a:pt x="107" y="70"/>
                  </a:lnTo>
                  <a:lnTo>
                    <a:pt x="107" y="70"/>
                  </a:lnTo>
                  <a:lnTo>
                    <a:pt x="111" y="70"/>
                  </a:lnTo>
                  <a:lnTo>
                    <a:pt x="117" y="72"/>
                  </a:lnTo>
                  <a:lnTo>
                    <a:pt x="117" y="72"/>
                  </a:lnTo>
                  <a:lnTo>
                    <a:pt x="123" y="72"/>
                  </a:lnTo>
                  <a:lnTo>
                    <a:pt x="123" y="72"/>
                  </a:lnTo>
                  <a:lnTo>
                    <a:pt x="120" y="51"/>
                  </a:lnTo>
                  <a:lnTo>
                    <a:pt x="120" y="51"/>
                  </a:lnTo>
                  <a:lnTo>
                    <a:pt x="118" y="48"/>
                  </a:lnTo>
                  <a:lnTo>
                    <a:pt x="117" y="47"/>
                  </a:lnTo>
                  <a:lnTo>
                    <a:pt x="111" y="44"/>
                  </a:lnTo>
                  <a:lnTo>
                    <a:pt x="104" y="41"/>
                  </a:lnTo>
                  <a:lnTo>
                    <a:pt x="101" y="27"/>
                  </a:lnTo>
                  <a:lnTo>
                    <a:pt x="101" y="27"/>
                  </a:lnTo>
                  <a:lnTo>
                    <a:pt x="91" y="28"/>
                  </a:lnTo>
                  <a:lnTo>
                    <a:pt x="86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77" y="27"/>
                  </a:lnTo>
                  <a:lnTo>
                    <a:pt x="74" y="28"/>
                  </a:lnTo>
                  <a:lnTo>
                    <a:pt x="70" y="27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66" y="24"/>
                  </a:lnTo>
                  <a:lnTo>
                    <a:pt x="64" y="24"/>
                  </a:lnTo>
                  <a:lnTo>
                    <a:pt x="62" y="24"/>
                  </a:lnTo>
                  <a:lnTo>
                    <a:pt x="57" y="26"/>
                  </a:lnTo>
                  <a:lnTo>
                    <a:pt x="54" y="26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50" y="24"/>
                  </a:lnTo>
                  <a:lnTo>
                    <a:pt x="47" y="23"/>
                  </a:lnTo>
                  <a:lnTo>
                    <a:pt x="39" y="24"/>
                  </a:lnTo>
                  <a:lnTo>
                    <a:pt x="33" y="24"/>
                  </a:lnTo>
                  <a:lnTo>
                    <a:pt x="30" y="24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30" y="20"/>
                  </a:lnTo>
                  <a:lnTo>
                    <a:pt x="33" y="17"/>
                  </a:lnTo>
                  <a:lnTo>
                    <a:pt x="37" y="14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50" y="6"/>
                  </a:lnTo>
                  <a:lnTo>
                    <a:pt x="52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0" y="4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6" y="11"/>
                  </a:lnTo>
                  <a:lnTo>
                    <a:pt x="23" y="13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19" y="16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8" y="26"/>
                  </a:lnTo>
                  <a:lnTo>
                    <a:pt x="3" y="2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31"/>
                  </a:lnTo>
                  <a:lnTo>
                    <a:pt x="6" y="34"/>
                  </a:lnTo>
                  <a:lnTo>
                    <a:pt x="9" y="37"/>
                  </a:lnTo>
                  <a:lnTo>
                    <a:pt x="10" y="40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2" y="45"/>
                  </a:lnTo>
                  <a:lnTo>
                    <a:pt x="13" y="48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0" y="58"/>
                  </a:lnTo>
                  <a:lnTo>
                    <a:pt x="8" y="61"/>
                  </a:lnTo>
                  <a:lnTo>
                    <a:pt x="6" y="65"/>
                  </a:lnTo>
                  <a:lnTo>
                    <a:pt x="6" y="72"/>
                  </a:lnTo>
                  <a:lnTo>
                    <a:pt x="6" y="72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15" y="71"/>
                  </a:lnTo>
                  <a:lnTo>
                    <a:pt x="17" y="71"/>
                  </a:lnTo>
                  <a:lnTo>
                    <a:pt x="23" y="71"/>
                  </a:lnTo>
                  <a:lnTo>
                    <a:pt x="27" y="70"/>
                  </a:lnTo>
                  <a:lnTo>
                    <a:pt x="29" y="70"/>
                  </a:lnTo>
                  <a:lnTo>
                    <a:pt x="30" y="68"/>
                  </a:lnTo>
                  <a:lnTo>
                    <a:pt x="30" y="68"/>
                  </a:lnTo>
                  <a:lnTo>
                    <a:pt x="30" y="67"/>
                  </a:lnTo>
                  <a:lnTo>
                    <a:pt x="32" y="65"/>
                  </a:lnTo>
                  <a:lnTo>
                    <a:pt x="37" y="64"/>
                  </a:lnTo>
                  <a:lnTo>
                    <a:pt x="43" y="63"/>
                  </a:lnTo>
                  <a:lnTo>
                    <a:pt x="45" y="63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46" y="57"/>
                  </a:lnTo>
                  <a:lnTo>
                    <a:pt x="50" y="53"/>
                  </a:lnTo>
                  <a:lnTo>
                    <a:pt x="54" y="48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2" y="47"/>
                  </a:lnTo>
                  <a:lnTo>
                    <a:pt x="62" y="48"/>
                  </a:lnTo>
                  <a:lnTo>
                    <a:pt x="63" y="53"/>
                  </a:lnTo>
                  <a:lnTo>
                    <a:pt x="63" y="57"/>
                  </a:lnTo>
                  <a:lnTo>
                    <a:pt x="64" y="58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7" y="61"/>
                  </a:lnTo>
                  <a:lnTo>
                    <a:pt x="69" y="64"/>
                  </a:lnTo>
                  <a:lnTo>
                    <a:pt x="67" y="70"/>
                  </a:lnTo>
                  <a:lnTo>
                    <a:pt x="66" y="75"/>
                  </a:lnTo>
                  <a:lnTo>
                    <a:pt x="66" y="77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70" y="81"/>
                  </a:lnTo>
                  <a:lnTo>
                    <a:pt x="74" y="80"/>
                  </a:lnTo>
                  <a:lnTo>
                    <a:pt x="74" y="80"/>
                  </a:lnTo>
                  <a:lnTo>
                    <a:pt x="83" y="77"/>
                  </a:lnTo>
                  <a:lnTo>
                    <a:pt x="83" y="77"/>
                  </a:lnTo>
                  <a:lnTo>
                    <a:pt x="93" y="68"/>
                  </a:lnTo>
                  <a:lnTo>
                    <a:pt x="97" y="65"/>
                  </a:lnTo>
                  <a:lnTo>
                    <a:pt x="100" y="65"/>
                  </a:lnTo>
                  <a:lnTo>
                    <a:pt x="100" y="6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6" name="Freeform 350">
              <a:extLst>
                <a:ext uri="{FF2B5EF4-FFF2-40B4-BE49-F238E27FC236}">
                  <a16:creationId xmlns:a16="http://schemas.microsoft.com/office/drawing/2014/main" id="{CB04CF49-D3E9-D57D-426E-EF8D57341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511" y="3766658"/>
              <a:ext cx="17758" cy="36995"/>
            </a:xfrm>
            <a:custGeom>
              <a:avLst/>
              <a:gdLst/>
              <a:ahLst/>
              <a:cxnLst>
                <a:cxn ang="0">
                  <a:pos x="12" y="25"/>
                </a:cxn>
                <a:cxn ang="0">
                  <a:pos x="12" y="25"/>
                </a:cxn>
                <a:cxn ang="0">
                  <a:pos x="10" y="25"/>
                </a:cxn>
                <a:cxn ang="0">
                  <a:pos x="7" y="24"/>
                </a:cxn>
                <a:cxn ang="0">
                  <a:pos x="6" y="21"/>
                </a:cxn>
                <a:cxn ang="0">
                  <a:pos x="5" y="18"/>
                </a:cxn>
                <a:cxn ang="0">
                  <a:pos x="5" y="18"/>
                </a:cxn>
                <a:cxn ang="0">
                  <a:pos x="5" y="15"/>
                </a:cxn>
                <a:cxn ang="0">
                  <a:pos x="2" y="14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6" y="2"/>
                </a:cxn>
                <a:cxn ang="0">
                  <a:pos x="7" y="7"/>
                </a:cxn>
                <a:cxn ang="0">
                  <a:pos x="7" y="10"/>
                </a:cxn>
                <a:cxn ang="0">
                  <a:pos x="7" y="15"/>
                </a:cxn>
                <a:cxn ang="0">
                  <a:pos x="7" y="15"/>
                </a:cxn>
                <a:cxn ang="0">
                  <a:pos x="10" y="19"/>
                </a:cxn>
                <a:cxn ang="0">
                  <a:pos x="12" y="22"/>
                </a:cxn>
                <a:cxn ang="0">
                  <a:pos x="12" y="25"/>
                </a:cxn>
                <a:cxn ang="0">
                  <a:pos x="12" y="25"/>
                </a:cxn>
              </a:cxnLst>
              <a:rect l="0" t="0" r="r" b="b"/>
              <a:pathLst>
                <a:path w="12" h="25">
                  <a:moveTo>
                    <a:pt x="12" y="25"/>
                  </a:moveTo>
                  <a:lnTo>
                    <a:pt x="12" y="25"/>
                  </a:lnTo>
                  <a:lnTo>
                    <a:pt x="10" y="25"/>
                  </a:lnTo>
                  <a:lnTo>
                    <a:pt x="7" y="24"/>
                  </a:lnTo>
                  <a:lnTo>
                    <a:pt x="6" y="21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10" y="19"/>
                  </a:lnTo>
                  <a:lnTo>
                    <a:pt x="12" y="22"/>
                  </a:lnTo>
                  <a:lnTo>
                    <a:pt x="12" y="25"/>
                  </a:lnTo>
                  <a:lnTo>
                    <a:pt x="12" y="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7" name="Freeform 351">
              <a:extLst>
                <a:ext uri="{FF2B5EF4-FFF2-40B4-BE49-F238E27FC236}">
                  <a16:creationId xmlns:a16="http://schemas.microsoft.com/office/drawing/2014/main" id="{BC2476E8-2E62-C54B-47AD-43C967EA2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133" y="4126246"/>
              <a:ext cx="23676" cy="16278"/>
            </a:xfrm>
            <a:custGeom>
              <a:avLst/>
              <a:gdLst/>
              <a:ahLst/>
              <a:cxnLst>
                <a:cxn ang="0">
                  <a:pos x="2" y="11"/>
                </a:cxn>
                <a:cxn ang="0">
                  <a:pos x="2" y="11"/>
                </a:cxn>
                <a:cxn ang="0">
                  <a:pos x="2" y="10"/>
                </a:cxn>
                <a:cxn ang="0">
                  <a:pos x="2" y="7"/>
                </a:cxn>
                <a:cxn ang="0">
                  <a:pos x="3" y="6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0" y="3"/>
                </a:cxn>
                <a:cxn ang="0">
                  <a:pos x="2" y="1"/>
                </a:cxn>
                <a:cxn ang="0">
                  <a:pos x="5" y="0"/>
                </a:cxn>
                <a:cxn ang="0">
                  <a:pos x="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6" y="3"/>
                </a:cxn>
                <a:cxn ang="0">
                  <a:pos x="16" y="6"/>
                </a:cxn>
                <a:cxn ang="0">
                  <a:pos x="16" y="8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7" y="11"/>
                </a:cxn>
                <a:cxn ang="0">
                  <a:pos x="5" y="11"/>
                </a:cxn>
                <a:cxn ang="0">
                  <a:pos x="2" y="11"/>
                </a:cxn>
                <a:cxn ang="0">
                  <a:pos x="2" y="11"/>
                </a:cxn>
              </a:cxnLst>
              <a:rect l="0" t="0" r="r" b="b"/>
              <a:pathLst>
                <a:path w="16" h="11">
                  <a:moveTo>
                    <a:pt x="2" y="11"/>
                  </a:moveTo>
                  <a:lnTo>
                    <a:pt x="2" y="11"/>
                  </a:lnTo>
                  <a:lnTo>
                    <a:pt x="2" y="10"/>
                  </a:lnTo>
                  <a:lnTo>
                    <a:pt x="2" y="7"/>
                  </a:lnTo>
                  <a:lnTo>
                    <a:pt x="3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3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6" y="3"/>
                  </a:lnTo>
                  <a:lnTo>
                    <a:pt x="16" y="6"/>
                  </a:lnTo>
                  <a:lnTo>
                    <a:pt x="16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7" y="11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2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8" name="Freeform 352">
              <a:extLst>
                <a:ext uri="{FF2B5EF4-FFF2-40B4-BE49-F238E27FC236}">
                  <a16:creationId xmlns:a16="http://schemas.microsoft.com/office/drawing/2014/main" id="{55E9A899-F309-D4E5-682E-30C14A9E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488" y="3334562"/>
              <a:ext cx="79908" cy="66591"/>
            </a:xfrm>
            <a:custGeom>
              <a:avLst/>
              <a:gdLst/>
              <a:ahLst/>
              <a:cxnLst>
                <a:cxn ang="0">
                  <a:pos x="51" y="36"/>
                </a:cxn>
                <a:cxn ang="0">
                  <a:pos x="51" y="36"/>
                </a:cxn>
                <a:cxn ang="0">
                  <a:pos x="48" y="33"/>
                </a:cxn>
                <a:cxn ang="0">
                  <a:pos x="45" y="30"/>
                </a:cxn>
                <a:cxn ang="0">
                  <a:pos x="43" y="27"/>
                </a:cxn>
                <a:cxn ang="0">
                  <a:pos x="41" y="24"/>
                </a:cxn>
                <a:cxn ang="0">
                  <a:pos x="41" y="24"/>
                </a:cxn>
                <a:cxn ang="0">
                  <a:pos x="40" y="20"/>
                </a:cxn>
                <a:cxn ang="0">
                  <a:pos x="37" y="17"/>
                </a:cxn>
                <a:cxn ang="0">
                  <a:pos x="36" y="14"/>
                </a:cxn>
                <a:cxn ang="0">
                  <a:pos x="36" y="11"/>
                </a:cxn>
                <a:cxn ang="0">
                  <a:pos x="36" y="11"/>
                </a:cxn>
                <a:cxn ang="0">
                  <a:pos x="34" y="8"/>
                </a:cxn>
                <a:cxn ang="0">
                  <a:pos x="34" y="6"/>
                </a:cxn>
                <a:cxn ang="0">
                  <a:pos x="30" y="1"/>
                </a:cxn>
                <a:cxn ang="0">
                  <a:pos x="30" y="1"/>
                </a:cxn>
                <a:cxn ang="0">
                  <a:pos x="23" y="0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6"/>
                </a:cxn>
                <a:cxn ang="0">
                  <a:pos x="1" y="8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6" y="20"/>
                </a:cxn>
                <a:cxn ang="0">
                  <a:pos x="10" y="20"/>
                </a:cxn>
                <a:cxn ang="0">
                  <a:pos x="13" y="20"/>
                </a:cxn>
                <a:cxn ang="0">
                  <a:pos x="16" y="21"/>
                </a:cxn>
                <a:cxn ang="0">
                  <a:pos x="16" y="21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23" y="28"/>
                </a:cxn>
                <a:cxn ang="0">
                  <a:pos x="24" y="31"/>
                </a:cxn>
                <a:cxn ang="0">
                  <a:pos x="24" y="31"/>
                </a:cxn>
                <a:cxn ang="0">
                  <a:pos x="28" y="33"/>
                </a:cxn>
                <a:cxn ang="0">
                  <a:pos x="33" y="34"/>
                </a:cxn>
                <a:cxn ang="0">
                  <a:pos x="33" y="34"/>
                </a:cxn>
                <a:cxn ang="0">
                  <a:pos x="36" y="34"/>
                </a:cxn>
                <a:cxn ang="0">
                  <a:pos x="37" y="36"/>
                </a:cxn>
                <a:cxn ang="0">
                  <a:pos x="40" y="37"/>
                </a:cxn>
                <a:cxn ang="0">
                  <a:pos x="40" y="37"/>
                </a:cxn>
                <a:cxn ang="0">
                  <a:pos x="43" y="41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48" y="45"/>
                </a:cxn>
                <a:cxn ang="0">
                  <a:pos x="54" y="44"/>
                </a:cxn>
                <a:cxn ang="0">
                  <a:pos x="54" y="44"/>
                </a:cxn>
                <a:cxn ang="0">
                  <a:pos x="51" y="38"/>
                </a:cxn>
                <a:cxn ang="0">
                  <a:pos x="51" y="36"/>
                </a:cxn>
                <a:cxn ang="0">
                  <a:pos x="51" y="36"/>
                </a:cxn>
              </a:cxnLst>
              <a:rect l="0" t="0" r="r" b="b"/>
              <a:pathLst>
                <a:path w="54" h="45">
                  <a:moveTo>
                    <a:pt x="51" y="36"/>
                  </a:moveTo>
                  <a:lnTo>
                    <a:pt x="51" y="36"/>
                  </a:lnTo>
                  <a:lnTo>
                    <a:pt x="48" y="33"/>
                  </a:lnTo>
                  <a:lnTo>
                    <a:pt x="45" y="30"/>
                  </a:lnTo>
                  <a:lnTo>
                    <a:pt x="43" y="27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0" y="20"/>
                  </a:lnTo>
                  <a:lnTo>
                    <a:pt x="37" y="17"/>
                  </a:lnTo>
                  <a:lnTo>
                    <a:pt x="36" y="14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6"/>
                  </a:lnTo>
                  <a:lnTo>
                    <a:pt x="1" y="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20"/>
                  </a:lnTo>
                  <a:lnTo>
                    <a:pt x="10" y="20"/>
                  </a:lnTo>
                  <a:lnTo>
                    <a:pt x="13" y="20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8" y="27"/>
                  </a:lnTo>
                  <a:lnTo>
                    <a:pt x="18" y="27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23" y="28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8" y="33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6" y="34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3" y="41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8" y="45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51" y="38"/>
                  </a:lnTo>
                  <a:lnTo>
                    <a:pt x="51" y="36"/>
                  </a:lnTo>
                  <a:lnTo>
                    <a:pt x="51" y="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69" name="Freeform 353">
              <a:extLst>
                <a:ext uri="{FF2B5EF4-FFF2-40B4-BE49-F238E27FC236}">
                  <a16:creationId xmlns:a16="http://schemas.microsoft.com/office/drawing/2014/main" id="{BE638306-A79E-D79D-A20F-E056FB263F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77002" y="3318283"/>
              <a:ext cx="113944" cy="96186"/>
            </a:xfrm>
            <a:custGeom>
              <a:avLst/>
              <a:gdLst/>
              <a:ahLst/>
              <a:cxnLst>
                <a:cxn ang="0">
                  <a:pos x="76" y="22"/>
                </a:cxn>
                <a:cxn ang="0">
                  <a:pos x="61" y="4"/>
                </a:cxn>
                <a:cxn ang="0">
                  <a:pos x="60" y="7"/>
                </a:cxn>
                <a:cxn ang="0">
                  <a:pos x="53" y="10"/>
                </a:cxn>
                <a:cxn ang="0">
                  <a:pos x="51" y="11"/>
                </a:cxn>
                <a:cxn ang="0">
                  <a:pos x="49" y="12"/>
                </a:cxn>
                <a:cxn ang="0">
                  <a:pos x="44" y="11"/>
                </a:cxn>
                <a:cxn ang="0">
                  <a:pos x="41" y="10"/>
                </a:cxn>
                <a:cxn ang="0">
                  <a:pos x="36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7"/>
                </a:cxn>
                <a:cxn ang="0">
                  <a:pos x="27" y="10"/>
                </a:cxn>
                <a:cxn ang="0">
                  <a:pos x="29" y="14"/>
                </a:cxn>
                <a:cxn ang="0">
                  <a:pos x="26" y="14"/>
                </a:cxn>
                <a:cxn ang="0">
                  <a:pos x="19" y="14"/>
                </a:cxn>
                <a:cxn ang="0">
                  <a:pos x="17" y="12"/>
                </a:cxn>
                <a:cxn ang="0">
                  <a:pos x="7" y="8"/>
                </a:cxn>
                <a:cxn ang="0">
                  <a:pos x="6" y="10"/>
                </a:cxn>
                <a:cxn ang="0">
                  <a:pos x="9" y="15"/>
                </a:cxn>
                <a:cxn ang="0">
                  <a:pos x="12" y="22"/>
                </a:cxn>
                <a:cxn ang="0">
                  <a:pos x="12" y="25"/>
                </a:cxn>
                <a:cxn ang="0">
                  <a:pos x="16" y="31"/>
                </a:cxn>
                <a:cxn ang="0">
                  <a:pos x="17" y="35"/>
                </a:cxn>
                <a:cxn ang="0">
                  <a:pos x="21" y="41"/>
                </a:cxn>
                <a:cxn ang="0">
                  <a:pos x="27" y="47"/>
                </a:cxn>
                <a:cxn ang="0">
                  <a:pos x="27" y="49"/>
                </a:cxn>
                <a:cxn ang="0">
                  <a:pos x="30" y="55"/>
                </a:cxn>
                <a:cxn ang="0">
                  <a:pos x="49" y="42"/>
                </a:cxn>
                <a:cxn ang="0">
                  <a:pos x="51" y="42"/>
                </a:cxn>
                <a:cxn ang="0">
                  <a:pos x="54" y="48"/>
                </a:cxn>
                <a:cxn ang="0">
                  <a:pos x="51" y="56"/>
                </a:cxn>
                <a:cxn ang="0">
                  <a:pos x="53" y="59"/>
                </a:cxn>
                <a:cxn ang="0">
                  <a:pos x="64" y="65"/>
                </a:cxn>
                <a:cxn ang="0">
                  <a:pos x="64" y="61"/>
                </a:cxn>
                <a:cxn ang="0">
                  <a:pos x="67" y="56"/>
                </a:cxn>
                <a:cxn ang="0">
                  <a:pos x="76" y="38"/>
                </a:cxn>
                <a:cxn ang="0">
                  <a:pos x="77" y="25"/>
                </a:cxn>
                <a:cxn ang="0">
                  <a:pos x="76" y="22"/>
                </a:cxn>
                <a:cxn ang="0">
                  <a:pos x="9" y="45"/>
                </a:cxn>
                <a:cxn ang="0">
                  <a:pos x="0" y="42"/>
                </a:cxn>
                <a:cxn ang="0">
                  <a:pos x="2" y="47"/>
                </a:cxn>
                <a:cxn ang="0">
                  <a:pos x="6" y="51"/>
                </a:cxn>
                <a:cxn ang="0">
                  <a:pos x="9" y="52"/>
                </a:cxn>
                <a:cxn ang="0">
                  <a:pos x="10" y="55"/>
                </a:cxn>
                <a:cxn ang="0">
                  <a:pos x="17" y="56"/>
                </a:cxn>
                <a:cxn ang="0">
                  <a:pos x="19" y="56"/>
                </a:cxn>
                <a:cxn ang="0">
                  <a:pos x="16" y="48"/>
                </a:cxn>
                <a:cxn ang="0">
                  <a:pos x="13" y="47"/>
                </a:cxn>
                <a:cxn ang="0">
                  <a:pos x="9" y="45"/>
                </a:cxn>
              </a:cxnLst>
              <a:rect l="0" t="0" r="r" b="b"/>
              <a:pathLst>
                <a:path w="77" h="65">
                  <a:moveTo>
                    <a:pt x="76" y="22"/>
                  </a:moveTo>
                  <a:lnTo>
                    <a:pt x="76" y="22"/>
                  </a:lnTo>
                  <a:lnTo>
                    <a:pt x="70" y="14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0" y="7"/>
                  </a:lnTo>
                  <a:lnTo>
                    <a:pt x="56" y="8"/>
                  </a:lnTo>
                  <a:lnTo>
                    <a:pt x="53" y="10"/>
                  </a:lnTo>
                  <a:lnTo>
                    <a:pt x="51" y="11"/>
                  </a:lnTo>
                  <a:lnTo>
                    <a:pt x="51" y="11"/>
                  </a:lnTo>
                  <a:lnTo>
                    <a:pt x="50" y="12"/>
                  </a:lnTo>
                  <a:lnTo>
                    <a:pt x="49" y="12"/>
                  </a:lnTo>
                  <a:lnTo>
                    <a:pt x="46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1" y="10"/>
                  </a:lnTo>
                  <a:lnTo>
                    <a:pt x="39" y="7"/>
                  </a:lnTo>
                  <a:lnTo>
                    <a:pt x="36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7" y="10"/>
                  </a:lnTo>
                  <a:lnTo>
                    <a:pt x="29" y="11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6" y="14"/>
                  </a:lnTo>
                  <a:lnTo>
                    <a:pt x="23" y="15"/>
                  </a:lnTo>
                  <a:lnTo>
                    <a:pt x="19" y="14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0" y="8"/>
                  </a:lnTo>
                  <a:lnTo>
                    <a:pt x="7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9" y="15"/>
                  </a:lnTo>
                  <a:lnTo>
                    <a:pt x="10" y="18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5"/>
                  </a:lnTo>
                  <a:lnTo>
                    <a:pt x="13" y="28"/>
                  </a:lnTo>
                  <a:lnTo>
                    <a:pt x="16" y="31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8"/>
                  </a:lnTo>
                  <a:lnTo>
                    <a:pt x="21" y="41"/>
                  </a:lnTo>
                  <a:lnTo>
                    <a:pt x="24" y="44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27" y="49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40" y="48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51" y="42"/>
                  </a:lnTo>
                  <a:lnTo>
                    <a:pt x="53" y="42"/>
                  </a:lnTo>
                  <a:lnTo>
                    <a:pt x="54" y="48"/>
                  </a:lnTo>
                  <a:lnTo>
                    <a:pt x="53" y="54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53" y="59"/>
                  </a:lnTo>
                  <a:lnTo>
                    <a:pt x="56" y="61"/>
                  </a:lnTo>
                  <a:lnTo>
                    <a:pt x="64" y="65"/>
                  </a:lnTo>
                  <a:lnTo>
                    <a:pt x="64" y="65"/>
                  </a:lnTo>
                  <a:lnTo>
                    <a:pt x="64" y="61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71" y="48"/>
                  </a:lnTo>
                  <a:lnTo>
                    <a:pt x="76" y="38"/>
                  </a:lnTo>
                  <a:lnTo>
                    <a:pt x="77" y="29"/>
                  </a:lnTo>
                  <a:lnTo>
                    <a:pt x="77" y="25"/>
                  </a:lnTo>
                  <a:lnTo>
                    <a:pt x="76" y="22"/>
                  </a:lnTo>
                  <a:lnTo>
                    <a:pt x="76" y="22"/>
                  </a:lnTo>
                  <a:close/>
                  <a:moveTo>
                    <a:pt x="9" y="45"/>
                  </a:moveTo>
                  <a:lnTo>
                    <a:pt x="9" y="45"/>
                  </a:lnTo>
                  <a:lnTo>
                    <a:pt x="4" y="4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47"/>
                  </a:lnTo>
                  <a:lnTo>
                    <a:pt x="3" y="48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9" y="52"/>
                  </a:lnTo>
                  <a:lnTo>
                    <a:pt x="9" y="54"/>
                  </a:lnTo>
                  <a:lnTo>
                    <a:pt x="10" y="55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9" y="45"/>
                  </a:lnTo>
                  <a:lnTo>
                    <a:pt x="9" y="4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0" name="Freeform 354">
              <a:extLst>
                <a:ext uri="{FF2B5EF4-FFF2-40B4-BE49-F238E27FC236}">
                  <a16:creationId xmlns:a16="http://schemas.microsoft.com/office/drawing/2014/main" id="{B44FFB5A-3DB7-6343-2FC5-71209AC39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8786" y="3418909"/>
              <a:ext cx="335911" cy="239725"/>
            </a:xfrm>
            <a:custGeom>
              <a:avLst/>
              <a:gdLst/>
              <a:ahLst/>
              <a:cxnLst>
                <a:cxn ang="0">
                  <a:pos x="216" y="21"/>
                </a:cxn>
                <a:cxn ang="0">
                  <a:pos x="206" y="21"/>
                </a:cxn>
                <a:cxn ang="0">
                  <a:pos x="187" y="33"/>
                </a:cxn>
                <a:cxn ang="0">
                  <a:pos x="179" y="30"/>
                </a:cxn>
                <a:cxn ang="0">
                  <a:pos x="180" y="14"/>
                </a:cxn>
                <a:cxn ang="0">
                  <a:pos x="176" y="10"/>
                </a:cxn>
                <a:cxn ang="0">
                  <a:pos x="173" y="0"/>
                </a:cxn>
                <a:cxn ang="0">
                  <a:pos x="159" y="10"/>
                </a:cxn>
                <a:cxn ang="0">
                  <a:pos x="156" y="16"/>
                </a:cxn>
                <a:cxn ang="0">
                  <a:pos x="143" y="21"/>
                </a:cxn>
                <a:cxn ang="0">
                  <a:pos x="136" y="24"/>
                </a:cxn>
                <a:cxn ang="0">
                  <a:pos x="126" y="25"/>
                </a:cxn>
                <a:cxn ang="0">
                  <a:pos x="116" y="23"/>
                </a:cxn>
                <a:cxn ang="0">
                  <a:pos x="106" y="20"/>
                </a:cxn>
                <a:cxn ang="0">
                  <a:pos x="95" y="18"/>
                </a:cxn>
                <a:cxn ang="0">
                  <a:pos x="82" y="17"/>
                </a:cxn>
                <a:cxn ang="0">
                  <a:pos x="74" y="23"/>
                </a:cxn>
                <a:cxn ang="0">
                  <a:pos x="68" y="27"/>
                </a:cxn>
                <a:cxn ang="0">
                  <a:pos x="59" y="43"/>
                </a:cxn>
                <a:cxn ang="0">
                  <a:pos x="41" y="51"/>
                </a:cxn>
                <a:cxn ang="0">
                  <a:pos x="35" y="58"/>
                </a:cxn>
                <a:cxn ang="0">
                  <a:pos x="27" y="57"/>
                </a:cxn>
                <a:cxn ang="0">
                  <a:pos x="15" y="54"/>
                </a:cxn>
                <a:cxn ang="0">
                  <a:pos x="8" y="61"/>
                </a:cxn>
                <a:cxn ang="0">
                  <a:pos x="2" y="74"/>
                </a:cxn>
                <a:cxn ang="0">
                  <a:pos x="1" y="88"/>
                </a:cxn>
                <a:cxn ang="0">
                  <a:pos x="0" y="99"/>
                </a:cxn>
                <a:cxn ang="0">
                  <a:pos x="2" y="117"/>
                </a:cxn>
                <a:cxn ang="0">
                  <a:pos x="11" y="126"/>
                </a:cxn>
                <a:cxn ang="0">
                  <a:pos x="18" y="132"/>
                </a:cxn>
                <a:cxn ang="0">
                  <a:pos x="5" y="151"/>
                </a:cxn>
                <a:cxn ang="0">
                  <a:pos x="5" y="159"/>
                </a:cxn>
                <a:cxn ang="0">
                  <a:pos x="31" y="162"/>
                </a:cxn>
                <a:cxn ang="0">
                  <a:pos x="95" y="155"/>
                </a:cxn>
                <a:cxn ang="0">
                  <a:pos x="94" y="138"/>
                </a:cxn>
                <a:cxn ang="0">
                  <a:pos x="106" y="131"/>
                </a:cxn>
                <a:cxn ang="0">
                  <a:pos x="118" y="128"/>
                </a:cxn>
                <a:cxn ang="0">
                  <a:pos x="125" y="122"/>
                </a:cxn>
                <a:cxn ang="0">
                  <a:pos x="135" y="122"/>
                </a:cxn>
                <a:cxn ang="0">
                  <a:pos x="142" y="115"/>
                </a:cxn>
                <a:cxn ang="0">
                  <a:pos x="148" y="98"/>
                </a:cxn>
                <a:cxn ang="0">
                  <a:pos x="158" y="94"/>
                </a:cxn>
                <a:cxn ang="0">
                  <a:pos x="152" y="82"/>
                </a:cxn>
                <a:cxn ang="0">
                  <a:pos x="162" y="82"/>
                </a:cxn>
                <a:cxn ang="0">
                  <a:pos x="170" y="81"/>
                </a:cxn>
                <a:cxn ang="0">
                  <a:pos x="172" y="68"/>
                </a:cxn>
                <a:cxn ang="0">
                  <a:pos x="180" y="57"/>
                </a:cxn>
                <a:cxn ang="0">
                  <a:pos x="177" y="48"/>
                </a:cxn>
                <a:cxn ang="0">
                  <a:pos x="176" y="41"/>
                </a:cxn>
                <a:cxn ang="0">
                  <a:pos x="182" y="38"/>
                </a:cxn>
                <a:cxn ang="0">
                  <a:pos x="195" y="33"/>
                </a:cxn>
                <a:cxn ang="0">
                  <a:pos x="212" y="30"/>
                </a:cxn>
                <a:cxn ang="0">
                  <a:pos x="227" y="24"/>
                </a:cxn>
                <a:cxn ang="0">
                  <a:pos x="220" y="23"/>
                </a:cxn>
              </a:cxnLst>
              <a:rect l="0" t="0" r="r" b="b"/>
              <a:pathLst>
                <a:path w="227" h="162">
                  <a:moveTo>
                    <a:pt x="220" y="23"/>
                  </a:moveTo>
                  <a:lnTo>
                    <a:pt x="220" y="23"/>
                  </a:lnTo>
                  <a:lnTo>
                    <a:pt x="217" y="23"/>
                  </a:lnTo>
                  <a:lnTo>
                    <a:pt x="216" y="21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0" y="18"/>
                  </a:lnTo>
                  <a:lnTo>
                    <a:pt x="206" y="21"/>
                  </a:lnTo>
                  <a:lnTo>
                    <a:pt x="196" y="30"/>
                  </a:lnTo>
                  <a:lnTo>
                    <a:pt x="196" y="30"/>
                  </a:lnTo>
                  <a:lnTo>
                    <a:pt x="187" y="33"/>
                  </a:lnTo>
                  <a:lnTo>
                    <a:pt x="187" y="33"/>
                  </a:lnTo>
                  <a:lnTo>
                    <a:pt x="183" y="34"/>
                  </a:lnTo>
                  <a:lnTo>
                    <a:pt x="180" y="33"/>
                  </a:lnTo>
                  <a:lnTo>
                    <a:pt x="180" y="33"/>
                  </a:lnTo>
                  <a:lnTo>
                    <a:pt x="179" y="30"/>
                  </a:lnTo>
                  <a:lnTo>
                    <a:pt x="179" y="28"/>
                  </a:lnTo>
                  <a:lnTo>
                    <a:pt x="180" y="23"/>
                  </a:lnTo>
                  <a:lnTo>
                    <a:pt x="182" y="17"/>
                  </a:lnTo>
                  <a:lnTo>
                    <a:pt x="180" y="14"/>
                  </a:lnTo>
                  <a:lnTo>
                    <a:pt x="179" y="13"/>
                  </a:lnTo>
                  <a:lnTo>
                    <a:pt x="179" y="13"/>
                  </a:lnTo>
                  <a:lnTo>
                    <a:pt x="177" y="11"/>
                  </a:lnTo>
                  <a:lnTo>
                    <a:pt x="176" y="10"/>
                  </a:lnTo>
                  <a:lnTo>
                    <a:pt x="176" y="6"/>
                  </a:lnTo>
                  <a:lnTo>
                    <a:pt x="175" y="1"/>
                  </a:lnTo>
                  <a:lnTo>
                    <a:pt x="175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67" y="1"/>
                  </a:lnTo>
                  <a:lnTo>
                    <a:pt x="163" y="6"/>
                  </a:lnTo>
                  <a:lnTo>
                    <a:pt x="159" y="10"/>
                  </a:lnTo>
                  <a:lnTo>
                    <a:pt x="158" y="14"/>
                  </a:lnTo>
                  <a:lnTo>
                    <a:pt x="158" y="14"/>
                  </a:lnTo>
                  <a:lnTo>
                    <a:pt x="158" y="16"/>
                  </a:lnTo>
                  <a:lnTo>
                    <a:pt x="156" y="16"/>
                  </a:lnTo>
                  <a:lnTo>
                    <a:pt x="150" y="17"/>
                  </a:lnTo>
                  <a:lnTo>
                    <a:pt x="145" y="18"/>
                  </a:lnTo>
                  <a:lnTo>
                    <a:pt x="143" y="20"/>
                  </a:lnTo>
                  <a:lnTo>
                    <a:pt x="143" y="21"/>
                  </a:lnTo>
                  <a:lnTo>
                    <a:pt x="143" y="21"/>
                  </a:lnTo>
                  <a:lnTo>
                    <a:pt x="142" y="23"/>
                  </a:lnTo>
                  <a:lnTo>
                    <a:pt x="140" y="23"/>
                  </a:lnTo>
                  <a:lnTo>
                    <a:pt x="136" y="24"/>
                  </a:lnTo>
                  <a:lnTo>
                    <a:pt x="130" y="24"/>
                  </a:lnTo>
                  <a:lnTo>
                    <a:pt x="128" y="24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25" y="27"/>
                  </a:lnTo>
                  <a:lnTo>
                    <a:pt x="123" y="27"/>
                  </a:lnTo>
                  <a:lnTo>
                    <a:pt x="121" y="25"/>
                  </a:lnTo>
                  <a:lnTo>
                    <a:pt x="116" y="23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09" y="21"/>
                  </a:lnTo>
                  <a:lnTo>
                    <a:pt x="106" y="20"/>
                  </a:lnTo>
                  <a:lnTo>
                    <a:pt x="103" y="17"/>
                  </a:lnTo>
                  <a:lnTo>
                    <a:pt x="99" y="17"/>
                  </a:lnTo>
                  <a:lnTo>
                    <a:pt x="99" y="17"/>
                  </a:lnTo>
                  <a:lnTo>
                    <a:pt x="95" y="18"/>
                  </a:lnTo>
                  <a:lnTo>
                    <a:pt x="92" y="17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9" y="20"/>
                  </a:lnTo>
                  <a:lnTo>
                    <a:pt x="76" y="23"/>
                  </a:lnTo>
                  <a:lnTo>
                    <a:pt x="75" y="23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2" y="23"/>
                  </a:lnTo>
                  <a:lnTo>
                    <a:pt x="69" y="24"/>
                  </a:lnTo>
                  <a:lnTo>
                    <a:pt x="68" y="27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2" y="41"/>
                  </a:lnTo>
                  <a:lnTo>
                    <a:pt x="59" y="43"/>
                  </a:lnTo>
                  <a:lnTo>
                    <a:pt x="51" y="45"/>
                  </a:lnTo>
                  <a:lnTo>
                    <a:pt x="44" y="48"/>
                  </a:lnTo>
                  <a:lnTo>
                    <a:pt x="42" y="50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41" y="54"/>
                  </a:lnTo>
                  <a:lnTo>
                    <a:pt x="39" y="57"/>
                  </a:lnTo>
                  <a:lnTo>
                    <a:pt x="35" y="58"/>
                  </a:lnTo>
                  <a:lnTo>
                    <a:pt x="29" y="60"/>
                  </a:lnTo>
                  <a:lnTo>
                    <a:pt x="28" y="58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5" y="55"/>
                  </a:lnTo>
                  <a:lnTo>
                    <a:pt x="21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4" y="54"/>
                  </a:lnTo>
                  <a:lnTo>
                    <a:pt x="11" y="54"/>
                  </a:lnTo>
                  <a:lnTo>
                    <a:pt x="10" y="57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8" y="65"/>
                  </a:lnTo>
                  <a:lnTo>
                    <a:pt x="5" y="70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1" y="91"/>
                  </a:lnTo>
                  <a:lnTo>
                    <a:pt x="0" y="95"/>
                  </a:lnTo>
                  <a:lnTo>
                    <a:pt x="0" y="99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2" y="111"/>
                  </a:lnTo>
                  <a:lnTo>
                    <a:pt x="2" y="117"/>
                  </a:lnTo>
                  <a:lnTo>
                    <a:pt x="2" y="124"/>
                  </a:lnTo>
                  <a:lnTo>
                    <a:pt x="2" y="124"/>
                  </a:lnTo>
                  <a:lnTo>
                    <a:pt x="5" y="125"/>
                  </a:lnTo>
                  <a:lnTo>
                    <a:pt x="11" y="126"/>
                  </a:lnTo>
                  <a:lnTo>
                    <a:pt x="15" y="128"/>
                  </a:lnTo>
                  <a:lnTo>
                    <a:pt x="18" y="129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20" y="135"/>
                  </a:lnTo>
                  <a:lnTo>
                    <a:pt x="17" y="138"/>
                  </a:lnTo>
                  <a:lnTo>
                    <a:pt x="12" y="144"/>
                  </a:lnTo>
                  <a:lnTo>
                    <a:pt x="5" y="151"/>
                  </a:lnTo>
                  <a:lnTo>
                    <a:pt x="2" y="155"/>
                  </a:lnTo>
                  <a:lnTo>
                    <a:pt x="2" y="155"/>
                  </a:lnTo>
                  <a:lnTo>
                    <a:pt x="2" y="156"/>
                  </a:lnTo>
                  <a:lnTo>
                    <a:pt x="5" y="159"/>
                  </a:lnTo>
                  <a:lnTo>
                    <a:pt x="5" y="159"/>
                  </a:lnTo>
                  <a:lnTo>
                    <a:pt x="18" y="161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45" y="162"/>
                  </a:lnTo>
                  <a:lnTo>
                    <a:pt x="66" y="159"/>
                  </a:lnTo>
                  <a:lnTo>
                    <a:pt x="86" y="156"/>
                  </a:lnTo>
                  <a:lnTo>
                    <a:pt x="95" y="155"/>
                  </a:lnTo>
                  <a:lnTo>
                    <a:pt x="95" y="155"/>
                  </a:lnTo>
                  <a:lnTo>
                    <a:pt x="94" y="146"/>
                  </a:lnTo>
                  <a:lnTo>
                    <a:pt x="94" y="138"/>
                  </a:lnTo>
                  <a:lnTo>
                    <a:pt x="94" y="138"/>
                  </a:lnTo>
                  <a:lnTo>
                    <a:pt x="95" y="136"/>
                  </a:lnTo>
                  <a:lnTo>
                    <a:pt x="98" y="134"/>
                  </a:lnTo>
                  <a:lnTo>
                    <a:pt x="102" y="131"/>
                  </a:lnTo>
                  <a:lnTo>
                    <a:pt x="106" y="131"/>
                  </a:lnTo>
                  <a:lnTo>
                    <a:pt x="106" y="131"/>
                  </a:lnTo>
                  <a:lnTo>
                    <a:pt x="113" y="131"/>
                  </a:lnTo>
                  <a:lnTo>
                    <a:pt x="116" y="131"/>
                  </a:lnTo>
                  <a:lnTo>
                    <a:pt x="118" y="128"/>
                  </a:lnTo>
                  <a:lnTo>
                    <a:pt x="118" y="128"/>
                  </a:lnTo>
                  <a:lnTo>
                    <a:pt x="118" y="126"/>
                  </a:lnTo>
                  <a:lnTo>
                    <a:pt x="119" y="125"/>
                  </a:lnTo>
                  <a:lnTo>
                    <a:pt x="125" y="122"/>
                  </a:lnTo>
                  <a:lnTo>
                    <a:pt x="130" y="121"/>
                  </a:lnTo>
                  <a:lnTo>
                    <a:pt x="133" y="121"/>
                  </a:lnTo>
                  <a:lnTo>
                    <a:pt x="135" y="122"/>
                  </a:lnTo>
                  <a:lnTo>
                    <a:pt x="135" y="122"/>
                  </a:lnTo>
                  <a:lnTo>
                    <a:pt x="136" y="124"/>
                  </a:lnTo>
                  <a:lnTo>
                    <a:pt x="138" y="124"/>
                  </a:lnTo>
                  <a:lnTo>
                    <a:pt x="140" y="121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04"/>
                  </a:lnTo>
                  <a:lnTo>
                    <a:pt x="143" y="99"/>
                  </a:lnTo>
                  <a:lnTo>
                    <a:pt x="148" y="98"/>
                  </a:lnTo>
                  <a:lnTo>
                    <a:pt x="148" y="98"/>
                  </a:lnTo>
                  <a:lnTo>
                    <a:pt x="150" y="97"/>
                  </a:lnTo>
                  <a:lnTo>
                    <a:pt x="155" y="95"/>
                  </a:lnTo>
                  <a:lnTo>
                    <a:pt x="158" y="94"/>
                  </a:lnTo>
                  <a:lnTo>
                    <a:pt x="158" y="91"/>
                  </a:lnTo>
                  <a:lnTo>
                    <a:pt x="158" y="91"/>
                  </a:lnTo>
                  <a:lnTo>
                    <a:pt x="155" y="85"/>
                  </a:lnTo>
                  <a:lnTo>
                    <a:pt x="152" y="82"/>
                  </a:lnTo>
                  <a:lnTo>
                    <a:pt x="153" y="81"/>
                  </a:lnTo>
                  <a:lnTo>
                    <a:pt x="153" y="81"/>
                  </a:lnTo>
                  <a:lnTo>
                    <a:pt x="156" y="81"/>
                  </a:lnTo>
                  <a:lnTo>
                    <a:pt x="162" y="82"/>
                  </a:lnTo>
                  <a:lnTo>
                    <a:pt x="167" y="82"/>
                  </a:lnTo>
                  <a:lnTo>
                    <a:pt x="169" y="82"/>
                  </a:lnTo>
                  <a:lnTo>
                    <a:pt x="170" y="81"/>
                  </a:lnTo>
                  <a:lnTo>
                    <a:pt x="170" y="81"/>
                  </a:lnTo>
                  <a:lnTo>
                    <a:pt x="172" y="78"/>
                  </a:lnTo>
                  <a:lnTo>
                    <a:pt x="172" y="75"/>
                  </a:lnTo>
                  <a:lnTo>
                    <a:pt x="172" y="71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77" y="62"/>
                  </a:lnTo>
                  <a:lnTo>
                    <a:pt x="179" y="60"/>
                  </a:lnTo>
                  <a:lnTo>
                    <a:pt x="180" y="57"/>
                  </a:lnTo>
                  <a:lnTo>
                    <a:pt x="180" y="57"/>
                  </a:lnTo>
                  <a:lnTo>
                    <a:pt x="179" y="52"/>
                  </a:lnTo>
                  <a:lnTo>
                    <a:pt x="179" y="50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5" y="45"/>
                  </a:lnTo>
                  <a:lnTo>
                    <a:pt x="175" y="43"/>
                  </a:lnTo>
                  <a:lnTo>
                    <a:pt x="176" y="41"/>
                  </a:lnTo>
                  <a:lnTo>
                    <a:pt x="179" y="40"/>
                  </a:lnTo>
                  <a:lnTo>
                    <a:pt x="179" y="40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6" y="37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5" y="33"/>
                  </a:lnTo>
                  <a:lnTo>
                    <a:pt x="202" y="30"/>
                  </a:lnTo>
                  <a:lnTo>
                    <a:pt x="207" y="28"/>
                  </a:lnTo>
                  <a:lnTo>
                    <a:pt x="212" y="30"/>
                  </a:lnTo>
                  <a:lnTo>
                    <a:pt x="212" y="30"/>
                  </a:lnTo>
                  <a:lnTo>
                    <a:pt x="214" y="30"/>
                  </a:lnTo>
                  <a:lnTo>
                    <a:pt x="219" y="30"/>
                  </a:lnTo>
                  <a:lnTo>
                    <a:pt x="223" y="27"/>
                  </a:lnTo>
                  <a:lnTo>
                    <a:pt x="227" y="24"/>
                  </a:lnTo>
                  <a:lnTo>
                    <a:pt x="227" y="24"/>
                  </a:lnTo>
                  <a:lnTo>
                    <a:pt x="223" y="23"/>
                  </a:lnTo>
                  <a:lnTo>
                    <a:pt x="220" y="23"/>
                  </a:lnTo>
                  <a:lnTo>
                    <a:pt x="220" y="2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1" name="Freeform 355">
              <a:extLst>
                <a:ext uri="{FF2B5EF4-FFF2-40B4-BE49-F238E27FC236}">
                  <a16:creationId xmlns:a16="http://schemas.microsoft.com/office/drawing/2014/main" id="{534E206A-521B-B634-34A0-975CB33F4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6186" y="3454424"/>
              <a:ext cx="393622" cy="355148"/>
            </a:xfrm>
            <a:custGeom>
              <a:avLst/>
              <a:gdLst/>
              <a:ahLst/>
              <a:cxnLst>
                <a:cxn ang="0">
                  <a:pos x="245" y="13"/>
                </a:cxn>
                <a:cxn ang="0">
                  <a:pos x="231" y="1"/>
                </a:cxn>
                <a:cxn ang="0">
                  <a:pos x="218" y="3"/>
                </a:cxn>
                <a:cxn ang="0">
                  <a:pos x="202" y="4"/>
                </a:cxn>
                <a:cxn ang="0">
                  <a:pos x="181" y="13"/>
                </a:cxn>
                <a:cxn ang="0">
                  <a:pos x="171" y="17"/>
                </a:cxn>
                <a:cxn ang="0">
                  <a:pos x="174" y="26"/>
                </a:cxn>
                <a:cxn ang="0">
                  <a:pos x="172" y="38"/>
                </a:cxn>
                <a:cxn ang="0">
                  <a:pos x="167" y="54"/>
                </a:cxn>
                <a:cxn ang="0">
                  <a:pos x="157" y="58"/>
                </a:cxn>
                <a:cxn ang="0">
                  <a:pos x="150" y="61"/>
                </a:cxn>
                <a:cxn ang="0">
                  <a:pos x="145" y="73"/>
                </a:cxn>
                <a:cxn ang="0">
                  <a:pos x="137" y="91"/>
                </a:cxn>
                <a:cxn ang="0">
                  <a:pos x="130" y="98"/>
                </a:cxn>
                <a:cxn ang="0">
                  <a:pos x="114" y="101"/>
                </a:cxn>
                <a:cxn ang="0">
                  <a:pos x="108" y="107"/>
                </a:cxn>
                <a:cxn ang="0">
                  <a:pos x="90" y="112"/>
                </a:cxn>
                <a:cxn ang="0">
                  <a:pos x="90" y="131"/>
                </a:cxn>
                <a:cxn ang="0">
                  <a:pos x="26" y="138"/>
                </a:cxn>
                <a:cxn ang="0">
                  <a:pos x="7" y="144"/>
                </a:cxn>
                <a:cxn ang="0">
                  <a:pos x="24" y="158"/>
                </a:cxn>
                <a:cxn ang="0">
                  <a:pos x="30" y="174"/>
                </a:cxn>
                <a:cxn ang="0">
                  <a:pos x="37" y="182"/>
                </a:cxn>
                <a:cxn ang="0">
                  <a:pos x="29" y="189"/>
                </a:cxn>
                <a:cxn ang="0">
                  <a:pos x="12" y="203"/>
                </a:cxn>
                <a:cxn ang="0">
                  <a:pos x="30" y="212"/>
                </a:cxn>
                <a:cxn ang="0">
                  <a:pos x="47" y="208"/>
                </a:cxn>
                <a:cxn ang="0">
                  <a:pos x="66" y="211"/>
                </a:cxn>
                <a:cxn ang="0">
                  <a:pos x="89" y="208"/>
                </a:cxn>
                <a:cxn ang="0">
                  <a:pos x="96" y="216"/>
                </a:cxn>
                <a:cxn ang="0">
                  <a:pos x="103" y="229"/>
                </a:cxn>
                <a:cxn ang="0">
                  <a:pos x="117" y="238"/>
                </a:cxn>
                <a:cxn ang="0">
                  <a:pos x="121" y="239"/>
                </a:cxn>
                <a:cxn ang="0">
                  <a:pos x="141" y="229"/>
                </a:cxn>
                <a:cxn ang="0">
                  <a:pos x="158" y="228"/>
                </a:cxn>
                <a:cxn ang="0">
                  <a:pos x="162" y="218"/>
                </a:cxn>
                <a:cxn ang="0">
                  <a:pos x="150" y="194"/>
                </a:cxn>
                <a:cxn ang="0">
                  <a:pos x="141" y="185"/>
                </a:cxn>
                <a:cxn ang="0">
                  <a:pos x="145" y="174"/>
                </a:cxn>
                <a:cxn ang="0">
                  <a:pos x="161" y="169"/>
                </a:cxn>
                <a:cxn ang="0">
                  <a:pos x="168" y="166"/>
                </a:cxn>
                <a:cxn ang="0">
                  <a:pos x="182" y="159"/>
                </a:cxn>
                <a:cxn ang="0">
                  <a:pos x="190" y="151"/>
                </a:cxn>
                <a:cxn ang="0">
                  <a:pos x="204" y="131"/>
                </a:cxn>
                <a:cxn ang="0">
                  <a:pos x="212" y="122"/>
                </a:cxn>
                <a:cxn ang="0">
                  <a:pos x="221" y="114"/>
                </a:cxn>
                <a:cxn ang="0">
                  <a:pos x="224" y="102"/>
                </a:cxn>
                <a:cxn ang="0">
                  <a:pos x="232" y="90"/>
                </a:cxn>
                <a:cxn ang="0">
                  <a:pos x="224" y="83"/>
                </a:cxn>
                <a:cxn ang="0">
                  <a:pos x="215" y="68"/>
                </a:cxn>
                <a:cxn ang="0">
                  <a:pos x="212" y="53"/>
                </a:cxn>
                <a:cxn ang="0">
                  <a:pos x="221" y="44"/>
                </a:cxn>
                <a:cxn ang="0">
                  <a:pos x="244" y="48"/>
                </a:cxn>
                <a:cxn ang="0">
                  <a:pos x="263" y="37"/>
                </a:cxn>
              </a:cxnLst>
              <a:rect l="0" t="0" r="r" b="b"/>
              <a:pathLst>
                <a:path w="266" h="240">
                  <a:moveTo>
                    <a:pt x="254" y="26"/>
                  </a:moveTo>
                  <a:lnTo>
                    <a:pt x="254" y="26"/>
                  </a:lnTo>
                  <a:lnTo>
                    <a:pt x="249" y="21"/>
                  </a:lnTo>
                  <a:lnTo>
                    <a:pt x="246" y="19"/>
                  </a:lnTo>
                  <a:lnTo>
                    <a:pt x="245" y="13"/>
                  </a:lnTo>
                  <a:lnTo>
                    <a:pt x="245" y="13"/>
                  </a:lnTo>
                  <a:lnTo>
                    <a:pt x="244" y="11"/>
                  </a:lnTo>
                  <a:lnTo>
                    <a:pt x="241" y="9"/>
                  </a:lnTo>
                  <a:lnTo>
                    <a:pt x="231" y="1"/>
                  </a:lnTo>
                  <a:lnTo>
                    <a:pt x="231" y="1"/>
                  </a:lnTo>
                  <a:lnTo>
                    <a:pt x="225" y="1"/>
                  </a:lnTo>
                  <a:lnTo>
                    <a:pt x="225" y="1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18" y="3"/>
                  </a:lnTo>
                  <a:lnTo>
                    <a:pt x="214" y="6"/>
                  </a:lnTo>
                  <a:lnTo>
                    <a:pt x="209" y="6"/>
                  </a:lnTo>
                  <a:lnTo>
                    <a:pt x="207" y="6"/>
                  </a:lnTo>
                  <a:lnTo>
                    <a:pt x="207" y="6"/>
                  </a:lnTo>
                  <a:lnTo>
                    <a:pt x="202" y="4"/>
                  </a:lnTo>
                  <a:lnTo>
                    <a:pt x="197" y="6"/>
                  </a:lnTo>
                  <a:lnTo>
                    <a:pt x="190" y="9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1" y="13"/>
                  </a:lnTo>
                  <a:lnTo>
                    <a:pt x="177" y="14"/>
                  </a:lnTo>
                  <a:lnTo>
                    <a:pt x="177" y="14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1" y="17"/>
                  </a:lnTo>
                  <a:lnTo>
                    <a:pt x="170" y="19"/>
                  </a:lnTo>
                  <a:lnTo>
                    <a:pt x="170" y="21"/>
                  </a:lnTo>
                  <a:lnTo>
                    <a:pt x="172" y="24"/>
                  </a:lnTo>
                  <a:lnTo>
                    <a:pt x="172" y="24"/>
                  </a:lnTo>
                  <a:lnTo>
                    <a:pt x="174" y="26"/>
                  </a:lnTo>
                  <a:lnTo>
                    <a:pt x="174" y="28"/>
                  </a:lnTo>
                  <a:lnTo>
                    <a:pt x="175" y="33"/>
                  </a:lnTo>
                  <a:lnTo>
                    <a:pt x="175" y="33"/>
                  </a:lnTo>
                  <a:lnTo>
                    <a:pt x="174" y="36"/>
                  </a:lnTo>
                  <a:lnTo>
                    <a:pt x="172" y="38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7"/>
                  </a:lnTo>
                  <a:lnTo>
                    <a:pt x="167" y="51"/>
                  </a:lnTo>
                  <a:lnTo>
                    <a:pt x="167" y="54"/>
                  </a:lnTo>
                  <a:lnTo>
                    <a:pt x="165" y="57"/>
                  </a:lnTo>
                  <a:lnTo>
                    <a:pt x="165" y="57"/>
                  </a:lnTo>
                  <a:lnTo>
                    <a:pt x="164" y="58"/>
                  </a:lnTo>
                  <a:lnTo>
                    <a:pt x="162" y="58"/>
                  </a:lnTo>
                  <a:lnTo>
                    <a:pt x="157" y="58"/>
                  </a:lnTo>
                  <a:lnTo>
                    <a:pt x="151" y="57"/>
                  </a:lnTo>
                  <a:lnTo>
                    <a:pt x="148" y="57"/>
                  </a:lnTo>
                  <a:lnTo>
                    <a:pt x="148" y="57"/>
                  </a:lnTo>
                  <a:lnTo>
                    <a:pt x="147" y="58"/>
                  </a:lnTo>
                  <a:lnTo>
                    <a:pt x="150" y="61"/>
                  </a:lnTo>
                  <a:lnTo>
                    <a:pt x="153" y="67"/>
                  </a:lnTo>
                  <a:lnTo>
                    <a:pt x="153" y="67"/>
                  </a:lnTo>
                  <a:lnTo>
                    <a:pt x="153" y="70"/>
                  </a:lnTo>
                  <a:lnTo>
                    <a:pt x="150" y="71"/>
                  </a:lnTo>
                  <a:lnTo>
                    <a:pt x="145" y="73"/>
                  </a:lnTo>
                  <a:lnTo>
                    <a:pt x="143" y="74"/>
                  </a:lnTo>
                  <a:lnTo>
                    <a:pt x="143" y="74"/>
                  </a:lnTo>
                  <a:lnTo>
                    <a:pt x="138" y="75"/>
                  </a:lnTo>
                  <a:lnTo>
                    <a:pt x="137" y="80"/>
                  </a:lnTo>
                  <a:lnTo>
                    <a:pt x="137" y="91"/>
                  </a:lnTo>
                  <a:lnTo>
                    <a:pt x="137" y="91"/>
                  </a:lnTo>
                  <a:lnTo>
                    <a:pt x="135" y="97"/>
                  </a:lnTo>
                  <a:lnTo>
                    <a:pt x="133" y="100"/>
                  </a:lnTo>
                  <a:lnTo>
                    <a:pt x="131" y="100"/>
                  </a:lnTo>
                  <a:lnTo>
                    <a:pt x="130" y="98"/>
                  </a:lnTo>
                  <a:lnTo>
                    <a:pt x="130" y="98"/>
                  </a:lnTo>
                  <a:lnTo>
                    <a:pt x="128" y="97"/>
                  </a:lnTo>
                  <a:lnTo>
                    <a:pt x="125" y="97"/>
                  </a:lnTo>
                  <a:lnTo>
                    <a:pt x="120" y="98"/>
                  </a:lnTo>
                  <a:lnTo>
                    <a:pt x="114" y="101"/>
                  </a:lnTo>
                  <a:lnTo>
                    <a:pt x="113" y="102"/>
                  </a:lnTo>
                  <a:lnTo>
                    <a:pt x="113" y="104"/>
                  </a:lnTo>
                  <a:lnTo>
                    <a:pt x="113" y="104"/>
                  </a:lnTo>
                  <a:lnTo>
                    <a:pt x="111" y="107"/>
                  </a:lnTo>
                  <a:lnTo>
                    <a:pt x="108" y="107"/>
                  </a:lnTo>
                  <a:lnTo>
                    <a:pt x="101" y="107"/>
                  </a:lnTo>
                  <a:lnTo>
                    <a:pt x="101" y="107"/>
                  </a:lnTo>
                  <a:lnTo>
                    <a:pt x="97" y="107"/>
                  </a:lnTo>
                  <a:lnTo>
                    <a:pt x="93" y="110"/>
                  </a:lnTo>
                  <a:lnTo>
                    <a:pt x="90" y="112"/>
                  </a:lnTo>
                  <a:lnTo>
                    <a:pt x="89" y="114"/>
                  </a:lnTo>
                  <a:lnTo>
                    <a:pt x="89" y="114"/>
                  </a:lnTo>
                  <a:lnTo>
                    <a:pt x="89" y="122"/>
                  </a:lnTo>
                  <a:lnTo>
                    <a:pt x="90" y="131"/>
                  </a:lnTo>
                  <a:lnTo>
                    <a:pt x="90" y="131"/>
                  </a:lnTo>
                  <a:lnTo>
                    <a:pt x="81" y="132"/>
                  </a:lnTo>
                  <a:lnTo>
                    <a:pt x="61" y="135"/>
                  </a:lnTo>
                  <a:lnTo>
                    <a:pt x="40" y="138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13" y="13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10" y="148"/>
                  </a:lnTo>
                  <a:lnTo>
                    <a:pt x="15" y="152"/>
                  </a:lnTo>
                  <a:lnTo>
                    <a:pt x="19" y="155"/>
                  </a:lnTo>
                  <a:lnTo>
                    <a:pt x="24" y="158"/>
                  </a:lnTo>
                  <a:lnTo>
                    <a:pt x="24" y="158"/>
                  </a:lnTo>
                  <a:lnTo>
                    <a:pt x="27" y="159"/>
                  </a:lnTo>
                  <a:lnTo>
                    <a:pt x="29" y="162"/>
                  </a:lnTo>
                  <a:lnTo>
                    <a:pt x="30" y="168"/>
                  </a:lnTo>
                  <a:lnTo>
                    <a:pt x="30" y="174"/>
                  </a:lnTo>
                  <a:lnTo>
                    <a:pt x="32" y="175"/>
                  </a:lnTo>
                  <a:lnTo>
                    <a:pt x="32" y="176"/>
                  </a:lnTo>
                  <a:lnTo>
                    <a:pt x="32" y="176"/>
                  </a:lnTo>
                  <a:lnTo>
                    <a:pt x="34" y="178"/>
                  </a:lnTo>
                  <a:lnTo>
                    <a:pt x="37" y="182"/>
                  </a:lnTo>
                  <a:lnTo>
                    <a:pt x="39" y="186"/>
                  </a:lnTo>
                  <a:lnTo>
                    <a:pt x="37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29" y="189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17" y="195"/>
                  </a:lnTo>
                  <a:lnTo>
                    <a:pt x="15" y="199"/>
                  </a:lnTo>
                  <a:lnTo>
                    <a:pt x="12" y="203"/>
                  </a:lnTo>
                  <a:lnTo>
                    <a:pt x="12" y="209"/>
                  </a:lnTo>
                  <a:lnTo>
                    <a:pt x="12" y="209"/>
                  </a:lnTo>
                  <a:lnTo>
                    <a:pt x="12" y="213"/>
                  </a:lnTo>
                  <a:lnTo>
                    <a:pt x="12" y="213"/>
                  </a:lnTo>
                  <a:lnTo>
                    <a:pt x="30" y="212"/>
                  </a:lnTo>
                  <a:lnTo>
                    <a:pt x="39" y="212"/>
                  </a:lnTo>
                  <a:lnTo>
                    <a:pt x="42" y="211"/>
                  </a:lnTo>
                  <a:lnTo>
                    <a:pt x="42" y="211"/>
                  </a:lnTo>
                  <a:lnTo>
                    <a:pt x="44" y="209"/>
                  </a:lnTo>
                  <a:lnTo>
                    <a:pt x="47" y="208"/>
                  </a:lnTo>
                  <a:lnTo>
                    <a:pt x="52" y="208"/>
                  </a:lnTo>
                  <a:lnTo>
                    <a:pt x="54" y="209"/>
                  </a:lnTo>
                  <a:lnTo>
                    <a:pt x="54" y="209"/>
                  </a:lnTo>
                  <a:lnTo>
                    <a:pt x="59" y="211"/>
                  </a:lnTo>
                  <a:lnTo>
                    <a:pt x="66" y="211"/>
                  </a:lnTo>
                  <a:lnTo>
                    <a:pt x="73" y="211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86" y="206"/>
                  </a:lnTo>
                  <a:lnTo>
                    <a:pt x="89" y="208"/>
                  </a:lnTo>
                  <a:lnTo>
                    <a:pt x="91" y="209"/>
                  </a:lnTo>
                  <a:lnTo>
                    <a:pt x="93" y="212"/>
                  </a:lnTo>
                  <a:lnTo>
                    <a:pt x="93" y="212"/>
                  </a:lnTo>
                  <a:lnTo>
                    <a:pt x="93" y="215"/>
                  </a:lnTo>
                  <a:lnTo>
                    <a:pt x="96" y="216"/>
                  </a:lnTo>
                  <a:lnTo>
                    <a:pt x="100" y="221"/>
                  </a:lnTo>
                  <a:lnTo>
                    <a:pt x="100" y="221"/>
                  </a:lnTo>
                  <a:lnTo>
                    <a:pt x="101" y="223"/>
                  </a:lnTo>
                  <a:lnTo>
                    <a:pt x="101" y="226"/>
                  </a:lnTo>
                  <a:lnTo>
                    <a:pt x="103" y="229"/>
                  </a:lnTo>
                  <a:lnTo>
                    <a:pt x="103" y="232"/>
                  </a:lnTo>
                  <a:lnTo>
                    <a:pt x="103" y="232"/>
                  </a:lnTo>
                  <a:lnTo>
                    <a:pt x="106" y="235"/>
                  </a:lnTo>
                  <a:lnTo>
                    <a:pt x="108" y="235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20" y="240"/>
                  </a:lnTo>
                  <a:lnTo>
                    <a:pt x="120" y="240"/>
                  </a:lnTo>
                  <a:lnTo>
                    <a:pt x="121" y="239"/>
                  </a:lnTo>
                  <a:lnTo>
                    <a:pt x="121" y="239"/>
                  </a:lnTo>
                  <a:lnTo>
                    <a:pt x="125" y="230"/>
                  </a:lnTo>
                  <a:lnTo>
                    <a:pt x="130" y="229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41" y="229"/>
                  </a:lnTo>
                  <a:lnTo>
                    <a:pt x="144" y="229"/>
                  </a:lnTo>
                  <a:lnTo>
                    <a:pt x="147" y="228"/>
                  </a:lnTo>
                  <a:lnTo>
                    <a:pt x="151" y="228"/>
                  </a:lnTo>
                  <a:lnTo>
                    <a:pt x="151" y="228"/>
                  </a:lnTo>
                  <a:lnTo>
                    <a:pt x="158" y="228"/>
                  </a:lnTo>
                  <a:lnTo>
                    <a:pt x="161" y="228"/>
                  </a:lnTo>
                  <a:lnTo>
                    <a:pt x="162" y="225"/>
                  </a:lnTo>
                  <a:lnTo>
                    <a:pt x="162" y="225"/>
                  </a:lnTo>
                  <a:lnTo>
                    <a:pt x="164" y="222"/>
                  </a:lnTo>
                  <a:lnTo>
                    <a:pt x="162" y="218"/>
                  </a:lnTo>
                  <a:lnTo>
                    <a:pt x="157" y="211"/>
                  </a:lnTo>
                  <a:lnTo>
                    <a:pt x="157" y="211"/>
                  </a:lnTo>
                  <a:lnTo>
                    <a:pt x="153" y="203"/>
                  </a:lnTo>
                  <a:lnTo>
                    <a:pt x="150" y="198"/>
                  </a:lnTo>
                  <a:lnTo>
                    <a:pt x="150" y="194"/>
                  </a:lnTo>
                  <a:lnTo>
                    <a:pt x="150" y="194"/>
                  </a:lnTo>
                  <a:lnTo>
                    <a:pt x="150" y="192"/>
                  </a:lnTo>
                  <a:lnTo>
                    <a:pt x="148" y="189"/>
                  </a:lnTo>
                  <a:lnTo>
                    <a:pt x="145" y="188"/>
                  </a:lnTo>
                  <a:lnTo>
                    <a:pt x="141" y="185"/>
                  </a:lnTo>
                  <a:lnTo>
                    <a:pt x="140" y="184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41" y="178"/>
                  </a:lnTo>
                  <a:lnTo>
                    <a:pt x="145" y="174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4" y="166"/>
                  </a:lnTo>
                  <a:lnTo>
                    <a:pt x="158" y="168"/>
                  </a:lnTo>
                  <a:lnTo>
                    <a:pt x="161" y="169"/>
                  </a:lnTo>
                  <a:lnTo>
                    <a:pt x="162" y="169"/>
                  </a:lnTo>
                  <a:lnTo>
                    <a:pt x="164" y="168"/>
                  </a:lnTo>
                  <a:lnTo>
                    <a:pt x="164" y="168"/>
                  </a:lnTo>
                  <a:lnTo>
                    <a:pt x="165" y="166"/>
                  </a:lnTo>
                  <a:lnTo>
                    <a:pt x="168" y="166"/>
                  </a:lnTo>
                  <a:lnTo>
                    <a:pt x="175" y="168"/>
                  </a:lnTo>
                  <a:lnTo>
                    <a:pt x="175" y="168"/>
                  </a:lnTo>
                  <a:lnTo>
                    <a:pt x="177" y="166"/>
                  </a:lnTo>
                  <a:lnTo>
                    <a:pt x="180" y="164"/>
                  </a:lnTo>
                  <a:lnTo>
                    <a:pt x="182" y="159"/>
                  </a:lnTo>
                  <a:lnTo>
                    <a:pt x="184" y="155"/>
                  </a:lnTo>
                  <a:lnTo>
                    <a:pt x="184" y="155"/>
                  </a:lnTo>
                  <a:lnTo>
                    <a:pt x="184" y="154"/>
                  </a:lnTo>
                  <a:lnTo>
                    <a:pt x="185" y="152"/>
                  </a:lnTo>
                  <a:lnTo>
                    <a:pt x="190" y="151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201" y="139"/>
                  </a:lnTo>
                  <a:lnTo>
                    <a:pt x="204" y="131"/>
                  </a:lnTo>
                  <a:lnTo>
                    <a:pt x="204" y="131"/>
                  </a:lnTo>
                  <a:lnTo>
                    <a:pt x="205" y="129"/>
                  </a:lnTo>
                  <a:lnTo>
                    <a:pt x="208" y="128"/>
                  </a:lnTo>
                  <a:lnTo>
                    <a:pt x="211" y="127"/>
                  </a:lnTo>
                  <a:lnTo>
                    <a:pt x="212" y="125"/>
                  </a:lnTo>
                  <a:lnTo>
                    <a:pt x="212" y="122"/>
                  </a:lnTo>
                  <a:lnTo>
                    <a:pt x="212" y="122"/>
                  </a:lnTo>
                  <a:lnTo>
                    <a:pt x="214" y="118"/>
                  </a:lnTo>
                  <a:lnTo>
                    <a:pt x="215" y="115"/>
                  </a:lnTo>
                  <a:lnTo>
                    <a:pt x="218" y="114"/>
                  </a:lnTo>
                  <a:lnTo>
                    <a:pt x="221" y="114"/>
                  </a:lnTo>
                  <a:lnTo>
                    <a:pt x="221" y="114"/>
                  </a:lnTo>
                  <a:lnTo>
                    <a:pt x="222" y="112"/>
                  </a:lnTo>
                  <a:lnTo>
                    <a:pt x="224" y="110"/>
                  </a:lnTo>
                  <a:lnTo>
                    <a:pt x="224" y="102"/>
                  </a:lnTo>
                  <a:lnTo>
                    <a:pt x="224" y="102"/>
                  </a:lnTo>
                  <a:lnTo>
                    <a:pt x="224" y="98"/>
                  </a:lnTo>
                  <a:lnTo>
                    <a:pt x="226" y="94"/>
                  </a:lnTo>
                  <a:lnTo>
                    <a:pt x="228" y="91"/>
                  </a:lnTo>
                  <a:lnTo>
                    <a:pt x="232" y="90"/>
                  </a:lnTo>
                  <a:lnTo>
                    <a:pt x="232" y="90"/>
                  </a:lnTo>
                  <a:lnTo>
                    <a:pt x="234" y="90"/>
                  </a:lnTo>
                  <a:lnTo>
                    <a:pt x="234" y="88"/>
                  </a:lnTo>
                  <a:lnTo>
                    <a:pt x="232" y="85"/>
                  </a:lnTo>
                  <a:lnTo>
                    <a:pt x="228" y="83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22" y="83"/>
                  </a:lnTo>
                  <a:lnTo>
                    <a:pt x="221" y="81"/>
                  </a:lnTo>
                  <a:lnTo>
                    <a:pt x="217" y="75"/>
                  </a:lnTo>
                  <a:lnTo>
                    <a:pt x="215" y="68"/>
                  </a:lnTo>
                  <a:lnTo>
                    <a:pt x="215" y="68"/>
                  </a:lnTo>
                  <a:lnTo>
                    <a:pt x="215" y="61"/>
                  </a:lnTo>
                  <a:lnTo>
                    <a:pt x="214" y="56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1" y="50"/>
                  </a:lnTo>
                  <a:lnTo>
                    <a:pt x="212" y="47"/>
                  </a:lnTo>
                  <a:lnTo>
                    <a:pt x="215" y="44"/>
                  </a:lnTo>
                  <a:lnTo>
                    <a:pt x="221" y="44"/>
                  </a:lnTo>
                  <a:lnTo>
                    <a:pt x="221" y="44"/>
                  </a:lnTo>
                  <a:lnTo>
                    <a:pt x="226" y="44"/>
                  </a:lnTo>
                  <a:lnTo>
                    <a:pt x="234" y="47"/>
                  </a:lnTo>
                  <a:lnTo>
                    <a:pt x="239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54" y="44"/>
                  </a:lnTo>
                  <a:lnTo>
                    <a:pt x="261" y="41"/>
                  </a:lnTo>
                  <a:lnTo>
                    <a:pt x="261" y="41"/>
                  </a:lnTo>
                  <a:lnTo>
                    <a:pt x="263" y="37"/>
                  </a:lnTo>
                  <a:lnTo>
                    <a:pt x="266" y="31"/>
                  </a:lnTo>
                  <a:lnTo>
                    <a:pt x="266" y="31"/>
                  </a:lnTo>
                  <a:lnTo>
                    <a:pt x="254" y="26"/>
                  </a:lnTo>
                  <a:lnTo>
                    <a:pt x="254" y="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2" name="Freeform 356">
              <a:extLst>
                <a:ext uri="{FF2B5EF4-FFF2-40B4-BE49-F238E27FC236}">
                  <a16:creationId xmlns:a16="http://schemas.microsoft.com/office/drawing/2014/main" id="{8EB9CFF4-8A48-0499-F0CF-2D188EC81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7870" y="4252028"/>
              <a:ext cx="1086162" cy="383264"/>
            </a:xfrm>
            <a:custGeom>
              <a:avLst/>
              <a:gdLst/>
              <a:ahLst/>
              <a:cxnLst>
                <a:cxn ang="0">
                  <a:pos x="397" y="182"/>
                </a:cxn>
                <a:cxn ang="0">
                  <a:pos x="406" y="138"/>
                </a:cxn>
                <a:cxn ang="0">
                  <a:pos x="418" y="167"/>
                </a:cxn>
                <a:cxn ang="0">
                  <a:pos x="431" y="135"/>
                </a:cxn>
                <a:cxn ang="0">
                  <a:pos x="448" y="103"/>
                </a:cxn>
                <a:cxn ang="0">
                  <a:pos x="396" y="103"/>
                </a:cxn>
                <a:cxn ang="0">
                  <a:pos x="461" y="84"/>
                </a:cxn>
                <a:cxn ang="0">
                  <a:pos x="420" y="71"/>
                </a:cxn>
                <a:cxn ang="0">
                  <a:pos x="389" y="103"/>
                </a:cxn>
                <a:cxn ang="0">
                  <a:pos x="169" y="162"/>
                </a:cxn>
                <a:cxn ang="0">
                  <a:pos x="181" y="134"/>
                </a:cxn>
                <a:cxn ang="0">
                  <a:pos x="167" y="127"/>
                </a:cxn>
                <a:cxn ang="0">
                  <a:pos x="151" y="123"/>
                </a:cxn>
                <a:cxn ang="0">
                  <a:pos x="132" y="97"/>
                </a:cxn>
                <a:cxn ang="0">
                  <a:pos x="115" y="74"/>
                </a:cxn>
                <a:cxn ang="0">
                  <a:pos x="86" y="57"/>
                </a:cxn>
                <a:cxn ang="0">
                  <a:pos x="41" y="13"/>
                </a:cxn>
                <a:cxn ang="0">
                  <a:pos x="6" y="19"/>
                </a:cxn>
                <a:cxn ang="0">
                  <a:pos x="57" y="81"/>
                </a:cxn>
                <a:cxn ang="0">
                  <a:pos x="110" y="152"/>
                </a:cxn>
                <a:cxn ang="0">
                  <a:pos x="154" y="184"/>
                </a:cxn>
                <a:cxn ang="0">
                  <a:pos x="537" y="74"/>
                </a:cxn>
                <a:cxn ang="0">
                  <a:pos x="517" y="64"/>
                </a:cxn>
                <a:cxn ang="0">
                  <a:pos x="528" y="86"/>
                </a:cxn>
                <a:cxn ang="0">
                  <a:pos x="502" y="142"/>
                </a:cxn>
                <a:cxn ang="0">
                  <a:pos x="421" y="228"/>
                </a:cxn>
                <a:cxn ang="0">
                  <a:pos x="443" y="232"/>
                </a:cxn>
                <a:cxn ang="0">
                  <a:pos x="525" y="144"/>
                </a:cxn>
                <a:cxn ang="0">
                  <a:pos x="568" y="148"/>
                </a:cxn>
                <a:cxn ang="0">
                  <a:pos x="276" y="214"/>
                </a:cxn>
                <a:cxn ang="0">
                  <a:pos x="245" y="199"/>
                </a:cxn>
                <a:cxn ang="0">
                  <a:pos x="174" y="188"/>
                </a:cxn>
                <a:cxn ang="0">
                  <a:pos x="181" y="211"/>
                </a:cxn>
                <a:cxn ang="0">
                  <a:pos x="246" y="225"/>
                </a:cxn>
                <a:cxn ang="0">
                  <a:pos x="310" y="231"/>
                </a:cxn>
                <a:cxn ang="0">
                  <a:pos x="677" y="117"/>
                </a:cxn>
                <a:cxn ang="0">
                  <a:pos x="636" y="145"/>
                </a:cxn>
                <a:cxn ang="0">
                  <a:pos x="586" y="101"/>
                </a:cxn>
                <a:cxn ang="0">
                  <a:pos x="586" y="120"/>
                </a:cxn>
                <a:cxn ang="0">
                  <a:pos x="606" y="134"/>
                </a:cxn>
                <a:cxn ang="0">
                  <a:pos x="606" y="158"/>
                </a:cxn>
                <a:cxn ang="0">
                  <a:pos x="642" y="165"/>
                </a:cxn>
                <a:cxn ang="0">
                  <a:pos x="702" y="211"/>
                </a:cxn>
                <a:cxn ang="0">
                  <a:pos x="717" y="224"/>
                </a:cxn>
                <a:cxn ang="0">
                  <a:pos x="470" y="239"/>
                </a:cxn>
                <a:cxn ang="0">
                  <a:pos x="454" y="259"/>
                </a:cxn>
                <a:cxn ang="0">
                  <a:pos x="474" y="236"/>
                </a:cxn>
                <a:cxn ang="0">
                  <a:pos x="377" y="76"/>
                </a:cxn>
                <a:cxn ang="0">
                  <a:pos x="353" y="37"/>
                </a:cxn>
                <a:cxn ang="0">
                  <a:pos x="343" y="22"/>
                </a:cxn>
                <a:cxn ang="0">
                  <a:pos x="316" y="50"/>
                </a:cxn>
                <a:cxn ang="0">
                  <a:pos x="282" y="67"/>
                </a:cxn>
                <a:cxn ang="0">
                  <a:pos x="235" y="71"/>
                </a:cxn>
                <a:cxn ang="0">
                  <a:pos x="215" y="81"/>
                </a:cxn>
                <a:cxn ang="0">
                  <a:pos x="242" y="135"/>
                </a:cxn>
                <a:cxn ang="0">
                  <a:pos x="286" y="145"/>
                </a:cxn>
                <a:cxn ang="0">
                  <a:pos x="336" y="134"/>
                </a:cxn>
                <a:cxn ang="0">
                  <a:pos x="406" y="259"/>
                </a:cxn>
                <a:cxn ang="0">
                  <a:pos x="347" y="228"/>
                </a:cxn>
                <a:cxn ang="0">
                  <a:pos x="356" y="239"/>
                </a:cxn>
                <a:cxn ang="0">
                  <a:pos x="354" y="225"/>
                </a:cxn>
              </a:cxnLst>
              <a:rect l="0" t="0" r="r" b="b"/>
              <a:pathLst>
                <a:path w="734" h="259">
                  <a:moveTo>
                    <a:pt x="386" y="150"/>
                  </a:moveTo>
                  <a:lnTo>
                    <a:pt x="386" y="150"/>
                  </a:lnTo>
                  <a:lnTo>
                    <a:pt x="387" y="150"/>
                  </a:lnTo>
                  <a:lnTo>
                    <a:pt x="390" y="151"/>
                  </a:lnTo>
                  <a:lnTo>
                    <a:pt x="391" y="155"/>
                  </a:lnTo>
                  <a:lnTo>
                    <a:pt x="391" y="161"/>
                  </a:lnTo>
                  <a:lnTo>
                    <a:pt x="390" y="167"/>
                  </a:lnTo>
                  <a:lnTo>
                    <a:pt x="390" y="167"/>
                  </a:lnTo>
                  <a:lnTo>
                    <a:pt x="389" y="179"/>
                  </a:lnTo>
                  <a:lnTo>
                    <a:pt x="389" y="184"/>
                  </a:lnTo>
                  <a:lnTo>
                    <a:pt x="390" y="185"/>
                  </a:lnTo>
                  <a:lnTo>
                    <a:pt x="393" y="185"/>
                  </a:lnTo>
                  <a:lnTo>
                    <a:pt x="393" y="185"/>
                  </a:lnTo>
                  <a:lnTo>
                    <a:pt x="397" y="182"/>
                  </a:lnTo>
                  <a:lnTo>
                    <a:pt x="400" y="178"/>
                  </a:lnTo>
                  <a:lnTo>
                    <a:pt x="401" y="172"/>
                  </a:lnTo>
                  <a:lnTo>
                    <a:pt x="401" y="171"/>
                  </a:lnTo>
                  <a:lnTo>
                    <a:pt x="400" y="169"/>
                  </a:lnTo>
                  <a:lnTo>
                    <a:pt x="400" y="169"/>
                  </a:lnTo>
                  <a:lnTo>
                    <a:pt x="399" y="168"/>
                  </a:lnTo>
                  <a:lnTo>
                    <a:pt x="399" y="164"/>
                  </a:lnTo>
                  <a:lnTo>
                    <a:pt x="397" y="155"/>
                  </a:lnTo>
                  <a:lnTo>
                    <a:pt x="397" y="147"/>
                  </a:lnTo>
                  <a:lnTo>
                    <a:pt x="399" y="140"/>
                  </a:lnTo>
                  <a:lnTo>
                    <a:pt x="399" y="140"/>
                  </a:lnTo>
                  <a:lnTo>
                    <a:pt x="400" y="138"/>
                  </a:lnTo>
                  <a:lnTo>
                    <a:pt x="401" y="138"/>
                  </a:lnTo>
                  <a:lnTo>
                    <a:pt x="406" y="138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10" y="144"/>
                  </a:lnTo>
                  <a:lnTo>
                    <a:pt x="408" y="147"/>
                  </a:lnTo>
                  <a:lnTo>
                    <a:pt x="408" y="147"/>
                  </a:lnTo>
                  <a:lnTo>
                    <a:pt x="408" y="150"/>
                  </a:lnTo>
                  <a:lnTo>
                    <a:pt x="408" y="151"/>
                  </a:lnTo>
                  <a:lnTo>
                    <a:pt x="411" y="154"/>
                  </a:lnTo>
                  <a:lnTo>
                    <a:pt x="416" y="158"/>
                  </a:lnTo>
                  <a:lnTo>
                    <a:pt x="416" y="160"/>
                  </a:lnTo>
                  <a:lnTo>
                    <a:pt x="417" y="162"/>
                  </a:lnTo>
                  <a:lnTo>
                    <a:pt x="417" y="162"/>
                  </a:lnTo>
                  <a:lnTo>
                    <a:pt x="417" y="165"/>
                  </a:lnTo>
                  <a:lnTo>
                    <a:pt x="418" y="167"/>
                  </a:lnTo>
                  <a:lnTo>
                    <a:pt x="420" y="168"/>
                  </a:lnTo>
                  <a:lnTo>
                    <a:pt x="421" y="168"/>
                  </a:lnTo>
                  <a:lnTo>
                    <a:pt x="431" y="165"/>
                  </a:lnTo>
                  <a:lnTo>
                    <a:pt x="431" y="165"/>
                  </a:lnTo>
                  <a:lnTo>
                    <a:pt x="436" y="162"/>
                  </a:lnTo>
                  <a:lnTo>
                    <a:pt x="437" y="160"/>
                  </a:lnTo>
                  <a:lnTo>
                    <a:pt x="436" y="157"/>
                  </a:lnTo>
                  <a:lnTo>
                    <a:pt x="433" y="152"/>
                  </a:lnTo>
                  <a:lnTo>
                    <a:pt x="433" y="152"/>
                  </a:lnTo>
                  <a:lnTo>
                    <a:pt x="431" y="150"/>
                  </a:lnTo>
                  <a:lnTo>
                    <a:pt x="431" y="148"/>
                  </a:lnTo>
                  <a:lnTo>
                    <a:pt x="431" y="142"/>
                  </a:lnTo>
                  <a:lnTo>
                    <a:pt x="431" y="138"/>
                  </a:lnTo>
                  <a:lnTo>
                    <a:pt x="431" y="135"/>
                  </a:lnTo>
                  <a:lnTo>
                    <a:pt x="430" y="134"/>
                  </a:lnTo>
                  <a:lnTo>
                    <a:pt x="430" y="134"/>
                  </a:lnTo>
                  <a:lnTo>
                    <a:pt x="424" y="130"/>
                  </a:lnTo>
                  <a:lnTo>
                    <a:pt x="421" y="125"/>
                  </a:lnTo>
                  <a:lnTo>
                    <a:pt x="421" y="123"/>
                  </a:lnTo>
                  <a:lnTo>
                    <a:pt x="421" y="121"/>
                  </a:lnTo>
                  <a:lnTo>
                    <a:pt x="424" y="121"/>
                  </a:lnTo>
                  <a:lnTo>
                    <a:pt x="424" y="121"/>
                  </a:lnTo>
                  <a:lnTo>
                    <a:pt x="431" y="118"/>
                  </a:lnTo>
                  <a:lnTo>
                    <a:pt x="440" y="113"/>
                  </a:lnTo>
                  <a:lnTo>
                    <a:pt x="447" y="107"/>
                  </a:lnTo>
                  <a:lnTo>
                    <a:pt x="448" y="105"/>
                  </a:lnTo>
                  <a:lnTo>
                    <a:pt x="448" y="103"/>
                  </a:lnTo>
                  <a:lnTo>
                    <a:pt x="448" y="103"/>
                  </a:lnTo>
                  <a:lnTo>
                    <a:pt x="445" y="101"/>
                  </a:lnTo>
                  <a:lnTo>
                    <a:pt x="443" y="101"/>
                  </a:lnTo>
                  <a:lnTo>
                    <a:pt x="431" y="103"/>
                  </a:lnTo>
                  <a:lnTo>
                    <a:pt x="421" y="107"/>
                  </a:lnTo>
                  <a:lnTo>
                    <a:pt x="417" y="110"/>
                  </a:lnTo>
                  <a:lnTo>
                    <a:pt x="416" y="113"/>
                  </a:lnTo>
                  <a:lnTo>
                    <a:pt x="416" y="113"/>
                  </a:lnTo>
                  <a:lnTo>
                    <a:pt x="414" y="115"/>
                  </a:lnTo>
                  <a:lnTo>
                    <a:pt x="411" y="115"/>
                  </a:lnTo>
                  <a:lnTo>
                    <a:pt x="407" y="115"/>
                  </a:lnTo>
                  <a:lnTo>
                    <a:pt x="404" y="114"/>
                  </a:lnTo>
                  <a:lnTo>
                    <a:pt x="400" y="111"/>
                  </a:lnTo>
                  <a:lnTo>
                    <a:pt x="397" y="107"/>
                  </a:lnTo>
                  <a:lnTo>
                    <a:pt x="396" y="103"/>
                  </a:lnTo>
                  <a:lnTo>
                    <a:pt x="396" y="97"/>
                  </a:lnTo>
                  <a:lnTo>
                    <a:pt x="396" y="97"/>
                  </a:lnTo>
                  <a:lnTo>
                    <a:pt x="399" y="91"/>
                  </a:lnTo>
                  <a:lnTo>
                    <a:pt x="403" y="88"/>
                  </a:lnTo>
                  <a:lnTo>
                    <a:pt x="410" y="86"/>
                  </a:lnTo>
                  <a:lnTo>
                    <a:pt x="418" y="83"/>
                  </a:lnTo>
                  <a:lnTo>
                    <a:pt x="427" y="83"/>
                  </a:lnTo>
                  <a:lnTo>
                    <a:pt x="436" y="83"/>
                  </a:lnTo>
                  <a:lnTo>
                    <a:pt x="443" y="83"/>
                  </a:lnTo>
                  <a:lnTo>
                    <a:pt x="448" y="86"/>
                  </a:lnTo>
                  <a:lnTo>
                    <a:pt x="448" y="86"/>
                  </a:lnTo>
                  <a:lnTo>
                    <a:pt x="453" y="86"/>
                  </a:lnTo>
                  <a:lnTo>
                    <a:pt x="457" y="86"/>
                  </a:lnTo>
                  <a:lnTo>
                    <a:pt x="461" y="84"/>
                  </a:lnTo>
                  <a:lnTo>
                    <a:pt x="465" y="81"/>
                  </a:lnTo>
                  <a:lnTo>
                    <a:pt x="472" y="76"/>
                  </a:lnTo>
                  <a:lnTo>
                    <a:pt x="477" y="68"/>
                  </a:lnTo>
                  <a:lnTo>
                    <a:pt x="477" y="68"/>
                  </a:lnTo>
                  <a:lnTo>
                    <a:pt x="477" y="66"/>
                  </a:lnTo>
                  <a:lnTo>
                    <a:pt x="477" y="66"/>
                  </a:lnTo>
                  <a:lnTo>
                    <a:pt x="472" y="67"/>
                  </a:lnTo>
                  <a:lnTo>
                    <a:pt x="460" y="76"/>
                  </a:lnTo>
                  <a:lnTo>
                    <a:pt x="460" y="76"/>
                  </a:lnTo>
                  <a:lnTo>
                    <a:pt x="455" y="77"/>
                  </a:lnTo>
                  <a:lnTo>
                    <a:pt x="451" y="77"/>
                  </a:lnTo>
                  <a:lnTo>
                    <a:pt x="440" y="76"/>
                  </a:lnTo>
                  <a:lnTo>
                    <a:pt x="428" y="74"/>
                  </a:lnTo>
                  <a:lnTo>
                    <a:pt x="420" y="71"/>
                  </a:lnTo>
                  <a:lnTo>
                    <a:pt x="420" y="71"/>
                  </a:lnTo>
                  <a:lnTo>
                    <a:pt x="416" y="70"/>
                  </a:lnTo>
                  <a:lnTo>
                    <a:pt x="413" y="70"/>
                  </a:lnTo>
                  <a:lnTo>
                    <a:pt x="408" y="73"/>
                  </a:lnTo>
                  <a:lnTo>
                    <a:pt x="406" y="77"/>
                  </a:lnTo>
                  <a:lnTo>
                    <a:pt x="403" y="78"/>
                  </a:lnTo>
                  <a:lnTo>
                    <a:pt x="400" y="78"/>
                  </a:lnTo>
                  <a:lnTo>
                    <a:pt x="400" y="78"/>
                  </a:lnTo>
                  <a:lnTo>
                    <a:pt x="397" y="80"/>
                  </a:lnTo>
                  <a:lnTo>
                    <a:pt x="394" y="83"/>
                  </a:lnTo>
                  <a:lnTo>
                    <a:pt x="393" y="90"/>
                  </a:lnTo>
                  <a:lnTo>
                    <a:pt x="390" y="98"/>
                  </a:lnTo>
                  <a:lnTo>
                    <a:pt x="390" y="101"/>
                  </a:lnTo>
                  <a:lnTo>
                    <a:pt x="389" y="103"/>
                  </a:lnTo>
                  <a:lnTo>
                    <a:pt x="389" y="103"/>
                  </a:lnTo>
                  <a:lnTo>
                    <a:pt x="386" y="107"/>
                  </a:lnTo>
                  <a:lnTo>
                    <a:pt x="383" y="114"/>
                  </a:lnTo>
                  <a:lnTo>
                    <a:pt x="380" y="123"/>
                  </a:lnTo>
                  <a:lnTo>
                    <a:pt x="376" y="134"/>
                  </a:lnTo>
                  <a:lnTo>
                    <a:pt x="376" y="134"/>
                  </a:lnTo>
                  <a:lnTo>
                    <a:pt x="373" y="138"/>
                  </a:lnTo>
                  <a:lnTo>
                    <a:pt x="373" y="141"/>
                  </a:lnTo>
                  <a:lnTo>
                    <a:pt x="373" y="144"/>
                  </a:lnTo>
                  <a:lnTo>
                    <a:pt x="374" y="147"/>
                  </a:lnTo>
                  <a:lnTo>
                    <a:pt x="380" y="148"/>
                  </a:lnTo>
                  <a:lnTo>
                    <a:pt x="386" y="150"/>
                  </a:lnTo>
                  <a:lnTo>
                    <a:pt x="386" y="150"/>
                  </a:lnTo>
                  <a:close/>
                  <a:moveTo>
                    <a:pt x="169" y="162"/>
                  </a:moveTo>
                  <a:lnTo>
                    <a:pt x="169" y="162"/>
                  </a:lnTo>
                  <a:lnTo>
                    <a:pt x="169" y="157"/>
                  </a:lnTo>
                  <a:lnTo>
                    <a:pt x="169" y="152"/>
                  </a:lnTo>
                  <a:lnTo>
                    <a:pt x="171" y="145"/>
                  </a:lnTo>
                  <a:lnTo>
                    <a:pt x="171" y="145"/>
                  </a:lnTo>
                  <a:lnTo>
                    <a:pt x="171" y="142"/>
                  </a:lnTo>
                  <a:lnTo>
                    <a:pt x="172" y="141"/>
                  </a:lnTo>
                  <a:lnTo>
                    <a:pt x="175" y="141"/>
                  </a:lnTo>
                  <a:lnTo>
                    <a:pt x="178" y="141"/>
                  </a:lnTo>
                  <a:lnTo>
                    <a:pt x="178" y="141"/>
                  </a:lnTo>
                  <a:lnTo>
                    <a:pt x="179" y="141"/>
                  </a:lnTo>
                  <a:lnTo>
                    <a:pt x="179" y="141"/>
                  </a:lnTo>
                  <a:lnTo>
                    <a:pt x="181" y="137"/>
                  </a:lnTo>
                  <a:lnTo>
                    <a:pt x="181" y="134"/>
                  </a:lnTo>
                  <a:lnTo>
                    <a:pt x="178" y="131"/>
                  </a:lnTo>
                  <a:lnTo>
                    <a:pt x="178" y="131"/>
                  </a:lnTo>
                  <a:lnTo>
                    <a:pt x="177" y="130"/>
                  </a:lnTo>
                  <a:lnTo>
                    <a:pt x="174" y="125"/>
                  </a:lnTo>
                  <a:lnTo>
                    <a:pt x="169" y="121"/>
                  </a:lnTo>
                  <a:lnTo>
                    <a:pt x="168" y="120"/>
                  </a:lnTo>
                  <a:lnTo>
                    <a:pt x="165" y="118"/>
                  </a:lnTo>
                  <a:lnTo>
                    <a:pt x="165" y="118"/>
                  </a:lnTo>
                  <a:lnTo>
                    <a:pt x="161" y="120"/>
                  </a:lnTo>
                  <a:lnTo>
                    <a:pt x="160" y="123"/>
                  </a:lnTo>
                  <a:lnTo>
                    <a:pt x="161" y="124"/>
                  </a:lnTo>
                  <a:lnTo>
                    <a:pt x="164" y="125"/>
                  </a:lnTo>
                  <a:lnTo>
                    <a:pt x="164" y="125"/>
                  </a:lnTo>
                  <a:lnTo>
                    <a:pt x="167" y="127"/>
                  </a:lnTo>
                  <a:lnTo>
                    <a:pt x="168" y="128"/>
                  </a:lnTo>
                  <a:lnTo>
                    <a:pt x="169" y="131"/>
                  </a:lnTo>
                  <a:lnTo>
                    <a:pt x="169" y="134"/>
                  </a:lnTo>
                  <a:lnTo>
                    <a:pt x="169" y="134"/>
                  </a:lnTo>
                  <a:lnTo>
                    <a:pt x="168" y="134"/>
                  </a:lnTo>
                  <a:lnTo>
                    <a:pt x="167" y="132"/>
                  </a:lnTo>
                  <a:lnTo>
                    <a:pt x="164" y="131"/>
                  </a:lnTo>
                  <a:lnTo>
                    <a:pt x="160" y="131"/>
                  </a:lnTo>
                  <a:lnTo>
                    <a:pt x="160" y="131"/>
                  </a:lnTo>
                  <a:lnTo>
                    <a:pt x="157" y="130"/>
                  </a:lnTo>
                  <a:lnTo>
                    <a:pt x="157" y="130"/>
                  </a:lnTo>
                  <a:lnTo>
                    <a:pt x="155" y="127"/>
                  </a:lnTo>
                  <a:lnTo>
                    <a:pt x="154" y="124"/>
                  </a:lnTo>
                  <a:lnTo>
                    <a:pt x="151" y="123"/>
                  </a:lnTo>
                  <a:lnTo>
                    <a:pt x="150" y="123"/>
                  </a:lnTo>
                  <a:lnTo>
                    <a:pt x="150" y="123"/>
                  </a:lnTo>
                  <a:lnTo>
                    <a:pt x="147" y="121"/>
                  </a:lnTo>
                  <a:lnTo>
                    <a:pt x="145" y="120"/>
                  </a:lnTo>
                  <a:lnTo>
                    <a:pt x="142" y="114"/>
                  </a:lnTo>
                  <a:lnTo>
                    <a:pt x="140" y="110"/>
                  </a:lnTo>
                  <a:lnTo>
                    <a:pt x="138" y="108"/>
                  </a:lnTo>
                  <a:lnTo>
                    <a:pt x="135" y="108"/>
                  </a:lnTo>
                  <a:lnTo>
                    <a:pt x="135" y="108"/>
                  </a:lnTo>
                  <a:lnTo>
                    <a:pt x="131" y="107"/>
                  </a:lnTo>
                  <a:lnTo>
                    <a:pt x="128" y="104"/>
                  </a:lnTo>
                  <a:lnTo>
                    <a:pt x="130" y="100"/>
                  </a:lnTo>
                  <a:lnTo>
                    <a:pt x="132" y="97"/>
                  </a:lnTo>
                  <a:lnTo>
                    <a:pt x="132" y="97"/>
                  </a:lnTo>
                  <a:lnTo>
                    <a:pt x="132" y="94"/>
                  </a:lnTo>
                  <a:lnTo>
                    <a:pt x="132" y="93"/>
                  </a:lnTo>
                  <a:lnTo>
                    <a:pt x="130" y="90"/>
                  </a:lnTo>
                  <a:lnTo>
                    <a:pt x="125" y="86"/>
                  </a:lnTo>
                  <a:lnTo>
                    <a:pt x="124" y="84"/>
                  </a:lnTo>
                  <a:lnTo>
                    <a:pt x="124" y="81"/>
                  </a:lnTo>
                  <a:lnTo>
                    <a:pt x="124" y="81"/>
                  </a:lnTo>
                  <a:lnTo>
                    <a:pt x="124" y="80"/>
                  </a:lnTo>
                  <a:lnTo>
                    <a:pt x="123" y="78"/>
                  </a:lnTo>
                  <a:lnTo>
                    <a:pt x="120" y="78"/>
                  </a:lnTo>
                  <a:lnTo>
                    <a:pt x="117" y="77"/>
                  </a:lnTo>
                  <a:lnTo>
                    <a:pt x="115" y="76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4" y="73"/>
                  </a:lnTo>
                  <a:lnTo>
                    <a:pt x="113" y="71"/>
                  </a:lnTo>
                  <a:lnTo>
                    <a:pt x="110" y="70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4" y="64"/>
                  </a:lnTo>
                  <a:lnTo>
                    <a:pt x="103" y="64"/>
                  </a:lnTo>
                  <a:lnTo>
                    <a:pt x="100" y="63"/>
                  </a:lnTo>
                  <a:lnTo>
                    <a:pt x="97" y="61"/>
                  </a:lnTo>
                  <a:lnTo>
                    <a:pt x="97" y="61"/>
                  </a:lnTo>
                  <a:lnTo>
                    <a:pt x="94" y="59"/>
                  </a:lnTo>
                  <a:lnTo>
                    <a:pt x="91" y="57"/>
                  </a:lnTo>
                  <a:lnTo>
                    <a:pt x="87" y="56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81" y="56"/>
                  </a:lnTo>
                  <a:lnTo>
                    <a:pt x="78" y="53"/>
                  </a:lnTo>
                  <a:lnTo>
                    <a:pt x="74" y="49"/>
                  </a:lnTo>
                  <a:lnTo>
                    <a:pt x="71" y="43"/>
                  </a:lnTo>
                  <a:lnTo>
                    <a:pt x="71" y="43"/>
                  </a:lnTo>
                  <a:lnTo>
                    <a:pt x="70" y="40"/>
                  </a:lnTo>
                  <a:lnTo>
                    <a:pt x="66" y="37"/>
                  </a:lnTo>
                  <a:lnTo>
                    <a:pt x="57" y="31"/>
                  </a:lnTo>
                  <a:lnTo>
                    <a:pt x="49" y="24"/>
                  </a:lnTo>
                  <a:lnTo>
                    <a:pt x="46" y="22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1" y="13"/>
                  </a:lnTo>
                  <a:lnTo>
                    <a:pt x="36" y="10"/>
                  </a:lnTo>
                  <a:lnTo>
                    <a:pt x="30" y="9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16" y="7"/>
                  </a:lnTo>
                  <a:lnTo>
                    <a:pt x="13" y="6"/>
                  </a:lnTo>
                  <a:lnTo>
                    <a:pt x="7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6" y="19"/>
                  </a:lnTo>
                  <a:lnTo>
                    <a:pt x="14" y="27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4" y="34"/>
                  </a:lnTo>
                  <a:lnTo>
                    <a:pt x="27" y="37"/>
                  </a:lnTo>
                  <a:lnTo>
                    <a:pt x="31" y="46"/>
                  </a:lnTo>
                  <a:lnTo>
                    <a:pt x="37" y="51"/>
                  </a:lnTo>
                  <a:lnTo>
                    <a:pt x="40" y="54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7" y="57"/>
                  </a:lnTo>
                  <a:lnTo>
                    <a:pt x="50" y="60"/>
                  </a:lnTo>
                  <a:lnTo>
                    <a:pt x="53" y="71"/>
                  </a:lnTo>
                  <a:lnTo>
                    <a:pt x="57" y="81"/>
                  </a:lnTo>
                  <a:lnTo>
                    <a:pt x="59" y="86"/>
                  </a:lnTo>
                  <a:lnTo>
                    <a:pt x="61" y="87"/>
                  </a:lnTo>
                  <a:lnTo>
                    <a:pt x="61" y="87"/>
                  </a:lnTo>
                  <a:lnTo>
                    <a:pt x="64" y="88"/>
                  </a:lnTo>
                  <a:lnTo>
                    <a:pt x="67" y="93"/>
                  </a:lnTo>
                  <a:lnTo>
                    <a:pt x="76" y="101"/>
                  </a:lnTo>
                  <a:lnTo>
                    <a:pt x="81" y="114"/>
                  </a:lnTo>
                  <a:lnTo>
                    <a:pt x="86" y="124"/>
                  </a:lnTo>
                  <a:lnTo>
                    <a:pt x="86" y="124"/>
                  </a:lnTo>
                  <a:lnTo>
                    <a:pt x="87" y="128"/>
                  </a:lnTo>
                  <a:lnTo>
                    <a:pt x="90" y="132"/>
                  </a:lnTo>
                  <a:lnTo>
                    <a:pt x="97" y="140"/>
                  </a:lnTo>
                  <a:lnTo>
                    <a:pt x="104" y="145"/>
                  </a:lnTo>
                  <a:lnTo>
                    <a:pt x="110" y="152"/>
                  </a:lnTo>
                  <a:lnTo>
                    <a:pt x="110" y="152"/>
                  </a:lnTo>
                  <a:lnTo>
                    <a:pt x="115" y="160"/>
                  </a:lnTo>
                  <a:lnTo>
                    <a:pt x="124" y="167"/>
                  </a:lnTo>
                  <a:lnTo>
                    <a:pt x="132" y="172"/>
                  </a:lnTo>
                  <a:lnTo>
                    <a:pt x="138" y="177"/>
                  </a:lnTo>
                  <a:lnTo>
                    <a:pt x="138" y="177"/>
                  </a:lnTo>
                  <a:lnTo>
                    <a:pt x="142" y="184"/>
                  </a:lnTo>
                  <a:lnTo>
                    <a:pt x="144" y="187"/>
                  </a:lnTo>
                  <a:lnTo>
                    <a:pt x="145" y="187"/>
                  </a:lnTo>
                  <a:lnTo>
                    <a:pt x="147" y="185"/>
                  </a:lnTo>
                  <a:lnTo>
                    <a:pt x="147" y="185"/>
                  </a:lnTo>
                  <a:lnTo>
                    <a:pt x="147" y="184"/>
                  </a:lnTo>
                  <a:lnTo>
                    <a:pt x="150" y="184"/>
                  </a:lnTo>
                  <a:lnTo>
                    <a:pt x="154" y="184"/>
                  </a:lnTo>
                  <a:lnTo>
                    <a:pt x="164" y="185"/>
                  </a:lnTo>
                  <a:lnTo>
                    <a:pt x="164" y="185"/>
                  </a:lnTo>
                  <a:lnTo>
                    <a:pt x="165" y="185"/>
                  </a:lnTo>
                  <a:lnTo>
                    <a:pt x="167" y="182"/>
                  </a:lnTo>
                  <a:lnTo>
                    <a:pt x="168" y="177"/>
                  </a:lnTo>
                  <a:lnTo>
                    <a:pt x="168" y="168"/>
                  </a:lnTo>
                  <a:lnTo>
                    <a:pt x="169" y="162"/>
                  </a:lnTo>
                  <a:lnTo>
                    <a:pt x="169" y="162"/>
                  </a:lnTo>
                  <a:close/>
                  <a:moveTo>
                    <a:pt x="531" y="86"/>
                  </a:moveTo>
                  <a:lnTo>
                    <a:pt x="531" y="86"/>
                  </a:lnTo>
                  <a:lnTo>
                    <a:pt x="537" y="86"/>
                  </a:lnTo>
                  <a:lnTo>
                    <a:pt x="538" y="84"/>
                  </a:lnTo>
                  <a:lnTo>
                    <a:pt x="538" y="83"/>
                  </a:lnTo>
                  <a:lnTo>
                    <a:pt x="537" y="74"/>
                  </a:lnTo>
                  <a:lnTo>
                    <a:pt x="537" y="74"/>
                  </a:lnTo>
                  <a:lnTo>
                    <a:pt x="537" y="73"/>
                  </a:lnTo>
                  <a:lnTo>
                    <a:pt x="535" y="71"/>
                  </a:lnTo>
                  <a:lnTo>
                    <a:pt x="532" y="71"/>
                  </a:lnTo>
                  <a:lnTo>
                    <a:pt x="529" y="71"/>
                  </a:lnTo>
                  <a:lnTo>
                    <a:pt x="528" y="71"/>
                  </a:lnTo>
                  <a:lnTo>
                    <a:pt x="528" y="70"/>
                  </a:lnTo>
                  <a:lnTo>
                    <a:pt x="528" y="70"/>
                  </a:lnTo>
                  <a:lnTo>
                    <a:pt x="527" y="66"/>
                  </a:lnTo>
                  <a:lnTo>
                    <a:pt x="525" y="61"/>
                  </a:lnTo>
                  <a:lnTo>
                    <a:pt x="524" y="60"/>
                  </a:lnTo>
                  <a:lnTo>
                    <a:pt x="521" y="60"/>
                  </a:lnTo>
                  <a:lnTo>
                    <a:pt x="519" y="61"/>
                  </a:lnTo>
                  <a:lnTo>
                    <a:pt x="517" y="64"/>
                  </a:lnTo>
                  <a:lnTo>
                    <a:pt x="517" y="64"/>
                  </a:lnTo>
                  <a:lnTo>
                    <a:pt x="514" y="68"/>
                  </a:lnTo>
                  <a:lnTo>
                    <a:pt x="514" y="74"/>
                  </a:lnTo>
                  <a:lnTo>
                    <a:pt x="514" y="80"/>
                  </a:lnTo>
                  <a:lnTo>
                    <a:pt x="515" y="86"/>
                  </a:lnTo>
                  <a:lnTo>
                    <a:pt x="519" y="96"/>
                  </a:lnTo>
                  <a:lnTo>
                    <a:pt x="522" y="98"/>
                  </a:lnTo>
                  <a:lnTo>
                    <a:pt x="525" y="98"/>
                  </a:lnTo>
                  <a:lnTo>
                    <a:pt x="525" y="98"/>
                  </a:lnTo>
                  <a:lnTo>
                    <a:pt x="527" y="98"/>
                  </a:lnTo>
                  <a:lnTo>
                    <a:pt x="527" y="96"/>
                  </a:lnTo>
                  <a:lnTo>
                    <a:pt x="527" y="91"/>
                  </a:lnTo>
                  <a:lnTo>
                    <a:pt x="527" y="87"/>
                  </a:lnTo>
                  <a:lnTo>
                    <a:pt x="528" y="86"/>
                  </a:lnTo>
                  <a:lnTo>
                    <a:pt x="531" y="86"/>
                  </a:lnTo>
                  <a:lnTo>
                    <a:pt x="531" y="86"/>
                  </a:lnTo>
                  <a:close/>
                  <a:moveTo>
                    <a:pt x="492" y="145"/>
                  </a:moveTo>
                  <a:lnTo>
                    <a:pt x="492" y="145"/>
                  </a:lnTo>
                  <a:lnTo>
                    <a:pt x="494" y="148"/>
                  </a:lnTo>
                  <a:lnTo>
                    <a:pt x="495" y="150"/>
                  </a:lnTo>
                  <a:lnTo>
                    <a:pt x="501" y="152"/>
                  </a:lnTo>
                  <a:lnTo>
                    <a:pt x="507" y="154"/>
                  </a:lnTo>
                  <a:lnTo>
                    <a:pt x="509" y="152"/>
                  </a:lnTo>
                  <a:lnTo>
                    <a:pt x="512" y="151"/>
                  </a:lnTo>
                  <a:lnTo>
                    <a:pt x="512" y="151"/>
                  </a:lnTo>
                  <a:lnTo>
                    <a:pt x="512" y="148"/>
                  </a:lnTo>
                  <a:lnTo>
                    <a:pt x="509" y="145"/>
                  </a:lnTo>
                  <a:lnTo>
                    <a:pt x="502" y="142"/>
                  </a:lnTo>
                  <a:lnTo>
                    <a:pt x="498" y="141"/>
                  </a:lnTo>
                  <a:lnTo>
                    <a:pt x="495" y="141"/>
                  </a:lnTo>
                  <a:lnTo>
                    <a:pt x="492" y="142"/>
                  </a:lnTo>
                  <a:lnTo>
                    <a:pt x="492" y="145"/>
                  </a:lnTo>
                  <a:lnTo>
                    <a:pt x="492" y="145"/>
                  </a:lnTo>
                  <a:close/>
                  <a:moveTo>
                    <a:pt x="455" y="225"/>
                  </a:moveTo>
                  <a:lnTo>
                    <a:pt x="455" y="225"/>
                  </a:lnTo>
                  <a:lnTo>
                    <a:pt x="450" y="225"/>
                  </a:lnTo>
                  <a:lnTo>
                    <a:pt x="445" y="225"/>
                  </a:lnTo>
                  <a:lnTo>
                    <a:pt x="438" y="228"/>
                  </a:lnTo>
                  <a:lnTo>
                    <a:pt x="430" y="229"/>
                  </a:lnTo>
                  <a:lnTo>
                    <a:pt x="426" y="229"/>
                  </a:lnTo>
                  <a:lnTo>
                    <a:pt x="421" y="228"/>
                  </a:lnTo>
                  <a:lnTo>
                    <a:pt x="421" y="228"/>
                  </a:lnTo>
                  <a:lnTo>
                    <a:pt x="416" y="226"/>
                  </a:lnTo>
                  <a:lnTo>
                    <a:pt x="410" y="226"/>
                  </a:lnTo>
                  <a:lnTo>
                    <a:pt x="400" y="226"/>
                  </a:lnTo>
                  <a:lnTo>
                    <a:pt x="393" y="229"/>
                  </a:lnTo>
                  <a:lnTo>
                    <a:pt x="391" y="231"/>
                  </a:lnTo>
                  <a:lnTo>
                    <a:pt x="391" y="232"/>
                  </a:lnTo>
                  <a:lnTo>
                    <a:pt x="391" y="232"/>
                  </a:lnTo>
                  <a:lnTo>
                    <a:pt x="394" y="235"/>
                  </a:lnTo>
                  <a:lnTo>
                    <a:pt x="400" y="236"/>
                  </a:lnTo>
                  <a:lnTo>
                    <a:pt x="417" y="238"/>
                  </a:lnTo>
                  <a:lnTo>
                    <a:pt x="417" y="238"/>
                  </a:lnTo>
                  <a:lnTo>
                    <a:pt x="426" y="236"/>
                  </a:lnTo>
                  <a:lnTo>
                    <a:pt x="434" y="233"/>
                  </a:lnTo>
                  <a:lnTo>
                    <a:pt x="443" y="232"/>
                  </a:lnTo>
                  <a:lnTo>
                    <a:pt x="450" y="231"/>
                  </a:lnTo>
                  <a:lnTo>
                    <a:pt x="450" y="231"/>
                  </a:lnTo>
                  <a:lnTo>
                    <a:pt x="460" y="228"/>
                  </a:lnTo>
                  <a:lnTo>
                    <a:pt x="461" y="228"/>
                  </a:lnTo>
                  <a:lnTo>
                    <a:pt x="461" y="226"/>
                  </a:lnTo>
                  <a:lnTo>
                    <a:pt x="455" y="225"/>
                  </a:lnTo>
                  <a:lnTo>
                    <a:pt x="455" y="225"/>
                  </a:lnTo>
                  <a:close/>
                  <a:moveTo>
                    <a:pt x="556" y="138"/>
                  </a:moveTo>
                  <a:lnTo>
                    <a:pt x="556" y="138"/>
                  </a:lnTo>
                  <a:lnTo>
                    <a:pt x="546" y="137"/>
                  </a:lnTo>
                  <a:lnTo>
                    <a:pt x="535" y="138"/>
                  </a:lnTo>
                  <a:lnTo>
                    <a:pt x="527" y="140"/>
                  </a:lnTo>
                  <a:lnTo>
                    <a:pt x="525" y="142"/>
                  </a:lnTo>
                  <a:lnTo>
                    <a:pt x="525" y="144"/>
                  </a:lnTo>
                  <a:lnTo>
                    <a:pt x="525" y="144"/>
                  </a:lnTo>
                  <a:lnTo>
                    <a:pt x="527" y="145"/>
                  </a:lnTo>
                  <a:lnTo>
                    <a:pt x="528" y="147"/>
                  </a:lnTo>
                  <a:lnTo>
                    <a:pt x="532" y="148"/>
                  </a:lnTo>
                  <a:lnTo>
                    <a:pt x="546" y="148"/>
                  </a:lnTo>
                  <a:lnTo>
                    <a:pt x="546" y="148"/>
                  </a:lnTo>
                  <a:lnTo>
                    <a:pt x="554" y="148"/>
                  </a:lnTo>
                  <a:lnTo>
                    <a:pt x="559" y="151"/>
                  </a:lnTo>
                  <a:lnTo>
                    <a:pt x="564" y="154"/>
                  </a:lnTo>
                  <a:lnTo>
                    <a:pt x="568" y="155"/>
                  </a:lnTo>
                  <a:lnTo>
                    <a:pt x="568" y="155"/>
                  </a:lnTo>
                  <a:lnTo>
                    <a:pt x="569" y="154"/>
                  </a:lnTo>
                  <a:lnTo>
                    <a:pt x="569" y="152"/>
                  </a:lnTo>
                  <a:lnTo>
                    <a:pt x="568" y="148"/>
                  </a:lnTo>
                  <a:lnTo>
                    <a:pt x="564" y="142"/>
                  </a:lnTo>
                  <a:lnTo>
                    <a:pt x="561" y="141"/>
                  </a:lnTo>
                  <a:lnTo>
                    <a:pt x="556" y="138"/>
                  </a:lnTo>
                  <a:lnTo>
                    <a:pt x="556" y="138"/>
                  </a:lnTo>
                  <a:close/>
                  <a:moveTo>
                    <a:pt x="306" y="221"/>
                  </a:moveTo>
                  <a:lnTo>
                    <a:pt x="306" y="221"/>
                  </a:lnTo>
                  <a:lnTo>
                    <a:pt x="306" y="218"/>
                  </a:lnTo>
                  <a:lnTo>
                    <a:pt x="303" y="218"/>
                  </a:lnTo>
                  <a:lnTo>
                    <a:pt x="296" y="218"/>
                  </a:lnTo>
                  <a:lnTo>
                    <a:pt x="286" y="218"/>
                  </a:lnTo>
                  <a:lnTo>
                    <a:pt x="279" y="216"/>
                  </a:lnTo>
                  <a:lnTo>
                    <a:pt x="279" y="216"/>
                  </a:lnTo>
                  <a:lnTo>
                    <a:pt x="276" y="215"/>
                  </a:lnTo>
                  <a:lnTo>
                    <a:pt x="276" y="214"/>
                  </a:lnTo>
                  <a:lnTo>
                    <a:pt x="280" y="211"/>
                  </a:lnTo>
                  <a:lnTo>
                    <a:pt x="288" y="208"/>
                  </a:lnTo>
                  <a:lnTo>
                    <a:pt x="295" y="205"/>
                  </a:lnTo>
                  <a:lnTo>
                    <a:pt x="295" y="205"/>
                  </a:lnTo>
                  <a:lnTo>
                    <a:pt x="296" y="204"/>
                  </a:lnTo>
                  <a:lnTo>
                    <a:pt x="296" y="202"/>
                  </a:lnTo>
                  <a:lnTo>
                    <a:pt x="293" y="201"/>
                  </a:lnTo>
                  <a:lnTo>
                    <a:pt x="286" y="202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69" y="205"/>
                  </a:lnTo>
                  <a:lnTo>
                    <a:pt x="263" y="205"/>
                  </a:lnTo>
                  <a:lnTo>
                    <a:pt x="253" y="202"/>
                  </a:lnTo>
                  <a:lnTo>
                    <a:pt x="245" y="199"/>
                  </a:lnTo>
                  <a:lnTo>
                    <a:pt x="243" y="199"/>
                  </a:lnTo>
                  <a:lnTo>
                    <a:pt x="242" y="201"/>
                  </a:lnTo>
                  <a:lnTo>
                    <a:pt x="242" y="201"/>
                  </a:lnTo>
                  <a:lnTo>
                    <a:pt x="241" y="202"/>
                  </a:lnTo>
                  <a:lnTo>
                    <a:pt x="238" y="204"/>
                  </a:lnTo>
                  <a:lnTo>
                    <a:pt x="228" y="201"/>
                  </a:lnTo>
                  <a:lnTo>
                    <a:pt x="216" y="197"/>
                  </a:lnTo>
                  <a:lnTo>
                    <a:pt x="208" y="194"/>
                  </a:lnTo>
                  <a:lnTo>
                    <a:pt x="208" y="194"/>
                  </a:lnTo>
                  <a:lnTo>
                    <a:pt x="201" y="189"/>
                  </a:lnTo>
                  <a:lnTo>
                    <a:pt x="189" y="187"/>
                  </a:lnTo>
                  <a:lnTo>
                    <a:pt x="184" y="187"/>
                  </a:lnTo>
                  <a:lnTo>
                    <a:pt x="178" y="187"/>
                  </a:lnTo>
                  <a:lnTo>
                    <a:pt x="174" y="188"/>
                  </a:lnTo>
                  <a:lnTo>
                    <a:pt x="171" y="191"/>
                  </a:lnTo>
                  <a:lnTo>
                    <a:pt x="171" y="191"/>
                  </a:lnTo>
                  <a:lnTo>
                    <a:pt x="167" y="195"/>
                  </a:lnTo>
                  <a:lnTo>
                    <a:pt x="164" y="197"/>
                  </a:lnTo>
                  <a:lnTo>
                    <a:pt x="162" y="197"/>
                  </a:lnTo>
                  <a:lnTo>
                    <a:pt x="164" y="201"/>
                  </a:lnTo>
                  <a:lnTo>
                    <a:pt x="164" y="201"/>
                  </a:lnTo>
                  <a:lnTo>
                    <a:pt x="165" y="204"/>
                  </a:lnTo>
                  <a:lnTo>
                    <a:pt x="168" y="204"/>
                  </a:lnTo>
                  <a:lnTo>
                    <a:pt x="175" y="204"/>
                  </a:lnTo>
                  <a:lnTo>
                    <a:pt x="175" y="204"/>
                  </a:lnTo>
                  <a:lnTo>
                    <a:pt x="177" y="204"/>
                  </a:lnTo>
                  <a:lnTo>
                    <a:pt x="178" y="208"/>
                  </a:lnTo>
                  <a:lnTo>
                    <a:pt x="181" y="211"/>
                  </a:lnTo>
                  <a:lnTo>
                    <a:pt x="184" y="212"/>
                  </a:lnTo>
                  <a:lnTo>
                    <a:pt x="184" y="212"/>
                  </a:lnTo>
                  <a:lnTo>
                    <a:pt x="199" y="215"/>
                  </a:lnTo>
                  <a:lnTo>
                    <a:pt x="208" y="216"/>
                  </a:lnTo>
                  <a:lnTo>
                    <a:pt x="211" y="215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4" y="214"/>
                  </a:lnTo>
                  <a:lnTo>
                    <a:pt x="216" y="212"/>
                  </a:lnTo>
                  <a:lnTo>
                    <a:pt x="225" y="214"/>
                  </a:lnTo>
                  <a:lnTo>
                    <a:pt x="234" y="216"/>
                  </a:lnTo>
                  <a:lnTo>
                    <a:pt x="242" y="222"/>
                  </a:lnTo>
                  <a:lnTo>
                    <a:pt x="242" y="222"/>
                  </a:lnTo>
                  <a:lnTo>
                    <a:pt x="246" y="225"/>
                  </a:lnTo>
                  <a:lnTo>
                    <a:pt x="252" y="226"/>
                  </a:lnTo>
                  <a:lnTo>
                    <a:pt x="262" y="229"/>
                  </a:lnTo>
                  <a:lnTo>
                    <a:pt x="273" y="229"/>
                  </a:lnTo>
                  <a:lnTo>
                    <a:pt x="282" y="229"/>
                  </a:lnTo>
                  <a:lnTo>
                    <a:pt x="282" y="229"/>
                  </a:lnTo>
                  <a:lnTo>
                    <a:pt x="289" y="229"/>
                  </a:lnTo>
                  <a:lnTo>
                    <a:pt x="295" y="231"/>
                  </a:lnTo>
                  <a:lnTo>
                    <a:pt x="300" y="231"/>
                  </a:lnTo>
                  <a:lnTo>
                    <a:pt x="302" y="231"/>
                  </a:lnTo>
                  <a:lnTo>
                    <a:pt x="303" y="229"/>
                  </a:lnTo>
                  <a:lnTo>
                    <a:pt x="303" y="229"/>
                  </a:lnTo>
                  <a:lnTo>
                    <a:pt x="305" y="229"/>
                  </a:lnTo>
                  <a:lnTo>
                    <a:pt x="306" y="229"/>
                  </a:lnTo>
                  <a:lnTo>
                    <a:pt x="310" y="231"/>
                  </a:lnTo>
                  <a:lnTo>
                    <a:pt x="316" y="232"/>
                  </a:lnTo>
                  <a:lnTo>
                    <a:pt x="319" y="232"/>
                  </a:lnTo>
                  <a:lnTo>
                    <a:pt x="323" y="231"/>
                  </a:lnTo>
                  <a:lnTo>
                    <a:pt x="323" y="231"/>
                  </a:lnTo>
                  <a:lnTo>
                    <a:pt x="325" y="228"/>
                  </a:lnTo>
                  <a:lnTo>
                    <a:pt x="325" y="226"/>
                  </a:lnTo>
                  <a:lnTo>
                    <a:pt x="317" y="225"/>
                  </a:lnTo>
                  <a:lnTo>
                    <a:pt x="310" y="224"/>
                  </a:lnTo>
                  <a:lnTo>
                    <a:pt x="307" y="222"/>
                  </a:lnTo>
                  <a:lnTo>
                    <a:pt x="306" y="221"/>
                  </a:lnTo>
                  <a:lnTo>
                    <a:pt x="306" y="221"/>
                  </a:lnTo>
                  <a:close/>
                  <a:moveTo>
                    <a:pt x="680" y="117"/>
                  </a:moveTo>
                  <a:lnTo>
                    <a:pt x="680" y="117"/>
                  </a:lnTo>
                  <a:lnTo>
                    <a:pt x="677" y="117"/>
                  </a:lnTo>
                  <a:lnTo>
                    <a:pt x="674" y="118"/>
                  </a:lnTo>
                  <a:lnTo>
                    <a:pt x="672" y="124"/>
                  </a:lnTo>
                  <a:lnTo>
                    <a:pt x="669" y="128"/>
                  </a:lnTo>
                  <a:lnTo>
                    <a:pt x="667" y="130"/>
                  </a:lnTo>
                  <a:lnTo>
                    <a:pt x="666" y="130"/>
                  </a:lnTo>
                  <a:lnTo>
                    <a:pt x="666" y="130"/>
                  </a:lnTo>
                  <a:lnTo>
                    <a:pt x="663" y="130"/>
                  </a:lnTo>
                  <a:lnTo>
                    <a:pt x="660" y="131"/>
                  </a:lnTo>
                  <a:lnTo>
                    <a:pt x="655" y="137"/>
                  </a:lnTo>
                  <a:lnTo>
                    <a:pt x="647" y="142"/>
                  </a:lnTo>
                  <a:lnTo>
                    <a:pt x="639" y="147"/>
                  </a:lnTo>
                  <a:lnTo>
                    <a:pt x="639" y="147"/>
                  </a:lnTo>
                  <a:lnTo>
                    <a:pt x="638" y="147"/>
                  </a:lnTo>
                  <a:lnTo>
                    <a:pt x="636" y="145"/>
                  </a:lnTo>
                  <a:lnTo>
                    <a:pt x="632" y="142"/>
                  </a:lnTo>
                  <a:lnTo>
                    <a:pt x="630" y="137"/>
                  </a:lnTo>
                  <a:lnTo>
                    <a:pt x="629" y="130"/>
                  </a:lnTo>
                  <a:lnTo>
                    <a:pt x="625" y="115"/>
                  </a:lnTo>
                  <a:lnTo>
                    <a:pt x="623" y="110"/>
                  </a:lnTo>
                  <a:lnTo>
                    <a:pt x="622" y="107"/>
                  </a:lnTo>
                  <a:lnTo>
                    <a:pt x="622" y="107"/>
                  </a:lnTo>
                  <a:lnTo>
                    <a:pt x="619" y="104"/>
                  </a:lnTo>
                  <a:lnTo>
                    <a:pt x="615" y="101"/>
                  </a:lnTo>
                  <a:lnTo>
                    <a:pt x="603" y="98"/>
                  </a:lnTo>
                  <a:lnTo>
                    <a:pt x="598" y="97"/>
                  </a:lnTo>
                  <a:lnTo>
                    <a:pt x="592" y="98"/>
                  </a:lnTo>
                  <a:lnTo>
                    <a:pt x="588" y="100"/>
                  </a:lnTo>
                  <a:lnTo>
                    <a:pt x="586" y="101"/>
                  </a:lnTo>
                  <a:lnTo>
                    <a:pt x="586" y="101"/>
                  </a:lnTo>
                  <a:lnTo>
                    <a:pt x="585" y="104"/>
                  </a:lnTo>
                  <a:lnTo>
                    <a:pt x="582" y="105"/>
                  </a:lnTo>
                  <a:lnTo>
                    <a:pt x="578" y="107"/>
                  </a:lnTo>
                  <a:lnTo>
                    <a:pt x="573" y="108"/>
                  </a:lnTo>
                  <a:lnTo>
                    <a:pt x="572" y="110"/>
                  </a:lnTo>
                  <a:lnTo>
                    <a:pt x="572" y="113"/>
                  </a:lnTo>
                  <a:lnTo>
                    <a:pt x="572" y="113"/>
                  </a:lnTo>
                  <a:lnTo>
                    <a:pt x="572" y="115"/>
                  </a:lnTo>
                  <a:lnTo>
                    <a:pt x="573" y="117"/>
                  </a:lnTo>
                  <a:lnTo>
                    <a:pt x="581" y="117"/>
                  </a:lnTo>
                  <a:lnTo>
                    <a:pt x="581" y="117"/>
                  </a:lnTo>
                  <a:lnTo>
                    <a:pt x="583" y="117"/>
                  </a:lnTo>
                  <a:lnTo>
                    <a:pt x="586" y="120"/>
                  </a:lnTo>
                  <a:lnTo>
                    <a:pt x="589" y="127"/>
                  </a:lnTo>
                  <a:lnTo>
                    <a:pt x="589" y="127"/>
                  </a:lnTo>
                  <a:lnTo>
                    <a:pt x="591" y="130"/>
                  </a:lnTo>
                  <a:lnTo>
                    <a:pt x="593" y="130"/>
                  </a:lnTo>
                  <a:lnTo>
                    <a:pt x="601" y="131"/>
                  </a:lnTo>
                  <a:lnTo>
                    <a:pt x="615" y="128"/>
                  </a:lnTo>
                  <a:lnTo>
                    <a:pt x="615" y="128"/>
                  </a:lnTo>
                  <a:lnTo>
                    <a:pt x="619" y="130"/>
                  </a:lnTo>
                  <a:lnTo>
                    <a:pt x="619" y="132"/>
                  </a:lnTo>
                  <a:lnTo>
                    <a:pt x="618" y="134"/>
                  </a:lnTo>
                  <a:lnTo>
                    <a:pt x="613" y="134"/>
                  </a:lnTo>
                  <a:lnTo>
                    <a:pt x="613" y="134"/>
                  </a:lnTo>
                  <a:lnTo>
                    <a:pt x="609" y="132"/>
                  </a:lnTo>
                  <a:lnTo>
                    <a:pt x="606" y="134"/>
                  </a:lnTo>
                  <a:lnTo>
                    <a:pt x="603" y="135"/>
                  </a:lnTo>
                  <a:lnTo>
                    <a:pt x="601" y="135"/>
                  </a:lnTo>
                  <a:lnTo>
                    <a:pt x="601" y="135"/>
                  </a:lnTo>
                  <a:lnTo>
                    <a:pt x="592" y="135"/>
                  </a:lnTo>
                  <a:lnTo>
                    <a:pt x="589" y="137"/>
                  </a:lnTo>
                  <a:lnTo>
                    <a:pt x="591" y="138"/>
                  </a:lnTo>
                  <a:lnTo>
                    <a:pt x="591" y="138"/>
                  </a:lnTo>
                  <a:lnTo>
                    <a:pt x="596" y="144"/>
                  </a:lnTo>
                  <a:lnTo>
                    <a:pt x="599" y="147"/>
                  </a:lnTo>
                  <a:lnTo>
                    <a:pt x="601" y="152"/>
                  </a:lnTo>
                  <a:lnTo>
                    <a:pt x="601" y="152"/>
                  </a:lnTo>
                  <a:lnTo>
                    <a:pt x="601" y="155"/>
                  </a:lnTo>
                  <a:lnTo>
                    <a:pt x="602" y="157"/>
                  </a:lnTo>
                  <a:lnTo>
                    <a:pt x="606" y="158"/>
                  </a:lnTo>
                  <a:lnTo>
                    <a:pt x="609" y="155"/>
                  </a:lnTo>
                  <a:lnTo>
                    <a:pt x="610" y="154"/>
                  </a:lnTo>
                  <a:lnTo>
                    <a:pt x="612" y="152"/>
                  </a:lnTo>
                  <a:lnTo>
                    <a:pt x="612" y="152"/>
                  </a:lnTo>
                  <a:lnTo>
                    <a:pt x="612" y="151"/>
                  </a:lnTo>
                  <a:lnTo>
                    <a:pt x="612" y="150"/>
                  </a:lnTo>
                  <a:lnTo>
                    <a:pt x="615" y="151"/>
                  </a:lnTo>
                  <a:lnTo>
                    <a:pt x="620" y="154"/>
                  </a:lnTo>
                  <a:lnTo>
                    <a:pt x="628" y="157"/>
                  </a:lnTo>
                  <a:lnTo>
                    <a:pt x="628" y="157"/>
                  </a:lnTo>
                  <a:lnTo>
                    <a:pt x="633" y="160"/>
                  </a:lnTo>
                  <a:lnTo>
                    <a:pt x="635" y="162"/>
                  </a:lnTo>
                  <a:lnTo>
                    <a:pt x="636" y="164"/>
                  </a:lnTo>
                  <a:lnTo>
                    <a:pt x="642" y="165"/>
                  </a:lnTo>
                  <a:lnTo>
                    <a:pt x="642" y="165"/>
                  </a:lnTo>
                  <a:lnTo>
                    <a:pt x="652" y="167"/>
                  </a:lnTo>
                  <a:lnTo>
                    <a:pt x="665" y="169"/>
                  </a:lnTo>
                  <a:lnTo>
                    <a:pt x="677" y="175"/>
                  </a:lnTo>
                  <a:lnTo>
                    <a:pt x="687" y="181"/>
                  </a:lnTo>
                  <a:lnTo>
                    <a:pt x="687" y="181"/>
                  </a:lnTo>
                  <a:lnTo>
                    <a:pt x="692" y="185"/>
                  </a:lnTo>
                  <a:lnTo>
                    <a:pt x="693" y="189"/>
                  </a:lnTo>
                  <a:lnTo>
                    <a:pt x="693" y="194"/>
                  </a:lnTo>
                  <a:lnTo>
                    <a:pt x="696" y="199"/>
                  </a:lnTo>
                  <a:lnTo>
                    <a:pt x="696" y="199"/>
                  </a:lnTo>
                  <a:lnTo>
                    <a:pt x="700" y="204"/>
                  </a:lnTo>
                  <a:lnTo>
                    <a:pt x="702" y="208"/>
                  </a:lnTo>
                  <a:lnTo>
                    <a:pt x="702" y="211"/>
                  </a:lnTo>
                  <a:lnTo>
                    <a:pt x="700" y="212"/>
                  </a:lnTo>
                  <a:lnTo>
                    <a:pt x="699" y="212"/>
                  </a:lnTo>
                  <a:lnTo>
                    <a:pt x="696" y="214"/>
                  </a:lnTo>
                  <a:lnTo>
                    <a:pt x="696" y="214"/>
                  </a:lnTo>
                  <a:lnTo>
                    <a:pt x="689" y="215"/>
                  </a:lnTo>
                  <a:lnTo>
                    <a:pt x="684" y="218"/>
                  </a:lnTo>
                  <a:lnTo>
                    <a:pt x="680" y="222"/>
                  </a:lnTo>
                  <a:lnTo>
                    <a:pt x="680" y="224"/>
                  </a:lnTo>
                  <a:lnTo>
                    <a:pt x="680" y="226"/>
                  </a:lnTo>
                  <a:lnTo>
                    <a:pt x="680" y="226"/>
                  </a:lnTo>
                  <a:lnTo>
                    <a:pt x="683" y="226"/>
                  </a:lnTo>
                  <a:lnTo>
                    <a:pt x="686" y="228"/>
                  </a:lnTo>
                  <a:lnTo>
                    <a:pt x="697" y="226"/>
                  </a:lnTo>
                  <a:lnTo>
                    <a:pt x="717" y="224"/>
                  </a:lnTo>
                  <a:lnTo>
                    <a:pt x="717" y="224"/>
                  </a:lnTo>
                  <a:lnTo>
                    <a:pt x="721" y="225"/>
                  </a:lnTo>
                  <a:lnTo>
                    <a:pt x="724" y="228"/>
                  </a:lnTo>
                  <a:lnTo>
                    <a:pt x="729" y="232"/>
                  </a:lnTo>
                  <a:lnTo>
                    <a:pt x="734" y="238"/>
                  </a:lnTo>
                  <a:lnTo>
                    <a:pt x="734" y="135"/>
                  </a:lnTo>
                  <a:lnTo>
                    <a:pt x="734" y="135"/>
                  </a:lnTo>
                  <a:lnTo>
                    <a:pt x="702" y="124"/>
                  </a:lnTo>
                  <a:lnTo>
                    <a:pt x="687" y="118"/>
                  </a:lnTo>
                  <a:lnTo>
                    <a:pt x="680" y="117"/>
                  </a:lnTo>
                  <a:lnTo>
                    <a:pt x="680" y="117"/>
                  </a:lnTo>
                  <a:close/>
                  <a:moveTo>
                    <a:pt x="474" y="236"/>
                  </a:moveTo>
                  <a:lnTo>
                    <a:pt x="474" y="236"/>
                  </a:lnTo>
                  <a:lnTo>
                    <a:pt x="470" y="239"/>
                  </a:lnTo>
                  <a:lnTo>
                    <a:pt x="470" y="239"/>
                  </a:lnTo>
                  <a:lnTo>
                    <a:pt x="468" y="242"/>
                  </a:lnTo>
                  <a:lnTo>
                    <a:pt x="467" y="243"/>
                  </a:lnTo>
                  <a:lnTo>
                    <a:pt x="467" y="243"/>
                  </a:lnTo>
                  <a:lnTo>
                    <a:pt x="465" y="243"/>
                  </a:lnTo>
                  <a:lnTo>
                    <a:pt x="464" y="243"/>
                  </a:lnTo>
                  <a:lnTo>
                    <a:pt x="461" y="241"/>
                  </a:lnTo>
                  <a:lnTo>
                    <a:pt x="461" y="241"/>
                  </a:lnTo>
                  <a:lnTo>
                    <a:pt x="455" y="245"/>
                  </a:lnTo>
                  <a:lnTo>
                    <a:pt x="451" y="251"/>
                  </a:lnTo>
                  <a:lnTo>
                    <a:pt x="451" y="255"/>
                  </a:lnTo>
                  <a:lnTo>
                    <a:pt x="453" y="258"/>
                  </a:lnTo>
                  <a:lnTo>
                    <a:pt x="454" y="259"/>
                  </a:lnTo>
                  <a:lnTo>
                    <a:pt x="454" y="259"/>
                  </a:lnTo>
                  <a:lnTo>
                    <a:pt x="457" y="259"/>
                  </a:lnTo>
                  <a:lnTo>
                    <a:pt x="458" y="259"/>
                  </a:lnTo>
                  <a:lnTo>
                    <a:pt x="464" y="256"/>
                  </a:lnTo>
                  <a:lnTo>
                    <a:pt x="470" y="252"/>
                  </a:lnTo>
                  <a:lnTo>
                    <a:pt x="474" y="248"/>
                  </a:lnTo>
                  <a:lnTo>
                    <a:pt x="474" y="248"/>
                  </a:lnTo>
                  <a:lnTo>
                    <a:pt x="477" y="245"/>
                  </a:lnTo>
                  <a:lnTo>
                    <a:pt x="477" y="245"/>
                  </a:lnTo>
                  <a:lnTo>
                    <a:pt x="478" y="243"/>
                  </a:lnTo>
                  <a:lnTo>
                    <a:pt x="478" y="243"/>
                  </a:lnTo>
                  <a:lnTo>
                    <a:pt x="480" y="242"/>
                  </a:lnTo>
                  <a:lnTo>
                    <a:pt x="480" y="242"/>
                  </a:lnTo>
                  <a:lnTo>
                    <a:pt x="474" y="236"/>
                  </a:lnTo>
                  <a:lnTo>
                    <a:pt x="474" y="236"/>
                  </a:lnTo>
                  <a:close/>
                  <a:moveTo>
                    <a:pt x="343" y="115"/>
                  </a:moveTo>
                  <a:lnTo>
                    <a:pt x="343" y="115"/>
                  </a:lnTo>
                  <a:lnTo>
                    <a:pt x="347" y="110"/>
                  </a:lnTo>
                  <a:lnTo>
                    <a:pt x="350" y="104"/>
                  </a:lnTo>
                  <a:lnTo>
                    <a:pt x="352" y="97"/>
                  </a:lnTo>
                  <a:lnTo>
                    <a:pt x="352" y="90"/>
                  </a:lnTo>
                  <a:lnTo>
                    <a:pt x="352" y="90"/>
                  </a:lnTo>
                  <a:lnTo>
                    <a:pt x="353" y="87"/>
                  </a:lnTo>
                  <a:lnTo>
                    <a:pt x="354" y="84"/>
                  </a:lnTo>
                  <a:lnTo>
                    <a:pt x="363" y="81"/>
                  </a:lnTo>
                  <a:lnTo>
                    <a:pt x="370" y="78"/>
                  </a:lnTo>
                  <a:lnTo>
                    <a:pt x="376" y="77"/>
                  </a:lnTo>
                  <a:lnTo>
                    <a:pt x="376" y="77"/>
                  </a:lnTo>
                  <a:lnTo>
                    <a:pt x="377" y="76"/>
                  </a:lnTo>
                  <a:lnTo>
                    <a:pt x="377" y="73"/>
                  </a:lnTo>
                  <a:lnTo>
                    <a:pt x="374" y="70"/>
                  </a:lnTo>
                  <a:lnTo>
                    <a:pt x="370" y="66"/>
                  </a:lnTo>
                  <a:lnTo>
                    <a:pt x="366" y="64"/>
                  </a:lnTo>
                  <a:lnTo>
                    <a:pt x="366" y="64"/>
                  </a:lnTo>
                  <a:lnTo>
                    <a:pt x="363" y="61"/>
                  </a:lnTo>
                  <a:lnTo>
                    <a:pt x="362" y="57"/>
                  </a:lnTo>
                  <a:lnTo>
                    <a:pt x="362" y="54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56" y="47"/>
                  </a:lnTo>
                  <a:lnTo>
                    <a:pt x="353" y="43"/>
                  </a:lnTo>
                  <a:lnTo>
                    <a:pt x="353" y="39"/>
                  </a:lnTo>
                  <a:lnTo>
                    <a:pt x="353" y="37"/>
                  </a:lnTo>
                  <a:lnTo>
                    <a:pt x="354" y="37"/>
                  </a:lnTo>
                  <a:lnTo>
                    <a:pt x="354" y="37"/>
                  </a:lnTo>
                  <a:lnTo>
                    <a:pt x="356" y="36"/>
                  </a:lnTo>
                  <a:lnTo>
                    <a:pt x="357" y="34"/>
                  </a:lnTo>
                  <a:lnTo>
                    <a:pt x="356" y="31"/>
                  </a:lnTo>
                  <a:lnTo>
                    <a:pt x="354" y="27"/>
                  </a:lnTo>
                  <a:lnTo>
                    <a:pt x="354" y="26"/>
                  </a:lnTo>
                  <a:lnTo>
                    <a:pt x="356" y="24"/>
                  </a:lnTo>
                  <a:lnTo>
                    <a:pt x="356" y="24"/>
                  </a:lnTo>
                  <a:lnTo>
                    <a:pt x="359" y="23"/>
                  </a:lnTo>
                  <a:lnTo>
                    <a:pt x="359" y="23"/>
                  </a:lnTo>
                  <a:lnTo>
                    <a:pt x="350" y="22"/>
                  </a:lnTo>
                  <a:lnTo>
                    <a:pt x="350" y="22"/>
                  </a:lnTo>
                  <a:lnTo>
                    <a:pt x="343" y="22"/>
                  </a:lnTo>
                  <a:lnTo>
                    <a:pt x="335" y="22"/>
                  </a:lnTo>
                  <a:lnTo>
                    <a:pt x="332" y="23"/>
                  </a:lnTo>
                  <a:lnTo>
                    <a:pt x="329" y="24"/>
                  </a:lnTo>
                  <a:lnTo>
                    <a:pt x="326" y="27"/>
                  </a:lnTo>
                  <a:lnTo>
                    <a:pt x="326" y="31"/>
                  </a:lnTo>
                  <a:lnTo>
                    <a:pt x="326" y="31"/>
                  </a:lnTo>
                  <a:lnTo>
                    <a:pt x="326" y="36"/>
                  </a:lnTo>
                  <a:lnTo>
                    <a:pt x="325" y="37"/>
                  </a:lnTo>
                  <a:lnTo>
                    <a:pt x="322" y="40"/>
                  </a:lnTo>
                  <a:lnTo>
                    <a:pt x="317" y="43"/>
                  </a:lnTo>
                  <a:lnTo>
                    <a:pt x="316" y="44"/>
                  </a:lnTo>
                  <a:lnTo>
                    <a:pt x="316" y="46"/>
                  </a:lnTo>
                  <a:lnTo>
                    <a:pt x="316" y="46"/>
                  </a:lnTo>
                  <a:lnTo>
                    <a:pt x="316" y="50"/>
                  </a:lnTo>
                  <a:lnTo>
                    <a:pt x="315" y="53"/>
                  </a:lnTo>
                  <a:lnTo>
                    <a:pt x="312" y="56"/>
                  </a:lnTo>
                  <a:lnTo>
                    <a:pt x="312" y="61"/>
                  </a:lnTo>
                  <a:lnTo>
                    <a:pt x="312" y="61"/>
                  </a:lnTo>
                  <a:lnTo>
                    <a:pt x="312" y="66"/>
                  </a:lnTo>
                  <a:lnTo>
                    <a:pt x="309" y="67"/>
                  </a:lnTo>
                  <a:lnTo>
                    <a:pt x="303" y="68"/>
                  </a:lnTo>
                  <a:lnTo>
                    <a:pt x="298" y="70"/>
                  </a:lnTo>
                  <a:lnTo>
                    <a:pt x="298" y="70"/>
                  </a:lnTo>
                  <a:lnTo>
                    <a:pt x="292" y="71"/>
                  </a:lnTo>
                  <a:lnTo>
                    <a:pt x="290" y="71"/>
                  </a:lnTo>
                  <a:lnTo>
                    <a:pt x="288" y="68"/>
                  </a:lnTo>
                  <a:lnTo>
                    <a:pt x="282" y="67"/>
                  </a:lnTo>
                  <a:lnTo>
                    <a:pt x="282" y="67"/>
                  </a:lnTo>
                  <a:lnTo>
                    <a:pt x="276" y="68"/>
                  </a:lnTo>
                  <a:lnTo>
                    <a:pt x="273" y="70"/>
                  </a:lnTo>
                  <a:lnTo>
                    <a:pt x="269" y="73"/>
                  </a:lnTo>
                  <a:lnTo>
                    <a:pt x="266" y="74"/>
                  </a:lnTo>
                  <a:lnTo>
                    <a:pt x="266" y="74"/>
                  </a:lnTo>
                  <a:lnTo>
                    <a:pt x="261" y="74"/>
                  </a:lnTo>
                  <a:lnTo>
                    <a:pt x="255" y="74"/>
                  </a:lnTo>
                  <a:lnTo>
                    <a:pt x="249" y="74"/>
                  </a:lnTo>
                  <a:lnTo>
                    <a:pt x="245" y="76"/>
                  </a:lnTo>
                  <a:lnTo>
                    <a:pt x="245" y="76"/>
                  </a:lnTo>
                  <a:lnTo>
                    <a:pt x="243" y="77"/>
                  </a:lnTo>
                  <a:lnTo>
                    <a:pt x="242" y="76"/>
                  </a:lnTo>
                  <a:lnTo>
                    <a:pt x="239" y="74"/>
                  </a:lnTo>
                  <a:lnTo>
                    <a:pt x="235" y="71"/>
                  </a:lnTo>
                  <a:lnTo>
                    <a:pt x="232" y="70"/>
                  </a:lnTo>
                  <a:lnTo>
                    <a:pt x="232" y="70"/>
                  </a:lnTo>
                  <a:lnTo>
                    <a:pt x="231" y="68"/>
                  </a:lnTo>
                  <a:lnTo>
                    <a:pt x="229" y="66"/>
                  </a:lnTo>
                  <a:lnTo>
                    <a:pt x="226" y="59"/>
                  </a:lnTo>
                  <a:lnTo>
                    <a:pt x="226" y="59"/>
                  </a:lnTo>
                  <a:lnTo>
                    <a:pt x="225" y="59"/>
                  </a:lnTo>
                  <a:lnTo>
                    <a:pt x="225" y="59"/>
                  </a:lnTo>
                  <a:lnTo>
                    <a:pt x="222" y="60"/>
                  </a:lnTo>
                  <a:lnTo>
                    <a:pt x="221" y="61"/>
                  </a:lnTo>
                  <a:lnTo>
                    <a:pt x="215" y="68"/>
                  </a:lnTo>
                  <a:lnTo>
                    <a:pt x="214" y="76"/>
                  </a:lnTo>
                  <a:lnTo>
                    <a:pt x="214" y="78"/>
                  </a:lnTo>
                  <a:lnTo>
                    <a:pt x="215" y="81"/>
                  </a:lnTo>
                  <a:lnTo>
                    <a:pt x="215" y="81"/>
                  </a:lnTo>
                  <a:lnTo>
                    <a:pt x="219" y="87"/>
                  </a:lnTo>
                  <a:lnTo>
                    <a:pt x="221" y="93"/>
                  </a:lnTo>
                  <a:lnTo>
                    <a:pt x="222" y="98"/>
                  </a:lnTo>
                  <a:lnTo>
                    <a:pt x="224" y="104"/>
                  </a:lnTo>
                  <a:lnTo>
                    <a:pt x="224" y="104"/>
                  </a:lnTo>
                  <a:lnTo>
                    <a:pt x="226" y="107"/>
                  </a:lnTo>
                  <a:lnTo>
                    <a:pt x="232" y="110"/>
                  </a:lnTo>
                  <a:lnTo>
                    <a:pt x="235" y="114"/>
                  </a:lnTo>
                  <a:lnTo>
                    <a:pt x="236" y="117"/>
                  </a:lnTo>
                  <a:lnTo>
                    <a:pt x="238" y="120"/>
                  </a:lnTo>
                  <a:lnTo>
                    <a:pt x="238" y="120"/>
                  </a:lnTo>
                  <a:lnTo>
                    <a:pt x="239" y="128"/>
                  </a:lnTo>
                  <a:lnTo>
                    <a:pt x="242" y="135"/>
                  </a:lnTo>
                  <a:lnTo>
                    <a:pt x="248" y="141"/>
                  </a:lnTo>
                  <a:lnTo>
                    <a:pt x="249" y="141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56" y="140"/>
                  </a:lnTo>
                  <a:lnTo>
                    <a:pt x="261" y="141"/>
                  </a:lnTo>
                  <a:lnTo>
                    <a:pt x="263" y="144"/>
                  </a:lnTo>
                  <a:lnTo>
                    <a:pt x="265" y="147"/>
                  </a:lnTo>
                  <a:lnTo>
                    <a:pt x="265" y="147"/>
                  </a:lnTo>
                  <a:lnTo>
                    <a:pt x="266" y="148"/>
                  </a:lnTo>
                  <a:lnTo>
                    <a:pt x="269" y="148"/>
                  </a:lnTo>
                  <a:lnTo>
                    <a:pt x="275" y="147"/>
                  </a:lnTo>
                  <a:lnTo>
                    <a:pt x="282" y="145"/>
                  </a:lnTo>
                  <a:lnTo>
                    <a:pt x="286" y="145"/>
                  </a:lnTo>
                  <a:lnTo>
                    <a:pt x="286" y="145"/>
                  </a:lnTo>
                  <a:lnTo>
                    <a:pt x="298" y="148"/>
                  </a:lnTo>
                  <a:lnTo>
                    <a:pt x="303" y="151"/>
                  </a:lnTo>
                  <a:lnTo>
                    <a:pt x="306" y="152"/>
                  </a:lnTo>
                  <a:lnTo>
                    <a:pt x="307" y="154"/>
                  </a:lnTo>
                  <a:lnTo>
                    <a:pt x="307" y="154"/>
                  </a:lnTo>
                  <a:lnTo>
                    <a:pt x="307" y="155"/>
                  </a:lnTo>
                  <a:lnTo>
                    <a:pt x="309" y="157"/>
                  </a:lnTo>
                  <a:lnTo>
                    <a:pt x="316" y="155"/>
                  </a:lnTo>
                  <a:lnTo>
                    <a:pt x="330" y="151"/>
                  </a:lnTo>
                  <a:lnTo>
                    <a:pt x="330" y="151"/>
                  </a:lnTo>
                  <a:lnTo>
                    <a:pt x="333" y="148"/>
                  </a:lnTo>
                  <a:lnTo>
                    <a:pt x="335" y="144"/>
                  </a:lnTo>
                  <a:lnTo>
                    <a:pt x="336" y="134"/>
                  </a:lnTo>
                  <a:lnTo>
                    <a:pt x="339" y="123"/>
                  </a:lnTo>
                  <a:lnTo>
                    <a:pt x="340" y="118"/>
                  </a:lnTo>
                  <a:lnTo>
                    <a:pt x="343" y="115"/>
                  </a:lnTo>
                  <a:lnTo>
                    <a:pt x="343" y="115"/>
                  </a:lnTo>
                  <a:close/>
                  <a:moveTo>
                    <a:pt x="379" y="248"/>
                  </a:moveTo>
                  <a:lnTo>
                    <a:pt x="379" y="248"/>
                  </a:lnTo>
                  <a:lnTo>
                    <a:pt x="381" y="251"/>
                  </a:lnTo>
                  <a:lnTo>
                    <a:pt x="384" y="252"/>
                  </a:lnTo>
                  <a:lnTo>
                    <a:pt x="389" y="253"/>
                  </a:lnTo>
                  <a:lnTo>
                    <a:pt x="393" y="255"/>
                  </a:lnTo>
                  <a:lnTo>
                    <a:pt x="393" y="255"/>
                  </a:lnTo>
                  <a:lnTo>
                    <a:pt x="396" y="258"/>
                  </a:lnTo>
                  <a:lnTo>
                    <a:pt x="401" y="259"/>
                  </a:lnTo>
                  <a:lnTo>
                    <a:pt x="406" y="259"/>
                  </a:lnTo>
                  <a:lnTo>
                    <a:pt x="407" y="258"/>
                  </a:lnTo>
                  <a:lnTo>
                    <a:pt x="407" y="256"/>
                  </a:lnTo>
                  <a:lnTo>
                    <a:pt x="407" y="256"/>
                  </a:lnTo>
                  <a:lnTo>
                    <a:pt x="406" y="253"/>
                  </a:lnTo>
                  <a:lnTo>
                    <a:pt x="403" y="251"/>
                  </a:lnTo>
                  <a:lnTo>
                    <a:pt x="391" y="246"/>
                  </a:lnTo>
                  <a:lnTo>
                    <a:pt x="381" y="246"/>
                  </a:lnTo>
                  <a:lnTo>
                    <a:pt x="379" y="246"/>
                  </a:lnTo>
                  <a:lnTo>
                    <a:pt x="379" y="248"/>
                  </a:lnTo>
                  <a:lnTo>
                    <a:pt x="379" y="248"/>
                  </a:lnTo>
                  <a:close/>
                  <a:moveTo>
                    <a:pt x="354" y="225"/>
                  </a:moveTo>
                  <a:lnTo>
                    <a:pt x="354" y="225"/>
                  </a:lnTo>
                  <a:lnTo>
                    <a:pt x="352" y="226"/>
                  </a:lnTo>
                  <a:lnTo>
                    <a:pt x="347" y="228"/>
                  </a:lnTo>
                  <a:lnTo>
                    <a:pt x="343" y="228"/>
                  </a:lnTo>
                  <a:lnTo>
                    <a:pt x="340" y="226"/>
                  </a:lnTo>
                  <a:lnTo>
                    <a:pt x="340" y="226"/>
                  </a:lnTo>
                  <a:lnTo>
                    <a:pt x="337" y="225"/>
                  </a:lnTo>
                  <a:lnTo>
                    <a:pt x="336" y="225"/>
                  </a:lnTo>
                  <a:lnTo>
                    <a:pt x="333" y="228"/>
                  </a:lnTo>
                  <a:lnTo>
                    <a:pt x="332" y="231"/>
                  </a:lnTo>
                  <a:lnTo>
                    <a:pt x="332" y="235"/>
                  </a:lnTo>
                  <a:lnTo>
                    <a:pt x="332" y="235"/>
                  </a:lnTo>
                  <a:lnTo>
                    <a:pt x="335" y="236"/>
                  </a:lnTo>
                  <a:lnTo>
                    <a:pt x="340" y="239"/>
                  </a:lnTo>
                  <a:lnTo>
                    <a:pt x="347" y="241"/>
                  </a:lnTo>
                  <a:lnTo>
                    <a:pt x="350" y="241"/>
                  </a:lnTo>
                  <a:lnTo>
                    <a:pt x="356" y="239"/>
                  </a:lnTo>
                  <a:lnTo>
                    <a:pt x="356" y="239"/>
                  </a:lnTo>
                  <a:lnTo>
                    <a:pt x="363" y="236"/>
                  </a:lnTo>
                  <a:lnTo>
                    <a:pt x="370" y="235"/>
                  </a:lnTo>
                  <a:lnTo>
                    <a:pt x="374" y="235"/>
                  </a:lnTo>
                  <a:lnTo>
                    <a:pt x="377" y="233"/>
                  </a:lnTo>
                  <a:lnTo>
                    <a:pt x="379" y="232"/>
                  </a:lnTo>
                  <a:lnTo>
                    <a:pt x="379" y="232"/>
                  </a:lnTo>
                  <a:lnTo>
                    <a:pt x="377" y="229"/>
                  </a:lnTo>
                  <a:lnTo>
                    <a:pt x="376" y="228"/>
                  </a:lnTo>
                  <a:lnTo>
                    <a:pt x="367" y="225"/>
                  </a:lnTo>
                  <a:lnTo>
                    <a:pt x="359" y="224"/>
                  </a:lnTo>
                  <a:lnTo>
                    <a:pt x="356" y="224"/>
                  </a:lnTo>
                  <a:lnTo>
                    <a:pt x="354" y="225"/>
                  </a:lnTo>
                  <a:lnTo>
                    <a:pt x="354" y="2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3" name="Freeform 357">
              <a:extLst>
                <a:ext uri="{FF2B5EF4-FFF2-40B4-BE49-F238E27FC236}">
                  <a16:creationId xmlns:a16="http://schemas.microsoft.com/office/drawing/2014/main" id="{405BBCD4-F881-F80D-9AF8-F8DF25FC04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0050" y="4584979"/>
              <a:ext cx="78429" cy="26636"/>
            </a:xfrm>
            <a:custGeom>
              <a:avLst/>
              <a:gdLst/>
              <a:ahLst/>
              <a:cxnLst>
                <a:cxn ang="0">
                  <a:pos x="6" y="14"/>
                </a:cxn>
                <a:cxn ang="0">
                  <a:pos x="6" y="14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3" y="18"/>
                </a:cxn>
                <a:cxn ang="0">
                  <a:pos x="4" y="18"/>
                </a:cxn>
                <a:cxn ang="0">
                  <a:pos x="6" y="18"/>
                </a:cxn>
                <a:cxn ang="0">
                  <a:pos x="6" y="18"/>
                </a:cxn>
                <a:cxn ang="0">
                  <a:pos x="7" y="17"/>
                </a:cxn>
                <a:cxn ang="0">
                  <a:pos x="9" y="14"/>
                </a:cxn>
                <a:cxn ang="0">
                  <a:pos x="9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29" y="3"/>
                </a:cxn>
                <a:cxn ang="0">
                  <a:pos x="29" y="3"/>
                </a:cxn>
                <a:cxn ang="0">
                  <a:pos x="24" y="3"/>
                </a:cxn>
                <a:cxn ang="0">
                  <a:pos x="21" y="6"/>
                </a:cxn>
                <a:cxn ang="0">
                  <a:pos x="14" y="11"/>
                </a:cxn>
                <a:cxn ang="0">
                  <a:pos x="14" y="11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9" y="17"/>
                </a:cxn>
                <a:cxn ang="0">
                  <a:pos x="19" y="17"/>
                </a:cxn>
                <a:cxn ang="0">
                  <a:pos x="27" y="13"/>
                </a:cxn>
                <a:cxn ang="0">
                  <a:pos x="39" y="8"/>
                </a:cxn>
                <a:cxn ang="0">
                  <a:pos x="47" y="4"/>
                </a:cxn>
                <a:cxn ang="0">
                  <a:pos x="53" y="1"/>
                </a:cxn>
                <a:cxn ang="0">
                  <a:pos x="53" y="1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4" y="1"/>
                </a:cxn>
                <a:cxn ang="0">
                  <a:pos x="36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53" h="18">
                  <a:moveTo>
                    <a:pt x="6" y="14"/>
                  </a:moveTo>
                  <a:lnTo>
                    <a:pt x="6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7" y="17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close/>
                  <a:moveTo>
                    <a:pt x="29" y="3"/>
                  </a:moveTo>
                  <a:lnTo>
                    <a:pt x="29" y="3"/>
                  </a:lnTo>
                  <a:lnTo>
                    <a:pt x="24" y="3"/>
                  </a:lnTo>
                  <a:lnTo>
                    <a:pt x="21" y="6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7" y="13"/>
                  </a:lnTo>
                  <a:lnTo>
                    <a:pt x="39" y="8"/>
                  </a:lnTo>
                  <a:lnTo>
                    <a:pt x="47" y="4"/>
                  </a:lnTo>
                  <a:lnTo>
                    <a:pt x="53" y="1"/>
                  </a:lnTo>
                  <a:lnTo>
                    <a:pt x="53" y="1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4" y="1"/>
                  </a:lnTo>
                  <a:lnTo>
                    <a:pt x="36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4" name="Freeform 358">
              <a:extLst>
                <a:ext uri="{FF2B5EF4-FFF2-40B4-BE49-F238E27FC236}">
                  <a16:creationId xmlns:a16="http://schemas.microsoft.com/office/drawing/2014/main" id="{7B854EB2-7716-F343-7272-7227F2CD61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4693" y="3164386"/>
              <a:ext cx="269320" cy="298916"/>
            </a:xfrm>
            <a:custGeom>
              <a:avLst/>
              <a:gdLst/>
              <a:ahLst/>
              <a:cxnLst>
                <a:cxn ang="0">
                  <a:pos x="107" y="175"/>
                </a:cxn>
                <a:cxn ang="0">
                  <a:pos x="94" y="180"/>
                </a:cxn>
                <a:cxn ang="0">
                  <a:pos x="110" y="190"/>
                </a:cxn>
                <a:cxn ang="0">
                  <a:pos x="128" y="202"/>
                </a:cxn>
                <a:cxn ang="0">
                  <a:pos x="132" y="190"/>
                </a:cxn>
                <a:cxn ang="0">
                  <a:pos x="139" y="175"/>
                </a:cxn>
                <a:cxn ang="0">
                  <a:pos x="127" y="175"/>
                </a:cxn>
                <a:cxn ang="0">
                  <a:pos x="26" y="122"/>
                </a:cxn>
                <a:cxn ang="0">
                  <a:pos x="26" y="132"/>
                </a:cxn>
                <a:cxn ang="0">
                  <a:pos x="28" y="151"/>
                </a:cxn>
                <a:cxn ang="0">
                  <a:pos x="36" y="159"/>
                </a:cxn>
                <a:cxn ang="0">
                  <a:pos x="47" y="152"/>
                </a:cxn>
                <a:cxn ang="0">
                  <a:pos x="50" y="126"/>
                </a:cxn>
                <a:cxn ang="0">
                  <a:pos x="34" y="121"/>
                </a:cxn>
                <a:cxn ang="0">
                  <a:pos x="146" y="106"/>
                </a:cxn>
                <a:cxn ang="0">
                  <a:pos x="131" y="102"/>
                </a:cxn>
                <a:cxn ang="0">
                  <a:pos x="112" y="74"/>
                </a:cxn>
                <a:cxn ang="0">
                  <a:pos x="91" y="55"/>
                </a:cxn>
                <a:cxn ang="0">
                  <a:pos x="92" y="38"/>
                </a:cxn>
                <a:cxn ang="0">
                  <a:pos x="98" y="30"/>
                </a:cxn>
                <a:cxn ang="0">
                  <a:pos x="91" y="7"/>
                </a:cxn>
                <a:cxn ang="0">
                  <a:pos x="78" y="1"/>
                </a:cxn>
                <a:cxn ang="0">
                  <a:pos x="65" y="5"/>
                </a:cxn>
                <a:cxn ang="0">
                  <a:pos x="60" y="8"/>
                </a:cxn>
                <a:cxn ang="0">
                  <a:pos x="54" y="11"/>
                </a:cxn>
                <a:cxn ang="0">
                  <a:pos x="45" y="14"/>
                </a:cxn>
                <a:cxn ang="0">
                  <a:pos x="40" y="18"/>
                </a:cxn>
                <a:cxn ang="0">
                  <a:pos x="30" y="17"/>
                </a:cxn>
                <a:cxn ang="0">
                  <a:pos x="21" y="22"/>
                </a:cxn>
                <a:cxn ang="0">
                  <a:pos x="4" y="30"/>
                </a:cxn>
                <a:cxn ang="0">
                  <a:pos x="4" y="38"/>
                </a:cxn>
                <a:cxn ang="0">
                  <a:pos x="0" y="42"/>
                </a:cxn>
                <a:cxn ang="0">
                  <a:pos x="4" y="54"/>
                </a:cxn>
                <a:cxn ang="0">
                  <a:pos x="14" y="59"/>
                </a:cxn>
                <a:cxn ang="0">
                  <a:pos x="14" y="67"/>
                </a:cxn>
                <a:cxn ang="0">
                  <a:pos x="28" y="57"/>
                </a:cxn>
                <a:cxn ang="0">
                  <a:pos x="53" y="61"/>
                </a:cxn>
                <a:cxn ang="0">
                  <a:pos x="61" y="74"/>
                </a:cxn>
                <a:cxn ang="0">
                  <a:pos x="75" y="94"/>
                </a:cxn>
                <a:cxn ang="0">
                  <a:pos x="98" y="112"/>
                </a:cxn>
                <a:cxn ang="0">
                  <a:pos x="119" y="123"/>
                </a:cxn>
                <a:cxn ang="0">
                  <a:pos x="135" y="136"/>
                </a:cxn>
                <a:cxn ang="0">
                  <a:pos x="142" y="143"/>
                </a:cxn>
                <a:cxn ang="0">
                  <a:pos x="146" y="160"/>
                </a:cxn>
                <a:cxn ang="0">
                  <a:pos x="144" y="176"/>
                </a:cxn>
                <a:cxn ang="0">
                  <a:pos x="154" y="163"/>
                </a:cxn>
                <a:cxn ang="0">
                  <a:pos x="162" y="155"/>
                </a:cxn>
                <a:cxn ang="0">
                  <a:pos x="158" y="146"/>
                </a:cxn>
                <a:cxn ang="0">
                  <a:pos x="159" y="133"/>
                </a:cxn>
                <a:cxn ang="0">
                  <a:pos x="179" y="141"/>
                </a:cxn>
                <a:cxn ang="0">
                  <a:pos x="179" y="129"/>
                </a:cxn>
              </a:cxnLst>
              <a:rect l="0" t="0" r="r" b="b"/>
              <a:pathLst>
                <a:path w="182" h="202">
                  <a:moveTo>
                    <a:pt x="127" y="175"/>
                  </a:moveTo>
                  <a:lnTo>
                    <a:pt x="127" y="175"/>
                  </a:lnTo>
                  <a:lnTo>
                    <a:pt x="115" y="176"/>
                  </a:lnTo>
                  <a:lnTo>
                    <a:pt x="111" y="176"/>
                  </a:lnTo>
                  <a:lnTo>
                    <a:pt x="107" y="175"/>
                  </a:lnTo>
                  <a:lnTo>
                    <a:pt x="107" y="175"/>
                  </a:lnTo>
                  <a:lnTo>
                    <a:pt x="102" y="173"/>
                  </a:lnTo>
                  <a:lnTo>
                    <a:pt x="98" y="175"/>
                  </a:lnTo>
                  <a:lnTo>
                    <a:pt x="94" y="178"/>
                  </a:lnTo>
                  <a:lnTo>
                    <a:pt x="94" y="180"/>
                  </a:lnTo>
                  <a:lnTo>
                    <a:pt x="94" y="180"/>
                  </a:lnTo>
                  <a:lnTo>
                    <a:pt x="95" y="183"/>
                  </a:lnTo>
                  <a:lnTo>
                    <a:pt x="98" y="185"/>
                  </a:lnTo>
                  <a:lnTo>
                    <a:pt x="102" y="188"/>
                  </a:lnTo>
                  <a:lnTo>
                    <a:pt x="110" y="190"/>
                  </a:lnTo>
                  <a:lnTo>
                    <a:pt x="110" y="190"/>
                  </a:lnTo>
                  <a:lnTo>
                    <a:pt x="117" y="193"/>
                  </a:lnTo>
                  <a:lnTo>
                    <a:pt x="122" y="196"/>
                  </a:lnTo>
                  <a:lnTo>
                    <a:pt x="125" y="200"/>
                  </a:lnTo>
                  <a:lnTo>
                    <a:pt x="128" y="202"/>
                  </a:lnTo>
                  <a:lnTo>
                    <a:pt x="128" y="202"/>
                  </a:lnTo>
                  <a:lnTo>
                    <a:pt x="131" y="200"/>
                  </a:lnTo>
                  <a:lnTo>
                    <a:pt x="132" y="197"/>
                  </a:lnTo>
                  <a:lnTo>
                    <a:pt x="134" y="195"/>
                  </a:lnTo>
                  <a:lnTo>
                    <a:pt x="132" y="190"/>
                  </a:lnTo>
                  <a:lnTo>
                    <a:pt x="132" y="190"/>
                  </a:lnTo>
                  <a:lnTo>
                    <a:pt x="132" y="185"/>
                  </a:lnTo>
                  <a:lnTo>
                    <a:pt x="135" y="180"/>
                  </a:lnTo>
                  <a:lnTo>
                    <a:pt x="139" y="175"/>
                  </a:lnTo>
                  <a:lnTo>
                    <a:pt x="139" y="175"/>
                  </a:lnTo>
                  <a:lnTo>
                    <a:pt x="139" y="175"/>
                  </a:lnTo>
                  <a:lnTo>
                    <a:pt x="137" y="173"/>
                  </a:lnTo>
                  <a:lnTo>
                    <a:pt x="132" y="173"/>
                  </a:lnTo>
                  <a:lnTo>
                    <a:pt x="127" y="175"/>
                  </a:lnTo>
                  <a:lnTo>
                    <a:pt x="127" y="175"/>
                  </a:lnTo>
                  <a:close/>
                  <a:moveTo>
                    <a:pt x="34" y="121"/>
                  </a:moveTo>
                  <a:lnTo>
                    <a:pt x="34" y="121"/>
                  </a:lnTo>
                  <a:lnTo>
                    <a:pt x="31" y="122"/>
                  </a:lnTo>
                  <a:lnTo>
                    <a:pt x="27" y="122"/>
                  </a:lnTo>
                  <a:lnTo>
                    <a:pt x="26" y="122"/>
                  </a:lnTo>
                  <a:lnTo>
                    <a:pt x="23" y="123"/>
                  </a:lnTo>
                  <a:lnTo>
                    <a:pt x="23" y="123"/>
                  </a:lnTo>
                  <a:lnTo>
                    <a:pt x="23" y="125"/>
                  </a:lnTo>
                  <a:lnTo>
                    <a:pt x="23" y="128"/>
                  </a:lnTo>
                  <a:lnTo>
                    <a:pt x="26" y="132"/>
                  </a:lnTo>
                  <a:lnTo>
                    <a:pt x="28" y="138"/>
                  </a:lnTo>
                  <a:lnTo>
                    <a:pt x="30" y="141"/>
                  </a:lnTo>
                  <a:lnTo>
                    <a:pt x="28" y="143"/>
                  </a:lnTo>
                  <a:lnTo>
                    <a:pt x="28" y="143"/>
                  </a:lnTo>
                  <a:lnTo>
                    <a:pt x="28" y="151"/>
                  </a:lnTo>
                  <a:lnTo>
                    <a:pt x="30" y="158"/>
                  </a:lnTo>
                  <a:lnTo>
                    <a:pt x="31" y="160"/>
                  </a:lnTo>
                  <a:lnTo>
                    <a:pt x="34" y="160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40" y="156"/>
                  </a:lnTo>
                  <a:lnTo>
                    <a:pt x="43" y="155"/>
                  </a:lnTo>
                  <a:lnTo>
                    <a:pt x="44" y="155"/>
                  </a:lnTo>
                  <a:lnTo>
                    <a:pt x="47" y="152"/>
                  </a:lnTo>
                  <a:lnTo>
                    <a:pt x="47" y="152"/>
                  </a:lnTo>
                  <a:lnTo>
                    <a:pt x="48" y="148"/>
                  </a:lnTo>
                  <a:lnTo>
                    <a:pt x="48" y="141"/>
                  </a:lnTo>
                  <a:lnTo>
                    <a:pt x="48" y="133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50" y="123"/>
                  </a:lnTo>
                  <a:lnTo>
                    <a:pt x="48" y="122"/>
                  </a:lnTo>
                  <a:lnTo>
                    <a:pt x="44" y="119"/>
                  </a:lnTo>
                  <a:lnTo>
                    <a:pt x="40" y="119"/>
                  </a:lnTo>
                  <a:lnTo>
                    <a:pt x="34" y="121"/>
                  </a:lnTo>
                  <a:lnTo>
                    <a:pt x="34" y="121"/>
                  </a:lnTo>
                  <a:close/>
                  <a:moveTo>
                    <a:pt x="151" y="114"/>
                  </a:moveTo>
                  <a:lnTo>
                    <a:pt x="151" y="114"/>
                  </a:lnTo>
                  <a:lnTo>
                    <a:pt x="148" y="109"/>
                  </a:lnTo>
                  <a:lnTo>
                    <a:pt x="146" y="106"/>
                  </a:lnTo>
                  <a:lnTo>
                    <a:pt x="144" y="104"/>
                  </a:lnTo>
                  <a:lnTo>
                    <a:pt x="139" y="104"/>
                  </a:lnTo>
                  <a:lnTo>
                    <a:pt x="139" y="104"/>
                  </a:lnTo>
                  <a:lnTo>
                    <a:pt x="135" y="104"/>
                  </a:lnTo>
                  <a:lnTo>
                    <a:pt x="131" y="102"/>
                  </a:lnTo>
                  <a:lnTo>
                    <a:pt x="124" y="96"/>
                  </a:lnTo>
                  <a:lnTo>
                    <a:pt x="118" y="88"/>
                  </a:lnTo>
                  <a:lnTo>
                    <a:pt x="114" y="78"/>
                  </a:lnTo>
                  <a:lnTo>
                    <a:pt x="114" y="78"/>
                  </a:lnTo>
                  <a:lnTo>
                    <a:pt x="112" y="74"/>
                  </a:lnTo>
                  <a:lnTo>
                    <a:pt x="110" y="69"/>
                  </a:lnTo>
                  <a:lnTo>
                    <a:pt x="102" y="64"/>
                  </a:lnTo>
                  <a:lnTo>
                    <a:pt x="97" y="59"/>
                  </a:lnTo>
                  <a:lnTo>
                    <a:pt x="94" y="58"/>
                  </a:lnTo>
                  <a:lnTo>
                    <a:pt x="91" y="55"/>
                  </a:lnTo>
                  <a:lnTo>
                    <a:pt x="91" y="55"/>
                  </a:lnTo>
                  <a:lnTo>
                    <a:pt x="91" y="50"/>
                  </a:lnTo>
                  <a:lnTo>
                    <a:pt x="91" y="47"/>
                  </a:lnTo>
                  <a:lnTo>
                    <a:pt x="92" y="42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1" y="35"/>
                  </a:lnTo>
                  <a:lnTo>
                    <a:pt x="92" y="34"/>
                  </a:lnTo>
                  <a:lnTo>
                    <a:pt x="98" y="30"/>
                  </a:lnTo>
                  <a:lnTo>
                    <a:pt x="98" y="30"/>
                  </a:lnTo>
                  <a:lnTo>
                    <a:pt x="100" y="1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0" y="3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8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1" y="4"/>
                  </a:lnTo>
                  <a:lnTo>
                    <a:pt x="68" y="5"/>
                  </a:lnTo>
                  <a:lnTo>
                    <a:pt x="65" y="5"/>
                  </a:lnTo>
                  <a:lnTo>
                    <a:pt x="65" y="5"/>
                  </a:lnTo>
                  <a:lnTo>
                    <a:pt x="64" y="4"/>
                  </a:lnTo>
                  <a:lnTo>
                    <a:pt x="61" y="7"/>
                  </a:lnTo>
                  <a:lnTo>
                    <a:pt x="61" y="7"/>
                  </a:lnTo>
                  <a:lnTo>
                    <a:pt x="60" y="8"/>
                  </a:lnTo>
                  <a:lnTo>
                    <a:pt x="60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5" y="10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0" y="15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3" y="15"/>
                  </a:lnTo>
                  <a:lnTo>
                    <a:pt x="41" y="15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22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0" y="17"/>
                  </a:lnTo>
                  <a:lnTo>
                    <a:pt x="28" y="14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4" y="18"/>
                  </a:lnTo>
                  <a:lnTo>
                    <a:pt x="21" y="22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4" y="30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4" y="47"/>
                  </a:lnTo>
                  <a:lnTo>
                    <a:pt x="6" y="48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4" y="54"/>
                  </a:lnTo>
                  <a:lnTo>
                    <a:pt x="4" y="57"/>
                  </a:lnTo>
                  <a:lnTo>
                    <a:pt x="6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14" y="59"/>
                  </a:lnTo>
                  <a:lnTo>
                    <a:pt x="16" y="59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7" y="59"/>
                  </a:lnTo>
                  <a:lnTo>
                    <a:pt x="28" y="57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40" y="55"/>
                  </a:lnTo>
                  <a:lnTo>
                    <a:pt x="47" y="57"/>
                  </a:lnTo>
                  <a:lnTo>
                    <a:pt x="53" y="61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0" y="69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61" y="78"/>
                  </a:lnTo>
                  <a:lnTo>
                    <a:pt x="64" y="82"/>
                  </a:lnTo>
                  <a:lnTo>
                    <a:pt x="68" y="88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84" y="99"/>
                  </a:lnTo>
                  <a:lnTo>
                    <a:pt x="88" y="104"/>
                  </a:lnTo>
                  <a:lnTo>
                    <a:pt x="94" y="109"/>
                  </a:lnTo>
                  <a:lnTo>
                    <a:pt x="98" y="112"/>
                  </a:lnTo>
                  <a:lnTo>
                    <a:pt x="98" y="112"/>
                  </a:lnTo>
                  <a:lnTo>
                    <a:pt x="107" y="115"/>
                  </a:lnTo>
                  <a:lnTo>
                    <a:pt x="110" y="116"/>
                  </a:lnTo>
                  <a:lnTo>
                    <a:pt x="114" y="119"/>
                  </a:lnTo>
                  <a:lnTo>
                    <a:pt x="114" y="119"/>
                  </a:lnTo>
                  <a:lnTo>
                    <a:pt x="119" y="123"/>
                  </a:lnTo>
                  <a:lnTo>
                    <a:pt x="127" y="128"/>
                  </a:lnTo>
                  <a:lnTo>
                    <a:pt x="127" y="128"/>
                  </a:lnTo>
                  <a:lnTo>
                    <a:pt x="131" y="131"/>
                  </a:lnTo>
                  <a:lnTo>
                    <a:pt x="132" y="133"/>
                  </a:lnTo>
                  <a:lnTo>
                    <a:pt x="135" y="136"/>
                  </a:lnTo>
                  <a:lnTo>
                    <a:pt x="138" y="138"/>
                  </a:lnTo>
                  <a:lnTo>
                    <a:pt x="138" y="138"/>
                  </a:lnTo>
                  <a:lnTo>
                    <a:pt x="141" y="139"/>
                  </a:lnTo>
                  <a:lnTo>
                    <a:pt x="142" y="141"/>
                  </a:lnTo>
                  <a:lnTo>
                    <a:pt x="142" y="143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5" y="151"/>
                  </a:lnTo>
                  <a:lnTo>
                    <a:pt x="146" y="155"/>
                  </a:lnTo>
                  <a:lnTo>
                    <a:pt x="146" y="160"/>
                  </a:lnTo>
                  <a:lnTo>
                    <a:pt x="145" y="165"/>
                  </a:lnTo>
                  <a:lnTo>
                    <a:pt x="145" y="165"/>
                  </a:lnTo>
                  <a:lnTo>
                    <a:pt x="142" y="168"/>
                  </a:lnTo>
                  <a:lnTo>
                    <a:pt x="142" y="172"/>
                  </a:lnTo>
                  <a:lnTo>
                    <a:pt x="144" y="176"/>
                  </a:lnTo>
                  <a:lnTo>
                    <a:pt x="145" y="178"/>
                  </a:lnTo>
                  <a:lnTo>
                    <a:pt x="145" y="178"/>
                  </a:lnTo>
                  <a:lnTo>
                    <a:pt x="148" y="176"/>
                  </a:lnTo>
                  <a:lnTo>
                    <a:pt x="149" y="172"/>
                  </a:lnTo>
                  <a:lnTo>
                    <a:pt x="154" y="163"/>
                  </a:lnTo>
                  <a:lnTo>
                    <a:pt x="154" y="163"/>
                  </a:lnTo>
                  <a:lnTo>
                    <a:pt x="155" y="160"/>
                  </a:lnTo>
                  <a:lnTo>
                    <a:pt x="156" y="159"/>
                  </a:lnTo>
                  <a:lnTo>
                    <a:pt x="159" y="158"/>
                  </a:lnTo>
                  <a:lnTo>
                    <a:pt x="162" y="155"/>
                  </a:lnTo>
                  <a:lnTo>
                    <a:pt x="162" y="155"/>
                  </a:lnTo>
                  <a:lnTo>
                    <a:pt x="164" y="152"/>
                  </a:lnTo>
                  <a:lnTo>
                    <a:pt x="164" y="151"/>
                  </a:lnTo>
                  <a:lnTo>
                    <a:pt x="161" y="149"/>
                  </a:lnTo>
                  <a:lnTo>
                    <a:pt x="158" y="146"/>
                  </a:lnTo>
                  <a:lnTo>
                    <a:pt x="155" y="142"/>
                  </a:lnTo>
                  <a:lnTo>
                    <a:pt x="155" y="142"/>
                  </a:lnTo>
                  <a:lnTo>
                    <a:pt x="155" y="139"/>
                  </a:lnTo>
                  <a:lnTo>
                    <a:pt x="155" y="138"/>
                  </a:lnTo>
                  <a:lnTo>
                    <a:pt x="159" y="133"/>
                  </a:lnTo>
                  <a:lnTo>
                    <a:pt x="165" y="132"/>
                  </a:lnTo>
                  <a:lnTo>
                    <a:pt x="168" y="133"/>
                  </a:lnTo>
                  <a:lnTo>
                    <a:pt x="171" y="135"/>
                  </a:lnTo>
                  <a:lnTo>
                    <a:pt x="171" y="135"/>
                  </a:lnTo>
                  <a:lnTo>
                    <a:pt x="179" y="141"/>
                  </a:lnTo>
                  <a:lnTo>
                    <a:pt x="182" y="139"/>
                  </a:lnTo>
                  <a:lnTo>
                    <a:pt x="182" y="135"/>
                  </a:lnTo>
                  <a:lnTo>
                    <a:pt x="182" y="135"/>
                  </a:lnTo>
                  <a:lnTo>
                    <a:pt x="182" y="132"/>
                  </a:lnTo>
                  <a:lnTo>
                    <a:pt x="179" y="129"/>
                  </a:lnTo>
                  <a:lnTo>
                    <a:pt x="169" y="122"/>
                  </a:lnTo>
                  <a:lnTo>
                    <a:pt x="151" y="114"/>
                  </a:lnTo>
                  <a:lnTo>
                    <a:pt x="151" y="1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5" name="Freeform 359">
              <a:extLst>
                <a:ext uri="{FF2B5EF4-FFF2-40B4-BE49-F238E27FC236}">
                  <a16:creationId xmlns:a16="http://schemas.microsoft.com/office/drawing/2014/main" id="{DD1D4834-51E8-6A18-639D-72C904604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493" y="3273891"/>
              <a:ext cx="28116" cy="3699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2" y="7"/>
                </a:cxn>
                <a:cxn ang="0">
                  <a:pos x="0" y="12"/>
                </a:cxn>
                <a:cxn ang="0">
                  <a:pos x="0" y="12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5" y="18"/>
                </a:cxn>
                <a:cxn ang="0">
                  <a:pos x="18" y="15"/>
                </a:cxn>
                <a:cxn ang="0">
                  <a:pos x="19" y="14"/>
                </a:cxn>
                <a:cxn ang="0">
                  <a:pos x="19" y="14"/>
                </a:cxn>
                <a:cxn ang="0">
                  <a:pos x="6" y="0"/>
                </a:cxn>
                <a:cxn ang="0">
                  <a:pos x="6" y="0"/>
                </a:cxn>
              </a:cxnLst>
              <a:rect l="0" t="0" r="r" b="b"/>
              <a:pathLst>
                <a:path w="19" h="25">
                  <a:moveTo>
                    <a:pt x="6" y="0"/>
                  </a:moveTo>
                  <a:lnTo>
                    <a:pt x="6" y="0"/>
                  </a:lnTo>
                  <a:lnTo>
                    <a:pt x="2" y="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5" y="18"/>
                  </a:lnTo>
                  <a:lnTo>
                    <a:pt x="18" y="15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  <p:sp>
          <p:nvSpPr>
            <p:cNvPr id="176" name="Freeform 360">
              <a:extLst>
                <a:ext uri="{FF2B5EF4-FFF2-40B4-BE49-F238E27FC236}">
                  <a16:creationId xmlns:a16="http://schemas.microsoft.com/office/drawing/2014/main" id="{CAE104A5-476B-0FC8-1F04-F94A77E98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893" y="3189543"/>
              <a:ext cx="94706" cy="116903"/>
            </a:xfrm>
            <a:custGeom>
              <a:avLst/>
              <a:gdLst/>
              <a:ahLst/>
              <a:cxnLst>
                <a:cxn ang="0">
                  <a:pos x="58" y="52"/>
                </a:cxn>
                <a:cxn ang="0">
                  <a:pos x="55" y="47"/>
                </a:cxn>
                <a:cxn ang="0">
                  <a:pos x="58" y="42"/>
                </a:cxn>
                <a:cxn ang="0">
                  <a:pos x="59" y="40"/>
                </a:cxn>
                <a:cxn ang="0">
                  <a:pos x="58" y="34"/>
                </a:cxn>
                <a:cxn ang="0">
                  <a:pos x="58" y="33"/>
                </a:cxn>
                <a:cxn ang="0">
                  <a:pos x="51" y="30"/>
                </a:cxn>
                <a:cxn ang="0">
                  <a:pos x="41" y="28"/>
                </a:cxn>
                <a:cxn ang="0">
                  <a:pos x="40" y="23"/>
                </a:cxn>
                <a:cxn ang="0">
                  <a:pos x="40" y="18"/>
                </a:cxn>
                <a:cxn ang="0">
                  <a:pos x="38" y="18"/>
                </a:cxn>
                <a:cxn ang="0">
                  <a:pos x="34" y="17"/>
                </a:cxn>
                <a:cxn ang="0">
                  <a:pos x="32" y="13"/>
                </a:cxn>
                <a:cxn ang="0">
                  <a:pos x="30" y="7"/>
                </a:cxn>
                <a:cxn ang="0">
                  <a:pos x="27" y="3"/>
                </a:cxn>
                <a:cxn ang="0">
                  <a:pos x="28" y="3"/>
                </a:cxn>
                <a:cxn ang="0">
                  <a:pos x="23" y="1"/>
                </a:cxn>
                <a:cxn ang="0">
                  <a:pos x="17" y="0"/>
                </a:cxn>
                <a:cxn ang="0">
                  <a:pos x="0" y="5"/>
                </a:cxn>
                <a:cxn ang="0">
                  <a:pos x="1" y="11"/>
                </a:cxn>
                <a:cxn ang="0">
                  <a:pos x="4" y="14"/>
                </a:cxn>
                <a:cxn ang="0">
                  <a:pos x="7" y="17"/>
                </a:cxn>
                <a:cxn ang="0">
                  <a:pos x="8" y="25"/>
                </a:cxn>
                <a:cxn ang="0">
                  <a:pos x="10" y="33"/>
                </a:cxn>
                <a:cxn ang="0">
                  <a:pos x="10" y="48"/>
                </a:cxn>
                <a:cxn ang="0">
                  <a:pos x="8" y="51"/>
                </a:cxn>
                <a:cxn ang="0">
                  <a:pos x="5" y="52"/>
                </a:cxn>
                <a:cxn ang="0">
                  <a:pos x="1" y="57"/>
                </a:cxn>
                <a:cxn ang="0">
                  <a:pos x="14" y="71"/>
                </a:cxn>
                <a:cxn ang="0">
                  <a:pos x="15" y="71"/>
                </a:cxn>
                <a:cxn ang="0">
                  <a:pos x="24" y="75"/>
                </a:cxn>
                <a:cxn ang="0">
                  <a:pos x="30" y="79"/>
                </a:cxn>
                <a:cxn ang="0">
                  <a:pos x="57" y="75"/>
                </a:cxn>
                <a:cxn ang="0">
                  <a:pos x="58" y="69"/>
                </a:cxn>
                <a:cxn ang="0">
                  <a:pos x="61" y="64"/>
                </a:cxn>
                <a:cxn ang="0">
                  <a:pos x="62" y="64"/>
                </a:cxn>
                <a:cxn ang="0">
                  <a:pos x="64" y="62"/>
                </a:cxn>
                <a:cxn ang="0">
                  <a:pos x="58" y="52"/>
                </a:cxn>
              </a:cxnLst>
              <a:rect l="0" t="0" r="r" b="b"/>
              <a:pathLst>
                <a:path w="64" h="79">
                  <a:moveTo>
                    <a:pt x="58" y="52"/>
                  </a:moveTo>
                  <a:lnTo>
                    <a:pt x="58" y="52"/>
                  </a:lnTo>
                  <a:lnTo>
                    <a:pt x="55" y="50"/>
                  </a:lnTo>
                  <a:lnTo>
                    <a:pt x="55" y="47"/>
                  </a:lnTo>
                  <a:lnTo>
                    <a:pt x="57" y="44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9" y="40"/>
                  </a:lnTo>
                  <a:lnTo>
                    <a:pt x="59" y="38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5" y="31"/>
                  </a:lnTo>
                  <a:lnTo>
                    <a:pt x="51" y="30"/>
                  </a:lnTo>
                  <a:lnTo>
                    <a:pt x="41" y="28"/>
                  </a:lnTo>
                  <a:lnTo>
                    <a:pt x="41" y="28"/>
                  </a:lnTo>
                  <a:lnTo>
                    <a:pt x="40" y="27"/>
                  </a:lnTo>
                  <a:lnTo>
                    <a:pt x="40" y="23"/>
                  </a:lnTo>
                  <a:lnTo>
                    <a:pt x="40" y="20"/>
                  </a:lnTo>
                  <a:lnTo>
                    <a:pt x="40" y="18"/>
                  </a:lnTo>
                  <a:lnTo>
                    <a:pt x="38" y="18"/>
                  </a:lnTo>
                  <a:lnTo>
                    <a:pt x="38" y="18"/>
                  </a:lnTo>
                  <a:lnTo>
                    <a:pt x="35" y="18"/>
                  </a:lnTo>
                  <a:lnTo>
                    <a:pt x="34" y="17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2" y="10"/>
                  </a:lnTo>
                  <a:lnTo>
                    <a:pt x="30" y="7"/>
                  </a:lnTo>
                  <a:lnTo>
                    <a:pt x="28" y="5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1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10" y="33"/>
                  </a:lnTo>
                  <a:lnTo>
                    <a:pt x="10" y="40"/>
                  </a:lnTo>
                  <a:lnTo>
                    <a:pt x="10" y="48"/>
                  </a:lnTo>
                  <a:lnTo>
                    <a:pt x="8" y="50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5" y="52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8" y="72"/>
                  </a:lnTo>
                  <a:lnTo>
                    <a:pt x="24" y="75"/>
                  </a:lnTo>
                  <a:lnTo>
                    <a:pt x="30" y="79"/>
                  </a:lnTo>
                  <a:lnTo>
                    <a:pt x="30" y="79"/>
                  </a:lnTo>
                  <a:lnTo>
                    <a:pt x="57" y="75"/>
                  </a:lnTo>
                  <a:lnTo>
                    <a:pt x="57" y="75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5"/>
                  </a:lnTo>
                  <a:lnTo>
                    <a:pt x="61" y="64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2" y="60"/>
                  </a:lnTo>
                  <a:lnTo>
                    <a:pt x="58" y="52"/>
                  </a:lnTo>
                  <a:lnTo>
                    <a:pt x="58" y="5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Gill Sans"/>
              </a:endParaRPr>
            </a:p>
          </p:txBody>
        </p:sp>
      </p:grpSp>
      <p:sp>
        <p:nvSpPr>
          <p:cNvPr id="177" name="Arc 176">
            <a:extLst>
              <a:ext uri="{FF2B5EF4-FFF2-40B4-BE49-F238E27FC236}">
                <a16:creationId xmlns:a16="http://schemas.microsoft.com/office/drawing/2014/main" id="{F572F781-F020-6E85-4368-B829C5B0072C}"/>
              </a:ext>
            </a:extLst>
          </p:cNvPr>
          <p:cNvSpPr/>
          <p:nvPr/>
        </p:nvSpPr>
        <p:spPr>
          <a:xfrm rot="12557148">
            <a:off x="7803748" y="1259185"/>
            <a:ext cx="2561992" cy="5149212"/>
          </a:xfrm>
          <a:prstGeom prst="arc">
            <a:avLst>
              <a:gd name="adj1" fmla="val 8999691"/>
              <a:gd name="adj2" fmla="val 18343855"/>
            </a:avLst>
          </a:prstGeom>
          <a:ln w="76200">
            <a:solidFill>
              <a:schemeClr val="tx1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Arc 177">
            <a:extLst>
              <a:ext uri="{FF2B5EF4-FFF2-40B4-BE49-F238E27FC236}">
                <a16:creationId xmlns:a16="http://schemas.microsoft.com/office/drawing/2014/main" id="{25D3B822-542C-2480-3066-A91D36E4A98E}"/>
              </a:ext>
            </a:extLst>
          </p:cNvPr>
          <p:cNvSpPr/>
          <p:nvPr/>
        </p:nvSpPr>
        <p:spPr>
          <a:xfrm rot="17276983">
            <a:off x="6399055" y="3000750"/>
            <a:ext cx="1690539" cy="1366693"/>
          </a:xfrm>
          <a:prstGeom prst="arc">
            <a:avLst>
              <a:gd name="adj1" fmla="val 8999691"/>
              <a:gd name="adj2" fmla="val 21034403"/>
            </a:avLst>
          </a:prstGeom>
          <a:ln w="762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Arc 178">
            <a:extLst>
              <a:ext uri="{FF2B5EF4-FFF2-40B4-BE49-F238E27FC236}">
                <a16:creationId xmlns:a16="http://schemas.microsoft.com/office/drawing/2014/main" id="{DCC42F83-C3B8-2FA0-8CE9-4AF7869747A3}"/>
              </a:ext>
            </a:extLst>
          </p:cNvPr>
          <p:cNvSpPr/>
          <p:nvPr/>
        </p:nvSpPr>
        <p:spPr>
          <a:xfrm rot="9983936">
            <a:off x="5280529" y="1286083"/>
            <a:ext cx="3696857" cy="3273397"/>
          </a:xfrm>
          <a:prstGeom prst="arc">
            <a:avLst>
              <a:gd name="adj1" fmla="val 16387372"/>
              <a:gd name="adj2" fmla="val 21179361"/>
            </a:avLst>
          </a:prstGeom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C99F576C-7841-AC5F-3036-8054C60C653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96274089"/>
              </p:ext>
            </p:extLst>
          </p:nvPr>
        </p:nvGraphicFramePr>
        <p:xfrm>
          <a:off x="510487" y="2205319"/>
          <a:ext cx="4572000" cy="41984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59411398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F7A7821-8440-4D21-AE6C-C656E633A3D3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46682E1-A610-4FB0-BCC6-241ABE41C99B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97A1446B-A6B4-415C-8039-3E41C40D08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800" b="0" i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Crude values – behind supply and demand:</a:t>
            </a:r>
            <a:r>
              <a:rPr lang="en-US" sz="28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​</a:t>
            </a:r>
            <a:br>
              <a:rPr lang="en-US" sz="28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</a:br>
            <a:r>
              <a:rPr lang="en-US" sz="2800" b="0" i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Changes in gross product worth and related crude prices</a:t>
            </a:r>
            <a:r>
              <a:rPr lang="en-US" sz="28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​</a:t>
            </a:r>
            <a:endParaRPr lang="en-GB" sz="36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6D5CD259-1D0B-C259-9910-1F6A4ED38840}"/>
              </a:ext>
            </a:extLst>
          </p:cNvPr>
          <p:cNvGrpSpPr/>
          <p:nvPr/>
        </p:nvGrpSpPr>
        <p:grpSpPr>
          <a:xfrm>
            <a:off x="7137981" y="2552915"/>
            <a:ext cx="3789099" cy="2535030"/>
            <a:chOff x="7064829" y="2552914"/>
            <a:chExt cx="4358637" cy="2916069"/>
          </a:xfrm>
        </p:grpSpPr>
        <p:sp>
          <p:nvSpPr>
            <p:cNvPr id="25" name="Cylinder 24">
              <a:extLst>
                <a:ext uri="{FF2B5EF4-FFF2-40B4-BE49-F238E27FC236}">
                  <a16:creationId xmlns:a16="http://schemas.microsoft.com/office/drawing/2014/main" id="{6ED6A2BB-E312-4631-8A4E-4E88CAFBF829}"/>
                </a:ext>
              </a:extLst>
            </p:cNvPr>
            <p:cNvSpPr/>
            <p:nvPr/>
          </p:nvSpPr>
          <p:spPr>
            <a:xfrm>
              <a:off x="7075717" y="2904440"/>
              <a:ext cx="1219200" cy="1524000"/>
            </a:xfrm>
            <a:prstGeom prst="can">
              <a:avLst/>
            </a:prstGeom>
            <a:solidFill>
              <a:srgbClr val="006D89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Crude A</a:t>
              </a:r>
            </a:p>
          </p:txBody>
        </p:sp>
        <p:sp>
          <p:nvSpPr>
            <p:cNvPr id="26" name="Cylinder 25">
              <a:extLst>
                <a:ext uri="{FF2B5EF4-FFF2-40B4-BE49-F238E27FC236}">
                  <a16:creationId xmlns:a16="http://schemas.microsoft.com/office/drawing/2014/main" id="{21908992-BD40-4E54-A1D8-150C55895779}"/>
                </a:ext>
              </a:extLst>
            </p:cNvPr>
            <p:cNvSpPr/>
            <p:nvPr/>
          </p:nvSpPr>
          <p:spPr>
            <a:xfrm>
              <a:off x="10201635" y="2552914"/>
              <a:ext cx="1219200" cy="1524000"/>
            </a:xfrm>
            <a:prstGeom prst="can">
              <a:avLst/>
            </a:prstGeom>
            <a:solidFill>
              <a:srgbClr val="54BAA0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Crude B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3121BAF-C5AA-4DCA-8666-A370FBCA5350}"/>
                </a:ext>
              </a:extLst>
            </p:cNvPr>
            <p:cNvSpPr/>
            <p:nvPr/>
          </p:nvSpPr>
          <p:spPr>
            <a:xfrm rot="21208974">
              <a:off x="7064829" y="4297744"/>
              <a:ext cx="4358637" cy="121920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" name="Isosceles Triangle 27">
              <a:extLst>
                <a:ext uri="{FF2B5EF4-FFF2-40B4-BE49-F238E27FC236}">
                  <a16:creationId xmlns:a16="http://schemas.microsoft.com/office/drawing/2014/main" id="{763A30E8-0F1C-4C69-90FC-1D1A0F56B422}"/>
                </a:ext>
              </a:extLst>
            </p:cNvPr>
            <p:cNvSpPr/>
            <p:nvPr/>
          </p:nvSpPr>
          <p:spPr>
            <a:xfrm>
              <a:off x="8921704" y="4419731"/>
              <a:ext cx="653143" cy="1049252"/>
            </a:xfrm>
            <a:prstGeom prst="triangle">
              <a:avLst/>
            </a:prstGeom>
            <a:solidFill>
              <a:schemeClr val="accent3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2B0BBD34-5E84-9917-FD42-1BC6B52CE04E}"/>
              </a:ext>
            </a:extLst>
          </p:cNvPr>
          <p:cNvGrpSpPr/>
          <p:nvPr/>
        </p:nvGrpSpPr>
        <p:grpSpPr>
          <a:xfrm>
            <a:off x="822089" y="1639045"/>
            <a:ext cx="4987100" cy="3563794"/>
            <a:chOff x="748937" y="1639045"/>
            <a:chExt cx="5823179" cy="4161258"/>
          </a:xfrm>
        </p:grpSpPr>
        <p:sp>
          <p:nvSpPr>
            <p:cNvPr id="7" name="Cylinder 6">
              <a:extLst>
                <a:ext uri="{FF2B5EF4-FFF2-40B4-BE49-F238E27FC236}">
                  <a16:creationId xmlns:a16="http://schemas.microsoft.com/office/drawing/2014/main" id="{F88B3B0E-53EC-4A67-9C36-29FC496DA37D}"/>
                </a:ext>
              </a:extLst>
            </p:cNvPr>
            <p:cNvSpPr/>
            <p:nvPr/>
          </p:nvSpPr>
          <p:spPr>
            <a:xfrm>
              <a:off x="748937" y="2895731"/>
              <a:ext cx="1219200" cy="1524000"/>
            </a:xfrm>
            <a:prstGeom prst="can">
              <a:avLst/>
            </a:prstGeom>
            <a:solidFill>
              <a:srgbClr val="006D89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Crude A</a:t>
              </a:r>
            </a:p>
          </p:txBody>
        </p:sp>
        <p:sp>
          <p:nvSpPr>
            <p:cNvPr id="8" name="Cylinder 7">
              <a:extLst>
                <a:ext uri="{FF2B5EF4-FFF2-40B4-BE49-F238E27FC236}">
                  <a16:creationId xmlns:a16="http://schemas.microsoft.com/office/drawing/2014/main" id="{D1C89150-FD0D-4976-AACD-A282C3F1E791}"/>
                </a:ext>
              </a:extLst>
            </p:cNvPr>
            <p:cNvSpPr/>
            <p:nvPr/>
          </p:nvSpPr>
          <p:spPr>
            <a:xfrm>
              <a:off x="2947852" y="1639045"/>
              <a:ext cx="710347" cy="947399"/>
            </a:xfrm>
            <a:prstGeom prst="can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Product a</a:t>
              </a: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D8F2DA2B-1949-43C9-B02F-EA637D419C34}"/>
                </a:ext>
              </a:extLst>
            </p:cNvPr>
            <p:cNvCxnSpPr>
              <a:cxnSpLocks/>
              <a:stCxn id="8" idx="2"/>
              <a:endCxn id="7" idx="4"/>
            </p:cNvCxnSpPr>
            <p:nvPr/>
          </p:nvCxnSpPr>
          <p:spPr>
            <a:xfrm flipH="1">
              <a:off x="1968137" y="2112745"/>
              <a:ext cx="979715" cy="154498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C2AA682-71D2-4AB9-9217-8B36C7089EFA}"/>
                </a:ext>
              </a:extLst>
            </p:cNvPr>
            <p:cNvCxnSpPr>
              <a:cxnSpLocks/>
              <a:endCxn id="7" idx="4"/>
            </p:cNvCxnSpPr>
            <p:nvPr/>
          </p:nvCxnSpPr>
          <p:spPr>
            <a:xfrm flipH="1">
              <a:off x="1968137" y="3184031"/>
              <a:ext cx="979715" cy="4737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BD2BF4D6-D652-468D-A231-F5EB71DAD83F}"/>
                </a:ext>
              </a:extLst>
            </p:cNvPr>
            <p:cNvCxnSpPr>
              <a:cxnSpLocks/>
              <a:endCxn id="7" idx="4"/>
            </p:cNvCxnSpPr>
            <p:nvPr/>
          </p:nvCxnSpPr>
          <p:spPr>
            <a:xfrm flipH="1" flipV="1">
              <a:off x="1968137" y="3657731"/>
              <a:ext cx="979715" cy="59758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FFA3BDD2-4149-4358-8D8A-06E3EF103655}"/>
                </a:ext>
              </a:extLst>
            </p:cNvPr>
            <p:cNvCxnSpPr>
              <a:cxnSpLocks/>
              <a:endCxn id="7" idx="4"/>
            </p:cNvCxnSpPr>
            <p:nvPr/>
          </p:nvCxnSpPr>
          <p:spPr>
            <a:xfrm flipH="1" flipV="1">
              <a:off x="1968137" y="3657731"/>
              <a:ext cx="979715" cy="166887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Left Brace 22">
              <a:extLst>
                <a:ext uri="{FF2B5EF4-FFF2-40B4-BE49-F238E27FC236}">
                  <a16:creationId xmlns:a16="http://schemas.microsoft.com/office/drawing/2014/main" id="{B2D613A8-1FD6-4892-84CC-7AD1603FB654}"/>
                </a:ext>
              </a:extLst>
            </p:cNvPr>
            <p:cNvSpPr/>
            <p:nvPr/>
          </p:nvSpPr>
          <p:spPr>
            <a:xfrm rot="10800000">
              <a:off x="3757744" y="1639045"/>
              <a:ext cx="748941" cy="4161258"/>
            </a:xfrm>
            <a:prstGeom prst="leftBrace">
              <a:avLst>
                <a:gd name="adj1" fmla="val 69961"/>
                <a:gd name="adj2" fmla="val 50000"/>
              </a:avLst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" name="Cylinder 28">
              <a:extLst>
                <a:ext uri="{FF2B5EF4-FFF2-40B4-BE49-F238E27FC236}">
                  <a16:creationId xmlns:a16="http://schemas.microsoft.com/office/drawing/2014/main" id="{92D9E9B3-88D8-4F22-AEE8-DA01D935CF35}"/>
                </a:ext>
              </a:extLst>
            </p:cNvPr>
            <p:cNvSpPr/>
            <p:nvPr/>
          </p:nvSpPr>
          <p:spPr>
            <a:xfrm>
              <a:off x="2947852" y="2719040"/>
              <a:ext cx="710347" cy="947399"/>
            </a:xfrm>
            <a:prstGeom prst="can">
              <a:avLst/>
            </a:prstGeom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Product b</a:t>
              </a:r>
            </a:p>
          </p:txBody>
        </p:sp>
        <p:sp>
          <p:nvSpPr>
            <p:cNvPr id="30" name="Cylinder 29">
              <a:extLst>
                <a:ext uri="{FF2B5EF4-FFF2-40B4-BE49-F238E27FC236}">
                  <a16:creationId xmlns:a16="http://schemas.microsoft.com/office/drawing/2014/main" id="{7AA1F589-00A0-4767-892E-9A7EDC09CF38}"/>
                </a:ext>
              </a:extLst>
            </p:cNvPr>
            <p:cNvSpPr/>
            <p:nvPr/>
          </p:nvSpPr>
          <p:spPr>
            <a:xfrm>
              <a:off x="2947852" y="3772132"/>
              <a:ext cx="710347" cy="947399"/>
            </a:xfrm>
            <a:prstGeom prst="can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Product c</a:t>
              </a:r>
            </a:p>
          </p:txBody>
        </p:sp>
        <p:sp>
          <p:nvSpPr>
            <p:cNvPr id="31" name="Cylinder 30">
              <a:extLst>
                <a:ext uri="{FF2B5EF4-FFF2-40B4-BE49-F238E27FC236}">
                  <a16:creationId xmlns:a16="http://schemas.microsoft.com/office/drawing/2014/main" id="{FF76FB6D-777B-4DD4-8498-924CADFCE633}"/>
                </a:ext>
              </a:extLst>
            </p:cNvPr>
            <p:cNvSpPr/>
            <p:nvPr/>
          </p:nvSpPr>
          <p:spPr>
            <a:xfrm>
              <a:off x="2947852" y="4825224"/>
              <a:ext cx="710347" cy="947399"/>
            </a:xfrm>
            <a:prstGeom prst="can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Product d</a:t>
              </a:r>
            </a:p>
          </p:txBody>
        </p:sp>
        <p:sp>
          <p:nvSpPr>
            <p:cNvPr id="32" name="Decagon 31">
              <a:extLst>
                <a:ext uri="{FF2B5EF4-FFF2-40B4-BE49-F238E27FC236}">
                  <a16:creationId xmlns:a16="http://schemas.microsoft.com/office/drawing/2014/main" id="{2EDF6AB8-F791-42A7-937E-49EE7E572847}"/>
                </a:ext>
              </a:extLst>
            </p:cNvPr>
            <p:cNvSpPr/>
            <p:nvPr/>
          </p:nvSpPr>
          <p:spPr>
            <a:xfrm>
              <a:off x="4606228" y="2706123"/>
              <a:ext cx="1965888" cy="2013409"/>
            </a:xfrm>
            <a:prstGeom prst="decagon">
              <a:avLst/>
            </a:prstGeom>
            <a:solidFill>
              <a:schemeClr val="accent1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Combined worth of all refined products from the same barrel of crude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26C66C14-C82C-34DF-1152-CC0D57567E29}"/>
              </a:ext>
            </a:extLst>
          </p:cNvPr>
          <p:cNvSpPr txBox="1"/>
          <p:nvPr/>
        </p:nvSpPr>
        <p:spPr>
          <a:xfrm>
            <a:off x="197794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S&amp;P Global</a:t>
            </a: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1703072B-C30A-5C5F-5D38-31AFF6A08BA2}"/>
              </a:ext>
            </a:extLst>
          </p:cNvPr>
          <p:cNvSpPr/>
          <p:nvPr/>
        </p:nvSpPr>
        <p:spPr>
          <a:xfrm rot="5400000">
            <a:off x="5613452" y="450362"/>
            <a:ext cx="516037" cy="10098764"/>
          </a:xfrm>
          <a:prstGeom prst="rightBrace">
            <a:avLst>
              <a:gd name="adj1" fmla="val 79212"/>
              <a:gd name="adj2" fmla="val 49185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20255B-B0EE-F93B-8298-AD53F20B1A15}"/>
              </a:ext>
            </a:extLst>
          </p:cNvPr>
          <p:cNvSpPr txBox="1"/>
          <p:nvPr/>
        </p:nvSpPr>
        <p:spPr>
          <a:xfrm>
            <a:off x="4535424" y="5787034"/>
            <a:ext cx="303121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Reflected in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D6002A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bids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/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4BAA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offers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/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D3BAA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transactions</a:t>
            </a:r>
          </a:p>
        </p:txBody>
      </p:sp>
    </p:spTree>
    <p:extLst>
      <p:ext uri="{BB962C8B-B14F-4D97-AF65-F5344CB8AC3E}">
        <p14:creationId xmlns:p14="http://schemas.microsoft.com/office/powerpoint/2010/main" val="3570609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prism isContent="1"/>
      </p:transition>
    </mc:Choice>
    <mc:Fallback xmlns="">
      <p:transition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6E46CD-C647-4B92-8306-5A4D89DAE5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209844" y="6403791"/>
            <a:ext cx="421983" cy="214804"/>
          </a:xfrm>
        </p:spPr>
        <p:txBody>
          <a:bodyPr anchor="ctr"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5246FB18-5DF1-419A-B975-14AFDDD65B9F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itle 4">
            <a:extLst>
              <a:ext uri="{FF2B5EF4-FFF2-40B4-BE49-F238E27FC236}">
                <a16:creationId xmlns:a16="http://schemas.microsoft.com/office/drawing/2014/main" id="{BBDF889C-EBC9-0AE7-293B-B0675AE5C8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7039" y="651300"/>
            <a:ext cx="11062709" cy="648111"/>
          </a:xfrm>
        </p:spPr>
        <p:txBody>
          <a:bodyPr/>
          <a:lstStyle/>
          <a:p>
            <a:r>
              <a:rPr lang="en-US" sz="2800" dirty="0"/>
              <a:t>Clean refined products cracks remain weak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53CA49-EE3B-4528-974E-E6BC528F71B8}"/>
              </a:ext>
            </a:extLst>
          </p:cNvPr>
          <p:cNvSpPr txBox="1"/>
          <p:nvPr/>
        </p:nvSpPr>
        <p:spPr>
          <a:xfrm>
            <a:off x="2237025" y="6403791"/>
            <a:ext cx="760349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S&amp;P Global Commodity Insights; Products: Crude Market Data, Refined Market Data, Refined Risk Data</a:t>
            </a:r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C5F93B8D-B281-4813-B4CD-05CC2B260A8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89306297"/>
              </p:ext>
            </p:extLst>
          </p:nvPr>
        </p:nvGraphicFramePr>
        <p:xfrm>
          <a:off x="562252" y="1482046"/>
          <a:ext cx="5537911" cy="48594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0609B3D7-E895-4542-BD60-372398364FD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13187535"/>
              </p:ext>
            </p:extLst>
          </p:nvPr>
        </p:nvGraphicFramePr>
        <p:xfrm>
          <a:off x="6091836" y="1482045"/>
          <a:ext cx="5537912" cy="48594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9420308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prism isContent="1"/>
      </p:transition>
    </mc:Choice>
    <mc:Fallback xmlns="">
      <p:transition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098C700-92A7-C2FC-9809-76635A362D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04BCB82-F213-F4F2-499A-A33E80B149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15</a:t>
            </a:fld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6A42AE93-E63F-B13D-D140-A47464AECA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Understanding competing supplies and alternative outlets</a:t>
            </a:r>
            <a:endParaRPr lang="en-SG" dirty="0"/>
          </a:p>
        </p:txBody>
      </p:sp>
      <p:sp>
        <p:nvSpPr>
          <p:cNvPr id="7" name="Rectangle: Top Corners Rounded 6">
            <a:extLst>
              <a:ext uri="{FF2B5EF4-FFF2-40B4-BE49-F238E27FC236}">
                <a16:creationId xmlns:a16="http://schemas.microsoft.com/office/drawing/2014/main" id="{EA187DB5-E96B-3042-3BB1-6A5B3AF303AF}"/>
              </a:ext>
            </a:extLst>
          </p:cNvPr>
          <p:cNvSpPr/>
          <p:nvPr/>
        </p:nvSpPr>
        <p:spPr>
          <a:xfrm>
            <a:off x="2506389" y="3537279"/>
            <a:ext cx="2672117" cy="632900"/>
          </a:xfrm>
          <a:prstGeom prst="round2Same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European </a:t>
            </a:r>
            <a:r>
              <a:rPr lang="en-US" sz="1400" dirty="0">
                <a:solidFill>
                  <a:srgbClr val="000000"/>
                </a:solidFill>
                <a:latin typeface="Arial"/>
              </a:rPr>
              <a:t>C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rude Prices,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Centred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Around</a:t>
            </a:r>
            <a:r>
              <a:rPr kumimoji="0" lang="en-US" sz="14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14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Dated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552006E-84E8-F0D7-0CB6-1AA2D26E38A5}"/>
              </a:ext>
            </a:extLst>
          </p:cNvPr>
          <p:cNvSpPr/>
          <p:nvPr/>
        </p:nvSpPr>
        <p:spPr>
          <a:xfrm>
            <a:off x="1427128" y="2689033"/>
            <a:ext cx="894522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North Sea Supply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811A61B9-C8FF-C8D3-436A-DBB71653FFA8}"/>
              </a:ext>
            </a:extLst>
          </p:cNvPr>
          <p:cNvSpPr/>
          <p:nvPr/>
        </p:nvSpPr>
        <p:spPr>
          <a:xfrm>
            <a:off x="3396085" y="2689033"/>
            <a:ext cx="894522" cy="460686"/>
          </a:xfrm>
          <a:prstGeom prst="roundRect">
            <a:avLst/>
          </a:prstGeom>
          <a:solidFill>
            <a:schemeClr val="accent4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Africa Supply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63D2A7A8-D9F4-45A4-1A33-AA89AA6FE4AF}"/>
              </a:ext>
            </a:extLst>
          </p:cNvPr>
          <p:cNvSpPr/>
          <p:nvPr/>
        </p:nvSpPr>
        <p:spPr>
          <a:xfrm>
            <a:off x="4384041" y="2689033"/>
            <a:ext cx="1113613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Middle East Supply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6814E771-73FF-5154-D592-3E296E35C9A4}"/>
              </a:ext>
            </a:extLst>
          </p:cNvPr>
          <p:cNvSpPr/>
          <p:nvPr/>
        </p:nvSpPr>
        <p:spPr>
          <a:xfrm>
            <a:off x="5586925" y="2693290"/>
            <a:ext cx="698546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US Supply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68D6D71B-4441-1BB4-78F5-786B6AD0617D}"/>
              </a:ext>
            </a:extLst>
          </p:cNvPr>
          <p:cNvSpPr/>
          <p:nvPr/>
        </p:nvSpPr>
        <p:spPr>
          <a:xfrm>
            <a:off x="3396085" y="4553482"/>
            <a:ext cx="894522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European Demand</a:t>
            </a: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E6213549-A21F-E0A4-E566-CE7C4BF595BE}"/>
              </a:ext>
            </a:extLst>
          </p:cNvPr>
          <p:cNvCxnSpPr>
            <a:cxnSpLocks/>
            <a:stCxn id="8" idx="2"/>
            <a:endCxn id="7" idx="3"/>
          </p:cNvCxnSpPr>
          <p:nvPr/>
        </p:nvCxnSpPr>
        <p:spPr>
          <a:xfrm>
            <a:off x="1874389" y="3149719"/>
            <a:ext cx="1968059" cy="38756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337CA22F-BC29-9AB0-F6D2-A3C631DC4655}"/>
              </a:ext>
            </a:extLst>
          </p:cNvPr>
          <p:cNvCxnSpPr>
            <a:cxnSpLocks/>
            <a:stCxn id="9" idx="2"/>
            <a:endCxn id="7" idx="3"/>
          </p:cNvCxnSpPr>
          <p:nvPr/>
        </p:nvCxnSpPr>
        <p:spPr>
          <a:xfrm flipH="1">
            <a:off x="3842448" y="3149719"/>
            <a:ext cx="898" cy="38756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2D86531A-6D32-AD1D-B1EC-350E82C3FFEA}"/>
              </a:ext>
            </a:extLst>
          </p:cNvPr>
          <p:cNvCxnSpPr>
            <a:cxnSpLocks/>
            <a:stCxn id="10" idx="2"/>
            <a:endCxn id="7" idx="3"/>
          </p:cNvCxnSpPr>
          <p:nvPr/>
        </p:nvCxnSpPr>
        <p:spPr>
          <a:xfrm flipH="1">
            <a:off x="3842448" y="3149719"/>
            <a:ext cx="1098400" cy="38756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D573B017-E3C1-3DE4-A253-92C2C29327EA}"/>
              </a:ext>
            </a:extLst>
          </p:cNvPr>
          <p:cNvCxnSpPr>
            <a:cxnSpLocks/>
            <a:stCxn id="11" idx="2"/>
            <a:endCxn id="7" idx="3"/>
          </p:cNvCxnSpPr>
          <p:nvPr/>
        </p:nvCxnSpPr>
        <p:spPr>
          <a:xfrm flipH="1">
            <a:off x="3842448" y="3153976"/>
            <a:ext cx="2093750" cy="38330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29128E61-5BA4-5731-A3A6-6E4DF42EE09F}"/>
              </a:ext>
            </a:extLst>
          </p:cNvPr>
          <p:cNvCxnSpPr>
            <a:cxnSpLocks/>
            <a:stCxn id="12" idx="0"/>
            <a:endCxn id="7" idx="1"/>
          </p:cNvCxnSpPr>
          <p:nvPr/>
        </p:nvCxnSpPr>
        <p:spPr>
          <a:xfrm flipH="1" flipV="1">
            <a:off x="3842448" y="4170179"/>
            <a:ext cx="898" cy="38330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55470872-7D11-7465-522E-B6BE95EA9A5E}"/>
              </a:ext>
            </a:extLst>
          </p:cNvPr>
          <p:cNvSpPr/>
          <p:nvPr/>
        </p:nvSpPr>
        <p:spPr>
          <a:xfrm>
            <a:off x="2415084" y="2689033"/>
            <a:ext cx="894522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Med/Urals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prstClr val="white"/>
                </a:solidFill>
                <a:latin typeface="Arial"/>
              </a:rPr>
              <a:t>Supply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4E69B9CA-43AB-49C9-0D35-F8061D6F4660}"/>
              </a:ext>
            </a:extLst>
          </p:cNvPr>
          <p:cNvCxnSpPr>
            <a:cxnSpLocks/>
            <a:stCxn id="25" idx="2"/>
            <a:endCxn id="7" idx="3"/>
          </p:cNvCxnSpPr>
          <p:nvPr/>
        </p:nvCxnSpPr>
        <p:spPr>
          <a:xfrm>
            <a:off x="2862345" y="3149719"/>
            <a:ext cx="980103" cy="38756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Rectangle: Top Corners Rounded 40">
            <a:extLst>
              <a:ext uri="{FF2B5EF4-FFF2-40B4-BE49-F238E27FC236}">
                <a16:creationId xmlns:a16="http://schemas.microsoft.com/office/drawing/2014/main" id="{259CC0A0-894B-529C-E247-890E897C0338}"/>
              </a:ext>
            </a:extLst>
          </p:cNvPr>
          <p:cNvSpPr/>
          <p:nvPr/>
        </p:nvSpPr>
        <p:spPr>
          <a:xfrm>
            <a:off x="7494642" y="3537279"/>
            <a:ext cx="2672117" cy="632900"/>
          </a:xfrm>
          <a:prstGeom prst="round2Same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East of Suez </a:t>
            </a:r>
            <a:r>
              <a:rPr lang="en-US" sz="1400" dirty="0">
                <a:solidFill>
                  <a:srgbClr val="000000"/>
                </a:solidFill>
                <a:latin typeface="Arial"/>
              </a:rPr>
              <a:t>C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rude Prices,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Centred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Around</a:t>
            </a:r>
            <a:r>
              <a:rPr kumimoji="0" lang="en-US" sz="14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14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Dubai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946E886C-8A85-ADDC-666B-212044D4A97C}"/>
              </a:ext>
            </a:extLst>
          </p:cNvPr>
          <p:cNvSpPr/>
          <p:nvPr/>
        </p:nvSpPr>
        <p:spPr>
          <a:xfrm>
            <a:off x="8383439" y="4553482"/>
            <a:ext cx="894522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Asia Demand</a:t>
            </a:r>
          </a:p>
        </p:txBody>
      </p:sp>
      <p:cxnSp>
        <p:nvCxnSpPr>
          <p:cNvPr id="43" name="Straight Arrow Connector 42">
            <a:extLst>
              <a:ext uri="{FF2B5EF4-FFF2-40B4-BE49-F238E27FC236}">
                <a16:creationId xmlns:a16="http://schemas.microsoft.com/office/drawing/2014/main" id="{A6FE723D-5301-87E4-90A1-2472969614CD}"/>
              </a:ext>
            </a:extLst>
          </p:cNvPr>
          <p:cNvCxnSpPr>
            <a:cxnSpLocks/>
            <a:stCxn id="42" idx="0"/>
            <a:endCxn id="41" idx="1"/>
          </p:cNvCxnSpPr>
          <p:nvPr/>
        </p:nvCxnSpPr>
        <p:spPr>
          <a:xfrm flipV="1">
            <a:off x="8830700" y="4170179"/>
            <a:ext cx="1" cy="38330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Rectangle: Rounded Corners 45">
            <a:extLst>
              <a:ext uri="{FF2B5EF4-FFF2-40B4-BE49-F238E27FC236}">
                <a16:creationId xmlns:a16="http://schemas.microsoft.com/office/drawing/2014/main" id="{8516753F-45E3-6E16-8FDC-FBCCF46399DD}"/>
              </a:ext>
            </a:extLst>
          </p:cNvPr>
          <p:cNvSpPr/>
          <p:nvPr/>
        </p:nvSpPr>
        <p:spPr>
          <a:xfrm>
            <a:off x="8273893" y="2689033"/>
            <a:ext cx="1113613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Middle East Supply</a:t>
            </a: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2A04974E-25DA-D3CF-B5AE-A9350618E393}"/>
              </a:ext>
            </a:extLst>
          </p:cNvPr>
          <p:cNvSpPr/>
          <p:nvPr/>
        </p:nvSpPr>
        <p:spPr>
          <a:xfrm>
            <a:off x="9485804" y="2689033"/>
            <a:ext cx="894522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Asia Supply</a:t>
            </a: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25875EF1-82B4-C9F2-D2A9-64ACB5FEA296}"/>
              </a:ext>
            </a:extLst>
          </p:cNvPr>
          <p:cNvSpPr/>
          <p:nvPr/>
        </p:nvSpPr>
        <p:spPr>
          <a:xfrm>
            <a:off x="7284776" y="2690815"/>
            <a:ext cx="894522" cy="460686"/>
          </a:xfrm>
          <a:prstGeom prst="roundRect">
            <a:avLst/>
          </a:prstGeom>
          <a:solidFill>
            <a:schemeClr val="tx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prstClr val="white"/>
                </a:solidFill>
                <a:latin typeface="Arial"/>
              </a:rPr>
              <a:t>Western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Supply</a:t>
            </a:r>
          </a:p>
        </p:txBody>
      </p: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61000B1B-C08D-F8C5-0512-C27641D6B795}"/>
              </a:ext>
            </a:extLst>
          </p:cNvPr>
          <p:cNvCxnSpPr>
            <a:cxnSpLocks/>
            <a:stCxn id="46" idx="2"/>
            <a:endCxn id="41" idx="3"/>
          </p:cNvCxnSpPr>
          <p:nvPr/>
        </p:nvCxnSpPr>
        <p:spPr>
          <a:xfrm>
            <a:off x="8830700" y="3149719"/>
            <a:ext cx="1" cy="38756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id="{614D8270-C367-BEDC-0F5E-856B543CFDCB}"/>
              </a:ext>
            </a:extLst>
          </p:cNvPr>
          <p:cNvCxnSpPr>
            <a:cxnSpLocks/>
            <a:stCxn id="48" idx="2"/>
            <a:endCxn id="41" idx="3"/>
          </p:cNvCxnSpPr>
          <p:nvPr/>
        </p:nvCxnSpPr>
        <p:spPr>
          <a:xfrm>
            <a:off x="7732037" y="3151501"/>
            <a:ext cx="1098664" cy="38577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2C4B30A7-68D8-E522-6A2B-CA4FCA0B34C9}"/>
              </a:ext>
            </a:extLst>
          </p:cNvPr>
          <p:cNvCxnSpPr>
            <a:cxnSpLocks/>
            <a:stCxn id="47" idx="2"/>
            <a:endCxn id="41" idx="3"/>
          </p:cNvCxnSpPr>
          <p:nvPr/>
        </p:nvCxnSpPr>
        <p:spPr>
          <a:xfrm flipH="1">
            <a:off x="8830701" y="3149719"/>
            <a:ext cx="1102364" cy="38756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Group 70">
            <a:extLst>
              <a:ext uri="{FF2B5EF4-FFF2-40B4-BE49-F238E27FC236}">
                <a16:creationId xmlns:a16="http://schemas.microsoft.com/office/drawing/2014/main" id="{0D2ADDD4-A7F0-503D-33B4-8A81E3EC50C2}"/>
              </a:ext>
            </a:extLst>
          </p:cNvPr>
          <p:cNvGrpSpPr/>
          <p:nvPr/>
        </p:nvGrpSpPr>
        <p:grpSpPr>
          <a:xfrm>
            <a:off x="1874389" y="2454876"/>
            <a:ext cx="5857648" cy="235939"/>
            <a:chOff x="1874389" y="2454876"/>
            <a:chExt cx="5857648" cy="235939"/>
          </a:xfrm>
        </p:grpSpPr>
        <p:cxnSp>
          <p:nvCxnSpPr>
            <p:cNvPr id="59" name="Connector: Elbow 58">
              <a:extLst>
                <a:ext uri="{FF2B5EF4-FFF2-40B4-BE49-F238E27FC236}">
                  <a16:creationId xmlns:a16="http://schemas.microsoft.com/office/drawing/2014/main" id="{E5BC95F6-B2AC-95FE-A562-604F4C7FEBB1}"/>
                </a:ext>
              </a:extLst>
            </p:cNvPr>
            <p:cNvCxnSpPr>
              <a:cxnSpLocks/>
              <a:stCxn id="8" idx="0"/>
              <a:endCxn id="48" idx="0"/>
            </p:cNvCxnSpPr>
            <p:nvPr/>
          </p:nvCxnSpPr>
          <p:spPr>
            <a:xfrm rot="16200000" flipH="1">
              <a:off x="4802322" y="-238900"/>
              <a:ext cx="1782" cy="5857648"/>
            </a:xfrm>
            <a:prstGeom prst="bentConnector3">
              <a:avLst>
                <a:gd name="adj1" fmla="val -12828283"/>
              </a:avLst>
            </a:prstGeom>
            <a:ln w="9525">
              <a:solidFill>
                <a:schemeClr val="accent4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8F151F83-3E13-62A1-9006-C1B204570BD2}"/>
                </a:ext>
              </a:extLst>
            </p:cNvPr>
            <p:cNvCxnSpPr>
              <a:cxnSpLocks/>
              <a:stCxn id="25" idx="0"/>
            </p:cNvCxnSpPr>
            <p:nvPr/>
          </p:nvCxnSpPr>
          <p:spPr>
            <a:xfrm flipV="1">
              <a:off x="2862345" y="2454876"/>
              <a:ext cx="0" cy="234157"/>
            </a:xfrm>
            <a:prstGeom prst="line">
              <a:avLst/>
            </a:prstGeom>
            <a:ln w="9525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1519E9D-2E3D-E0D0-071D-90DD7D38D337}"/>
                </a:ext>
              </a:extLst>
            </p:cNvPr>
            <p:cNvCxnSpPr/>
            <p:nvPr/>
          </p:nvCxnSpPr>
          <p:spPr>
            <a:xfrm flipV="1">
              <a:off x="3842448" y="2454876"/>
              <a:ext cx="0" cy="234157"/>
            </a:xfrm>
            <a:prstGeom prst="line">
              <a:avLst/>
            </a:prstGeom>
            <a:ln w="9525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235251D1-412D-8382-8CFC-E2822D5C5937}"/>
                </a:ext>
              </a:extLst>
            </p:cNvPr>
            <p:cNvCxnSpPr/>
            <p:nvPr/>
          </p:nvCxnSpPr>
          <p:spPr>
            <a:xfrm flipV="1">
              <a:off x="5927457" y="2454876"/>
              <a:ext cx="0" cy="234157"/>
            </a:xfrm>
            <a:prstGeom prst="line">
              <a:avLst/>
            </a:prstGeom>
            <a:ln w="9525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06FE711B-D234-61C9-AF02-C8373E78EB00}"/>
              </a:ext>
            </a:extLst>
          </p:cNvPr>
          <p:cNvSpPr txBox="1"/>
          <p:nvPr/>
        </p:nvSpPr>
        <p:spPr>
          <a:xfrm>
            <a:off x="3963681" y="5377162"/>
            <a:ext cx="4643579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dirty="0"/>
              <a:t>Weaker fundamentals in Europe pushes crudes to Asia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dirty="0"/>
              <a:t>Stronger fundamentals in Asia pulls crudes to Asia</a:t>
            </a:r>
            <a:endParaRPr lang="en-SG" sz="1400" dirty="0" err="1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FF2FB87-630F-0073-69C8-4D066B9E228A}"/>
              </a:ext>
            </a:extLst>
          </p:cNvPr>
          <p:cNvSpPr txBox="1"/>
          <p:nvPr/>
        </p:nvSpPr>
        <p:spPr>
          <a:xfrm>
            <a:off x="567039" y="1464266"/>
            <a:ext cx="6036396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dirty="0"/>
              <a:t>WAF crudes do not trade on isolated economics alone;</a:t>
            </a:r>
          </a:p>
          <a:p>
            <a:pPr marL="285750" indent="-285750" algn="l">
              <a:buFont typeface="Arial" panose="020B0604020202020204" pitchFamily="34" charset="0"/>
              <a:buChar char="•"/>
            </a:pPr>
            <a:r>
              <a:rPr lang="en-US" sz="1400" dirty="0"/>
              <a:t>Competing supplies and demand play central role in WAF crudes’ values</a:t>
            </a:r>
            <a:endParaRPr lang="en-SG" sz="1400" dirty="0" err="1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484654E-21F7-26E9-878D-CDFA29DDDA2F}"/>
              </a:ext>
            </a:extLst>
          </p:cNvPr>
          <p:cNvSpPr txBox="1"/>
          <p:nvPr/>
        </p:nvSpPr>
        <p:spPr>
          <a:xfrm>
            <a:off x="2321650" y="6321397"/>
            <a:ext cx="1520798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sz="1100" dirty="0"/>
              <a:t>Source: S&amp;P Global</a:t>
            </a:r>
            <a:endParaRPr lang="en-SG" sz="1100" dirty="0" err="1"/>
          </a:p>
        </p:txBody>
      </p:sp>
    </p:spTree>
    <p:extLst>
      <p:ext uri="{BB962C8B-B14F-4D97-AF65-F5344CB8AC3E}">
        <p14:creationId xmlns:p14="http://schemas.microsoft.com/office/powerpoint/2010/main" val="4022544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25" grpId="0" animBg="1"/>
      <p:bldP spid="41" grpId="0" animBg="1"/>
      <p:bldP spid="42" grpId="0" animBg="1"/>
      <p:bldP spid="46" grpId="0" animBg="1"/>
      <p:bldP spid="47" grpId="0" animBg="1"/>
      <p:bldP spid="48" grpId="0" animBg="1"/>
      <p:bldP spid="73" grpId="0"/>
      <p:bldP spid="7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F48DA462-217B-4BDD-B518-CA78D45B7FF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58161613"/>
              </p:ext>
            </p:extLst>
          </p:nvPr>
        </p:nvGraphicFramePr>
        <p:xfrm>
          <a:off x="562252" y="1299411"/>
          <a:ext cx="11069575" cy="50777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6931658-38BD-79DC-2A95-0FE4B4641A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S&amp;P Global Commodity Insights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BA3FEEE-9A13-B843-13B1-94265A80B3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246FB18-5DF1-419A-B975-14AFDDD65B9F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8683720D-9638-A654-24F0-D7861F9B7B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EFS vs WAF crude diffs – correlation and impact</a:t>
            </a:r>
            <a:endParaRPr lang="en-SG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2AAC440-CAB4-B585-0F87-1E2499F600AD}"/>
              </a:ext>
            </a:extLst>
          </p:cNvPr>
          <p:cNvSpPr txBox="1"/>
          <p:nvPr/>
        </p:nvSpPr>
        <p:spPr>
          <a:xfrm>
            <a:off x="197794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S&amp;P Global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21CB7406-7071-E6AA-27AB-FAC0C0048C39}"/>
              </a:ext>
            </a:extLst>
          </p:cNvPr>
          <p:cNvGraphicFramePr>
            <a:graphicFrameLocks noGrp="1"/>
          </p:cNvGraphicFramePr>
          <p:nvPr/>
        </p:nvGraphicFramePr>
        <p:xfrm>
          <a:off x="8749032" y="2117625"/>
          <a:ext cx="2671803" cy="1554480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032474">
                  <a:extLst>
                    <a:ext uri="{9D8B030D-6E8A-4147-A177-3AD203B41FA5}">
                      <a16:colId xmlns:a16="http://schemas.microsoft.com/office/drawing/2014/main" val="3791728557"/>
                    </a:ext>
                  </a:extLst>
                </a:gridCol>
                <a:gridCol w="748728">
                  <a:extLst>
                    <a:ext uri="{9D8B030D-6E8A-4147-A177-3AD203B41FA5}">
                      <a16:colId xmlns:a16="http://schemas.microsoft.com/office/drawing/2014/main" val="2233536644"/>
                    </a:ext>
                  </a:extLst>
                </a:gridCol>
                <a:gridCol w="890601">
                  <a:extLst>
                    <a:ext uri="{9D8B030D-6E8A-4147-A177-3AD203B41FA5}">
                      <a16:colId xmlns:a16="http://schemas.microsoft.com/office/drawing/2014/main" val="3888597710"/>
                    </a:ext>
                  </a:extLst>
                </a:gridCol>
              </a:tblGrid>
              <a:tr h="252543">
                <a:tc>
                  <a:txBody>
                    <a:bodyPr/>
                    <a:lstStyle/>
                    <a:p>
                      <a:r>
                        <a:rPr lang="en-US" sz="1100" dirty="0"/>
                        <a:t>Crude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API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Sulfur</a:t>
                      </a:r>
                      <a:endParaRPr lang="en-SG" sz="11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7037298"/>
                  </a:ext>
                </a:extLst>
              </a:tr>
              <a:tr h="252543">
                <a:tc>
                  <a:txBody>
                    <a:bodyPr/>
                    <a:lstStyle/>
                    <a:p>
                      <a:r>
                        <a:rPr lang="en-US" sz="1100" dirty="0"/>
                        <a:t>Qua </a:t>
                      </a:r>
                      <a:r>
                        <a:rPr lang="en-US" sz="1100" dirty="0" err="1"/>
                        <a:t>Iboe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37.6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0.11%</a:t>
                      </a:r>
                      <a:endParaRPr lang="en-SG" sz="11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25533748"/>
                  </a:ext>
                </a:extLst>
              </a:tr>
              <a:tr h="252543">
                <a:tc>
                  <a:txBody>
                    <a:bodyPr/>
                    <a:lstStyle/>
                    <a:p>
                      <a:r>
                        <a:rPr lang="en-US" sz="1100" dirty="0"/>
                        <a:t>Bonny Light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32.9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0.16%</a:t>
                      </a:r>
                      <a:endParaRPr lang="en-SG" sz="11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2540993"/>
                  </a:ext>
                </a:extLst>
              </a:tr>
              <a:tr h="252543">
                <a:tc>
                  <a:txBody>
                    <a:bodyPr/>
                    <a:lstStyle/>
                    <a:p>
                      <a:r>
                        <a:rPr lang="en-US" sz="1100" dirty="0" err="1"/>
                        <a:t>Escravos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32.4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0.17%</a:t>
                      </a:r>
                      <a:endParaRPr lang="en-SG" sz="11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62566983"/>
                  </a:ext>
                </a:extLst>
              </a:tr>
              <a:tr h="252543">
                <a:tc>
                  <a:txBody>
                    <a:bodyPr/>
                    <a:lstStyle/>
                    <a:p>
                      <a:r>
                        <a:rPr lang="en-US" sz="1100" dirty="0" err="1"/>
                        <a:t>Forcados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31.5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0.22%</a:t>
                      </a:r>
                      <a:endParaRPr lang="en-SG" sz="11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64272804"/>
                  </a:ext>
                </a:extLst>
              </a:tr>
              <a:tr h="252543">
                <a:tc>
                  <a:txBody>
                    <a:bodyPr/>
                    <a:lstStyle/>
                    <a:p>
                      <a:r>
                        <a:rPr lang="en-US" sz="1100" dirty="0"/>
                        <a:t>Bonga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29.4</a:t>
                      </a:r>
                      <a:endParaRPr lang="en-SG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100" dirty="0"/>
                        <a:t>0.25%</a:t>
                      </a:r>
                      <a:endParaRPr lang="en-SG" sz="11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65826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1306732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DE06AFBE-B1A1-4235-AFFB-D7A4D3CD6CD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05842295"/>
              </p:ext>
            </p:extLst>
          </p:nvPr>
        </p:nvGraphicFramePr>
        <p:xfrm>
          <a:off x="567039" y="1611524"/>
          <a:ext cx="11062709" cy="47098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36D72A2-9F76-7A7F-3B2A-F0BE688707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S&amp;P Global Commodity Insights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7B6186-3AAF-089E-83E4-CD977DA426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246FB18-5DF1-419A-B975-14AFDDD65B9F}" type="slidenum">
              <a:rPr lang="en-US" smtClean="0"/>
              <a:t>17</a:t>
            </a:fld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F32DE1EA-36C1-05B4-F539-6B0514753E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Suppressed Brent/Dubai spread may rebound with weakening sour complex</a:t>
            </a:r>
            <a:endParaRPr lang="en-SG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BBF68E5-7D93-BB95-B0D2-02C3755E73CD}"/>
              </a:ext>
            </a:extLst>
          </p:cNvPr>
          <p:cNvSpPr txBox="1"/>
          <p:nvPr/>
        </p:nvSpPr>
        <p:spPr>
          <a:xfrm>
            <a:off x="5634771" y="3182733"/>
            <a:ext cx="428002" cy="215444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400" dirty="0">
                <a:solidFill>
                  <a:schemeClr val="accent1"/>
                </a:solidFill>
              </a:rPr>
              <a:t>Brent</a:t>
            </a:r>
            <a:endParaRPr lang="en-US" sz="1400" dirty="0">
              <a:solidFill>
                <a:srgbClr val="54BAA0"/>
              </a:solidFill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01654C01-0B80-C1C5-6BA2-2B1C258AE252}"/>
              </a:ext>
            </a:extLst>
          </p:cNvPr>
          <p:cNvCxnSpPr>
            <a:cxnSpLocks/>
          </p:cNvCxnSpPr>
          <p:nvPr/>
        </p:nvCxnSpPr>
        <p:spPr>
          <a:xfrm>
            <a:off x="5818911" y="2552327"/>
            <a:ext cx="0" cy="630406"/>
          </a:xfrm>
          <a:prstGeom prst="straightConnector1">
            <a:avLst/>
          </a:prstGeom>
          <a:solidFill>
            <a:schemeClr val="bg1"/>
          </a:solidFill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902E765B-5808-327D-3C3A-D5EF46ECFAD6}"/>
              </a:ext>
            </a:extLst>
          </p:cNvPr>
          <p:cNvSpPr txBox="1"/>
          <p:nvPr/>
        </p:nvSpPr>
        <p:spPr>
          <a:xfrm>
            <a:off x="5634771" y="2121440"/>
            <a:ext cx="1743846" cy="430887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1400" b="1" dirty="0">
                <a:solidFill>
                  <a:schemeClr val="accent1"/>
                </a:solidFill>
              </a:rPr>
              <a:t>Increasing supply of light crudes</a:t>
            </a:r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AA208FBF-F13A-DA1A-55D0-941A6CC256F6}"/>
              </a:ext>
            </a:extLst>
          </p:cNvPr>
          <p:cNvCxnSpPr>
            <a:cxnSpLocks/>
          </p:cNvCxnSpPr>
          <p:nvPr/>
        </p:nvCxnSpPr>
        <p:spPr>
          <a:xfrm flipV="1">
            <a:off x="7467600" y="3464443"/>
            <a:ext cx="0" cy="523086"/>
          </a:xfrm>
          <a:prstGeom prst="straightConnector1">
            <a:avLst/>
          </a:prstGeom>
          <a:solidFill>
            <a:schemeClr val="bg1"/>
          </a:solidFill>
          <a:ln>
            <a:solidFill>
              <a:srgbClr val="54BAA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787415CD-4395-E75B-50DA-3C361C928B01}"/>
              </a:ext>
            </a:extLst>
          </p:cNvPr>
          <p:cNvSpPr txBox="1"/>
          <p:nvPr/>
        </p:nvSpPr>
        <p:spPr>
          <a:xfrm>
            <a:off x="8076522" y="3997800"/>
            <a:ext cx="1857881" cy="430887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400" dirty="0">
                <a:solidFill>
                  <a:srgbClr val="54BAA0"/>
                </a:solidFill>
              </a:rPr>
              <a:t>(Previous) OPEC+ cuts</a:t>
            </a:r>
          </a:p>
          <a:p>
            <a:pPr algn="l"/>
            <a:r>
              <a:rPr lang="en-US" sz="1400" dirty="0">
                <a:solidFill>
                  <a:srgbClr val="54BAA0"/>
                </a:solidFill>
              </a:rPr>
              <a:t>US Sanctions</a:t>
            </a: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72BCB509-F996-C7F8-28E4-2DE11F849A41}"/>
              </a:ext>
            </a:extLst>
          </p:cNvPr>
          <p:cNvCxnSpPr>
            <a:cxnSpLocks/>
          </p:cNvCxnSpPr>
          <p:nvPr/>
        </p:nvCxnSpPr>
        <p:spPr>
          <a:xfrm flipV="1">
            <a:off x="11360946" y="4399632"/>
            <a:ext cx="271849" cy="295932"/>
          </a:xfrm>
          <a:prstGeom prst="straightConnector1">
            <a:avLst/>
          </a:prstGeom>
          <a:ln w="19050">
            <a:solidFill>
              <a:srgbClr val="54BAA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07926EC7-8066-078C-DAA3-416CA5296B14}"/>
              </a:ext>
            </a:extLst>
          </p:cNvPr>
          <p:cNvSpPr txBox="1"/>
          <p:nvPr/>
        </p:nvSpPr>
        <p:spPr>
          <a:xfrm>
            <a:off x="11632795" y="4184188"/>
            <a:ext cx="12503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600" b="1" dirty="0">
                <a:solidFill>
                  <a:srgbClr val="54BAA0"/>
                </a:solidFill>
              </a:rPr>
              <a:t>?</a:t>
            </a:r>
            <a:endParaRPr lang="en-SG" sz="1600" b="1" dirty="0" err="1">
              <a:solidFill>
                <a:srgbClr val="54BAA0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C7C3F44-3CC6-054F-5C08-8ED6BA427BF6}"/>
              </a:ext>
            </a:extLst>
          </p:cNvPr>
          <p:cNvSpPr txBox="1"/>
          <p:nvPr/>
        </p:nvSpPr>
        <p:spPr>
          <a:xfrm>
            <a:off x="10337211" y="4307298"/>
            <a:ext cx="663643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400" dirty="0">
                <a:solidFill>
                  <a:srgbClr val="54BAA0"/>
                </a:solidFill>
              </a:rPr>
              <a:t>OPEC+ </a:t>
            </a:r>
          </a:p>
          <a:p>
            <a:pPr algn="l"/>
            <a:r>
              <a:rPr lang="en-US" sz="1400" dirty="0">
                <a:solidFill>
                  <a:srgbClr val="54BAA0"/>
                </a:solidFill>
              </a:rPr>
              <a:t>Unwind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14ECC3A-48E5-AD97-6323-D3686529AD70}"/>
              </a:ext>
            </a:extLst>
          </p:cNvPr>
          <p:cNvSpPr txBox="1"/>
          <p:nvPr/>
        </p:nvSpPr>
        <p:spPr>
          <a:xfrm>
            <a:off x="7253599" y="3186544"/>
            <a:ext cx="468077" cy="215444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400" dirty="0">
                <a:solidFill>
                  <a:srgbClr val="54BAA0"/>
                </a:solidFill>
              </a:rPr>
              <a:t>Dubai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263D770-56E9-7C07-DB6D-BC011DE882CE}"/>
              </a:ext>
            </a:extLst>
          </p:cNvPr>
          <p:cNvSpPr txBox="1"/>
          <p:nvPr/>
        </p:nvSpPr>
        <p:spPr>
          <a:xfrm>
            <a:off x="6111562" y="3182733"/>
            <a:ext cx="1093248" cy="215444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en-US" sz="1400" dirty="0"/>
              <a:t>premium over</a:t>
            </a:r>
          </a:p>
        </p:txBody>
      </p:sp>
      <p:sp>
        <p:nvSpPr>
          <p:cNvPr id="23" name="Right Brace 22">
            <a:extLst>
              <a:ext uri="{FF2B5EF4-FFF2-40B4-BE49-F238E27FC236}">
                <a16:creationId xmlns:a16="http://schemas.microsoft.com/office/drawing/2014/main" id="{A71933E4-4846-6018-74F9-E141F9428D8C}"/>
              </a:ext>
            </a:extLst>
          </p:cNvPr>
          <p:cNvSpPr/>
          <p:nvPr/>
        </p:nvSpPr>
        <p:spPr>
          <a:xfrm>
            <a:off x="5199465" y="2133600"/>
            <a:ext cx="312146" cy="776660"/>
          </a:xfrm>
          <a:prstGeom prst="rightBrace">
            <a:avLst>
              <a:gd name="adj1" fmla="val 11912"/>
              <a:gd name="adj2" fmla="val 26504"/>
            </a:avLst>
          </a:prstGeom>
          <a:ln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SG"/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A0B08370-4BFD-7CD6-28E6-2D7D989CA5F5}"/>
              </a:ext>
            </a:extLst>
          </p:cNvPr>
          <p:cNvCxnSpPr>
            <a:cxnSpLocks/>
          </p:cNvCxnSpPr>
          <p:nvPr/>
        </p:nvCxnSpPr>
        <p:spPr>
          <a:xfrm>
            <a:off x="5915893" y="2552327"/>
            <a:ext cx="0" cy="630406"/>
          </a:xfrm>
          <a:prstGeom prst="straightConnector1">
            <a:avLst/>
          </a:prstGeom>
          <a:solidFill>
            <a:schemeClr val="bg1"/>
          </a:solidFill>
          <a:ln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B712A5CD-B196-D8E2-5831-F97305A89429}"/>
              </a:ext>
            </a:extLst>
          </p:cNvPr>
          <p:cNvCxnSpPr>
            <a:cxnSpLocks/>
          </p:cNvCxnSpPr>
          <p:nvPr/>
        </p:nvCxnSpPr>
        <p:spPr>
          <a:xfrm flipV="1">
            <a:off x="7555346" y="3464443"/>
            <a:ext cx="0" cy="523086"/>
          </a:xfrm>
          <a:prstGeom prst="straightConnector1">
            <a:avLst/>
          </a:prstGeom>
          <a:solidFill>
            <a:schemeClr val="bg1"/>
          </a:solidFill>
          <a:ln>
            <a:solidFill>
              <a:srgbClr val="54BAA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385D194-0DF5-FE33-66AE-DE22A62C753A}"/>
              </a:ext>
            </a:extLst>
          </p:cNvPr>
          <p:cNvSpPr txBox="1"/>
          <p:nvPr/>
        </p:nvSpPr>
        <p:spPr>
          <a:xfrm>
            <a:off x="5718616" y="3992735"/>
            <a:ext cx="2003060" cy="43088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400" b="1" dirty="0">
                <a:solidFill>
                  <a:srgbClr val="54BAA0"/>
                </a:solidFill>
              </a:rPr>
              <a:t>Decreased supply of medium/heavier crudes</a:t>
            </a:r>
          </a:p>
        </p:txBody>
      </p:sp>
      <p:sp>
        <p:nvSpPr>
          <p:cNvPr id="29" name="Right Brace 28">
            <a:extLst>
              <a:ext uri="{FF2B5EF4-FFF2-40B4-BE49-F238E27FC236}">
                <a16:creationId xmlns:a16="http://schemas.microsoft.com/office/drawing/2014/main" id="{A99F3D07-46A3-732C-987E-F1BE97AC09E8}"/>
              </a:ext>
            </a:extLst>
          </p:cNvPr>
          <p:cNvSpPr/>
          <p:nvPr/>
        </p:nvSpPr>
        <p:spPr>
          <a:xfrm rot="10800000">
            <a:off x="7799258" y="3997800"/>
            <a:ext cx="199683" cy="430885"/>
          </a:xfrm>
          <a:prstGeom prst="rightBrace">
            <a:avLst>
              <a:gd name="adj1" fmla="val 11912"/>
              <a:gd name="adj2" fmla="val 48552"/>
            </a:avLst>
          </a:prstGeom>
          <a:ln>
            <a:solidFill>
              <a:srgbClr val="54BA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SG"/>
          </a:p>
        </p:txBody>
      </p:sp>
      <p:sp>
        <p:nvSpPr>
          <p:cNvPr id="30" name="TextBox 1">
            <a:extLst>
              <a:ext uri="{FF2B5EF4-FFF2-40B4-BE49-F238E27FC236}">
                <a16:creationId xmlns:a16="http://schemas.microsoft.com/office/drawing/2014/main" id="{D97535DB-258D-8573-A678-20093E807879}"/>
              </a:ext>
            </a:extLst>
          </p:cNvPr>
          <p:cNvSpPr txBox="1"/>
          <p:nvPr/>
        </p:nvSpPr>
        <p:spPr>
          <a:xfrm>
            <a:off x="4205213" y="2077592"/>
            <a:ext cx="936154" cy="861774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400" dirty="0">
                <a:solidFill>
                  <a:schemeClr val="accent1"/>
                </a:solidFill>
              </a:rPr>
              <a:t>US</a:t>
            </a:r>
          </a:p>
          <a:p>
            <a:pPr algn="r"/>
            <a:r>
              <a:rPr lang="en-US" sz="1400" dirty="0">
                <a:solidFill>
                  <a:schemeClr val="accent1"/>
                </a:solidFill>
              </a:rPr>
              <a:t>Abu Dhabi</a:t>
            </a:r>
          </a:p>
          <a:p>
            <a:pPr algn="r"/>
            <a:r>
              <a:rPr lang="en-US" sz="1400" dirty="0">
                <a:solidFill>
                  <a:schemeClr val="accent1"/>
                </a:solidFill>
              </a:rPr>
              <a:t>Kazakhstan</a:t>
            </a:r>
          </a:p>
          <a:p>
            <a:pPr algn="r"/>
            <a:r>
              <a:rPr lang="en-US" sz="1400" dirty="0">
                <a:solidFill>
                  <a:schemeClr val="accent1"/>
                </a:solidFill>
              </a:rPr>
              <a:t>Others</a:t>
            </a:r>
            <a:endParaRPr lang="en-SG" sz="1400" dirty="0" err="1">
              <a:solidFill>
                <a:schemeClr val="accent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04973C6-5694-CED5-3D23-11EA112C931C}"/>
              </a:ext>
            </a:extLst>
          </p:cNvPr>
          <p:cNvSpPr txBox="1"/>
          <p:nvPr/>
        </p:nvSpPr>
        <p:spPr>
          <a:xfrm>
            <a:off x="2321650" y="6321397"/>
            <a:ext cx="1520798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sz="1100" dirty="0"/>
              <a:t>Source: S&amp;P Global</a:t>
            </a:r>
            <a:endParaRPr lang="en-SG" sz="1100" dirty="0" err="1"/>
          </a:p>
        </p:txBody>
      </p:sp>
    </p:spTree>
    <p:extLst>
      <p:ext uri="{BB962C8B-B14F-4D97-AF65-F5344CB8AC3E}">
        <p14:creationId xmlns:p14="http://schemas.microsoft.com/office/powerpoint/2010/main" val="2157674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40" dur="500" tmFilter="0, 0; .2, .5; .8, .5; 1, 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1" dur="250" autoRev="1" fill="hold"/>
                                        <p:tgtEl>
                                          <p:spTgt spid="1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43" dur="500" tmFilter="0, 0; .2, .5; .8, .5; 1, 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4" dur="25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3" grpId="0" animBg="1"/>
      <p:bldP spid="18" grpId="0"/>
      <p:bldP spid="18" grpId="1"/>
      <p:bldP spid="20" grpId="0"/>
      <p:bldP spid="21" grpId="0" animBg="1"/>
      <p:bldP spid="22" grpId="0" animBg="1"/>
      <p:bldP spid="28" grpId="0" animBg="1"/>
      <p:bldP spid="2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AAC314D-B826-4A4B-49F5-8A05E76F61DC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46682E1-A610-4FB0-BCC6-241ABE41C99B}" type="slidenum">
              <a:rPr kumimoji="0" lang="en-US" sz="105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F2CA69E5-871F-1C1D-1B11-CB61225F6F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4528" y="399287"/>
            <a:ext cx="11358880" cy="685443"/>
          </a:xfrm>
        </p:spPr>
        <p:txBody>
          <a:bodyPr/>
          <a:lstStyle/>
          <a:p>
            <a:r>
              <a:rPr lang="en-US" dirty="0"/>
              <a:t>Lessons from WAF crudes vs Middle Eastern and North Sea grades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74A6E0A0-ADF2-6509-E569-CE7B24C22DC8}"/>
              </a:ext>
            </a:extLst>
          </p:cNvPr>
          <p:cNvGraphicFramePr>
            <a:graphicFrameLocks noGrp="1"/>
          </p:cNvGraphicFramePr>
          <p:nvPr/>
        </p:nvGraphicFramePr>
        <p:xfrm>
          <a:off x="556061" y="4138380"/>
          <a:ext cx="5512566" cy="1981200"/>
        </p:xfrm>
        <a:graphic>
          <a:graphicData uri="http://schemas.openxmlformats.org/drawingml/2006/table">
            <a:tbl>
              <a:tblPr firstRow="1" bandRow="1">
                <a:tableStyleId>{00A15C55-8517-42AA-B614-E9B94910E393}</a:tableStyleId>
              </a:tblPr>
              <a:tblGrid>
                <a:gridCol w="1310871">
                  <a:extLst>
                    <a:ext uri="{9D8B030D-6E8A-4147-A177-3AD203B41FA5}">
                      <a16:colId xmlns:a16="http://schemas.microsoft.com/office/drawing/2014/main" val="4236049453"/>
                    </a:ext>
                  </a:extLst>
                </a:gridCol>
                <a:gridCol w="2463800">
                  <a:extLst>
                    <a:ext uri="{9D8B030D-6E8A-4147-A177-3AD203B41FA5}">
                      <a16:colId xmlns:a16="http://schemas.microsoft.com/office/drawing/2014/main" val="596118424"/>
                    </a:ext>
                  </a:extLst>
                </a:gridCol>
                <a:gridCol w="1737895">
                  <a:extLst>
                    <a:ext uri="{9D8B030D-6E8A-4147-A177-3AD203B41FA5}">
                      <a16:colId xmlns:a16="http://schemas.microsoft.com/office/drawing/2014/main" val="2673522260"/>
                    </a:ext>
                  </a:extLst>
                </a:gridCol>
              </a:tblGrid>
              <a:tr h="280018">
                <a:tc>
                  <a:txBody>
                    <a:bodyPr/>
                    <a:lstStyle/>
                    <a:p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Angola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Oman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4692239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r>
                        <a:rPr lang="en-US" sz="1200" dirty="0"/>
                        <a:t>Voyage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Longer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Shorter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38439968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r>
                        <a:rPr lang="en-US" sz="1200" dirty="0"/>
                        <a:t>Trading cycle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Prompter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More forward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35722774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r>
                        <a:rPr lang="en-US" sz="1200" dirty="0"/>
                        <a:t>Quality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Medium sweet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Medium sour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46775680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r>
                        <a:rPr lang="en-US" sz="1200" dirty="0"/>
                        <a:t>End-user profile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Mainly independents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Mainly SOEs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3996022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r>
                        <a:rPr lang="en-US" sz="1200" dirty="0"/>
                        <a:t>Perception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Top-up grade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Baseload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81835166"/>
                  </a:ext>
                </a:extLst>
              </a:tr>
              <a:tr h="262924">
                <a:tc>
                  <a:txBody>
                    <a:bodyPr/>
                    <a:lstStyle/>
                    <a:p>
                      <a:r>
                        <a:rPr lang="en-US" sz="1200" dirty="0"/>
                        <a:t>Pricing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Dated or reprice to Dubai or ICE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Dubai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94123758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F950816C-A83F-7AFF-06E7-9F3E2AA86009}"/>
              </a:ext>
            </a:extLst>
          </p:cNvPr>
          <p:cNvSpPr txBox="1"/>
          <p:nvPr/>
        </p:nvSpPr>
        <p:spPr>
          <a:xfrm>
            <a:off x="520393" y="3764993"/>
            <a:ext cx="525015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Comparing two countries that mainly sell to China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35214056-526D-7396-CCDA-6EED0FB16EE5}"/>
              </a:ext>
            </a:extLst>
          </p:cNvPr>
          <p:cNvSpPr/>
          <p:nvPr/>
        </p:nvSpPr>
        <p:spPr>
          <a:xfrm>
            <a:off x="6919666" y="1664459"/>
            <a:ext cx="1464906" cy="466686"/>
          </a:xfrm>
          <a:prstGeom prst="roundRect">
            <a:avLst/>
          </a:prstGeom>
          <a:solidFill>
            <a:schemeClr val="bg2"/>
          </a:solidFill>
          <a:ln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Baseload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77205070-F90F-654B-52F2-AAEF2DFE6570}"/>
              </a:ext>
            </a:extLst>
          </p:cNvPr>
          <p:cNvSpPr/>
          <p:nvPr/>
        </p:nvSpPr>
        <p:spPr>
          <a:xfrm>
            <a:off x="9634874" y="1664459"/>
            <a:ext cx="1464906" cy="466686"/>
          </a:xfrm>
          <a:prstGeom prst="roundRect">
            <a:avLst/>
          </a:prstGeom>
          <a:solidFill>
            <a:schemeClr val="bg2"/>
          </a:solidFill>
          <a:ln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Top-up</a:t>
            </a: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36A06635-1081-B1E4-99DE-25FFF369DD06}"/>
              </a:ext>
            </a:extLst>
          </p:cNvPr>
          <p:cNvCxnSpPr>
            <a:cxnSpLocks/>
            <a:stCxn id="10" idx="3"/>
            <a:endCxn id="11" idx="1"/>
          </p:cNvCxnSpPr>
          <p:nvPr/>
        </p:nvCxnSpPr>
        <p:spPr>
          <a:xfrm>
            <a:off x="8384572" y="1897802"/>
            <a:ext cx="1250302" cy="0"/>
          </a:xfrm>
          <a:prstGeom prst="straightConnector1">
            <a:avLst/>
          </a:prstGeom>
          <a:ln w="952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F58ED6B2-9940-1128-3081-50EDF2B76698}"/>
              </a:ext>
            </a:extLst>
          </p:cNvPr>
          <p:cNvSpPr txBox="1"/>
          <p:nvPr/>
        </p:nvSpPr>
        <p:spPr>
          <a:xfrm>
            <a:off x="520393" y="1287016"/>
            <a:ext cx="53912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Comparing two countries that mainly sell to Europe</a:t>
            </a:r>
          </a:p>
        </p:txBody>
      </p:sp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684D49FE-9863-63E3-87BC-630C47D6CD33}"/>
              </a:ext>
            </a:extLst>
          </p:cNvPr>
          <p:cNvGraphicFramePr>
            <a:graphicFrameLocks noGrp="1"/>
          </p:cNvGraphicFramePr>
          <p:nvPr/>
        </p:nvGraphicFramePr>
        <p:xfrm>
          <a:off x="565166" y="1664459"/>
          <a:ext cx="5512566" cy="1981200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1413340">
                  <a:extLst>
                    <a:ext uri="{9D8B030D-6E8A-4147-A177-3AD203B41FA5}">
                      <a16:colId xmlns:a16="http://schemas.microsoft.com/office/drawing/2014/main" val="4236049453"/>
                    </a:ext>
                  </a:extLst>
                </a:gridCol>
                <a:gridCol w="2210844">
                  <a:extLst>
                    <a:ext uri="{9D8B030D-6E8A-4147-A177-3AD203B41FA5}">
                      <a16:colId xmlns:a16="http://schemas.microsoft.com/office/drawing/2014/main" val="596118424"/>
                    </a:ext>
                  </a:extLst>
                </a:gridCol>
                <a:gridCol w="1888382">
                  <a:extLst>
                    <a:ext uri="{9D8B030D-6E8A-4147-A177-3AD203B41FA5}">
                      <a16:colId xmlns:a16="http://schemas.microsoft.com/office/drawing/2014/main" val="2673522260"/>
                    </a:ext>
                  </a:extLst>
                </a:gridCol>
              </a:tblGrid>
              <a:tr h="272091">
                <a:tc>
                  <a:txBody>
                    <a:bodyPr/>
                    <a:lstStyle/>
                    <a:p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solidFill>
                            <a:srgbClr val="006D89"/>
                          </a:solidFill>
                        </a:rPr>
                        <a:t>Nigeria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solidFill>
                            <a:srgbClr val="006D89"/>
                          </a:solidFill>
                        </a:rPr>
                        <a:t>Norway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4692239"/>
                  </a:ext>
                </a:extLst>
              </a:tr>
              <a:tr h="222620">
                <a:tc>
                  <a:txBody>
                    <a:bodyPr/>
                    <a:lstStyle/>
                    <a:p>
                      <a:r>
                        <a:rPr lang="en-US" sz="1200" dirty="0"/>
                        <a:t>Voyage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Longer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Shorter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38439968"/>
                  </a:ext>
                </a:extLst>
              </a:tr>
              <a:tr h="222620">
                <a:tc>
                  <a:txBody>
                    <a:bodyPr/>
                    <a:lstStyle/>
                    <a:p>
                      <a:r>
                        <a:rPr lang="en-US" sz="1200" dirty="0"/>
                        <a:t>Trading cycle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More forward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Prompter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93286430"/>
                  </a:ext>
                </a:extLst>
              </a:tr>
              <a:tr h="222620">
                <a:tc>
                  <a:txBody>
                    <a:bodyPr/>
                    <a:lstStyle/>
                    <a:p>
                      <a:r>
                        <a:rPr lang="en-US" sz="1200" dirty="0"/>
                        <a:t>Quality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Light/Medium sweet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Mainly Medium sour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46775680"/>
                  </a:ext>
                </a:extLst>
              </a:tr>
              <a:tr h="222620">
                <a:tc>
                  <a:txBody>
                    <a:bodyPr/>
                    <a:lstStyle/>
                    <a:p>
                      <a:r>
                        <a:rPr lang="en-US" sz="1200" dirty="0"/>
                        <a:t>End-user profile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Varies across the world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Mainly European refiners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3996022"/>
                  </a:ext>
                </a:extLst>
              </a:tr>
              <a:tr h="222620">
                <a:tc>
                  <a:txBody>
                    <a:bodyPr/>
                    <a:lstStyle/>
                    <a:p>
                      <a:r>
                        <a:rPr lang="en-US" sz="1200" dirty="0"/>
                        <a:t>Perception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Baseload and Top-up grade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Baseload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37777572"/>
                  </a:ext>
                </a:extLst>
              </a:tr>
              <a:tr h="222620">
                <a:tc>
                  <a:txBody>
                    <a:bodyPr/>
                    <a:lstStyle/>
                    <a:p>
                      <a:r>
                        <a:rPr lang="en-US" sz="1200" dirty="0"/>
                        <a:t>Pricing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Dated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200" dirty="0"/>
                        <a:t>Dated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794123758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EC2F2712-02D5-BF49-9241-DE35879B7CE4}"/>
              </a:ext>
            </a:extLst>
          </p:cNvPr>
          <p:cNvSpPr txBox="1"/>
          <p:nvPr/>
        </p:nvSpPr>
        <p:spPr>
          <a:xfrm>
            <a:off x="7313585" y="2414831"/>
            <a:ext cx="3392275" cy="13542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Stability in loading programme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Predictability in changes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Ease in logistics and payments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Adherence to international norm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…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47906D4-7713-25D8-EB4C-0E00F189BC2A}"/>
              </a:ext>
            </a:extLst>
          </p:cNvPr>
          <p:cNvSpPr txBox="1"/>
          <p:nvPr/>
        </p:nvSpPr>
        <p:spPr>
          <a:xfrm>
            <a:off x="1977945" y="6377157"/>
            <a:ext cx="1363002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S&amp;P Global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A878340-FC5A-190D-03BC-CA333A6B728B}"/>
              </a:ext>
            </a:extLst>
          </p:cNvPr>
          <p:cNvSpPr txBox="1"/>
          <p:nvPr/>
        </p:nvSpPr>
        <p:spPr>
          <a:xfrm>
            <a:off x="7051408" y="4267206"/>
            <a:ext cx="3916628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1400" dirty="0"/>
              <a:t>Nigeria and Angola may be better off by supplying regular barrels to refiners closer to home than to buyers thousands of miles further away</a:t>
            </a:r>
            <a:endParaRPr lang="en-SG" sz="1400" dirty="0" err="1"/>
          </a:p>
        </p:txBody>
      </p:sp>
    </p:spTree>
    <p:extLst>
      <p:ext uri="{BB962C8B-B14F-4D97-AF65-F5344CB8AC3E}">
        <p14:creationId xmlns:p14="http://schemas.microsoft.com/office/powerpoint/2010/main" val="806988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0" grpId="0" animBg="1"/>
      <p:bldP spid="11" grpId="0" animBg="1"/>
      <p:bldP spid="18" grpId="0"/>
      <p:bldP spid="20" grpId="0"/>
    </p:bldLst>
  </p:timing>
</p:sld>
</file>

<file path=ppt/theme/theme1.xml><?xml version="1.0" encoding="utf-8"?>
<a:theme xmlns:a="http://schemas.openxmlformats.org/drawingml/2006/main" name="4_S-P Global Commodity Insights 2022 16-9 Theme">
  <a:themeElements>
    <a:clrScheme name="SPG Temp Color theme">
      <a:dk1>
        <a:srgbClr val="000000"/>
      </a:dk1>
      <a:lt1>
        <a:sysClr val="window" lastClr="FFFFFF"/>
      </a:lt1>
      <a:dk2>
        <a:srgbClr val="404040"/>
      </a:dk2>
      <a:lt2>
        <a:srgbClr val="DCDCDC"/>
      </a:lt2>
      <a:accent1>
        <a:srgbClr val="D6002A"/>
      </a:accent1>
      <a:accent2>
        <a:srgbClr val="000000"/>
      </a:accent2>
      <a:accent3>
        <a:srgbClr val="C2C2C2"/>
      </a:accent3>
      <a:accent4>
        <a:srgbClr val="9E8D73"/>
      </a:accent4>
      <a:accent5>
        <a:srgbClr val="C7DAE0"/>
      </a:accent5>
      <a:accent6>
        <a:srgbClr val="EDF86F"/>
      </a:accent6>
      <a:hlink>
        <a:srgbClr val="000000"/>
      </a:hlink>
      <a:folHlink>
        <a:srgbClr val="000000"/>
      </a:folHlink>
    </a:clrScheme>
    <a:fontScheme name="SP Global Font Them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3"/>
        </a:solidFill>
        <a:ln>
          <a:solidFill>
            <a:schemeClr val="accent3"/>
          </a:solidFill>
        </a:ln>
      </a:spPr>
      <a:bodyPr rtlCol="0" anchor="ctr"/>
      <a:lstStyle>
        <a:defPPr algn="ctr">
          <a:defRPr sz="1400" dirty="0" err="1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z="1400" dirty="0" err="1" smtClean="0"/>
        </a:defPPr>
      </a:lstStyle>
    </a:txDef>
  </a:objectDefaults>
  <a:extraClrSchemeLst/>
  <a:custClrLst>
    <a:custClr name="Ocean 7">
      <a:srgbClr val="006D89"/>
    </a:custClr>
    <a:custClr name="Gold 5">
      <a:srgbClr val="F1A649"/>
    </a:custClr>
    <a:custClr name="Purple 7">
      <a:srgbClr val="782080"/>
    </a:custClr>
    <a:custClr name="Teal 7">
      <a:srgbClr val="54BAA0"/>
    </a:custClr>
    <a:custClr name="Magneta 7">
      <a:srgbClr val="B92051"/>
    </a:custClr>
    <a:custClr name="Blue 3">
      <a:srgbClr val="AAB5DF"/>
    </a:custClr>
    <a:custClr name="Blue 8">
      <a:srgbClr val="1D3BAA"/>
    </a:custClr>
    <a:custClr name="Orange 7">
      <a:srgbClr val="B280B6"/>
    </a:custClr>
    <a:custClr name="Ocean 5">
      <a:srgbClr val="C94100"/>
    </a:custClr>
    <a:custClr name="Maroon 9">
      <a:srgbClr val="6DACBC"/>
    </a:custClr>
    <a:custClr name="Maroon 9">
      <a:srgbClr val="6B0F01"/>
    </a:custClr>
    <a:custClr name="Maroon 7">
      <a:srgbClr val="A11602"/>
    </a:custClr>
    <a:custClr name="Maroon 5">
      <a:srgbClr val="BC594A"/>
    </a:custClr>
    <a:custClr name="Maroon 3">
      <a:srgbClr val="D79B93"/>
    </a:custClr>
    <a:custClr name="Maroon 2">
      <a:srgbClr val="E4BCB7"/>
    </a:custClr>
    <a:custClr name="Ocean 2">
      <a:srgbClr val="B6D5DD"/>
    </a:custClr>
    <a:custClr name="Ocean 3">
      <a:srgbClr val="92C0CC"/>
    </a:custClr>
    <a:custClr name="Ocean 5">
      <a:srgbClr val="4997AB"/>
    </a:custClr>
    <a:custClr name="Ocean 7">
      <a:srgbClr val="006D89"/>
    </a:custClr>
    <a:custClr name="Ocean 9">
      <a:srgbClr val="00495B"/>
    </a:custClr>
    <a:custClr name="Gold 9">
      <a:srgbClr val="9D5700"/>
    </a:custClr>
    <a:custClr name="Gold 7">
      <a:srgbClr val="EC8200"/>
    </a:custClr>
    <a:custClr name="Gold 5">
      <a:srgbClr val="F1A649"/>
    </a:custClr>
    <a:custClr name="Gold 3">
      <a:srgbClr val="F7C992"/>
    </a:custClr>
    <a:custClr name="Gold 2">
      <a:srgbClr val="FADBB6"/>
    </a:custClr>
    <a:custClr name="Purple 2">
      <a:srgbClr val="D8BFDB"/>
    </a:custClr>
    <a:custClr name="Purple 3">
      <a:srgbClr val="C59FC9"/>
    </a:custClr>
    <a:custClr name="Purple 5">
      <a:srgbClr val="9F60A4"/>
    </a:custClr>
    <a:custClr name="Purple 7">
      <a:srgbClr val="782080"/>
    </a:custClr>
    <a:custClr name="Purple 9">
      <a:srgbClr val="501555"/>
    </a:custClr>
    <a:custClr name="Orange 9">
      <a:srgbClr val="862B00"/>
    </a:custClr>
    <a:custClr name="Orange 7">
      <a:srgbClr val="C94100"/>
    </a:custClr>
    <a:custClr name="Orange 5">
      <a:srgbClr val="D87749"/>
    </a:custClr>
    <a:custClr name="Orange 3">
      <a:srgbClr val="E8AE92"/>
    </a:custClr>
    <a:custClr name="Orange 2">
      <a:srgbClr val="F0C9B6"/>
    </a:custClr>
    <a:custClr name="Blue 2">
      <a:srgbClr val="C0C8E7"/>
    </a:custClr>
    <a:custClr name="Blue 3">
      <a:srgbClr val="AAB5DF"/>
    </a:custClr>
    <a:custClr name="Blue 5">
      <a:srgbClr val="7284CA"/>
    </a:custClr>
    <a:custClr name="Blue 7">
      <a:srgbClr val="3953B4"/>
    </a:custClr>
    <a:custClr name="Blue 9">
      <a:srgbClr val="01229F"/>
    </a:custClr>
    <a:custClr name="Magneta 9">
      <a:srgbClr val="7B1536"/>
    </a:custClr>
    <a:custClr name="Magneta 7">
      <a:srgbClr val="B92051"/>
    </a:custClr>
    <a:custClr name="Magneta 5">
      <a:srgbClr val="CD6083"/>
    </a:custClr>
    <a:custClr name="Magneta 3">
      <a:srgbClr val="E19FB4"/>
    </a:custClr>
    <a:custClr name="Magneta 2">
      <a:srgbClr val="EBBFCD"/>
    </a:custClr>
    <a:custClr name="Green 2">
      <a:srgbClr val="BEDEC4"/>
    </a:custClr>
    <a:custClr name="Green 2">
      <a:srgbClr val="9DCEA6"/>
    </a:custClr>
    <a:custClr name="Green 5">
      <a:srgbClr val="5CAE6A"/>
    </a:custClr>
    <a:custClr name="Green 7">
      <a:srgbClr val="1B8D2F"/>
    </a:custClr>
    <a:custClr name="Green 9">
      <a:srgbClr val="125E1F"/>
    </a:custClr>
  </a:custClrLst>
  <a:extLst>
    <a:ext uri="{05A4C25C-085E-4340-85A3-A5531E510DB2}">
      <thm15:themeFamily xmlns:thm15="http://schemas.microsoft.com/office/thememl/2012/main" name="Presentation5" id="{23F662CD-590A-7745-BCA8-E42EEA2D201B}" vid="{3836B0AF-F59C-494F-845A-643B1FDE78C4}"/>
    </a:ext>
  </a:extLst>
</a:theme>
</file>

<file path=ppt/theme/theme2.xml><?xml version="1.0" encoding="utf-8"?>
<a:theme xmlns:a="http://schemas.openxmlformats.org/drawingml/2006/main" name="1_S-P Global Commodity Insights 2022 16-9 Theme">
  <a:themeElements>
    <a:clrScheme name="SPG Temp Color theme">
      <a:dk1>
        <a:srgbClr val="000000"/>
      </a:dk1>
      <a:lt1>
        <a:sysClr val="window" lastClr="FFFFFF"/>
      </a:lt1>
      <a:dk2>
        <a:srgbClr val="404040"/>
      </a:dk2>
      <a:lt2>
        <a:srgbClr val="DCDCDC"/>
      </a:lt2>
      <a:accent1>
        <a:srgbClr val="D6002A"/>
      </a:accent1>
      <a:accent2>
        <a:srgbClr val="000000"/>
      </a:accent2>
      <a:accent3>
        <a:srgbClr val="C2C2C2"/>
      </a:accent3>
      <a:accent4>
        <a:srgbClr val="9E8D73"/>
      </a:accent4>
      <a:accent5>
        <a:srgbClr val="C7DAE0"/>
      </a:accent5>
      <a:accent6>
        <a:srgbClr val="EDF86F"/>
      </a:accent6>
      <a:hlink>
        <a:srgbClr val="000000"/>
      </a:hlink>
      <a:folHlink>
        <a:srgbClr val="000000"/>
      </a:folHlink>
    </a:clrScheme>
    <a:fontScheme name="SP Global Font Them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3"/>
        </a:solidFill>
        <a:ln>
          <a:solidFill>
            <a:schemeClr val="accent3"/>
          </a:solidFill>
        </a:ln>
      </a:spPr>
      <a:bodyPr rtlCol="0" anchor="ctr"/>
      <a:lstStyle>
        <a:defPPr algn="ctr">
          <a:defRPr sz="1400" dirty="0" err="1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z="1400" dirty="0" err="1" smtClean="0"/>
        </a:defPPr>
      </a:lstStyle>
    </a:txDef>
  </a:objectDefaults>
  <a:extraClrSchemeLst/>
  <a:custClrLst>
    <a:custClr name="Ocean 7">
      <a:srgbClr val="006D89"/>
    </a:custClr>
    <a:custClr name="Gold 5">
      <a:srgbClr val="F1A649"/>
    </a:custClr>
    <a:custClr name="Purple 7">
      <a:srgbClr val="782080"/>
    </a:custClr>
    <a:custClr name="Teal 7">
      <a:srgbClr val="54BAA0"/>
    </a:custClr>
    <a:custClr name="Magenta 7">
      <a:srgbClr val="B92051"/>
    </a:custClr>
    <a:custClr name="Blue 3">
      <a:srgbClr val="AAB5DF"/>
    </a:custClr>
    <a:custClr name="Blue 8">
      <a:srgbClr val="1D3BAA"/>
    </a:custClr>
    <a:custClr name="Purple 4">
      <a:srgbClr val="B280B6"/>
    </a:custClr>
    <a:custClr name="Orange 7">
      <a:srgbClr val="C94100"/>
    </a:custClr>
    <a:custClr name="Ocean 4">
      <a:srgbClr val="6DACBC"/>
    </a:custClr>
    <a:custClr name="Maroon 9">
      <a:srgbClr val="6B0F01"/>
    </a:custClr>
    <a:custClr name="Maroon 7">
      <a:srgbClr val="A11602"/>
    </a:custClr>
    <a:custClr name="Maroon 5">
      <a:srgbClr val="BC594A"/>
    </a:custClr>
    <a:custClr name="Maroon 3">
      <a:srgbClr val="D79B93"/>
    </a:custClr>
    <a:custClr name="Maroon 2">
      <a:srgbClr val="E4BCB7"/>
    </a:custClr>
    <a:custClr name="Ocean 2">
      <a:srgbClr val="B6D5DD"/>
    </a:custClr>
    <a:custClr name="Ocean 3">
      <a:srgbClr val="92C0CC"/>
    </a:custClr>
    <a:custClr name="Ocean 5">
      <a:srgbClr val="4997AB"/>
    </a:custClr>
    <a:custClr name="Ocean 7">
      <a:srgbClr val="006D89"/>
    </a:custClr>
    <a:custClr name="Ocean 9">
      <a:srgbClr val="00495B"/>
    </a:custClr>
    <a:custClr name="Gold 9">
      <a:srgbClr val="9D5700"/>
    </a:custClr>
    <a:custClr name="Gold 7">
      <a:srgbClr val="EC8200"/>
    </a:custClr>
    <a:custClr name="Gold 5">
      <a:srgbClr val="F1A649"/>
    </a:custClr>
    <a:custClr name="Gold 3">
      <a:srgbClr val="F7C992"/>
    </a:custClr>
    <a:custClr name="Gold 2">
      <a:srgbClr val="FADBB6"/>
    </a:custClr>
    <a:custClr name="Purple 2">
      <a:srgbClr val="D8BFDB"/>
    </a:custClr>
    <a:custClr name="Purple 3">
      <a:srgbClr val="C59FC9"/>
    </a:custClr>
    <a:custClr name="Purple 5">
      <a:srgbClr val="9F60A4"/>
    </a:custClr>
    <a:custClr name="Purple 7">
      <a:srgbClr val="782080"/>
    </a:custClr>
    <a:custClr name="Purple 9">
      <a:srgbClr val="501555"/>
    </a:custClr>
    <a:custClr name="Orange 9">
      <a:srgbClr val="862B00"/>
    </a:custClr>
    <a:custClr name="Orange 7">
      <a:srgbClr val="C94100"/>
    </a:custClr>
    <a:custClr name="Orange 5">
      <a:srgbClr val="D87749"/>
    </a:custClr>
    <a:custClr name="Orange 3">
      <a:srgbClr val="E8AE92"/>
    </a:custClr>
    <a:custClr name="Orange 2">
      <a:srgbClr val="F0C9B6"/>
    </a:custClr>
    <a:custClr name="Blue 2">
      <a:srgbClr val="C0C8E7"/>
    </a:custClr>
    <a:custClr name="Blue 3">
      <a:srgbClr val="AAB5DF"/>
    </a:custClr>
    <a:custClr name="Blue 5">
      <a:srgbClr val="7284CA"/>
    </a:custClr>
    <a:custClr name="Blue 7">
      <a:srgbClr val="3953B4"/>
    </a:custClr>
    <a:custClr name="Blue 9">
      <a:srgbClr val="01229F"/>
    </a:custClr>
    <a:custClr name="Magenta 9">
      <a:srgbClr val="7B1536"/>
    </a:custClr>
    <a:custClr name="Magenta 7">
      <a:srgbClr val="B92051"/>
    </a:custClr>
    <a:custClr name="Magenta 5">
      <a:srgbClr val="CD6083"/>
    </a:custClr>
    <a:custClr name="Magenta 3">
      <a:srgbClr val="E19FB4"/>
    </a:custClr>
    <a:custClr name="Magenta 2">
      <a:srgbClr val="EBBFCD"/>
    </a:custClr>
    <a:custClr name="Green 2">
      <a:srgbClr val="BEDEC4"/>
    </a:custClr>
    <a:custClr name="Green 3">
      <a:srgbClr val="9DCEA6"/>
    </a:custClr>
    <a:custClr name="Green 5">
      <a:srgbClr val="5CAE6A"/>
    </a:custClr>
    <a:custClr name="Green 7">
      <a:srgbClr val="1B8D2F"/>
    </a:custClr>
    <a:custClr name="Green 9">
      <a:srgbClr val="125E1F"/>
    </a:custClr>
  </a:custClrLst>
  <a:extLst>
    <a:ext uri="{05A4C25C-085E-4340-85A3-A5531E510DB2}">
      <thm15:themeFamily xmlns:thm15="http://schemas.microsoft.com/office/thememl/2012/main" name="S-P Global Commodity Insights Template 2022 16-9.potx" id="{8C07B112-FA6C-48E4-BD7A-B24CF90A8B30}" vid="{363FC9B4-61EB-42DC-8F03-0B6A507EF6F8}"/>
    </a:ext>
  </a:extLst>
</a:theme>
</file>

<file path=ppt/theme/theme3.xml><?xml version="1.0" encoding="utf-8"?>
<a:theme xmlns:a="http://schemas.openxmlformats.org/drawingml/2006/main" name="2_SPGlobal Platts 4-3 Template">
  <a:themeElements>
    <a:clrScheme name="S-P Global Platts Color Theme">
      <a:dk1>
        <a:sysClr val="windowText" lastClr="000000"/>
      </a:dk1>
      <a:lt1>
        <a:sysClr val="window" lastClr="FFFFFF"/>
      </a:lt1>
      <a:dk2>
        <a:srgbClr val="404040"/>
      </a:dk2>
      <a:lt2>
        <a:srgbClr val="DCDCDC"/>
      </a:lt2>
      <a:accent1>
        <a:srgbClr val="D6002A"/>
      </a:accent1>
      <a:accent2>
        <a:srgbClr val="A4C032"/>
      </a:accent2>
      <a:accent3>
        <a:srgbClr val="C40067"/>
      </a:accent3>
      <a:accent4>
        <a:srgbClr val="FFAC17"/>
      </a:accent4>
      <a:accent5>
        <a:srgbClr val="007EAE"/>
      </a:accent5>
      <a:accent6>
        <a:srgbClr val="6A6AB1"/>
      </a:accent6>
      <a:hlink>
        <a:srgbClr val="000000"/>
      </a:hlink>
      <a:folHlink>
        <a:srgbClr val="000000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solidFill>
            <a:schemeClr val="bg2">
              <a:lumMod val="90000"/>
            </a:schemeClr>
          </a:solidFill>
        </a:ln>
      </a:spPr>
      <a:bodyPr rtlCol="0" anchor="ctr"/>
      <a:lstStyle>
        <a:defPPr algn="ctr">
          <a:defRPr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custClrLst>
    <a:custClr name="WATERJET">
      <a:srgbClr val="4F99C1"/>
    </a:custClr>
    <a:custClr name="NAVY">
      <a:srgbClr val="002B5F"/>
    </a:custClr>
    <a:custClr name="HONEY">
      <a:srgbClr val="FFAC17"/>
    </a:custClr>
    <a:custClr name="CHOCOLATE">
      <a:srgbClr val="4B2514"/>
    </a:custClr>
    <a:custClr name="SHERBET">
      <a:srgbClr val="DE8BA5"/>
    </a:custClr>
    <a:custClr name="MAROON">
      <a:srgbClr val="6A035C"/>
    </a:custClr>
    <a:custClr name="AQUA">
      <a:srgbClr val="08C3A5"/>
    </a:custClr>
    <a:custClr name="DARKTEAL">
      <a:srgbClr val="06423D"/>
    </a:custClr>
    <a:custClr name="MELON">
      <a:srgbClr val="F79668"/>
    </a:custClr>
    <a:custClr name="DARKSIENNA">
      <a:srgbClr val="712300"/>
    </a:custClr>
    <a:custClr name="IRIS">
      <a:srgbClr val="908EC5"/>
    </a:custClr>
    <a:custClr name="INDIGO">
      <a:srgbClr val="37237B"/>
    </a:custClr>
    <a:custClr name="TREE">
      <a:srgbClr val="A4C032"/>
    </a:custClr>
    <a:custClr name="FOREST">
      <a:srgbClr val="2C3B0D"/>
    </a:custClr>
    <a:custClr name="White">
      <a:srgbClr val="FFFFFF"/>
    </a:custClr>
    <a:custClr name="Metals">
      <a:srgbClr val="712200"/>
    </a:custClr>
    <a:custClr name="Metals">
      <a:srgbClr val="BD4618"/>
    </a:custClr>
    <a:custClr name="Metals">
      <a:srgbClr val="F69567"/>
    </a:custClr>
    <a:custClr name="Metals">
      <a:srgbClr val="FABD9B"/>
    </a:custClr>
    <a:custClr name="White">
      <a:srgbClr val="FFFFFF"/>
    </a:custClr>
    <a:custClr name="Agriculture">
      <a:srgbClr val="2B3B0D"/>
    </a:custClr>
    <a:custClr name="Agriculture">
      <a:srgbClr val="576A2D"/>
    </a:custClr>
    <a:custClr name="Agriculture">
      <a:srgbClr val="7B9133"/>
    </a:custClr>
    <a:custClr name="Agriculture">
      <a:srgbClr val="C5D582"/>
    </a:custClr>
    <a:custClr name="White">
      <a:srgbClr val="FFFFFF"/>
    </a:custClr>
    <a:custClr name="Oil Shipping">
      <a:srgbClr val="002B5E"/>
    </a:custClr>
    <a:custClr name="Oil Shipping">
      <a:srgbClr val="005D91"/>
    </a:custClr>
    <a:custClr name="Oil Shipping">
      <a:srgbClr val="4F99C0"/>
    </a:custClr>
    <a:custClr name="Oil Shipping">
      <a:srgbClr val="A0C3DA"/>
    </a:custClr>
    <a:custClr name="White">
      <a:srgbClr val="FFFFFF"/>
    </a:custClr>
    <a:custClr name="Generating Fuels">
      <a:srgbClr val="69025C"/>
    </a:custClr>
    <a:custClr name="Generating Fuels">
      <a:srgbClr val="D05883"/>
    </a:custClr>
    <a:custClr name="Generating Fuels">
      <a:srgbClr val="DD8BA4"/>
    </a:custClr>
    <a:custClr name="Generating Fuels">
      <a:srgbClr val="ECC0CB"/>
    </a:custClr>
    <a:custClr name="White">
      <a:srgbClr val="FFFFFF"/>
    </a:custClr>
    <a:custClr name="Petrochemicals">
      <a:srgbClr val="37227A"/>
    </a:custClr>
    <a:custClr name="Petrochemicals">
      <a:srgbClr val="534F9E"/>
    </a:custClr>
    <a:custClr name="Petrochemicals">
      <a:srgbClr val="908DC5"/>
    </a:custClr>
    <a:custClr name="Petrochemicals">
      <a:srgbClr val="BBB9DC"/>
    </a:custClr>
    <a:custClr name="White">
      <a:srgbClr val="FFFFFF"/>
    </a:custClr>
    <a:custClr name="BLACK100">
      <a:srgbClr val="000000"/>
    </a:custClr>
    <a:custClr name="BLACK80">
      <a:srgbClr val="333333"/>
    </a:custClr>
    <a:custClr name="BLACK60">
      <a:srgbClr val="666666"/>
    </a:custClr>
    <a:custClr name="BLACK40">
      <a:srgbClr val="999999"/>
    </a:custClr>
    <a:custClr name="BLACK20">
      <a:srgbClr val="CCCCCC"/>
    </a:custClr>
    <a:custClr name="Neutral5">
      <a:srgbClr val="473729"/>
    </a:custClr>
    <a:custClr name="Neutral4">
      <a:srgbClr val="7A6855"/>
    </a:custClr>
    <a:custClr name="Neutral3">
      <a:srgbClr val="A39382"/>
    </a:custClr>
    <a:custClr name="Neutral2">
      <a:srgbClr val="B7A99A"/>
    </a:custClr>
    <a:custClr name="Neutral1">
      <a:srgbClr val="CEC2B4"/>
    </a:custClr>
  </a:custClrLst>
  <a:extLst>
    <a:ext uri="{05A4C25C-085E-4340-85A3-A5531E510DB2}">
      <thm15:themeFamily xmlns:thm15="http://schemas.microsoft.com/office/thememl/2012/main" name="SPGlobal Platts 4-3 Template_Edited_imagery" id="{7F036CC3-BE2F-4F44-8F6E-E2544EBA43A6}" vid="{27E3FE09-1D8B-4948-A25C-6E4680840957}"/>
    </a:ext>
  </a:extLst>
</a:theme>
</file>

<file path=ppt/theme/theme4.xml><?xml version="1.0" encoding="utf-8"?>
<a:theme xmlns:a="http://schemas.openxmlformats.org/drawingml/2006/main" name="SPGlobal Platts 4-3 Template">
  <a:themeElements>
    <a:clrScheme name="S-P Global Platts Color Theme">
      <a:dk1>
        <a:sysClr val="windowText" lastClr="000000"/>
      </a:dk1>
      <a:lt1>
        <a:sysClr val="window" lastClr="FFFFFF"/>
      </a:lt1>
      <a:dk2>
        <a:srgbClr val="404040"/>
      </a:dk2>
      <a:lt2>
        <a:srgbClr val="DCDCDC"/>
      </a:lt2>
      <a:accent1>
        <a:srgbClr val="D6002A"/>
      </a:accent1>
      <a:accent2>
        <a:srgbClr val="A4C032"/>
      </a:accent2>
      <a:accent3>
        <a:srgbClr val="C40067"/>
      </a:accent3>
      <a:accent4>
        <a:srgbClr val="FFAC17"/>
      </a:accent4>
      <a:accent5>
        <a:srgbClr val="007EAE"/>
      </a:accent5>
      <a:accent6>
        <a:srgbClr val="6A6AB1"/>
      </a:accent6>
      <a:hlink>
        <a:srgbClr val="000000"/>
      </a:hlink>
      <a:folHlink>
        <a:srgbClr val="000000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solidFill>
            <a:schemeClr val="bg2">
              <a:lumMod val="90000"/>
            </a:schemeClr>
          </a:solidFill>
        </a:ln>
      </a:spPr>
      <a:bodyPr rtlCol="0" anchor="ctr"/>
      <a:lstStyle>
        <a:defPPr algn="ctr">
          <a:defRPr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custClrLst>
    <a:custClr name="WATERJET">
      <a:srgbClr val="4F99C1"/>
    </a:custClr>
    <a:custClr name="NAVY">
      <a:srgbClr val="002B5F"/>
    </a:custClr>
    <a:custClr name="HONEY">
      <a:srgbClr val="FFAC17"/>
    </a:custClr>
    <a:custClr name="CHOCOLATE">
      <a:srgbClr val="4B2514"/>
    </a:custClr>
    <a:custClr name="SHERBET">
      <a:srgbClr val="DE8BA5"/>
    </a:custClr>
    <a:custClr name="MAROON">
      <a:srgbClr val="6A035C"/>
    </a:custClr>
    <a:custClr name="AQUA">
      <a:srgbClr val="08C3A5"/>
    </a:custClr>
    <a:custClr name="DARKTEAL">
      <a:srgbClr val="06423D"/>
    </a:custClr>
    <a:custClr name="MELON">
      <a:srgbClr val="F79668"/>
    </a:custClr>
    <a:custClr name="DARKSIENNA">
      <a:srgbClr val="712300"/>
    </a:custClr>
    <a:custClr name="IRIS">
      <a:srgbClr val="908EC5"/>
    </a:custClr>
    <a:custClr name="INDIGO">
      <a:srgbClr val="37237B"/>
    </a:custClr>
    <a:custClr name="TREE">
      <a:srgbClr val="A4C032"/>
    </a:custClr>
    <a:custClr name="FOREST">
      <a:srgbClr val="2C3B0D"/>
    </a:custClr>
    <a:custClr name="White">
      <a:srgbClr val="FFFFFF"/>
    </a:custClr>
    <a:custClr name="Metals">
      <a:srgbClr val="712200"/>
    </a:custClr>
    <a:custClr name="Metals">
      <a:srgbClr val="BD4618"/>
    </a:custClr>
    <a:custClr name="Metals">
      <a:srgbClr val="F69567"/>
    </a:custClr>
    <a:custClr name="Metals">
      <a:srgbClr val="FABD9B"/>
    </a:custClr>
    <a:custClr name="White">
      <a:srgbClr val="FFFFFF"/>
    </a:custClr>
    <a:custClr name="Agriculture">
      <a:srgbClr val="2B3B0D"/>
    </a:custClr>
    <a:custClr name="Agriculture">
      <a:srgbClr val="576A2D"/>
    </a:custClr>
    <a:custClr name="Agriculture">
      <a:srgbClr val="7B9133"/>
    </a:custClr>
    <a:custClr name="Agriculture">
      <a:srgbClr val="C5D582"/>
    </a:custClr>
    <a:custClr name="White">
      <a:srgbClr val="FFFFFF"/>
    </a:custClr>
    <a:custClr name="Oil Shipping">
      <a:srgbClr val="002B5E"/>
    </a:custClr>
    <a:custClr name="Oil Shipping">
      <a:srgbClr val="005D91"/>
    </a:custClr>
    <a:custClr name="Oil Shipping">
      <a:srgbClr val="4F99C0"/>
    </a:custClr>
    <a:custClr name="Oil Shipping">
      <a:srgbClr val="A0C3DA"/>
    </a:custClr>
    <a:custClr name="White">
      <a:srgbClr val="FFFFFF"/>
    </a:custClr>
    <a:custClr name="Generating Fuels">
      <a:srgbClr val="69025C"/>
    </a:custClr>
    <a:custClr name="Generating Fuels">
      <a:srgbClr val="D05883"/>
    </a:custClr>
    <a:custClr name="Generating Fuels">
      <a:srgbClr val="DD8BA4"/>
    </a:custClr>
    <a:custClr name="Generating Fuels">
      <a:srgbClr val="ECC0CB"/>
    </a:custClr>
    <a:custClr name="White">
      <a:srgbClr val="FFFFFF"/>
    </a:custClr>
    <a:custClr name="Petrochemicals">
      <a:srgbClr val="37227A"/>
    </a:custClr>
    <a:custClr name="Petrochemicals">
      <a:srgbClr val="534F9E"/>
    </a:custClr>
    <a:custClr name="Petrochemicals">
      <a:srgbClr val="908DC5"/>
    </a:custClr>
    <a:custClr name="Petrochemicals">
      <a:srgbClr val="BBB9DC"/>
    </a:custClr>
    <a:custClr name="White">
      <a:srgbClr val="FFFFFF"/>
    </a:custClr>
    <a:custClr name="BLACK100">
      <a:srgbClr val="000000"/>
    </a:custClr>
    <a:custClr name="BLACK80">
      <a:srgbClr val="333333"/>
    </a:custClr>
    <a:custClr name="BLACK60">
      <a:srgbClr val="666666"/>
    </a:custClr>
    <a:custClr name="BLACK40">
      <a:srgbClr val="999999"/>
    </a:custClr>
    <a:custClr name="BLACK20">
      <a:srgbClr val="CCCCCC"/>
    </a:custClr>
    <a:custClr name="Neutral5">
      <a:srgbClr val="473729"/>
    </a:custClr>
    <a:custClr name="Neutral4">
      <a:srgbClr val="7A6855"/>
    </a:custClr>
    <a:custClr name="Neutral3">
      <a:srgbClr val="A39382"/>
    </a:custClr>
    <a:custClr name="Neutral2">
      <a:srgbClr val="B7A99A"/>
    </a:custClr>
    <a:custClr name="Neutral1">
      <a:srgbClr val="CEC2B4"/>
    </a:custClr>
  </a:custClrLst>
  <a:extLst>
    <a:ext uri="{05A4C25C-085E-4340-85A3-A5531E510DB2}">
      <thm15:themeFamily xmlns:thm15="http://schemas.microsoft.com/office/thememl/2012/main" name="SPGlobal Platts 4-3 Template_Edited_imagery" id="{7F036CC3-BE2F-4F44-8F6E-E2544EBA43A6}" vid="{27E3FE09-1D8B-4948-A25C-6E4680840957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7473</TotalTime>
  <Words>1279</Words>
  <Application>Microsoft Office PowerPoint</Application>
  <PresentationFormat>Widescreen</PresentationFormat>
  <Paragraphs>310</Paragraphs>
  <Slides>18</Slides>
  <Notes>1</Notes>
  <HiddenSlides>0</HiddenSlides>
  <MMClips>0</MMClips>
  <ScaleCrop>false</ScaleCrop>
  <HeadingPairs>
    <vt:vector size="4" baseType="variant">
      <vt:variant>
        <vt:lpstr>Theme</vt:lpstr>
      </vt:variant>
      <vt:variant>
        <vt:i4>4</vt:i4>
      </vt:variant>
      <vt:variant>
        <vt:lpstr>Slide Titles</vt:lpstr>
      </vt:variant>
      <vt:variant>
        <vt:i4>18</vt:i4>
      </vt:variant>
    </vt:vector>
  </HeadingPairs>
  <TitlesOfParts>
    <vt:vector size="22" baseType="lpstr">
      <vt:lpstr>4_S-P Global Commodity Insights 2022 16-9 Theme</vt:lpstr>
      <vt:lpstr>1_S-P Global Commodity Insights 2022 16-9 Theme</vt:lpstr>
      <vt:lpstr>2_SPGlobal Platts 4-3 Template</vt:lpstr>
      <vt:lpstr>SPGlobal Platts 4-3 Template</vt:lpstr>
      <vt:lpstr>Southern African fuel import pricing and trends in crude market</vt:lpstr>
      <vt:lpstr>Refined products flow to Africa – many suppliers compete for African outlets, but European flows will decrease as refining capacities continue rationalisation</vt:lpstr>
      <vt:lpstr>Worldwide fuel pricing benchmark – African imports currently follow origin pricing</vt:lpstr>
      <vt:lpstr>Pricing cargoes to Eastern Africa/Southern Africa</vt:lpstr>
      <vt:lpstr>Middle East spot premiums at loading and freight continue to be major component of delivered gasoil price; quality spreads greatly narrowed</vt:lpstr>
      <vt:lpstr>Med gasoline typically price higher than Asia; RON spread collapsed</vt:lpstr>
      <vt:lpstr>Pricing cargoes to Western Africa from western origins</vt:lpstr>
      <vt:lpstr>Changes in fundamentals and pricing dynamics in Western Africa</vt:lpstr>
      <vt:lpstr>Competition from WAF supplies will impact Middle Eastern placement of refined products in Southern Africa when WAF exports reach SA shore</vt:lpstr>
      <vt:lpstr>Nigerian pricing is becoming deciding factor in WAF economics; Will impact Southern Africa, and even Eastern Africa, if future exports arrive shore</vt:lpstr>
      <vt:lpstr>Factors affecting differentials to benchmarks – crude, refined, gas, metals, etc</vt:lpstr>
      <vt:lpstr>Crude flow from Western Africa</vt:lpstr>
      <vt:lpstr>Crude values – behind supply and demand:​ Changes in gross product worth and related crude prices​</vt:lpstr>
      <vt:lpstr>Clean refined products cracks remain weak</vt:lpstr>
      <vt:lpstr>Understanding competing supplies and alternative outlets</vt:lpstr>
      <vt:lpstr>EFS vs WAF crude diffs – correlation and impact</vt:lpstr>
      <vt:lpstr>Suppressed Brent/Dubai spread may rebound with weakening sour complex</vt:lpstr>
      <vt:lpstr>Lessons from WAF crudes vs Middle Eastern and North Sea grades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Welcome – Abuja Oil &amp; Energy Forum 2022</dc:title>
  <dc:creator>Hawkesparker, Charlotte</dc:creator>
  <cp:lastModifiedBy>Wang, Dex</cp:lastModifiedBy>
  <cp:revision>23</cp:revision>
  <dcterms:created xsi:type="dcterms:W3CDTF">2022-08-31T16:41:52Z</dcterms:created>
  <dcterms:modified xsi:type="dcterms:W3CDTF">2025-07-30T20:27:39Z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6267e522-0091-4d88-9989-f382df9eb3cc_Enabled">
    <vt:lpwstr>true</vt:lpwstr>
  </property>
  <property fmtid="{D5CDD505-2E9C-101B-9397-08002B2CF9AE}" pid="3" name="MSIP_Label_6267e522-0091-4d88-9989-f382df9eb3cc_SetDate">
    <vt:lpwstr>2025-07-24T04:18:05Z</vt:lpwstr>
  </property>
  <property fmtid="{D5CDD505-2E9C-101B-9397-08002B2CF9AE}" pid="4" name="MSIP_Label_6267e522-0091-4d88-9989-f382df9eb3cc_Method">
    <vt:lpwstr>Privileged</vt:lpwstr>
  </property>
  <property fmtid="{D5CDD505-2E9C-101B-9397-08002B2CF9AE}" pid="5" name="MSIP_Label_6267e522-0091-4d88-9989-f382df9eb3cc_Name">
    <vt:lpwstr>General</vt:lpwstr>
  </property>
  <property fmtid="{D5CDD505-2E9C-101B-9397-08002B2CF9AE}" pid="6" name="MSIP_Label_6267e522-0091-4d88-9989-f382df9eb3cc_SiteId">
    <vt:lpwstr>8f3e36ea-8039-4b40-81a7-7dc0599e8645</vt:lpwstr>
  </property>
  <property fmtid="{D5CDD505-2E9C-101B-9397-08002B2CF9AE}" pid="7" name="MSIP_Label_6267e522-0091-4d88-9989-f382df9eb3cc_ActionId">
    <vt:lpwstr>ccc9e4f3-111c-478d-aa83-facbb7f6009c</vt:lpwstr>
  </property>
  <property fmtid="{D5CDD505-2E9C-101B-9397-08002B2CF9AE}" pid="8" name="MSIP_Label_6267e522-0091-4d88-9989-f382df9eb3cc_ContentBits">
    <vt:lpwstr>0</vt:lpwstr>
  </property>
</Properties>
</file>